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91" r:id="rId2"/>
    <p:sldId id="292" r:id="rId3"/>
    <p:sldId id="293" r:id="rId4"/>
    <p:sldId id="294" r:id="rId5"/>
    <p:sldId id="295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339966"/>
    <a:srgbClr val="33CC33"/>
    <a:srgbClr val="FF0000"/>
    <a:srgbClr val="CC0000"/>
    <a:srgbClr val="0000FF"/>
    <a:srgbClr val="FF6600"/>
    <a:srgbClr val="DDDDDD"/>
    <a:srgbClr val="FFFF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15" autoAdjust="0"/>
    <p:restoredTop sz="97477" autoAdjust="0"/>
  </p:normalViewPr>
  <p:slideViewPr>
    <p:cSldViewPr>
      <p:cViewPr>
        <p:scale>
          <a:sx n="66" d="100"/>
          <a:sy n="66" d="100"/>
        </p:scale>
        <p:origin x="60" y="44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2C0351B4-EEC2-4A9A-A313-81D8A34B32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FC492901-5F99-40BE-BCE5-C40B1D02977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24" name="Rectangle 4">
            <a:extLst>
              <a:ext uri="{FF2B5EF4-FFF2-40B4-BE49-F238E27FC236}">
                <a16:creationId xmlns:a16="http://schemas.microsoft.com/office/drawing/2014/main" id="{2D1C2B74-3AC3-4B68-A96A-D0A4C1EDC94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F3AB768A-E335-49ED-9D66-BFEFB073441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FD3610A5-2C9C-42C4-9AD7-53DD7FC8A9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C07D1826-6FFC-49BF-9EBF-CD8282797F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57C476-7FC0-439F-9400-7C8F7A35A09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3E217C-6762-47C5-947D-288D32ACD1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7F9C5BE-2606-494A-B3C5-8E75E7885B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57679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831E60-34B6-4D82-82CA-7F4C635BC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094927D-E46C-4881-AFDD-3EB754D125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2773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A0015F7-59DB-4A67-9DBE-F2AB7A3215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DF3762B-5085-4A70-B253-8CE3842DB3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7166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BC11BA-E3F6-4EE5-B14D-1A90D3DA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4E6C373-3158-4191-8672-994485E08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22022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F6606A-B2CE-44D2-A92F-45E67899C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0F5A685-C133-4397-B4AF-669292CE2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34371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D67645-4951-4180-8F69-B73A95A33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4856C6-A00C-484D-887D-F09B4BE1A2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0A80DE-68BE-4391-9602-1C8FD5AE3B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18072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7528E-FC4D-4135-8893-8FD172BB5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301B31A-66E0-4098-802D-055954E2EC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04B0B45-810A-44A2-8F72-4C6DD72361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4AA198C-8CAF-4E5A-93CF-FF1E3765F5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3448AC2-6AA4-43B4-AEAF-BB926A7EE3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48058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06B302-1398-40DB-9D1E-130EFE9AA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03651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3653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274389-1BCB-4A17-9125-F216182CD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C6A8E7C-CBD2-4CD3-9482-2B0DEC75E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0F5B4B6-734B-461D-8C52-FC47E9B041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71780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EDE262-A30D-4B83-AAB6-A24F47C7F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34BE7CD-A4A1-4954-82C2-03A311F50E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A97C653-94B2-418A-997E-10B4C60A7C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36944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A05A989C-1F2D-4FA0-B95F-EE92B4E11B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86FF6EE2-09D1-4A57-A60F-3FE930433FC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Copyright©2019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22FCE0EB-4C87-46EF-A03B-908E256A9E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689D946-A5E1-4010-90C4-A45E52BA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noFill/>
          <a:ln/>
        </p:spPr>
        <p:txBody>
          <a:bodyPr/>
          <a:lstStyle/>
          <a:p>
            <a:r>
              <a:rPr lang="ja-JP" altLang="en-US" dirty="0"/>
              <a:t>ヨーロッパの国々の国旗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299F987-0CB5-4D52-AD51-685D66F101A7}"/>
              </a:ext>
            </a:extLst>
          </p:cNvPr>
          <p:cNvGrpSpPr/>
          <p:nvPr/>
        </p:nvGrpSpPr>
        <p:grpSpPr>
          <a:xfrm>
            <a:off x="557947" y="836613"/>
            <a:ext cx="1982874" cy="1325562"/>
            <a:chOff x="557947" y="836613"/>
            <a:chExt cx="1982874" cy="1325562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BF2D87F8-4406-4E9C-97DB-AC5F7DECF976}"/>
                </a:ext>
              </a:extLst>
            </p:cNvPr>
            <p:cNvGrpSpPr/>
            <p:nvPr/>
          </p:nvGrpSpPr>
          <p:grpSpPr>
            <a:xfrm>
              <a:off x="557947" y="839142"/>
              <a:ext cx="1982847" cy="1323033"/>
              <a:chOff x="543659" y="934392"/>
              <a:chExt cx="1591471" cy="1055687"/>
            </a:xfrm>
          </p:grpSpPr>
          <p:sp>
            <p:nvSpPr>
              <p:cNvPr id="57" name="Rectangle 6">
                <a:extLst>
                  <a:ext uri="{FF2B5EF4-FFF2-40B4-BE49-F238E27FC236}">
                    <a16:creationId xmlns:a16="http://schemas.microsoft.com/office/drawing/2014/main" id="{BC051718-C090-4676-BF5F-5929F625E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630" y="934392"/>
                <a:ext cx="1584325" cy="1055687"/>
              </a:xfrm>
              <a:prstGeom prst="rect">
                <a:avLst/>
              </a:prstGeom>
              <a:solidFill>
                <a:srgbClr val="00008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8980BB5B-3518-413B-A9AE-CE707177B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7630" y="934392"/>
                <a:ext cx="1587500" cy="1052512"/>
              </a:xfrm>
              <a:custGeom>
                <a:avLst/>
                <a:gdLst>
                  <a:gd name="connsiteX0" fmla="*/ 328613 w 1587500"/>
                  <a:gd name="connsiteY0" fmla="*/ 0 h 1052512"/>
                  <a:gd name="connsiteX1" fmla="*/ 614363 w 1587500"/>
                  <a:gd name="connsiteY1" fmla="*/ 0 h 1052512"/>
                  <a:gd name="connsiteX2" fmla="*/ 614363 w 1587500"/>
                  <a:gd name="connsiteY2" fmla="*/ 381000 h 1052512"/>
                  <a:gd name="connsiteX3" fmla="*/ 1587500 w 1587500"/>
                  <a:gd name="connsiteY3" fmla="*/ 381000 h 1052512"/>
                  <a:gd name="connsiteX4" fmla="*/ 1587500 w 1587500"/>
                  <a:gd name="connsiteY4" fmla="*/ 666750 h 1052512"/>
                  <a:gd name="connsiteX5" fmla="*/ 614363 w 1587500"/>
                  <a:gd name="connsiteY5" fmla="*/ 666750 h 1052512"/>
                  <a:gd name="connsiteX6" fmla="*/ 614363 w 1587500"/>
                  <a:gd name="connsiteY6" fmla="*/ 1052512 h 1052512"/>
                  <a:gd name="connsiteX7" fmla="*/ 328613 w 1587500"/>
                  <a:gd name="connsiteY7" fmla="*/ 1052512 h 1052512"/>
                  <a:gd name="connsiteX8" fmla="*/ 328613 w 1587500"/>
                  <a:gd name="connsiteY8" fmla="*/ 666750 h 1052512"/>
                  <a:gd name="connsiteX9" fmla="*/ 0 w 1587500"/>
                  <a:gd name="connsiteY9" fmla="*/ 666750 h 1052512"/>
                  <a:gd name="connsiteX10" fmla="*/ 0 w 1587500"/>
                  <a:gd name="connsiteY10" fmla="*/ 381000 h 1052512"/>
                  <a:gd name="connsiteX11" fmla="*/ 328613 w 1587500"/>
                  <a:gd name="connsiteY11" fmla="*/ 381000 h 1052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87500" h="1052512">
                    <a:moveTo>
                      <a:pt x="328613" y="0"/>
                    </a:moveTo>
                    <a:lnTo>
                      <a:pt x="614363" y="0"/>
                    </a:lnTo>
                    <a:lnTo>
                      <a:pt x="614363" y="381000"/>
                    </a:lnTo>
                    <a:lnTo>
                      <a:pt x="1587500" y="381000"/>
                    </a:lnTo>
                    <a:lnTo>
                      <a:pt x="1587500" y="666750"/>
                    </a:lnTo>
                    <a:lnTo>
                      <a:pt x="614363" y="666750"/>
                    </a:lnTo>
                    <a:lnTo>
                      <a:pt x="614363" y="1052512"/>
                    </a:lnTo>
                    <a:lnTo>
                      <a:pt x="328613" y="1052512"/>
                    </a:lnTo>
                    <a:lnTo>
                      <a:pt x="328613" y="666750"/>
                    </a:lnTo>
                    <a:lnTo>
                      <a:pt x="0" y="666750"/>
                    </a:lnTo>
                    <a:lnTo>
                      <a:pt x="0" y="381000"/>
                    </a:lnTo>
                    <a:lnTo>
                      <a:pt x="328613" y="38100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66155462-2003-4C0B-94AA-50C47E50B2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659" y="934392"/>
                <a:ext cx="1589533" cy="1052512"/>
              </a:xfrm>
              <a:custGeom>
                <a:avLst/>
                <a:gdLst>
                  <a:gd name="connsiteX0" fmla="*/ 389732 w 1587500"/>
                  <a:gd name="connsiteY0" fmla="*/ 0 h 1052512"/>
                  <a:gd name="connsiteX1" fmla="*/ 553245 w 1587500"/>
                  <a:gd name="connsiteY1" fmla="*/ 0 h 1052512"/>
                  <a:gd name="connsiteX2" fmla="*/ 553245 w 1587500"/>
                  <a:gd name="connsiteY2" fmla="*/ 442119 h 1052512"/>
                  <a:gd name="connsiteX3" fmla="*/ 1587500 w 1587500"/>
                  <a:gd name="connsiteY3" fmla="*/ 442119 h 1052512"/>
                  <a:gd name="connsiteX4" fmla="*/ 1587500 w 1587500"/>
                  <a:gd name="connsiteY4" fmla="*/ 605631 h 1052512"/>
                  <a:gd name="connsiteX5" fmla="*/ 553245 w 1587500"/>
                  <a:gd name="connsiteY5" fmla="*/ 605631 h 1052512"/>
                  <a:gd name="connsiteX6" fmla="*/ 553245 w 1587500"/>
                  <a:gd name="connsiteY6" fmla="*/ 1052512 h 1052512"/>
                  <a:gd name="connsiteX7" fmla="*/ 389732 w 1587500"/>
                  <a:gd name="connsiteY7" fmla="*/ 1052512 h 1052512"/>
                  <a:gd name="connsiteX8" fmla="*/ 389732 w 1587500"/>
                  <a:gd name="connsiteY8" fmla="*/ 605631 h 1052512"/>
                  <a:gd name="connsiteX9" fmla="*/ 0 w 1587500"/>
                  <a:gd name="connsiteY9" fmla="*/ 605631 h 1052512"/>
                  <a:gd name="connsiteX10" fmla="*/ 0 w 1587500"/>
                  <a:gd name="connsiteY10" fmla="*/ 442119 h 1052512"/>
                  <a:gd name="connsiteX11" fmla="*/ 389732 w 1587500"/>
                  <a:gd name="connsiteY11" fmla="*/ 442119 h 1052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87500" h="1052512">
                    <a:moveTo>
                      <a:pt x="389732" y="0"/>
                    </a:moveTo>
                    <a:lnTo>
                      <a:pt x="553245" y="0"/>
                    </a:lnTo>
                    <a:lnTo>
                      <a:pt x="553245" y="442119"/>
                    </a:lnTo>
                    <a:lnTo>
                      <a:pt x="1587500" y="442119"/>
                    </a:lnTo>
                    <a:lnTo>
                      <a:pt x="1587500" y="605631"/>
                    </a:lnTo>
                    <a:lnTo>
                      <a:pt x="553245" y="605631"/>
                    </a:lnTo>
                    <a:lnTo>
                      <a:pt x="553245" y="1052512"/>
                    </a:lnTo>
                    <a:lnTo>
                      <a:pt x="389732" y="1052512"/>
                    </a:lnTo>
                    <a:lnTo>
                      <a:pt x="389732" y="605631"/>
                    </a:lnTo>
                    <a:lnTo>
                      <a:pt x="0" y="605631"/>
                    </a:lnTo>
                    <a:lnTo>
                      <a:pt x="0" y="442119"/>
                    </a:lnTo>
                    <a:lnTo>
                      <a:pt x="389732" y="442119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9155" name="Rectangle 3">
              <a:extLst>
                <a:ext uri="{FF2B5EF4-FFF2-40B4-BE49-F238E27FC236}">
                  <a16:creationId xmlns:a16="http://schemas.microsoft.com/office/drawing/2014/main" id="{25366A6B-9DEE-4AF1-A4D8-F79DE861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76" name="Text Box 24">
            <a:extLst>
              <a:ext uri="{FF2B5EF4-FFF2-40B4-BE49-F238E27FC236}">
                <a16:creationId xmlns:a16="http://schemas.microsoft.com/office/drawing/2014/main" id="{7A3ED2CA-B2F2-40A8-BD3D-94A999536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アイスランド</a:t>
            </a:r>
          </a:p>
        </p:txBody>
      </p:sp>
      <p:sp>
        <p:nvSpPr>
          <p:cNvPr id="49177" name="Text Box 25">
            <a:extLst>
              <a:ext uri="{FF2B5EF4-FFF2-40B4-BE49-F238E27FC236}">
                <a16:creationId xmlns:a16="http://schemas.microsoft.com/office/drawing/2014/main" id="{8F542DA0-6A37-47D7-B488-3670983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アイルランド</a:t>
            </a:r>
          </a:p>
        </p:txBody>
      </p:sp>
      <p:sp>
        <p:nvSpPr>
          <p:cNvPr id="49178" name="Text Box 26">
            <a:extLst>
              <a:ext uri="{FF2B5EF4-FFF2-40B4-BE49-F238E27FC236}">
                <a16:creationId xmlns:a16="http://schemas.microsoft.com/office/drawing/2014/main" id="{9B2EA6B8-E9D3-4573-AAB9-AB0B9FC36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アゼルバイジャン</a:t>
            </a:r>
          </a:p>
        </p:txBody>
      </p:sp>
      <p:sp>
        <p:nvSpPr>
          <p:cNvPr id="49179" name="Text Box 27">
            <a:extLst>
              <a:ext uri="{FF2B5EF4-FFF2-40B4-BE49-F238E27FC236}">
                <a16:creationId xmlns:a16="http://schemas.microsoft.com/office/drawing/2014/main" id="{991BF592-1471-4F4D-9979-B823D14D2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アルバニア</a:t>
            </a:r>
          </a:p>
        </p:txBody>
      </p:sp>
      <p:sp>
        <p:nvSpPr>
          <p:cNvPr id="49181" name="Text Box 29">
            <a:extLst>
              <a:ext uri="{FF2B5EF4-FFF2-40B4-BE49-F238E27FC236}">
                <a16:creationId xmlns:a16="http://schemas.microsoft.com/office/drawing/2014/main" id="{888C456C-72AB-4CA6-882D-1673DE6E3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アルメニア</a:t>
            </a:r>
          </a:p>
        </p:txBody>
      </p:sp>
      <p:sp>
        <p:nvSpPr>
          <p:cNvPr id="49182" name="Text Box 30">
            <a:extLst>
              <a:ext uri="{FF2B5EF4-FFF2-40B4-BE49-F238E27FC236}">
                <a16:creationId xmlns:a16="http://schemas.microsoft.com/office/drawing/2014/main" id="{622661E8-84B5-4280-B138-7A1658F79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アンドラ</a:t>
            </a:r>
          </a:p>
        </p:txBody>
      </p:sp>
      <p:sp>
        <p:nvSpPr>
          <p:cNvPr id="49183" name="Text Box 31">
            <a:extLst>
              <a:ext uri="{FF2B5EF4-FFF2-40B4-BE49-F238E27FC236}">
                <a16:creationId xmlns:a16="http://schemas.microsoft.com/office/drawing/2014/main" id="{6E68B223-002D-44F9-9ABF-E0618D2B6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イタリア</a:t>
            </a:r>
          </a:p>
        </p:txBody>
      </p:sp>
      <p:sp>
        <p:nvSpPr>
          <p:cNvPr id="49184" name="Text Box 32">
            <a:extLst>
              <a:ext uri="{FF2B5EF4-FFF2-40B4-BE49-F238E27FC236}">
                <a16:creationId xmlns:a16="http://schemas.microsoft.com/office/drawing/2014/main" id="{F92D3A1B-3ED3-473F-813E-37AA90451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ウクライナ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47682FE-6FD5-42E3-8F61-FEC73F5DFD41}"/>
              </a:ext>
            </a:extLst>
          </p:cNvPr>
          <p:cNvGrpSpPr/>
          <p:nvPr/>
        </p:nvGrpSpPr>
        <p:grpSpPr>
          <a:xfrm>
            <a:off x="2809514" y="836314"/>
            <a:ext cx="1981620" cy="1319926"/>
            <a:chOff x="2809514" y="836314"/>
            <a:chExt cx="1981620" cy="1319926"/>
          </a:xfrm>
        </p:grpSpPr>
        <p:grpSp>
          <p:nvGrpSpPr>
            <p:cNvPr id="44" name="Group 120">
              <a:extLst>
                <a:ext uri="{FF2B5EF4-FFF2-40B4-BE49-F238E27FC236}">
                  <a16:creationId xmlns:a16="http://schemas.microsoft.com/office/drawing/2014/main" id="{951E9685-005D-4948-BD99-5AD578914B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9514" y="836314"/>
              <a:ext cx="1981561" cy="1319511"/>
              <a:chOff x="353" y="1434"/>
              <a:chExt cx="545" cy="182"/>
            </a:xfrm>
          </p:grpSpPr>
          <p:sp>
            <p:nvSpPr>
              <p:cNvPr id="45" name="Rectangle 121">
                <a:extLst>
                  <a:ext uri="{FF2B5EF4-FFF2-40B4-BE49-F238E27FC236}">
                    <a16:creationId xmlns:a16="http://schemas.microsoft.com/office/drawing/2014/main" id="{C2E653D9-8BAD-4A66-BEBD-8F9A637F7B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182" cy="182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Rectangle 122">
                <a:extLst>
                  <a:ext uri="{FF2B5EF4-FFF2-40B4-BE49-F238E27FC236}">
                    <a16:creationId xmlns:a16="http://schemas.microsoft.com/office/drawing/2014/main" id="{496F9D5A-B9E4-439E-BBD3-0B94B0C5C7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434"/>
                <a:ext cx="182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Rectangle 123">
                <a:extLst>
                  <a:ext uri="{FF2B5EF4-FFF2-40B4-BE49-F238E27FC236}">
                    <a16:creationId xmlns:a16="http://schemas.microsoft.com/office/drawing/2014/main" id="{27E3365F-EC76-484F-BD53-101A62C862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1434"/>
                <a:ext cx="182" cy="18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6" name="Rectangle 4">
              <a:extLst>
                <a:ext uri="{FF2B5EF4-FFF2-40B4-BE49-F238E27FC236}">
                  <a16:creationId xmlns:a16="http://schemas.microsoft.com/office/drawing/2014/main" id="{CE9E9F0A-C52A-4584-878A-F997DEB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EE1A57D-B354-4017-890E-8A41E0277F4B}"/>
              </a:ext>
            </a:extLst>
          </p:cNvPr>
          <p:cNvGrpSpPr/>
          <p:nvPr/>
        </p:nvGrpSpPr>
        <p:grpSpPr>
          <a:xfrm>
            <a:off x="560387" y="2636099"/>
            <a:ext cx="1980434" cy="1319996"/>
            <a:chOff x="560387" y="2636099"/>
            <a:chExt cx="1980434" cy="1319996"/>
          </a:xfrm>
        </p:grpSpPr>
        <p:grpSp>
          <p:nvGrpSpPr>
            <p:cNvPr id="104" name="Group 134">
              <a:extLst>
                <a:ext uri="{FF2B5EF4-FFF2-40B4-BE49-F238E27FC236}">
                  <a16:creationId xmlns:a16="http://schemas.microsoft.com/office/drawing/2014/main" id="{E656BA9F-A252-4A7C-B0F2-3989287359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1853" y="2636099"/>
              <a:ext cx="1978941" cy="1316775"/>
              <a:chOff x="353" y="2341"/>
              <a:chExt cx="182" cy="545"/>
            </a:xfrm>
          </p:grpSpPr>
          <p:sp>
            <p:nvSpPr>
              <p:cNvPr id="105" name="Rectangle 135">
                <a:extLst>
                  <a:ext uri="{FF2B5EF4-FFF2-40B4-BE49-F238E27FC236}">
                    <a16:creationId xmlns:a16="http://schemas.microsoft.com/office/drawing/2014/main" id="{729D0628-741A-448E-80AC-1FAD6F18DB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1"/>
                <a:ext cx="182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" name="Rectangle 136">
                <a:extLst>
                  <a:ext uri="{FF2B5EF4-FFF2-40B4-BE49-F238E27FC236}">
                    <a16:creationId xmlns:a16="http://schemas.microsoft.com/office/drawing/2014/main" id="{BC9212C4-C5FE-493F-8E43-2A57D04BD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523"/>
                <a:ext cx="182" cy="182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Rectangle 137">
                <a:extLst>
                  <a:ext uri="{FF2B5EF4-FFF2-40B4-BE49-F238E27FC236}">
                    <a16:creationId xmlns:a16="http://schemas.microsoft.com/office/drawing/2014/main" id="{915FC46E-3EEB-47A4-B922-82B97C9D8A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704"/>
                <a:ext cx="182" cy="182"/>
              </a:xfrm>
              <a:prstGeom prst="rect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0" name="Rectangle 8">
              <a:extLst>
                <a:ext uri="{FF2B5EF4-FFF2-40B4-BE49-F238E27FC236}">
                  <a16:creationId xmlns:a16="http://schemas.microsoft.com/office/drawing/2014/main" id="{FAEB78B7-5FEF-46AA-9272-13865A2B3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8CE2356-54D3-42BA-9A2C-0B28B3D0DB7A}"/>
              </a:ext>
            </a:extLst>
          </p:cNvPr>
          <p:cNvGrpSpPr/>
          <p:nvPr/>
        </p:nvGrpSpPr>
        <p:grpSpPr>
          <a:xfrm>
            <a:off x="2807597" y="2633517"/>
            <a:ext cx="1983704" cy="1322578"/>
            <a:chOff x="2807597" y="2633517"/>
            <a:chExt cx="1983704" cy="1322578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06C6DF49-84CB-48E4-ACE9-F2C24E4D808E}"/>
                </a:ext>
              </a:extLst>
            </p:cNvPr>
            <p:cNvGrpSpPr/>
            <p:nvPr/>
          </p:nvGrpSpPr>
          <p:grpSpPr>
            <a:xfrm>
              <a:off x="2807597" y="2633517"/>
              <a:ext cx="1983704" cy="1320603"/>
              <a:chOff x="236458" y="2601405"/>
              <a:chExt cx="1983704" cy="1320603"/>
            </a:xfrm>
          </p:grpSpPr>
          <p:sp>
            <p:nvSpPr>
              <p:cNvPr id="123" name="Rectangle 190">
                <a:extLst>
                  <a:ext uri="{FF2B5EF4-FFF2-40B4-BE49-F238E27FC236}">
                    <a16:creationId xmlns:a16="http://schemas.microsoft.com/office/drawing/2014/main" id="{A96BDA3B-ECAA-4B6F-A5C5-782CCB6406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458" y="2601405"/>
                <a:ext cx="662448" cy="1320603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124" name="Rectangle 191">
                <a:extLst>
                  <a:ext uri="{FF2B5EF4-FFF2-40B4-BE49-F238E27FC236}">
                    <a16:creationId xmlns:a16="http://schemas.microsoft.com/office/drawing/2014/main" id="{E3167F46-2853-4373-8251-8A0EDBEB1B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8906" y="2601405"/>
                <a:ext cx="662448" cy="1320603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" name="Rectangle 192">
                <a:extLst>
                  <a:ext uri="{FF2B5EF4-FFF2-40B4-BE49-F238E27FC236}">
                    <a16:creationId xmlns:a16="http://schemas.microsoft.com/office/drawing/2014/main" id="{1CD4F7AD-E8A1-4914-B1D3-549074B9C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7714" y="2601405"/>
                <a:ext cx="662448" cy="132060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26" name="Group 13">
                <a:extLst>
                  <a:ext uri="{FF2B5EF4-FFF2-40B4-BE49-F238E27FC236}">
                    <a16:creationId xmlns:a16="http://schemas.microsoft.com/office/drawing/2014/main" id="{E829D690-200A-4B8D-82BB-177199CDA81D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958139" y="2979654"/>
                <a:ext cx="536084" cy="578654"/>
                <a:chOff x="2780" y="1793"/>
                <a:chExt cx="680" cy="734"/>
              </a:xfrm>
            </p:grpSpPr>
            <p:sp>
              <p:nvSpPr>
                <p:cNvPr id="127" name="Freeform 14">
                  <a:extLst>
                    <a:ext uri="{FF2B5EF4-FFF2-40B4-BE49-F238E27FC236}">
                      <a16:creationId xmlns:a16="http://schemas.microsoft.com/office/drawing/2014/main" id="{4C3B5BE5-8580-4BEE-94BE-1E93A4D646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0" y="1793"/>
                  <a:ext cx="680" cy="734"/>
                </a:xfrm>
                <a:custGeom>
                  <a:avLst/>
                  <a:gdLst>
                    <a:gd name="T0" fmla="*/ 1503 w 2724"/>
                    <a:gd name="T1" fmla="*/ 2879 h 2940"/>
                    <a:gd name="T2" fmla="*/ 1636 w 2724"/>
                    <a:gd name="T3" fmla="*/ 2845 h 2940"/>
                    <a:gd name="T4" fmla="*/ 1727 w 2724"/>
                    <a:gd name="T5" fmla="*/ 2715 h 2940"/>
                    <a:gd name="T6" fmla="*/ 1772 w 2724"/>
                    <a:gd name="T7" fmla="*/ 2588 h 2940"/>
                    <a:gd name="T8" fmla="*/ 2396 w 2724"/>
                    <a:gd name="T9" fmla="*/ 2506 h 2940"/>
                    <a:gd name="T10" fmla="*/ 2651 w 2724"/>
                    <a:gd name="T11" fmla="*/ 2213 h 2940"/>
                    <a:gd name="T12" fmla="*/ 2547 w 2724"/>
                    <a:gd name="T13" fmla="*/ 1957 h 2940"/>
                    <a:gd name="T14" fmla="*/ 2661 w 2724"/>
                    <a:gd name="T15" fmla="*/ 1881 h 2940"/>
                    <a:gd name="T16" fmla="*/ 2618 w 2724"/>
                    <a:gd name="T17" fmla="*/ 1777 h 2940"/>
                    <a:gd name="T18" fmla="*/ 2554 w 2724"/>
                    <a:gd name="T19" fmla="*/ 1726 h 2940"/>
                    <a:gd name="T20" fmla="*/ 2426 w 2724"/>
                    <a:gd name="T21" fmla="*/ 1654 h 2940"/>
                    <a:gd name="T22" fmla="*/ 2491 w 2724"/>
                    <a:gd name="T23" fmla="*/ 1477 h 2940"/>
                    <a:gd name="T24" fmla="*/ 2584 w 2724"/>
                    <a:gd name="T25" fmla="*/ 1396 h 2940"/>
                    <a:gd name="T26" fmla="*/ 2664 w 2724"/>
                    <a:gd name="T27" fmla="*/ 1241 h 2940"/>
                    <a:gd name="T28" fmla="*/ 2718 w 2724"/>
                    <a:gd name="T29" fmla="*/ 1008 h 2940"/>
                    <a:gd name="T30" fmla="*/ 2528 w 2724"/>
                    <a:gd name="T31" fmla="*/ 790 h 2940"/>
                    <a:gd name="T32" fmla="*/ 2400 w 2724"/>
                    <a:gd name="T33" fmla="*/ 751 h 2940"/>
                    <a:gd name="T34" fmla="*/ 2312 w 2724"/>
                    <a:gd name="T35" fmla="*/ 748 h 2940"/>
                    <a:gd name="T36" fmla="*/ 2497 w 2724"/>
                    <a:gd name="T37" fmla="*/ 463 h 2940"/>
                    <a:gd name="T38" fmla="*/ 2447 w 2724"/>
                    <a:gd name="T39" fmla="*/ 323 h 2940"/>
                    <a:gd name="T40" fmla="*/ 2365 w 2724"/>
                    <a:gd name="T41" fmla="*/ 266 h 2940"/>
                    <a:gd name="T42" fmla="*/ 2235 w 2724"/>
                    <a:gd name="T43" fmla="*/ 216 h 2940"/>
                    <a:gd name="T44" fmla="*/ 2141 w 2724"/>
                    <a:gd name="T45" fmla="*/ 209 h 2940"/>
                    <a:gd name="T46" fmla="*/ 2036 w 2724"/>
                    <a:gd name="T47" fmla="*/ 210 h 2940"/>
                    <a:gd name="T48" fmla="*/ 1937 w 2724"/>
                    <a:gd name="T49" fmla="*/ 302 h 2940"/>
                    <a:gd name="T50" fmla="*/ 1910 w 2724"/>
                    <a:gd name="T51" fmla="*/ 405 h 2940"/>
                    <a:gd name="T52" fmla="*/ 1713 w 2724"/>
                    <a:gd name="T53" fmla="*/ 366 h 2940"/>
                    <a:gd name="T54" fmla="*/ 1759 w 2724"/>
                    <a:gd name="T55" fmla="*/ 149 h 2940"/>
                    <a:gd name="T56" fmla="*/ 1675 w 2724"/>
                    <a:gd name="T57" fmla="*/ 6 h 2940"/>
                    <a:gd name="T58" fmla="*/ 1445 w 2724"/>
                    <a:gd name="T59" fmla="*/ 81 h 2940"/>
                    <a:gd name="T60" fmla="*/ 1130 w 2724"/>
                    <a:gd name="T61" fmla="*/ 6 h 2940"/>
                    <a:gd name="T62" fmla="*/ 975 w 2724"/>
                    <a:gd name="T63" fmla="*/ 73 h 2940"/>
                    <a:gd name="T64" fmla="*/ 1016 w 2724"/>
                    <a:gd name="T65" fmla="*/ 286 h 2940"/>
                    <a:gd name="T66" fmla="*/ 911 w 2724"/>
                    <a:gd name="T67" fmla="*/ 411 h 2940"/>
                    <a:gd name="T68" fmla="*/ 756 w 2724"/>
                    <a:gd name="T69" fmla="*/ 349 h 2940"/>
                    <a:gd name="T70" fmla="*/ 750 w 2724"/>
                    <a:gd name="T71" fmla="*/ 237 h 2940"/>
                    <a:gd name="T72" fmla="*/ 621 w 2724"/>
                    <a:gd name="T73" fmla="*/ 182 h 2940"/>
                    <a:gd name="T74" fmla="*/ 519 w 2724"/>
                    <a:gd name="T75" fmla="*/ 195 h 2940"/>
                    <a:gd name="T76" fmla="*/ 406 w 2724"/>
                    <a:gd name="T77" fmla="*/ 210 h 2940"/>
                    <a:gd name="T78" fmla="*/ 310 w 2724"/>
                    <a:gd name="T79" fmla="*/ 281 h 2940"/>
                    <a:gd name="T80" fmla="*/ 211 w 2724"/>
                    <a:gd name="T81" fmla="*/ 385 h 2940"/>
                    <a:gd name="T82" fmla="*/ 406 w 2724"/>
                    <a:gd name="T83" fmla="*/ 694 h 2940"/>
                    <a:gd name="T84" fmla="*/ 370 w 2724"/>
                    <a:gd name="T85" fmla="*/ 732 h 2940"/>
                    <a:gd name="T86" fmla="*/ 306 w 2724"/>
                    <a:gd name="T87" fmla="*/ 803 h 2940"/>
                    <a:gd name="T88" fmla="*/ 75 w 2724"/>
                    <a:gd name="T89" fmla="*/ 871 h 2940"/>
                    <a:gd name="T90" fmla="*/ 9 w 2724"/>
                    <a:gd name="T91" fmla="*/ 1139 h 2940"/>
                    <a:gd name="T92" fmla="*/ 187 w 2724"/>
                    <a:gd name="T93" fmla="*/ 1344 h 2940"/>
                    <a:gd name="T94" fmla="*/ 169 w 2724"/>
                    <a:gd name="T95" fmla="*/ 1469 h 2940"/>
                    <a:gd name="T96" fmla="*/ 299 w 2724"/>
                    <a:gd name="T97" fmla="*/ 1563 h 2940"/>
                    <a:gd name="T98" fmla="*/ 215 w 2724"/>
                    <a:gd name="T99" fmla="*/ 1757 h 2940"/>
                    <a:gd name="T100" fmla="*/ 119 w 2724"/>
                    <a:gd name="T101" fmla="*/ 1756 h 2940"/>
                    <a:gd name="T102" fmla="*/ 95 w 2724"/>
                    <a:gd name="T103" fmla="*/ 1829 h 2940"/>
                    <a:gd name="T104" fmla="*/ 100 w 2724"/>
                    <a:gd name="T105" fmla="*/ 1946 h 2940"/>
                    <a:gd name="T106" fmla="*/ 81 w 2724"/>
                    <a:gd name="T107" fmla="*/ 2098 h 2940"/>
                    <a:gd name="T108" fmla="*/ 160 w 2724"/>
                    <a:gd name="T109" fmla="*/ 2381 h 2940"/>
                    <a:gd name="T110" fmla="*/ 681 w 2724"/>
                    <a:gd name="T111" fmla="*/ 2561 h 2940"/>
                    <a:gd name="T112" fmla="*/ 1045 w 2724"/>
                    <a:gd name="T113" fmla="*/ 2664 h 2940"/>
                    <a:gd name="T114" fmla="*/ 1004 w 2724"/>
                    <a:gd name="T115" fmla="*/ 2802 h 2940"/>
                    <a:gd name="T116" fmla="*/ 1164 w 2724"/>
                    <a:gd name="T117" fmla="*/ 2892 h 2940"/>
                    <a:gd name="T118" fmla="*/ 1293 w 2724"/>
                    <a:gd name="T119" fmla="*/ 2902 h 29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2724" h="2940">
                      <a:moveTo>
                        <a:pt x="1364" y="2940"/>
                      </a:moveTo>
                      <a:lnTo>
                        <a:pt x="1364" y="2937"/>
                      </a:lnTo>
                      <a:lnTo>
                        <a:pt x="1364" y="2937"/>
                      </a:lnTo>
                      <a:lnTo>
                        <a:pt x="1399" y="2921"/>
                      </a:lnTo>
                      <a:lnTo>
                        <a:pt x="1418" y="2910"/>
                      </a:lnTo>
                      <a:lnTo>
                        <a:pt x="1431" y="2902"/>
                      </a:lnTo>
                      <a:lnTo>
                        <a:pt x="1431" y="2902"/>
                      </a:lnTo>
                      <a:lnTo>
                        <a:pt x="1437" y="2896"/>
                      </a:lnTo>
                      <a:lnTo>
                        <a:pt x="1443" y="2889"/>
                      </a:lnTo>
                      <a:lnTo>
                        <a:pt x="1456" y="2871"/>
                      </a:lnTo>
                      <a:lnTo>
                        <a:pt x="1469" y="2849"/>
                      </a:lnTo>
                      <a:lnTo>
                        <a:pt x="1469" y="2849"/>
                      </a:lnTo>
                      <a:lnTo>
                        <a:pt x="1475" y="2857"/>
                      </a:lnTo>
                      <a:lnTo>
                        <a:pt x="1482" y="2862"/>
                      </a:lnTo>
                      <a:lnTo>
                        <a:pt x="1491" y="2871"/>
                      </a:lnTo>
                      <a:lnTo>
                        <a:pt x="1503" y="2879"/>
                      </a:lnTo>
                      <a:lnTo>
                        <a:pt x="1516" y="2885"/>
                      </a:lnTo>
                      <a:lnTo>
                        <a:pt x="1524" y="2889"/>
                      </a:lnTo>
                      <a:lnTo>
                        <a:pt x="1533" y="2890"/>
                      </a:lnTo>
                      <a:lnTo>
                        <a:pt x="1541" y="2892"/>
                      </a:lnTo>
                      <a:lnTo>
                        <a:pt x="1551" y="2892"/>
                      </a:lnTo>
                      <a:lnTo>
                        <a:pt x="1551" y="2892"/>
                      </a:lnTo>
                      <a:lnTo>
                        <a:pt x="1560" y="2892"/>
                      </a:lnTo>
                      <a:lnTo>
                        <a:pt x="1568" y="2890"/>
                      </a:lnTo>
                      <a:lnTo>
                        <a:pt x="1577" y="2887"/>
                      </a:lnTo>
                      <a:lnTo>
                        <a:pt x="1585" y="2885"/>
                      </a:lnTo>
                      <a:lnTo>
                        <a:pt x="1599" y="2877"/>
                      </a:lnTo>
                      <a:lnTo>
                        <a:pt x="1612" y="2868"/>
                      </a:lnTo>
                      <a:lnTo>
                        <a:pt x="1622" y="2860"/>
                      </a:lnTo>
                      <a:lnTo>
                        <a:pt x="1630" y="2852"/>
                      </a:lnTo>
                      <a:lnTo>
                        <a:pt x="1636" y="2845"/>
                      </a:lnTo>
                      <a:lnTo>
                        <a:pt x="1636" y="2845"/>
                      </a:lnTo>
                      <a:lnTo>
                        <a:pt x="1651" y="2841"/>
                      </a:lnTo>
                      <a:lnTo>
                        <a:pt x="1668" y="2836"/>
                      </a:lnTo>
                      <a:lnTo>
                        <a:pt x="1686" y="2828"/>
                      </a:lnTo>
                      <a:lnTo>
                        <a:pt x="1695" y="2822"/>
                      </a:lnTo>
                      <a:lnTo>
                        <a:pt x="1705" y="2816"/>
                      </a:lnTo>
                      <a:lnTo>
                        <a:pt x="1713" y="2809"/>
                      </a:lnTo>
                      <a:lnTo>
                        <a:pt x="1720" y="2802"/>
                      </a:lnTo>
                      <a:lnTo>
                        <a:pt x="1727" y="2792"/>
                      </a:lnTo>
                      <a:lnTo>
                        <a:pt x="1732" y="2783"/>
                      </a:lnTo>
                      <a:lnTo>
                        <a:pt x="1736" y="2771"/>
                      </a:lnTo>
                      <a:lnTo>
                        <a:pt x="1737" y="2759"/>
                      </a:lnTo>
                      <a:lnTo>
                        <a:pt x="1737" y="2759"/>
                      </a:lnTo>
                      <a:lnTo>
                        <a:pt x="1736" y="2747"/>
                      </a:lnTo>
                      <a:lnTo>
                        <a:pt x="1734" y="2735"/>
                      </a:lnTo>
                      <a:lnTo>
                        <a:pt x="1731" y="2725"/>
                      </a:lnTo>
                      <a:lnTo>
                        <a:pt x="1727" y="2715"/>
                      </a:lnTo>
                      <a:lnTo>
                        <a:pt x="1723" y="2707"/>
                      </a:lnTo>
                      <a:lnTo>
                        <a:pt x="1718" y="2699"/>
                      </a:lnTo>
                      <a:lnTo>
                        <a:pt x="1708" y="2686"/>
                      </a:lnTo>
                      <a:lnTo>
                        <a:pt x="1698" y="2676"/>
                      </a:lnTo>
                      <a:lnTo>
                        <a:pt x="1688" y="2669"/>
                      </a:lnTo>
                      <a:lnTo>
                        <a:pt x="1679" y="2664"/>
                      </a:lnTo>
                      <a:lnTo>
                        <a:pt x="1679" y="2664"/>
                      </a:lnTo>
                      <a:lnTo>
                        <a:pt x="1686" y="2654"/>
                      </a:lnTo>
                      <a:lnTo>
                        <a:pt x="1694" y="2642"/>
                      </a:lnTo>
                      <a:lnTo>
                        <a:pt x="1707" y="2629"/>
                      </a:lnTo>
                      <a:lnTo>
                        <a:pt x="1715" y="2621"/>
                      </a:lnTo>
                      <a:lnTo>
                        <a:pt x="1724" y="2614"/>
                      </a:lnTo>
                      <a:lnTo>
                        <a:pt x="1734" y="2607"/>
                      </a:lnTo>
                      <a:lnTo>
                        <a:pt x="1745" y="2600"/>
                      </a:lnTo>
                      <a:lnTo>
                        <a:pt x="1758" y="2594"/>
                      </a:lnTo>
                      <a:lnTo>
                        <a:pt x="1772" y="2588"/>
                      </a:lnTo>
                      <a:lnTo>
                        <a:pt x="1787" y="2582"/>
                      </a:lnTo>
                      <a:lnTo>
                        <a:pt x="1803" y="2579"/>
                      </a:lnTo>
                      <a:lnTo>
                        <a:pt x="1803" y="2579"/>
                      </a:lnTo>
                      <a:lnTo>
                        <a:pt x="1822" y="2575"/>
                      </a:lnTo>
                      <a:lnTo>
                        <a:pt x="1846" y="2573"/>
                      </a:lnTo>
                      <a:lnTo>
                        <a:pt x="1902" y="2568"/>
                      </a:lnTo>
                      <a:lnTo>
                        <a:pt x="2043" y="2561"/>
                      </a:lnTo>
                      <a:lnTo>
                        <a:pt x="2120" y="2556"/>
                      </a:lnTo>
                      <a:lnTo>
                        <a:pt x="2197" y="2549"/>
                      </a:lnTo>
                      <a:lnTo>
                        <a:pt x="2235" y="2544"/>
                      </a:lnTo>
                      <a:lnTo>
                        <a:pt x="2271" y="2540"/>
                      </a:lnTo>
                      <a:lnTo>
                        <a:pt x="2305" y="2534"/>
                      </a:lnTo>
                      <a:lnTo>
                        <a:pt x="2337" y="2527"/>
                      </a:lnTo>
                      <a:lnTo>
                        <a:pt x="2337" y="2527"/>
                      </a:lnTo>
                      <a:lnTo>
                        <a:pt x="2368" y="2518"/>
                      </a:lnTo>
                      <a:lnTo>
                        <a:pt x="2396" y="2506"/>
                      </a:lnTo>
                      <a:lnTo>
                        <a:pt x="2425" y="2493"/>
                      </a:lnTo>
                      <a:lnTo>
                        <a:pt x="2452" y="2478"/>
                      </a:lnTo>
                      <a:lnTo>
                        <a:pt x="2477" y="2460"/>
                      </a:lnTo>
                      <a:lnTo>
                        <a:pt x="2501" y="2442"/>
                      </a:lnTo>
                      <a:lnTo>
                        <a:pt x="2523" y="2422"/>
                      </a:lnTo>
                      <a:lnTo>
                        <a:pt x="2545" y="2402"/>
                      </a:lnTo>
                      <a:lnTo>
                        <a:pt x="2564" y="2381"/>
                      </a:lnTo>
                      <a:lnTo>
                        <a:pt x="2581" y="2358"/>
                      </a:lnTo>
                      <a:lnTo>
                        <a:pt x="2597" y="2337"/>
                      </a:lnTo>
                      <a:lnTo>
                        <a:pt x="2611" y="2314"/>
                      </a:lnTo>
                      <a:lnTo>
                        <a:pt x="2623" y="2293"/>
                      </a:lnTo>
                      <a:lnTo>
                        <a:pt x="2633" y="2271"/>
                      </a:lnTo>
                      <a:lnTo>
                        <a:pt x="2642" y="2251"/>
                      </a:lnTo>
                      <a:lnTo>
                        <a:pt x="2648" y="2232"/>
                      </a:lnTo>
                      <a:lnTo>
                        <a:pt x="2648" y="2232"/>
                      </a:lnTo>
                      <a:lnTo>
                        <a:pt x="2651" y="2213"/>
                      </a:lnTo>
                      <a:lnTo>
                        <a:pt x="2654" y="2195"/>
                      </a:lnTo>
                      <a:lnTo>
                        <a:pt x="2655" y="2178"/>
                      </a:lnTo>
                      <a:lnTo>
                        <a:pt x="2655" y="2161"/>
                      </a:lnTo>
                      <a:lnTo>
                        <a:pt x="2652" y="2144"/>
                      </a:lnTo>
                      <a:lnTo>
                        <a:pt x="2650" y="2128"/>
                      </a:lnTo>
                      <a:lnTo>
                        <a:pt x="2648" y="2112"/>
                      </a:lnTo>
                      <a:lnTo>
                        <a:pt x="2643" y="2098"/>
                      </a:lnTo>
                      <a:lnTo>
                        <a:pt x="2635" y="2072"/>
                      </a:lnTo>
                      <a:lnTo>
                        <a:pt x="2625" y="2050"/>
                      </a:lnTo>
                      <a:lnTo>
                        <a:pt x="2616" y="2034"/>
                      </a:lnTo>
                      <a:lnTo>
                        <a:pt x="2609" y="2023"/>
                      </a:lnTo>
                      <a:lnTo>
                        <a:pt x="2609" y="2023"/>
                      </a:lnTo>
                      <a:lnTo>
                        <a:pt x="2603" y="2014"/>
                      </a:lnTo>
                      <a:lnTo>
                        <a:pt x="2593" y="2004"/>
                      </a:lnTo>
                      <a:lnTo>
                        <a:pt x="2573" y="1982"/>
                      </a:lnTo>
                      <a:lnTo>
                        <a:pt x="2547" y="1957"/>
                      </a:lnTo>
                      <a:lnTo>
                        <a:pt x="2547" y="1957"/>
                      </a:lnTo>
                      <a:lnTo>
                        <a:pt x="2562" y="1957"/>
                      </a:lnTo>
                      <a:lnTo>
                        <a:pt x="2578" y="1957"/>
                      </a:lnTo>
                      <a:lnTo>
                        <a:pt x="2596" y="1954"/>
                      </a:lnTo>
                      <a:lnTo>
                        <a:pt x="2605" y="1952"/>
                      </a:lnTo>
                      <a:lnTo>
                        <a:pt x="2615" y="1950"/>
                      </a:lnTo>
                      <a:lnTo>
                        <a:pt x="2624" y="1946"/>
                      </a:lnTo>
                      <a:lnTo>
                        <a:pt x="2632" y="1940"/>
                      </a:lnTo>
                      <a:lnTo>
                        <a:pt x="2641" y="1935"/>
                      </a:lnTo>
                      <a:lnTo>
                        <a:pt x="2648" y="1927"/>
                      </a:lnTo>
                      <a:lnTo>
                        <a:pt x="2652" y="1919"/>
                      </a:lnTo>
                      <a:lnTo>
                        <a:pt x="2657" y="1909"/>
                      </a:lnTo>
                      <a:lnTo>
                        <a:pt x="2657" y="1909"/>
                      </a:lnTo>
                      <a:lnTo>
                        <a:pt x="2660" y="1899"/>
                      </a:lnTo>
                      <a:lnTo>
                        <a:pt x="2661" y="1889"/>
                      </a:lnTo>
                      <a:lnTo>
                        <a:pt x="2661" y="1881"/>
                      </a:lnTo>
                      <a:lnTo>
                        <a:pt x="2660" y="1872"/>
                      </a:lnTo>
                      <a:lnTo>
                        <a:pt x="2657" y="1865"/>
                      </a:lnTo>
                      <a:lnTo>
                        <a:pt x="2655" y="1858"/>
                      </a:lnTo>
                      <a:lnTo>
                        <a:pt x="2649" y="1847"/>
                      </a:lnTo>
                      <a:lnTo>
                        <a:pt x="2642" y="1839"/>
                      </a:lnTo>
                      <a:lnTo>
                        <a:pt x="2635" y="1833"/>
                      </a:lnTo>
                      <a:lnTo>
                        <a:pt x="2629" y="1829"/>
                      </a:lnTo>
                      <a:lnTo>
                        <a:pt x="2629" y="1829"/>
                      </a:lnTo>
                      <a:lnTo>
                        <a:pt x="2629" y="1814"/>
                      </a:lnTo>
                      <a:lnTo>
                        <a:pt x="2629" y="1802"/>
                      </a:lnTo>
                      <a:lnTo>
                        <a:pt x="2629" y="1791"/>
                      </a:lnTo>
                      <a:lnTo>
                        <a:pt x="2629" y="1791"/>
                      </a:lnTo>
                      <a:lnTo>
                        <a:pt x="2626" y="1786"/>
                      </a:lnTo>
                      <a:lnTo>
                        <a:pt x="2624" y="1782"/>
                      </a:lnTo>
                      <a:lnTo>
                        <a:pt x="2622" y="1780"/>
                      </a:lnTo>
                      <a:lnTo>
                        <a:pt x="2618" y="1777"/>
                      </a:lnTo>
                      <a:lnTo>
                        <a:pt x="2612" y="1776"/>
                      </a:lnTo>
                      <a:lnTo>
                        <a:pt x="2609" y="1776"/>
                      </a:lnTo>
                      <a:lnTo>
                        <a:pt x="2609" y="1776"/>
                      </a:lnTo>
                      <a:lnTo>
                        <a:pt x="2610" y="1773"/>
                      </a:lnTo>
                      <a:lnTo>
                        <a:pt x="2609" y="1768"/>
                      </a:lnTo>
                      <a:lnTo>
                        <a:pt x="2607" y="1762"/>
                      </a:lnTo>
                      <a:lnTo>
                        <a:pt x="2605" y="1756"/>
                      </a:lnTo>
                      <a:lnTo>
                        <a:pt x="2601" y="1749"/>
                      </a:lnTo>
                      <a:lnTo>
                        <a:pt x="2594" y="1741"/>
                      </a:lnTo>
                      <a:lnTo>
                        <a:pt x="2585" y="1734"/>
                      </a:lnTo>
                      <a:lnTo>
                        <a:pt x="2585" y="1734"/>
                      </a:lnTo>
                      <a:lnTo>
                        <a:pt x="2580" y="1730"/>
                      </a:lnTo>
                      <a:lnTo>
                        <a:pt x="2574" y="1728"/>
                      </a:lnTo>
                      <a:lnTo>
                        <a:pt x="2569" y="1726"/>
                      </a:lnTo>
                      <a:lnTo>
                        <a:pt x="2564" y="1725"/>
                      </a:lnTo>
                      <a:lnTo>
                        <a:pt x="2554" y="1726"/>
                      </a:lnTo>
                      <a:lnTo>
                        <a:pt x="2543" y="1729"/>
                      </a:lnTo>
                      <a:lnTo>
                        <a:pt x="2535" y="1732"/>
                      </a:lnTo>
                      <a:lnTo>
                        <a:pt x="2528" y="1736"/>
                      </a:lnTo>
                      <a:lnTo>
                        <a:pt x="2518" y="1743"/>
                      </a:lnTo>
                      <a:lnTo>
                        <a:pt x="2518" y="1743"/>
                      </a:lnTo>
                      <a:lnTo>
                        <a:pt x="2514" y="1749"/>
                      </a:lnTo>
                      <a:lnTo>
                        <a:pt x="2509" y="1757"/>
                      </a:lnTo>
                      <a:lnTo>
                        <a:pt x="2504" y="1767"/>
                      </a:lnTo>
                      <a:lnTo>
                        <a:pt x="2504" y="1767"/>
                      </a:lnTo>
                      <a:lnTo>
                        <a:pt x="2491" y="1753"/>
                      </a:lnTo>
                      <a:lnTo>
                        <a:pt x="2477" y="1737"/>
                      </a:lnTo>
                      <a:lnTo>
                        <a:pt x="2462" y="1716"/>
                      </a:lnTo>
                      <a:lnTo>
                        <a:pt x="2446" y="1693"/>
                      </a:lnTo>
                      <a:lnTo>
                        <a:pt x="2438" y="1680"/>
                      </a:lnTo>
                      <a:lnTo>
                        <a:pt x="2432" y="1667"/>
                      </a:lnTo>
                      <a:lnTo>
                        <a:pt x="2426" y="1654"/>
                      </a:lnTo>
                      <a:lnTo>
                        <a:pt x="2422" y="1641"/>
                      </a:lnTo>
                      <a:lnTo>
                        <a:pt x="2419" y="1628"/>
                      </a:lnTo>
                      <a:lnTo>
                        <a:pt x="2419" y="1615"/>
                      </a:lnTo>
                      <a:lnTo>
                        <a:pt x="2419" y="1615"/>
                      </a:lnTo>
                      <a:lnTo>
                        <a:pt x="2419" y="1602"/>
                      </a:lnTo>
                      <a:lnTo>
                        <a:pt x="2420" y="1589"/>
                      </a:lnTo>
                      <a:lnTo>
                        <a:pt x="2425" y="1563"/>
                      </a:lnTo>
                      <a:lnTo>
                        <a:pt x="2432" y="1536"/>
                      </a:lnTo>
                      <a:lnTo>
                        <a:pt x="2440" y="1514"/>
                      </a:lnTo>
                      <a:lnTo>
                        <a:pt x="2447" y="1493"/>
                      </a:lnTo>
                      <a:lnTo>
                        <a:pt x="2454" y="1477"/>
                      </a:lnTo>
                      <a:lnTo>
                        <a:pt x="2462" y="1463"/>
                      </a:lnTo>
                      <a:lnTo>
                        <a:pt x="2462" y="1463"/>
                      </a:lnTo>
                      <a:lnTo>
                        <a:pt x="2467" y="1466"/>
                      </a:lnTo>
                      <a:lnTo>
                        <a:pt x="2482" y="1474"/>
                      </a:lnTo>
                      <a:lnTo>
                        <a:pt x="2491" y="1477"/>
                      </a:lnTo>
                      <a:lnTo>
                        <a:pt x="2502" y="1479"/>
                      </a:lnTo>
                      <a:lnTo>
                        <a:pt x="2513" y="1482"/>
                      </a:lnTo>
                      <a:lnTo>
                        <a:pt x="2523" y="1482"/>
                      </a:lnTo>
                      <a:lnTo>
                        <a:pt x="2523" y="1482"/>
                      </a:lnTo>
                      <a:lnTo>
                        <a:pt x="2534" y="1479"/>
                      </a:lnTo>
                      <a:lnTo>
                        <a:pt x="2545" y="1476"/>
                      </a:lnTo>
                      <a:lnTo>
                        <a:pt x="2555" y="1469"/>
                      </a:lnTo>
                      <a:lnTo>
                        <a:pt x="2565" y="1461"/>
                      </a:lnTo>
                      <a:lnTo>
                        <a:pt x="2573" y="1450"/>
                      </a:lnTo>
                      <a:lnTo>
                        <a:pt x="2579" y="1438"/>
                      </a:lnTo>
                      <a:lnTo>
                        <a:pt x="2584" y="1425"/>
                      </a:lnTo>
                      <a:lnTo>
                        <a:pt x="2585" y="1418"/>
                      </a:lnTo>
                      <a:lnTo>
                        <a:pt x="2585" y="1411"/>
                      </a:lnTo>
                      <a:lnTo>
                        <a:pt x="2585" y="1411"/>
                      </a:lnTo>
                      <a:lnTo>
                        <a:pt x="2585" y="1404"/>
                      </a:lnTo>
                      <a:lnTo>
                        <a:pt x="2584" y="1396"/>
                      </a:lnTo>
                      <a:lnTo>
                        <a:pt x="2581" y="1389"/>
                      </a:lnTo>
                      <a:lnTo>
                        <a:pt x="2579" y="1383"/>
                      </a:lnTo>
                      <a:lnTo>
                        <a:pt x="2571" y="1371"/>
                      </a:lnTo>
                      <a:lnTo>
                        <a:pt x="2562" y="1362"/>
                      </a:lnTo>
                      <a:lnTo>
                        <a:pt x="2553" y="1355"/>
                      </a:lnTo>
                      <a:lnTo>
                        <a:pt x="2546" y="1349"/>
                      </a:lnTo>
                      <a:lnTo>
                        <a:pt x="2537" y="1344"/>
                      </a:lnTo>
                      <a:lnTo>
                        <a:pt x="2537" y="1344"/>
                      </a:lnTo>
                      <a:lnTo>
                        <a:pt x="2546" y="1341"/>
                      </a:lnTo>
                      <a:lnTo>
                        <a:pt x="2567" y="1328"/>
                      </a:lnTo>
                      <a:lnTo>
                        <a:pt x="2581" y="1319"/>
                      </a:lnTo>
                      <a:lnTo>
                        <a:pt x="2597" y="1307"/>
                      </a:lnTo>
                      <a:lnTo>
                        <a:pt x="2613" y="1294"/>
                      </a:lnTo>
                      <a:lnTo>
                        <a:pt x="2631" y="1279"/>
                      </a:lnTo>
                      <a:lnTo>
                        <a:pt x="2648" y="1261"/>
                      </a:lnTo>
                      <a:lnTo>
                        <a:pt x="2664" y="1241"/>
                      </a:lnTo>
                      <a:lnTo>
                        <a:pt x="2681" y="1218"/>
                      </a:lnTo>
                      <a:lnTo>
                        <a:pt x="2688" y="1206"/>
                      </a:lnTo>
                      <a:lnTo>
                        <a:pt x="2695" y="1195"/>
                      </a:lnTo>
                      <a:lnTo>
                        <a:pt x="2701" y="1182"/>
                      </a:lnTo>
                      <a:lnTo>
                        <a:pt x="2707" y="1167"/>
                      </a:lnTo>
                      <a:lnTo>
                        <a:pt x="2712" y="1153"/>
                      </a:lnTo>
                      <a:lnTo>
                        <a:pt x="2715" y="1139"/>
                      </a:lnTo>
                      <a:lnTo>
                        <a:pt x="2719" y="1123"/>
                      </a:lnTo>
                      <a:lnTo>
                        <a:pt x="2721" y="1107"/>
                      </a:lnTo>
                      <a:lnTo>
                        <a:pt x="2724" y="1090"/>
                      </a:lnTo>
                      <a:lnTo>
                        <a:pt x="2724" y="1074"/>
                      </a:lnTo>
                      <a:lnTo>
                        <a:pt x="2724" y="1074"/>
                      </a:lnTo>
                      <a:lnTo>
                        <a:pt x="2724" y="1057"/>
                      </a:lnTo>
                      <a:lnTo>
                        <a:pt x="2722" y="1040"/>
                      </a:lnTo>
                      <a:lnTo>
                        <a:pt x="2720" y="1024"/>
                      </a:lnTo>
                      <a:lnTo>
                        <a:pt x="2718" y="1008"/>
                      </a:lnTo>
                      <a:lnTo>
                        <a:pt x="2714" y="994"/>
                      </a:lnTo>
                      <a:lnTo>
                        <a:pt x="2711" y="980"/>
                      </a:lnTo>
                      <a:lnTo>
                        <a:pt x="2701" y="954"/>
                      </a:lnTo>
                      <a:lnTo>
                        <a:pt x="2690" y="930"/>
                      </a:lnTo>
                      <a:lnTo>
                        <a:pt x="2679" y="909"/>
                      </a:lnTo>
                      <a:lnTo>
                        <a:pt x="2664" y="888"/>
                      </a:lnTo>
                      <a:lnTo>
                        <a:pt x="2649" y="871"/>
                      </a:lnTo>
                      <a:lnTo>
                        <a:pt x="2635" y="855"/>
                      </a:lnTo>
                      <a:lnTo>
                        <a:pt x="2618" y="841"/>
                      </a:lnTo>
                      <a:lnTo>
                        <a:pt x="2603" y="829"/>
                      </a:lnTo>
                      <a:lnTo>
                        <a:pt x="2588" y="819"/>
                      </a:lnTo>
                      <a:lnTo>
                        <a:pt x="2573" y="810"/>
                      </a:lnTo>
                      <a:lnTo>
                        <a:pt x="2560" y="803"/>
                      </a:lnTo>
                      <a:lnTo>
                        <a:pt x="2537" y="793"/>
                      </a:lnTo>
                      <a:lnTo>
                        <a:pt x="2537" y="793"/>
                      </a:lnTo>
                      <a:lnTo>
                        <a:pt x="2528" y="790"/>
                      </a:lnTo>
                      <a:lnTo>
                        <a:pt x="2517" y="789"/>
                      </a:lnTo>
                      <a:lnTo>
                        <a:pt x="2507" y="787"/>
                      </a:lnTo>
                      <a:lnTo>
                        <a:pt x="2496" y="787"/>
                      </a:lnTo>
                      <a:lnTo>
                        <a:pt x="2473" y="790"/>
                      </a:lnTo>
                      <a:lnTo>
                        <a:pt x="2452" y="793"/>
                      </a:lnTo>
                      <a:lnTo>
                        <a:pt x="2433" y="798"/>
                      </a:lnTo>
                      <a:lnTo>
                        <a:pt x="2418" y="803"/>
                      </a:lnTo>
                      <a:lnTo>
                        <a:pt x="2405" y="808"/>
                      </a:lnTo>
                      <a:lnTo>
                        <a:pt x="2405" y="808"/>
                      </a:lnTo>
                      <a:lnTo>
                        <a:pt x="2406" y="803"/>
                      </a:lnTo>
                      <a:lnTo>
                        <a:pt x="2407" y="797"/>
                      </a:lnTo>
                      <a:lnTo>
                        <a:pt x="2408" y="790"/>
                      </a:lnTo>
                      <a:lnTo>
                        <a:pt x="2408" y="781"/>
                      </a:lnTo>
                      <a:lnTo>
                        <a:pt x="2408" y="772"/>
                      </a:lnTo>
                      <a:lnTo>
                        <a:pt x="2405" y="761"/>
                      </a:lnTo>
                      <a:lnTo>
                        <a:pt x="2400" y="751"/>
                      </a:lnTo>
                      <a:lnTo>
                        <a:pt x="2400" y="751"/>
                      </a:lnTo>
                      <a:lnTo>
                        <a:pt x="2393" y="741"/>
                      </a:lnTo>
                      <a:lnTo>
                        <a:pt x="2384" y="735"/>
                      </a:lnTo>
                      <a:lnTo>
                        <a:pt x="2377" y="732"/>
                      </a:lnTo>
                      <a:lnTo>
                        <a:pt x="2369" y="730"/>
                      </a:lnTo>
                      <a:lnTo>
                        <a:pt x="2361" y="730"/>
                      </a:lnTo>
                      <a:lnTo>
                        <a:pt x="2354" y="732"/>
                      </a:lnTo>
                      <a:lnTo>
                        <a:pt x="2342" y="736"/>
                      </a:lnTo>
                      <a:lnTo>
                        <a:pt x="2342" y="736"/>
                      </a:lnTo>
                      <a:lnTo>
                        <a:pt x="2337" y="739"/>
                      </a:lnTo>
                      <a:lnTo>
                        <a:pt x="2333" y="742"/>
                      </a:lnTo>
                      <a:lnTo>
                        <a:pt x="2325" y="751"/>
                      </a:lnTo>
                      <a:lnTo>
                        <a:pt x="2318" y="760"/>
                      </a:lnTo>
                      <a:lnTo>
                        <a:pt x="2318" y="760"/>
                      </a:lnTo>
                      <a:lnTo>
                        <a:pt x="2317" y="757"/>
                      </a:lnTo>
                      <a:lnTo>
                        <a:pt x="2312" y="748"/>
                      </a:lnTo>
                      <a:lnTo>
                        <a:pt x="2310" y="741"/>
                      </a:lnTo>
                      <a:lnTo>
                        <a:pt x="2308" y="733"/>
                      </a:lnTo>
                      <a:lnTo>
                        <a:pt x="2308" y="723"/>
                      </a:lnTo>
                      <a:lnTo>
                        <a:pt x="2308" y="713"/>
                      </a:lnTo>
                      <a:lnTo>
                        <a:pt x="2308" y="713"/>
                      </a:lnTo>
                      <a:lnTo>
                        <a:pt x="2311" y="704"/>
                      </a:lnTo>
                      <a:lnTo>
                        <a:pt x="2318" y="694"/>
                      </a:lnTo>
                      <a:lnTo>
                        <a:pt x="2326" y="679"/>
                      </a:lnTo>
                      <a:lnTo>
                        <a:pt x="2338" y="663"/>
                      </a:lnTo>
                      <a:lnTo>
                        <a:pt x="2368" y="624"/>
                      </a:lnTo>
                      <a:lnTo>
                        <a:pt x="2401" y="582"/>
                      </a:lnTo>
                      <a:lnTo>
                        <a:pt x="2463" y="508"/>
                      </a:lnTo>
                      <a:lnTo>
                        <a:pt x="2490" y="475"/>
                      </a:lnTo>
                      <a:lnTo>
                        <a:pt x="2490" y="475"/>
                      </a:lnTo>
                      <a:lnTo>
                        <a:pt x="2494" y="470"/>
                      </a:lnTo>
                      <a:lnTo>
                        <a:pt x="2497" y="463"/>
                      </a:lnTo>
                      <a:lnTo>
                        <a:pt x="2502" y="454"/>
                      </a:lnTo>
                      <a:lnTo>
                        <a:pt x="2507" y="443"/>
                      </a:lnTo>
                      <a:lnTo>
                        <a:pt x="2510" y="429"/>
                      </a:lnTo>
                      <a:lnTo>
                        <a:pt x="2513" y="413"/>
                      </a:lnTo>
                      <a:lnTo>
                        <a:pt x="2514" y="394"/>
                      </a:lnTo>
                      <a:lnTo>
                        <a:pt x="2514" y="394"/>
                      </a:lnTo>
                      <a:lnTo>
                        <a:pt x="2513" y="385"/>
                      </a:lnTo>
                      <a:lnTo>
                        <a:pt x="2511" y="377"/>
                      </a:lnTo>
                      <a:lnTo>
                        <a:pt x="2508" y="368"/>
                      </a:lnTo>
                      <a:lnTo>
                        <a:pt x="2503" y="361"/>
                      </a:lnTo>
                      <a:lnTo>
                        <a:pt x="2498" y="355"/>
                      </a:lnTo>
                      <a:lnTo>
                        <a:pt x="2492" y="349"/>
                      </a:lnTo>
                      <a:lnTo>
                        <a:pt x="2480" y="339"/>
                      </a:lnTo>
                      <a:lnTo>
                        <a:pt x="2469" y="332"/>
                      </a:lnTo>
                      <a:lnTo>
                        <a:pt x="2458" y="327"/>
                      </a:lnTo>
                      <a:lnTo>
                        <a:pt x="2447" y="323"/>
                      </a:lnTo>
                      <a:lnTo>
                        <a:pt x="2447" y="323"/>
                      </a:lnTo>
                      <a:lnTo>
                        <a:pt x="2446" y="320"/>
                      </a:lnTo>
                      <a:lnTo>
                        <a:pt x="2443" y="310"/>
                      </a:lnTo>
                      <a:lnTo>
                        <a:pt x="2438" y="303"/>
                      </a:lnTo>
                      <a:lnTo>
                        <a:pt x="2432" y="296"/>
                      </a:lnTo>
                      <a:lnTo>
                        <a:pt x="2424" y="289"/>
                      </a:lnTo>
                      <a:lnTo>
                        <a:pt x="2414" y="281"/>
                      </a:lnTo>
                      <a:lnTo>
                        <a:pt x="2414" y="281"/>
                      </a:lnTo>
                      <a:lnTo>
                        <a:pt x="2402" y="273"/>
                      </a:lnTo>
                      <a:lnTo>
                        <a:pt x="2393" y="270"/>
                      </a:lnTo>
                      <a:lnTo>
                        <a:pt x="2384" y="266"/>
                      </a:lnTo>
                      <a:lnTo>
                        <a:pt x="2378" y="265"/>
                      </a:lnTo>
                      <a:lnTo>
                        <a:pt x="2373" y="265"/>
                      </a:lnTo>
                      <a:lnTo>
                        <a:pt x="2369" y="265"/>
                      </a:lnTo>
                      <a:lnTo>
                        <a:pt x="2365" y="266"/>
                      </a:lnTo>
                      <a:lnTo>
                        <a:pt x="2365" y="266"/>
                      </a:lnTo>
                      <a:lnTo>
                        <a:pt x="2362" y="257"/>
                      </a:lnTo>
                      <a:lnTo>
                        <a:pt x="2356" y="247"/>
                      </a:lnTo>
                      <a:lnTo>
                        <a:pt x="2348" y="235"/>
                      </a:lnTo>
                      <a:lnTo>
                        <a:pt x="2337" y="224"/>
                      </a:lnTo>
                      <a:lnTo>
                        <a:pt x="2331" y="219"/>
                      </a:lnTo>
                      <a:lnTo>
                        <a:pt x="2325" y="214"/>
                      </a:lnTo>
                      <a:lnTo>
                        <a:pt x="2318" y="210"/>
                      </a:lnTo>
                      <a:lnTo>
                        <a:pt x="2311" y="207"/>
                      </a:lnTo>
                      <a:lnTo>
                        <a:pt x="2303" y="206"/>
                      </a:lnTo>
                      <a:lnTo>
                        <a:pt x="2294" y="205"/>
                      </a:lnTo>
                      <a:lnTo>
                        <a:pt x="2294" y="205"/>
                      </a:lnTo>
                      <a:lnTo>
                        <a:pt x="2279" y="206"/>
                      </a:lnTo>
                      <a:lnTo>
                        <a:pt x="2265" y="207"/>
                      </a:lnTo>
                      <a:lnTo>
                        <a:pt x="2254" y="209"/>
                      </a:lnTo>
                      <a:lnTo>
                        <a:pt x="2246" y="212"/>
                      </a:lnTo>
                      <a:lnTo>
                        <a:pt x="2235" y="216"/>
                      </a:lnTo>
                      <a:lnTo>
                        <a:pt x="2233" y="219"/>
                      </a:lnTo>
                      <a:lnTo>
                        <a:pt x="2233" y="219"/>
                      </a:lnTo>
                      <a:lnTo>
                        <a:pt x="2229" y="214"/>
                      </a:lnTo>
                      <a:lnTo>
                        <a:pt x="2225" y="209"/>
                      </a:lnTo>
                      <a:lnTo>
                        <a:pt x="2221" y="205"/>
                      </a:lnTo>
                      <a:lnTo>
                        <a:pt x="2214" y="200"/>
                      </a:lnTo>
                      <a:lnTo>
                        <a:pt x="2205" y="195"/>
                      </a:lnTo>
                      <a:lnTo>
                        <a:pt x="2196" y="191"/>
                      </a:lnTo>
                      <a:lnTo>
                        <a:pt x="2185" y="190"/>
                      </a:lnTo>
                      <a:lnTo>
                        <a:pt x="2185" y="190"/>
                      </a:lnTo>
                      <a:lnTo>
                        <a:pt x="2174" y="191"/>
                      </a:lnTo>
                      <a:lnTo>
                        <a:pt x="2165" y="193"/>
                      </a:lnTo>
                      <a:lnTo>
                        <a:pt x="2158" y="196"/>
                      </a:lnTo>
                      <a:lnTo>
                        <a:pt x="2152" y="200"/>
                      </a:lnTo>
                      <a:lnTo>
                        <a:pt x="2144" y="206"/>
                      </a:lnTo>
                      <a:lnTo>
                        <a:pt x="2141" y="209"/>
                      </a:lnTo>
                      <a:lnTo>
                        <a:pt x="2141" y="209"/>
                      </a:lnTo>
                      <a:lnTo>
                        <a:pt x="2140" y="205"/>
                      </a:lnTo>
                      <a:lnTo>
                        <a:pt x="2137" y="200"/>
                      </a:lnTo>
                      <a:lnTo>
                        <a:pt x="2132" y="195"/>
                      </a:lnTo>
                      <a:lnTo>
                        <a:pt x="2125" y="190"/>
                      </a:lnTo>
                      <a:lnTo>
                        <a:pt x="2115" y="186"/>
                      </a:lnTo>
                      <a:lnTo>
                        <a:pt x="2103" y="182"/>
                      </a:lnTo>
                      <a:lnTo>
                        <a:pt x="2089" y="181"/>
                      </a:lnTo>
                      <a:lnTo>
                        <a:pt x="2089" y="181"/>
                      </a:lnTo>
                      <a:lnTo>
                        <a:pt x="2082" y="181"/>
                      </a:lnTo>
                      <a:lnTo>
                        <a:pt x="2075" y="183"/>
                      </a:lnTo>
                      <a:lnTo>
                        <a:pt x="2068" y="184"/>
                      </a:lnTo>
                      <a:lnTo>
                        <a:pt x="2062" y="188"/>
                      </a:lnTo>
                      <a:lnTo>
                        <a:pt x="2051" y="194"/>
                      </a:lnTo>
                      <a:lnTo>
                        <a:pt x="2042" y="202"/>
                      </a:lnTo>
                      <a:lnTo>
                        <a:pt x="2036" y="210"/>
                      </a:lnTo>
                      <a:lnTo>
                        <a:pt x="2031" y="216"/>
                      </a:lnTo>
                      <a:lnTo>
                        <a:pt x="2027" y="224"/>
                      </a:lnTo>
                      <a:lnTo>
                        <a:pt x="2027" y="224"/>
                      </a:lnTo>
                      <a:lnTo>
                        <a:pt x="2013" y="225"/>
                      </a:lnTo>
                      <a:lnTo>
                        <a:pt x="1999" y="227"/>
                      </a:lnTo>
                      <a:lnTo>
                        <a:pt x="1982" y="233"/>
                      </a:lnTo>
                      <a:lnTo>
                        <a:pt x="1974" y="237"/>
                      </a:lnTo>
                      <a:lnTo>
                        <a:pt x="1966" y="241"/>
                      </a:lnTo>
                      <a:lnTo>
                        <a:pt x="1957" y="246"/>
                      </a:lnTo>
                      <a:lnTo>
                        <a:pt x="1950" y="252"/>
                      </a:lnTo>
                      <a:lnTo>
                        <a:pt x="1946" y="260"/>
                      </a:lnTo>
                      <a:lnTo>
                        <a:pt x="1941" y="269"/>
                      </a:lnTo>
                      <a:lnTo>
                        <a:pt x="1937" y="278"/>
                      </a:lnTo>
                      <a:lnTo>
                        <a:pt x="1937" y="290"/>
                      </a:lnTo>
                      <a:lnTo>
                        <a:pt x="1937" y="290"/>
                      </a:lnTo>
                      <a:lnTo>
                        <a:pt x="1937" y="302"/>
                      </a:lnTo>
                      <a:lnTo>
                        <a:pt x="1940" y="311"/>
                      </a:lnTo>
                      <a:lnTo>
                        <a:pt x="1942" y="321"/>
                      </a:lnTo>
                      <a:lnTo>
                        <a:pt x="1947" y="328"/>
                      </a:lnTo>
                      <a:lnTo>
                        <a:pt x="1951" y="335"/>
                      </a:lnTo>
                      <a:lnTo>
                        <a:pt x="1956" y="341"/>
                      </a:lnTo>
                      <a:lnTo>
                        <a:pt x="1962" y="346"/>
                      </a:lnTo>
                      <a:lnTo>
                        <a:pt x="1968" y="349"/>
                      </a:lnTo>
                      <a:lnTo>
                        <a:pt x="1979" y="355"/>
                      </a:lnTo>
                      <a:lnTo>
                        <a:pt x="1989" y="359"/>
                      </a:lnTo>
                      <a:lnTo>
                        <a:pt x="1999" y="361"/>
                      </a:lnTo>
                      <a:lnTo>
                        <a:pt x="1999" y="361"/>
                      </a:lnTo>
                      <a:lnTo>
                        <a:pt x="1986" y="370"/>
                      </a:lnTo>
                      <a:lnTo>
                        <a:pt x="1972" y="378"/>
                      </a:lnTo>
                      <a:lnTo>
                        <a:pt x="1954" y="387"/>
                      </a:lnTo>
                      <a:lnTo>
                        <a:pt x="1933" y="397"/>
                      </a:lnTo>
                      <a:lnTo>
                        <a:pt x="1910" y="405"/>
                      </a:lnTo>
                      <a:lnTo>
                        <a:pt x="1897" y="409"/>
                      </a:lnTo>
                      <a:lnTo>
                        <a:pt x="1885" y="411"/>
                      </a:lnTo>
                      <a:lnTo>
                        <a:pt x="1873" y="413"/>
                      </a:lnTo>
                      <a:lnTo>
                        <a:pt x="1860" y="413"/>
                      </a:lnTo>
                      <a:lnTo>
                        <a:pt x="1860" y="413"/>
                      </a:lnTo>
                      <a:lnTo>
                        <a:pt x="1836" y="412"/>
                      </a:lnTo>
                      <a:lnTo>
                        <a:pt x="1813" y="411"/>
                      </a:lnTo>
                      <a:lnTo>
                        <a:pt x="1790" y="408"/>
                      </a:lnTo>
                      <a:lnTo>
                        <a:pt x="1770" y="403"/>
                      </a:lnTo>
                      <a:lnTo>
                        <a:pt x="1751" y="396"/>
                      </a:lnTo>
                      <a:lnTo>
                        <a:pt x="1743" y="392"/>
                      </a:lnTo>
                      <a:lnTo>
                        <a:pt x="1734" y="387"/>
                      </a:lnTo>
                      <a:lnTo>
                        <a:pt x="1729" y="383"/>
                      </a:lnTo>
                      <a:lnTo>
                        <a:pt x="1723" y="378"/>
                      </a:lnTo>
                      <a:lnTo>
                        <a:pt x="1717" y="372"/>
                      </a:lnTo>
                      <a:lnTo>
                        <a:pt x="1713" y="366"/>
                      </a:lnTo>
                      <a:lnTo>
                        <a:pt x="1713" y="366"/>
                      </a:lnTo>
                      <a:lnTo>
                        <a:pt x="1706" y="353"/>
                      </a:lnTo>
                      <a:lnTo>
                        <a:pt x="1702" y="340"/>
                      </a:lnTo>
                      <a:lnTo>
                        <a:pt x="1701" y="327"/>
                      </a:lnTo>
                      <a:lnTo>
                        <a:pt x="1701" y="314"/>
                      </a:lnTo>
                      <a:lnTo>
                        <a:pt x="1705" y="301"/>
                      </a:lnTo>
                      <a:lnTo>
                        <a:pt x="1708" y="286"/>
                      </a:lnTo>
                      <a:lnTo>
                        <a:pt x="1714" y="275"/>
                      </a:lnTo>
                      <a:lnTo>
                        <a:pt x="1723" y="262"/>
                      </a:lnTo>
                      <a:lnTo>
                        <a:pt x="1723" y="262"/>
                      </a:lnTo>
                      <a:lnTo>
                        <a:pt x="1730" y="247"/>
                      </a:lnTo>
                      <a:lnTo>
                        <a:pt x="1738" y="231"/>
                      </a:lnTo>
                      <a:lnTo>
                        <a:pt x="1745" y="210"/>
                      </a:lnTo>
                      <a:lnTo>
                        <a:pt x="1751" y="190"/>
                      </a:lnTo>
                      <a:lnTo>
                        <a:pt x="1757" y="169"/>
                      </a:lnTo>
                      <a:lnTo>
                        <a:pt x="1759" y="149"/>
                      </a:lnTo>
                      <a:lnTo>
                        <a:pt x="1762" y="129"/>
                      </a:lnTo>
                      <a:lnTo>
                        <a:pt x="1761" y="110"/>
                      </a:lnTo>
                      <a:lnTo>
                        <a:pt x="1761" y="110"/>
                      </a:lnTo>
                      <a:lnTo>
                        <a:pt x="1758" y="101"/>
                      </a:lnTo>
                      <a:lnTo>
                        <a:pt x="1756" y="92"/>
                      </a:lnTo>
                      <a:lnTo>
                        <a:pt x="1753" y="82"/>
                      </a:lnTo>
                      <a:lnTo>
                        <a:pt x="1749" y="73"/>
                      </a:lnTo>
                      <a:lnTo>
                        <a:pt x="1744" y="63"/>
                      </a:lnTo>
                      <a:lnTo>
                        <a:pt x="1738" y="55"/>
                      </a:lnTo>
                      <a:lnTo>
                        <a:pt x="1732" y="45"/>
                      </a:lnTo>
                      <a:lnTo>
                        <a:pt x="1725" y="37"/>
                      </a:lnTo>
                      <a:lnTo>
                        <a:pt x="1717" y="30"/>
                      </a:lnTo>
                      <a:lnTo>
                        <a:pt x="1707" y="23"/>
                      </a:lnTo>
                      <a:lnTo>
                        <a:pt x="1698" y="16"/>
                      </a:lnTo>
                      <a:lnTo>
                        <a:pt x="1687" y="11"/>
                      </a:lnTo>
                      <a:lnTo>
                        <a:pt x="1675" y="6"/>
                      </a:lnTo>
                      <a:lnTo>
                        <a:pt x="1663" y="3"/>
                      </a:lnTo>
                      <a:lnTo>
                        <a:pt x="1650" y="2"/>
                      </a:lnTo>
                      <a:lnTo>
                        <a:pt x="1636" y="0"/>
                      </a:lnTo>
                      <a:lnTo>
                        <a:pt x="1636" y="0"/>
                      </a:lnTo>
                      <a:lnTo>
                        <a:pt x="1622" y="2"/>
                      </a:lnTo>
                      <a:lnTo>
                        <a:pt x="1609" y="3"/>
                      </a:lnTo>
                      <a:lnTo>
                        <a:pt x="1594" y="6"/>
                      </a:lnTo>
                      <a:lnTo>
                        <a:pt x="1581" y="11"/>
                      </a:lnTo>
                      <a:lnTo>
                        <a:pt x="1570" y="16"/>
                      </a:lnTo>
                      <a:lnTo>
                        <a:pt x="1557" y="22"/>
                      </a:lnTo>
                      <a:lnTo>
                        <a:pt x="1533" y="35"/>
                      </a:lnTo>
                      <a:lnTo>
                        <a:pt x="1488" y="62"/>
                      </a:lnTo>
                      <a:lnTo>
                        <a:pt x="1466" y="73"/>
                      </a:lnTo>
                      <a:lnTo>
                        <a:pt x="1456" y="78"/>
                      </a:lnTo>
                      <a:lnTo>
                        <a:pt x="1445" y="81"/>
                      </a:lnTo>
                      <a:lnTo>
                        <a:pt x="1445" y="81"/>
                      </a:lnTo>
                      <a:lnTo>
                        <a:pt x="1414" y="89"/>
                      </a:lnTo>
                      <a:lnTo>
                        <a:pt x="1389" y="95"/>
                      </a:lnTo>
                      <a:lnTo>
                        <a:pt x="1362" y="100"/>
                      </a:lnTo>
                      <a:lnTo>
                        <a:pt x="1362" y="100"/>
                      </a:lnTo>
                      <a:lnTo>
                        <a:pt x="1335" y="95"/>
                      </a:lnTo>
                      <a:lnTo>
                        <a:pt x="1310" y="89"/>
                      </a:lnTo>
                      <a:lnTo>
                        <a:pt x="1279" y="81"/>
                      </a:lnTo>
                      <a:lnTo>
                        <a:pt x="1279" y="81"/>
                      </a:lnTo>
                      <a:lnTo>
                        <a:pt x="1268" y="78"/>
                      </a:lnTo>
                      <a:lnTo>
                        <a:pt x="1258" y="73"/>
                      </a:lnTo>
                      <a:lnTo>
                        <a:pt x="1236" y="62"/>
                      </a:lnTo>
                      <a:lnTo>
                        <a:pt x="1191" y="35"/>
                      </a:lnTo>
                      <a:lnTo>
                        <a:pt x="1167" y="22"/>
                      </a:lnTo>
                      <a:lnTo>
                        <a:pt x="1154" y="16"/>
                      </a:lnTo>
                      <a:lnTo>
                        <a:pt x="1143" y="11"/>
                      </a:lnTo>
                      <a:lnTo>
                        <a:pt x="1130" y="6"/>
                      </a:lnTo>
                      <a:lnTo>
                        <a:pt x="1115" y="3"/>
                      </a:lnTo>
                      <a:lnTo>
                        <a:pt x="1102" y="2"/>
                      </a:lnTo>
                      <a:lnTo>
                        <a:pt x="1088" y="0"/>
                      </a:lnTo>
                      <a:lnTo>
                        <a:pt x="1088" y="0"/>
                      </a:lnTo>
                      <a:lnTo>
                        <a:pt x="1074" y="2"/>
                      </a:lnTo>
                      <a:lnTo>
                        <a:pt x="1061" y="3"/>
                      </a:lnTo>
                      <a:lnTo>
                        <a:pt x="1049" y="6"/>
                      </a:lnTo>
                      <a:lnTo>
                        <a:pt x="1037" y="11"/>
                      </a:lnTo>
                      <a:lnTo>
                        <a:pt x="1026" y="16"/>
                      </a:lnTo>
                      <a:lnTo>
                        <a:pt x="1017" y="23"/>
                      </a:lnTo>
                      <a:lnTo>
                        <a:pt x="1007" y="30"/>
                      </a:lnTo>
                      <a:lnTo>
                        <a:pt x="999" y="37"/>
                      </a:lnTo>
                      <a:lnTo>
                        <a:pt x="992" y="45"/>
                      </a:lnTo>
                      <a:lnTo>
                        <a:pt x="986" y="55"/>
                      </a:lnTo>
                      <a:lnTo>
                        <a:pt x="980" y="63"/>
                      </a:lnTo>
                      <a:lnTo>
                        <a:pt x="975" y="73"/>
                      </a:lnTo>
                      <a:lnTo>
                        <a:pt x="971" y="82"/>
                      </a:lnTo>
                      <a:lnTo>
                        <a:pt x="968" y="92"/>
                      </a:lnTo>
                      <a:lnTo>
                        <a:pt x="966" y="101"/>
                      </a:lnTo>
                      <a:lnTo>
                        <a:pt x="963" y="110"/>
                      </a:lnTo>
                      <a:lnTo>
                        <a:pt x="963" y="110"/>
                      </a:lnTo>
                      <a:lnTo>
                        <a:pt x="962" y="129"/>
                      </a:lnTo>
                      <a:lnTo>
                        <a:pt x="965" y="149"/>
                      </a:lnTo>
                      <a:lnTo>
                        <a:pt x="967" y="169"/>
                      </a:lnTo>
                      <a:lnTo>
                        <a:pt x="973" y="190"/>
                      </a:lnTo>
                      <a:lnTo>
                        <a:pt x="979" y="210"/>
                      </a:lnTo>
                      <a:lnTo>
                        <a:pt x="986" y="231"/>
                      </a:lnTo>
                      <a:lnTo>
                        <a:pt x="994" y="247"/>
                      </a:lnTo>
                      <a:lnTo>
                        <a:pt x="1001" y="262"/>
                      </a:lnTo>
                      <a:lnTo>
                        <a:pt x="1001" y="262"/>
                      </a:lnTo>
                      <a:lnTo>
                        <a:pt x="1010" y="275"/>
                      </a:lnTo>
                      <a:lnTo>
                        <a:pt x="1016" y="286"/>
                      </a:lnTo>
                      <a:lnTo>
                        <a:pt x="1019" y="301"/>
                      </a:lnTo>
                      <a:lnTo>
                        <a:pt x="1023" y="314"/>
                      </a:lnTo>
                      <a:lnTo>
                        <a:pt x="1023" y="327"/>
                      </a:lnTo>
                      <a:lnTo>
                        <a:pt x="1022" y="340"/>
                      </a:lnTo>
                      <a:lnTo>
                        <a:pt x="1018" y="353"/>
                      </a:lnTo>
                      <a:lnTo>
                        <a:pt x="1011" y="366"/>
                      </a:lnTo>
                      <a:lnTo>
                        <a:pt x="1011" y="366"/>
                      </a:lnTo>
                      <a:lnTo>
                        <a:pt x="1007" y="372"/>
                      </a:lnTo>
                      <a:lnTo>
                        <a:pt x="1001" y="378"/>
                      </a:lnTo>
                      <a:lnTo>
                        <a:pt x="995" y="383"/>
                      </a:lnTo>
                      <a:lnTo>
                        <a:pt x="990" y="387"/>
                      </a:lnTo>
                      <a:lnTo>
                        <a:pt x="981" y="392"/>
                      </a:lnTo>
                      <a:lnTo>
                        <a:pt x="973" y="396"/>
                      </a:lnTo>
                      <a:lnTo>
                        <a:pt x="954" y="403"/>
                      </a:lnTo>
                      <a:lnTo>
                        <a:pt x="934" y="408"/>
                      </a:lnTo>
                      <a:lnTo>
                        <a:pt x="911" y="411"/>
                      </a:lnTo>
                      <a:lnTo>
                        <a:pt x="888" y="412"/>
                      </a:lnTo>
                      <a:lnTo>
                        <a:pt x="864" y="413"/>
                      </a:lnTo>
                      <a:lnTo>
                        <a:pt x="864" y="413"/>
                      </a:lnTo>
                      <a:lnTo>
                        <a:pt x="851" y="413"/>
                      </a:lnTo>
                      <a:lnTo>
                        <a:pt x="839" y="411"/>
                      </a:lnTo>
                      <a:lnTo>
                        <a:pt x="827" y="409"/>
                      </a:lnTo>
                      <a:lnTo>
                        <a:pt x="814" y="405"/>
                      </a:lnTo>
                      <a:lnTo>
                        <a:pt x="791" y="397"/>
                      </a:lnTo>
                      <a:lnTo>
                        <a:pt x="770" y="387"/>
                      </a:lnTo>
                      <a:lnTo>
                        <a:pt x="752" y="378"/>
                      </a:lnTo>
                      <a:lnTo>
                        <a:pt x="738" y="370"/>
                      </a:lnTo>
                      <a:lnTo>
                        <a:pt x="725" y="361"/>
                      </a:lnTo>
                      <a:lnTo>
                        <a:pt x="725" y="361"/>
                      </a:lnTo>
                      <a:lnTo>
                        <a:pt x="735" y="359"/>
                      </a:lnTo>
                      <a:lnTo>
                        <a:pt x="745" y="355"/>
                      </a:lnTo>
                      <a:lnTo>
                        <a:pt x="756" y="349"/>
                      </a:lnTo>
                      <a:lnTo>
                        <a:pt x="762" y="346"/>
                      </a:lnTo>
                      <a:lnTo>
                        <a:pt x="768" y="341"/>
                      </a:lnTo>
                      <a:lnTo>
                        <a:pt x="773" y="335"/>
                      </a:lnTo>
                      <a:lnTo>
                        <a:pt x="777" y="328"/>
                      </a:lnTo>
                      <a:lnTo>
                        <a:pt x="782" y="321"/>
                      </a:lnTo>
                      <a:lnTo>
                        <a:pt x="784" y="311"/>
                      </a:lnTo>
                      <a:lnTo>
                        <a:pt x="787" y="302"/>
                      </a:lnTo>
                      <a:lnTo>
                        <a:pt x="787" y="290"/>
                      </a:lnTo>
                      <a:lnTo>
                        <a:pt x="787" y="290"/>
                      </a:lnTo>
                      <a:lnTo>
                        <a:pt x="787" y="278"/>
                      </a:lnTo>
                      <a:lnTo>
                        <a:pt x="783" y="269"/>
                      </a:lnTo>
                      <a:lnTo>
                        <a:pt x="778" y="260"/>
                      </a:lnTo>
                      <a:lnTo>
                        <a:pt x="774" y="252"/>
                      </a:lnTo>
                      <a:lnTo>
                        <a:pt x="767" y="246"/>
                      </a:lnTo>
                      <a:lnTo>
                        <a:pt x="758" y="241"/>
                      </a:lnTo>
                      <a:lnTo>
                        <a:pt x="750" y="237"/>
                      </a:lnTo>
                      <a:lnTo>
                        <a:pt x="742" y="233"/>
                      </a:lnTo>
                      <a:lnTo>
                        <a:pt x="725" y="227"/>
                      </a:lnTo>
                      <a:lnTo>
                        <a:pt x="711" y="225"/>
                      </a:lnTo>
                      <a:lnTo>
                        <a:pt x="697" y="224"/>
                      </a:lnTo>
                      <a:lnTo>
                        <a:pt x="697" y="224"/>
                      </a:lnTo>
                      <a:lnTo>
                        <a:pt x="693" y="216"/>
                      </a:lnTo>
                      <a:lnTo>
                        <a:pt x="688" y="210"/>
                      </a:lnTo>
                      <a:lnTo>
                        <a:pt x="682" y="202"/>
                      </a:lnTo>
                      <a:lnTo>
                        <a:pt x="673" y="194"/>
                      </a:lnTo>
                      <a:lnTo>
                        <a:pt x="662" y="188"/>
                      </a:lnTo>
                      <a:lnTo>
                        <a:pt x="656" y="184"/>
                      </a:lnTo>
                      <a:lnTo>
                        <a:pt x="649" y="183"/>
                      </a:lnTo>
                      <a:lnTo>
                        <a:pt x="642" y="181"/>
                      </a:lnTo>
                      <a:lnTo>
                        <a:pt x="635" y="181"/>
                      </a:lnTo>
                      <a:lnTo>
                        <a:pt x="635" y="181"/>
                      </a:lnTo>
                      <a:lnTo>
                        <a:pt x="621" y="182"/>
                      </a:lnTo>
                      <a:lnTo>
                        <a:pt x="609" y="186"/>
                      </a:lnTo>
                      <a:lnTo>
                        <a:pt x="599" y="190"/>
                      </a:lnTo>
                      <a:lnTo>
                        <a:pt x="592" y="195"/>
                      </a:lnTo>
                      <a:lnTo>
                        <a:pt x="587" y="200"/>
                      </a:lnTo>
                      <a:lnTo>
                        <a:pt x="584" y="205"/>
                      </a:lnTo>
                      <a:lnTo>
                        <a:pt x="583" y="209"/>
                      </a:lnTo>
                      <a:lnTo>
                        <a:pt x="583" y="209"/>
                      </a:lnTo>
                      <a:lnTo>
                        <a:pt x="580" y="206"/>
                      </a:lnTo>
                      <a:lnTo>
                        <a:pt x="572" y="200"/>
                      </a:lnTo>
                      <a:lnTo>
                        <a:pt x="566" y="196"/>
                      </a:lnTo>
                      <a:lnTo>
                        <a:pt x="559" y="193"/>
                      </a:lnTo>
                      <a:lnTo>
                        <a:pt x="550" y="191"/>
                      </a:lnTo>
                      <a:lnTo>
                        <a:pt x="539" y="190"/>
                      </a:lnTo>
                      <a:lnTo>
                        <a:pt x="539" y="190"/>
                      </a:lnTo>
                      <a:lnTo>
                        <a:pt x="528" y="191"/>
                      </a:lnTo>
                      <a:lnTo>
                        <a:pt x="519" y="195"/>
                      </a:lnTo>
                      <a:lnTo>
                        <a:pt x="510" y="200"/>
                      </a:lnTo>
                      <a:lnTo>
                        <a:pt x="503" y="205"/>
                      </a:lnTo>
                      <a:lnTo>
                        <a:pt x="499" y="209"/>
                      </a:lnTo>
                      <a:lnTo>
                        <a:pt x="495" y="214"/>
                      </a:lnTo>
                      <a:lnTo>
                        <a:pt x="491" y="219"/>
                      </a:lnTo>
                      <a:lnTo>
                        <a:pt x="491" y="219"/>
                      </a:lnTo>
                      <a:lnTo>
                        <a:pt x="489" y="216"/>
                      </a:lnTo>
                      <a:lnTo>
                        <a:pt x="478" y="212"/>
                      </a:lnTo>
                      <a:lnTo>
                        <a:pt x="470" y="209"/>
                      </a:lnTo>
                      <a:lnTo>
                        <a:pt x="459" y="207"/>
                      </a:lnTo>
                      <a:lnTo>
                        <a:pt x="445" y="206"/>
                      </a:lnTo>
                      <a:lnTo>
                        <a:pt x="430" y="205"/>
                      </a:lnTo>
                      <a:lnTo>
                        <a:pt x="430" y="205"/>
                      </a:lnTo>
                      <a:lnTo>
                        <a:pt x="421" y="206"/>
                      </a:lnTo>
                      <a:lnTo>
                        <a:pt x="413" y="207"/>
                      </a:lnTo>
                      <a:lnTo>
                        <a:pt x="406" y="210"/>
                      </a:lnTo>
                      <a:lnTo>
                        <a:pt x="399" y="214"/>
                      </a:lnTo>
                      <a:lnTo>
                        <a:pt x="393" y="219"/>
                      </a:lnTo>
                      <a:lnTo>
                        <a:pt x="387" y="224"/>
                      </a:lnTo>
                      <a:lnTo>
                        <a:pt x="376" y="235"/>
                      </a:lnTo>
                      <a:lnTo>
                        <a:pt x="368" y="247"/>
                      </a:lnTo>
                      <a:lnTo>
                        <a:pt x="362" y="257"/>
                      </a:lnTo>
                      <a:lnTo>
                        <a:pt x="359" y="266"/>
                      </a:lnTo>
                      <a:lnTo>
                        <a:pt x="359" y="266"/>
                      </a:lnTo>
                      <a:lnTo>
                        <a:pt x="355" y="265"/>
                      </a:lnTo>
                      <a:lnTo>
                        <a:pt x="351" y="265"/>
                      </a:lnTo>
                      <a:lnTo>
                        <a:pt x="346" y="265"/>
                      </a:lnTo>
                      <a:lnTo>
                        <a:pt x="340" y="266"/>
                      </a:lnTo>
                      <a:lnTo>
                        <a:pt x="331" y="270"/>
                      </a:lnTo>
                      <a:lnTo>
                        <a:pt x="322" y="273"/>
                      </a:lnTo>
                      <a:lnTo>
                        <a:pt x="310" y="281"/>
                      </a:lnTo>
                      <a:lnTo>
                        <a:pt x="310" y="281"/>
                      </a:lnTo>
                      <a:lnTo>
                        <a:pt x="300" y="289"/>
                      </a:lnTo>
                      <a:lnTo>
                        <a:pt x="292" y="296"/>
                      </a:lnTo>
                      <a:lnTo>
                        <a:pt x="286" y="303"/>
                      </a:lnTo>
                      <a:lnTo>
                        <a:pt x="281" y="310"/>
                      </a:lnTo>
                      <a:lnTo>
                        <a:pt x="278" y="320"/>
                      </a:lnTo>
                      <a:lnTo>
                        <a:pt x="277" y="323"/>
                      </a:lnTo>
                      <a:lnTo>
                        <a:pt x="277" y="323"/>
                      </a:lnTo>
                      <a:lnTo>
                        <a:pt x="266" y="327"/>
                      </a:lnTo>
                      <a:lnTo>
                        <a:pt x="255" y="332"/>
                      </a:lnTo>
                      <a:lnTo>
                        <a:pt x="244" y="339"/>
                      </a:lnTo>
                      <a:lnTo>
                        <a:pt x="232" y="349"/>
                      </a:lnTo>
                      <a:lnTo>
                        <a:pt x="226" y="355"/>
                      </a:lnTo>
                      <a:lnTo>
                        <a:pt x="221" y="361"/>
                      </a:lnTo>
                      <a:lnTo>
                        <a:pt x="216" y="368"/>
                      </a:lnTo>
                      <a:lnTo>
                        <a:pt x="213" y="377"/>
                      </a:lnTo>
                      <a:lnTo>
                        <a:pt x="211" y="385"/>
                      </a:lnTo>
                      <a:lnTo>
                        <a:pt x="210" y="394"/>
                      </a:lnTo>
                      <a:lnTo>
                        <a:pt x="210" y="394"/>
                      </a:lnTo>
                      <a:lnTo>
                        <a:pt x="211" y="413"/>
                      </a:lnTo>
                      <a:lnTo>
                        <a:pt x="214" y="429"/>
                      </a:lnTo>
                      <a:lnTo>
                        <a:pt x="217" y="443"/>
                      </a:lnTo>
                      <a:lnTo>
                        <a:pt x="222" y="454"/>
                      </a:lnTo>
                      <a:lnTo>
                        <a:pt x="227" y="463"/>
                      </a:lnTo>
                      <a:lnTo>
                        <a:pt x="230" y="470"/>
                      </a:lnTo>
                      <a:lnTo>
                        <a:pt x="234" y="475"/>
                      </a:lnTo>
                      <a:lnTo>
                        <a:pt x="234" y="475"/>
                      </a:lnTo>
                      <a:lnTo>
                        <a:pt x="261" y="508"/>
                      </a:lnTo>
                      <a:lnTo>
                        <a:pt x="323" y="582"/>
                      </a:lnTo>
                      <a:lnTo>
                        <a:pt x="356" y="624"/>
                      </a:lnTo>
                      <a:lnTo>
                        <a:pt x="386" y="663"/>
                      </a:lnTo>
                      <a:lnTo>
                        <a:pt x="398" y="679"/>
                      </a:lnTo>
                      <a:lnTo>
                        <a:pt x="406" y="694"/>
                      </a:lnTo>
                      <a:lnTo>
                        <a:pt x="413" y="704"/>
                      </a:lnTo>
                      <a:lnTo>
                        <a:pt x="416" y="713"/>
                      </a:lnTo>
                      <a:lnTo>
                        <a:pt x="416" y="713"/>
                      </a:lnTo>
                      <a:lnTo>
                        <a:pt x="416" y="723"/>
                      </a:lnTo>
                      <a:lnTo>
                        <a:pt x="416" y="733"/>
                      </a:lnTo>
                      <a:lnTo>
                        <a:pt x="414" y="741"/>
                      </a:lnTo>
                      <a:lnTo>
                        <a:pt x="412" y="748"/>
                      </a:lnTo>
                      <a:lnTo>
                        <a:pt x="407" y="757"/>
                      </a:lnTo>
                      <a:lnTo>
                        <a:pt x="406" y="760"/>
                      </a:lnTo>
                      <a:lnTo>
                        <a:pt x="406" y="760"/>
                      </a:lnTo>
                      <a:lnTo>
                        <a:pt x="399" y="751"/>
                      </a:lnTo>
                      <a:lnTo>
                        <a:pt x="391" y="742"/>
                      </a:lnTo>
                      <a:lnTo>
                        <a:pt x="387" y="739"/>
                      </a:lnTo>
                      <a:lnTo>
                        <a:pt x="382" y="736"/>
                      </a:lnTo>
                      <a:lnTo>
                        <a:pt x="382" y="736"/>
                      </a:lnTo>
                      <a:lnTo>
                        <a:pt x="370" y="732"/>
                      </a:lnTo>
                      <a:lnTo>
                        <a:pt x="363" y="730"/>
                      </a:lnTo>
                      <a:lnTo>
                        <a:pt x="355" y="730"/>
                      </a:lnTo>
                      <a:lnTo>
                        <a:pt x="347" y="732"/>
                      </a:lnTo>
                      <a:lnTo>
                        <a:pt x="340" y="735"/>
                      </a:lnTo>
                      <a:lnTo>
                        <a:pt x="331" y="741"/>
                      </a:lnTo>
                      <a:lnTo>
                        <a:pt x="324" y="751"/>
                      </a:lnTo>
                      <a:lnTo>
                        <a:pt x="324" y="751"/>
                      </a:lnTo>
                      <a:lnTo>
                        <a:pt x="319" y="761"/>
                      </a:lnTo>
                      <a:lnTo>
                        <a:pt x="316" y="772"/>
                      </a:lnTo>
                      <a:lnTo>
                        <a:pt x="316" y="781"/>
                      </a:lnTo>
                      <a:lnTo>
                        <a:pt x="316" y="790"/>
                      </a:lnTo>
                      <a:lnTo>
                        <a:pt x="317" y="797"/>
                      </a:lnTo>
                      <a:lnTo>
                        <a:pt x="318" y="803"/>
                      </a:lnTo>
                      <a:lnTo>
                        <a:pt x="319" y="808"/>
                      </a:lnTo>
                      <a:lnTo>
                        <a:pt x="319" y="808"/>
                      </a:lnTo>
                      <a:lnTo>
                        <a:pt x="306" y="803"/>
                      </a:lnTo>
                      <a:lnTo>
                        <a:pt x="291" y="798"/>
                      </a:lnTo>
                      <a:lnTo>
                        <a:pt x="272" y="793"/>
                      </a:lnTo>
                      <a:lnTo>
                        <a:pt x="251" y="790"/>
                      </a:lnTo>
                      <a:lnTo>
                        <a:pt x="228" y="787"/>
                      </a:lnTo>
                      <a:lnTo>
                        <a:pt x="217" y="787"/>
                      </a:lnTo>
                      <a:lnTo>
                        <a:pt x="207" y="789"/>
                      </a:lnTo>
                      <a:lnTo>
                        <a:pt x="196" y="790"/>
                      </a:lnTo>
                      <a:lnTo>
                        <a:pt x="187" y="793"/>
                      </a:lnTo>
                      <a:lnTo>
                        <a:pt x="187" y="793"/>
                      </a:lnTo>
                      <a:lnTo>
                        <a:pt x="164" y="803"/>
                      </a:lnTo>
                      <a:lnTo>
                        <a:pt x="151" y="810"/>
                      </a:lnTo>
                      <a:lnTo>
                        <a:pt x="136" y="819"/>
                      </a:lnTo>
                      <a:lnTo>
                        <a:pt x="121" y="829"/>
                      </a:lnTo>
                      <a:lnTo>
                        <a:pt x="106" y="841"/>
                      </a:lnTo>
                      <a:lnTo>
                        <a:pt x="89" y="855"/>
                      </a:lnTo>
                      <a:lnTo>
                        <a:pt x="75" y="871"/>
                      </a:lnTo>
                      <a:lnTo>
                        <a:pt x="60" y="888"/>
                      </a:lnTo>
                      <a:lnTo>
                        <a:pt x="45" y="909"/>
                      </a:lnTo>
                      <a:lnTo>
                        <a:pt x="34" y="930"/>
                      </a:lnTo>
                      <a:lnTo>
                        <a:pt x="23" y="954"/>
                      </a:lnTo>
                      <a:lnTo>
                        <a:pt x="13" y="980"/>
                      </a:lnTo>
                      <a:lnTo>
                        <a:pt x="10" y="994"/>
                      </a:lnTo>
                      <a:lnTo>
                        <a:pt x="6" y="1008"/>
                      </a:lnTo>
                      <a:lnTo>
                        <a:pt x="4" y="1024"/>
                      </a:lnTo>
                      <a:lnTo>
                        <a:pt x="2" y="1040"/>
                      </a:lnTo>
                      <a:lnTo>
                        <a:pt x="0" y="1057"/>
                      </a:lnTo>
                      <a:lnTo>
                        <a:pt x="0" y="1074"/>
                      </a:lnTo>
                      <a:lnTo>
                        <a:pt x="0" y="1074"/>
                      </a:lnTo>
                      <a:lnTo>
                        <a:pt x="0" y="1090"/>
                      </a:lnTo>
                      <a:lnTo>
                        <a:pt x="3" y="1107"/>
                      </a:lnTo>
                      <a:lnTo>
                        <a:pt x="5" y="1123"/>
                      </a:lnTo>
                      <a:lnTo>
                        <a:pt x="9" y="1139"/>
                      </a:lnTo>
                      <a:lnTo>
                        <a:pt x="12" y="1153"/>
                      </a:lnTo>
                      <a:lnTo>
                        <a:pt x="17" y="1167"/>
                      </a:lnTo>
                      <a:lnTo>
                        <a:pt x="23" y="1182"/>
                      </a:lnTo>
                      <a:lnTo>
                        <a:pt x="30" y="1195"/>
                      </a:lnTo>
                      <a:lnTo>
                        <a:pt x="36" y="1206"/>
                      </a:lnTo>
                      <a:lnTo>
                        <a:pt x="43" y="1218"/>
                      </a:lnTo>
                      <a:lnTo>
                        <a:pt x="60" y="1241"/>
                      </a:lnTo>
                      <a:lnTo>
                        <a:pt x="76" y="1261"/>
                      </a:lnTo>
                      <a:lnTo>
                        <a:pt x="93" y="1279"/>
                      </a:lnTo>
                      <a:lnTo>
                        <a:pt x="111" y="1294"/>
                      </a:lnTo>
                      <a:lnTo>
                        <a:pt x="127" y="1307"/>
                      </a:lnTo>
                      <a:lnTo>
                        <a:pt x="143" y="1319"/>
                      </a:lnTo>
                      <a:lnTo>
                        <a:pt x="157" y="1328"/>
                      </a:lnTo>
                      <a:lnTo>
                        <a:pt x="178" y="1341"/>
                      </a:lnTo>
                      <a:lnTo>
                        <a:pt x="187" y="1344"/>
                      </a:lnTo>
                      <a:lnTo>
                        <a:pt x="187" y="1344"/>
                      </a:lnTo>
                      <a:lnTo>
                        <a:pt x="178" y="1349"/>
                      </a:lnTo>
                      <a:lnTo>
                        <a:pt x="171" y="1355"/>
                      </a:lnTo>
                      <a:lnTo>
                        <a:pt x="162" y="1362"/>
                      </a:lnTo>
                      <a:lnTo>
                        <a:pt x="153" y="1371"/>
                      </a:lnTo>
                      <a:lnTo>
                        <a:pt x="145" y="1383"/>
                      </a:lnTo>
                      <a:lnTo>
                        <a:pt x="143" y="1389"/>
                      </a:lnTo>
                      <a:lnTo>
                        <a:pt x="140" y="1396"/>
                      </a:lnTo>
                      <a:lnTo>
                        <a:pt x="139" y="1404"/>
                      </a:lnTo>
                      <a:lnTo>
                        <a:pt x="139" y="1411"/>
                      </a:lnTo>
                      <a:lnTo>
                        <a:pt x="139" y="1411"/>
                      </a:lnTo>
                      <a:lnTo>
                        <a:pt x="139" y="1418"/>
                      </a:lnTo>
                      <a:lnTo>
                        <a:pt x="140" y="1425"/>
                      </a:lnTo>
                      <a:lnTo>
                        <a:pt x="145" y="1438"/>
                      </a:lnTo>
                      <a:lnTo>
                        <a:pt x="151" y="1450"/>
                      </a:lnTo>
                      <a:lnTo>
                        <a:pt x="159" y="1461"/>
                      </a:lnTo>
                      <a:lnTo>
                        <a:pt x="169" y="1469"/>
                      </a:lnTo>
                      <a:lnTo>
                        <a:pt x="179" y="1476"/>
                      </a:lnTo>
                      <a:lnTo>
                        <a:pt x="190" y="1479"/>
                      </a:lnTo>
                      <a:lnTo>
                        <a:pt x="201" y="1482"/>
                      </a:lnTo>
                      <a:lnTo>
                        <a:pt x="201" y="1482"/>
                      </a:lnTo>
                      <a:lnTo>
                        <a:pt x="211" y="1482"/>
                      </a:lnTo>
                      <a:lnTo>
                        <a:pt x="222" y="1479"/>
                      </a:lnTo>
                      <a:lnTo>
                        <a:pt x="233" y="1477"/>
                      </a:lnTo>
                      <a:lnTo>
                        <a:pt x="242" y="1474"/>
                      </a:lnTo>
                      <a:lnTo>
                        <a:pt x="257" y="1466"/>
                      </a:lnTo>
                      <a:lnTo>
                        <a:pt x="262" y="1463"/>
                      </a:lnTo>
                      <a:lnTo>
                        <a:pt x="262" y="1463"/>
                      </a:lnTo>
                      <a:lnTo>
                        <a:pt x="270" y="1477"/>
                      </a:lnTo>
                      <a:lnTo>
                        <a:pt x="277" y="1493"/>
                      </a:lnTo>
                      <a:lnTo>
                        <a:pt x="284" y="1514"/>
                      </a:lnTo>
                      <a:lnTo>
                        <a:pt x="292" y="1536"/>
                      </a:lnTo>
                      <a:lnTo>
                        <a:pt x="299" y="1563"/>
                      </a:lnTo>
                      <a:lnTo>
                        <a:pt x="304" y="1589"/>
                      </a:lnTo>
                      <a:lnTo>
                        <a:pt x="305" y="1602"/>
                      </a:lnTo>
                      <a:lnTo>
                        <a:pt x="305" y="1615"/>
                      </a:lnTo>
                      <a:lnTo>
                        <a:pt x="305" y="1615"/>
                      </a:lnTo>
                      <a:lnTo>
                        <a:pt x="305" y="1628"/>
                      </a:lnTo>
                      <a:lnTo>
                        <a:pt x="302" y="1641"/>
                      </a:lnTo>
                      <a:lnTo>
                        <a:pt x="298" y="1654"/>
                      </a:lnTo>
                      <a:lnTo>
                        <a:pt x="292" y="1667"/>
                      </a:lnTo>
                      <a:lnTo>
                        <a:pt x="286" y="1680"/>
                      </a:lnTo>
                      <a:lnTo>
                        <a:pt x="278" y="1693"/>
                      </a:lnTo>
                      <a:lnTo>
                        <a:pt x="262" y="1716"/>
                      </a:lnTo>
                      <a:lnTo>
                        <a:pt x="247" y="1737"/>
                      </a:lnTo>
                      <a:lnTo>
                        <a:pt x="233" y="1753"/>
                      </a:lnTo>
                      <a:lnTo>
                        <a:pt x="220" y="1767"/>
                      </a:lnTo>
                      <a:lnTo>
                        <a:pt x="220" y="1767"/>
                      </a:lnTo>
                      <a:lnTo>
                        <a:pt x="215" y="1757"/>
                      </a:lnTo>
                      <a:lnTo>
                        <a:pt x="210" y="1749"/>
                      </a:lnTo>
                      <a:lnTo>
                        <a:pt x="206" y="1743"/>
                      </a:lnTo>
                      <a:lnTo>
                        <a:pt x="206" y="1743"/>
                      </a:lnTo>
                      <a:lnTo>
                        <a:pt x="196" y="1736"/>
                      </a:lnTo>
                      <a:lnTo>
                        <a:pt x="189" y="1732"/>
                      </a:lnTo>
                      <a:lnTo>
                        <a:pt x="181" y="1729"/>
                      </a:lnTo>
                      <a:lnTo>
                        <a:pt x="170" y="1726"/>
                      </a:lnTo>
                      <a:lnTo>
                        <a:pt x="160" y="1725"/>
                      </a:lnTo>
                      <a:lnTo>
                        <a:pt x="155" y="1726"/>
                      </a:lnTo>
                      <a:lnTo>
                        <a:pt x="150" y="1728"/>
                      </a:lnTo>
                      <a:lnTo>
                        <a:pt x="144" y="1730"/>
                      </a:lnTo>
                      <a:lnTo>
                        <a:pt x="139" y="1734"/>
                      </a:lnTo>
                      <a:lnTo>
                        <a:pt x="139" y="1734"/>
                      </a:lnTo>
                      <a:lnTo>
                        <a:pt x="130" y="1741"/>
                      </a:lnTo>
                      <a:lnTo>
                        <a:pt x="123" y="1749"/>
                      </a:lnTo>
                      <a:lnTo>
                        <a:pt x="119" y="1756"/>
                      </a:lnTo>
                      <a:lnTo>
                        <a:pt x="117" y="1762"/>
                      </a:lnTo>
                      <a:lnTo>
                        <a:pt x="115" y="1768"/>
                      </a:lnTo>
                      <a:lnTo>
                        <a:pt x="114" y="1773"/>
                      </a:lnTo>
                      <a:lnTo>
                        <a:pt x="115" y="1776"/>
                      </a:lnTo>
                      <a:lnTo>
                        <a:pt x="115" y="1776"/>
                      </a:lnTo>
                      <a:lnTo>
                        <a:pt x="112" y="1776"/>
                      </a:lnTo>
                      <a:lnTo>
                        <a:pt x="106" y="1777"/>
                      </a:lnTo>
                      <a:lnTo>
                        <a:pt x="102" y="1780"/>
                      </a:lnTo>
                      <a:lnTo>
                        <a:pt x="100" y="1782"/>
                      </a:lnTo>
                      <a:lnTo>
                        <a:pt x="98" y="1786"/>
                      </a:lnTo>
                      <a:lnTo>
                        <a:pt x="95" y="1791"/>
                      </a:lnTo>
                      <a:lnTo>
                        <a:pt x="95" y="1791"/>
                      </a:lnTo>
                      <a:lnTo>
                        <a:pt x="95" y="1802"/>
                      </a:lnTo>
                      <a:lnTo>
                        <a:pt x="95" y="1814"/>
                      </a:lnTo>
                      <a:lnTo>
                        <a:pt x="95" y="1829"/>
                      </a:lnTo>
                      <a:lnTo>
                        <a:pt x="95" y="1829"/>
                      </a:lnTo>
                      <a:lnTo>
                        <a:pt x="89" y="1833"/>
                      </a:lnTo>
                      <a:lnTo>
                        <a:pt x="82" y="1839"/>
                      </a:lnTo>
                      <a:lnTo>
                        <a:pt x="75" y="1847"/>
                      </a:lnTo>
                      <a:lnTo>
                        <a:pt x="69" y="1858"/>
                      </a:lnTo>
                      <a:lnTo>
                        <a:pt x="67" y="1865"/>
                      </a:lnTo>
                      <a:lnTo>
                        <a:pt x="64" y="1872"/>
                      </a:lnTo>
                      <a:lnTo>
                        <a:pt x="63" y="1881"/>
                      </a:lnTo>
                      <a:lnTo>
                        <a:pt x="63" y="1889"/>
                      </a:lnTo>
                      <a:lnTo>
                        <a:pt x="64" y="1899"/>
                      </a:lnTo>
                      <a:lnTo>
                        <a:pt x="67" y="1909"/>
                      </a:lnTo>
                      <a:lnTo>
                        <a:pt x="67" y="1909"/>
                      </a:lnTo>
                      <a:lnTo>
                        <a:pt x="72" y="1919"/>
                      </a:lnTo>
                      <a:lnTo>
                        <a:pt x="76" y="1927"/>
                      </a:lnTo>
                      <a:lnTo>
                        <a:pt x="83" y="1935"/>
                      </a:lnTo>
                      <a:lnTo>
                        <a:pt x="92" y="1940"/>
                      </a:lnTo>
                      <a:lnTo>
                        <a:pt x="100" y="1946"/>
                      </a:lnTo>
                      <a:lnTo>
                        <a:pt x="109" y="1950"/>
                      </a:lnTo>
                      <a:lnTo>
                        <a:pt x="119" y="1952"/>
                      </a:lnTo>
                      <a:lnTo>
                        <a:pt x="128" y="1954"/>
                      </a:lnTo>
                      <a:lnTo>
                        <a:pt x="146" y="1957"/>
                      </a:lnTo>
                      <a:lnTo>
                        <a:pt x="162" y="1957"/>
                      </a:lnTo>
                      <a:lnTo>
                        <a:pt x="177" y="1957"/>
                      </a:lnTo>
                      <a:lnTo>
                        <a:pt x="177" y="1957"/>
                      </a:lnTo>
                      <a:lnTo>
                        <a:pt x="151" y="1982"/>
                      </a:lnTo>
                      <a:lnTo>
                        <a:pt x="131" y="2004"/>
                      </a:lnTo>
                      <a:lnTo>
                        <a:pt x="121" y="2014"/>
                      </a:lnTo>
                      <a:lnTo>
                        <a:pt x="115" y="2023"/>
                      </a:lnTo>
                      <a:lnTo>
                        <a:pt x="115" y="2023"/>
                      </a:lnTo>
                      <a:lnTo>
                        <a:pt x="108" y="2034"/>
                      </a:lnTo>
                      <a:lnTo>
                        <a:pt x="99" y="2050"/>
                      </a:lnTo>
                      <a:lnTo>
                        <a:pt x="89" y="2072"/>
                      </a:lnTo>
                      <a:lnTo>
                        <a:pt x="81" y="2098"/>
                      </a:lnTo>
                      <a:lnTo>
                        <a:pt x="76" y="2112"/>
                      </a:lnTo>
                      <a:lnTo>
                        <a:pt x="74" y="2128"/>
                      </a:lnTo>
                      <a:lnTo>
                        <a:pt x="72" y="2144"/>
                      </a:lnTo>
                      <a:lnTo>
                        <a:pt x="69" y="2161"/>
                      </a:lnTo>
                      <a:lnTo>
                        <a:pt x="69" y="2178"/>
                      </a:lnTo>
                      <a:lnTo>
                        <a:pt x="70" y="2195"/>
                      </a:lnTo>
                      <a:lnTo>
                        <a:pt x="73" y="2213"/>
                      </a:lnTo>
                      <a:lnTo>
                        <a:pt x="76" y="2232"/>
                      </a:lnTo>
                      <a:lnTo>
                        <a:pt x="76" y="2232"/>
                      </a:lnTo>
                      <a:lnTo>
                        <a:pt x="82" y="2251"/>
                      </a:lnTo>
                      <a:lnTo>
                        <a:pt x="91" y="2271"/>
                      </a:lnTo>
                      <a:lnTo>
                        <a:pt x="101" y="2293"/>
                      </a:lnTo>
                      <a:lnTo>
                        <a:pt x="113" y="2314"/>
                      </a:lnTo>
                      <a:lnTo>
                        <a:pt x="127" y="2337"/>
                      </a:lnTo>
                      <a:lnTo>
                        <a:pt x="143" y="2358"/>
                      </a:lnTo>
                      <a:lnTo>
                        <a:pt x="160" y="2381"/>
                      </a:lnTo>
                      <a:lnTo>
                        <a:pt x="179" y="2402"/>
                      </a:lnTo>
                      <a:lnTo>
                        <a:pt x="201" y="2422"/>
                      </a:lnTo>
                      <a:lnTo>
                        <a:pt x="223" y="2442"/>
                      </a:lnTo>
                      <a:lnTo>
                        <a:pt x="247" y="2460"/>
                      </a:lnTo>
                      <a:lnTo>
                        <a:pt x="272" y="2478"/>
                      </a:lnTo>
                      <a:lnTo>
                        <a:pt x="299" y="2493"/>
                      </a:lnTo>
                      <a:lnTo>
                        <a:pt x="328" y="2506"/>
                      </a:lnTo>
                      <a:lnTo>
                        <a:pt x="356" y="2518"/>
                      </a:lnTo>
                      <a:lnTo>
                        <a:pt x="387" y="2527"/>
                      </a:lnTo>
                      <a:lnTo>
                        <a:pt x="387" y="2527"/>
                      </a:lnTo>
                      <a:lnTo>
                        <a:pt x="419" y="2534"/>
                      </a:lnTo>
                      <a:lnTo>
                        <a:pt x="453" y="2540"/>
                      </a:lnTo>
                      <a:lnTo>
                        <a:pt x="489" y="2544"/>
                      </a:lnTo>
                      <a:lnTo>
                        <a:pt x="527" y="2549"/>
                      </a:lnTo>
                      <a:lnTo>
                        <a:pt x="604" y="2556"/>
                      </a:lnTo>
                      <a:lnTo>
                        <a:pt x="681" y="2561"/>
                      </a:lnTo>
                      <a:lnTo>
                        <a:pt x="822" y="2568"/>
                      </a:lnTo>
                      <a:lnTo>
                        <a:pt x="878" y="2573"/>
                      </a:lnTo>
                      <a:lnTo>
                        <a:pt x="902" y="2575"/>
                      </a:lnTo>
                      <a:lnTo>
                        <a:pt x="921" y="2579"/>
                      </a:lnTo>
                      <a:lnTo>
                        <a:pt x="921" y="2579"/>
                      </a:lnTo>
                      <a:lnTo>
                        <a:pt x="937" y="2582"/>
                      </a:lnTo>
                      <a:lnTo>
                        <a:pt x="952" y="2588"/>
                      </a:lnTo>
                      <a:lnTo>
                        <a:pt x="966" y="2594"/>
                      </a:lnTo>
                      <a:lnTo>
                        <a:pt x="979" y="2600"/>
                      </a:lnTo>
                      <a:lnTo>
                        <a:pt x="990" y="2607"/>
                      </a:lnTo>
                      <a:lnTo>
                        <a:pt x="1000" y="2614"/>
                      </a:lnTo>
                      <a:lnTo>
                        <a:pt x="1009" y="2621"/>
                      </a:lnTo>
                      <a:lnTo>
                        <a:pt x="1017" y="2629"/>
                      </a:lnTo>
                      <a:lnTo>
                        <a:pt x="1030" y="2642"/>
                      </a:lnTo>
                      <a:lnTo>
                        <a:pt x="1038" y="2654"/>
                      </a:lnTo>
                      <a:lnTo>
                        <a:pt x="1045" y="2664"/>
                      </a:lnTo>
                      <a:lnTo>
                        <a:pt x="1045" y="2664"/>
                      </a:lnTo>
                      <a:lnTo>
                        <a:pt x="1036" y="2669"/>
                      </a:lnTo>
                      <a:lnTo>
                        <a:pt x="1026" y="2676"/>
                      </a:lnTo>
                      <a:lnTo>
                        <a:pt x="1016" y="2686"/>
                      </a:lnTo>
                      <a:lnTo>
                        <a:pt x="1006" y="2699"/>
                      </a:lnTo>
                      <a:lnTo>
                        <a:pt x="1001" y="2707"/>
                      </a:lnTo>
                      <a:lnTo>
                        <a:pt x="997" y="2715"/>
                      </a:lnTo>
                      <a:lnTo>
                        <a:pt x="993" y="2725"/>
                      </a:lnTo>
                      <a:lnTo>
                        <a:pt x="990" y="2735"/>
                      </a:lnTo>
                      <a:lnTo>
                        <a:pt x="988" y="2747"/>
                      </a:lnTo>
                      <a:lnTo>
                        <a:pt x="987" y="2759"/>
                      </a:lnTo>
                      <a:lnTo>
                        <a:pt x="987" y="2759"/>
                      </a:lnTo>
                      <a:lnTo>
                        <a:pt x="988" y="2771"/>
                      </a:lnTo>
                      <a:lnTo>
                        <a:pt x="992" y="2783"/>
                      </a:lnTo>
                      <a:lnTo>
                        <a:pt x="997" y="2792"/>
                      </a:lnTo>
                      <a:lnTo>
                        <a:pt x="1004" y="2802"/>
                      </a:lnTo>
                      <a:lnTo>
                        <a:pt x="1011" y="2809"/>
                      </a:lnTo>
                      <a:lnTo>
                        <a:pt x="1019" y="2816"/>
                      </a:lnTo>
                      <a:lnTo>
                        <a:pt x="1029" y="2822"/>
                      </a:lnTo>
                      <a:lnTo>
                        <a:pt x="1038" y="2828"/>
                      </a:lnTo>
                      <a:lnTo>
                        <a:pt x="1056" y="2836"/>
                      </a:lnTo>
                      <a:lnTo>
                        <a:pt x="1073" y="2841"/>
                      </a:lnTo>
                      <a:lnTo>
                        <a:pt x="1088" y="2845"/>
                      </a:lnTo>
                      <a:lnTo>
                        <a:pt x="1088" y="2845"/>
                      </a:lnTo>
                      <a:lnTo>
                        <a:pt x="1094" y="2852"/>
                      </a:lnTo>
                      <a:lnTo>
                        <a:pt x="1102" y="2860"/>
                      </a:lnTo>
                      <a:lnTo>
                        <a:pt x="1112" y="2868"/>
                      </a:lnTo>
                      <a:lnTo>
                        <a:pt x="1125" y="2877"/>
                      </a:lnTo>
                      <a:lnTo>
                        <a:pt x="1139" y="2885"/>
                      </a:lnTo>
                      <a:lnTo>
                        <a:pt x="1147" y="2887"/>
                      </a:lnTo>
                      <a:lnTo>
                        <a:pt x="1156" y="2890"/>
                      </a:lnTo>
                      <a:lnTo>
                        <a:pt x="1164" y="2892"/>
                      </a:lnTo>
                      <a:lnTo>
                        <a:pt x="1173" y="2892"/>
                      </a:lnTo>
                      <a:lnTo>
                        <a:pt x="1173" y="2892"/>
                      </a:lnTo>
                      <a:lnTo>
                        <a:pt x="1183" y="2892"/>
                      </a:lnTo>
                      <a:lnTo>
                        <a:pt x="1191" y="2890"/>
                      </a:lnTo>
                      <a:lnTo>
                        <a:pt x="1200" y="2889"/>
                      </a:lnTo>
                      <a:lnTo>
                        <a:pt x="1208" y="2885"/>
                      </a:lnTo>
                      <a:lnTo>
                        <a:pt x="1221" y="2879"/>
                      </a:lnTo>
                      <a:lnTo>
                        <a:pt x="1233" y="2871"/>
                      </a:lnTo>
                      <a:lnTo>
                        <a:pt x="1242" y="2862"/>
                      </a:lnTo>
                      <a:lnTo>
                        <a:pt x="1249" y="2857"/>
                      </a:lnTo>
                      <a:lnTo>
                        <a:pt x="1255" y="2849"/>
                      </a:lnTo>
                      <a:lnTo>
                        <a:pt x="1255" y="2849"/>
                      </a:lnTo>
                      <a:lnTo>
                        <a:pt x="1268" y="2871"/>
                      </a:lnTo>
                      <a:lnTo>
                        <a:pt x="1281" y="2889"/>
                      </a:lnTo>
                      <a:lnTo>
                        <a:pt x="1287" y="2896"/>
                      </a:lnTo>
                      <a:lnTo>
                        <a:pt x="1293" y="2902"/>
                      </a:lnTo>
                      <a:lnTo>
                        <a:pt x="1293" y="2902"/>
                      </a:lnTo>
                      <a:lnTo>
                        <a:pt x="1306" y="2910"/>
                      </a:lnTo>
                      <a:lnTo>
                        <a:pt x="1325" y="2921"/>
                      </a:lnTo>
                      <a:lnTo>
                        <a:pt x="1360" y="2937"/>
                      </a:lnTo>
                      <a:lnTo>
                        <a:pt x="1360" y="2940"/>
                      </a:lnTo>
                      <a:lnTo>
                        <a:pt x="1362" y="2938"/>
                      </a:lnTo>
                      <a:lnTo>
                        <a:pt x="1364" y="2940"/>
                      </a:lnTo>
                      <a:close/>
                    </a:path>
                  </a:pathLst>
                </a:custGeom>
                <a:solidFill>
                  <a:srgbClr val="C7B37F"/>
                </a:solidFill>
                <a:ln w="1588">
                  <a:solidFill>
                    <a:srgbClr val="6E3B2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8" name="Freeform 15">
                  <a:extLst>
                    <a:ext uri="{FF2B5EF4-FFF2-40B4-BE49-F238E27FC236}">
                      <a16:creationId xmlns:a16="http://schemas.microsoft.com/office/drawing/2014/main" id="{ADD5F99F-530F-4277-8C2A-CBD7CCBB05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8" y="1861"/>
                  <a:ext cx="13" cy="22"/>
                </a:xfrm>
                <a:custGeom>
                  <a:avLst/>
                  <a:gdLst>
                    <a:gd name="T0" fmla="*/ 52 w 52"/>
                    <a:gd name="T1" fmla="*/ 17 h 88"/>
                    <a:gd name="T2" fmla="*/ 52 w 52"/>
                    <a:gd name="T3" fmla="*/ 17 h 88"/>
                    <a:gd name="T4" fmla="*/ 49 w 52"/>
                    <a:gd name="T5" fmla="*/ 12 h 88"/>
                    <a:gd name="T6" fmla="*/ 44 w 52"/>
                    <a:gd name="T7" fmla="*/ 9 h 88"/>
                    <a:gd name="T8" fmla="*/ 38 w 52"/>
                    <a:gd name="T9" fmla="*/ 4 h 88"/>
                    <a:gd name="T10" fmla="*/ 31 w 52"/>
                    <a:gd name="T11" fmla="*/ 2 h 88"/>
                    <a:gd name="T12" fmla="*/ 24 w 52"/>
                    <a:gd name="T13" fmla="*/ 0 h 88"/>
                    <a:gd name="T14" fmla="*/ 20 w 52"/>
                    <a:gd name="T15" fmla="*/ 0 h 88"/>
                    <a:gd name="T16" fmla="*/ 17 w 52"/>
                    <a:gd name="T17" fmla="*/ 2 h 88"/>
                    <a:gd name="T18" fmla="*/ 13 w 52"/>
                    <a:gd name="T19" fmla="*/ 4 h 88"/>
                    <a:gd name="T20" fmla="*/ 10 w 52"/>
                    <a:gd name="T21" fmla="*/ 8 h 88"/>
                    <a:gd name="T22" fmla="*/ 10 w 52"/>
                    <a:gd name="T23" fmla="*/ 8 h 88"/>
                    <a:gd name="T24" fmla="*/ 4 w 52"/>
                    <a:gd name="T25" fmla="*/ 16 h 88"/>
                    <a:gd name="T26" fmla="*/ 1 w 52"/>
                    <a:gd name="T27" fmla="*/ 23 h 88"/>
                    <a:gd name="T28" fmla="*/ 0 w 52"/>
                    <a:gd name="T29" fmla="*/ 31 h 88"/>
                    <a:gd name="T30" fmla="*/ 1 w 52"/>
                    <a:gd name="T31" fmla="*/ 38 h 88"/>
                    <a:gd name="T32" fmla="*/ 4 w 52"/>
                    <a:gd name="T33" fmla="*/ 46 h 88"/>
                    <a:gd name="T34" fmla="*/ 7 w 52"/>
                    <a:gd name="T35" fmla="*/ 51 h 88"/>
                    <a:gd name="T36" fmla="*/ 11 w 52"/>
                    <a:gd name="T37" fmla="*/ 56 h 88"/>
                    <a:gd name="T38" fmla="*/ 14 w 52"/>
                    <a:gd name="T39" fmla="*/ 60 h 88"/>
                    <a:gd name="T40" fmla="*/ 14 w 52"/>
                    <a:gd name="T41" fmla="*/ 60 h 88"/>
                    <a:gd name="T42" fmla="*/ 48 w 52"/>
                    <a:gd name="T43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2" h="88">
                      <a:moveTo>
                        <a:pt x="52" y="17"/>
                      </a:moveTo>
                      <a:lnTo>
                        <a:pt x="52" y="17"/>
                      </a:lnTo>
                      <a:lnTo>
                        <a:pt x="49" y="12"/>
                      </a:lnTo>
                      <a:lnTo>
                        <a:pt x="44" y="9"/>
                      </a:lnTo>
                      <a:lnTo>
                        <a:pt x="38" y="4"/>
                      </a:lnTo>
                      <a:lnTo>
                        <a:pt x="31" y="2"/>
                      </a:lnTo>
                      <a:lnTo>
                        <a:pt x="24" y="0"/>
                      </a:lnTo>
                      <a:lnTo>
                        <a:pt x="20" y="0"/>
                      </a:lnTo>
                      <a:lnTo>
                        <a:pt x="17" y="2"/>
                      </a:lnTo>
                      <a:lnTo>
                        <a:pt x="13" y="4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4" y="16"/>
                      </a:lnTo>
                      <a:lnTo>
                        <a:pt x="1" y="23"/>
                      </a:lnTo>
                      <a:lnTo>
                        <a:pt x="0" y="31"/>
                      </a:lnTo>
                      <a:lnTo>
                        <a:pt x="1" y="38"/>
                      </a:lnTo>
                      <a:lnTo>
                        <a:pt x="4" y="46"/>
                      </a:lnTo>
                      <a:lnTo>
                        <a:pt x="7" y="51"/>
                      </a:lnTo>
                      <a:lnTo>
                        <a:pt x="11" y="56"/>
                      </a:lnTo>
                      <a:lnTo>
                        <a:pt x="14" y="60"/>
                      </a:lnTo>
                      <a:lnTo>
                        <a:pt x="14" y="60"/>
                      </a:lnTo>
                      <a:lnTo>
                        <a:pt x="48" y="88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9" name="Freeform 16">
                  <a:extLst>
                    <a:ext uri="{FF2B5EF4-FFF2-40B4-BE49-F238E27FC236}">
                      <a16:creationId xmlns:a16="http://schemas.microsoft.com/office/drawing/2014/main" id="{F021103C-3FA2-4042-90CC-AC1D75D237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6" y="1847"/>
                  <a:ext cx="156" cy="63"/>
                </a:xfrm>
                <a:custGeom>
                  <a:avLst/>
                  <a:gdLst>
                    <a:gd name="T0" fmla="*/ 69 w 624"/>
                    <a:gd name="T1" fmla="*/ 1 h 252"/>
                    <a:gd name="T2" fmla="*/ 51 w 624"/>
                    <a:gd name="T3" fmla="*/ 1 h 252"/>
                    <a:gd name="T4" fmla="*/ 36 w 624"/>
                    <a:gd name="T5" fmla="*/ 6 h 252"/>
                    <a:gd name="T6" fmla="*/ 24 w 624"/>
                    <a:gd name="T7" fmla="*/ 13 h 252"/>
                    <a:gd name="T8" fmla="*/ 14 w 624"/>
                    <a:gd name="T9" fmla="*/ 25 h 252"/>
                    <a:gd name="T10" fmla="*/ 6 w 624"/>
                    <a:gd name="T11" fmla="*/ 42 h 252"/>
                    <a:gd name="T12" fmla="*/ 3 w 624"/>
                    <a:gd name="T13" fmla="*/ 53 h 252"/>
                    <a:gd name="T14" fmla="*/ 0 w 624"/>
                    <a:gd name="T15" fmla="*/ 77 h 252"/>
                    <a:gd name="T16" fmla="*/ 3 w 624"/>
                    <a:gd name="T17" fmla="*/ 101 h 252"/>
                    <a:gd name="T18" fmla="*/ 10 w 624"/>
                    <a:gd name="T19" fmla="*/ 124 h 252"/>
                    <a:gd name="T20" fmla="*/ 24 w 624"/>
                    <a:gd name="T21" fmla="*/ 146 h 252"/>
                    <a:gd name="T22" fmla="*/ 42 w 624"/>
                    <a:gd name="T23" fmla="*/ 167 h 252"/>
                    <a:gd name="T24" fmla="*/ 67 w 624"/>
                    <a:gd name="T25" fmla="*/ 186 h 252"/>
                    <a:gd name="T26" fmla="*/ 95 w 624"/>
                    <a:gd name="T27" fmla="*/ 204 h 252"/>
                    <a:gd name="T28" fmla="*/ 131 w 624"/>
                    <a:gd name="T29" fmla="*/ 219 h 252"/>
                    <a:gd name="T30" fmla="*/ 150 w 624"/>
                    <a:gd name="T31" fmla="*/ 226 h 252"/>
                    <a:gd name="T32" fmla="*/ 188 w 624"/>
                    <a:gd name="T33" fmla="*/ 237 h 252"/>
                    <a:gd name="T34" fmla="*/ 242 w 624"/>
                    <a:gd name="T35" fmla="*/ 248 h 252"/>
                    <a:gd name="T36" fmla="*/ 305 w 624"/>
                    <a:gd name="T37" fmla="*/ 252 h 252"/>
                    <a:gd name="T38" fmla="*/ 353 w 624"/>
                    <a:gd name="T39" fmla="*/ 250 h 252"/>
                    <a:gd name="T40" fmla="*/ 368 w 624"/>
                    <a:gd name="T41" fmla="*/ 248 h 252"/>
                    <a:gd name="T42" fmla="*/ 411 w 624"/>
                    <a:gd name="T43" fmla="*/ 232 h 252"/>
                    <a:gd name="T44" fmla="*/ 532 w 624"/>
                    <a:gd name="T45" fmla="*/ 178 h 252"/>
                    <a:gd name="T46" fmla="*/ 562 w 624"/>
                    <a:gd name="T47" fmla="*/ 162 h 252"/>
                    <a:gd name="T48" fmla="*/ 579 w 624"/>
                    <a:gd name="T49" fmla="*/ 150 h 252"/>
                    <a:gd name="T50" fmla="*/ 593 w 624"/>
                    <a:gd name="T51" fmla="*/ 144 h 252"/>
                    <a:gd name="T52" fmla="*/ 608 w 624"/>
                    <a:gd name="T53" fmla="*/ 144 h 252"/>
                    <a:gd name="T54" fmla="*/ 615 w 624"/>
                    <a:gd name="T55" fmla="*/ 148 h 252"/>
                    <a:gd name="T56" fmla="*/ 618 w 624"/>
                    <a:gd name="T57" fmla="*/ 150 h 252"/>
                    <a:gd name="T58" fmla="*/ 623 w 624"/>
                    <a:gd name="T59" fmla="*/ 161 h 252"/>
                    <a:gd name="T60" fmla="*/ 624 w 624"/>
                    <a:gd name="T61" fmla="*/ 174 h 252"/>
                    <a:gd name="T62" fmla="*/ 622 w 624"/>
                    <a:gd name="T63" fmla="*/ 186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624" h="252">
                      <a:moveTo>
                        <a:pt x="69" y="1"/>
                      </a:moveTo>
                      <a:lnTo>
                        <a:pt x="69" y="1"/>
                      </a:lnTo>
                      <a:lnTo>
                        <a:pt x="61" y="0"/>
                      </a:lnTo>
                      <a:lnTo>
                        <a:pt x="51" y="1"/>
                      </a:lnTo>
                      <a:lnTo>
                        <a:pt x="42" y="3"/>
                      </a:lnTo>
                      <a:lnTo>
                        <a:pt x="36" y="6"/>
                      </a:lnTo>
                      <a:lnTo>
                        <a:pt x="30" y="8"/>
                      </a:lnTo>
                      <a:lnTo>
                        <a:pt x="24" y="13"/>
                      </a:lnTo>
                      <a:lnTo>
                        <a:pt x="19" y="17"/>
                      </a:lnTo>
                      <a:lnTo>
                        <a:pt x="14" y="25"/>
                      </a:lnTo>
                      <a:lnTo>
                        <a:pt x="10" y="33"/>
                      </a:lnTo>
                      <a:lnTo>
                        <a:pt x="6" y="42"/>
                      </a:lnTo>
                      <a:lnTo>
                        <a:pt x="3" y="53"/>
                      </a:lnTo>
                      <a:lnTo>
                        <a:pt x="3" y="53"/>
                      </a:lnTo>
                      <a:lnTo>
                        <a:pt x="0" y="65"/>
                      </a:lnTo>
                      <a:lnTo>
                        <a:pt x="0" y="77"/>
                      </a:lnTo>
                      <a:lnTo>
                        <a:pt x="0" y="89"/>
                      </a:lnTo>
                      <a:lnTo>
                        <a:pt x="3" y="101"/>
                      </a:lnTo>
                      <a:lnTo>
                        <a:pt x="6" y="112"/>
                      </a:lnTo>
                      <a:lnTo>
                        <a:pt x="10" y="124"/>
                      </a:lnTo>
                      <a:lnTo>
                        <a:pt x="16" y="135"/>
                      </a:lnTo>
                      <a:lnTo>
                        <a:pt x="24" y="146"/>
                      </a:lnTo>
                      <a:lnTo>
                        <a:pt x="32" y="156"/>
                      </a:lnTo>
                      <a:lnTo>
                        <a:pt x="42" y="167"/>
                      </a:lnTo>
                      <a:lnTo>
                        <a:pt x="54" y="176"/>
                      </a:lnTo>
                      <a:lnTo>
                        <a:pt x="67" y="186"/>
                      </a:lnTo>
                      <a:lnTo>
                        <a:pt x="80" y="195"/>
                      </a:lnTo>
                      <a:lnTo>
                        <a:pt x="95" y="204"/>
                      </a:lnTo>
                      <a:lnTo>
                        <a:pt x="113" y="212"/>
                      </a:lnTo>
                      <a:lnTo>
                        <a:pt x="131" y="219"/>
                      </a:lnTo>
                      <a:lnTo>
                        <a:pt x="131" y="219"/>
                      </a:lnTo>
                      <a:lnTo>
                        <a:pt x="150" y="226"/>
                      </a:lnTo>
                      <a:lnTo>
                        <a:pt x="169" y="232"/>
                      </a:lnTo>
                      <a:lnTo>
                        <a:pt x="188" y="237"/>
                      </a:lnTo>
                      <a:lnTo>
                        <a:pt x="205" y="241"/>
                      </a:lnTo>
                      <a:lnTo>
                        <a:pt x="242" y="248"/>
                      </a:lnTo>
                      <a:lnTo>
                        <a:pt x="275" y="251"/>
                      </a:lnTo>
                      <a:lnTo>
                        <a:pt x="305" y="252"/>
                      </a:lnTo>
                      <a:lnTo>
                        <a:pt x="331" y="252"/>
                      </a:lnTo>
                      <a:lnTo>
                        <a:pt x="353" y="250"/>
                      </a:lnTo>
                      <a:lnTo>
                        <a:pt x="368" y="248"/>
                      </a:lnTo>
                      <a:lnTo>
                        <a:pt x="368" y="248"/>
                      </a:lnTo>
                      <a:lnTo>
                        <a:pt x="385" y="242"/>
                      </a:lnTo>
                      <a:lnTo>
                        <a:pt x="411" y="232"/>
                      </a:lnTo>
                      <a:lnTo>
                        <a:pt x="472" y="205"/>
                      </a:lnTo>
                      <a:lnTo>
                        <a:pt x="532" y="178"/>
                      </a:lnTo>
                      <a:lnTo>
                        <a:pt x="562" y="162"/>
                      </a:lnTo>
                      <a:lnTo>
                        <a:pt x="562" y="162"/>
                      </a:lnTo>
                      <a:lnTo>
                        <a:pt x="573" y="155"/>
                      </a:lnTo>
                      <a:lnTo>
                        <a:pt x="579" y="150"/>
                      </a:lnTo>
                      <a:lnTo>
                        <a:pt x="586" y="147"/>
                      </a:lnTo>
                      <a:lnTo>
                        <a:pt x="593" y="144"/>
                      </a:lnTo>
                      <a:lnTo>
                        <a:pt x="600" y="143"/>
                      </a:lnTo>
                      <a:lnTo>
                        <a:pt x="608" y="144"/>
                      </a:lnTo>
                      <a:lnTo>
                        <a:pt x="611" y="146"/>
                      </a:lnTo>
                      <a:lnTo>
                        <a:pt x="615" y="148"/>
                      </a:lnTo>
                      <a:lnTo>
                        <a:pt x="615" y="148"/>
                      </a:lnTo>
                      <a:lnTo>
                        <a:pt x="618" y="150"/>
                      </a:lnTo>
                      <a:lnTo>
                        <a:pt x="621" y="154"/>
                      </a:lnTo>
                      <a:lnTo>
                        <a:pt x="623" y="161"/>
                      </a:lnTo>
                      <a:lnTo>
                        <a:pt x="624" y="168"/>
                      </a:lnTo>
                      <a:lnTo>
                        <a:pt x="624" y="174"/>
                      </a:lnTo>
                      <a:lnTo>
                        <a:pt x="623" y="181"/>
                      </a:lnTo>
                      <a:lnTo>
                        <a:pt x="622" y="186"/>
                      </a:lnTo>
                      <a:lnTo>
                        <a:pt x="619" y="191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0" name="Freeform 17">
                  <a:extLst>
                    <a:ext uri="{FF2B5EF4-FFF2-40B4-BE49-F238E27FC236}">
                      <a16:creationId xmlns:a16="http://schemas.microsoft.com/office/drawing/2014/main" id="{981692CC-4808-471B-AB83-B51DA93899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35" y="1812"/>
                  <a:ext cx="83" cy="96"/>
                </a:xfrm>
                <a:custGeom>
                  <a:avLst/>
                  <a:gdLst>
                    <a:gd name="T0" fmla="*/ 167 w 331"/>
                    <a:gd name="T1" fmla="*/ 314 h 381"/>
                    <a:gd name="T2" fmla="*/ 165 w 331"/>
                    <a:gd name="T3" fmla="*/ 325 h 381"/>
                    <a:gd name="T4" fmla="*/ 165 w 331"/>
                    <a:gd name="T5" fmla="*/ 342 h 381"/>
                    <a:gd name="T6" fmla="*/ 168 w 331"/>
                    <a:gd name="T7" fmla="*/ 354 h 381"/>
                    <a:gd name="T8" fmla="*/ 176 w 331"/>
                    <a:gd name="T9" fmla="*/ 366 h 381"/>
                    <a:gd name="T10" fmla="*/ 190 w 331"/>
                    <a:gd name="T11" fmla="*/ 375 h 381"/>
                    <a:gd name="T12" fmla="*/ 210 w 331"/>
                    <a:gd name="T13" fmla="*/ 380 h 381"/>
                    <a:gd name="T14" fmla="*/ 224 w 331"/>
                    <a:gd name="T15" fmla="*/ 381 h 381"/>
                    <a:gd name="T16" fmla="*/ 250 w 331"/>
                    <a:gd name="T17" fmla="*/ 376 h 381"/>
                    <a:gd name="T18" fmla="*/ 268 w 331"/>
                    <a:gd name="T19" fmla="*/ 363 h 381"/>
                    <a:gd name="T20" fmla="*/ 280 w 331"/>
                    <a:gd name="T21" fmla="*/ 345 h 381"/>
                    <a:gd name="T22" fmla="*/ 285 w 331"/>
                    <a:gd name="T23" fmla="*/ 324 h 381"/>
                    <a:gd name="T24" fmla="*/ 283 w 331"/>
                    <a:gd name="T25" fmla="*/ 301 h 381"/>
                    <a:gd name="T26" fmla="*/ 278 w 331"/>
                    <a:gd name="T27" fmla="*/ 279 h 381"/>
                    <a:gd name="T28" fmla="*/ 267 w 331"/>
                    <a:gd name="T29" fmla="*/ 261 h 381"/>
                    <a:gd name="T30" fmla="*/ 253 w 331"/>
                    <a:gd name="T31" fmla="*/ 248 h 381"/>
                    <a:gd name="T32" fmla="*/ 244 w 331"/>
                    <a:gd name="T33" fmla="*/ 243 h 381"/>
                    <a:gd name="T34" fmla="*/ 227 w 331"/>
                    <a:gd name="T35" fmla="*/ 239 h 381"/>
                    <a:gd name="T36" fmla="*/ 202 w 331"/>
                    <a:gd name="T37" fmla="*/ 235 h 381"/>
                    <a:gd name="T38" fmla="*/ 170 w 331"/>
                    <a:gd name="T39" fmla="*/ 237 h 381"/>
                    <a:gd name="T40" fmla="*/ 146 w 331"/>
                    <a:gd name="T41" fmla="*/ 244 h 381"/>
                    <a:gd name="T42" fmla="*/ 139 w 331"/>
                    <a:gd name="T43" fmla="*/ 248 h 381"/>
                    <a:gd name="T44" fmla="*/ 101 w 331"/>
                    <a:gd name="T45" fmla="*/ 263 h 381"/>
                    <a:gd name="T46" fmla="*/ 72 w 331"/>
                    <a:gd name="T47" fmla="*/ 272 h 381"/>
                    <a:gd name="T48" fmla="*/ 77 w 331"/>
                    <a:gd name="T49" fmla="*/ 258 h 381"/>
                    <a:gd name="T50" fmla="*/ 79 w 331"/>
                    <a:gd name="T51" fmla="*/ 237 h 381"/>
                    <a:gd name="T52" fmla="*/ 77 w 331"/>
                    <a:gd name="T53" fmla="*/ 214 h 381"/>
                    <a:gd name="T54" fmla="*/ 72 w 331"/>
                    <a:gd name="T55" fmla="*/ 201 h 381"/>
                    <a:gd name="T56" fmla="*/ 49 w 331"/>
                    <a:gd name="T57" fmla="*/ 160 h 381"/>
                    <a:gd name="T58" fmla="*/ 24 w 331"/>
                    <a:gd name="T59" fmla="*/ 117 h 381"/>
                    <a:gd name="T60" fmla="*/ 9 w 331"/>
                    <a:gd name="T61" fmla="*/ 87 h 381"/>
                    <a:gd name="T62" fmla="*/ 1 w 331"/>
                    <a:gd name="T63" fmla="*/ 58 h 381"/>
                    <a:gd name="T64" fmla="*/ 1 w 331"/>
                    <a:gd name="T65" fmla="*/ 38 h 381"/>
                    <a:gd name="T66" fmla="*/ 4 w 331"/>
                    <a:gd name="T67" fmla="*/ 27 h 381"/>
                    <a:gd name="T68" fmla="*/ 9 w 331"/>
                    <a:gd name="T69" fmla="*/ 17 h 381"/>
                    <a:gd name="T70" fmla="*/ 19 w 331"/>
                    <a:gd name="T71" fmla="*/ 9 h 381"/>
                    <a:gd name="T72" fmla="*/ 25 w 331"/>
                    <a:gd name="T73" fmla="*/ 6 h 381"/>
                    <a:gd name="T74" fmla="*/ 52 w 331"/>
                    <a:gd name="T75" fmla="*/ 0 h 381"/>
                    <a:gd name="T76" fmla="*/ 82 w 331"/>
                    <a:gd name="T77" fmla="*/ 1 h 381"/>
                    <a:gd name="T78" fmla="*/ 114 w 331"/>
                    <a:gd name="T79" fmla="*/ 11 h 381"/>
                    <a:gd name="T80" fmla="*/ 146 w 331"/>
                    <a:gd name="T81" fmla="*/ 24 h 381"/>
                    <a:gd name="T82" fmla="*/ 211 w 331"/>
                    <a:gd name="T83" fmla="*/ 55 h 381"/>
                    <a:gd name="T84" fmla="*/ 257 w 331"/>
                    <a:gd name="T85" fmla="*/ 74 h 381"/>
                    <a:gd name="T86" fmla="*/ 272 w 331"/>
                    <a:gd name="T87" fmla="*/ 77 h 381"/>
                    <a:gd name="T88" fmla="*/ 329 w 331"/>
                    <a:gd name="T89" fmla="*/ 88 h 381"/>
                    <a:gd name="T90" fmla="*/ 331 w 331"/>
                    <a:gd name="T91" fmla="*/ 88 h 3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331" h="381">
                      <a:moveTo>
                        <a:pt x="167" y="314"/>
                      </a:moveTo>
                      <a:lnTo>
                        <a:pt x="167" y="314"/>
                      </a:lnTo>
                      <a:lnTo>
                        <a:pt x="166" y="317"/>
                      </a:lnTo>
                      <a:lnTo>
                        <a:pt x="165" y="325"/>
                      </a:lnTo>
                      <a:lnTo>
                        <a:pt x="165" y="336"/>
                      </a:lnTo>
                      <a:lnTo>
                        <a:pt x="165" y="342"/>
                      </a:lnTo>
                      <a:lnTo>
                        <a:pt x="166" y="348"/>
                      </a:lnTo>
                      <a:lnTo>
                        <a:pt x="168" y="354"/>
                      </a:lnTo>
                      <a:lnTo>
                        <a:pt x="171" y="360"/>
                      </a:lnTo>
                      <a:lnTo>
                        <a:pt x="176" y="366"/>
                      </a:lnTo>
                      <a:lnTo>
                        <a:pt x="181" y="370"/>
                      </a:lnTo>
                      <a:lnTo>
                        <a:pt x="190" y="375"/>
                      </a:lnTo>
                      <a:lnTo>
                        <a:pt x="199" y="379"/>
                      </a:lnTo>
                      <a:lnTo>
                        <a:pt x="210" y="380"/>
                      </a:lnTo>
                      <a:lnTo>
                        <a:pt x="224" y="381"/>
                      </a:lnTo>
                      <a:lnTo>
                        <a:pt x="224" y="381"/>
                      </a:lnTo>
                      <a:lnTo>
                        <a:pt x="238" y="380"/>
                      </a:lnTo>
                      <a:lnTo>
                        <a:pt x="250" y="376"/>
                      </a:lnTo>
                      <a:lnTo>
                        <a:pt x="260" y="370"/>
                      </a:lnTo>
                      <a:lnTo>
                        <a:pt x="268" y="363"/>
                      </a:lnTo>
                      <a:lnTo>
                        <a:pt x="275" y="355"/>
                      </a:lnTo>
                      <a:lnTo>
                        <a:pt x="280" y="345"/>
                      </a:lnTo>
                      <a:lnTo>
                        <a:pt x="283" y="335"/>
                      </a:lnTo>
                      <a:lnTo>
                        <a:pt x="285" y="324"/>
                      </a:lnTo>
                      <a:lnTo>
                        <a:pt x="285" y="312"/>
                      </a:lnTo>
                      <a:lnTo>
                        <a:pt x="283" y="301"/>
                      </a:lnTo>
                      <a:lnTo>
                        <a:pt x="281" y="290"/>
                      </a:lnTo>
                      <a:lnTo>
                        <a:pt x="278" y="279"/>
                      </a:lnTo>
                      <a:lnTo>
                        <a:pt x="273" y="269"/>
                      </a:lnTo>
                      <a:lnTo>
                        <a:pt x="267" y="261"/>
                      </a:lnTo>
                      <a:lnTo>
                        <a:pt x="261" y="254"/>
                      </a:lnTo>
                      <a:lnTo>
                        <a:pt x="253" y="248"/>
                      </a:lnTo>
                      <a:lnTo>
                        <a:pt x="253" y="248"/>
                      </a:lnTo>
                      <a:lnTo>
                        <a:pt x="244" y="243"/>
                      </a:lnTo>
                      <a:lnTo>
                        <a:pt x="236" y="241"/>
                      </a:lnTo>
                      <a:lnTo>
                        <a:pt x="227" y="239"/>
                      </a:lnTo>
                      <a:lnTo>
                        <a:pt x="218" y="236"/>
                      </a:lnTo>
                      <a:lnTo>
                        <a:pt x="202" y="235"/>
                      </a:lnTo>
                      <a:lnTo>
                        <a:pt x="185" y="235"/>
                      </a:lnTo>
                      <a:lnTo>
                        <a:pt x="170" y="237"/>
                      </a:lnTo>
                      <a:lnTo>
                        <a:pt x="157" y="241"/>
                      </a:lnTo>
                      <a:lnTo>
                        <a:pt x="146" y="244"/>
                      </a:lnTo>
                      <a:lnTo>
                        <a:pt x="139" y="248"/>
                      </a:lnTo>
                      <a:lnTo>
                        <a:pt x="139" y="248"/>
                      </a:lnTo>
                      <a:lnTo>
                        <a:pt x="122" y="255"/>
                      </a:lnTo>
                      <a:lnTo>
                        <a:pt x="101" y="263"/>
                      </a:lnTo>
                      <a:lnTo>
                        <a:pt x="72" y="272"/>
                      </a:lnTo>
                      <a:lnTo>
                        <a:pt x="72" y="272"/>
                      </a:lnTo>
                      <a:lnTo>
                        <a:pt x="75" y="266"/>
                      </a:lnTo>
                      <a:lnTo>
                        <a:pt x="77" y="258"/>
                      </a:lnTo>
                      <a:lnTo>
                        <a:pt x="78" y="248"/>
                      </a:lnTo>
                      <a:lnTo>
                        <a:pt x="79" y="237"/>
                      </a:lnTo>
                      <a:lnTo>
                        <a:pt x="79" y="225"/>
                      </a:lnTo>
                      <a:lnTo>
                        <a:pt x="77" y="214"/>
                      </a:lnTo>
                      <a:lnTo>
                        <a:pt x="72" y="201"/>
                      </a:lnTo>
                      <a:lnTo>
                        <a:pt x="72" y="201"/>
                      </a:lnTo>
                      <a:lnTo>
                        <a:pt x="63" y="184"/>
                      </a:lnTo>
                      <a:lnTo>
                        <a:pt x="49" y="160"/>
                      </a:lnTo>
                      <a:lnTo>
                        <a:pt x="32" y="133"/>
                      </a:lnTo>
                      <a:lnTo>
                        <a:pt x="24" y="117"/>
                      </a:lnTo>
                      <a:lnTo>
                        <a:pt x="17" y="102"/>
                      </a:lnTo>
                      <a:lnTo>
                        <a:pt x="9" y="87"/>
                      </a:lnTo>
                      <a:lnTo>
                        <a:pt x="5" y="72"/>
                      </a:lnTo>
                      <a:lnTo>
                        <a:pt x="1" y="58"/>
                      </a:lnTo>
                      <a:lnTo>
                        <a:pt x="0" y="45"/>
                      </a:lnTo>
                      <a:lnTo>
                        <a:pt x="1" y="38"/>
                      </a:lnTo>
                      <a:lnTo>
                        <a:pt x="2" y="32"/>
                      </a:lnTo>
                      <a:lnTo>
                        <a:pt x="4" y="27"/>
                      </a:lnTo>
                      <a:lnTo>
                        <a:pt x="6" y="21"/>
                      </a:lnTo>
                      <a:lnTo>
                        <a:pt x="9" y="17"/>
                      </a:lnTo>
                      <a:lnTo>
                        <a:pt x="14" y="13"/>
                      </a:lnTo>
                      <a:lnTo>
                        <a:pt x="19" y="9"/>
                      </a:lnTo>
                      <a:lnTo>
                        <a:pt x="25" y="6"/>
                      </a:lnTo>
                      <a:lnTo>
                        <a:pt x="25" y="6"/>
                      </a:lnTo>
                      <a:lnTo>
                        <a:pt x="38" y="1"/>
                      </a:lnTo>
                      <a:lnTo>
                        <a:pt x="52" y="0"/>
                      </a:lnTo>
                      <a:lnTo>
                        <a:pt x="68" y="0"/>
                      </a:lnTo>
                      <a:lnTo>
                        <a:pt x="82" y="1"/>
                      </a:lnTo>
                      <a:lnTo>
                        <a:pt x="97" y="6"/>
                      </a:lnTo>
                      <a:lnTo>
                        <a:pt x="114" y="11"/>
                      </a:lnTo>
                      <a:lnTo>
                        <a:pt x="129" y="17"/>
                      </a:lnTo>
                      <a:lnTo>
                        <a:pt x="146" y="24"/>
                      </a:lnTo>
                      <a:lnTo>
                        <a:pt x="179" y="39"/>
                      </a:lnTo>
                      <a:lnTo>
                        <a:pt x="211" y="55"/>
                      </a:lnTo>
                      <a:lnTo>
                        <a:pt x="242" y="68"/>
                      </a:lnTo>
                      <a:lnTo>
                        <a:pt x="257" y="74"/>
                      </a:lnTo>
                      <a:lnTo>
                        <a:pt x="272" y="77"/>
                      </a:lnTo>
                      <a:lnTo>
                        <a:pt x="272" y="77"/>
                      </a:lnTo>
                      <a:lnTo>
                        <a:pt x="313" y="85"/>
                      </a:lnTo>
                      <a:lnTo>
                        <a:pt x="329" y="88"/>
                      </a:lnTo>
                      <a:lnTo>
                        <a:pt x="331" y="88"/>
                      </a:lnTo>
                      <a:lnTo>
                        <a:pt x="331" y="88"/>
                      </a:lnTo>
                      <a:lnTo>
                        <a:pt x="329" y="87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1" name="Freeform 18">
                  <a:extLst>
                    <a:ext uri="{FF2B5EF4-FFF2-40B4-BE49-F238E27FC236}">
                      <a16:creationId xmlns:a16="http://schemas.microsoft.com/office/drawing/2014/main" id="{D533ADB2-5F1A-4F92-A565-AC451E2D95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0" y="1841"/>
                  <a:ext cx="48" cy="15"/>
                </a:xfrm>
                <a:custGeom>
                  <a:avLst/>
                  <a:gdLst>
                    <a:gd name="T0" fmla="*/ 190 w 190"/>
                    <a:gd name="T1" fmla="*/ 57 h 57"/>
                    <a:gd name="T2" fmla="*/ 190 w 190"/>
                    <a:gd name="T3" fmla="*/ 57 h 57"/>
                    <a:gd name="T4" fmla="*/ 185 w 190"/>
                    <a:gd name="T5" fmla="*/ 57 h 57"/>
                    <a:gd name="T6" fmla="*/ 171 w 190"/>
                    <a:gd name="T7" fmla="*/ 57 h 57"/>
                    <a:gd name="T8" fmla="*/ 160 w 190"/>
                    <a:gd name="T9" fmla="*/ 56 h 57"/>
                    <a:gd name="T10" fmla="*/ 149 w 190"/>
                    <a:gd name="T11" fmla="*/ 55 h 57"/>
                    <a:gd name="T12" fmla="*/ 136 w 190"/>
                    <a:gd name="T13" fmla="*/ 52 h 57"/>
                    <a:gd name="T14" fmla="*/ 123 w 190"/>
                    <a:gd name="T15" fmla="*/ 48 h 57"/>
                    <a:gd name="T16" fmla="*/ 123 w 190"/>
                    <a:gd name="T17" fmla="*/ 48 h 57"/>
                    <a:gd name="T18" fmla="*/ 110 w 190"/>
                    <a:gd name="T19" fmla="*/ 42 h 57"/>
                    <a:gd name="T20" fmla="*/ 97 w 190"/>
                    <a:gd name="T21" fmla="*/ 34 h 57"/>
                    <a:gd name="T22" fmla="*/ 74 w 190"/>
                    <a:gd name="T23" fmla="*/ 18 h 57"/>
                    <a:gd name="T24" fmla="*/ 64 w 190"/>
                    <a:gd name="T25" fmla="*/ 10 h 57"/>
                    <a:gd name="T26" fmla="*/ 54 w 190"/>
                    <a:gd name="T27" fmla="*/ 4 h 57"/>
                    <a:gd name="T28" fmla="*/ 44 w 190"/>
                    <a:gd name="T29" fmla="*/ 0 h 57"/>
                    <a:gd name="T30" fmla="*/ 38 w 190"/>
                    <a:gd name="T31" fmla="*/ 0 h 57"/>
                    <a:gd name="T32" fmla="*/ 33 w 190"/>
                    <a:gd name="T33" fmla="*/ 0 h 57"/>
                    <a:gd name="T34" fmla="*/ 33 w 190"/>
                    <a:gd name="T35" fmla="*/ 0 h 57"/>
                    <a:gd name="T36" fmla="*/ 23 w 190"/>
                    <a:gd name="T37" fmla="*/ 2 h 57"/>
                    <a:gd name="T38" fmla="*/ 16 w 190"/>
                    <a:gd name="T39" fmla="*/ 7 h 57"/>
                    <a:gd name="T40" fmla="*/ 10 w 190"/>
                    <a:gd name="T41" fmla="*/ 12 h 57"/>
                    <a:gd name="T42" fmla="*/ 6 w 190"/>
                    <a:gd name="T43" fmla="*/ 18 h 57"/>
                    <a:gd name="T44" fmla="*/ 3 w 190"/>
                    <a:gd name="T45" fmla="*/ 24 h 57"/>
                    <a:gd name="T46" fmla="*/ 1 w 190"/>
                    <a:gd name="T47" fmla="*/ 29 h 57"/>
                    <a:gd name="T48" fmla="*/ 0 w 190"/>
                    <a:gd name="T49" fmla="*/ 33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90" h="57">
                      <a:moveTo>
                        <a:pt x="190" y="57"/>
                      </a:moveTo>
                      <a:lnTo>
                        <a:pt x="190" y="57"/>
                      </a:lnTo>
                      <a:lnTo>
                        <a:pt x="185" y="57"/>
                      </a:lnTo>
                      <a:lnTo>
                        <a:pt x="171" y="57"/>
                      </a:lnTo>
                      <a:lnTo>
                        <a:pt x="160" y="56"/>
                      </a:lnTo>
                      <a:lnTo>
                        <a:pt x="149" y="55"/>
                      </a:lnTo>
                      <a:lnTo>
                        <a:pt x="136" y="52"/>
                      </a:lnTo>
                      <a:lnTo>
                        <a:pt x="123" y="48"/>
                      </a:lnTo>
                      <a:lnTo>
                        <a:pt x="123" y="48"/>
                      </a:lnTo>
                      <a:lnTo>
                        <a:pt x="110" y="42"/>
                      </a:lnTo>
                      <a:lnTo>
                        <a:pt x="97" y="34"/>
                      </a:lnTo>
                      <a:lnTo>
                        <a:pt x="74" y="18"/>
                      </a:lnTo>
                      <a:lnTo>
                        <a:pt x="64" y="10"/>
                      </a:lnTo>
                      <a:lnTo>
                        <a:pt x="54" y="4"/>
                      </a:lnTo>
                      <a:lnTo>
                        <a:pt x="44" y="0"/>
                      </a:lnTo>
                      <a:lnTo>
                        <a:pt x="38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lnTo>
                        <a:pt x="23" y="2"/>
                      </a:lnTo>
                      <a:lnTo>
                        <a:pt x="16" y="7"/>
                      </a:lnTo>
                      <a:lnTo>
                        <a:pt x="10" y="12"/>
                      </a:lnTo>
                      <a:lnTo>
                        <a:pt x="6" y="18"/>
                      </a:lnTo>
                      <a:lnTo>
                        <a:pt x="3" y="24"/>
                      </a:lnTo>
                      <a:lnTo>
                        <a:pt x="1" y="29"/>
                      </a:lnTo>
                      <a:lnTo>
                        <a:pt x="0" y="33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2" name="Freeform 19">
                  <a:extLst>
                    <a:ext uri="{FF2B5EF4-FFF2-40B4-BE49-F238E27FC236}">
                      <a16:creationId xmlns:a16="http://schemas.microsoft.com/office/drawing/2014/main" id="{B9CB01C0-41B8-4DF8-8506-DA4A1D5B86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7" y="1845"/>
                  <a:ext cx="16" cy="46"/>
                </a:xfrm>
                <a:custGeom>
                  <a:avLst/>
                  <a:gdLst>
                    <a:gd name="T0" fmla="*/ 61 w 61"/>
                    <a:gd name="T1" fmla="*/ 185 h 185"/>
                    <a:gd name="T2" fmla="*/ 61 w 61"/>
                    <a:gd name="T3" fmla="*/ 185 h 185"/>
                    <a:gd name="T4" fmla="*/ 51 w 61"/>
                    <a:gd name="T5" fmla="*/ 178 h 185"/>
                    <a:gd name="T6" fmla="*/ 41 w 61"/>
                    <a:gd name="T7" fmla="*/ 170 h 185"/>
                    <a:gd name="T8" fmla="*/ 29 w 61"/>
                    <a:gd name="T9" fmla="*/ 158 h 185"/>
                    <a:gd name="T10" fmla="*/ 23 w 61"/>
                    <a:gd name="T11" fmla="*/ 151 h 185"/>
                    <a:gd name="T12" fmla="*/ 18 w 61"/>
                    <a:gd name="T13" fmla="*/ 143 h 185"/>
                    <a:gd name="T14" fmla="*/ 13 w 61"/>
                    <a:gd name="T15" fmla="*/ 133 h 185"/>
                    <a:gd name="T16" fmla="*/ 8 w 61"/>
                    <a:gd name="T17" fmla="*/ 124 h 185"/>
                    <a:gd name="T18" fmla="*/ 4 w 61"/>
                    <a:gd name="T19" fmla="*/ 113 h 185"/>
                    <a:gd name="T20" fmla="*/ 1 w 61"/>
                    <a:gd name="T21" fmla="*/ 101 h 185"/>
                    <a:gd name="T22" fmla="*/ 0 w 61"/>
                    <a:gd name="T23" fmla="*/ 89 h 185"/>
                    <a:gd name="T24" fmla="*/ 0 w 61"/>
                    <a:gd name="T25" fmla="*/ 76 h 185"/>
                    <a:gd name="T26" fmla="*/ 0 w 61"/>
                    <a:gd name="T27" fmla="*/ 76 h 185"/>
                    <a:gd name="T28" fmla="*/ 2 w 61"/>
                    <a:gd name="T29" fmla="*/ 53 h 185"/>
                    <a:gd name="T30" fmla="*/ 7 w 61"/>
                    <a:gd name="T31" fmla="*/ 34 h 185"/>
                    <a:gd name="T32" fmla="*/ 12 w 61"/>
                    <a:gd name="T33" fmla="*/ 20 h 185"/>
                    <a:gd name="T34" fmla="*/ 18 w 61"/>
                    <a:gd name="T35" fmla="*/ 11 h 185"/>
                    <a:gd name="T36" fmla="*/ 23 w 61"/>
                    <a:gd name="T37" fmla="*/ 5 h 185"/>
                    <a:gd name="T38" fmla="*/ 28 w 61"/>
                    <a:gd name="T39" fmla="*/ 1 h 185"/>
                    <a:gd name="T40" fmla="*/ 33 w 61"/>
                    <a:gd name="T41" fmla="*/ 0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61" h="185">
                      <a:moveTo>
                        <a:pt x="61" y="185"/>
                      </a:moveTo>
                      <a:lnTo>
                        <a:pt x="61" y="185"/>
                      </a:lnTo>
                      <a:lnTo>
                        <a:pt x="51" y="178"/>
                      </a:lnTo>
                      <a:lnTo>
                        <a:pt x="41" y="170"/>
                      </a:lnTo>
                      <a:lnTo>
                        <a:pt x="29" y="158"/>
                      </a:lnTo>
                      <a:lnTo>
                        <a:pt x="23" y="151"/>
                      </a:lnTo>
                      <a:lnTo>
                        <a:pt x="18" y="143"/>
                      </a:lnTo>
                      <a:lnTo>
                        <a:pt x="13" y="133"/>
                      </a:lnTo>
                      <a:lnTo>
                        <a:pt x="8" y="124"/>
                      </a:lnTo>
                      <a:lnTo>
                        <a:pt x="4" y="113"/>
                      </a:lnTo>
                      <a:lnTo>
                        <a:pt x="1" y="101"/>
                      </a:lnTo>
                      <a:lnTo>
                        <a:pt x="0" y="89"/>
                      </a:lnTo>
                      <a:lnTo>
                        <a:pt x="0" y="76"/>
                      </a:lnTo>
                      <a:lnTo>
                        <a:pt x="0" y="76"/>
                      </a:lnTo>
                      <a:lnTo>
                        <a:pt x="2" y="53"/>
                      </a:lnTo>
                      <a:lnTo>
                        <a:pt x="7" y="34"/>
                      </a:lnTo>
                      <a:lnTo>
                        <a:pt x="12" y="20"/>
                      </a:lnTo>
                      <a:lnTo>
                        <a:pt x="18" y="11"/>
                      </a:lnTo>
                      <a:lnTo>
                        <a:pt x="23" y="5"/>
                      </a:lnTo>
                      <a:lnTo>
                        <a:pt x="28" y="1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3" name="Freeform 20">
                  <a:extLst>
                    <a:ext uri="{FF2B5EF4-FFF2-40B4-BE49-F238E27FC236}">
                      <a16:creationId xmlns:a16="http://schemas.microsoft.com/office/drawing/2014/main" id="{B599F15F-8B88-455E-95D9-61481D77E6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6" y="1847"/>
                  <a:ext cx="12" cy="44"/>
                </a:xfrm>
                <a:custGeom>
                  <a:avLst/>
                  <a:gdLst>
                    <a:gd name="T0" fmla="*/ 24 w 48"/>
                    <a:gd name="T1" fmla="*/ 0 h 175"/>
                    <a:gd name="T2" fmla="*/ 24 w 48"/>
                    <a:gd name="T3" fmla="*/ 0 h 175"/>
                    <a:gd name="T4" fmla="*/ 20 w 48"/>
                    <a:gd name="T5" fmla="*/ 5 h 175"/>
                    <a:gd name="T6" fmla="*/ 12 w 48"/>
                    <a:gd name="T7" fmla="*/ 20 h 175"/>
                    <a:gd name="T8" fmla="*/ 7 w 48"/>
                    <a:gd name="T9" fmla="*/ 31 h 175"/>
                    <a:gd name="T10" fmla="*/ 4 w 48"/>
                    <a:gd name="T11" fmla="*/ 43 h 175"/>
                    <a:gd name="T12" fmla="*/ 2 w 48"/>
                    <a:gd name="T13" fmla="*/ 56 h 175"/>
                    <a:gd name="T14" fmla="*/ 0 w 48"/>
                    <a:gd name="T15" fmla="*/ 71 h 175"/>
                    <a:gd name="T16" fmla="*/ 0 w 48"/>
                    <a:gd name="T17" fmla="*/ 71 h 175"/>
                    <a:gd name="T18" fmla="*/ 0 w 48"/>
                    <a:gd name="T19" fmla="*/ 79 h 175"/>
                    <a:gd name="T20" fmla="*/ 3 w 48"/>
                    <a:gd name="T21" fmla="*/ 88 h 175"/>
                    <a:gd name="T22" fmla="*/ 7 w 48"/>
                    <a:gd name="T23" fmla="*/ 105 h 175"/>
                    <a:gd name="T24" fmla="*/ 16 w 48"/>
                    <a:gd name="T25" fmla="*/ 122 h 175"/>
                    <a:gd name="T26" fmla="*/ 24 w 48"/>
                    <a:gd name="T27" fmla="*/ 139 h 175"/>
                    <a:gd name="T28" fmla="*/ 32 w 48"/>
                    <a:gd name="T29" fmla="*/ 153 h 175"/>
                    <a:gd name="T30" fmla="*/ 41 w 48"/>
                    <a:gd name="T31" fmla="*/ 165 h 175"/>
                    <a:gd name="T32" fmla="*/ 48 w 48"/>
                    <a:gd name="T33" fmla="*/ 175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8" h="17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20" y="5"/>
                      </a:lnTo>
                      <a:lnTo>
                        <a:pt x="12" y="20"/>
                      </a:lnTo>
                      <a:lnTo>
                        <a:pt x="7" y="31"/>
                      </a:lnTo>
                      <a:lnTo>
                        <a:pt x="4" y="43"/>
                      </a:lnTo>
                      <a:lnTo>
                        <a:pt x="2" y="56"/>
                      </a:lnTo>
                      <a:lnTo>
                        <a:pt x="0" y="71"/>
                      </a:lnTo>
                      <a:lnTo>
                        <a:pt x="0" y="71"/>
                      </a:lnTo>
                      <a:lnTo>
                        <a:pt x="0" y="79"/>
                      </a:lnTo>
                      <a:lnTo>
                        <a:pt x="3" y="88"/>
                      </a:lnTo>
                      <a:lnTo>
                        <a:pt x="7" y="105"/>
                      </a:lnTo>
                      <a:lnTo>
                        <a:pt x="16" y="122"/>
                      </a:lnTo>
                      <a:lnTo>
                        <a:pt x="24" y="139"/>
                      </a:lnTo>
                      <a:lnTo>
                        <a:pt x="32" y="153"/>
                      </a:lnTo>
                      <a:lnTo>
                        <a:pt x="41" y="165"/>
                      </a:lnTo>
                      <a:lnTo>
                        <a:pt x="48" y="175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4" name="Freeform 21">
                  <a:extLst>
                    <a:ext uri="{FF2B5EF4-FFF2-40B4-BE49-F238E27FC236}">
                      <a16:creationId xmlns:a16="http://schemas.microsoft.com/office/drawing/2014/main" id="{BAF79022-8DC7-4A4B-9747-482484BA79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7" y="1858"/>
                  <a:ext cx="21" cy="50"/>
                </a:xfrm>
                <a:custGeom>
                  <a:avLst/>
                  <a:gdLst>
                    <a:gd name="T0" fmla="*/ 7 w 83"/>
                    <a:gd name="T1" fmla="*/ 0 h 199"/>
                    <a:gd name="T2" fmla="*/ 7 w 83"/>
                    <a:gd name="T3" fmla="*/ 0 h 199"/>
                    <a:gd name="T4" fmla="*/ 6 w 83"/>
                    <a:gd name="T5" fmla="*/ 4 h 199"/>
                    <a:gd name="T6" fmla="*/ 2 w 83"/>
                    <a:gd name="T7" fmla="*/ 19 h 199"/>
                    <a:gd name="T8" fmla="*/ 1 w 83"/>
                    <a:gd name="T9" fmla="*/ 29 h 199"/>
                    <a:gd name="T10" fmla="*/ 0 w 83"/>
                    <a:gd name="T11" fmla="*/ 42 h 199"/>
                    <a:gd name="T12" fmla="*/ 0 w 83"/>
                    <a:gd name="T13" fmla="*/ 58 h 199"/>
                    <a:gd name="T14" fmla="*/ 2 w 83"/>
                    <a:gd name="T15" fmla="*/ 76 h 199"/>
                    <a:gd name="T16" fmla="*/ 2 w 83"/>
                    <a:gd name="T17" fmla="*/ 76 h 199"/>
                    <a:gd name="T18" fmla="*/ 5 w 83"/>
                    <a:gd name="T19" fmla="*/ 85 h 199"/>
                    <a:gd name="T20" fmla="*/ 8 w 83"/>
                    <a:gd name="T21" fmla="*/ 96 h 199"/>
                    <a:gd name="T22" fmla="*/ 13 w 83"/>
                    <a:gd name="T23" fmla="*/ 105 h 199"/>
                    <a:gd name="T24" fmla="*/ 18 w 83"/>
                    <a:gd name="T25" fmla="*/ 116 h 199"/>
                    <a:gd name="T26" fmla="*/ 31 w 83"/>
                    <a:gd name="T27" fmla="*/ 136 h 199"/>
                    <a:gd name="T28" fmla="*/ 45 w 83"/>
                    <a:gd name="T29" fmla="*/ 156 h 199"/>
                    <a:gd name="T30" fmla="*/ 59 w 83"/>
                    <a:gd name="T31" fmla="*/ 173 h 199"/>
                    <a:gd name="T32" fmla="*/ 71 w 83"/>
                    <a:gd name="T33" fmla="*/ 187 h 199"/>
                    <a:gd name="T34" fmla="*/ 83 w 83"/>
                    <a:gd name="T35" fmla="*/ 19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3" h="199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6" y="4"/>
                      </a:lnTo>
                      <a:lnTo>
                        <a:pt x="2" y="19"/>
                      </a:lnTo>
                      <a:lnTo>
                        <a:pt x="1" y="29"/>
                      </a:lnTo>
                      <a:lnTo>
                        <a:pt x="0" y="42"/>
                      </a:lnTo>
                      <a:lnTo>
                        <a:pt x="0" y="58"/>
                      </a:lnTo>
                      <a:lnTo>
                        <a:pt x="2" y="76"/>
                      </a:lnTo>
                      <a:lnTo>
                        <a:pt x="2" y="76"/>
                      </a:lnTo>
                      <a:lnTo>
                        <a:pt x="5" y="85"/>
                      </a:lnTo>
                      <a:lnTo>
                        <a:pt x="8" y="96"/>
                      </a:lnTo>
                      <a:lnTo>
                        <a:pt x="13" y="105"/>
                      </a:lnTo>
                      <a:lnTo>
                        <a:pt x="18" y="116"/>
                      </a:lnTo>
                      <a:lnTo>
                        <a:pt x="31" y="136"/>
                      </a:lnTo>
                      <a:lnTo>
                        <a:pt x="45" y="156"/>
                      </a:lnTo>
                      <a:lnTo>
                        <a:pt x="59" y="173"/>
                      </a:lnTo>
                      <a:lnTo>
                        <a:pt x="71" y="187"/>
                      </a:lnTo>
                      <a:lnTo>
                        <a:pt x="83" y="199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5" name="Freeform 22">
                  <a:extLst>
                    <a:ext uri="{FF2B5EF4-FFF2-40B4-BE49-F238E27FC236}">
                      <a16:creationId xmlns:a16="http://schemas.microsoft.com/office/drawing/2014/main" id="{1BB7B90E-C57C-4A70-9505-0DBC19054B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7" y="1873"/>
                  <a:ext cx="51" cy="132"/>
                </a:xfrm>
                <a:custGeom>
                  <a:avLst/>
                  <a:gdLst>
                    <a:gd name="T0" fmla="*/ 4 w 204"/>
                    <a:gd name="T1" fmla="*/ 0 h 529"/>
                    <a:gd name="T2" fmla="*/ 4 w 204"/>
                    <a:gd name="T3" fmla="*/ 0 h 529"/>
                    <a:gd name="T4" fmla="*/ 2 w 204"/>
                    <a:gd name="T5" fmla="*/ 11 h 529"/>
                    <a:gd name="T6" fmla="*/ 1 w 204"/>
                    <a:gd name="T7" fmla="*/ 22 h 529"/>
                    <a:gd name="T8" fmla="*/ 0 w 204"/>
                    <a:gd name="T9" fmla="*/ 36 h 529"/>
                    <a:gd name="T10" fmla="*/ 1 w 204"/>
                    <a:gd name="T11" fmla="*/ 52 h 529"/>
                    <a:gd name="T12" fmla="*/ 2 w 204"/>
                    <a:gd name="T13" fmla="*/ 70 h 529"/>
                    <a:gd name="T14" fmla="*/ 6 w 204"/>
                    <a:gd name="T15" fmla="*/ 88 h 529"/>
                    <a:gd name="T16" fmla="*/ 9 w 204"/>
                    <a:gd name="T17" fmla="*/ 96 h 529"/>
                    <a:gd name="T18" fmla="*/ 13 w 204"/>
                    <a:gd name="T19" fmla="*/ 105 h 529"/>
                    <a:gd name="T20" fmla="*/ 13 w 204"/>
                    <a:gd name="T21" fmla="*/ 105 h 529"/>
                    <a:gd name="T22" fmla="*/ 19 w 204"/>
                    <a:gd name="T23" fmla="*/ 114 h 529"/>
                    <a:gd name="T24" fmla="*/ 26 w 204"/>
                    <a:gd name="T25" fmla="*/ 126 h 529"/>
                    <a:gd name="T26" fmla="*/ 47 w 204"/>
                    <a:gd name="T27" fmla="*/ 153 h 529"/>
                    <a:gd name="T28" fmla="*/ 104 w 204"/>
                    <a:gd name="T29" fmla="*/ 222 h 529"/>
                    <a:gd name="T30" fmla="*/ 134 w 204"/>
                    <a:gd name="T31" fmla="*/ 258 h 529"/>
                    <a:gd name="T32" fmla="*/ 160 w 204"/>
                    <a:gd name="T33" fmla="*/ 292 h 529"/>
                    <a:gd name="T34" fmla="*/ 172 w 204"/>
                    <a:gd name="T35" fmla="*/ 308 h 529"/>
                    <a:gd name="T36" fmla="*/ 181 w 204"/>
                    <a:gd name="T37" fmla="*/ 323 h 529"/>
                    <a:gd name="T38" fmla="*/ 189 w 204"/>
                    <a:gd name="T39" fmla="*/ 336 h 529"/>
                    <a:gd name="T40" fmla="*/ 193 w 204"/>
                    <a:gd name="T41" fmla="*/ 347 h 529"/>
                    <a:gd name="T42" fmla="*/ 193 w 204"/>
                    <a:gd name="T43" fmla="*/ 347 h 529"/>
                    <a:gd name="T44" fmla="*/ 199 w 204"/>
                    <a:gd name="T45" fmla="*/ 368 h 529"/>
                    <a:gd name="T46" fmla="*/ 202 w 204"/>
                    <a:gd name="T47" fmla="*/ 391 h 529"/>
                    <a:gd name="T48" fmla="*/ 204 w 204"/>
                    <a:gd name="T49" fmla="*/ 415 h 529"/>
                    <a:gd name="T50" fmla="*/ 204 w 204"/>
                    <a:gd name="T51" fmla="*/ 436 h 529"/>
                    <a:gd name="T52" fmla="*/ 202 w 204"/>
                    <a:gd name="T53" fmla="*/ 456 h 529"/>
                    <a:gd name="T54" fmla="*/ 199 w 204"/>
                    <a:gd name="T55" fmla="*/ 473 h 529"/>
                    <a:gd name="T56" fmla="*/ 197 w 204"/>
                    <a:gd name="T57" fmla="*/ 486 h 529"/>
                    <a:gd name="T58" fmla="*/ 193 w 204"/>
                    <a:gd name="T59" fmla="*/ 494 h 529"/>
                    <a:gd name="T60" fmla="*/ 193 w 204"/>
                    <a:gd name="T61" fmla="*/ 494 h 529"/>
                    <a:gd name="T62" fmla="*/ 189 w 204"/>
                    <a:gd name="T63" fmla="*/ 500 h 529"/>
                    <a:gd name="T64" fmla="*/ 183 w 204"/>
                    <a:gd name="T65" fmla="*/ 506 h 529"/>
                    <a:gd name="T66" fmla="*/ 174 w 204"/>
                    <a:gd name="T67" fmla="*/ 512 h 529"/>
                    <a:gd name="T68" fmla="*/ 165 w 204"/>
                    <a:gd name="T69" fmla="*/ 518 h 529"/>
                    <a:gd name="T70" fmla="*/ 154 w 204"/>
                    <a:gd name="T71" fmla="*/ 523 h 529"/>
                    <a:gd name="T72" fmla="*/ 141 w 204"/>
                    <a:gd name="T73" fmla="*/ 526 h 529"/>
                    <a:gd name="T74" fmla="*/ 128 w 204"/>
                    <a:gd name="T75" fmla="*/ 529 h 529"/>
                    <a:gd name="T76" fmla="*/ 113 w 204"/>
                    <a:gd name="T77" fmla="*/ 527 h 529"/>
                    <a:gd name="T78" fmla="*/ 113 w 204"/>
                    <a:gd name="T79" fmla="*/ 527 h 529"/>
                    <a:gd name="T80" fmla="*/ 98 w 204"/>
                    <a:gd name="T81" fmla="*/ 524 h 529"/>
                    <a:gd name="T82" fmla="*/ 85 w 204"/>
                    <a:gd name="T83" fmla="*/ 519 h 529"/>
                    <a:gd name="T84" fmla="*/ 75 w 204"/>
                    <a:gd name="T85" fmla="*/ 513 h 529"/>
                    <a:gd name="T86" fmla="*/ 66 w 204"/>
                    <a:gd name="T87" fmla="*/ 506 h 529"/>
                    <a:gd name="T88" fmla="*/ 59 w 204"/>
                    <a:gd name="T89" fmla="*/ 500 h 529"/>
                    <a:gd name="T90" fmla="*/ 55 w 204"/>
                    <a:gd name="T91" fmla="*/ 494 h 529"/>
                    <a:gd name="T92" fmla="*/ 51 w 204"/>
                    <a:gd name="T93" fmla="*/ 489 h 5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04" h="529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2" y="11"/>
                      </a:lnTo>
                      <a:lnTo>
                        <a:pt x="1" y="22"/>
                      </a:lnTo>
                      <a:lnTo>
                        <a:pt x="0" y="36"/>
                      </a:lnTo>
                      <a:lnTo>
                        <a:pt x="1" y="52"/>
                      </a:lnTo>
                      <a:lnTo>
                        <a:pt x="2" y="70"/>
                      </a:lnTo>
                      <a:lnTo>
                        <a:pt x="6" y="88"/>
                      </a:lnTo>
                      <a:lnTo>
                        <a:pt x="9" y="96"/>
                      </a:lnTo>
                      <a:lnTo>
                        <a:pt x="13" y="105"/>
                      </a:lnTo>
                      <a:lnTo>
                        <a:pt x="13" y="105"/>
                      </a:lnTo>
                      <a:lnTo>
                        <a:pt x="19" y="114"/>
                      </a:lnTo>
                      <a:lnTo>
                        <a:pt x="26" y="126"/>
                      </a:lnTo>
                      <a:lnTo>
                        <a:pt x="47" y="153"/>
                      </a:lnTo>
                      <a:lnTo>
                        <a:pt x="104" y="222"/>
                      </a:lnTo>
                      <a:lnTo>
                        <a:pt x="134" y="258"/>
                      </a:lnTo>
                      <a:lnTo>
                        <a:pt x="160" y="292"/>
                      </a:lnTo>
                      <a:lnTo>
                        <a:pt x="172" y="308"/>
                      </a:lnTo>
                      <a:lnTo>
                        <a:pt x="181" y="323"/>
                      </a:lnTo>
                      <a:lnTo>
                        <a:pt x="189" y="336"/>
                      </a:lnTo>
                      <a:lnTo>
                        <a:pt x="193" y="347"/>
                      </a:lnTo>
                      <a:lnTo>
                        <a:pt x="193" y="347"/>
                      </a:lnTo>
                      <a:lnTo>
                        <a:pt x="199" y="368"/>
                      </a:lnTo>
                      <a:lnTo>
                        <a:pt x="202" y="391"/>
                      </a:lnTo>
                      <a:lnTo>
                        <a:pt x="204" y="415"/>
                      </a:lnTo>
                      <a:lnTo>
                        <a:pt x="204" y="436"/>
                      </a:lnTo>
                      <a:lnTo>
                        <a:pt x="202" y="456"/>
                      </a:lnTo>
                      <a:lnTo>
                        <a:pt x="199" y="473"/>
                      </a:lnTo>
                      <a:lnTo>
                        <a:pt x="197" y="486"/>
                      </a:lnTo>
                      <a:lnTo>
                        <a:pt x="193" y="494"/>
                      </a:lnTo>
                      <a:lnTo>
                        <a:pt x="193" y="494"/>
                      </a:lnTo>
                      <a:lnTo>
                        <a:pt x="189" y="500"/>
                      </a:lnTo>
                      <a:lnTo>
                        <a:pt x="183" y="506"/>
                      </a:lnTo>
                      <a:lnTo>
                        <a:pt x="174" y="512"/>
                      </a:lnTo>
                      <a:lnTo>
                        <a:pt x="165" y="518"/>
                      </a:lnTo>
                      <a:lnTo>
                        <a:pt x="154" y="523"/>
                      </a:lnTo>
                      <a:lnTo>
                        <a:pt x="141" y="526"/>
                      </a:lnTo>
                      <a:lnTo>
                        <a:pt x="128" y="529"/>
                      </a:lnTo>
                      <a:lnTo>
                        <a:pt x="113" y="527"/>
                      </a:lnTo>
                      <a:lnTo>
                        <a:pt x="113" y="527"/>
                      </a:lnTo>
                      <a:lnTo>
                        <a:pt x="98" y="524"/>
                      </a:lnTo>
                      <a:lnTo>
                        <a:pt x="85" y="519"/>
                      </a:lnTo>
                      <a:lnTo>
                        <a:pt x="75" y="513"/>
                      </a:lnTo>
                      <a:lnTo>
                        <a:pt x="66" y="506"/>
                      </a:lnTo>
                      <a:lnTo>
                        <a:pt x="59" y="500"/>
                      </a:lnTo>
                      <a:lnTo>
                        <a:pt x="55" y="494"/>
                      </a:lnTo>
                      <a:lnTo>
                        <a:pt x="51" y="489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6" name="Freeform 23">
                  <a:extLst>
                    <a:ext uri="{FF2B5EF4-FFF2-40B4-BE49-F238E27FC236}">
                      <a16:creationId xmlns:a16="http://schemas.microsoft.com/office/drawing/2014/main" id="{9B66647C-D8C3-419B-BBB6-482307AF52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3" y="1983"/>
                  <a:ext cx="9" cy="8"/>
                </a:xfrm>
                <a:custGeom>
                  <a:avLst/>
                  <a:gdLst>
                    <a:gd name="T0" fmla="*/ 0 w 33"/>
                    <a:gd name="T1" fmla="*/ 33 h 33"/>
                    <a:gd name="T2" fmla="*/ 0 w 33"/>
                    <a:gd name="T3" fmla="*/ 33 h 33"/>
                    <a:gd name="T4" fmla="*/ 3 w 33"/>
                    <a:gd name="T5" fmla="*/ 33 h 33"/>
                    <a:gd name="T6" fmla="*/ 8 w 33"/>
                    <a:gd name="T7" fmla="*/ 32 h 33"/>
                    <a:gd name="T8" fmla="*/ 13 w 33"/>
                    <a:gd name="T9" fmla="*/ 31 h 33"/>
                    <a:gd name="T10" fmla="*/ 17 w 33"/>
                    <a:gd name="T11" fmla="*/ 27 h 33"/>
                    <a:gd name="T12" fmla="*/ 20 w 33"/>
                    <a:gd name="T13" fmla="*/ 24 h 33"/>
                    <a:gd name="T14" fmla="*/ 24 w 33"/>
                    <a:gd name="T15" fmla="*/ 19 h 33"/>
                    <a:gd name="T16" fmla="*/ 24 w 33"/>
                    <a:gd name="T17" fmla="*/ 19 h 33"/>
                    <a:gd name="T18" fmla="*/ 32 w 33"/>
                    <a:gd name="T19" fmla="*/ 5 h 33"/>
                    <a:gd name="T20" fmla="*/ 33 w 33"/>
                    <a:gd name="T21" fmla="*/ 2 h 33"/>
                    <a:gd name="T22" fmla="*/ 33 w 33"/>
                    <a:gd name="T2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3" h="33">
                      <a:moveTo>
                        <a:pt x="0" y="33"/>
                      </a:moveTo>
                      <a:lnTo>
                        <a:pt x="0" y="33"/>
                      </a:lnTo>
                      <a:lnTo>
                        <a:pt x="3" y="33"/>
                      </a:lnTo>
                      <a:lnTo>
                        <a:pt x="8" y="32"/>
                      </a:lnTo>
                      <a:lnTo>
                        <a:pt x="13" y="31"/>
                      </a:lnTo>
                      <a:lnTo>
                        <a:pt x="17" y="27"/>
                      </a:lnTo>
                      <a:lnTo>
                        <a:pt x="20" y="24"/>
                      </a:lnTo>
                      <a:lnTo>
                        <a:pt x="24" y="19"/>
                      </a:lnTo>
                      <a:lnTo>
                        <a:pt x="24" y="19"/>
                      </a:lnTo>
                      <a:lnTo>
                        <a:pt x="32" y="5"/>
                      </a:lnTo>
                      <a:lnTo>
                        <a:pt x="33" y="2"/>
                      </a:lnTo>
                      <a:lnTo>
                        <a:pt x="33" y="0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7" name="Freeform 24">
                  <a:extLst>
                    <a:ext uri="{FF2B5EF4-FFF2-40B4-BE49-F238E27FC236}">
                      <a16:creationId xmlns:a16="http://schemas.microsoft.com/office/drawing/2014/main" id="{45F0FF46-1732-4BCA-9E51-8AFD5E46CB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9" y="2007"/>
                  <a:ext cx="60" cy="108"/>
                </a:xfrm>
                <a:custGeom>
                  <a:avLst/>
                  <a:gdLst>
                    <a:gd name="T0" fmla="*/ 200 w 242"/>
                    <a:gd name="T1" fmla="*/ 84 h 433"/>
                    <a:gd name="T2" fmla="*/ 213 w 242"/>
                    <a:gd name="T3" fmla="*/ 85 h 433"/>
                    <a:gd name="T4" fmla="*/ 229 w 242"/>
                    <a:gd name="T5" fmla="*/ 80 h 433"/>
                    <a:gd name="T6" fmla="*/ 235 w 242"/>
                    <a:gd name="T7" fmla="*/ 74 h 433"/>
                    <a:gd name="T8" fmla="*/ 240 w 242"/>
                    <a:gd name="T9" fmla="*/ 65 h 433"/>
                    <a:gd name="T10" fmla="*/ 242 w 242"/>
                    <a:gd name="T11" fmla="*/ 50 h 433"/>
                    <a:gd name="T12" fmla="*/ 241 w 242"/>
                    <a:gd name="T13" fmla="*/ 43 h 433"/>
                    <a:gd name="T14" fmla="*/ 236 w 242"/>
                    <a:gd name="T15" fmla="*/ 29 h 433"/>
                    <a:gd name="T16" fmla="*/ 226 w 242"/>
                    <a:gd name="T17" fmla="*/ 18 h 433"/>
                    <a:gd name="T18" fmla="*/ 213 w 242"/>
                    <a:gd name="T19" fmla="*/ 10 h 433"/>
                    <a:gd name="T20" fmla="*/ 189 w 242"/>
                    <a:gd name="T21" fmla="*/ 3 h 433"/>
                    <a:gd name="T22" fmla="*/ 157 w 242"/>
                    <a:gd name="T23" fmla="*/ 0 h 433"/>
                    <a:gd name="T24" fmla="*/ 143 w 242"/>
                    <a:gd name="T25" fmla="*/ 3 h 433"/>
                    <a:gd name="T26" fmla="*/ 106 w 242"/>
                    <a:gd name="T27" fmla="*/ 16 h 433"/>
                    <a:gd name="T28" fmla="*/ 82 w 242"/>
                    <a:gd name="T29" fmla="*/ 28 h 433"/>
                    <a:gd name="T30" fmla="*/ 58 w 242"/>
                    <a:gd name="T31" fmla="*/ 46 h 433"/>
                    <a:gd name="T32" fmla="*/ 36 w 242"/>
                    <a:gd name="T33" fmla="*/ 72 h 433"/>
                    <a:gd name="T34" fmla="*/ 18 w 242"/>
                    <a:gd name="T35" fmla="*/ 105 h 433"/>
                    <a:gd name="T36" fmla="*/ 5 w 242"/>
                    <a:gd name="T37" fmla="*/ 148 h 433"/>
                    <a:gd name="T38" fmla="*/ 0 w 242"/>
                    <a:gd name="T39" fmla="*/ 202 h 433"/>
                    <a:gd name="T40" fmla="*/ 1 w 242"/>
                    <a:gd name="T41" fmla="*/ 231 h 433"/>
                    <a:gd name="T42" fmla="*/ 7 w 242"/>
                    <a:gd name="T43" fmla="*/ 282 h 433"/>
                    <a:gd name="T44" fmla="*/ 18 w 242"/>
                    <a:gd name="T45" fmla="*/ 325 h 433"/>
                    <a:gd name="T46" fmla="*/ 32 w 242"/>
                    <a:gd name="T47" fmla="*/ 359 h 433"/>
                    <a:gd name="T48" fmla="*/ 51 w 242"/>
                    <a:gd name="T49" fmla="*/ 385 h 433"/>
                    <a:gd name="T50" fmla="*/ 71 w 242"/>
                    <a:gd name="T51" fmla="*/ 405 h 433"/>
                    <a:gd name="T52" fmla="*/ 94 w 242"/>
                    <a:gd name="T53" fmla="*/ 420 h 433"/>
                    <a:gd name="T54" fmla="*/ 117 w 242"/>
                    <a:gd name="T55" fmla="*/ 428 h 433"/>
                    <a:gd name="T56" fmla="*/ 128 w 242"/>
                    <a:gd name="T57" fmla="*/ 430 h 433"/>
                    <a:gd name="T58" fmla="*/ 165 w 242"/>
                    <a:gd name="T59" fmla="*/ 433 h 433"/>
                    <a:gd name="T60" fmla="*/ 189 w 242"/>
                    <a:gd name="T61" fmla="*/ 425 h 433"/>
                    <a:gd name="T62" fmla="*/ 204 w 242"/>
                    <a:gd name="T63" fmla="*/ 414 h 433"/>
                    <a:gd name="T64" fmla="*/ 214 w 242"/>
                    <a:gd name="T65" fmla="*/ 397 h 433"/>
                    <a:gd name="T66" fmla="*/ 217 w 242"/>
                    <a:gd name="T67" fmla="*/ 389 h 433"/>
                    <a:gd name="T68" fmla="*/ 219 w 242"/>
                    <a:gd name="T69" fmla="*/ 377 h 433"/>
                    <a:gd name="T70" fmla="*/ 215 w 242"/>
                    <a:gd name="T71" fmla="*/ 366 h 4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42" h="433">
                      <a:moveTo>
                        <a:pt x="200" y="84"/>
                      </a:moveTo>
                      <a:lnTo>
                        <a:pt x="200" y="84"/>
                      </a:lnTo>
                      <a:lnTo>
                        <a:pt x="207" y="85"/>
                      </a:lnTo>
                      <a:lnTo>
                        <a:pt x="213" y="85"/>
                      </a:lnTo>
                      <a:lnTo>
                        <a:pt x="221" y="82"/>
                      </a:lnTo>
                      <a:lnTo>
                        <a:pt x="229" y="80"/>
                      </a:lnTo>
                      <a:lnTo>
                        <a:pt x="233" y="76"/>
                      </a:lnTo>
                      <a:lnTo>
                        <a:pt x="235" y="74"/>
                      </a:lnTo>
                      <a:lnTo>
                        <a:pt x="239" y="69"/>
                      </a:lnTo>
                      <a:lnTo>
                        <a:pt x="240" y="65"/>
                      </a:lnTo>
                      <a:lnTo>
                        <a:pt x="242" y="57"/>
                      </a:lnTo>
                      <a:lnTo>
                        <a:pt x="242" y="50"/>
                      </a:lnTo>
                      <a:lnTo>
                        <a:pt x="242" y="50"/>
                      </a:lnTo>
                      <a:lnTo>
                        <a:pt x="241" y="43"/>
                      </a:lnTo>
                      <a:lnTo>
                        <a:pt x="240" y="36"/>
                      </a:lnTo>
                      <a:lnTo>
                        <a:pt x="236" y="29"/>
                      </a:lnTo>
                      <a:lnTo>
                        <a:pt x="232" y="23"/>
                      </a:lnTo>
                      <a:lnTo>
                        <a:pt x="226" y="18"/>
                      </a:lnTo>
                      <a:lnTo>
                        <a:pt x="220" y="14"/>
                      </a:lnTo>
                      <a:lnTo>
                        <a:pt x="213" y="10"/>
                      </a:lnTo>
                      <a:lnTo>
                        <a:pt x="205" y="6"/>
                      </a:lnTo>
                      <a:lnTo>
                        <a:pt x="189" y="3"/>
                      </a:lnTo>
                      <a:lnTo>
                        <a:pt x="172" y="0"/>
                      </a:lnTo>
                      <a:lnTo>
                        <a:pt x="157" y="0"/>
                      </a:lnTo>
                      <a:lnTo>
                        <a:pt x="143" y="3"/>
                      </a:lnTo>
                      <a:lnTo>
                        <a:pt x="143" y="3"/>
                      </a:lnTo>
                      <a:lnTo>
                        <a:pt x="127" y="8"/>
                      </a:lnTo>
                      <a:lnTo>
                        <a:pt x="106" y="16"/>
                      </a:lnTo>
                      <a:lnTo>
                        <a:pt x="94" y="21"/>
                      </a:lnTo>
                      <a:lnTo>
                        <a:pt x="82" y="28"/>
                      </a:lnTo>
                      <a:lnTo>
                        <a:pt x="70" y="36"/>
                      </a:lnTo>
                      <a:lnTo>
                        <a:pt x="58" y="46"/>
                      </a:lnTo>
                      <a:lnTo>
                        <a:pt x="47" y="57"/>
                      </a:lnTo>
                      <a:lnTo>
                        <a:pt x="36" y="72"/>
                      </a:lnTo>
                      <a:lnTo>
                        <a:pt x="26" y="87"/>
                      </a:lnTo>
                      <a:lnTo>
                        <a:pt x="18" y="105"/>
                      </a:lnTo>
                      <a:lnTo>
                        <a:pt x="11" y="125"/>
                      </a:lnTo>
                      <a:lnTo>
                        <a:pt x="5" y="148"/>
                      </a:lnTo>
                      <a:lnTo>
                        <a:pt x="1" y="174"/>
                      </a:lnTo>
                      <a:lnTo>
                        <a:pt x="0" y="202"/>
                      </a:lnTo>
                      <a:lnTo>
                        <a:pt x="0" y="202"/>
                      </a:lnTo>
                      <a:lnTo>
                        <a:pt x="1" y="231"/>
                      </a:lnTo>
                      <a:lnTo>
                        <a:pt x="4" y="258"/>
                      </a:lnTo>
                      <a:lnTo>
                        <a:pt x="7" y="282"/>
                      </a:lnTo>
                      <a:lnTo>
                        <a:pt x="12" y="304"/>
                      </a:lnTo>
                      <a:lnTo>
                        <a:pt x="18" y="325"/>
                      </a:lnTo>
                      <a:lnTo>
                        <a:pt x="25" y="342"/>
                      </a:lnTo>
                      <a:lnTo>
                        <a:pt x="32" y="359"/>
                      </a:lnTo>
                      <a:lnTo>
                        <a:pt x="42" y="373"/>
                      </a:lnTo>
                      <a:lnTo>
                        <a:pt x="51" y="385"/>
                      </a:lnTo>
                      <a:lnTo>
                        <a:pt x="61" y="396"/>
                      </a:lnTo>
                      <a:lnTo>
                        <a:pt x="71" y="405"/>
                      </a:lnTo>
                      <a:lnTo>
                        <a:pt x="83" y="414"/>
                      </a:lnTo>
                      <a:lnTo>
                        <a:pt x="94" y="420"/>
                      </a:lnTo>
                      <a:lnTo>
                        <a:pt x="106" y="424"/>
                      </a:lnTo>
                      <a:lnTo>
                        <a:pt x="117" y="428"/>
                      </a:lnTo>
                      <a:lnTo>
                        <a:pt x="128" y="430"/>
                      </a:lnTo>
                      <a:lnTo>
                        <a:pt x="128" y="430"/>
                      </a:lnTo>
                      <a:lnTo>
                        <a:pt x="149" y="433"/>
                      </a:lnTo>
                      <a:lnTo>
                        <a:pt x="165" y="433"/>
                      </a:lnTo>
                      <a:lnTo>
                        <a:pt x="179" y="430"/>
                      </a:lnTo>
                      <a:lnTo>
                        <a:pt x="189" y="425"/>
                      </a:lnTo>
                      <a:lnTo>
                        <a:pt x="197" y="420"/>
                      </a:lnTo>
                      <a:lnTo>
                        <a:pt x="204" y="414"/>
                      </a:lnTo>
                      <a:lnTo>
                        <a:pt x="209" y="405"/>
                      </a:lnTo>
                      <a:lnTo>
                        <a:pt x="214" y="397"/>
                      </a:lnTo>
                      <a:lnTo>
                        <a:pt x="214" y="397"/>
                      </a:lnTo>
                      <a:lnTo>
                        <a:pt x="217" y="389"/>
                      </a:lnTo>
                      <a:lnTo>
                        <a:pt x="219" y="383"/>
                      </a:lnTo>
                      <a:lnTo>
                        <a:pt x="219" y="377"/>
                      </a:lnTo>
                      <a:lnTo>
                        <a:pt x="219" y="372"/>
                      </a:lnTo>
                      <a:lnTo>
                        <a:pt x="215" y="366"/>
                      </a:lnTo>
                      <a:lnTo>
                        <a:pt x="214" y="364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8" name="Freeform 25">
                  <a:extLst>
                    <a:ext uri="{FF2B5EF4-FFF2-40B4-BE49-F238E27FC236}">
                      <a16:creationId xmlns:a16="http://schemas.microsoft.com/office/drawing/2014/main" id="{63E1F71C-2D18-4802-B2C2-CC3D780213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7" y="2087"/>
                  <a:ext cx="40" cy="42"/>
                </a:xfrm>
                <a:custGeom>
                  <a:avLst/>
                  <a:gdLst>
                    <a:gd name="T0" fmla="*/ 71 w 159"/>
                    <a:gd name="T1" fmla="*/ 86 h 167"/>
                    <a:gd name="T2" fmla="*/ 71 w 159"/>
                    <a:gd name="T3" fmla="*/ 86 h 167"/>
                    <a:gd name="T4" fmla="*/ 64 w 159"/>
                    <a:gd name="T5" fmla="*/ 85 h 167"/>
                    <a:gd name="T6" fmla="*/ 57 w 159"/>
                    <a:gd name="T7" fmla="*/ 84 h 167"/>
                    <a:gd name="T8" fmla="*/ 49 w 159"/>
                    <a:gd name="T9" fmla="*/ 81 h 167"/>
                    <a:gd name="T10" fmla="*/ 42 w 159"/>
                    <a:gd name="T11" fmla="*/ 76 h 167"/>
                    <a:gd name="T12" fmla="*/ 38 w 159"/>
                    <a:gd name="T13" fmla="*/ 72 h 167"/>
                    <a:gd name="T14" fmla="*/ 36 w 159"/>
                    <a:gd name="T15" fmla="*/ 67 h 167"/>
                    <a:gd name="T16" fmla="*/ 33 w 159"/>
                    <a:gd name="T17" fmla="*/ 63 h 167"/>
                    <a:gd name="T18" fmla="*/ 32 w 159"/>
                    <a:gd name="T19" fmla="*/ 58 h 167"/>
                    <a:gd name="T20" fmla="*/ 32 w 159"/>
                    <a:gd name="T21" fmla="*/ 51 h 167"/>
                    <a:gd name="T22" fmla="*/ 33 w 159"/>
                    <a:gd name="T23" fmla="*/ 44 h 167"/>
                    <a:gd name="T24" fmla="*/ 33 w 159"/>
                    <a:gd name="T25" fmla="*/ 44 h 167"/>
                    <a:gd name="T26" fmla="*/ 37 w 159"/>
                    <a:gd name="T27" fmla="*/ 29 h 167"/>
                    <a:gd name="T28" fmla="*/ 42 w 159"/>
                    <a:gd name="T29" fmla="*/ 19 h 167"/>
                    <a:gd name="T30" fmla="*/ 48 w 159"/>
                    <a:gd name="T31" fmla="*/ 10 h 167"/>
                    <a:gd name="T32" fmla="*/ 55 w 159"/>
                    <a:gd name="T33" fmla="*/ 5 h 167"/>
                    <a:gd name="T34" fmla="*/ 63 w 159"/>
                    <a:gd name="T35" fmla="*/ 1 h 167"/>
                    <a:gd name="T36" fmla="*/ 72 w 159"/>
                    <a:gd name="T37" fmla="*/ 0 h 167"/>
                    <a:gd name="T38" fmla="*/ 83 w 159"/>
                    <a:gd name="T39" fmla="*/ 0 h 167"/>
                    <a:gd name="T40" fmla="*/ 95 w 159"/>
                    <a:gd name="T41" fmla="*/ 1 h 167"/>
                    <a:gd name="T42" fmla="*/ 95 w 159"/>
                    <a:gd name="T43" fmla="*/ 1 h 167"/>
                    <a:gd name="T44" fmla="*/ 108 w 159"/>
                    <a:gd name="T45" fmla="*/ 5 h 167"/>
                    <a:gd name="T46" fmla="*/ 120 w 159"/>
                    <a:gd name="T47" fmla="*/ 12 h 167"/>
                    <a:gd name="T48" fmla="*/ 132 w 159"/>
                    <a:gd name="T49" fmla="*/ 20 h 167"/>
                    <a:gd name="T50" fmla="*/ 138 w 159"/>
                    <a:gd name="T51" fmla="*/ 26 h 167"/>
                    <a:gd name="T52" fmla="*/ 142 w 159"/>
                    <a:gd name="T53" fmla="*/ 32 h 167"/>
                    <a:gd name="T54" fmla="*/ 147 w 159"/>
                    <a:gd name="T55" fmla="*/ 38 h 167"/>
                    <a:gd name="T56" fmla="*/ 151 w 159"/>
                    <a:gd name="T57" fmla="*/ 45 h 167"/>
                    <a:gd name="T58" fmla="*/ 154 w 159"/>
                    <a:gd name="T59" fmla="*/ 52 h 167"/>
                    <a:gd name="T60" fmla="*/ 157 w 159"/>
                    <a:gd name="T61" fmla="*/ 60 h 167"/>
                    <a:gd name="T62" fmla="*/ 158 w 159"/>
                    <a:gd name="T63" fmla="*/ 69 h 167"/>
                    <a:gd name="T64" fmla="*/ 159 w 159"/>
                    <a:gd name="T65" fmla="*/ 77 h 167"/>
                    <a:gd name="T66" fmla="*/ 158 w 159"/>
                    <a:gd name="T67" fmla="*/ 86 h 167"/>
                    <a:gd name="T68" fmla="*/ 157 w 159"/>
                    <a:gd name="T69" fmla="*/ 96 h 167"/>
                    <a:gd name="T70" fmla="*/ 157 w 159"/>
                    <a:gd name="T71" fmla="*/ 96 h 167"/>
                    <a:gd name="T72" fmla="*/ 154 w 159"/>
                    <a:gd name="T73" fmla="*/ 105 h 167"/>
                    <a:gd name="T74" fmla="*/ 151 w 159"/>
                    <a:gd name="T75" fmla="*/ 114 h 167"/>
                    <a:gd name="T76" fmla="*/ 147 w 159"/>
                    <a:gd name="T77" fmla="*/ 121 h 167"/>
                    <a:gd name="T78" fmla="*/ 142 w 159"/>
                    <a:gd name="T79" fmla="*/ 127 h 167"/>
                    <a:gd name="T80" fmla="*/ 138 w 159"/>
                    <a:gd name="T81" fmla="*/ 133 h 167"/>
                    <a:gd name="T82" fmla="*/ 132 w 159"/>
                    <a:gd name="T83" fmla="*/ 137 h 167"/>
                    <a:gd name="T84" fmla="*/ 121 w 159"/>
                    <a:gd name="T85" fmla="*/ 146 h 167"/>
                    <a:gd name="T86" fmla="*/ 108 w 159"/>
                    <a:gd name="T87" fmla="*/ 152 h 167"/>
                    <a:gd name="T88" fmla="*/ 94 w 159"/>
                    <a:gd name="T89" fmla="*/ 156 h 167"/>
                    <a:gd name="T90" fmla="*/ 80 w 159"/>
                    <a:gd name="T91" fmla="*/ 160 h 167"/>
                    <a:gd name="T92" fmla="*/ 67 w 159"/>
                    <a:gd name="T93" fmla="*/ 162 h 167"/>
                    <a:gd name="T94" fmla="*/ 67 w 159"/>
                    <a:gd name="T95" fmla="*/ 162 h 167"/>
                    <a:gd name="T96" fmla="*/ 42 w 159"/>
                    <a:gd name="T97" fmla="*/ 166 h 167"/>
                    <a:gd name="T98" fmla="*/ 20 w 159"/>
                    <a:gd name="T99" fmla="*/ 167 h 167"/>
                    <a:gd name="T100" fmla="*/ 6 w 159"/>
                    <a:gd name="T101" fmla="*/ 167 h 167"/>
                    <a:gd name="T102" fmla="*/ 0 w 159"/>
                    <a:gd name="T103" fmla="*/ 167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59" h="167">
                      <a:moveTo>
                        <a:pt x="71" y="86"/>
                      </a:moveTo>
                      <a:lnTo>
                        <a:pt x="71" y="86"/>
                      </a:lnTo>
                      <a:lnTo>
                        <a:pt x="64" y="85"/>
                      </a:lnTo>
                      <a:lnTo>
                        <a:pt x="57" y="84"/>
                      </a:lnTo>
                      <a:lnTo>
                        <a:pt x="49" y="81"/>
                      </a:lnTo>
                      <a:lnTo>
                        <a:pt x="42" y="76"/>
                      </a:lnTo>
                      <a:lnTo>
                        <a:pt x="38" y="72"/>
                      </a:lnTo>
                      <a:lnTo>
                        <a:pt x="36" y="67"/>
                      </a:lnTo>
                      <a:lnTo>
                        <a:pt x="33" y="63"/>
                      </a:lnTo>
                      <a:lnTo>
                        <a:pt x="32" y="58"/>
                      </a:lnTo>
                      <a:lnTo>
                        <a:pt x="32" y="51"/>
                      </a:lnTo>
                      <a:lnTo>
                        <a:pt x="33" y="44"/>
                      </a:lnTo>
                      <a:lnTo>
                        <a:pt x="33" y="44"/>
                      </a:lnTo>
                      <a:lnTo>
                        <a:pt x="37" y="29"/>
                      </a:lnTo>
                      <a:lnTo>
                        <a:pt x="42" y="19"/>
                      </a:lnTo>
                      <a:lnTo>
                        <a:pt x="48" y="10"/>
                      </a:lnTo>
                      <a:lnTo>
                        <a:pt x="55" y="5"/>
                      </a:lnTo>
                      <a:lnTo>
                        <a:pt x="63" y="1"/>
                      </a:lnTo>
                      <a:lnTo>
                        <a:pt x="72" y="0"/>
                      </a:lnTo>
                      <a:lnTo>
                        <a:pt x="83" y="0"/>
                      </a:lnTo>
                      <a:lnTo>
                        <a:pt x="95" y="1"/>
                      </a:lnTo>
                      <a:lnTo>
                        <a:pt x="95" y="1"/>
                      </a:lnTo>
                      <a:lnTo>
                        <a:pt x="108" y="5"/>
                      </a:lnTo>
                      <a:lnTo>
                        <a:pt x="120" y="12"/>
                      </a:lnTo>
                      <a:lnTo>
                        <a:pt x="132" y="20"/>
                      </a:lnTo>
                      <a:lnTo>
                        <a:pt x="138" y="26"/>
                      </a:lnTo>
                      <a:lnTo>
                        <a:pt x="142" y="32"/>
                      </a:lnTo>
                      <a:lnTo>
                        <a:pt x="147" y="38"/>
                      </a:lnTo>
                      <a:lnTo>
                        <a:pt x="151" y="45"/>
                      </a:lnTo>
                      <a:lnTo>
                        <a:pt x="154" y="52"/>
                      </a:lnTo>
                      <a:lnTo>
                        <a:pt x="157" y="60"/>
                      </a:lnTo>
                      <a:lnTo>
                        <a:pt x="158" y="69"/>
                      </a:lnTo>
                      <a:lnTo>
                        <a:pt x="159" y="77"/>
                      </a:lnTo>
                      <a:lnTo>
                        <a:pt x="158" y="86"/>
                      </a:lnTo>
                      <a:lnTo>
                        <a:pt x="157" y="96"/>
                      </a:lnTo>
                      <a:lnTo>
                        <a:pt x="157" y="96"/>
                      </a:lnTo>
                      <a:lnTo>
                        <a:pt x="154" y="105"/>
                      </a:lnTo>
                      <a:lnTo>
                        <a:pt x="151" y="114"/>
                      </a:lnTo>
                      <a:lnTo>
                        <a:pt x="147" y="121"/>
                      </a:lnTo>
                      <a:lnTo>
                        <a:pt x="142" y="127"/>
                      </a:lnTo>
                      <a:lnTo>
                        <a:pt x="138" y="133"/>
                      </a:lnTo>
                      <a:lnTo>
                        <a:pt x="132" y="137"/>
                      </a:lnTo>
                      <a:lnTo>
                        <a:pt x="121" y="146"/>
                      </a:lnTo>
                      <a:lnTo>
                        <a:pt x="108" y="152"/>
                      </a:lnTo>
                      <a:lnTo>
                        <a:pt x="94" y="156"/>
                      </a:lnTo>
                      <a:lnTo>
                        <a:pt x="80" y="160"/>
                      </a:lnTo>
                      <a:lnTo>
                        <a:pt x="67" y="162"/>
                      </a:lnTo>
                      <a:lnTo>
                        <a:pt x="67" y="162"/>
                      </a:lnTo>
                      <a:lnTo>
                        <a:pt x="42" y="166"/>
                      </a:lnTo>
                      <a:lnTo>
                        <a:pt x="20" y="167"/>
                      </a:lnTo>
                      <a:lnTo>
                        <a:pt x="6" y="167"/>
                      </a:lnTo>
                      <a:lnTo>
                        <a:pt x="0" y="167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9" name="Freeform 26">
                  <a:extLst>
                    <a:ext uri="{FF2B5EF4-FFF2-40B4-BE49-F238E27FC236}">
                      <a16:creationId xmlns:a16="http://schemas.microsoft.com/office/drawing/2014/main" id="{5B27C674-D030-4CF1-A024-F88FF7CBC0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9" y="2017"/>
                  <a:ext cx="29" cy="88"/>
                </a:xfrm>
                <a:custGeom>
                  <a:avLst/>
                  <a:gdLst>
                    <a:gd name="T0" fmla="*/ 104 w 114"/>
                    <a:gd name="T1" fmla="*/ 351 h 351"/>
                    <a:gd name="T2" fmla="*/ 104 w 114"/>
                    <a:gd name="T3" fmla="*/ 351 h 351"/>
                    <a:gd name="T4" fmla="*/ 100 w 114"/>
                    <a:gd name="T5" fmla="*/ 350 h 351"/>
                    <a:gd name="T6" fmla="*/ 88 w 114"/>
                    <a:gd name="T7" fmla="*/ 348 h 351"/>
                    <a:gd name="T8" fmla="*/ 71 w 114"/>
                    <a:gd name="T9" fmla="*/ 341 h 351"/>
                    <a:gd name="T10" fmla="*/ 62 w 114"/>
                    <a:gd name="T11" fmla="*/ 336 h 351"/>
                    <a:gd name="T12" fmla="*/ 52 w 114"/>
                    <a:gd name="T13" fmla="*/ 330 h 351"/>
                    <a:gd name="T14" fmla="*/ 43 w 114"/>
                    <a:gd name="T15" fmla="*/ 323 h 351"/>
                    <a:gd name="T16" fmla="*/ 33 w 114"/>
                    <a:gd name="T17" fmla="*/ 313 h 351"/>
                    <a:gd name="T18" fmla="*/ 24 w 114"/>
                    <a:gd name="T19" fmla="*/ 303 h 351"/>
                    <a:gd name="T20" fmla="*/ 17 w 114"/>
                    <a:gd name="T21" fmla="*/ 291 h 351"/>
                    <a:gd name="T22" fmla="*/ 9 w 114"/>
                    <a:gd name="T23" fmla="*/ 275 h 351"/>
                    <a:gd name="T24" fmla="*/ 5 w 114"/>
                    <a:gd name="T25" fmla="*/ 259 h 351"/>
                    <a:gd name="T26" fmla="*/ 1 w 114"/>
                    <a:gd name="T27" fmla="*/ 240 h 351"/>
                    <a:gd name="T28" fmla="*/ 0 w 114"/>
                    <a:gd name="T29" fmla="*/ 218 h 351"/>
                    <a:gd name="T30" fmla="*/ 0 w 114"/>
                    <a:gd name="T31" fmla="*/ 218 h 351"/>
                    <a:gd name="T32" fmla="*/ 1 w 114"/>
                    <a:gd name="T33" fmla="*/ 177 h 351"/>
                    <a:gd name="T34" fmla="*/ 4 w 114"/>
                    <a:gd name="T35" fmla="*/ 140 h 351"/>
                    <a:gd name="T36" fmla="*/ 9 w 114"/>
                    <a:gd name="T37" fmla="*/ 110 h 351"/>
                    <a:gd name="T38" fmla="*/ 12 w 114"/>
                    <a:gd name="T39" fmla="*/ 97 h 351"/>
                    <a:gd name="T40" fmla="*/ 17 w 114"/>
                    <a:gd name="T41" fmla="*/ 85 h 351"/>
                    <a:gd name="T42" fmla="*/ 20 w 114"/>
                    <a:gd name="T43" fmla="*/ 75 h 351"/>
                    <a:gd name="T44" fmla="*/ 25 w 114"/>
                    <a:gd name="T45" fmla="*/ 65 h 351"/>
                    <a:gd name="T46" fmla="*/ 30 w 114"/>
                    <a:gd name="T47" fmla="*/ 56 h 351"/>
                    <a:gd name="T48" fmla="*/ 36 w 114"/>
                    <a:gd name="T49" fmla="*/ 48 h 351"/>
                    <a:gd name="T50" fmla="*/ 41 w 114"/>
                    <a:gd name="T51" fmla="*/ 41 h 351"/>
                    <a:gd name="T52" fmla="*/ 47 w 114"/>
                    <a:gd name="T53" fmla="*/ 34 h 351"/>
                    <a:gd name="T54" fmla="*/ 55 w 114"/>
                    <a:gd name="T55" fmla="*/ 28 h 351"/>
                    <a:gd name="T56" fmla="*/ 62 w 114"/>
                    <a:gd name="T57" fmla="*/ 24 h 351"/>
                    <a:gd name="T58" fmla="*/ 62 w 114"/>
                    <a:gd name="T59" fmla="*/ 24 h 351"/>
                    <a:gd name="T60" fmla="*/ 75 w 114"/>
                    <a:gd name="T61" fmla="*/ 15 h 351"/>
                    <a:gd name="T62" fmla="*/ 87 w 114"/>
                    <a:gd name="T63" fmla="*/ 9 h 351"/>
                    <a:gd name="T64" fmla="*/ 95 w 114"/>
                    <a:gd name="T65" fmla="*/ 5 h 351"/>
                    <a:gd name="T66" fmla="*/ 102 w 114"/>
                    <a:gd name="T67" fmla="*/ 2 h 351"/>
                    <a:gd name="T68" fmla="*/ 111 w 114"/>
                    <a:gd name="T69" fmla="*/ 0 h 351"/>
                    <a:gd name="T70" fmla="*/ 114 w 114"/>
                    <a:gd name="T71" fmla="*/ 0 h 3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4" h="351">
                      <a:moveTo>
                        <a:pt x="104" y="351"/>
                      </a:moveTo>
                      <a:lnTo>
                        <a:pt x="104" y="351"/>
                      </a:lnTo>
                      <a:lnTo>
                        <a:pt x="100" y="350"/>
                      </a:lnTo>
                      <a:lnTo>
                        <a:pt x="88" y="348"/>
                      </a:lnTo>
                      <a:lnTo>
                        <a:pt x="71" y="341"/>
                      </a:lnTo>
                      <a:lnTo>
                        <a:pt x="62" y="336"/>
                      </a:lnTo>
                      <a:lnTo>
                        <a:pt x="52" y="330"/>
                      </a:lnTo>
                      <a:lnTo>
                        <a:pt x="43" y="323"/>
                      </a:lnTo>
                      <a:lnTo>
                        <a:pt x="33" y="313"/>
                      </a:lnTo>
                      <a:lnTo>
                        <a:pt x="24" y="303"/>
                      </a:lnTo>
                      <a:lnTo>
                        <a:pt x="17" y="291"/>
                      </a:lnTo>
                      <a:lnTo>
                        <a:pt x="9" y="275"/>
                      </a:lnTo>
                      <a:lnTo>
                        <a:pt x="5" y="259"/>
                      </a:lnTo>
                      <a:lnTo>
                        <a:pt x="1" y="240"/>
                      </a:lnTo>
                      <a:lnTo>
                        <a:pt x="0" y="218"/>
                      </a:lnTo>
                      <a:lnTo>
                        <a:pt x="0" y="218"/>
                      </a:lnTo>
                      <a:lnTo>
                        <a:pt x="1" y="177"/>
                      </a:lnTo>
                      <a:lnTo>
                        <a:pt x="4" y="140"/>
                      </a:lnTo>
                      <a:lnTo>
                        <a:pt x="9" y="110"/>
                      </a:lnTo>
                      <a:lnTo>
                        <a:pt x="12" y="97"/>
                      </a:lnTo>
                      <a:lnTo>
                        <a:pt x="17" y="85"/>
                      </a:lnTo>
                      <a:lnTo>
                        <a:pt x="20" y="75"/>
                      </a:lnTo>
                      <a:lnTo>
                        <a:pt x="25" y="65"/>
                      </a:lnTo>
                      <a:lnTo>
                        <a:pt x="30" y="56"/>
                      </a:lnTo>
                      <a:lnTo>
                        <a:pt x="36" y="48"/>
                      </a:lnTo>
                      <a:lnTo>
                        <a:pt x="41" y="41"/>
                      </a:lnTo>
                      <a:lnTo>
                        <a:pt x="47" y="34"/>
                      </a:lnTo>
                      <a:lnTo>
                        <a:pt x="55" y="28"/>
                      </a:lnTo>
                      <a:lnTo>
                        <a:pt x="62" y="24"/>
                      </a:lnTo>
                      <a:lnTo>
                        <a:pt x="62" y="24"/>
                      </a:lnTo>
                      <a:lnTo>
                        <a:pt x="75" y="15"/>
                      </a:lnTo>
                      <a:lnTo>
                        <a:pt x="87" y="9"/>
                      </a:lnTo>
                      <a:lnTo>
                        <a:pt x="95" y="5"/>
                      </a:lnTo>
                      <a:lnTo>
                        <a:pt x="102" y="2"/>
                      </a:lnTo>
                      <a:lnTo>
                        <a:pt x="111" y="0"/>
                      </a:lnTo>
                      <a:lnTo>
                        <a:pt x="114" y="0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0" name="Freeform 27">
                  <a:extLst>
                    <a:ext uri="{FF2B5EF4-FFF2-40B4-BE49-F238E27FC236}">
                      <a16:creationId xmlns:a16="http://schemas.microsoft.com/office/drawing/2014/main" id="{FD65E13E-13E7-4DF5-AA98-353522D1BF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6" y="2003"/>
                  <a:ext cx="37" cy="39"/>
                </a:xfrm>
                <a:custGeom>
                  <a:avLst/>
                  <a:gdLst>
                    <a:gd name="T0" fmla="*/ 65 w 150"/>
                    <a:gd name="T1" fmla="*/ 33 h 158"/>
                    <a:gd name="T2" fmla="*/ 65 w 150"/>
                    <a:gd name="T3" fmla="*/ 33 h 158"/>
                    <a:gd name="T4" fmla="*/ 61 w 150"/>
                    <a:gd name="T5" fmla="*/ 31 h 158"/>
                    <a:gd name="T6" fmla="*/ 56 w 150"/>
                    <a:gd name="T7" fmla="*/ 28 h 158"/>
                    <a:gd name="T8" fmla="*/ 51 w 150"/>
                    <a:gd name="T9" fmla="*/ 27 h 158"/>
                    <a:gd name="T10" fmla="*/ 43 w 150"/>
                    <a:gd name="T11" fmla="*/ 28 h 158"/>
                    <a:gd name="T12" fmla="*/ 36 w 150"/>
                    <a:gd name="T13" fmla="*/ 31 h 158"/>
                    <a:gd name="T14" fmla="*/ 27 w 150"/>
                    <a:gd name="T15" fmla="*/ 37 h 158"/>
                    <a:gd name="T16" fmla="*/ 17 w 150"/>
                    <a:gd name="T17" fmla="*/ 47 h 158"/>
                    <a:gd name="T18" fmla="*/ 17 w 150"/>
                    <a:gd name="T19" fmla="*/ 47 h 158"/>
                    <a:gd name="T20" fmla="*/ 13 w 150"/>
                    <a:gd name="T21" fmla="*/ 53 h 158"/>
                    <a:gd name="T22" fmla="*/ 9 w 150"/>
                    <a:gd name="T23" fmla="*/ 60 h 158"/>
                    <a:gd name="T24" fmla="*/ 3 w 150"/>
                    <a:gd name="T25" fmla="*/ 75 h 158"/>
                    <a:gd name="T26" fmla="*/ 0 w 150"/>
                    <a:gd name="T27" fmla="*/ 89 h 158"/>
                    <a:gd name="T28" fmla="*/ 0 w 150"/>
                    <a:gd name="T29" fmla="*/ 103 h 158"/>
                    <a:gd name="T30" fmla="*/ 1 w 150"/>
                    <a:gd name="T31" fmla="*/ 110 h 158"/>
                    <a:gd name="T32" fmla="*/ 2 w 150"/>
                    <a:gd name="T33" fmla="*/ 116 h 158"/>
                    <a:gd name="T34" fmla="*/ 4 w 150"/>
                    <a:gd name="T35" fmla="*/ 123 h 158"/>
                    <a:gd name="T36" fmla="*/ 7 w 150"/>
                    <a:gd name="T37" fmla="*/ 128 h 158"/>
                    <a:gd name="T38" fmla="*/ 11 w 150"/>
                    <a:gd name="T39" fmla="*/ 134 h 158"/>
                    <a:gd name="T40" fmla="*/ 15 w 150"/>
                    <a:gd name="T41" fmla="*/ 139 h 158"/>
                    <a:gd name="T42" fmla="*/ 21 w 150"/>
                    <a:gd name="T43" fmla="*/ 143 h 158"/>
                    <a:gd name="T44" fmla="*/ 27 w 150"/>
                    <a:gd name="T45" fmla="*/ 147 h 158"/>
                    <a:gd name="T46" fmla="*/ 27 w 150"/>
                    <a:gd name="T47" fmla="*/ 147 h 158"/>
                    <a:gd name="T48" fmla="*/ 40 w 150"/>
                    <a:gd name="T49" fmla="*/ 153 h 158"/>
                    <a:gd name="T50" fmla="*/ 54 w 150"/>
                    <a:gd name="T51" fmla="*/ 157 h 158"/>
                    <a:gd name="T52" fmla="*/ 68 w 150"/>
                    <a:gd name="T53" fmla="*/ 158 h 158"/>
                    <a:gd name="T54" fmla="*/ 83 w 150"/>
                    <a:gd name="T55" fmla="*/ 158 h 158"/>
                    <a:gd name="T56" fmla="*/ 96 w 150"/>
                    <a:gd name="T57" fmla="*/ 155 h 158"/>
                    <a:gd name="T58" fmla="*/ 109 w 150"/>
                    <a:gd name="T59" fmla="*/ 152 h 158"/>
                    <a:gd name="T60" fmla="*/ 118 w 150"/>
                    <a:gd name="T61" fmla="*/ 146 h 158"/>
                    <a:gd name="T62" fmla="*/ 123 w 150"/>
                    <a:gd name="T63" fmla="*/ 142 h 158"/>
                    <a:gd name="T64" fmla="*/ 126 w 150"/>
                    <a:gd name="T65" fmla="*/ 138 h 158"/>
                    <a:gd name="T66" fmla="*/ 126 w 150"/>
                    <a:gd name="T67" fmla="*/ 138 h 158"/>
                    <a:gd name="T68" fmla="*/ 132 w 150"/>
                    <a:gd name="T69" fmla="*/ 128 h 158"/>
                    <a:gd name="T70" fmla="*/ 137 w 150"/>
                    <a:gd name="T71" fmla="*/ 119 h 158"/>
                    <a:gd name="T72" fmla="*/ 142 w 150"/>
                    <a:gd name="T73" fmla="*/ 109 h 158"/>
                    <a:gd name="T74" fmla="*/ 144 w 150"/>
                    <a:gd name="T75" fmla="*/ 98 h 158"/>
                    <a:gd name="T76" fmla="*/ 149 w 150"/>
                    <a:gd name="T77" fmla="*/ 79 h 158"/>
                    <a:gd name="T78" fmla="*/ 150 w 150"/>
                    <a:gd name="T79" fmla="*/ 62 h 158"/>
                    <a:gd name="T80" fmla="*/ 150 w 150"/>
                    <a:gd name="T81" fmla="*/ 62 h 158"/>
                    <a:gd name="T82" fmla="*/ 149 w 150"/>
                    <a:gd name="T83" fmla="*/ 53 h 158"/>
                    <a:gd name="T84" fmla="*/ 147 w 150"/>
                    <a:gd name="T85" fmla="*/ 43 h 158"/>
                    <a:gd name="T86" fmla="*/ 143 w 150"/>
                    <a:gd name="T87" fmla="*/ 33 h 158"/>
                    <a:gd name="T88" fmla="*/ 138 w 150"/>
                    <a:gd name="T89" fmla="*/ 22 h 158"/>
                    <a:gd name="T90" fmla="*/ 130 w 150"/>
                    <a:gd name="T91" fmla="*/ 7 h 158"/>
                    <a:gd name="T92" fmla="*/ 126 w 150"/>
                    <a:gd name="T93" fmla="*/ 0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50" h="158">
                      <a:moveTo>
                        <a:pt x="65" y="33"/>
                      </a:moveTo>
                      <a:lnTo>
                        <a:pt x="65" y="33"/>
                      </a:lnTo>
                      <a:lnTo>
                        <a:pt x="61" y="31"/>
                      </a:lnTo>
                      <a:lnTo>
                        <a:pt x="56" y="28"/>
                      </a:lnTo>
                      <a:lnTo>
                        <a:pt x="51" y="27"/>
                      </a:lnTo>
                      <a:lnTo>
                        <a:pt x="43" y="28"/>
                      </a:lnTo>
                      <a:lnTo>
                        <a:pt x="36" y="31"/>
                      </a:lnTo>
                      <a:lnTo>
                        <a:pt x="27" y="37"/>
                      </a:lnTo>
                      <a:lnTo>
                        <a:pt x="17" y="47"/>
                      </a:lnTo>
                      <a:lnTo>
                        <a:pt x="17" y="47"/>
                      </a:lnTo>
                      <a:lnTo>
                        <a:pt x="13" y="53"/>
                      </a:lnTo>
                      <a:lnTo>
                        <a:pt x="9" y="60"/>
                      </a:lnTo>
                      <a:lnTo>
                        <a:pt x="3" y="75"/>
                      </a:lnTo>
                      <a:lnTo>
                        <a:pt x="0" y="89"/>
                      </a:lnTo>
                      <a:lnTo>
                        <a:pt x="0" y="103"/>
                      </a:lnTo>
                      <a:lnTo>
                        <a:pt x="1" y="110"/>
                      </a:lnTo>
                      <a:lnTo>
                        <a:pt x="2" y="116"/>
                      </a:lnTo>
                      <a:lnTo>
                        <a:pt x="4" y="123"/>
                      </a:lnTo>
                      <a:lnTo>
                        <a:pt x="7" y="128"/>
                      </a:lnTo>
                      <a:lnTo>
                        <a:pt x="11" y="134"/>
                      </a:lnTo>
                      <a:lnTo>
                        <a:pt x="15" y="139"/>
                      </a:lnTo>
                      <a:lnTo>
                        <a:pt x="21" y="143"/>
                      </a:lnTo>
                      <a:lnTo>
                        <a:pt x="27" y="147"/>
                      </a:lnTo>
                      <a:lnTo>
                        <a:pt x="27" y="147"/>
                      </a:lnTo>
                      <a:lnTo>
                        <a:pt x="40" y="153"/>
                      </a:lnTo>
                      <a:lnTo>
                        <a:pt x="54" y="157"/>
                      </a:lnTo>
                      <a:lnTo>
                        <a:pt x="68" y="158"/>
                      </a:lnTo>
                      <a:lnTo>
                        <a:pt x="83" y="158"/>
                      </a:lnTo>
                      <a:lnTo>
                        <a:pt x="96" y="155"/>
                      </a:lnTo>
                      <a:lnTo>
                        <a:pt x="109" y="152"/>
                      </a:lnTo>
                      <a:lnTo>
                        <a:pt x="118" y="146"/>
                      </a:lnTo>
                      <a:lnTo>
                        <a:pt x="123" y="142"/>
                      </a:lnTo>
                      <a:lnTo>
                        <a:pt x="126" y="138"/>
                      </a:lnTo>
                      <a:lnTo>
                        <a:pt x="126" y="138"/>
                      </a:lnTo>
                      <a:lnTo>
                        <a:pt x="132" y="128"/>
                      </a:lnTo>
                      <a:lnTo>
                        <a:pt x="137" y="119"/>
                      </a:lnTo>
                      <a:lnTo>
                        <a:pt x="142" y="109"/>
                      </a:lnTo>
                      <a:lnTo>
                        <a:pt x="144" y="98"/>
                      </a:lnTo>
                      <a:lnTo>
                        <a:pt x="149" y="79"/>
                      </a:lnTo>
                      <a:lnTo>
                        <a:pt x="150" y="62"/>
                      </a:lnTo>
                      <a:lnTo>
                        <a:pt x="150" y="62"/>
                      </a:lnTo>
                      <a:lnTo>
                        <a:pt x="149" y="53"/>
                      </a:lnTo>
                      <a:lnTo>
                        <a:pt x="147" y="43"/>
                      </a:lnTo>
                      <a:lnTo>
                        <a:pt x="143" y="33"/>
                      </a:lnTo>
                      <a:lnTo>
                        <a:pt x="138" y="22"/>
                      </a:lnTo>
                      <a:lnTo>
                        <a:pt x="130" y="7"/>
                      </a:lnTo>
                      <a:lnTo>
                        <a:pt x="126" y="0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1" name="Freeform 28">
                  <a:extLst>
                    <a:ext uri="{FF2B5EF4-FFF2-40B4-BE49-F238E27FC236}">
                      <a16:creationId xmlns:a16="http://schemas.microsoft.com/office/drawing/2014/main" id="{B60DF6CC-7F80-4DB5-B028-56108DE640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4" y="2004"/>
                  <a:ext cx="55" cy="54"/>
                </a:xfrm>
                <a:custGeom>
                  <a:avLst/>
                  <a:gdLst>
                    <a:gd name="T0" fmla="*/ 194 w 223"/>
                    <a:gd name="T1" fmla="*/ 0 h 214"/>
                    <a:gd name="T2" fmla="*/ 194 w 223"/>
                    <a:gd name="T3" fmla="*/ 0 h 214"/>
                    <a:gd name="T4" fmla="*/ 199 w 223"/>
                    <a:gd name="T5" fmla="*/ 3 h 214"/>
                    <a:gd name="T6" fmla="*/ 204 w 223"/>
                    <a:gd name="T7" fmla="*/ 8 h 214"/>
                    <a:gd name="T8" fmla="*/ 210 w 223"/>
                    <a:gd name="T9" fmla="*/ 14 h 214"/>
                    <a:gd name="T10" fmla="*/ 214 w 223"/>
                    <a:gd name="T11" fmla="*/ 22 h 214"/>
                    <a:gd name="T12" fmla="*/ 219 w 223"/>
                    <a:gd name="T13" fmla="*/ 32 h 214"/>
                    <a:gd name="T14" fmla="*/ 223 w 223"/>
                    <a:gd name="T15" fmla="*/ 44 h 214"/>
                    <a:gd name="T16" fmla="*/ 223 w 223"/>
                    <a:gd name="T17" fmla="*/ 49 h 214"/>
                    <a:gd name="T18" fmla="*/ 223 w 223"/>
                    <a:gd name="T19" fmla="*/ 57 h 214"/>
                    <a:gd name="T20" fmla="*/ 223 w 223"/>
                    <a:gd name="T21" fmla="*/ 57 h 214"/>
                    <a:gd name="T22" fmla="*/ 220 w 223"/>
                    <a:gd name="T23" fmla="*/ 83 h 214"/>
                    <a:gd name="T24" fmla="*/ 219 w 223"/>
                    <a:gd name="T25" fmla="*/ 95 h 214"/>
                    <a:gd name="T26" fmla="*/ 215 w 223"/>
                    <a:gd name="T27" fmla="*/ 106 h 214"/>
                    <a:gd name="T28" fmla="*/ 211 w 223"/>
                    <a:gd name="T29" fmla="*/ 118 h 214"/>
                    <a:gd name="T30" fmla="*/ 205 w 223"/>
                    <a:gd name="T31" fmla="*/ 130 h 214"/>
                    <a:gd name="T32" fmla="*/ 196 w 223"/>
                    <a:gd name="T33" fmla="*/ 143 h 214"/>
                    <a:gd name="T34" fmla="*/ 185 w 223"/>
                    <a:gd name="T35" fmla="*/ 156 h 214"/>
                    <a:gd name="T36" fmla="*/ 185 w 223"/>
                    <a:gd name="T37" fmla="*/ 156 h 214"/>
                    <a:gd name="T38" fmla="*/ 172 w 223"/>
                    <a:gd name="T39" fmla="*/ 169 h 214"/>
                    <a:gd name="T40" fmla="*/ 157 w 223"/>
                    <a:gd name="T41" fmla="*/ 180 h 214"/>
                    <a:gd name="T42" fmla="*/ 143 w 223"/>
                    <a:gd name="T43" fmla="*/ 188 h 214"/>
                    <a:gd name="T44" fmla="*/ 128 w 223"/>
                    <a:gd name="T45" fmla="*/ 195 h 214"/>
                    <a:gd name="T46" fmla="*/ 112 w 223"/>
                    <a:gd name="T47" fmla="*/ 201 h 214"/>
                    <a:gd name="T48" fmla="*/ 98 w 223"/>
                    <a:gd name="T49" fmla="*/ 206 h 214"/>
                    <a:gd name="T50" fmla="*/ 71 w 223"/>
                    <a:gd name="T51" fmla="*/ 213 h 214"/>
                    <a:gd name="T52" fmla="*/ 71 w 223"/>
                    <a:gd name="T53" fmla="*/ 213 h 214"/>
                    <a:gd name="T54" fmla="*/ 58 w 223"/>
                    <a:gd name="T55" fmla="*/ 214 h 214"/>
                    <a:gd name="T56" fmla="*/ 45 w 223"/>
                    <a:gd name="T57" fmla="*/ 214 h 214"/>
                    <a:gd name="T58" fmla="*/ 33 w 223"/>
                    <a:gd name="T59" fmla="*/ 212 h 214"/>
                    <a:gd name="T60" fmla="*/ 22 w 223"/>
                    <a:gd name="T61" fmla="*/ 209 h 214"/>
                    <a:gd name="T62" fmla="*/ 5 w 223"/>
                    <a:gd name="T63" fmla="*/ 203 h 214"/>
                    <a:gd name="T64" fmla="*/ 0 w 223"/>
                    <a:gd name="T65" fmla="*/ 199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23" h="214">
                      <a:moveTo>
                        <a:pt x="194" y="0"/>
                      </a:moveTo>
                      <a:lnTo>
                        <a:pt x="194" y="0"/>
                      </a:lnTo>
                      <a:lnTo>
                        <a:pt x="199" y="3"/>
                      </a:lnTo>
                      <a:lnTo>
                        <a:pt x="204" y="8"/>
                      </a:lnTo>
                      <a:lnTo>
                        <a:pt x="210" y="14"/>
                      </a:lnTo>
                      <a:lnTo>
                        <a:pt x="214" y="22"/>
                      </a:lnTo>
                      <a:lnTo>
                        <a:pt x="219" y="32"/>
                      </a:lnTo>
                      <a:lnTo>
                        <a:pt x="223" y="44"/>
                      </a:lnTo>
                      <a:lnTo>
                        <a:pt x="223" y="49"/>
                      </a:lnTo>
                      <a:lnTo>
                        <a:pt x="223" y="57"/>
                      </a:lnTo>
                      <a:lnTo>
                        <a:pt x="223" y="57"/>
                      </a:lnTo>
                      <a:lnTo>
                        <a:pt x="220" y="83"/>
                      </a:lnTo>
                      <a:lnTo>
                        <a:pt x="219" y="95"/>
                      </a:lnTo>
                      <a:lnTo>
                        <a:pt x="215" y="106"/>
                      </a:lnTo>
                      <a:lnTo>
                        <a:pt x="211" y="118"/>
                      </a:lnTo>
                      <a:lnTo>
                        <a:pt x="205" y="130"/>
                      </a:lnTo>
                      <a:lnTo>
                        <a:pt x="196" y="143"/>
                      </a:lnTo>
                      <a:lnTo>
                        <a:pt x="185" y="156"/>
                      </a:lnTo>
                      <a:lnTo>
                        <a:pt x="185" y="156"/>
                      </a:lnTo>
                      <a:lnTo>
                        <a:pt x="172" y="169"/>
                      </a:lnTo>
                      <a:lnTo>
                        <a:pt x="157" y="180"/>
                      </a:lnTo>
                      <a:lnTo>
                        <a:pt x="143" y="188"/>
                      </a:lnTo>
                      <a:lnTo>
                        <a:pt x="128" y="195"/>
                      </a:lnTo>
                      <a:lnTo>
                        <a:pt x="112" y="201"/>
                      </a:lnTo>
                      <a:lnTo>
                        <a:pt x="98" y="206"/>
                      </a:lnTo>
                      <a:lnTo>
                        <a:pt x="71" y="213"/>
                      </a:lnTo>
                      <a:lnTo>
                        <a:pt x="71" y="213"/>
                      </a:lnTo>
                      <a:lnTo>
                        <a:pt x="58" y="214"/>
                      </a:lnTo>
                      <a:lnTo>
                        <a:pt x="45" y="214"/>
                      </a:lnTo>
                      <a:lnTo>
                        <a:pt x="33" y="212"/>
                      </a:lnTo>
                      <a:lnTo>
                        <a:pt x="22" y="209"/>
                      </a:lnTo>
                      <a:lnTo>
                        <a:pt x="5" y="203"/>
                      </a:lnTo>
                      <a:lnTo>
                        <a:pt x="0" y="199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2" name="Freeform 29">
                  <a:extLst>
                    <a:ext uri="{FF2B5EF4-FFF2-40B4-BE49-F238E27FC236}">
                      <a16:creationId xmlns:a16="http://schemas.microsoft.com/office/drawing/2014/main" id="{4740FF52-7CD8-4353-AFF0-8C22018CEB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5" y="2040"/>
                  <a:ext cx="74" cy="39"/>
                </a:xfrm>
                <a:custGeom>
                  <a:avLst/>
                  <a:gdLst>
                    <a:gd name="T0" fmla="*/ 0 w 299"/>
                    <a:gd name="T1" fmla="*/ 57 h 157"/>
                    <a:gd name="T2" fmla="*/ 0 w 299"/>
                    <a:gd name="T3" fmla="*/ 57 h 157"/>
                    <a:gd name="T4" fmla="*/ 10 w 299"/>
                    <a:gd name="T5" fmla="*/ 72 h 157"/>
                    <a:gd name="T6" fmla="*/ 22 w 299"/>
                    <a:gd name="T7" fmla="*/ 88 h 157"/>
                    <a:gd name="T8" fmla="*/ 39 w 299"/>
                    <a:gd name="T9" fmla="*/ 106 h 157"/>
                    <a:gd name="T10" fmla="*/ 58 w 299"/>
                    <a:gd name="T11" fmla="*/ 123 h 157"/>
                    <a:gd name="T12" fmla="*/ 67 w 299"/>
                    <a:gd name="T13" fmla="*/ 132 h 157"/>
                    <a:gd name="T14" fmla="*/ 78 w 299"/>
                    <a:gd name="T15" fmla="*/ 140 h 157"/>
                    <a:gd name="T16" fmla="*/ 89 w 299"/>
                    <a:gd name="T17" fmla="*/ 146 h 157"/>
                    <a:gd name="T18" fmla="*/ 100 w 299"/>
                    <a:gd name="T19" fmla="*/ 152 h 157"/>
                    <a:gd name="T20" fmla="*/ 111 w 299"/>
                    <a:gd name="T21" fmla="*/ 156 h 157"/>
                    <a:gd name="T22" fmla="*/ 123 w 299"/>
                    <a:gd name="T23" fmla="*/ 157 h 157"/>
                    <a:gd name="T24" fmla="*/ 123 w 299"/>
                    <a:gd name="T25" fmla="*/ 157 h 157"/>
                    <a:gd name="T26" fmla="*/ 135 w 299"/>
                    <a:gd name="T27" fmla="*/ 157 h 157"/>
                    <a:gd name="T28" fmla="*/ 146 w 299"/>
                    <a:gd name="T29" fmla="*/ 157 h 157"/>
                    <a:gd name="T30" fmla="*/ 156 w 299"/>
                    <a:gd name="T31" fmla="*/ 154 h 157"/>
                    <a:gd name="T32" fmla="*/ 167 w 299"/>
                    <a:gd name="T33" fmla="*/ 153 h 157"/>
                    <a:gd name="T34" fmla="*/ 187 w 299"/>
                    <a:gd name="T35" fmla="*/ 147 h 157"/>
                    <a:gd name="T36" fmla="*/ 206 w 299"/>
                    <a:gd name="T37" fmla="*/ 139 h 157"/>
                    <a:gd name="T38" fmla="*/ 223 w 299"/>
                    <a:gd name="T39" fmla="*/ 131 h 157"/>
                    <a:gd name="T40" fmla="*/ 237 w 299"/>
                    <a:gd name="T41" fmla="*/ 122 h 157"/>
                    <a:gd name="T42" fmla="*/ 248 w 299"/>
                    <a:gd name="T43" fmla="*/ 115 h 157"/>
                    <a:gd name="T44" fmla="*/ 256 w 299"/>
                    <a:gd name="T45" fmla="*/ 109 h 157"/>
                    <a:gd name="T46" fmla="*/ 256 w 299"/>
                    <a:gd name="T47" fmla="*/ 109 h 157"/>
                    <a:gd name="T48" fmla="*/ 263 w 299"/>
                    <a:gd name="T49" fmla="*/ 103 h 157"/>
                    <a:gd name="T50" fmla="*/ 269 w 299"/>
                    <a:gd name="T51" fmla="*/ 95 h 157"/>
                    <a:gd name="T52" fmla="*/ 276 w 299"/>
                    <a:gd name="T53" fmla="*/ 87 h 157"/>
                    <a:gd name="T54" fmla="*/ 283 w 299"/>
                    <a:gd name="T55" fmla="*/ 76 h 157"/>
                    <a:gd name="T56" fmla="*/ 289 w 299"/>
                    <a:gd name="T57" fmla="*/ 67 h 157"/>
                    <a:gd name="T58" fmla="*/ 294 w 299"/>
                    <a:gd name="T59" fmla="*/ 56 h 157"/>
                    <a:gd name="T60" fmla="*/ 297 w 299"/>
                    <a:gd name="T61" fmla="*/ 46 h 157"/>
                    <a:gd name="T62" fmla="*/ 299 w 299"/>
                    <a:gd name="T63" fmla="*/ 38 h 157"/>
                    <a:gd name="T64" fmla="*/ 299 w 299"/>
                    <a:gd name="T65" fmla="*/ 38 h 157"/>
                    <a:gd name="T66" fmla="*/ 299 w 299"/>
                    <a:gd name="T67" fmla="*/ 31 h 157"/>
                    <a:gd name="T68" fmla="*/ 296 w 299"/>
                    <a:gd name="T69" fmla="*/ 24 h 157"/>
                    <a:gd name="T70" fmla="*/ 293 w 299"/>
                    <a:gd name="T71" fmla="*/ 17 h 157"/>
                    <a:gd name="T72" fmla="*/ 289 w 299"/>
                    <a:gd name="T73" fmla="*/ 12 h 157"/>
                    <a:gd name="T74" fmla="*/ 283 w 299"/>
                    <a:gd name="T75" fmla="*/ 4 h 157"/>
                    <a:gd name="T76" fmla="*/ 280 w 299"/>
                    <a:gd name="T77" fmla="*/ 0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99" h="157">
                      <a:moveTo>
                        <a:pt x="0" y="57"/>
                      </a:moveTo>
                      <a:lnTo>
                        <a:pt x="0" y="57"/>
                      </a:lnTo>
                      <a:lnTo>
                        <a:pt x="10" y="72"/>
                      </a:lnTo>
                      <a:lnTo>
                        <a:pt x="22" y="88"/>
                      </a:lnTo>
                      <a:lnTo>
                        <a:pt x="39" y="106"/>
                      </a:lnTo>
                      <a:lnTo>
                        <a:pt x="58" y="123"/>
                      </a:lnTo>
                      <a:lnTo>
                        <a:pt x="67" y="132"/>
                      </a:lnTo>
                      <a:lnTo>
                        <a:pt x="78" y="140"/>
                      </a:lnTo>
                      <a:lnTo>
                        <a:pt x="89" y="146"/>
                      </a:lnTo>
                      <a:lnTo>
                        <a:pt x="100" y="152"/>
                      </a:lnTo>
                      <a:lnTo>
                        <a:pt x="111" y="156"/>
                      </a:lnTo>
                      <a:lnTo>
                        <a:pt x="123" y="157"/>
                      </a:lnTo>
                      <a:lnTo>
                        <a:pt x="123" y="157"/>
                      </a:lnTo>
                      <a:lnTo>
                        <a:pt x="135" y="157"/>
                      </a:lnTo>
                      <a:lnTo>
                        <a:pt x="146" y="157"/>
                      </a:lnTo>
                      <a:lnTo>
                        <a:pt x="156" y="154"/>
                      </a:lnTo>
                      <a:lnTo>
                        <a:pt x="167" y="153"/>
                      </a:lnTo>
                      <a:lnTo>
                        <a:pt x="187" y="147"/>
                      </a:lnTo>
                      <a:lnTo>
                        <a:pt x="206" y="139"/>
                      </a:lnTo>
                      <a:lnTo>
                        <a:pt x="223" y="131"/>
                      </a:lnTo>
                      <a:lnTo>
                        <a:pt x="237" y="122"/>
                      </a:lnTo>
                      <a:lnTo>
                        <a:pt x="248" y="115"/>
                      </a:lnTo>
                      <a:lnTo>
                        <a:pt x="256" y="109"/>
                      </a:lnTo>
                      <a:lnTo>
                        <a:pt x="256" y="109"/>
                      </a:lnTo>
                      <a:lnTo>
                        <a:pt x="263" y="103"/>
                      </a:lnTo>
                      <a:lnTo>
                        <a:pt x="269" y="95"/>
                      </a:lnTo>
                      <a:lnTo>
                        <a:pt x="276" y="87"/>
                      </a:lnTo>
                      <a:lnTo>
                        <a:pt x="283" y="76"/>
                      </a:lnTo>
                      <a:lnTo>
                        <a:pt x="289" y="67"/>
                      </a:lnTo>
                      <a:lnTo>
                        <a:pt x="294" y="56"/>
                      </a:lnTo>
                      <a:lnTo>
                        <a:pt x="297" y="46"/>
                      </a:lnTo>
                      <a:lnTo>
                        <a:pt x="299" y="38"/>
                      </a:lnTo>
                      <a:lnTo>
                        <a:pt x="299" y="38"/>
                      </a:lnTo>
                      <a:lnTo>
                        <a:pt x="299" y="31"/>
                      </a:lnTo>
                      <a:lnTo>
                        <a:pt x="296" y="24"/>
                      </a:lnTo>
                      <a:lnTo>
                        <a:pt x="293" y="17"/>
                      </a:lnTo>
                      <a:lnTo>
                        <a:pt x="289" y="12"/>
                      </a:lnTo>
                      <a:lnTo>
                        <a:pt x="283" y="4"/>
                      </a:lnTo>
                      <a:lnTo>
                        <a:pt x="280" y="0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3" name="Freeform 30">
                  <a:extLst>
                    <a:ext uri="{FF2B5EF4-FFF2-40B4-BE49-F238E27FC236}">
                      <a16:creationId xmlns:a16="http://schemas.microsoft.com/office/drawing/2014/main" id="{38D3759E-1CDC-496D-9A9D-C78B2081C5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9" y="2064"/>
                  <a:ext cx="19" cy="43"/>
                </a:xfrm>
                <a:custGeom>
                  <a:avLst/>
                  <a:gdLst>
                    <a:gd name="T0" fmla="*/ 62 w 76"/>
                    <a:gd name="T1" fmla="*/ 0 h 171"/>
                    <a:gd name="T2" fmla="*/ 62 w 76"/>
                    <a:gd name="T3" fmla="*/ 0 h 171"/>
                    <a:gd name="T4" fmla="*/ 64 w 76"/>
                    <a:gd name="T5" fmla="*/ 2 h 171"/>
                    <a:gd name="T6" fmla="*/ 69 w 76"/>
                    <a:gd name="T7" fmla="*/ 9 h 171"/>
                    <a:gd name="T8" fmla="*/ 71 w 76"/>
                    <a:gd name="T9" fmla="*/ 16 h 171"/>
                    <a:gd name="T10" fmla="*/ 73 w 76"/>
                    <a:gd name="T11" fmla="*/ 25 h 171"/>
                    <a:gd name="T12" fmla="*/ 75 w 76"/>
                    <a:gd name="T13" fmla="*/ 34 h 171"/>
                    <a:gd name="T14" fmla="*/ 76 w 76"/>
                    <a:gd name="T15" fmla="*/ 47 h 171"/>
                    <a:gd name="T16" fmla="*/ 76 w 76"/>
                    <a:gd name="T17" fmla="*/ 47 h 171"/>
                    <a:gd name="T18" fmla="*/ 76 w 76"/>
                    <a:gd name="T19" fmla="*/ 72 h 171"/>
                    <a:gd name="T20" fmla="*/ 75 w 76"/>
                    <a:gd name="T21" fmla="*/ 84 h 171"/>
                    <a:gd name="T22" fmla="*/ 73 w 76"/>
                    <a:gd name="T23" fmla="*/ 95 h 171"/>
                    <a:gd name="T24" fmla="*/ 70 w 76"/>
                    <a:gd name="T25" fmla="*/ 104 h 171"/>
                    <a:gd name="T26" fmla="*/ 65 w 76"/>
                    <a:gd name="T27" fmla="*/ 114 h 171"/>
                    <a:gd name="T28" fmla="*/ 57 w 76"/>
                    <a:gd name="T29" fmla="*/ 123 h 171"/>
                    <a:gd name="T30" fmla="*/ 47 w 76"/>
                    <a:gd name="T31" fmla="*/ 133 h 171"/>
                    <a:gd name="T32" fmla="*/ 47 w 76"/>
                    <a:gd name="T33" fmla="*/ 133 h 171"/>
                    <a:gd name="T34" fmla="*/ 0 w 76"/>
                    <a:gd name="T35" fmla="*/ 171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6" h="171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64" y="2"/>
                      </a:lnTo>
                      <a:lnTo>
                        <a:pt x="69" y="9"/>
                      </a:lnTo>
                      <a:lnTo>
                        <a:pt x="71" y="16"/>
                      </a:lnTo>
                      <a:lnTo>
                        <a:pt x="73" y="25"/>
                      </a:lnTo>
                      <a:lnTo>
                        <a:pt x="75" y="34"/>
                      </a:lnTo>
                      <a:lnTo>
                        <a:pt x="76" y="47"/>
                      </a:lnTo>
                      <a:lnTo>
                        <a:pt x="76" y="47"/>
                      </a:lnTo>
                      <a:lnTo>
                        <a:pt x="76" y="72"/>
                      </a:lnTo>
                      <a:lnTo>
                        <a:pt x="75" y="84"/>
                      </a:lnTo>
                      <a:lnTo>
                        <a:pt x="73" y="95"/>
                      </a:lnTo>
                      <a:lnTo>
                        <a:pt x="70" y="104"/>
                      </a:lnTo>
                      <a:lnTo>
                        <a:pt x="65" y="114"/>
                      </a:lnTo>
                      <a:lnTo>
                        <a:pt x="57" y="123"/>
                      </a:lnTo>
                      <a:lnTo>
                        <a:pt x="47" y="133"/>
                      </a:lnTo>
                      <a:lnTo>
                        <a:pt x="47" y="133"/>
                      </a:lnTo>
                      <a:lnTo>
                        <a:pt x="0" y="171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4" name="Freeform 31">
                  <a:extLst>
                    <a:ext uri="{FF2B5EF4-FFF2-40B4-BE49-F238E27FC236}">
                      <a16:creationId xmlns:a16="http://schemas.microsoft.com/office/drawing/2014/main" id="{7038F53A-FC3A-4E31-97C3-E42BE1E4D2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85" y="2102"/>
                  <a:ext cx="13" cy="55"/>
                </a:xfrm>
                <a:custGeom>
                  <a:avLst/>
                  <a:gdLst>
                    <a:gd name="T0" fmla="*/ 9 w 52"/>
                    <a:gd name="T1" fmla="*/ 0 h 218"/>
                    <a:gd name="T2" fmla="*/ 9 w 52"/>
                    <a:gd name="T3" fmla="*/ 0 h 218"/>
                    <a:gd name="T4" fmla="*/ 15 w 52"/>
                    <a:gd name="T5" fmla="*/ 8 h 218"/>
                    <a:gd name="T6" fmla="*/ 22 w 52"/>
                    <a:gd name="T7" fmla="*/ 18 h 218"/>
                    <a:gd name="T8" fmla="*/ 29 w 52"/>
                    <a:gd name="T9" fmla="*/ 31 h 218"/>
                    <a:gd name="T10" fmla="*/ 38 w 52"/>
                    <a:gd name="T11" fmla="*/ 47 h 218"/>
                    <a:gd name="T12" fmla="*/ 45 w 52"/>
                    <a:gd name="T13" fmla="*/ 66 h 218"/>
                    <a:gd name="T14" fmla="*/ 49 w 52"/>
                    <a:gd name="T15" fmla="*/ 86 h 218"/>
                    <a:gd name="T16" fmla="*/ 51 w 52"/>
                    <a:gd name="T17" fmla="*/ 97 h 218"/>
                    <a:gd name="T18" fmla="*/ 52 w 52"/>
                    <a:gd name="T19" fmla="*/ 109 h 218"/>
                    <a:gd name="T20" fmla="*/ 52 w 52"/>
                    <a:gd name="T21" fmla="*/ 109 h 218"/>
                    <a:gd name="T22" fmla="*/ 52 w 52"/>
                    <a:gd name="T23" fmla="*/ 121 h 218"/>
                    <a:gd name="T24" fmla="*/ 51 w 52"/>
                    <a:gd name="T25" fmla="*/ 131 h 218"/>
                    <a:gd name="T26" fmla="*/ 48 w 52"/>
                    <a:gd name="T27" fmla="*/ 142 h 218"/>
                    <a:gd name="T28" fmla="*/ 45 w 52"/>
                    <a:gd name="T29" fmla="*/ 152 h 218"/>
                    <a:gd name="T30" fmla="*/ 41 w 52"/>
                    <a:gd name="T31" fmla="*/ 161 h 218"/>
                    <a:gd name="T32" fmla="*/ 36 w 52"/>
                    <a:gd name="T33" fmla="*/ 171 h 218"/>
                    <a:gd name="T34" fmla="*/ 27 w 52"/>
                    <a:gd name="T35" fmla="*/ 186 h 218"/>
                    <a:gd name="T36" fmla="*/ 16 w 52"/>
                    <a:gd name="T37" fmla="*/ 200 h 218"/>
                    <a:gd name="T38" fmla="*/ 8 w 52"/>
                    <a:gd name="T39" fmla="*/ 210 h 218"/>
                    <a:gd name="T40" fmla="*/ 0 w 52"/>
                    <a:gd name="T41" fmla="*/ 218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2" h="218">
                      <a:moveTo>
                        <a:pt x="9" y="0"/>
                      </a:moveTo>
                      <a:lnTo>
                        <a:pt x="9" y="0"/>
                      </a:lnTo>
                      <a:lnTo>
                        <a:pt x="15" y="8"/>
                      </a:lnTo>
                      <a:lnTo>
                        <a:pt x="22" y="18"/>
                      </a:lnTo>
                      <a:lnTo>
                        <a:pt x="29" y="31"/>
                      </a:lnTo>
                      <a:lnTo>
                        <a:pt x="38" y="47"/>
                      </a:lnTo>
                      <a:lnTo>
                        <a:pt x="45" y="66"/>
                      </a:lnTo>
                      <a:lnTo>
                        <a:pt x="49" y="86"/>
                      </a:lnTo>
                      <a:lnTo>
                        <a:pt x="51" y="97"/>
                      </a:lnTo>
                      <a:lnTo>
                        <a:pt x="52" y="109"/>
                      </a:lnTo>
                      <a:lnTo>
                        <a:pt x="52" y="109"/>
                      </a:lnTo>
                      <a:lnTo>
                        <a:pt x="52" y="121"/>
                      </a:lnTo>
                      <a:lnTo>
                        <a:pt x="51" y="131"/>
                      </a:lnTo>
                      <a:lnTo>
                        <a:pt x="48" y="142"/>
                      </a:lnTo>
                      <a:lnTo>
                        <a:pt x="45" y="152"/>
                      </a:lnTo>
                      <a:lnTo>
                        <a:pt x="41" y="161"/>
                      </a:lnTo>
                      <a:lnTo>
                        <a:pt x="36" y="171"/>
                      </a:lnTo>
                      <a:lnTo>
                        <a:pt x="27" y="186"/>
                      </a:lnTo>
                      <a:lnTo>
                        <a:pt x="16" y="200"/>
                      </a:lnTo>
                      <a:lnTo>
                        <a:pt x="8" y="210"/>
                      </a:lnTo>
                      <a:lnTo>
                        <a:pt x="0" y="218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5" name="Freeform 32">
                  <a:extLst>
                    <a:ext uri="{FF2B5EF4-FFF2-40B4-BE49-F238E27FC236}">
                      <a16:creationId xmlns:a16="http://schemas.microsoft.com/office/drawing/2014/main" id="{9746961C-05B9-4BA0-9B69-CACF90F5E0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8" y="2149"/>
                  <a:ext cx="20" cy="96"/>
                </a:xfrm>
                <a:custGeom>
                  <a:avLst/>
                  <a:gdLst>
                    <a:gd name="T0" fmla="*/ 0 w 81"/>
                    <a:gd name="T1" fmla="*/ 0 h 385"/>
                    <a:gd name="T2" fmla="*/ 0 w 81"/>
                    <a:gd name="T3" fmla="*/ 0 h 385"/>
                    <a:gd name="T4" fmla="*/ 13 w 81"/>
                    <a:gd name="T5" fmla="*/ 15 h 385"/>
                    <a:gd name="T6" fmla="*/ 26 w 81"/>
                    <a:gd name="T7" fmla="*/ 33 h 385"/>
                    <a:gd name="T8" fmla="*/ 40 w 81"/>
                    <a:gd name="T9" fmla="*/ 57 h 385"/>
                    <a:gd name="T10" fmla="*/ 48 w 81"/>
                    <a:gd name="T11" fmla="*/ 70 h 385"/>
                    <a:gd name="T12" fmla="*/ 55 w 81"/>
                    <a:gd name="T13" fmla="*/ 84 h 385"/>
                    <a:gd name="T14" fmla="*/ 62 w 81"/>
                    <a:gd name="T15" fmla="*/ 100 h 385"/>
                    <a:gd name="T16" fmla="*/ 68 w 81"/>
                    <a:gd name="T17" fmla="*/ 115 h 385"/>
                    <a:gd name="T18" fmla="*/ 74 w 81"/>
                    <a:gd name="T19" fmla="*/ 133 h 385"/>
                    <a:gd name="T20" fmla="*/ 77 w 81"/>
                    <a:gd name="T21" fmla="*/ 149 h 385"/>
                    <a:gd name="T22" fmla="*/ 80 w 81"/>
                    <a:gd name="T23" fmla="*/ 167 h 385"/>
                    <a:gd name="T24" fmla="*/ 81 w 81"/>
                    <a:gd name="T25" fmla="*/ 185 h 385"/>
                    <a:gd name="T26" fmla="*/ 81 w 81"/>
                    <a:gd name="T27" fmla="*/ 185 h 385"/>
                    <a:gd name="T28" fmla="*/ 80 w 81"/>
                    <a:gd name="T29" fmla="*/ 203 h 385"/>
                    <a:gd name="T30" fmla="*/ 78 w 81"/>
                    <a:gd name="T31" fmla="*/ 221 h 385"/>
                    <a:gd name="T32" fmla="*/ 75 w 81"/>
                    <a:gd name="T33" fmla="*/ 240 h 385"/>
                    <a:gd name="T34" fmla="*/ 70 w 81"/>
                    <a:gd name="T35" fmla="*/ 256 h 385"/>
                    <a:gd name="T36" fmla="*/ 65 w 81"/>
                    <a:gd name="T37" fmla="*/ 274 h 385"/>
                    <a:gd name="T38" fmla="*/ 59 w 81"/>
                    <a:gd name="T39" fmla="*/ 291 h 385"/>
                    <a:gd name="T40" fmla="*/ 48 w 81"/>
                    <a:gd name="T41" fmla="*/ 320 h 385"/>
                    <a:gd name="T42" fmla="*/ 36 w 81"/>
                    <a:gd name="T43" fmla="*/ 347 h 385"/>
                    <a:gd name="T44" fmla="*/ 25 w 81"/>
                    <a:gd name="T45" fmla="*/ 367 h 385"/>
                    <a:gd name="T46" fmla="*/ 14 w 81"/>
                    <a:gd name="T47" fmla="*/ 385 h 3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1" h="385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3" y="15"/>
                      </a:lnTo>
                      <a:lnTo>
                        <a:pt x="26" y="33"/>
                      </a:lnTo>
                      <a:lnTo>
                        <a:pt x="40" y="57"/>
                      </a:lnTo>
                      <a:lnTo>
                        <a:pt x="48" y="70"/>
                      </a:lnTo>
                      <a:lnTo>
                        <a:pt x="55" y="84"/>
                      </a:lnTo>
                      <a:lnTo>
                        <a:pt x="62" y="100"/>
                      </a:lnTo>
                      <a:lnTo>
                        <a:pt x="68" y="115"/>
                      </a:lnTo>
                      <a:lnTo>
                        <a:pt x="74" y="133"/>
                      </a:lnTo>
                      <a:lnTo>
                        <a:pt x="77" y="149"/>
                      </a:lnTo>
                      <a:lnTo>
                        <a:pt x="80" y="167"/>
                      </a:lnTo>
                      <a:lnTo>
                        <a:pt x="81" y="185"/>
                      </a:lnTo>
                      <a:lnTo>
                        <a:pt x="81" y="185"/>
                      </a:lnTo>
                      <a:lnTo>
                        <a:pt x="80" y="203"/>
                      </a:lnTo>
                      <a:lnTo>
                        <a:pt x="78" y="221"/>
                      </a:lnTo>
                      <a:lnTo>
                        <a:pt x="75" y="240"/>
                      </a:lnTo>
                      <a:lnTo>
                        <a:pt x="70" y="256"/>
                      </a:lnTo>
                      <a:lnTo>
                        <a:pt x="65" y="274"/>
                      </a:lnTo>
                      <a:lnTo>
                        <a:pt x="59" y="291"/>
                      </a:lnTo>
                      <a:lnTo>
                        <a:pt x="48" y="320"/>
                      </a:lnTo>
                      <a:lnTo>
                        <a:pt x="36" y="347"/>
                      </a:lnTo>
                      <a:lnTo>
                        <a:pt x="25" y="367"/>
                      </a:lnTo>
                      <a:lnTo>
                        <a:pt x="14" y="385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6" name="Freeform 33">
                  <a:extLst>
                    <a:ext uri="{FF2B5EF4-FFF2-40B4-BE49-F238E27FC236}">
                      <a16:creationId xmlns:a16="http://schemas.microsoft.com/office/drawing/2014/main" id="{C8FDDF04-3E7F-4DEA-B000-46D19AC91D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5" y="2130"/>
                  <a:ext cx="58" cy="152"/>
                </a:xfrm>
                <a:custGeom>
                  <a:avLst/>
                  <a:gdLst>
                    <a:gd name="T0" fmla="*/ 85 w 232"/>
                    <a:gd name="T1" fmla="*/ 0 h 608"/>
                    <a:gd name="T2" fmla="*/ 85 w 232"/>
                    <a:gd name="T3" fmla="*/ 0 h 608"/>
                    <a:gd name="T4" fmla="*/ 91 w 232"/>
                    <a:gd name="T5" fmla="*/ 3 h 608"/>
                    <a:gd name="T6" fmla="*/ 108 w 232"/>
                    <a:gd name="T7" fmla="*/ 15 h 608"/>
                    <a:gd name="T8" fmla="*/ 119 w 232"/>
                    <a:gd name="T9" fmla="*/ 24 h 608"/>
                    <a:gd name="T10" fmla="*/ 131 w 232"/>
                    <a:gd name="T11" fmla="*/ 34 h 608"/>
                    <a:gd name="T12" fmla="*/ 144 w 232"/>
                    <a:gd name="T13" fmla="*/ 47 h 608"/>
                    <a:gd name="T14" fmla="*/ 159 w 232"/>
                    <a:gd name="T15" fmla="*/ 63 h 608"/>
                    <a:gd name="T16" fmla="*/ 173 w 232"/>
                    <a:gd name="T17" fmla="*/ 79 h 608"/>
                    <a:gd name="T18" fmla="*/ 186 w 232"/>
                    <a:gd name="T19" fmla="*/ 100 h 608"/>
                    <a:gd name="T20" fmla="*/ 198 w 232"/>
                    <a:gd name="T21" fmla="*/ 121 h 608"/>
                    <a:gd name="T22" fmla="*/ 210 w 232"/>
                    <a:gd name="T23" fmla="*/ 145 h 608"/>
                    <a:gd name="T24" fmla="*/ 219 w 232"/>
                    <a:gd name="T25" fmla="*/ 172 h 608"/>
                    <a:gd name="T26" fmla="*/ 223 w 232"/>
                    <a:gd name="T27" fmla="*/ 186 h 608"/>
                    <a:gd name="T28" fmla="*/ 226 w 232"/>
                    <a:gd name="T29" fmla="*/ 201 h 608"/>
                    <a:gd name="T30" fmla="*/ 229 w 232"/>
                    <a:gd name="T31" fmla="*/ 216 h 608"/>
                    <a:gd name="T32" fmla="*/ 231 w 232"/>
                    <a:gd name="T33" fmla="*/ 231 h 608"/>
                    <a:gd name="T34" fmla="*/ 232 w 232"/>
                    <a:gd name="T35" fmla="*/ 248 h 608"/>
                    <a:gd name="T36" fmla="*/ 232 w 232"/>
                    <a:gd name="T37" fmla="*/ 266 h 608"/>
                    <a:gd name="T38" fmla="*/ 232 w 232"/>
                    <a:gd name="T39" fmla="*/ 266 h 608"/>
                    <a:gd name="T40" fmla="*/ 231 w 232"/>
                    <a:gd name="T41" fmla="*/ 300 h 608"/>
                    <a:gd name="T42" fmla="*/ 227 w 232"/>
                    <a:gd name="T43" fmla="*/ 331 h 608"/>
                    <a:gd name="T44" fmla="*/ 221 w 232"/>
                    <a:gd name="T45" fmla="*/ 361 h 608"/>
                    <a:gd name="T46" fmla="*/ 214 w 232"/>
                    <a:gd name="T47" fmla="*/ 387 h 608"/>
                    <a:gd name="T48" fmla="*/ 206 w 232"/>
                    <a:gd name="T49" fmla="*/ 412 h 608"/>
                    <a:gd name="T50" fmla="*/ 195 w 232"/>
                    <a:gd name="T51" fmla="*/ 433 h 608"/>
                    <a:gd name="T52" fmla="*/ 185 w 232"/>
                    <a:gd name="T53" fmla="*/ 453 h 608"/>
                    <a:gd name="T54" fmla="*/ 174 w 232"/>
                    <a:gd name="T55" fmla="*/ 472 h 608"/>
                    <a:gd name="T56" fmla="*/ 162 w 232"/>
                    <a:gd name="T57" fmla="*/ 488 h 608"/>
                    <a:gd name="T58" fmla="*/ 151 w 232"/>
                    <a:gd name="T59" fmla="*/ 502 h 608"/>
                    <a:gd name="T60" fmla="*/ 141 w 232"/>
                    <a:gd name="T61" fmla="*/ 515 h 608"/>
                    <a:gd name="T62" fmla="*/ 130 w 232"/>
                    <a:gd name="T63" fmla="*/ 525 h 608"/>
                    <a:gd name="T64" fmla="*/ 114 w 232"/>
                    <a:gd name="T65" fmla="*/ 541 h 608"/>
                    <a:gd name="T66" fmla="*/ 104 w 232"/>
                    <a:gd name="T67" fmla="*/ 551 h 608"/>
                    <a:gd name="T68" fmla="*/ 104 w 232"/>
                    <a:gd name="T69" fmla="*/ 551 h 608"/>
                    <a:gd name="T70" fmla="*/ 95 w 232"/>
                    <a:gd name="T71" fmla="*/ 558 h 608"/>
                    <a:gd name="T72" fmla="*/ 81 w 232"/>
                    <a:gd name="T73" fmla="*/ 567 h 608"/>
                    <a:gd name="T74" fmla="*/ 64 w 232"/>
                    <a:gd name="T75" fmla="*/ 577 h 608"/>
                    <a:gd name="T76" fmla="*/ 46 w 232"/>
                    <a:gd name="T77" fmla="*/ 586 h 608"/>
                    <a:gd name="T78" fmla="*/ 14 w 232"/>
                    <a:gd name="T79" fmla="*/ 602 h 608"/>
                    <a:gd name="T80" fmla="*/ 0 w 232"/>
                    <a:gd name="T81" fmla="*/ 608 h 6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32" h="608">
                      <a:moveTo>
                        <a:pt x="85" y="0"/>
                      </a:moveTo>
                      <a:lnTo>
                        <a:pt x="85" y="0"/>
                      </a:lnTo>
                      <a:lnTo>
                        <a:pt x="91" y="3"/>
                      </a:lnTo>
                      <a:lnTo>
                        <a:pt x="108" y="15"/>
                      </a:lnTo>
                      <a:lnTo>
                        <a:pt x="119" y="24"/>
                      </a:lnTo>
                      <a:lnTo>
                        <a:pt x="131" y="34"/>
                      </a:lnTo>
                      <a:lnTo>
                        <a:pt x="144" y="47"/>
                      </a:lnTo>
                      <a:lnTo>
                        <a:pt x="159" y="63"/>
                      </a:lnTo>
                      <a:lnTo>
                        <a:pt x="173" y="79"/>
                      </a:lnTo>
                      <a:lnTo>
                        <a:pt x="186" y="100"/>
                      </a:lnTo>
                      <a:lnTo>
                        <a:pt x="198" y="121"/>
                      </a:lnTo>
                      <a:lnTo>
                        <a:pt x="210" y="145"/>
                      </a:lnTo>
                      <a:lnTo>
                        <a:pt x="219" y="172"/>
                      </a:lnTo>
                      <a:lnTo>
                        <a:pt x="223" y="186"/>
                      </a:lnTo>
                      <a:lnTo>
                        <a:pt x="226" y="201"/>
                      </a:lnTo>
                      <a:lnTo>
                        <a:pt x="229" y="216"/>
                      </a:lnTo>
                      <a:lnTo>
                        <a:pt x="231" y="231"/>
                      </a:lnTo>
                      <a:lnTo>
                        <a:pt x="232" y="248"/>
                      </a:lnTo>
                      <a:lnTo>
                        <a:pt x="232" y="266"/>
                      </a:lnTo>
                      <a:lnTo>
                        <a:pt x="232" y="266"/>
                      </a:lnTo>
                      <a:lnTo>
                        <a:pt x="231" y="300"/>
                      </a:lnTo>
                      <a:lnTo>
                        <a:pt x="227" y="331"/>
                      </a:lnTo>
                      <a:lnTo>
                        <a:pt x="221" y="361"/>
                      </a:lnTo>
                      <a:lnTo>
                        <a:pt x="214" y="387"/>
                      </a:lnTo>
                      <a:lnTo>
                        <a:pt x="206" y="412"/>
                      </a:lnTo>
                      <a:lnTo>
                        <a:pt x="195" y="433"/>
                      </a:lnTo>
                      <a:lnTo>
                        <a:pt x="185" y="453"/>
                      </a:lnTo>
                      <a:lnTo>
                        <a:pt x="174" y="472"/>
                      </a:lnTo>
                      <a:lnTo>
                        <a:pt x="162" y="488"/>
                      </a:lnTo>
                      <a:lnTo>
                        <a:pt x="151" y="502"/>
                      </a:lnTo>
                      <a:lnTo>
                        <a:pt x="141" y="515"/>
                      </a:lnTo>
                      <a:lnTo>
                        <a:pt x="130" y="525"/>
                      </a:lnTo>
                      <a:lnTo>
                        <a:pt x="114" y="541"/>
                      </a:lnTo>
                      <a:lnTo>
                        <a:pt x="104" y="551"/>
                      </a:lnTo>
                      <a:lnTo>
                        <a:pt x="104" y="551"/>
                      </a:lnTo>
                      <a:lnTo>
                        <a:pt x="95" y="558"/>
                      </a:lnTo>
                      <a:lnTo>
                        <a:pt x="81" y="567"/>
                      </a:lnTo>
                      <a:lnTo>
                        <a:pt x="64" y="577"/>
                      </a:lnTo>
                      <a:lnTo>
                        <a:pt x="46" y="586"/>
                      </a:lnTo>
                      <a:lnTo>
                        <a:pt x="14" y="602"/>
                      </a:lnTo>
                      <a:lnTo>
                        <a:pt x="0" y="608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7" name="Freeform 34">
                  <a:extLst>
                    <a:ext uri="{FF2B5EF4-FFF2-40B4-BE49-F238E27FC236}">
                      <a16:creationId xmlns:a16="http://schemas.microsoft.com/office/drawing/2014/main" id="{12E2B05F-A207-48EE-9984-A2B5C2CE96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7" y="2140"/>
                  <a:ext cx="60" cy="129"/>
                </a:xfrm>
                <a:custGeom>
                  <a:avLst/>
                  <a:gdLst>
                    <a:gd name="T0" fmla="*/ 0 w 241"/>
                    <a:gd name="T1" fmla="*/ 477 h 515"/>
                    <a:gd name="T2" fmla="*/ 0 w 241"/>
                    <a:gd name="T3" fmla="*/ 477 h 515"/>
                    <a:gd name="T4" fmla="*/ 0 w 241"/>
                    <a:gd name="T5" fmla="*/ 485 h 515"/>
                    <a:gd name="T6" fmla="*/ 2 w 241"/>
                    <a:gd name="T7" fmla="*/ 491 h 515"/>
                    <a:gd name="T8" fmla="*/ 4 w 241"/>
                    <a:gd name="T9" fmla="*/ 498 h 515"/>
                    <a:gd name="T10" fmla="*/ 6 w 241"/>
                    <a:gd name="T11" fmla="*/ 502 h 515"/>
                    <a:gd name="T12" fmla="*/ 10 w 241"/>
                    <a:gd name="T13" fmla="*/ 506 h 515"/>
                    <a:gd name="T14" fmla="*/ 14 w 241"/>
                    <a:gd name="T15" fmla="*/ 508 h 515"/>
                    <a:gd name="T16" fmla="*/ 18 w 241"/>
                    <a:gd name="T17" fmla="*/ 512 h 515"/>
                    <a:gd name="T18" fmla="*/ 24 w 241"/>
                    <a:gd name="T19" fmla="*/ 514 h 515"/>
                    <a:gd name="T20" fmla="*/ 30 w 241"/>
                    <a:gd name="T21" fmla="*/ 515 h 515"/>
                    <a:gd name="T22" fmla="*/ 38 w 241"/>
                    <a:gd name="T23" fmla="*/ 515 h 515"/>
                    <a:gd name="T24" fmla="*/ 48 w 241"/>
                    <a:gd name="T25" fmla="*/ 515 h 515"/>
                    <a:gd name="T26" fmla="*/ 48 w 241"/>
                    <a:gd name="T27" fmla="*/ 515 h 515"/>
                    <a:gd name="T28" fmla="*/ 57 w 241"/>
                    <a:gd name="T29" fmla="*/ 514 h 515"/>
                    <a:gd name="T30" fmla="*/ 68 w 241"/>
                    <a:gd name="T31" fmla="*/ 511 h 515"/>
                    <a:gd name="T32" fmla="*/ 79 w 241"/>
                    <a:gd name="T33" fmla="*/ 507 h 515"/>
                    <a:gd name="T34" fmla="*/ 88 w 241"/>
                    <a:gd name="T35" fmla="*/ 502 h 515"/>
                    <a:gd name="T36" fmla="*/ 99 w 241"/>
                    <a:gd name="T37" fmla="*/ 496 h 515"/>
                    <a:gd name="T38" fmla="*/ 110 w 241"/>
                    <a:gd name="T39" fmla="*/ 489 h 515"/>
                    <a:gd name="T40" fmla="*/ 119 w 241"/>
                    <a:gd name="T41" fmla="*/ 481 h 515"/>
                    <a:gd name="T42" fmla="*/ 130 w 241"/>
                    <a:gd name="T43" fmla="*/ 472 h 515"/>
                    <a:gd name="T44" fmla="*/ 150 w 241"/>
                    <a:gd name="T45" fmla="*/ 449 h 515"/>
                    <a:gd name="T46" fmla="*/ 170 w 241"/>
                    <a:gd name="T47" fmla="*/ 424 h 515"/>
                    <a:gd name="T48" fmla="*/ 190 w 241"/>
                    <a:gd name="T49" fmla="*/ 396 h 515"/>
                    <a:gd name="T50" fmla="*/ 209 w 241"/>
                    <a:gd name="T51" fmla="*/ 364 h 515"/>
                    <a:gd name="T52" fmla="*/ 209 w 241"/>
                    <a:gd name="T53" fmla="*/ 364 h 515"/>
                    <a:gd name="T54" fmla="*/ 218 w 241"/>
                    <a:gd name="T55" fmla="*/ 347 h 515"/>
                    <a:gd name="T56" fmla="*/ 225 w 241"/>
                    <a:gd name="T57" fmla="*/ 329 h 515"/>
                    <a:gd name="T58" fmla="*/ 231 w 241"/>
                    <a:gd name="T59" fmla="*/ 311 h 515"/>
                    <a:gd name="T60" fmla="*/ 234 w 241"/>
                    <a:gd name="T61" fmla="*/ 293 h 515"/>
                    <a:gd name="T62" fmla="*/ 238 w 241"/>
                    <a:gd name="T63" fmla="*/ 276 h 515"/>
                    <a:gd name="T64" fmla="*/ 240 w 241"/>
                    <a:gd name="T65" fmla="*/ 258 h 515"/>
                    <a:gd name="T66" fmla="*/ 241 w 241"/>
                    <a:gd name="T67" fmla="*/ 240 h 515"/>
                    <a:gd name="T68" fmla="*/ 241 w 241"/>
                    <a:gd name="T69" fmla="*/ 222 h 515"/>
                    <a:gd name="T70" fmla="*/ 240 w 241"/>
                    <a:gd name="T71" fmla="*/ 206 h 515"/>
                    <a:gd name="T72" fmla="*/ 239 w 241"/>
                    <a:gd name="T73" fmla="*/ 189 h 515"/>
                    <a:gd name="T74" fmla="*/ 235 w 241"/>
                    <a:gd name="T75" fmla="*/ 158 h 515"/>
                    <a:gd name="T76" fmla="*/ 229 w 241"/>
                    <a:gd name="T77" fmla="*/ 133 h 515"/>
                    <a:gd name="T78" fmla="*/ 223 w 241"/>
                    <a:gd name="T79" fmla="*/ 112 h 515"/>
                    <a:gd name="T80" fmla="*/ 223 w 241"/>
                    <a:gd name="T81" fmla="*/ 112 h 515"/>
                    <a:gd name="T82" fmla="*/ 216 w 241"/>
                    <a:gd name="T83" fmla="*/ 94 h 515"/>
                    <a:gd name="T84" fmla="*/ 208 w 241"/>
                    <a:gd name="T85" fmla="*/ 76 h 515"/>
                    <a:gd name="T86" fmla="*/ 197 w 241"/>
                    <a:gd name="T87" fmla="*/ 60 h 515"/>
                    <a:gd name="T88" fmla="*/ 186 w 241"/>
                    <a:gd name="T89" fmla="*/ 44 h 515"/>
                    <a:gd name="T90" fmla="*/ 174 w 241"/>
                    <a:gd name="T91" fmla="*/ 30 h 515"/>
                    <a:gd name="T92" fmla="*/ 163 w 241"/>
                    <a:gd name="T93" fmla="*/ 18 h 515"/>
                    <a:gd name="T94" fmla="*/ 152 w 241"/>
                    <a:gd name="T95" fmla="*/ 9 h 515"/>
                    <a:gd name="T96" fmla="*/ 143 w 241"/>
                    <a:gd name="T97" fmla="*/ 3 h 515"/>
                    <a:gd name="T98" fmla="*/ 143 w 241"/>
                    <a:gd name="T99" fmla="*/ 3 h 515"/>
                    <a:gd name="T100" fmla="*/ 138 w 241"/>
                    <a:gd name="T101" fmla="*/ 0 h 515"/>
                    <a:gd name="T102" fmla="*/ 135 w 241"/>
                    <a:gd name="T103" fmla="*/ 0 h 515"/>
                    <a:gd name="T104" fmla="*/ 125 w 241"/>
                    <a:gd name="T105" fmla="*/ 0 h 515"/>
                    <a:gd name="T106" fmla="*/ 117 w 241"/>
                    <a:gd name="T107" fmla="*/ 1 h 515"/>
                    <a:gd name="T108" fmla="*/ 108 w 241"/>
                    <a:gd name="T109" fmla="*/ 5 h 515"/>
                    <a:gd name="T110" fmla="*/ 101 w 241"/>
                    <a:gd name="T111" fmla="*/ 10 h 515"/>
                    <a:gd name="T112" fmla="*/ 95 w 241"/>
                    <a:gd name="T113" fmla="*/ 13 h 515"/>
                    <a:gd name="T114" fmla="*/ 91 w 241"/>
                    <a:gd name="T115" fmla="*/ 17 h 5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41" h="515">
                      <a:moveTo>
                        <a:pt x="0" y="477"/>
                      </a:moveTo>
                      <a:lnTo>
                        <a:pt x="0" y="477"/>
                      </a:lnTo>
                      <a:lnTo>
                        <a:pt x="0" y="485"/>
                      </a:lnTo>
                      <a:lnTo>
                        <a:pt x="2" y="491"/>
                      </a:lnTo>
                      <a:lnTo>
                        <a:pt x="4" y="498"/>
                      </a:lnTo>
                      <a:lnTo>
                        <a:pt x="6" y="502"/>
                      </a:lnTo>
                      <a:lnTo>
                        <a:pt x="10" y="506"/>
                      </a:lnTo>
                      <a:lnTo>
                        <a:pt x="14" y="508"/>
                      </a:lnTo>
                      <a:lnTo>
                        <a:pt x="18" y="512"/>
                      </a:lnTo>
                      <a:lnTo>
                        <a:pt x="24" y="514"/>
                      </a:lnTo>
                      <a:lnTo>
                        <a:pt x="30" y="515"/>
                      </a:lnTo>
                      <a:lnTo>
                        <a:pt x="38" y="515"/>
                      </a:lnTo>
                      <a:lnTo>
                        <a:pt x="48" y="515"/>
                      </a:lnTo>
                      <a:lnTo>
                        <a:pt x="48" y="515"/>
                      </a:lnTo>
                      <a:lnTo>
                        <a:pt x="57" y="514"/>
                      </a:lnTo>
                      <a:lnTo>
                        <a:pt x="68" y="511"/>
                      </a:lnTo>
                      <a:lnTo>
                        <a:pt x="79" y="507"/>
                      </a:lnTo>
                      <a:lnTo>
                        <a:pt x="88" y="502"/>
                      </a:lnTo>
                      <a:lnTo>
                        <a:pt x="99" y="496"/>
                      </a:lnTo>
                      <a:lnTo>
                        <a:pt x="110" y="489"/>
                      </a:lnTo>
                      <a:lnTo>
                        <a:pt x="119" y="481"/>
                      </a:lnTo>
                      <a:lnTo>
                        <a:pt x="130" y="472"/>
                      </a:lnTo>
                      <a:lnTo>
                        <a:pt x="150" y="449"/>
                      </a:lnTo>
                      <a:lnTo>
                        <a:pt x="170" y="424"/>
                      </a:lnTo>
                      <a:lnTo>
                        <a:pt x="190" y="396"/>
                      </a:lnTo>
                      <a:lnTo>
                        <a:pt x="209" y="364"/>
                      </a:lnTo>
                      <a:lnTo>
                        <a:pt x="209" y="364"/>
                      </a:lnTo>
                      <a:lnTo>
                        <a:pt x="218" y="347"/>
                      </a:lnTo>
                      <a:lnTo>
                        <a:pt x="225" y="329"/>
                      </a:lnTo>
                      <a:lnTo>
                        <a:pt x="231" y="311"/>
                      </a:lnTo>
                      <a:lnTo>
                        <a:pt x="234" y="293"/>
                      </a:lnTo>
                      <a:lnTo>
                        <a:pt x="238" y="276"/>
                      </a:lnTo>
                      <a:lnTo>
                        <a:pt x="240" y="258"/>
                      </a:lnTo>
                      <a:lnTo>
                        <a:pt x="241" y="240"/>
                      </a:lnTo>
                      <a:lnTo>
                        <a:pt x="241" y="222"/>
                      </a:lnTo>
                      <a:lnTo>
                        <a:pt x="240" y="206"/>
                      </a:lnTo>
                      <a:lnTo>
                        <a:pt x="239" y="189"/>
                      </a:lnTo>
                      <a:lnTo>
                        <a:pt x="235" y="158"/>
                      </a:lnTo>
                      <a:lnTo>
                        <a:pt x="229" y="133"/>
                      </a:lnTo>
                      <a:lnTo>
                        <a:pt x="223" y="112"/>
                      </a:lnTo>
                      <a:lnTo>
                        <a:pt x="223" y="112"/>
                      </a:lnTo>
                      <a:lnTo>
                        <a:pt x="216" y="94"/>
                      </a:lnTo>
                      <a:lnTo>
                        <a:pt x="208" y="76"/>
                      </a:lnTo>
                      <a:lnTo>
                        <a:pt x="197" y="60"/>
                      </a:lnTo>
                      <a:lnTo>
                        <a:pt x="186" y="44"/>
                      </a:lnTo>
                      <a:lnTo>
                        <a:pt x="174" y="30"/>
                      </a:lnTo>
                      <a:lnTo>
                        <a:pt x="163" y="18"/>
                      </a:lnTo>
                      <a:lnTo>
                        <a:pt x="152" y="9"/>
                      </a:lnTo>
                      <a:lnTo>
                        <a:pt x="143" y="3"/>
                      </a:lnTo>
                      <a:lnTo>
                        <a:pt x="143" y="3"/>
                      </a:lnTo>
                      <a:lnTo>
                        <a:pt x="138" y="0"/>
                      </a:lnTo>
                      <a:lnTo>
                        <a:pt x="135" y="0"/>
                      </a:lnTo>
                      <a:lnTo>
                        <a:pt x="125" y="0"/>
                      </a:lnTo>
                      <a:lnTo>
                        <a:pt x="117" y="1"/>
                      </a:lnTo>
                      <a:lnTo>
                        <a:pt x="108" y="5"/>
                      </a:lnTo>
                      <a:lnTo>
                        <a:pt x="101" y="10"/>
                      </a:lnTo>
                      <a:lnTo>
                        <a:pt x="95" y="13"/>
                      </a:lnTo>
                      <a:lnTo>
                        <a:pt x="91" y="17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8" name="Freeform 35">
                  <a:extLst>
                    <a:ext uri="{FF2B5EF4-FFF2-40B4-BE49-F238E27FC236}">
                      <a16:creationId xmlns:a16="http://schemas.microsoft.com/office/drawing/2014/main" id="{83ABB73F-C80E-49BF-B384-2F2F1FFF79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6" y="2148"/>
                  <a:ext cx="0" cy="9"/>
                </a:xfrm>
                <a:custGeom>
                  <a:avLst/>
                  <a:gdLst>
                    <a:gd name="T0" fmla="*/ 0 h 38"/>
                    <a:gd name="T1" fmla="*/ 19 h 38"/>
                    <a:gd name="T2" fmla="*/ 38 h 3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38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0" y="38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9" name="Freeform 36">
                  <a:extLst>
                    <a:ext uri="{FF2B5EF4-FFF2-40B4-BE49-F238E27FC236}">
                      <a16:creationId xmlns:a16="http://schemas.microsoft.com/office/drawing/2014/main" id="{E61C8C78-8CDF-448A-8D3C-42B7D2D9A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3" y="2229"/>
                  <a:ext cx="19" cy="17"/>
                </a:xfrm>
                <a:custGeom>
                  <a:avLst/>
                  <a:gdLst>
                    <a:gd name="T0" fmla="*/ 76 w 76"/>
                    <a:gd name="T1" fmla="*/ 0 h 66"/>
                    <a:gd name="T2" fmla="*/ 76 w 76"/>
                    <a:gd name="T3" fmla="*/ 0 h 66"/>
                    <a:gd name="T4" fmla="*/ 63 w 76"/>
                    <a:gd name="T5" fmla="*/ 18 h 66"/>
                    <a:gd name="T6" fmla="*/ 51 w 76"/>
                    <a:gd name="T7" fmla="*/ 34 h 66"/>
                    <a:gd name="T8" fmla="*/ 44 w 76"/>
                    <a:gd name="T9" fmla="*/ 41 h 66"/>
                    <a:gd name="T10" fmla="*/ 38 w 76"/>
                    <a:gd name="T11" fmla="*/ 47 h 66"/>
                    <a:gd name="T12" fmla="*/ 38 w 76"/>
                    <a:gd name="T13" fmla="*/ 47 h 66"/>
                    <a:gd name="T14" fmla="*/ 32 w 76"/>
                    <a:gd name="T15" fmla="*/ 52 h 66"/>
                    <a:gd name="T16" fmla="*/ 25 w 76"/>
                    <a:gd name="T17" fmla="*/ 57 h 66"/>
                    <a:gd name="T18" fmla="*/ 13 w 76"/>
                    <a:gd name="T19" fmla="*/ 62 h 66"/>
                    <a:gd name="T20" fmla="*/ 3 w 76"/>
                    <a:gd name="T21" fmla="*/ 65 h 66"/>
                    <a:gd name="T22" fmla="*/ 0 w 76"/>
                    <a:gd name="T23" fmla="*/ 66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6" h="66">
                      <a:moveTo>
                        <a:pt x="76" y="0"/>
                      </a:moveTo>
                      <a:lnTo>
                        <a:pt x="76" y="0"/>
                      </a:lnTo>
                      <a:lnTo>
                        <a:pt x="63" y="18"/>
                      </a:lnTo>
                      <a:lnTo>
                        <a:pt x="51" y="34"/>
                      </a:lnTo>
                      <a:lnTo>
                        <a:pt x="44" y="41"/>
                      </a:lnTo>
                      <a:lnTo>
                        <a:pt x="38" y="47"/>
                      </a:lnTo>
                      <a:lnTo>
                        <a:pt x="38" y="47"/>
                      </a:lnTo>
                      <a:lnTo>
                        <a:pt x="32" y="52"/>
                      </a:lnTo>
                      <a:lnTo>
                        <a:pt x="25" y="57"/>
                      </a:lnTo>
                      <a:lnTo>
                        <a:pt x="13" y="62"/>
                      </a:lnTo>
                      <a:lnTo>
                        <a:pt x="3" y="65"/>
                      </a:lnTo>
                      <a:lnTo>
                        <a:pt x="0" y="66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0" name="Freeform 37">
                  <a:extLst>
                    <a:ext uri="{FF2B5EF4-FFF2-40B4-BE49-F238E27FC236}">
                      <a16:creationId xmlns:a16="http://schemas.microsoft.com/office/drawing/2014/main" id="{90C8BD3C-8954-4BDC-AD86-1CA02A2128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3" y="2232"/>
                  <a:ext cx="16" cy="22"/>
                </a:xfrm>
                <a:custGeom>
                  <a:avLst/>
                  <a:gdLst>
                    <a:gd name="T0" fmla="*/ 0 w 64"/>
                    <a:gd name="T1" fmla="*/ 2 h 87"/>
                    <a:gd name="T2" fmla="*/ 0 w 64"/>
                    <a:gd name="T3" fmla="*/ 2 h 87"/>
                    <a:gd name="T4" fmla="*/ 4 w 64"/>
                    <a:gd name="T5" fmla="*/ 1 h 87"/>
                    <a:gd name="T6" fmla="*/ 7 w 64"/>
                    <a:gd name="T7" fmla="*/ 0 h 87"/>
                    <a:gd name="T8" fmla="*/ 12 w 64"/>
                    <a:gd name="T9" fmla="*/ 0 h 87"/>
                    <a:gd name="T10" fmla="*/ 19 w 64"/>
                    <a:gd name="T11" fmla="*/ 1 h 87"/>
                    <a:gd name="T12" fmla="*/ 27 w 64"/>
                    <a:gd name="T13" fmla="*/ 3 h 87"/>
                    <a:gd name="T14" fmla="*/ 37 w 64"/>
                    <a:gd name="T15" fmla="*/ 8 h 87"/>
                    <a:gd name="T16" fmla="*/ 48 w 64"/>
                    <a:gd name="T17" fmla="*/ 16 h 87"/>
                    <a:gd name="T18" fmla="*/ 48 w 64"/>
                    <a:gd name="T19" fmla="*/ 16 h 87"/>
                    <a:gd name="T20" fmla="*/ 52 w 64"/>
                    <a:gd name="T21" fmla="*/ 21 h 87"/>
                    <a:gd name="T22" fmla="*/ 57 w 64"/>
                    <a:gd name="T23" fmla="*/ 27 h 87"/>
                    <a:gd name="T24" fmla="*/ 60 w 64"/>
                    <a:gd name="T25" fmla="*/ 33 h 87"/>
                    <a:gd name="T26" fmla="*/ 62 w 64"/>
                    <a:gd name="T27" fmla="*/ 39 h 87"/>
                    <a:gd name="T28" fmla="*/ 64 w 64"/>
                    <a:gd name="T29" fmla="*/ 51 h 87"/>
                    <a:gd name="T30" fmla="*/ 64 w 64"/>
                    <a:gd name="T31" fmla="*/ 61 h 87"/>
                    <a:gd name="T32" fmla="*/ 62 w 64"/>
                    <a:gd name="T33" fmla="*/ 72 h 87"/>
                    <a:gd name="T34" fmla="*/ 60 w 64"/>
                    <a:gd name="T35" fmla="*/ 80 h 87"/>
                    <a:gd name="T36" fmla="*/ 57 w 64"/>
                    <a:gd name="T37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4" h="87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4" y="1"/>
                      </a:lnTo>
                      <a:lnTo>
                        <a:pt x="7" y="0"/>
                      </a:lnTo>
                      <a:lnTo>
                        <a:pt x="12" y="0"/>
                      </a:lnTo>
                      <a:lnTo>
                        <a:pt x="19" y="1"/>
                      </a:lnTo>
                      <a:lnTo>
                        <a:pt x="27" y="3"/>
                      </a:lnTo>
                      <a:lnTo>
                        <a:pt x="37" y="8"/>
                      </a:lnTo>
                      <a:lnTo>
                        <a:pt x="48" y="16"/>
                      </a:lnTo>
                      <a:lnTo>
                        <a:pt x="48" y="16"/>
                      </a:lnTo>
                      <a:lnTo>
                        <a:pt x="52" y="21"/>
                      </a:lnTo>
                      <a:lnTo>
                        <a:pt x="57" y="27"/>
                      </a:lnTo>
                      <a:lnTo>
                        <a:pt x="60" y="33"/>
                      </a:lnTo>
                      <a:lnTo>
                        <a:pt x="62" y="39"/>
                      </a:lnTo>
                      <a:lnTo>
                        <a:pt x="64" y="51"/>
                      </a:lnTo>
                      <a:lnTo>
                        <a:pt x="64" y="61"/>
                      </a:lnTo>
                      <a:lnTo>
                        <a:pt x="62" y="72"/>
                      </a:lnTo>
                      <a:lnTo>
                        <a:pt x="60" y="80"/>
                      </a:lnTo>
                      <a:lnTo>
                        <a:pt x="57" y="87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1" name="Freeform 38">
                  <a:extLst>
                    <a:ext uri="{FF2B5EF4-FFF2-40B4-BE49-F238E27FC236}">
                      <a16:creationId xmlns:a16="http://schemas.microsoft.com/office/drawing/2014/main" id="{888EFC25-C1E9-494D-B995-2D9D170A32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5" y="2246"/>
                  <a:ext cx="21" cy="20"/>
                </a:xfrm>
                <a:custGeom>
                  <a:avLst/>
                  <a:gdLst>
                    <a:gd name="T0" fmla="*/ 0 w 85"/>
                    <a:gd name="T1" fmla="*/ 6 h 82"/>
                    <a:gd name="T2" fmla="*/ 0 w 85"/>
                    <a:gd name="T3" fmla="*/ 6 h 82"/>
                    <a:gd name="T4" fmla="*/ 6 w 85"/>
                    <a:gd name="T5" fmla="*/ 4 h 82"/>
                    <a:gd name="T6" fmla="*/ 20 w 85"/>
                    <a:gd name="T7" fmla="*/ 1 h 82"/>
                    <a:gd name="T8" fmla="*/ 28 w 85"/>
                    <a:gd name="T9" fmla="*/ 0 h 82"/>
                    <a:gd name="T10" fmla="*/ 38 w 85"/>
                    <a:gd name="T11" fmla="*/ 0 h 82"/>
                    <a:gd name="T12" fmla="*/ 47 w 85"/>
                    <a:gd name="T13" fmla="*/ 2 h 82"/>
                    <a:gd name="T14" fmla="*/ 57 w 85"/>
                    <a:gd name="T15" fmla="*/ 6 h 82"/>
                    <a:gd name="T16" fmla="*/ 57 w 85"/>
                    <a:gd name="T17" fmla="*/ 6 h 82"/>
                    <a:gd name="T18" fmla="*/ 64 w 85"/>
                    <a:gd name="T19" fmla="*/ 11 h 82"/>
                    <a:gd name="T20" fmla="*/ 71 w 85"/>
                    <a:gd name="T21" fmla="*/ 17 h 82"/>
                    <a:gd name="T22" fmla="*/ 76 w 85"/>
                    <a:gd name="T23" fmla="*/ 24 h 82"/>
                    <a:gd name="T24" fmla="*/ 79 w 85"/>
                    <a:gd name="T25" fmla="*/ 30 h 82"/>
                    <a:gd name="T26" fmla="*/ 82 w 85"/>
                    <a:gd name="T27" fmla="*/ 37 h 82"/>
                    <a:gd name="T28" fmla="*/ 84 w 85"/>
                    <a:gd name="T29" fmla="*/ 43 h 82"/>
                    <a:gd name="T30" fmla="*/ 85 w 85"/>
                    <a:gd name="T31" fmla="*/ 53 h 82"/>
                    <a:gd name="T32" fmla="*/ 85 w 85"/>
                    <a:gd name="T33" fmla="*/ 53 h 82"/>
                    <a:gd name="T34" fmla="*/ 84 w 85"/>
                    <a:gd name="T35" fmla="*/ 63 h 82"/>
                    <a:gd name="T36" fmla="*/ 81 w 85"/>
                    <a:gd name="T37" fmla="*/ 72 h 82"/>
                    <a:gd name="T38" fmla="*/ 76 w 85"/>
                    <a:gd name="T39" fmla="*/ 82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85" h="82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6" y="4"/>
                      </a:lnTo>
                      <a:lnTo>
                        <a:pt x="20" y="1"/>
                      </a:lnTo>
                      <a:lnTo>
                        <a:pt x="28" y="0"/>
                      </a:lnTo>
                      <a:lnTo>
                        <a:pt x="38" y="0"/>
                      </a:lnTo>
                      <a:lnTo>
                        <a:pt x="47" y="2"/>
                      </a:lnTo>
                      <a:lnTo>
                        <a:pt x="57" y="6"/>
                      </a:lnTo>
                      <a:lnTo>
                        <a:pt x="57" y="6"/>
                      </a:lnTo>
                      <a:lnTo>
                        <a:pt x="64" y="11"/>
                      </a:lnTo>
                      <a:lnTo>
                        <a:pt x="71" y="17"/>
                      </a:lnTo>
                      <a:lnTo>
                        <a:pt x="76" y="24"/>
                      </a:lnTo>
                      <a:lnTo>
                        <a:pt x="79" y="30"/>
                      </a:lnTo>
                      <a:lnTo>
                        <a:pt x="82" y="37"/>
                      </a:lnTo>
                      <a:lnTo>
                        <a:pt x="84" y="43"/>
                      </a:lnTo>
                      <a:lnTo>
                        <a:pt x="85" y="53"/>
                      </a:lnTo>
                      <a:lnTo>
                        <a:pt x="85" y="53"/>
                      </a:lnTo>
                      <a:lnTo>
                        <a:pt x="84" y="63"/>
                      </a:lnTo>
                      <a:lnTo>
                        <a:pt x="81" y="72"/>
                      </a:lnTo>
                      <a:lnTo>
                        <a:pt x="76" y="82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2" name="Freeform 39">
                  <a:extLst>
                    <a:ext uri="{FF2B5EF4-FFF2-40B4-BE49-F238E27FC236}">
                      <a16:creationId xmlns:a16="http://schemas.microsoft.com/office/drawing/2014/main" id="{2D7C5798-1B95-43A1-9B75-7869638E81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2" y="2237"/>
                  <a:ext cx="4" cy="9"/>
                </a:xfrm>
                <a:custGeom>
                  <a:avLst/>
                  <a:gdLst>
                    <a:gd name="T0" fmla="*/ 14 w 16"/>
                    <a:gd name="T1" fmla="*/ 0 h 38"/>
                    <a:gd name="T2" fmla="*/ 14 w 16"/>
                    <a:gd name="T3" fmla="*/ 0 h 38"/>
                    <a:gd name="T4" fmla="*/ 14 w 16"/>
                    <a:gd name="T5" fmla="*/ 0 h 38"/>
                    <a:gd name="T6" fmla="*/ 16 w 16"/>
                    <a:gd name="T7" fmla="*/ 1 h 38"/>
                    <a:gd name="T8" fmla="*/ 16 w 16"/>
                    <a:gd name="T9" fmla="*/ 4 h 38"/>
                    <a:gd name="T10" fmla="*/ 14 w 16"/>
                    <a:gd name="T11" fmla="*/ 10 h 38"/>
                    <a:gd name="T12" fmla="*/ 14 w 16"/>
                    <a:gd name="T13" fmla="*/ 10 h 38"/>
                    <a:gd name="T14" fmla="*/ 11 w 16"/>
                    <a:gd name="T15" fmla="*/ 18 h 38"/>
                    <a:gd name="T16" fmla="*/ 6 w 16"/>
                    <a:gd name="T17" fmla="*/ 28 h 38"/>
                    <a:gd name="T18" fmla="*/ 0 w 16"/>
                    <a:gd name="T19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" h="38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16" y="1"/>
                      </a:lnTo>
                      <a:lnTo>
                        <a:pt x="16" y="4"/>
                      </a:lnTo>
                      <a:lnTo>
                        <a:pt x="14" y="10"/>
                      </a:lnTo>
                      <a:lnTo>
                        <a:pt x="14" y="10"/>
                      </a:lnTo>
                      <a:lnTo>
                        <a:pt x="11" y="18"/>
                      </a:lnTo>
                      <a:lnTo>
                        <a:pt x="6" y="28"/>
                      </a:lnTo>
                      <a:lnTo>
                        <a:pt x="0" y="38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3" name="Freeform 40">
                  <a:extLst>
                    <a:ext uri="{FF2B5EF4-FFF2-40B4-BE49-F238E27FC236}">
                      <a16:creationId xmlns:a16="http://schemas.microsoft.com/office/drawing/2014/main" id="{F7AD0ADD-BB45-409D-A152-403F8E0B69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3" y="2267"/>
                  <a:ext cx="32" cy="11"/>
                </a:xfrm>
                <a:custGeom>
                  <a:avLst/>
                  <a:gdLst>
                    <a:gd name="T0" fmla="*/ 0 w 128"/>
                    <a:gd name="T1" fmla="*/ 3 h 45"/>
                    <a:gd name="T2" fmla="*/ 0 w 128"/>
                    <a:gd name="T3" fmla="*/ 3 h 45"/>
                    <a:gd name="T4" fmla="*/ 34 w 128"/>
                    <a:gd name="T5" fmla="*/ 0 h 45"/>
                    <a:gd name="T6" fmla="*/ 61 w 128"/>
                    <a:gd name="T7" fmla="*/ 0 h 45"/>
                    <a:gd name="T8" fmla="*/ 74 w 128"/>
                    <a:gd name="T9" fmla="*/ 2 h 45"/>
                    <a:gd name="T10" fmla="*/ 85 w 128"/>
                    <a:gd name="T11" fmla="*/ 3 h 45"/>
                    <a:gd name="T12" fmla="*/ 85 w 128"/>
                    <a:gd name="T13" fmla="*/ 3 h 45"/>
                    <a:gd name="T14" fmla="*/ 93 w 128"/>
                    <a:gd name="T15" fmla="*/ 6 h 45"/>
                    <a:gd name="T16" fmla="*/ 102 w 128"/>
                    <a:gd name="T17" fmla="*/ 12 h 45"/>
                    <a:gd name="T18" fmla="*/ 109 w 128"/>
                    <a:gd name="T19" fmla="*/ 19 h 45"/>
                    <a:gd name="T20" fmla="*/ 116 w 128"/>
                    <a:gd name="T21" fmla="*/ 26 h 45"/>
                    <a:gd name="T22" fmla="*/ 124 w 128"/>
                    <a:gd name="T23" fmla="*/ 40 h 45"/>
                    <a:gd name="T24" fmla="*/ 128 w 128"/>
                    <a:gd name="T25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8" h="45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34" y="0"/>
                      </a:lnTo>
                      <a:lnTo>
                        <a:pt x="61" y="0"/>
                      </a:lnTo>
                      <a:lnTo>
                        <a:pt x="74" y="2"/>
                      </a:lnTo>
                      <a:lnTo>
                        <a:pt x="85" y="3"/>
                      </a:lnTo>
                      <a:lnTo>
                        <a:pt x="85" y="3"/>
                      </a:lnTo>
                      <a:lnTo>
                        <a:pt x="93" y="6"/>
                      </a:lnTo>
                      <a:lnTo>
                        <a:pt x="102" y="12"/>
                      </a:lnTo>
                      <a:lnTo>
                        <a:pt x="109" y="19"/>
                      </a:lnTo>
                      <a:lnTo>
                        <a:pt x="116" y="26"/>
                      </a:lnTo>
                      <a:lnTo>
                        <a:pt x="124" y="40"/>
                      </a:lnTo>
                      <a:lnTo>
                        <a:pt x="128" y="45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4" name="Freeform 41">
                  <a:extLst>
                    <a:ext uri="{FF2B5EF4-FFF2-40B4-BE49-F238E27FC236}">
                      <a16:creationId xmlns:a16="http://schemas.microsoft.com/office/drawing/2014/main" id="{18597CE3-DB05-4995-A7BB-F281E5B593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4" y="2275"/>
                  <a:ext cx="285" cy="214"/>
                </a:xfrm>
                <a:custGeom>
                  <a:avLst/>
                  <a:gdLst>
                    <a:gd name="T0" fmla="*/ 14 w 1138"/>
                    <a:gd name="T1" fmla="*/ 43 h 860"/>
                    <a:gd name="T2" fmla="*/ 73 w 1138"/>
                    <a:gd name="T3" fmla="*/ 14 h 860"/>
                    <a:gd name="T4" fmla="*/ 121 w 1138"/>
                    <a:gd name="T5" fmla="*/ 0 h 860"/>
                    <a:gd name="T6" fmla="*/ 142 w 1138"/>
                    <a:gd name="T7" fmla="*/ 0 h 860"/>
                    <a:gd name="T8" fmla="*/ 210 w 1138"/>
                    <a:gd name="T9" fmla="*/ 19 h 860"/>
                    <a:gd name="T10" fmla="*/ 251 w 1138"/>
                    <a:gd name="T11" fmla="*/ 45 h 860"/>
                    <a:gd name="T12" fmla="*/ 274 w 1138"/>
                    <a:gd name="T13" fmla="*/ 68 h 860"/>
                    <a:gd name="T14" fmla="*/ 284 w 1138"/>
                    <a:gd name="T15" fmla="*/ 95 h 860"/>
                    <a:gd name="T16" fmla="*/ 288 w 1138"/>
                    <a:gd name="T17" fmla="*/ 131 h 860"/>
                    <a:gd name="T18" fmla="*/ 284 w 1138"/>
                    <a:gd name="T19" fmla="*/ 172 h 860"/>
                    <a:gd name="T20" fmla="*/ 274 w 1138"/>
                    <a:gd name="T21" fmla="*/ 195 h 860"/>
                    <a:gd name="T22" fmla="*/ 255 w 1138"/>
                    <a:gd name="T23" fmla="*/ 216 h 860"/>
                    <a:gd name="T24" fmla="*/ 230 w 1138"/>
                    <a:gd name="T25" fmla="*/ 235 h 860"/>
                    <a:gd name="T26" fmla="*/ 191 w 1138"/>
                    <a:gd name="T27" fmla="*/ 258 h 860"/>
                    <a:gd name="T28" fmla="*/ 167 w 1138"/>
                    <a:gd name="T29" fmla="*/ 259 h 860"/>
                    <a:gd name="T30" fmla="*/ 142 w 1138"/>
                    <a:gd name="T31" fmla="*/ 247 h 860"/>
                    <a:gd name="T32" fmla="*/ 123 w 1138"/>
                    <a:gd name="T33" fmla="*/ 232 h 860"/>
                    <a:gd name="T34" fmla="*/ 105 w 1138"/>
                    <a:gd name="T35" fmla="*/ 198 h 860"/>
                    <a:gd name="T36" fmla="*/ 104 w 1138"/>
                    <a:gd name="T37" fmla="*/ 178 h 860"/>
                    <a:gd name="T38" fmla="*/ 110 w 1138"/>
                    <a:gd name="T39" fmla="*/ 164 h 860"/>
                    <a:gd name="T40" fmla="*/ 118 w 1138"/>
                    <a:gd name="T41" fmla="*/ 157 h 860"/>
                    <a:gd name="T42" fmla="*/ 148 w 1138"/>
                    <a:gd name="T43" fmla="*/ 150 h 860"/>
                    <a:gd name="T44" fmla="*/ 175 w 1138"/>
                    <a:gd name="T45" fmla="*/ 152 h 860"/>
                    <a:gd name="T46" fmla="*/ 163 w 1138"/>
                    <a:gd name="T47" fmla="*/ 143 h 860"/>
                    <a:gd name="T48" fmla="*/ 129 w 1138"/>
                    <a:gd name="T49" fmla="*/ 131 h 860"/>
                    <a:gd name="T50" fmla="*/ 104 w 1138"/>
                    <a:gd name="T51" fmla="*/ 131 h 860"/>
                    <a:gd name="T52" fmla="*/ 85 w 1138"/>
                    <a:gd name="T53" fmla="*/ 137 h 860"/>
                    <a:gd name="T54" fmla="*/ 58 w 1138"/>
                    <a:gd name="T55" fmla="*/ 159 h 860"/>
                    <a:gd name="T56" fmla="*/ 34 w 1138"/>
                    <a:gd name="T57" fmla="*/ 196 h 860"/>
                    <a:gd name="T58" fmla="*/ 19 w 1138"/>
                    <a:gd name="T59" fmla="*/ 242 h 860"/>
                    <a:gd name="T60" fmla="*/ 14 w 1138"/>
                    <a:gd name="T61" fmla="*/ 292 h 860"/>
                    <a:gd name="T62" fmla="*/ 23 w 1138"/>
                    <a:gd name="T63" fmla="*/ 342 h 860"/>
                    <a:gd name="T64" fmla="*/ 36 w 1138"/>
                    <a:gd name="T65" fmla="*/ 374 h 860"/>
                    <a:gd name="T66" fmla="*/ 65 w 1138"/>
                    <a:gd name="T67" fmla="*/ 420 h 860"/>
                    <a:gd name="T68" fmla="*/ 105 w 1138"/>
                    <a:gd name="T69" fmla="*/ 462 h 860"/>
                    <a:gd name="T70" fmla="*/ 160 w 1138"/>
                    <a:gd name="T71" fmla="*/ 495 h 860"/>
                    <a:gd name="T72" fmla="*/ 233 w 1138"/>
                    <a:gd name="T73" fmla="*/ 517 h 860"/>
                    <a:gd name="T74" fmla="*/ 294 w 1138"/>
                    <a:gd name="T75" fmla="*/ 523 h 860"/>
                    <a:gd name="T76" fmla="*/ 601 w 1138"/>
                    <a:gd name="T77" fmla="*/ 532 h 860"/>
                    <a:gd name="T78" fmla="*/ 779 w 1138"/>
                    <a:gd name="T79" fmla="*/ 544 h 860"/>
                    <a:gd name="T80" fmla="*/ 854 w 1138"/>
                    <a:gd name="T81" fmla="*/ 556 h 860"/>
                    <a:gd name="T82" fmla="*/ 893 w 1138"/>
                    <a:gd name="T83" fmla="*/ 568 h 860"/>
                    <a:gd name="T84" fmla="*/ 952 w 1138"/>
                    <a:gd name="T85" fmla="*/ 594 h 860"/>
                    <a:gd name="T86" fmla="*/ 1042 w 1138"/>
                    <a:gd name="T87" fmla="*/ 647 h 860"/>
                    <a:gd name="T88" fmla="*/ 1092 w 1138"/>
                    <a:gd name="T89" fmla="*/ 688 h 860"/>
                    <a:gd name="T90" fmla="*/ 1105 w 1138"/>
                    <a:gd name="T91" fmla="*/ 703 h 860"/>
                    <a:gd name="T92" fmla="*/ 1129 w 1138"/>
                    <a:gd name="T93" fmla="*/ 747 h 860"/>
                    <a:gd name="T94" fmla="*/ 1138 w 1138"/>
                    <a:gd name="T95" fmla="*/ 786 h 860"/>
                    <a:gd name="T96" fmla="*/ 1136 w 1138"/>
                    <a:gd name="T97" fmla="*/ 809 h 860"/>
                    <a:gd name="T98" fmla="*/ 1129 w 1138"/>
                    <a:gd name="T99" fmla="*/ 822 h 860"/>
                    <a:gd name="T100" fmla="*/ 1107 w 1138"/>
                    <a:gd name="T101" fmla="*/ 842 h 860"/>
                    <a:gd name="T102" fmla="*/ 1071 w 1138"/>
                    <a:gd name="T103" fmla="*/ 856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138" h="860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14" y="43"/>
                      </a:lnTo>
                      <a:lnTo>
                        <a:pt x="30" y="35"/>
                      </a:lnTo>
                      <a:lnTo>
                        <a:pt x="51" y="24"/>
                      </a:lnTo>
                      <a:lnTo>
                        <a:pt x="73" y="14"/>
                      </a:lnTo>
                      <a:lnTo>
                        <a:pt x="97" y="6"/>
                      </a:lnTo>
                      <a:lnTo>
                        <a:pt x="109" y="3"/>
                      </a:lnTo>
                      <a:lnTo>
                        <a:pt x="121" y="0"/>
                      </a:lnTo>
                      <a:lnTo>
                        <a:pt x="131" y="0"/>
                      </a:lnTo>
                      <a:lnTo>
                        <a:pt x="142" y="0"/>
                      </a:lnTo>
                      <a:lnTo>
                        <a:pt x="142" y="0"/>
                      </a:lnTo>
                      <a:lnTo>
                        <a:pt x="163" y="4"/>
                      </a:lnTo>
                      <a:lnTo>
                        <a:pt x="186" y="11"/>
                      </a:lnTo>
                      <a:lnTo>
                        <a:pt x="210" y="19"/>
                      </a:lnTo>
                      <a:lnTo>
                        <a:pt x="231" y="31"/>
                      </a:lnTo>
                      <a:lnTo>
                        <a:pt x="242" y="38"/>
                      </a:lnTo>
                      <a:lnTo>
                        <a:pt x="251" y="45"/>
                      </a:lnTo>
                      <a:lnTo>
                        <a:pt x="259" y="52"/>
                      </a:lnTo>
                      <a:lnTo>
                        <a:pt x="266" y="60"/>
                      </a:lnTo>
                      <a:lnTo>
                        <a:pt x="274" y="68"/>
                      </a:lnTo>
                      <a:lnTo>
                        <a:pt x="278" y="77"/>
                      </a:lnTo>
                      <a:lnTo>
                        <a:pt x="282" y="86"/>
                      </a:lnTo>
                      <a:lnTo>
                        <a:pt x="284" y="95"/>
                      </a:lnTo>
                      <a:lnTo>
                        <a:pt x="284" y="95"/>
                      </a:lnTo>
                      <a:lnTo>
                        <a:pt x="287" y="113"/>
                      </a:lnTo>
                      <a:lnTo>
                        <a:pt x="288" y="131"/>
                      </a:lnTo>
                      <a:lnTo>
                        <a:pt x="288" y="149"/>
                      </a:lnTo>
                      <a:lnTo>
                        <a:pt x="287" y="164"/>
                      </a:lnTo>
                      <a:lnTo>
                        <a:pt x="284" y="172"/>
                      </a:lnTo>
                      <a:lnTo>
                        <a:pt x="282" y="181"/>
                      </a:lnTo>
                      <a:lnTo>
                        <a:pt x="278" y="188"/>
                      </a:lnTo>
                      <a:lnTo>
                        <a:pt x="274" y="195"/>
                      </a:lnTo>
                      <a:lnTo>
                        <a:pt x="269" y="202"/>
                      </a:lnTo>
                      <a:lnTo>
                        <a:pt x="262" y="209"/>
                      </a:lnTo>
                      <a:lnTo>
                        <a:pt x="255" y="216"/>
                      </a:lnTo>
                      <a:lnTo>
                        <a:pt x="246" y="223"/>
                      </a:lnTo>
                      <a:lnTo>
                        <a:pt x="246" y="223"/>
                      </a:lnTo>
                      <a:lnTo>
                        <a:pt x="230" y="235"/>
                      </a:lnTo>
                      <a:lnTo>
                        <a:pt x="214" y="246"/>
                      </a:lnTo>
                      <a:lnTo>
                        <a:pt x="202" y="253"/>
                      </a:lnTo>
                      <a:lnTo>
                        <a:pt x="191" y="258"/>
                      </a:lnTo>
                      <a:lnTo>
                        <a:pt x="179" y="259"/>
                      </a:lnTo>
                      <a:lnTo>
                        <a:pt x="173" y="259"/>
                      </a:lnTo>
                      <a:lnTo>
                        <a:pt x="167" y="259"/>
                      </a:lnTo>
                      <a:lnTo>
                        <a:pt x="155" y="254"/>
                      </a:lnTo>
                      <a:lnTo>
                        <a:pt x="142" y="247"/>
                      </a:lnTo>
                      <a:lnTo>
                        <a:pt x="142" y="247"/>
                      </a:lnTo>
                      <a:lnTo>
                        <a:pt x="135" y="242"/>
                      </a:lnTo>
                      <a:lnTo>
                        <a:pt x="129" y="236"/>
                      </a:lnTo>
                      <a:lnTo>
                        <a:pt x="123" y="232"/>
                      </a:lnTo>
                      <a:lnTo>
                        <a:pt x="118" y="225"/>
                      </a:lnTo>
                      <a:lnTo>
                        <a:pt x="111" y="212"/>
                      </a:lnTo>
                      <a:lnTo>
                        <a:pt x="105" y="198"/>
                      </a:lnTo>
                      <a:lnTo>
                        <a:pt x="104" y="191"/>
                      </a:lnTo>
                      <a:lnTo>
                        <a:pt x="104" y="185"/>
                      </a:lnTo>
                      <a:lnTo>
                        <a:pt x="104" y="178"/>
                      </a:lnTo>
                      <a:lnTo>
                        <a:pt x="105" y="174"/>
                      </a:lnTo>
                      <a:lnTo>
                        <a:pt x="108" y="168"/>
                      </a:lnTo>
                      <a:lnTo>
                        <a:pt x="110" y="164"/>
                      </a:lnTo>
                      <a:lnTo>
                        <a:pt x="113" y="159"/>
                      </a:lnTo>
                      <a:lnTo>
                        <a:pt x="118" y="157"/>
                      </a:lnTo>
                      <a:lnTo>
                        <a:pt x="118" y="157"/>
                      </a:lnTo>
                      <a:lnTo>
                        <a:pt x="129" y="153"/>
                      </a:lnTo>
                      <a:lnTo>
                        <a:pt x="138" y="151"/>
                      </a:lnTo>
                      <a:lnTo>
                        <a:pt x="148" y="150"/>
                      </a:lnTo>
                      <a:lnTo>
                        <a:pt x="157" y="150"/>
                      </a:lnTo>
                      <a:lnTo>
                        <a:pt x="170" y="151"/>
                      </a:lnTo>
                      <a:lnTo>
                        <a:pt x="175" y="152"/>
                      </a:lnTo>
                      <a:lnTo>
                        <a:pt x="175" y="152"/>
                      </a:lnTo>
                      <a:lnTo>
                        <a:pt x="169" y="147"/>
                      </a:lnTo>
                      <a:lnTo>
                        <a:pt x="163" y="143"/>
                      </a:lnTo>
                      <a:lnTo>
                        <a:pt x="154" y="138"/>
                      </a:lnTo>
                      <a:lnTo>
                        <a:pt x="142" y="133"/>
                      </a:lnTo>
                      <a:lnTo>
                        <a:pt x="129" y="131"/>
                      </a:lnTo>
                      <a:lnTo>
                        <a:pt x="121" y="130"/>
                      </a:lnTo>
                      <a:lnTo>
                        <a:pt x="112" y="131"/>
                      </a:lnTo>
                      <a:lnTo>
                        <a:pt x="104" y="131"/>
                      </a:lnTo>
                      <a:lnTo>
                        <a:pt x="94" y="133"/>
                      </a:lnTo>
                      <a:lnTo>
                        <a:pt x="94" y="133"/>
                      </a:lnTo>
                      <a:lnTo>
                        <a:pt x="85" y="137"/>
                      </a:lnTo>
                      <a:lnTo>
                        <a:pt x="76" y="143"/>
                      </a:lnTo>
                      <a:lnTo>
                        <a:pt x="66" y="150"/>
                      </a:lnTo>
                      <a:lnTo>
                        <a:pt x="58" y="159"/>
                      </a:lnTo>
                      <a:lnTo>
                        <a:pt x="49" y="170"/>
                      </a:lnTo>
                      <a:lnTo>
                        <a:pt x="41" y="183"/>
                      </a:lnTo>
                      <a:lnTo>
                        <a:pt x="34" y="196"/>
                      </a:lnTo>
                      <a:lnTo>
                        <a:pt x="28" y="210"/>
                      </a:lnTo>
                      <a:lnTo>
                        <a:pt x="23" y="226"/>
                      </a:lnTo>
                      <a:lnTo>
                        <a:pt x="19" y="242"/>
                      </a:lnTo>
                      <a:lnTo>
                        <a:pt x="16" y="259"/>
                      </a:lnTo>
                      <a:lnTo>
                        <a:pt x="14" y="276"/>
                      </a:lnTo>
                      <a:lnTo>
                        <a:pt x="14" y="292"/>
                      </a:lnTo>
                      <a:lnTo>
                        <a:pt x="15" y="310"/>
                      </a:lnTo>
                      <a:lnTo>
                        <a:pt x="19" y="325"/>
                      </a:lnTo>
                      <a:lnTo>
                        <a:pt x="23" y="342"/>
                      </a:lnTo>
                      <a:lnTo>
                        <a:pt x="23" y="342"/>
                      </a:lnTo>
                      <a:lnTo>
                        <a:pt x="29" y="358"/>
                      </a:lnTo>
                      <a:lnTo>
                        <a:pt x="36" y="374"/>
                      </a:lnTo>
                      <a:lnTo>
                        <a:pt x="45" y="390"/>
                      </a:lnTo>
                      <a:lnTo>
                        <a:pt x="54" y="405"/>
                      </a:lnTo>
                      <a:lnTo>
                        <a:pt x="65" y="420"/>
                      </a:lnTo>
                      <a:lnTo>
                        <a:pt x="77" y="435"/>
                      </a:lnTo>
                      <a:lnTo>
                        <a:pt x="90" y="449"/>
                      </a:lnTo>
                      <a:lnTo>
                        <a:pt x="105" y="462"/>
                      </a:lnTo>
                      <a:lnTo>
                        <a:pt x="122" y="474"/>
                      </a:lnTo>
                      <a:lnTo>
                        <a:pt x="140" y="485"/>
                      </a:lnTo>
                      <a:lnTo>
                        <a:pt x="160" y="495"/>
                      </a:lnTo>
                      <a:lnTo>
                        <a:pt x="182" y="504"/>
                      </a:lnTo>
                      <a:lnTo>
                        <a:pt x="207" y="511"/>
                      </a:lnTo>
                      <a:lnTo>
                        <a:pt x="233" y="517"/>
                      </a:lnTo>
                      <a:lnTo>
                        <a:pt x="263" y="520"/>
                      </a:lnTo>
                      <a:lnTo>
                        <a:pt x="294" y="523"/>
                      </a:lnTo>
                      <a:lnTo>
                        <a:pt x="294" y="523"/>
                      </a:lnTo>
                      <a:lnTo>
                        <a:pt x="441" y="527"/>
                      </a:lnTo>
                      <a:lnTo>
                        <a:pt x="520" y="530"/>
                      </a:lnTo>
                      <a:lnTo>
                        <a:pt x="601" y="532"/>
                      </a:lnTo>
                      <a:lnTo>
                        <a:pt x="678" y="536"/>
                      </a:lnTo>
                      <a:lnTo>
                        <a:pt x="748" y="540"/>
                      </a:lnTo>
                      <a:lnTo>
                        <a:pt x="779" y="544"/>
                      </a:lnTo>
                      <a:lnTo>
                        <a:pt x="807" y="547"/>
                      </a:lnTo>
                      <a:lnTo>
                        <a:pt x="832" y="551"/>
                      </a:lnTo>
                      <a:lnTo>
                        <a:pt x="854" y="556"/>
                      </a:lnTo>
                      <a:lnTo>
                        <a:pt x="854" y="556"/>
                      </a:lnTo>
                      <a:lnTo>
                        <a:pt x="873" y="562"/>
                      </a:lnTo>
                      <a:lnTo>
                        <a:pt x="893" y="568"/>
                      </a:lnTo>
                      <a:lnTo>
                        <a:pt x="913" y="576"/>
                      </a:lnTo>
                      <a:lnTo>
                        <a:pt x="933" y="584"/>
                      </a:lnTo>
                      <a:lnTo>
                        <a:pt x="952" y="594"/>
                      </a:lnTo>
                      <a:lnTo>
                        <a:pt x="972" y="604"/>
                      </a:lnTo>
                      <a:lnTo>
                        <a:pt x="1009" y="626"/>
                      </a:lnTo>
                      <a:lnTo>
                        <a:pt x="1042" y="647"/>
                      </a:lnTo>
                      <a:lnTo>
                        <a:pt x="1071" y="669"/>
                      </a:lnTo>
                      <a:lnTo>
                        <a:pt x="1083" y="678"/>
                      </a:lnTo>
                      <a:lnTo>
                        <a:pt x="1092" y="688"/>
                      </a:lnTo>
                      <a:lnTo>
                        <a:pt x="1099" y="696"/>
                      </a:lnTo>
                      <a:lnTo>
                        <a:pt x="1105" y="703"/>
                      </a:lnTo>
                      <a:lnTo>
                        <a:pt x="1105" y="703"/>
                      </a:lnTo>
                      <a:lnTo>
                        <a:pt x="1113" y="717"/>
                      </a:lnTo>
                      <a:lnTo>
                        <a:pt x="1122" y="731"/>
                      </a:lnTo>
                      <a:lnTo>
                        <a:pt x="1129" y="747"/>
                      </a:lnTo>
                      <a:lnTo>
                        <a:pt x="1135" y="764"/>
                      </a:lnTo>
                      <a:lnTo>
                        <a:pt x="1137" y="779"/>
                      </a:lnTo>
                      <a:lnTo>
                        <a:pt x="1138" y="786"/>
                      </a:lnTo>
                      <a:lnTo>
                        <a:pt x="1138" y="794"/>
                      </a:lnTo>
                      <a:lnTo>
                        <a:pt x="1137" y="802"/>
                      </a:lnTo>
                      <a:lnTo>
                        <a:pt x="1136" y="809"/>
                      </a:lnTo>
                      <a:lnTo>
                        <a:pt x="1132" y="816"/>
                      </a:lnTo>
                      <a:lnTo>
                        <a:pt x="1129" y="822"/>
                      </a:lnTo>
                      <a:lnTo>
                        <a:pt x="1129" y="822"/>
                      </a:lnTo>
                      <a:lnTo>
                        <a:pt x="1124" y="828"/>
                      </a:lnTo>
                      <a:lnTo>
                        <a:pt x="1119" y="832"/>
                      </a:lnTo>
                      <a:lnTo>
                        <a:pt x="1107" y="842"/>
                      </a:lnTo>
                      <a:lnTo>
                        <a:pt x="1094" y="848"/>
                      </a:lnTo>
                      <a:lnTo>
                        <a:pt x="1083" y="853"/>
                      </a:lnTo>
                      <a:lnTo>
                        <a:pt x="1071" y="856"/>
                      </a:lnTo>
                      <a:lnTo>
                        <a:pt x="1061" y="858"/>
                      </a:lnTo>
                      <a:lnTo>
                        <a:pt x="1053" y="860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5" name="Freeform 42">
                  <a:extLst>
                    <a:ext uri="{FF2B5EF4-FFF2-40B4-BE49-F238E27FC236}">
                      <a16:creationId xmlns:a16="http://schemas.microsoft.com/office/drawing/2014/main" id="{AEC4D3FC-D425-4CE9-A95C-D6B596C447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38" y="2424"/>
                  <a:ext cx="61" cy="80"/>
                </a:xfrm>
                <a:custGeom>
                  <a:avLst/>
                  <a:gdLst>
                    <a:gd name="T0" fmla="*/ 0 w 243"/>
                    <a:gd name="T1" fmla="*/ 0 h 318"/>
                    <a:gd name="T2" fmla="*/ 0 w 243"/>
                    <a:gd name="T3" fmla="*/ 0 h 318"/>
                    <a:gd name="T4" fmla="*/ 26 w 243"/>
                    <a:gd name="T5" fmla="*/ 9 h 318"/>
                    <a:gd name="T6" fmla="*/ 54 w 243"/>
                    <a:gd name="T7" fmla="*/ 21 h 318"/>
                    <a:gd name="T8" fmla="*/ 87 w 243"/>
                    <a:gd name="T9" fmla="*/ 36 h 318"/>
                    <a:gd name="T10" fmla="*/ 124 w 243"/>
                    <a:gd name="T11" fmla="*/ 56 h 318"/>
                    <a:gd name="T12" fmla="*/ 142 w 243"/>
                    <a:gd name="T13" fmla="*/ 67 h 318"/>
                    <a:gd name="T14" fmla="*/ 160 w 243"/>
                    <a:gd name="T15" fmla="*/ 79 h 318"/>
                    <a:gd name="T16" fmla="*/ 178 w 243"/>
                    <a:gd name="T17" fmla="*/ 91 h 318"/>
                    <a:gd name="T18" fmla="*/ 193 w 243"/>
                    <a:gd name="T19" fmla="*/ 104 h 318"/>
                    <a:gd name="T20" fmla="*/ 206 w 243"/>
                    <a:gd name="T21" fmla="*/ 118 h 318"/>
                    <a:gd name="T22" fmla="*/ 218 w 243"/>
                    <a:gd name="T23" fmla="*/ 132 h 318"/>
                    <a:gd name="T24" fmla="*/ 218 w 243"/>
                    <a:gd name="T25" fmla="*/ 132 h 318"/>
                    <a:gd name="T26" fmla="*/ 227 w 243"/>
                    <a:gd name="T27" fmla="*/ 148 h 318"/>
                    <a:gd name="T28" fmla="*/ 233 w 243"/>
                    <a:gd name="T29" fmla="*/ 163 h 318"/>
                    <a:gd name="T30" fmla="*/ 238 w 243"/>
                    <a:gd name="T31" fmla="*/ 179 h 318"/>
                    <a:gd name="T32" fmla="*/ 242 w 243"/>
                    <a:gd name="T33" fmla="*/ 194 h 318"/>
                    <a:gd name="T34" fmla="*/ 243 w 243"/>
                    <a:gd name="T35" fmla="*/ 210 h 318"/>
                    <a:gd name="T36" fmla="*/ 243 w 243"/>
                    <a:gd name="T37" fmla="*/ 225 h 318"/>
                    <a:gd name="T38" fmla="*/ 242 w 243"/>
                    <a:gd name="T39" fmla="*/ 240 h 318"/>
                    <a:gd name="T40" fmla="*/ 239 w 243"/>
                    <a:gd name="T41" fmla="*/ 255 h 318"/>
                    <a:gd name="T42" fmla="*/ 236 w 243"/>
                    <a:gd name="T43" fmla="*/ 268 h 318"/>
                    <a:gd name="T44" fmla="*/ 232 w 243"/>
                    <a:gd name="T45" fmla="*/ 280 h 318"/>
                    <a:gd name="T46" fmla="*/ 226 w 243"/>
                    <a:gd name="T47" fmla="*/ 300 h 318"/>
                    <a:gd name="T48" fmla="*/ 220 w 243"/>
                    <a:gd name="T49" fmla="*/ 313 h 318"/>
                    <a:gd name="T50" fmla="*/ 218 w 243"/>
                    <a:gd name="T51" fmla="*/ 318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43" h="31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6" y="9"/>
                      </a:lnTo>
                      <a:lnTo>
                        <a:pt x="54" y="21"/>
                      </a:lnTo>
                      <a:lnTo>
                        <a:pt x="87" y="36"/>
                      </a:lnTo>
                      <a:lnTo>
                        <a:pt x="124" y="56"/>
                      </a:lnTo>
                      <a:lnTo>
                        <a:pt x="142" y="67"/>
                      </a:lnTo>
                      <a:lnTo>
                        <a:pt x="160" y="79"/>
                      </a:lnTo>
                      <a:lnTo>
                        <a:pt x="178" y="91"/>
                      </a:lnTo>
                      <a:lnTo>
                        <a:pt x="193" y="104"/>
                      </a:lnTo>
                      <a:lnTo>
                        <a:pt x="206" y="118"/>
                      </a:lnTo>
                      <a:lnTo>
                        <a:pt x="218" y="132"/>
                      </a:lnTo>
                      <a:lnTo>
                        <a:pt x="218" y="132"/>
                      </a:lnTo>
                      <a:lnTo>
                        <a:pt x="227" y="148"/>
                      </a:lnTo>
                      <a:lnTo>
                        <a:pt x="233" y="163"/>
                      </a:lnTo>
                      <a:lnTo>
                        <a:pt x="238" y="179"/>
                      </a:lnTo>
                      <a:lnTo>
                        <a:pt x="242" y="194"/>
                      </a:lnTo>
                      <a:lnTo>
                        <a:pt x="243" y="210"/>
                      </a:lnTo>
                      <a:lnTo>
                        <a:pt x="243" y="225"/>
                      </a:lnTo>
                      <a:lnTo>
                        <a:pt x="242" y="240"/>
                      </a:lnTo>
                      <a:lnTo>
                        <a:pt x="239" y="255"/>
                      </a:lnTo>
                      <a:lnTo>
                        <a:pt x="236" y="268"/>
                      </a:lnTo>
                      <a:lnTo>
                        <a:pt x="232" y="280"/>
                      </a:lnTo>
                      <a:lnTo>
                        <a:pt x="226" y="300"/>
                      </a:lnTo>
                      <a:lnTo>
                        <a:pt x="220" y="313"/>
                      </a:lnTo>
                      <a:lnTo>
                        <a:pt x="218" y="318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" name="Freeform 43">
                  <a:extLst>
                    <a:ext uri="{FF2B5EF4-FFF2-40B4-BE49-F238E27FC236}">
                      <a16:creationId xmlns:a16="http://schemas.microsoft.com/office/drawing/2014/main" id="{0AB2AB83-F86E-4ED5-B7D8-BF783E8BB5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41" y="2457"/>
                  <a:ext cx="21" cy="29"/>
                </a:xfrm>
                <a:custGeom>
                  <a:avLst/>
                  <a:gdLst>
                    <a:gd name="T0" fmla="*/ 0 w 88"/>
                    <a:gd name="T1" fmla="*/ 72 h 114"/>
                    <a:gd name="T2" fmla="*/ 0 w 88"/>
                    <a:gd name="T3" fmla="*/ 72 h 114"/>
                    <a:gd name="T4" fmla="*/ 0 w 88"/>
                    <a:gd name="T5" fmla="*/ 79 h 114"/>
                    <a:gd name="T6" fmla="*/ 0 w 88"/>
                    <a:gd name="T7" fmla="*/ 85 h 114"/>
                    <a:gd name="T8" fmla="*/ 3 w 88"/>
                    <a:gd name="T9" fmla="*/ 93 h 114"/>
                    <a:gd name="T10" fmla="*/ 6 w 88"/>
                    <a:gd name="T11" fmla="*/ 101 h 114"/>
                    <a:gd name="T12" fmla="*/ 8 w 88"/>
                    <a:gd name="T13" fmla="*/ 105 h 114"/>
                    <a:gd name="T14" fmla="*/ 12 w 88"/>
                    <a:gd name="T15" fmla="*/ 107 h 114"/>
                    <a:gd name="T16" fmla="*/ 16 w 88"/>
                    <a:gd name="T17" fmla="*/ 111 h 114"/>
                    <a:gd name="T18" fmla="*/ 20 w 88"/>
                    <a:gd name="T19" fmla="*/ 112 h 114"/>
                    <a:gd name="T20" fmla="*/ 26 w 88"/>
                    <a:gd name="T21" fmla="*/ 114 h 114"/>
                    <a:gd name="T22" fmla="*/ 33 w 88"/>
                    <a:gd name="T23" fmla="*/ 114 h 114"/>
                    <a:gd name="T24" fmla="*/ 33 w 88"/>
                    <a:gd name="T25" fmla="*/ 114 h 114"/>
                    <a:gd name="T26" fmla="*/ 40 w 88"/>
                    <a:gd name="T27" fmla="*/ 114 h 114"/>
                    <a:gd name="T28" fmla="*/ 48 w 88"/>
                    <a:gd name="T29" fmla="*/ 113 h 114"/>
                    <a:gd name="T30" fmla="*/ 54 w 88"/>
                    <a:gd name="T31" fmla="*/ 111 h 114"/>
                    <a:gd name="T32" fmla="*/ 61 w 88"/>
                    <a:gd name="T33" fmla="*/ 107 h 114"/>
                    <a:gd name="T34" fmla="*/ 65 w 88"/>
                    <a:gd name="T35" fmla="*/ 104 h 114"/>
                    <a:gd name="T36" fmla="*/ 71 w 88"/>
                    <a:gd name="T37" fmla="*/ 100 h 114"/>
                    <a:gd name="T38" fmla="*/ 75 w 88"/>
                    <a:gd name="T39" fmla="*/ 95 h 114"/>
                    <a:gd name="T40" fmla="*/ 80 w 88"/>
                    <a:gd name="T41" fmla="*/ 91 h 114"/>
                    <a:gd name="T42" fmla="*/ 82 w 88"/>
                    <a:gd name="T43" fmla="*/ 85 h 114"/>
                    <a:gd name="T44" fmla="*/ 86 w 88"/>
                    <a:gd name="T45" fmla="*/ 79 h 114"/>
                    <a:gd name="T46" fmla="*/ 87 w 88"/>
                    <a:gd name="T47" fmla="*/ 73 h 114"/>
                    <a:gd name="T48" fmla="*/ 88 w 88"/>
                    <a:gd name="T49" fmla="*/ 66 h 114"/>
                    <a:gd name="T50" fmla="*/ 87 w 88"/>
                    <a:gd name="T51" fmla="*/ 59 h 114"/>
                    <a:gd name="T52" fmla="*/ 87 w 88"/>
                    <a:gd name="T53" fmla="*/ 53 h 114"/>
                    <a:gd name="T54" fmla="*/ 84 w 88"/>
                    <a:gd name="T55" fmla="*/ 46 h 114"/>
                    <a:gd name="T56" fmla="*/ 81 w 88"/>
                    <a:gd name="T57" fmla="*/ 38 h 114"/>
                    <a:gd name="T58" fmla="*/ 81 w 88"/>
                    <a:gd name="T59" fmla="*/ 38 h 114"/>
                    <a:gd name="T60" fmla="*/ 77 w 88"/>
                    <a:gd name="T61" fmla="*/ 33 h 114"/>
                    <a:gd name="T62" fmla="*/ 72 w 88"/>
                    <a:gd name="T63" fmla="*/ 27 h 114"/>
                    <a:gd name="T64" fmla="*/ 67 w 88"/>
                    <a:gd name="T65" fmla="*/ 22 h 114"/>
                    <a:gd name="T66" fmla="*/ 61 w 88"/>
                    <a:gd name="T67" fmla="*/ 17 h 114"/>
                    <a:gd name="T68" fmla="*/ 50 w 88"/>
                    <a:gd name="T69" fmla="*/ 10 h 114"/>
                    <a:gd name="T70" fmla="*/ 38 w 88"/>
                    <a:gd name="T71" fmla="*/ 5 h 114"/>
                    <a:gd name="T72" fmla="*/ 27 w 88"/>
                    <a:gd name="T73" fmla="*/ 3 h 114"/>
                    <a:gd name="T74" fmla="*/ 18 w 88"/>
                    <a:gd name="T75" fmla="*/ 2 h 114"/>
                    <a:gd name="T76" fmla="*/ 10 w 88"/>
                    <a:gd name="T77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88" h="114">
                      <a:moveTo>
                        <a:pt x="0" y="72"/>
                      </a:moveTo>
                      <a:lnTo>
                        <a:pt x="0" y="72"/>
                      </a:lnTo>
                      <a:lnTo>
                        <a:pt x="0" y="79"/>
                      </a:lnTo>
                      <a:lnTo>
                        <a:pt x="0" y="85"/>
                      </a:lnTo>
                      <a:lnTo>
                        <a:pt x="3" y="93"/>
                      </a:lnTo>
                      <a:lnTo>
                        <a:pt x="6" y="101"/>
                      </a:lnTo>
                      <a:lnTo>
                        <a:pt x="8" y="105"/>
                      </a:lnTo>
                      <a:lnTo>
                        <a:pt x="12" y="107"/>
                      </a:lnTo>
                      <a:lnTo>
                        <a:pt x="16" y="111"/>
                      </a:lnTo>
                      <a:lnTo>
                        <a:pt x="20" y="112"/>
                      </a:lnTo>
                      <a:lnTo>
                        <a:pt x="26" y="114"/>
                      </a:lnTo>
                      <a:lnTo>
                        <a:pt x="33" y="114"/>
                      </a:lnTo>
                      <a:lnTo>
                        <a:pt x="33" y="114"/>
                      </a:lnTo>
                      <a:lnTo>
                        <a:pt x="40" y="114"/>
                      </a:lnTo>
                      <a:lnTo>
                        <a:pt x="48" y="113"/>
                      </a:lnTo>
                      <a:lnTo>
                        <a:pt x="54" y="111"/>
                      </a:lnTo>
                      <a:lnTo>
                        <a:pt x="61" y="107"/>
                      </a:lnTo>
                      <a:lnTo>
                        <a:pt x="65" y="104"/>
                      </a:lnTo>
                      <a:lnTo>
                        <a:pt x="71" y="100"/>
                      </a:lnTo>
                      <a:lnTo>
                        <a:pt x="75" y="95"/>
                      </a:lnTo>
                      <a:lnTo>
                        <a:pt x="80" y="91"/>
                      </a:lnTo>
                      <a:lnTo>
                        <a:pt x="82" y="85"/>
                      </a:lnTo>
                      <a:lnTo>
                        <a:pt x="86" y="79"/>
                      </a:lnTo>
                      <a:lnTo>
                        <a:pt x="87" y="73"/>
                      </a:lnTo>
                      <a:lnTo>
                        <a:pt x="88" y="66"/>
                      </a:lnTo>
                      <a:lnTo>
                        <a:pt x="87" y="59"/>
                      </a:lnTo>
                      <a:lnTo>
                        <a:pt x="87" y="53"/>
                      </a:lnTo>
                      <a:lnTo>
                        <a:pt x="84" y="46"/>
                      </a:lnTo>
                      <a:lnTo>
                        <a:pt x="81" y="38"/>
                      </a:lnTo>
                      <a:lnTo>
                        <a:pt x="81" y="38"/>
                      </a:lnTo>
                      <a:lnTo>
                        <a:pt x="77" y="33"/>
                      </a:lnTo>
                      <a:lnTo>
                        <a:pt x="72" y="27"/>
                      </a:lnTo>
                      <a:lnTo>
                        <a:pt x="67" y="22"/>
                      </a:lnTo>
                      <a:lnTo>
                        <a:pt x="61" y="17"/>
                      </a:lnTo>
                      <a:lnTo>
                        <a:pt x="50" y="10"/>
                      </a:lnTo>
                      <a:lnTo>
                        <a:pt x="38" y="5"/>
                      </a:lnTo>
                      <a:lnTo>
                        <a:pt x="27" y="3"/>
                      </a:lnTo>
                      <a:lnTo>
                        <a:pt x="18" y="2"/>
                      </a:lnTo>
                      <a:lnTo>
                        <a:pt x="10" y="0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" name="Freeform 44">
                  <a:extLst>
                    <a:ext uri="{FF2B5EF4-FFF2-40B4-BE49-F238E27FC236}">
                      <a16:creationId xmlns:a16="http://schemas.microsoft.com/office/drawing/2014/main" id="{6F6B5EA8-8022-45BF-AB0C-49360FDE92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0" y="2289"/>
                  <a:ext cx="256" cy="213"/>
                </a:xfrm>
                <a:custGeom>
                  <a:avLst/>
                  <a:gdLst>
                    <a:gd name="T0" fmla="*/ 933 w 1023"/>
                    <a:gd name="T1" fmla="*/ 852 h 852"/>
                    <a:gd name="T2" fmla="*/ 946 w 1023"/>
                    <a:gd name="T3" fmla="*/ 848 h 852"/>
                    <a:gd name="T4" fmla="*/ 969 w 1023"/>
                    <a:gd name="T5" fmla="*/ 839 h 852"/>
                    <a:gd name="T6" fmla="*/ 984 w 1023"/>
                    <a:gd name="T7" fmla="*/ 828 h 852"/>
                    <a:gd name="T8" fmla="*/ 1001 w 1023"/>
                    <a:gd name="T9" fmla="*/ 813 h 852"/>
                    <a:gd name="T10" fmla="*/ 1014 w 1023"/>
                    <a:gd name="T11" fmla="*/ 791 h 852"/>
                    <a:gd name="T12" fmla="*/ 1021 w 1023"/>
                    <a:gd name="T13" fmla="*/ 764 h 852"/>
                    <a:gd name="T14" fmla="*/ 1023 w 1023"/>
                    <a:gd name="T15" fmla="*/ 747 h 852"/>
                    <a:gd name="T16" fmla="*/ 1021 w 1023"/>
                    <a:gd name="T17" fmla="*/ 715 h 852"/>
                    <a:gd name="T18" fmla="*/ 1012 w 1023"/>
                    <a:gd name="T19" fmla="*/ 686 h 852"/>
                    <a:gd name="T20" fmla="*/ 996 w 1023"/>
                    <a:gd name="T21" fmla="*/ 658 h 852"/>
                    <a:gd name="T22" fmla="*/ 974 w 1023"/>
                    <a:gd name="T23" fmla="*/ 636 h 852"/>
                    <a:gd name="T24" fmla="*/ 946 w 1023"/>
                    <a:gd name="T25" fmla="*/ 614 h 852"/>
                    <a:gd name="T26" fmla="*/ 914 w 1023"/>
                    <a:gd name="T27" fmla="*/ 597 h 852"/>
                    <a:gd name="T28" fmla="*/ 879 w 1023"/>
                    <a:gd name="T29" fmla="*/ 580 h 852"/>
                    <a:gd name="T30" fmla="*/ 838 w 1023"/>
                    <a:gd name="T31" fmla="*/ 567 h 852"/>
                    <a:gd name="T32" fmla="*/ 816 w 1023"/>
                    <a:gd name="T33" fmla="*/ 561 h 852"/>
                    <a:gd name="T34" fmla="*/ 766 w 1023"/>
                    <a:gd name="T35" fmla="*/ 550 h 852"/>
                    <a:gd name="T36" fmla="*/ 677 w 1023"/>
                    <a:gd name="T37" fmla="*/ 539 h 852"/>
                    <a:gd name="T38" fmla="*/ 550 w 1023"/>
                    <a:gd name="T39" fmla="*/ 527 h 852"/>
                    <a:gd name="T40" fmla="*/ 378 w 1023"/>
                    <a:gd name="T41" fmla="*/ 515 h 852"/>
                    <a:gd name="T42" fmla="*/ 353 w 1023"/>
                    <a:gd name="T43" fmla="*/ 512 h 852"/>
                    <a:gd name="T44" fmla="*/ 300 w 1023"/>
                    <a:gd name="T45" fmla="*/ 502 h 852"/>
                    <a:gd name="T46" fmla="*/ 244 w 1023"/>
                    <a:gd name="T47" fmla="*/ 485 h 852"/>
                    <a:gd name="T48" fmla="*/ 187 w 1023"/>
                    <a:gd name="T49" fmla="*/ 463 h 852"/>
                    <a:gd name="T50" fmla="*/ 133 w 1023"/>
                    <a:gd name="T51" fmla="*/ 435 h 852"/>
                    <a:gd name="T52" fmla="*/ 85 w 1023"/>
                    <a:gd name="T53" fmla="*/ 403 h 852"/>
                    <a:gd name="T54" fmla="*/ 47 w 1023"/>
                    <a:gd name="T55" fmla="*/ 366 h 852"/>
                    <a:gd name="T56" fmla="*/ 32 w 1023"/>
                    <a:gd name="T57" fmla="*/ 347 h 852"/>
                    <a:gd name="T58" fmla="*/ 20 w 1023"/>
                    <a:gd name="T59" fmla="*/ 327 h 852"/>
                    <a:gd name="T60" fmla="*/ 13 w 1023"/>
                    <a:gd name="T61" fmla="*/ 306 h 852"/>
                    <a:gd name="T62" fmla="*/ 8 w 1023"/>
                    <a:gd name="T63" fmla="*/ 284 h 852"/>
                    <a:gd name="T64" fmla="*/ 1 w 1023"/>
                    <a:gd name="T65" fmla="*/ 243 h 852"/>
                    <a:gd name="T66" fmla="*/ 0 w 1023"/>
                    <a:gd name="T67" fmla="*/ 203 h 852"/>
                    <a:gd name="T68" fmla="*/ 2 w 1023"/>
                    <a:gd name="T69" fmla="*/ 165 h 852"/>
                    <a:gd name="T70" fmla="*/ 11 w 1023"/>
                    <a:gd name="T71" fmla="*/ 129 h 852"/>
                    <a:gd name="T72" fmla="*/ 22 w 1023"/>
                    <a:gd name="T73" fmla="*/ 98 h 852"/>
                    <a:gd name="T74" fmla="*/ 40 w 1023"/>
                    <a:gd name="T75" fmla="*/ 71 h 852"/>
                    <a:gd name="T76" fmla="*/ 62 w 1023"/>
                    <a:gd name="T77" fmla="*/ 48 h 852"/>
                    <a:gd name="T78" fmla="*/ 75 w 1023"/>
                    <a:gd name="T79" fmla="*/ 40 h 852"/>
                    <a:gd name="T80" fmla="*/ 103 w 1023"/>
                    <a:gd name="T81" fmla="*/ 25 h 852"/>
                    <a:gd name="T82" fmla="*/ 135 w 1023"/>
                    <a:gd name="T83" fmla="*/ 13 h 852"/>
                    <a:gd name="T84" fmla="*/ 168 w 1023"/>
                    <a:gd name="T85" fmla="*/ 4 h 852"/>
                    <a:gd name="T86" fmla="*/ 202 w 1023"/>
                    <a:gd name="T87" fmla="*/ 0 h 852"/>
                    <a:gd name="T88" fmla="*/ 232 w 1023"/>
                    <a:gd name="T89" fmla="*/ 1 h 852"/>
                    <a:gd name="T90" fmla="*/ 261 w 1023"/>
                    <a:gd name="T91" fmla="*/ 8 h 852"/>
                    <a:gd name="T92" fmla="*/ 282 w 1023"/>
                    <a:gd name="T93" fmla="*/ 22 h 852"/>
                    <a:gd name="T94" fmla="*/ 294 w 1023"/>
                    <a:gd name="T95" fmla="*/ 39 h 852"/>
                    <a:gd name="T96" fmla="*/ 298 w 1023"/>
                    <a:gd name="T97" fmla="*/ 45 h 852"/>
                    <a:gd name="T98" fmla="*/ 306 w 1023"/>
                    <a:gd name="T99" fmla="*/ 70 h 852"/>
                    <a:gd name="T100" fmla="*/ 311 w 1023"/>
                    <a:gd name="T101" fmla="*/ 91 h 852"/>
                    <a:gd name="T102" fmla="*/ 311 w 1023"/>
                    <a:gd name="T103" fmla="*/ 109 h 852"/>
                    <a:gd name="T104" fmla="*/ 306 w 1023"/>
                    <a:gd name="T105" fmla="*/ 135 h 852"/>
                    <a:gd name="T106" fmla="*/ 298 w 1023"/>
                    <a:gd name="T107" fmla="*/ 149 h 8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023" h="852">
                      <a:moveTo>
                        <a:pt x="933" y="852"/>
                      </a:moveTo>
                      <a:lnTo>
                        <a:pt x="933" y="852"/>
                      </a:lnTo>
                      <a:lnTo>
                        <a:pt x="937" y="851"/>
                      </a:lnTo>
                      <a:lnTo>
                        <a:pt x="946" y="848"/>
                      </a:lnTo>
                      <a:lnTo>
                        <a:pt x="961" y="842"/>
                      </a:lnTo>
                      <a:lnTo>
                        <a:pt x="969" y="839"/>
                      </a:lnTo>
                      <a:lnTo>
                        <a:pt x="977" y="834"/>
                      </a:lnTo>
                      <a:lnTo>
                        <a:pt x="984" y="828"/>
                      </a:lnTo>
                      <a:lnTo>
                        <a:pt x="993" y="821"/>
                      </a:lnTo>
                      <a:lnTo>
                        <a:pt x="1001" y="813"/>
                      </a:lnTo>
                      <a:lnTo>
                        <a:pt x="1007" y="802"/>
                      </a:lnTo>
                      <a:lnTo>
                        <a:pt x="1014" y="791"/>
                      </a:lnTo>
                      <a:lnTo>
                        <a:pt x="1019" y="778"/>
                      </a:lnTo>
                      <a:lnTo>
                        <a:pt x="1021" y="764"/>
                      </a:lnTo>
                      <a:lnTo>
                        <a:pt x="1023" y="747"/>
                      </a:lnTo>
                      <a:lnTo>
                        <a:pt x="1023" y="747"/>
                      </a:lnTo>
                      <a:lnTo>
                        <a:pt x="1023" y="731"/>
                      </a:lnTo>
                      <a:lnTo>
                        <a:pt x="1021" y="715"/>
                      </a:lnTo>
                      <a:lnTo>
                        <a:pt x="1018" y="700"/>
                      </a:lnTo>
                      <a:lnTo>
                        <a:pt x="1012" y="686"/>
                      </a:lnTo>
                      <a:lnTo>
                        <a:pt x="1004" y="671"/>
                      </a:lnTo>
                      <a:lnTo>
                        <a:pt x="996" y="658"/>
                      </a:lnTo>
                      <a:lnTo>
                        <a:pt x="986" y="647"/>
                      </a:lnTo>
                      <a:lnTo>
                        <a:pt x="974" y="636"/>
                      </a:lnTo>
                      <a:lnTo>
                        <a:pt x="961" y="625"/>
                      </a:lnTo>
                      <a:lnTo>
                        <a:pt x="946" y="614"/>
                      </a:lnTo>
                      <a:lnTo>
                        <a:pt x="931" y="605"/>
                      </a:lnTo>
                      <a:lnTo>
                        <a:pt x="914" y="597"/>
                      </a:lnTo>
                      <a:lnTo>
                        <a:pt x="897" y="588"/>
                      </a:lnTo>
                      <a:lnTo>
                        <a:pt x="879" y="580"/>
                      </a:lnTo>
                      <a:lnTo>
                        <a:pt x="859" y="573"/>
                      </a:lnTo>
                      <a:lnTo>
                        <a:pt x="838" y="567"/>
                      </a:lnTo>
                      <a:lnTo>
                        <a:pt x="838" y="567"/>
                      </a:lnTo>
                      <a:lnTo>
                        <a:pt x="816" y="561"/>
                      </a:lnTo>
                      <a:lnTo>
                        <a:pt x="792" y="555"/>
                      </a:lnTo>
                      <a:lnTo>
                        <a:pt x="766" y="550"/>
                      </a:lnTo>
                      <a:lnTo>
                        <a:pt x="738" y="546"/>
                      </a:lnTo>
                      <a:lnTo>
                        <a:pt x="677" y="539"/>
                      </a:lnTo>
                      <a:lnTo>
                        <a:pt x="614" y="531"/>
                      </a:lnTo>
                      <a:lnTo>
                        <a:pt x="550" y="527"/>
                      </a:lnTo>
                      <a:lnTo>
                        <a:pt x="487" y="522"/>
                      </a:lnTo>
                      <a:lnTo>
                        <a:pt x="378" y="515"/>
                      </a:lnTo>
                      <a:lnTo>
                        <a:pt x="378" y="515"/>
                      </a:lnTo>
                      <a:lnTo>
                        <a:pt x="353" y="512"/>
                      </a:lnTo>
                      <a:lnTo>
                        <a:pt x="327" y="508"/>
                      </a:lnTo>
                      <a:lnTo>
                        <a:pt x="300" y="502"/>
                      </a:lnTo>
                      <a:lnTo>
                        <a:pt x="273" y="495"/>
                      </a:lnTo>
                      <a:lnTo>
                        <a:pt x="244" y="485"/>
                      </a:lnTo>
                      <a:lnTo>
                        <a:pt x="216" y="474"/>
                      </a:lnTo>
                      <a:lnTo>
                        <a:pt x="187" y="463"/>
                      </a:lnTo>
                      <a:lnTo>
                        <a:pt x="160" y="449"/>
                      </a:lnTo>
                      <a:lnTo>
                        <a:pt x="133" y="435"/>
                      </a:lnTo>
                      <a:lnTo>
                        <a:pt x="108" y="420"/>
                      </a:lnTo>
                      <a:lnTo>
                        <a:pt x="85" y="403"/>
                      </a:lnTo>
                      <a:lnTo>
                        <a:pt x="65" y="385"/>
                      </a:lnTo>
                      <a:lnTo>
                        <a:pt x="47" y="366"/>
                      </a:lnTo>
                      <a:lnTo>
                        <a:pt x="39" y="357"/>
                      </a:lnTo>
                      <a:lnTo>
                        <a:pt x="32" y="347"/>
                      </a:lnTo>
                      <a:lnTo>
                        <a:pt x="26" y="337"/>
                      </a:lnTo>
                      <a:lnTo>
                        <a:pt x="20" y="327"/>
                      </a:lnTo>
                      <a:lnTo>
                        <a:pt x="16" y="317"/>
                      </a:lnTo>
                      <a:lnTo>
                        <a:pt x="13" y="306"/>
                      </a:lnTo>
                      <a:lnTo>
                        <a:pt x="13" y="306"/>
                      </a:lnTo>
                      <a:lnTo>
                        <a:pt x="8" y="284"/>
                      </a:lnTo>
                      <a:lnTo>
                        <a:pt x="5" y="263"/>
                      </a:lnTo>
                      <a:lnTo>
                        <a:pt x="1" y="243"/>
                      </a:lnTo>
                      <a:lnTo>
                        <a:pt x="0" y="223"/>
                      </a:lnTo>
                      <a:lnTo>
                        <a:pt x="0" y="203"/>
                      </a:lnTo>
                      <a:lnTo>
                        <a:pt x="1" y="182"/>
                      </a:lnTo>
                      <a:lnTo>
                        <a:pt x="2" y="165"/>
                      </a:lnTo>
                      <a:lnTo>
                        <a:pt x="6" y="146"/>
                      </a:lnTo>
                      <a:lnTo>
                        <a:pt x="11" y="129"/>
                      </a:lnTo>
                      <a:lnTo>
                        <a:pt x="16" y="112"/>
                      </a:lnTo>
                      <a:lnTo>
                        <a:pt x="22" y="98"/>
                      </a:lnTo>
                      <a:lnTo>
                        <a:pt x="31" y="84"/>
                      </a:lnTo>
                      <a:lnTo>
                        <a:pt x="40" y="71"/>
                      </a:lnTo>
                      <a:lnTo>
                        <a:pt x="51" y="59"/>
                      </a:lnTo>
                      <a:lnTo>
                        <a:pt x="62" y="48"/>
                      </a:lnTo>
                      <a:lnTo>
                        <a:pt x="75" y="40"/>
                      </a:lnTo>
                      <a:lnTo>
                        <a:pt x="75" y="40"/>
                      </a:lnTo>
                      <a:lnTo>
                        <a:pt x="89" y="32"/>
                      </a:lnTo>
                      <a:lnTo>
                        <a:pt x="103" y="25"/>
                      </a:lnTo>
                      <a:lnTo>
                        <a:pt x="118" y="19"/>
                      </a:lnTo>
                      <a:lnTo>
                        <a:pt x="135" y="13"/>
                      </a:lnTo>
                      <a:lnTo>
                        <a:pt x="152" y="8"/>
                      </a:lnTo>
                      <a:lnTo>
                        <a:pt x="168" y="4"/>
                      </a:lnTo>
                      <a:lnTo>
                        <a:pt x="185" y="2"/>
                      </a:lnTo>
                      <a:lnTo>
                        <a:pt x="202" y="0"/>
                      </a:lnTo>
                      <a:lnTo>
                        <a:pt x="218" y="0"/>
                      </a:lnTo>
                      <a:lnTo>
                        <a:pt x="232" y="1"/>
                      </a:lnTo>
                      <a:lnTo>
                        <a:pt x="247" y="4"/>
                      </a:lnTo>
                      <a:lnTo>
                        <a:pt x="261" y="8"/>
                      </a:lnTo>
                      <a:lnTo>
                        <a:pt x="273" y="15"/>
                      </a:lnTo>
                      <a:lnTo>
                        <a:pt x="282" y="22"/>
                      </a:lnTo>
                      <a:lnTo>
                        <a:pt x="290" y="33"/>
                      </a:lnTo>
                      <a:lnTo>
                        <a:pt x="294" y="39"/>
                      </a:lnTo>
                      <a:lnTo>
                        <a:pt x="298" y="45"/>
                      </a:lnTo>
                      <a:lnTo>
                        <a:pt x="298" y="45"/>
                      </a:lnTo>
                      <a:lnTo>
                        <a:pt x="302" y="58"/>
                      </a:lnTo>
                      <a:lnTo>
                        <a:pt x="306" y="70"/>
                      </a:lnTo>
                      <a:lnTo>
                        <a:pt x="308" y="80"/>
                      </a:lnTo>
                      <a:lnTo>
                        <a:pt x="311" y="91"/>
                      </a:lnTo>
                      <a:lnTo>
                        <a:pt x="311" y="100"/>
                      </a:lnTo>
                      <a:lnTo>
                        <a:pt x="311" y="109"/>
                      </a:lnTo>
                      <a:lnTo>
                        <a:pt x="308" y="123"/>
                      </a:lnTo>
                      <a:lnTo>
                        <a:pt x="306" y="135"/>
                      </a:lnTo>
                      <a:lnTo>
                        <a:pt x="302" y="143"/>
                      </a:lnTo>
                      <a:lnTo>
                        <a:pt x="298" y="149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" name="Freeform 45">
                  <a:extLst>
                    <a:ext uri="{FF2B5EF4-FFF2-40B4-BE49-F238E27FC236}">
                      <a16:creationId xmlns:a16="http://schemas.microsoft.com/office/drawing/2014/main" id="{01CB948D-95DD-4C1D-8FCA-E56746E9B9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4" y="1861"/>
                  <a:ext cx="13" cy="22"/>
                </a:xfrm>
                <a:custGeom>
                  <a:avLst/>
                  <a:gdLst>
                    <a:gd name="T0" fmla="*/ 0 w 52"/>
                    <a:gd name="T1" fmla="*/ 17 h 88"/>
                    <a:gd name="T2" fmla="*/ 0 w 52"/>
                    <a:gd name="T3" fmla="*/ 17 h 88"/>
                    <a:gd name="T4" fmla="*/ 3 w 52"/>
                    <a:gd name="T5" fmla="*/ 12 h 88"/>
                    <a:gd name="T6" fmla="*/ 8 w 52"/>
                    <a:gd name="T7" fmla="*/ 9 h 88"/>
                    <a:gd name="T8" fmla="*/ 14 w 52"/>
                    <a:gd name="T9" fmla="*/ 4 h 88"/>
                    <a:gd name="T10" fmla="*/ 21 w 52"/>
                    <a:gd name="T11" fmla="*/ 2 h 88"/>
                    <a:gd name="T12" fmla="*/ 28 w 52"/>
                    <a:gd name="T13" fmla="*/ 0 h 88"/>
                    <a:gd name="T14" fmla="*/ 32 w 52"/>
                    <a:gd name="T15" fmla="*/ 0 h 88"/>
                    <a:gd name="T16" fmla="*/ 35 w 52"/>
                    <a:gd name="T17" fmla="*/ 2 h 88"/>
                    <a:gd name="T18" fmla="*/ 39 w 52"/>
                    <a:gd name="T19" fmla="*/ 4 h 88"/>
                    <a:gd name="T20" fmla="*/ 42 w 52"/>
                    <a:gd name="T21" fmla="*/ 8 h 88"/>
                    <a:gd name="T22" fmla="*/ 42 w 52"/>
                    <a:gd name="T23" fmla="*/ 8 h 88"/>
                    <a:gd name="T24" fmla="*/ 48 w 52"/>
                    <a:gd name="T25" fmla="*/ 16 h 88"/>
                    <a:gd name="T26" fmla="*/ 51 w 52"/>
                    <a:gd name="T27" fmla="*/ 23 h 88"/>
                    <a:gd name="T28" fmla="*/ 52 w 52"/>
                    <a:gd name="T29" fmla="*/ 31 h 88"/>
                    <a:gd name="T30" fmla="*/ 51 w 52"/>
                    <a:gd name="T31" fmla="*/ 38 h 88"/>
                    <a:gd name="T32" fmla="*/ 48 w 52"/>
                    <a:gd name="T33" fmla="*/ 46 h 88"/>
                    <a:gd name="T34" fmla="*/ 45 w 52"/>
                    <a:gd name="T35" fmla="*/ 51 h 88"/>
                    <a:gd name="T36" fmla="*/ 41 w 52"/>
                    <a:gd name="T37" fmla="*/ 56 h 88"/>
                    <a:gd name="T38" fmla="*/ 38 w 52"/>
                    <a:gd name="T39" fmla="*/ 60 h 88"/>
                    <a:gd name="T40" fmla="*/ 38 w 52"/>
                    <a:gd name="T41" fmla="*/ 60 h 88"/>
                    <a:gd name="T42" fmla="*/ 5 w 52"/>
                    <a:gd name="T43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2" h="88">
                      <a:moveTo>
                        <a:pt x="0" y="17"/>
                      </a:moveTo>
                      <a:lnTo>
                        <a:pt x="0" y="17"/>
                      </a:lnTo>
                      <a:lnTo>
                        <a:pt x="3" y="12"/>
                      </a:lnTo>
                      <a:lnTo>
                        <a:pt x="8" y="9"/>
                      </a:lnTo>
                      <a:lnTo>
                        <a:pt x="14" y="4"/>
                      </a:lnTo>
                      <a:lnTo>
                        <a:pt x="21" y="2"/>
                      </a:lnTo>
                      <a:lnTo>
                        <a:pt x="28" y="0"/>
                      </a:lnTo>
                      <a:lnTo>
                        <a:pt x="32" y="0"/>
                      </a:lnTo>
                      <a:lnTo>
                        <a:pt x="35" y="2"/>
                      </a:lnTo>
                      <a:lnTo>
                        <a:pt x="39" y="4"/>
                      </a:lnTo>
                      <a:lnTo>
                        <a:pt x="42" y="8"/>
                      </a:lnTo>
                      <a:lnTo>
                        <a:pt x="42" y="8"/>
                      </a:lnTo>
                      <a:lnTo>
                        <a:pt x="48" y="16"/>
                      </a:lnTo>
                      <a:lnTo>
                        <a:pt x="51" y="23"/>
                      </a:lnTo>
                      <a:lnTo>
                        <a:pt x="52" y="31"/>
                      </a:lnTo>
                      <a:lnTo>
                        <a:pt x="51" y="38"/>
                      </a:lnTo>
                      <a:lnTo>
                        <a:pt x="48" y="46"/>
                      </a:lnTo>
                      <a:lnTo>
                        <a:pt x="45" y="51"/>
                      </a:lnTo>
                      <a:lnTo>
                        <a:pt x="41" y="56"/>
                      </a:lnTo>
                      <a:lnTo>
                        <a:pt x="38" y="60"/>
                      </a:lnTo>
                      <a:lnTo>
                        <a:pt x="38" y="60"/>
                      </a:lnTo>
                      <a:lnTo>
                        <a:pt x="5" y="88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" name="Freeform 46">
                  <a:extLst>
                    <a:ext uri="{FF2B5EF4-FFF2-40B4-BE49-F238E27FC236}">
                      <a16:creationId xmlns:a16="http://schemas.microsoft.com/office/drawing/2014/main" id="{C6E6FB2C-429F-4AB7-8A7B-6A470AB35E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4" y="1847"/>
                  <a:ext cx="156" cy="63"/>
                </a:xfrm>
                <a:custGeom>
                  <a:avLst/>
                  <a:gdLst>
                    <a:gd name="T0" fmla="*/ 555 w 624"/>
                    <a:gd name="T1" fmla="*/ 1 h 252"/>
                    <a:gd name="T2" fmla="*/ 573 w 624"/>
                    <a:gd name="T3" fmla="*/ 1 h 252"/>
                    <a:gd name="T4" fmla="*/ 588 w 624"/>
                    <a:gd name="T5" fmla="*/ 6 h 252"/>
                    <a:gd name="T6" fmla="*/ 600 w 624"/>
                    <a:gd name="T7" fmla="*/ 13 h 252"/>
                    <a:gd name="T8" fmla="*/ 610 w 624"/>
                    <a:gd name="T9" fmla="*/ 25 h 252"/>
                    <a:gd name="T10" fmla="*/ 619 w 624"/>
                    <a:gd name="T11" fmla="*/ 42 h 252"/>
                    <a:gd name="T12" fmla="*/ 621 w 624"/>
                    <a:gd name="T13" fmla="*/ 53 h 252"/>
                    <a:gd name="T14" fmla="*/ 624 w 624"/>
                    <a:gd name="T15" fmla="*/ 77 h 252"/>
                    <a:gd name="T16" fmla="*/ 621 w 624"/>
                    <a:gd name="T17" fmla="*/ 101 h 252"/>
                    <a:gd name="T18" fmla="*/ 614 w 624"/>
                    <a:gd name="T19" fmla="*/ 124 h 252"/>
                    <a:gd name="T20" fmla="*/ 600 w 624"/>
                    <a:gd name="T21" fmla="*/ 146 h 252"/>
                    <a:gd name="T22" fmla="*/ 582 w 624"/>
                    <a:gd name="T23" fmla="*/ 167 h 252"/>
                    <a:gd name="T24" fmla="*/ 559 w 624"/>
                    <a:gd name="T25" fmla="*/ 186 h 252"/>
                    <a:gd name="T26" fmla="*/ 529 w 624"/>
                    <a:gd name="T27" fmla="*/ 204 h 252"/>
                    <a:gd name="T28" fmla="*/ 493 w 624"/>
                    <a:gd name="T29" fmla="*/ 219 h 252"/>
                    <a:gd name="T30" fmla="*/ 474 w 624"/>
                    <a:gd name="T31" fmla="*/ 226 h 252"/>
                    <a:gd name="T32" fmla="*/ 436 w 624"/>
                    <a:gd name="T33" fmla="*/ 237 h 252"/>
                    <a:gd name="T34" fmla="*/ 383 w 624"/>
                    <a:gd name="T35" fmla="*/ 248 h 252"/>
                    <a:gd name="T36" fmla="*/ 319 w 624"/>
                    <a:gd name="T37" fmla="*/ 252 h 252"/>
                    <a:gd name="T38" fmla="*/ 272 w 624"/>
                    <a:gd name="T39" fmla="*/ 250 h 252"/>
                    <a:gd name="T40" fmla="*/ 256 w 624"/>
                    <a:gd name="T41" fmla="*/ 248 h 252"/>
                    <a:gd name="T42" fmla="*/ 215 w 624"/>
                    <a:gd name="T43" fmla="*/ 232 h 252"/>
                    <a:gd name="T44" fmla="*/ 92 w 624"/>
                    <a:gd name="T45" fmla="*/ 178 h 252"/>
                    <a:gd name="T46" fmla="*/ 62 w 624"/>
                    <a:gd name="T47" fmla="*/ 162 h 252"/>
                    <a:gd name="T48" fmla="*/ 45 w 624"/>
                    <a:gd name="T49" fmla="*/ 150 h 252"/>
                    <a:gd name="T50" fmla="*/ 31 w 624"/>
                    <a:gd name="T51" fmla="*/ 144 h 252"/>
                    <a:gd name="T52" fmla="*/ 16 w 624"/>
                    <a:gd name="T53" fmla="*/ 144 h 252"/>
                    <a:gd name="T54" fmla="*/ 9 w 624"/>
                    <a:gd name="T55" fmla="*/ 148 h 252"/>
                    <a:gd name="T56" fmla="*/ 6 w 624"/>
                    <a:gd name="T57" fmla="*/ 150 h 252"/>
                    <a:gd name="T58" fmla="*/ 1 w 624"/>
                    <a:gd name="T59" fmla="*/ 161 h 252"/>
                    <a:gd name="T60" fmla="*/ 0 w 624"/>
                    <a:gd name="T61" fmla="*/ 174 h 252"/>
                    <a:gd name="T62" fmla="*/ 2 w 624"/>
                    <a:gd name="T63" fmla="*/ 186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624" h="252">
                      <a:moveTo>
                        <a:pt x="555" y="1"/>
                      </a:moveTo>
                      <a:lnTo>
                        <a:pt x="555" y="1"/>
                      </a:lnTo>
                      <a:lnTo>
                        <a:pt x="563" y="0"/>
                      </a:lnTo>
                      <a:lnTo>
                        <a:pt x="573" y="1"/>
                      </a:lnTo>
                      <a:lnTo>
                        <a:pt x="583" y="3"/>
                      </a:lnTo>
                      <a:lnTo>
                        <a:pt x="588" y="6"/>
                      </a:lnTo>
                      <a:lnTo>
                        <a:pt x="594" y="8"/>
                      </a:lnTo>
                      <a:lnTo>
                        <a:pt x="600" y="13"/>
                      </a:lnTo>
                      <a:lnTo>
                        <a:pt x="605" y="17"/>
                      </a:lnTo>
                      <a:lnTo>
                        <a:pt x="610" y="25"/>
                      </a:lnTo>
                      <a:lnTo>
                        <a:pt x="614" y="33"/>
                      </a:lnTo>
                      <a:lnTo>
                        <a:pt x="619" y="42"/>
                      </a:lnTo>
                      <a:lnTo>
                        <a:pt x="621" y="53"/>
                      </a:lnTo>
                      <a:lnTo>
                        <a:pt x="621" y="53"/>
                      </a:lnTo>
                      <a:lnTo>
                        <a:pt x="624" y="65"/>
                      </a:lnTo>
                      <a:lnTo>
                        <a:pt x="624" y="77"/>
                      </a:lnTo>
                      <a:lnTo>
                        <a:pt x="624" y="89"/>
                      </a:lnTo>
                      <a:lnTo>
                        <a:pt x="621" y="101"/>
                      </a:lnTo>
                      <a:lnTo>
                        <a:pt x="619" y="112"/>
                      </a:lnTo>
                      <a:lnTo>
                        <a:pt x="614" y="124"/>
                      </a:lnTo>
                      <a:lnTo>
                        <a:pt x="608" y="135"/>
                      </a:lnTo>
                      <a:lnTo>
                        <a:pt x="600" y="146"/>
                      </a:lnTo>
                      <a:lnTo>
                        <a:pt x="592" y="156"/>
                      </a:lnTo>
                      <a:lnTo>
                        <a:pt x="582" y="167"/>
                      </a:lnTo>
                      <a:lnTo>
                        <a:pt x="570" y="176"/>
                      </a:lnTo>
                      <a:lnTo>
                        <a:pt x="559" y="186"/>
                      </a:lnTo>
                      <a:lnTo>
                        <a:pt x="544" y="195"/>
                      </a:lnTo>
                      <a:lnTo>
                        <a:pt x="529" y="204"/>
                      </a:lnTo>
                      <a:lnTo>
                        <a:pt x="511" y="212"/>
                      </a:lnTo>
                      <a:lnTo>
                        <a:pt x="493" y="219"/>
                      </a:lnTo>
                      <a:lnTo>
                        <a:pt x="493" y="219"/>
                      </a:lnTo>
                      <a:lnTo>
                        <a:pt x="474" y="226"/>
                      </a:lnTo>
                      <a:lnTo>
                        <a:pt x="455" y="232"/>
                      </a:lnTo>
                      <a:lnTo>
                        <a:pt x="436" y="237"/>
                      </a:lnTo>
                      <a:lnTo>
                        <a:pt x="419" y="241"/>
                      </a:lnTo>
                      <a:lnTo>
                        <a:pt x="383" y="248"/>
                      </a:lnTo>
                      <a:lnTo>
                        <a:pt x="349" y="251"/>
                      </a:lnTo>
                      <a:lnTo>
                        <a:pt x="319" y="252"/>
                      </a:lnTo>
                      <a:lnTo>
                        <a:pt x="293" y="252"/>
                      </a:lnTo>
                      <a:lnTo>
                        <a:pt x="272" y="250"/>
                      </a:lnTo>
                      <a:lnTo>
                        <a:pt x="256" y="248"/>
                      </a:lnTo>
                      <a:lnTo>
                        <a:pt x="256" y="248"/>
                      </a:lnTo>
                      <a:lnTo>
                        <a:pt x="239" y="242"/>
                      </a:lnTo>
                      <a:lnTo>
                        <a:pt x="215" y="232"/>
                      </a:lnTo>
                      <a:lnTo>
                        <a:pt x="152" y="205"/>
                      </a:lnTo>
                      <a:lnTo>
                        <a:pt x="92" y="178"/>
                      </a:lnTo>
                      <a:lnTo>
                        <a:pt x="62" y="162"/>
                      </a:lnTo>
                      <a:lnTo>
                        <a:pt x="62" y="162"/>
                      </a:lnTo>
                      <a:lnTo>
                        <a:pt x="51" y="155"/>
                      </a:lnTo>
                      <a:lnTo>
                        <a:pt x="45" y="150"/>
                      </a:lnTo>
                      <a:lnTo>
                        <a:pt x="38" y="147"/>
                      </a:lnTo>
                      <a:lnTo>
                        <a:pt x="31" y="144"/>
                      </a:lnTo>
                      <a:lnTo>
                        <a:pt x="24" y="143"/>
                      </a:lnTo>
                      <a:lnTo>
                        <a:pt x="16" y="144"/>
                      </a:lnTo>
                      <a:lnTo>
                        <a:pt x="13" y="146"/>
                      </a:lnTo>
                      <a:lnTo>
                        <a:pt x="9" y="148"/>
                      </a:lnTo>
                      <a:lnTo>
                        <a:pt x="9" y="148"/>
                      </a:lnTo>
                      <a:lnTo>
                        <a:pt x="6" y="150"/>
                      </a:lnTo>
                      <a:lnTo>
                        <a:pt x="3" y="154"/>
                      </a:lnTo>
                      <a:lnTo>
                        <a:pt x="1" y="161"/>
                      </a:lnTo>
                      <a:lnTo>
                        <a:pt x="0" y="168"/>
                      </a:lnTo>
                      <a:lnTo>
                        <a:pt x="0" y="174"/>
                      </a:lnTo>
                      <a:lnTo>
                        <a:pt x="1" y="181"/>
                      </a:lnTo>
                      <a:lnTo>
                        <a:pt x="2" y="186"/>
                      </a:lnTo>
                      <a:lnTo>
                        <a:pt x="5" y="191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" name="Freeform 47">
                  <a:extLst>
                    <a:ext uri="{FF2B5EF4-FFF2-40B4-BE49-F238E27FC236}">
                      <a16:creationId xmlns:a16="http://schemas.microsoft.com/office/drawing/2014/main" id="{9568091A-7C01-4A3D-93E3-20B0159D34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7" y="1812"/>
                  <a:ext cx="83" cy="96"/>
                </a:xfrm>
                <a:custGeom>
                  <a:avLst/>
                  <a:gdLst>
                    <a:gd name="T0" fmla="*/ 164 w 331"/>
                    <a:gd name="T1" fmla="*/ 314 h 381"/>
                    <a:gd name="T2" fmla="*/ 166 w 331"/>
                    <a:gd name="T3" fmla="*/ 325 h 381"/>
                    <a:gd name="T4" fmla="*/ 166 w 331"/>
                    <a:gd name="T5" fmla="*/ 342 h 381"/>
                    <a:gd name="T6" fmla="*/ 163 w 331"/>
                    <a:gd name="T7" fmla="*/ 354 h 381"/>
                    <a:gd name="T8" fmla="*/ 156 w 331"/>
                    <a:gd name="T9" fmla="*/ 366 h 381"/>
                    <a:gd name="T10" fmla="*/ 141 w 331"/>
                    <a:gd name="T11" fmla="*/ 375 h 381"/>
                    <a:gd name="T12" fmla="*/ 121 w 331"/>
                    <a:gd name="T13" fmla="*/ 380 h 381"/>
                    <a:gd name="T14" fmla="*/ 107 w 331"/>
                    <a:gd name="T15" fmla="*/ 381 h 381"/>
                    <a:gd name="T16" fmla="*/ 81 w 331"/>
                    <a:gd name="T17" fmla="*/ 376 h 381"/>
                    <a:gd name="T18" fmla="*/ 63 w 331"/>
                    <a:gd name="T19" fmla="*/ 363 h 381"/>
                    <a:gd name="T20" fmla="*/ 51 w 331"/>
                    <a:gd name="T21" fmla="*/ 345 h 381"/>
                    <a:gd name="T22" fmla="*/ 46 w 331"/>
                    <a:gd name="T23" fmla="*/ 324 h 381"/>
                    <a:gd name="T24" fmla="*/ 48 w 331"/>
                    <a:gd name="T25" fmla="*/ 301 h 381"/>
                    <a:gd name="T26" fmla="*/ 54 w 331"/>
                    <a:gd name="T27" fmla="*/ 279 h 381"/>
                    <a:gd name="T28" fmla="*/ 64 w 331"/>
                    <a:gd name="T29" fmla="*/ 261 h 381"/>
                    <a:gd name="T30" fmla="*/ 78 w 331"/>
                    <a:gd name="T31" fmla="*/ 248 h 381"/>
                    <a:gd name="T32" fmla="*/ 87 w 331"/>
                    <a:gd name="T33" fmla="*/ 243 h 381"/>
                    <a:gd name="T34" fmla="*/ 105 w 331"/>
                    <a:gd name="T35" fmla="*/ 239 h 381"/>
                    <a:gd name="T36" fmla="*/ 131 w 331"/>
                    <a:gd name="T37" fmla="*/ 235 h 381"/>
                    <a:gd name="T38" fmla="*/ 161 w 331"/>
                    <a:gd name="T39" fmla="*/ 237 h 381"/>
                    <a:gd name="T40" fmla="*/ 185 w 331"/>
                    <a:gd name="T41" fmla="*/ 244 h 381"/>
                    <a:gd name="T42" fmla="*/ 192 w 331"/>
                    <a:gd name="T43" fmla="*/ 248 h 381"/>
                    <a:gd name="T44" fmla="*/ 231 w 331"/>
                    <a:gd name="T45" fmla="*/ 263 h 381"/>
                    <a:gd name="T46" fmla="*/ 259 w 331"/>
                    <a:gd name="T47" fmla="*/ 272 h 381"/>
                    <a:gd name="T48" fmla="*/ 254 w 331"/>
                    <a:gd name="T49" fmla="*/ 258 h 381"/>
                    <a:gd name="T50" fmla="*/ 252 w 331"/>
                    <a:gd name="T51" fmla="*/ 237 h 381"/>
                    <a:gd name="T52" fmla="*/ 254 w 331"/>
                    <a:gd name="T53" fmla="*/ 214 h 381"/>
                    <a:gd name="T54" fmla="*/ 259 w 331"/>
                    <a:gd name="T55" fmla="*/ 201 h 381"/>
                    <a:gd name="T56" fmla="*/ 284 w 331"/>
                    <a:gd name="T57" fmla="*/ 160 h 381"/>
                    <a:gd name="T58" fmla="*/ 307 w 331"/>
                    <a:gd name="T59" fmla="*/ 117 h 381"/>
                    <a:gd name="T60" fmla="*/ 322 w 331"/>
                    <a:gd name="T61" fmla="*/ 87 h 381"/>
                    <a:gd name="T62" fmla="*/ 330 w 331"/>
                    <a:gd name="T63" fmla="*/ 58 h 381"/>
                    <a:gd name="T64" fmla="*/ 330 w 331"/>
                    <a:gd name="T65" fmla="*/ 38 h 381"/>
                    <a:gd name="T66" fmla="*/ 327 w 331"/>
                    <a:gd name="T67" fmla="*/ 27 h 381"/>
                    <a:gd name="T68" fmla="*/ 322 w 331"/>
                    <a:gd name="T69" fmla="*/ 17 h 381"/>
                    <a:gd name="T70" fmla="*/ 312 w 331"/>
                    <a:gd name="T71" fmla="*/ 9 h 381"/>
                    <a:gd name="T72" fmla="*/ 306 w 331"/>
                    <a:gd name="T73" fmla="*/ 6 h 381"/>
                    <a:gd name="T74" fmla="*/ 279 w 331"/>
                    <a:gd name="T75" fmla="*/ 0 h 381"/>
                    <a:gd name="T76" fmla="*/ 249 w 331"/>
                    <a:gd name="T77" fmla="*/ 1 h 381"/>
                    <a:gd name="T78" fmla="*/ 217 w 331"/>
                    <a:gd name="T79" fmla="*/ 11 h 381"/>
                    <a:gd name="T80" fmla="*/ 185 w 331"/>
                    <a:gd name="T81" fmla="*/ 24 h 381"/>
                    <a:gd name="T82" fmla="*/ 120 w 331"/>
                    <a:gd name="T83" fmla="*/ 55 h 381"/>
                    <a:gd name="T84" fmla="*/ 74 w 331"/>
                    <a:gd name="T85" fmla="*/ 74 h 381"/>
                    <a:gd name="T86" fmla="*/ 59 w 331"/>
                    <a:gd name="T87" fmla="*/ 77 h 381"/>
                    <a:gd name="T88" fmla="*/ 3 w 331"/>
                    <a:gd name="T89" fmla="*/ 88 h 381"/>
                    <a:gd name="T90" fmla="*/ 1 w 331"/>
                    <a:gd name="T91" fmla="*/ 88 h 3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331" h="381">
                      <a:moveTo>
                        <a:pt x="164" y="314"/>
                      </a:moveTo>
                      <a:lnTo>
                        <a:pt x="164" y="314"/>
                      </a:lnTo>
                      <a:lnTo>
                        <a:pt x="165" y="317"/>
                      </a:lnTo>
                      <a:lnTo>
                        <a:pt x="166" y="325"/>
                      </a:lnTo>
                      <a:lnTo>
                        <a:pt x="167" y="336"/>
                      </a:lnTo>
                      <a:lnTo>
                        <a:pt x="166" y="342"/>
                      </a:lnTo>
                      <a:lnTo>
                        <a:pt x="165" y="348"/>
                      </a:lnTo>
                      <a:lnTo>
                        <a:pt x="163" y="354"/>
                      </a:lnTo>
                      <a:lnTo>
                        <a:pt x="160" y="360"/>
                      </a:lnTo>
                      <a:lnTo>
                        <a:pt x="156" y="366"/>
                      </a:lnTo>
                      <a:lnTo>
                        <a:pt x="150" y="370"/>
                      </a:lnTo>
                      <a:lnTo>
                        <a:pt x="141" y="375"/>
                      </a:lnTo>
                      <a:lnTo>
                        <a:pt x="132" y="379"/>
                      </a:lnTo>
                      <a:lnTo>
                        <a:pt x="121" y="380"/>
                      </a:lnTo>
                      <a:lnTo>
                        <a:pt x="107" y="381"/>
                      </a:lnTo>
                      <a:lnTo>
                        <a:pt x="107" y="381"/>
                      </a:lnTo>
                      <a:lnTo>
                        <a:pt x="93" y="380"/>
                      </a:lnTo>
                      <a:lnTo>
                        <a:pt x="81" y="376"/>
                      </a:lnTo>
                      <a:lnTo>
                        <a:pt x="71" y="370"/>
                      </a:lnTo>
                      <a:lnTo>
                        <a:pt x="63" y="363"/>
                      </a:lnTo>
                      <a:lnTo>
                        <a:pt x="56" y="355"/>
                      </a:lnTo>
                      <a:lnTo>
                        <a:pt x="51" y="345"/>
                      </a:lnTo>
                      <a:lnTo>
                        <a:pt x="49" y="335"/>
                      </a:lnTo>
                      <a:lnTo>
                        <a:pt x="46" y="324"/>
                      </a:lnTo>
                      <a:lnTo>
                        <a:pt x="46" y="312"/>
                      </a:lnTo>
                      <a:lnTo>
                        <a:pt x="48" y="301"/>
                      </a:lnTo>
                      <a:lnTo>
                        <a:pt x="50" y="290"/>
                      </a:lnTo>
                      <a:lnTo>
                        <a:pt x="54" y="279"/>
                      </a:lnTo>
                      <a:lnTo>
                        <a:pt x="58" y="269"/>
                      </a:lnTo>
                      <a:lnTo>
                        <a:pt x="64" y="261"/>
                      </a:lnTo>
                      <a:lnTo>
                        <a:pt x="71" y="254"/>
                      </a:lnTo>
                      <a:lnTo>
                        <a:pt x="78" y="248"/>
                      </a:lnTo>
                      <a:lnTo>
                        <a:pt x="78" y="248"/>
                      </a:lnTo>
                      <a:lnTo>
                        <a:pt x="87" y="243"/>
                      </a:lnTo>
                      <a:lnTo>
                        <a:pt x="95" y="241"/>
                      </a:lnTo>
                      <a:lnTo>
                        <a:pt x="105" y="239"/>
                      </a:lnTo>
                      <a:lnTo>
                        <a:pt x="113" y="236"/>
                      </a:lnTo>
                      <a:lnTo>
                        <a:pt x="131" y="235"/>
                      </a:lnTo>
                      <a:lnTo>
                        <a:pt x="146" y="235"/>
                      </a:lnTo>
                      <a:lnTo>
                        <a:pt x="161" y="237"/>
                      </a:lnTo>
                      <a:lnTo>
                        <a:pt x="174" y="241"/>
                      </a:lnTo>
                      <a:lnTo>
                        <a:pt x="185" y="244"/>
                      </a:lnTo>
                      <a:lnTo>
                        <a:pt x="192" y="248"/>
                      </a:lnTo>
                      <a:lnTo>
                        <a:pt x="192" y="248"/>
                      </a:lnTo>
                      <a:lnTo>
                        <a:pt x="209" y="255"/>
                      </a:lnTo>
                      <a:lnTo>
                        <a:pt x="231" y="263"/>
                      </a:lnTo>
                      <a:lnTo>
                        <a:pt x="259" y="272"/>
                      </a:lnTo>
                      <a:lnTo>
                        <a:pt x="259" y="272"/>
                      </a:lnTo>
                      <a:lnTo>
                        <a:pt x="256" y="266"/>
                      </a:lnTo>
                      <a:lnTo>
                        <a:pt x="254" y="258"/>
                      </a:lnTo>
                      <a:lnTo>
                        <a:pt x="253" y="248"/>
                      </a:lnTo>
                      <a:lnTo>
                        <a:pt x="252" y="237"/>
                      </a:lnTo>
                      <a:lnTo>
                        <a:pt x="252" y="225"/>
                      </a:lnTo>
                      <a:lnTo>
                        <a:pt x="254" y="214"/>
                      </a:lnTo>
                      <a:lnTo>
                        <a:pt x="259" y="201"/>
                      </a:lnTo>
                      <a:lnTo>
                        <a:pt x="259" y="201"/>
                      </a:lnTo>
                      <a:lnTo>
                        <a:pt x="268" y="184"/>
                      </a:lnTo>
                      <a:lnTo>
                        <a:pt x="284" y="160"/>
                      </a:lnTo>
                      <a:lnTo>
                        <a:pt x="299" y="133"/>
                      </a:lnTo>
                      <a:lnTo>
                        <a:pt x="307" y="117"/>
                      </a:lnTo>
                      <a:lnTo>
                        <a:pt x="314" y="102"/>
                      </a:lnTo>
                      <a:lnTo>
                        <a:pt x="322" y="87"/>
                      </a:lnTo>
                      <a:lnTo>
                        <a:pt x="326" y="72"/>
                      </a:lnTo>
                      <a:lnTo>
                        <a:pt x="330" y="58"/>
                      </a:lnTo>
                      <a:lnTo>
                        <a:pt x="331" y="45"/>
                      </a:lnTo>
                      <a:lnTo>
                        <a:pt x="330" y="38"/>
                      </a:lnTo>
                      <a:lnTo>
                        <a:pt x="330" y="32"/>
                      </a:lnTo>
                      <a:lnTo>
                        <a:pt x="327" y="27"/>
                      </a:lnTo>
                      <a:lnTo>
                        <a:pt x="325" y="21"/>
                      </a:lnTo>
                      <a:lnTo>
                        <a:pt x="322" y="17"/>
                      </a:lnTo>
                      <a:lnTo>
                        <a:pt x="318" y="13"/>
                      </a:lnTo>
                      <a:lnTo>
                        <a:pt x="312" y="9"/>
                      </a:lnTo>
                      <a:lnTo>
                        <a:pt x="306" y="6"/>
                      </a:lnTo>
                      <a:lnTo>
                        <a:pt x="306" y="6"/>
                      </a:lnTo>
                      <a:lnTo>
                        <a:pt x="293" y="1"/>
                      </a:lnTo>
                      <a:lnTo>
                        <a:pt x="279" y="0"/>
                      </a:lnTo>
                      <a:lnTo>
                        <a:pt x="263" y="0"/>
                      </a:lnTo>
                      <a:lnTo>
                        <a:pt x="249" y="1"/>
                      </a:lnTo>
                      <a:lnTo>
                        <a:pt x="234" y="6"/>
                      </a:lnTo>
                      <a:lnTo>
                        <a:pt x="217" y="11"/>
                      </a:lnTo>
                      <a:lnTo>
                        <a:pt x="202" y="17"/>
                      </a:lnTo>
                      <a:lnTo>
                        <a:pt x="185" y="24"/>
                      </a:lnTo>
                      <a:lnTo>
                        <a:pt x="153" y="39"/>
                      </a:lnTo>
                      <a:lnTo>
                        <a:pt x="120" y="55"/>
                      </a:lnTo>
                      <a:lnTo>
                        <a:pt x="89" y="68"/>
                      </a:lnTo>
                      <a:lnTo>
                        <a:pt x="74" y="74"/>
                      </a:lnTo>
                      <a:lnTo>
                        <a:pt x="59" y="77"/>
                      </a:lnTo>
                      <a:lnTo>
                        <a:pt x="59" y="77"/>
                      </a:lnTo>
                      <a:lnTo>
                        <a:pt x="19" y="85"/>
                      </a:lnTo>
                      <a:lnTo>
                        <a:pt x="3" y="88"/>
                      </a:lnTo>
                      <a:lnTo>
                        <a:pt x="0" y="88"/>
                      </a:lnTo>
                      <a:lnTo>
                        <a:pt x="1" y="88"/>
                      </a:lnTo>
                      <a:lnTo>
                        <a:pt x="3" y="87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" name="Freeform 48">
                  <a:extLst>
                    <a:ext uri="{FF2B5EF4-FFF2-40B4-BE49-F238E27FC236}">
                      <a16:creationId xmlns:a16="http://schemas.microsoft.com/office/drawing/2014/main" id="{83D35F28-45EB-467D-8D1D-13DD952457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8" y="1841"/>
                  <a:ext cx="47" cy="15"/>
                </a:xfrm>
                <a:custGeom>
                  <a:avLst/>
                  <a:gdLst>
                    <a:gd name="T0" fmla="*/ 0 w 189"/>
                    <a:gd name="T1" fmla="*/ 57 h 57"/>
                    <a:gd name="T2" fmla="*/ 0 w 189"/>
                    <a:gd name="T3" fmla="*/ 57 h 57"/>
                    <a:gd name="T4" fmla="*/ 5 w 189"/>
                    <a:gd name="T5" fmla="*/ 57 h 57"/>
                    <a:gd name="T6" fmla="*/ 18 w 189"/>
                    <a:gd name="T7" fmla="*/ 57 h 57"/>
                    <a:gd name="T8" fmla="*/ 29 w 189"/>
                    <a:gd name="T9" fmla="*/ 56 h 57"/>
                    <a:gd name="T10" fmla="*/ 40 w 189"/>
                    <a:gd name="T11" fmla="*/ 55 h 57"/>
                    <a:gd name="T12" fmla="*/ 53 w 189"/>
                    <a:gd name="T13" fmla="*/ 52 h 57"/>
                    <a:gd name="T14" fmla="*/ 66 w 189"/>
                    <a:gd name="T15" fmla="*/ 48 h 57"/>
                    <a:gd name="T16" fmla="*/ 66 w 189"/>
                    <a:gd name="T17" fmla="*/ 48 h 57"/>
                    <a:gd name="T18" fmla="*/ 79 w 189"/>
                    <a:gd name="T19" fmla="*/ 42 h 57"/>
                    <a:gd name="T20" fmla="*/ 92 w 189"/>
                    <a:gd name="T21" fmla="*/ 34 h 57"/>
                    <a:gd name="T22" fmla="*/ 115 w 189"/>
                    <a:gd name="T23" fmla="*/ 18 h 57"/>
                    <a:gd name="T24" fmla="*/ 125 w 189"/>
                    <a:gd name="T25" fmla="*/ 10 h 57"/>
                    <a:gd name="T26" fmla="*/ 135 w 189"/>
                    <a:gd name="T27" fmla="*/ 4 h 57"/>
                    <a:gd name="T28" fmla="*/ 145 w 189"/>
                    <a:gd name="T29" fmla="*/ 0 h 57"/>
                    <a:gd name="T30" fmla="*/ 151 w 189"/>
                    <a:gd name="T31" fmla="*/ 0 h 57"/>
                    <a:gd name="T32" fmla="*/ 156 w 189"/>
                    <a:gd name="T33" fmla="*/ 0 h 57"/>
                    <a:gd name="T34" fmla="*/ 156 w 189"/>
                    <a:gd name="T35" fmla="*/ 0 h 57"/>
                    <a:gd name="T36" fmla="*/ 166 w 189"/>
                    <a:gd name="T37" fmla="*/ 2 h 57"/>
                    <a:gd name="T38" fmla="*/ 174 w 189"/>
                    <a:gd name="T39" fmla="*/ 7 h 57"/>
                    <a:gd name="T40" fmla="*/ 180 w 189"/>
                    <a:gd name="T41" fmla="*/ 12 h 57"/>
                    <a:gd name="T42" fmla="*/ 183 w 189"/>
                    <a:gd name="T43" fmla="*/ 18 h 57"/>
                    <a:gd name="T44" fmla="*/ 187 w 189"/>
                    <a:gd name="T45" fmla="*/ 24 h 57"/>
                    <a:gd name="T46" fmla="*/ 188 w 189"/>
                    <a:gd name="T47" fmla="*/ 29 h 57"/>
                    <a:gd name="T48" fmla="*/ 189 w 189"/>
                    <a:gd name="T49" fmla="*/ 33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89" h="57">
                      <a:moveTo>
                        <a:pt x="0" y="57"/>
                      </a:moveTo>
                      <a:lnTo>
                        <a:pt x="0" y="57"/>
                      </a:lnTo>
                      <a:lnTo>
                        <a:pt x="5" y="57"/>
                      </a:lnTo>
                      <a:lnTo>
                        <a:pt x="18" y="57"/>
                      </a:lnTo>
                      <a:lnTo>
                        <a:pt x="29" y="56"/>
                      </a:lnTo>
                      <a:lnTo>
                        <a:pt x="40" y="55"/>
                      </a:lnTo>
                      <a:lnTo>
                        <a:pt x="53" y="52"/>
                      </a:lnTo>
                      <a:lnTo>
                        <a:pt x="66" y="48"/>
                      </a:lnTo>
                      <a:lnTo>
                        <a:pt x="66" y="48"/>
                      </a:lnTo>
                      <a:lnTo>
                        <a:pt x="79" y="42"/>
                      </a:lnTo>
                      <a:lnTo>
                        <a:pt x="92" y="34"/>
                      </a:lnTo>
                      <a:lnTo>
                        <a:pt x="115" y="18"/>
                      </a:lnTo>
                      <a:lnTo>
                        <a:pt x="125" y="10"/>
                      </a:lnTo>
                      <a:lnTo>
                        <a:pt x="135" y="4"/>
                      </a:lnTo>
                      <a:lnTo>
                        <a:pt x="145" y="0"/>
                      </a:lnTo>
                      <a:lnTo>
                        <a:pt x="151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lnTo>
                        <a:pt x="166" y="2"/>
                      </a:lnTo>
                      <a:lnTo>
                        <a:pt x="174" y="7"/>
                      </a:lnTo>
                      <a:lnTo>
                        <a:pt x="180" y="12"/>
                      </a:lnTo>
                      <a:lnTo>
                        <a:pt x="183" y="18"/>
                      </a:lnTo>
                      <a:lnTo>
                        <a:pt x="187" y="24"/>
                      </a:lnTo>
                      <a:lnTo>
                        <a:pt x="188" y="29"/>
                      </a:lnTo>
                      <a:lnTo>
                        <a:pt x="189" y="33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" name="Freeform 49">
                  <a:extLst>
                    <a:ext uri="{FF2B5EF4-FFF2-40B4-BE49-F238E27FC236}">
                      <a16:creationId xmlns:a16="http://schemas.microsoft.com/office/drawing/2014/main" id="{2320A221-02CC-4BB9-BB86-C95AFFB174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03" y="1845"/>
                  <a:ext cx="15" cy="46"/>
                </a:xfrm>
                <a:custGeom>
                  <a:avLst/>
                  <a:gdLst>
                    <a:gd name="T0" fmla="*/ 0 w 61"/>
                    <a:gd name="T1" fmla="*/ 185 h 185"/>
                    <a:gd name="T2" fmla="*/ 0 w 61"/>
                    <a:gd name="T3" fmla="*/ 185 h 185"/>
                    <a:gd name="T4" fmla="*/ 10 w 61"/>
                    <a:gd name="T5" fmla="*/ 178 h 185"/>
                    <a:gd name="T6" fmla="*/ 20 w 61"/>
                    <a:gd name="T7" fmla="*/ 170 h 185"/>
                    <a:gd name="T8" fmla="*/ 32 w 61"/>
                    <a:gd name="T9" fmla="*/ 158 h 185"/>
                    <a:gd name="T10" fmla="*/ 38 w 61"/>
                    <a:gd name="T11" fmla="*/ 151 h 185"/>
                    <a:gd name="T12" fmla="*/ 44 w 61"/>
                    <a:gd name="T13" fmla="*/ 143 h 185"/>
                    <a:gd name="T14" fmla="*/ 48 w 61"/>
                    <a:gd name="T15" fmla="*/ 133 h 185"/>
                    <a:gd name="T16" fmla="*/ 53 w 61"/>
                    <a:gd name="T17" fmla="*/ 124 h 185"/>
                    <a:gd name="T18" fmla="*/ 57 w 61"/>
                    <a:gd name="T19" fmla="*/ 113 h 185"/>
                    <a:gd name="T20" fmla="*/ 60 w 61"/>
                    <a:gd name="T21" fmla="*/ 101 h 185"/>
                    <a:gd name="T22" fmla="*/ 61 w 61"/>
                    <a:gd name="T23" fmla="*/ 89 h 185"/>
                    <a:gd name="T24" fmla="*/ 61 w 61"/>
                    <a:gd name="T25" fmla="*/ 76 h 185"/>
                    <a:gd name="T26" fmla="*/ 61 w 61"/>
                    <a:gd name="T27" fmla="*/ 76 h 185"/>
                    <a:gd name="T28" fmla="*/ 59 w 61"/>
                    <a:gd name="T29" fmla="*/ 53 h 185"/>
                    <a:gd name="T30" fmla="*/ 54 w 61"/>
                    <a:gd name="T31" fmla="*/ 34 h 185"/>
                    <a:gd name="T32" fmla="*/ 49 w 61"/>
                    <a:gd name="T33" fmla="*/ 20 h 185"/>
                    <a:gd name="T34" fmla="*/ 44 w 61"/>
                    <a:gd name="T35" fmla="*/ 11 h 185"/>
                    <a:gd name="T36" fmla="*/ 38 w 61"/>
                    <a:gd name="T37" fmla="*/ 5 h 185"/>
                    <a:gd name="T38" fmla="*/ 33 w 61"/>
                    <a:gd name="T39" fmla="*/ 1 h 185"/>
                    <a:gd name="T40" fmla="*/ 28 w 61"/>
                    <a:gd name="T41" fmla="*/ 0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61" h="185">
                      <a:moveTo>
                        <a:pt x="0" y="185"/>
                      </a:moveTo>
                      <a:lnTo>
                        <a:pt x="0" y="185"/>
                      </a:lnTo>
                      <a:lnTo>
                        <a:pt x="10" y="178"/>
                      </a:lnTo>
                      <a:lnTo>
                        <a:pt x="20" y="170"/>
                      </a:lnTo>
                      <a:lnTo>
                        <a:pt x="32" y="158"/>
                      </a:lnTo>
                      <a:lnTo>
                        <a:pt x="38" y="151"/>
                      </a:lnTo>
                      <a:lnTo>
                        <a:pt x="44" y="143"/>
                      </a:lnTo>
                      <a:lnTo>
                        <a:pt x="48" y="133"/>
                      </a:lnTo>
                      <a:lnTo>
                        <a:pt x="53" y="124"/>
                      </a:lnTo>
                      <a:lnTo>
                        <a:pt x="57" y="113"/>
                      </a:lnTo>
                      <a:lnTo>
                        <a:pt x="60" y="101"/>
                      </a:lnTo>
                      <a:lnTo>
                        <a:pt x="61" y="89"/>
                      </a:lnTo>
                      <a:lnTo>
                        <a:pt x="61" y="76"/>
                      </a:lnTo>
                      <a:lnTo>
                        <a:pt x="61" y="76"/>
                      </a:lnTo>
                      <a:lnTo>
                        <a:pt x="59" y="53"/>
                      </a:lnTo>
                      <a:lnTo>
                        <a:pt x="54" y="34"/>
                      </a:lnTo>
                      <a:lnTo>
                        <a:pt x="49" y="20"/>
                      </a:lnTo>
                      <a:lnTo>
                        <a:pt x="44" y="11"/>
                      </a:lnTo>
                      <a:lnTo>
                        <a:pt x="38" y="5"/>
                      </a:lnTo>
                      <a:lnTo>
                        <a:pt x="33" y="1"/>
                      </a:lnTo>
                      <a:lnTo>
                        <a:pt x="28" y="0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" name="Freeform 50">
                  <a:extLst>
                    <a:ext uri="{FF2B5EF4-FFF2-40B4-BE49-F238E27FC236}">
                      <a16:creationId xmlns:a16="http://schemas.microsoft.com/office/drawing/2014/main" id="{8C3ADC20-1FF1-41B1-960E-EC42A2D5B5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28" y="1847"/>
                  <a:ext cx="11" cy="44"/>
                </a:xfrm>
                <a:custGeom>
                  <a:avLst/>
                  <a:gdLst>
                    <a:gd name="T0" fmla="*/ 24 w 48"/>
                    <a:gd name="T1" fmla="*/ 0 h 175"/>
                    <a:gd name="T2" fmla="*/ 24 w 48"/>
                    <a:gd name="T3" fmla="*/ 0 h 175"/>
                    <a:gd name="T4" fmla="*/ 28 w 48"/>
                    <a:gd name="T5" fmla="*/ 5 h 175"/>
                    <a:gd name="T6" fmla="*/ 36 w 48"/>
                    <a:gd name="T7" fmla="*/ 20 h 175"/>
                    <a:gd name="T8" fmla="*/ 41 w 48"/>
                    <a:gd name="T9" fmla="*/ 31 h 175"/>
                    <a:gd name="T10" fmla="*/ 44 w 48"/>
                    <a:gd name="T11" fmla="*/ 43 h 175"/>
                    <a:gd name="T12" fmla="*/ 47 w 48"/>
                    <a:gd name="T13" fmla="*/ 56 h 175"/>
                    <a:gd name="T14" fmla="*/ 48 w 48"/>
                    <a:gd name="T15" fmla="*/ 71 h 175"/>
                    <a:gd name="T16" fmla="*/ 48 w 48"/>
                    <a:gd name="T17" fmla="*/ 71 h 175"/>
                    <a:gd name="T18" fmla="*/ 48 w 48"/>
                    <a:gd name="T19" fmla="*/ 79 h 175"/>
                    <a:gd name="T20" fmla="*/ 45 w 48"/>
                    <a:gd name="T21" fmla="*/ 88 h 175"/>
                    <a:gd name="T22" fmla="*/ 41 w 48"/>
                    <a:gd name="T23" fmla="*/ 105 h 175"/>
                    <a:gd name="T24" fmla="*/ 32 w 48"/>
                    <a:gd name="T25" fmla="*/ 122 h 175"/>
                    <a:gd name="T26" fmla="*/ 24 w 48"/>
                    <a:gd name="T27" fmla="*/ 139 h 175"/>
                    <a:gd name="T28" fmla="*/ 16 w 48"/>
                    <a:gd name="T29" fmla="*/ 153 h 175"/>
                    <a:gd name="T30" fmla="*/ 7 w 48"/>
                    <a:gd name="T31" fmla="*/ 165 h 175"/>
                    <a:gd name="T32" fmla="*/ 0 w 48"/>
                    <a:gd name="T33" fmla="*/ 175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8" h="17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28" y="5"/>
                      </a:lnTo>
                      <a:lnTo>
                        <a:pt x="36" y="20"/>
                      </a:lnTo>
                      <a:lnTo>
                        <a:pt x="41" y="31"/>
                      </a:lnTo>
                      <a:lnTo>
                        <a:pt x="44" y="43"/>
                      </a:lnTo>
                      <a:lnTo>
                        <a:pt x="47" y="56"/>
                      </a:lnTo>
                      <a:lnTo>
                        <a:pt x="48" y="71"/>
                      </a:lnTo>
                      <a:lnTo>
                        <a:pt x="48" y="71"/>
                      </a:lnTo>
                      <a:lnTo>
                        <a:pt x="48" y="79"/>
                      </a:lnTo>
                      <a:lnTo>
                        <a:pt x="45" y="88"/>
                      </a:lnTo>
                      <a:lnTo>
                        <a:pt x="41" y="105"/>
                      </a:lnTo>
                      <a:lnTo>
                        <a:pt x="32" y="122"/>
                      </a:lnTo>
                      <a:lnTo>
                        <a:pt x="24" y="139"/>
                      </a:lnTo>
                      <a:lnTo>
                        <a:pt x="16" y="153"/>
                      </a:lnTo>
                      <a:lnTo>
                        <a:pt x="7" y="165"/>
                      </a:lnTo>
                      <a:lnTo>
                        <a:pt x="0" y="175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" name="Freeform 51">
                  <a:extLst>
                    <a:ext uri="{FF2B5EF4-FFF2-40B4-BE49-F238E27FC236}">
                      <a16:creationId xmlns:a16="http://schemas.microsoft.com/office/drawing/2014/main" id="{67951076-7635-4C6B-9D0F-CC7E3C2545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8" y="1858"/>
                  <a:ext cx="20" cy="50"/>
                </a:xfrm>
                <a:custGeom>
                  <a:avLst/>
                  <a:gdLst>
                    <a:gd name="T0" fmla="*/ 76 w 83"/>
                    <a:gd name="T1" fmla="*/ 0 h 199"/>
                    <a:gd name="T2" fmla="*/ 76 w 83"/>
                    <a:gd name="T3" fmla="*/ 0 h 199"/>
                    <a:gd name="T4" fmla="*/ 78 w 83"/>
                    <a:gd name="T5" fmla="*/ 4 h 199"/>
                    <a:gd name="T6" fmla="*/ 81 w 83"/>
                    <a:gd name="T7" fmla="*/ 19 h 199"/>
                    <a:gd name="T8" fmla="*/ 82 w 83"/>
                    <a:gd name="T9" fmla="*/ 29 h 199"/>
                    <a:gd name="T10" fmla="*/ 83 w 83"/>
                    <a:gd name="T11" fmla="*/ 42 h 199"/>
                    <a:gd name="T12" fmla="*/ 83 w 83"/>
                    <a:gd name="T13" fmla="*/ 58 h 199"/>
                    <a:gd name="T14" fmla="*/ 81 w 83"/>
                    <a:gd name="T15" fmla="*/ 76 h 199"/>
                    <a:gd name="T16" fmla="*/ 81 w 83"/>
                    <a:gd name="T17" fmla="*/ 76 h 199"/>
                    <a:gd name="T18" fmla="*/ 78 w 83"/>
                    <a:gd name="T19" fmla="*/ 85 h 199"/>
                    <a:gd name="T20" fmla="*/ 75 w 83"/>
                    <a:gd name="T21" fmla="*/ 96 h 199"/>
                    <a:gd name="T22" fmla="*/ 71 w 83"/>
                    <a:gd name="T23" fmla="*/ 105 h 199"/>
                    <a:gd name="T24" fmla="*/ 65 w 83"/>
                    <a:gd name="T25" fmla="*/ 116 h 199"/>
                    <a:gd name="T26" fmla="*/ 52 w 83"/>
                    <a:gd name="T27" fmla="*/ 136 h 199"/>
                    <a:gd name="T28" fmla="*/ 38 w 83"/>
                    <a:gd name="T29" fmla="*/ 156 h 199"/>
                    <a:gd name="T30" fmla="*/ 24 w 83"/>
                    <a:gd name="T31" fmla="*/ 173 h 199"/>
                    <a:gd name="T32" fmla="*/ 12 w 83"/>
                    <a:gd name="T33" fmla="*/ 187 h 199"/>
                    <a:gd name="T34" fmla="*/ 0 w 83"/>
                    <a:gd name="T35" fmla="*/ 199 h 1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83" h="199">
                      <a:moveTo>
                        <a:pt x="76" y="0"/>
                      </a:moveTo>
                      <a:lnTo>
                        <a:pt x="76" y="0"/>
                      </a:lnTo>
                      <a:lnTo>
                        <a:pt x="78" y="4"/>
                      </a:lnTo>
                      <a:lnTo>
                        <a:pt x="81" y="19"/>
                      </a:lnTo>
                      <a:lnTo>
                        <a:pt x="82" y="29"/>
                      </a:lnTo>
                      <a:lnTo>
                        <a:pt x="83" y="42"/>
                      </a:lnTo>
                      <a:lnTo>
                        <a:pt x="83" y="58"/>
                      </a:lnTo>
                      <a:lnTo>
                        <a:pt x="81" y="76"/>
                      </a:lnTo>
                      <a:lnTo>
                        <a:pt x="81" y="76"/>
                      </a:lnTo>
                      <a:lnTo>
                        <a:pt x="78" y="85"/>
                      </a:lnTo>
                      <a:lnTo>
                        <a:pt x="75" y="96"/>
                      </a:lnTo>
                      <a:lnTo>
                        <a:pt x="71" y="105"/>
                      </a:lnTo>
                      <a:lnTo>
                        <a:pt x="65" y="116"/>
                      </a:lnTo>
                      <a:lnTo>
                        <a:pt x="52" y="136"/>
                      </a:lnTo>
                      <a:lnTo>
                        <a:pt x="38" y="156"/>
                      </a:lnTo>
                      <a:lnTo>
                        <a:pt x="24" y="173"/>
                      </a:lnTo>
                      <a:lnTo>
                        <a:pt x="12" y="187"/>
                      </a:lnTo>
                      <a:lnTo>
                        <a:pt x="0" y="199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" name="Freeform 52">
                  <a:extLst>
                    <a:ext uri="{FF2B5EF4-FFF2-40B4-BE49-F238E27FC236}">
                      <a16:creationId xmlns:a16="http://schemas.microsoft.com/office/drawing/2014/main" id="{A4879C90-955B-4349-9B3F-2D7283C254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7" y="1873"/>
                  <a:ext cx="51" cy="132"/>
                </a:xfrm>
                <a:custGeom>
                  <a:avLst/>
                  <a:gdLst>
                    <a:gd name="T0" fmla="*/ 200 w 204"/>
                    <a:gd name="T1" fmla="*/ 0 h 529"/>
                    <a:gd name="T2" fmla="*/ 200 w 204"/>
                    <a:gd name="T3" fmla="*/ 0 h 529"/>
                    <a:gd name="T4" fmla="*/ 202 w 204"/>
                    <a:gd name="T5" fmla="*/ 11 h 529"/>
                    <a:gd name="T6" fmla="*/ 203 w 204"/>
                    <a:gd name="T7" fmla="*/ 22 h 529"/>
                    <a:gd name="T8" fmla="*/ 204 w 204"/>
                    <a:gd name="T9" fmla="*/ 36 h 529"/>
                    <a:gd name="T10" fmla="*/ 204 w 204"/>
                    <a:gd name="T11" fmla="*/ 52 h 529"/>
                    <a:gd name="T12" fmla="*/ 202 w 204"/>
                    <a:gd name="T13" fmla="*/ 70 h 529"/>
                    <a:gd name="T14" fmla="*/ 198 w 204"/>
                    <a:gd name="T15" fmla="*/ 88 h 529"/>
                    <a:gd name="T16" fmla="*/ 195 w 204"/>
                    <a:gd name="T17" fmla="*/ 96 h 529"/>
                    <a:gd name="T18" fmla="*/ 191 w 204"/>
                    <a:gd name="T19" fmla="*/ 105 h 529"/>
                    <a:gd name="T20" fmla="*/ 191 w 204"/>
                    <a:gd name="T21" fmla="*/ 105 h 529"/>
                    <a:gd name="T22" fmla="*/ 186 w 204"/>
                    <a:gd name="T23" fmla="*/ 114 h 529"/>
                    <a:gd name="T24" fmla="*/ 178 w 204"/>
                    <a:gd name="T25" fmla="*/ 126 h 529"/>
                    <a:gd name="T26" fmla="*/ 157 w 204"/>
                    <a:gd name="T27" fmla="*/ 153 h 529"/>
                    <a:gd name="T28" fmla="*/ 100 w 204"/>
                    <a:gd name="T29" fmla="*/ 222 h 529"/>
                    <a:gd name="T30" fmla="*/ 70 w 204"/>
                    <a:gd name="T31" fmla="*/ 258 h 529"/>
                    <a:gd name="T32" fmla="*/ 44 w 204"/>
                    <a:gd name="T33" fmla="*/ 292 h 529"/>
                    <a:gd name="T34" fmla="*/ 32 w 204"/>
                    <a:gd name="T35" fmla="*/ 308 h 529"/>
                    <a:gd name="T36" fmla="*/ 23 w 204"/>
                    <a:gd name="T37" fmla="*/ 323 h 529"/>
                    <a:gd name="T38" fmla="*/ 15 w 204"/>
                    <a:gd name="T39" fmla="*/ 336 h 529"/>
                    <a:gd name="T40" fmla="*/ 11 w 204"/>
                    <a:gd name="T41" fmla="*/ 347 h 529"/>
                    <a:gd name="T42" fmla="*/ 11 w 204"/>
                    <a:gd name="T43" fmla="*/ 347 h 529"/>
                    <a:gd name="T44" fmla="*/ 5 w 204"/>
                    <a:gd name="T45" fmla="*/ 368 h 529"/>
                    <a:gd name="T46" fmla="*/ 2 w 204"/>
                    <a:gd name="T47" fmla="*/ 391 h 529"/>
                    <a:gd name="T48" fmla="*/ 0 w 204"/>
                    <a:gd name="T49" fmla="*/ 415 h 529"/>
                    <a:gd name="T50" fmla="*/ 0 w 204"/>
                    <a:gd name="T51" fmla="*/ 436 h 529"/>
                    <a:gd name="T52" fmla="*/ 2 w 204"/>
                    <a:gd name="T53" fmla="*/ 456 h 529"/>
                    <a:gd name="T54" fmla="*/ 5 w 204"/>
                    <a:gd name="T55" fmla="*/ 473 h 529"/>
                    <a:gd name="T56" fmla="*/ 7 w 204"/>
                    <a:gd name="T57" fmla="*/ 486 h 529"/>
                    <a:gd name="T58" fmla="*/ 11 w 204"/>
                    <a:gd name="T59" fmla="*/ 494 h 529"/>
                    <a:gd name="T60" fmla="*/ 11 w 204"/>
                    <a:gd name="T61" fmla="*/ 494 h 529"/>
                    <a:gd name="T62" fmla="*/ 15 w 204"/>
                    <a:gd name="T63" fmla="*/ 500 h 529"/>
                    <a:gd name="T64" fmla="*/ 21 w 204"/>
                    <a:gd name="T65" fmla="*/ 506 h 529"/>
                    <a:gd name="T66" fmla="*/ 30 w 204"/>
                    <a:gd name="T67" fmla="*/ 512 h 529"/>
                    <a:gd name="T68" fmla="*/ 39 w 204"/>
                    <a:gd name="T69" fmla="*/ 518 h 529"/>
                    <a:gd name="T70" fmla="*/ 50 w 204"/>
                    <a:gd name="T71" fmla="*/ 523 h 529"/>
                    <a:gd name="T72" fmla="*/ 63 w 204"/>
                    <a:gd name="T73" fmla="*/ 526 h 529"/>
                    <a:gd name="T74" fmla="*/ 76 w 204"/>
                    <a:gd name="T75" fmla="*/ 529 h 529"/>
                    <a:gd name="T76" fmla="*/ 91 w 204"/>
                    <a:gd name="T77" fmla="*/ 527 h 529"/>
                    <a:gd name="T78" fmla="*/ 91 w 204"/>
                    <a:gd name="T79" fmla="*/ 527 h 529"/>
                    <a:gd name="T80" fmla="*/ 106 w 204"/>
                    <a:gd name="T81" fmla="*/ 524 h 529"/>
                    <a:gd name="T82" fmla="*/ 119 w 204"/>
                    <a:gd name="T83" fmla="*/ 519 h 529"/>
                    <a:gd name="T84" fmla="*/ 129 w 204"/>
                    <a:gd name="T85" fmla="*/ 513 h 529"/>
                    <a:gd name="T86" fmla="*/ 138 w 204"/>
                    <a:gd name="T87" fmla="*/ 506 h 529"/>
                    <a:gd name="T88" fmla="*/ 145 w 204"/>
                    <a:gd name="T89" fmla="*/ 500 h 529"/>
                    <a:gd name="T90" fmla="*/ 149 w 204"/>
                    <a:gd name="T91" fmla="*/ 494 h 529"/>
                    <a:gd name="T92" fmla="*/ 153 w 204"/>
                    <a:gd name="T93" fmla="*/ 489 h 5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04" h="529">
                      <a:moveTo>
                        <a:pt x="200" y="0"/>
                      </a:moveTo>
                      <a:lnTo>
                        <a:pt x="200" y="0"/>
                      </a:lnTo>
                      <a:lnTo>
                        <a:pt x="202" y="11"/>
                      </a:lnTo>
                      <a:lnTo>
                        <a:pt x="203" y="22"/>
                      </a:lnTo>
                      <a:lnTo>
                        <a:pt x="204" y="36"/>
                      </a:lnTo>
                      <a:lnTo>
                        <a:pt x="204" y="52"/>
                      </a:lnTo>
                      <a:lnTo>
                        <a:pt x="202" y="70"/>
                      </a:lnTo>
                      <a:lnTo>
                        <a:pt x="198" y="88"/>
                      </a:lnTo>
                      <a:lnTo>
                        <a:pt x="195" y="96"/>
                      </a:lnTo>
                      <a:lnTo>
                        <a:pt x="191" y="105"/>
                      </a:lnTo>
                      <a:lnTo>
                        <a:pt x="191" y="105"/>
                      </a:lnTo>
                      <a:lnTo>
                        <a:pt x="186" y="114"/>
                      </a:lnTo>
                      <a:lnTo>
                        <a:pt x="178" y="126"/>
                      </a:lnTo>
                      <a:lnTo>
                        <a:pt x="157" y="153"/>
                      </a:lnTo>
                      <a:lnTo>
                        <a:pt x="100" y="222"/>
                      </a:lnTo>
                      <a:lnTo>
                        <a:pt x="70" y="258"/>
                      </a:lnTo>
                      <a:lnTo>
                        <a:pt x="44" y="292"/>
                      </a:lnTo>
                      <a:lnTo>
                        <a:pt x="32" y="308"/>
                      </a:lnTo>
                      <a:lnTo>
                        <a:pt x="23" y="323"/>
                      </a:lnTo>
                      <a:lnTo>
                        <a:pt x="15" y="336"/>
                      </a:lnTo>
                      <a:lnTo>
                        <a:pt x="11" y="347"/>
                      </a:lnTo>
                      <a:lnTo>
                        <a:pt x="11" y="347"/>
                      </a:lnTo>
                      <a:lnTo>
                        <a:pt x="5" y="368"/>
                      </a:lnTo>
                      <a:lnTo>
                        <a:pt x="2" y="391"/>
                      </a:lnTo>
                      <a:lnTo>
                        <a:pt x="0" y="415"/>
                      </a:lnTo>
                      <a:lnTo>
                        <a:pt x="0" y="436"/>
                      </a:lnTo>
                      <a:lnTo>
                        <a:pt x="2" y="456"/>
                      </a:lnTo>
                      <a:lnTo>
                        <a:pt x="5" y="473"/>
                      </a:lnTo>
                      <a:lnTo>
                        <a:pt x="7" y="486"/>
                      </a:lnTo>
                      <a:lnTo>
                        <a:pt x="11" y="494"/>
                      </a:lnTo>
                      <a:lnTo>
                        <a:pt x="11" y="494"/>
                      </a:lnTo>
                      <a:lnTo>
                        <a:pt x="15" y="500"/>
                      </a:lnTo>
                      <a:lnTo>
                        <a:pt x="21" y="506"/>
                      </a:lnTo>
                      <a:lnTo>
                        <a:pt x="30" y="512"/>
                      </a:lnTo>
                      <a:lnTo>
                        <a:pt x="39" y="518"/>
                      </a:lnTo>
                      <a:lnTo>
                        <a:pt x="50" y="523"/>
                      </a:lnTo>
                      <a:lnTo>
                        <a:pt x="63" y="526"/>
                      </a:lnTo>
                      <a:lnTo>
                        <a:pt x="76" y="529"/>
                      </a:lnTo>
                      <a:lnTo>
                        <a:pt x="91" y="527"/>
                      </a:lnTo>
                      <a:lnTo>
                        <a:pt x="91" y="527"/>
                      </a:lnTo>
                      <a:lnTo>
                        <a:pt x="106" y="524"/>
                      </a:lnTo>
                      <a:lnTo>
                        <a:pt x="119" y="519"/>
                      </a:lnTo>
                      <a:lnTo>
                        <a:pt x="129" y="513"/>
                      </a:lnTo>
                      <a:lnTo>
                        <a:pt x="138" y="506"/>
                      </a:lnTo>
                      <a:lnTo>
                        <a:pt x="145" y="500"/>
                      </a:lnTo>
                      <a:lnTo>
                        <a:pt x="149" y="494"/>
                      </a:lnTo>
                      <a:lnTo>
                        <a:pt x="153" y="489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" name="Freeform 53">
                  <a:extLst>
                    <a:ext uri="{FF2B5EF4-FFF2-40B4-BE49-F238E27FC236}">
                      <a16:creationId xmlns:a16="http://schemas.microsoft.com/office/drawing/2014/main" id="{F78178DA-30D8-4958-9D3E-306403AB57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54" y="1983"/>
                  <a:ext cx="8" cy="8"/>
                </a:xfrm>
                <a:custGeom>
                  <a:avLst/>
                  <a:gdLst>
                    <a:gd name="T0" fmla="*/ 33 w 33"/>
                    <a:gd name="T1" fmla="*/ 33 h 33"/>
                    <a:gd name="T2" fmla="*/ 33 w 33"/>
                    <a:gd name="T3" fmla="*/ 33 h 33"/>
                    <a:gd name="T4" fmla="*/ 30 w 33"/>
                    <a:gd name="T5" fmla="*/ 33 h 33"/>
                    <a:gd name="T6" fmla="*/ 25 w 33"/>
                    <a:gd name="T7" fmla="*/ 32 h 33"/>
                    <a:gd name="T8" fmla="*/ 21 w 33"/>
                    <a:gd name="T9" fmla="*/ 31 h 33"/>
                    <a:gd name="T10" fmla="*/ 16 w 33"/>
                    <a:gd name="T11" fmla="*/ 27 h 33"/>
                    <a:gd name="T12" fmla="*/ 13 w 33"/>
                    <a:gd name="T13" fmla="*/ 24 h 33"/>
                    <a:gd name="T14" fmla="*/ 9 w 33"/>
                    <a:gd name="T15" fmla="*/ 19 h 33"/>
                    <a:gd name="T16" fmla="*/ 9 w 33"/>
                    <a:gd name="T17" fmla="*/ 19 h 33"/>
                    <a:gd name="T18" fmla="*/ 1 w 33"/>
                    <a:gd name="T19" fmla="*/ 5 h 33"/>
                    <a:gd name="T20" fmla="*/ 0 w 33"/>
                    <a:gd name="T21" fmla="*/ 2 h 33"/>
                    <a:gd name="T22" fmla="*/ 0 w 33"/>
                    <a:gd name="T23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33" h="33">
                      <a:moveTo>
                        <a:pt x="33" y="33"/>
                      </a:moveTo>
                      <a:lnTo>
                        <a:pt x="33" y="33"/>
                      </a:lnTo>
                      <a:lnTo>
                        <a:pt x="30" y="33"/>
                      </a:lnTo>
                      <a:lnTo>
                        <a:pt x="25" y="32"/>
                      </a:lnTo>
                      <a:lnTo>
                        <a:pt x="21" y="31"/>
                      </a:lnTo>
                      <a:lnTo>
                        <a:pt x="16" y="27"/>
                      </a:lnTo>
                      <a:lnTo>
                        <a:pt x="13" y="24"/>
                      </a:lnTo>
                      <a:lnTo>
                        <a:pt x="9" y="19"/>
                      </a:lnTo>
                      <a:lnTo>
                        <a:pt x="9" y="19"/>
                      </a:lnTo>
                      <a:lnTo>
                        <a:pt x="1" y="5"/>
                      </a:lnTo>
                      <a:lnTo>
                        <a:pt x="0" y="2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" name="Freeform 54">
                  <a:extLst>
                    <a:ext uri="{FF2B5EF4-FFF2-40B4-BE49-F238E27FC236}">
                      <a16:creationId xmlns:a16="http://schemas.microsoft.com/office/drawing/2014/main" id="{F897F071-457A-437A-A9A6-92C6995794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76" y="2007"/>
                  <a:ext cx="61" cy="108"/>
                </a:xfrm>
                <a:custGeom>
                  <a:avLst/>
                  <a:gdLst>
                    <a:gd name="T0" fmla="*/ 42 w 242"/>
                    <a:gd name="T1" fmla="*/ 84 h 433"/>
                    <a:gd name="T2" fmla="*/ 29 w 242"/>
                    <a:gd name="T3" fmla="*/ 85 h 433"/>
                    <a:gd name="T4" fmla="*/ 14 w 242"/>
                    <a:gd name="T5" fmla="*/ 80 h 433"/>
                    <a:gd name="T6" fmla="*/ 7 w 242"/>
                    <a:gd name="T7" fmla="*/ 74 h 433"/>
                    <a:gd name="T8" fmla="*/ 2 w 242"/>
                    <a:gd name="T9" fmla="*/ 65 h 433"/>
                    <a:gd name="T10" fmla="*/ 0 w 242"/>
                    <a:gd name="T11" fmla="*/ 50 h 433"/>
                    <a:gd name="T12" fmla="*/ 1 w 242"/>
                    <a:gd name="T13" fmla="*/ 43 h 433"/>
                    <a:gd name="T14" fmla="*/ 6 w 242"/>
                    <a:gd name="T15" fmla="*/ 29 h 433"/>
                    <a:gd name="T16" fmla="*/ 16 w 242"/>
                    <a:gd name="T17" fmla="*/ 18 h 433"/>
                    <a:gd name="T18" fmla="*/ 29 w 242"/>
                    <a:gd name="T19" fmla="*/ 10 h 433"/>
                    <a:gd name="T20" fmla="*/ 53 w 242"/>
                    <a:gd name="T21" fmla="*/ 3 h 433"/>
                    <a:gd name="T22" fmla="*/ 85 w 242"/>
                    <a:gd name="T23" fmla="*/ 0 h 433"/>
                    <a:gd name="T24" fmla="*/ 99 w 242"/>
                    <a:gd name="T25" fmla="*/ 3 h 433"/>
                    <a:gd name="T26" fmla="*/ 136 w 242"/>
                    <a:gd name="T27" fmla="*/ 16 h 433"/>
                    <a:gd name="T28" fmla="*/ 160 w 242"/>
                    <a:gd name="T29" fmla="*/ 28 h 433"/>
                    <a:gd name="T30" fmla="*/ 184 w 242"/>
                    <a:gd name="T31" fmla="*/ 46 h 433"/>
                    <a:gd name="T32" fmla="*/ 206 w 242"/>
                    <a:gd name="T33" fmla="*/ 72 h 433"/>
                    <a:gd name="T34" fmla="*/ 224 w 242"/>
                    <a:gd name="T35" fmla="*/ 105 h 433"/>
                    <a:gd name="T36" fmla="*/ 237 w 242"/>
                    <a:gd name="T37" fmla="*/ 148 h 433"/>
                    <a:gd name="T38" fmla="*/ 242 w 242"/>
                    <a:gd name="T39" fmla="*/ 202 h 433"/>
                    <a:gd name="T40" fmla="*/ 241 w 242"/>
                    <a:gd name="T41" fmla="*/ 231 h 433"/>
                    <a:gd name="T42" fmla="*/ 236 w 242"/>
                    <a:gd name="T43" fmla="*/ 282 h 433"/>
                    <a:gd name="T44" fmla="*/ 224 w 242"/>
                    <a:gd name="T45" fmla="*/ 325 h 433"/>
                    <a:gd name="T46" fmla="*/ 210 w 242"/>
                    <a:gd name="T47" fmla="*/ 359 h 433"/>
                    <a:gd name="T48" fmla="*/ 191 w 242"/>
                    <a:gd name="T49" fmla="*/ 385 h 433"/>
                    <a:gd name="T50" fmla="*/ 171 w 242"/>
                    <a:gd name="T51" fmla="*/ 405 h 433"/>
                    <a:gd name="T52" fmla="*/ 148 w 242"/>
                    <a:gd name="T53" fmla="*/ 420 h 433"/>
                    <a:gd name="T54" fmla="*/ 126 w 242"/>
                    <a:gd name="T55" fmla="*/ 428 h 433"/>
                    <a:gd name="T56" fmla="*/ 114 w 242"/>
                    <a:gd name="T57" fmla="*/ 430 h 433"/>
                    <a:gd name="T58" fmla="*/ 77 w 242"/>
                    <a:gd name="T59" fmla="*/ 433 h 433"/>
                    <a:gd name="T60" fmla="*/ 53 w 242"/>
                    <a:gd name="T61" fmla="*/ 425 h 433"/>
                    <a:gd name="T62" fmla="*/ 38 w 242"/>
                    <a:gd name="T63" fmla="*/ 414 h 433"/>
                    <a:gd name="T64" fmla="*/ 28 w 242"/>
                    <a:gd name="T65" fmla="*/ 397 h 433"/>
                    <a:gd name="T66" fmla="*/ 25 w 242"/>
                    <a:gd name="T67" fmla="*/ 389 h 433"/>
                    <a:gd name="T68" fmla="*/ 24 w 242"/>
                    <a:gd name="T69" fmla="*/ 377 h 433"/>
                    <a:gd name="T70" fmla="*/ 27 w 242"/>
                    <a:gd name="T71" fmla="*/ 366 h 4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42" h="433">
                      <a:moveTo>
                        <a:pt x="42" y="84"/>
                      </a:moveTo>
                      <a:lnTo>
                        <a:pt x="42" y="84"/>
                      </a:lnTo>
                      <a:lnTo>
                        <a:pt x="35" y="85"/>
                      </a:lnTo>
                      <a:lnTo>
                        <a:pt x="29" y="85"/>
                      </a:lnTo>
                      <a:lnTo>
                        <a:pt x="21" y="82"/>
                      </a:lnTo>
                      <a:lnTo>
                        <a:pt x="14" y="80"/>
                      </a:lnTo>
                      <a:lnTo>
                        <a:pt x="9" y="76"/>
                      </a:lnTo>
                      <a:lnTo>
                        <a:pt x="7" y="74"/>
                      </a:lnTo>
                      <a:lnTo>
                        <a:pt x="3" y="69"/>
                      </a:lnTo>
                      <a:lnTo>
                        <a:pt x="2" y="65"/>
                      </a:lnTo>
                      <a:lnTo>
                        <a:pt x="1" y="57"/>
                      </a:lnTo>
                      <a:lnTo>
                        <a:pt x="0" y="50"/>
                      </a:lnTo>
                      <a:lnTo>
                        <a:pt x="0" y="50"/>
                      </a:lnTo>
                      <a:lnTo>
                        <a:pt x="1" y="43"/>
                      </a:lnTo>
                      <a:lnTo>
                        <a:pt x="3" y="36"/>
                      </a:lnTo>
                      <a:lnTo>
                        <a:pt x="6" y="29"/>
                      </a:lnTo>
                      <a:lnTo>
                        <a:pt x="10" y="23"/>
                      </a:lnTo>
                      <a:lnTo>
                        <a:pt x="16" y="18"/>
                      </a:lnTo>
                      <a:lnTo>
                        <a:pt x="22" y="14"/>
                      </a:lnTo>
                      <a:lnTo>
                        <a:pt x="29" y="10"/>
                      </a:lnTo>
                      <a:lnTo>
                        <a:pt x="37" y="6"/>
                      </a:lnTo>
                      <a:lnTo>
                        <a:pt x="53" y="3"/>
                      </a:lnTo>
                      <a:lnTo>
                        <a:pt x="70" y="0"/>
                      </a:lnTo>
                      <a:lnTo>
                        <a:pt x="85" y="0"/>
                      </a:lnTo>
                      <a:lnTo>
                        <a:pt x="99" y="3"/>
                      </a:lnTo>
                      <a:lnTo>
                        <a:pt x="99" y="3"/>
                      </a:lnTo>
                      <a:lnTo>
                        <a:pt x="116" y="8"/>
                      </a:lnTo>
                      <a:lnTo>
                        <a:pt x="136" y="16"/>
                      </a:lnTo>
                      <a:lnTo>
                        <a:pt x="148" y="21"/>
                      </a:lnTo>
                      <a:lnTo>
                        <a:pt x="160" y="28"/>
                      </a:lnTo>
                      <a:lnTo>
                        <a:pt x="172" y="36"/>
                      </a:lnTo>
                      <a:lnTo>
                        <a:pt x="184" y="46"/>
                      </a:lnTo>
                      <a:lnTo>
                        <a:pt x="195" y="57"/>
                      </a:lnTo>
                      <a:lnTo>
                        <a:pt x="206" y="72"/>
                      </a:lnTo>
                      <a:lnTo>
                        <a:pt x="216" y="87"/>
                      </a:lnTo>
                      <a:lnTo>
                        <a:pt x="224" y="105"/>
                      </a:lnTo>
                      <a:lnTo>
                        <a:pt x="232" y="125"/>
                      </a:lnTo>
                      <a:lnTo>
                        <a:pt x="237" y="148"/>
                      </a:lnTo>
                      <a:lnTo>
                        <a:pt x="241" y="174"/>
                      </a:lnTo>
                      <a:lnTo>
                        <a:pt x="242" y="202"/>
                      </a:lnTo>
                      <a:lnTo>
                        <a:pt x="242" y="202"/>
                      </a:lnTo>
                      <a:lnTo>
                        <a:pt x="241" y="231"/>
                      </a:lnTo>
                      <a:lnTo>
                        <a:pt x="239" y="258"/>
                      </a:lnTo>
                      <a:lnTo>
                        <a:pt x="236" y="282"/>
                      </a:lnTo>
                      <a:lnTo>
                        <a:pt x="230" y="304"/>
                      </a:lnTo>
                      <a:lnTo>
                        <a:pt x="224" y="325"/>
                      </a:lnTo>
                      <a:lnTo>
                        <a:pt x="217" y="342"/>
                      </a:lnTo>
                      <a:lnTo>
                        <a:pt x="210" y="359"/>
                      </a:lnTo>
                      <a:lnTo>
                        <a:pt x="200" y="373"/>
                      </a:lnTo>
                      <a:lnTo>
                        <a:pt x="191" y="385"/>
                      </a:lnTo>
                      <a:lnTo>
                        <a:pt x="181" y="396"/>
                      </a:lnTo>
                      <a:lnTo>
                        <a:pt x="171" y="405"/>
                      </a:lnTo>
                      <a:lnTo>
                        <a:pt x="160" y="414"/>
                      </a:lnTo>
                      <a:lnTo>
                        <a:pt x="148" y="420"/>
                      </a:lnTo>
                      <a:lnTo>
                        <a:pt x="136" y="424"/>
                      </a:lnTo>
                      <a:lnTo>
                        <a:pt x="126" y="428"/>
                      </a:lnTo>
                      <a:lnTo>
                        <a:pt x="114" y="430"/>
                      </a:lnTo>
                      <a:lnTo>
                        <a:pt x="114" y="430"/>
                      </a:lnTo>
                      <a:lnTo>
                        <a:pt x="93" y="433"/>
                      </a:lnTo>
                      <a:lnTo>
                        <a:pt x="77" y="433"/>
                      </a:lnTo>
                      <a:lnTo>
                        <a:pt x="64" y="430"/>
                      </a:lnTo>
                      <a:lnTo>
                        <a:pt x="53" y="425"/>
                      </a:lnTo>
                      <a:lnTo>
                        <a:pt x="45" y="420"/>
                      </a:lnTo>
                      <a:lnTo>
                        <a:pt x="38" y="414"/>
                      </a:lnTo>
                      <a:lnTo>
                        <a:pt x="33" y="405"/>
                      </a:lnTo>
                      <a:lnTo>
                        <a:pt x="28" y="397"/>
                      </a:lnTo>
                      <a:lnTo>
                        <a:pt x="28" y="397"/>
                      </a:lnTo>
                      <a:lnTo>
                        <a:pt x="25" y="389"/>
                      </a:lnTo>
                      <a:lnTo>
                        <a:pt x="24" y="383"/>
                      </a:lnTo>
                      <a:lnTo>
                        <a:pt x="24" y="377"/>
                      </a:lnTo>
                      <a:lnTo>
                        <a:pt x="24" y="372"/>
                      </a:lnTo>
                      <a:lnTo>
                        <a:pt x="27" y="366"/>
                      </a:lnTo>
                      <a:lnTo>
                        <a:pt x="28" y="364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" name="Freeform 55">
                  <a:extLst>
                    <a:ext uri="{FF2B5EF4-FFF2-40B4-BE49-F238E27FC236}">
                      <a16:creationId xmlns:a16="http://schemas.microsoft.com/office/drawing/2014/main" id="{1DF94357-392E-4F93-9189-84D0C2E3EB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8" y="2087"/>
                  <a:ext cx="40" cy="42"/>
                </a:xfrm>
                <a:custGeom>
                  <a:avLst/>
                  <a:gdLst>
                    <a:gd name="T0" fmla="*/ 88 w 159"/>
                    <a:gd name="T1" fmla="*/ 86 h 167"/>
                    <a:gd name="T2" fmla="*/ 88 w 159"/>
                    <a:gd name="T3" fmla="*/ 86 h 167"/>
                    <a:gd name="T4" fmla="*/ 95 w 159"/>
                    <a:gd name="T5" fmla="*/ 85 h 167"/>
                    <a:gd name="T6" fmla="*/ 102 w 159"/>
                    <a:gd name="T7" fmla="*/ 84 h 167"/>
                    <a:gd name="T8" fmla="*/ 110 w 159"/>
                    <a:gd name="T9" fmla="*/ 81 h 167"/>
                    <a:gd name="T10" fmla="*/ 117 w 159"/>
                    <a:gd name="T11" fmla="*/ 76 h 167"/>
                    <a:gd name="T12" fmla="*/ 121 w 159"/>
                    <a:gd name="T13" fmla="*/ 72 h 167"/>
                    <a:gd name="T14" fmla="*/ 123 w 159"/>
                    <a:gd name="T15" fmla="*/ 67 h 167"/>
                    <a:gd name="T16" fmla="*/ 126 w 159"/>
                    <a:gd name="T17" fmla="*/ 63 h 167"/>
                    <a:gd name="T18" fmla="*/ 127 w 159"/>
                    <a:gd name="T19" fmla="*/ 58 h 167"/>
                    <a:gd name="T20" fmla="*/ 127 w 159"/>
                    <a:gd name="T21" fmla="*/ 51 h 167"/>
                    <a:gd name="T22" fmla="*/ 126 w 159"/>
                    <a:gd name="T23" fmla="*/ 44 h 167"/>
                    <a:gd name="T24" fmla="*/ 126 w 159"/>
                    <a:gd name="T25" fmla="*/ 44 h 167"/>
                    <a:gd name="T26" fmla="*/ 122 w 159"/>
                    <a:gd name="T27" fmla="*/ 29 h 167"/>
                    <a:gd name="T28" fmla="*/ 117 w 159"/>
                    <a:gd name="T29" fmla="*/ 19 h 167"/>
                    <a:gd name="T30" fmla="*/ 111 w 159"/>
                    <a:gd name="T31" fmla="*/ 10 h 167"/>
                    <a:gd name="T32" fmla="*/ 104 w 159"/>
                    <a:gd name="T33" fmla="*/ 5 h 167"/>
                    <a:gd name="T34" fmla="*/ 96 w 159"/>
                    <a:gd name="T35" fmla="*/ 1 h 167"/>
                    <a:gd name="T36" fmla="*/ 87 w 159"/>
                    <a:gd name="T37" fmla="*/ 0 h 167"/>
                    <a:gd name="T38" fmla="*/ 76 w 159"/>
                    <a:gd name="T39" fmla="*/ 0 h 167"/>
                    <a:gd name="T40" fmla="*/ 64 w 159"/>
                    <a:gd name="T41" fmla="*/ 1 h 167"/>
                    <a:gd name="T42" fmla="*/ 64 w 159"/>
                    <a:gd name="T43" fmla="*/ 1 h 167"/>
                    <a:gd name="T44" fmla="*/ 51 w 159"/>
                    <a:gd name="T45" fmla="*/ 5 h 167"/>
                    <a:gd name="T46" fmla="*/ 39 w 159"/>
                    <a:gd name="T47" fmla="*/ 12 h 167"/>
                    <a:gd name="T48" fmla="*/ 27 w 159"/>
                    <a:gd name="T49" fmla="*/ 20 h 167"/>
                    <a:gd name="T50" fmla="*/ 21 w 159"/>
                    <a:gd name="T51" fmla="*/ 26 h 167"/>
                    <a:gd name="T52" fmla="*/ 17 w 159"/>
                    <a:gd name="T53" fmla="*/ 32 h 167"/>
                    <a:gd name="T54" fmla="*/ 12 w 159"/>
                    <a:gd name="T55" fmla="*/ 38 h 167"/>
                    <a:gd name="T56" fmla="*/ 8 w 159"/>
                    <a:gd name="T57" fmla="*/ 45 h 167"/>
                    <a:gd name="T58" fmla="*/ 5 w 159"/>
                    <a:gd name="T59" fmla="*/ 52 h 167"/>
                    <a:gd name="T60" fmla="*/ 2 w 159"/>
                    <a:gd name="T61" fmla="*/ 60 h 167"/>
                    <a:gd name="T62" fmla="*/ 1 w 159"/>
                    <a:gd name="T63" fmla="*/ 69 h 167"/>
                    <a:gd name="T64" fmla="*/ 0 w 159"/>
                    <a:gd name="T65" fmla="*/ 77 h 167"/>
                    <a:gd name="T66" fmla="*/ 1 w 159"/>
                    <a:gd name="T67" fmla="*/ 86 h 167"/>
                    <a:gd name="T68" fmla="*/ 2 w 159"/>
                    <a:gd name="T69" fmla="*/ 96 h 167"/>
                    <a:gd name="T70" fmla="*/ 2 w 159"/>
                    <a:gd name="T71" fmla="*/ 96 h 167"/>
                    <a:gd name="T72" fmla="*/ 5 w 159"/>
                    <a:gd name="T73" fmla="*/ 105 h 167"/>
                    <a:gd name="T74" fmla="*/ 8 w 159"/>
                    <a:gd name="T75" fmla="*/ 114 h 167"/>
                    <a:gd name="T76" fmla="*/ 12 w 159"/>
                    <a:gd name="T77" fmla="*/ 121 h 167"/>
                    <a:gd name="T78" fmla="*/ 17 w 159"/>
                    <a:gd name="T79" fmla="*/ 127 h 167"/>
                    <a:gd name="T80" fmla="*/ 21 w 159"/>
                    <a:gd name="T81" fmla="*/ 133 h 167"/>
                    <a:gd name="T82" fmla="*/ 27 w 159"/>
                    <a:gd name="T83" fmla="*/ 137 h 167"/>
                    <a:gd name="T84" fmla="*/ 39 w 159"/>
                    <a:gd name="T85" fmla="*/ 146 h 167"/>
                    <a:gd name="T86" fmla="*/ 52 w 159"/>
                    <a:gd name="T87" fmla="*/ 152 h 167"/>
                    <a:gd name="T88" fmla="*/ 65 w 159"/>
                    <a:gd name="T89" fmla="*/ 156 h 167"/>
                    <a:gd name="T90" fmla="*/ 79 w 159"/>
                    <a:gd name="T91" fmla="*/ 160 h 167"/>
                    <a:gd name="T92" fmla="*/ 92 w 159"/>
                    <a:gd name="T93" fmla="*/ 162 h 167"/>
                    <a:gd name="T94" fmla="*/ 92 w 159"/>
                    <a:gd name="T95" fmla="*/ 162 h 167"/>
                    <a:gd name="T96" fmla="*/ 119 w 159"/>
                    <a:gd name="T97" fmla="*/ 166 h 167"/>
                    <a:gd name="T98" fmla="*/ 139 w 159"/>
                    <a:gd name="T99" fmla="*/ 167 h 167"/>
                    <a:gd name="T100" fmla="*/ 154 w 159"/>
                    <a:gd name="T101" fmla="*/ 167 h 167"/>
                    <a:gd name="T102" fmla="*/ 159 w 159"/>
                    <a:gd name="T103" fmla="*/ 167 h 1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59" h="167">
                      <a:moveTo>
                        <a:pt x="88" y="86"/>
                      </a:moveTo>
                      <a:lnTo>
                        <a:pt x="88" y="86"/>
                      </a:lnTo>
                      <a:lnTo>
                        <a:pt x="95" y="85"/>
                      </a:lnTo>
                      <a:lnTo>
                        <a:pt x="102" y="84"/>
                      </a:lnTo>
                      <a:lnTo>
                        <a:pt x="110" y="81"/>
                      </a:lnTo>
                      <a:lnTo>
                        <a:pt x="117" y="76"/>
                      </a:lnTo>
                      <a:lnTo>
                        <a:pt x="121" y="72"/>
                      </a:lnTo>
                      <a:lnTo>
                        <a:pt x="123" y="67"/>
                      </a:lnTo>
                      <a:lnTo>
                        <a:pt x="126" y="63"/>
                      </a:lnTo>
                      <a:lnTo>
                        <a:pt x="127" y="58"/>
                      </a:lnTo>
                      <a:lnTo>
                        <a:pt x="127" y="51"/>
                      </a:lnTo>
                      <a:lnTo>
                        <a:pt x="126" y="44"/>
                      </a:lnTo>
                      <a:lnTo>
                        <a:pt x="126" y="44"/>
                      </a:lnTo>
                      <a:lnTo>
                        <a:pt x="122" y="29"/>
                      </a:lnTo>
                      <a:lnTo>
                        <a:pt x="117" y="19"/>
                      </a:lnTo>
                      <a:lnTo>
                        <a:pt x="111" y="10"/>
                      </a:lnTo>
                      <a:lnTo>
                        <a:pt x="104" y="5"/>
                      </a:lnTo>
                      <a:lnTo>
                        <a:pt x="96" y="1"/>
                      </a:lnTo>
                      <a:lnTo>
                        <a:pt x="87" y="0"/>
                      </a:lnTo>
                      <a:lnTo>
                        <a:pt x="76" y="0"/>
                      </a:lnTo>
                      <a:lnTo>
                        <a:pt x="64" y="1"/>
                      </a:lnTo>
                      <a:lnTo>
                        <a:pt x="64" y="1"/>
                      </a:lnTo>
                      <a:lnTo>
                        <a:pt x="51" y="5"/>
                      </a:lnTo>
                      <a:lnTo>
                        <a:pt x="39" y="12"/>
                      </a:lnTo>
                      <a:lnTo>
                        <a:pt x="27" y="20"/>
                      </a:lnTo>
                      <a:lnTo>
                        <a:pt x="21" y="26"/>
                      </a:lnTo>
                      <a:lnTo>
                        <a:pt x="17" y="32"/>
                      </a:lnTo>
                      <a:lnTo>
                        <a:pt x="12" y="38"/>
                      </a:lnTo>
                      <a:lnTo>
                        <a:pt x="8" y="45"/>
                      </a:lnTo>
                      <a:lnTo>
                        <a:pt x="5" y="52"/>
                      </a:lnTo>
                      <a:lnTo>
                        <a:pt x="2" y="60"/>
                      </a:lnTo>
                      <a:lnTo>
                        <a:pt x="1" y="69"/>
                      </a:lnTo>
                      <a:lnTo>
                        <a:pt x="0" y="77"/>
                      </a:lnTo>
                      <a:lnTo>
                        <a:pt x="1" y="86"/>
                      </a:lnTo>
                      <a:lnTo>
                        <a:pt x="2" y="96"/>
                      </a:lnTo>
                      <a:lnTo>
                        <a:pt x="2" y="96"/>
                      </a:lnTo>
                      <a:lnTo>
                        <a:pt x="5" y="105"/>
                      </a:lnTo>
                      <a:lnTo>
                        <a:pt x="8" y="114"/>
                      </a:lnTo>
                      <a:lnTo>
                        <a:pt x="12" y="121"/>
                      </a:lnTo>
                      <a:lnTo>
                        <a:pt x="17" y="127"/>
                      </a:lnTo>
                      <a:lnTo>
                        <a:pt x="21" y="133"/>
                      </a:lnTo>
                      <a:lnTo>
                        <a:pt x="27" y="137"/>
                      </a:lnTo>
                      <a:lnTo>
                        <a:pt x="39" y="146"/>
                      </a:lnTo>
                      <a:lnTo>
                        <a:pt x="52" y="152"/>
                      </a:lnTo>
                      <a:lnTo>
                        <a:pt x="65" y="156"/>
                      </a:lnTo>
                      <a:lnTo>
                        <a:pt x="79" y="160"/>
                      </a:lnTo>
                      <a:lnTo>
                        <a:pt x="92" y="162"/>
                      </a:lnTo>
                      <a:lnTo>
                        <a:pt x="92" y="162"/>
                      </a:lnTo>
                      <a:lnTo>
                        <a:pt x="119" y="166"/>
                      </a:lnTo>
                      <a:lnTo>
                        <a:pt x="139" y="167"/>
                      </a:lnTo>
                      <a:lnTo>
                        <a:pt x="154" y="167"/>
                      </a:lnTo>
                      <a:lnTo>
                        <a:pt x="159" y="167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9" name="Freeform 56">
                  <a:extLst>
                    <a:ext uri="{FF2B5EF4-FFF2-40B4-BE49-F238E27FC236}">
                      <a16:creationId xmlns:a16="http://schemas.microsoft.com/office/drawing/2014/main" id="{252F967B-E6F9-48EB-835C-C6820A91A9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8" y="2017"/>
                  <a:ext cx="28" cy="88"/>
                </a:xfrm>
                <a:custGeom>
                  <a:avLst/>
                  <a:gdLst>
                    <a:gd name="T0" fmla="*/ 10 w 114"/>
                    <a:gd name="T1" fmla="*/ 351 h 351"/>
                    <a:gd name="T2" fmla="*/ 10 w 114"/>
                    <a:gd name="T3" fmla="*/ 351 h 351"/>
                    <a:gd name="T4" fmla="*/ 14 w 114"/>
                    <a:gd name="T5" fmla="*/ 350 h 351"/>
                    <a:gd name="T6" fmla="*/ 26 w 114"/>
                    <a:gd name="T7" fmla="*/ 348 h 351"/>
                    <a:gd name="T8" fmla="*/ 43 w 114"/>
                    <a:gd name="T9" fmla="*/ 341 h 351"/>
                    <a:gd name="T10" fmla="*/ 52 w 114"/>
                    <a:gd name="T11" fmla="*/ 336 h 351"/>
                    <a:gd name="T12" fmla="*/ 62 w 114"/>
                    <a:gd name="T13" fmla="*/ 330 h 351"/>
                    <a:gd name="T14" fmla="*/ 71 w 114"/>
                    <a:gd name="T15" fmla="*/ 323 h 351"/>
                    <a:gd name="T16" fmla="*/ 81 w 114"/>
                    <a:gd name="T17" fmla="*/ 313 h 351"/>
                    <a:gd name="T18" fmla="*/ 90 w 114"/>
                    <a:gd name="T19" fmla="*/ 303 h 351"/>
                    <a:gd name="T20" fmla="*/ 97 w 114"/>
                    <a:gd name="T21" fmla="*/ 291 h 351"/>
                    <a:gd name="T22" fmla="*/ 105 w 114"/>
                    <a:gd name="T23" fmla="*/ 275 h 351"/>
                    <a:gd name="T24" fmla="*/ 109 w 114"/>
                    <a:gd name="T25" fmla="*/ 259 h 351"/>
                    <a:gd name="T26" fmla="*/ 113 w 114"/>
                    <a:gd name="T27" fmla="*/ 240 h 351"/>
                    <a:gd name="T28" fmla="*/ 114 w 114"/>
                    <a:gd name="T29" fmla="*/ 218 h 351"/>
                    <a:gd name="T30" fmla="*/ 114 w 114"/>
                    <a:gd name="T31" fmla="*/ 218 h 351"/>
                    <a:gd name="T32" fmla="*/ 113 w 114"/>
                    <a:gd name="T33" fmla="*/ 177 h 351"/>
                    <a:gd name="T34" fmla="*/ 110 w 114"/>
                    <a:gd name="T35" fmla="*/ 140 h 351"/>
                    <a:gd name="T36" fmla="*/ 105 w 114"/>
                    <a:gd name="T37" fmla="*/ 110 h 351"/>
                    <a:gd name="T38" fmla="*/ 102 w 114"/>
                    <a:gd name="T39" fmla="*/ 97 h 351"/>
                    <a:gd name="T40" fmla="*/ 97 w 114"/>
                    <a:gd name="T41" fmla="*/ 85 h 351"/>
                    <a:gd name="T42" fmla="*/ 94 w 114"/>
                    <a:gd name="T43" fmla="*/ 75 h 351"/>
                    <a:gd name="T44" fmla="*/ 89 w 114"/>
                    <a:gd name="T45" fmla="*/ 65 h 351"/>
                    <a:gd name="T46" fmla="*/ 84 w 114"/>
                    <a:gd name="T47" fmla="*/ 56 h 351"/>
                    <a:gd name="T48" fmla="*/ 78 w 114"/>
                    <a:gd name="T49" fmla="*/ 48 h 351"/>
                    <a:gd name="T50" fmla="*/ 73 w 114"/>
                    <a:gd name="T51" fmla="*/ 41 h 351"/>
                    <a:gd name="T52" fmla="*/ 67 w 114"/>
                    <a:gd name="T53" fmla="*/ 34 h 351"/>
                    <a:gd name="T54" fmla="*/ 59 w 114"/>
                    <a:gd name="T55" fmla="*/ 28 h 351"/>
                    <a:gd name="T56" fmla="*/ 52 w 114"/>
                    <a:gd name="T57" fmla="*/ 24 h 351"/>
                    <a:gd name="T58" fmla="*/ 52 w 114"/>
                    <a:gd name="T59" fmla="*/ 24 h 351"/>
                    <a:gd name="T60" fmla="*/ 39 w 114"/>
                    <a:gd name="T61" fmla="*/ 15 h 351"/>
                    <a:gd name="T62" fmla="*/ 27 w 114"/>
                    <a:gd name="T63" fmla="*/ 9 h 351"/>
                    <a:gd name="T64" fmla="*/ 19 w 114"/>
                    <a:gd name="T65" fmla="*/ 5 h 351"/>
                    <a:gd name="T66" fmla="*/ 12 w 114"/>
                    <a:gd name="T67" fmla="*/ 2 h 351"/>
                    <a:gd name="T68" fmla="*/ 3 w 114"/>
                    <a:gd name="T69" fmla="*/ 0 h 351"/>
                    <a:gd name="T70" fmla="*/ 0 w 114"/>
                    <a:gd name="T71" fmla="*/ 0 h 3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4" h="351">
                      <a:moveTo>
                        <a:pt x="10" y="351"/>
                      </a:moveTo>
                      <a:lnTo>
                        <a:pt x="10" y="351"/>
                      </a:lnTo>
                      <a:lnTo>
                        <a:pt x="14" y="350"/>
                      </a:lnTo>
                      <a:lnTo>
                        <a:pt x="26" y="348"/>
                      </a:lnTo>
                      <a:lnTo>
                        <a:pt x="43" y="341"/>
                      </a:lnTo>
                      <a:lnTo>
                        <a:pt x="52" y="336"/>
                      </a:lnTo>
                      <a:lnTo>
                        <a:pt x="62" y="330"/>
                      </a:lnTo>
                      <a:lnTo>
                        <a:pt x="71" y="323"/>
                      </a:lnTo>
                      <a:lnTo>
                        <a:pt x="81" y="313"/>
                      </a:lnTo>
                      <a:lnTo>
                        <a:pt x="90" y="303"/>
                      </a:lnTo>
                      <a:lnTo>
                        <a:pt x="97" y="291"/>
                      </a:lnTo>
                      <a:lnTo>
                        <a:pt x="105" y="275"/>
                      </a:lnTo>
                      <a:lnTo>
                        <a:pt x="109" y="259"/>
                      </a:lnTo>
                      <a:lnTo>
                        <a:pt x="113" y="240"/>
                      </a:lnTo>
                      <a:lnTo>
                        <a:pt x="114" y="218"/>
                      </a:lnTo>
                      <a:lnTo>
                        <a:pt x="114" y="218"/>
                      </a:lnTo>
                      <a:lnTo>
                        <a:pt x="113" y="177"/>
                      </a:lnTo>
                      <a:lnTo>
                        <a:pt x="110" y="140"/>
                      </a:lnTo>
                      <a:lnTo>
                        <a:pt x="105" y="110"/>
                      </a:lnTo>
                      <a:lnTo>
                        <a:pt x="102" y="97"/>
                      </a:lnTo>
                      <a:lnTo>
                        <a:pt x="97" y="85"/>
                      </a:lnTo>
                      <a:lnTo>
                        <a:pt x="94" y="75"/>
                      </a:lnTo>
                      <a:lnTo>
                        <a:pt x="89" y="65"/>
                      </a:lnTo>
                      <a:lnTo>
                        <a:pt x="84" y="56"/>
                      </a:lnTo>
                      <a:lnTo>
                        <a:pt x="78" y="48"/>
                      </a:lnTo>
                      <a:lnTo>
                        <a:pt x="73" y="41"/>
                      </a:lnTo>
                      <a:lnTo>
                        <a:pt x="67" y="34"/>
                      </a:lnTo>
                      <a:lnTo>
                        <a:pt x="59" y="28"/>
                      </a:lnTo>
                      <a:lnTo>
                        <a:pt x="52" y="24"/>
                      </a:lnTo>
                      <a:lnTo>
                        <a:pt x="52" y="24"/>
                      </a:lnTo>
                      <a:lnTo>
                        <a:pt x="39" y="15"/>
                      </a:lnTo>
                      <a:lnTo>
                        <a:pt x="27" y="9"/>
                      </a:lnTo>
                      <a:lnTo>
                        <a:pt x="19" y="5"/>
                      </a:lnTo>
                      <a:lnTo>
                        <a:pt x="12" y="2"/>
                      </a:lnTo>
                      <a:lnTo>
                        <a:pt x="3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0" name="Freeform 57">
                  <a:extLst>
                    <a:ext uri="{FF2B5EF4-FFF2-40B4-BE49-F238E27FC236}">
                      <a16:creationId xmlns:a16="http://schemas.microsoft.com/office/drawing/2014/main" id="{D5B68B4E-0C10-4F1E-9EFA-F95CE230EF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2" y="2003"/>
                  <a:ext cx="38" cy="39"/>
                </a:xfrm>
                <a:custGeom>
                  <a:avLst/>
                  <a:gdLst>
                    <a:gd name="T0" fmla="*/ 85 w 150"/>
                    <a:gd name="T1" fmla="*/ 33 h 158"/>
                    <a:gd name="T2" fmla="*/ 85 w 150"/>
                    <a:gd name="T3" fmla="*/ 33 h 158"/>
                    <a:gd name="T4" fmla="*/ 89 w 150"/>
                    <a:gd name="T5" fmla="*/ 31 h 158"/>
                    <a:gd name="T6" fmla="*/ 94 w 150"/>
                    <a:gd name="T7" fmla="*/ 28 h 158"/>
                    <a:gd name="T8" fmla="*/ 99 w 150"/>
                    <a:gd name="T9" fmla="*/ 27 h 158"/>
                    <a:gd name="T10" fmla="*/ 107 w 150"/>
                    <a:gd name="T11" fmla="*/ 28 h 158"/>
                    <a:gd name="T12" fmla="*/ 115 w 150"/>
                    <a:gd name="T13" fmla="*/ 31 h 158"/>
                    <a:gd name="T14" fmla="*/ 123 w 150"/>
                    <a:gd name="T15" fmla="*/ 37 h 158"/>
                    <a:gd name="T16" fmla="*/ 133 w 150"/>
                    <a:gd name="T17" fmla="*/ 47 h 158"/>
                    <a:gd name="T18" fmla="*/ 133 w 150"/>
                    <a:gd name="T19" fmla="*/ 47 h 158"/>
                    <a:gd name="T20" fmla="*/ 137 w 150"/>
                    <a:gd name="T21" fmla="*/ 53 h 158"/>
                    <a:gd name="T22" fmla="*/ 141 w 150"/>
                    <a:gd name="T23" fmla="*/ 60 h 158"/>
                    <a:gd name="T24" fmla="*/ 147 w 150"/>
                    <a:gd name="T25" fmla="*/ 75 h 158"/>
                    <a:gd name="T26" fmla="*/ 150 w 150"/>
                    <a:gd name="T27" fmla="*/ 89 h 158"/>
                    <a:gd name="T28" fmla="*/ 150 w 150"/>
                    <a:gd name="T29" fmla="*/ 103 h 158"/>
                    <a:gd name="T30" fmla="*/ 150 w 150"/>
                    <a:gd name="T31" fmla="*/ 110 h 158"/>
                    <a:gd name="T32" fmla="*/ 148 w 150"/>
                    <a:gd name="T33" fmla="*/ 116 h 158"/>
                    <a:gd name="T34" fmla="*/ 146 w 150"/>
                    <a:gd name="T35" fmla="*/ 123 h 158"/>
                    <a:gd name="T36" fmla="*/ 143 w 150"/>
                    <a:gd name="T37" fmla="*/ 128 h 158"/>
                    <a:gd name="T38" fmla="*/ 140 w 150"/>
                    <a:gd name="T39" fmla="*/ 134 h 158"/>
                    <a:gd name="T40" fmla="*/ 135 w 150"/>
                    <a:gd name="T41" fmla="*/ 139 h 158"/>
                    <a:gd name="T42" fmla="*/ 129 w 150"/>
                    <a:gd name="T43" fmla="*/ 143 h 158"/>
                    <a:gd name="T44" fmla="*/ 123 w 150"/>
                    <a:gd name="T45" fmla="*/ 147 h 158"/>
                    <a:gd name="T46" fmla="*/ 123 w 150"/>
                    <a:gd name="T47" fmla="*/ 147 h 158"/>
                    <a:gd name="T48" fmla="*/ 110 w 150"/>
                    <a:gd name="T49" fmla="*/ 153 h 158"/>
                    <a:gd name="T50" fmla="*/ 96 w 150"/>
                    <a:gd name="T51" fmla="*/ 157 h 158"/>
                    <a:gd name="T52" fmla="*/ 82 w 150"/>
                    <a:gd name="T53" fmla="*/ 158 h 158"/>
                    <a:gd name="T54" fmla="*/ 67 w 150"/>
                    <a:gd name="T55" fmla="*/ 158 h 158"/>
                    <a:gd name="T56" fmla="*/ 54 w 150"/>
                    <a:gd name="T57" fmla="*/ 155 h 158"/>
                    <a:gd name="T58" fmla="*/ 41 w 150"/>
                    <a:gd name="T59" fmla="*/ 152 h 158"/>
                    <a:gd name="T60" fmla="*/ 32 w 150"/>
                    <a:gd name="T61" fmla="*/ 146 h 158"/>
                    <a:gd name="T62" fmla="*/ 27 w 150"/>
                    <a:gd name="T63" fmla="*/ 142 h 158"/>
                    <a:gd name="T64" fmla="*/ 24 w 150"/>
                    <a:gd name="T65" fmla="*/ 138 h 158"/>
                    <a:gd name="T66" fmla="*/ 24 w 150"/>
                    <a:gd name="T67" fmla="*/ 138 h 158"/>
                    <a:gd name="T68" fmla="*/ 18 w 150"/>
                    <a:gd name="T69" fmla="*/ 128 h 158"/>
                    <a:gd name="T70" fmla="*/ 13 w 150"/>
                    <a:gd name="T71" fmla="*/ 119 h 158"/>
                    <a:gd name="T72" fmla="*/ 8 w 150"/>
                    <a:gd name="T73" fmla="*/ 109 h 158"/>
                    <a:gd name="T74" fmla="*/ 6 w 150"/>
                    <a:gd name="T75" fmla="*/ 98 h 158"/>
                    <a:gd name="T76" fmla="*/ 2 w 150"/>
                    <a:gd name="T77" fmla="*/ 79 h 158"/>
                    <a:gd name="T78" fmla="*/ 0 w 150"/>
                    <a:gd name="T79" fmla="*/ 62 h 158"/>
                    <a:gd name="T80" fmla="*/ 0 w 150"/>
                    <a:gd name="T81" fmla="*/ 62 h 158"/>
                    <a:gd name="T82" fmla="*/ 1 w 150"/>
                    <a:gd name="T83" fmla="*/ 53 h 158"/>
                    <a:gd name="T84" fmla="*/ 3 w 150"/>
                    <a:gd name="T85" fmla="*/ 43 h 158"/>
                    <a:gd name="T86" fmla="*/ 7 w 150"/>
                    <a:gd name="T87" fmla="*/ 33 h 158"/>
                    <a:gd name="T88" fmla="*/ 12 w 150"/>
                    <a:gd name="T89" fmla="*/ 22 h 158"/>
                    <a:gd name="T90" fmla="*/ 20 w 150"/>
                    <a:gd name="T91" fmla="*/ 7 h 158"/>
                    <a:gd name="T92" fmla="*/ 24 w 150"/>
                    <a:gd name="T93" fmla="*/ 0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50" h="158">
                      <a:moveTo>
                        <a:pt x="85" y="33"/>
                      </a:moveTo>
                      <a:lnTo>
                        <a:pt x="85" y="33"/>
                      </a:lnTo>
                      <a:lnTo>
                        <a:pt x="89" y="31"/>
                      </a:lnTo>
                      <a:lnTo>
                        <a:pt x="94" y="28"/>
                      </a:lnTo>
                      <a:lnTo>
                        <a:pt x="99" y="27"/>
                      </a:lnTo>
                      <a:lnTo>
                        <a:pt x="107" y="28"/>
                      </a:lnTo>
                      <a:lnTo>
                        <a:pt x="115" y="31"/>
                      </a:lnTo>
                      <a:lnTo>
                        <a:pt x="123" y="37"/>
                      </a:lnTo>
                      <a:lnTo>
                        <a:pt x="133" y="47"/>
                      </a:lnTo>
                      <a:lnTo>
                        <a:pt x="133" y="47"/>
                      </a:lnTo>
                      <a:lnTo>
                        <a:pt x="137" y="53"/>
                      </a:lnTo>
                      <a:lnTo>
                        <a:pt x="141" y="60"/>
                      </a:lnTo>
                      <a:lnTo>
                        <a:pt x="147" y="75"/>
                      </a:lnTo>
                      <a:lnTo>
                        <a:pt x="150" y="89"/>
                      </a:lnTo>
                      <a:lnTo>
                        <a:pt x="150" y="103"/>
                      </a:lnTo>
                      <a:lnTo>
                        <a:pt x="150" y="110"/>
                      </a:lnTo>
                      <a:lnTo>
                        <a:pt x="148" y="116"/>
                      </a:lnTo>
                      <a:lnTo>
                        <a:pt x="146" y="123"/>
                      </a:lnTo>
                      <a:lnTo>
                        <a:pt x="143" y="128"/>
                      </a:lnTo>
                      <a:lnTo>
                        <a:pt x="140" y="134"/>
                      </a:lnTo>
                      <a:lnTo>
                        <a:pt x="135" y="139"/>
                      </a:lnTo>
                      <a:lnTo>
                        <a:pt x="129" y="143"/>
                      </a:lnTo>
                      <a:lnTo>
                        <a:pt x="123" y="147"/>
                      </a:lnTo>
                      <a:lnTo>
                        <a:pt x="123" y="147"/>
                      </a:lnTo>
                      <a:lnTo>
                        <a:pt x="110" y="153"/>
                      </a:lnTo>
                      <a:lnTo>
                        <a:pt x="96" y="157"/>
                      </a:lnTo>
                      <a:lnTo>
                        <a:pt x="82" y="158"/>
                      </a:lnTo>
                      <a:lnTo>
                        <a:pt x="67" y="158"/>
                      </a:lnTo>
                      <a:lnTo>
                        <a:pt x="54" y="155"/>
                      </a:lnTo>
                      <a:lnTo>
                        <a:pt x="41" y="152"/>
                      </a:lnTo>
                      <a:lnTo>
                        <a:pt x="32" y="146"/>
                      </a:lnTo>
                      <a:lnTo>
                        <a:pt x="27" y="142"/>
                      </a:lnTo>
                      <a:lnTo>
                        <a:pt x="24" y="138"/>
                      </a:lnTo>
                      <a:lnTo>
                        <a:pt x="24" y="138"/>
                      </a:lnTo>
                      <a:lnTo>
                        <a:pt x="18" y="128"/>
                      </a:lnTo>
                      <a:lnTo>
                        <a:pt x="13" y="119"/>
                      </a:lnTo>
                      <a:lnTo>
                        <a:pt x="8" y="109"/>
                      </a:lnTo>
                      <a:lnTo>
                        <a:pt x="6" y="98"/>
                      </a:lnTo>
                      <a:lnTo>
                        <a:pt x="2" y="79"/>
                      </a:lnTo>
                      <a:lnTo>
                        <a:pt x="0" y="62"/>
                      </a:lnTo>
                      <a:lnTo>
                        <a:pt x="0" y="62"/>
                      </a:lnTo>
                      <a:lnTo>
                        <a:pt x="1" y="53"/>
                      </a:lnTo>
                      <a:lnTo>
                        <a:pt x="3" y="43"/>
                      </a:lnTo>
                      <a:lnTo>
                        <a:pt x="7" y="33"/>
                      </a:lnTo>
                      <a:lnTo>
                        <a:pt x="12" y="22"/>
                      </a:lnTo>
                      <a:lnTo>
                        <a:pt x="20" y="7"/>
                      </a:lnTo>
                      <a:lnTo>
                        <a:pt x="24" y="0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1" name="Freeform 58">
                  <a:extLst>
                    <a:ext uri="{FF2B5EF4-FFF2-40B4-BE49-F238E27FC236}">
                      <a16:creationId xmlns:a16="http://schemas.microsoft.com/office/drawing/2014/main" id="{0AFC480B-DBC5-4EB4-B938-D9625845CF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6" y="2004"/>
                  <a:ext cx="56" cy="54"/>
                </a:xfrm>
                <a:custGeom>
                  <a:avLst/>
                  <a:gdLst>
                    <a:gd name="T0" fmla="*/ 29 w 223"/>
                    <a:gd name="T1" fmla="*/ 0 h 214"/>
                    <a:gd name="T2" fmla="*/ 29 w 223"/>
                    <a:gd name="T3" fmla="*/ 0 h 214"/>
                    <a:gd name="T4" fmla="*/ 24 w 223"/>
                    <a:gd name="T5" fmla="*/ 3 h 214"/>
                    <a:gd name="T6" fmla="*/ 19 w 223"/>
                    <a:gd name="T7" fmla="*/ 8 h 214"/>
                    <a:gd name="T8" fmla="*/ 14 w 223"/>
                    <a:gd name="T9" fmla="*/ 14 h 214"/>
                    <a:gd name="T10" fmla="*/ 9 w 223"/>
                    <a:gd name="T11" fmla="*/ 22 h 214"/>
                    <a:gd name="T12" fmla="*/ 4 w 223"/>
                    <a:gd name="T13" fmla="*/ 32 h 214"/>
                    <a:gd name="T14" fmla="*/ 2 w 223"/>
                    <a:gd name="T15" fmla="*/ 44 h 214"/>
                    <a:gd name="T16" fmla="*/ 0 w 223"/>
                    <a:gd name="T17" fmla="*/ 49 h 214"/>
                    <a:gd name="T18" fmla="*/ 0 w 223"/>
                    <a:gd name="T19" fmla="*/ 57 h 214"/>
                    <a:gd name="T20" fmla="*/ 0 w 223"/>
                    <a:gd name="T21" fmla="*/ 57 h 214"/>
                    <a:gd name="T22" fmla="*/ 3 w 223"/>
                    <a:gd name="T23" fmla="*/ 83 h 214"/>
                    <a:gd name="T24" fmla="*/ 4 w 223"/>
                    <a:gd name="T25" fmla="*/ 95 h 214"/>
                    <a:gd name="T26" fmla="*/ 8 w 223"/>
                    <a:gd name="T27" fmla="*/ 106 h 214"/>
                    <a:gd name="T28" fmla="*/ 12 w 223"/>
                    <a:gd name="T29" fmla="*/ 118 h 214"/>
                    <a:gd name="T30" fmla="*/ 18 w 223"/>
                    <a:gd name="T31" fmla="*/ 130 h 214"/>
                    <a:gd name="T32" fmla="*/ 28 w 223"/>
                    <a:gd name="T33" fmla="*/ 143 h 214"/>
                    <a:gd name="T34" fmla="*/ 38 w 223"/>
                    <a:gd name="T35" fmla="*/ 156 h 214"/>
                    <a:gd name="T36" fmla="*/ 38 w 223"/>
                    <a:gd name="T37" fmla="*/ 156 h 214"/>
                    <a:gd name="T38" fmla="*/ 51 w 223"/>
                    <a:gd name="T39" fmla="*/ 169 h 214"/>
                    <a:gd name="T40" fmla="*/ 66 w 223"/>
                    <a:gd name="T41" fmla="*/ 180 h 214"/>
                    <a:gd name="T42" fmla="*/ 81 w 223"/>
                    <a:gd name="T43" fmla="*/ 188 h 214"/>
                    <a:gd name="T44" fmla="*/ 95 w 223"/>
                    <a:gd name="T45" fmla="*/ 195 h 214"/>
                    <a:gd name="T46" fmla="*/ 111 w 223"/>
                    <a:gd name="T47" fmla="*/ 201 h 214"/>
                    <a:gd name="T48" fmla="*/ 125 w 223"/>
                    <a:gd name="T49" fmla="*/ 206 h 214"/>
                    <a:gd name="T50" fmla="*/ 152 w 223"/>
                    <a:gd name="T51" fmla="*/ 213 h 214"/>
                    <a:gd name="T52" fmla="*/ 152 w 223"/>
                    <a:gd name="T53" fmla="*/ 213 h 214"/>
                    <a:gd name="T54" fmla="*/ 165 w 223"/>
                    <a:gd name="T55" fmla="*/ 214 h 214"/>
                    <a:gd name="T56" fmla="*/ 178 w 223"/>
                    <a:gd name="T57" fmla="*/ 214 h 214"/>
                    <a:gd name="T58" fmla="*/ 190 w 223"/>
                    <a:gd name="T59" fmla="*/ 212 h 214"/>
                    <a:gd name="T60" fmla="*/ 201 w 223"/>
                    <a:gd name="T61" fmla="*/ 209 h 214"/>
                    <a:gd name="T62" fmla="*/ 218 w 223"/>
                    <a:gd name="T63" fmla="*/ 203 h 214"/>
                    <a:gd name="T64" fmla="*/ 223 w 223"/>
                    <a:gd name="T65" fmla="*/ 199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23" h="214">
                      <a:moveTo>
                        <a:pt x="29" y="0"/>
                      </a:moveTo>
                      <a:lnTo>
                        <a:pt x="29" y="0"/>
                      </a:lnTo>
                      <a:lnTo>
                        <a:pt x="24" y="3"/>
                      </a:lnTo>
                      <a:lnTo>
                        <a:pt x="19" y="8"/>
                      </a:lnTo>
                      <a:lnTo>
                        <a:pt x="14" y="14"/>
                      </a:lnTo>
                      <a:lnTo>
                        <a:pt x="9" y="22"/>
                      </a:lnTo>
                      <a:lnTo>
                        <a:pt x="4" y="32"/>
                      </a:lnTo>
                      <a:lnTo>
                        <a:pt x="2" y="44"/>
                      </a:lnTo>
                      <a:lnTo>
                        <a:pt x="0" y="49"/>
                      </a:lnTo>
                      <a:lnTo>
                        <a:pt x="0" y="57"/>
                      </a:lnTo>
                      <a:lnTo>
                        <a:pt x="0" y="57"/>
                      </a:lnTo>
                      <a:lnTo>
                        <a:pt x="3" y="83"/>
                      </a:lnTo>
                      <a:lnTo>
                        <a:pt x="4" y="95"/>
                      </a:lnTo>
                      <a:lnTo>
                        <a:pt x="8" y="106"/>
                      </a:lnTo>
                      <a:lnTo>
                        <a:pt x="12" y="118"/>
                      </a:lnTo>
                      <a:lnTo>
                        <a:pt x="18" y="130"/>
                      </a:lnTo>
                      <a:lnTo>
                        <a:pt x="28" y="143"/>
                      </a:lnTo>
                      <a:lnTo>
                        <a:pt x="38" y="156"/>
                      </a:lnTo>
                      <a:lnTo>
                        <a:pt x="38" y="156"/>
                      </a:lnTo>
                      <a:lnTo>
                        <a:pt x="51" y="169"/>
                      </a:lnTo>
                      <a:lnTo>
                        <a:pt x="66" y="180"/>
                      </a:lnTo>
                      <a:lnTo>
                        <a:pt x="81" y="188"/>
                      </a:lnTo>
                      <a:lnTo>
                        <a:pt x="95" y="195"/>
                      </a:lnTo>
                      <a:lnTo>
                        <a:pt x="111" y="201"/>
                      </a:lnTo>
                      <a:lnTo>
                        <a:pt x="125" y="206"/>
                      </a:lnTo>
                      <a:lnTo>
                        <a:pt x="152" y="213"/>
                      </a:lnTo>
                      <a:lnTo>
                        <a:pt x="152" y="213"/>
                      </a:lnTo>
                      <a:lnTo>
                        <a:pt x="165" y="214"/>
                      </a:lnTo>
                      <a:lnTo>
                        <a:pt x="178" y="214"/>
                      </a:lnTo>
                      <a:lnTo>
                        <a:pt x="190" y="212"/>
                      </a:lnTo>
                      <a:lnTo>
                        <a:pt x="201" y="209"/>
                      </a:lnTo>
                      <a:lnTo>
                        <a:pt x="218" y="203"/>
                      </a:lnTo>
                      <a:lnTo>
                        <a:pt x="223" y="199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2" name="Freeform 59">
                  <a:extLst>
                    <a:ext uri="{FF2B5EF4-FFF2-40B4-BE49-F238E27FC236}">
                      <a16:creationId xmlns:a16="http://schemas.microsoft.com/office/drawing/2014/main" id="{37AC7B17-E217-432B-B6C1-5C86463415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6" y="2040"/>
                  <a:ext cx="75" cy="39"/>
                </a:xfrm>
                <a:custGeom>
                  <a:avLst/>
                  <a:gdLst>
                    <a:gd name="T0" fmla="*/ 299 w 299"/>
                    <a:gd name="T1" fmla="*/ 57 h 157"/>
                    <a:gd name="T2" fmla="*/ 299 w 299"/>
                    <a:gd name="T3" fmla="*/ 57 h 157"/>
                    <a:gd name="T4" fmla="*/ 289 w 299"/>
                    <a:gd name="T5" fmla="*/ 72 h 157"/>
                    <a:gd name="T6" fmla="*/ 277 w 299"/>
                    <a:gd name="T7" fmla="*/ 88 h 157"/>
                    <a:gd name="T8" fmla="*/ 260 w 299"/>
                    <a:gd name="T9" fmla="*/ 106 h 157"/>
                    <a:gd name="T10" fmla="*/ 241 w 299"/>
                    <a:gd name="T11" fmla="*/ 123 h 157"/>
                    <a:gd name="T12" fmla="*/ 232 w 299"/>
                    <a:gd name="T13" fmla="*/ 132 h 157"/>
                    <a:gd name="T14" fmla="*/ 221 w 299"/>
                    <a:gd name="T15" fmla="*/ 140 h 157"/>
                    <a:gd name="T16" fmla="*/ 210 w 299"/>
                    <a:gd name="T17" fmla="*/ 146 h 157"/>
                    <a:gd name="T18" fmla="*/ 199 w 299"/>
                    <a:gd name="T19" fmla="*/ 152 h 157"/>
                    <a:gd name="T20" fmla="*/ 188 w 299"/>
                    <a:gd name="T21" fmla="*/ 156 h 157"/>
                    <a:gd name="T22" fmla="*/ 176 w 299"/>
                    <a:gd name="T23" fmla="*/ 157 h 157"/>
                    <a:gd name="T24" fmla="*/ 176 w 299"/>
                    <a:gd name="T25" fmla="*/ 157 h 157"/>
                    <a:gd name="T26" fmla="*/ 165 w 299"/>
                    <a:gd name="T27" fmla="*/ 157 h 157"/>
                    <a:gd name="T28" fmla="*/ 153 w 299"/>
                    <a:gd name="T29" fmla="*/ 157 h 157"/>
                    <a:gd name="T30" fmla="*/ 143 w 299"/>
                    <a:gd name="T31" fmla="*/ 154 h 157"/>
                    <a:gd name="T32" fmla="*/ 132 w 299"/>
                    <a:gd name="T33" fmla="*/ 153 h 157"/>
                    <a:gd name="T34" fmla="*/ 112 w 299"/>
                    <a:gd name="T35" fmla="*/ 147 h 157"/>
                    <a:gd name="T36" fmla="*/ 93 w 299"/>
                    <a:gd name="T37" fmla="*/ 139 h 157"/>
                    <a:gd name="T38" fmla="*/ 76 w 299"/>
                    <a:gd name="T39" fmla="*/ 131 h 157"/>
                    <a:gd name="T40" fmla="*/ 62 w 299"/>
                    <a:gd name="T41" fmla="*/ 122 h 157"/>
                    <a:gd name="T42" fmla="*/ 51 w 299"/>
                    <a:gd name="T43" fmla="*/ 115 h 157"/>
                    <a:gd name="T44" fmla="*/ 43 w 299"/>
                    <a:gd name="T45" fmla="*/ 109 h 157"/>
                    <a:gd name="T46" fmla="*/ 43 w 299"/>
                    <a:gd name="T47" fmla="*/ 109 h 157"/>
                    <a:gd name="T48" fmla="*/ 37 w 299"/>
                    <a:gd name="T49" fmla="*/ 103 h 157"/>
                    <a:gd name="T50" fmla="*/ 30 w 299"/>
                    <a:gd name="T51" fmla="*/ 95 h 157"/>
                    <a:gd name="T52" fmla="*/ 23 w 299"/>
                    <a:gd name="T53" fmla="*/ 87 h 157"/>
                    <a:gd name="T54" fmla="*/ 16 w 299"/>
                    <a:gd name="T55" fmla="*/ 76 h 157"/>
                    <a:gd name="T56" fmla="*/ 10 w 299"/>
                    <a:gd name="T57" fmla="*/ 67 h 157"/>
                    <a:gd name="T58" fmla="*/ 5 w 299"/>
                    <a:gd name="T59" fmla="*/ 56 h 157"/>
                    <a:gd name="T60" fmla="*/ 2 w 299"/>
                    <a:gd name="T61" fmla="*/ 46 h 157"/>
                    <a:gd name="T62" fmla="*/ 0 w 299"/>
                    <a:gd name="T63" fmla="*/ 38 h 157"/>
                    <a:gd name="T64" fmla="*/ 0 w 299"/>
                    <a:gd name="T65" fmla="*/ 38 h 157"/>
                    <a:gd name="T66" fmla="*/ 2 w 299"/>
                    <a:gd name="T67" fmla="*/ 31 h 157"/>
                    <a:gd name="T68" fmla="*/ 3 w 299"/>
                    <a:gd name="T69" fmla="*/ 24 h 157"/>
                    <a:gd name="T70" fmla="*/ 6 w 299"/>
                    <a:gd name="T71" fmla="*/ 17 h 157"/>
                    <a:gd name="T72" fmla="*/ 10 w 299"/>
                    <a:gd name="T73" fmla="*/ 12 h 157"/>
                    <a:gd name="T74" fmla="*/ 16 w 299"/>
                    <a:gd name="T75" fmla="*/ 4 h 157"/>
                    <a:gd name="T76" fmla="*/ 19 w 299"/>
                    <a:gd name="T77" fmla="*/ 0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299" h="157">
                      <a:moveTo>
                        <a:pt x="299" y="57"/>
                      </a:moveTo>
                      <a:lnTo>
                        <a:pt x="299" y="57"/>
                      </a:lnTo>
                      <a:lnTo>
                        <a:pt x="289" y="72"/>
                      </a:lnTo>
                      <a:lnTo>
                        <a:pt x="277" y="88"/>
                      </a:lnTo>
                      <a:lnTo>
                        <a:pt x="260" y="106"/>
                      </a:lnTo>
                      <a:lnTo>
                        <a:pt x="241" y="123"/>
                      </a:lnTo>
                      <a:lnTo>
                        <a:pt x="232" y="132"/>
                      </a:lnTo>
                      <a:lnTo>
                        <a:pt x="221" y="140"/>
                      </a:lnTo>
                      <a:lnTo>
                        <a:pt x="210" y="146"/>
                      </a:lnTo>
                      <a:lnTo>
                        <a:pt x="199" y="152"/>
                      </a:lnTo>
                      <a:lnTo>
                        <a:pt x="188" y="156"/>
                      </a:lnTo>
                      <a:lnTo>
                        <a:pt x="176" y="157"/>
                      </a:lnTo>
                      <a:lnTo>
                        <a:pt x="176" y="157"/>
                      </a:lnTo>
                      <a:lnTo>
                        <a:pt x="165" y="157"/>
                      </a:lnTo>
                      <a:lnTo>
                        <a:pt x="153" y="157"/>
                      </a:lnTo>
                      <a:lnTo>
                        <a:pt x="143" y="154"/>
                      </a:lnTo>
                      <a:lnTo>
                        <a:pt x="132" y="153"/>
                      </a:lnTo>
                      <a:lnTo>
                        <a:pt x="112" y="147"/>
                      </a:lnTo>
                      <a:lnTo>
                        <a:pt x="93" y="139"/>
                      </a:lnTo>
                      <a:lnTo>
                        <a:pt x="76" y="131"/>
                      </a:lnTo>
                      <a:lnTo>
                        <a:pt x="62" y="122"/>
                      </a:lnTo>
                      <a:lnTo>
                        <a:pt x="51" y="115"/>
                      </a:lnTo>
                      <a:lnTo>
                        <a:pt x="43" y="109"/>
                      </a:lnTo>
                      <a:lnTo>
                        <a:pt x="43" y="109"/>
                      </a:lnTo>
                      <a:lnTo>
                        <a:pt x="37" y="103"/>
                      </a:lnTo>
                      <a:lnTo>
                        <a:pt x="30" y="95"/>
                      </a:lnTo>
                      <a:lnTo>
                        <a:pt x="23" y="87"/>
                      </a:lnTo>
                      <a:lnTo>
                        <a:pt x="16" y="76"/>
                      </a:lnTo>
                      <a:lnTo>
                        <a:pt x="10" y="67"/>
                      </a:lnTo>
                      <a:lnTo>
                        <a:pt x="5" y="56"/>
                      </a:lnTo>
                      <a:lnTo>
                        <a:pt x="2" y="46"/>
                      </a:lnTo>
                      <a:lnTo>
                        <a:pt x="0" y="38"/>
                      </a:lnTo>
                      <a:lnTo>
                        <a:pt x="0" y="38"/>
                      </a:lnTo>
                      <a:lnTo>
                        <a:pt x="2" y="31"/>
                      </a:lnTo>
                      <a:lnTo>
                        <a:pt x="3" y="24"/>
                      </a:lnTo>
                      <a:lnTo>
                        <a:pt x="6" y="17"/>
                      </a:lnTo>
                      <a:lnTo>
                        <a:pt x="10" y="12"/>
                      </a:lnTo>
                      <a:lnTo>
                        <a:pt x="16" y="4"/>
                      </a:lnTo>
                      <a:lnTo>
                        <a:pt x="19" y="0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3" name="Freeform 60">
                  <a:extLst>
                    <a:ext uri="{FF2B5EF4-FFF2-40B4-BE49-F238E27FC236}">
                      <a16:creationId xmlns:a16="http://schemas.microsoft.com/office/drawing/2014/main" id="{AD822281-8E50-4F30-BC67-F615CD6BDE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7" y="2064"/>
                  <a:ext cx="19" cy="43"/>
                </a:xfrm>
                <a:custGeom>
                  <a:avLst/>
                  <a:gdLst>
                    <a:gd name="T0" fmla="*/ 14 w 76"/>
                    <a:gd name="T1" fmla="*/ 0 h 171"/>
                    <a:gd name="T2" fmla="*/ 14 w 76"/>
                    <a:gd name="T3" fmla="*/ 0 h 171"/>
                    <a:gd name="T4" fmla="*/ 12 w 76"/>
                    <a:gd name="T5" fmla="*/ 2 h 171"/>
                    <a:gd name="T6" fmla="*/ 7 w 76"/>
                    <a:gd name="T7" fmla="*/ 9 h 171"/>
                    <a:gd name="T8" fmla="*/ 5 w 76"/>
                    <a:gd name="T9" fmla="*/ 16 h 171"/>
                    <a:gd name="T10" fmla="*/ 3 w 76"/>
                    <a:gd name="T11" fmla="*/ 25 h 171"/>
                    <a:gd name="T12" fmla="*/ 1 w 76"/>
                    <a:gd name="T13" fmla="*/ 34 h 171"/>
                    <a:gd name="T14" fmla="*/ 0 w 76"/>
                    <a:gd name="T15" fmla="*/ 47 h 171"/>
                    <a:gd name="T16" fmla="*/ 0 w 76"/>
                    <a:gd name="T17" fmla="*/ 47 h 171"/>
                    <a:gd name="T18" fmla="*/ 0 w 76"/>
                    <a:gd name="T19" fmla="*/ 72 h 171"/>
                    <a:gd name="T20" fmla="*/ 1 w 76"/>
                    <a:gd name="T21" fmla="*/ 84 h 171"/>
                    <a:gd name="T22" fmla="*/ 3 w 76"/>
                    <a:gd name="T23" fmla="*/ 95 h 171"/>
                    <a:gd name="T24" fmla="*/ 6 w 76"/>
                    <a:gd name="T25" fmla="*/ 104 h 171"/>
                    <a:gd name="T26" fmla="*/ 11 w 76"/>
                    <a:gd name="T27" fmla="*/ 114 h 171"/>
                    <a:gd name="T28" fmla="*/ 19 w 76"/>
                    <a:gd name="T29" fmla="*/ 123 h 171"/>
                    <a:gd name="T30" fmla="*/ 29 w 76"/>
                    <a:gd name="T31" fmla="*/ 133 h 171"/>
                    <a:gd name="T32" fmla="*/ 29 w 76"/>
                    <a:gd name="T33" fmla="*/ 133 h 171"/>
                    <a:gd name="T34" fmla="*/ 76 w 76"/>
                    <a:gd name="T35" fmla="*/ 171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6" h="171">
                      <a:moveTo>
                        <a:pt x="14" y="0"/>
                      </a:moveTo>
                      <a:lnTo>
                        <a:pt x="14" y="0"/>
                      </a:lnTo>
                      <a:lnTo>
                        <a:pt x="12" y="2"/>
                      </a:lnTo>
                      <a:lnTo>
                        <a:pt x="7" y="9"/>
                      </a:lnTo>
                      <a:lnTo>
                        <a:pt x="5" y="16"/>
                      </a:lnTo>
                      <a:lnTo>
                        <a:pt x="3" y="25"/>
                      </a:lnTo>
                      <a:lnTo>
                        <a:pt x="1" y="34"/>
                      </a:lnTo>
                      <a:lnTo>
                        <a:pt x="0" y="47"/>
                      </a:lnTo>
                      <a:lnTo>
                        <a:pt x="0" y="47"/>
                      </a:lnTo>
                      <a:lnTo>
                        <a:pt x="0" y="72"/>
                      </a:lnTo>
                      <a:lnTo>
                        <a:pt x="1" y="84"/>
                      </a:lnTo>
                      <a:lnTo>
                        <a:pt x="3" y="95"/>
                      </a:lnTo>
                      <a:lnTo>
                        <a:pt x="6" y="104"/>
                      </a:lnTo>
                      <a:lnTo>
                        <a:pt x="11" y="114"/>
                      </a:lnTo>
                      <a:lnTo>
                        <a:pt x="19" y="123"/>
                      </a:lnTo>
                      <a:lnTo>
                        <a:pt x="29" y="133"/>
                      </a:lnTo>
                      <a:lnTo>
                        <a:pt x="29" y="133"/>
                      </a:lnTo>
                      <a:lnTo>
                        <a:pt x="76" y="171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4" name="Freeform 61">
                  <a:extLst>
                    <a:ext uri="{FF2B5EF4-FFF2-40B4-BE49-F238E27FC236}">
                      <a16:creationId xmlns:a16="http://schemas.microsoft.com/office/drawing/2014/main" id="{AB91CC8A-B2AE-4E9A-B764-081F4EA245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7" y="2102"/>
                  <a:ext cx="13" cy="55"/>
                </a:xfrm>
                <a:custGeom>
                  <a:avLst/>
                  <a:gdLst>
                    <a:gd name="T0" fmla="*/ 43 w 52"/>
                    <a:gd name="T1" fmla="*/ 0 h 218"/>
                    <a:gd name="T2" fmla="*/ 43 w 52"/>
                    <a:gd name="T3" fmla="*/ 0 h 218"/>
                    <a:gd name="T4" fmla="*/ 37 w 52"/>
                    <a:gd name="T5" fmla="*/ 8 h 218"/>
                    <a:gd name="T6" fmla="*/ 30 w 52"/>
                    <a:gd name="T7" fmla="*/ 18 h 218"/>
                    <a:gd name="T8" fmla="*/ 23 w 52"/>
                    <a:gd name="T9" fmla="*/ 31 h 218"/>
                    <a:gd name="T10" fmla="*/ 14 w 52"/>
                    <a:gd name="T11" fmla="*/ 47 h 218"/>
                    <a:gd name="T12" fmla="*/ 9 w 52"/>
                    <a:gd name="T13" fmla="*/ 66 h 218"/>
                    <a:gd name="T14" fmla="*/ 3 w 52"/>
                    <a:gd name="T15" fmla="*/ 86 h 218"/>
                    <a:gd name="T16" fmla="*/ 1 w 52"/>
                    <a:gd name="T17" fmla="*/ 97 h 218"/>
                    <a:gd name="T18" fmla="*/ 0 w 52"/>
                    <a:gd name="T19" fmla="*/ 109 h 218"/>
                    <a:gd name="T20" fmla="*/ 0 w 52"/>
                    <a:gd name="T21" fmla="*/ 109 h 218"/>
                    <a:gd name="T22" fmla="*/ 0 w 52"/>
                    <a:gd name="T23" fmla="*/ 121 h 218"/>
                    <a:gd name="T24" fmla="*/ 1 w 52"/>
                    <a:gd name="T25" fmla="*/ 131 h 218"/>
                    <a:gd name="T26" fmla="*/ 4 w 52"/>
                    <a:gd name="T27" fmla="*/ 142 h 218"/>
                    <a:gd name="T28" fmla="*/ 7 w 52"/>
                    <a:gd name="T29" fmla="*/ 152 h 218"/>
                    <a:gd name="T30" fmla="*/ 11 w 52"/>
                    <a:gd name="T31" fmla="*/ 161 h 218"/>
                    <a:gd name="T32" fmla="*/ 16 w 52"/>
                    <a:gd name="T33" fmla="*/ 171 h 218"/>
                    <a:gd name="T34" fmla="*/ 25 w 52"/>
                    <a:gd name="T35" fmla="*/ 186 h 218"/>
                    <a:gd name="T36" fmla="*/ 36 w 52"/>
                    <a:gd name="T37" fmla="*/ 200 h 218"/>
                    <a:gd name="T38" fmla="*/ 44 w 52"/>
                    <a:gd name="T39" fmla="*/ 210 h 218"/>
                    <a:gd name="T40" fmla="*/ 52 w 52"/>
                    <a:gd name="T41" fmla="*/ 218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2" h="218">
                      <a:moveTo>
                        <a:pt x="43" y="0"/>
                      </a:moveTo>
                      <a:lnTo>
                        <a:pt x="43" y="0"/>
                      </a:lnTo>
                      <a:lnTo>
                        <a:pt x="37" y="8"/>
                      </a:lnTo>
                      <a:lnTo>
                        <a:pt x="30" y="18"/>
                      </a:lnTo>
                      <a:lnTo>
                        <a:pt x="23" y="31"/>
                      </a:lnTo>
                      <a:lnTo>
                        <a:pt x="14" y="47"/>
                      </a:lnTo>
                      <a:lnTo>
                        <a:pt x="9" y="66"/>
                      </a:lnTo>
                      <a:lnTo>
                        <a:pt x="3" y="86"/>
                      </a:lnTo>
                      <a:lnTo>
                        <a:pt x="1" y="97"/>
                      </a:lnTo>
                      <a:lnTo>
                        <a:pt x="0" y="109"/>
                      </a:lnTo>
                      <a:lnTo>
                        <a:pt x="0" y="109"/>
                      </a:lnTo>
                      <a:lnTo>
                        <a:pt x="0" y="121"/>
                      </a:lnTo>
                      <a:lnTo>
                        <a:pt x="1" y="131"/>
                      </a:lnTo>
                      <a:lnTo>
                        <a:pt x="4" y="142"/>
                      </a:lnTo>
                      <a:lnTo>
                        <a:pt x="7" y="152"/>
                      </a:lnTo>
                      <a:lnTo>
                        <a:pt x="11" y="161"/>
                      </a:lnTo>
                      <a:lnTo>
                        <a:pt x="16" y="171"/>
                      </a:lnTo>
                      <a:lnTo>
                        <a:pt x="25" y="186"/>
                      </a:lnTo>
                      <a:lnTo>
                        <a:pt x="36" y="200"/>
                      </a:lnTo>
                      <a:lnTo>
                        <a:pt x="44" y="210"/>
                      </a:lnTo>
                      <a:lnTo>
                        <a:pt x="52" y="218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5" name="Freeform 62">
                  <a:extLst>
                    <a:ext uri="{FF2B5EF4-FFF2-40B4-BE49-F238E27FC236}">
                      <a16:creationId xmlns:a16="http://schemas.microsoft.com/office/drawing/2014/main" id="{04BF1A71-A01D-4792-AE8F-9E3F71BE8D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7" y="2149"/>
                  <a:ext cx="20" cy="96"/>
                </a:xfrm>
                <a:custGeom>
                  <a:avLst/>
                  <a:gdLst>
                    <a:gd name="T0" fmla="*/ 81 w 81"/>
                    <a:gd name="T1" fmla="*/ 0 h 385"/>
                    <a:gd name="T2" fmla="*/ 81 w 81"/>
                    <a:gd name="T3" fmla="*/ 0 h 385"/>
                    <a:gd name="T4" fmla="*/ 68 w 81"/>
                    <a:gd name="T5" fmla="*/ 15 h 385"/>
                    <a:gd name="T6" fmla="*/ 56 w 81"/>
                    <a:gd name="T7" fmla="*/ 33 h 385"/>
                    <a:gd name="T8" fmla="*/ 41 w 81"/>
                    <a:gd name="T9" fmla="*/ 57 h 385"/>
                    <a:gd name="T10" fmla="*/ 33 w 81"/>
                    <a:gd name="T11" fmla="*/ 70 h 385"/>
                    <a:gd name="T12" fmla="*/ 26 w 81"/>
                    <a:gd name="T13" fmla="*/ 84 h 385"/>
                    <a:gd name="T14" fmla="*/ 19 w 81"/>
                    <a:gd name="T15" fmla="*/ 100 h 385"/>
                    <a:gd name="T16" fmla="*/ 13 w 81"/>
                    <a:gd name="T17" fmla="*/ 115 h 385"/>
                    <a:gd name="T18" fmla="*/ 7 w 81"/>
                    <a:gd name="T19" fmla="*/ 133 h 385"/>
                    <a:gd name="T20" fmla="*/ 4 w 81"/>
                    <a:gd name="T21" fmla="*/ 149 h 385"/>
                    <a:gd name="T22" fmla="*/ 1 w 81"/>
                    <a:gd name="T23" fmla="*/ 167 h 385"/>
                    <a:gd name="T24" fmla="*/ 0 w 81"/>
                    <a:gd name="T25" fmla="*/ 185 h 385"/>
                    <a:gd name="T26" fmla="*/ 0 w 81"/>
                    <a:gd name="T27" fmla="*/ 185 h 385"/>
                    <a:gd name="T28" fmla="*/ 1 w 81"/>
                    <a:gd name="T29" fmla="*/ 203 h 385"/>
                    <a:gd name="T30" fmla="*/ 4 w 81"/>
                    <a:gd name="T31" fmla="*/ 221 h 385"/>
                    <a:gd name="T32" fmla="*/ 6 w 81"/>
                    <a:gd name="T33" fmla="*/ 240 h 385"/>
                    <a:gd name="T34" fmla="*/ 11 w 81"/>
                    <a:gd name="T35" fmla="*/ 256 h 385"/>
                    <a:gd name="T36" fmla="*/ 16 w 81"/>
                    <a:gd name="T37" fmla="*/ 274 h 385"/>
                    <a:gd name="T38" fmla="*/ 22 w 81"/>
                    <a:gd name="T39" fmla="*/ 291 h 385"/>
                    <a:gd name="T40" fmla="*/ 33 w 81"/>
                    <a:gd name="T41" fmla="*/ 320 h 385"/>
                    <a:gd name="T42" fmla="*/ 45 w 81"/>
                    <a:gd name="T43" fmla="*/ 347 h 385"/>
                    <a:gd name="T44" fmla="*/ 56 w 81"/>
                    <a:gd name="T45" fmla="*/ 367 h 385"/>
                    <a:gd name="T46" fmla="*/ 67 w 81"/>
                    <a:gd name="T47" fmla="*/ 385 h 3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1" h="385">
                      <a:moveTo>
                        <a:pt x="81" y="0"/>
                      </a:moveTo>
                      <a:lnTo>
                        <a:pt x="81" y="0"/>
                      </a:lnTo>
                      <a:lnTo>
                        <a:pt x="68" y="15"/>
                      </a:lnTo>
                      <a:lnTo>
                        <a:pt x="56" y="33"/>
                      </a:lnTo>
                      <a:lnTo>
                        <a:pt x="41" y="57"/>
                      </a:lnTo>
                      <a:lnTo>
                        <a:pt x="33" y="70"/>
                      </a:lnTo>
                      <a:lnTo>
                        <a:pt x="26" y="84"/>
                      </a:lnTo>
                      <a:lnTo>
                        <a:pt x="19" y="100"/>
                      </a:lnTo>
                      <a:lnTo>
                        <a:pt x="13" y="115"/>
                      </a:lnTo>
                      <a:lnTo>
                        <a:pt x="7" y="133"/>
                      </a:lnTo>
                      <a:lnTo>
                        <a:pt x="4" y="149"/>
                      </a:lnTo>
                      <a:lnTo>
                        <a:pt x="1" y="167"/>
                      </a:lnTo>
                      <a:lnTo>
                        <a:pt x="0" y="185"/>
                      </a:lnTo>
                      <a:lnTo>
                        <a:pt x="0" y="185"/>
                      </a:lnTo>
                      <a:lnTo>
                        <a:pt x="1" y="203"/>
                      </a:lnTo>
                      <a:lnTo>
                        <a:pt x="4" y="221"/>
                      </a:lnTo>
                      <a:lnTo>
                        <a:pt x="6" y="240"/>
                      </a:lnTo>
                      <a:lnTo>
                        <a:pt x="11" y="256"/>
                      </a:lnTo>
                      <a:lnTo>
                        <a:pt x="16" y="274"/>
                      </a:lnTo>
                      <a:lnTo>
                        <a:pt x="22" y="291"/>
                      </a:lnTo>
                      <a:lnTo>
                        <a:pt x="33" y="320"/>
                      </a:lnTo>
                      <a:lnTo>
                        <a:pt x="45" y="347"/>
                      </a:lnTo>
                      <a:lnTo>
                        <a:pt x="56" y="367"/>
                      </a:lnTo>
                      <a:lnTo>
                        <a:pt x="67" y="385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6" name="Freeform 63">
                  <a:extLst>
                    <a:ext uri="{FF2B5EF4-FFF2-40B4-BE49-F238E27FC236}">
                      <a16:creationId xmlns:a16="http://schemas.microsoft.com/office/drawing/2014/main" id="{7ABAD959-39CF-4113-B1EF-B2B6817041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52" y="2130"/>
                  <a:ext cx="59" cy="152"/>
                </a:xfrm>
                <a:custGeom>
                  <a:avLst/>
                  <a:gdLst>
                    <a:gd name="T0" fmla="*/ 147 w 232"/>
                    <a:gd name="T1" fmla="*/ 0 h 608"/>
                    <a:gd name="T2" fmla="*/ 147 w 232"/>
                    <a:gd name="T3" fmla="*/ 0 h 608"/>
                    <a:gd name="T4" fmla="*/ 141 w 232"/>
                    <a:gd name="T5" fmla="*/ 3 h 608"/>
                    <a:gd name="T6" fmla="*/ 124 w 232"/>
                    <a:gd name="T7" fmla="*/ 15 h 608"/>
                    <a:gd name="T8" fmla="*/ 113 w 232"/>
                    <a:gd name="T9" fmla="*/ 24 h 608"/>
                    <a:gd name="T10" fmla="*/ 101 w 232"/>
                    <a:gd name="T11" fmla="*/ 34 h 608"/>
                    <a:gd name="T12" fmla="*/ 88 w 232"/>
                    <a:gd name="T13" fmla="*/ 47 h 608"/>
                    <a:gd name="T14" fmla="*/ 73 w 232"/>
                    <a:gd name="T15" fmla="*/ 63 h 608"/>
                    <a:gd name="T16" fmla="*/ 60 w 232"/>
                    <a:gd name="T17" fmla="*/ 79 h 608"/>
                    <a:gd name="T18" fmla="*/ 46 w 232"/>
                    <a:gd name="T19" fmla="*/ 100 h 608"/>
                    <a:gd name="T20" fmla="*/ 34 w 232"/>
                    <a:gd name="T21" fmla="*/ 121 h 608"/>
                    <a:gd name="T22" fmla="*/ 22 w 232"/>
                    <a:gd name="T23" fmla="*/ 145 h 608"/>
                    <a:gd name="T24" fmla="*/ 14 w 232"/>
                    <a:gd name="T25" fmla="*/ 172 h 608"/>
                    <a:gd name="T26" fmla="*/ 9 w 232"/>
                    <a:gd name="T27" fmla="*/ 186 h 608"/>
                    <a:gd name="T28" fmla="*/ 6 w 232"/>
                    <a:gd name="T29" fmla="*/ 201 h 608"/>
                    <a:gd name="T30" fmla="*/ 3 w 232"/>
                    <a:gd name="T31" fmla="*/ 216 h 608"/>
                    <a:gd name="T32" fmla="*/ 2 w 232"/>
                    <a:gd name="T33" fmla="*/ 231 h 608"/>
                    <a:gd name="T34" fmla="*/ 0 w 232"/>
                    <a:gd name="T35" fmla="*/ 248 h 608"/>
                    <a:gd name="T36" fmla="*/ 0 w 232"/>
                    <a:gd name="T37" fmla="*/ 266 h 608"/>
                    <a:gd name="T38" fmla="*/ 0 w 232"/>
                    <a:gd name="T39" fmla="*/ 266 h 608"/>
                    <a:gd name="T40" fmla="*/ 1 w 232"/>
                    <a:gd name="T41" fmla="*/ 300 h 608"/>
                    <a:gd name="T42" fmla="*/ 5 w 232"/>
                    <a:gd name="T43" fmla="*/ 331 h 608"/>
                    <a:gd name="T44" fmla="*/ 11 w 232"/>
                    <a:gd name="T45" fmla="*/ 361 h 608"/>
                    <a:gd name="T46" fmla="*/ 18 w 232"/>
                    <a:gd name="T47" fmla="*/ 387 h 608"/>
                    <a:gd name="T48" fmla="*/ 27 w 232"/>
                    <a:gd name="T49" fmla="*/ 412 h 608"/>
                    <a:gd name="T50" fmla="*/ 37 w 232"/>
                    <a:gd name="T51" fmla="*/ 433 h 608"/>
                    <a:gd name="T52" fmla="*/ 47 w 232"/>
                    <a:gd name="T53" fmla="*/ 453 h 608"/>
                    <a:gd name="T54" fmla="*/ 58 w 232"/>
                    <a:gd name="T55" fmla="*/ 472 h 608"/>
                    <a:gd name="T56" fmla="*/ 70 w 232"/>
                    <a:gd name="T57" fmla="*/ 488 h 608"/>
                    <a:gd name="T58" fmla="*/ 81 w 232"/>
                    <a:gd name="T59" fmla="*/ 502 h 608"/>
                    <a:gd name="T60" fmla="*/ 91 w 232"/>
                    <a:gd name="T61" fmla="*/ 515 h 608"/>
                    <a:gd name="T62" fmla="*/ 102 w 232"/>
                    <a:gd name="T63" fmla="*/ 525 h 608"/>
                    <a:gd name="T64" fmla="*/ 119 w 232"/>
                    <a:gd name="T65" fmla="*/ 541 h 608"/>
                    <a:gd name="T66" fmla="*/ 128 w 232"/>
                    <a:gd name="T67" fmla="*/ 551 h 608"/>
                    <a:gd name="T68" fmla="*/ 128 w 232"/>
                    <a:gd name="T69" fmla="*/ 551 h 608"/>
                    <a:gd name="T70" fmla="*/ 137 w 232"/>
                    <a:gd name="T71" fmla="*/ 558 h 608"/>
                    <a:gd name="T72" fmla="*/ 151 w 232"/>
                    <a:gd name="T73" fmla="*/ 567 h 608"/>
                    <a:gd name="T74" fmla="*/ 168 w 232"/>
                    <a:gd name="T75" fmla="*/ 577 h 608"/>
                    <a:gd name="T76" fmla="*/ 186 w 232"/>
                    <a:gd name="T77" fmla="*/ 586 h 608"/>
                    <a:gd name="T78" fmla="*/ 218 w 232"/>
                    <a:gd name="T79" fmla="*/ 602 h 608"/>
                    <a:gd name="T80" fmla="*/ 232 w 232"/>
                    <a:gd name="T81" fmla="*/ 608 h 6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32" h="608">
                      <a:moveTo>
                        <a:pt x="147" y="0"/>
                      </a:moveTo>
                      <a:lnTo>
                        <a:pt x="147" y="0"/>
                      </a:lnTo>
                      <a:lnTo>
                        <a:pt x="141" y="3"/>
                      </a:lnTo>
                      <a:lnTo>
                        <a:pt x="124" y="15"/>
                      </a:lnTo>
                      <a:lnTo>
                        <a:pt x="113" y="24"/>
                      </a:lnTo>
                      <a:lnTo>
                        <a:pt x="101" y="34"/>
                      </a:lnTo>
                      <a:lnTo>
                        <a:pt x="88" y="47"/>
                      </a:lnTo>
                      <a:lnTo>
                        <a:pt x="73" y="63"/>
                      </a:lnTo>
                      <a:lnTo>
                        <a:pt x="60" y="79"/>
                      </a:lnTo>
                      <a:lnTo>
                        <a:pt x="46" y="100"/>
                      </a:lnTo>
                      <a:lnTo>
                        <a:pt x="34" y="121"/>
                      </a:lnTo>
                      <a:lnTo>
                        <a:pt x="22" y="145"/>
                      </a:lnTo>
                      <a:lnTo>
                        <a:pt x="14" y="172"/>
                      </a:lnTo>
                      <a:lnTo>
                        <a:pt x="9" y="186"/>
                      </a:lnTo>
                      <a:lnTo>
                        <a:pt x="6" y="201"/>
                      </a:lnTo>
                      <a:lnTo>
                        <a:pt x="3" y="216"/>
                      </a:lnTo>
                      <a:lnTo>
                        <a:pt x="2" y="231"/>
                      </a:lnTo>
                      <a:lnTo>
                        <a:pt x="0" y="248"/>
                      </a:lnTo>
                      <a:lnTo>
                        <a:pt x="0" y="266"/>
                      </a:lnTo>
                      <a:lnTo>
                        <a:pt x="0" y="266"/>
                      </a:lnTo>
                      <a:lnTo>
                        <a:pt x="1" y="300"/>
                      </a:lnTo>
                      <a:lnTo>
                        <a:pt x="5" y="331"/>
                      </a:lnTo>
                      <a:lnTo>
                        <a:pt x="11" y="361"/>
                      </a:lnTo>
                      <a:lnTo>
                        <a:pt x="18" y="387"/>
                      </a:lnTo>
                      <a:lnTo>
                        <a:pt x="27" y="412"/>
                      </a:lnTo>
                      <a:lnTo>
                        <a:pt x="37" y="433"/>
                      </a:lnTo>
                      <a:lnTo>
                        <a:pt x="47" y="453"/>
                      </a:lnTo>
                      <a:lnTo>
                        <a:pt x="58" y="472"/>
                      </a:lnTo>
                      <a:lnTo>
                        <a:pt x="70" y="488"/>
                      </a:lnTo>
                      <a:lnTo>
                        <a:pt x="81" y="502"/>
                      </a:lnTo>
                      <a:lnTo>
                        <a:pt x="91" y="515"/>
                      </a:lnTo>
                      <a:lnTo>
                        <a:pt x="102" y="525"/>
                      </a:lnTo>
                      <a:lnTo>
                        <a:pt x="119" y="541"/>
                      </a:lnTo>
                      <a:lnTo>
                        <a:pt x="128" y="551"/>
                      </a:lnTo>
                      <a:lnTo>
                        <a:pt x="128" y="551"/>
                      </a:lnTo>
                      <a:lnTo>
                        <a:pt x="137" y="558"/>
                      </a:lnTo>
                      <a:lnTo>
                        <a:pt x="151" y="567"/>
                      </a:lnTo>
                      <a:lnTo>
                        <a:pt x="168" y="577"/>
                      </a:lnTo>
                      <a:lnTo>
                        <a:pt x="186" y="586"/>
                      </a:lnTo>
                      <a:lnTo>
                        <a:pt x="218" y="602"/>
                      </a:lnTo>
                      <a:lnTo>
                        <a:pt x="232" y="608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7" name="Freeform 64">
                  <a:extLst>
                    <a:ext uri="{FF2B5EF4-FFF2-40B4-BE49-F238E27FC236}">
                      <a16:creationId xmlns:a16="http://schemas.microsoft.com/office/drawing/2014/main" id="{1278FCD3-5BF4-40D5-A55E-4A5EC223E8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8" y="2140"/>
                  <a:ext cx="60" cy="129"/>
                </a:xfrm>
                <a:custGeom>
                  <a:avLst/>
                  <a:gdLst>
                    <a:gd name="T0" fmla="*/ 241 w 241"/>
                    <a:gd name="T1" fmla="*/ 477 h 515"/>
                    <a:gd name="T2" fmla="*/ 241 w 241"/>
                    <a:gd name="T3" fmla="*/ 477 h 515"/>
                    <a:gd name="T4" fmla="*/ 241 w 241"/>
                    <a:gd name="T5" fmla="*/ 485 h 515"/>
                    <a:gd name="T6" fmla="*/ 239 w 241"/>
                    <a:gd name="T7" fmla="*/ 491 h 515"/>
                    <a:gd name="T8" fmla="*/ 237 w 241"/>
                    <a:gd name="T9" fmla="*/ 498 h 515"/>
                    <a:gd name="T10" fmla="*/ 235 w 241"/>
                    <a:gd name="T11" fmla="*/ 502 h 515"/>
                    <a:gd name="T12" fmla="*/ 232 w 241"/>
                    <a:gd name="T13" fmla="*/ 506 h 515"/>
                    <a:gd name="T14" fmla="*/ 227 w 241"/>
                    <a:gd name="T15" fmla="*/ 508 h 515"/>
                    <a:gd name="T16" fmla="*/ 223 w 241"/>
                    <a:gd name="T17" fmla="*/ 512 h 515"/>
                    <a:gd name="T18" fmla="*/ 218 w 241"/>
                    <a:gd name="T19" fmla="*/ 514 h 515"/>
                    <a:gd name="T20" fmla="*/ 211 w 241"/>
                    <a:gd name="T21" fmla="*/ 515 h 515"/>
                    <a:gd name="T22" fmla="*/ 203 w 241"/>
                    <a:gd name="T23" fmla="*/ 515 h 515"/>
                    <a:gd name="T24" fmla="*/ 193 w 241"/>
                    <a:gd name="T25" fmla="*/ 515 h 515"/>
                    <a:gd name="T26" fmla="*/ 193 w 241"/>
                    <a:gd name="T27" fmla="*/ 515 h 515"/>
                    <a:gd name="T28" fmla="*/ 184 w 241"/>
                    <a:gd name="T29" fmla="*/ 514 h 515"/>
                    <a:gd name="T30" fmla="*/ 173 w 241"/>
                    <a:gd name="T31" fmla="*/ 511 h 515"/>
                    <a:gd name="T32" fmla="*/ 162 w 241"/>
                    <a:gd name="T33" fmla="*/ 507 h 515"/>
                    <a:gd name="T34" fmla="*/ 153 w 241"/>
                    <a:gd name="T35" fmla="*/ 502 h 515"/>
                    <a:gd name="T36" fmla="*/ 142 w 241"/>
                    <a:gd name="T37" fmla="*/ 496 h 515"/>
                    <a:gd name="T38" fmla="*/ 131 w 241"/>
                    <a:gd name="T39" fmla="*/ 489 h 515"/>
                    <a:gd name="T40" fmla="*/ 122 w 241"/>
                    <a:gd name="T41" fmla="*/ 481 h 515"/>
                    <a:gd name="T42" fmla="*/ 111 w 241"/>
                    <a:gd name="T43" fmla="*/ 472 h 515"/>
                    <a:gd name="T44" fmla="*/ 91 w 241"/>
                    <a:gd name="T45" fmla="*/ 449 h 515"/>
                    <a:gd name="T46" fmla="*/ 71 w 241"/>
                    <a:gd name="T47" fmla="*/ 424 h 515"/>
                    <a:gd name="T48" fmla="*/ 51 w 241"/>
                    <a:gd name="T49" fmla="*/ 396 h 515"/>
                    <a:gd name="T50" fmla="*/ 32 w 241"/>
                    <a:gd name="T51" fmla="*/ 364 h 515"/>
                    <a:gd name="T52" fmla="*/ 32 w 241"/>
                    <a:gd name="T53" fmla="*/ 364 h 515"/>
                    <a:gd name="T54" fmla="*/ 23 w 241"/>
                    <a:gd name="T55" fmla="*/ 347 h 515"/>
                    <a:gd name="T56" fmla="*/ 16 w 241"/>
                    <a:gd name="T57" fmla="*/ 329 h 515"/>
                    <a:gd name="T58" fmla="*/ 10 w 241"/>
                    <a:gd name="T59" fmla="*/ 311 h 515"/>
                    <a:gd name="T60" fmla="*/ 7 w 241"/>
                    <a:gd name="T61" fmla="*/ 293 h 515"/>
                    <a:gd name="T62" fmla="*/ 3 w 241"/>
                    <a:gd name="T63" fmla="*/ 276 h 515"/>
                    <a:gd name="T64" fmla="*/ 1 w 241"/>
                    <a:gd name="T65" fmla="*/ 258 h 515"/>
                    <a:gd name="T66" fmla="*/ 1 w 241"/>
                    <a:gd name="T67" fmla="*/ 240 h 515"/>
                    <a:gd name="T68" fmla="*/ 0 w 241"/>
                    <a:gd name="T69" fmla="*/ 222 h 515"/>
                    <a:gd name="T70" fmla="*/ 1 w 241"/>
                    <a:gd name="T71" fmla="*/ 206 h 515"/>
                    <a:gd name="T72" fmla="*/ 2 w 241"/>
                    <a:gd name="T73" fmla="*/ 189 h 515"/>
                    <a:gd name="T74" fmla="*/ 7 w 241"/>
                    <a:gd name="T75" fmla="*/ 158 h 515"/>
                    <a:gd name="T76" fmla="*/ 12 w 241"/>
                    <a:gd name="T77" fmla="*/ 133 h 515"/>
                    <a:gd name="T78" fmla="*/ 18 w 241"/>
                    <a:gd name="T79" fmla="*/ 112 h 515"/>
                    <a:gd name="T80" fmla="*/ 18 w 241"/>
                    <a:gd name="T81" fmla="*/ 112 h 515"/>
                    <a:gd name="T82" fmla="*/ 25 w 241"/>
                    <a:gd name="T83" fmla="*/ 94 h 515"/>
                    <a:gd name="T84" fmla="*/ 34 w 241"/>
                    <a:gd name="T85" fmla="*/ 76 h 515"/>
                    <a:gd name="T86" fmla="*/ 44 w 241"/>
                    <a:gd name="T87" fmla="*/ 60 h 515"/>
                    <a:gd name="T88" fmla="*/ 56 w 241"/>
                    <a:gd name="T89" fmla="*/ 44 h 515"/>
                    <a:gd name="T90" fmla="*/ 67 w 241"/>
                    <a:gd name="T91" fmla="*/ 30 h 515"/>
                    <a:gd name="T92" fmla="*/ 78 w 241"/>
                    <a:gd name="T93" fmla="*/ 18 h 515"/>
                    <a:gd name="T94" fmla="*/ 89 w 241"/>
                    <a:gd name="T95" fmla="*/ 9 h 515"/>
                    <a:gd name="T96" fmla="*/ 98 w 241"/>
                    <a:gd name="T97" fmla="*/ 3 h 515"/>
                    <a:gd name="T98" fmla="*/ 98 w 241"/>
                    <a:gd name="T99" fmla="*/ 3 h 515"/>
                    <a:gd name="T100" fmla="*/ 103 w 241"/>
                    <a:gd name="T101" fmla="*/ 0 h 515"/>
                    <a:gd name="T102" fmla="*/ 107 w 241"/>
                    <a:gd name="T103" fmla="*/ 0 h 515"/>
                    <a:gd name="T104" fmla="*/ 116 w 241"/>
                    <a:gd name="T105" fmla="*/ 0 h 515"/>
                    <a:gd name="T106" fmla="*/ 124 w 241"/>
                    <a:gd name="T107" fmla="*/ 1 h 515"/>
                    <a:gd name="T108" fmla="*/ 133 w 241"/>
                    <a:gd name="T109" fmla="*/ 5 h 515"/>
                    <a:gd name="T110" fmla="*/ 140 w 241"/>
                    <a:gd name="T111" fmla="*/ 10 h 515"/>
                    <a:gd name="T112" fmla="*/ 146 w 241"/>
                    <a:gd name="T113" fmla="*/ 13 h 515"/>
                    <a:gd name="T114" fmla="*/ 150 w 241"/>
                    <a:gd name="T115" fmla="*/ 17 h 5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41" h="515">
                      <a:moveTo>
                        <a:pt x="241" y="477"/>
                      </a:moveTo>
                      <a:lnTo>
                        <a:pt x="241" y="477"/>
                      </a:lnTo>
                      <a:lnTo>
                        <a:pt x="241" y="485"/>
                      </a:lnTo>
                      <a:lnTo>
                        <a:pt x="239" y="491"/>
                      </a:lnTo>
                      <a:lnTo>
                        <a:pt x="237" y="498"/>
                      </a:lnTo>
                      <a:lnTo>
                        <a:pt x="235" y="502"/>
                      </a:lnTo>
                      <a:lnTo>
                        <a:pt x="232" y="506"/>
                      </a:lnTo>
                      <a:lnTo>
                        <a:pt x="227" y="508"/>
                      </a:lnTo>
                      <a:lnTo>
                        <a:pt x="223" y="512"/>
                      </a:lnTo>
                      <a:lnTo>
                        <a:pt x="218" y="514"/>
                      </a:lnTo>
                      <a:lnTo>
                        <a:pt x="211" y="515"/>
                      </a:lnTo>
                      <a:lnTo>
                        <a:pt x="203" y="515"/>
                      </a:lnTo>
                      <a:lnTo>
                        <a:pt x="193" y="515"/>
                      </a:lnTo>
                      <a:lnTo>
                        <a:pt x="193" y="515"/>
                      </a:lnTo>
                      <a:lnTo>
                        <a:pt x="184" y="514"/>
                      </a:lnTo>
                      <a:lnTo>
                        <a:pt x="173" y="511"/>
                      </a:lnTo>
                      <a:lnTo>
                        <a:pt x="162" y="507"/>
                      </a:lnTo>
                      <a:lnTo>
                        <a:pt x="153" y="502"/>
                      </a:lnTo>
                      <a:lnTo>
                        <a:pt x="142" y="496"/>
                      </a:lnTo>
                      <a:lnTo>
                        <a:pt x="131" y="489"/>
                      </a:lnTo>
                      <a:lnTo>
                        <a:pt x="122" y="481"/>
                      </a:lnTo>
                      <a:lnTo>
                        <a:pt x="111" y="472"/>
                      </a:lnTo>
                      <a:lnTo>
                        <a:pt x="91" y="449"/>
                      </a:lnTo>
                      <a:lnTo>
                        <a:pt x="71" y="424"/>
                      </a:lnTo>
                      <a:lnTo>
                        <a:pt x="51" y="396"/>
                      </a:lnTo>
                      <a:lnTo>
                        <a:pt x="32" y="364"/>
                      </a:lnTo>
                      <a:lnTo>
                        <a:pt x="32" y="364"/>
                      </a:lnTo>
                      <a:lnTo>
                        <a:pt x="23" y="347"/>
                      </a:lnTo>
                      <a:lnTo>
                        <a:pt x="16" y="329"/>
                      </a:lnTo>
                      <a:lnTo>
                        <a:pt x="10" y="311"/>
                      </a:lnTo>
                      <a:lnTo>
                        <a:pt x="7" y="293"/>
                      </a:lnTo>
                      <a:lnTo>
                        <a:pt x="3" y="276"/>
                      </a:lnTo>
                      <a:lnTo>
                        <a:pt x="1" y="258"/>
                      </a:lnTo>
                      <a:lnTo>
                        <a:pt x="1" y="240"/>
                      </a:lnTo>
                      <a:lnTo>
                        <a:pt x="0" y="222"/>
                      </a:lnTo>
                      <a:lnTo>
                        <a:pt x="1" y="206"/>
                      </a:lnTo>
                      <a:lnTo>
                        <a:pt x="2" y="189"/>
                      </a:lnTo>
                      <a:lnTo>
                        <a:pt x="7" y="158"/>
                      </a:lnTo>
                      <a:lnTo>
                        <a:pt x="12" y="133"/>
                      </a:lnTo>
                      <a:lnTo>
                        <a:pt x="18" y="112"/>
                      </a:lnTo>
                      <a:lnTo>
                        <a:pt x="18" y="112"/>
                      </a:lnTo>
                      <a:lnTo>
                        <a:pt x="25" y="94"/>
                      </a:lnTo>
                      <a:lnTo>
                        <a:pt x="34" y="76"/>
                      </a:lnTo>
                      <a:lnTo>
                        <a:pt x="44" y="60"/>
                      </a:lnTo>
                      <a:lnTo>
                        <a:pt x="56" y="44"/>
                      </a:lnTo>
                      <a:lnTo>
                        <a:pt x="67" y="30"/>
                      </a:lnTo>
                      <a:lnTo>
                        <a:pt x="78" y="18"/>
                      </a:lnTo>
                      <a:lnTo>
                        <a:pt x="89" y="9"/>
                      </a:lnTo>
                      <a:lnTo>
                        <a:pt x="98" y="3"/>
                      </a:lnTo>
                      <a:lnTo>
                        <a:pt x="98" y="3"/>
                      </a:lnTo>
                      <a:lnTo>
                        <a:pt x="103" y="0"/>
                      </a:lnTo>
                      <a:lnTo>
                        <a:pt x="107" y="0"/>
                      </a:lnTo>
                      <a:lnTo>
                        <a:pt x="116" y="0"/>
                      </a:lnTo>
                      <a:lnTo>
                        <a:pt x="124" y="1"/>
                      </a:lnTo>
                      <a:lnTo>
                        <a:pt x="133" y="5"/>
                      </a:lnTo>
                      <a:lnTo>
                        <a:pt x="140" y="10"/>
                      </a:lnTo>
                      <a:lnTo>
                        <a:pt x="146" y="13"/>
                      </a:lnTo>
                      <a:lnTo>
                        <a:pt x="150" y="17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8" name="Freeform 65">
                  <a:extLst>
                    <a:ext uri="{FF2B5EF4-FFF2-40B4-BE49-F238E27FC236}">
                      <a16:creationId xmlns:a16="http://schemas.microsoft.com/office/drawing/2014/main" id="{BB117065-1AE9-4027-AE89-9A87A9B763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89" y="2148"/>
                  <a:ext cx="0" cy="9"/>
                </a:xfrm>
                <a:custGeom>
                  <a:avLst/>
                  <a:gdLst>
                    <a:gd name="T0" fmla="*/ 0 h 38"/>
                    <a:gd name="T1" fmla="*/ 19 h 38"/>
                    <a:gd name="T2" fmla="*/ 38 h 38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38">
                      <a:moveTo>
                        <a:pt x="0" y="0"/>
                      </a:moveTo>
                      <a:lnTo>
                        <a:pt x="0" y="19"/>
                      </a:lnTo>
                      <a:lnTo>
                        <a:pt x="0" y="38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9" name="Freeform 66">
                  <a:extLst>
                    <a:ext uri="{FF2B5EF4-FFF2-40B4-BE49-F238E27FC236}">
                      <a16:creationId xmlns:a16="http://schemas.microsoft.com/office/drawing/2014/main" id="{D1D15DD3-3FAD-4E81-933E-726F6BCA3F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83" y="2229"/>
                  <a:ext cx="19" cy="17"/>
                </a:xfrm>
                <a:custGeom>
                  <a:avLst/>
                  <a:gdLst>
                    <a:gd name="T0" fmla="*/ 0 w 76"/>
                    <a:gd name="T1" fmla="*/ 0 h 66"/>
                    <a:gd name="T2" fmla="*/ 0 w 76"/>
                    <a:gd name="T3" fmla="*/ 0 h 66"/>
                    <a:gd name="T4" fmla="*/ 13 w 76"/>
                    <a:gd name="T5" fmla="*/ 18 h 66"/>
                    <a:gd name="T6" fmla="*/ 25 w 76"/>
                    <a:gd name="T7" fmla="*/ 34 h 66"/>
                    <a:gd name="T8" fmla="*/ 32 w 76"/>
                    <a:gd name="T9" fmla="*/ 41 h 66"/>
                    <a:gd name="T10" fmla="*/ 38 w 76"/>
                    <a:gd name="T11" fmla="*/ 47 h 66"/>
                    <a:gd name="T12" fmla="*/ 38 w 76"/>
                    <a:gd name="T13" fmla="*/ 47 h 66"/>
                    <a:gd name="T14" fmla="*/ 45 w 76"/>
                    <a:gd name="T15" fmla="*/ 52 h 66"/>
                    <a:gd name="T16" fmla="*/ 51 w 76"/>
                    <a:gd name="T17" fmla="*/ 57 h 66"/>
                    <a:gd name="T18" fmla="*/ 63 w 76"/>
                    <a:gd name="T19" fmla="*/ 62 h 66"/>
                    <a:gd name="T20" fmla="*/ 73 w 76"/>
                    <a:gd name="T21" fmla="*/ 65 h 66"/>
                    <a:gd name="T22" fmla="*/ 76 w 76"/>
                    <a:gd name="T23" fmla="*/ 66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6" h="6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3" y="18"/>
                      </a:lnTo>
                      <a:lnTo>
                        <a:pt x="25" y="34"/>
                      </a:lnTo>
                      <a:lnTo>
                        <a:pt x="32" y="41"/>
                      </a:lnTo>
                      <a:lnTo>
                        <a:pt x="38" y="47"/>
                      </a:lnTo>
                      <a:lnTo>
                        <a:pt x="38" y="47"/>
                      </a:lnTo>
                      <a:lnTo>
                        <a:pt x="45" y="52"/>
                      </a:lnTo>
                      <a:lnTo>
                        <a:pt x="51" y="57"/>
                      </a:lnTo>
                      <a:lnTo>
                        <a:pt x="63" y="62"/>
                      </a:lnTo>
                      <a:lnTo>
                        <a:pt x="73" y="65"/>
                      </a:lnTo>
                      <a:lnTo>
                        <a:pt x="76" y="66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0" name="Freeform 67">
                  <a:extLst>
                    <a:ext uri="{FF2B5EF4-FFF2-40B4-BE49-F238E27FC236}">
                      <a16:creationId xmlns:a16="http://schemas.microsoft.com/office/drawing/2014/main" id="{6444E090-136D-4AD0-973B-AEA74B3EBD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06" y="2232"/>
                  <a:ext cx="16" cy="22"/>
                </a:xfrm>
                <a:custGeom>
                  <a:avLst/>
                  <a:gdLst>
                    <a:gd name="T0" fmla="*/ 64 w 64"/>
                    <a:gd name="T1" fmla="*/ 2 h 87"/>
                    <a:gd name="T2" fmla="*/ 64 w 64"/>
                    <a:gd name="T3" fmla="*/ 2 h 87"/>
                    <a:gd name="T4" fmla="*/ 61 w 64"/>
                    <a:gd name="T5" fmla="*/ 1 h 87"/>
                    <a:gd name="T6" fmla="*/ 57 w 64"/>
                    <a:gd name="T7" fmla="*/ 0 h 87"/>
                    <a:gd name="T8" fmla="*/ 52 w 64"/>
                    <a:gd name="T9" fmla="*/ 0 h 87"/>
                    <a:gd name="T10" fmla="*/ 45 w 64"/>
                    <a:gd name="T11" fmla="*/ 1 h 87"/>
                    <a:gd name="T12" fmla="*/ 37 w 64"/>
                    <a:gd name="T13" fmla="*/ 3 h 87"/>
                    <a:gd name="T14" fmla="*/ 27 w 64"/>
                    <a:gd name="T15" fmla="*/ 8 h 87"/>
                    <a:gd name="T16" fmla="*/ 16 w 64"/>
                    <a:gd name="T17" fmla="*/ 16 h 87"/>
                    <a:gd name="T18" fmla="*/ 16 w 64"/>
                    <a:gd name="T19" fmla="*/ 16 h 87"/>
                    <a:gd name="T20" fmla="*/ 12 w 64"/>
                    <a:gd name="T21" fmla="*/ 21 h 87"/>
                    <a:gd name="T22" fmla="*/ 7 w 64"/>
                    <a:gd name="T23" fmla="*/ 27 h 87"/>
                    <a:gd name="T24" fmla="*/ 5 w 64"/>
                    <a:gd name="T25" fmla="*/ 33 h 87"/>
                    <a:gd name="T26" fmla="*/ 2 w 64"/>
                    <a:gd name="T27" fmla="*/ 39 h 87"/>
                    <a:gd name="T28" fmla="*/ 0 w 64"/>
                    <a:gd name="T29" fmla="*/ 51 h 87"/>
                    <a:gd name="T30" fmla="*/ 0 w 64"/>
                    <a:gd name="T31" fmla="*/ 61 h 87"/>
                    <a:gd name="T32" fmla="*/ 2 w 64"/>
                    <a:gd name="T33" fmla="*/ 72 h 87"/>
                    <a:gd name="T34" fmla="*/ 5 w 64"/>
                    <a:gd name="T35" fmla="*/ 80 h 87"/>
                    <a:gd name="T36" fmla="*/ 7 w 64"/>
                    <a:gd name="T37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4" h="87">
                      <a:moveTo>
                        <a:pt x="64" y="2"/>
                      </a:moveTo>
                      <a:lnTo>
                        <a:pt x="64" y="2"/>
                      </a:lnTo>
                      <a:lnTo>
                        <a:pt x="61" y="1"/>
                      </a:lnTo>
                      <a:lnTo>
                        <a:pt x="57" y="0"/>
                      </a:lnTo>
                      <a:lnTo>
                        <a:pt x="52" y="0"/>
                      </a:lnTo>
                      <a:lnTo>
                        <a:pt x="45" y="1"/>
                      </a:lnTo>
                      <a:lnTo>
                        <a:pt x="37" y="3"/>
                      </a:lnTo>
                      <a:lnTo>
                        <a:pt x="27" y="8"/>
                      </a:lnTo>
                      <a:lnTo>
                        <a:pt x="16" y="16"/>
                      </a:lnTo>
                      <a:lnTo>
                        <a:pt x="16" y="16"/>
                      </a:lnTo>
                      <a:lnTo>
                        <a:pt x="12" y="21"/>
                      </a:lnTo>
                      <a:lnTo>
                        <a:pt x="7" y="27"/>
                      </a:lnTo>
                      <a:lnTo>
                        <a:pt x="5" y="33"/>
                      </a:lnTo>
                      <a:lnTo>
                        <a:pt x="2" y="39"/>
                      </a:lnTo>
                      <a:lnTo>
                        <a:pt x="0" y="51"/>
                      </a:lnTo>
                      <a:lnTo>
                        <a:pt x="0" y="61"/>
                      </a:lnTo>
                      <a:lnTo>
                        <a:pt x="2" y="72"/>
                      </a:lnTo>
                      <a:lnTo>
                        <a:pt x="5" y="80"/>
                      </a:lnTo>
                      <a:lnTo>
                        <a:pt x="7" y="87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1" name="Freeform 68">
                  <a:extLst>
                    <a:ext uri="{FF2B5EF4-FFF2-40B4-BE49-F238E27FC236}">
                      <a16:creationId xmlns:a16="http://schemas.microsoft.com/office/drawing/2014/main" id="{0C92F7E9-C0A7-4A7E-9837-1D853C3A9D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09" y="2246"/>
                  <a:ext cx="22" cy="20"/>
                </a:xfrm>
                <a:custGeom>
                  <a:avLst/>
                  <a:gdLst>
                    <a:gd name="T0" fmla="*/ 85 w 85"/>
                    <a:gd name="T1" fmla="*/ 6 h 82"/>
                    <a:gd name="T2" fmla="*/ 85 w 85"/>
                    <a:gd name="T3" fmla="*/ 6 h 82"/>
                    <a:gd name="T4" fmla="*/ 79 w 85"/>
                    <a:gd name="T5" fmla="*/ 4 h 82"/>
                    <a:gd name="T6" fmla="*/ 65 w 85"/>
                    <a:gd name="T7" fmla="*/ 1 h 82"/>
                    <a:gd name="T8" fmla="*/ 57 w 85"/>
                    <a:gd name="T9" fmla="*/ 0 h 82"/>
                    <a:gd name="T10" fmla="*/ 47 w 85"/>
                    <a:gd name="T11" fmla="*/ 0 h 82"/>
                    <a:gd name="T12" fmla="*/ 38 w 85"/>
                    <a:gd name="T13" fmla="*/ 2 h 82"/>
                    <a:gd name="T14" fmla="*/ 28 w 85"/>
                    <a:gd name="T15" fmla="*/ 6 h 82"/>
                    <a:gd name="T16" fmla="*/ 28 w 85"/>
                    <a:gd name="T17" fmla="*/ 6 h 82"/>
                    <a:gd name="T18" fmla="*/ 21 w 85"/>
                    <a:gd name="T19" fmla="*/ 11 h 82"/>
                    <a:gd name="T20" fmla="*/ 14 w 85"/>
                    <a:gd name="T21" fmla="*/ 17 h 82"/>
                    <a:gd name="T22" fmla="*/ 9 w 85"/>
                    <a:gd name="T23" fmla="*/ 24 h 82"/>
                    <a:gd name="T24" fmla="*/ 6 w 85"/>
                    <a:gd name="T25" fmla="*/ 30 h 82"/>
                    <a:gd name="T26" fmla="*/ 3 w 85"/>
                    <a:gd name="T27" fmla="*/ 37 h 82"/>
                    <a:gd name="T28" fmla="*/ 1 w 85"/>
                    <a:gd name="T29" fmla="*/ 43 h 82"/>
                    <a:gd name="T30" fmla="*/ 0 w 85"/>
                    <a:gd name="T31" fmla="*/ 53 h 82"/>
                    <a:gd name="T32" fmla="*/ 0 w 85"/>
                    <a:gd name="T33" fmla="*/ 53 h 82"/>
                    <a:gd name="T34" fmla="*/ 1 w 85"/>
                    <a:gd name="T35" fmla="*/ 63 h 82"/>
                    <a:gd name="T36" fmla="*/ 4 w 85"/>
                    <a:gd name="T37" fmla="*/ 72 h 82"/>
                    <a:gd name="T38" fmla="*/ 9 w 85"/>
                    <a:gd name="T39" fmla="*/ 82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85" h="82">
                      <a:moveTo>
                        <a:pt x="85" y="6"/>
                      </a:moveTo>
                      <a:lnTo>
                        <a:pt x="85" y="6"/>
                      </a:lnTo>
                      <a:lnTo>
                        <a:pt x="79" y="4"/>
                      </a:lnTo>
                      <a:lnTo>
                        <a:pt x="65" y="1"/>
                      </a:lnTo>
                      <a:lnTo>
                        <a:pt x="57" y="0"/>
                      </a:lnTo>
                      <a:lnTo>
                        <a:pt x="47" y="0"/>
                      </a:lnTo>
                      <a:lnTo>
                        <a:pt x="38" y="2"/>
                      </a:lnTo>
                      <a:lnTo>
                        <a:pt x="28" y="6"/>
                      </a:lnTo>
                      <a:lnTo>
                        <a:pt x="28" y="6"/>
                      </a:lnTo>
                      <a:lnTo>
                        <a:pt x="21" y="11"/>
                      </a:lnTo>
                      <a:lnTo>
                        <a:pt x="14" y="17"/>
                      </a:lnTo>
                      <a:lnTo>
                        <a:pt x="9" y="24"/>
                      </a:lnTo>
                      <a:lnTo>
                        <a:pt x="6" y="30"/>
                      </a:lnTo>
                      <a:lnTo>
                        <a:pt x="3" y="37"/>
                      </a:lnTo>
                      <a:lnTo>
                        <a:pt x="1" y="43"/>
                      </a:lnTo>
                      <a:lnTo>
                        <a:pt x="0" y="53"/>
                      </a:lnTo>
                      <a:lnTo>
                        <a:pt x="0" y="53"/>
                      </a:lnTo>
                      <a:lnTo>
                        <a:pt x="1" y="63"/>
                      </a:lnTo>
                      <a:lnTo>
                        <a:pt x="4" y="72"/>
                      </a:lnTo>
                      <a:lnTo>
                        <a:pt x="9" y="82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2" name="Freeform 69">
                  <a:extLst>
                    <a:ext uri="{FF2B5EF4-FFF2-40B4-BE49-F238E27FC236}">
                      <a16:creationId xmlns:a16="http://schemas.microsoft.com/office/drawing/2014/main" id="{E5B25D3C-5B47-4FEA-AB45-EA6D178972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00" y="2237"/>
                  <a:ext cx="3" cy="9"/>
                </a:xfrm>
                <a:custGeom>
                  <a:avLst/>
                  <a:gdLst>
                    <a:gd name="T0" fmla="*/ 2 w 16"/>
                    <a:gd name="T1" fmla="*/ 0 h 38"/>
                    <a:gd name="T2" fmla="*/ 2 w 16"/>
                    <a:gd name="T3" fmla="*/ 0 h 38"/>
                    <a:gd name="T4" fmla="*/ 2 w 16"/>
                    <a:gd name="T5" fmla="*/ 0 h 38"/>
                    <a:gd name="T6" fmla="*/ 0 w 16"/>
                    <a:gd name="T7" fmla="*/ 1 h 38"/>
                    <a:gd name="T8" fmla="*/ 0 w 16"/>
                    <a:gd name="T9" fmla="*/ 4 h 38"/>
                    <a:gd name="T10" fmla="*/ 2 w 16"/>
                    <a:gd name="T11" fmla="*/ 10 h 38"/>
                    <a:gd name="T12" fmla="*/ 2 w 16"/>
                    <a:gd name="T13" fmla="*/ 10 h 38"/>
                    <a:gd name="T14" fmla="*/ 5 w 16"/>
                    <a:gd name="T15" fmla="*/ 18 h 38"/>
                    <a:gd name="T16" fmla="*/ 10 w 16"/>
                    <a:gd name="T17" fmla="*/ 28 h 38"/>
                    <a:gd name="T18" fmla="*/ 16 w 16"/>
                    <a:gd name="T19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" h="38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1"/>
                      </a:lnTo>
                      <a:lnTo>
                        <a:pt x="0" y="4"/>
                      </a:lnTo>
                      <a:lnTo>
                        <a:pt x="2" y="10"/>
                      </a:lnTo>
                      <a:lnTo>
                        <a:pt x="2" y="10"/>
                      </a:lnTo>
                      <a:lnTo>
                        <a:pt x="5" y="18"/>
                      </a:lnTo>
                      <a:lnTo>
                        <a:pt x="10" y="28"/>
                      </a:lnTo>
                      <a:lnTo>
                        <a:pt x="16" y="38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3" name="Freeform 70">
                  <a:extLst>
                    <a:ext uri="{FF2B5EF4-FFF2-40B4-BE49-F238E27FC236}">
                      <a16:creationId xmlns:a16="http://schemas.microsoft.com/office/drawing/2014/main" id="{C152E851-CC32-42CA-8F6B-F9BE924695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50" y="2267"/>
                  <a:ext cx="32" cy="11"/>
                </a:xfrm>
                <a:custGeom>
                  <a:avLst/>
                  <a:gdLst>
                    <a:gd name="T0" fmla="*/ 129 w 129"/>
                    <a:gd name="T1" fmla="*/ 3 h 45"/>
                    <a:gd name="T2" fmla="*/ 129 w 129"/>
                    <a:gd name="T3" fmla="*/ 3 h 45"/>
                    <a:gd name="T4" fmla="*/ 95 w 129"/>
                    <a:gd name="T5" fmla="*/ 0 h 45"/>
                    <a:gd name="T6" fmla="*/ 67 w 129"/>
                    <a:gd name="T7" fmla="*/ 0 h 45"/>
                    <a:gd name="T8" fmla="*/ 54 w 129"/>
                    <a:gd name="T9" fmla="*/ 2 h 45"/>
                    <a:gd name="T10" fmla="*/ 43 w 129"/>
                    <a:gd name="T11" fmla="*/ 3 h 45"/>
                    <a:gd name="T12" fmla="*/ 43 w 129"/>
                    <a:gd name="T13" fmla="*/ 3 h 45"/>
                    <a:gd name="T14" fmla="*/ 35 w 129"/>
                    <a:gd name="T15" fmla="*/ 6 h 45"/>
                    <a:gd name="T16" fmla="*/ 26 w 129"/>
                    <a:gd name="T17" fmla="*/ 12 h 45"/>
                    <a:gd name="T18" fmla="*/ 19 w 129"/>
                    <a:gd name="T19" fmla="*/ 19 h 45"/>
                    <a:gd name="T20" fmla="*/ 13 w 129"/>
                    <a:gd name="T21" fmla="*/ 26 h 45"/>
                    <a:gd name="T22" fmla="*/ 4 w 129"/>
                    <a:gd name="T23" fmla="*/ 40 h 45"/>
                    <a:gd name="T24" fmla="*/ 0 w 129"/>
                    <a:gd name="T25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9" h="45">
                      <a:moveTo>
                        <a:pt x="129" y="3"/>
                      </a:moveTo>
                      <a:lnTo>
                        <a:pt x="129" y="3"/>
                      </a:lnTo>
                      <a:lnTo>
                        <a:pt x="95" y="0"/>
                      </a:lnTo>
                      <a:lnTo>
                        <a:pt x="67" y="0"/>
                      </a:lnTo>
                      <a:lnTo>
                        <a:pt x="54" y="2"/>
                      </a:lnTo>
                      <a:lnTo>
                        <a:pt x="43" y="3"/>
                      </a:lnTo>
                      <a:lnTo>
                        <a:pt x="43" y="3"/>
                      </a:lnTo>
                      <a:lnTo>
                        <a:pt x="35" y="6"/>
                      </a:lnTo>
                      <a:lnTo>
                        <a:pt x="26" y="12"/>
                      </a:lnTo>
                      <a:lnTo>
                        <a:pt x="19" y="19"/>
                      </a:lnTo>
                      <a:lnTo>
                        <a:pt x="13" y="26"/>
                      </a:lnTo>
                      <a:lnTo>
                        <a:pt x="4" y="40"/>
                      </a:lnTo>
                      <a:lnTo>
                        <a:pt x="0" y="45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4" name="Freeform 71">
                  <a:extLst>
                    <a:ext uri="{FF2B5EF4-FFF2-40B4-BE49-F238E27FC236}">
                      <a16:creationId xmlns:a16="http://schemas.microsoft.com/office/drawing/2014/main" id="{FE55C495-476C-4AA0-BD3B-EF6649DB2A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6" y="2275"/>
                  <a:ext cx="285" cy="214"/>
                </a:xfrm>
                <a:custGeom>
                  <a:avLst/>
                  <a:gdLst>
                    <a:gd name="T0" fmla="*/ 1124 w 1138"/>
                    <a:gd name="T1" fmla="*/ 43 h 860"/>
                    <a:gd name="T2" fmla="*/ 1065 w 1138"/>
                    <a:gd name="T3" fmla="*/ 14 h 860"/>
                    <a:gd name="T4" fmla="*/ 1017 w 1138"/>
                    <a:gd name="T5" fmla="*/ 0 h 860"/>
                    <a:gd name="T6" fmla="*/ 996 w 1138"/>
                    <a:gd name="T7" fmla="*/ 0 h 860"/>
                    <a:gd name="T8" fmla="*/ 930 w 1138"/>
                    <a:gd name="T9" fmla="*/ 19 h 860"/>
                    <a:gd name="T10" fmla="*/ 888 w 1138"/>
                    <a:gd name="T11" fmla="*/ 45 h 860"/>
                    <a:gd name="T12" fmla="*/ 864 w 1138"/>
                    <a:gd name="T13" fmla="*/ 68 h 860"/>
                    <a:gd name="T14" fmla="*/ 854 w 1138"/>
                    <a:gd name="T15" fmla="*/ 95 h 860"/>
                    <a:gd name="T16" fmla="*/ 850 w 1138"/>
                    <a:gd name="T17" fmla="*/ 131 h 860"/>
                    <a:gd name="T18" fmla="*/ 854 w 1138"/>
                    <a:gd name="T19" fmla="*/ 172 h 860"/>
                    <a:gd name="T20" fmla="*/ 864 w 1138"/>
                    <a:gd name="T21" fmla="*/ 195 h 860"/>
                    <a:gd name="T22" fmla="*/ 883 w 1138"/>
                    <a:gd name="T23" fmla="*/ 216 h 860"/>
                    <a:gd name="T24" fmla="*/ 908 w 1138"/>
                    <a:gd name="T25" fmla="*/ 235 h 860"/>
                    <a:gd name="T26" fmla="*/ 947 w 1138"/>
                    <a:gd name="T27" fmla="*/ 258 h 860"/>
                    <a:gd name="T28" fmla="*/ 971 w 1138"/>
                    <a:gd name="T29" fmla="*/ 259 h 860"/>
                    <a:gd name="T30" fmla="*/ 996 w 1138"/>
                    <a:gd name="T31" fmla="*/ 247 h 860"/>
                    <a:gd name="T32" fmla="*/ 1015 w 1138"/>
                    <a:gd name="T33" fmla="*/ 232 h 860"/>
                    <a:gd name="T34" fmla="*/ 1033 w 1138"/>
                    <a:gd name="T35" fmla="*/ 198 h 860"/>
                    <a:gd name="T36" fmla="*/ 1034 w 1138"/>
                    <a:gd name="T37" fmla="*/ 178 h 860"/>
                    <a:gd name="T38" fmla="*/ 1028 w 1138"/>
                    <a:gd name="T39" fmla="*/ 164 h 860"/>
                    <a:gd name="T40" fmla="*/ 1020 w 1138"/>
                    <a:gd name="T41" fmla="*/ 157 h 860"/>
                    <a:gd name="T42" fmla="*/ 990 w 1138"/>
                    <a:gd name="T43" fmla="*/ 150 h 860"/>
                    <a:gd name="T44" fmla="*/ 963 w 1138"/>
                    <a:gd name="T45" fmla="*/ 152 h 860"/>
                    <a:gd name="T46" fmla="*/ 975 w 1138"/>
                    <a:gd name="T47" fmla="*/ 143 h 860"/>
                    <a:gd name="T48" fmla="*/ 1009 w 1138"/>
                    <a:gd name="T49" fmla="*/ 131 h 860"/>
                    <a:gd name="T50" fmla="*/ 1034 w 1138"/>
                    <a:gd name="T51" fmla="*/ 131 h 860"/>
                    <a:gd name="T52" fmla="*/ 1053 w 1138"/>
                    <a:gd name="T53" fmla="*/ 137 h 860"/>
                    <a:gd name="T54" fmla="*/ 1080 w 1138"/>
                    <a:gd name="T55" fmla="*/ 159 h 860"/>
                    <a:gd name="T56" fmla="*/ 1104 w 1138"/>
                    <a:gd name="T57" fmla="*/ 196 h 860"/>
                    <a:gd name="T58" fmla="*/ 1119 w 1138"/>
                    <a:gd name="T59" fmla="*/ 242 h 860"/>
                    <a:gd name="T60" fmla="*/ 1124 w 1138"/>
                    <a:gd name="T61" fmla="*/ 292 h 860"/>
                    <a:gd name="T62" fmla="*/ 1115 w 1138"/>
                    <a:gd name="T63" fmla="*/ 342 h 860"/>
                    <a:gd name="T64" fmla="*/ 1102 w 1138"/>
                    <a:gd name="T65" fmla="*/ 374 h 860"/>
                    <a:gd name="T66" fmla="*/ 1073 w 1138"/>
                    <a:gd name="T67" fmla="*/ 420 h 860"/>
                    <a:gd name="T68" fmla="*/ 1033 w 1138"/>
                    <a:gd name="T69" fmla="*/ 462 h 860"/>
                    <a:gd name="T70" fmla="*/ 978 w 1138"/>
                    <a:gd name="T71" fmla="*/ 495 h 860"/>
                    <a:gd name="T72" fmla="*/ 905 w 1138"/>
                    <a:gd name="T73" fmla="*/ 517 h 860"/>
                    <a:gd name="T74" fmla="*/ 844 w 1138"/>
                    <a:gd name="T75" fmla="*/ 523 h 860"/>
                    <a:gd name="T76" fmla="*/ 537 w 1138"/>
                    <a:gd name="T77" fmla="*/ 532 h 860"/>
                    <a:gd name="T78" fmla="*/ 359 w 1138"/>
                    <a:gd name="T79" fmla="*/ 544 h 860"/>
                    <a:gd name="T80" fmla="*/ 284 w 1138"/>
                    <a:gd name="T81" fmla="*/ 556 h 860"/>
                    <a:gd name="T82" fmla="*/ 245 w 1138"/>
                    <a:gd name="T83" fmla="*/ 568 h 860"/>
                    <a:gd name="T84" fmla="*/ 186 w 1138"/>
                    <a:gd name="T85" fmla="*/ 594 h 860"/>
                    <a:gd name="T86" fmla="*/ 96 w 1138"/>
                    <a:gd name="T87" fmla="*/ 647 h 860"/>
                    <a:gd name="T88" fmla="*/ 46 w 1138"/>
                    <a:gd name="T89" fmla="*/ 688 h 860"/>
                    <a:gd name="T90" fmla="*/ 33 w 1138"/>
                    <a:gd name="T91" fmla="*/ 703 h 860"/>
                    <a:gd name="T92" fmla="*/ 9 w 1138"/>
                    <a:gd name="T93" fmla="*/ 747 h 860"/>
                    <a:gd name="T94" fmla="*/ 0 w 1138"/>
                    <a:gd name="T95" fmla="*/ 786 h 860"/>
                    <a:gd name="T96" fmla="*/ 2 w 1138"/>
                    <a:gd name="T97" fmla="*/ 809 h 860"/>
                    <a:gd name="T98" fmla="*/ 9 w 1138"/>
                    <a:gd name="T99" fmla="*/ 822 h 860"/>
                    <a:gd name="T100" fmla="*/ 32 w 1138"/>
                    <a:gd name="T101" fmla="*/ 842 h 860"/>
                    <a:gd name="T102" fmla="*/ 67 w 1138"/>
                    <a:gd name="T103" fmla="*/ 856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138" h="860">
                      <a:moveTo>
                        <a:pt x="1138" y="52"/>
                      </a:moveTo>
                      <a:lnTo>
                        <a:pt x="1138" y="52"/>
                      </a:lnTo>
                      <a:lnTo>
                        <a:pt x="1124" y="43"/>
                      </a:lnTo>
                      <a:lnTo>
                        <a:pt x="1108" y="35"/>
                      </a:lnTo>
                      <a:lnTo>
                        <a:pt x="1087" y="24"/>
                      </a:lnTo>
                      <a:lnTo>
                        <a:pt x="1065" y="14"/>
                      </a:lnTo>
                      <a:lnTo>
                        <a:pt x="1041" y="6"/>
                      </a:lnTo>
                      <a:lnTo>
                        <a:pt x="1029" y="3"/>
                      </a:lnTo>
                      <a:lnTo>
                        <a:pt x="1017" y="0"/>
                      </a:lnTo>
                      <a:lnTo>
                        <a:pt x="1007" y="0"/>
                      </a:lnTo>
                      <a:lnTo>
                        <a:pt x="996" y="0"/>
                      </a:lnTo>
                      <a:lnTo>
                        <a:pt x="996" y="0"/>
                      </a:lnTo>
                      <a:lnTo>
                        <a:pt x="975" y="4"/>
                      </a:lnTo>
                      <a:lnTo>
                        <a:pt x="952" y="11"/>
                      </a:lnTo>
                      <a:lnTo>
                        <a:pt x="930" y="19"/>
                      </a:lnTo>
                      <a:lnTo>
                        <a:pt x="907" y="31"/>
                      </a:lnTo>
                      <a:lnTo>
                        <a:pt x="898" y="38"/>
                      </a:lnTo>
                      <a:lnTo>
                        <a:pt x="888" y="45"/>
                      </a:lnTo>
                      <a:lnTo>
                        <a:pt x="879" y="52"/>
                      </a:lnTo>
                      <a:lnTo>
                        <a:pt x="872" y="60"/>
                      </a:lnTo>
                      <a:lnTo>
                        <a:pt x="864" y="68"/>
                      </a:lnTo>
                      <a:lnTo>
                        <a:pt x="860" y="77"/>
                      </a:lnTo>
                      <a:lnTo>
                        <a:pt x="856" y="86"/>
                      </a:lnTo>
                      <a:lnTo>
                        <a:pt x="854" y="95"/>
                      </a:lnTo>
                      <a:lnTo>
                        <a:pt x="854" y="95"/>
                      </a:lnTo>
                      <a:lnTo>
                        <a:pt x="851" y="113"/>
                      </a:lnTo>
                      <a:lnTo>
                        <a:pt x="850" y="131"/>
                      </a:lnTo>
                      <a:lnTo>
                        <a:pt x="850" y="149"/>
                      </a:lnTo>
                      <a:lnTo>
                        <a:pt x="851" y="164"/>
                      </a:lnTo>
                      <a:lnTo>
                        <a:pt x="854" y="172"/>
                      </a:lnTo>
                      <a:lnTo>
                        <a:pt x="856" y="181"/>
                      </a:lnTo>
                      <a:lnTo>
                        <a:pt x="860" y="188"/>
                      </a:lnTo>
                      <a:lnTo>
                        <a:pt x="864" y="195"/>
                      </a:lnTo>
                      <a:lnTo>
                        <a:pt x="869" y="202"/>
                      </a:lnTo>
                      <a:lnTo>
                        <a:pt x="876" y="209"/>
                      </a:lnTo>
                      <a:lnTo>
                        <a:pt x="883" y="216"/>
                      </a:lnTo>
                      <a:lnTo>
                        <a:pt x="892" y="223"/>
                      </a:lnTo>
                      <a:lnTo>
                        <a:pt x="892" y="223"/>
                      </a:lnTo>
                      <a:lnTo>
                        <a:pt x="908" y="235"/>
                      </a:lnTo>
                      <a:lnTo>
                        <a:pt x="924" y="246"/>
                      </a:lnTo>
                      <a:lnTo>
                        <a:pt x="937" y="253"/>
                      </a:lnTo>
                      <a:lnTo>
                        <a:pt x="947" y="258"/>
                      </a:lnTo>
                      <a:lnTo>
                        <a:pt x="959" y="259"/>
                      </a:lnTo>
                      <a:lnTo>
                        <a:pt x="965" y="259"/>
                      </a:lnTo>
                      <a:lnTo>
                        <a:pt x="971" y="259"/>
                      </a:lnTo>
                      <a:lnTo>
                        <a:pt x="983" y="254"/>
                      </a:lnTo>
                      <a:lnTo>
                        <a:pt x="996" y="247"/>
                      </a:lnTo>
                      <a:lnTo>
                        <a:pt x="996" y="247"/>
                      </a:lnTo>
                      <a:lnTo>
                        <a:pt x="1003" y="242"/>
                      </a:lnTo>
                      <a:lnTo>
                        <a:pt x="1009" y="236"/>
                      </a:lnTo>
                      <a:lnTo>
                        <a:pt x="1015" y="232"/>
                      </a:lnTo>
                      <a:lnTo>
                        <a:pt x="1020" y="225"/>
                      </a:lnTo>
                      <a:lnTo>
                        <a:pt x="1028" y="212"/>
                      </a:lnTo>
                      <a:lnTo>
                        <a:pt x="1033" y="198"/>
                      </a:lnTo>
                      <a:lnTo>
                        <a:pt x="1034" y="191"/>
                      </a:lnTo>
                      <a:lnTo>
                        <a:pt x="1034" y="185"/>
                      </a:lnTo>
                      <a:lnTo>
                        <a:pt x="1034" y="178"/>
                      </a:lnTo>
                      <a:lnTo>
                        <a:pt x="1033" y="174"/>
                      </a:lnTo>
                      <a:lnTo>
                        <a:pt x="1032" y="168"/>
                      </a:lnTo>
                      <a:lnTo>
                        <a:pt x="1028" y="164"/>
                      </a:lnTo>
                      <a:lnTo>
                        <a:pt x="1025" y="159"/>
                      </a:lnTo>
                      <a:lnTo>
                        <a:pt x="1020" y="157"/>
                      </a:lnTo>
                      <a:lnTo>
                        <a:pt x="1020" y="157"/>
                      </a:lnTo>
                      <a:lnTo>
                        <a:pt x="1009" y="153"/>
                      </a:lnTo>
                      <a:lnTo>
                        <a:pt x="1000" y="151"/>
                      </a:lnTo>
                      <a:lnTo>
                        <a:pt x="990" y="150"/>
                      </a:lnTo>
                      <a:lnTo>
                        <a:pt x="981" y="150"/>
                      </a:lnTo>
                      <a:lnTo>
                        <a:pt x="968" y="151"/>
                      </a:lnTo>
                      <a:lnTo>
                        <a:pt x="963" y="152"/>
                      </a:lnTo>
                      <a:lnTo>
                        <a:pt x="963" y="152"/>
                      </a:lnTo>
                      <a:lnTo>
                        <a:pt x="969" y="147"/>
                      </a:lnTo>
                      <a:lnTo>
                        <a:pt x="975" y="143"/>
                      </a:lnTo>
                      <a:lnTo>
                        <a:pt x="984" y="138"/>
                      </a:lnTo>
                      <a:lnTo>
                        <a:pt x="996" y="133"/>
                      </a:lnTo>
                      <a:lnTo>
                        <a:pt x="1009" y="131"/>
                      </a:lnTo>
                      <a:lnTo>
                        <a:pt x="1017" y="130"/>
                      </a:lnTo>
                      <a:lnTo>
                        <a:pt x="1026" y="131"/>
                      </a:lnTo>
                      <a:lnTo>
                        <a:pt x="1034" y="131"/>
                      </a:lnTo>
                      <a:lnTo>
                        <a:pt x="1044" y="133"/>
                      </a:lnTo>
                      <a:lnTo>
                        <a:pt x="1044" y="133"/>
                      </a:lnTo>
                      <a:lnTo>
                        <a:pt x="1053" y="137"/>
                      </a:lnTo>
                      <a:lnTo>
                        <a:pt x="1063" y="143"/>
                      </a:lnTo>
                      <a:lnTo>
                        <a:pt x="1072" y="150"/>
                      </a:lnTo>
                      <a:lnTo>
                        <a:pt x="1080" y="159"/>
                      </a:lnTo>
                      <a:lnTo>
                        <a:pt x="1089" y="170"/>
                      </a:lnTo>
                      <a:lnTo>
                        <a:pt x="1097" y="183"/>
                      </a:lnTo>
                      <a:lnTo>
                        <a:pt x="1104" y="196"/>
                      </a:lnTo>
                      <a:lnTo>
                        <a:pt x="1110" y="210"/>
                      </a:lnTo>
                      <a:lnTo>
                        <a:pt x="1115" y="226"/>
                      </a:lnTo>
                      <a:lnTo>
                        <a:pt x="1119" y="242"/>
                      </a:lnTo>
                      <a:lnTo>
                        <a:pt x="1122" y="259"/>
                      </a:lnTo>
                      <a:lnTo>
                        <a:pt x="1124" y="276"/>
                      </a:lnTo>
                      <a:lnTo>
                        <a:pt x="1124" y="292"/>
                      </a:lnTo>
                      <a:lnTo>
                        <a:pt x="1123" y="310"/>
                      </a:lnTo>
                      <a:lnTo>
                        <a:pt x="1119" y="325"/>
                      </a:lnTo>
                      <a:lnTo>
                        <a:pt x="1115" y="342"/>
                      </a:lnTo>
                      <a:lnTo>
                        <a:pt x="1115" y="342"/>
                      </a:lnTo>
                      <a:lnTo>
                        <a:pt x="1109" y="358"/>
                      </a:lnTo>
                      <a:lnTo>
                        <a:pt x="1102" y="374"/>
                      </a:lnTo>
                      <a:lnTo>
                        <a:pt x="1093" y="390"/>
                      </a:lnTo>
                      <a:lnTo>
                        <a:pt x="1084" y="405"/>
                      </a:lnTo>
                      <a:lnTo>
                        <a:pt x="1073" y="420"/>
                      </a:lnTo>
                      <a:lnTo>
                        <a:pt x="1061" y="435"/>
                      </a:lnTo>
                      <a:lnTo>
                        <a:pt x="1048" y="449"/>
                      </a:lnTo>
                      <a:lnTo>
                        <a:pt x="1033" y="462"/>
                      </a:lnTo>
                      <a:lnTo>
                        <a:pt x="1017" y="474"/>
                      </a:lnTo>
                      <a:lnTo>
                        <a:pt x="998" y="485"/>
                      </a:lnTo>
                      <a:lnTo>
                        <a:pt x="978" y="495"/>
                      </a:lnTo>
                      <a:lnTo>
                        <a:pt x="956" y="504"/>
                      </a:lnTo>
                      <a:lnTo>
                        <a:pt x="932" y="511"/>
                      </a:lnTo>
                      <a:lnTo>
                        <a:pt x="905" y="517"/>
                      </a:lnTo>
                      <a:lnTo>
                        <a:pt x="876" y="520"/>
                      </a:lnTo>
                      <a:lnTo>
                        <a:pt x="844" y="523"/>
                      </a:lnTo>
                      <a:lnTo>
                        <a:pt x="844" y="523"/>
                      </a:lnTo>
                      <a:lnTo>
                        <a:pt x="697" y="527"/>
                      </a:lnTo>
                      <a:lnTo>
                        <a:pt x="618" y="530"/>
                      </a:lnTo>
                      <a:lnTo>
                        <a:pt x="537" y="532"/>
                      </a:lnTo>
                      <a:lnTo>
                        <a:pt x="460" y="536"/>
                      </a:lnTo>
                      <a:lnTo>
                        <a:pt x="390" y="540"/>
                      </a:lnTo>
                      <a:lnTo>
                        <a:pt x="359" y="544"/>
                      </a:lnTo>
                      <a:lnTo>
                        <a:pt x="331" y="547"/>
                      </a:lnTo>
                      <a:lnTo>
                        <a:pt x="306" y="551"/>
                      </a:lnTo>
                      <a:lnTo>
                        <a:pt x="284" y="556"/>
                      </a:lnTo>
                      <a:lnTo>
                        <a:pt x="284" y="556"/>
                      </a:lnTo>
                      <a:lnTo>
                        <a:pt x="265" y="562"/>
                      </a:lnTo>
                      <a:lnTo>
                        <a:pt x="245" y="568"/>
                      </a:lnTo>
                      <a:lnTo>
                        <a:pt x="225" y="576"/>
                      </a:lnTo>
                      <a:lnTo>
                        <a:pt x="205" y="584"/>
                      </a:lnTo>
                      <a:lnTo>
                        <a:pt x="186" y="594"/>
                      </a:lnTo>
                      <a:lnTo>
                        <a:pt x="166" y="604"/>
                      </a:lnTo>
                      <a:lnTo>
                        <a:pt x="129" y="626"/>
                      </a:lnTo>
                      <a:lnTo>
                        <a:pt x="96" y="647"/>
                      </a:lnTo>
                      <a:lnTo>
                        <a:pt x="67" y="669"/>
                      </a:lnTo>
                      <a:lnTo>
                        <a:pt x="56" y="678"/>
                      </a:lnTo>
                      <a:lnTo>
                        <a:pt x="46" y="688"/>
                      </a:lnTo>
                      <a:lnTo>
                        <a:pt x="39" y="696"/>
                      </a:lnTo>
                      <a:lnTo>
                        <a:pt x="33" y="703"/>
                      </a:lnTo>
                      <a:lnTo>
                        <a:pt x="33" y="703"/>
                      </a:lnTo>
                      <a:lnTo>
                        <a:pt x="25" y="717"/>
                      </a:lnTo>
                      <a:lnTo>
                        <a:pt x="16" y="731"/>
                      </a:lnTo>
                      <a:lnTo>
                        <a:pt x="9" y="747"/>
                      </a:lnTo>
                      <a:lnTo>
                        <a:pt x="3" y="764"/>
                      </a:lnTo>
                      <a:lnTo>
                        <a:pt x="1" y="779"/>
                      </a:lnTo>
                      <a:lnTo>
                        <a:pt x="0" y="786"/>
                      </a:lnTo>
                      <a:lnTo>
                        <a:pt x="0" y="794"/>
                      </a:lnTo>
                      <a:lnTo>
                        <a:pt x="1" y="802"/>
                      </a:lnTo>
                      <a:lnTo>
                        <a:pt x="2" y="809"/>
                      </a:lnTo>
                      <a:lnTo>
                        <a:pt x="6" y="816"/>
                      </a:lnTo>
                      <a:lnTo>
                        <a:pt x="9" y="822"/>
                      </a:lnTo>
                      <a:lnTo>
                        <a:pt x="9" y="822"/>
                      </a:lnTo>
                      <a:lnTo>
                        <a:pt x="14" y="828"/>
                      </a:lnTo>
                      <a:lnTo>
                        <a:pt x="20" y="832"/>
                      </a:lnTo>
                      <a:lnTo>
                        <a:pt x="32" y="842"/>
                      </a:lnTo>
                      <a:lnTo>
                        <a:pt x="44" y="848"/>
                      </a:lnTo>
                      <a:lnTo>
                        <a:pt x="57" y="853"/>
                      </a:lnTo>
                      <a:lnTo>
                        <a:pt x="67" y="856"/>
                      </a:lnTo>
                      <a:lnTo>
                        <a:pt x="77" y="858"/>
                      </a:lnTo>
                      <a:lnTo>
                        <a:pt x="85" y="860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5" name="Freeform 72">
                  <a:extLst>
                    <a:ext uri="{FF2B5EF4-FFF2-40B4-BE49-F238E27FC236}">
                      <a16:creationId xmlns:a16="http://schemas.microsoft.com/office/drawing/2014/main" id="{3C7CC888-75AB-4220-977C-D82BA2BD4E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36" y="2424"/>
                  <a:ext cx="61" cy="80"/>
                </a:xfrm>
                <a:custGeom>
                  <a:avLst/>
                  <a:gdLst>
                    <a:gd name="T0" fmla="*/ 243 w 243"/>
                    <a:gd name="T1" fmla="*/ 0 h 318"/>
                    <a:gd name="T2" fmla="*/ 243 w 243"/>
                    <a:gd name="T3" fmla="*/ 0 h 318"/>
                    <a:gd name="T4" fmla="*/ 217 w 243"/>
                    <a:gd name="T5" fmla="*/ 9 h 318"/>
                    <a:gd name="T6" fmla="*/ 189 w 243"/>
                    <a:gd name="T7" fmla="*/ 21 h 318"/>
                    <a:gd name="T8" fmla="*/ 156 w 243"/>
                    <a:gd name="T9" fmla="*/ 36 h 318"/>
                    <a:gd name="T10" fmla="*/ 119 w 243"/>
                    <a:gd name="T11" fmla="*/ 56 h 318"/>
                    <a:gd name="T12" fmla="*/ 101 w 243"/>
                    <a:gd name="T13" fmla="*/ 67 h 318"/>
                    <a:gd name="T14" fmla="*/ 83 w 243"/>
                    <a:gd name="T15" fmla="*/ 79 h 318"/>
                    <a:gd name="T16" fmla="*/ 67 w 243"/>
                    <a:gd name="T17" fmla="*/ 91 h 318"/>
                    <a:gd name="T18" fmla="*/ 51 w 243"/>
                    <a:gd name="T19" fmla="*/ 104 h 318"/>
                    <a:gd name="T20" fmla="*/ 37 w 243"/>
                    <a:gd name="T21" fmla="*/ 118 h 318"/>
                    <a:gd name="T22" fmla="*/ 25 w 243"/>
                    <a:gd name="T23" fmla="*/ 132 h 318"/>
                    <a:gd name="T24" fmla="*/ 25 w 243"/>
                    <a:gd name="T25" fmla="*/ 132 h 318"/>
                    <a:gd name="T26" fmla="*/ 16 w 243"/>
                    <a:gd name="T27" fmla="*/ 148 h 318"/>
                    <a:gd name="T28" fmla="*/ 10 w 243"/>
                    <a:gd name="T29" fmla="*/ 163 h 318"/>
                    <a:gd name="T30" fmla="*/ 5 w 243"/>
                    <a:gd name="T31" fmla="*/ 179 h 318"/>
                    <a:gd name="T32" fmla="*/ 1 w 243"/>
                    <a:gd name="T33" fmla="*/ 194 h 318"/>
                    <a:gd name="T34" fmla="*/ 0 w 243"/>
                    <a:gd name="T35" fmla="*/ 210 h 318"/>
                    <a:gd name="T36" fmla="*/ 0 w 243"/>
                    <a:gd name="T37" fmla="*/ 225 h 318"/>
                    <a:gd name="T38" fmla="*/ 3 w 243"/>
                    <a:gd name="T39" fmla="*/ 240 h 318"/>
                    <a:gd name="T40" fmla="*/ 4 w 243"/>
                    <a:gd name="T41" fmla="*/ 255 h 318"/>
                    <a:gd name="T42" fmla="*/ 7 w 243"/>
                    <a:gd name="T43" fmla="*/ 268 h 318"/>
                    <a:gd name="T44" fmla="*/ 11 w 243"/>
                    <a:gd name="T45" fmla="*/ 280 h 318"/>
                    <a:gd name="T46" fmla="*/ 18 w 243"/>
                    <a:gd name="T47" fmla="*/ 300 h 318"/>
                    <a:gd name="T48" fmla="*/ 23 w 243"/>
                    <a:gd name="T49" fmla="*/ 313 h 318"/>
                    <a:gd name="T50" fmla="*/ 25 w 243"/>
                    <a:gd name="T51" fmla="*/ 318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43" h="318">
                      <a:moveTo>
                        <a:pt x="243" y="0"/>
                      </a:moveTo>
                      <a:lnTo>
                        <a:pt x="243" y="0"/>
                      </a:lnTo>
                      <a:lnTo>
                        <a:pt x="217" y="9"/>
                      </a:lnTo>
                      <a:lnTo>
                        <a:pt x="189" y="21"/>
                      </a:lnTo>
                      <a:lnTo>
                        <a:pt x="156" y="36"/>
                      </a:lnTo>
                      <a:lnTo>
                        <a:pt x="119" y="56"/>
                      </a:lnTo>
                      <a:lnTo>
                        <a:pt x="101" y="67"/>
                      </a:lnTo>
                      <a:lnTo>
                        <a:pt x="83" y="79"/>
                      </a:lnTo>
                      <a:lnTo>
                        <a:pt x="67" y="91"/>
                      </a:lnTo>
                      <a:lnTo>
                        <a:pt x="51" y="104"/>
                      </a:lnTo>
                      <a:lnTo>
                        <a:pt x="37" y="118"/>
                      </a:lnTo>
                      <a:lnTo>
                        <a:pt x="25" y="132"/>
                      </a:lnTo>
                      <a:lnTo>
                        <a:pt x="25" y="132"/>
                      </a:lnTo>
                      <a:lnTo>
                        <a:pt x="16" y="148"/>
                      </a:lnTo>
                      <a:lnTo>
                        <a:pt x="10" y="163"/>
                      </a:lnTo>
                      <a:lnTo>
                        <a:pt x="5" y="179"/>
                      </a:lnTo>
                      <a:lnTo>
                        <a:pt x="1" y="194"/>
                      </a:lnTo>
                      <a:lnTo>
                        <a:pt x="0" y="210"/>
                      </a:lnTo>
                      <a:lnTo>
                        <a:pt x="0" y="225"/>
                      </a:lnTo>
                      <a:lnTo>
                        <a:pt x="3" y="240"/>
                      </a:lnTo>
                      <a:lnTo>
                        <a:pt x="4" y="255"/>
                      </a:lnTo>
                      <a:lnTo>
                        <a:pt x="7" y="268"/>
                      </a:lnTo>
                      <a:lnTo>
                        <a:pt x="11" y="280"/>
                      </a:lnTo>
                      <a:lnTo>
                        <a:pt x="18" y="300"/>
                      </a:lnTo>
                      <a:lnTo>
                        <a:pt x="23" y="313"/>
                      </a:lnTo>
                      <a:lnTo>
                        <a:pt x="25" y="318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6" name="Freeform 73">
                  <a:extLst>
                    <a:ext uri="{FF2B5EF4-FFF2-40B4-BE49-F238E27FC236}">
                      <a16:creationId xmlns:a16="http://schemas.microsoft.com/office/drawing/2014/main" id="{858B10A0-DF7A-4A31-B8FD-828A5160A9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3" y="2457"/>
                  <a:ext cx="22" cy="29"/>
                </a:xfrm>
                <a:custGeom>
                  <a:avLst/>
                  <a:gdLst>
                    <a:gd name="T0" fmla="*/ 87 w 87"/>
                    <a:gd name="T1" fmla="*/ 72 h 114"/>
                    <a:gd name="T2" fmla="*/ 87 w 87"/>
                    <a:gd name="T3" fmla="*/ 72 h 114"/>
                    <a:gd name="T4" fmla="*/ 87 w 87"/>
                    <a:gd name="T5" fmla="*/ 79 h 114"/>
                    <a:gd name="T6" fmla="*/ 87 w 87"/>
                    <a:gd name="T7" fmla="*/ 85 h 114"/>
                    <a:gd name="T8" fmla="*/ 85 w 87"/>
                    <a:gd name="T9" fmla="*/ 93 h 114"/>
                    <a:gd name="T10" fmla="*/ 81 w 87"/>
                    <a:gd name="T11" fmla="*/ 101 h 114"/>
                    <a:gd name="T12" fmla="*/ 79 w 87"/>
                    <a:gd name="T13" fmla="*/ 105 h 114"/>
                    <a:gd name="T14" fmla="*/ 75 w 87"/>
                    <a:gd name="T15" fmla="*/ 107 h 114"/>
                    <a:gd name="T16" fmla="*/ 71 w 87"/>
                    <a:gd name="T17" fmla="*/ 111 h 114"/>
                    <a:gd name="T18" fmla="*/ 67 w 87"/>
                    <a:gd name="T19" fmla="*/ 112 h 114"/>
                    <a:gd name="T20" fmla="*/ 61 w 87"/>
                    <a:gd name="T21" fmla="*/ 114 h 114"/>
                    <a:gd name="T22" fmla="*/ 54 w 87"/>
                    <a:gd name="T23" fmla="*/ 114 h 114"/>
                    <a:gd name="T24" fmla="*/ 54 w 87"/>
                    <a:gd name="T25" fmla="*/ 114 h 114"/>
                    <a:gd name="T26" fmla="*/ 47 w 87"/>
                    <a:gd name="T27" fmla="*/ 114 h 114"/>
                    <a:gd name="T28" fmla="*/ 39 w 87"/>
                    <a:gd name="T29" fmla="*/ 113 h 114"/>
                    <a:gd name="T30" fmla="*/ 34 w 87"/>
                    <a:gd name="T31" fmla="*/ 111 h 114"/>
                    <a:gd name="T32" fmla="*/ 28 w 87"/>
                    <a:gd name="T33" fmla="*/ 107 h 114"/>
                    <a:gd name="T34" fmla="*/ 22 w 87"/>
                    <a:gd name="T35" fmla="*/ 104 h 114"/>
                    <a:gd name="T36" fmla="*/ 16 w 87"/>
                    <a:gd name="T37" fmla="*/ 100 h 114"/>
                    <a:gd name="T38" fmla="*/ 12 w 87"/>
                    <a:gd name="T39" fmla="*/ 95 h 114"/>
                    <a:gd name="T40" fmla="*/ 7 w 87"/>
                    <a:gd name="T41" fmla="*/ 91 h 114"/>
                    <a:gd name="T42" fmla="*/ 5 w 87"/>
                    <a:gd name="T43" fmla="*/ 85 h 114"/>
                    <a:gd name="T44" fmla="*/ 3 w 87"/>
                    <a:gd name="T45" fmla="*/ 79 h 114"/>
                    <a:gd name="T46" fmla="*/ 0 w 87"/>
                    <a:gd name="T47" fmla="*/ 73 h 114"/>
                    <a:gd name="T48" fmla="*/ 0 w 87"/>
                    <a:gd name="T49" fmla="*/ 66 h 114"/>
                    <a:gd name="T50" fmla="*/ 0 w 87"/>
                    <a:gd name="T51" fmla="*/ 59 h 114"/>
                    <a:gd name="T52" fmla="*/ 1 w 87"/>
                    <a:gd name="T53" fmla="*/ 53 h 114"/>
                    <a:gd name="T54" fmla="*/ 3 w 87"/>
                    <a:gd name="T55" fmla="*/ 46 h 114"/>
                    <a:gd name="T56" fmla="*/ 6 w 87"/>
                    <a:gd name="T57" fmla="*/ 38 h 114"/>
                    <a:gd name="T58" fmla="*/ 6 w 87"/>
                    <a:gd name="T59" fmla="*/ 38 h 114"/>
                    <a:gd name="T60" fmla="*/ 11 w 87"/>
                    <a:gd name="T61" fmla="*/ 33 h 114"/>
                    <a:gd name="T62" fmla="*/ 16 w 87"/>
                    <a:gd name="T63" fmla="*/ 27 h 114"/>
                    <a:gd name="T64" fmla="*/ 20 w 87"/>
                    <a:gd name="T65" fmla="*/ 22 h 114"/>
                    <a:gd name="T66" fmla="*/ 26 w 87"/>
                    <a:gd name="T67" fmla="*/ 17 h 114"/>
                    <a:gd name="T68" fmla="*/ 38 w 87"/>
                    <a:gd name="T69" fmla="*/ 10 h 114"/>
                    <a:gd name="T70" fmla="*/ 49 w 87"/>
                    <a:gd name="T71" fmla="*/ 5 h 114"/>
                    <a:gd name="T72" fmla="*/ 61 w 87"/>
                    <a:gd name="T73" fmla="*/ 3 h 114"/>
                    <a:gd name="T74" fmla="*/ 69 w 87"/>
                    <a:gd name="T75" fmla="*/ 2 h 114"/>
                    <a:gd name="T76" fmla="*/ 77 w 87"/>
                    <a:gd name="T77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87" h="114">
                      <a:moveTo>
                        <a:pt x="87" y="72"/>
                      </a:moveTo>
                      <a:lnTo>
                        <a:pt x="87" y="72"/>
                      </a:lnTo>
                      <a:lnTo>
                        <a:pt x="87" y="79"/>
                      </a:lnTo>
                      <a:lnTo>
                        <a:pt x="87" y="85"/>
                      </a:lnTo>
                      <a:lnTo>
                        <a:pt x="85" y="93"/>
                      </a:lnTo>
                      <a:lnTo>
                        <a:pt x="81" y="101"/>
                      </a:lnTo>
                      <a:lnTo>
                        <a:pt x="79" y="105"/>
                      </a:lnTo>
                      <a:lnTo>
                        <a:pt x="75" y="107"/>
                      </a:lnTo>
                      <a:lnTo>
                        <a:pt x="71" y="111"/>
                      </a:lnTo>
                      <a:lnTo>
                        <a:pt x="67" y="112"/>
                      </a:lnTo>
                      <a:lnTo>
                        <a:pt x="61" y="114"/>
                      </a:lnTo>
                      <a:lnTo>
                        <a:pt x="54" y="114"/>
                      </a:lnTo>
                      <a:lnTo>
                        <a:pt x="54" y="114"/>
                      </a:lnTo>
                      <a:lnTo>
                        <a:pt x="47" y="114"/>
                      </a:lnTo>
                      <a:lnTo>
                        <a:pt x="39" y="113"/>
                      </a:lnTo>
                      <a:lnTo>
                        <a:pt x="34" y="111"/>
                      </a:lnTo>
                      <a:lnTo>
                        <a:pt x="28" y="107"/>
                      </a:lnTo>
                      <a:lnTo>
                        <a:pt x="22" y="104"/>
                      </a:lnTo>
                      <a:lnTo>
                        <a:pt x="16" y="100"/>
                      </a:lnTo>
                      <a:lnTo>
                        <a:pt x="12" y="95"/>
                      </a:lnTo>
                      <a:lnTo>
                        <a:pt x="7" y="91"/>
                      </a:lnTo>
                      <a:lnTo>
                        <a:pt x="5" y="85"/>
                      </a:lnTo>
                      <a:lnTo>
                        <a:pt x="3" y="79"/>
                      </a:lnTo>
                      <a:lnTo>
                        <a:pt x="0" y="73"/>
                      </a:lnTo>
                      <a:lnTo>
                        <a:pt x="0" y="66"/>
                      </a:lnTo>
                      <a:lnTo>
                        <a:pt x="0" y="59"/>
                      </a:lnTo>
                      <a:lnTo>
                        <a:pt x="1" y="53"/>
                      </a:lnTo>
                      <a:lnTo>
                        <a:pt x="3" y="46"/>
                      </a:lnTo>
                      <a:lnTo>
                        <a:pt x="6" y="38"/>
                      </a:lnTo>
                      <a:lnTo>
                        <a:pt x="6" y="38"/>
                      </a:lnTo>
                      <a:lnTo>
                        <a:pt x="11" y="33"/>
                      </a:lnTo>
                      <a:lnTo>
                        <a:pt x="16" y="27"/>
                      </a:lnTo>
                      <a:lnTo>
                        <a:pt x="20" y="22"/>
                      </a:lnTo>
                      <a:lnTo>
                        <a:pt x="26" y="17"/>
                      </a:lnTo>
                      <a:lnTo>
                        <a:pt x="38" y="10"/>
                      </a:lnTo>
                      <a:lnTo>
                        <a:pt x="49" y="5"/>
                      </a:lnTo>
                      <a:lnTo>
                        <a:pt x="61" y="3"/>
                      </a:lnTo>
                      <a:lnTo>
                        <a:pt x="69" y="2"/>
                      </a:lnTo>
                      <a:lnTo>
                        <a:pt x="77" y="0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7" name="Freeform 74">
                  <a:extLst>
                    <a:ext uri="{FF2B5EF4-FFF2-40B4-BE49-F238E27FC236}">
                      <a16:creationId xmlns:a16="http://schemas.microsoft.com/office/drawing/2014/main" id="{F4DC7D06-5FBB-40F0-A95C-80B540E048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9" y="2289"/>
                  <a:ext cx="256" cy="213"/>
                </a:xfrm>
                <a:custGeom>
                  <a:avLst/>
                  <a:gdLst>
                    <a:gd name="T0" fmla="*/ 90 w 1023"/>
                    <a:gd name="T1" fmla="*/ 852 h 852"/>
                    <a:gd name="T2" fmla="*/ 77 w 1023"/>
                    <a:gd name="T3" fmla="*/ 848 h 852"/>
                    <a:gd name="T4" fmla="*/ 54 w 1023"/>
                    <a:gd name="T5" fmla="*/ 839 h 852"/>
                    <a:gd name="T6" fmla="*/ 39 w 1023"/>
                    <a:gd name="T7" fmla="*/ 828 h 852"/>
                    <a:gd name="T8" fmla="*/ 23 w 1023"/>
                    <a:gd name="T9" fmla="*/ 813 h 852"/>
                    <a:gd name="T10" fmla="*/ 10 w 1023"/>
                    <a:gd name="T11" fmla="*/ 791 h 852"/>
                    <a:gd name="T12" fmla="*/ 2 w 1023"/>
                    <a:gd name="T13" fmla="*/ 764 h 852"/>
                    <a:gd name="T14" fmla="*/ 0 w 1023"/>
                    <a:gd name="T15" fmla="*/ 747 h 852"/>
                    <a:gd name="T16" fmla="*/ 2 w 1023"/>
                    <a:gd name="T17" fmla="*/ 715 h 852"/>
                    <a:gd name="T18" fmla="*/ 11 w 1023"/>
                    <a:gd name="T19" fmla="*/ 686 h 852"/>
                    <a:gd name="T20" fmla="*/ 27 w 1023"/>
                    <a:gd name="T21" fmla="*/ 658 h 852"/>
                    <a:gd name="T22" fmla="*/ 49 w 1023"/>
                    <a:gd name="T23" fmla="*/ 636 h 852"/>
                    <a:gd name="T24" fmla="*/ 77 w 1023"/>
                    <a:gd name="T25" fmla="*/ 614 h 852"/>
                    <a:gd name="T26" fmla="*/ 109 w 1023"/>
                    <a:gd name="T27" fmla="*/ 597 h 852"/>
                    <a:gd name="T28" fmla="*/ 145 w 1023"/>
                    <a:gd name="T29" fmla="*/ 580 h 852"/>
                    <a:gd name="T30" fmla="*/ 185 w 1023"/>
                    <a:gd name="T31" fmla="*/ 567 h 852"/>
                    <a:gd name="T32" fmla="*/ 207 w 1023"/>
                    <a:gd name="T33" fmla="*/ 561 h 852"/>
                    <a:gd name="T34" fmla="*/ 257 w 1023"/>
                    <a:gd name="T35" fmla="*/ 550 h 852"/>
                    <a:gd name="T36" fmla="*/ 346 w 1023"/>
                    <a:gd name="T37" fmla="*/ 539 h 852"/>
                    <a:gd name="T38" fmla="*/ 473 w 1023"/>
                    <a:gd name="T39" fmla="*/ 527 h 852"/>
                    <a:gd name="T40" fmla="*/ 645 w 1023"/>
                    <a:gd name="T41" fmla="*/ 515 h 852"/>
                    <a:gd name="T42" fmla="*/ 670 w 1023"/>
                    <a:gd name="T43" fmla="*/ 512 h 852"/>
                    <a:gd name="T44" fmla="*/ 723 w 1023"/>
                    <a:gd name="T45" fmla="*/ 502 h 852"/>
                    <a:gd name="T46" fmla="*/ 779 w 1023"/>
                    <a:gd name="T47" fmla="*/ 485 h 852"/>
                    <a:gd name="T48" fmla="*/ 836 w 1023"/>
                    <a:gd name="T49" fmla="*/ 463 h 852"/>
                    <a:gd name="T50" fmla="*/ 890 w 1023"/>
                    <a:gd name="T51" fmla="*/ 435 h 852"/>
                    <a:gd name="T52" fmla="*/ 938 w 1023"/>
                    <a:gd name="T53" fmla="*/ 403 h 852"/>
                    <a:gd name="T54" fmla="*/ 976 w 1023"/>
                    <a:gd name="T55" fmla="*/ 366 h 852"/>
                    <a:gd name="T56" fmla="*/ 991 w 1023"/>
                    <a:gd name="T57" fmla="*/ 347 h 852"/>
                    <a:gd name="T58" fmla="*/ 1003 w 1023"/>
                    <a:gd name="T59" fmla="*/ 327 h 852"/>
                    <a:gd name="T60" fmla="*/ 1010 w 1023"/>
                    <a:gd name="T61" fmla="*/ 306 h 852"/>
                    <a:gd name="T62" fmla="*/ 1015 w 1023"/>
                    <a:gd name="T63" fmla="*/ 284 h 852"/>
                    <a:gd name="T64" fmla="*/ 1022 w 1023"/>
                    <a:gd name="T65" fmla="*/ 243 h 852"/>
                    <a:gd name="T66" fmla="*/ 1023 w 1023"/>
                    <a:gd name="T67" fmla="*/ 203 h 852"/>
                    <a:gd name="T68" fmla="*/ 1021 w 1023"/>
                    <a:gd name="T69" fmla="*/ 165 h 852"/>
                    <a:gd name="T70" fmla="*/ 1012 w 1023"/>
                    <a:gd name="T71" fmla="*/ 129 h 852"/>
                    <a:gd name="T72" fmla="*/ 1001 w 1023"/>
                    <a:gd name="T73" fmla="*/ 98 h 852"/>
                    <a:gd name="T74" fmla="*/ 983 w 1023"/>
                    <a:gd name="T75" fmla="*/ 71 h 852"/>
                    <a:gd name="T76" fmla="*/ 961 w 1023"/>
                    <a:gd name="T77" fmla="*/ 48 h 852"/>
                    <a:gd name="T78" fmla="*/ 948 w 1023"/>
                    <a:gd name="T79" fmla="*/ 40 h 852"/>
                    <a:gd name="T80" fmla="*/ 920 w 1023"/>
                    <a:gd name="T81" fmla="*/ 25 h 852"/>
                    <a:gd name="T82" fmla="*/ 888 w 1023"/>
                    <a:gd name="T83" fmla="*/ 13 h 852"/>
                    <a:gd name="T84" fmla="*/ 855 w 1023"/>
                    <a:gd name="T85" fmla="*/ 4 h 852"/>
                    <a:gd name="T86" fmla="*/ 822 w 1023"/>
                    <a:gd name="T87" fmla="*/ 0 h 852"/>
                    <a:gd name="T88" fmla="*/ 791 w 1023"/>
                    <a:gd name="T89" fmla="*/ 1 h 852"/>
                    <a:gd name="T90" fmla="*/ 763 w 1023"/>
                    <a:gd name="T91" fmla="*/ 8 h 852"/>
                    <a:gd name="T92" fmla="*/ 741 w 1023"/>
                    <a:gd name="T93" fmla="*/ 22 h 852"/>
                    <a:gd name="T94" fmla="*/ 729 w 1023"/>
                    <a:gd name="T95" fmla="*/ 39 h 852"/>
                    <a:gd name="T96" fmla="*/ 725 w 1023"/>
                    <a:gd name="T97" fmla="*/ 45 h 852"/>
                    <a:gd name="T98" fmla="*/ 717 w 1023"/>
                    <a:gd name="T99" fmla="*/ 70 h 852"/>
                    <a:gd name="T100" fmla="*/ 714 w 1023"/>
                    <a:gd name="T101" fmla="*/ 91 h 852"/>
                    <a:gd name="T102" fmla="*/ 712 w 1023"/>
                    <a:gd name="T103" fmla="*/ 109 h 852"/>
                    <a:gd name="T104" fmla="*/ 718 w 1023"/>
                    <a:gd name="T105" fmla="*/ 135 h 852"/>
                    <a:gd name="T106" fmla="*/ 725 w 1023"/>
                    <a:gd name="T107" fmla="*/ 149 h 8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023" h="852">
                      <a:moveTo>
                        <a:pt x="90" y="852"/>
                      </a:moveTo>
                      <a:lnTo>
                        <a:pt x="90" y="852"/>
                      </a:lnTo>
                      <a:lnTo>
                        <a:pt x="86" y="851"/>
                      </a:lnTo>
                      <a:lnTo>
                        <a:pt x="77" y="848"/>
                      </a:lnTo>
                      <a:lnTo>
                        <a:pt x="62" y="842"/>
                      </a:lnTo>
                      <a:lnTo>
                        <a:pt x="54" y="839"/>
                      </a:lnTo>
                      <a:lnTo>
                        <a:pt x="47" y="834"/>
                      </a:lnTo>
                      <a:lnTo>
                        <a:pt x="39" y="828"/>
                      </a:lnTo>
                      <a:lnTo>
                        <a:pt x="30" y="821"/>
                      </a:lnTo>
                      <a:lnTo>
                        <a:pt x="23" y="813"/>
                      </a:lnTo>
                      <a:lnTo>
                        <a:pt x="16" y="802"/>
                      </a:lnTo>
                      <a:lnTo>
                        <a:pt x="10" y="791"/>
                      </a:lnTo>
                      <a:lnTo>
                        <a:pt x="5" y="778"/>
                      </a:lnTo>
                      <a:lnTo>
                        <a:pt x="2" y="764"/>
                      </a:lnTo>
                      <a:lnTo>
                        <a:pt x="0" y="747"/>
                      </a:lnTo>
                      <a:lnTo>
                        <a:pt x="0" y="747"/>
                      </a:lnTo>
                      <a:lnTo>
                        <a:pt x="0" y="731"/>
                      </a:lnTo>
                      <a:lnTo>
                        <a:pt x="2" y="715"/>
                      </a:lnTo>
                      <a:lnTo>
                        <a:pt x="5" y="700"/>
                      </a:lnTo>
                      <a:lnTo>
                        <a:pt x="11" y="686"/>
                      </a:lnTo>
                      <a:lnTo>
                        <a:pt x="19" y="671"/>
                      </a:lnTo>
                      <a:lnTo>
                        <a:pt x="27" y="658"/>
                      </a:lnTo>
                      <a:lnTo>
                        <a:pt x="38" y="647"/>
                      </a:lnTo>
                      <a:lnTo>
                        <a:pt x="49" y="636"/>
                      </a:lnTo>
                      <a:lnTo>
                        <a:pt x="62" y="625"/>
                      </a:lnTo>
                      <a:lnTo>
                        <a:pt x="77" y="614"/>
                      </a:lnTo>
                      <a:lnTo>
                        <a:pt x="92" y="605"/>
                      </a:lnTo>
                      <a:lnTo>
                        <a:pt x="109" y="597"/>
                      </a:lnTo>
                      <a:lnTo>
                        <a:pt x="126" y="588"/>
                      </a:lnTo>
                      <a:lnTo>
                        <a:pt x="145" y="580"/>
                      </a:lnTo>
                      <a:lnTo>
                        <a:pt x="164" y="573"/>
                      </a:lnTo>
                      <a:lnTo>
                        <a:pt x="185" y="567"/>
                      </a:lnTo>
                      <a:lnTo>
                        <a:pt x="185" y="567"/>
                      </a:lnTo>
                      <a:lnTo>
                        <a:pt x="207" y="561"/>
                      </a:lnTo>
                      <a:lnTo>
                        <a:pt x="231" y="555"/>
                      </a:lnTo>
                      <a:lnTo>
                        <a:pt x="257" y="550"/>
                      </a:lnTo>
                      <a:lnTo>
                        <a:pt x="285" y="546"/>
                      </a:lnTo>
                      <a:lnTo>
                        <a:pt x="346" y="539"/>
                      </a:lnTo>
                      <a:lnTo>
                        <a:pt x="409" y="531"/>
                      </a:lnTo>
                      <a:lnTo>
                        <a:pt x="473" y="527"/>
                      </a:lnTo>
                      <a:lnTo>
                        <a:pt x="536" y="522"/>
                      </a:lnTo>
                      <a:lnTo>
                        <a:pt x="645" y="515"/>
                      </a:lnTo>
                      <a:lnTo>
                        <a:pt x="645" y="515"/>
                      </a:lnTo>
                      <a:lnTo>
                        <a:pt x="670" y="512"/>
                      </a:lnTo>
                      <a:lnTo>
                        <a:pt x="696" y="508"/>
                      </a:lnTo>
                      <a:lnTo>
                        <a:pt x="723" y="502"/>
                      </a:lnTo>
                      <a:lnTo>
                        <a:pt x="750" y="495"/>
                      </a:lnTo>
                      <a:lnTo>
                        <a:pt x="779" y="485"/>
                      </a:lnTo>
                      <a:lnTo>
                        <a:pt x="808" y="474"/>
                      </a:lnTo>
                      <a:lnTo>
                        <a:pt x="836" y="463"/>
                      </a:lnTo>
                      <a:lnTo>
                        <a:pt x="863" y="449"/>
                      </a:lnTo>
                      <a:lnTo>
                        <a:pt x="890" y="435"/>
                      </a:lnTo>
                      <a:lnTo>
                        <a:pt x="915" y="420"/>
                      </a:lnTo>
                      <a:lnTo>
                        <a:pt x="938" y="403"/>
                      </a:lnTo>
                      <a:lnTo>
                        <a:pt x="958" y="385"/>
                      </a:lnTo>
                      <a:lnTo>
                        <a:pt x="976" y="366"/>
                      </a:lnTo>
                      <a:lnTo>
                        <a:pt x="984" y="357"/>
                      </a:lnTo>
                      <a:lnTo>
                        <a:pt x="991" y="347"/>
                      </a:lnTo>
                      <a:lnTo>
                        <a:pt x="997" y="337"/>
                      </a:lnTo>
                      <a:lnTo>
                        <a:pt x="1003" y="327"/>
                      </a:lnTo>
                      <a:lnTo>
                        <a:pt x="1007" y="317"/>
                      </a:lnTo>
                      <a:lnTo>
                        <a:pt x="1010" y="306"/>
                      </a:lnTo>
                      <a:lnTo>
                        <a:pt x="1010" y="306"/>
                      </a:lnTo>
                      <a:lnTo>
                        <a:pt x="1015" y="284"/>
                      </a:lnTo>
                      <a:lnTo>
                        <a:pt x="1020" y="263"/>
                      </a:lnTo>
                      <a:lnTo>
                        <a:pt x="1022" y="243"/>
                      </a:lnTo>
                      <a:lnTo>
                        <a:pt x="1023" y="223"/>
                      </a:lnTo>
                      <a:lnTo>
                        <a:pt x="1023" y="203"/>
                      </a:lnTo>
                      <a:lnTo>
                        <a:pt x="1022" y="182"/>
                      </a:lnTo>
                      <a:lnTo>
                        <a:pt x="1021" y="165"/>
                      </a:lnTo>
                      <a:lnTo>
                        <a:pt x="1017" y="146"/>
                      </a:lnTo>
                      <a:lnTo>
                        <a:pt x="1012" y="129"/>
                      </a:lnTo>
                      <a:lnTo>
                        <a:pt x="1008" y="112"/>
                      </a:lnTo>
                      <a:lnTo>
                        <a:pt x="1001" y="98"/>
                      </a:lnTo>
                      <a:lnTo>
                        <a:pt x="992" y="84"/>
                      </a:lnTo>
                      <a:lnTo>
                        <a:pt x="983" y="71"/>
                      </a:lnTo>
                      <a:lnTo>
                        <a:pt x="973" y="59"/>
                      </a:lnTo>
                      <a:lnTo>
                        <a:pt x="961" y="48"/>
                      </a:lnTo>
                      <a:lnTo>
                        <a:pt x="948" y="40"/>
                      </a:lnTo>
                      <a:lnTo>
                        <a:pt x="948" y="40"/>
                      </a:lnTo>
                      <a:lnTo>
                        <a:pt x="934" y="32"/>
                      </a:lnTo>
                      <a:lnTo>
                        <a:pt x="920" y="25"/>
                      </a:lnTo>
                      <a:lnTo>
                        <a:pt x="905" y="19"/>
                      </a:lnTo>
                      <a:lnTo>
                        <a:pt x="888" y="13"/>
                      </a:lnTo>
                      <a:lnTo>
                        <a:pt x="871" y="8"/>
                      </a:lnTo>
                      <a:lnTo>
                        <a:pt x="855" y="4"/>
                      </a:lnTo>
                      <a:lnTo>
                        <a:pt x="838" y="2"/>
                      </a:lnTo>
                      <a:lnTo>
                        <a:pt x="822" y="0"/>
                      </a:lnTo>
                      <a:lnTo>
                        <a:pt x="806" y="0"/>
                      </a:lnTo>
                      <a:lnTo>
                        <a:pt x="791" y="1"/>
                      </a:lnTo>
                      <a:lnTo>
                        <a:pt x="776" y="4"/>
                      </a:lnTo>
                      <a:lnTo>
                        <a:pt x="763" y="8"/>
                      </a:lnTo>
                      <a:lnTo>
                        <a:pt x="752" y="15"/>
                      </a:lnTo>
                      <a:lnTo>
                        <a:pt x="741" y="22"/>
                      </a:lnTo>
                      <a:lnTo>
                        <a:pt x="733" y="33"/>
                      </a:lnTo>
                      <a:lnTo>
                        <a:pt x="729" y="39"/>
                      </a:lnTo>
                      <a:lnTo>
                        <a:pt x="725" y="45"/>
                      </a:lnTo>
                      <a:lnTo>
                        <a:pt x="725" y="45"/>
                      </a:lnTo>
                      <a:lnTo>
                        <a:pt x="721" y="58"/>
                      </a:lnTo>
                      <a:lnTo>
                        <a:pt x="717" y="70"/>
                      </a:lnTo>
                      <a:lnTo>
                        <a:pt x="715" y="80"/>
                      </a:lnTo>
                      <a:lnTo>
                        <a:pt x="714" y="91"/>
                      </a:lnTo>
                      <a:lnTo>
                        <a:pt x="712" y="100"/>
                      </a:lnTo>
                      <a:lnTo>
                        <a:pt x="712" y="109"/>
                      </a:lnTo>
                      <a:lnTo>
                        <a:pt x="715" y="123"/>
                      </a:lnTo>
                      <a:lnTo>
                        <a:pt x="718" y="135"/>
                      </a:lnTo>
                      <a:lnTo>
                        <a:pt x="722" y="143"/>
                      </a:lnTo>
                      <a:lnTo>
                        <a:pt x="725" y="149"/>
                      </a:lnTo>
                    </a:path>
                  </a:pathLst>
                </a:custGeom>
                <a:noFill/>
                <a:ln w="1588">
                  <a:solidFill>
                    <a:srgbClr val="6C3825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8" name="Freeform 75">
                  <a:extLst>
                    <a:ext uri="{FF2B5EF4-FFF2-40B4-BE49-F238E27FC236}">
                      <a16:creationId xmlns:a16="http://schemas.microsoft.com/office/drawing/2014/main" id="{425E972A-0C35-4AAA-9746-64725B9621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9" y="1908"/>
                  <a:ext cx="438" cy="457"/>
                </a:xfrm>
                <a:custGeom>
                  <a:avLst/>
                  <a:gdLst>
                    <a:gd name="T0" fmla="*/ 0 w 1749"/>
                    <a:gd name="T1" fmla="*/ 1505 h 1828"/>
                    <a:gd name="T2" fmla="*/ 3 w 1749"/>
                    <a:gd name="T3" fmla="*/ 1517 h 1828"/>
                    <a:gd name="T4" fmla="*/ 15 w 1749"/>
                    <a:gd name="T5" fmla="*/ 1547 h 1828"/>
                    <a:gd name="T6" fmla="*/ 38 w 1749"/>
                    <a:gd name="T7" fmla="*/ 1589 h 1828"/>
                    <a:gd name="T8" fmla="*/ 71 w 1749"/>
                    <a:gd name="T9" fmla="*/ 1638 h 1828"/>
                    <a:gd name="T10" fmla="*/ 104 w 1749"/>
                    <a:gd name="T11" fmla="*/ 1675 h 1828"/>
                    <a:gd name="T12" fmla="*/ 130 w 1749"/>
                    <a:gd name="T13" fmla="*/ 1699 h 1828"/>
                    <a:gd name="T14" fmla="*/ 161 w 1749"/>
                    <a:gd name="T15" fmla="*/ 1720 h 1828"/>
                    <a:gd name="T16" fmla="*/ 194 w 1749"/>
                    <a:gd name="T17" fmla="*/ 1739 h 1828"/>
                    <a:gd name="T18" fmla="*/ 232 w 1749"/>
                    <a:gd name="T19" fmla="*/ 1753 h 1828"/>
                    <a:gd name="T20" fmla="*/ 275 w 1749"/>
                    <a:gd name="T21" fmla="*/ 1764 h 1828"/>
                    <a:gd name="T22" fmla="*/ 321 w 1749"/>
                    <a:gd name="T23" fmla="*/ 1770 h 1828"/>
                    <a:gd name="T24" fmla="*/ 346 w 1749"/>
                    <a:gd name="T25" fmla="*/ 1771 h 1828"/>
                    <a:gd name="T26" fmla="*/ 437 w 1749"/>
                    <a:gd name="T27" fmla="*/ 1769 h 1828"/>
                    <a:gd name="T28" fmla="*/ 511 w 1749"/>
                    <a:gd name="T29" fmla="*/ 1764 h 1828"/>
                    <a:gd name="T30" fmla="*/ 613 w 1749"/>
                    <a:gd name="T31" fmla="*/ 1752 h 1828"/>
                    <a:gd name="T32" fmla="*/ 665 w 1749"/>
                    <a:gd name="T33" fmla="*/ 1746 h 1828"/>
                    <a:gd name="T34" fmla="*/ 693 w 1749"/>
                    <a:gd name="T35" fmla="*/ 1746 h 1828"/>
                    <a:gd name="T36" fmla="*/ 721 w 1749"/>
                    <a:gd name="T37" fmla="*/ 1752 h 1828"/>
                    <a:gd name="T38" fmla="*/ 735 w 1749"/>
                    <a:gd name="T39" fmla="*/ 1757 h 1828"/>
                    <a:gd name="T40" fmla="*/ 792 w 1749"/>
                    <a:gd name="T41" fmla="*/ 1782 h 1828"/>
                    <a:gd name="T42" fmla="*/ 874 w 1749"/>
                    <a:gd name="T43" fmla="*/ 1821 h 1828"/>
                    <a:gd name="T44" fmla="*/ 887 w 1749"/>
                    <a:gd name="T45" fmla="*/ 1828 h 1828"/>
                    <a:gd name="T46" fmla="*/ 897 w 1749"/>
                    <a:gd name="T47" fmla="*/ 1814 h 1828"/>
                    <a:gd name="T48" fmla="*/ 921 w 1749"/>
                    <a:gd name="T49" fmla="*/ 1792 h 1828"/>
                    <a:gd name="T50" fmla="*/ 945 w 1749"/>
                    <a:gd name="T51" fmla="*/ 1776 h 1828"/>
                    <a:gd name="T52" fmla="*/ 977 w 1749"/>
                    <a:gd name="T53" fmla="*/ 1762 h 1828"/>
                    <a:gd name="T54" fmla="*/ 1016 w 1749"/>
                    <a:gd name="T55" fmla="*/ 1751 h 1828"/>
                    <a:gd name="T56" fmla="*/ 1063 w 1749"/>
                    <a:gd name="T57" fmla="*/ 1746 h 1828"/>
                    <a:gd name="T58" fmla="*/ 1091 w 1749"/>
                    <a:gd name="T59" fmla="*/ 1747 h 1828"/>
                    <a:gd name="T60" fmla="*/ 1148 w 1749"/>
                    <a:gd name="T61" fmla="*/ 1753 h 1828"/>
                    <a:gd name="T62" fmla="*/ 1263 w 1749"/>
                    <a:gd name="T63" fmla="*/ 1770 h 1828"/>
                    <a:gd name="T64" fmla="*/ 1321 w 1749"/>
                    <a:gd name="T65" fmla="*/ 1777 h 1828"/>
                    <a:gd name="T66" fmla="*/ 1379 w 1749"/>
                    <a:gd name="T67" fmla="*/ 1779 h 1828"/>
                    <a:gd name="T68" fmla="*/ 1436 w 1749"/>
                    <a:gd name="T69" fmla="*/ 1776 h 1828"/>
                    <a:gd name="T70" fmla="*/ 1492 w 1749"/>
                    <a:gd name="T71" fmla="*/ 1764 h 1828"/>
                    <a:gd name="T72" fmla="*/ 1533 w 1749"/>
                    <a:gd name="T73" fmla="*/ 1750 h 1828"/>
                    <a:gd name="T74" fmla="*/ 1546 w 1749"/>
                    <a:gd name="T75" fmla="*/ 1743 h 1828"/>
                    <a:gd name="T76" fmla="*/ 1596 w 1749"/>
                    <a:gd name="T77" fmla="*/ 1713 h 1828"/>
                    <a:gd name="T78" fmla="*/ 1636 w 1749"/>
                    <a:gd name="T79" fmla="*/ 1680 h 1828"/>
                    <a:gd name="T80" fmla="*/ 1671 w 1749"/>
                    <a:gd name="T81" fmla="*/ 1646 h 1828"/>
                    <a:gd name="T82" fmla="*/ 1697 w 1749"/>
                    <a:gd name="T83" fmla="*/ 1613 h 1828"/>
                    <a:gd name="T84" fmla="*/ 1717 w 1749"/>
                    <a:gd name="T85" fmla="*/ 1582 h 1828"/>
                    <a:gd name="T86" fmla="*/ 1731 w 1749"/>
                    <a:gd name="T87" fmla="*/ 1554 h 1828"/>
                    <a:gd name="T88" fmla="*/ 1745 w 1749"/>
                    <a:gd name="T89" fmla="*/ 1515 h 1828"/>
                    <a:gd name="T90" fmla="*/ 1747 w 1749"/>
                    <a:gd name="T91" fmla="*/ 1492 h 1828"/>
                    <a:gd name="T92" fmla="*/ 1749 w 1749"/>
                    <a:gd name="T93" fmla="*/ 1264 h 1828"/>
                    <a:gd name="T94" fmla="*/ 1747 w 1749"/>
                    <a:gd name="T95" fmla="*/ 231 h 1828"/>
                    <a:gd name="T96" fmla="*/ 0 w 1749"/>
                    <a:gd name="T97" fmla="*/ 0 h 18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749" h="1828">
                      <a:moveTo>
                        <a:pt x="0" y="0"/>
                      </a:moveTo>
                      <a:lnTo>
                        <a:pt x="0" y="1505"/>
                      </a:lnTo>
                      <a:lnTo>
                        <a:pt x="0" y="1505"/>
                      </a:lnTo>
                      <a:lnTo>
                        <a:pt x="3" y="1517"/>
                      </a:lnTo>
                      <a:lnTo>
                        <a:pt x="8" y="1530"/>
                      </a:lnTo>
                      <a:lnTo>
                        <a:pt x="15" y="1547"/>
                      </a:lnTo>
                      <a:lnTo>
                        <a:pt x="26" y="1567"/>
                      </a:lnTo>
                      <a:lnTo>
                        <a:pt x="38" y="1589"/>
                      </a:lnTo>
                      <a:lnTo>
                        <a:pt x="53" y="1613"/>
                      </a:lnTo>
                      <a:lnTo>
                        <a:pt x="71" y="1638"/>
                      </a:lnTo>
                      <a:lnTo>
                        <a:pt x="92" y="1663"/>
                      </a:lnTo>
                      <a:lnTo>
                        <a:pt x="104" y="1675"/>
                      </a:lnTo>
                      <a:lnTo>
                        <a:pt x="117" y="1687"/>
                      </a:lnTo>
                      <a:lnTo>
                        <a:pt x="130" y="1699"/>
                      </a:lnTo>
                      <a:lnTo>
                        <a:pt x="145" y="1709"/>
                      </a:lnTo>
                      <a:lnTo>
                        <a:pt x="161" y="1720"/>
                      </a:lnTo>
                      <a:lnTo>
                        <a:pt x="177" y="1730"/>
                      </a:lnTo>
                      <a:lnTo>
                        <a:pt x="194" y="1739"/>
                      </a:lnTo>
                      <a:lnTo>
                        <a:pt x="213" y="1746"/>
                      </a:lnTo>
                      <a:lnTo>
                        <a:pt x="232" y="1753"/>
                      </a:lnTo>
                      <a:lnTo>
                        <a:pt x="253" y="1759"/>
                      </a:lnTo>
                      <a:lnTo>
                        <a:pt x="275" y="1764"/>
                      </a:lnTo>
                      <a:lnTo>
                        <a:pt x="297" y="1768"/>
                      </a:lnTo>
                      <a:lnTo>
                        <a:pt x="321" y="1770"/>
                      </a:lnTo>
                      <a:lnTo>
                        <a:pt x="346" y="1771"/>
                      </a:lnTo>
                      <a:lnTo>
                        <a:pt x="346" y="1771"/>
                      </a:lnTo>
                      <a:lnTo>
                        <a:pt x="395" y="1771"/>
                      </a:lnTo>
                      <a:lnTo>
                        <a:pt x="437" y="1769"/>
                      </a:lnTo>
                      <a:lnTo>
                        <a:pt x="476" y="1768"/>
                      </a:lnTo>
                      <a:lnTo>
                        <a:pt x="511" y="1764"/>
                      </a:lnTo>
                      <a:lnTo>
                        <a:pt x="568" y="1758"/>
                      </a:lnTo>
                      <a:lnTo>
                        <a:pt x="613" y="1752"/>
                      </a:lnTo>
                      <a:lnTo>
                        <a:pt x="648" y="1747"/>
                      </a:lnTo>
                      <a:lnTo>
                        <a:pt x="665" y="1746"/>
                      </a:lnTo>
                      <a:lnTo>
                        <a:pt x="679" y="1746"/>
                      </a:lnTo>
                      <a:lnTo>
                        <a:pt x="693" y="1746"/>
                      </a:lnTo>
                      <a:lnTo>
                        <a:pt x="706" y="1749"/>
                      </a:lnTo>
                      <a:lnTo>
                        <a:pt x="721" y="1752"/>
                      </a:lnTo>
                      <a:lnTo>
                        <a:pt x="735" y="1757"/>
                      </a:lnTo>
                      <a:lnTo>
                        <a:pt x="735" y="1757"/>
                      </a:lnTo>
                      <a:lnTo>
                        <a:pt x="765" y="1769"/>
                      </a:lnTo>
                      <a:lnTo>
                        <a:pt x="792" y="1782"/>
                      </a:lnTo>
                      <a:lnTo>
                        <a:pt x="840" y="1804"/>
                      </a:lnTo>
                      <a:lnTo>
                        <a:pt x="874" y="1821"/>
                      </a:lnTo>
                      <a:lnTo>
                        <a:pt x="887" y="1828"/>
                      </a:lnTo>
                      <a:lnTo>
                        <a:pt x="887" y="1828"/>
                      </a:lnTo>
                      <a:lnTo>
                        <a:pt x="889" y="1825"/>
                      </a:lnTo>
                      <a:lnTo>
                        <a:pt x="897" y="1814"/>
                      </a:lnTo>
                      <a:lnTo>
                        <a:pt x="912" y="1800"/>
                      </a:lnTo>
                      <a:lnTo>
                        <a:pt x="921" y="1792"/>
                      </a:lnTo>
                      <a:lnTo>
                        <a:pt x="932" y="1784"/>
                      </a:lnTo>
                      <a:lnTo>
                        <a:pt x="945" y="1776"/>
                      </a:lnTo>
                      <a:lnTo>
                        <a:pt x="960" y="1769"/>
                      </a:lnTo>
                      <a:lnTo>
                        <a:pt x="977" y="1762"/>
                      </a:lnTo>
                      <a:lnTo>
                        <a:pt x="996" y="1756"/>
                      </a:lnTo>
                      <a:lnTo>
                        <a:pt x="1016" y="1751"/>
                      </a:lnTo>
                      <a:lnTo>
                        <a:pt x="1039" y="1749"/>
                      </a:lnTo>
                      <a:lnTo>
                        <a:pt x="1063" y="1746"/>
                      </a:lnTo>
                      <a:lnTo>
                        <a:pt x="1091" y="1747"/>
                      </a:lnTo>
                      <a:lnTo>
                        <a:pt x="1091" y="1747"/>
                      </a:lnTo>
                      <a:lnTo>
                        <a:pt x="1119" y="1750"/>
                      </a:lnTo>
                      <a:lnTo>
                        <a:pt x="1148" y="1753"/>
                      </a:lnTo>
                      <a:lnTo>
                        <a:pt x="1205" y="1762"/>
                      </a:lnTo>
                      <a:lnTo>
                        <a:pt x="1263" y="1770"/>
                      </a:lnTo>
                      <a:lnTo>
                        <a:pt x="1292" y="1773"/>
                      </a:lnTo>
                      <a:lnTo>
                        <a:pt x="1321" y="1777"/>
                      </a:lnTo>
                      <a:lnTo>
                        <a:pt x="1349" y="1778"/>
                      </a:lnTo>
                      <a:lnTo>
                        <a:pt x="1379" y="1779"/>
                      </a:lnTo>
                      <a:lnTo>
                        <a:pt x="1407" y="1778"/>
                      </a:lnTo>
                      <a:lnTo>
                        <a:pt x="1436" y="1776"/>
                      </a:lnTo>
                      <a:lnTo>
                        <a:pt x="1463" y="1771"/>
                      </a:lnTo>
                      <a:lnTo>
                        <a:pt x="1492" y="1764"/>
                      </a:lnTo>
                      <a:lnTo>
                        <a:pt x="1519" y="1754"/>
                      </a:lnTo>
                      <a:lnTo>
                        <a:pt x="1533" y="1750"/>
                      </a:lnTo>
                      <a:lnTo>
                        <a:pt x="1546" y="1743"/>
                      </a:lnTo>
                      <a:lnTo>
                        <a:pt x="1546" y="1743"/>
                      </a:lnTo>
                      <a:lnTo>
                        <a:pt x="1572" y="1728"/>
                      </a:lnTo>
                      <a:lnTo>
                        <a:pt x="1596" y="1713"/>
                      </a:lnTo>
                      <a:lnTo>
                        <a:pt x="1617" y="1696"/>
                      </a:lnTo>
                      <a:lnTo>
                        <a:pt x="1636" y="1680"/>
                      </a:lnTo>
                      <a:lnTo>
                        <a:pt x="1654" y="1663"/>
                      </a:lnTo>
                      <a:lnTo>
                        <a:pt x="1671" y="1646"/>
                      </a:lnTo>
                      <a:lnTo>
                        <a:pt x="1685" y="1630"/>
                      </a:lnTo>
                      <a:lnTo>
                        <a:pt x="1697" y="1613"/>
                      </a:lnTo>
                      <a:lnTo>
                        <a:pt x="1708" y="1597"/>
                      </a:lnTo>
                      <a:lnTo>
                        <a:pt x="1717" y="1582"/>
                      </a:lnTo>
                      <a:lnTo>
                        <a:pt x="1725" y="1567"/>
                      </a:lnTo>
                      <a:lnTo>
                        <a:pt x="1731" y="1554"/>
                      </a:lnTo>
                      <a:lnTo>
                        <a:pt x="1741" y="1531"/>
                      </a:lnTo>
                      <a:lnTo>
                        <a:pt x="1745" y="1515"/>
                      </a:lnTo>
                      <a:lnTo>
                        <a:pt x="1745" y="1515"/>
                      </a:lnTo>
                      <a:lnTo>
                        <a:pt x="1747" y="1492"/>
                      </a:lnTo>
                      <a:lnTo>
                        <a:pt x="1748" y="1440"/>
                      </a:lnTo>
                      <a:lnTo>
                        <a:pt x="1749" y="1264"/>
                      </a:lnTo>
                      <a:lnTo>
                        <a:pt x="1749" y="744"/>
                      </a:lnTo>
                      <a:lnTo>
                        <a:pt x="1747" y="231"/>
                      </a:lnTo>
                      <a:lnTo>
                        <a:pt x="1745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7B37F"/>
                </a:solidFill>
                <a:ln w="1588">
                  <a:solidFill>
                    <a:srgbClr val="6E3B27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9" name="Freeform 76">
                  <a:extLst>
                    <a:ext uri="{FF2B5EF4-FFF2-40B4-BE49-F238E27FC236}">
                      <a16:creationId xmlns:a16="http://schemas.microsoft.com/office/drawing/2014/main" id="{50C81880-61DC-49B8-8328-A9D1C4D2DA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7" y="2344"/>
                  <a:ext cx="25" cy="29"/>
                </a:xfrm>
                <a:custGeom>
                  <a:avLst/>
                  <a:gdLst>
                    <a:gd name="T0" fmla="*/ 76 w 98"/>
                    <a:gd name="T1" fmla="*/ 40 h 116"/>
                    <a:gd name="T2" fmla="*/ 76 w 98"/>
                    <a:gd name="T3" fmla="*/ 40 h 116"/>
                    <a:gd name="T4" fmla="*/ 82 w 98"/>
                    <a:gd name="T5" fmla="*/ 32 h 116"/>
                    <a:gd name="T6" fmla="*/ 87 w 98"/>
                    <a:gd name="T7" fmla="*/ 28 h 116"/>
                    <a:gd name="T8" fmla="*/ 87 w 98"/>
                    <a:gd name="T9" fmla="*/ 28 h 116"/>
                    <a:gd name="T10" fmla="*/ 90 w 98"/>
                    <a:gd name="T11" fmla="*/ 27 h 116"/>
                    <a:gd name="T12" fmla="*/ 96 w 98"/>
                    <a:gd name="T13" fmla="*/ 28 h 116"/>
                    <a:gd name="T14" fmla="*/ 98 w 98"/>
                    <a:gd name="T15" fmla="*/ 24 h 116"/>
                    <a:gd name="T16" fmla="*/ 64 w 98"/>
                    <a:gd name="T17" fmla="*/ 15 h 116"/>
                    <a:gd name="T18" fmla="*/ 63 w 98"/>
                    <a:gd name="T19" fmla="*/ 20 h 116"/>
                    <a:gd name="T20" fmla="*/ 63 w 98"/>
                    <a:gd name="T21" fmla="*/ 20 h 116"/>
                    <a:gd name="T22" fmla="*/ 70 w 98"/>
                    <a:gd name="T23" fmla="*/ 22 h 116"/>
                    <a:gd name="T24" fmla="*/ 74 w 98"/>
                    <a:gd name="T25" fmla="*/ 25 h 116"/>
                    <a:gd name="T26" fmla="*/ 74 w 98"/>
                    <a:gd name="T27" fmla="*/ 25 h 116"/>
                    <a:gd name="T28" fmla="*/ 75 w 98"/>
                    <a:gd name="T29" fmla="*/ 29 h 116"/>
                    <a:gd name="T30" fmla="*/ 74 w 98"/>
                    <a:gd name="T31" fmla="*/ 34 h 116"/>
                    <a:gd name="T32" fmla="*/ 35 w 98"/>
                    <a:gd name="T33" fmla="*/ 96 h 116"/>
                    <a:gd name="T34" fmla="*/ 28 w 98"/>
                    <a:gd name="T35" fmla="*/ 25 h 116"/>
                    <a:gd name="T36" fmla="*/ 28 w 98"/>
                    <a:gd name="T37" fmla="*/ 25 h 116"/>
                    <a:gd name="T38" fmla="*/ 29 w 98"/>
                    <a:gd name="T39" fmla="*/ 18 h 116"/>
                    <a:gd name="T40" fmla="*/ 30 w 98"/>
                    <a:gd name="T41" fmla="*/ 15 h 116"/>
                    <a:gd name="T42" fmla="*/ 31 w 98"/>
                    <a:gd name="T43" fmla="*/ 14 h 116"/>
                    <a:gd name="T44" fmla="*/ 31 w 98"/>
                    <a:gd name="T45" fmla="*/ 14 h 116"/>
                    <a:gd name="T46" fmla="*/ 36 w 98"/>
                    <a:gd name="T47" fmla="*/ 13 h 116"/>
                    <a:gd name="T48" fmla="*/ 41 w 98"/>
                    <a:gd name="T49" fmla="*/ 14 h 116"/>
                    <a:gd name="T50" fmla="*/ 42 w 98"/>
                    <a:gd name="T51" fmla="*/ 9 h 116"/>
                    <a:gd name="T52" fmla="*/ 1 w 98"/>
                    <a:gd name="T53" fmla="*/ 0 h 116"/>
                    <a:gd name="T54" fmla="*/ 0 w 98"/>
                    <a:gd name="T55" fmla="*/ 3 h 116"/>
                    <a:gd name="T56" fmla="*/ 0 w 98"/>
                    <a:gd name="T57" fmla="*/ 3 h 116"/>
                    <a:gd name="T58" fmla="*/ 5 w 98"/>
                    <a:gd name="T59" fmla="*/ 6 h 116"/>
                    <a:gd name="T60" fmla="*/ 9 w 98"/>
                    <a:gd name="T61" fmla="*/ 8 h 116"/>
                    <a:gd name="T62" fmla="*/ 9 w 98"/>
                    <a:gd name="T63" fmla="*/ 8 h 116"/>
                    <a:gd name="T64" fmla="*/ 10 w 98"/>
                    <a:gd name="T65" fmla="*/ 13 h 116"/>
                    <a:gd name="T66" fmla="*/ 11 w 98"/>
                    <a:gd name="T67" fmla="*/ 20 h 116"/>
                    <a:gd name="T68" fmla="*/ 20 w 98"/>
                    <a:gd name="T69" fmla="*/ 115 h 116"/>
                    <a:gd name="T70" fmla="*/ 26 w 98"/>
                    <a:gd name="T71" fmla="*/ 116 h 116"/>
                    <a:gd name="T72" fmla="*/ 76 w 98"/>
                    <a:gd name="T73" fmla="*/ 40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98" h="116">
                      <a:moveTo>
                        <a:pt x="76" y="40"/>
                      </a:moveTo>
                      <a:lnTo>
                        <a:pt x="76" y="40"/>
                      </a:lnTo>
                      <a:lnTo>
                        <a:pt x="82" y="32"/>
                      </a:lnTo>
                      <a:lnTo>
                        <a:pt x="87" y="28"/>
                      </a:lnTo>
                      <a:lnTo>
                        <a:pt x="87" y="28"/>
                      </a:lnTo>
                      <a:lnTo>
                        <a:pt x="90" y="27"/>
                      </a:lnTo>
                      <a:lnTo>
                        <a:pt x="96" y="28"/>
                      </a:lnTo>
                      <a:lnTo>
                        <a:pt x="98" y="24"/>
                      </a:lnTo>
                      <a:lnTo>
                        <a:pt x="64" y="15"/>
                      </a:lnTo>
                      <a:lnTo>
                        <a:pt x="63" y="20"/>
                      </a:lnTo>
                      <a:lnTo>
                        <a:pt x="63" y="20"/>
                      </a:lnTo>
                      <a:lnTo>
                        <a:pt x="70" y="22"/>
                      </a:lnTo>
                      <a:lnTo>
                        <a:pt x="74" y="25"/>
                      </a:lnTo>
                      <a:lnTo>
                        <a:pt x="74" y="25"/>
                      </a:lnTo>
                      <a:lnTo>
                        <a:pt x="75" y="29"/>
                      </a:lnTo>
                      <a:lnTo>
                        <a:pt x="74" y="34"/>
                      </a:lnTo>
                      <a:lnTo>
                        <a:pt x="35" y="96"/>
                      </a:lnTo>
                      <a:lnTo>
                        <a:pt x="28" y="25"/>
                      </a:lnTo>
                      <a:lnTo>
                        <a:pt x="28" y="25"/>
                      </a:lnTo>
                      <a:lnTo>
                        <a:pt x="29" y="18"/>
                      </a:lnTo>
                      <a:lnTo>
                        <a:pt x="30" y="15"/>
                      </a:lnTo>
                      <a:lnTo>
                        <a:pt x="31" y="14"/>
                      </a:lnTo>
                      <a:lnTo>
                        <a:pt x="31" y="14"/>
                      </a:lnTo>
                      <a:lnTo>
                        <a:pt x="36" y="13"/>
                      </a:lnTo>
                      <a:lnTo>
                        <a:pt x="41" y="14"/>
                      </a:lnTo>
                      <a:lnTo>
                        <a:pt x="42" y="9"/>
                      </a:lnTo>
                      <a:lnTo>
                        <a:pt x="1" y="0"/>
                      </a:lnTo>
                      <a:lnTo>
                        <a:pt x="0" y="3"/>
                      </a:lnTo>
                      <a:lnTo>
                        <a:pt x="0" y="3"/>
                      </a:lnTo>
                      <a:lnTo>
                        <a:pt x="5" y="6"/>
                      </a:lnTo>
                      <a:lnTo>
                        <a:pt x="9" y="8"/>
                      </a:lnTo>
                      <a:lnTo>
                        <a:pt x="9" y="8"/>
                      </a:lnTo>
                      <a:lnTo>
                        <a:pt x="10" y="13"/>
                      </a:lnTo>
                      <a:lnTo>
                        <a:pt x="11" y="20"/>
                      </a:lnTo>
                      <a:lnTo>
                        <a:pt x="20" y="115"/>
                      </a:lnTo>
                      <a:lnTo>
                        <a:pt x="26" y="116"/>
                      </a:lnTo>
                      <a:lnTo>
                        <a:pt x="76" y="40"/>
                      </a:lnTo>
                      <a:close/>
                    </a:path>
                  </a:pathLst>
                </a:custGeom>
                <a:solidFill>
                  <a:srgbClr val="703D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0" name="Freeform 77">
                  <a:extLst>
                    <a:ext uri="{FF2B5EF4-FFF2-40B4-BE49-F238E27FC236}">
                      <a16:creationId xmlns:a16="http://schemas.microsoft.com/office/drawing/2014/main" id="{D5D92D28-D02B-4163-93F9-0210AC4D7C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7" y="2350"/>
                  <a:ext cx="18" cy="29"/>
                </a:xfrm>
                <a:custGeom>
                  <a:avLst/>
                  <a:gdLst>
                    <a:gd name="T0" fmla="*/ 49 w 73"/>
                    <a:gd name="T1" fmla="*/ 110 h 115"/>
                    <a:gd name="T2" fmla="*/ 49 w 73"/>
                    <a:gd name="T3" fmla="*/ 110 h 115"/>
                    <a:gd name="T4" fmla="*/ 42 w 73"/>
                    <a:gd name="T5" fmla="*/ 107 h 115"/>
                    <a:gd name="T6" fmla="*/ 39 w 73"/>
                    <a:gd name="T7" fmla="*/ 105 h 115"/>
                    <a:gd name="T8" fmla="*/ 37 w 73"/>
                    <a:gd name="T9" fmla="*/ 103 h 115"/>
                    <a:gd name="T10" fmla="*/ 37 w 73"/>
                    <a:gd name="T11" fmla="*/ 103 h 115"/>
                    <a:gd name="T12" fmla="*/ 35 w 73"/>
                    <a:gd name="T13" fmla="*/ 98 h 115"/>
                    <a:gd name="T14" fmla="*/ 36 w 73"/>
                    <a:gd name="T15" fmla="*/ 92 h 115"/>
                    <a:gd name="T16" fmla="*/ 53 w 73"/>
                    <a:gd name="T17" fmla="*/ 23 h 115"/>
                    <a:gd name="T18" fmla="*/ 53 w 73"/>
                    <a:gd name="T19" fmla="*/ 23 h 115"/>
                    <a:gd name="T20" fmla="*/ 55 w 73"/>
                    <a:gd name="T21" fmla="*/ 19 h 115"/>
                    <a:gd name="T22" fmla="*/ 59 w 73"/>
                    <a:gd name="T23" fmla="*/ 16 h 115"/>
                    <a:gd name="T24" fmla="*/ 59 w 73"/>
                    <a:gd name="T25" fmla="*/ 16 h 115"/>
                    <a:gd name="T26" fmla="*/ 64 w 73"/>
                    <a:gd name="T27" fmla="*/ 15 h 115"/>
                    <a:gd name="T28" fmla="*/ 72 w 73"/>
                    <a:gd name="T29" fmla="*/ 16 h 115"/>
                    <a:gd name="T30" fmla="*/ 73 w 73"/>
                    <a:gd name="T31" fmla="*/ 12 h 115"/>
                    <a:gd name="T32" fmla="*/ 24 w 73"/>
                    <a:gd name="T33" fmla="*/ 0 h 115"/>
                    <a:gd name="T34" fmla="*/ 23 w 73"/>
                    <a:gd name="T35" fmla="*/ 4 h 115"/>
                    <a:gd name="T36" fmla="*/ 23 w 73"/>
                    <a:gd name="T37" fmla="*/ 4 h 115"/>
                    <a:gd name="T38" fmla="*/ 32 w 73"/>
                    <a:gd name="T39" fmla="*/ 7 h 115"/>
                    <a:gd name="T40" fmla="*/ 35 w 73"/>
                    <a:gd name="T41" fmla="*/ 10 h 115"/>
                    <a:gd name="T42" fmla="*/ 35 w 73"/>
                    <a:gd name="T43" fmla="*/ 10 h 115"/>
                    <a:gd name="T44" fmla="*/ 39 w 73"/>
                    <a:gd name="T45" fmla="*/ 15 h 115"/>
                    <a:gd name="T46" fmla="*/ 39 w 73"/>
                    <a:gd name="T47" fmla="*/ 20 h 115"/>
                    <a:gd name="T48" fmla="*/ 22 w 73"/>
                    <a:gd name="T49" fmla="*/ 88 h 115"/>
                    <a:gd name="T50" fmla="*/ 22 w 73"/>
                    <a:gd name="T51" fmla="*/ 88 h 115"/>
                    <a:gd name="T52" fmla="*/ 21 w 73"/>
                    <a:gd name="T53" fmla="*/ 91 h 115"/>
                    <a:gd name="T54" fmla="*/ 19 w 73"/>
                    <a:gd name="T55" fmla="*/ 95 h 115"/>
                    <a:gd name="T56" fmla="*/ 16 w 73"/>
                    <a:gd name="T57" fmla="*/ 96 h 115"/>
                    <a:gd name="T58" fmla="*/ 14 w 73"/>
                    <a:gd name="T59" fmla="*/ 97 h 115"/>
                    <a:gd name="T60" fmla="*/ 14 w 73"/>
                    <a:gd name="T61" fmla="*/ 97 h 115"/>
                    <a:gd name="T62" fmla="*/ 9 w 73"/>
                    <a:gd name="T63" fmla="*/ 99 h 115"/>
                    <a:gd name="T64" fmla="*/ 3 w 73"/>
                    <a:gd name="T65" fmla="*/ 98 h 115"/>
                    <a:gd name="T66" fmla="*/ 1 w 73"/>
                    <a:gd name="T67" fmla="*/ 98 h 115"/>
                    <a:gd name="T68" fmla="*/ 0 w 73"/>
                    <a:gd name="T69" fmla="*/ 102 h 115"/>
                    <a:gd name="T70" fmla="*/ 48 w 73"/>
                    <a:gd name="T71" fmla="*/ 115 h 115"/>
                    <a:gd name="T72" fmla="*/ 49 w 73"/>
                    <a:gd name="T73" fmla="*/ 110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73" h="115">
                      <a:moveTo>
                        <a:pt x="49" y="110"/>
                      </a:moveTo>
                      <a:lnTo>
                        <a:pt x="49" y="110"/>
                      </a:lnTo>
                      <a:lnTo>
                        <a:pt x="42" y="107"/>
                      </a:lnTo>
                      <a:lnTo>
                        <a:pt x="39" y="105"/>
                      </a:lnTo>
                      <a:lnTo>
                        <a:pt x="37" y="103"/>
                      </a:lnTo>
                      <a:lnTo>
                        <a:pt x="37" y="103"/>
                      </a:lnTo>
                      <a:lnTo>
                        <a:pt x="35" y="98"/>
                      </a:lnTo>
                      <a:lnTo>
                        <a:pt x="36" y="92"/>
                      </a:lnTo>
                      <a:lnTo>
                        <a:pt x="53" y="23"/>
                      </a:lnTo>
                      <a:lnTo>
                        <a:pt x="53" y="23"/>
                      </a:lnTo>
                      <a:lnTo>
                        <a:pt x="55" y="19"/>
                      </a:lnTo>
                      <a:lnTo>
                        <a:pt x="59" y="16"/>
                      </a:lnTo>
                      <a:lnTo>
                        <a:pt x="59" y="16"/>
                      </a:lnTo>
                      <a:lnTo>
                        <a:pt x="64" y="15"/>
                      </a:lnTo>
                      <a:lnTo>
                        <a:pt x="72" y="16"/>
                      </a:lnTo>
                      <a:lnTo>
                        <a:pt x="73" y="12"/>
                      </a:lnTo>
                      <a:lnTo>
                        <a:pt x="24" y="0"/>
                      </a:lnTo>
                      <a:lnTo>
                        <a:pt x="23" y="4"/>
                      </a:lnTo>
                      <a:lnTo>
                        <a:pt x="23" y="4"/>
                      </a:lnTo>
                      <a:lnTo>
                        <a:pt x="32" y="7"/>
                      </a:lnTo>
                      <a:lnTo>
                        <a:pt x="35" y="10"/>
                      </a:lnTo>
                      <a:lnTo>
                        <a:pt x="35" y="10"/>
                      </a:lnTo>
                      <a:lnTo>
                        <a:pt x="39" y="15"/>
                      </a:lnTo>
                      <a:lnTo>
                        <a:pt x="39" y="20"/>
                      </a:lnTo>
                      <a:lnTo>
                        <a:pt x="22" y="88"/>
                      </a:lnTo>
                      <a:lnTo>
                        <a:pt x="22" y="88"/>
                      </a:lnTo>
                      <a:lnTo>
                        <a:pt x="21" y="91"/>
                      </a:lnTo>
                      <a:lnTo>
                        <a:pt x="19" y="95"/>
                      </a:lnTo>
                      <a:lnTo>
                        <a:pt x="16" y="96"/>
                      </a:lnTo>
                      <a:lnTo>
                        <a:pt x="14" y="97"/>
                      </a:lnTo>
                      <a:lnTo>
                        <a:pt x="14" y="97"/>
                      </a:lnTo>
                      <a:lnTo>
                        <a:pt x="9" y="99"/>
                      </a:lnTo>
                      <a:lnTo>
                        <a:pt x="3" y="98"/>
                      </a:lnTo>
                      <a:lnTo>
                        <a:pt x="1" y="98"/>
                      </a:lnTo>
                      <a:lnTo>
                        <a:pt x="0" y="102"/>
                      </a:lnTo>
                      <a:lnTo>
                        <a:pt x="48" y="115"/>
                      </a:lnTo>
                      <a:lnTo>
                        <a:pt x="49" y="110"/>
                      </a:lnTo>
                      <a:close/>
                    </a:path>
                  </a:pathLst>
                </a:custGeom>
                <a:solidFill>
                  <a:srgbClr val="703D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1" name="Freeform 78">
                  <a:extLst>
                    <a:ext uri="{FF2B5EF4-FFF2-40B4-BE49-F238E27FC236}">
                      <a16:creationId xmlns:a16="http://schemas.microsoft.com/office/drawing/2014/main" id="{10337085-32B0-46F5-BD18-3AD934F93ED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931" y="2353"/>
                  <a:ext cx="25" cy="32"/>
                </a:xfrm>
                <a:custGeom>
                  <a:avLst/>
                  <a:gdLst>
                    <a:gd name="T0" fmla="*/ 50 w 100"/>
                    <a:gd name="T1" fmla="*/ 21 h 125"/>
                    <a:gd name="T2" fmla="*/ 55 w 100"/>
                    <a:gd name="T3" fmla="*/ 14 h 125"/>
                    <a:gd name="T4" fmla="*/ 58 w 100"/>
                    <a:gd name="T5" fmla="*/ 13 h 125"/>
                    <a:gd name="T6" fmla="*/ 64 w 100"/>
                    <a:gd name="T7" fmla="*/ 14 h 125"/>
                    <a:gd name="T8" fmla="*/ 77 w 100"/>
                    <a:gd name="T9" fmla="*/ 20 h 125"/>
                    <a:gd name="T10" fmla="*/ 80 w 100"/>
                    <a:gd name="T11" fmla="*/ 23 h 125"/>
                    <a:gd name="T12" fmla="*/ 82 w 100"/>
                    <a:gd name="T13" fmla="*/ 31 h 125"/>
                    <a:gd name="T14" fmla="*/ 81 w 100"/>
                    <a:gd name="T15" fmla="*/ 40 h 125"/>
                    <a:gd name="T16" fmla="*/ 80 w 100"/>
                    <a:gd name="T17" fmla="*/ 45 h 125"/>
                    <a:gd name="T18" fmla="*/ 75 w 100"/>
                    <a:gd name="T19" fmla="*/ 52 h 125"/>
                    <a:gd name="T20" fmla="*/ 71 w 100"/>
                    <a:gd name="T21" fmla="*/ 55 h 125"/>
                    <a:gd name="T22" fmla="*/ 63 w 100"/>
                    <a:gd name="T23" fmla="*/ 57 h 125"/>
                    <a:gd name="T24" fmla="*/ 52 w 100"/>
                    <a:gd name="T25" fmla="*/ 56 h 125"/>
                    <a:gd name="T26" fmla="*/ 50 w 100"/>
                    <a:gd name="T27" fmla="*/ 21 h 125"/>
                    <a:gd name="T28" fmla="*/ 42 w 100"/>
                    <a:gd name="T29" fmla="*/ 108 h 125"/>
                    <a:gd name="T30" fmla="*/ 32 w 100"/>
                    <a:gd name="T31" fmla="*/ 102 h 125"/>
                    <a:gd name="T32" fmla="*/ 31 w 100"/>
                    <a:gd name="T33" fmla="*/ 100 h 125"/>
                    <a:gd name="T34" fmla="*/ 42 w 100"/>
                    <a:gd name="T35" fmla="*/ 57 h 125"/>
                    <a:gd name="T36" fmla="*/ 63 w 100"/>
                    <a:gd name="T37" fmla="*/ 118 h 125"/>
                    <a:gd name="T38" fmla="*/ 89 w 100"/>
                    <a:gd name="T39" fmla="*/ 120 h 125"/>
                    <a:gd name="T40" fmla="*/ 86 w 100"/>
                    <a:gd name="T41" fmla="*/ 119 h 125"/>
                    <a:gd name="T42" fmla="*/ 80 w 100"/>
                    <a:gd name="T43" fmla="*/ 113 h 125"/>
                    <a:gd name="T44" fmla="*/ 69 w 100"/>
                    <a:gd name="T45" fmla="*/ 64 h 125"/>
                    <a:gd name="T46" fmla="*/ 74 w 100"/>
                    <a:gd name="T47" fmla="*/ 64 h 125"/>
                    <a:gd name="T48" fmla="*/ 83 w 100"/>
                    <a:gd name="T49" fmla="*/ 63 h 125"/>
                    <a:gd name="T50" fmla="*/ 88 w 100"/>
                    <a:gd name="T51" fmla="*/ 61 h 125"/>
                    <a:gd name="T52" fmla="*/ 95 w 100"/>
                    <a:gd name="T53" fmla="*/ 55 h 125"/>
                    <a:gd name="T54" fmla="*/ 100 w 100"/>
                    <a:gd name="T55" fmla="*/ 45 h 125"/>
                    <a:gd name="T56" fmla="*/ 100 w 100"/>
                    <a:gd name="T57" fmla="*/ 39 h 125"/>
                    <a:gd name="T58" fmla="*/ 99 w 100"/>
                    <a:gd name="T59" fmla="*/ 30 h 125"/>
                    <a:gd name="T60" fmla="*/ 96 w 100"/>
                    <a:gd name="T61" fmla="*/ 26 h 125"/>
                    <a:gd name="T62" fmla="*/ 84 w 100"/>
                    <a:gd name="T63" fmla="*/ 15 h 125"/>
                    <a:gd name="T64" fmla="*/ 70 w 100"/>
                    <a:gd name="T65" fmla="*/ 11 h 125"/>
                    <a:gd name="T66" fmla="*/ 24 w 100"/>
                    <a:gd name="T67" fmla="*/ 5 h 125"/>
                    <a:gd name="T68" fmla="*/ 30 w 100"/>
                    <a:gd name="T69" fmla="*/ 6 h 125"/>
                    <a:gd name="T70" fmla="*/ 33 w 100"/>
                    <a:gd name="T71" fmla="*/ 9 h 125"/>
                    <a:gd name="T72" fmla="*/ 35 w 100"/>
                    <a:gd name="T73" fmla="*/ 19 h 125"/>
                    <a:gd name="T74" fmla="*/ 17 w 100"/>
                    <a:gd name="T75" fmla="*/ 90 h 125"/>
                    <a:gd name="T76" fmla="*/ 12 w 100"/>
                    <a:gd name="T77" fmla="*/ 97 h 125"/>
                    <a:gd name="T78" fmla="*/ 7 w 100"/>
                    <a:gd name="T79" fmla="*/ 99 h 125"/>
                    <a:gd name="T80" fmla="*/ 0 w 100"/>
                    <a:gd name="T81" fmla="*/ 102 h 125"/>
                    <a:gd name="T82" fmla="*/ 42 w 100"/>
                    <a:gd name="T83" fmla="*/ 108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00" h="125">
                      <a:moveTo>
                        <a:pt x="50" y="21"/>
                      </a:moveTo>
                      <a:lnTo>
                        <a:pt x="50" y="21"/>
                      </a:lnTo>
                      <a:lnTo>
                        <a:pt x="52" y="17"/>
                      </a:lnTo>
                      <a:lnTo>
                        <a:pt x="55" y="14"/>
                      </a:lnTo>
                      <a:lnTo>
                        <a:pt x="55" y="14"/>
                      </a:lnTo>
                      <a:lnTo>
                        <a:pt x="58" y="13"/>
                      </a:lnTo>
                      <a:lnTo>
                        <a:pt x="64" y="14"/>
                      </a:lnTo>
                      <a:lnTo>
                        <a:pt x="64" y="14"/>
                      </a:lnTo>
                      <a:lnTo>
                        <a:pt x="74" y="18"/>
                      </a:lnTo>
                      <a:lnTo>
                        <a:pt x="77" y="20"/>
                      </a:lnTo>
                      <a:lnTo>
                        <a:pt x="80" y="23"/>
                      </a:lnTo>
                      <a:lnTo>
                        <a:pt x="80" y="23"/>
                      </a:lnTo>
                      <a:lnTo>
                        <a:pt x="81" y="27"/>
                      </a:lnTo>
                      <a:lnTo>
                        <a:pt x="82" y="31"/>
                      </a:lnTo>
                      <a:lnTo>
                        <a:pt x="82" y="36"/>
                      </a:lnTo>
                      <a:lnTo>
                        <a:pt x="81" y="40"/>
                      </a:lnTo>
                      <a:lnTo>
                        <a:pt x="81" y="40"/>
                      </a:lnTo>
                      <a:lnTo>
                        <a:pt x="80" y="45"/>
                      </a:lnTo>
                      <a:lnTo>
                        <a:pt x="77" y="49"/>
                      </a:lnTo>
                      <a:lnTo>
                        <a:pt x="75" y="52"/>
                      </a:lnTo>
                      <a:lnTo>
                        <a:pt x="71" y="55"/>
                      </a:lnTo>
                      <a:lnTo>
                        <a:pt x="71" y="55"/>
                      </a:lnTo>
                      <a:lnTo>
                        <a:pt x="68" y="56"/>
                      </a:lnTo>
                      <a:lnTo>
                        <a:pt x="63" y="57"/>
                      </a:lnTo>
                      <a:lnTo>
                        <a:pt x="58" y="57"/>
                      </a:lnTo>
                      <a:lnTo>
                        <a:pt x="52" y="56"/>
                      </a:lnTo>
                      <a:lnTo>
                        <a:pt x="43" y="53"/>
                      </a:lnTo>
                      <a:lnTo>
                        <a:pt x="50" y="21"/>
                      </a:lnTo>
                      <a:close/>
                      <a:moveTo>
                        <a:pt x="42" y="108"/>
                      </a:moveTo>
                      <a:lnTo>
                        <a:pt x="42" y="108"/>
                      </a:lnTo>
                      <a:lnTo>
                        <a:pt x="36" y="106"/>
                      </a:lnTo>
                      <a:lnTo>
                        <a:pt x="32" y="102"/>
                      </a:lnTo>
                      <a:lnTo>
                        <a:pt x="32" y="102"/>
                      </a:lnTo>
                      <a:lnTo>
                        <a:pt x="31" y="100"/>
                      </a:lnTo>
                      <a:lnTo>
                        <a:pt x="32" y="95"/>
                      </a:lnTo>
                      <a:lnTo>
                        <a:pt x="42" y="57"/>
                      </a:lnTo>
                      <a:lnTo>
                        <a:pt x="52" y="61"/>
                      </a:lnTo>
                      <a:lnTo>
                        <a:pt x="63" y="118"/>
                      </a:lnTo>
                      <a:lnTo>
                        <a:pt x="88" y="125"/>
                      </a:lnTo>
                      <a:lnTo>
                        <a:pt x="89" y="120"/>
                      </a:lnTo>
                      <a:lnTo>
                        <a:pt x="89" y="120"/>
                      </a:lnTo>
                      <a:lnTo>
                        <a:pt x="86" y="119"/>
                      </a:lnTo>
                      <a:lnTo>
                        <a:pt x="82" y="116"/>
                      </a:lnTo>
                      <a:lnTo>
                        <a:pt x="80" y="113"/>
                      </a:lnTo>
                      <a:lnTo>
                        <a:pt x="79" y="110"/>
                      </a:lnTo>
                      <a:lnTo>
                        <a:pt x="69" y="64"/>
                      </a:lnTo>
                      <a:lnTo>
                        <a:pt x="69" y="64"/>
                      </a:lnTo>
                      <a:lnTo>
                        <a:pt x="74" y="64"/>
                      </a:lnTo>
                      <a:lnTo>
                        <a:pt x="79" y="64"/>
                      </a:lnTo>
                      <a:lnTo>
                        <a:pt x="83" y="63"/>
                      </a:lnTo>
                      <a:lnTo>
                        <a:pt x="88" y="61"/>
                      </a:lnTo>
                      <a:lnTo>
                        <a:pt x="88" y="61"/>
                      </a:lnTo>
                      <a:lnTo>
                        <a:pt x="92" y="57"/>
                      </a:lnTo>
                      <a:lnTo>
                        <a:pt x="95" y="55"/>
                      </a:lnTo>
                      <a:lnTo>
                        <a:pt x="98" y="50"/>
                      </a:lnTo>
                      <a:lnTo>
                        <a:pt x="100" y="45"/>
                      </a:lnTo>
                      <a:lnTo>
                        <a:pt x="100" y="45"/>
                      </a:lnTo>
                      <a:lnTo>
                        <a:pt x="100" y="39"/>
                      </a:lnTo>
                      <a:lnTo>
                        <a:pt x="100" y="34"/>
                      </a:lnTo>
                      <a:lnTo>
                        <a:pt x="99" y="30"/>
                      </a:lnTo>
                      <a:lnTo>
                        <a:pt x="96" y="26"/>
                      </a:lnTo>
                      <a:lnTo>
                        <a:pt x="96" y="26"/>
                      </a:lnTo>
                      <a:lnTo>
                        <a:pt x="92" y="19"/>
                      </a:lnTo>
                      <a:lnTo>
                        <a:pt x="84" y="15"/>
                      </a:lnTo>
                      <a:lnTo>
                        <a:pt x="84" y="15"/>
                      </a:lnTo>
                      <a:lnTo>
                        <a:pt x="70" y="11"/>
                      </a:lnTo>
                      <a:lnTo>
                        <a:pt x="25" y="0"/>
                      </a:lnTo>
                      <a:lnTo>
                        <a:pt x="24" y="5"/>
                      </a:lnTo>
                      <a:lnTo>
                        <a:pt x="24" y="5"/>
                      </a:lnTo>
                      <a:lnTo>
                        <a:pt x="30" y="6"/>
                      </a:lnTo>
                      <a:lnTo>
                        <a:pt x="33" y="9"/>
                      </a:lnTo>
                      <a:lnTo>
                        <a:pt x="33" y="9"/>
                      </a:lnTo>
                      <a:lnTo>
                        <a:pt x="36" y="13"/>
                      </a:lnTo>
                      <a:lnTo>
                        <a:pt x="35" y="19"/>
                      </a:lnTo>
                      <a:lnTo>
                        <a:pt x="17" y="90"/>
                      </a:lnTo>
                      <a:lnTo>
                        <a:pt x="17" y="90"/>
                      </a:lnTo>
                      <a:lnTo>
                        <a:pt x="16" y="95"/>
                      </a:lnTo>
                      <a:lnTo>
                        <a:pt x="12" y="97"/>
                      </a:lnTo>
                      <a:lnTo>
                        <a:pt x="12" y="97"/>
                      </a:lnTo>
                      <a:lnTo>
                        <a:pt x="7" y="99"/>
                      </a:lnTo>
                      <a:lnTo>
                        <a:pt x="1" y="97"/>
                      </a:lnTo>
                      <a:lnTo>
                        <a:pt x="0" y="102"/>
                      </a:lnTo>
                      <a:lnTo>
                        <a:pt x="41" y="113"/>
                      </a:lnTo>
                      <a:lnTo>
                        <a:pt x="42" y="108"/>
                      </a:lnTo>
                      <a:close/>
                    </a:path>
                  </a:pathLst>
                </a:custGeom>
                <a:solidFill>
                  <a:srgbClr val="703D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2" name="Freeform 79">
                  <a:extLst>
                    <a:ext uri="{FF2B5EF4-FFF2-40B4-BE49-F238E27FC236}">
                      <a16:creationId xmlns:a16="http://schemas.microsoft.com/office/drawing/2014/main" id="{79EBD355-08EF-42DF-B61B-5BA54508BE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8" y="2359"/>
                  <a:ext cx="24" cy="30"/>
                </a:xfrm>
                <a:custGeom>
                  <a:avLst/>
                  <a:gdLst>
                    <a:gd name="T0" fmla="*/ 49 w 94"/>
                    <a:gd name="T1" fmla="*/ 114 h 118"/>
                    <a:gd name="T2" fmla="*/ 49 w 94"/>
                    <a:gd name="T3" fmla="*/ 114 h 118"/>
                    <a:gd name="T4" fmla="*/ 43 w 94"/>
                    <a:gd name="T5" fmla="*/ 111 h 118"/>
                    <a:gd name="T6" fmla="*/ 40 w 94"/>
                    <a:gd name="T7" fmla="*/ 108 h 118"/>
                    <a:gd name="T8" fmla="*/ 40 w 94"/>
                    <a:gd name="T9" fmla="*/ 108 h 118"/>
                    <a:gd name="T10" fmla="*/ 38 w 94"/>
                    <a:gd name="T11" fmla="*/ 104 h 118"/>
                    <a:gd name="T12" fmla="*/ 38 w 94"/>
                    <a:gd name="T13" fmla="*/ 98 h 118"/>
                    <a:gd name="T14" fmla="*/ 56 w 94"/>
                    <a:gd name="T15" fmla="*/ 28 h 118"/>
                    <a:gd name="T16" fmla="*/ 56 w 94"/>
                    <a:gd name="T17" fmla="*/ 28 h 118"/>
                    <a:gd name="T18" fmla="*/ 57 w 94"/>
                    <a:gd name="T19" fmla="*/ 24 h 118"/>
                    <a:gd name="T20" fmla="*/ 61 w 94"/>
                    <a:gd name="T21" fmla="*/ 21 h 118"/>
                    <a:gd name="T22" fmla="*/ 61 w 94"/>
                    <a:gd name="T23" fmla="*/ 21 h 118"/>
                    <a:gd name="T24" fmla="*/ 64 w 94"/>
                    <a:gd name="T25" fmla="*/ 21 h 118"/>
                    <a:gd name="T26" fmla="*/ 69 w 94"/>
                    <a:gd name="T27" fmla="*/ 21 h 118"/>
                    <a:gd name="T28" fmla="*/ 69 w 94"/>
                    <a:gd name="T29" fmla="*/ 21 h 118"/>
                    <a:gd name="T30" fmla="*/ 73 w 94"/>
                    <a:gd name="T31" fmla="*/ 23 h 118"/>
                    <a:gd name="T32" fmla="*/ 77 w 94"/>
                    <a:gd name="T33" fmla="*/ 27 h 118"/>
                    <a:gd name="T34" fmla="*/ 77 w 94"/>
                    <a:gd name="T35" fmla="*/ 27 h 118"/>
                    <a:gd name="T36" fmla="*/ 79 w 94"/>
                    <a:gd name="T37" fmla="*/ 32 h 118"/>
                    <a:gd name="T38" fmla="*/ 81 w 94"/>
                    <a:gd name="T39" fmla="*/ 39 h 118"/>
                    <a:gd name="T40" fmla="*/ 81 w 94"/>
                    <a:gd name="T41" fmla="*/ 47 h 118"/>
                    <a:gd name="T42" fmla="*/ 81 w 94"/>
                    <a:gd name="T43" fmla="*/ 58 h 118"/>
                    <a:gd name="T44" fmla="*/ 85 w 94"/>
                    <a:gd name="T45" fmla="*/ 59 h 118"/>
                    <a:gd name="T46" fmla="*/ 94 w 94"/>
                    <a:gd name="T47" fmla="*/ 21 h 118"/>
                    <a:gd name="T48" fmla="*/ 10 w 94"/>
                    <a:gd name="T49" fmla="*/ 0 h 118"/>
                    <a:gd name="T50" fmla="*/ 0 w 94"/>
                    <a:gd name="T51" fmla="*/ 38 h 118"/>
                    <a:gd name="T52" fmla="*/ 4 w 94"/>
                    <a:gd name="T53" fmla="*/ 39 h 118"/>
                    <a:gd name="T54" fmla="*/ 4 w 94"/>
                    <a:gd name="T55" fmla="*/ 39 h 118"/>
                    <a:gd name="T56" fmla="*/ 9 w 94"/>
                    <a:gd name="T57" fmla="*/ 29 h 118"/>
                    <a:gd name="T58" fmla="*/ 13 w 94"/>
                    <a:gd name="T59" fmla="*/ 22 h 118"/>
                    <a:gd name="T60" fmla="*/ 17 w 94"/>
                    <a:gd name="T61" fmla="*/ 16 h 118"/>
                    <a:gd name="T62" fmla="*/ 22 w 94"/>
                    <a:gd name="T63" fmla="*/ 14 h 118"/>
                    <a:gd name="T64" fmla="*/ 22 w 94"/>
                    <a:gd name="T65" fmla="*/ 14 h 118"/>
                    <a:gd name="T66" fmla="*/ 26 w 94"/>
                    <a:gd name="T67" fmla="*/ 11 h 118"/>
                    <a:gd name="T68" fmla="*/ 31 w 94"/>
                    <a:gd name="T69" fmla="*/ 11 h 118"/>
                    <a:gd name="T70" fmla="*/ 31 w 94"/>
                    <a:gd name="T71" fmla="*/ 11 h 118"/>
                    <a:gd name="T72" fmla="*/ 36 w 94"/>
                    <a:gd name="T73" fmla="*/ 13 h 118"/>
                    <a:gd name="T74" fmla="*/ 38 w 94"/>
                    <a:gd name="T75" fmla="*/ 16 h 118"/>
                    <a:gd name="T76" fmla="*/ 38 w 94"/>
                    <a:gd name="T77" fmla="*/ 16 h 118"/>
                    <a:gd name="T78" fmla="*/ 41 w 94"/>
                    <a:gd name="T79" fmla="*/ 20 h 118"/>
                    <a:gd name="T80" fmla="*/ 41 w 94"/>
                    <a:gd name="T81" fmla="*/ 24 h 118"/>
                    <a:gd name="T82" fmla="*/ 24 w 94"/>
                    <a:gd name="T83" fmla="*/ 95 h 118"/>
                    <a:gd name="T84" fmla="*/ 24 w 94"/>
                    <a:gd name="T85" fmla="*/ 95 h 118"/>
                    <a:gd name="T86" fmla="*/ 22 w 94"/>
                    <a:gd name="T87" fmla="*/ 99 h 118"/>
                    <a:gd name="T88" fmla="*/ 19 w 94"/>
                    <a:gd name="T89" fmla="*/ 102 h 118"/>
                    <a:gd name="T90" fmla="*/ 17 w 94"/>
                    <a:gd name="T91" fmla="*/ 103 h 118"/>
                    <a:gd name="T92" fmla="*/ 17 w 94"/>
                    <a:gd name="T93" fmla="*/ 103 h 118"/>
                    <a:gd name="T94" fmla="*/ 12 w 94"/>
                    <a:gd name="T95" fmla="*/ 104 h 118"/>
                    <a:gd name="T96" fmla="*/ 6 w 94"/>
                    <a:gd name="T97" fmla="*/ 103 h 118"/>
                    <a:gd name="T98" fmla="*/ 5 w 94"/>
                    <a:gd name="T99" fmla="*/ 108 h 118"/>
                    <a:gd name="T100" fmla="*/ 48 w 94"/>
                    <a:gd name="T101" fmla="*/ 118 h 118"/>
                    <a:gd name="T102" fmla="*/ 49 w 94"/>
                    <a:gd name="T103" fmla="*/ 114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94" h="118">
                      <a:moveTo>
                        <a:pt x="49" y="114"/>
                      </a:moveTo>
                      <a:lnTo>
                        <a:pt x="49" y="114"/>
                      </a:lnTo>
                      <a:lnTo>
                        <a:pt x="43" y="111"/>
                      </a:lnTo>
                      <a:lnTo>
                        <a:pt x="40" y="108"/>
                      </a:lnTo>
                      <a:lnTo>
                        <a:pt x="40" y="108"/>
                      </a:lnTo>
                      <a:lnTo>
                        <a:pt x="38" y="104"/>
                      </a:lnTo>
                      <a:lnTo>
                        <a:pt x="38" y="9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7" y="24"/>
                      </a:lnTo>
                      <a:lnTo>
                        <a:pt x="61" y="21"/>
                      </a:lnTo>
                      <a:lnTo>
                        <a:pt x="61" y="21"/>
                      </a:lnTo>
                      <a:lnTo>
                        <a:pt x="64" y="21"/>
                      </a:lnTo>
                      <a:lnTo>
                        <a:pt x="69" y="21"/>
                      </a:lnTo>
                      <a:lnTo>
                        <a:pt x="69" y="21"/>
                      </a:lnTo>
                      <a:lnTo>
                        <a:pt x="73" y="23"/>
                      </a:lnTo>
                      <a:lnTo>
                        <a:pt x="77" y="27"/>
                      </a:lnTo>
                      <a:lnTo>
                        <a:pt x="77" y="27"/>
                      </a:lnTo>
                      <a:lnTo>
                        <a:pt x="79" y="32"/>
                      </a:lnTo>
                      <a:lnTo>
                        <a:pt x="81" y="39"/>
                      </a:lnTo>
                      <a:lnTo>
                        <a:pt x="81" y="47"/>
                      </a:lnTo>
                      <a:lnTo>
                        <a:pt x="81" y="58"/>
                      </a:lnTo>
                      <a:lnTo>
                        <a:pt x="85" y="59"/>
                      </a:lnTo>
                      <a:lnTo>
                        <a:pt x="94" y="21"/>
                      </a:lnTo>
                      <a:lnTo>
                        <a:pt x="10" y="0"/>
                      </a:lnTo>
                      <a:lnTo>
                        <a:pt x="0" y="38"/>
                      </a:lnTo>
                      <a:lnTo>
                        <a:pt x="4" y="39"/>
                      </a:lnTo>
                      <a:lnTo>
                        <a:pt x="4" y="39"/>
                      </a:lnTo>
                      <a:lnTo>
                        <a:pt x="9" y="29"/>
                      </a:lnTo>
                      <a:lnTo>
                        <a:pt x="13" y="22"/>
                      </a:lnTo>
                      <a:lnTo>
                        <a:pt x="17" y="16"/>
                      </a:lnTo>
                      <a:lnTo>
                        <a:pt x="22" y="14"/>
                      </a:lnTo>
                      <a:lnTo>
                        <a:pt x="22" y="14"/>
                      </a:lnTo>
                      <a:lnTo>
                        <a:pt x="26" y="11"/>
                      </a:lnTo>
                      <a:lnTo>
                        <a:pt x="31" y="11"/>
                      </a:lnTo>
                      <a:lnTo>
                        <a:pt x="31" y="11"/>
                      </a:lnTo>
                      <a:lnTo>
                        <a:pt x="36" y="13"/>
                      </a:lnTo>
                      <a:lnTo>
                        <a:pt x="38" y="16"/>
                      </a:lnTo>
                      <a:lnTo>
                        <a:pt x="38" y="16"/>
                      </a:lnTo>
                      <a:lnTo>
                        <a:pt x="41" y="20"/>
                      </a:lnTo>
                      <a:lnTo>
                        <a:pt x="41" y="24"/>
                      </a:lnTo>
                      <a:lnTo>
                        <a:pt x="24" y="95"/>
                      </a:lnTo>
                      <a:lnTo>
                        <a:pt x="24" y="95"/>
                      </a:lnTo>
                      <a:lnTo>
                        <a:pt x="22" y="99"/>
                      </a:lnTo>
                      <a:lnTo>
                        <a:pt x="19" y="102"/>
                      </a:lnTo>
                      <a:lnTo>
                        <a:pt x="17" y="103"/>
                      </a:lnTo>
                      <a:lnTo>
                        <a:pt x="17" y="103"/>
                      </a:lnTo>
                      <a:lnTo>
                        <a:pt x="12" y="104"/>
                      </a:lnTo>
                      <a:lnTo>
                        <a:pt x="6" y="103"/>
                      </a:lnTo>
                      <a:lnTo>
                        <a:pt x="5" y="108"/>
                      </a:lnTo>
                      <a:lnTo>
                        <a:pt x="48" y="118"/>
                      </a:lnTo>
                      <a:lnTo>
                        <a:pt x="49" y="114"/>
                      </a:lnTo>
                      <a:close/>
                    </a:path>
                  </a:pathLst>
                </a:custGeom>
                <a:solidFill>
                  <a:srgbClr val="703D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3" name="Freeform 80">
                  <a:extLst>
                    <a:ext uri="{FF2B5EF4-FFF2-40B4-BE49-F238E27FC236}">
                      <a16:creationId xmlns:a16="http://schemas.microsoft.com/office/drawing/2014/main" id="{0716D2A8-E355-4DCC-AE5E-8751C182B3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3" y="2365"/>
                  <a:ext cx="25" cy="29"/>
                </a:xfrm>
                <a:custGeom>
                  <a:avLst/>
                  <a:gdLst>
                    <a:gd name="T0" fmla="*/ 75 w 97"/>
                    <a:gd name="T1" fmla="*/ 41 h 117"/>
                    <a:gd name="T2" fmla="*/ 75 w 97"/>
                    <a:gd name="T3" fmla="*/ 41 h 117"/>
                    <a:gd name="T4" fmla="*/ 82 w 97"/>
                    <a:gd name="T5" fmla="*/ 32 h 117"/>
                    <a:gd name="T6" fmla="*/ 87 w 97"/>
                    <a:gd name="T7" fmla="*/ 29 h 117"/>
                    <a:gd name="T8" fmla="*/ 87 w 97"/>
                    <a:gd name="T9" fmla="*/ 29 h 117"/>
                    <a:gd name="T10" fmla="*/ 90 w 97"/>
                    <a:gd name="T11" fmla="*/ 28 h 117"/>
                    <a:gd name="T12" fmla="*/ 96 w 97"/>
                    <a:gd name="T13" fmla="*/ 29 h 117"/>
                    <a:gd name="T14" fmla="*/ 97 w 97"/>
                    <a:gd name="T15" fmla="*/ 24 h 117"/>
                    <a:gd name="T16" fmla="*/ 64 w 97"/>
                    <a:gd name="T17" fmla="*/ 16 h 117"/>
                    <a:gd name="T18" fmla="*/ 63 w 97"/>
                    <a:gd name="T19" fmla="*/ 20 h 117"/>
                    <a:gd name="T20" fmla="*/ 63 w 97"/>
                    <a:gd name="T21" fmla="*/ 20 h 117"/>
                    <a:gd name="T22" fmla="*/ 70 w 97"/>
                    <a:gd name="T23" fmla="*/ 23 h 117"/>
                    <a:gd name="T24" fmla="*/ 74 w 97"/>
                    <a:gd name="T25" fmla="*/ 25 h 117"/>
                    <a:gd name="T26" fmla="*/ 74 w 97"/>
                    <a:gd name="T27" fmla="*/ 25 h 117"/>
                    <a:gd name="T28" fmla="*/ 75 w 97"/>
                    <a:gd name="T29" fmla="*/ 30 h 117"/>
                    <a:gd name="T30" fmla="*/ 74 w 97"/>
                    <a:gd name="T31" fmla="*/ 35 h 117"/>
                    <a:gd name="T32" fmla="*/ 35 w 97"/>
                    <a:gd name="T33" fmla="*/ 96 h 117"/>
                    <a:gd name="T34" fmla="*/ 27 w 97"/>
                    <a:gd name="T35" fmla="*/ 25 h 117"/>
                    <a:gd name="T36" fmla="*/ 27 w 97"/>
                    <a:gd name="T37" fmla="*/ 25 h 117"/>
                    <a:gd name="T38" fmla="*/ 29 w 97"/>
                    <a:gd name="T39" fmla="*/ 18 h 117"/>
                    <a:gd name="T40" fmla="*/ 29 w 97"/>
                    <a:gd name="T41" fmla="*/ 17 h 117"/>
                    <a:gd name="T42" fmla="*/ 31 w 97"/>
                    <a:gd name="T43" fmla="*/ 15 h 117"/>
                    <a:gd name="T44" fmla="*/ 31 w 97"/>
                    <a:gd name="T45" fmla="*/ 15 h 117"/>
                    <a:gd name="T46" fmla="*/ 35 w 97"/>
                    <a:gd name="T47" fmla="*/ 15 h 117"/>
                    <a:gd name="T48" fmla="*/ 41 w 97"/>
                    <a:gd name="T49" fmla="*/ 15 h 117"/>
                    <a:gd name="T50" fmla="*/ 42 w 97"/>
                    <a:gd name="T51" fmla="*/ 11 h 117"/>
                    <a:gd name="T52" fmla="*/ 1 w 97"/>
                    <a:gd name="T53" fmla="*/ 0 h 117"/>
                    <a:gd name="T54" fmla="*/ 0 w 97"/>
                    <a:gd name="T55" fmla="*/ 5 h 117"/>
                    <a:gd name="T56" fmla="*/ 0 w 97"/>
                    <a:gd name="T57" fmla="*/ 5 h 117"/>
                    <a:gd name="T58" fmla="*/ 5 w 97"/>
                    <a:gd name="T59" fmla="*/ 6 h 117"/>
                    <a:gd name="T60" fmla="*/ 7 w 97"/>
                    <a:gd name="T61" fmla="*/ 10 h 117"/>
                    <a:gd name="T62" fmla="*/ 7 w 97"/>
                    <a:gd name="T63" fmla="*/ 10 h 117"/>
                    <a:gd name="T64" fmla="*/ 10 w 97"/>
                    <a:gd name="T65" fmla="*/ 13 h 117"/>
                    <a:gd name="T66" fmla="*/ 11 w 97"/>
                    <a:gd name="T67" fmla="*/ 20 h 117"/>
                    <a:gd name="T68" fmla="*/ 20 w 97"/>
                    <a:gd name="T69" fmla="*/ 115 h 117"/>
                    <a:gd name="T70" fmla="*/ 26 w 97"/>
                    <a:gd name="T71" fmla="*/ 117 h 117"/>
                    <a:gd name="T72" fmla="*/ 75 w 97"/>
                    <a:gd name="T73" fmla="*/ 41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97" h="117">
                      <a:moveTo>
                        <a:pt x="75" y="41"/>
                      </a:moveTo>
                      <a:lnTo>
                        <a:pt x="75" y="41"/>
                      </a:lnTo>
                      <a:lnTo>
                        <a:pt x="82" y="32"/>
                      </a:lnTo>
                      <a:lnTo>
                        <a:pt x="87" y="29"/>
                      </a:lnTo>
                      <a:lnTo>
                        <a:pt x="87" y="29"/>
                      </a:lnTo>
                      <a:lnTo>
                        <a:pt x="90" y="28"/>
                      </a:lnTo>
                      <a:lnTo>
                        <a:pt x="96" y="29"/>
                      </a:lnTo>
                      <a:lnTo>
                        <a:pt x="97" y="24"/>
                      </a:lnTo>
                      <a:lnTo>
                        <a:pt x="64" y="16"/>
                      </a:lnTo>
                      <a:lnTo>
                        <a:pt x="63" y="20"/>
                      </a:lnTo>
                      <a:lnTo>
                        <a:pt x="63" y="20"/>
                      </a:lnTo>
                      <a:lnTo>
                        <a:pt x="70" y="23"/>
                      </a:lnTo>
                      <a:lnTo>
                        <a:pt x="74" y="25"/>
                      </a:lnTo>
                      <a:lnTo>
                        <a:pt x="74" y="25"/>
                      </a:lnTo>
                      <a:lnTo>
                        <a:pt x="75" y="30"/>
                      </a:lnTo>
                      <a:lnTo>
                        <a:pt x="74" y="35"/>
                      </a:lnTo>
                      <a:lnTo>
                        <a:pt x="35" y="96"/>
                      </a:lnTo>
                      <a:lnTo>
                        <a:pt x="27" y="25"/>
                      </a:lnTo>
                      <a:lnTo>
                        <a:pt x="27" y="25"/>
                      </a:lnTo>
                      <a:lnTo>
                        <a:pt x="29" y="18"/>
                      </a:lnTo>
                      <a:lnTo>
                        <a:pt x="29" y="17"/>
                      </a:lnTo>
                      <a:lnTo>
                        <a:pt x="31" y="15"/>
                      </a:lnTo>
                      <a:lnTo>
                        <a:pt x="31" y="15"/>
                      </a:lnTo>
                      <a:lnTo>
                        <a:pt x="35" y="15"/>
                      </a:lnTo>
                      <a:lnTo>
                        <a:pt x="41" y="15"/>
                      </a:lnTo>
                      <a:lnTo>
                        <a:pt x="42" y="11"/>
                      </a:lnTo>
                      <a:lnTo>
                        <a:pt x="1" y="0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5" y="6"/>
                      </a:lnTo>
                      <a:lnTo>
                        <a:pt x="7" y="10"/>
                      </a:lnTo>
                      <a:lnTo>
                        <a:pt x="7" y="10"/>
                      </a:lnTo>
                      <a:lnTo>
                        <a:pt x="10" y="13"/>
                      </a:lnTo>
                      <a:lnTo>
                        <a:pt x="11" y="20"/>
                      </a:lnTo>
                      <a:lnTo>
                        <a:pt x="20" y="115"/>
                      </a:lnTo>
                      <a:lnTo>
                        <a:pt x="26" y="117"/>
                      </a:lnTo>
                      <a:lnTo>
                        <a:pt x="75" y="41"/>
                      </a:lnTo>
                      <a:close/>
                    </a:path>
                  </a:pathLst>
                </a:custGeom>
                <a:solidFill>
                  <a:srgbClr val="703D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4" name="Freeform 81">
                  <a:extLst>
                    <a:ext uri="{FF2B5EF4-FFF2-40B4-BE49-F238E27FC236}">
                      <a16:creationId xmlns:a16="http://schemas.microsoft.com/office/drawing/2014/main" id="{A08AA668-1840-4B07-8031-45C011B03E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4" y="2373"/>
                  <a:ext cx="22" cy="27"/>
                </a:xfrm>
                <a:custGeom>
                  <a:avLst/>
                  <a:gdLst>
                    <a:gd name="T0" fmla="*/ 13 w 87"/>
                    <a:gd name="T1" fmla="*/ 92 h 109"/>
                    <a:gd name="T2" fmla="*/ 24 w 87"/>
                    <a:gd name="T3" fmla="*/ 102 h 109"/>
                    <a:gd name="T4" fmla="*/ 37 w 87"/>
                    <a:gd name="T5" fmla="*/ 108 h 109"/>
                    <a:gd name="T6" fmla="*/ 43 w 87"/>
                    <a:gd name="T7" fmla="*/ 109 h 109"/>
                    <a:gd name="T8" fmla="*/ 55 w 87"/>
                    <a:gd name="T9" fmla="*/ 108 h 109"/>
                    <a:gd name="T10" fmla="*/ 60 w 87"/>
                    <a:gd name="T11" fmla="*/ 106 h 109"/>
                    <a:gd name="T12" fmla="*/ 69 w 87"/>
                    <a:gd name="T13" fmla="*/ 97 h 109"/>
                    <a:gd name="T14" fmla="*/ 74 w 87"/>
                    <a:gd name="T15" fmla="*/ 86 h 109"/>
                    <a:gd name="T16" fmla="*/ 75 w 87"/>
                    <a:gd name="T17" fmla="*/ 77 h 109"/>
                    <a:gd name="T18" fmla="*/ 69 w 87"/>
                    <a:gd name="T19" fmla="*/ 62 h 109"/>
                    <a:gd name="T20" fmla="*/ 62 w 87"/>
                    <a:gd name="T21" fmla="*/ 55 h 109"/>
                    <a:gd name="T22" fmla="*/ 45 w 87"/>
                    <a:gd name="T23" fmla="*/ 39 h 109"/>
                    <a:gd name="T24" fmla="*/ 35 w 87"/>
                    <a:gd name="T25" fmla="*/ 27 h 109"/>
                    <a:gd name="T26" fmla="*/ 34 w 87"/>
                    <a:gd name="T27" fmla="*/ 17 h 109"/>
                    <a:gd name="T28" fmla="*/ 36 w 87"/>
                    <a:gd name="T29" fmla="*/ 12 h 109"/>
                    <a:gd name="T30" fmla="*/ 41 w 87"/>
                    <a:gd name="T31" fmla="*/ 7 h 109"/>
                    <a:gd name="T32" fmla="*/ 47 w 87"/>
                    <a:gd name="T33" fmla="*/ 6 h 109"/>
                    <a:gd name="T34" fmla="*/ 55 w 87"/>
                    <a:gd name="T35" fmla="*/ 6 h 109"/>
                    <a:gd name="T36" fmla="*/ 62 w 87"/>
                    <a:gd name="T37" fmla="*/ 10 h 109"/>
                    <a:gd name="T38" fmla="*/ 68 w 87"/>
                    <a:gd name="T39" fmla="*/ 18 h 109"/>
                    <a:gd name="T40" fmla="*/ 72 w 87"/>
                    <a:gd name="T41" fmla="*/ 23 h 109"/>
                    <a:gd name="T42" fmla="*/ 75 w 87"/>
                    <a:gd name="T43" fmla="*/ 35 h 109"/>
                    <a:gd name="T44" fmla="*/ 75 w 87"/>
                    <a:gd name="T45" fmla="*/ 46 h 109"/>
                    <a:gd name="T46" fmla="*/ 87 w 87"/>
                    <a:gd name="T47" fmla="*/ 10 h 109"/>
                    <a:gd name="T48" fmla="*/ 76 w 87"/>
                    <a:gd name="T49" fmla="*/ 17 h 109"/>
                    <a:gd name="T50" fmla="*/ 72 w 87"/>
                    <a:gd name="T51" fmla="*/ 11 h 109"/>
                    <a:gd name="T52" fmla="*/ 61 w 87"/>
                    <a:gd name="T53" fmla="*/ 4 h 109"/>
                    <a:gd name="T54" fmla="*/ 55 w 87"/>
                    <a:gd name="T55" fmla="*/ 1 h 109"/>
                    <a:gd name="T56" fmla="*/ 44 w 87"/>
                    <a:gd name="T57" fmla="*/ 0 h 109"/>
                    <a:gd name="T58" fmla="*/ 34 w 87"/>
                    <a:gd name="T59" fmla="*/ 4 h 109"/>
                    <a:gd name="T60" fmla="*/ 29 w 87"/>
                    <a:gd name="T61" fmla="*/ 7 h 109"/>
                    <a:gd name="T62" fmla="*/ 22 w 87"/>
                    <a:gd name="T63" fmla="*/ 16 h 109"/>
                    <a:gd name="T64" fmla="*/ 21 w 87"/>
                    <a:gd name="T65" fmla="*/ 20 h 109"/>
                    <a:gd name="T66" fmla="*/ 19 w 87"/>
                    <a:gd name="T67" fmla="*/ 35 h 109"/>
                    <a:gd name="T68" fmla="*/ 23 w 87"/>
                    <a:gd name="T69" fmla="*/ 45 h 109"/>
                    <a:gd name="T70" fmla="*/ 28 w 87"/>
                    <a:gd name="T71" fmla="*/ 51 h 109"/>
                    <a:gd name="T72" fmla="*/ 32 w 87"/>
                    <a:gd name="T73" fmla="*/ 57 h 109"/>
                    <a:gd name="T74" fmla="*/ 54 w 87"/>
                    <a:gd name="T75" fmla="*/ 75 h 109"/>
                    <a:gd name="T76" fmla="*/ 60 w 87"/>
                    <a:gd name="T77" fmla="*/ 82 h 109"/>
                    <a:gd name="T78" fmla="*/ 60 w 87"/>
                    <a:gd name="T79" fmla="*/ 92 h 109"/>
                    <a:gd name="T80" fmla="*/ 56 w 87"/>
                    <a:gd name="T81" fmla="*/ 99 h 109"/>
                    <a:gd name="T82" fmla="*/ 51 w 87"/>
                    <a:gd name="T83" fmla="*/ 102 h 109"/>
                    <a:gd name="T84" fmla="*/ 45 w 87"/>
                    <a:gd name="T85" fmla="*/ 105 h 109"/>
                    <a:gd name="T86" fmla="*/ 38 w 87"/>
                    <a:gd name="T87" fmla="*/ 103 h 109"/>
                    <a:gd name="T88" fmla="*/ 29 w 87"/>
                    <a:gd name="T89" fmla="*/ 100 h 109"/>
                    <a:gd name="T90" fmla="*/ 22 w 87"/>
                    <a:gd name="T91" fmla="*/ 94 h 109"/>
                    <a:gd name="T92" fmla="*/ 18 w 87"/>
                    <a:gd name="T93" fmla="*/ 86 h 109"/>
                    <a:gd name="T94" fmla="*/ 16 w 87"/>
                    <a:gd name="T95" fmla="*/ 78 h 109"/>
                    <a:gd name="T96" fmla="*/ 15 w 87"/>
                    <a:gd name="T97" fmla="*/ 58 h 109"/>
                    <a:gd name="T98" fmla="*/ 0 w 87"/>
                    <a:gd name="T99" fmla="*/ 99 h 109"/>
                    <a:gd name="T100" fmla="*/ 13 w 87"/>
                    <a:gd name="T101" fmla="*/ 92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87" h="109">
                      <a:moveTo>
                        <a:pt x="13" y="92"/>
                      </a:moveTo>
                      <a:lnTo>
                        <a:pt x="13" y="92"/>
                      </a:lnTo>
                      <a:lnTo>
                        <a:pt x="18" y="97"/>
                      </a:lnTo>
                      <a:lnTo>
                        <a:pt x="24" y="102"/>
                      </a:lnTo>
                      <a:lnTo>
                        <a:pt x="30" y="106"/>
                      </a:lnTo>
                      <a:lnTo>
                        <a:pt x="37" y="108"/>
                      </a:lnTo>
                      <a:lnTo>
                        <a:pt x="37" y="108"/>
                      </a:lnTo>
                      <a:lnTo>
                        <a:pt x="43" y="109"/>
                      </a:lnTo>
                      <a:lnTo>
                        <a:pt x="49" y="109"/>
                      </a:lnTo>
                      <a:lnTo>
                        <a:pt x="55" y="108"/>
                      </a:lnTo>
                      <a:lnTo>
                        <a:pt x="60" y="106"/>
                      </a:lnTo>
                      <a:lnTo>
                        <a:pt x="60" y="106"/>
                      </a:lnTo>
                      <a:lnTo>
                        <a:pt x="64" y="102"/>
                      </a:lnTo>
                      <a:lnTo>
                        <a:pt x="69" y="97"/>
                      </a:lnTo>
                      <a:lnTo>
                        <a:pt x="72" y="93"/>
                      </a:lnTo>
                      <a:lnTo>
                        <a:pt x="74" y="86"/>
                      </a:lnTo>
                      <a:lnTo>
                        <a:pt x="74" y="86"/>
                      </a:lnTo>
                      <a:lnTo>
                        <a:pt x="75" y="77"/>
                      </a:lnTo>
                      <a:lnTo>
                        <a:pt x="73" y="70"/>
                      </a:lnTo>
                      <a:lnTo>
                        <a:pt x="69" y="62"/>
                      </a:lnTo>
                      <a:lnTo>
                        <a:pt x="62" y="55"/>
                      </a:lnTo>
                      <a:lnTo>
                        <a:pt x="62" y="55"/>
                      </a:lnTo>
                      <a:lnTo>
                        <a:pt x="45" y="39"/>
                      </a:lnTo>
                      <a:lnTo>
                        <a:pt x="45" y="39"/>
                      </a:lnTo>
                      <a:lnTo>
                        <a:pt x="40" y="33"/>
                      </a:lnTo>
                      <a:lnTo>
                        <a:pt x="35" y="27"/>
                      </a:lnTo>
                      <a:lnTo>
                        <a:pt x="34" y="23"/>
                      </a:lnTo>
                      <a:lnTo>
                        <a:pt x="34" y="17"/>
                      </a:lnTo>
                      <a:lnTo>
                        <a:pt x="34" y="17"/>
                      </a:lnTo>
                      <a:lnTo>
                        <a:pt x="36" y="12"/>
                      </a:lnTo>
                      <a:lnTo>
                        <a:pt x="41" y="7"/>
                      </a:lnTo>
                      <a:lnTo>
                        <a:pt x="41" y="7"/>
                      </a:lnTo>
                      <a:lnTo>
                        <a:pt x="44" y="6"/>
                      </a:lnTo>
                      <a:lnTo>
                        <a:pt x="47" y="6"/>
                      </a:lnTo>
                      <a:lnTo>
                        <a:pt x="55" y="6"/>
                      </a:lnTo>
                      <a:lnTo>
                        <a:pt x="55" y="6"/>
                      </a:lnTo>
                      <a:lnTo>
                        <a:pt x="59" y="7"/>
                      </a:lnTo>
                      <a:lnTo>
                        <a:pt x="62" y="10"/>
                      </a:lnTo>
                      <a:lnTo>
                        <a:pt x="66" y="13"/>
                      </a:lnTo>
                      <a:lnTo>
                        <a:pt x="68" y="18"/>
                      </a:lnTo>
                      <a:lnTo>
                        <a:pt x="68" y="18"/>
                      </a:lnTo>
                      <a:lnTo>
                        <a:pt x="72" y="23"/>
                      </a:lnTo>
                      <a:lnTo>
                        <a:pt x="74" y="29"/>
                      </a:lnTo>
                      <a:lnTo>
                        <a:pt x="75" y="35"/>
                      </a:lnTo>
                      <a:lnTo>
                        <a:pt x="75" y="39"/>
                      </a:lnTo>
                      <a:lnTo>
                        <a:pt x="75" y="46"/>
                      </a:lnTo>
                      <a:lnTo>
                        <a:pt x="79" y="48"/>
                      </a:lnTo>
                      <a:lnTo>
                        <a:pt x="87" y="10"/>
                      </a:lnTo>
                      <a:lnTo>
                        <a:pt x="83" y="8"/>
                      </a:lnTo>
                      <a:lnTo>
                        <a:pt x="76" y="17"/>
                      </a:lnTo>
                      <a:lnTo>
                        <a:pt x="76" y="17"/>
                      </a:lnTo>
                      <a:lnTo>
                        <a:pt x="72" y="11"/>
                      </a:lnTo>
                      <a:lnTo>
                        <a:pt x="66" y="6"/>
                      </a:lnTo>
                      <a:lnTo>
                        <a:pt x="61" y="4"/>
                      </a:lnTo>
                      <a:lnTo>
                        <a:pt x="55" y="1"/>
                      </a:lnTo>
                      <a:lnTo>
                        <a:pt x="55" y="1"/>
                      </a:lnTo>
                      <a:lnTo>
                        <a:pt x="49" y="0"/>
                      </a:lnTo>
                      <a:lnTo>
                        <a:pt x="44" y="0"/>
                      </a:lnTo>
                      <a:lnTo>
                        <a:pt x="38" y="1"/>
                      </a:lnTo>
                      <a:lnTo>
                        <a:pt x="34" y="4"/>
                      </a:lnTo>
                      <a:lnTo>
                        <a:pt x="34" y="4"/>
                      </a:lnTo>
                      <a:lnTo>
                        <a:pt x="29" y="7"/>
                      </a:lnTo>
                      <a:lnTo>
                        <a:pt x="25" y="11"/>
                      </a:lnTo>
                      <a:lnTo>
                        <a:pt x="22" y="16"/>
                      </a:lnTo>
                      <a:lnTo>
                        <a:pt x="21" y="20"/>
                      </a:lnTo>
                      <a:lnTo>
                        <a:pt x="21" y="20"/>
                      </a:lnTo>
                      <a:lnTo>
                        <a:pt x="19" y="27"/>
                      </a:lnTo>
                      <a:lnTo>
                        <a:pt x="19" y="35"/>
                      </a:lnTo>
                      <a:lnTo>
                        <a:pt x="21" y="39"/>
                      </a:lnTo>
                      <a:lnTo>
                        <a:pt x="23" y="45"/>
                      </a:lnTo>
                      <a:lnTo>
                        <a:pt x="23" y="45"/>
                      </a:lnTo>
                      <a:lnTo>
                        <a:pt x="28" y="51"/>
                      </a:lnTo>
                      <a:lnTo>
                        <a:pt x="32" y="57"/>
                      </a:lnTo>
                      <a:lnTo>
                        <a:pt x="32" y="57"/>
                      </a:lnTo>
                      <a:lnTo>
                        <a:pt x="54" y="75"/>
                      </a:lnTo>
                      <a:lnTo>
                        <a:pt x="54" y="75"/>
                      </a:lnTo>
                      <a:lnTo>
                        <a:pt x="57" y="78"/>
                      </a:lnTo>
                      <a:lnTo>
                        <a:pt x="60" y="82"/>
                      </a:lnTo>
                      <a:lnTo>
                        <a:pt x="60" y="87"/>
                      </a:lnTo>
                      <a:lnTo>
                        <a:pt x="60" y="92"/>
                      </a:lnTo>
                      <a:lnTo>
                        <a:pt x="60" y="92"/>
                      </a:lnTo>
                      <a:lnTo>
                        <a:pt x="56" y="99"/>
                      </a:lnTo>
                      <a:lnTo>
                        <a:pt x="54" y="101"/>
                      </a:lnTo>
                      <a:lnTo>
                        <a:pt x="51" y="102"/>
                      </a:lnTo>
                      <a:lnTo>
                        <a:pt x="51" y="102"/>
                      </a:lnTo>
                      <a:lnTo>
                        <a:pt x="45" y="105"/>
                      </a:lnTo>
                      <a:lnTo>
                        <a:pt x="38" y="103"/>
                      </a:lnTo>
                      <a:lnTo>
                        <a:pt x="38" y="103"/>
                      </a:lnTo>
                      <a:lnTo>
                        <a:pt x="32" y="102"/>
                      </a:lnTo>
                      <a:lnTo>
                        <a:pt x="29" y="100"/>
                      </a:lnTo>
                      <a:lnTo>
                        <a:pt x="24" y="97"/>
                      </a:lnTo>
                      <a:lnTo>
                        <a:pt x="22" y="94"/>
                      </a:lnTo>
                      <a:lnTo>
                        <a:pt x="22" y="94"/>
                      </a:lnTo>
                      <a:lnTo>
                        <a:pt x="18" y="86"/>
                      </a:lnTo>
                      <a:lnTo>
                        <a:pt x="16" y="78"/>
                      </a:lnTo>
                      <a:lnTo>
                        <a:pt x="16" y="78"/>
                      </a:lnTo>
                      <a:lnTo>
                        <a:pt x="15" y="70"/>
                      </a:lnTo>
                      <a:lnTo>
                        <a:pt x="15" y="58"/>
                      </a:lnTo>
                      <a:lnTo>
                        <a:pt x="10" y="58"/>
                      </a:lnTo>
                      <a:lnTo>
                        <a:pt x="0" y="99"/>
                      </a:lnTo>
                      <a:lnTo>
                        <a:pt x="5" y="100"/>
                      </a:lnTo>
                      <a:lnTo>
                        <a:pt x="13" y="92"/>
                      </a:lnTo>
                      <a:close/>
                    </a:path>
                  </a:pathLst>
                </a:custGeom>
                <a:solidFill>
                  <a:srgbClr val="703D2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5" name="Freeform 82">
                  <a:extLst>
                    <a:ext uri="{FF2B5EF4-FFF2-40B4-BE49-F238E27FC236}">
                      <a16:creationId xmlns:a16="http://schemas.microsoft.com/office/drawing/2014/main" id="{DDB2E8AE-202D-4FFA-B6EB-94C95E76C5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50" y="2382"/>
                  <a:ext cx="25" cy="27"/>
                </a:xfrm>
                <a:custGeom>
                  <a:avLst/>
                  <a:gdLst>
                    <a:gd name="T0" fmla="*/ 82 w 99"/>
                    <a:gd name="T1" fmla="*/ 22 h 108"/>
                    <a:gd name="T2" fmla="*/ 82 w 99"/>
                    <a:gd name="T3" fmla="*/ 22 h 108"/>
                    <a:gd name="T4" fmla="*/ 85 w 99"/>
                    <a:gd name="T5" fmla="*/ 12 h 108"/>
                    <a:gd name="T6" fmla="*/ 89 w 99"/>
                    <a:gd name="T7" fmla="*/ 7 h 108"/>
                    <a:gd name="T8" fmla="*/ 89 w 99"/>
                    <a:gd name="T9" fmla="*/ 7 h 108"/>
                    <a:gd name="T10" fmla="*/ 93 w 99"/>
                    <a:gd name="T11" fmla="*/ 5 h 108"/>
                    <a:gd name="T12" fmla="*/ 99 w 99"/>
                    <a:gd name="T13" fmla="*/ 5 h 108"/>
                    <a:gd name="T14" fmla="*/ 99 w 99"/>
                    <a:gd name="T15" fmla="*/ 0 h 108"/>
                    <a:gd name="T16" fmla="*/ 64 w 99"/>
                    <a:gd name="T17" fmla="*/ 1 h 108"/>
                    <a:gd name="T18" fmla="*/ 64 w 99"/>
                    <a:gd name="T19" fmla="*/ 5 h 108"/>
                    <a:gd name="T20" fmla="*/ 64 w 99"/>
                    <a:gd name="T21" fmla="*/ 5 h 108"/>
                    <a:gd name="T22" fmla="*/ 71 w 99"/>
                    <a:gd name="T23" fmla="*/ 6 h 108"/>
                    <a:gd name="T24" fmla="*/ 76 w 99"/>
                    <a:gd name="T25" fmla="*/ 7 h 108"/>
                    <a:gd name="T26" fmla="*/ 76 w 99"/>
                    <a:gd name="T27" fmla="*/ 7 h 108"/>
                    <a:gd name="T28" fmla="*/ 78 w 99"/>
                    <a:gd name="T29" fmla="*/ 10 h 108"/>
                    <a:gd name="T30" fmla="*/ 78 w 99"/>
                    <a:gd name="T31" fmla="*/ 16 h 108"/>
                    <a:gd name="T32" fmla="*/ 57 w 99"/>
                    <a:gd name="T33" fmla="*/ 85 h 108"/>
                    <a:gd name="T34" fmla="*/ 32 w 99"/>
                    <a:gd name="T35" fmla="*/ 19 h 108"/>
                    <a:gd name="T36" fmla="*/ 32 w 99"/>
                    <a:gd name="T37" fmla="*/ 19 h 108"/>
                    <a:gd name="T38" fmla="*/ 31 w 99"/>
                    <a:gd name="T39" fmla="*/ 13 h 108"/>
                    <a:gd name="T40" fmla="*/ 31 w 99"/>
                    <a:gd name="T41" fmla="*/ 10 h 108"/>
                    <a:gd name="T42" fmla="*/ 32 w 99"/>
                    <a:gd name="T43" fmla="*/ 8 h 108"/>
                    <a:gd name="T44" fmla="*/ 32 w 99"/>
                    <a:gd name="T45" fmla="*/ 8 h 108"/>
                    <a:gd name="T46" fmla="*/ 36 w 99"/>
                    <a:gd name="T47" fmla="*/ 6 h 108"/>
                    <a:gd name="T48" fmla="*/ 42 w 99"/>
                    <a:gd name="T49" fmla="*/ 6 h 108"/>
                    <a:gd name="T50" fmla="*/ 42 w 99"/>
                    <a:gd name="T51" fmla="*/ 1 h 108"/>
                    <a:gd name="T52" fmla="*/ 0 w 99"/>
                    <a:gd name="T53" fmla="*/ 1 h 108"/>
                    <a:gd name="T54" fmla="*/ 0 w 99"/>
                    <a:gd name="T55" fmla="*/ 6 h 108"/>
                    <a:gd name="T56" fmla="*/ 0 w 99"/>
                    <a:gd name="T57" fmla="*/ 6 h 108"/>
                    <a:gd name="T58" fmla="*/ 5 w 99"/>
                    <a:gd name="T59" fmla="*/ 7 h 108"/>
                    <a:gd name="T60" fmla="*/ 8 w 99"/>
                    <a:gd name="T61" fmla="*/ 8 h 108"/>
                    <a:gd name="T62" fmla="*/ 8 w 99"/>
                    <a:gd name="T63" fmla="*/ 8 h 108"/>
                    <a:gd name="T64" fmla="*/ 11 w 99"/>
                    <a:gd name="T65" fmla="*/ 13 h 108"/>
                    <a:gd name="T66" fmla="*/ 14 w 99"/>
                    <a:gd name="T67" fmla="*/ 19 h 108"/>
                    <a:gd name="T68" fmla="*/ 49 w 99"/>
                    <a:gd name="T69" fmla="*/ 108 h 108"/>
                    <a:gd name="T70" fmla="*/ 55 w 99"/>
                    <a:gd name="T71" fmla="*/ 108 h 108"/>
                    <a:gd name="T72" fmla="*/ 82 w 99"/>
                    <a:gd name="T73" fmla="*/ 22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99" h="108">
                      <a:moveTo>
                        <a:pt x="82" y="22"/>
                      </a:moveTo>
                      <a:lnTo>
                        <a:pt x="82" y="22"/>
                      </a:lnTo>
                      <a:lnTo>
                        <a:pt x="85" y="12"/>
                      </a:lnTo>
                      <a:lnTo>
                        <a:pt x="89" y="7"/>
                      </a:lnTo>
                      <a:lnTo>
                        <a:pt x="89" y="7"/>
                      </a:lnTo>
                      <a:lnTo>
                        <a:pt x="93" y="5"/>
                      </a:lnTo>
                      <a:lnTo>
                        <a:pt x="99" y="5"/>
                      </a:lnTo>
                      <a:lnTo>
                        <a:pt x="99" y="0"/>
                      </a:lnTo>
                      <a:lnTo>
                        <a:pt x="64" y="1"/>
                      </a:lnTo>
                      <a:lnTo>
                        <a:pt x="64" y="5"/>
                      </a:lnTo>
                      <a:lnTo>
                        <a:pt x="64" y="5"/>
                      </a:lnTo>
                      <a:lnTo>
                        <a:pt x="71" y="6"/>
                      </a:lnTo>
                      <a:lnTo>
                        <a:pt x="76" y="7"/>
                      </a:lnTo>
                      <a:lnTo>
                        <a:pt x="76" y="7"/>
                      </a:lnTo>
                      <a:lnTo>
                        <a:pt x="78" y="10"/>
                      </a:lnTo>
                      <a:lnTo>
                        <a:pt x="78" y="16"/>
                      </a:lnTo>
                      <a:lnTo>
                        <a:pt x="57" y="85"/>
                      </a:lnTo>
                      <a:lnTo>
                        <a:pt x="32" y="19"/>
                      </a:lnTo>
                      <a:lnTo>
                        <a:pt x="32" y="19"/>
                      </a:lnTo>
                      <a:lnTo>
                        <a:pt x="31" y="13"/>
                      </a:lnTo>
                      <a:lnTo>
                        <a:pt x="31" y="10"/>
                      </a:lnTo>
                      <a:lnTo>
                        <a:pt x="32" y="8"/>
                      </a:lnTo>
                      <a:lnTo>
                        <a:pt x="32" y="8"/>
                      </a:lnTo>
                      <a:lnTo>
                        <a:pt x="36" y="6"/>
                      </a:lnTo>
                      <a:lnTo>
                        <a:pt x="42" y="6"/>
                      </a:lnTo>
                      <a:lnTo>
                        <a:pt x="42" y="1"/>
                      </a:lnTo>
                      <a:lnTo>
                        <a:pt x="0" y="1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5" y="7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11" y="13"/>
                      </a:lnTo>
                      <a:lnTo>
                        <a:pt x="14" y="19"/>
                      </a:lnTo>
                      <a:lnTo>
                        <a:pt x="49" y="108"/>
                      </a:lnTo>
                      <a:lnTo>
                        <a:pt x="55" y="108"/>
                      </a:lnTo>
                      <a:lnTo>
                        <a:pt x="82" y="22"/>
                      </a:lnTo>
                      <a:close/>
                    </a:path>
                  </a:pathLst>
                </a:custGeom>
                <a:solidFill>
                  <a:srgbClr val="703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6" name="Freeform 83">
                  <a:extLst>
                    <a:ext uri="{FF2B5EF4-FFF2-40B4-BE49-F238E27FC236}">
                      <a16:creationId xmlns:a16="http://schemas.microsoft.com/office/drawing/2014/main" id="{0FAD7474-7478-476B-A750-6831EDF21B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6" y="2381"/>
                  <a:ext cx="24" cy="27"/>
                </a:xfrm>
                <a:custGeom>
                  <a:avLst/>
                  <a:gdLst>
                    <a:gd name="T0" fmla="*/ 35 w 97"/>
                    <a:gd name="T1" fmla="*/ 100 h 106"/>
                    <a:gd name="T2" fmla="*/ 35 w 97"/>
                    <a:gd name="T3" fmla="*/ 100 h 106"/>
                    <a:gd name="T4" fmla="*/ 29 w 97"/>
                    <a:gd name="T5" fmla="*/ 100 h 106"/>
                    <a:gd name="T6" fmla="*/ 24 w 97"/>
                    <a:gd name="T7" fmla="*/ 98 h 106"/>
                    <a:gd name="T8" fmla="*/ 24 w 97"/>
                    <a:gd name="T9" fmla="*/ 98 h 106"/>
                    <a:gd name="T10" fmla="*/ 22 w 97"/>
                    <a:gd name="T11" fmla="*/ 93 h 106"/>
                    <a:gd name="T12" fmla="*/ 22 w 97"/>
                    <a:gd name="T13" fmla="*/ 89 h 106"/>
                    <a:gd name="T14" fmla="*/ 21 w 97"/>
                    <a:gd name="T15" fmla="*/ 16 h 106"/>
                    <a:gd name="T16" fmla="*/ 80 w 97"/>
                    <a:gd name="T17" fmla="*/ 106 h 106"/>
                    <a:gd name="T18" fmla="*/ 85 w 97"/>
                    <a:gd name="T19" fmla="*/ 106 h 106"/>
                    <a:gd name="T20" fmla="*/ 83 w 97"/>
                    <a:gd name="T21" fmla="*/ 16 h 106"/>
                    <a:gd name="T22" fmla="*/ 83 w 97"/>
                    <a:gd name="T23" fmla="*/ 16 h 106"/>
                    <a:gd name="T24" fmla="*/ 83 w 97"/>
                    <a:gd name="T25" fmla="*/ 10 h 106"/>
                    <a:gd name="T26" fmla="*/ 86 w 97"/>
                    <a:gd name="T27" fmla="*/ 7 h 106"/>
                    <a:gd name="T28" fmla="*/ 91 w 97"/>
                    <a:gd name="T29" fmla="*/ 4 h 106"/>
                    <a:gd name="T30" fmla="*/ 97 w 97"/>
                    <a:gd name="T31" fmla="*/ 3 h 106"/>
                    <a:gd name="T32" fmla="*/ 97 w 97"/>
                    <a:gd name="T33" fmla="*/ 0 h 106"/>
                    <a:gd name="T34" fmla="*/ 65 w 97"/>
                    <a:gd name="T35" fmla="*/ 0 h 106"/>
                    <a:gd name="T36" fmla="*/ 65 w 97"/>
                    <a:gd name="T37" fmla="*/ 4 h 106"/>
                    <a:gd name="T38" fmla="*/ 65 w 97"/>
                    <a:gd name="T39" fmla="*/ 4 h 106"/>
                    <a:gd name="T40" fmla="*/ 70 w 97"/>
                    <a:gd name="T41" fmla="*/ 4 h 106"/>
                    <a:gd name="T42" fmla="*/ 75 w 97"/>
                    <a:gd name="T43" fmla="*/ 7 h 106"/>
                    <a:gd name="T44" fmla="*/ 75 w 97"/>
                    <a:gd name="T45" fmla="*/ 7 h 106"/>
                    <a:gd name="T46" fmla="*/ 78 w 97"/>
                    <a:gd name="T47" fmla="*/ 10 h 106"/>
                    <a:gd name="T48" fmla="*/ 79 w 97"/>
                    <a:gd name="T49" fmla="*/ 16 h 106"/>
                    <a:gd name="T50" fmla="*/ 80 w 97"/>
                    <a:gd name="T51" fmla="*/ 76 h 106"/>
                    <a:gd name="T52" fmla="*/ 29 w 97"/>
                    <a:gd name="T53" fmla="*/ 0 h 106"/>
                    <a:gd name="T54" fmla="*/ 0 w 97"/>
                    <a:gd name="T55" fmla="*/ 1 h 106"/>
                    <a:gd name="T56" fmla="*/ 0 w 97"/>
                    <a:gd name="T57" fmla="*/ 6 h 106"/>
                    <a:gd name="T58" fmla="*/ 0 w 97"/>
                    <a:gd name="T59" fmla="*/ 6 h 106"/>
                    <a:gd name="T60" fmla="*/ 8 w 97"/>
                    <a:gd name="T61" fmla="*/ 6 h 106"/>
                    <a:gd name="T62" fmla="*/ 12 w 97"/>
                    <a:gd name="T63" fmla="*/ 8 h 106"/>
                    <a:gd name="T64" fmla="*/ 12 w 97"/>
                    <a:gd name="T65" fmla="*/ 8 h 106"/>
                    <a:gd name="T66" fmla="*/ 15 w 97"/>
                    <a:gd name="T67" fmla="*/ 11 h 106"/>
                    <a:gd name="T68" fmla="*/ 16 w 97"/>
                    <a:gd name="T69" fmla="*/ 17 h 106"/>
                    <a:gd name="T70" fmla="*/ 17 w 97"/>
                    <a:gd name="T71" fmla="*/ 89 h 106"/>
                    <a:gd name="T72" fmla="*/ 17 w 97"/>
                    <a:gd name="T73" fmla="*/ 89 h 106"/>
                    <a:gd name="T74" fmla="*/ 16 w 97"/>
                    <a:gd name="T75" fmla="*/ 95 h 106"/>
                    <a:gd name="T76" fmla="*/ 14 w 97"/>
                    <a:gd name="T77" fmla="*/ 98 h 106"/>
                    <a:gd name="T78" fmla="*/ 14 w 97"/>
                    <a:gd name="T79" fmla="*/ 98 h 106"/>
                    <a:gd name="T80" fmla="*/ 9 w 97"/>
                    <a:gd name="T81" fmla="*/ 100 h 106"/>
                    <a:gd name="T82" fmla="*/ 3 w 97"/>
                    <a:gd name="T83" fmla="*/ 102 h 106"/>
                    <a:gd name="T84" fmla="*/ 3 w 97"/>
                    <a:gd name="T85" fmla="*/ 106 h 106"/>
                    <a:gd name="T86" fmla="*/ 35 w 97"/>
                    <a:gd name="T87" fmla="*/ 105 h 106"/>
                    <a:gd name="T88" fmla="*/ 35 w 97"/>
                    <a:gd name="T89" fmla="*/ 10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97" h="106">
                      <a:moveTo>
                        <a:pt x="35" y="100"/>
                      </a:moveTo>
                      <a:lnTo>
                        <a:pt x="35" y="100"/>
                      </a:lnTo>
                      <a:lnTo>
                        <a:pt x="29" y="100"/>
                      </a:lnTo>
                      <a:lnTo>
                        <a:pt x="24" y="98"/>
                      </a:lnTo>
                      <a:lnTo>
                        <a:pt x="24" y="98"/>
                      </a:lnTo>
                      <a:lnTo>
                        <a:pt x="22" y="93"/>
                      </a:lnTo>
                      <a:lnTo>
                        <a:pt x="22" y="89"/>
                      </a:lnTo>
                      <a:lnTo>
                        <a:pt x="21" y="16"/>
                      </a:lnTo>
                      <a:lnTo>
                        <a:pt x="80" y="106"/>
                      </a:lnTo>
                      <a:lnTo>
                        <a:pt x="85" y="106"/>
                      </a:lnTo>
                      <a:lnTo>
                        <a:pt x="83" y="16"/>
                      </a:lnTo>
                      <a:lnTo>
                        <a:pt x="83" y="16"/>
                      </a:lnTo>
                      <a:lnTo>
                        <a:pt x="83" y="10"/>
                      </a:lnTo>
                      <a:lnTo>
                        <a:pt x="86" y="7"/>
                      </a:lnTo>
                      <a:lnTo>
                        <a:pt x="91" y="4"/>
                      </a:lnTo>
                      <a:lnTo>
                        <a:pt x="97" y="3"/>
                      </a:lnTo>
                      <a:lnTo>
                        <a:pt x="97" y="0"/>
                      </a:lnTo>
                      <a:lnTo>
                        <a:pt x="65" y="0"/>
                      </a:lnTo>
                      <a:lnTo>
                        <a:pt x="65" y="4"/>
                      </a:lnTo>
                      <a:lnTo>
                        <a:pt x="65" y="4"/>
                      </a:lnTo>
                      <a:lnTo>
                        <a:pt x="70" y="4"/>
                      </a:lnTo>
                      <a:lnTo>
                        <a:pt x="75" y="7"/>
                      </a:lnTo>
                      <a:lnTo>
                        <a:pt x="75" y="7"/>
                      </a:lnTo>
                      <a:lnTo>
                        <a:pt x="78" y="10"/>
                      </a:lnTo>
                      <a:lnTo>
                        <a:pt x="79" y="16"/>
                      </a:lnTo>
                      <a:lnTo>
                        <a:pt x="80" y="76"/>
                      </a:lnTo>
                      <a:lnTo>
                        <a:pt x="29" y="0"/>
                      </a:lnTo>
                      <a:lnTo>
                        <a:pt x="0" y="1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8" y="6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5" y="11"/>
                      </a:lnTo>
                      <a:lnTo>
                        <a:pt x="16" y="17"/>
                      </a:lnTo>
                      <a:lnTo>
                        <a:pt x="17" y="89"/>
                      </a:lnTo>
                      <a:lnTo>
                        <a:pt x="17" y="89"/>
                      </a:lnTo>
                      <a:lnTo>
                        <a:pt x="16" y="95"/>
                      </a:lnTo>
                      <a:lnTo>
                        <a:pt x="14" y="98"/>
                      </a:lnTo>
                      <a:lnTo>
                        <a:pt x="14" y="98"/>
                      </a:lnTo>
                      <a:lnTo>
                        <a:pt x="9" y="100"/>
                      </a:lnTo>
                      <a:lnTo>
                        <a:pt x="3" y="102"/>
                      </a:lnTo>
                      <a:lnTo>
                        <a:pt x="3" y="106"/>
                      </a:lnTo>
                      <a:lnTo>
                        <a:pt x="35" y="105"/>
                      </a:lnTo>
                      <a:lnTo>
                        <a:pt x="35" y="100"/>
                      </a:lnTo>
                      <a:close/>
                    </a:path>
                  </a:pathLst>
                </a:custGeom>
                <a:solidFill>
                  <a:srgbClr val="703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7" name="Freeform 84">
                  <a:extLst>
                    <a:ext uri="{FF2B5EF4-FFF2-40B4-BE49-F238E27FC236}">
                      <a16:creationId xmlns:a16="http://schemas.microsoft.com/office/drawing/2014/main" id="{F92F8EAF-F59F-4484-AE07-CEB0A29AFC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1" y="2381"/>
                  <a:ext cx="13" cy="27"/>
                </a:xfrm>
                <a:custGeom>
                  <a:avLst/>
                  <a:gdLst>
                    <a:gd name="T0" fmla="*/ 52 w 52"/>
                    <a:gd name="T1" fmla="*/ 100 h 106"/>
                    <a:gd name="T2" fmla="*/ 52 w 52"/>
                    <a:gd name="T3" fmla="*/ 100 h 106"/>
                    <a:gd name="T4" fmla="*/ 44 w 52"/>
                    <a:gd name="T5" fmla="*/ 100 h 106"/>
                    <a:gd name="T6" fmla="*/ 42 w 52"/>
                    <a:gd name="T7" fmla="*/ 99 h 106"/>
                    <a:gd name="T8" fmla="*/ 39 w 52"/>
                    <a:gd name="T9" fmla="*/ 97 h 106"/>
                    <a:gd name="T10" fmla="*/ 39 w 52"/>
                    <a:gd name="T11" fmla="*/ 97 h 106"/>
                    <a:gd name="T12" fmla="*/ 36 w 52"/>
                    <a:gd name="T13" fmla="*/ 93 h 106"/>
                    <a:gd name="T14" fmla="*/ 36 w 52"/>
                    <a:gd name="T15" fmla="*/ 87 h 106"/>
                    <a:gd name="T16" fmla="*/ 35 w 52"/>
                    <a:gd name="T17" fmla="*/ 17 h 106"/>
                    <a:gd name="T18" fmla="*/ 35 w 52"/>
                    <a:gd name="T19" fmla="*/ 17 h 106"/>
                    <a:gd name="T20" fmla="*/ 35 w 52"/>
                    <a:gd name="T21" fmla="*/ 11 h 106"/>
                    <a:gd name="T22" fmla="*/ 37 w 52"/>
                    <a:gd name="T23" fmla="*/ 8 h 106"/>
                    <a:gd name="T24" fmla="*/ 37 w 52"/>
                    <a:gd name="T25" fmla="*/ 8 h 106"/>
                    <a:gd name="T26" fmla="*/ 42 w 52"/>
                    <a:gd name="T27" fmla="*/ 5 h 106"/>
                    <a:gd name="T28" fmla="*/ 50 w 52"/>
                    <a:gd name="T29" fmla="*/ 5 h 106"/>
                    <a:gd name="T30" fmla="*/ 50 w 52"/>
                    <a:gd name="T31" fmla="*/ 0 h 106"/>
                    <a:gd name="T32" fmla="*/ 0 w 52"/>
                    <a:gd name="T33" fmla="*/ 0 h 106"/>
                    <a:gd name="T34" fmla="*/ 0 w 52"/>
                    <a:gd name="T35" fmla="*/ 5 h 106"/>
                    <a:gd name="T36" fmla="*/ 0 w 52"/>
                    <a:gd name="T37" fmla="*/ 5 h 106"/>
                    <a:gd name="T38" fmla="*/ 9 w 52"/>
                    <a:gd name="T39" fmla="*/ 6 h 106"/>
                    <a:gd name="T40" fmla="*/ 13 w 52"/>
                    <a:gd name="T41" fmla="*/ 9 h 106"/>
                    <a:gd name="T42" fmla="*/ 13 w 52"/>
                    <a:gd name="T43" fmla="*/ 9 h 106"/>
                    <a:gd name="T44" fmla="*/ 18 w 52"/>
                    <a:gd name="T45" fmla="*/ 12 h 106"/>
                    <a:gd name="T46" fmla="*/ 19 w 52"/>
                    <a:gd name="T47" fmla="*/ 17 h 106"/>
                    <a:gd name="T48" fmla="*/ 20 w 52"/>
                    <a:gd name="T49" fmla="*/ 87 h 106"/>
                    <a:gd name="T50" fmla="*/ 20 w 52"/>
                    <a:gd name="T51" fmla="*/ 87 h 106"/>
                    <a:gd name="T52" fmla="*/ 20 w 52"/>
                    <a:gd name="T53" fmla="*/ 91 h 106"/>
                    <a:gd name="T54" fmla="*/ 19 w 52"/>
                    <a:gd name="T55" fmla="*/ 93 h 106"/>
                    <a:gd name="T56" fmla="*/ 17 w 52"/>
                    <a:gd name="T57" fmla="*/ 97 h 106"/>
                    <a:gd name="T58" fmla="*/ 16 w 52"/>
                    <a:gd name="T59" fmla="*/ 98 h 106"/>
                    <a:gd name="T60" fmla="*/ 16 w 52"/>
                    <a:gd name="T61" fmla="*/ 98 h 106"/>
                    <a:gd name="T62" fmla="*/ 11 w 52"/>
                    <a:gd name="T63" fmla="*/ 100 h 106"/>
                    <a:gd name="T64" fmla="*/ 5 w 52"/>
                    <a:gd name="T65" fmla="*/ 101 h 106"/>
                    <a:gd name="T66" fmla="*/ 3 w 52"/>
                    <a:gd name="T67" fmla="*/ 101 h 106"/>
                    <a:gd name="T68" fmla="*/ 3 w 52"/>
                    <a:gd name="T69" fmla="*/ 106 h 106"/>
                    <a:gd name="T70" fmla="*/ 52 w 52"/>
                    <a:gd name="T71" fmla="*/ 105 h 106"/>
                    <a:gd name="T72" fmla="*/ 52 w 52"/>
                    <a:gd name="T73" fmla="*/ 10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52" h="106">
                      <a:moveTo>
                        <a:pt x="52" y="100"/>
                      </a:moveTo>
                      <a:lnTo>
                        <a:pt x="52" y="100"/>
                      </a:lnTo>
                      <a:lnTo>
                        <a:pt x="44" y="100"/>
                      </a:lnTo>
                      <a:lnTo>
                        <a:pt x="42" y="99"/>
                      </a:lnTo>
                      <a:lnTo>
                        <a:pt x="39" y="97"/>
                      </a:lnTo>
                      <a:lnTo>
                        <a:pt x="39" y="97"/>
                      </a:lnTo>
                      <a:lnTo>
                        <a:pt x="36" y="93"/>
                      </a:lnTo>
                      <a:lnTo>
                        <a:pt x="36" y="87"/>
                      </a:lnTo>
                      <a:lnTo>
                        <a:pt x="35" y="17"/>
                      </a:lnTo>
                      <a:lnTo>
                        <a:pt x="35" y="17"/>
                      </a:lnTo>
                      <a:lnTo>
                        <a:pt x="35" y="11"/>
                      </a:lnTo>
                      <a:lnTo>
                        <a:pt x="37" y="8"/>
                      </a:lnTo>
                      <a:lnTo>
                        <a:pt x="37" y="8"/>
                      </a:lnTo>
                      <a:lnTo>
                        <a:pt x="42" y="5"/>
                      </a:lnTo>
                      <a:lnTo>
                        <a:pt x="50" y="5"/>
                      </a:lnTo>
                      <a:lnTo>
                        <a:pt x="50" y="0"/>
                      </a:lnTo>
                      <a:lnTo>
                        <a:pt x="0" y="0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9" y="6"/>
                      </a:lnTo>
                      <a:lnTo>
                        <a:pt x="13" y="9"/>
                      </a:lnTo>
                      <a:lnTo>
                        <a:pt x="13" y="9"/>
                      </a:lnTo>
                      <a:lnTo>
                        <a:pt x="18" y="12"/>
                      </a:lnTo>
                      <a:lnTo>
                        <a:pt x="19" y="17"/>
                      </a:lnTo>
                      <a:lnTo>
                        <a:pt x="20" y="87"/>
                      </a:lnTo>
                      <a:lnTo>
                        <a:pt x="20" y="87"/>
                      </a:lnTo>
                      <a:lnTo>
                        <a:pt x="20" y="91"/>
                      </a:lnTo>
                      <a:lnTo>
                        <a:pt x="19" y="93"/>
                      </a:lnTo>
                      <a:lnTo>
                        <a:pt x="17" y="97"/>
                      </a:lnTo>
                      <a:lnTo>
                        <a:pt x="16" y="98"/>
                      </a:lnTo>
                      <a:lnTo>
                        <a:pt x="16" y="98"/>
                      </a:lnTo>
                      <a:lnTo>
                        <a:pt x="11" y="100"/>
                      </a:lnTo>
                      <a:lnTo>
                        <a:pt x="5" y="101"/>
                      </a:lnTo>
                      <a:lnTo>
                        <a:pt x="3" y="101"/>
                      </a:lnTo>
                      <a:lnTo>
                        <a:pt x="3" y="106"/>
                      </a:lnTo>
                      <a:lnTo>
                        <a:pt x="52" y="105"/>
                      </a:lnTo>
                      <a:lnTo>
                        <a:pt x="52" y="100"/>
                      </a:lnTo>
                      <a:close/>
                    </a:path>
                  </a:pathLst>
                </a:custGeom>
                <a:solidFill>
                  <a:srgbClr val="703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8" name="Freeform 85">
                  <a:extLst>
                    <a:ext uri="{FF2B5EF4-FFF2-40B4-BE49-F238E27FC236}">
                      <a16:creationId xmlns:a16="http://schemas.microsoft.com/office/drawing/2014/main" id="{265BE41F-D1CD-49E3-A1A5-2AA977D55D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6" y="2381"/>
                  <a:ext cx="22" cy="26"/>
                </a:xfrm>
                <a:custGeom>
                  <a:avLst/>
                  <a:gdLst>
                    <a:gd name="T0" fmla="*/ 67 w 88"/>
                    <a:gd name="T1" fmla="*/ 101 h 107"/>
                    <a:gd name="T2" fmla="*/ 67 w 88"/>
                    <a:gd name="T3" fmla="*/ 101 h 107"/>
                    <a:gd name="T4" fmla="*/ 61 w 88"/>
                    <a:gd name="T5" fmla="*/ 101 h 107"/>
                    <a:gd name="T6" fmla="*/ 56 w 88"/>
                    <a:gd name="T7" fmla="*/ 99 h 107"/>
                    <a:gd name="T8" fmla="*/ 56 w 88"/>
                    <a:gd name="T9" fmla="*/ 99 h 107"/>
                    <a:gd name="T10" fmla="*/ 54 w 88"/>
                    <a:gd name="T11" fmla="*/ 95 h 107"/>
                    <a:gd name="T12" fmla="*/ 54 w 88"/>
                    <a:gd name="T13" fmla="*/ 89 h 107"/>
                    <a:gd name="T14" fmla="*/ 53 w 88"/>
                    <a:gd name="T15" fmla="*/ 17 h 107"/>
                    <a:gd name="T16" fmla="*/ 53 w 88"/>
                    <a:gd name="T17" fmla="*/ 17 h 107"/>
                    <a:gd name="T18" fmla="*/ 53 w 88"/>
                    <a:gd name="T19" fmla="*/ 13 h 107"/>
                    <a:gd name="T20" fmla="*/ 55 w 88"/>
                    <a:gd name="T21" fmla="*/ 10 h 107"/>
                    <a:gd name="T22" fmla="*/ 55 w 88"/>
                    <a:gd name="T23" fmla="*/ 10 h 107"/>
                    <a:gd name="T24" fmla="*/ 59 w 88"/>
                    <a:gd name="T25" fmla="*/ 7 h 107"/>
                    <a:gd name="T26" fmla="*/ 63 w 88"/>
                    <a:gd name="T27" fmla="*/ 6 h 107"/>
                    <a:gd name="T28" fmla="*/ 63 w 88"/>
                    <a:gd name="T29" fmla="*/ 6 h 107"/>
                    <a:gd name="T30" fmla="*/ 68 w 88"/>
                    <a:gd name="T31" fmla="*/ 7 h 107"/>
                    <a:gd name="T32" fmla="*/ 73 w 88"/>
                    <a:gd name="T33" fmla="*/ 11 h 107"/>
                    <a:gd name="T34" fmla="*/ 73 w 88"/>
                    <a:gd name="T35" fmla="*/ 11 h 107"/>
                    <a:gd name="T36" fmla="*/ 75 w 88"/>
                    <a:gd name="T37" fmla="*/ 14 h 107"/>
                    <a:gd name="T38" fmla="*/ 79 w 88"/>
                    <a:gd name="T39" fmla="*/ 20 h 107"/>
                    <a:gd name="T40" fmla="*/ 81 w 88"/>
                    <a:gd name="T41" fmla="*/ 29 h 107"/>
                    <a:gd name="T42" fmla="*/ 83 w 88"/>
                    <a:gd name="T43" fmla="*/ 39 h 107"/>
                    <a:gd name="T44" fmla="*/ 88 w 88"/>
                    <a:gd name="T45" fmla="*/ 39 h 107"/>
                    <a:gd name="T46" fmla="*/ 87 w 88"/>
                    <a:gd name="T47" fmla="*/ 0 h 107"/>
                    <a:gd name="T48" fmla="*/ 0 w 88"/>
                    <a:gd name="T49" fmla="*/ 1 h 107"/>
                    <a:gd name="T50" fmla="*/ 0 w 88"/>
                    <a:gd name="T51" fmla="*/ 40 h 107"/>
                    <a:gd name="T52" fmla="*/ 5 w 88"/>
                    <a:gd name="T53" fmla="*/ 40 h 107"/>
                    <a:gd name="T54" fmla="*/ 5 w 88"/>
                    <a:gd name="T55" fmla="*/ 40 h 107"/>
                    <a:gd name="T56" fmla="*/ 6 w 88"/>
                    <a:gd name="T57" fmla="*/ 30 h 107"/>
                    <a:gd name="T58" fmla="*/ 9 w 88"/>
                    <a:gd name="T59" fmla="*/ 21 h 107"/>
                    <a:gd name="T60" fmla="*/ 12 w 88"/>
                    <a:gd name="T61" fmla="*/ 15 h 107"/>
                    <a:gd name="T62" fmla="*/ 15 w 88"/>
                    <a:gd name="T63" fmla="*/ 12 h 107"/>
                    <a:gd name="T64" fmla="*/ 15 w 88"/>
                    <a:gd name="T65" fmla="*/ 12 h 107"/>
                    <a:gd name="T66" fmla="*/ 19 w 88"/>
                    <a:gd name="T67" fmla="*/ 8 h 107"/>
                    <a:gd name="T68" fmla="*/ 24 w 88"/>
                    <a:gd name="T69" fmla="*/ 7 h 107"/>
                    <a:gd name="T70" fmla="*/ 24 w 88"/>
                    <a:gd name="T71" fmla="*/ 7 h 107"/>
                    <a:gd name="T72" fmla="*/ 29 w 88"/>
                    <a:gd name="T73" fmla="*/ 7 h 107"/>
                    <a:gd name="T74" fmla="*/ 32 w 88"/>
                    <a:gd name="T75" fmla="*/ 10 h 107"/>
                    <a:gd name="T76" fmla="*/ 32 w 88"/>
                    <a:gd name="T77" fmla="*/ 10 h 107"/>
                    <a:gd name="T78" fmla="*/ 36 w 88"/>
                    <a:gd name="T79" fmla="*/ 13 h 107"/>
                    <a:gd name="T80" fmla="*/ 37 w 88"/>
                    <a:gd name="T81" fmla="*/ 18 h 107"/>
                    <a:gd name="T82" fmla="*/ 38 w 88"/>
                    <a:gd name="T83" fmla="*/ 89 h 107"/>
                    <a:gd name="T84" fmla="*/ 38 w 88"/>
                    <a:gd name="T85" fmla="*/ 89 h 107"/>
                    <a:gd name="T86" fmla="*/ 37 w 88"/>
                    <a:gd name="T87" fmla="*/ 95 h 107"/>
                    <a:gd name="T88" fmla="*/ 36 w 88"/>
                    <a:gd name="T89" fmla="*/ 97 h 107"/>
                    <a:gd name="T90" fmla="*/ 34 w 88"/>
                    <a:gd name="T91" fmla="*/ 99 h 107"/>
                    <a:gd name="T92" fmla="*/ 34 w 88"/>
                    <a:gd name="T93" fmla="*/ 99 h 107"/>
                    <a:gd name="T94" fmla="*/ 29 w 88"/>
                    <a:gd name="T95" fmla="*/ 101 h 107"/>
                    <a:gd name="T96" fmla="*/ 23 w 88"/>
                    <a:gd name="T97" fmla="*/ 102 h 107"/>
                    <a:gd name="T98" fmla="*/ 23 w 88"/>
                    <a:gd name="T99" fmla="*/ 107 h 107"/>
                    <a:gd name="T100" fmla="*/ 67 w 88"/>
                    <a:gd name="T101" fmla="*/ 106 h 107"/>
                    <a:gd name="T102" fmla="*/ 67 w 88"/>
                    <a:gd name="T103" fmla="*/ 101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88" h="107">
                      <a:moveTo>
                        <a:pt x="67" y="101"/>
                      </a:moveTo>
                      <a:lnTo>
                        <a:pt x="67" y="101"/>
                      </a:lnTo>
                      <a:lnTo>
                        <a:pt x="61" y="101"/>
                      </a:lnTo>
                      <a:lnTo>
                        <a:pt x="56" y="99"/>
                      </a:lnTo>
                      <a:lnTo>
                        <a:pt x="56" y="99"/>
                      </a:lnTo>
                      <a:lnTo>
                        <a:pt x="54" y="95"/>
                      </a:lnTo>
                      <a:lnTo>
                        <a:pt x="54" y="89"/>
                      </a:lnTo>
                      <a:lnTo>
                        <a:pt x="53" y="17"/>
                      </a:lnTo>
                      <a:lnTo>
                        <a:pt x="53" y="17"/>
                      </a:lnTo>
                      <a:lnTo>
                        <a:pt x="53" y="13"/>
                      </a:lnTo>
                      <a:lnTo>
                        <a:pt x="55" y="10"/>
                      </a:lnTo>
                      <a:lnTo>
                        <a:pt x="55" y="10"/>
                      </a:lnTo>
                      <a:lnTo>
                        <a:pt x="59" y="7"/>
                      </a:lnTo>
                      <a:lnTo>
                        <a:pt x="63" y="6"/>
                      </a:lnTo>
                      <a:lnTo>
                        <a:pt x="63" y="6"/>
                      </a:lnTo>
                      <a:lnTo>
                        <a:pt x="68" y="7"/>
                      </a:lnTo>
                      <a:lnTo>
                        <a:pt x="73" y="11"/>
                      </a:lnTo>
                      <a:lnTo>
                        <a:pt x="73" y="11"/>
                      </a:lnTo>
                      <a:lnTo>
                        <a:pt x="75" y="14"/>
                      </a:lnTo>
                      <a:lnTo>
                        <a:pt x="79" y="20"/>
                      </a:lnTo>
                      <a:lnTo>
                        <a:pt x="81" y="29"/>
                      </a:lnTo>
                      <a:lnTo>
                        <a:pt x="83" y="39"/>
                      </a:lnTo>
                      <a:lnTo>
                        <a:pt x="88" y="39"/>
                      </a:lnTo>
                      <a:lnTo>
                        <a:pt x="87" y="0"/>
                      </a:lnTo>
                      <a:lnTo>
                        <a:pt x="0" y="1"/>
                      </a:lnTo>
                      <a:lnTo>
                        <a:pt x="0" y="40"/>
                      </a:lnTo>
                      <a:lnTo>
                        <a:pt x="5" y="40"/>
                      </a:lnTo>
                      <a:lnTo>
                        <a:pt x="5" y="40"/>
                      </a:lnTo>
                      <a:lnTo>
                        <a:pt x="6" y="30"/>
                      </a:lnTo>
                      <a:lnTo>
                        <a:pt x="9" y="21"/>
                      </a:lnTo>
                      <a:lnTo>
                        <a:pt x="12" y="15"/>
                      </a:lnTo>
                      <a:lnTo>
                        <a:pt x="15" y="12"/>
                      </a:lnTo>
                      <a:lnTo>
                        <a:pt x="15" y="12"/>
                      </a:lnTo>
                      <a:lnTo>
                        <a:pt x="19" y="8"/>
                      </a:lnTo>
                      <a:lnTo>
                        <a:pt x="24" y="7"/>
                      </a:lnTo>
                      <a:lnTo>
                        <a:pt x="24" y="7"/>
                      </a:lnTo>
                      <a:lnTo>
                        <a:pt x="29" y="7"/>
                      </a:lnTo>
                      <a:lnTo>
                        <a:pt x="32" y="10"/>
                      </a:lnTo>
                      <a:lnTo>
                        <a:pt x="32" y="10"/>
                      </a:lnTo>
                      <a:lnTo>
                        <a:pt x="36" y="13"/>
                      </a:lnTo>
                      <a:lnTo>
                        <a:pt x="37" y="18"/>
                      </a:lnTo>
                      <a:lnTo>
                        <a:pt x="38" y="89"/>
                      </a:lnTo>
                      <a:lnTo>
                        <a:pt x="38" y="89"/>
                      </a:lnTo>
                      <a:lnTo>
                        <a:pt x="37" y="95"/>
                      </a:lnTo>
                      <a:lnTo>
                        <a:pt x="36" y="97"/>
                      </a:lnTo>
                      <a:lnTo>
                        <a:pt x="34" y="99"/>
                      </a:lnTo>
                      <a:lnTo>
                        <a:pt x="34" y="99"/>
                      </a:lnTo>
                      <a:lnTo>
                        <a:pt x="29" y="101"/>
                      </a:lnTo>
                      <a:lnTo>
                        <a:pt x="23" y="102"/>
                      </a:lnTo>
                      <a:lnTo>
                        <a:pt x="23" y="107"/>
                      </a:lnTo>
                      <a:lnTo>
                        <a:pt x="67" y="106"/>
                      </a:lnTo>
                      <a:lnTo>
                        <a:pt x="67" y="101"/>
                      </a:lnTo>
                      <a:close/>
                    </a:path>
                  </a:pathLst>
                </a:custGeom>
                <a:solidFill>
                  <a:srgbClr val="703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9" name="Freeform 86">
                  <a:extLst>
                    <a:ext uri="{FF2B5EF4-FFF2-40B4-BE49-F238E27FC236}">
                      <a16:creationId xmlns:a16="http://schemas.microsoft.com/office/drawing/2014/main" id="{A1D42F5E-26DF-4BD7-9008-66F4EE61781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140" y="2380"/>
                  <a:ext cx="24" cy="27"/>
                </a:xfrm>
                <a:custGeom>
                  <a:avLst/>
                  <a:gdLst>
                    <a:gd name="T0" fmla="*/ 26 w 93"/>
                    <a:gd name="T1" fmla="*/ 70 h 110"/>
                    <a:gd name="T2" fmla="*/ 39 w 93"/>
                    <a:gd name="T3" fmla="*/ 23 h 110"/>
                    <a:gd name="T4" fmla="*/ 54 w 93"/>
                    <a:gd name="T5" fmla="*/ 69 h 110"/>
                    <a:gd name="T6" fmla="*/ 26 w 93"/>
                    <a:gd name="T7" fmla="*/ 70 h 110"/>
                    <a:gd name="T8" fmla="*/ 30 w 93"/>
                    <a:gd name="T9" fmla="*/ 105 h 110"/>
                    <a:gd name="T10" fmla="*/ 30 w 93"/>
                    <a:gd name="T11" fmla="*/ 105 h 110"/>
                    <a:gd name="T12" fmla="*/ 25 w 93"/>
                    <a:gd name="T13" fmla="*/ 104 h 110"/>
                    <a:gd name="T14" fmla="*/ 20 w 93"/>
                    <a:gd name="T15" fmla="*/ 101 h 110"/>
                    <a:gd name="T16" fmla="*/ 20 w 93"/>
                    <a:gd name="T17" fmla="*/ 101 h 110"/>
                    <a:gd name="T18" fmla="*/ 19 w 93"/>
                    <a:gd name="T19" fmla="*/ 100 h 110"/>
                    <a:gd name="T20" fmla="*/ 19 w 93"/>
                    <a:gd name="T21" fmla="*/ 97 h 110"/>
                    <a:gd name="T22" fmla="*/ 19 w 93"/>
                    <a:gd name="T23" fmla="*/ 97 h 110"/>
                    <a:gd name="T24" fmla="*/ 19 w 93"/>
                    <a:gd name="T25" fmla="*/ 93 h 110"/>
                    <a:gd name="T26" fmla="*/ 21 w 93"/>
                    <a:gd name="T27" fmla="*/ 86 h 110"/>
                    <a:gd name="T28" fmla="*/ 23 w 93"/>
                    <a:gd name="T29" fmla="*/ 74 h 110"/>
                    <a:gd name="T30" fmla="*/ 55 w 93"/>
                    <a:gd name="T31" fmla="*/ 74 h 110"/>
                    <a:gd name="T32" fmla="*/ 60 w 93"/>
                    <a:gd name="T33" fmla="*/ 88 h 110"/>
                    <a:gd name="T34" fmla="*/ 60 w 93"/>
                    <a:gd name="T35" fmla="*/ 88 h 110"/>
                    <a:gd name="T36" fmla="*/ 63 w 93"/>
                    <a:gd name="T37" fmla="*/ 93 h 110"/>
                    <a:gd name="T38" fmla="*/ 63 w 93"/>
                    <a:gd name="T39" fmla="*/ 98 h 110"/>
                    <a:gd name="T40" fmla="*/ 63 w 93"/>
                    <a:gd name="T41" fmla="*/ 98 h 110"/>
                    <a:gd name="T42" fmla="*/ 63 w 93"/>
                    <a:gd name="T43" fmla="*/ 100 h 110"/>
                    <a:gd name="T44" fmla="*/ 60 w 93"/>
                    <a:gd name="T45" fmla="*/ 103 h 110"/>
                    <a:gd name="T46" fmla="*/ 58 w 93"/>
                    <a:gd name="T47" fmla="*/ 104 h 110"/>
                    <a:gd name="T48" fmla="*/ 54 w 93"/>
                    <a:gd name="T49" fmla="*/ 104 h 110"/>
                    <a:gd name="T50" fmla="*/ 52 w 93"/>
                    <a:gd name="T51" fmla="*/ 104 h 110"/>
                    <a:gd name="T52" fmla="*/ 52 w 93"/>
                    <a:gd name="T53" fmla="*/ 108 h 110"/>
                    <a:gd name="T54" fmla="*/ 93 w 93"/>
                    <a:gd name="T55" fmla="*/ 108 h 110"/>
                    <a:gd name="T56" fmla="*/ 93 w 93"/>
                    <a:gd name="T57" fmla="*/ 104 h 110"/>
                    <a:gd name="T58" fmla="*/ 93 w 93"/>
                    <a:gd name="T59" fmla="*/ 104 h 110"/>
                    <a:gd name="T60" fmla="*/ 89 w 93"/>
                    <a:gd name="T61" fmla="*/ 103 h 110"/>
                    <a:gd name="T62" fmla="*/ 84 w 93"/>
                    <a:gd name="T63" fmla="*/ 100 h 110"/>
                    <a:gd name="T64" fmla="*/ 81 w 93"/>
                    <a:gd name="T65" fmla="*/ 97 h 110"/>
                    <a:gd name="T66" fmla="*/ 79 w 93"/>
                    <a:gd name="T67" fmla="*/ 92 h 110"/>
                    <a:gd name="T68" fmla="*/ 47 w 93"/>
                    <a:gd name="T69" fmla="*/ 0 h 110"/>
                    <a:gd name="T70" fmla="*/ 40 w 93"/>
                    <a:gd name="T71" fmla="*/ 0 h 110"/>
                    <a:gd name="T72" fmla="*/ 15 w 93"/>
                    <a:gd name="T73" fmla="*/ 86 h 110"/>
                    <a:gd name="T74" fmla="*/ 15 w 93"/>
                    <a:gd name="T75" fmla="*/ 86 h 110"/>
                    <a:gd name="T76" fmla="*/ 12 w 93"/>
                    <a:gd name="T77" fmla="*/ 97 h 110"/>
                    <a:gd name="T78" fmla="*/ 8 w 93"/>
                    <a:gd name="T79" fmla="*/ 101 h 110"/>
                    <a:gd name="T80" fmla="*/ 8 w 93"/>
                    <a:gd name="T81" fmla="*/ 101 h 110"/>
                    <a:gd name="T82" fmla="*/ 4 w 93"/>
                    <a:gd name="T83" fmla="*/ 105 h 110"/>
                    <a:gd name="T84" fmla="*/ 0 w 93"/>
                    <a:gd name="T85" fmla="*/ 105 h 110"/>
                    <a:gd name="T86" fmla="*/ 0 w 93"/>
                    <a:gd name="T87" fmla="*/ 110 h 110"/>
                    <a:gd name="T88" fmla="*/ 30 w 93"/>
                    <a:gd name="T89" fmla="*/ 108 h 110"/>
                    <a:gd name="T90" fmla="*/ 30 w 93"/>
                    <a:gd name="T91" fmla="*/ 105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93" h="110">
                      <a:moveTo>
                        <a:pt x="26" y="70"/>
                      </a:moveTo>
                      <a:lnTo>
                        <a:pt x="39" y="23"/>
                      </a:lnTo>
                      <a:lnTo>
                        <a:pt x="54" y="69"/>
                      </a:lnTo>
                      <a:lnTo>
                        <a:pt x="26" y="70"/>
                      </a:lnTo>
                      <a:close/>
                      <a:moveTo>
                        <a:pt x="30" y="105"/>
                      </a:moveTo>
                      <a:lnTo>
                        <a:pt x="30" y="105"/>
                      </a:lnTo>
                      <a:lnTo>
                        <a:pt x="25" y="104"/>
                      </a:lnTo>
                      <a:lnTo>
                        <a:pt x="20" y="101"/>
                      </a:lnTo>
                      <a:lnTo>
                        <a:pt x="20" y="101"/>
                      </a:lnTo>
                      <a:lnTo>
                        <a:pt x="19" y="100"/>
                      </a:lnTo>
                      <a:lnTo>
                        <a:pt x="19" y="97"/>
                      </a:lnTo>
                      <a:lnTo>
                        <a:pt x="19" y="97"/>
                      </a:lnTo>
                      <a:lnTo>
                        <a:pt x="19" y="93"/>
                      </a:lnTo>
                      <a:lnTo>
                        <a:pt x="21" y="86"/>
                      </a:lnTo>
                      <a:lnTo>
                        <a:pt x="23" y="74"/>
                      </a:lnTo>
                      <a:lnTo>
                        <a:pt x="55" y="74"/>
                      </a:lnTo>
                      <a:lnTo>
                        <a:pt x="60" y="88"/>
                      </a:lnTo>
                      <a:lnTo>
                        <a:pt x="60" y="88"/>
                      </a:lnTo>
                      <a:lnTo>
                        <a:pt x="63" y="93"/>
                      </a:lnTo>
                      <a:lnTo>
                        <a:pt x="63" y="98"/>
                      </a:lnTo>
                      <a:lnTo>
                        <a:pt x="63" y="98"/>
                      </a:lnTo>
                      <a:lnTo>
                        <a:pt x="63" y="100"/>
                      </a:lnTo>
                      <a:lnTo>
                        <a:pt x="60" y="103"/>
                      </a:lnTo>
                      <a:lnTo>
                        <a:pt x="58" y="104"/>
                      </a:lnTo>
                      <a:lnTo>
                        <a:pt x="54" y="104"/>
                      </a:lnTo>
                      <a:lnTo>
                        <a:pt x="52" y="104"/>
                      </a:lnTo>
                      <a:lnTo>
                        <a:pt x="52" y="108"/>
                      </a:lnTo>
                      <a:lnTo>
                        <a:pt x="93" y="108"/>
                      </a:lnTo>
                      <a:lnTo>
                        <a:pt x="93" y="104"/>
                      </a:lnTo>
                      <a:lnTo>
                        <a:pt x="93" y="104"/>
                      </a:lnTo>
                      <a:lnTo>
                        <a:pt x="89" y="103"/>
                      </a:lnTo>
                      <a:lnTo>
                        <a:pt x="84" y="100"/>
                      </a:lnTo>
                      <a:lnTo>
                        <a:pt x="81" y="97"/>
                      </a:lnTo>
                      <a:lnTo>
                        <a:pt x="79" y="92"/>
                      </a:lnTo>
                      <a:lnTo>
                        <a:pt x="47" y="0"/>
                      </a:lnTo>
                      <a:lnTo>
                        <a:pt x="40" y="0"/>
                      </a:lnTo>
                      <a:lnTo>
                        <a:pt x="15" y="86"/>
                      </a:lnTo>
                      <a:lnTo>
                        <a:pt x="15" y="86"/>
                      </a:lnTo>
                      <a:lnTo>
                        <a:pt x="12" y="97"/>
                      </a:lnTo>
                      <a:lnTo>
                        <a:pt x="8" y="101"/>
                      </a:lnTo>
                      <a:lnTo>
                        <a:pt x="8" y="101"/>
                      </a:lnTo>
                      <a:lnTo>
                        <a:pt x="4" y="105"/>
                      </a:lnTo>
                      <a:lnTo>
                        <a:pt x="0" y="105"/>
                      </a:lnTo>
                      <a:lnTo>
                        <a:pt x="0" y="110"/>
                      </a:lnTo>
                      <a:lnTo>
                        <a:pt x="30" y="108"/>
                      </a:lnTo>
                      <a:lnTo>
                        <a:pt x="30" y="105"/>
                      </a:lnTo>
                      <a:close/>
                    </a:path>
                  </a:pathLst>
                </a:custGeom>
                <a:solidFill>
                  <a:srgbClr val="703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0" name="Freeform 87">
                  <a:extLst>
                    <a:ext uri="{FF2B5EF4-FFF2-40B4-BE49-F238E27FC236}">
                      <a16:creationId xmlns:a16="http://schemas.microsoft.com/office/drawing/2014/main" id="{7DD6F5C5-EBED-4A9A-8071-AD8B1618D9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8" y="2375"/>
                  <a:ext cx="22" cy="30"/>
                </a:xfrm>
                <a:custGeom>
                  <a:avLst/>
                  <a:gdLst>
                    <a:gd name="T0" fmla="*/ 64 w 86"/>
                    <a:gd name="T1" fmla="*/ 106 h 120"/>
                    <a:gd name="T2" fmla="*/ 52 w 86"/>
                    <a:gd name="T3" fmla="*/ 106 h 120"/>
                    <a:gd name="T4" fmla="*/ 49 w 86"/>
                    <a:gd name="T5" fmla="*/ 102 h 120"/>
                    <a:gd name="T6" fmla="*/ 39 w 86"/>
                    <a:gd name="T7" fmla="*/ 62 h 120"/>
                    <a:gd name="T8" fmla="*/ 49 w 86"/>
                    <a:gd name="T9" fmla="*/ 61 h 120"/>
                    <a:gd name="T10" fmla="*/ 54 w 86"/>
                    <a:gd name="T11" fmla="*/ 61 h 120"/>
                    <a:gd name="T12" fmla="*/ 58 w 86"/>
                    <a:gd name="T13" fmla="*/ 63 h 120"/>
                    <a:gd name="T14" fmla="*/ 64 w 86"/>
                    <a:gd name="T15" fmla="*/ 69 h 120"/>
                    <a:gd name="T16" fmla="*/ 67 w 86"/>
                    <a:gd name="T17" fmla="*/ 80 h 120"/>
                    <a:gd name="T18" fmla="*/ 60 w 86"/>
                    <a:gd name="T19" fmla="*/ 30 h 120"/>
                    <a:gd name="T20" fmla="*/ 55 w 86"/>
                    <a:gd name="T21" fmla="*/ 31 h 120"/>
                    <a:gd name="T22" fmla="*/ 57 w 86"/>
                    <a:gd name="T23" fmla="*/ 47 h 120"/>
                    <a:gd name="T24" fmla="*/ 55 w 86"/>
                    <a:gd name="T25" fmla="*/ 50 h 120"/>
                    <a:gd name="T26" fmla="*/ 47 w 86"/>
                    <a:gd name="T27" fmla="*/ 56 h 120"/>
                    <a:gd name="T28" fmla="*/ 32 w 86"/>
                    <a:gd name="T29" fmla="*/ 28 h 120"/>
                    <a:gd name="T30" fmla="*/ 30 w 86"/>
                    <a:gd name="T31" fmla="*/ 23 h 120"/>
                    <a:gd name="T32" fmla="*/ 34 w 86"/>
                    <a:gd name="T33" fmla="*/ 16 h 120"/>
                    <a:gd name="T34" fmla="*/ 45 w 86"/>
                    <a:gd name="T35" fmla="*/ 12 h 120"/>
                    <a:gd name="T36" fmla="*/ 51 w 86"/>
                    <a:gd name="T37" fmla="*/ 12 h 120"/>
                    <a:gd name="T38" fmla="*/ 61 w 86"/>
                    <a:gd name="T39" fmla="*/ 13 h 120"/>
                    <a:gd name="T40" fmla="*/ 66 w 86"/>
                    <a:gd name="T41" fmla="*/ 16 h 120"/>
                    <a:gd name="T42" fmla="*/ 74 w 86"/>
                    <a:gd name="T43" fmla="*/ 23 h 120"/>
                    <a:gd name="T44" fmla="*/ 81 w 86"/>
                    <a:gd name="T45" fmla="*/ 37 h 120"/>
                    <a:gd name="T46" fmla="*/ 77 w 86"/>
                    <a:gd name="T47" fmla="*/ 0 h 120"/>
                    <a:gd name="T48" fmla="*/ 1 w 86"/>
                    <a:gd name="T49" fmla="*/ 23 h 120"/>
                    <a:gd name="T50" fmla="*/ 6 w 86"/>
                    <a:gd name="T51" fmla="*/ 22 h 120"/>
                    <a:gd name="T52" fmla="*/ 10 w 86"/>
                    <a:gd name="T53" fmla="*/ 23 h 120"/>
                    <a:gd name="T54" fmla="*/ 16 w 86"/>
                    <a:gd name="T55" fmla="*/ 29 h 120"/>
                    <a:gd name="T56" fmla="*/ 33 w 86"/>
                    <a:gd name="T57" fmla="*/ 102 h 120"/>
                    <a:gd name="T58" fmla="*/ 32 w 86"/>
                    <a:gd name="T59" fmla="*/ 109 h 120"/>
                    <a:gd name="T60" fmla="*/ 30 w 86"/>
                    <a:gd name="T61" fmla="*/ 112 h 120"/>
                    <a:gd name="T62" fmla="*/ 22 w 86"/>
                    <a:gd name="T63" fmla="*/ 117 h 120"/>
                    <a:gd name="T64" fmla="*/ 65 w 86"/>
                    <a:gd name="T65" fmla="*/ 111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86" h="120">
                      <a:moveTo>
                        <a:pt x="64" y="106"/>
                      </a:moveTo>
                      <a:lnTo>
                        <a:pt x="64" y="106"/>
                      </a:lnTo>
                      <a:lnTo>
                        <a:pt x="58" y="107"/>
                      </a:lnTo>
                      <a:lnTo>
                        <a:pt x="52" y="106"/>
                      </a:lnTo>
                      <a:lnTo>
                        <a:pt x="52" y="106"/>
                      </a:lnTo>
                      <a:lnTo>
                        <a:pt x="49" y="102"/>
                      </a:lnTo>
                      <a:lnTo>
                        <a:pt x="47" y="99"/>
                      </a:lnTo>
                      <a:lnTo>
                        <a:pt x="39" y="62"/>
                      </a:lnTo>
                      <a:lnTo>
                        <a:pt x="39" y="62"/>
                      </a:lnTo>
                      <a:lnTo>
                        <a:pt x="49" y="61"/>
                      </a:lnTo>
                      <a:lnTo>
                        <a:pt x="49" y="61"/>
                      </a:lnTo>
                      <a:lnTo>
                        <a:pt x="54" y="61"/>
                      </a:lnTo>
                      <a:lnTo>
                        <a:pt x="58" y="63"/>
                      </a:lnTo>
                      <a:lnTo>
                        <a:pt x="58" y="63"/>
                      </a:lnTo>
                      <a:lnTo>
                        <a:pt x="61" y="66"/>
                      </a:lnTo>
                      <a:lnTo>
                        <a:pt x="64" y="69"/>
                      </a:lnTo>
                      <a:lnTo>
                        <a:pt x="65" y="74"/>
                      </a:lnTo>
                      <a:lnTo>
                        <a:pt x="67" y="80"/>
                      </a:lnTo>
                      <a:lnTo>
                        <a:pt x="71" y="79"/>
                      </a:lnTo>
                      <a:lnTo>
                        <a:pt x="60" y="30"/>
                      </a:lnTo>
                      <a:lnTo>
                        <a:pt x="55" y="31"/>
                      </a:lnTo>
                      <a:lnTo>
                        <a:pt x="55" y="31"/>
                      </a:lnTo>
                      <a:lnTo>
                        <a:pt x="57" y="43"/>
                      </a:lnTo>
                      <a:lnTo>
                        <a:pt x="57" y="47"/>
                      </a:lnTo>
                      <a:lnTo>
                        <a:pt x="55" y="50"/>
                      </a:lnTo>
                      <a:lnTo>
                        <a:pt x="55" y="50"/>
                      </a:lnTo>
                      <a:lnTo>
                        <a:pt x="52" y="54"/>
                      </a:lnTo>
                      <a:lnTo>
                        <a:pt x="47" y="56"/>
                      </a:lnTo>
                      <a:lnTo>
                        <a:pt x="39" y="58"/>
                      </a:lnTo>
                      <a:lnTo>
                        <a:pt x="32" y="28"/>
                      </a:lnTo>
                      <a:lnTo>
                        <a:pt x="32" y="28"/>
                      </a:lnTo>
                      <a:lnTo>
                        <a:pt x="30" y="23"/>
                      </a:lnTo>
                      <a:lnTo>
                        <a:pt x="32" y="18"/>
                      </a:lnTo>
                      <a:lnTo>
                        <a:pt x="34" y="16"/>
                      </a:lnTo>
                      <a:lnTo>
                        <a:pt x="38" y="15"/>
                      </a:lnTo>
                      <a:lnTo>
                        <a:pt x="45" y="12"/>
                      </a:lnTo>
                      <a:lnTo>
                        <a:pt x="45" y="12"/>
                      </a:lnTo>
                      <a:lnTo>
                        <a:pt x="51" y="12"/>
                      </a:lnTo>
                      <a:lnTo>
                        <a:pt x="57" y="12"/>
                      </a:lnTo>
                      <a:lnTo>
                        <a:pt x="61" y="13"/>
                      </a:lnTo>
                      <a:lnTo>
                        <a:pt x="66" y="16"/>
                      </a:lnTo>
                      <a:lnTo>
                        <a:pt x="66" y="16"/>
                      </a:lnTo>
                      <a:lnTo>
                        <a:pt x="71" y="18"/>
                      </a:lnTo>
                      <a:lnTo>
                        <a:pt x="74" y="23"/>
                      </a:lnTo>
                      <a:lnTo>
                        <a:pt x="79" y="30"/>
                      </a:lnTo>
                      <a:lnTo>
                        <a:pt x="81" y="37"/>
                      </a:lnTo>
                      <a:lnTo>
                        <a:pt x="86" y="36"/>
                      </a:lnTo>
                      <a:lnTo>
                        <a:pt x="77" y="0"/>
                      </a:lnTo>
                      <a:lnTo>
                        <a:pt x="0" y="18"/>
                      </a:lnTo>
                      <a:lnTo>
                        <a:pt x="1" y="23"/>
                      </a:lnTo>
                      <a:lnTo>
                        <a:pt x="1" y="23"/>
                      </a:lnTo>
                      <a:lnTo>
                        <a:pt x="6" y="22"/>
                      </a:lnTo>
                      <a:lnTo>
                        <a:pt x="10" y="23"/>
                      </a:lnTo>
                      <a:lnTo>
                        <a:pt x="10" y="23"/>
                      </a:lnTo>
                      <a:lnTo>
                        <a:pt x="14" y="25"/>
                      </a:lnTo>
                      <a:lnTo>
                        <a:pt x="16" y="29"/>
                      </a:lnTo>
                      <a:lnTo>
                        <a:pt x="33" y="102"/>
                      </a:lnTo>
                      <a:lnTo>
                        <a:pt x="33" y="102"/>
                      </a:lnTo>
                      <a:lnTo>
                        <a:pt x="33" y="107"/>
                      </a:lnTo>
                      <a:lnTo>
                        <a:pt x="32" y="109"/>
                      </a:lnTo>
                      <a:lnTo>
                        <a:pt x="30" y="112"/>
                      </a:lnTo>
                      <a:lnTo>
                        <a:pt x="30" y="112"/>
                      </a:lnTo>
                      <a:lnTo>
                        <a:pt x="28" y="114"/>
                      </a:lnTo>
                      <a:lnTo>
                        <a:pt x="22" y="117"/>
                      </a:lnTo>
                      <a:lnTo>
                        <a:pt x="23" y="120"/>
                      </a:lnTo>
                      <a:lnTo>
                        <a:pt x="65" y="111"/>
                      </a:lnTo>
                      <a:lnTo>
                        <a:pt x="64" y="106"/>
                      </a:lnTo>
                      <a:close/>
                    </a:path>
                  </a:pathLst>
                </a:custGeom>
                <a:solidFill>
                  <a:srgbClr val="703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1" name="Freeform 88">
                  <a:extLst>
                    <a:ext uri="{FF2B5EF4-FFF2-40B4-BE49-F238E27FC236}">
                      <a16:creationId xmlns:a16="http://schemas.microsoft.com/office/drawing/2014/main" id="{3169ABDF-0745-4C87-9FBF-C7280CA4F2B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204" y="2371"/>
                  <a:ext cx="22" cy="26"/>
                </a:xfrm>
                <a:custGeom>
                  <a:avLst/>
                  <a:gdLst>
                    <a:gd name="T0" fmla="*/ 83 w 90"/>
                    <a:gd name="T1" fmla="*/ 89 h 107"/>
                    <a:gd name="T2" fmla="*/ 90 w 90"/>
                    <a:gd name="T3" fmla="*/ 69 h 107"/>
                    <a:gd name="T4" fmla="*/ 89 w 90"/>
                    <a:gd name="T5" fmla="*/ 43 h 107"/>
                    <a:gd name="T6" fmla="*/ 84 w 90"/>
                    <a:gd name="T7" fmla="*/ 31 h 107"/>
                    <a:gd name="T8" fmla="*/ 72 w 90"/>
                    <a:gd name="T9" fmla="*/ 12 h 107"/>
                    <a:gd name="T10" fmla="*/ 64 w 90"/>
                    <a:gd name="T11" fmla="*/ 5 h 107"/>
                    <a:gd name="T12" fmla="*/ 48 w 90"/>
                    <a:gd name="T13" fmla="*/ 0 h 107"/>
                    <a:gd name="T14" fmla="*/ 33 w 90"/>
                    <a:gd name="T15" fmla="*/ 1 h 107"/>
                    <a:gd name="T16" fmla="*/ 26 w 90"/>
                    <a:gd name="T17" fmla="*/ 3 h 107"/>
                    <a:gd name="T18" fmla="*/ 13 w 90"/>
                    <a:gd name="T19" fmla="*/ 12 h 107"/>
                    <a:gd name="T20" fmla="*/ 8 w 90"/>
                    <a:gd name="T21" fmla="*/ 18 h 107"/>
                    <a:gd name="T22" fmla="*/ 1 w 90"/>
                    <a:gd name="T23" fmla="*/ 38 h 107"/>
                    <a:gd name="T24" fmla="*/ 2 w 90"/>
                    <a:gd name="T25" fmla="*/ 63 h 107"/>
                    <a:gd name="T26" fmla="*/ 6 w 90"/>
                    <a:gd name="T27" fmla="*/ 76 h 107"/>
                    <a:gd name="T28" fmla="*/ 19 w 90"/>
                    <a:gd name="T29" fmla="*/ 95 h 107"/>
                    <a:gd name="T30" fmla="*/ 27 w 90"/>
                    <a:gd name="T31" fmla="*/ 102 h 107"/>
                    <a:gd name="T32" fmla="*/ 41 w 90"/>
                    <a:gd name="T33" fmla="*/ 107 h 107"/>
                    <a:gd name="T34" fmla="*/ 58 w 90"/>
                    <a:gd name="T35" fmla="*/ 105 h 107"/>
                    <a:gd name="T36" fmla="*/ 65 w 90"/>
                    <a:gd name="T37" fmla="*/ 103 h 107"/>
                    <a:gd name="T38" fmla="*/ 78 w 90"/>
                    <a:gd name="T39" fmla="*/ 95 h 107"/>
                    <a:gd name="T40" fmla="*/ 83 w 90"/>
                    <a:gd name="T41" fmla="*/ 89 h 107"/>
                    <a:gd name="T42" fmla="*/ 21 w 90"/>
                    <a:gd name="T43" fmla="*/ 14 h 107"/>
                    <a:gd name="T44" fmla="*/ 27 w 90"/>
                    <a:gd name="T45" fmla="*/ 8 h 107"/>
                    <a:gd name="T46" fmla="*/ 34 w 90"/>
                    <a:gd name="T47" fmla="*/ 5 h 107"/>
                    <a:gd name="T48" fmla="*/ 38 w 90"/>
                    <a:gd name="T49" fmla="*/ 5 h 107"/>
                    <a:gd name="T50" fmla="*/ 46 w 90"/>
                    <a:gd name="T51" fmla="*/ 6 h 107"/>
                    <a:gd name="T52" fmla="*/ 49 w 90"/>
                    <a:gd name="T53" fmla="*/ 7 h 107"/>
                    <a:gd name="T54" fmla="*/ 61 w 90"/>
                    <a:gd name="T55" fmla="*/ 21 h 107"/>
                    <a:gd name="T56" fmla="*/ 70 w 90"/>
                    <a:gd name="T57" fmla="*/ 47 h 107"/>
                    <a:gd name="T58" fmla="*/ 73 w 90"/>
                    <a:gd name="T59" fmla="*/ 63 h 107"/>
                    <a:gd name="T60" fmla="*/ 73 w 90"/>
                    <a:gd name="T61" fmla="*/ 86 h 107"/>
                    <a:gd name="T62" fmla="*/ 70 w 90"/>
                    <a:gd name="T63" fmla="*/ 94 h 107"/>
                    <a:gd name="T64" fmla="*/ 67 w 90"/>
                    <a:gd name="T65" fmla="*/ 97 h 107"/>
                    <a:gd name="T66" fmla="*/ 60 w 90"/>
                    <a:gd name="T67" fmla="*/ 101 h 107"/>
                    <a:gd name="T68" fmla="*/ 57 w 90"/>
                    <a:gd name="T69" fmla="*/ 103 h 107"/>
                    <a:gd name="T70" fmla="*/ 48 w 90"/>
                    <a:gd name="T71" fmla="*/ 103 h 107"/>
                    <a:gd name="T72" fmla="*/ 41 w 90"/>
                    <a:gd name="T73" fmla="*/ 100 h 107"/>
                    <a:gd name="T74" fmla="*/ 38 w 90"/>
                    <a:gd name="T75" fmla="*/ 98 h 107"/>
                    <a:gd name="T76" fmla="*/ 29 w 90"/>
                    <a:gd name="T77" fmla="*/ 86 h 107"/>
                    <a:gd name="T78" fmla="*/ 21 w 90"/>
                    <a:gd name="T79" fmla="*/ 58 h 107"/>
                    <a:gd name="T80" fmla="*/ 17 w 90"/>
                    <a:gd name="T81" fmla="*/ 44 h 107"/>
                    <a:gd name="T82" fmla="*/ 17 w 90"/>
                    <a:gd name="T83" fmla="*/ 21 h 107"/>
                    <a:gd name="T84" fmla="*/ 21 w 90"/>
                    <a:gd name="T85" fmla="*/ 14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90" h="107">
                      <a:moveTo>
                        <a:pt x="83" y="89"/>
                      </a:moveTo>
                      <a:lnTo>
                        <a:pt x="83" y="89"/>
                      </a:lnTo>
                      <a:lnTo>
                        <a:pt x="87" y="79"/>
                      </a:lnTo>
                      <a:lnTo>
                        <a:pt x="90" y="69"/>
                      </a:lnTo>
                      <a:lnTo>
                        <a:pt x="90" y="56"/>
                      </a:lnTo>
                      <a:lnTo>
                        <a:pt x="89" y="43"/>
                      </a:lnTo>
                      <a:lnTo>
                        <a:pt x="89" y="43"/>
                      </a:lnTo>
                      <a:lnTo>
                        <a:pt x="84" y="31"/>
                      </a:lnTo>
                      <a:lnTo>
                        <a:pt x="79" y="20"/>
                      </a:lnTo>
                      <a:lnTo>
                        <a:pt x="72" y="12"/>
                      </a:lnTo>
                      <a:lnTo>
                        <a:pt x="64" y="5"/>
                      </a:lnTo>
                      <a:lnTo>
                        <a:pt x="64" y="5"/>
                      </a:lnTo>
                      <a:lnTo>
                        <a:pt x="57" y="2"/>
                      </a:lnTo>
                      <a:lnTo>
                        <a:pt x="48" y="0"/>
                      </a:lnTo>
                      <a:lnTo>
                        <a:pt x="41" y="0"/>
                      </a:lnTo>
                      <a:lnTo>
                        <a:pt x="33" y="1"/>
                      </a:lnTo>
                      <a:lnTo>
                        <a:pt x="33" y="1"/>
                      </a:lnTo>
                      <a:lnTo>
                        <a:pt x="26" y="3"/>
                      </a:lnTo>
                      <a:lnTo>
                        <a:pt x="19" y="7"/>
                      </a:lnTo>
                      <a:lnTo>
                        <a:pt x="13" y="12"/>
                      </a:lnTo>
                      <a:lnTo>
                        <a:pt x="8" y="18"/>
                      </a:lnTo>
                      <a:lnTo>
                        <a:pt x="8" y="18"/>
                      </a:lnTo>
                      <a:lnTo>
                        <a:pt x="3" y="27"/>
                      </a:lnTo>
                      <a:lnTo>
                        <a:pt x="1" y="38"/>
                      </a:lnTo>
                      <a:lnTo>
                        <a:pt x="0" y="50"/>
                      </a:lnTo>
                      <a:lnTo>
                        <a:pt x="2" y="63"/>
                      </a:lnTo>
                      <a:lnTo>
                        <a:pt x="2" y="63"/>
                      </a:lnTo>
                      <a:lnTo>
                        <a:pt x="6" y="76"/>
                      </a:lnTo>
                      <a:lnTo>
                        <a:pt x="12" y="86"/>
                      </a:lnTo>
                      <a:lnTo>
                        <a:pt x="19" y="95"/>
                      </a:lnTo>
                      <a:lnTo>
                        <a:pt x="27" y="102"/>
                      </a:lnTo>
                      <a:lnTo>
                        <a:pt x="27" y="102"/>
                      </a:lnTo>
                      <a:lnTo>
                        <a:pt x="34" y="104"/>
                      </a:lnTo>
                      <a:lnTo>
                        <a:pt x="41" y="107"/>
                      </a:lnTo>
                      <a:lnTo>
                        <a:pt x="49" y="107"/>
                      </a:lnTo>
                      <a:lnTo>
                        <a:pt x="58" y="105"/>
                      </a:lnTo>
                      <a:lnTo>
                        <a:pt x="58" y="105"/>
                      </a:lnTo>
                      <a:lnTo>
                        <a:pt x="65" y="103"/>
                      </a:lnTo>
                      <a:lnTo>
                        <a:pt x="72" y="100"/>
                      </a:lnTo>
                      <a:lnTo>
                        <a:pt x="78" y="95"/>
                      </a:lnTo>
                      <a:lnTo>
                        <a:pt x="83" y="89"/>
                      </a:lnTo>
                      <a:lnTo>
                        <a:pt x="83" y="89"/>
                      </a:lnTo>
                      <a:close/>
                      <a:moveTo>
                        <a:pt x="21" y="14"/>
                      </a:moveTo>
                      <a:lnTo>
                        <a:pt x="21" y="14"/>
                      </a:lnTo>
                      <a:lnTo>
                        <a:pt x="23" y="11"/>
                      </a:lnTo>
                      <a:lnTo>
                        <a:pt x="27" y="8"/>
                      </a:lnTo>
                      <a:lnTo>
                        <a:pt x="31" y="6"/>
                      </a:lnTo>
                      <a:lnTo>
                        <a:pt x="34" y="5"/>
                      </a:lnTo>
                      <a:lnTo>
                        <a:pt x="34" y="5"/>
                      </a:lnTo>
                      <a:lnTo>
                        <a:pt x="38" y="5"/>
                      </a:lnTo>
                      <a:lnTo>
                        <a:pt x="42" y="5"/>
                      </a:lnTo>
                      <a:lnTo>
                        <a:pt x="46" y="6"/>
                      </a:lnTo>
                      <a:lnTo>
                        <a:pt x="49" y="7"/>
                      </a:lnTo>
                      <a:lnTo>
                        <a:pt x="49" y="7"/>
                      </a:lnTo>
                      <a:lnTo>
                        <a:pt x="55" y="13"/>
                      </a:lnTo>
                      <a:lnTo>
                        <a:pt x="61" y="21"/>
                      </a:lnTo>
                      <a:lnTo>
                        <a:pt x="66" y="32"/>
                      </a:lnTo>
                      <a:lnTo>
                        <a:pt x="70" y="47"/>
                      </a:lnTo>
                      <a:lnTo>
                        <a:pt x="70" y="47"/>
                      </a:lnTo>
                      <a:lnTo>
                        <a:pt x="73" y="63"/>
                      </a:lnTo>
                      <a:lnTo>
                        <a:pt x="73" y="76"/>
                      </a:lnTo>
                      <a:lnTo>
                        <a:pt x="73" y="86"/>
                      </a:lnTo>
                      <a:lnTo>
                        <a:pt x="72" y="90"/>
                      </a:lnTo>
                      <a:lnTo>
                        <a:pt x="70" y="94"/>
                      </a:lnTo>
                      <a:lnTo>
                        <a:pt x="70" y="94"/>
                      </a:lnTo>
                      <a:lnTo>
                        <a:pt x="67" y="97"/>
                      </a:lnTo>
                      <a:lnTo>
                        <a:pt x="64" y="100"/>
                      </a:lnTo>
                      <a:lnTo>
                        <a:pt x="60" y="101"/>
                      </a:lnTo>
                      <a:lnTo>
                        <a:pt x="57" y="103"/>
                      </a:lnTo>
                      <a:lnTo>
                        <a:pt x="57" y="103"/>
                      </a:lnTo>
                      <a:lnTo>
                        <a:pt x="53" y="103"/>
                      </a:lnTo>
                      <a:lnTo>
                        <a:pt x="48" y="103"/>
                      </a:lnTo>
                      <a:lnTo>
                        <a:pt x="45" y="102"/>
                      </a:lnTo>
                      <a:lnTo>
                        <a:pt x="41" y="100"/>
                      </a:lnTo>
                      <a:lnTo>
                        <a:pt x="41" y="100"/>
                      </a:lnTo>
                      <a:lnTo>
                        <a:pt x="38" y="98"/>
                      </a:lnTo>
                      <a:lnTo>
                        <a:pt x="35" y="95"/>
                      </a:lnTo>
                      <a:lnTo>
                        <a:pt x="29" y="86"/>
                      </a:lnTo>
                      <a:lnTo>
                        <a:pt x="25" y="73"/>
                      </a:lnTo>
                      <a:lnTo>
                        <a:pt x="21" y="58"/>
                      </a:lnTo>
                      <a:lnTo>
                        <a:pt x="21" y="58"/>
                      </a:lnTo>
                      <a:lnTo>
                        <a:pt x="17" y="44"/>
                      </a:lnTo>
                      <a:lnTo>
                        <a:pt x="17" y="31"/>
                      </a:lnTo>
                      <a:lnTo>
                        <a:pt x="17" y="21"/>
                      </a:lnTo>
                      <a:lnTo>
                        <a:pt x="21" y="14"/>
                      </a:lnTo>
                      <a:lnTo>
                        <a:pt x="21" y="14"/>
                      </a:lnTo>
                      <a:close/>
                    </a:path>
                  </a:pathLst>
                </a:custGeom>
                <a:solidFill>
                  <a:srgbClr val="703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2" name="Freeform 89">
                  <a:extLst>
                    <a:ext uri="{FF2B5EF4-FFF2-40B4-BE49-F238E27FC236}">
                      <a16:creationId xmlns:a16="http://schemas.microsoft.com/office/drawing/2014/main" id="{E99F7878-317C-4B33-B586-AE4A365C4BD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226" y="2365"/>
                  <a:ext cx="28" cy="29"/>
                </a:xfrm>
                <a:custGeom>
                  <a:avLst/>
                  <a:gdLst>
                    <a:gd name="T0" fmla="*/ 32 w 112"/>
                    <a:gd name="T1" fmla="*/ 20 h 115"/>
                    <a:gd name="T2" fmla="*/ 32 w 112"/>
                    <a:gd name="T3" fmla="*/ 12 h 115"/>
                    <a:gd name="T4" fmla="*/ 35 w 112"/>
                    <a:gd name="T5" fmla="*/ 10 h 115"/>
                    <a:gd name="T6" fmla="*/ 40 w 112"/>
                    <a:gd name="T7" fmla="*/ 8 h 115"/>
                    <a:gd name="T8" fmla="*/ 55 w 112"/>
                    <a:gd name="T9" fmla="*/ 7 h 115"/>
                    <a:gd name="T10" fmla="*/ 59 w 112"/>
                    <a:gd name="T11" fmla="*/ 10 h 115"/>
                    <a:gd name="T12" fmla="*/ 65 w 112"/>
                    <a:gd name="T13" fmla="*/ 14 h 115"/>
                    <a:gd name="T14" fmla="*/ 68 w 112"/>
                    <a:gd name="T15" fmla="*/ 24 h 115"/>
                    <a:gd name="T16" fmla="*/ 68 w 112"/>
                    <a:gd name="T17" fmla="*/ 29 h 115"/>
                    <a:gd name="T18" fmla="*/ 67 w 112"/>
                    <a:gd name="T19" fmla="*/ 37 h 115"/>
                    <a:gd name="T20" fmla="*/ 66 w 112"/>
                    <a:gd name="T21" fmla="*/ 40 h 115"/>
                    <a:gd name="T22" fmla="*/ 59 w 112"/>
                    <a:gd name="T23" fmla="*/ 46 h 115"/>
                    <a:gd name="T24" fmla="*/ 49 w 112"/>
                    <a:gd name="T25" fmla="*/ 50 h 115"/>
                    <a:gd name="T26" fmla="*/ 32 w 112"/>
                    <a:gd name="T27" fmla="*/ 20 h 115"/>
                    <a:gd name="T28" fmla="*/ 64 w 112"/>
                    <a:gd name="T29" fmla="*/ 101 h 115"/>
                    <a:gd name="T30" fmla="*/ 53 w 112"/>
                    <a:gd name="T31" fmla="*/ 101 h 115"/>
                    <a:gd name="T32" fmla="*/ 51 w 112"/>
                    <a:gd name="T33" fmla="*/ 99 h 115"/>
                    <a:gd name="T34" fmla="*/ 40 w 112"/>
                    <a:gd name="T35" fmla="*/ 57 h 115"/>
                    <a:gd name="T36" fmla="*/ 86 w 112"/>
                    <a:gd name="T37" fmla="*/ 101 h 115"/>
                    <a:gd name="T38" fmla="*/ 111 w 112"/>
                    <a:gd name="T39" fmla="*/ 90 h 115"/>
                    <a:gd name="T40" fmla="*/ 106 w 112"/>
                    <a:gd name="T41" fmla="*/ 92 h 115"/>
                    <a:gd name="T42" fmla="*/ 99 w 112"/>
                    <a:gd name="T43" fmla="*/ 89 h 115"/>
                    <a:gd name="T44" fmla="*/ 68 w 112"/>
                    <a:gd name="T45" fmla="*/ 50 h 115"/>
                    <a:gd name="T46" fmla="*/ 72 w 112"/>
                    <a:gd name="T47" fmla="*/ 49 h 115"/>
                    <a:gd name="T48" fmla="*/ 80 w 112"/>
                    <a:gd name="T49" fmla="*/ 43 h 115"/>
                    <a:gd name="T50" fmla="*/ 83 w 112"/>
                    <a:gd name="T51" fmla="*/ 38 h 115"/>
                    <a:gd name="T52" fmla="*/ 86 w 112"/>
                    <a:gd name="T53" fmla="*/ 30 h 115"/>
                    <a:gd name="T54" fmla="*/ 86 w 112"/>
                    <a:gd name="T55" fmla="*/ 19 h 115"/>
                    <a:gd name="T56" fmla="*/ 84 w 112"/>
                    <a:gd name="T57" fmla="*/ 14 h 115"/>
                    <a:gd name="T58" fmla="*/ 79 w 112"/>
                    <a:gd name="T59" fmla="*/ 6 h 115"/>
                    <a:gd name="T60" fmla="*/ 74 w 112"/>
                    <a:gd name="T61" fmla="*/ 4 h 115"/>
                    <a:gd name="T62" fmla="*/ 59 w 112"/>
                    <a:gd name="T63" fmla="*/ 0 h 115"/>
                    <a:gd name="T64" fmla="*/ 45 w 112"/>
                    <a:gd name="T65" fmla="*/ 2 h 115"/>
                    <a:gd name="T66" fmla="*/ 1 w 112"/>
                    <a:gd name="T67" fmla="*/ 18 h 115"/>
                    <a:gd name="T68" fmla="*/ 7 w 112"/>
                    <a:gd name="T69" fmla="*/ 17 h 115"/>
                    <a:gd name="T70" fmla="*/ 10 w 112"/>
                    <a:gd name="T71" fmla="*/ 18 h 115"/>
                    <a:gd name="T72" fmla="*/ 17 w 112"/>
                    <a:gd name="T73" fmla="*/ 25 h 115"/>
                    <a:gd name="T74" fmla="*/ 34 w 112"/>
                    <a:gd name="T75" fmla="*/ 97 h 115"/>
                    <a:gd name="T76" fmla="*/ 32 w 112"/>
                    <a:gd name="T77" fmla="*/ 106 h 115"/>
                    <a:gd name="T78" fmla="*/ 28 w 112"/>
                    <a:gd name="T79" fmla="*/ 109 h 115"/>
                    <a:gd name="T80" fmla="*/ 23 w 112"/>
                    <a:gd name="T81" fmla="*/ 115 h 115"/>
                    <a:gd name="T82" fmla="*/ 64 w 112"/>
                    <a:gd name="T83" fmla="*/ 101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12" h="115">
                      <a:moveTo>
                        <a:pt x="32" y="20"/>
                      </a:moveTo>
                      <a:lnTo>
                        <a:pt x="32" y="20"/>
                      </a:lnTo>
                      <a:lnTo>
                        <a:pt x="30" y="16"/>
                      </a:lnTo>
                      <a:lnTo>
                        <a:pt x="32" y="12"/>
                      </a:lnTo>
                      <a:lnTo>
                        <a:pt x="32" y="12"/>
                      </a:lnTo>
                      <a:lnTo>
                        <a:pt x="35" y="10"/>
                      </a:lnTo>
                      <a:lnTo>
                        <a:pt x="40" y="8"/>
                      </a:lnTo>
                      <a:lnTo>
                        <a:pt x="40" y="8"/>
                      </a:lnTo>
                      <a:lnTo>
                        <a:pt x="51" y="7"/>
                      </a:lnTo>
                      <a:lnTo>
                        <a:pt x="55" y="7"/>
                      </a:lnTo>
                      <a:lnTo>
                        <a:pt x="59" y="10"/>
                      </a:lnTo>
                      <a:lnTo>
                        <a:pt x="59" y="10"/>
                      </a:lnTo>
                      <a:lnTo>
                        <a:pt x="61" y="12"/>
                      </a:lnTo>
                      <a:lnTo>
                        <a:pt x="65" y="14"/>
                      </a:lnTo>
                      <a:lnTo>
                        <a:pt x="66" y="19"/>
                      </a:lnTo>
                      <a:lnTo>
                        <a:pt x="68" y="24"/>
                      </a:lnTo>
                      <a:lnTo>
                        <a:pt x="68" y="24"/>
                      </a:lnTo>
                      <a:lnTo>
                        <a:pt x="68" y="29"/>
                      </a:lnTo>
                      <a:lnTo>
                        <a:pt x="68" y="33"/>
                      </a:lnTo>
                      <a:lnTo>
                        <a:pt x="67" y="37"/>
                      </a:lnTo>
                      <a:lnTo>
                        <a:pt x="66" y="40"/>
                      </a:lnTo>
                      <a:lnTo>
                        <a:pt x="66" y="40"/>
                      </a:lnTo>
                      <a:lnTo>
                        <a:pt x="62" y="44"/>
                      </a:lnTo>
                      <a:lnTo>
                        <a:pt x="59" y="46"/>
                      </a:lnTo>
                      <a:lnTo>
                        <a:pt x="54" y="49"/>
                      </a:lnTo>
                      <a:lnTo>
                        <a:pt x="49" y="50"/>
                      </a:lnTo>
                      <a:lnTo>
                        <a:pt x="39" y="52"/>
                      </a:lnTo>
                      <a:lnTo>
                        <a:pt x="32" y="20"/>
                      </a:lnTo>
                      <a:close/>
                      <a:moveTo>
                        <a:pt x="64" y="101"/>
                      </a:moveTo>
                      <a:lnTo>
                        <a:pt x="64" y="101"/>
                      </a:lnTo>
                      <a:lnTo>
                        <a:pt x="57" y="102"/>
                      </a:lnTo>
                      <a:lnTo>
                        <a:pt x="53" y="101"/>
                      </a:lnTo>
                      <a:lnTo>
                        <a:pt x="53" y="101"/>
                      </a:lnTo>
                      <a:lnTo>
                        <a:pt x="51" y="99"/>
                      </a:lnTo>
                      <a:lnTo>
                        <a:pt x="48" y="94"/>
                      </a:lnTo>
                      <a:lnTo>
                        <a:pt x="40" y="57"/>
                      </a:lnTo>
                      <a:lnTo>
                        <a:pt x="51" y="55"/>
                      </a:lnTo>
                      <a:lnTo>
                        <a:pt x="86" y="101"/>
                      </a:lnTo>
                      <a:lnTo>
                        <a:pt x="112" y="95"/>
                      </a:lnTo>
                      <a:lnTo>
                        <a:pt x="111" y="90"/>
                      </a:lnTo>
                      <a:lnTo>
                        <a:pt x="111" y="90"/>
                      </a:lnTo>
                      <a:lnTo>
                        <a:pt x="106" y="92"/>
                      </a:lnTo>
                      <a:lnTo>
                        <a:pt x="103" y="90"/>
                      </a:lnTo>
                      <a:lnTo>
                        <a:pt x="99" y="89"/>
                      </a:lnTo>
                      <a:lnTo>
                        <a:pt x="97" y="87"/>
                      </a:lnTo>
                      <a:lnTo>
                        <a:pt x="68" y="50"/>
                      </a:lnTo>
                      <a:lnTo>
                        <a:pt x="68" y="50"/>
                      </a:lnTo>
                      <a:lnTo>
                        <a:pt x="72" y="49"/>
                      </a:lnTo>
                      <a:lnTo>
                        <a:pt x="77" y="45"/>
                      </a:lnTo>
                      <a:lnTo>
                        <a:pt x="80" y="43"/>
                      </a:lnTo>
                      <a:lnTo>
                        <a:pt x="83" y="38"/>
                      </a:lnTo>
                      <a:lnTo>
                        <a:pt x="83" y="38"/>
                      </a:lnTo>
                      <a:lnTo>
                        <a:pt x="85" y="35"/>
                      </a:lnTo>
                      <a:lnTo>
                        <a:pt x="86" y="30"/>
                      </a:lnTo>
                      <a:lnTo>
                        <a:pt x="86" y="25"/>
                      </a:lnTo>
                      <a:lnTo>
                        <a:pt x="86" y="19"/>
                      </a:lnTo>
                      <a:lnTo>
                        <a:pt x="86" y="19"/>
                      </a:lnTo>
                      <a:lnTo>
                        <a:pt x="84" y="14"/>
                      </a:lnTo>
                      <a:lnTo>
                        <a:pt x="81" y="10"/>
                      </a:lnTo>
                      <a:lnTo>
                        <a:pt x="79" y="6"/>
                      </a:lnTo>
                      <a:lnTo>
                        <a:pt x="74" y="4"/>
                      </a:lnTo>
                      <a:lnTo>
                        <a:pt x="74" y="4"/>
                      </a:lnTo>
                      <a:lnTo>
                        <a:pt x="67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45" y="2"/>
                      </a:lnTo>
                      <a:lnTo>
                        <a:pt x="0" y="13"/>
                      </a:lnTo>
                      <a:lnTo>
                        <a:pt x="1" y="18"/>
                      </a:lnTo>
                      <a:lnTo>
                        <a:pt x="1" y="18"/>
                      </a:lnTo>
                      <a:lnTo>
                        <a:pt x="7" y="17"/>
                      </a:lnTo>
                      <a:lnTo>
                        <a:pt x="10" y="18"/>
                      </a:lnTo>
                      <a:lnTo>
                        <a:pt x="10" y="18"/>
                      </a:lnTo>
                      <a:lnTo>
                        <a:pt x="15" y="20"/>
                      </a:lnTo>
                      <a:lnTo>
                        <a:pt x="17" y="25"/>
                      </a:lnTo>
                      <a:lnTo>
                        <a:pt x="34" y="97"/>
                      </a:lnTo>
                      <a:lnTo>
                        <a:pt x="34" y="97"/>
                      </a:lnTo>
                      <a:lnTo>
                        <a:pt x="34" y="102"/>
                      </a:lnTo>
                      <a:lnTo>
                        <a:pt x="32" y="106"/>
                      </a:lnTo>
                      <a:lnTo>
                        <a:pt x="32" y="106"/>
                      </a:lnTo>
                      <a:lnTo>
                        <a:pt x="28" y="109"/>
                      </a:lnTo>
                      <a:lnTo>
                        <a:pt x="22" y="110"/>
                      </a:lnTo>
                      <a:lnTo>
                        <a:pt x="23" y="115"/>
                      </a:lnTo>
                      <a:lnTo>
                        <a:pt x="64" y="106"/>
                      </a:lnTo>
                      <a:lnTo>
                        <a:pt x="64" y="101"/>
                      </a:lnTo>
                      <a:close/>
                    </a:path>
                  </a:pathLst>
                </a:custGeom>
                <a:solidFill>
                  <a:srgbClr val="703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3" name="Freeform 90">
                  <a:extLst>
                    <a:ext uri="{FF2B5EF4-FFF2-40B4-BE49-F238E27FC236}">
                      <a16:creationId xmlns:a16="http://schemas.microsoft.com/office/drawing/2014/main" id="{A42D6C5A-1DAD-4E97-A59F-41006A56D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0" y="2358"/>
                  <a:ext cx="23" cy="29"/>
                </a:xfrm>
                <a:custGeom>
                  <a:avLst/>
                  <a:gdLst>
                    <a:gd name="T0" fmla="*/ 87 w 94"/>
                    <a:gd name="T1" fmla="*/ 103 h 117"/>
                    <a:gd name="T2" fmla="*/ 87 w 94"/>
                    <a:gd name="T3" fmla="*/ 103 h 117"/>
                    <a:gd name="T4" fmla="*/ 81 w 94"/>
                    <a:gd name="T5" fmla="*/ 103 h 117"/>
                    <a:gd name="T6" fmla="*/ 75 w 94"/>
                    <a:gd name="T7" fmla="*/ 102 h 117"/>
                    <a:gd name="T8" fmla="*/ 75 w 94"/>
                    <a:gd name="T9" fmla="*/ 102 h 117"/>
                    <a:gd name="T10" fmla="*/ 73 w 94"/>
                    <a:gd name="T11" fmla="*/ 98 h 117"/>
                    <a:gd name="T12" fmla="*/ 70 w 94"/>
                    <a:gd name="T13" fmla="*/ 93 h 117"/>
                    <a:gd name="T14" fmla="*/ 55 w 94"/>
                    <a:gd name="T15" fmla="*/ 23 h 117"/>
                    <a:gd name="T16" fmla="*/ 55 w 94"/>
                    <a:gd name="T17" fmla="*/ 23 h 117"/>
                    <a:gd name="T18" fmla="*/ 54 w 94"/>
                    <a:gd name="T19" fmla="*/ 19 h 117"/>
                    <a:gd name="T20" fmla="*/ 56 w 94"/>
                    <a:gd name="T21" fmla="*/ 15 h 117"/>
                    <a:gd name="T22" fmla="*/ 56 w 94"/>
                    <a:gd name="T23" fmla="*/ 15 h 117"/>
                    <a:gd name="T24" fmla="*/ 58 w 94"/>
                    <a:gd name="T25" fmla="*/ 13 h 117"/>
                    <a:gd name="T26" fmla="*/ 62 w 94"/>
                    <a:gd name="T27" fmla="*/ 10 h 117"/>
                    <a:gd name="T28" fmla="*/ 62 w 94"/>
                    <a:gd name="T29" fmla="*/ 10 h 117"/>
                    <a:gd name="T30" fmla="*/ 67 w 94"/>
                    <a:gd name="T31" fmla="*/ 10 h 117"/>
                    <a:gd name="T32" fmla="*/ 73 w 94"/>
                    <a:gd name="T33" fmla="*/ 13 h 117"/>
                    <a:gd name="T34" fmla="*/ 73 w 94"/>
                    <a:gd name="T35" fmla="*/ 13 h 117"/>
                    <a:gd name="T36" fmla="*/ 76 w 94"/>
                    <a:gd name="T37" fmla="*/ 16 h 117"/>
                    <a:gd name="T38" fmla="*/ 81 w 94"/>
                    <a:gd name="T39" fmla="*/ 21 h 117"/>
                    <a:gd name="T40" fmla="*/ 86 w 94"/>
                    <a:gd name="T41" fmla="*/ 28 h 117"/>
                    <a:gd name="T42" fmla="*/ 89 w 94"/>
                    <a:gd name="T43" fmla="*/ 38 h 117"/>
                    <a:gd name="T44" fmla="*/ 94 w 94"/>
                    <a:gd name="T45" fmla="*/ 38 h 117"/>
                    <a:gd name="T46" fmla="*/ 85 w 94"/>
                    <a:gd name="T47" fmla="*/ 0 h 117"/>
                    <a:gd name="T48" fmla="*/ 0 w 94"/>
                    <a:gd name="T49" fmla="*/ 19 h 117"/>
                    <a:gd name="T50" fmla="*/ 9 w 94"/>
                    <a:gd name="T51" fmla="*/ 57 h 117"/>
                    <a:gd name="T52" fmla="*/ 12 w 94"/>
                    <a:gd name="T53" fmla="*/ 55 h 117"/>
                    <a:gd name="T54" fmla="*/ 12 w 94"/>
                    <a:gd name="T55" fmla="*/ 55 h 117"/>
                    <a:gd name="T56" fmla="*/ 12 w 94"/>
                    <a:gd name="T57" fmla="*/ 46 h 117"/>
                    <a:gd name="T58" fmla="*/ 13 w 94"/>
                    <a:gd name="T59" fmla="*/ 36 h 117"/>
                    <a:gd name="T60" fmla="*/ 15 w 94"/>
                    <a:gd name="T61" fmla="*/ 30 h 117"/>
                    <a:gd name="T62" fmla="*/ 17 w 94"/>
                    <a:gd name="T63" fmla="*/ 26 h 117"/>
                    <a:gd name="T64" fmla="*/ 17 w 94"/>
                    <a:gd name="T65" fmla="*/ 26 h 117"/>
                    <a:gd name="T66" fmla="*/ 20 w 94"/>
                    <a:gd name="T67" fmla="*/ 21 h 117"/>
                    <a:gd name="T68" fmla="*/ 25 w 94"/>
                    <a:gd name="T69" fmla="*/ 20 h 117"/>
                    <a:gd name="T70" fmla="*/ 25 w 94"/>
                    <a:gd name="T71" fmla="*/ 20 h 117"/>
                    <a:gd name="T72" fmla="*/ 30 w 94"/>
                    <a:gd name="T73" fmla="*/ 19 h 117"/>
                    <a:gd name="T74" fmla="*/ 34 w 94"/>
                    <a:gd name="T75" fmla="*/ 20 h 117"/>
                    <a:gd name="T76" fmla="*/ 34 w 94"/>
                    <a:gd name="T77" fmla="*/ 20 h 117"/>
                    <a:gd name="T78" fmla="*/ 37 w 94"/>
                    <a:gd name="T79" fmla="*/ 22 h 117"/>
                    <a:gd name="T80" fmla="*/ 39 w 94"/>
                    <a:gd name="T81" fmla="*/ 27 h 117"/>
                    <a:gd name="T82" fmla="*/ 56 w 94"/>
                    <a:gd name="T83" fmla="*/ 97 h 117"/>
                    <a:gd name="T84" fmla="*/ 56 w 94"/>
                    <a:gd name="T85" fmla="*/ 97 h 117"/>
                    <a:gd name="T86" fmla="*/ 56 w 94"/>
                    <a:gd name="T87" fmla="*/ 103 h 117"/>
                    <a:gd name="T88" fmla="*/ 55 w 94"/>
                    <a:gd name="T89" fmla="*/ 105 h 117"/>
                    <a:gd name="T90" fmla="*/ 54 w 94"/>
                    <a:gd name="T91" fmla="*/ 106 h 117"/>
                    <a:gd name="T92" fmla="*/ 54 w 94"/>
                    <a:gd name="T93" fmla="*/ 106 h 117"/>
                    <a:gd name="T94" fmla="*/ 50 w 94"/>
                    <a:gd name="T95" fmla="*/ 110 h 117"/>
                    <a:gd name="T96" fmla="*/ 43 w 94"/>
                    <a:gd name="T97" fmla="*/ 112 h 117"/>
                    <a:gd name="T98" fmla="*/ 44 w 94"/>
                    <a:gd name="T99" fmla="*/ 117 h 117"/>
                    <a:gd name="T100" fmla="*/ 88 w 94"/>
                    <a:gd name="T101" fmla="*/ 108 h 117"/>
                    <a:gd name="T102" fmla="*/ 87 w 94"/>
                    <a:gd name="T103" fmla="*/ 103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94" h="117">
                      <a:moveTo>
                        <a:pt x="87" y="103"/>
                      </a:moveTo>
                      <a:lnTo>
                        <a:pt x="87" y="103"/>
                      </a:lnTo>
                      <a:lnTo>
                        <a:pt x="81" y="103"/>
                      </a:lnTo>
                      <a:lnTo>
                        <a:pt x="75" y="102"/>
                      </a:lnTo>
                      <a:lnTo>
                        <a:pt x="75" y="102"/>
                      </a:lnTo>
                      <a:lnTo>
                        <a:pt x="73" y="98"/>
                      </a:lnTo>
                      <a:lnTo>
                        <a:pt x="70" y="93"/>
                      </a:lnTo>
                      <a:lnTo>
                        <a:pt x="55" y="23"/>
                      </a:lnTo>
                      <a:lnTo>
                        <a:pt x="55" y="23"/>
                      </a:lnTo>
                      <a:lnTo>
                        <a:pt x="54" y="19"/>
                      </a:lnTo>
                      <a:lnTo>
                        <a:pt x="56" y="15"/>
                      </a:lnTo>
                      <a:lnTo>
                        <a:pt x="56" y="15"/>
                      </a:lnTo>
                      <a:lnTo>
                        <a:pt x="58" y="13"/>
                      </a:lnTo>
                      <a:lnTo>
                        <a:pt x="62" y="10"/>
                      </a:lnTo>
                      <a:lnTo>
                        <a:pt x="62" y="10"/>
                      </a:lnTo>
                      <a:lnTo>
                        <a:pt x="67" y="10"/>
                      </a:lnTo>
                      <a:lnTo>
                        <a:pt x="73" y="13"/>
                      </a:lnTo>
                      <a:lnTo>
                        <a:pt x="73" y="13"/>
                      </a:lnTo>
                      <a:lnTo>
                        <a:pt x="76" y="16"/>
                      </a:lnTo>
                      <a:lnTo>
                        <a:pt x="81" y="21"/>
                      </a:lnTo>
                      <a:lnTo>
                        <a:pt x="86" y="28"/>
                      </a:lnTo>
                      <a:lnTo>
                        <a:pt x="89" y="38"/>
                      </a:lnTo>
                      <a:lnTo>
                        <a:pt x="94" y="38"/>
                      </a:lnTo>
                      <a:lnTo>
                        <a:pt x="85" y="0"/>
                      </a:lnTo>
                      <a:lnTo>
                        <a:pt x="0" y="19"/>
                      </a:lnTo>
                      <a:lnTo>
                        <a:pt x="9" y="57"/>
                      </a:lnTo>
                      <a:lnTo>
                        <a:pt x="12" y="55"/>
                      </a:lnTo>
                      <a:lnTo>
                        <a:pt x="12" y="55"/>
                      </a:lnTo>
                      <a:lnTo>
                        <a:pt x="12" y="46"/>
                      </a:lnTo>
                      <a:lnTo>
                        <a:pt x="13" y="36"/>
                      </a:lnTo>
                      <a:lnTo>
                        <a:pt x="15" y="30"/>
                      </a:lnTo>
                      <a:lnTo>
                        <a:pt x="17" y="26"/>
                      </a:lnTo>
                      <a:lnTo>
                        <a:pt x="17" y="26"/>
                      </a:lnTo>
                      <a:lnTo>
                        <a:pt x="20" y="21"/>
                      </a:lnTo>
                      <a:lnTo>
                        <a:pt x="25" y="20"/>
                      </a:lnTo>
                      <a:lnTo>
                        <a:pt x="25" y="20"/>
                      </a:lnTo>
                      <a:lnTo>
                        <a:pt x="30" y="19"/>
                      </a:lnTo>
                      <a:lnTo>
                        <a:pt x="34" y="20"/>
                      </a:lnTo>
                      <a:lnTo>
                        <a:pt x="34" y="20"/>
                      </a:lnTo>
                      <a:lnTo>
                        <a:pt x="37" y="22"/>
                      </a:lnTo>
                      <a:lnTo>
                        <a:pt x="39" y="27"/>
                      </a:lnTo>
                      <a:lnTo>
                        <a:pt x="56" y="97"/>
                      </a:lnTo>
                      <a:lnTo>
                        <a:pt x="56" y="97"/>
                      </a:lnTo>
                      <a:lnTo>
                        <a:pt x="56" y="103"/>
                      </a:lnTo>
                      <a:lnTo>
                        <a:pt x="55" y="105"/>
                      </a:lnTo>
                      <a:lnTo>
                        <a:pt x="54" y="106"/>
                      </a:lnTo>
                      <a:lnTo>
                        <a:pt x="54" y="106"/>
                      </a:lnTo>
                      <a:lnTo>
                        <a:pt x="50" y="110"/>
                      </a:lnTo>
                      <a:lnTo>
                        <a:pt x="43" y="112"/>
                      </a:lnTo>
                      <a:lnTo>
                        <a:pt x="44" y="117"/>
                      </a:lnTo>
                      <a:lnTo>
                        <a:pt x="88" y="108"/>
                      </a:lnTo>
                      <a:lnTo>
                        <a:pt x="87" y="103"/>
                      </a:lnTo>
                      <a:close/>
                    </a:path>
                  </a:pathLst>
                </a:custGeom>
                <a:solidFill>
                  <a:srgbClr val="703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4" name="Freeform 91">
                  <a:extLst>
                    <a:ext uri="{FF2B5EF4-FFF2-40B4-BE49-F238E27FC236}">
                      <a16:creationId xmlns:a16="http://schemas.microsoft.com/office/drawing/2014/main" id="{B9930996-C183-44BF-AC18-E28F0EFB2C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3" y="2354"/>
                  <a:ext cx="18" cy="29"/>
                </a:xfrm>
                <a:custGeom>
                  <a:avLst/>
                  <a:gdLst>
                    <a:gd name="T0" fmla="*/ 72 w 73"/>
                    <a:gd name="T1" fmla="*/ 98 h 114"/>
                    <a:gd name="T2" fmla="*/ 72 w 73"/>
                    <a:gd name="T3" fmla="*/ 98 h 114"/>
                    <a:gd name="T4" fmla="*/ 64 w 73"/>
                    <a:gd name="T5" fmla="*/ 98 h 114"/>
                    <a:gd name="T6" fmla="*/ 60 w 73"/>
                    <a:gd name="T7" fmla="*/ 98 h 114"/>
                    <a:gd name="T8" fmla="*/ 58 w 73"/>
                    <a:gd name="T9" fmla="*/ 97 h 114"/>
                    <a:gd name="T10" fmla="*/ 58 w 73"/>
                    <a:gd name="T11" fmla="*/ 97 h 114"/>
                    <a:gd name="T12" fmla="*/ 54 w 73"/>
                    <a:gd name="T13" fmla="*/ 93 h 114"/>
                    <a:gd name="T14" fmla="*/ 52 w 73"/>
                    <a:gd name="T15" fmla="*/ 89 h 114"/>
                    <a:gd name="T16" fmla="*/ 37 w 73"/>
                    <a:gd name="T17" fmla="*/ 19 h 114"/>
                    <a:gd name="T18" fmla="*/ 37 w 73"/>
                    <a:gd name="T19" fmla="*/ 19 h 114"/>
                    <a:gd name="T20" fmla="*/ 37 w 73"/>
                    <a:gd name="T21" fmla="*/ 14 h 114"/>
                    <a:gd name="T22" fmla="*/ 38 w 73"/>
                    <a:gd name="T23" fmla="*/ 10 h 114"/>
                    <a:gd name="T24" fmla="*/ 38 w 73"/>
                    <a:gd name="T25" fmla="*/ 10 h 114"/>
                    <a:gd name="T26" fmla="*/ 43 w 73"/>
                    <a:gd name="T27" fmla="*/ 7 h 114"/>
                    <a:gd name="T28" fmla="*/ 51 w 73"/>
                    <a:gd name="T29" fmla="*/ 4 h 114"/>
                    <a:gd name="T30" fmla="*/ 50 w 73"/>
                    <a:gd name="T31" fmla="*/ 0 h 114"/>
                    <a:gd name="T32" fmla="*/ 0 w 73"/>
                    <a:gd name="T33" fmla="*/ 10 h 114"/>
                    <a:gd name="T34" fmla="*/ 1 w 73"/>
                    <a:gd name="T35" fmla="*/ 15 h 114"/>
                    <a:gd name="T36" fmla="*/ 1 w 73"/>
                    <a:gd name="T37" fmla="*/ 15 h 114"/>
                    <a:gd name="T38" fmla="*/ 9 w 73"/>
                    <a:gd name="T39" fmla="*/ 14 h 114"/>
                    <a:gd name="T40" fmla="*/ 15 w 73"/>
                    <a:gd name="T41" fmla="*/ 15 h 114"/>
                    <a:gd name="T42" fmla="*/ 15 w 73"/>
                    <a:gd name="T43" fmla="*/ 15 h 114"/>
                    <a:gd name="T44" fmla="*/ 19 w 73"/>
                    <a:gd name="T45" fmla="*/ 19 h 114"/>
                    <a:gd name="T46" fmla="*/ 21 w 73"/>
                    <a:gd name="T47" fmla="*/ 22 h 114"/>
                    <a:gd name="T48" fmla="*/ 38 w 73"/>
                    <a:gd name="T49" fmla="*/ 91 h 114"/>
                    <a:gd name="T50" fmla="*/ 38 w 73"/>
                    <a:gd name="T51" fmla="*/ 91 h 114"/>
                    <a:gd name="T52" fmla="*/ 38 w 73"/>
                    <a:gd name="T53" fmla="*/ 95 h 114"/>
                    <a:gd name="T54" fmla="*/ 38 w 73"/>
                    <a:gd name="T55" fmla="*/ 98 h 114"/>
                    <a:gd name="T56" fmla="*/ 37 w 73"/>
                    <a:gd name="T57" fmla="*/ 100 h 114"/>
                    <a:gd name="T58" fmla="*/ 35 w 73"/>
                    <a:gd name="T59" fmla="*/ 103 h 114"/>
                    <a:gd name="T60" fmla="*/ 35 w 73"/>
                    <a:gd name="T61" fmla="*/ 103 h 114"/>
                    <a:gd name="T62" fmla="*/ 32 w 73"/>
                    <a:gd name="T63" fmla="*/ 106 h 114"/>
                    <a:gd name="T64" fmla="*/ 26 w 73"/>
                    <a:gd name="T65" fmla="*/ 109 h 114"/>
                    <a:gd name="T66" fmla="*/ 22 w 73"/>
                    <a:gd name="T67" fmla="*/ 109 h 114"/>
                    <a:gd name="T68" fmla="*/ 24 w 73"/>
                    <a:gd name="T69" fmla="*/ 114 h 114"/>
                    <a:gd name="T70" fmla="*/ 73 w 73"/>
                    <a:gd name="T71" fmla="*/ 102 h 114"/>
                    <a:gd name="T72" fmla="*/ 72 w 73"/>
                    <a:gd name="T73" fmla="*/ 98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73" h="114">
                      <a:moveTo>
                        <a:pt x="72" y="98"/>
                      </a:moveTo>
                      <a:lnTo>
                        <a:pt x="72" y="98"/>
                      </a:lnTo>
                      <a:lnTo>
                        <a:pt x="64" y="98"/>
                      </a:lnTo>
                      <a:lnTo>
                        <a:pt x="60" y="98"/>
                      </a:lnTo>
                      <a:lnTo>
                        <a:pt x="58" y="97"/>
                      </a:lnTo>
                      <a:lnTo>
                        <a:pt x="58" y="97"/>
                      </a:lnTo>
                      <a:lnTo>
                        <a:pt x="54" y="93"/>
                      </a:lnTo>
                      <a:lnTo>
                        <a:pt x="52" y="89"/>
                      </a:lnTo>
                      <a:lnTo>
                        <a:pt x="37" y="19"/>
                      </a:lnTo>
                      <a:lnTo>
                        <a:pt x="37" y="19"/>
                      </a:lnTo>
                      <a:lnTo>
                        <a:pt x="37" y="14"/>
                      </a:lnTo>
                      <a:lnTo>
                        <a:pt x="38" y="10"/>
                      </a:lnTo>
                      <a:lnTo>
                        <a:pt x="38" y="10"/>
                      </a:lnTo>
                      <a:lnTo>
                        <a:pt x="43" y="7"/>
                      </a:lnTo>
                      <a:lnTo>
                        <a:pt x="51" y="4"/>
                      </a:lnTo>
                      <a:lnTo>
                        <a:pt x="50" y="0"/>
                      </a:lnTo>
                      <a:lnTo>
                        <a:pt x="0" y="10"/>
                      </a:lnTo>
                      <a:lnTo>
                        <a:pt x="1" y="15"/>
                      </a:lnTo>
                      <a:lnTo>
                        <a:pt x="1" y="15"/>
                      </a:lnTo>
                      <a:lnTo>
                        <a:pt x="9" y="14"/>
                      </a:lnTo>
                      <a:lnTo>
                        <a:pt x="15" y="15"/>
                      </a:lnTo>
                      <a:lnTo>
                        <a:pt x="15" y="15"/>
                      </a:lnTo>
                      <a:lnTo>
                        <a:pt x="19" y="19"/>
                      </a:lnTo>
                      <a:lnTo>
                        <a:pt x="21" y="22"/>
                      </a:lnTo>
                      <a:lnTo>
                        <a:pt x="38" y="91"/>
                      </a:lnTo>
                      <a:lnTo>
                        <a:pt x="38" y="91"/>
                      </a:lnTo>
                      <a:lnTo>
                        <a:pt x="38" y="95"/>
                      </a:lnTo>
                      <a:lnTo>
                        <a:pt x="38" y="98"/>
                      </a:lnTo>
                      <a:lnTo>
                        <a:pt x="37" y="100"/>
                      </a:lnTo>
                      <a:lnTo>
                        <a:pt x="35" y="103"/>
                      </a:lnTo>
                      <a:lnTo>
                        <a:pt x="35" y="103"/>
                      </a:lnTo>
                      <a:lnTo>
                        <a:pt x="32" y="106"/>
                      </a:lnTo>
                      <a:lnTo>
                        <a:pt x="26" y="109"/>
                      </a:lnTo>
                      <a:lnTo>
                        <a:pt x="22" y="109"/>
                      </a:lnTo>
                      <a:lnTo>
                        <a:pt x="24" y="114"/>
                      </a:lnTo>
                      <a:lnTo>
                        <a:pt x="73" y="102"/>
                      </a:lnTo>
                      <a:lnTo>
                        <a:pt x="72" y="98"/>
                      </a:lnTo>
                      <a:close/>
                    </a:path>
                  </a:pathLst>
                </a:custGeom>
                <a:solidFill>
                  <a:srgbClr val="703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5" name="Freeform 92">
                  <a:extLst>
                    <a:ext uri="{FF2B5EF4-FFF2-40B4-BE49-F238E27FC236}">
                      <a16:creationId xmlns:a16="http://schemas.microsoft.com/office/drawing/2014/main" id="{CC378521-5972-4C4E-8C94-545031BD757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291" y="2351"/>
                  <a:ext cx="23" cy="26"/>
                </a:xfrm>
                <a:custGeom>
                  <a:avLst/>
                  <a:gdLst>
                    <a:gd name="T0" fmla="*/ 83 w 90"/>
                    <a:gd name="T1" fmla="*/ 89 h 107"/>
                    <a:gd name="T2" fmla="*/ 90 w 90"/>
                    <a:gd name="T3" fmla="*/ 69 h 107"/>
                    <a:gd name="T4" fmla="*/ 89 w 90"/>
                    <a:gd name="T5" fmla="*/ 43 h 107"/>
                    <a:gd name="T6" fmla="*/ 84 w 90"/>
                    <a:gd name="T7" fmla="*/ 30 h 107"/>
                    <a:gd name="T8" fmla="*/ 72 w 90"/>
                    <a:gd name="T9" fmla="*/ 12 h 107"/>
                    <a:gd name="T10" fmla="*/ 64 w 90"/>
                    <a:gd name="T11" fmla="*/ 5 h 107"/>
                    <a:gd name="T12" fmla="*/ 48 w 90"/>
                    <a:gd name="T13" fmla="*/ 0 h 107"/>
                    <a:gd name="T14" fmla="*/ 33 w 90"/>
                    <a:gd name="T15" fmla="*/ 1 h 107"/>
                    <a:gd name="T16" fmla="*/ 26 w 90"/>
                    <a:gd name="T17" fmla="*/ 4 h 107"/>
                    <a:gd name="T18" fmla="*/ 13 w 90"/>
                    <a:gd name="T19" fmla="*/ 12 h 107"/>
                    <a:gd name="T20" fmla="*/ 8 w 90"/>
                    <a:gd name="T21" fmla="*/ 18 h 107"/>
                    <a:gd name="T22" fmla="*/ 0 w 90"/>
                    <a:gd name="T23" fmla="*/ 38 h 107"/>
                    <a:gd name="T24" fmla="*/ 2 w 90"/>
                    <a:gd name="T25" fmla="*/ 63 h 107"/>
                    <a:gd name="T26" fmla="*/ 5 w 90"/>
                    <a:gd name="T27" fmla="*/ 76 h 107"/>
                    <a:gd name="T28" fmla="*/ 19 w 90"/>
                    <a:gd name="T29" fmla="*/ 95 h 107"/>
                    <a:gd name="T30" fmla="*/ 27 w 90"/>
                    <a:gd name="T31" fmla="*/ 101 h 107"/>
                    <a:gd name="T32" fmla="*/ 41 w 90"/>
                    <a:gd name="T33" fmla="*/ 107 h 107"/>
                    <a:gd name="T34" fmla="*/ 58 w 90"/>
                    <a:gd name="T35" fmla="*/ 106 h 107"/>
                    <a:gd name="T36" fmla="*/ 65 w 90"/>
                    <a:gd name="T37" fmla="*/ 103 h 107"/>
                    <a:gd name="T38" fmla="*/ 78 w 90"/>
                    <a:gd name="T39" fmla="*/ 95 h 107"/>
                    <a:gd name="T40" fmla="*/ 83 w 90"/>
                    <a:gd name="T41" fmla="*/ 89 h 107"/>
                    <a:gd name="T42" fmla="*/ 21 w 90"/>
                    <a:gd name="T43" fmla="*/ 14 h 107"/>
                    <a:gd name="T44" fmla="*/ 27 w 90"/>
                    <a:gd name="T45" fmla="*/ 8 h 107"/>
                    <a:gd name="T46" fmla="*/ 34 w 90"/>
                    <a:gd name="T47" fmla="*/ 5 h 107"/>
                    <a:gd name="T48" fmla="*/ 38 w 90"/>
                    <a:gd name="T49" fmla="*/ 5 h 107"/>
                    <a:gd name="T50" fmla="*/ 46 w 90"/>
                    <a:gd name="T51" fmla="*/ 6 h 107"/>
                    <a:gd name="T52" fmla="*/ 49 w 90"/>
                    <a:gd name="T53" fmla="*/ 7 h 107"/>
                    <a:gd name="T54" fmla="*/ 61 w 90"/>
                    <a:gd name="T55" fmla="*/ 21 h 107"/>
                    <a:gd name="T56" fmla="*/ 70 w 90"/>
                    <a:gd name="T57" fmla="*/ 48 h 107"/>
                    <a:gd name="T58" fmla="*/ 72 w 90"/>
                    <a:gd name="T59" fmla="*/ 63 h 107"/>
                    <a:gd name="T60" fmla="*/ 72 w 90"/>
                    <a:gd name="T61" fmla="*/ 87 h 107"/>
                    <a:gd name="T62" fmla="*/ 70 w 90"/>
                    <a:gd name="T63" fmla="*/ 94 h 107"/>
                    <a:gd name="T64" fmla="*/ 67 w 90"/>
                    <a:gd name="T65" fmla="*/ 96 h 107"/>
                    <a:gd name="T66" fmla="*/ 60 w 90"/>
                    <a:gd name="T67" fmla="*/ 101 h 107"/>
                    <a:gd name="T68" fmla="*/ 56 w 90"/>
                    <a:gd name="T69" fmla="*/ 102 h 107"/>
                    <a:gd name="T70" fmla="*/ 48 w 90"/>
                    <a:gd name="T71" fmla="*/ 103 h 107"/>
                    <a:gd name="T72" fmla="*/ 40 w 90"/>
                    <a:gd name="T73" fmla="*/ 100 h 107"/>
                    <a:gd name="T74" fmla="*/ 38 w 90"/>
                    <a:gd name="T75" fmla="*/ 97 h 107"/>
                    <a:gd name="T76" fmla="*/ 29 w 90"/>
                    <a:gd name="T77" fmla="*/ 87 h 107"/>
                    <a:gd name="T78" fmla="*/ 21 w 90"/>
                    <a:gd name="T79" fmla="*/ 58 h 107"/>
                    <a:gd name="T80" fmla="*/ 17 w 90"/>
                    <a:gd name="T81" fmla="*/ 44 h 107"/>
                    <a:gd name="T82" fmla="*/ 17 w 90"/>
                    <a:gd name="T83" fmla="*/ 21 h 107"/>
                    <a:gd name="T84" fmla="*/ 21 w 90"/>
                    <a:gd name="T85" fmla="*/ 14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90" h="107">
                      <a:moveTo>
                        <a:pt x="83" y="89"/>
                      </a:moveTo>
                      <a:lnTo>
                        <a:pt x="83" y="89"/>
                      </a:lnTo>
                      <a:lnTo>
                        <a:pt x="87" y="80"/>
                      </a:lnTo>
                      <a:lnTo>
                        <a:pt x="90" y="69"/>
                      </a:lnTo>
                      <a:lnTo>
                        <a:pt x="90" y="56"/>
                      </a:lnTo>
                      <a:lnTo>
                        <a:pt x="89" y="43"/>
                      </a:lnTo>
                      <a:lnTo>
                        <a:pt x="89" y="43"/>
                      </a:lnTo>
                      <a:lnTo>
                        <a:pt x="84" y="30"/>
                      </a:lnTo>
                      <a:lnTo>
                        <a:pt x="79" y="20"/>
                      </a:lnTo>
                      <a:lnTo>
                        <a:pt x="72" y="12"/>
                      </a:lnTo>
                      <a:lnTo>
                        <a:pt x="64" y="5"/>
                      </a:lnTo>
                      <a:lnTo>
                        <a:pt x="64" y="5"/>
                      </a:lnTo>
                      <a:lnTo>
                        <a:pt x="56" y="1"/>
                      </a:lnTo>
                      <a:lnTo>
                        <a:pt x="48" y="0"/>
                      </a:lnTo>
                      <a:lnTo>
                        <a:pt x="41" y="0"/>
                      </a:lnTo>
                      <a:lnTo>
                        <a:pt x="33" y="1"/>
                      </a:lnTo>
                      <a:lnTo>
                        <a:pt x="33" y="1"/>
                      </a:lnTo>
                      <a:lnTo>
                        <a:pt x="26" y="4"/>
                      </a:lnTo>
                      <a:lnTo>
                        <a:pt x="19" y="7"/>
                      </a:lnTo>
                      <a:lnTo>
                        <a:pt x="13" y="12"/>
                      </a:lnTo>
                      <a:lnTo>
                        <a:pt x="8" y="18"/>
                      </a:lnTo>
                      <a:lnTo>
                        <a:pt x="8" y="18"/>
                      </a:lnTo>
                      <a:lnTo>
                        <a:pt x="3" y="27"/>
                      </a:lnTo>
                      <a:lnTo>
                        <a:pt x="0" y="38"/>
                      </a:lnTo>
                      <a:lnTo>
                        <a:pt x="0" y="50"/>
                      </a:lnTo>
                      <a:lnTo>
                        <a:pt x="2" y="63"/>
                      </a:lnTo>
                      <a:lnTo>
                        <a:pt x="2" y="63"/>
                      </a:lnTo>
                      <a:lnTo>
                        <a:pt x="5" y="76"/>
                      </a:lnTo>
                      <a:lnTo>
                        <a:pt x="11" y="87"/>
                      </a:lnTo>
                      <a:lnTo>
                        <a:pt x="19" y="95"/>
                      </a:lnTo>
                      <a:lnTo>
                        <a:pt x="27" y="101"/>
                      </a:lnTo>
                      <a:lnTo>
                        <a:pt x="27" y="101"/>
                      </a:lnTo>
                      <a:lnTo>
                        <a:pt x="34" y="105"/>
                      </a:lnTo>
                      <a:lnTo>
                        <a:pt x="41" y="107"/>
                      </a:lnTo>
                      <a:lnTo>
                        <a:pt x="49" y="107"/>
                      </a:lnTo>
                      <a:lnTo>
                        <a:pt x="58" y="106"/>
                      </a:lnTo>
                      <a:lnTo>
                        <a:pt x="58" y="106"/>
                      </a:lnTo>
                      <a:lnTo>
                        <a:pt x="65" y="103"/>
                      </a:lnTo>
                      <a:lnTo>
                        <a:pt x="72" y="100"/>
                      </a:lnTo>
                      <a:lnTo>
                        <a:pt x="78" y="95"/>
                      </a:lnTo>
                      <a:lnTo>
                        <a:pt x="83" y="89"/>
                      </a:lnTo>
                      <a:lnTo>
                        <a:pt x="83" y="89"/>
                      </a:lnTo>
                      <a:close/>
                      <a:moveTo>
                        <a:pt x="21" y="14"/>
                      </a:moveTo>
                      <a:lnTo>
                        <a:pt x="21" y="14"/>
                      </a:lnTo>
                      <a:lnTo>
                        <a:pt x="23" y="11"/>
                      </a:lnTo>
                      <a:lnTo>
                        <a:pt x="27" y="8"/>
                      </a:lnTo>
                      <a:lnTo>
                        <a:pt x="30" y="6"/>
                      </a:lnTo>
                      <a:lnTo>
                        <a:pt x="34" y="5"/>
                      </a:lnTo>
                      <a:lnTo>
                        <a:pt x="34" y="5"/>
                      </a:lnTo>
                      <a:lnTo>
                        <a:pt x="38" y="5"/>
                      </a:lnTo>
                      <a:lnTo>
                        <a:pt x="42" y="5"/>
                      </a:lnTo>
                      <a:lnTo>
                        <a:pt x="46" y="6"/>
                      </a:lnTo>
                      <a:lnTo>
                        <a:pt x="49" y="7"/>
                      </a:lnTo>
                      <a:lnTo>
                        <a:pt x="49" y="7"/>
                      </a:lnTo>
                      <a:lnTo>
                        <a:pt x="55" y="13"/>
                      </a:lnTo>
                      <a:lnTo>
                        <a:pt x="61" y="21"/>
                      </a:lnTo>
                      <a:lnTo>
                        <a:pt x="65" y="32"/>
                      </a:lnTo>
                      <a:lnTo>
                        <a:pt x="70" y="48"/>
                      </a:lnTo>
                      <a:lnTo>
                        <a:pt x="70" y="48"/>
                      </a:lnTo>
                      <a:lnTo>
                        <a:pt x="72" y="63"/>
                      </a:lnTo>
                      <a:lnTo>
                        <a:pt x="73" y="76"/>
                      </a:lnTo>
                      <a:lnTo>
                        <a:pt x="72" y="87"/>
                      </a:lnTo>
                      <a:lnTo>
                        <a:pt x="71" y="90"/>
                      </a:lnTo>
                      <a:lnTo>
                        <a:pt x="70" y="94"/>
                      </a:lnTo>
                      <a:lnTo>
                        <a:pt x="70" y="94"/>
                      </a:lnTo>
                      <a:lnTo>
                        <a:pt x="67" y="96"/>
                      </a:lnTo>
                      <a:lnTo>
                        <a:pt x="64" y="100"/>
                      </a:lnTo>
                      <a:lnTo>
                        <a:pt x="60" y="101"/>
                      </a:lnTo>
                      <a:lnTo>
                        <a:pt x="56" y="102"/>
                      </a:lnTo>
                      <a:lnTo>
                        <a:pt x="56" y="102"/>
                      </a:lnTo>
                      <a:lnTo>
                        <a:pt x="52" y="103"/>
                      </a:lnTo>
                      <a:lnTo>
                        <a:pt x="48" y="103"/>
                      </a:lnTo>
                      <a:lnTo>
                        <a:pt x="45" y="102"/>
                      </a:lnTo>
                      <a:lnTo>
                        <a:pt x="40" y="100"/>
                      </a:lnTo>
                      <a:lnTo>
                        <a:pt x="40" y="100"/>
                      </a:lnTo>
                      <a:lnTo>
                        <a:pt x="38" y="97"/>
                      </a:lnTo>
                      <a:lnTo>
                        <a:pt x="35" y="95"/>
                      </a:lnTo>
                      <a:lnTo>
                        <a:pt x="29" y="87"/>
                      </a:lnTo>
                      <a:lnTo>
                        <a:pt x="24" y="74"/>
                      </a:lnTo>
                      <a:lnTo>
                        <a:pt x="21" y="58"/>
                      </a:lnTo>
                      <a:lnTo>
                        <a:pt x="21" y="58"/>
                      </a:lnTo>
                      <a:lnTo>
                        <a:pt x="17" y="44"/>
                      </a:lnTo>
                      <a:lnTo>
                        <a:pt x="16" y="31"/>
                      </a:lnTo>
                      <a:lnTo>
                        <a:pt x="17" y="21"/>
                      </a:lnTo>
                      <a:lnTo>
                        <a:pt x="21" y="14"/>
                      </a:lnTo>
                      <a:lnTo>
                        <a:pt x="21" y="14"/>
                      </a:lnTo>
                      <a:close/>
                    </a:path>
                  </a:pathLst>
                </a:custGeom>
                <a:solidFill>
                  <a:srgbClr val="703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6" name="Freeform 93">
                  <a:extLst>
                    <a:ext uri="{FF2B5EF4-FFF2-40B4-BE49-F238E27FC236}">
                      <a16:creationId xmlns:a16="http://schemas.microsoft.com/office/drawing/2014/main" id="{953480FE-C9C2-40D5-97A0-DABA34E00E4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314" y="2345"/>
                  <a:ext cx="28" cy="28"/>
                </a:xfrm>
                <a:custGeom>
                  <a:avLst/>
                  <a:gdLst>
                    <a:gd name="T0" fmla="*/ 32 w 112"/>
                    <a:gd name="T1" fmla="*/ 21 h 116"/>
                    <a:gd name="T2" fmla="*/ 32 w 112"/>
                    <a:gd name="T3" fmla="*/ 12 h 116"/>
                    <a:gd name="T4" fmla="*/ 35 w 112"/>
                    <a:gd name="T5" fmla="*/ 10 h 116"/>
                    <a:gd name="T6" fmla="*/ 40 w 112"/>
                    <a:gd name="T7" fmla="*/ 9 h 116"/>
                    <a:gd name="T8" fmla="*/ 54 w 112"/>
                    <a:gd name="T9" fmla="*/ 7 h 116"/>
                    <a:gd name="T10" fmla="*/ 58 w 112"/>
                    <a:gd name="T11" fmla="*/ 9 h 116"/>
                    <a:gd name="T12" fmla="*/ 64 w 112"/>
                    <a:gd name="T13" fmla="*/ 15 h 116"/>
                    <a:gd name="T14" fmla="*/ 67 w 112"/>
                    <a:gd name="T15" fmla="*/ 24 h 116"/>
                    <a:gd name="T16" fmla="*/ 68 w 112"/>
                    <a:gd name="T17" fmla="*/ 29 h 116"/>
                    <a:gd name="T18" fmla="*/ 67 w 112"/>
                    <a:gd name="T19" fmla="*/ 37 h 116"/>
                    <a:gd name="T20" fmla="*/ 66 w 112"/>
                    <a:gd name="T21" fmla="*/ 41 h 116"/>
                    <a:gd name="T22" fmla="*/ 59 w 112"/>
                    <a:gd name="T23" fmla="*/ 47 h 116"/>
                    <a:gd name="T24" fmla="*/ 49 w 112"/>
                    <a:gd name="T25" fmla="*/ 50 h 116"/>
                    <a:gd name="T26" fmla="*/ 32 w 112"/>
                    <a:gd name="T27" fmla="*/ 21 h 116"/>
                    <a:gd name="T28" fmla="*/ 62 w 112"/>
                    <a:gd name="T29" fmla="*/ 101 h 116"/>
                    <a:gd name="T30" fmla="*/ 53 w 112"/>
                    <a:gd name="T31" fmla="*/ 101 h 116"/>
                    <a:gd name="T32" fmla="*/ 49 w 112"/>
                    <a:gd name="T33" fmla="*/ 99 h 116"/>
                    <a:gd name="T34" fmla="*/ 40 w 112"/>
                    <a:gd name="T35" fmla="*/ 57 h 116"/>
                    <a:gd name="T36" fmla="*/ 86 w 112"/>
                    <a:gd name="T37" fmla="*/ 101 h 116"/>
                    <a:gd name="T38" fmla="*/ 111 w 112"/>
                    <a:gd name="T39" fmla="*/ 91 h 116"/>
                    <a:gd name="T40" fmla="*/ 106 w 112"/>
                    <a:gd name="T41" fmla="*/ 92 h 116"/>
                    <a:gd name="T42" fmla="*/ 99 w 112"/>
                    <a:gd name="T43" fmla="*/ 89 h 116"/>
                    <a:gd name="T44" fmla="*/ 67 w 112"/>
                    <a:gd name="T45" fmla="*/ 50 h 116"/>
                    <a:gd name="T46" fmla="*/ 72 w 112"/>
                    <a:gd name="T47" fmla="*/ 49 h 116"/>
                    <a:gd name="T48" fmla="*/ 79 w 112"/>
                    <a:gd name="T49" fmla="*/ 42 h 116"/>
                    <a:gd name="T50" fmla="*/ 83 w 112"/>
                    <a:gd name="T51" fmla="*/ 38 h 116"/>
                    <a:gd name="T52" fmla="*/ 86 w 112"/>
                    <a:gd name="T53" fmla="*/ 30 h 116"/>
                    <a:gd name="T54" fmla="*/ 86 w 112"/>
                    <a:gd name="T55" fmla="*/ 19 h 116"/>
                    <a:gd name="T56" fmla="*/ 84 w 112"/>
                    <a:gd name="T57" fmla="*/ 15 h 116"/>
                    <a:gd name="T58" fmla="*/ 79 w 112"/>
                    <a:gd name="T59" fmla="*/ 6 h 116"/>
                    <a:gd name="T60" fmla="*/ 74 w 112"/>
                    <a:gd name="T61" fmla="*/ 4 h 116"/>
                    <a:gd name="T62" fmla="*/ 59 w 112"/>
                    <a:gd name="T63" fmla="*/ 0 h 116"/>
                    <a:gd name="T64" fmla="*/ 45 w 112"/>
                    <a:gd name="T65" fmla="*/ 3 h 116"/>
                    <a:gd name="T66" fmla="*/ 1 w 112"/>
                    <a:gd name="T67" fmla="*/ 18 h 116"/>
                    <a:gd name="T68" fmla="*/ 7 w 112"/>
                    <a:gd name="T69" fmla="*/ 17 h 116"/>
                    <a:gd name="T70" fmla="*/ 10 w 112"/>
                    <a:gd name="T71" fmla="*/ 18 h 116"/>
                    <a:gd name="T72" fmla="*/ 17 w 112"/>
                    <a:gd name="T73" fmla="*/ 25 h 116"/>
                    <a:gd name="T74" fmla="*/ 34 w 112"/>
                    <a:gd name="T75" fmla="*/ 98 h 116"/>
                    <a:gd name="T76" fmla="*/ 32 w 112"/>
                    <a:gd name="T77" fmla="*/ 106 h 116"/>
                    <a:gd name="T78" fmla="*/ 28 w 112"/>
                    <a:gd name="T79" fmla="*/ 110 h 116"/>
                    <a:gd name="T80" fmla="*/ 23 w 112"/>
                    <a:gd name="T81" fmla="*/ 116 h 116"/>
                    <a:gd name="T82" fmla="*/ 62 w 112"/>
                    <a:gd name="T83" fmla="*/ 101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12" h="116">
                      <a:moveTo>
                        <a:pt x="32" y="21"/>
                      </a:moveTo>
                      <a:lnTo>
                        <a:pt x="32" y="21"/>
                      </a:lnTo>
                      <a:lnTo>
                        <a:pt x="30" y="16"/>
                      </a:lnTo>
                      <a:lnTo>
                        <a:pt x="32" y="12"/>
                      </a:lnTo>
                      <a:lnTo>
                        <a:pt x="32" y="12"/>
                      </a:lnTo>
                      <a:lnTo>
                        <a:pt x="35" y="10"/>
                      </a:lnTo>
                      <a:lnTo>
                        <a:pt x="40" y="9"/>
                      </a:lnTo>
                      <a:lnTo>
                        <a:pt x="40" y="9"/>
                      </a:lnTo>
                      <a:lnTo>
                        <a:pt x="51" y="7"/>
                      </a:lnTo>
                      <a:lnTo>
                        <a:pt x="54" y="7"/>
                      </a:lnTo>
                      <a:lnTo>
                        <a:pt x="58" y="9"/>
                      </a:lnTo>
                      <a:lnTo>
                        <a:pt x="58" y="9"/>
                      </a:lnTo>
                      <a:lnTo>
                        <a:pt x="61" y="11"/>
                      </a:lnTo>
                      <a:lnTo>
                        <a:pt x="64" y="15"/>
                      </a:lnTo>
                      <a:lnTo>
                        <a:pt x="66" y="19"/>
                      </a:lnTo>
                      <a:lnTo>
                        <a:pt x="67" y="24"/>
                      </a:lnTo>
                      <a:lnTo>
                        <a:pt x="67" y="24"/>
                      </a:lnTo>
                      <a:lnTo>
                        <a:pt x="68" y="29"/>
                      </a:lnTo>
                      <a:lnTo>
                        <a:pt x="68" y="32"/>
                      </a:lnTo>
                      <a:lnTo>
                        <a:pt x="67" y="37"/>
                      </a:lnTo>
                      <a:lnTo>
                        <a:pt x="66" y="41"/>
                      </a:lnTo>
                      <a:lnTo>
                        <a:pt x="66" y="41"/>
                      </a:lnTo>
                      <a:lnTo>
                        <a:pt x="62" y="44"/>
                      </a:lnTo>
                      <a:lnTo>
                        <a:pt x="59" y="47"/>
                      </a:lnTo>
                      <a:lnTo>
                        <a:pt x="54" y="49"/>
                      </a:lnTo>
                      <a:lnTo>
                        <a:pt x="49" y="50"/>
                      </a:lnTo>
                      <a:lnTo>
                        <a:pt x="39" y="53"/>
                      </a:lnTo>
                      <a:lnTo>
                        <a:pt x="32" y="21"/>
                      </a:lnTo>
                      <a:close/>
                      <a:moveTo>
                        <a:pt x="62" y="101"/>
                      </a:moveTo>
                      <a:lnTo>
                        <a:pt x="62" y="101"/>
                      </a:lnTo>
                      <a:lnTo>
                        <a:pt x="56" y="102"/>
                      </a:lnTo>
                      <a:lnTo>
                        <a:pt x="53" y="101"/>
                      </a:lnTo>
                      <a:lnTo>
                        <a:pt x="53" y="101"/>
                      </a:lnTo>
                      <a:lnTo>
                        <a:pt x="49" y="99"/>
                      </a:lnTo>
                      <a:lnTo>
                        <a:pt x="48" y="94"/>
                      </a:lnTo>
                      <a:lnTo>
                        <a:pt x="40" y="57"/>
                      </a:lnTo>
                      <a:lnTo>
                        <a:pt x="51" y="55"/>
                      </a:lnTo>
                      <a:lnTo>
                        <a:pt x="86" y="101"/>
                      </a:lnTo>
                      <a:lnTo>
                        <a:pt x="112" y="95"/>
                      </a:lnTo>
                      <a:lnTo>
                        <a:pt x="111" y="91"/>
                      </a:lnTo>
                      <a:lnTo>
                        <a:pt x="111" y="91"/>
                      </a:lnTo>
                      <a:lnTo>
                        <a:pt x="106" y="92"/>
                      </a:lnTo>
                      <a:lnTo>
                        <a:pt x="103" y="91"/>
                      </a:lnTo>
                      <a:lnTo>
                        <a:pt x="99" y="89"/>
                      </a:lnTo>
                      <a:lnTo>
                        <a:pt x="97" y="87"/>
                      </a:lnTo>
                      <a:lnTo>
                        <a:pt x="67" y="50"/>
                      </a:lnTo>
                      <a:lnTo>
                        <a:pt x="67" y="50"/>
                      </a:lnTo>
                      <a:lnTo>
                        <a:pt x="72" y="49"/>
                      </a:lnTo>
                      <a:lnTo>
                        <a:pt x="75" y="45"/>
                      </a:lnTo>
                      <a:lnTo>
                        <a:pt x="79" y="42"/>
                      </a:lnTo>
                      <a:lnTo>
                        <a:pt x="83" y="38"/>
                      </a:lnTo>
                      <a:lnTo>
                        <a:pt x="83" y="38"/>
                      </a:lnTo>
                      <a:lnTo>
                        <a:pt x="85" y="34"/>
                      </a:lnTo>
                      <a:lnTo>
                        <a:pt x="86" y="30"/>
                      </a:lnTo>
                      <a:lnTo>
                        <a:pt x="86" y="24"/>
                      </a:lnTo>
                      <a:lnTo>
                        <a:pt x="86" y="19"/>
                      </a:lnTo>
                      <a:lnTo>
                        <a:pt x="86" y="19"/>
                      </a:lnTo>
                      <a:lnTo>
                        <a:pt x="84" y="15"/>
                      </a:lnTo>
                      <a:lnTo>
                        <a:pt x="81" y="10"/>
                      </a:lnTo>
                      <a:lnTo>
                        <a:pt x="79" y="6"/>
                      </a:lnTo>
                      <a:lnTo>
                        <a:pt x="74" y="4"/>
                      </a:lnTo>
                      <a:lnTo>
                        <a:pt x="74" y="4"/>
                      </a:lnTo>
                      <a:lnTo>
                        <a:pt x="67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45" y="3"/>
                      </a:lnTo>
                      <a:lnTo>
                        <a:pt x="0" y="13"/>
                      </a:lnTo>
                      <a:lnTo>
                        <a:pt x="1" y="18"/>
                      </a:lnTo>
                      <a:lnTo>
                        <a:pt x="1" y="18"/>
                      </a:lnTo>
                      <a:lnTo>
                        <a:pt x="7" y="17"/>
                      </a:lnTo>
                      <a:lnTo>
                        <a:pt x="10" y="18"/>
                      </a:lnTo>
                      <a:lnTo>
                        <a:pt x="10" y="18"/>
                      </a:lnTo>
                      <a:lnTo>
                        <a:pt x="15" y="21"/>
                      </a:lnTo>
                      <a:lnTo>
                        <a:pt x="17" y="25"/>
                      </a:lnTo>
                      <a:lnTo>
                        <a:pt x="34" y="98"/>
                      </a:lnTo>
                      <a:lnTo>
                        <a:pt x="34" y="98"/>
                      </a:lnTo>
                      <a:lnTo>
                        <a:pt x="34" y="102"/>
                      </a:lnTo>
                      <a:lnTo>
                        <a:pt x="32" y="106"/>
                      </a:lnTo>
                      <a:lnTo>
                        <a:pt x="32" y="106"/>
                      </a:lnTo>
                      <a:lnTo>
                        <a:pt x="28" y="110"/>
                      </a:lnTo>
                      <a:lnTo>
                        <a:pt x="22" y="111"/>
                      </a:lnTo>
                      <a:lnTo>
                        <a:pt x="23" y="116"/>
                      </a:lnTo>
                      <a:lnTo>
                        <a:pt x="64" y="106"/>
                      </a:lnTo>
                      <a:lnTo>
                        <a:pt x="62" y="101"/>
                      </a:lnTo>
                      <a:close/>
                    </a:path>
                  </a:pathLst>
                </a:custGeom>
                <a:solidFill>
                  <a:srgbClr val="703D2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7" name="Freeform 94">
                  <a:extLst>
                    <a:ext uri="{FF2B5EF4-FFF2-40B4-BE49-F238E27FC236}">
                      <a16:creationId xmlns:a16="http://schemas.microsoft.com/office/drawing/2014/main" id="{C2B05305-5FF2-4C17-A595-121C1019F8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9" y="2137"/>
                  <a:ext cx="189" cy="198"/>
                </a:xfrm>
                <a:custGeom>
                  <a:avLst/>
                  <a:gdLst>
                    <a:gd name="T0" fmla="*/ 756 w 756"/>
                    <a:gd name="T1" fmla="*/ 0 h 793"/>
                    <a:gd name="T2" fmla="*/ 756 w 756"/>
                    <a:gd name="T3" fmla="*/ 793 h 793"/>
                    <a:gd name="T4" fmla="*/ 756 w 756"/>
                    <a:gd name="T5" fmla="*/ 793 h 793"/>
                    <a:gd name="T6" fmla="*/ 739 w 756"/>
                    <a:gd name="T7" fmla="*/ 785 h 793"/>
                    <a:gd name="T8" fmla="*/ 719 w 756"/>
                    <a:gd name="T9" fmla="*/ 777 h 793"/>
                    <a:gd name="T10" fmla="*/ 693 w 756"/>
                    <a:gd name="T11" fmla="*/ 767 h 793"/>
                    <a:gd name="T12" fmla="*/ 659 w 756"/>
                    <a:gd name="T13" fmla="*/ 759 h 793"/>
                    <a:gd name="T14" fmla="*/ 623 w 756"/>
                    <a:gd name="T15" fmla="*/ 749 h 793"/>
                    <a:gd name="T16" fmla="*/ 603 w 756"/>
                    <a:gd name="T17" fmla="*/ 747 h 793"/>
                    <a:gd name="T18" fmla="*/ 581 w 756"/>
                    <a:gd name="T19" fmla="*/ 744 h 793"/>
                    <a:gd name="T20" fmla="*/ 560 w 756"/>
                    <a:gd name="T21" fmla="*/ 742 h 793"/>
                    <a:gd name="T22" fmla="*/ 537 w 756"/>
                    <a:gd name="T23" fmla="*/ 741 h 793"/>
                    <a:gd name="T24" fmla="*/ 537 w 756"/>
                    <a:gd name="T25" fmla="*/ 741 h 793"/>
                    <a:gd name="T26" fmla="*/ 516 w 756"/>
                    <a:gd name="T27" fmla="*/ 741 h 793"/>
                    <a:gd name="T28" fmla="*/ 497 w 756"/>
                    <a:gd name="T29" fmla="*/ 742 h 793"/>
                    <a:gd name="T30" fmla="*/ 480 w 756"/>
                    <a:gd name="T31" fmla="*/ 744 h 793"/>
                    <a:gd name="T32" fmla="*/ 466 w 756"/>
                    <a:gd name="T33" fmla="*/ 746 h 793"/>
                    <a:gd name="T34" fmla="*/ 440 w 756"/>
                    <a:gd name="T35" fmla="*/ 752 h 793"/>
                    <a:gd name="T36" fmla="*/ 415 w 756"/>
                    <a:gd name="T37" fmla="*/ 758 h 793"/>
                    <a:gd name="T38" fmla="*/ 388 w 756"/>
                    <a:gd name="T39" fmla="*/ 763 h 793"/>
                    <a:gd name="T40" fmla="*/ 372 w 756"/>
                    <a:gd name="T41" fmla="*/ 765 h 793"/>
                    <a:gd name="T42" fmla="*/ 353 w 756"/>
                    <a:gd name="T43" fmla="*/ 766 h 793"/>
                    <a:gd name="T44" fmla="*/ 333 w 756"/>
                    <a:gd name="T45" fmla="*/ 766 h 793"/>
                    <a:gd name="T46" fmla="*/ 311 w 756"/>
                    <a:gd name="T47" fmla="*/ 765 h 793"/>
                    <a:gd name="T48" fmla="*/ 283 w 756"/>
                    <a:gd name="T49" fmla="*/ 764 h 793"/>
                    <a:gd name="T50" fmla="*/ 253 w 756"/>
                    <a:gd name="T51" fmla="*/ 760 h 793"/>
                    <a:gd name="T52" fmla="*/ 253 w 756"/>
                    <a:gd name="T53" fmla="*/ 760 h 793"/>
                    <a:gd name="T54" fmla="*/ 221 w 756"/>
                    <a:gd name="T55" fmla="*/ 755 h 793"/>
                    <a:gd name="T56" fmla="*/ 192 w 756"/>
                    <a:gd name="T57" fmla="*/ 749 h 793"/>
                    <a:gd name="T58" fmla="*/ 166 w 756"/>
                    <a:gd name="T59" fmla="*/ 744 h 793"/>
                    <a:gd name="T60" fmla="*/ 142 w 756"/>
                    <a:gd name="T61" fmla="*/ 735 h 793"/>
                    <a:gd name="T62" fmla="*/ 121 w 756"/>
                    <a:gd name="T63" fmla="*/ 727 h 793"/>
                    <a:gd name="T64" fmla="*/ 101 w 756"/>
                    <a:gd name="T65" fmla="*/ 716 h 793"/>
                    <a:gd name="T66" fmla="*/ 84 w 756"/>
                    <a:gd name="T67" fmla="*/ 706 h 793"/>
                    <a:gd name="T68" fmla="*/ 69 w 756"/>
                    <a:gd name="T69" fmla="*/ 695 h 793"/>
                    <a:gd name="T70" fmla="*/ 56 w 756"/>
                    <a:gd name="T71" fmla="*/ 683 h 793"/>
                    <a:gd name="T72" fmla="*/ 44 w 756"/>
                    <a:gd name="T73" fmla="*/ 671 h 793"/>
                    <a:gd name="T74" fmla="*/ 34 w 756"/>
                    <a:gd name="T75" fmla="*/ 658 h 793"/>
                    <a:gd name="T76" fmla="*/ 26 w 756"/>
                    <a:gd name="T77" fmla="*/ 645 h 793"/>
                    <a:gd name="T78" fmla="*/ 19 w 756"/>
                    <a:gd name="T79" fmla="*/ 631 h 793"/>
                    <a:gd name="T80" fmla="*/ 13 w 756"/>
                    <a:gd name="T81" fmla="*/ 617 h 793"/>
                    <a:gd name="T82" fmla="*/ 10 w 756"/>
                    <a:gd name="T83" fmla="*/ 603 h 793"/>
                    <a:gd name="T84" fmla="*/ 6 w 756"/>
                    <a:gd name="T85" fmla="*/ 589 h 793"/>
                    <a:gd name="T86" fmla="*/ 6 w 756"/>
                    <a:gd name="T87" fmla="*/ 589 h 793"/>
                    <a:gd name="T88" fmla="*/ 4 w 756"/>
                    <a:gd name="T89" fmla="*/ 570 h 793"/>
                    <a:gd name="T90" fmla="*/ 2 w 756"/>
                    <a:gd name="T91" fmla="*/ 543 h 793"/>
                    <a:gd name="T92" fmla="*/ 0 w 756"/>
                    <a:gd name="T93" fmla="*/ 466 h 793"/>
                    <a:gd name="T94" fmla="*/ 0 w 756"/>
                    <a:gd name="T95" fmla="*/ 371 h 793"/>
                    <a:gd name="T96" fmla="*/ 1 w 756"/>
                    <a:gd name="T97" fmla="*/ 266 h 793"/>
                    <a:gd name="T98" fmla="*/ 4 w 756"/>
                    <a:gd name="T99" fmla="*/ 82 h 793"/>
                    <a:gd name="T100" fmla="*/ 6 w 756"/>
                    <a:gd name="T101" fmla="*/ 0 h 793"/>
                    <a:gd name="T102" fmla="*/ 756 w 756"/>
                    <a:gd name="T103" fmla="*/ 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6" h="793">
                      <a:moveTo>
                        <a:pt x="756" y="0"/>
                      </a:moveTo>
                      <a:lnTo>
                        <a:pt x="756" y="793"/>
                      </a:lnTo>
                      <a:lnTo>
                        <a:pt x="756" y="793"/>
                      </a:lnTo>
                      <a:lnTo>
                        <a:pt x="739" y="785"/>
                      </a:lnTo>
                      <a:lnTo>
                        <a:pt x="719" y="777"/>
                      </a:lnTo>
                      <a:lnTo>
                        <a:pt x="693" y="767"/>
                      </a:lnTo>
                      <a:lnTo>
                        <a:pt x="659" y="759"/>
                      </a:lnTo>
                      <a:lnTo>
                        <a:pt x="623" y="749"/>
                      </a:lnTo>
                      <a:lnTo>
                        <a:pt x="603" y="747"/>
                      </a:lnTo>
                      <a:lnTo>
                        <a:pt x="581" y="744"/>
                      </a:lnTo>
                      <a:lnTo>
                        <a:pt x="560" y="742"/>
                      </a:lnTo>
                      <a:lnTo>
                        <a:pt x="537" y="741"/>
                      </a:lnTo>
                      <a:lnTo>
                        <a:pt x="537" y="741"/>
                      </a:lnTo>
                      <a:lnTo>
                        <a:pt x="516" y="741"/>
                      </a:lnTo>
                      <a:lnTo>
                        <a:pt x="497" y="742"/>
                      </a:lnTo>
                      <a:lnTo>
                        <a:pt x="480" y="744"/>
                      </a:lnTo>
                      <a:lnTo>
                        <a:pt x="466" y="746"/>
                      </a:lnTo>
                      <a:lnTo>
                        <a:pt x="440" y="752"/>
                      </a:lnTo>
                      <a:lnTo>
                        <a:pt x="415" y="758"/>
                      </a:lnTo>
                      <a:lnTo>
                        <a:pt x="388" y="763"/>
                      </a:lnTo>
                      <a:lnTo>
                        <a:pt x="372" y="765"/>
                      </a:lnTo>
                      <a:lnTo>
                        <a:pt x="353" y="766"/>
                      </a:lnTo>
                      <a:lnTo>
                        <a:pt x="333" y="766"/>
                      </a:lnTo>
                      <a:lnTo>
                        <a:pt x="311" y="765"/>
                      </a:lnTo>
                      <a:lnTo>
                        <a:pt x="283" y="764"/>
                      </a:lnTo>
                      <a:lnTo>
                        <a:pt x="253" y="760"/>
                      </a:lnTo>
                      <a:lnTo>
                        <a:pt x="253" y="760"/>
                      </a:lnTo>
                      <a:lnTo>
                        <a:pt x="221" y="755"/>
                      </a:lnTo>
                      <a:lnTo>
                        <a:pt x="192" y="749"/>
                      </a:lnTo>
                      <a:lnTo>
                        <a:pt x="166" y="744"/>
                      </a:lnTo>
                      <a:lnTo>
                        <a:pt x="142" y="735"/>
                      </a:lnTo>
                      <a:lnTo>
                        <a:pt x="121" y="727"/>
                      </a:lnTo>
                      <a:lnTo>
                        <a:pt x="101" y="716"/>
                      </a:lnTo>
                      <a:lnTo>
                        <a:pt x="84" y="706"/>
                      </a:lnTo>
                      <a:lnTo>
                        <a:pt x="69" y="695"/>
                      </a:lnTo>
                      <a:lnTo>
                        <a:pt x="56" y="683"/>
                      </a:lnTo>
                      <a:lnTo>
                        <a:pt x="44" y="671"/>
                      </a:lnTo>
                      <a:lnTo>
                        <a:pt x="34" y="658"/>
                      </a:lnTo>
                      <a:lnTo>
                        <a:pt x="26" y="645"/>
                      </a:lnTo>
                      <a:lnTo>
                        <a:pt x="19" y="631"/>
                      </a:lnTo>
                      <a:lnTo>
                        <a:pt x="13" y="617"/>
                      </a:lnTo>
                      <a:lnTo>
                        <a:pt x="10" y="603"/>
                      </a:lnTo>
                      <a:lnTo>
                        <a:pt x="6" y="589"/>
                      </a:lnTo>
                      <a:lnTo>
                        <a:pt x="6" y="589"/>
                      </a:lnTo>
                      <a:lnTo>
                        <a:pt x="4" y="570"/>
                      </a:lnTo>
                      <a:lnTo>
                        <a:pt x="2" y="543"/>
                      </a:lnTo>
                      <a:lnTo>
                        <a:pt x="0" y="466"/>
                      </a:lnTo>
                      <a:lnTo>
                        <a:pt x="0" y="371"/>
                      </a:lnTo>
                      <a:lnTo>
                        <a:pt x="1" y="266"/>
                      </a:lnTo>
                      <a:lnTo>
                        <a:pt x="4" y="82"/>
                      </a:lnTo>
                      <a:lnTo>
                        <a:pt x="6" y="0"/>
                      </a:lnTo>
                      <a:lnTo>
                        <a:pt x="756" y="0"/>
                      </a:lnTo>
                      <a:close/>
                    </a:path>
                  </a:pathLst>
                </a:custGeom>
                <a:solidFill>
                  <a:srgbClr val="FFEA0F"/>
                </a:solidFill>
                <a:ln w="1588">
                  <a:solidFill>
                    <a:srgbClr val="703D28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8" name="Freeform 95">
                  <a:extLst>
                    <a:ext uri="{FF2B5EF4-FFF2-40B4-BE49-F238E27FC236}">
                      <a16:creationId xmlns:a16="http://schemas.microsoft.com/office/drawing/2014/main" id="{0B2F076E-7E91-445C-A285-54382217AA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7" y="2137"/>
                  <a:ext cx="189" cy="198"/>
                </a:xfrm>
                <a:custGeom>
                  <a:avLst/>
                  <a:gdLst>
                    <a:gd name="T0" fmla="*/ 0 w 756"/>
                    <a:gd name="T1" fmla="*/ 0 h 793"/>
                    <a:gd name="T2" fmla="*/ 0 w 756"/>
                    <a:gd name="T3" fmla="*/ 793 h 793"/>
                    <a:gd name="T4" fmla="*/ 0 w 756"/>
                    <a:gd name="T5" fmla="*/ 793 h 793"/>
                    <a:gd name="T6" fmla="*/ 17 w 756"/>
                    <a:gd name="T7" fmla="*/ 785 h 793"/>
                    <a:gd name="T8" fmla="*/ 37 w 756"/>
                    <a:gd name="T9" fmla="*/ 777 h 793"/>
                    <a:gd name="T10" fmla="*/ 63 w 756"/>
                    <a:gd name="T11" fmla="*/ 767 h 793"/>
                    <a:gd name="T12" fmla="*/ 95 w 756"/>
                    <a:gd name="T13" fmla="*/ 759 h 793"/>
                    <a:gd name="T14" fmla="*/ 133 w 756"/>
                    <a:gd name="T15" fmla="*/ 749 h 793"/>
                    <a:gd name="T16" fmla="*/ 153 w 756"/>
                    <a:gd name="T17" fmla="*/ 747 h 793"/>
                    <a:gd name="T18" fmla="*/ 173 w 756"/>
                    <a:gd name="T19" fmla="*/ 744 h 793"/>
                    <a:gd name="T20" fmla="*/ 196 w 756"/>
                    <a:gd name="T21" fmla="*/ 742 h 793"/>
                    <a:gd name="T22" fmla="*/ 219 w 756"/>
                    <a:gd name="T23" fmla="*/ 741 h 793"/>
                    <a:gd name="T24" fmla="*/ 219 w 756"/>
                    <a:gd name="T25" fmla="*/ 741 h 793"/>
                    <a:gd name="T26" fmla="*/ 240 w 756"/>
                    <a:gd name="T27" fmla="*/ 741 h 793"/>
                    <a:gd name="T28" fmla="*/ 258 w 756"/>
                    <a:gd name="T29" fmla="*/ 742 h 793"/>
                    <a:gd name="T30" fmla="*/ 274 w 756"/>
                    <a:gd name="T31" fmla="*/ 744 h 793"/>
                    <a:gd name="T32" fmla="*/ 290 w 756"/>
                    <a:gd name="T33" fmla="*/ 746 h 793"/>
                    <a:gd name="T34" fmla="*/ 316 w 756"/>
                    <a:gd name="T35" fmla="*/ 752 h 793"/>
                    <a:gd name="T36" fmla="*/ 341 w 756"/>
                    <a:gd name="T37" fmla="*/ 758 h 793"/>
                    <a:gd name="T38" fmla="*/ 368 w 756"/>
                    <a:gd name="T39" fmla="*/ 763 h 793"/>
                    <a:gd name="T40" fmla="*/ 383 w 756"/>
                    <a:gd name="T41" fmla="*/ 765 h 793"/>
                    <a:gd name="T42" fmla="*/ 401 w 756"/>
                    <a:gd name="T43" fmla="*/ 766 h 793"/>
                    <a:gd name="T44" fmla="*/ 421 w 756"/>
                    <a:gd name="T45" fmla="*/ 766 h 793"/>
                    <a:gd name="T46" fmla="*/ 445 w 756"/>
                    <a:gd name="T47" fmla="*/ 765 h 793"/>
                    <a:gd name="T48" fmla="*/ 472 w 756"/>
                    <a:gd name="T49" fmla="*/ 764 h 793"/>
                    <a:gd name="T50" fmla="*/ 503 w 756"/>
                    <a:gd name="T51" fmla="*/ 760 h 793"/>
                    <a:gd name="T52" fmla="*/ 503 w 756"/>
                    <a:gd name="T53" fmla="*/ 760 h 793"/>
                    <a:gd name="T54" fmla="*/ 534 w 756"/>
                    <a:gd name="T55" fmla="*/ 755 h 793"/>
                    <a:gd name="T56" fmla="*/ 564 w 756"/>
                    <a:gd name="T57" fmla="*/ 749 h 793"/>
                    <a:gd name="T58" fmla="*/ 590 w 756"/>
                    <a:gd name="T59" fmla="*/ 744 h 793"/>
                    <a:gd name="T60" fmla="*/ 613 w 756"/>
                    <a:gd name="T61" fmla="*/ 735 h 793"/>
                    <a:gd name="T62" fmla="*/ 635 w 756"/>
                    <a:gd name="T63" fmla="*/ 727 h 793"/>
                    <a:gd name="T64" fmla="*/ 654 w 756"/>
                    <a:gd name="T65" fmla="*/ 716 h 793"/>
                    <a:gd name="T66" fmla="*/ 672 w 756"/>
                    <a:gd name="T67" fmla="*/ 706 h 793"/>
                    <a:gd name="T68" fmla="*/ 687 w 756"/>
                    <a:gd name="T69" fmla="*/ 695 h 793"/>
                    <a:gd name="T70" fmla="*/ 700 w 756"/>
                    <a:gd name="T71" fmla="*/ 683 h 793"/>
                    <a:gd name="T72" fmla="*/ 712 w 756"/>
                    <a:gd name="T73" fmla="*/ 671 h 793"/>
                    <a:gd name="T74" fmla="*/ 721 w 756"/>
                    <a:gd name="T75" fmla="*/ 658 h 793"/>
                    <a:gd name="T76" fmla="*/ 730 w 756"/>
                    <a:gd name="T77" fmla="*/ 645 h 793"/>
                    <a:gd name="T78" fmla="*/ 737 w 756"/>
                    <a:gd name="T79" fmla="*/ 631 h 793"/>
                    <a:gd name="T80" fmla="*/ 742 w 756"/>
                    <a:gd name="T81" fmla="*/ 617 h 793"/>
                    <a:gd name="T82" fmla="*/ 746 w 756"/>
                    <a:gd name="T83" fmla="*/ 603 h 793"/>
                    <a:gd name="T84" fmla="*/ 750 w 756"/>
                    <a:gd name="T85" fmla="*/ 589 h 793"/>
                    <a:gd name="T86" fmla="*/ 750 w 756"/>
                    <a:gd name="T87" fmla="*/ 589 h 793"/>
                    <a:gd name="T88" fmla="*/ 752 w 756"/>
                    <a:gd name="T89" fmla="*/ 570 h 793"/>
                    <a:gd name="T90" fmla="*/ 753 w 756"/>
                    <a:gd name="T91" fmla="*/ 543 h 793"/>
                    <a:gd name="T92" fmla="*/ 756 w 756"/>
                    <a:gd name="T93" fmla="*/ 466 h 793"/>
                    <a:gd name="T94" fmla="*/ 756 w 756"/>
                    <a:gd name="T95" fmla="*/ 371 h 793"/>
                    <a:gd name="T96" fmla="*/ 755 w 756"/>
                    <a:gd name="T97" fmla="*/ 266 h 793"/>
                    <a:gd name="T98" fmla="*/ 751 w 756"/>
                    <a:gd name="T99" fmla="*/ 82 h 793"/>
                    <a:gd name="T100" fmla="*/ 750 w 756"/>
                    <a:gd name="T101" fmla="*/ 0 h 793"/>
                    <a:gd name="T102" fmla="*/ 0 w 756"/>
                    <a:gd name="T103" fmla="*/ 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6" h="793">
                      <a:moveTo>
                        <a:pt x="0" y="0"/>
                      </a:moveTo>
                      <a:lnTo>
                        <a:pt x="0" y="793"/>
                      </a:lnTo>
                      <a:lnTo>
                        <a:pt x="0" y="793"/>
                      </a:lnTo>
                      <a:lnTo>
                        <a:pt x="17" y="785"/>
                      </a:lnTo>
                      <a:lnTo>
                        <a:pt x="37" y="777"/>
                      </a:lnTo>
                      <a:lnTo>
                        <a:pt x="63" y="767"/>
                      </a:lnTo>
                      <a:lnTo>
                        <a:pt x="95" y="759"/>
                      </a:lnTo>
                      <a:lnTo>
                        <a:pt x="133" y="749"/>
                      </a:lnTo>
                      <a:lnTo>
                        <a:pt x="153" y="747"/>
                      </a:lnTo>
                      <a:lnTo>
                        <a:pt x="173" y="744"/>
                      </a:lnTo>
                      <a:lnTo>
                        <a:pt x="196" y="742"/>
                      </a:lnTo>
                      <a:lnTo>
                        <a:pt x="219" y="741"/>
                      </a:lnTo>
                      <a:lnTo>
                        <a:pt x="219" y="741"/>
                      </a:lnTo>
                      <a:lnTo>
                        <a:pt x="240" y="741"/>
                      </a:lnTo>
                      <a:lnTo>
                        <a:pt x="258" y="742"/>
                      </a:lnTo>
                      <a:lnTo>
                        <a:pt x="274" y="744"/>
                      </a:lnTo>
                      <a:lnTo>
                        <a:pt x="290" y="746"/>
                      </a:lnTo>
                      <a:lnTo>
                        <a:pt x="316" y="752"/>
                      </a:lnTo>
                      <a:lnTo>
                        <a:pt x="341" y="758"/>
                      </a:lnTo>
                      <a:lnTo>
                        <a:pt x="368" y="763"/>
                      </a:lnTo>
                      <a:lnTo>
                        <a:pt x="383" y="765"/>
                      </a:lnTo>
                      <a:lnTo>
                        <a:pt x="401" y="766"/>
                      </a:lnTo>
                      <a:lnTo>
                        <a:pt x="421" y="766"/>
                      </a:lnTo>
                      <a:lnTo>
                        <a:pt x="445" y="765"/>
                      </a:lnTo>
                      <a:lnTo>
                        <a:pt x="472" y="764"/>
                      </a:lnTo>
                      <a:lnTo>
                        <a:pt x="503" y="760"/>
                      </a:lnTo>
                      <a:lnTo>
                        <a:pt x="503" y="760"/>
                      </a:lnTo>
                      <a:lnTo>
                        <a:pt x="534" y="755"/>
                      </a:lnTo>
                      <a:lnTo>
                        <a:pt x="564" y="749"/>
                      </a:lnTo>
                      <a:lnTo>
                        <a:pt x="590" y="744"/>
                      </a:lnTo>
                      <a:lnTo>
                        <a:pt x="613" y="735"/>
                      </a:lnTo>
                      <a:lnTo>
                        <a:pt x="635" y="727"/>
                      </a:lnTo>
                      <a:lnTo>
                        <a:pt x="654" y="716"/>
                      </a:lnTo>
                      <a:lnTo>
                        <a:pt x="672" y="706"/>
                      </a:lnTo>
                      <a:lnTo>
                        <a:pt x="687" y="695"/>
                      </a:lnTo>
                      <a:lnTo>
                        <a:pt x="700" y="683"/>
                      </a:lnTo>
                      <a:lnTo>
                        <a:pt x="712" y="671"/>
                      </a:lnTo>
                      <a:lnTo>
                        <a:pt x="721" y="658"/>
                      </a:lnTo>
                      <a:lnTo>
                        <a:pt x="730" y="645"/>
                      </a:lnTo>
                      <a:lnTo>
                        <a:pt x="737" y="631"/>
                      </a:lnTo>
                      <a:lnTo>
                        <a:pt x="742" y="617"/>
                      </a:lnTo>
                      <a:lnTo>
                        <a:pt x="746" y="603"/>
                      </a:lnTo>
                      <a:lnTo>
                        <a:pt x="750" y="589"/>
                      </a:lnTo>
                      <a:lnTo>
                        <a:pt x="750" y="589"/>
                      </a:lnTo>
                      <a:lnTo>
                        <a:pt x="752" y="570"/>
                      </a:lnTo>
                      <a:lnTo>
                        <a:pt x="753" y="543"/>
                      </a:lnTo>
                      <a:lnTo>
                        <a:pt x="756" y="466"/>
                      </a:lnTo>
                      <a:lnTo>
                        <a:pt x="756" y="371"/>
                      </a:lnTo>
                      <a:lnTo>
                        <a:pt x="755" y="266"/>
                      </a:lnTo>
                      <a:lnTo>
                        <a:pt x="751" y="82"/>
                      </a:lnTo>
                      <a:lnTo>
                        <a:pt x="75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EA0F"/>
                </a:solidFill>
                <a:ln w="1588">
                  <a:solidFill>
                    <a:srgbClr val="703D28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9" name="Rectangle 96">
                  <a:extLst>
                    <a:ext uri="{FF2B5EF4-FFF2-40B4-BE49-F238E27FC236}">
                      <a16:creationId xmlns:a16="http://schemas.microsoft.com/office/drawing/2014/main" id="{2D87ABC4-2BF1-4015-A6EE-1B2CE12EF4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21" y="1930"/>
                  <a:ext cx="187" cy="187"/>
                </a:xfrm>
                <a:prstGeom prst="rect">
                  <a:avLst/>
                </a:prstGeom>
                <a:solidFill>
                  <a:srgbClr val="FF0000"/>
                </a:solidFill>
                <a:ln w="1588">
                  <a:solidFill>
                    <a:srgbClr val="703D28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0" name="Rectangle 97">
                  <a:extLst>
                    <a:ext uri="{FF2B5EF4-FFF2-40B4-BE49-F238E27FC236}">
                      <a16:creationId xmlns:a16="http://schemas.microsoft.com/office/drawing/2014/main" id="{E2FB78E9-2527-4B08-843E-A4535FB05D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27" y="1930"/>
                  <a:ext cx="187" cy="187"/>
                </a:xfrm>
                <a:prstGeom prst="rect">
                  <a:avLst/>
                </a:prstGeom>
                <a:solidFill>
                  <a:srgbClr val="FFEA0F"/>
                </a:solidFill>
                <a:ln w="1588">
                  <a:solidFill>
                    <a:srgbClr val="703D28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1" name="Freeform 98">
                  <a:extLst>
                    <a:ext uri="{FF2B5EF4-FFF2-40B4-BE49-F238E27FC236}">
                      <a16:creationId xmlns:a16="http://schemas.microsoft.com/office/drawing/2014/main" id="{01DFDF42-6C6F-47AC-BB4C-52B69E7D8DF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153" y="1930"/>
                  <a:ext cx="134" cy="187"/>
                </a:xfrm>
                <a:custGeom>
                  <a:avLst/>
                  <a:gdLst>
                    <a:gd name="T0" fmla="*/ 536 w 536"/>
                    <a:gd name="T1" fmla="*/ 0 h 746"/>
                    <a:gd name="T2" fmla="*/ 422 w 536"/>
                    <a:gd name="T3" fmla="*/ 0 h 746"/>
                    <a:gd name="T4" fmla="*/ 422 w 536"/>
                    <a:gd name="T5" fmla="*/ 746 h 746"/>
                    <a:gd name="T6" fmla="*/ 536 w 536"/>
                    <a:gd name="T7" fmla="*/ 746 h 746"/>
                    <a:gd name="T8" fmla="*/ 536 w 536"/>
                    <a:gd name="T9" fmla="*/ 0 h 746"/>
                    <a:gd name="T10" fmla="*/ 327 w 536"/>
                    <a:gd name="T11" fmla="*/ 0 h 746"/>
                    <a:gd name="T12" fmla="*/ 213 w 536"/>
                    <a:gd name="T13" fmla="*/ 0 h 746"/>
                    <a:gd name="T14" fmla="*/ 213 w 536"/>
                    <a:gd name="T15" fmla="*/ 746 h 746"/>
                    <a:gd name="T16" fmla="*/ 327 w 536"/>
                    <a:gd name="T17" fmla="*/ 746 h 746"/>
                    <a:gd name="T18" fmla="*/ 327 w 536"/>
                    <a:gd name="T19" fmla="*/ 0 h 746"/>
                    <a:gd name="T20" fmla="*/ 114 w 536"/>
                    <a:gd name="T21" fmla="*/ 0 h 746"/>
                    <a:gd name="T22" fmla="*/ 0 w 536"/>
                    <a:gd name="T23" fmla="*/ 0 h 746"/>
                    <a:gd name="T24" fmla="*/ 0 w 536"/>
                    <a:gd name="T25" fmla="*/ 746 h 746"/>
                    <a:gd name="T26" fmla="*/ 114 w 536"/>
                    <a:gd name="T27" fmla="*/ 746 h 746"/>
                    <a:gd name="T28" fmla="*/ 114 w 536"/>
                    <a:gd name="T29" fmla="*/ 0 h 7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36" h="746">
                      <a:moveTo>
                        <a:pt x="536" y="0"/>
                      </a:moveTo>
                      <a:lnTo>
                        <a:pt x="422" y="0"/>
                      </a:lnTo>
                      <a:lnTo>
                        <a:pt x="422" y="746"/>
                      </a:lnTo>
                      <a:lnTo>
                        <a:pt x="536" y="746"/>
                      </a:lnTo>
                      <a:lnTo>
                        <a:pt x="536" y="0"/>
                      </a:lnTo>
                      <a:close/>
                      <a:moveTo>
                        <a:pt x="327" y="0"/>
                      </a:moveTo>
                      <a:lnTo>
                        <a:pt x="213" y="0"/>
                      </a:lnTo>
                      <a:lnTo>
                        <a:pt x="213" y="746"/>
                      </a:lnTo>
                      <a:lnTo>
                        <a:pt x="327" y="746"/>
                      </a:lnTo>
                      <a:lnTo>
                        <a:pt x="327" y="0"/>
                      </a:lnTo>
                      <a:close/>
                      <a:moveTo>
                        <a:pt x="114" y="0"/>
                      </a:moveTo>
                      <a:lnTo>
                        <a:pt x="0" y="0"/>
                      </a:lnTo>
                      <a:lnTo>
                        <a:pt x="0" y="746"/>
                      </a:lnTo>
                      <a:lnTo>
                        <a:pt x="114" y="746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solidFill>
                  <a:srgbClr val="E20025"/>
                </a:solidFill>
                <a:ln w="1588">
                  <a:solidFill>
                    <a:srgbClr val="703D28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2" name="Freeform 99">
                  <a:extLst>
                    <a:ext uri="{FF2B5EF4-FFF2-40B4-BE49-F238E27FC236}">
                      <a16:creationId xmlns:a16="http://schemas.microsoft.com/office/drawing/2014/main" id="{1A548A08-0B60-4068-AD57-59BAEAAA510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943" y="2137"/>
                  <a:ext cx="146" cy="191"/>
                </a:xfrm>
                <a:custGeom>
                  <a:avLst/>
                  <a:gdLst>
                    <a:gd name="T0" fmla="*/ 0 w 584"/>
                    <a:gd name="T1" fmla="*/ 0 h 766"/>
                    <a:gd name="T2" fmla="*/ 0 w 584"/>
                    <a:gd name="T3" fmla="*/ 714 h 766"/>
                    <a:gd name="T4" fmla="*/ 0 w 584"/>
                    <a:gd name="T5" fmla="*/ 714 h 766"/>
                    <a:gd name="T6" fmla="*/ 18 w 584"/>
                    <a:gd name="T7" fmla="*/ 723 h 766"/>
                    <a:gd name="T8" fmla="*/ 38 w 584"/>
                    <a:gd name="T9" fmla="*/ 733 h 766"/>
                    <a:gd name="T10" fmla="*/ 61 w 584"/>
                    <a:gd name="T11" fmla="*/ 740 h 766"/>
                    <a:gd name="T12" fmla="*/ 85 w 584"/>
                    <a:gd name="T13" fmla="*/ 747 h 766"/>
                    <a:gd name="T14" fmla="*/ 85 w 584"/>
                    <a:gd name="T15" fmla="*/ 0 h 766"/>
                    <a:gd name="T16" fmla="*/ 0 w 584"/>
                    <a:gd name="T17" fmla="*/ 0 h 766"/>
                    <a:gd name="T18" fmla="*/ 161 w 584"/>
                    <a:gd name="T19" fmla="*/ 0 h 766"/>
                    <a:gd name="T20" fmla="*/ 161 w 584"/>
                    <a:gd name="T21" fmla="*/ 760 h 766"/>
                    <a:gd name="T22" fmla="*/ 161 w 584"/>
                    <a:gd name="T23" fmla="*/ 760 h 766"/>
                    <a:gd name="T24" fmla="*/ 209 w 584"/>
                    <a:gd name="T25" fmla="*/ 765 h 766"/>
                    <a:gd name="T26" fmla="*/ 247 w 584"/>
                    <a:gd name="T27" fmla="*/ 766 h 766"/>
                    <a:gd name="T28" fmla="*/ 247 w 584"/>
                    <a:gd name="T29" fmla="*/ 0 h 766"/>
                    <a:gd name="T30" fmla="*/ 161 w 584"/>
                    <a:gd name="T31" fmla="*/ 0 h 766"/>
                    <a:gd name="T32" fmla="*/ 332 w 584"/>
                    <a:gd name="T33" fmla="*/ 0 h 766"/>
                    <a:gd name="T34" fmla="*/ 332 w 584"/>
                    <a:gd name="T35" fmla="*/ 754 h 766"/>
                    <a:gd name="T36" fmla="*/ 332 w 584"/>
                    <a:gd name="T37" fmla="*/ 754 h 766"/>
                    <a:gd name="T38" fmla="*/ 350 w 584"/>
                    <a:gd name="T39" fmla="*/ 751 h 766"/>
                    <a:gd name="T40" fmla="*/ 370 w 584"/>
                    <a:gd name="T41" fmla="*/ 746 h 766"/>
                    <a:gd name="T42" fmla="*/ 392 w 584"/>
                    <a:gd name="T43" fmla="*/ 744 h 766"/>
                    <a:gd name="T44" fmla="*/ 418 w 584"/>
                    <a:gd name="T45" fmla="*/ 741 h 766"/>
                    <a:gd name="T46" fmla="*/ 418 w 584"/>
                    <a:gd name="T47" fmla="*/ 0 h 766"/>
                    <a:gd name="T48" fmla="*/ 332 w 584"/>
                    <a:gd name="T49" fmla="*/ 0 h 766"/>
                    <a:gd name="T50" fmla="*/ 498 w 584"/>
                    <a:gd name="T51" fmla="*/ 0 h 766"/>
                    <a:gd name="T52" fmla="*/ 498 w 584"/>
                    <a:gd name="T53" fmla="*/ 746 h 766"/>
                    <a:gd name="T54" fmla="*/ 498 w 584"/>
                    <a:gd name="T55" fmla="*/ 746 h 766"/>
                    <a:gd name="T56" fmla="*/ 522 w 584"/>
                    <a:gd name="T57" fmla="*/ 749 h 766"/>
                    <a:gd name="T58" fmla="*/ 543 w 584"/>
                    <a:gd name="T59" fmla="*/ 753 h 766"/>
                    <a:gd name="T60" fmla="*/ 565 w 584"/>
                    <a:gd name="T61" fmla="*/ 759 h 766"/>
                    <a:gd name="T62" fmla="*/ 584 w 584"/>
                    <a:gd name="T63" fmla="*/ 764 h 766"/>
                    <a:gd name="T64" fmla="*/ 584 w 584"/>
                    <a:gd name="T65" fmla="*/ 0 h 766"/>
                    <a:gd name="T66" fmla="*/ 498 w 584"/>
                    <a:gd name="T67" fmla="*/ 0 h 7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84" h="766">
                      <a:moveTo>
                        <a:pt x="0" y="0"/>
                      </a:moveTo>
                      <a:lnTo>
                        <a:pt x="0" y="714"/>
                      </a:lnTo>
                      <a:lnTo>
                        <a:pt x="0" y="714"/>
                      </a:lnTo>
                      <a:lnTo>
                        <a:pt x="18" y="723"/>
                      </a:lnTo>
                      <a:lnTo>
                        <a:pt x="38" y="733"/>
                      </a:lnTo>
                      <a:lnTo>
                        <a:pt x="61" y="740"/>
                      </a:lnTo>
                      <a:lnTo>
                        <a:pt x="85" y="747"/>
                      </a:lnTo>
                      <a:lnTo>
                        <a:pt x="85" y="0"/>
                      </a:lnTo>
                      <a:lnTo>
                        <a:pt x="0" y="0"/>
                      </a:lnTo>
                      <a:close/>
                      <a:moveTo>
                        <a:pt x="161" y="0"/>
                      </a:moveTo>
                      <a:lnTo>
                        <a:pt x="161" y="760"/>
                      </a:lnTo>
                      <a:lnTo>
                        <a:pt x="161" y="760"/>
                      </a:lnTo>
                      <a:lnTo>
                        <a:pt x="209" y="765"/>
                      </a:lnTo>
                      <a:lnTo>
                        <a:pt x="247" y="766"/>
                      </a:lnTo>
                      <a:lnTo>
                        <a:pt x="247" y="0"/>
                      </a:lnTo>
                      <a:lnTo>
                        <a:pt x="161" y="0"/>
                      </a:lnTo>
                      <a:close/>
                      <a:moveTo>
                        <a:pt x="332" y="0"/>
                      </a:moveTo>
                      <a:lnTo>
                        <a:pt x="332" y="754"/>
                      </a:lnTo>
                      <a:lnTo>
                        <a:pt x="332" y="754"/>
                      </a:lnTo>
                      <a:lnTo>
                        <a:pt x="350" y="751"/>
                      </a:lnTo>
                      <a:lnTo>
                        <a:pt x="370" y="746"/>
                      </a:lnTo>
                      <a:lnTo>
                        <a:pt x="392" y="744"/>
                      </a:lnTo>
                      <a:lnTo>
                        <a:pt x="418" y="741"/>
                      </a:lnTo>
                      <a:lnTo>
                        <a:pt x="418" y="0"/>
                      </a:lnTo>
                      <a:lnTo>
                        <a:pt x="332" y="0"/>
                      </a:lnTo>
                      <a:close/>
                      <a:moveTo>
                        <a:pt x="498" y="0"/>
                      </a:moveTo>
                      <a:lnTo>
                        <a:pt x="498" y="746"/>
                      </a:lnTo>
                      <a:lnTo>
                        <a:pt x="498" y="746"/>
                      </a:lnTo>
                      <a:lnTo>
                        <a:pt x="522" y="749"/>
                      </a:lnTo>
                      <a:lnTo>
                        <a:pt x="543" y="753"/>
                      </a:lnTo>
                      <a:lnTo>
                        <a:pt x="565" y="759"/>
                      </a:lnTo>
                      <a:lnTo>
                        <a:pt x="584" y="764"/>
                      </a:lnTo>
                      <a:lnTo>
                        <a:pt x="584" y="0"/>
                      </a:lnTo>
                      <a:lnTo>
                        <a:pt x="498" y="0"/>
                      </a:lnTo>
                      <a:close/>
                    </a:path>
                  </a:pathLst>
                </a:custGeom>
                <a:solidFill>
                  <a:srgbClr val="E20025"/>
                </a:solidFill>
                <a:ln w="1588">
                  <a:solidFill>
                    <a:srgbClr val="703D28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3" name="Freeform 100">
                  <a:extLst>
                    <a:ext uri="{FF2B5EF4-FFF2-40B4-BE49-F238E27FC236}">
                      <a16:creationId xmlns:a16="http://schemas.microsoft.com/office/drawing/2014/main" id="{E3D13EB4-7B8B-453E-AF24-DF2A57B0BC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26" y="1939"/>
                  <a:ext cx="175" cy="172"/>
                </a:xfrm>
                <a:custGeom>
                  <a:avLst/>
                  <a:gdLst>
                    <a:gd name="T0" fmla="*/ 130 w 699"/>
                    <a:gd name="T1" fmla="*/ 281 h 689"/>
                    <a:gd name="T2" fmla="*/ 433 w 699"/>
                    <a:gd name="T3" fmla="*/ 570 h 689"/>
                    <a:gd name="T4" fmla="*/ 443 w 699"/>
                    <a:gd name="T5" fmla="*/ 608 h 689"/>
                    <a:gd name="T6" fmla="*/ 464 w 699"/>
                    <a:gd name="T7" fmla="*/ 639 h 689"/>
                    <a:gd name="T8" fmla="*/ 486 w 699"/>
                    <a:gd name="T9" fmla="*/ 646 h 689"/>
                    <a:gd name="T10" fmla="*/ 509 w 699"/>
                    <a:gd name="T11" fmla="*/ 634 h 689"/>
                    <a:gd name="T12" fmla="*/ 543 w 699"/>
                    <a:gd name="T13" fmla="*/ 579 h 689"/>
                    <a:gd name="T14" fmla="*/ 580 w 699"/>
                    <a:gd name="T15" fmla="*/ 510 h 689"/>
                    <a:gd name="T16" fmla="*/ 603 w 699"/>
                    <a:gd name="T17" fmla="*/ 497 h 689"/>
                    <a:gd name="T18" fmla="*/ 637 w 699"/>
                    <a:gd name="T19" fmla="*/ 493 h 689"/>
                    <a:gd name="T20" fmla="*/ 672 w 699"/>
                    <a:gd name="T21" fmla="*/ 503 h 689"/>
                    <a:gd name="T22" fmla="*/ 696 w 699"/>
                    <a:gd name="T23" fmla="*/ 523 h 689"/>
                    <a:gd name="T24" fmla="*/ 699 w 699"/>
                    <a:gd name="T25" fmla="*/ 546 h 689"/>
                    <a:gd name="T26" fmla="*/ 684 w 699"/>
                    <a:gd name="T27" fmla="*/ 601 h 689"/>
                    <a:gd name="T28" fmla="*/ 661 w 699"/>
                    <a:gd name="T29" fmla="*/ 627 h 689"/>
                    <a:gd name="T30" fmla="*/ 633 w 699"/>
                    <a:gd name="T31" fmla="*/ 637 h 689"/>
                    <a:gd name="T32" fmla="*/ 621 w 699"/>
                    <a:gd name="T33" fmla="*/ 595 h 689"/>
                    <a:gd name="T34" fmla="*/ 642 w 699"/>
                    <a:gd name="T35" fmla="*/ 570 h 689"/>
                    <a:gd name="T36" fmla="*/ 645 w 699"/>
                    <a:gd name="T37" fmla="*/ 546 h 689"/>
                    <a:gd name="T38" fmla="*/ 627 w 699"/>
                    <a:gd name="T39" fmla="*/ 527 h 689"/>
                    <a:gd name="T40" fmla="*/ 610 w 699"/>
                    <a:gd name="T41" fmla="*/ 531 h 689"/>
                    <a:gd name="T42" fmla="*/ 586 w 699"/>
                    <a:gd name="T43" fmla="*/ 558 h 689"/>
                    <a:gd name="T44" fmla="*/ 566 w 699"/>
                    <a:gd name="T45" fmla="*/ 603 h 689"/>
                    <a:gd name="T46" fmla="*/ 543 w 699"/>
                    <a:gd name="T47" fmla="*/ 660 h 689"/>
                    <a:gd name="T48" fmla="*/ 519 w 699"/>
                    <a:gd name="T49" fmla="*/ 683 h 689"/>
                    <a:gd name="T50" fmla="*/ 490 w 699"/>
                    <a:gd name="T51" fmla="*/ 689 h 689"/>
                    <a:gd name="T52" fmla="*/ 452 w 699"/>
                    <a:gd name="T53" fmla="*/ 683 h 689"/>
                    <a:gd name="T54" fmla="*/ 403 w 699"/>
                    <a:gd name="T55" fmla="*/ 649 h 689"/>
                    <a:gd name="T56" fmla="*/ 386 w 699"/>
                    <a:gd name="T57" fmla="*/ 617 h 689"/>
                    <a:gd name="T58" fmla="*/ 329 w 699"/>
                    <a:gd name="T59" fmla="*/ 556 h 689"/>
                    <a:gd name="T60" fmla="*/ 310 w 699"/>
                    <a:gd name="T61" fmla="*/ 622 h 689"/>
                    <a:gd name="T62" fmla="*/ 284 w 699"/>
                    <a:gd name="T63" fmla="*/ 668 h 689"/>
                    <a:gd name="T64" fmla="*/ 250 w 699"/>
                    <a:gd name="T65" fmla="*/ 689 h 689"/>
                    <a:gd name="T66" fmla="*/ 206 w 699"/>
                    <a:gd name="T67" fmla="*/ 687 h 689"/>
                    <a:gd name="T68" fmla="*/ 170 w 699"/>
                    <a:gd name="T69" fmla="*/ 671 h 689"/>
                    <a:gd name="T70" fmla="*/ 152 w 699"/>
                    <a:gd name="T71" fmla="*/ 645 h 689"/>
                    <a:gd name="T72" fmla="*/ 121 w 699"/>
                    <a:gd name="T73" fmla="*/ 561 h 689"/>
                    <a:gd name="T74" fmla="*/ 106 w 699"/>
                    <a:gd name="T75" fmla="*/ 542 h 689"/>
                    <a:gd name="T76" fmla="*/ 73 w 699"/>
                    <a:gd name="T77" fmla="*/ 533 h 689"/>
                    <a:gd name="T78" fmla="*/ 57 w 699"/>
                    <a:gd name="T79" fmla="*/ 543 h 689"/>
                    <a:gd name="T80" fmla="*/ 54 w 699"/>
                    <a:gd name="T81" fmla="*/ 556 h 689"/>
                    <a:gd name="T82" fmla="*/ 60 w 699"/>
                    <a:gd name="T83" fmla="*/ 576 h 689"/>
                    <a:gd name="T84" fmla="*/ 89 w 699"/>
                    <a:gd name="T85" fmla="*/ 600 h 689"/>
                    <a:gd name="T86" fmla="*/ 43 w 699"/>
                    <a:gd name="T87" fmla="*/ 630 h 689"/>
                    <a:gd name="T88" fmla="*/ 21 w 699"/>
                    <a:gd name="T89" fmla="*/ 613 h 689"/>
                    <a:gd name="T90" fmla="*/ 2 w 699"/>
                    <a:gd name="T91" fmla="*/ 570 h 689"/>
                    <a:gd name="T92" fmla="*/ 4 w 699"/>
                    <a:gd name="T93" fmla="*/ 536 h 689"/>
                    <a:gd name="T94" fmla="*/ 21 w 699"/>
                    <a:gd name="T95" fmla="*/ 509 h 689"/>
                    <a:gd name="T96" fmla="*/ 54 w 699"/>
                    <a:gd name="T97" fmla="*/ 488 h 689"/>
                    <a:gd name="T98" fmla="*/ 87 w 699"/>
                    <a:gd name="T99" fmla="*/ 492 h 689"/>
                    <a:gd name="T100" fmla="*/ 125 w 699"/>
                    <a:gd name="T101" fmla="*/ 518 h 689"/>
                    <a:gd name="T102" fmla="*/ 148 w 699"/>
                    <a:gd name="T103" fmla="*/ 562 h 689"/>
                    <a:gd name="T104" fmla="*/ 178 w 699"/>
                    <a:gd name="T105" fmla="*/ 624 h 689"/>
                    <a:gd name="T106" fmla="*/ 195 w 699"/>
                    <a:gd name="T107" fmla="*/ 641 h 689"/>
                    <a:gd name="T108" fmla="*/ 221 w 699"/>
                    <a:gd name="T109" fmla="*/ 646 h 689"/>
                    <a:gd name="T110" fmla="*/ 246 w 699"/>
                    <a:gd name="T111" fmla="*/ 636 h 689"/>
                    <a:gd name="T112" fmla="*/ 267 w 699"/>
                    <a:gd name="T113" fmla="*/ 594 h 689"/>
                    <a:gd name="T114" fmla="*/ 273 w 699"/>
                    <a:gd name="T115" fmla="*/ 570 h 6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699" h="689">
                      <a:moveTo>
                        <a:pt x="272" y="570"/>
                      </a:moveTo>
                      <a:lnTo>
                        <a:pt x="272" y="570"/>
                      </a:lnTo>
                      <a:lnTo>
                        <a:pt x="234" y="580"/>
                      </a:lnTo>
                      <a:lnTo>
                        <a:pt x="130" y="281"/>
                      </a:lnTo>
                      <a:lnTo>
                        <a:pt x="348" y="0"/>
                      </a:lnTo>
                      <a:lnTo>
                        <a:pt x="571" y="281"/>
                      </a:lnTo>
                      <a:lnTo>
                        <a:pt x="462" y="580"/>
                      </a:lnTo>
                      <a:lnTo>
                        <a:pt x="433" y="570"/>
                      </a:lnTo>
                      <a:lnTo>
                        <a:pt x="433" y="570"/>
                      </a:lnTo>
                      <a:lnTo>
                        <a:pt x="436" y="582"/>
                      </a:lnTo>
                      <a:lnTo>
                        <a:pt x="438" y="594"/>
                      </a:lnTo>
                      <a:lnTo>
                        <a:pt x="443" y="608"/>
                      </a:lnTo>
                      <a:lnTo>
                        <a:pt x="449" y="622"/>
                      </a:lnTo>
                      <a:lnTo>
                        <a:pt x="454" y="628"/>
                      </a:lnTo>
                      <a:lnTo>
                        <a:pt x="458" y="634"/>
                      </a:lnTo>
                      <a:lnTo>
                        <a:pt x="464" y="639"/>
                      </a:lnTo>
                      <a:lnTo>
                        <a:pt x="470" y="643"/>
                      </a:lnTo>
                      <a:lnTo>
                        <a:pt x="477" y="645"/>
                      </a:lnTo>
                      <a:lnTo>
                        <a:pt x="486" y="646"/>
                      </a:lnTo>
                      <a:lnTo>
                        <a:pt x="486" y="646"/>
                      </a:lnTo>
                      <a:lnTo>
                        <a:pt x="490" y="646"/>
                      </a:lnTo>
                      <a:lnTo>
                        <a:pt x="494" y="645"/>
                      </a:lnTo>
                      <a:lnTo>
                        <a:pt x="501" y="640"/>
                      </a:lnTo>
                      <a:lnTo>
                        <a:pt x="509" y="634"/>
                      </a:lnTo>
                      <a:lnTo>
                        <a:pt x="516" y="626"/>
                      </a:lnTo>
                      <a:lnTo>
                        <a:pt x="522" y="615"/>
                      </a:lnTo>
                      <a:lnTo>
                        <a:pt x="529" y="603"/>
                      </a:lnTo>
                      <a:lnTo>
                        <a:pt x="543" y="579"/>
                      </a:lnTo>
                      <a:lnTo>
                        <a:pt x="554" y="552"/>
                      </a:lnTo>
                      <a:lnTo>
                        <a:pt x="567" y="529"/>
                      </a:lnTo>
                      <a:lnTo>
                        <a:pt x="573" y="519"/>
                      </a:lnTo>
                      <a:lnTo>
                        <a:pt x="580" y="510"/>
                      </a:lnTo>
                      <a:lnTo>
                        <a:pt x="588" y="504"/>
                      </a:lnTo>
                      <a:lnTo>
                        <a:pt x="595" y="499"/>
                      </a:lnTo>
                      <a:lnTo>
                        <a:pt x="595" y="499"/>
                      </a:lnTo>
                      <a:lnTo>
                        <a:pt x="603" y="497"/>
                      </a:lnTo>
                      <a:lnTo>
                        <a:pt x="611" y="494"/>
                      </a:lnTo>
                      <a:lnTo>
                        <a:pt x="620" y="493"/>
                      </a:lnTo>
                      <a:lnTo>
                        <a:pt x="629" y="493"/>
                      </a:lnTo>
                      <a:lnTo>
                        <a:pt x="637" y="493"/>
                      </a:lnTo>
                      <a:lnTo>
                        <a:pt x="647" y="494"/>
                      </a:lnTo>
                      <a:lnTo>
                        <a:pt x="656" y="497"/>
                      </a:lnTo>
                      <a:lnTo>
                        <a:pt x="665" y="499"/>
                      </a:lnTo>
                      <a:lnTo>
                        <a:pt x="672" y="503"/>
                      </a:lnTo>
                      <a:lnTo>
                        <a:pt x="679" y="506"/>
                      </a:lnTo>
                      <a:lnTo>
                        <a:pt x="686" y="511"/>
                      </a:lnTo>
                      <a:lnTo>
                        <a:pt x="691" y="517"/>
                      </a:lnTo>
                      <a:lnTo>
                        <a:pt x="696" y="523"/>
                      </a:lnTo>
                      <a:lnTo>
                        <a:pt x="698" y="530"/>
                      </a:lnTo>
                      <a:lnTo>
                        <a:pt x="699" y="538"/>
                      </a:lnTo>
                      <a:lnTo>
                        <a:pt x="699" y="546"/>
                      </a:lnTo>
                      <a:lnTo>
                        <a:pt x="699" y="546"/>
                      </a:lnTo>
                      <a:lnTo>
                        <a:pt x="697" y="563"/>
                      </a:lnTo>
                      <a:lnTo>
                        <a:pt x="693" y="579"/>
                      </a:lnTo>
                      <a:lnTo>
                        <a:pt x="688" y="590"/>
                      </a:lnTo>
                      <a:lnTo>
                        <a:pt x="684" y="601"/>
                      </a:lnTo>
                      <a:lnTo>
                        <a:pt x="679" y="611"/>
                      </a:lnTo>
                      <a:lnTo>
                        <a:pt x="673" y="618"/>
                      </a:lnTo>
                      <a:lnTo>
                        <a:pt x="667" y="624"/>
                      </a:lnTo>
                      <a:lnTo>
                        <a:pt x="661" y="627"/>
                      </a:lnTo>
                      <a:lnTo>
                        <a:pt x="661" y="627"/>
                      </a:lnTo>
                      <a:lnTo>
                        <a:pt x="649" y="632"/>
                      </a:lnTo>
                      <a:lnTo>
                        <a:pt x="641" y="636"/>
                      </a:lnTo>
                      <a:lnTo>
                        <a:pt x="633" y="637"/>
                      </a:lnTo>
                      <a:lnTo>
                        <a:pt x="604" y="603"/>
                      </a:lnTo>
                      <a:lnTo>
                        <a:pt x="604" y="603"/>
                      </a:lnTo>
                      <a:lnTo>
                        <a:pt x="609" y="601"/>
                      </a:lnTo>
                      <a:lnTo>
                        <a:pt x="621" y="595"/>
                      </a:lnTo>
                      <a:lnTo>
                        <a:pt x="627" y="590"/>
                      </a:lnTo>
                      <a:lnTo>
                        <a:pt x="633" y="584"/>
                      </a:lnTo>
                      <a:lnTo>
                        <a:pt x="639" y="579"/>
                      </a:lnTo>
                      <a:lnTo>
                        <a:pt x="642" y="570"/>
                      </a:lnTo>
                      <a:lnTo>
                        <a:pt x="642" y="570"/>
                      </a:lnTo>
                      <a:lnTo>
                        <a:pt x="645" y="562"/>
                      </a:lnTo>
                      <a:lnTo>
                        <a:pt x="645" y="554"/>
                      </a:lnTo>
                      <a:lnTo>
                        <a:pt x="645" y="546"/>
                      </a:lnTo>
                      <a:lnTo>
                        <a:pt x="642" y="539"/>
                      </a:lnTo>
                      <a:lnTo>
                        <a:pt x="639" y="535"/>
                      </a:lnTo>
                      <a:lnTo>
                        <a:pt x="633" y="530"/>
                      </a:lnTo>
                      <a:lnTo>
                        <a:pt x="627" y="527"/>
                      </a:lnTo>
                      <a:lnTo>
                        <a:pt x="618" y="527"/>
                      </a:lnTo>
                      <a:lnTo>
                        <a:pt x="618" y="527"/>
                      </a:lnTo>
                      <a:lnTo>
                        <a:pt x="614" y="529"/>
                      </a:lnTo>
                      <a:lnTo>
                        <a:pt x="610" y="531"/>
                      </a:lnTo>
                      <a:lnTo>
                        <a:pt x="605" y="533"/>
                      </a:lnTo>
                      <a:lnTo>
                        <a:pt x="602" y="537"/>
                      </a:lnTo>
                      <a:lnTo>
                        <a:pt x="594" y="548"/>
                      </a:lnTo>
                      <a:lnTo>
                        <a:pt x="586" y="558"/>
                      </a:lnTo>
                      <a:lnTo>
                        <a:pt x="580" y="571"/>
                      </a:lnTo>
                      <a:lnTo>
                        <a:pt x="575" y="583"/>
                      </a:lnTo>
                      <a:lnTo>
                        <a:pt x="566" y="603"/>
                      </a:lnTo>
                      <a:lnTo>
                        <a:pt x="566" y="603"/>
                      </a:lnTo>
                      <a:lnTo>
                        <a:pt x="559" y="625"/>
                      </a:lnTo>
                      <a:lnTo>
                        <a:pt x="554" y="639"/>
                      </a:lnTo>
                      <a:lnTo>
                        <a:pt x="547" y="653"/>
                      </a:lnTo>
                      <a:lnTo>
                        <a:pt x="543" y="660"/>
                      </a:lnTo>
                      <a:lnTo>
                        <a:pt x="538" y="668"/>
                      </a:lnTo>
                      <a:lnTo>
                        <a:pt x="532" y="674"/>
                      </a:lnTo>
                      <a:lnTo>
                        <a:pt x="526" y="678"/>
                      </a:lnTo>
                      <a:lnTo>
                        <a:pt x="519" y="683"/>
                      </a:lnTo>
                      <a:lnTo>
                        <a:pt x="511" y="687"/>
                      </a:lnTo>
                      <a:lnTo>
                        <a:pt x="501" y="688"/>
                      </a:lnTo>
                      <a:lnTo>
                        <a:pt x="490" y="689"/>
                      </a:lnTo>
                      <a:lnTo>
                        <a:pt x="490" y="689"/>
                      </a:lnTo>
                      <a:lnTo>
                        <a:pt x="480" y="689"/>
                      </a:lnTo>
                      <a:lnTo>
                        <a:pt x="470" y="688"/>
                      </a:lnTo>
                      <a:lnTo>
                        <a:pt x="461" y="685"/>
                      </a:lnTo>
                      <a:lnTo>
                        <a:pt x="452" y="683"/>
                      </a:lnTo>
                      <a:lnTo>
                        <a:pt x="437" y="677"/>
                      </a:lnTo>
                      <a:lnTo>
                        <a:pt x="423" y="669"/>
                      </a:lnTo>
                      <a:lnTo>
                        <a:pt x="412" y="659"/>
                      </a:lnTo>
                      <a:lnTo>
                        <a:pt x="403" y="649"/>
                      </a:lnTo>
                      <a:lnTo>
                        <a:pt x="395" y="638"/>
                      </a:lnTo>
                      <a:lnTo>
                        <a:pt x="391" y="627"/>
                      </a:lnTo>
                      <a:lnTo>
                        <a:pt x="391" y="627"/>
                      </a:lnTo>
                      <a:lnTo>
                        <a:pt x="386" y="617"/>
                      </a:lnTo>
                      <a:lnTo>
                        <a:pt x="382" y="603"/>
                      </a:lnTo>
                      <a:lnTo>
                        <a:pt x="376" y="581"/>
                      </a:lnTo>
                      <a:lnTo>
                        <a:pt x="372" y="556"/>
                      </a:lnTo>
                      <a:lnTo>
                        <a:pt x="329" y="556"/>
                      </a:lnTo>
                      <a:lnTo>
                        <a:pt x="329" y="556"/>
                      </a:lnTo>
                      <a:lnTo>
                        <a:pt x="324" y="576"/>
                      </a:lnTo>
                      <a:lnTo>
                        <a:pt x="318" y="598"/>
                      </a:lnTo>
                      <a:lnTo>
                        <a:pt x="310" y="622"/>
                      </a:lnTo>
                      <a:lnTo>
                        <a:pt x="304" y="634"/>
                      </a:lnTo>
                      <a:lnTo>
                        <a:pt x="298" y="647"/>
                      </a:lnTo>
                      <a:lnTo>
                        <a:pt x="291" y="658"/>
                      </a:lnTo>
                      <a:lnTo>
                        <a:pt x="284" y="668"/>
                      </a:lnTo>
                      <a:lnTo>
                        <a:pt x="274" y="677"/>
                      </a:lnTo>
                      <a:lnTo>
                        <a:pt x="265" y="683"/>
                      </a:lnTo>
                      <a:lnTo>
                        <a:pt x="255" y="688"/>
                      </a:lnTo>
                      <a:lnTo>
                        <a:pt x="250" y="689"/>
                      </a:lnTo>
                      <a:lnTo>
                        <a:pt x="244" y="689"/>
                      </a:lnTo>
                      <a:lnTo>
                        <a:pt x="244" y="689"/>
                      </a:lnTo>
                      <a:lnTo>
                        <a:pt x="222" y="689"/>
                      </a:lnTo>
                      <a:lnTo>
                        <a:pt x="206" y="687"/>
                      </a:lnTo>
                      <a:lnTo>
                        <a:pt x="194" y="684"/>
                      </a:lnTo>
                      <a:lnTo>
                        <a:pt x="183" y="681"/>
                      </a:lnTo>
                      <a:lnTo>
                        <a:pt x="176" y="677"/>
                      </a:lnTo>
                      <a:lnTo>
                        <a:pt x="170" y="671"/>
                      </a:lnTo>
                      <a:lnTo>
                        <a:pt x="164" y="664"/>
                      </a:lnTo>
                      <a:lnTo>
                        <a:pt x="158" y="656"/>
                      </a:lnTo>
                      <a:lnTo>
                        <a:pt x="158" y="656"/>
                      </a:lnTo>
                      <a:lnTo>
                        <a:pt x="152" y="645"/>
                      </a:lnTo>
                      <a:lnTo>
                        <a:pt x="146" y="630"/>
                      </a:lnTo>
                      <a:lnTo>
                        <a:pt x="135" y="594"/>
                      </a:lnTo>
                      <a:lnTo>
                        <a:pt x="127" y="576"/>
                      </a:lnTo>
                      <a:lnTo>
                        <a:pt x="121" y="561"/>
                      </a:lnTo>
                      <a:lnTo>
                        <a:pt x="113" y="549"/>
                      </a:lnTo>
                      <a:lnTo>
                        <a:pt x="110" y="545"/>
                      </a:lnTo>
                      <a:lnTo>
                        <a:pt x="106" y="542"/>
                      </a:lnTo>
                      <a:lnTo>
                        <a:pt x="106" y="542"/>
                      </a:lnTo>
                      <a:lnTo>
                        <a:pt x="98" y="538"/>
                      </a:lnTo>
                      <a:lnTo>
                        <a:pt x="89" y="535"/>
                      </a:lnTo>
                      <a:lnTo>
                        <a:pt x="80" y="533"/>
                      </a:lnTo>
                      <a:lnTo>
                        <a:pt x="73" y="533"/>
                      </a:lnTo>
                      <a:lnTo>
                        <a:pt x="66" y="536"/>
                      </a:lnTo>
                      <a:lnTo>
                        <a:pt x="62" y="537"/>
                      </a:lnTo>
                      <a:lnTo>
                        <a:pt x="60" y="539"/>
                      </a:lnTo>
                      <a:lnTo>
                        <a:pt x="57" y="543"/>
                      </a:lnTo>
                      <a:lnTo>
                        <a:pt x="55" y="546"/>
                      </a:lnTo>
                      <a:lnTo>
                        <a:pt x="54" y="551"/>
                      </a:lnTo>
                      <a:lnTo>
                        <a:pt x="54" y="556"/>
                      </a:lnTo>
                      <a:lnTo>
                        <a:pt x="54" y="556"/>
                      </a:lnTo>
                      <a:lnTo>
                        <a:pt x="54" y="562"/>
                      </a:lnTo>
                      <a:lnTo>
                        <a:pt x="55" y="567"/>
                      </a:lnTo>
                      <a:lnTo>
                        <a:pt x="57" y="571"/>
                      </a:lnTo>
                      <a:lnTo>
                        <a:pt x="60" y="576"/>
                      </a:lnTo>
                      <a:lnTo>
                        <a:pt x="67" y="584"/>
                      </a:lnTo>
                      <a:lnTo>
                        <a:pt x="75" y="590"/>
                      </a:lnTo>
                      <a:lnTo>
                        <a:pt x="82" y="596"/>
                      </a:lnTo>
                      <a:lnTo>
                        <a:pt x="89" y="600"/>
                      </a:lnTo>
                      <a:lnTo>
                        <a:pt x="97" y="603"/>
                      </a:lnTo>
                      <a:lnTo>
                        <a:pt x="63" y="641"/>
                      </a:lnTo>
                      <a:lnTo>
                        <a:pt x="63" y="641"/>
                      </a:lnTo>
                      <a:lnTo>
                        <a:pt x="43" y="630"/>
                      </a:lnTo>
                      <a:lnTo>
                        <a:pt x="29" y="620"/>
                      </a:lnTo>
                      <a:lnTo>
                        <a:pt x="23" y="615"/>
                      </a:lnTo>
                      <a:lnTo>
                        <a:pt x="21" y="613"/>
                      </a:lnTo>
                      <a:lnTo>
                        <a:pt x="21" y="613"/>
                      </a:lnTo>
                      <a:lnTo>
                        <a:pt x="14" y="601"/>
                      </a:lnTo>
                      <a:lnTo>
                        <a:pt x="8" y="590"/>
                      </a:lnTo>
                      <a:lnTo>
                        <a:pt x="3" y="577"/>
                      </a:lnTo>
                      <a:lnTo>
                        <a:pt x="2" y="570"/>
                      </a:lnTo>
                      <a:lnTo>
                        <a:pt x="0" y="562"/>
                      </a:lnTo>
                      <a:lnTo>
                        <a:pt x="0" y="554"/>
                      </a:lnTo>
                      <a:lnTo>
                        <a:pt x="2" y="545"/>
                      </a:lnTo>
                      <a:lnTo>
                        <a:pt x="4" y="536"/>
                      </a:lnTo>
                      <a:lnTo>
                        <a:pt x="9" y="527"/>
                      </a:lnTo>
                      <a:lnTo>
                        <a:pt x="14" y="518"/>
                      </a:lnTo>
                      <a:lnTo>
                        <a:pt x="21" y="509"/>
                      </a:lnTo>
                      <a:lnTo>
                        <a:pt x="21" y="509"/>
                      </a:lnTo>
                      <a:lnTo>
                        <a:pt x="29" y="500"/>
                      </a:lnTo>
                      <a:lnTo>
                        <a:pt x="37" y="494"/>
                      </a:lnTo>
                      <a:lnTo>
                        <a:pt x="46" y="491"/>
                      </a:lnTo>
                      <a:lnTo>
                        <a:pt x="54" y="488"/>
                      </a:lnTo>
                      <a:lnTo>
                        <a:pt x="62" y="487"/>
                      </a:lnTo>
                      <a:lnTo>
                        <a:pt x="70" y="488"/>
                      </a:lnTo>
                      <a:lnTo>
                        <a:pt x="79" y="490"/>
                      </a:lnTo>
                      <a:lnTo>
                        <a:pt x="87" y="492"/>
                      </a:lnTo>
                      <a:lnTo>
                        <a:pt x="100" y="499"/>
                      </a:lnTo>
                      <a:lnTo>
                        <a:pt x="112" y="507"/>
                      </a:lnTo>
                      <a:lnTo>
                        <a:pt x="120" y="513"/>
                      </a:lnTo>
                      <a:lnTo>
                        <a:pt x="125" y="518"/>
                      </a:lnTo>
                      <a:lnTo>
                        <a:pt x="125" y="518"/>
                      </a:lnTo>
                      <a:lnTo>
                        <a:pt x="129" y="523"/>
                      </a:lnTo>
                      <a:lnTo>
                        <a:pt x="133" y="533"/>
                      </a:lnTo>
                      <a:lnTo>
                        <a:pt x="148" y="562"/>
                      </a:lnTo>
                      <a:lnTo>
                        <a:pt x="162" y="593"/>
                      </a:lnTo>
                      <a:lnTo>
                        <a:pt x="172" y="613"/>
                      </a:lnTo>
                      <a:lnTo>
                        <a:pt x="172" y="613"/>
                      </a:lnTo>
                      <a:lnTo>
                        <a:pt x="178" y="624"/>
                      </a:lnTo>
                      <a:lnTo>
                        <a:pt x="181" y="628"/>
                      </a:lnTo>
                      <a:lnTo>
                        <a:pt x="184" y="633"/>
                      </a:lnTo>
                      <a:lnTo>
                        <a:pt x="189" y="638"/>
                      </a:lnTo>
                      <a:lnTo>
                        <a:pt x="195" y="641"/>
                      </a:lnTo>
                      <a:lnTo>
                        <a:pt x="203" y="644"/>
                      </a:lnTo>
                      <a:lnTo>
                        <a:pt x="215" y="646"/>
                      </a:lnTo>
                      <a:lnTo>
                        <a:pt x="215" y="646"/>
                      </a:lnTo>
                      <a:lnTo>
                        <a:pt x="221" y="646"/>
                      </a:lnTo>
                      <a:lnTo>
                        <a:pt x="227" y="646"/>
                      </a:lnTo>
                      <a:lnTo>
                        <a:pt x="232" y="644"/>
                      </a:lnTo>
                      <a:lnTo>
                        <a:pt x="238" y="641"/>
                      </a:lnTo>
                      <a:lnTo>
                        <a:pt x="246" y="636"/>
                      </a:lnTo>
                      <a:lnTo>
                        <a:pt x="252" y="627"/>
                      </a:lnTo>
                      <a:lnTo>
                        <a:pt x="258" y="619"/>
                      </a:lnTo>
                      <a:lnTo>
                        <a:pt x="263" y="609"/>
                      </a:lnTo>
                      <a:lnTo>
                        <a:pt x="267" y="594"/>
                      </a:lnTo>
                      <a:lnTo>
                        <a:pt x="267" y="594"/>
                      </a:lnTo>
                      <a:lnTo>
                        <a:pt x="273" y="575"/>
                      </a:lnTo>
                      <a:lnTo>
                        <a:pt x="273" y="571"/>
                      </a:lnTo>
                      <a:lnTo>
                        <a:pt x="273" y="570"/>
                      </a:lnTo>
                      <a:lnTo>
                        <a:pt x="272" y="570"/>
                      </a:lnTo>
                      <a:lnTo>
                        <a:pt x="272" y="5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4" name="Freeform 101">
                  <a:extLst>
                    <a:ext uri="{FF2B5EF4-FFF2-40B4-BE49-F238E27FC236}">
                      <a16:creationId xmlns:a16="http://schemas.microsoft.com/office/drawing/2014/main" id="{733E26D6-D5D6-438C-BB02-E6FC53FD24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1" y="1961"/>
                  <a:ext cx="38" cy="108"/>
                </a:xfrm>
                <a:custGeom>
                  <a:avLst/>
                  <a:gdLst>
                    <a:gd name="T0" fmla="*/ 152 w 152"/>
                    <a:gd name="T1" fmla="*/ 422 h 432"/>
                    <a:gd name="T2" fmla="*/ 86 w 152"/>
                    <a:gd name="T3" fmla="*/ 432 h 432"/>
                    <a:gd name="T4" fmla="*/ 0 w 152"/>
                    <a:gd name="T5" fmla="*/ 194 h 432"/>
                    <a:gd name="T6" fmla="*/ 152 w 152"/>
                    <a:gd name="T7" fmla="*/ 0 h 432"/>
                    <a:gd name="T8" fmla="*/ 152 w 152"/>
                    <a:gd name="T9" fmla="*/ 422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" h="432">
                      <a:moveTo>
                        <a:pt x="152" y="422"/>
                      </a:moveTo>
                      <a:lnTo>
                        <a:pt x="86" y="432"/>
                      </a:lnTo>
                      <a:lnTo>
                        <a:pt x="0" y="194"/>
                      </a:lnTo>
                      <a:lnTo>
                        <a:pt x="152" y="0"/>
                      </a:lnTo>
                      <a:lnTo>
                        <a:pt x="152" y="422"/>
                      </a:lnTo>
                      <a:close/>
                    </a:path>
                  </a:pathLst>
                </a:custGeom>
                <a:solidFill>
                  <a:srgbClr val="FFEA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5" name="Freeform 102">
                  <a:extLst>
                    <a:ext uri="{FF2B5EF4-FFF2-40B4-BE49-F238E27FC236}">
                      <a16:creationId xmlns:a16="http://schemas.microsoft.com/office/drawing/2014/main" id="{82F3126C-03B1-40AD-85B7-56B5A05432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9" y="1962"/>
                  <a:ext cx="38" cy="108"/>
                </a:xfrm>
                <a:custGeom>
                  <a:avLst/>
                  <a:gdLst>
                    <a:gd name="T0" fmla="*/ 4 w 152"/>
                    <a:gd name="T1" fmla="*/ 423 h 432"/>
                    <a:gd name="T2" fmla="*/ 71 w 152"/>
                    <a:gd name="T3" fmla="*/ 432 h 432"/>
                    <a:gd name="T4" fmla="*/ 152 w 152"/>
                    <a:gd name="T5" fmla="*/ 195 h 432"/>
                    <a:gd name="T6" fmla="*/ 0 w 152"/>
                    <a:gd name="T7" fmla="*/ 0 h 432"/>
                    <a:gd name="T8" fmla="*/ 4 w 152"/>
                    <a:gd name="T9" fmla="*/ 423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2" h="432">
                      <a:moveTo>
                        <a:pt x="4" y="423"/>
                      </a:moveTo>
                      <a:lnTo>
                        <a:pt x="71" y="432"/>
                      </a:lnTo>
                      <a:lnTo>
                        <a:pt x="152" y="195"/>
                      </a:lnTo>
                      <a:lnTo>
                        <a:pt x="0" y="0"/>
                      </a:lnTo>
                      <a:lnTo>
                        <a:pt x="4" y="423"/>
                      </a:lnTo>
                      <a:close/>
                    </a:path>
                  </a:pathLst>
                </a:custGeom>
                <a:solidFill>
                  <a:srgbClr val="FFEA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6" name="Freeform 103">
                  <a:extLst>
                    <a:ext uri="{FF2B5EF4-FFF2-40B4-BE49-F238E27FC236}">
                      <a16:creationId xmlns:a16="http://schemas.microsoft.com/office/drawing/2014/main" id="{6C0A7F0D-263B-42B7-BEDB-1C015E0591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3" y="2059"/>
                  <a:ext cx="46" cy="52"/>
                </a:xfrm>
                <a:custGeom>
                  <a:avLst/>
                  <a:gdLst>
                    <a:gd name="T0" fmla="*/ 176 w 185"/>
                    <a:gd name="T1" fmla="*/ 0 h 209"/>
                    <a:gd name="T2" fmla="*/ 185 w 185"/>
                    <a:gd name="T3" fmla="*/ 47 h 209"/>
                    <a:gd name="T4" fmla="*/ 34 w 185"/>
                    <a:gd name="T5" fmla="*/ 209 h 209"/>
                    <a:gd name="T6" fmla="*/ 0 w 185"/>
                    <a:gd name="T7" fmla="*/ 185 h 209"/>
                    <a:gd name="T8" fmla="*/ 176 w 185"/>
                    <a:gd name="T9" fmla="*/ 0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85" h="209">
                      <a:moveTo>
                        <a:pt x="176" y="0"/>
                      </a:moveTo>
                      <a:lnTo>
                        <a:pt x="185" y="47"/>
                      </a:lnTo>
                      <a:lnTo>
                        <a:pt x="34" y="209"/>
                      </a:lnTo>
                      <a:lnTo>
                        <a:pt x="0" y="185"/>
                      </a:lnTo>
                      <a:lnTo>
                        <a:pt x="176" y="0"/>
                      </a:lnTo>
                      <a:close/>
                    </a:path>
                  </a:pathLst>
                </a:custGeom>
                <a:solidFill>
                  <a:srgbClr val="FFEA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7" name="Freeform 104">
                  <a:extLst>
                    <a:ext uri="{FF2B5EF4-FFF2-40B4-BE49-F238E27FC236}">
                      <a16:creationId xmlns:a16="http://schemas.microsoft.com/office/drawing/2014/main" id="{7594320C-8B89-447F-BC43-8471509F1F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48" y="1937"/>
                  <a:ext cx="53" cy="51"/>
                </a:xfrm>
                <a:custGeom>
                  <a:avLst/>
                  <a:gdLst>
                    <a:gd name="T0" fmla="*/ 0 w 213"/>
                    <a:gd name="T1" fmla="*/ 171 h 204"/>
                    <a:gd name="T2" fmla="*/ 42 w 213"/>
                    <a:gd name="T3" fmla="*/ 109 h 204"/>
                    <a:gd name="T4" fmla="*/ 19 w 213"/>
                    <a:gd name="T5" fmla="*/ 90 h 204"/>
                    <a:gd name="T6" fmla="*/ 52 w 213"/>
                    <a:gd name="T7" fmla="*/ 61 h 204"/>
                    <a:gd name="T8" fmla="*/ 28 w 213"/>
                    <a:gd name="T9" fmla="*/ 38 h 204"/>
                    <a:gd name="T10" fmla="*/ 61 w 213"/>
                    <a:gd name="T11" fmla="*/ 38 h 204"/>
                    <a:gd name="T12" fmla="*/ 72 w 213"/>
                    <a:gd name="T13" fmla="*/ 26 h 204"/>
                    <a:gd name="T14" fmla="*/ 91 w 213"/>
                    <a:gd name="T15" fmla="*/ 12 h 204"/>
                    <a:gd name="T16" fmla="*/ 117 w 213"/>
                    <a:gd name="T17" fmla="*/ 1 h 204"/>
                    <a:gd name="T18" fmla="*/ 132 w 213"/>
                    <a:gd name="T19" fmla="*/ 0 h 204"/>
                    <a:gd name="T20" fmla="*/ 141 w 213"/>
                    <a:gd name="T21" fmla="*/ 0 h 204"/>
                    <a:gd name="T22" fmla="*/ 156 w 213"/>
                    <a:gd name="T23" fmla="*/ 3 h 204"/>
                    <a:gd name="T24" fmla="*/ 170 w 213"/>
                    <a:gd name="T25" fmla="*/ 9 h 204"/>
                    <a:gd name="T26" fmla="*/ 189 w 213"/>
                    <a:gd name="T27" fmla="*/ 22 h 204"/>
                    <a:gd name="T28" fmla="*/ 204 w 213"/>
                    <a:gd name="T29" fmla="*/ 40 h 204"/>
                    <a:gd name="T30" fmla="*/ 210 w 213"/>
                    <a:gd name="T31" fmla="*/ 53 h 204"/>
                    <a:gd name="T32" fmla="*/ 213 w 213"/>
                    <a:gd name="T33" fmla="*/ 69 h 204"/>
                    <a:gd name="T34" fmla="*/ 213 w 213"/>
                    <a:gd name="T35" fmla="*/ 76 h 204"/>
                    <a:gd name="T36" fmla="*/ 208 w 213"/>
                    <a:gd name="T37" fmla="*/ 104 h 204"/>
                    <a:gd name="T38" fmla="*/ 198 w 213"/>
                    <a:gd name="T39" fmla="*/ 128 h 204"/>
                    <a:gd name="T40" fmla="*/ 182 w 213"/>
                    <a:gd name="T41" fmla="*/ 145 h 204"/>
                    <a:gd name="T42" fmla="*/ 166 w 213"/>
                    <a:gd name="T43" fmla="*/ 152 h 204"/>
                    <a:gd name="T44" fmla="*/ 157 w 213"/>
                    <a:gd name="T45" fmla="*/ 152 h 204"/>
                    <a:gd name="T46" fmla="*/ 141 w 213"/>
                    <a:gd name="T47" fmla="*/ 149 h 204"/>
                    <a:gd name="T48" fmla="*/ 123 w 213"/>
                    <a:gd name="T49" fmla="*/ 140 h 204"/>
                    <a:gd name="T50" fmla="*/ 132 w 213"/>
                    <a:gd name="T51" fmla="*/ 104 h 204"/>
                    <a:gd name="T52" fmla="*/ 134 w 213"/>
                    <a:gd name="T53" fmla="*/ 105 h 204"/>
                    <a:gd name="T54" fmla="*/ 142 w 213"/>
                    <a:gd name="T55" fmla="*/ 109 h 204"/>
                    <a:gd name="T56" fmla="*/ 150 w 213"/>
                    <a:gd name="T57" fmla="*/ 110 h 204"/>
                    <a:gd name="T58" fmla="*/ 156 w 213"/>
                    <a:gd name="T59" fmla="*/ 109 h 204"/>
                    <a:gd name="T60" fmla="*/ 167 w 213"/>
                    <a:gd name="T61" fmla="*/ 101 h 204"/>
                    <a:gd name="T62" fmla="*/ 173 w 213"/>
                    <a:gd name="T63" fmla="*/ 86 h 204"/>
                    <a:gd name="T64" fmla="*/ 174 w 213"/>
                    <a:gd name="T65" fmla="*/ 71 h 204"/>
                    <a:gd name="T66" fmla="*/ 170 w 213"/>
                    <a:gd name="T67" fmla="*/ 57 h 204"/>
                    <a:gd name="T68" fmla="*/ 167 w 213"/>
                    <a:gd name="T69" fmla="*/ 51 h 204"/>
                    <a:gd name="T70" fmla="*/ 156 w 213"/>
                    <a:gd name="T71" fmla="*/ 41 h 204"/>
                    <a:gd name="T72" fmla="*/ 142 w 213"/>
                    <a:gd name="T73" fmla="*/ 36 h 204"/>
                    <a:gd name="T74" fmla="*/ 123 w 213"/>
                    <a:gd name="T75" fmla="*/ 38 h 204"/>
                    <a:gd name="T76" fmla="*/ 113 w 213"/>
                    <a:gd name="T77" fmla="*/ 42 h 204"/>
                    <a:gd name="T78" fmla="*/ 98 w 213"/>
                    <a:gd name="T79" fmla="*/ 57 h 204"/>
                    <a:gd name="T80" fmla="*/ 91 w 213"/>
                    <a:gd name="T81" fmla="*/ 73 h 204"/>
                    <a:gd name="T82" fmla="*/ 85 w 213"/>
                    <a:gd name="T83" fmla="*/ 99 h 204"/>
                    <a:gd name="T84" fmla="*/ 84 w 213"/>
                    <a:gd name="T85" fmla="*/ 103 h 204"/>
                    <a:gd name="T86" fmla="*/ 84 w 213"/>
                    <a:gd name="T87" fmla="*/ 116 h 204"/>
                    <a:gd name="T88" fmla="*/ 81 w 213"/>
                    <a:gd name="T89" fmla="*/ 129 h 204"/>
                    <a:gd name="T90" fmla="*/ 80 w 213"/>
                    <a:gd name="T91" fmla="*/ 133 h 204"/>
                    <a:gd name="T92" fmla="*/ 49 w 213"/>
                    <a:gd name="T93" fmla="*/ 172 h 204"/>
                    <a:gd name="T94" fmla="*/ 23 w 213"/>
                    <a:gd name="T95" fmla="*/ 204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13" h="204">
                      <a:moveTo>
                        <a:pt x="23" y="204"/>
                      </a:moveTo>
                      <a:lnTo>
                        <a:pt x="0" y="171"/>
                      </a:lnTo>
                      <a:lnTo>
                        <a:pt x="42" y="128"/>
                      </a:lnTo>
                      <a:lnTo>
                        <a:pt x="42" y="109"/>
                      </a:lnTo>
                      <a:lnTo>
                        <a:pt x="19" y="109"/>
                      </a:lnTo>
                      <a:lnTo>
                        <a:pt x="19" y="90"/>
                      </a:lnTo>
                      <a:lnTo>
                        <a:pt x="42" y="90"/>
                      </a:lnTo>
                      <a:lnTo>
                        <a:pt x="52" y="61"/>
                      </a:lnTo>
                      <a:lnTo>
                        <a:pt x="19" y="61"/>
                      </a:lnTo>
                      <a:lnTo>
                        <a:pt x="28" y="38"/>
                      </a:lnTo>
                      <a:lnTo>
                        <a:pt x="61" y="38"/>
                      </a:lnTo>
                      <a:lnTo>
                        <a:pt x="61" y="38"/>
                      </a:lnTo>
                      <a:lnTo>
                        <a:pt x="66" y="32"/>
                      </a:lnTo>
                      <a:lnTo>
                        <a:pt x="72" y="26"/>
                      </a:lnTo>
                      <a:lnTo>
                        <a:pt x="80" y="19"/>
                      </a:lnTo>
                      <a:lnTo>
                        <a:pt x="91" y="12"/>
                      </a:lnTo>
                      <a:lnTo>
                        <a:pt x="103" y="6"/>
                      </a:lnTo>
                      <a:lnTo>
                        <a:pt x="117" y="1"/>
                      </a:lnTo>
                      <a:lnTo>
                        <a:pt x="124" y="0"/>
                      </a:lnTo>
                      <a:lnTo>
                        <a:pt x="132" y="0"/>
                      </a:lnTo>
                      <a:lnTo>
                        <a:pt x="132" y="0"/>
                      </a:lnTo>
                      <a:lnTo>
                        <a:pt x="141" y="0"/>
                      </a:lnTo>
                      <a:lnTo>
                        <a:pt x="149" y="1"/>
                      </a:lnTo>
                      <a:lnTo>
                        <a:pt x="156" y="3"/>
                      </a:lnTo>
                      <a:lnTo>
                        <a:pt x="163" y="6"/>
                      </a:lnTo>
                      <a:lnTo>
                        <a:pt x="170" y="9"/>
                      </a:lnTo>
                      <a:lnTo>
                        <a:pt x="178" y="13"/>
                      </a:lnTo>
                      <a:lnTo>
                        <a:pt x="189" y="22"/>
                      </a:lnTo>
                      <a:lnTo>
                        <a:pt x="199" y="34"/>
                      </a:lnTo>
                      <a:lnTo>
                        <a:pt x="204" y="40"/>
                      </a:lnTo>
                      <a:lnTo>
                        <a:pt x="207" y="47"/>
                      </a:lnTo>
                      <a:lnTo>
                        <a:pt x="210" y="53"/>
                      </a:lnTo>
                      <a:lnTo>
                        <a:pt x="212" y="60"/>
                      </a:lnTo>
                      <a:lnTo>
                        <a:pt x="213" y="69"/>
                      </a:lnTo>
                      <a:lnTo>
                        <a:pt x="213" y="76"/>
                      </a:lnTo>
                      <a:lnTo>
                        <a:pt x="213" y="76"/>
                      </a:lnTo>
                      <a:lnTo>
                        <a:pt x="212" y="90"/>
                      </a:lnTo>
                      <a:lnTo>
                        <a:pt x="208" y="104"/>
                      </a:lnTo>
                      <a:lnTo>
                        <a:pt x="204" y="116"/>
                      </a:lnTo>
                      <a:lnTo>
                        <a:pt x="198" y="128"/>
                      </a:lnTo>
                      <a:lnTo>
                        <a:pt x="191" y="136"/>
                      </a:lnTo>
                      <a:lnTo>
                        <a:pt x="182" y="145"/>
                      </a:lnTo>
                      <a:lnTo>
                        <a:pt x="174" y="149"/>
                      </a:lnTo>
                      <a:lnTo>
                        <a:pt x="166" y="152"/>
                      </a:lnTo>
                      <a:lnTo>
                        <a:pt x="166" y="152"/>
                      </a:lnTo>
                      <a:lnTo>
                        <a:pt x="157" y="152"/>
                      </a:lnTo>
                      <a:lnTo>
                        <a:pt x="149" y="150"/>
                      </a:lnTo>
                      <a:lnTo>
                        <a:pt x="141" y="149"/>
                      </a:lnTo>
                      <a:lnTo>
                        <a:pt x="134" y="146"/>
                      </a:lnTo>
                      <a:lnTo>
                        <a:pt x="123" y="140"/>
                      </a:lnTo>
                      <a:lnTo>
                        <a:pt x="118" y="137"/>
                      </a:lnTo>
                      <a:lnTo>
                        <a:pt x="132" y="104"/>
                      </a:lnTo>
                      <a:lnTo>
                        <a:pt x="132" y="104"/>
                      </a:lnTo>
                      <a:lnTo>
                        <a:pt x="134" y="105"/>
                      </a:lnTo>
                      <a:lnTo>
                        <a:pt x="138" y="108"/>
                      </a:lnTo>
                      <a:lnTo>
                        <a:pt x="142" y="109"/>
                      </a:lnTo>
                      <a:lnTo>
                        <a:pt x="145" y="110"/>
                      </a:lnTo>
                      <a:lnTo>
                        <a:pt x="150" y="110"/>
                      </a:lnTo>
                      <a:lnTo>
                        <a:pt x="156" y="109"/>
                      </a:lnTo>
                      <a:lnTo>
                        <a:pt x="156" y="109"/>
                      </a:lnTo>
                      <a:lnTo>
                        <a:pt x="162" y="105"/>
                      </a:lnTo>
                      <a:lnTo>
                        <a:pt x="167" y="101"/>
                      </a:lnTo>
                      <a:lnTo>
                        <a:pt x="170" y="95"/>
                      </a:lnTo>
                      <a:lnTo>
                        <a:pt x="173" y="86"/>
                      </a:lnTo>
                      <a:lnTo>
                        <a:pt x="174" y="79"/>
                      </a:lnTo>
                      <a:lnTo>
                        <a:pt x="174" y="71"/>
                      </a:lnTo>
                      <a:lnTo>
                        <a:pt x="173" y="63"/>
                      </a:lnTo>
                      <a:lnTo>
                        <a:pt x="170" y="57"/>
                      </a:lnTo>
                      <a:lnTo>
                        <a:pt x="170" y="57"/>
                      </a:lnTo>
                      <a:lnTo>
                        <a:pt x="167" y="51"/>
                      </a:lnTo>
                      <a:lnTo>
                        <a:pt x="162" y="46"/>
                      </a:lnTo>
                      <a:lnTo>
                        <a:pt x="156" y="41"/>
                      </a:lnTo>
                      <a:lnTo>
                        <a:pt x="149" y="38"/>
                      </a:lnTo>
                      <a:lnTo>
                        <a:pt x="142" y="36"/>
                      </a:lnTo>
                      <a:lnTo>
                        <a:pt x="132" y="36"/>
                      </a:lnTo>
                      <a:lnTo>
                        <a:pt x="123" y="38"/>
                      </a:lnTo>
                      <a:lnTo>
                        <a:pt x="113" y="42"/>
                      </a:lnTo>
                      <a:lnTo>
                        <a:pt x="113" y="42"/>
                      </a:lnTo>
                      <a:lnTo>
                        <a:pt x="104" y="50"/>
                      </a:lnTo>
                      <a:lnTo>
                        <a:pt x="98" y="57"/>
                      </a:lnTo>
                      <a:lnTo>
                        <a:pt x="93" y="65"/>
                      </a:lnTo>
                      <a:lnTo>
                        <a:pt x="91" y="73"/>
                      </a:lnTo>
                      <a:lnTo>
                        <a:pt x="87" y="89"/>
                      </a:lnTo>
                      <a:lnTo>
                        <a:pt x="85" y="99"/>
                      </a:lnTo>
                      <a:lnTo>
                        <a:pt x="85" y="99"/>
                      </a:lnTo>
                      <a:lnTo>
                        <a:pt x="84" y="103"/>
                      </a:lnTo>
                      <a:lnTo>
                        <a:pt x="84" y="107"/>
                      </a:lnTo>
                      <a:lnTo>
                        <a:pt x="84" y="116"/>
                      </a:lnTo>
                      <a:lnTo>
                        <a:pt x="83" y="124"/>
                      </a:lnTo>
                      <a:lnTo>
                        <a:pt x="81" y="129"/>
                      </a:lnTo>
                      <a:lnTo>
                        <a:pt x="80" y="133"/>
                      </a:lnTo>
                      <a:lnTo>
                        <a:pt x="80" y="133"/>
                      </a:lnTo>
                      <a:lnTo>
                        <a:pt x="68" y="148"/>
                      </a:lnTo>
                      <a:lnTo>
                        <a:pt x="49" y="172"/>
                      </a:lnTo>
                      <a:lnTo>
                        <a:pt x="23" y="204"/>
                      </a:lnTo>
                      <a:lnTo>
                        <a:pt x="23" y="204"/>
                      </a:lnTo>
                      <a:close/>
                    </a:path>
                  </a:pathLst>
                </a:custGeom>
                <a:solidFill>
                  <a:srgbClr val="FFEA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8" name="Freeform 105">
                  <a:extLst>
                    <a:ext uri="{FF2B5EF4-FFF2-40B4-BE49-F238E27FC236}">
                      <a16:creationId xmlns:a16="http://schemas.microsoft.com/office/drawing/2014/main" id="{E48D8C38-D7F2-4178-A120-AD5C89D182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7" y="2153"/>
                  <a:ext cx="123" cy="75"/>
                </a:xfrm>
                <a:custGeom>
                  <a:avLst/>
                  <a:gdLst>
                    <a:gd name="T0" fmla="*/ 131 w 493"/>
                    <a:gd name="T1" fmla="*/ 8 h 300"/>
                    <a:gd name="T2" fmla="*/ 108 w 493"/>
                    <a:gd name="T3" fmla="*/ 6 h 300"/>
                    <a:gd name="T4" fmla="*/ 72 w 493"/>
                    <a:gd name="T5" fmla="*/ 0 h 300"/>
                    <a:gd name="T6" fmla="*/ 57 w 493"/>
                    <a:gd name="T7" fmla="*/ 9 h 300"/>
                    <a:gd name="T8" fmla="*/ 29 w 493"/>
                    <a:gd name="T9" fmla="*/ 39 h 300"/>
                    <a:gd name="T10" fmla="*/ 8 w 493"/>
                    <a:gd name="T11" fmla="*/ 48 h 300"/>
                    <a:gd name="T12" fmla="*/ 0 w 493"/>
                    <a:gd name="T13" fmla="*/ 58 h 300"/>
                    <a:gd name="T14" fmla="*/ 4 w 493"/>
                    <a:gd name="T15" fmla="*/ 67 h 300"/>
                    <a:gd name="T16" fmla="*/ 29 w 493"/>
                    <a:gd name="T17" fmla="*/ 82 h 300"/>
                    <a:gd name="T18" fmla="*/ 76 w 493"/>
                    <a:gd name="T19" fmla="*/ 104 h 300"/>
                    <a:gd name="T20" fmla="*/ 90 w 493"/>
                    <a:gd name="T21" fmla="*/ 114 h 300"/>
                    <a:gd name="T22" fmla="*/ 104 w 493"/>
                    <a:gd name="T23" fmla="*/ 129 h 300"/>
                    <a:gd name="T24" fmla="*/ 112 w 493"/>
                    <a:gd name="T25" fmla="*/ 137 h 300"/>
                    <a:gd name="T26" fmla="*/ 114 w 493"/>
                    <a:gd name="T27" fmla="*/ 148 h 300"/>
                    <a:gd name="T28" fmla="*/ 115 w 493"/>
                    <a:gd name="T29" fmla="*/ 175 h 300"/>
                    <a:gd name="T30" fmla="*/ 104 w 493"/>
                    <a:gd name="T31" fmla="*/ 183 h 300"/>
                    <a:gd name="T32" fmla="*/ 100 w 493"/>
                    <a:gd name="T33" fmla="*/ 196 h 300"/>
                    <a:gd name="T34" fmla="*/ 110 w 493"/>
                    <a:gd name="T35" fmla="*/ 212 h 300"/>
                    <a:gd name="T36" fmla="*/ 142 w 493"/>
                    <a:gd name="T37" fmla="*/ 253 h 300"/>
                    <a:gd name="T38" fmla="*/ 153 w 493"/>
                    <a:gd name="T39" fmla="*/ 236 h 300"/>
                    <a:gd name="T40" fmla="*/ 152 w 493"/>
                    <a:gd name="T41" fmla="*/ 229 h 300"/>
                    <a:gd name="T42" fmla="*/ 133 w 493"/>
                    <a:gd name="T43" fmla="*/ 210 h 300"/>
                    <a:gd name="T44" fmla="*/ 138 w 493"/>
                    <a:gd name="T45" fmla="*/ 187 h 300"/>
                    <a:gd name="T46" fmla="*/ 140 w 493"/>
                    <a:gd name="T47" fmla="*/ 154 h 300"/>
                    <a:gd name="T48" fmla="*/ 161 w 493"/>
                    <a:gd name="T49" fmla="*/ 188 h 300"/>
                    <a:gd name="T50" fmla="*/ 174 w 493"/>
                    <a:gd name="T51" fmla="*/ 192 h 300"/>
                    <a:gd name="T52" fmla="*/ 180 w 493"/>
                    <a:gd name="T53" fmla="*/ 191 h 300"/>
                    <a:gd name="T54" fmla="*/ 176 w 493"/>
                    <a:gd name="T55" fmla="*/ 148 h 300"/>
                    <a:gd name="T56" fmla="*/ 190 w 493"/>
                    <a:gd name="T57" fmla="*/ 191 h 300"/>
                    <a:gd name="T58" fmla="*/ 190 w 493"/>
                    <a:gd name="T59" fmla="*/ 286 h 300"/>
                    <a:gd name="T60" fmla="*/ 242 w 493"/>
                    <a:gd name="T61" fmla="*/ 196 h 300"/>
                    <a:gd name="T62" fmla="*/ 346 w 493"/>
                    <a:gd name="T63" fmla="*/ 215 h 300"/>
                    <a:gd name="T64" fmla="*/ 355 w 493"/>
                    <a:gd name="T65" fmla="*/ 218 h 300"/>
                    <a:gd name="T66" fmla="*/ 375 w 493"/>
                    <a:gd name="T67" fmla="*/ 210 h 300"/>
                    <a:gd name="T68" fmla="*/ 380 w 493"/>
                    <a:gd name="T69" fmla="*/ 219 h 300"/>
                    <a:gd name="T70" fmla="*/ 395 w 493"/>
                    <a:gd name="T71" fmla="*/ 200 h 300"/>
                    <a:gd name="T72" fmla="*/ 396 w 493"/>
                    <a:gd name="T73" fmla="*/ 200 h 300"/>
                    <a:gd name="T74" fmla="*/ 370 w 493"/>
                    <a:gd name="T75" fmla="*/ 291 h 300"/>
                    <a:gd name="T76" fmla="*/ 446 w 493"/>
                    <a:gd name="T77" fmla="*/ 249 h 300"/>
                    <a:gd name="T78" fmla="*/ 445 w 493"/>
                    <a:gd name="T79" fmla="*/ 267 h 300"/>
                    <a:gd name="T80" fmla="*/ 451 w 493"/>
                    <a:gd name="T81" fmla="*/ 300 h 300"/>
                    <a:gd name="T82" fmla="*/ 470 w 493"/>
                    <a:gd name="T83" fmla="*/ 279 h 300"/>
                    <a:gd name="T84" fmla="*/ 470 w 493"/>
                    <a:gd name="T85" fmla="*/ 266 h 300"/>
                    <a:gd name="T86" fmla="*/ 480 w 493"/>
                    <a:gd name="T87" fmla="*/ 213 h 300"/>
                    <a:gd name="T88" fmla="*/ 484 w 493"/>
                    <a:gd name="T89" fmla="*/ 196 h 300"/>
                    <a:gd name="T90" fmla="*/ 460 w 493"/>
                    <a:gd name="T91" fmla="*/ 115 h 300"/>
                    <a:gd name="T92" fmla="*/ 483 w 493"/>
                    <a:gd name="T93" fmla="*/ 96 h 300"/>
                    <a:gd name="T94" fmla="*/ 493 w 493"/>
                    <a:gd name="T95" fmla="*/ 69 h 300"/>
                    <a:gd name="T96" fmla="*/ 489 w 493"/>
                    <a:gd name="T97" fmla="*/ 48 h 300"/>
                    <a:gd name="T98" fmla="*/ 469 w 493"/>
                    <a:gd name="T99" fmla="*/ 38 h 300"/>
                    <a:gd name="T100" fmla="*/ 377 w 493"/>
                    <a:gd name="T101" fmla="*/ 31 h 300"/>
                    <a:gd name="T102" fmla="*/ 157 w 493"/>
                    <a:gd name="T103" fmla="*/ 44 h 300"/>
                    <a:gd name="T104" fmla="*/ 133 w 493"/>
                    <a:gd name="T105" fmla="*/ 39 h 300"/>
                    <a:gd name="T106" fmla="*/ 152 w 493"/>
                    <a:gd name="T107" fmla="*/ 13 h 300"/>
                    <a:gd name="T108" fmla="*/ 148 w 493"/>
                    <a:gd name="T109" fmla="*/ 7 h 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493" h="300">
                      <a:moveTo>
                        <a:pt x="142" y="6"/>
                      </a:moveTo>
                      <a:lnTo>
                        <a:pt x="142" y="6"/>
                      </a:lnTo>
                      <a:lnTo>
                        <a:pt x="138" y="6"/>
                      </a:lnTo>
                      <a:lnTo>
                        <a:pt x="131" y="8"/>
                      </a:lnTo>
                      <a:lnTo>
                        <a:pt x="123" y="10"/>
                      </a:lnTo>
                      <a:lnTo>
                        <a:pt x="119" y="10"/>
                      </a:lnTo>
                      <a:lnTo>
                        <a:pt x="119" y="10"/>
                      </a:lnTo>
                      <a:lnTo>
                        <a:pt x="108" y="6"/>
                      </a:lnTo>
                      <a:lnTo>
                        <a:pt x="97" y="3"/>
                      </a:lnTo>
                      <a:lnTo>
                        <a:pt x="85" y="1"/>
                      </a:lnTo>
                      <a:lnTo>
                        <a:pt x="85" y="1"/>
                      </a:lnTo>
                      <a:lnTo>
                        <a:pt x="72" y="0"/>
                      </a:lnTo>
                      <a:lnTo>
                        <a:pt x="69" y="1"/>
                      </a:lnTo>
                      <a:lnTo>
                        <a:pt x="62" y="6"/>
                      </a:lnTo>
                      <a:lnTo>
                        <a:pt x="62" y="6"/>
                      </a:lnTo>
                      <a:lnTo>
                        <a:pt x="57" y="9"/>
                      </a:lnTo>
                      <a:lnTo>
                        <a:pt x="52" y="13"/>
                      </a:lnTo>
                      <a:lnTo>
                        <a:pt x="45" y="21"/>
                      </a:lnTo>
                      <a:lnTo>
                        <a:pt x="38" y="29"/>
                      </a:lnTo>
                      <a:lnTo>
                        <a:pt x="29" y="39"/>
                      </a:lnTo>
                      <a:lnTo>
                        <a:pt x="29" y="39"/>
                      </a:lnTo>
                      <a:lnTo>
                        <a:pt x="23" y="42"/>
                      </a:lnTo>
                      <a:lnTo>
                        <a:pt x="18" y="45"/>
                      </a:lnTo>
                      <a:lnTo>
                        <a:pt x="8" y="48"/>
                      </a:lnTo>
                      <a:lnTo>
                        <a:pt x="5" y="51"/>
                      </a:lnTo>
                      <a:lnTo>
                        <a:pt x="2" y="52"/>
                      </a:lnTo>
                      <a:lnTo>
                        <a:pt x="0" y="54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0" y="61"/>
                      </a:lnTo>
                      <a:lnTo>
                        <a:pt x="2" y="65"/>
                      </a:lnTo>
                      <a:lnTo>
                        <a:pt x="4" y="67"/>
                      </a:lnTo>
                      <a:lnTo>
                        <a:pt x="7" y="70"/>
                      </a:lnTo>
                      <a:lnTo>
                        <a:pt x="17" y="76"/>
                      </a:lnTo>
                      <a:lnTo>
                        <a:pt x="29" y="82"/>
                      </a:lnTo>
                      <a:lnTo>
                        <a:pt x="29" y="82"/>
                      </a:lnTo>
                      <a:lnTo>
                        <a:pt x="57" y="95"/>
                      </a:lnTo>
                      <a:lnTo>
                        <a:pt x="71" y="101"/>
                      </a:lnTo>
                      <a:lnTo>
                        <a:pt x="71" y="101"/>
                      </a:lnTo>
                      <a:lnTo>
                        <a:pt x="76" y="104"/>
                      </a:lnTo>
                      <a:lnTo>
                        <a:pt x="81" y="108"/>
                      </a:lnTo>
                      <a:lnTo>
                        <a:pt x="85" y="110"/>
                      </a:lnTo>
                      <a:lnTo>
                        <a:pt x="85" y="110"/>
                      </a:lnTo>
                      <a:lnTo>
                        <a:pt x="90" y="114"/>
                      </a:lnTo>
                      <a:lnTo>
                        <a:pt x="97" y="118"/>
                      </a:lnTo>
                      <a:lnTo>
                        <a:pt x="102" y="124"/>
                      </a:lnTo>
                      <a:lnTo>
                        <a:pt x="104" y="129"/>
                      </a:lnTo>
                      <a:lnTo>
                        <a:pt x="104" y="129"/>
                      </a:lnTo>
                      <a:lnTo>
                        <a:pt x="106" y="131"/>
                      </a:lnTo>
                      <a:lnTo>
                        <a:pt x="107" y="133"/>
                      </a:lnTo>
                      <a:lnTo>
                        <a:pt x="110" y="135"/>
                      </a:lnTo>
                      <a:lnTo>
                        <a:pt x="112" y="137"/>
                      </a:lnTo>
                      <a:lnTo>
                        <a:pt x="113" y="140"/>
                      </a:lnTo>
                      <a:lnTo>
                        <a:pt x="114" y="143"/>
                      </a:lnTo>
                      <a:lnTo>
                        <a:pt x="114" y="148"/>
                      </a:lnTo>
                      <a:lnTo>
                        <a:pt x="114" y="148"/>
                      </a:lnTo>
                      <a:lnTo>
                        <a:pt x="114" y="159"/>
                      </a:lnTo>
                      <a:lnTo>
                        <a:pt x="115" y="167"/>
                      </a:lnTo>
                      <a:lnTo>
                        <a:pt x="115" y="174"/>
                      </a:lnTo>
                      <a:lnTo>
                        <a:pt x="115" y="175"/>
                      </a:lnTo>
                      <a:lnTo>
                        <a:pt x="114" y="177"/>
                      </a:lnTo>
                      <a:lnTo>
                        <a:pt x="114" y="177"/>
                      </a:lnTo>
                      <a:lnTo>
                        <a:pt x="109" y="179"/>
                      </a:lnTo>
                      <a:lnTo>
                        <a:pt x="104" y="183"/>
                      </a:lnTo>
                      <a:lnTo>
                        <a:pt x="102" y="185"/>
                      </a:lnTo>
                      <a:lnTo>
                        <a:pt x="100" y="188"/>
                      </a:lnTo>
                      <a:lnTo>
                        <a:pt x="100" y="192"/>
                      </a:lnTo>
                      <a:lnTo>
                        <a:pt x="100" y="196"/>
                      </a:lnTo>
                      <a:lnTo>
                        <a:pt x="100" y="196"/>
                      </a:lnTo>
                      <a:lnTo>
                        <a:pt x="103" y="203"/>
                      </a:lnTo>
                      <a:lnTo>
                        <a:pt x="107" y="207"/>
                      </a:lnTo>
                      <a:lnTo>
                        <a:pt x="110" y="212"/>
                      </a:lnTo>
                      <a:lnTo>
                        <a:pt x="114" y="219"/>
                      </a:lnTo>
                      <a:lnTo>
                        <a:pt x="114" y="219"/>
                      </a:lnTo>
                      <a:lnTo>
                        <a:pt x="128" y="262"/>
                      </a:lnTo>
                      <a:lnTo>
                        <a:pt x="142" y="253"/>
                      </a:lnTo>
                      <a:lnTo>
                        <a:pt x="147" y="243"/>
                      </a:lnTo>
                      <a:lnTo>
                        <a:pt x="147" y="243"/>
                      </a:lnTo>
                      <a:lnTo>
                        <a:pt x="150" y="239"/>
                      </a:lnTo>
                      <a:lnTo>
                        <a:pt x="153" y="236"/>
                      </a:lnTo>
                      <a:lnTo>
                        <a:pt x="154" y="234"/>
                      </a:lnTo>
                      <a:lnTo>
                        <a:pt x="155" y="232"/>
                      </a:lnTo>
                      <a:lnTo>
                        <a:pt x="154" y="230"/>
                      </a:lnTo>
                      <a:lnTo>
                        <a:pt x="152" y="229"/>
                      </a:lnTo>
                      <a:lnTo>
                        <a:pt x="152" y="229"/>
                      </a:lnTo>
                      <a:lnTo>
                        <a:pt x="146" y="224"/>
                      </a:lnTo>
                      <a:lnTo>
                        <a:pt x="139" y="218"/>
                      </a:lnTo>
                      <a:lnTo>
                        <a:pt x="133" y="210"/>
                      </a:lnTo>
                      <a:lnTo>
                        <a:pt x="133" y="210"/>
                      </a:lnTo>
                      <a:lnTo>
                        <a:pt x="138" y="196"/>
                      </a:lnTo>
                      <a:lnTo>
                        <a:pt x="138" y="196"/>
                      </a:lnTo>
                      <a:lnTo>
                        <a:pt x="138" y="187"/>
                      </a:lnTo>
                      <a:lnTo>
                        <a:pt x="138" y="171"/>
                      </a:lnTo>
                      <a:lnTo>
                        <a:pt x="138" y="148"/>
                      </a:lnTo>
                      <a:lnTo>
                        <a:pt x="138" y="148"/>
                      </a:lnTo>
                      <a:lnTo>
                        <a:pt x="140" y="154"/>
                      </a:lnTo>
                      <a:lnTo>
                        <a:pt x="147" y="169"/>
                      </a:lnTo>
                      <a:lnTo>
                        <a:pt x="152" y="177"/>
                      </a:lnTo>
                      <a:lnTo>
                        <a:pt x="157" y="184"/>
                      </a:lnTo>
                      <a:lnTo>
                        <a:pt x="161" y="188"/>
                      </a:lnTo>
                      <a:lnTo>
                        <a:pt x="164" y="190"/>
                      </a:lnTo>
                      <a:lnTo>
                        <a:pt x="166" y="191"/>
                      </a:lnTo>
                      <a:lnTo>
                        <a:pt x="166" y="191"/>
                      </a:lnTo>
                      <a:lnTo>
                        <a:pt x="174" y="192"/>
                      </a:lnTo>
                      <a:lnTo>
                        <a:pt x="179" y="194"/>
                      </a:lnTo>
                      <a:lnTo>
                        <a:pt x="182" y="194"/>
                      </a:lnTo>
                      <a:lnTo>
                        <a:pt x="180" y="191"/>
                      </a:lnTo>
                      <a:lnTo>
                        <a:pt x="180" y="191"/>
                      </a:lnTo>
                      <a:lnTo>
                        <a:pt x="178" y="181"/>
                      </a:lnTo>
                      <a:lnTo>
                        <a:pt x="177" y="167"/>
                      </a:lnTo>
                      <a:lnTo>
                        <a:pt x="176" y="148"/>
                      </a:lnTo>
                      <a:lnTo>
                        <a:pt x="176" y="148"/>
                      </a:lnTo>
                      <a:lnTo>
                        <a:pt x="182" y="164"/>
                      </a:lnTo>
                      <a:lnTo>
                        <a:pt x="186" y="178"/>
                      </a:lnTo>
                      <a:lnTo>
                        <a:pt x="190" y="191"/>
                      </a:lnTo>
                      <a:lnTo>
                        <a:pt x="190" y="191"/>
                      </a:lnTo>
                      <a:lnTo>
                        <a:pt x="191" y="210"/>
                      </a:lnTo>
                      <a:lnTo>
                        <a:pt x="193" y="238"/>
                      </a:lnTo>
                      <a:lnTo>
                        <a:pt x="195" y="276"/>
                      </a:lnTo>
                      <a:lnTo>
                        <a:pt x="190" y="286"/>
                      </a:lnTo>
                      <a:lnTo>
                        <a:pt x="214" y="300"/>
                      </a:lnTo>
                      <a:lnTo>
                        <a:pt x="223" y="234"/>
                      </a:lnTo>
                      <a:lnTo>
                        <a:pt x="233" y="210"/>
                      </a:lnTo>
                      <a:lnTo>
                        <a:pt x="242" y="196"/>
                      </a:lnTo>
                      <a:lnTo>
                        <a:pt x="337" y="196"/>
                      </a:lnTo>
                      <a:lnTo>
                        <a:pt x="337" y="196"/>
                      </a:lnTo>
                      <a:lnTo>
                        <a:pt x="343" y="206"/>
                      </a:lnTo>
                      <a:lnTo>
                        <a:pt x="346" y="215"/>
                      </a:lnTo>
                      <a:lnTo>
                        <a:pt x="351" y="219"/>
                      </a:lnTo>
                      <a:lnTo>
                        <a:pt x="351" y="219"/>
                      </a:lnTo>
                      <a:lnTo>
                        <a:pt x="352" y="219"/>
                      </a:lnTo>
                      <a:lnTo>
                        <a:pt x="355" y="218"/>
                      </a:lnTo>
                      <a:lnTo>
                        <a:pt x="358" y="213"/>
                      </a:lnTo>
                      <a:lnTo>
                        <a:pt x="361" y="205"/>
                      </a:lnTo>
                      <a:lnTo>
                        <a:pt x="375" y="210"/>
                      </a:lnTo>
                      <a:lnTo>
                        <a:pt x="375" y="210"/>
                      </a:lnTo>
                      <a:lnTo>
                        <a:pt x="376" y="216"/>
                      </a:lnTo>
                      <a:lnTo>
                        <a:pt x="377" y="219"/>
                      </a:lnTo>
                      <a:lnTo>
                        <a:pt x="378" y="220"/>
                      </a:lnTo>
                      <a:lnTo>
                        <a:pt x="380" y="219"/>
                      </a:lnTo>
                      <a:lnTo>
                        <a:pt x="380" y="219"/>
                      </a:lnTo>
                      <a:lnTo>
                        <a:pt x="390" y="207"/>
                      </a:lnTo>
                      <a:lnTo>
                        <a:pt x="395" y="203"/>
                      </a:lnTo>
                      <a:lnTo>
                        <a:pt x="395" y="200"/>
                      </a:lnTo>
                      <a:lnTo>
                        <a:pt x="394" y="200"/>
                      </a:lnTo>
                      <a:lnTo>
                        <a:pt x="394" y="200"/>
                      </a:lnTo>
                      <a:lnTo>
                        <a:pt x="394" y="200"/>
                      </a:lnTo>
                      <a:lnTo>
                        <a:pt x="396" y="200"/>
                      </a:lnTo>
                      <a:lnTo>
                        <a:pt x="406" y="200"/>
                      </a:lnTo>
                      <a:lnTo>
                        <a:pt x="422" y="200"/>
                      </a:lnTo>
                      <a:lnTo>
                        <a:pt x="351" y="276"/>
                      </a:lnTo>
                      <a:lnTo>
                        <a:pt x="370" y="291"/>
                      </a:lnTo>
                      <a:lnTo>
                        <a:pt x="441" y="210"/>
                      </a:lnTo>
                      <a:lnTo>
                        <a:pt x="441" y="210"/>
                      </a:lnTo>
                      <a:lnTo>
                        <a:pt x="445" y="231"/>
                      </a:lnTo>
                      <a:lnTo>
                        <a:pt x="446" y="249"/>
                      </a:lnTo>
                      <a:lnTo>
                        <a:pt x="446" y="256"/>
                      </a:lnTo>
                      <a:lnTo>
                        <a:pt x="446" y="262"/>
                      </a:lnTo>
                      <a:lnTo>
                        <a:pt x="446" y="262"/>
                      </a:lnTo>
                      <a:lnTo>
                        <a:pt x="445" y="267"/>
                      </a:lnTo>
                      <a:lnTo>
                        <a:pt x="442" y="272"/>
                      </a:lnTo>
                      <a:lnTo>
                        <a:pt x="435" y="281"/>
                      </a:lnTo>
                      <a:lnTo>
                        <a:pt x="427" y="291"/>
                      </a:lnTo>
                      <a:lnTo>
                        <a:pt x="451" y="300"/>
                      </a:lnTo>
                      <a:lnTo>
                        <a:pt x="451" y="300"/>
                      </a:lnTo>
                      <a:lnTo>
                        <a:pt x="461" y="289"/>
                      </a:lnTo>
                      <a:lnTo>
                        <a:pt x="467" y="282"/>
                      </a:lnTo>
                      <a:lnTo>
                        <a:pt x="470" y="279"/>
                      </a:lnTo>
                      <a:lnTo>
                        <a:pt x="470" y="276"/>
                      </a:lnTo>
                      <a:lnTo>
                        <a:pt x="470" y="276"/>
                      </a:lnTo>
                      <a:lnTo>
                        <a:pt x="470" y="273"/>
                      </a:lnTo>
                      <a:lnTo>
                        <a:pt x="470" y="266"/>
                      </a:lnTo>
                      <a:lnTo>
                        <a:pt x="471" y="248"/>
                      </a:lnTo>
                      <a:lnTo>
                        <a:pt x="475" y="224"/>
                      </a:lnTo>
                      <a:lnTo>
                        <a:pt x="475" y="224"/>
                      </a:lnTo>
                      <a:lnTo>
                        <a:pt x="480" y="213"/>
                      </a:lnTo>
                      <a:lnTo>
                        <a:pt x="484" y="204"/>
                      </a:lnTo>
                      <a:lnTo>
                        <a:pt x="484" y="199"/>
                      </a:lnTo>
                      <a:lnTo>
                        <a:pt x="484" y="196"/>
                      </a:lnTo>
                      <a:lnTo>
                        <a:pt x="484" y="196"/>
                      </a:lnTo>
                      <a:lnTo>
                        <a:pt x="480" y="187"/>
                      </a:lnTo>
                      <a:lnTo>
                        <a:pt x="473" y="178"/>
                      </a:lnTo>
                      <a:lnTo>
                        <a:pt x="465" y="167"/>
                      </a:lnTo>
                      <a:lnTo>
                        <a:pt x="460" y="115"/>
                      </a:lnTo>
                      <a:lnTo>
                        <a:pt x="460" y="115"/>
                      </a:lnTo>
                      <a:lnTo>
                        <a:pt x="467" y="110"/>
                      </a:lnTo>
                      <a:lnTo>
                        <a:pt x="475" y="103"/>
                      </a:lnTo>
                      <a:lnTo>
                        <a:pt x="483" y="96"/>
                      </a:lnTo>
                      <a:lnTo>
                        <a:pt x="489" y="85"/>
                      </a:lnTo>
                      <a:lnTo>
                        <a:pt x="491" y="80"/>
                      </a:lnTo>
                      <a:lnTo>
                        <a:pt x="493" y="74"/>
                      </a:lnTo>
                      <a:lnTo>
                        <a:pt x="493" y="69"/>
                      </a:lnTo>
                      <a:lnTo>
                        <a:pt x="493" y="61"/>
                      </a:lnTo>
                      <a:lnTo>
                        <a:pt x="492" y="55"/>
                      </a:lnTo>
                      <a:lnTo>
                        <a:pt x="489" y="48"/>
                      </a:lnTo>
                      <a:lnTo>
                        <a:pt x="489" y="48"/>
                      </a:lnTo>
                      <a:lnTo>
                        <a:pt x="486" y="45"/>
                      </a:lnTo>
                      <a:lnTo>
                        <a:pt x="482" y="42"/>
                      </a:lnTo>
                      <a:lnTo>
                        <a:pt x="476" y="40"/>
                      </a:lnTo>
                      <a:lnTo>
                        <a:pt x="469" y="38"/>
                      </a:lnTo>
                      <a:lnTo>
                        <a:pt x="451" y="34"/>
                      </a:lnTo>
                      <a:lnTo>
                        <a:pt x="429" y="32"/>
                      </a:lnTo>
                      <a:lnTo>
                        <a:pt x="405" y="31"/>
                      </a:lnTo>
                      <a:lnTo>
                        <a:pt x="377" y="31"/>
                      </a:lnTo>
                      <a:lnTo>
                        <a:pt x="319" y="32"/>
                      </a:lnTo>
                      <a:lnTo>
                        <a:pt x="261" y="35"/>
                      </a:lnTo>
                      <a:lnTo>
                        <a:pt x="210" y="39"/>
                      </a:lnTo>
                      <a:lnTo>
                        <a:pt x="157" y="44"/>
                      </a:lnTo>
                      <a:lnTo>
                        <a:pt x="157" y="44"/>
                      </a:lnTo>
                      <a:lnTo>
                        <a:pt x="148" y="42"/>
                      </a:lnTo>
                      <a:lnTo>
                        <a:pt x="141" y="41"/>
                      </a:lnTo>
                      <a:lnTo>
                        <a:pt x="133" y="39"/>
                      </a:lnTo>
                      <a:lnTo>
                        <a:pt x="133" y="39"/>
                      </a:lnTo>
                      <a:lnTo>
                        <a:pt x="142" y="26"/>
                      </a:lnTo>
                      <a:lnTo>
                        <a:pt x="150" y="16"/>
                      </a:lnTo>
                      <a:lnTo>
                        <a:pt x="152" y="13"/>
                      </a:lnTo>
                      <a:lnTo>
                        <a:pt x="152" y="10"/>
                      </a:lnTo>
                      <a:lnTo>
                        <a:pt x="152" y="10"/>
                      </a:lnTo>
                      <a:lnTo>
                        <a:pt x="151" y="8"/>
                      </a:lnTo>
                      <a:lnTo>
                        <a:pt x="148" y="7"/>
                      </a:lnTo>
                      <a:lnTo>
                        <a:pt x="142" y="6"/>
                      </a:lnTo>
                      <a:lnTo>
                        <a:pt x="142" y="6"/>
                      </a:lnTo>
                      <a:close/>
                    </a:path>
                  </a:pathLst>
                </a:custGeom>
                <a:solidFill>
                  <a:srgbClr val="E2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9" name="Freeform 106">
                  <a:extLst>
                    <a:ext uri="{FF2B5EF4-FFF2-40B4-BE49-F238E27FC236}">
                      <a16:creationId xmlns:a16="http://schemas.microsoft.com/office/drawing/2014/main" id="{85FC7483-1823-465D-8D78-593D50892E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0" y="2163"/>
                  <a:ext cx="24" cy="33"/>
                </a:xfrm>
                <a:custGeom>
                  <a:avLst/>
                  <a:gdLst>
                    <a:gd name="T0" fmla="*/ 95 w 95"/>
                    <a:gd name="T1" fmla="*/ 14 h 133"/>
                    <a:gd name="T2" fmla="*/ 95 w 95"/>
                    <a:gd name="T3" fmla="*/ 14 h 133"/>
                    <a:gd name="T4" fmla="*/ 94 w 95"/>
                    <a:gd name="T5" fmla="*/ 19 h 133"/>
                    <a:gd name="T6" fmla="*/ 92 w 95"/>
                    <a:gd name="T7" fmla="*/ 30 h 133"/>
                    <a:gd name="T8" fmla="*/ 86 w 95"/>
                    <a:gd name="T9" fmla="*/ 44 h 133"/>
                    <a:gd name="T10" fmla="*/ 81 w 95"/>
                    <a:gd name="T11" fmla="*/ 51 h 133"/>
                    <a:gd name="T12" fmla="*/ 76 w 95"/>
                    <a:gd name="T13" fmla="*/ 57 h 133"/>
                    <a:gd name="T14" fmla="*/ 76 w 95"/>
                    <a:gd name="T15" fmla="*/ 57 h 133"/>
                    <a:gd name="T16" fmla="*/ 55 w 95"/>
                    <a:gd name="T17" fmla="*/ 79 h 133"/>
                    <a:gd name="T18" fmla="*/ 43 w 95"/>
                    <a:gd name="T19" fmla="*/ 90 h 133"/>
                    <a:gd name="T20" fmla="*/ 43 w 95"/>
                    <a:gd name="T21" fmla="*/ 90 h 133"/>
                    <a:gd name="T22" fmla="*/ 45 w 95"/>
                    <a:gd name="T23" fmla="*/ 98 h 133"/>
                    <a:gd name="T24" fmla="*/ 45 w 95"/>
                    <a:gd name="T25" fmla="*/ 106 h 133"/>
                    <a:gd name="T26" fmla="*/ 44 w 95"/>
                    <a:gd name="T27" fmla="*/ 110 h 133"/>
                    <a:gd name="T28" fmla="*/ 43 w 95"/>
                    <a:gd name="T29" fmla="*/ 114 h 133"/>
                    <a:gd name="T30" fmla="*/ 43 w 95"/>
                    <a:gd name="T31" fmla="*/ 114 h 133"/>
                    <a:gd name="T32" fmla="*/ 41 w 95"/>
                    <a:gd name="T33" fmla="*/ 117 h 133"/>
                    <a:gd name="T34" fmla="*/ 38 w 95"/>
                    <a:gd name="T35" fmla="*/ 119 h 133"/>
                    <a:gd name="T36" fmla="*/ 35 w 95"/>
                    <a:gd name="T37" fmla="*/ 120 h 133"/>
                    <a:gd name="T38" fmla="*/ 32 w 95"/>
                    <a:gd name="T39" fmla="*/ 120 h 133"/>
                    <a:gd name="T40" fmla="*/ 26 w 95"/>
                    <a:gd name="T41" fmla="*/ 120 h 133"/>
                    <a:gd name="T42" fmla="*/ 24 w 95"/>
                    <a:gd name="T43" fmla="*/ 119 h 133"/>
                    <a:gd name="T44" fmla="*/ 24 w 95"/>
                    <a:gd name="T45" fmla="*/ 119 h 133"/>
                    <a:gd name="T46" fmla="*/ 26 w 95"/>
                    <a:gd name="T47" fmla="*/ 126 h 133"/>
                    <a:gd name="T48" fmla="*/ 28 w 95"/>
                    <a:gd name="T49" fmla="*/ 132 h 133"/>
                    <a:gd name="T50" fmla="*/ 26 w 95"/>
                    <a:gd name="T51" fmla="*/ 133 h 133"/>
                    <a:gd name="T52" fmla="*/ 24 w 95"/>
                    <a:gd name="T53" fmla="*/ 133 h 133"/>
                    <a:gd name="T54" fmla="*/ 24 w 95"/>
                    <a:gd name="T55" fmla="*/ 133 h 133"/>
                    <a:gd name="T56" fmla="*/ 22 w 95"/>
                    <a:gd name="T57" fmla="*/ 132 h 133"/>
                    <a:gd name="T58" fmla="*/ 20 w 95"/>
                    <a:gd name="T59" fmla="*/ 130 h 133"/>
                    <a:gd name="T60" fmla="*/ 19 w 95"/>
                    <a:gd name="T61" fmla="*/ 126 h 133"/>
                    <a:gd name="T62" fmla="*/ 19 w 95"/>
                    <a:gd name="T63" fmla="*/ 119 h 133"/>
                    <a:gd name="T64" fmla="*/ 0 w 95"/>
                    <a:gd name="T65" fmla="*/ 104 h 133"/>
                    <a:gd name="T66" fmla="*/ 19 w 95"/>
                    <a:gd name="T67" fmla="*/ 100 h 133"/>
                    <a:gd name="T68" fmla="*/ 19 w 95"/>
                    <a:gd name="T69" fmla="*/ 100 h 133"/>
                    <a:gd name="T70" fmla="*/ 20 w 95"/>
                    <a:gd name="T71" fmla="*/ 91 h 133"/>
                    <a:gd name="T72" fmla="*/ 23 w 95"/>
                    <a:gd name="T73" fmla="*/ 84 h 133"/>
                    <a:gd name="T74" fmla="*/ 24 w 95"/>
                    <a:gd name="T75" fmla="*/ 81 h 133"/>
                    <a:gd name="T76" fmla="*/ 24 w 95"/>
                    <a:gd name="T77" fmla="*/ 81 h 133"/>
                    <a:gd name="T78" fmla="*/ 30 w 95"/>
                    <a:gd name="T79" fmla="*/ 77 h 133"/>
                    <a:gd name="T80" fmla="*/ 33 w 95"/>
                    <a:gd name="T81" fmla="*/ 76 h 133"/>
                    <a:gd name="T82" fmla="*/ 33 w 95"/>
                    <a:gd name="T83" fmla="*/ 66 h 133"/>
                    <a:gd name="T84" fmla="*/ 33 w 95"/>
                    <a:gd name="T85" fmla="*/ 66 h 133"/>
                    <a:gd name="T86" fmla="*/ 38 w 95"/>
                    <a:gd name="T87" fmla="*/ 63 h 133"/>
                    <a:gd name="T88" fmla="*/ 49 w 95"/>
                    <a:gd name="T89" fmla="*/ 54 h 133"/>
                    <a:gd name="T90" fmla="*/ 60 w 95"/>
                    <a:gd name="T91" fmla="*/ 44 h 133"/>
                    <a:gd name="T92" fmla="*/ 64 w 95"/>
                    <a:gd name="T93" fmla="*/ 38 h 133"/>
                    <a:gd name="T94" fmla="*/ 67 w 95"/>
                    <a:gd name="T95" fmla="*/ 33 h 133"/>
                    <a:gd name="T96" fmla="*/ 67 w 95"/>
                    <a:gd name="T97" fmla="*/ 33 h 133"/>
                    <a:gd name="T98" fmla="*/ 70 w 95"/>
                    <a:gd name="T99" fmla="*/ 22 h 133"/>
                    <a:gd name="T100" fmla="*/ 75 w 95"/>
                    <a:gd name="T101" fmla="*/ 12 h 133"/>
                    <a:gd name="T102" fmla="*/ 81 w 95"/>
                    <a:gd name="T103" fmla="*/ 0 h 133"/>
                    <a:gd name="T104" fmla="*/ 95 w 95"/>
                    <a:gd name="T105" fmla="*/ 14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95" h="133">
                      <a:moveTo>
                        <a:pt x="95" y="14"/>
                      </a:moveTo>
                      <a:lnTo>
                        <a:pt x="95" y="14"/>
                      </a:lnTo>
                      <a:lnTo>
                        <a:pt x="94" y="19"/>
                      </a:lnTo>
                      <a:lnTo>
                        <a:pt x="92" y="30"/>
                      </a:lnTo>
                      <a:lnTo>
                        <a:pt x="86" y="44"/>
                      </a:lnTo>
                      <a:lnTo>
                        <a:pt x="81" y="51"/>
                      </a:lnTo>
                      <a:lnTo>
                        <a:pt x="76" y="57"/>
                      </a:lnTo>
                      <a:lnTo>
                        <a:pt x="76" y="57"/>
                      </a:lnTo>
                      <a:lnTo>
                        <a:pt x="55" y="79"/>
                      </a:lnTo>
                      <a:lnTo>
                        <a:pt x="43" y="90"/>
                      </a:lnTo>
                      <a:lnTo>
                        <a:pt x="43" y="90"/>
                      </a:lnTo>
                      <a:lnTo>
                        <a:pt x="45" y="98"/>
                      </a:lnTo>
                      <a:lnTo>
                        <a:pt x="45" y="106"/>
                      </a:lnTo>
                      <a:lnTo>
                        <a:pt x="44" y="110"/>
                      </a:lnTo>
                      <a:lnTo>
                        <a:pt x="43" y="114"/>
                      </a:lnTo>
                      <a:lnTo>
                        <a:pt x="43" y="114"/>
                      </a:lnTo>
                      <a:lnTo>
                        <a:pt x="41" y="117"/>
                      </a:lnTo>
                      <a:lnTo>
                        <a:pt x="38" y="119"/>
                      </a:lnTo>
                      <a:lnTo>
                        <a:pt x="35" y="120"/>
                      </a:lnTo>
                      <a:lnTo>
                        <a:pt x="32" y="120"/>
                      </a:lnTo>
                      <a:lnTo>
                        <a:pt x="26" y="120"/>
                      </a:lnTo>
                      <a:lnTo>
                        <a:pt x="24" y="119"/>
                      </a:lnTo>
                      <a:lnTo>
                        <a:pt x="24" y="119"/>
                      </a:lnTo>
                      <a:lnTo>
                        <a:pt x="26" y="126"/>
                      </a:lnTo>
                      <a:lnTo>
                        <a:pt x="28" y="132"/>
                      </a:lnTo>
                      <a:lnTo>
                        <a:pt x="26" y="133"/>
                      </a:lnTo>
                      <a:lnTo>
                        <a:pt x="24" y="133"/>
                      </a:lnTo>
                      <a:lnTo>
                        <a:pt x="24" y="133"/>
                      </a:lnTo>
                      <a:lnTo>
                        <a:pt x="22" y="132"/>
                      </a:lnTo>
                      <a:lnTo>
                        <a:pt x="20" y="130"/>
                      </a:lnTo>
                      <a:lnTo>
                        <a:pt x="19" y="126"/>
                      </a:lnTo>
                      <a:lnTo>
                        <a:pt x="19" y="119"/>
                      </a:lnTo>
                      <a:lnTo>
                        <a:pt x="0" y="104"/>
                      </a:lnTo>
                      <a:lnTo>
                        <a:pt x="19" y="100"/>
                      </a:lnTo>
                      <a:lnTo>
                        <a:pt x="19" y="100"/>
                      </a:lnTo>
                      <a:lnTo>
                        <a:pt x="20" y="91"/>
                      </a:lnTo>
                      <a:lnTo>
                        <a:pt x="23" y="84"/>
                      </a:lnTo>
                      <a:lnTo>
                        <a:pt x="24" y="81"/>
                      </a:lnTo>
                      <a:lnTo>
                        <a:pt x="24" y="81"/>
                      </a:lnTo>
                      <a:lnTo>
                        <a:pt x="30" y="77"/>
                      </a:lnTo>
                      <a:lnTo>
                        <a:pt x="33" y="76"/>
                      </a:lnTo>
                      <a:lnTo>
                        <a:pt x="33" y="66"/>
                      </a:lnTo>
                      <a:lnTo>
                        <a:pt x="33" y="66"/>
                      </a:lnTo>
                      <a:lnTo>
                        <a:pt x="38" y="63"/>
                      </a:lnTo>
                      <a:lnTo>
                        <a:pt x="49" y="54"/>
                      </a:lnTo>
                      <a:lnTo>
                        <a:pt x="60" y="44"/>
                      </a:lnTo>
                      <a:lnTo>
                        <a:pt x="64" y="38"/>
                      </a:lnTo>
                      <a:lnTo>
                        <a:pt x="67" y="33"/>
                      </a:lnTo>
                      <a:lnTo>
                        <a:pt x="67" y="33"/>
                      </a:lnTo>
                      <a:lnTo>
                        <a:pt x="70" y="22"/>
                      </a:lnTo>
                      <a:lnTo>
                        <a:pt x="75" y="12"/>
                      </a:lnTo>
                      <a:lnTo>
                        <a:pt x="81" y="0"/>
                      </a:lnTo>
                      <a:lnTo>
                        <a:pt x="95" y="14"/>
                      </a:lnTo>
                      <a:close/>
                    </a:path>
                  </a:pathLst>
                </a:custGeom>
                <a:solidFill>
                  <a:srgbClr val="0065B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0" name="Freeform 107">
                  <a:extLst>
                    <a:ext uri="{FF2B5EF4-FFF2-40B4-BE49-F238E27FC236}">
                      <a16:creationId xmlns:a16="http://schemas.microsoft.com/office/drawing/2014/main" id="{ACDF13C1-CC97-467F-B6AF-9924A62C97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81" y="2143"/>
                  <a:ext cx="5" cy="14"/>
                </a:xfrm>
                <a:custGeom>
                  <a:avLst/>
                  <a:gdLst>
                    <a:gd name="T0" fmla="*/ 1 w 20"/>
                    <a:gd name="T1" fmla="*/ 48 h 58"/>
                    <a:gd name="T2" fmla="*/ 1 w 20"/>
                    <a:gd name="T3" fmla="*/ 48 h 58"/>
                    <a:gd name="T4" fmla="*/ 0 w 20"/>
                    <a:gd name="T5" fmla="*/ 50 h 58"/>
                    <a:gd name="T6" fmla="*/ 0 w 20"/>
                    <a:gd name="T7" fmla="*/ 54 h 58"/>
                    <a:gd name="T8" fmla="*/ 1 w 20"/>
                    <a:gd name="T9" fmla="*/ 57 h 58"/>
                    <a:gd name="T10" fmla="*/ 1 w 20"/>
                    <a:gd name="T11" fmla="*/ 57 h 58"/>
                    <a:gd name="T12" fmla="*/ 3 w 20"/>
                    <a:gd name="T13" fmla="*/ 58 h 58"/>
                    <a:gd name="T14" fmla="*/ 5 w 20"/>
                    <a:gd name="T15" fmla="*/ 58 h 58"/>
                    <a:gd name="T16" fmla="*/ 8 w 20"/>
                    <a:gd name="T17" fmla="*/ 57 h 58"/>
                    <a:gd name="T18" fmla="*/ 11 w 20"/>
                    <a:gd name="T19" fmla="*/ 55 h 58"/>
                    <a:gd name="T20" fmla="*/ 17 w 20"/>
                    <a:gd name="T21" fmla="*/ 49 h 58"/>
                    <a:gd name="T22" fmla="*/ 18 w 20"/>
                    <a:gd name="T23" fmla="*/ 45 h 58"/>
                    <a:gd name="T24" fmla="*/ 20 w 20"/>
                    <a:gd name="T25" fmla="*/ 43 h 58"/>
                    <a:gd name="T26" fmla="*/ 20 w 20"/>
                    <a:gd name="T27" fmla="*/ 43 h 58"/>
                    <a:gd name="T28" fmla="*/ 20 w 20"/>
                    <a:gd name="T29" fmla="*/ 38 h 58"/>
                    <a:gd name="T30" fmla="*/ 18 w 20"/>
                    <a:gd name="T31" fmla="*/ 33 h 58"/>
                    <a:gd name="T32" fmla="*/ 16 w 20"/>
                    <a:gd name="T33" fmla="*/ 27 h 58"/>
                    <a:gd name="T34" fmla="*/ 15 w 20"/>
                    <a:gd name="T35" fmla="*/ 19 h 58"/>
                    <a:gd name="T36" fmla="*/ 15 w 20"/>
                    <a:gd name="T37" fmla="*/ 19 h 58"/>
                    <a:gd name="T38" fmla="*/ 14 w 20"/>
                    <a:gd name="T39" fmla="*/ 11 h 58"/>
                    <a:gd name="T40" fmla="*/ 13 w 20"/>
                    <a:gd name="T41" fmla="*/ 5 h 58"/>
                    <a:gd name="T42" fmla="*/ 10 w 20"/>
                    <a:gd name="T43" fmla="*/ 0 h 58"/>
                    <a:gd name="T44" fmla="*/ 10 w 20"/>
                    <a:gd name="T45" fmla="*/ 0 h 58"/>
                    <a:gd name="T46" fmla="*/ 9 w 20"/>
                    <a:gd name="T47" fmla="*/ 11 h 58"/>
                    <a:gd name="T48" fmla="*/ 7 w 20"/>
                    <a:gd name="T49" fmla="*/ 19 h 58"/>
                    <a:gd name="T50" fmla="*/ 5 w 20"/>
                    <a:gd name="T51" fmla="*/ 24 h 58"/>
                    <a:gd name="T52" fmla="*/ 5 w 20"/>
                    <a:gd name="T53" fmla="*/ 24 h 58"/>
                    <a:gd name="T54" fmla="*/ 4 w 20"/>
                    <a:gd name="T55" fmla="*/ 29 h 58"/>
                    <a:gd name="T56" fmla="*/ 2 w 20"/>
                    <a:gd name="T57" fmla="*/ 37 h 58"/>
                    <a:gd name="T58" fmla="*/ 1 w 20"/>
                    <a:gd name="T59" fmla="*/ 48 h 58"/>
                    <a:gd name="T60" fmla="*/ 1 w 20"/>
                    <a:gd name="T61" fmla="*/ 4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0" h="58">
                      <a:moveTo>
                        <a:pt x="1" y="48"/>
                      </a:moveTo>
                      <a:lnTo>
                        <a:pt x="1" y="48"/>
                      </a:lnTo>
                      <a:lnTo>
                        <a:pt x="0" y="50"/>
                      </a:lnTo>
                      <a:lnTo>
                        <a:pt x="0" y="54"/>
                      </a:lnTo>
                      <a:lnTo>
                        <a:pt x="1" y="57"/>
                      </a:lnTo>
                      <a:lnTo>
                        <a:pt x="1" y="57"/>
                      </a:lnTo>
                      <a:lnTo>
                        <a:pt x="3" y="58"/>
                      </a:lnTo>
                      <a:lnTo>
                        <a:pt x="5" y="58"/>
                      </a:lnTo>
                      <a:lnTo>
                        <a:pt x="8" y="57"/>
                      </a:lnTo>
                      <a:lnTo>
                        <a:pt x="11" y="55"/>
                      </a:lnTo>
                      <a:lnTo>
                        <a:pt x="17" y="49"/>
                      </a:lnTo>
                      <a:lnTo>
                        <a:pt x="18" y="45"/>
                      </a:lnTo>
                      <a:lnTo>
                        <a:pt x="20" y="43"/>
                      </a:lnTo>
                      <a:lnTo>
                        <a:pt x="20" y="43"/>
                      </a:lnTo>
                      <a:lnTo>
                        <a:pt x="20" y="38"/>
                      </a:lnTo>
                      <a:lnTo>
                        <a:pt x="18" y="33"/>
                      </a:lnTo>
                      <a:lnTo>
                        <a:pt x="16" y="27"/>
                      </a:lnTo>
                      <a:lnTo>
                        <a:pt x="15" y="19"/>
                      </a:lnTo>
                      <a:lnTo>
                        <a:pt x="15" y="19"/>
                      </a:lnTo>
                      <a:lnTo>
                        <a:pt x="14" y="11"/>
                      </a:lnTo>
                      <a:lnTo>
                        <a:pt x="13" y="5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9" y="11"/>
                      </a:lnTo>
                      <a:lnTo>
                        <a:pt x="7" y="19"/>
                      </a:lnTo>
                      <a:lnTo>
                        <a:pt x="5" y="24"/>
                      </a:lnTo>
                      <a:lnTo>
                        <a:pt x="5" y="24"/>
                      </a:lnTo>
                      <a:lnTo>
                        <a:pt x="4" y="29"/>
                      </a:lnTo>
                      <a:lnTo>
                        <a:pt x="2" y="37"/>
                      </a:lnTo>
                      <a:lnTo>
                        <a:pt x="1" y="48"/>
                      </a:lnTo>
                      <a:lnTo>
                        <a:pt x="1" y="48"/>
                      </a:lnTo>
                      <a:close/>
                    </a:path>
                  </a:pathLst>
                </a:custGeom>
                <a:solidFill>
                  <a:srgbClr val="0065B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1" name="Freeform 108">
                  <a:extLst>
                    <a:ext uri="{FF2B5EF4-FFF2-40B4-BE49-F238E27FC236}">
                      <a16:creationId xmlns:a16="http://schemas.microsoft.com/office/drawing/2014/main" id="{B03E60AB-6997-4FC9-BB63-0FDA9ADD07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6" y="2144"/>
                  <a:ext cx="7" cy="12"/>
                </a:xfrm>
                <a:custGeom>
                  <a:avLst/>
                  <a:gdLst>
                    <a:gd name="T0" fmla="*/ 0 w 28"/>
                    <a:gd name="T1" fmla="*/ 0 h 47"/>
                    <a:gd name="T2" fmla="*/ 0 w 28"/>
                    <a:gd name="T3" fmla="*/ 0 h 47"/>
                    <a:gd name="T4" fmla="*/ 6 w 28"/>
                    <a:gd name="T5" fmla="*/ 8 h 47"/>
                    <a:gd name="T6" fmla="*/ 10 w 28"/>
                    <a:gd name="T7" fmla="*/ 14 h 47"/>
                    <a:gd name="T8" fmla="*/ 10 w 28"/>
                    <a:gd name="T9" fmla="*/ 17 h 47"/>
                    <a:gd name="T10" fmla="*/ 10 w 28"/>
                    <a:gd name="T11" fmla="*/ 19 h 47"/>
                    <a:gd name="T12" fmla="*/ 10 w 28"/>
                    <a:gd name="T13" fmla="*/ 19 h 47"/>
                    <a:gd name="T14" fmla="*/ 8 w 28"/>
                    <a:gd name="T15" fmla="*/ 22 h 47"/>
                    <a:gd name="T16" fmla="*/ 8 w 28"/>
                    <a:gd name="T17" fmla="*/ 28 h 47"/>
                    <a:gd name="T18" fmla="*/ 10 w 28"/>
                    <a:gd name="T19" fmla="*/ 38 h 47"/>
                    <a:gd name="T20" fmla="*/ 10 w 28"/>
                    <a:gd name="T21" fmla="*/ 38 h 47"/>
                    <a:gd name="T22" fmla="*/ 11 w 28"/>
                    <a:gd name="T23" fmla="*/ 41 h 47"/>
                    <a:gd name="T24" fmla="*/ 12 w 28"/>
                    <a:gd name="T25" fmla="*/ 44 h 47"/>
                    <a:gd name="T26" fmla="*/ 14 w 28"/>
                    <a:gd name="T27" fmla="*/ 47 h 47"/>
                    <a:gd name="T28" fmla="*/ 14 w 28"/>
                    <a:gd name="T29" fmla="*/ 47 h 47"/>
                    <a:gd name="T30" fmla="*/ 23 w 28"/>
                    <a:gd name="T31" fmla="*/ 40 h 47"/>
                    <a:gd name="T32" fmla="*/ 27 w 28"/>
                    <a:gd name="T33" fmla="*/ 36 h 47"/>
                    <a:gd name="T34" fmla="*/ 28 w 28"/>
                    <a:gd name="T35" fmla="*/ 34 h 47"/>
                    <a:gd name="T36" fmla="*/ 28 w 28"/>
                    <a:gd name="T37" fmla="*/ 33 h 47"/>
                    <a:gd name="T38" fmla="*/ 28 w 28"/>
                    <a:gd name="T39" fmla="*/ 33 h 47"/>
                    <a:gd name="T40" fmla="*/ 26 w 28"/>
                    <a:gd name="T41" fmla="*/ 32 h 47"/>
                    <a:gd name="T42" fmla="*/ 23 w 28"/>
                    <a:gd name="T43" fmla="*/ 28 h 47"/>
                    <a:gd name="T44" fmla="*/ 20 w 28"/>
                    <a:gd name="T45" fmla="*/ 25 h 47"/>
                    <a:gd name="T46" fmla="*/ 19 w 28"/>
                    <a:gd name="T47" fmla="*/ 19 h 47"/>
                    <a:gd name="T48" fmla="*/ 19 w 28"/>
                    <a:gd name="T49" fmla="*/ 19 h 47"/>
                    <a:gd name="T50" fmla="*/ 18 w 28"/>
                    <a:gd name="T51" fmla="*/ 15 h 47"/>
                    <a:gd name="T52" fmla="*/ 17 w 28"/>
                    <a:gd name="T53" fmla="*/ 13 h 47"/>
                    <a:gd name="T54" fmla="*/ 10 w 28"/>
                    <a:gd name="T55" fmla="*/ 6 h 47"/>
                    <a:gd name="T56" fmla="*/ 0 w 28"/>
                    <a:gd name="T57" fmla="*/ 0 h 47"/>
                    <a:gd name="T58" fmla="*/ 0 w 28"/>
                    <a:gd name="T59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8" h="4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0" y="14"/>
                      </a:lnTo>
                      <a:lnTo>
                        <a:pt x="10" y="17"/>
                      </a:lnTo>
                      <a:lnTo>
                        <a:pt x="10" y="19"/>
                      </a:lnTo>
                      <a:lnTo>
                        <a:pt x="10" y="19"/>
                      </a:lnTo>
                      <a:lnTo>
                        <a:pt x="8" y="22"/>
                      </a:lnTo>
                      <a:lnTo>
                        <a:pt x="8" y="28"/>
                      </a:lnTo>
                      <a:lnTo>
                        <a:pt x="10" y="38"/>
                      </a:lnTo>
                      <a:lnTo>
                        <a:pt x="10" y="38"/>
                      </a:lnTo>
                      <a:lnTo>
                        <a:pt x="11" y="41"/>
                      </a:lnTo>
                      <a:lnTo>
                        <a:pt x="12" y="44"/>
                      </a:lnTo>
                      <a:lnTo>
                        <a:pt x="14" y="47"/>
                      </a:lnTo>
                      <a:lnTo>
                        <a:pt x="14" y="47"/>
                      </a:lnTo>
                      <a:lnTo>
                        <a:pt x="23" y="40"/>
                      </a:lnTo>
                      <a:lnTo>
                        <a:pt x="27" y="36"/>
                      </a:lnTo>
                      <a:lnTo>
                        <a:pt x="28" y="34"/>
                      </a:lnTo>
                      <a:lnTo>
                        <a:pt x="28" y="33"/>
                      </a:lnTo>
                      <a:lnTo>
                        <a:pt x="28" y="33"/>
                      </a:lnTo>
                      <a:lnTo>
                        <a:pt x="26" y="32"/>
                      </a:lnTo>
                      <a:lnTo>
                        <a:pt x="23" y="28"/>
                      </a:lnTo>
                      <a:lnTo>
                        <a:pt x="20" y="25"/>
                      </a:lnTo>
                      <a:lnTo>
                        <a:pt x="19" y="19"/>
                      </a:lnTo>
                      <a:lnTo>
                        <a:pt x="19" y="19"/>
                      </a:lnTo>
                      <a:lnTo>
                        <a:pt x="18" y="15"/>
                      </a:lnTo>
                      <a:lnTo>
                        <a:pt x="17" y="13"/>
                      </a:lnTo>
                      <a:lnTo>
                        <a:pt x="1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65B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2" name="Freeform 109">
                  <a:extLst>
                    <a:ext uri="{FF2B5EF4-FFF2-40B4-BE49-F238E27FC236}">
                      <a16:creationId xmlns:a16="http://schemas.microsoft.com/office/drawing/2014/main" id="{36E7783D-ABEF-475E-9577-F786C3221E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0" y="2214"/>
                  <a:ext cx="5" cy="12"/>
                </a:xfrm>
                <a:custGeom>
                  <a:avLst/>
                  <a:gdLst>
                    <a:gd name="T0" fmla="*/ 19 w 19"/>
                    <a:gd name="T1" fmla="*/ 0 h 48"/>
                    <a:gd name="T2" fmla="*/ 19 w 19"/>
                    <a:gd name="T3" fmla="*/ 0 h 48"/>
                    <a:gd name="T4" fmla="*/ 17 w 19"/>
                    <a:gd name="T5" fmla="*/ 6 h 48"/>
                    <a:gd name="T6" fmla="*/ 15 w 19"/>
                    <a:gd name="T7" fmla="*/ 14 h 48"/>
                    <a:gd name="T8" fmla="*/ 14 w 19"/>
                    <a:gd name="T9" fmla="*/ 24 h 48"/>
                    <a:gd name="T10" fmla="*/ 14 w 19"/>
                    <a:gd name="T11" fmla="*/ 24 h 48"/>
                    <a:gd name="T12" fmla="*/ 14 w 19"/>
                    <a:gd name="T13" fmla="*/ 34 h 48"/>
                    <a:gd name="T14" fmla="*/ 15 w 19"/>
                    <a:gd name="T15" fmla="*/ 43 h 48"/>
                    <a:gd name="T16" fmla="*/ 15 w 19"/>
                    <a:gd name="T17" fmla="*/ 45 h 48"/>
                    <a:gd name="T18" fmla="*/ 14 w 19"/>
                    <a:gd name="T19" fmla="*/ 48 h 48"/>
                    <a:gd name="T20" fmla="*/ 12 w 19"/>
                    <a:gd name="T21" fmla="*/ 48 h 48"/>
                    <a:gd name="T22" fmla="*/ 9 w 19"/>
                    <a:gd name="T23" fmla="*/ 48 h 48"/>
                    <a:gd name="T24" fmla="*/ 9 w 19"/>
                    <a:gd name="T25" fmla="*/ 48 h 48"/>
                    <a:gd name="T26" fmla="*/ 6 w 19"/>
                    <a:gd name="T27" fmla="*/ 45 h 48"/>
                    <a:gd name="T28" fmla="*/ 3 w 19"/>
                    <a:gd name="T29" fmla="*/ 43 h 48"/>
                    <a:gd name="T30" fmla="*/ 2 w 19"/>
                    <a:gd name="T31" fmla="*/ 38 h 48"/>
                    <a:gd name="T32" fmla="*/ 1 w 19"/>
                    <a:gd name="T33" fmla="*/ 33 h 48"/>
                    <a:gd name="T34" fmla="*/ 0 w 19"/>
                    <a:gd name="T35" fmla="*/ 25 h 48"/>
                    <a:gd name="T36" fmla="*/ 0 w 19"/>
                    <a:gd name="T37" fmla="*/ 19 h 48"/>
                    <a:gd name="T38" fmla="*/ 0 w 19"/>
                    <a:gd name="T39" fmla="*/ 19 h 48"/>
                    <a:gd name="T40" fmla="*/ 3 w 19"/>
                    <a:gd name="T41" fmla="*/ 14 h 48"/>
                    <a:gd name="T42" fmla="*/ 9 w 19"/>
                    <a:gd name="T43" fmla="*/ 7 h 48"/>
                    <a:gd name="T44" fmla="*/ 19 w 19"/>
                    <a:gd name="T45" fmla="*/ 0 h 48"/>
                    <a:gd name="T46" fmla="*/ 19 w 19"/>
                    <a:gd name="T4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9" h="48">
                      <a:moveTo>
                        <a:pt x="19" y="0"/>
                      </a:moveTo>
                      <a:lnTo>
                        <a:pt x="19" y="0"/>
                      </a:lnTo>
                      <a:lnTo>
                        <a:pt x="17" y="6"/>
                      </a:lnTo>
                      <a:lnTo>
                        <a:pt x="15" y="14"/>
                      </a:lnTo>
                      <a:lnTo>
                        <a:pt x="14" y="24"/>
                      </a:lnTo>
                      <a:lnTo>
                        <a:pt x="14" y="24"/>
                      </a:lnTo>
                      <a:lnTo>
                        <a:pt x="14" y="34"/>
                      </a:lnTo>
                      <a:lnTo>
                        <a:pt x="15" y="43"/>
                      </a:lnTo>
                      <a:lnTo>
                        <a:pt x="15" y="45"/>
                      </a:lnTo>
                      <a:lnTo>
                        <a:pt x="14" y="48"/>
                      </a:lnTo>
                      <a:lnTo>
                        <a:pt x="12" y="48"/>
                      </a:lnTo>
                      <a:lnTo>
                        <a:pt x="9" y="48"/>
                      </a:lnTo>
                      <a:lnTo>
                        <a:pt x="9" y="48"/>
                      </a:lnTo>
                      <a:lnTo>
                        <a:pt x="6" y="45"/>
                      </a:lnTo>
                      <a:lnTo>
                        <a:pt x="3" y="43"/>
                      </a:lnTo>
                      <a:lnTo>
                        <a:pt x="2" y="38"/>
                      </a:lnTo>
                      <a:lnTo>
                        <a:pt x="1" y="33"/>
                      </a:lnTo>
                      <a:lnTo>
                        <a:pt x="0" y="25"/>
                      </a:lnTo>
                      <a:lnTo>
                        <a:pt x="0" y="19"/>
                      </a:lnTo>
                      <a:lnTo>
                        <a:pt x="0" y="19"/>
                      </a:lnTo>
                      <a:lnTo>
                        <a:pt x="3" y="14"/>
                      </a:lnTo>
                      <a:lnTo>
                        <a:pt x="9" y="7"/>
                      </a:lnTo>
                      <a:lnTo>
                        <a:pt x="19" y="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0065B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3" name="Freeform 110">
                  <a:extLst>
                    <a:ext uri="{FF2B5EF4-FFF2-40B4-BE49-F238E27FC236}">
                      <a16:creationId xmlns:a16="http://schemas.microsoft.com/office/drawing/2014/main" id="{A01CB98E-00E9-410E-82C2-65937A47C0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0" y="2225"/>
                  <a:ext cx="10" cy="6"/>
                </a:xfrm>
                <a:custGeom>
                  <a:avLst/>
                  <a:gdLst>
                    <a:gd name="T0" fmla="*/ 13 w 42"/>
                    <a:gd name="T1" fmla="*/ 0 h 24"/>
                    <a:gd name="T2" fmla="*/ 13 w 42"/>
                    <a:gd name="T3" fmla="*/ 0 h 24"/>
                    <a:gd name="T4" fmla="*/ 10 w 42"/>
                    <a:gd name="T5" fmla="*/ 3 h 24"/>
                    <a:gd name="T6" fmla="*/ 5 w 42"/>
                    <a:gd name="T7" fmla="*/ 12 h 24"/>
                    <a:gd name="T8" fmla="*/ 2 w 42"/>
                    <a:gd name="T9" fmla="*/ 16 h 24"/>
                    <a:gd name="T10" fmla="*/ 0 w 42"/>
                    <a:gd name="T11" fmla="*/ 20 h 24"/>
                    <a:gd name="T12" fmla="*/ 1 w 42"/>
                    <a:gd name="T13" fmla="*/ 22 h 24"/>
                    <a:gd name="T14" fmla="*/ 2 w 42"/>
                    <a:gd name="T15" fmla="*/ 24 h 24"/>
                    <a:gd name="T16" fmla="*/ 4 w 42"/>
                    <a:gd name="T17" fmla="*/ 24 h 24"/>
                    <a:gd name="T18" fmla="*/ 4 w 42"/>
                    <a:gd name="T19" fmla="*/ 24 h 24"/>
                    <a:gd name="T20" fmla="*/ 29 w 42"/>
                    <a:gd name="T21" fmla="*/ 22 h 24"/>
                    <a:gd name="T22" fmla="*/ 39 w 42"/>
                    <a:gd name="T23" fmla="*/ 21 h 24"/>
                    <a:gd name="T24" fmla="*/ 42 w 42"/>
                    <a:gd name="T25" fmla="*/ 20 h 24"/>
                    <a:gd name="T26" fmla="*/ 42 w 42"/>
                    <a:gd name="T27" fmla="*/ 20 h 24"/>
                    <a:gd name="T28" fmla="*/ 42 w 42"/>
                    <a:gd name="T29" fmla="*/ 19 h 24"/>
                    <a:gd name="T30" fmla="*/ 42 w 42"/>
                    <a:gd name="T31" fmla="*/ 19 h 24"/>
                    <a:gd name="T32" fmla="*/ 36 w 42"/>
                    <a:gd name="T33" fmla="*/ 14 h 24"/>
                    <a:gd name="T34" fmla="*/ 26 w 42"/>
                    <a:gd name="T35" fmla="*/ 7 h 24"/>
                    <a:gd name="T36" fmla="*/ 13 w 42"/>
                    <a:gd name="T37" fmla="*/ 0 h 24"/>
                    <a:gd name="T38" fmla="*/ 13 w 42"/>
                    <a:gd name="T3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2" h="24">
                      <a:moveTo>
                        <a:pt x="13" y="0"/>
                      </a:moveTo>
                      <a:lnTo>
                        <a:pt x="13" y="0"/>
                      </a:lnTo>
                      <a:lnTo>
                        <a:pt x="10" y="3"/>
                      </a:lnTo>
                      <a:lnTo>
                        <a:pt x="5" y="12"/>
                      </a:lnTo>
                      <a:lnTo>
                        <a:pt x="2" y="16"/>
                      </a:lnTo>
                      <a:lnTo>
                        <a:pt x="0" y="20"/>
                      </a:lnTo>
                      <a:lnTo>
                        <a:pt x="1" y="22"/>
                      </a:lnTo>
                      <a:lnTo>
                        <a:pt x="2" y="24"/>
                      </a:lnTo>
                      <a:lnTo>
                        <a:pt x="4" y="24"/>
                      </a:lnTo>
                      <a:lnTo>
                        <a:pt x="4" y="24"/>
                      </a:lnTo>
                      <a:lnTo>
                        <a:pt x="29" y="22"/>
                      </a:lnTo>
                      <a:lnTo>
                        <a:pt x="39" y="21"/>
                      </a:lnTo>
                      <a:lnTo>
                        <a:pt x="42" y="20"/>
                      </a:lnTo>
                      <a:lnTo>
                        <a:pt x="42" y="20"/>
                      </a:lnTo>
                      <a:lnTo>
                        <a:pt x="42" y="19"/>
                      </a:lnTo>
                      <a:lnTo>
                        <a:pt x="42" y="19"/>
                      </a:lnTo>
                      <a:lnTo>
                        <a:pt x="36" y="14"/>
                      </a:lnTo>
                      <a:lnTo>
                        <a:pt x="26" y="7"/>
                      </a:lnTo>
                      <a:lnTo>
                        <a:pt x="13" y="0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0065B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4" name="Freeform 111">
                  <a:extLst>
                    <a:ext uri="{FF2B5EF4-FFF2-40B4-BE49-F238E27FC236}">
                      <a16:creationId xmlns:a16="http://schemas.microsoft.com/office/drawing/2014/main" id="{FF13CA00-DB54-4040-8781-65C52C7B4E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8" y="2221"/>
                  <a:ext cx="10" cy="6"/>
                </a:xfrm>
                <a:custGeom>
                  <a:avLst/>
                  <a:gdLst>
                    <a:gd name="T0" fmla="*/ 21 w 40"/>
                    <a:gd name="T1" fmla="*/ 0 h 23"/>
                    <a:gd name="T2" fmla="*/ 21 w 40"/>
                    <a:gd name="T3" fmla="*/ 0 h 23"/>
                    <a:gd name="T4" fmla="*/ 18 w 40"/>
                    <a:gd name="T5" fmla="*/ 1 h 23"/>
                    <a:gd name="T6" fmla="*/ 13 w 40"/>
                    <a:gd name="T7" fmla="*/ 3 h 23"/>
                    <a:gd name="T8" fmla="*/ 7 w 40"/>
                    <a:gd name="T9" fmla="*/ 9 h 23"/>
                    <a:gd name="T10" fmla="*/ 7 w 40"/>
                    <a:gd name="T11" fmla="*/ 9 h 23"/>
                    <a:gd name="T12" fmla="*/ 2 w 40"/>
                    <a:gd name="T13" fmla="*/ 15 h 23"/>
                    <a:gd name="T14" fmla="*/ 0 w 40"/>
                    <a:gd name="T15" fmla="*/ 20 h 23"/>
                    <a:gd name="T16" fmla="*/ 0 w 40"/>
                    <a:gd name="T17" fmla="*/ 22 h 23"/>
                    <a:gd name="T18" fmla="*/ 2 w 40"/>
                    <a:gd name="T19" fmla="*/ 23 h 23"/>
                    <a:gd name="T20" fmla="*/ 2 w 40"/>
                    <a:gd name="T21" fmla="*/ 23 h 23"/>
                    <a:gd name="T22" fmla="*/ 10 w 40"/>
                    <a:gd name="T23" fmla="*/ 23 h 23"/>
                    <a:gd name="T24" fmla="*/ 23 w 40"/>
                    <a:gd name="T25" fmla="*/ 21 h 23"/>
                    <a:gd name="T26" fmla="*/ 40 w 40"/>
                    <a:gd name="T27" fmla="*/ 19 h 23"/>
                    <a:gd name="T28" fmla="*/ 21 w 40"/>
                    <a:gd name="T29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0" h="23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18" y="1"/>
                      </a:lnTo>
                      <a:lnTo>
                        <a:pt x="13" y="3"/>
                      </a:lnTo>
                      <a:lnTo>
                        <a:pt x="7" y="9"/>
                      </a:lnTo>
                      <a:lnTo>
                        <a:pt x="7" y="9"/>
                      </a:lnTo>
                      <a:lnTo>
                        <a:pt x="2" y="15"/>
                      </a:lnTo>
                      <a:lnTo>
                        <a:pt x="0" y="20"/>
                      </a:lnTo>
                      <a:lnTo>
                        <a:pt x="0" y="22"/>
                      </a:lnTo>
                      <a:lnTo>
                        <a:pt x="2" y="23"/>
                      </a:lnTo>
                      <a:lnTo>
                        <a:pt x="2" y="23"/>
                      </a:lnTo>
                      <a:lnTo>
                        <a:pt x="10" y="23"/>
                      </a:lnTo>
                      <a:lnTo>
                        <a:pt x="23" y="21"/>
                      </a:lnTo>
                      <a:lnTo>
                        <a:pt x="40" y="19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65B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5" name="Freeform 112">
                  <a:extLst>
                    <a:ext uri="{FF2B5EF4-FFF2-40B4-BE49-F238E27FC236}">
                      <a16:creationId xmlns:a16="http://schemas.microsoft.com/office/drawing/2014/main" id="{6F3F89DB-DF73-4FB3-BDCA-56E664C3B6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0" y="2226"/>
                  <a:ext cx="9" cy="5"/>
                </a:xfrm>
                <a:custGeom>
                  <a:avLst/>
                  <a:gdLst>
                    <a:gd name="T0" fmla="*/ 20 w 39"/>
                    <a:gd name="T1" fmla="*/ 0 h 20"/>
                    <a:gd name="T2" fmla="*/ 20 w 39"/>
                    <a:gd name="T3" fmla="*/ 0 h 20"/>
                    <a:gd name="T4" fmla="*/ 15 w 39"/>
                    <a:gd name="T5" fmla="*/ 1 h 20"/>
                    <a:gd name="T6" fmla="*/ 12 w 39"/>
                    <a:gd name="T7" fmla="*/ 3 h 20"/>
                    <a:gd name="T8" fmla="*/ 3 w 39"/>
                    <a:gd name="T9" fmla="*/ 9 h 20"/>
                    <a:gd name="T10" fmla="*/ 1 w 39"/>
                    <a:gd name="T11" fmla="*/ 13 h 20"/>
                    <a:gd name="T12" fmla="*/ 0 w 39"/>
                    <a:gd name="T13" fmla="*/ 15 h 20"/>
                    <a:gd name="T14" fmla="*/ 0 w 39"/>
                    <a:gd name="T15" fmla="*/ 17 h 20"/>
                    <a:gd name="T16" fmla="*/ 1 w 39"/>
                    <a:gd name="T17" fmla="*/ 19 h 20"/>
                    <a:gd name="T18" fmla="*/ 1 w 39"/>
                    <a:gd name="T19" fmla="*/ 19 h 20"/>
                    <a:gd name="T20" fmla="*/ 9 w 39"/>
                    <a:gd name="T21" fmla="*/ 20 h 20"/>
                    <a:gd name="T22" fmla="*/ 22 w 39"/>
                    <a:gd name="T23" fmla="*/ 19 h 20"/>
                    <a:gd name="T24" fmla="*/ 34 w 39"/>
                    <a:gd name="T25" fmla="*/ 16 h 20"/>
                    <a:gd name="T26" fmla="*/ 38 w 39"/>
                    <a:gd name="T27" fmla="*/ 15 h 20"/>
                    <a:gd name="T28" fmla="*/ 39 w 39"/>
                    <a:gd name="T29" fmla="*/ 14 h 20"/>
                    <a:gd name="T30" fmla="*/ 39 w 39"/>
                    <a:gd name="T31" fmla="*/ 14 h 20"/>
                    <a:gd name="T32" fmla="*/ 38 w 39"/>
                    <a:gd name="T33" fmla="*/ 8 h 20"/>
                    <a:gd name="T34" fmla="*/ 36 w 39"/>
                    <a:gd name="T35" fmla="*/ 5 h 20"/>
                    <a:gd name="T36" fmla="*/ 34 w 39"/>
                    <a:gd name="T37" fmla="*/ 4 h 20"/>
                    <a:gd name="T38" fmla="*/ 34 w 39"/>
                    <a:gd name="T39" fmla="*/ 4 h 20"/>
                    <a:gd name="T40" fmla="*/ 32 w 39"/>
                    <a:gd name="T41" fmla="*/ 3 h 20"/>
                    <a:gd name="T42" fmla="*/ 29 w 39"/>
                    <a:gd name="T43" fmla="*/ 1 h 20"/>
                    <a:gd name="T44" fmla="*/ 27 w 39"/>
                    <a:gd name="T45" fmla="*/ 0 h 20"/>
                    <a:gd name="T46" fmla="*/ 20 w 39"/>
                    <a:gd name="T47" fmla="*/ 0 h 20"/>
                    <a:gd name="T48" fmla="*/ 20 w 39"/>
                    <a:gd name="T49" fmla="*/ 0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9" h="20">
                      <a:moveTo>
                        <a:pt x="20" y="0"/>
                      </a:moveTo>
                      <a:lnTo>
                        <a:pt x="20" y="0"/>
                      </a:lnTo>
                      <a:lnTo>
                        <a:pt x="15" y="1"/>
                      </a:lnTo>
                      <a:lnTo>
                        <a:pt x="12" y="3"/>
                      </a:lnTo>
                      <a:lnTo>
                        <a:pt x="3" y="9"/>
                      </a:lnTo>
                      <a:lnTo>
                        <a:pt x="1" y="13"/>
                      </a:lnTo>
                      <a:lnTo>
                        <a:pt x="0" y="15"/>
                      </a:lnTo>
                      <a:lnTo>
                        <a:pt x="0" y="17"/>
                      </a:lnTo>
                      <a:lnTo>
                        <a:pt x="1" y="19"/>
                      </a:lnTo>
                      <a:lnTo>
                        <a:pt x="1" y="19"/>
                      </a:lnTo>
                      <a:lnTo>
                        <a:pt x="9" y="20"/>
                      </a:lnTo>
                      <a:lnTo>
                        <a:pt x="22" y="19"/>
                      </a:lnTo>
                      <a:lnTo>
                        <a:pt x="34" y="16"/>
                      </a:lnTo>
                      <a:lnTo>
                        <a:pt x="38" y="15"/>
                      </a:lnTo>
                      <a:lnTo>
                        <a:pt x="39" y="14"/>
                      </a:lnTo>
                      <a:lnTo>
                        <a:pt x="39" y="14"/>
                      </a:lnTo>
                      <a:lnTo>
                        <a:pt x="38" y="8"/>
                      </a:lnTo>
                      <a:lnTo>
                        <a:pt x="36" y="5"/>
                      </a:lnTo>
                      <a:lnTo>
                        <a:pt x="34" y="4"/>
                      </a:lnTo>
                      <a:lnTo>
                        <a:pt x="34" y="4"/>
                      </a:lnTo>
                      <a:lnTo>
                        <a:pt x="32" y="3"/>
                      </a:lnTo>
                      <a:lnTo>
                        <a:pt x="29" y="1"/>
                      </a:lnTo>
                      <a:lnTo>
                        <a:pt x="27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0065B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6" name="Freeform 113">
                  <a:extLst>
                    <a:ext uri="{FF2B5EF4-FFF2-40B4-BE49-F238E27FC236}">
                      <a16:creationId xmlns:a16="http://schemas.microsoft.com/office/drawing/2014/main" id="{03F6DEDC-B812-441A-B433-BC62232E18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7" y="2239"/>
                  <a:ext cx="123" cy="75"/>
                </a:xfrm>
                <a:custGeom>
                  <a:avLst/>
                  <a:gdLst>
                    <a:gd name="T0" fmla="*/ 131 w 493"/>
                    <a:gd name="T1" fmla="*/ 8 h 300"/>
                    <a:gd name="T2" fmla="*/ 108 w 493"/>
                    <a:gd name="T3" fmla="*/ 6 h 300"/>
                    <a:gd name="T4" fmla="*/ 72 w 493"/>
                    <a:gd name="T5" fmla="*/ 0 h 300"/>
                    <a:gd name="T6" fmla="*/ 57 w 493"/>
                    <a:gd name="T7" fmla="*/ 9 h 300"/>
                    <a:gd name="T8" fmla="*/ 29 w 493"/>
                    <a:gd name="T9" fmla="*/ 39 h 300"/>
                    <a:gd name="T10" fmla="*/ 8 w 493"/>
                    <a:gd name="T11" fmla="*/ 48 h 300"/>
                    <a:gd name="T12" fmla="*/ 0 w 493"/>
                    <a:gd name="T13" fmla="*/ 58 h 300"/>
                    <a:gd name="T14" fmla="*/ 4 w 493"/>
                    <a:gd name="T15" fmla="*/ 67 h 300"/>
                    <a:gd name="T16" fmla="*/ 29 w 493"/>
                    <a:gd name="T17" fmla="*/ 81 h 300"/>
                    <a:gd name="T18" fmla="*/ 76 w 493"/>
                    <a:gd name="T19" fmla="*/ 104 h 300"/>
                    <a:gd name="T20" fmla="*/ 90 w 493"/>
                    <a:gd name="T21" fmla="*/ 114 h 300"/>
                    <a:gd name="T22" fmla="*/ 104 w 493"/>
                    <a:gd name="T23" fmla="*/ 129 h 300"/>
                    <a:gd name="T24" fmla="*/ 112 w 493"/>
                    <a:gd name="T25" fmla="*/ 137 h 300"/>
                    <a:gd name="T26" fmla="*/ 114 w 493"/>
                    <a:gd name="T27" fmla="*/ 148 h 300"/>
                    <a:gd name="T28" fmla="*/ 115 w 493"/>
                    <a:gd name="T29" fmla="*/ 175 h 300"/>
                    <a:gd name="T30" fmla="*/ 104 w 493"/>
                    <a:gd name="T31" fmla="*/ 182 h 300"/>
                    <a:gd name="T32" fmla="*/ 100 w 493"/>
                    <a:gd name="T33" fmla="*/ 195 h 300"/>
                    <a:gd name="T34" fmla="*/ 110 w 493"/>
                    <a:gd name="T35" fmla="*/ 212 h 300"/>
                    <a:gd name="T36" fmla="*/ 142 w 493"/>
                    <a:gd name="T37" fmla="*/ 252 h 300"/>
                    <a:gd name="T38" fmla="*/ 153 w 493"/>
                    <a:gd name="T39" fmla="*/ 236 h 300"/>
                    <a:gd name="T40" fmla="*/ 152 w 493"/>
                    <a:gd name="T41" fmla="*/ 229 h 300"/>
                    <a:gd name="T42" fmla="*/ 133 w 493"/>
                    <a:gd name="T43" fmla="*/ 210 h 300"/>
                    <a:gd name="T44" fmla="*/ 138 w 493"/>
                    <a:gd name="T45" fmla="*/ 187 h 300"/>
                    <a:gd name="T46" fmla="*/ 140 w 493"/>
                    <a:gd name="T47" fmla="*/ 154 h 300"/>
                    <a:gd name="T48" fmla="*/ 161 w 493"/>
                    <a:gd name="T49" fmla="*/ 188 h 300"/>
                    <a:gd name="T50" fmla="*/ 174 w 493"/>
                    <a:gd name="T51" fmla="*/ 192 h 300"/>
                    <a:gd name="T52" fmla="*/ 180 w 493"/>
                    <a:gd name="T53" fmla="*/ 191 h 300"/>
                    <a:gd name="T54" fmla="*/ 176 w 493"/>
                    <a:gd name="T55" fmla="*/ 148 h 300"/>
                    <a:gd name="T56" fmla="*/ 190 w 493"/>
                    <a:gd name="T57" fmla="*/ 191 h 300"/>
                    <a:gd name="T58" fmla="*/ 190 w 493"/>
                    <a:gd name="T59" fmla="*/ 286 h 300"/>
                    <a:gd name="T60" fmla="*/ 242 w 493"/>
                    <a:gd name="T61" fmla="*/ 195 h 300"/>
                    <a:gd name="T62" fmla="*/ 346 w 493"/>
                    <a:gd name="T63" fmla="*/ 214 h 300"/>
                    <a:gd name="T64" fmla="*/ 355 w 493"/>
                    <a:gd name="T65" fmla="*/ 218 h 300"/>
                    <a:gd name="T66" fmla="*/ 375 w 493"/>
                    <a:gd name="T67" fmla="*/ 210 h 300"/>
                    <a:gd name="T68" fmla="*/ 380 w 493"/>
                    <a:gd name="T69" fmla="*/ 219 h 300"/>
                    <a:gd name="T70" fmla="*/ 395 w 493"/>
                    <a:gd name="T71" fmla="*/ 200 h 300"/>
                    <a:gd name="T72" fmla="*/ 396 w 493"/>
                    <a:gd name="T73" fmla="*/ 200 h 300"/>
                    <a:gd name="T74" fmla="*/ 370 w 493"/>
                    <a:gd name="T75" fmla="*/ 290 h 300"/>
                    <a:gd name="T76" fmla="*/ 446 w 493"/>
                    <a:gd name="T77" fmla="*/ 249 h 300"/>
                    <a:gd name="T78" fmla="*/ 445 w 493"/>
                    <a:gd name="T79" fmla="*/ 267 h 300"/>
                    <a:gd name="T80" fmla="*/ 451 w 493"/>
                    <a:gd name="T81" fmla="*/ 300 h 300"/>
                    <a:gd name="T82" fmla="*/ 470 w 493"/>
                    <a:gd name="T83" fmla="*/ 279 h 300"/>
                    <a:gd name="T84" fmla="*/ 470 w 493"/>
                    <a:gd name="T85" fmla="*/ 265 h 300"/>
                    <a:gd name="T86" fmla="*/ 480 w 493"/>
                    <a:gd name="T87" fmla="*/ 213 h 300"/>
                    <a:gd name="T88" fmla="*/ 484 w 493"/>
                    <a:gd name="T89" fmla="*/ 195 h 300"/>
                    <a:gd name="T90" fmla="*/ 460 w 493"/>
                    <a:gd name="T91" fmla="*/ 115 h 300"/>
                    <a:gd name="T92" fmla="*/ 483 w 493"/>
                    <a:gd name="T93" fmla="*/ 96 h 300"/>
                    <a:gd name="T94" fmla="*/ 493 w 493"/>
                    <a:gd name="T95" fmla="*/ 68 h 300"/>
                    <a:gd name="T96" fmla="*/ 489 w 493"/>
                    <a:gd name="T97" fmla="*/ 48 h 300"/>
                    <a:gd name="T98" fmla="*/ 469 w 493"/>
                    <a:gd name="T99" fmla="*/ 38 h 300"/>
                    <a:gd name="T100" fmla="*/ 377 w 493"/>
                    <a:gd name="T101" fmla="*/ 30 h 300"/>
                    <a:gd name="T102" fmla="*/ 157 w 493"/>
                    <a:gd name="T103" fmla="*/ 44 h 300"/>
                    <a:gd name="T104" fmla="*/ 133 w 493"/>
                    <a:gd name="T105" fmla="*/ 39 h 300"/>
                    <a:gd name="T106" fmla="*/ 152 w 493"/>
                    <a:gd name="T107" fmla="*/ 13 h 300"/>
                    <a:gd name="T108" fmla="*/ 148 w 493"/>
                    <a:gd name="T109" fmla="*/ 7 h 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493" h="300">
                      <a:moveTo>
                        <a:pt x="142" y="6"/>
                      </a:moveTo>
                      <a:lnTo>
                        <a:pt x="142" y="6"/>
                      </a:lnTo>
                      <a:lnTo>
                        <a:pt x="138" y="6"/>
                      </a:lnTo>
                      <a:lnTo>
                        <a:pt x="131" y="8"/>
                      </a:lnTo>
                      <a:lnTo>
                        <a:pt x="123" y="10"/>
                      </a:lnTo>
                      <a:lnTo>
                        <a:pt x="119" y="10"/>
                      </a:lnTo>
                      <a:lnTo>
                        <a:pt x="119" y="10"/>
                      </a:lnTo>
                      <a:lnTo>
                        <a:pt x="108" y="6"/>
                      </a:lnTo>
                      <a:lnTo>
                        <a:pt x="97" y="3"/>
                      </a:lnTo>
                      <a:lnTo>
                        <a:pt x="85" y="1"/>
                      </a:lnTo>
                      <a:lnTo>
                        <a:pt x="85" y="1"/>
                      </a:lnTo>
                      <a:lnTo>
                        <a:pt x="72" y="0"/>
                      </a:lnTo>
                      <a:lnTo>
                        <a:pt x="69" y="1"/>
                      </a:lnTo>
                      <a:lnTo>
                        <a:pt x="62" y="6"/>
                      </a:lnTo>
                      <a:lnTo>
                        <a:pt x="62" y="6"/>
                      </a:lnTo>
                      <a:lnTo>
                        <a:pt x="57" y="9"/>
                      </a:lnTo>
                      <a:lnTo>
                        <a:pt x="52" y="13"/>
                      </a:lnTo>
                      <a:lnTo>
                        <a:pt x="45" y="21"/>
                      </a:lnTo>
                      <a:lnTo>
                        <a:pt x="38" y="29"/>
                      </a:lnTo>
                      <a:lnTo>
                        <a:pt x="29" y="39"/>
                      </a:lnTo>
                      <a:lnTo>
                        <a:pt x="29" y="39"/>
                      </a:lnTo>
                      <a:lnTo>
                        <a:pt x="23" y="42"/>
                      </a:lnTo>
                      <a:lnTo>
                        <a:pt x="18" y="45"/>
                      </a:lnTo>
                      <a:lnTo>
                        <a:pt x="8" y="48"/>
                      </a:lnTo>
                      <a:lnTo>
                        <a:pt x="5" y="51"/>
                      </a:lnTo>
                      <a:lnTo>
                        <a:pt x="2" y="52"/>
                      </a:lnTo>
                      <a:lnTo>
                        <a:pt x="0" y="54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0" y="61"/>
                      </a:lnTo>
                      <a:lnTo>
                        <a:pt x="2" y="65"/>
                      </a:lnTo>
                      <a:lnTo>
                        <a:pt x="4" y="67"/>
                      </a:lnTo>
                      <a:lnTo>
                        <a:pt x="7" y="70"/>
                      </a:lnTo>
                      <a:lnTo>
                        <a:pt x="17" y="76"/>
                      </a:lnTo>
                      <a:lnTo>
                        <a:pt x="29" y="81"/>
                      </a:lnTo>
                      <a:lnTo>
                        <a:pt x="29" y="81"/>
                      </a:lnTo>
                      <a:lnTo>
                        <a:pt x="57" y="95"/>
                      </a:lnTo>
                      <a:lnTo>
                        <a:pt x="71" y="100"/>
                      </a:lnTo>
                      <a:lnTo>
                        <a:pt x="71" y="100"/>
                      </a:lnTo>
                      <a:lnTo>
                        <a:pt x="76" y="104"/>
                      </a:lnTo>
                      <a:lnTo>
                        <a:pt x="81" y="108"/>
                      </a:lnTo>
                      <a:lnTo>
                        <a:pt x="85" y="110"/>
                      </a:lnTo>
                      <a:lnTo>
                        <a:pt x="85" y="110"/>
                      </a:lnTo>
                      <a:lnTo>
                        <a:pt x="90" y="114"/>
                      </a:lnTo>
                      <a:lnTo>
                        <a:pt x="97" y="118"/>
                      </a:lnTo>
                      <a:lnTo>
                        <a:pt x="102" y="124"/>
                      </a:lnTo>
                      <a:lnTo>
                        <a:pt x="104" y="129"/>
                      </a:lnTo>
                      <a:lnTo>
                        <a:pt x="104" y="129"/>
                      </a:lnTo>
                      <a:lnTo>
                        <a:pt x="106" y="131"/>
                      </a:lnTo>
                      <a:lnTo>
                        <a:pt x="107" y="133"/>
                      </a:lnTo>
                      <a:lnTo>
                        <a:pt x="110" y="135"/>
                      </a:lnTo>
                      <a:lnTo>
                        <a:pt x="112" y="137"/>
                      </a:lnTo>
                      <a:lnTo>
                        <a:pt x="113" y="140"/>
                      </a:lnTo>
                      <a:lnTo>
                        <a:pt x="114" y="143"/>
                      </a:lnTo>
                      <a:lnTo>
                        <a:pt x="114" y="148"/>
                      </a:lnTo>
                      <a:lnTo>
                        <a:pt x="114" y="148"/>
                      </a:lnTo>
                      <a:lnTo>
                        <a:pt x="114" y="159"/>
                      </a:lnTo>
                      <a:lnTo>
                        <a:pt x="115" y="167"/>
                      </a:lnTo>
                      <a:lnTo>
                        <a:pt x="115" y="174"/>
                      </a:lnTo>
                      <a:lnTo>
                        <a:pt x="115" y="175"/>
                      </a:lnTo>
                      <a:lnTo>
                        <a:pt x="114" y="176"/>
                      </a:lnTo>
                      <a:lnTo>
                        <a:pt x="114" y="176"/>
                      </a:lnTo>
                      <a:lnTo>
                        <a:pt x="109" y="179"/>
                      </a:lnTo>
                      <a:lnTo>
                        <a:pt x="104" y="182"/>
                      </a:lnTo>
                      <a:lnTo>
                        <a:pt x="102" y="185"/>
                      </a:lnTo>
                      <a:lnTo>
                        <a:pt x="100" y="188"/>
                      </a:lnTo>
                      <a:lnTo>
                        <a:pt x="100" y="192"/>
                      </a:lnTo>
                      <a:lnTo>
                        <a:pt x="100" y="195"/>
                      </a:lnTo>
                      <a:lnTo>
                        <a:pt x="100" y="195"/>
                      </a:lnTo>
                      <a:lnTo>
                        <a:pt x="103" y="203"/>
                      </a:lnTo>
                      <a:lnTo>
                        <a:pt x="107" y="207"/>
                      </a:lnTo>
                      <a:lnTo>
                        <a:pt x="110" y="212"/>
                      </a:lnTo>
                      <a:lnTo>
                        <a:pt x="114" y="219"/>
                      </a:lnTo>
                      <a:lnTo>
                        <a:pt x="114" y="219"/>
                      </a:lnTo>
                      <a:lnTo>
                        <a:pt x="128" y="262"/>
                      </a:lnTo>
                      <a:lnTo>
                        <a:pt x="142" y="252"/>
                      </a:lnTo>
                      <a:lnTo>
                        <a:pt x="147" y="243"/>
                      </a:lnTo>
                      <a:lnTo>
                        <a:pt x="147" y="243"/>
                      </a:lnTo>
                      <a:lnTo>
                        <a:pt x="150" y="239"/>
                      </a:lnTo>
                      <a:lnTo>
                        <a:pt x="153" y="236"/>
                      </a:lnTo>
                      <a:lnTo>
                        <a:pt x="154" y="233"/>
                      </a:lnTo>
                      <a:lnTo>
                        <a:pt x="155" y="232"/>
                      </a:lnTo>
                      <a:lnTo>
                        <a:pt x="154" y="230"/>
                      </a:lnTo>
                      <a:lnTo>
                        <a:pt x="152" y="229"/>
                      </a:lnTo>
                      <a:lnTo>
                        <a:pt x="152" y="229"/>
                      </a:lnTo>
                      <a:lnTo>
                        <a:pt x="146" y="224"/>
                      </a:lnTo>
                      <a:lnTo>
                        <a:pt x="139" y="218"/>
                      </a:lnTo>
                      <a:lnTo>
                        <a:pt x="133" y="210"/>
                      </a:lnTo>
                      <a:lnTo>
                        <a:pt x="133" y="210"/>
                      </a:lnTo>
                      <a:lnTo>
                        <a:pt x="138" y="195"/>
                      </a:lnTo>
                      <a:lnTo>
                        <a:pt x="138" y="195"/>
                      </a:lnTo>
                      <a:lnTo>
                        <a:pt x="138" y="187"/>
                      </a:lnTo>
                      <a:lnTo>
                        <a:pt x="138" y="171"/>
                      </a:lnTo>
                      <a:lnTo>
                        <a:pt x="138" y="148"/>
                      </a:lnTo>
                      <a:lnTo>
                        <a:pt x="138" y="148"/>
                      </a:lnTo>
                      <a:lnTo>
                        <a:pt x="140" y="154"/>
                      </a:lnTo>
                      <a:lnTo>
                        <a:pt x="147" y="169"/>
                      </a:lnTo>
                      <a:lnTo>
                        <a:pt x="152" y="176"/>
                      </a:lnTo>
                      <a:lnTo>
                        <a:pt x="157" y="184"/>
                      </a:lnTo>
                      <a:lnTo>
                        <a:pt x="161" y="188"/>
                      </a:lnTo>
                      <a:lnTo>
                        <a:pt x="164" y="190"/>
                      </a:lnTo>
                      <a:lnTo>
                        <a:pt x="166" y="191"/>
                      </a:lnTo>
                      <a:lnTo>
                        <a:pt x="166" y="191"/>
                      </a:lnTo>
                      <a:lnTo>
                        <a:pt x="174" y="192"/>
                      </a:lnTo>
                      <a:lnTo>
                        <a:pt x="179" y="194"/>
                      </a:lnTo>
                      <a:lnTo>
                        <a:pt x="182" y="194"/>
                      </a:lnTo>
                      <a:lnTo>
                        <a:pt x="180" y="191"/>
                      </a:lnTo>
                      <a:lnTo>
                        <a:pt x="180" y="191"/>
                      </a:lnTo>
                      <a:lnTo>
                        <a:pt x="178" y="181"/>
                      </a:lnTo>
                      <a:lnTo>
                        <a:pt x="177" y="167"/>
                      </a:lnTo>
                      <a:lnTo>
                        <a:pt x="176" y="148"/>
                      </a:lnTo>
                      <a:lnTo>
                        <a:pt x="176" y="148"/>
                      </a:lnTo>
                      <a:lnTo>
                        <a:pt x="182" y="163"/>
                      </a:lnTo>
                      <a:lnTo>
                        <a:pt x="186" y="178"/>
                      </a:lnTo>
                      <a:lnTo>
                        <a:pt x="190" y="191"/>
                      </a:lnTo>
                      <a:lnTo>
                        <a:pt x="190" y="191"/>
                      </a:lnTo>
                      <a:lnTo>
                        <a:pt x="191" y="210"/>
                      </a:lnTo>
                      <a:lnTo>
                        <a:pt x="193" y="238"/>
                      </a:lnTo>
                      <a:lnTo>
                        <a:pt x="195" y="276"/>
                      </a:lnTo>
                      <a:lnTo>
                        <a:pt x="190" y="286"/>
                      </a:lnTo>
                      <a:lnTo>
                        <a:pt x="214" y="300"/>
                      </a:lnTo>
                      <a:lnTo>
                        <a:pt x="223" y="233"/>
                      </a:lnTo>
                      <a:lnTo>
                        <a:pt x="233" y="210"/>
                      </a:lnTo>
                      <a:lnTo>
                        <a:pt x="242" y="195"/>
                      </a:lnTo>
                      <a:lnTo>
                        <a:pt x="337" y="195"/>
                      </a:lnTo>
                      <a:lnTo>
                        <a:pt x="337" y="195"/>
                      </a:lnTo>
                      <a:lnTo>
                        <a:pt x="343" y="206"/>
                      </a:lnTo>
                      <a:lnTo>
                        <a:pt x="346" y="214"/>
                      </a:lnTo>
                      <a:lnTo>
                        <a:pt x="351" y="219"/>
                      </a:lnTo>
                      <a:lnTo>
                        <a:pt x="351" y="219"/>
                      </a:lnTo>
                      <a:lnTo>
                        <a:pt x="352" y="219"/>
                      </a:lnTo>
                      <a:lnTo>
                        <a:pt x="355" y="218"/>
                      </a:lnTo>
                      <a:lnTo>
                        <a:pt x="358" y="213"/>
                      </a:lnTo>
                      <a:lnTo>
                        <a:pt x="361" y="205"/>
                      </a:lnTo>
                      <a:lnTo>
                        <a:pt x="375" y="210"/>
                      </a:lnTo>
                      <a:lnTo>
                        <a:pt x="375" y="210"/>
                      </a:lnTo>
                      <a:lnTo>
                        <a:pt x="376" y="216"/>
                      </a:lnTo>
                      <a:lnTo>
                        <a:pt x="377" y="219"/>
                      </a:lnTo>
                      <a:lnTo>
                        <a:pt x="378" y="220"/>
                      </a:lnTo>
                      <a:lnTo>
                        <a:pt x="380" y="219"/>
                      </a:lnTo>
                      <a:lnTo>
                        <a:pt x="380" y="219"/>
                      </a:lnTo>
                      <a:lnTo>
                        <a:pt x="390" y="207"/>
                      </a:lnTo>
                      <a:lnTo>
                        <a:pt x="395" y="203"/>
                      </a:lnTo>
                      <a:lnTo>
                        <a:pt x="395" y="200"/>
                      </a:lnTo>
                      <a:lnTo>
                        <a:pt x="394" y="200"/>
                      </a:lnTo>
                      <a:lnTo>
                        <a:pt x="394" y="200"/>
                      </a:lnTo>
                      <a:lnTo>
                        <a:pt x="394" y="200"/>
                      </a:lnTo>
                      <a:lnTo>
                        <a:pt x="396" y="200"/>
                      </a:lnTo>
                      <a:lnTo>
                        <a:pt x="406" y="200"/>
                      </a:lnTo>
                      <a:lnTo>
                        <a:pt x="422" y="200"/>
                      </a:lnTo>
                      <a:lnTo>
                        <a:pt x="351" y="276"/>
                      </a:lnTo>
                      <a:lnTo>
                        <a:pt x="370" y="290"/>
                      </a:lnTo>
                      <a:lnTo>
                        <a:pt x="441" y="210"/>
                      </a:lnTo>
                      <a:lnTo>
                        <a:pt x="441" y="210"/>
                      </a:lnTo>
                      <a:lnTo>
                        <a:pt x="445" y="231"/>
                      </a:lnTo>
                      <a:lnTo>
                        <a:pt x="446" y="249"/>
                      </a:lnTo>
                      <a:lnTo>
                        <a:pt x="446" y="256"/>
                      </a:lnTo>
                      <a:lnTo>
                        <a:pt x="446" y="262"/>
                      </a:lnTo>
                      <a:lnTo>
                        <a:pt x="446" y="262"/>
                      </a:lnTo>
                      <a:lnTo>
                        <a:pt x="445" y="267"/>
                      </a:lnTo>
                      <a:lnTo>
                        <a:pt x="442" y="271"/>
                      </a:lnTo>
                      <a:lnTo>
                        <a:pt x="435" y="281"/>
                      </a:lnTo>
                      <a:lnTo>
                        <a:pt x="427" y="290"/>
                      </a:lnTo>
                      <a:lnTo>
                        <a:pt x="451" y="300"/>
                      </a:lnTo>
                      <a:lnTo>
                        <a:pt x="451" y="300"/>
                      </a:lnTo>
                      <a:lnTo>
                        <a:pt x="461" y="289"/>
                      </a:lnTo>
                      <a:lnTo>
                        <a:pt x="467" y="282"/>
                      </a:lnTo>
                      <a:lnTo>
                        <a:pt x="470" y="279"/>
                      </a:lnTo>
                      <a:lnTo>
                        <a:pt x="470" y="276"/>
                      </a:lnTo>
                      <a:lnTo>
                        <a:pt x="470" y="276"/>
                      </a:lnTo>
                      <a:lnTo>
                        <a:pt x="470" y="273"/>
                      </a:lnTo>
                      <a:lnTo>
                        <a:pt x="470" y="265"/>
                      </a:lnTo>
                      <a:lnTo>
                        <a:pt x="471" y="248"/>
                      </a:lnTo>
                      <a:lnTo>
                        <a:pt x="475" y="224"/>
                      </a:lnTo>
                      <a:lnTo>
                        <a:pt x="475" y="224"/>
                      </a:lnTo>
                      <a:lnTo>
                        <a:pt x="480" y="213"/>
                      </a:lnTo>
                      <a:lnTo>
                        <a:pt x="484" y="204"/>
                      </a:lnTo>
                      <a:lnTo>
                        <a:pt x="484" y="199"/>
                      </a:lnTo>
                      <a:lnTo>
                        <a:pt x="484" y="195"/>
                      </a:lnTo>
                      <a:lnTo>
                        <a:pt x="484" y="195"/>
                      </a:lnTo>
                      <a:lnTo>
                        <a:pt x="480" y="187"/>
                      </a:lnTo>
                      <a:lnTo>
                        <a:pt x="473" y="178"/>
                      </a:lnTo>
                      <a:lnTo>
                        <a:pt x="465" y="167"/>
                      </a:lnTo>
                      <a:lnTo>
                        <a:pt x="460" y="115"/>
                      </a:lnTo>
                      <a:lnTo>
                        <a:pt x="460" y="115"/>
                      </a:lnTo>
                      <a:lnTo>
                        <a:pt x="467" y="110"/>
                      </a:lnTo>
                      <a:lnTo>
                        <a:pt x="475" y="103"/>
                      </a:lnTo>
                      <a:lnTo>
                        <a:pt x="483" y="96"/>
                      </a:lnTo>
                      <a:lnTo>
                        <a:pt x="489" y="85"/>
                      </a:lnTo>
                      <a:lnTo>
                        <a:pt x="491" y="80"/>
                      </a:lnTo>
                      <a:lnTo>
                        <a:pt x="493" y="74"/>
                      </a:lnTo>
                      <a:lnTo>
                        <a:pt x="493" y="68"/>
                      </a:lnTo>
                      <a:lnTo>
                        <a:pt x="493" y="61"/>
                      </a:lnTo>
                      <a:lnTo>
                        <a:pt x="492" y="55"/>
                      </a:lnTo>
                      <a:lnTo>
                        <a:pt x="489" y="48"/>
                      </a:lnTo>
                      <a:lnTo>
                        <a:pt x="489" y="48"/>
                      </a:lnTo>
                      <a:lnTo>
                        <a:pt x="486" y="45"/>
                      </a:lnTo>
                      <a:lnTo>
                        <a:pt x="482" y="42"/>
                      </a:lnTo>
                      <a:lnTo>
                        <a:pt x="476" y="40"/>
                      </a:lnTo>
                      <a:lnTo>
                        <a:pt x="469" y="38"/>
                      </a:lnTo>
                      <a:lnTo>
                        <a:pt x="451" y="34"/>
                      </a:lnTo>
                      <a:lnTo>
                        <a:pt x="429" y="32"/>
                      </a:lnTo>
                      <a:lnTo>
                        <a:pt x="405" y="30"/>
                      </a:lnTo>
                      <a:lnTo>
                        <a:pt x="377" y="30"/>
                      </a:lnTo>
                      <a:lnTo>
                        <a:pt x="319" y="32"/>
                      </a:lnTo>
                      <a:lnTo>
                        <a:pt x="261" y="35"/>
                      </a:lnTo>
                      <a:lnTo>
                        <a:pt x="210" y="39"/>
                      </a:lnTo>
                      <a:lnTo>
                        <a:pt x="157" y="44"/>
                      </a:lnTo>
                      <a:lnTo>
                        <a:pt x="157" y="44"/>
                      </a:lnTo>
                      <a:lnTo>
                        <a:pt x="148" y="42"/>
                      </a:lnTo>
                      <a:lnTo>
                        <a:pt x="141" y="41"/>
                      </a:lnTo>
                      <a:lnTo>
                        <a:pt x="133" y="39"/>
                      </a:lnTo>
                      <a:lnTo>
                        <a:pt x="133" y="39"/>
                      </a:lnTo>
                      <a:lnTo>
                        <a:pt x="142" y="26"/>
                      </a:lnTo>
                      <a:lnTo>
                        <a:pt x="150" y="16"/>
                      </a:lnTo>
                      <a:lnTo>
                        <a:pt x="152" y="13"/>
                      </a:lnTo>
                      <a:lnTo>
                        <a:pt x="152" y="10"/>
                      </a:lnTo>
                      <a:lnTo>
                        <a:pt x="152" y="10"/>
                      </a:lnTo>
                      <a:lnTo>
                        <a:pt x="151" y="8"/>
                      </a:lnTo>
                      <a:lnTo>
                        <a:pt x="148" y="7"/>
                      </a:lnTo>
                      <a:lnTo>
                        <a:pt x="142" y="6"/>
                      </a:lnTo>
                      <a:lnTo>
                        <a:pt x="142" y="6"/>
                      </a:lnTo>
                      <a:close/>
                    </a:path>
                  </a:pathLst>
                </a:custGeom>
                <a:solidFill>
                  <a:srgbClr val="E2002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7" name="Freeform 114">
                  <a:extLst>
                    <a:ext uri="{FF2B5EF4-FFF2-40B4-BE49-F238E27FC236}">
                      <a16:creationId xmlns:a16="http://schemas.microsoft.com/office/drawing/2014/main" id="{84FD12EC-62AB-47D1-B226-F40B1150DA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0" y="2248"/>
                  <a:ext cx="24" cy="34"/>
                </a:xfrm>
                <a:custGeom>
                  <a:avLst/>
                  <a:gdLst>
                    <a:gd name="T0" fmla="*/ 95 w 95"/>
                    <a:gd name="T1" fmla="*/ 14 h 133"/>
                    <a:gd name="T2" fmla="*/ 95 w 95"/>
                    <a:gd name="T3" fmla="*/ 14 h 133"/>
                    <a:gd name="T4" fmla="*/ 94 w 95"/>
                    <a:gd name="T5" fmla="*/ 19 h 133"/>
                    <a:gd name="T6" fmla="*/ 92 w 95"/>
                    <a:gd name="T7" fmla="*/ 29 h 133"/>
                    <a:gd name="T8" fmla="*/ 86 w 95"/>
                    <a:gd name="T9" fmla="*/ 44 h 133"/>
                    <a:gd name="T10" fmla="*/ 81 w 95"/>
                    <a:gd name="T11" fmla="*/ 51 h 133"/>
                    <a:gd name="T12" fmla="*/ 76 w 95"/>
                    <a:gd name="T13" fmla="*/ 57 h 133"/>
                    <a:gd name="T14" fmla="*/ 76 w 95"/>
                    <a:gd name="T15" fmla="*/ 57 h 133"/>
                    <a:gd name="T16" fmla="*/ 55 w 95"/>
                    <a:gd name="T17" fmla="*/ 79 h 133"/>
                    <a:gd name="T18" fmla="*/ 43 w 95"/>
                    <a:gd name="T19" fmla="*/ 90 h 133"/>
                    <a:gd name="T20" fmla="*/ 43 w 95"/>
                    <a:gd name="T21" fmla="*/ 90 h 133"/>
                    <a:gd name="T22" fmla="*/ 45 w 95"/>
                    <a:gd name="T23" fmla="*/ 98 h 133"/>
                    <a:gd name="T24" fmla="*/ 45 w 95"/>
                    <a:gd name="T25" fmla="*/ 105 h 133"/>
                    <a:gd name="T26" fmla="*/ 44 w 95"/>
                    <a:gd name="T27" fmla="*/ 110 h 133"/>
                    <a:gd name="T28" fmla="*/ 43 w 95"/>
                    <a:gd name="T29" fmla="*/ 114 h 133"/>
                    <a:gd name="T30" fmla="*/ 43 w 95"/>
                    <a:gd name="T31" fmla="*/ 114 h 133"/>
                    <a:gd name="T32" fmla="*/ 41 w 95"/>
                    <a:gd name="T33" fmla="*/ 117 h 133"/>
                    <a:gd name="T34" fmla="*/ 38 w 95"/>
                    <a:gd name="T35" fmla="*/ 118 h 133"/>
                    <a:gd name="T36" fmla="*/ 35 w 95"/>
                    <a:gd name="T37" fmla="*/ 120 h 133"/>
                    <a:gd name="T38" fmla="*/ 32 w 95"/>
                    <a:gd name="T39" fmla="*/ 120 h 133"/>
                    <a:gd name="T40" fmla="*/ 26 w 95"/>
                    <a:gd name="T41" fmla="*/ 120 h 133"/>
                    <a:gd name="T42" fmla="*/ 24 w 95"/>
                    <a:gd name="T43" fmla="*/ 118 h 133"/>
                    <a:gd name="T44" fmla="*/ 24 w 95"/>
                    <a:gd name="T45" fmla="*/ 118 h 133"/>
                    <a:gd name="T46" fmla="*/ 26 w 95"/>
                    <a:gd name="T47" fmla="*/ 126 h 133"/>
                    <a:gd name="T48" fmla="*/ 28 w 95"/>
                    <a:gd name="T49" fmla="*/ 132 h 133"/>
                    <a:gd name="T50" fmla="*/ 26 w 95"/>
                    <a:gd name="T51" fmla="*/ 133 h 133"/>
                    <a:gd name="T52" fmla="*/ 24 w 95"/>
                    <a:gd name="T53" fmla="*/ 133 h 133"/>
                    <a:gd name="T54" fmla="*/ 24 w 95"/>
                    <a:gd name="T55" fmla="*/ 133 h 133"/>
                    <a:gd name="T56" fmla="*/ 22 w 95"/>
                    <a:gd name="T57" fmla="*/ 132 h 133"/>
                    <a:gd name="T58" fmla="*/ 20 w 95"/>
                    <a:gd name="T59" fmla="*/ 130 h 133"/>
                    <a:gd name="T60" fmla="*/ 19 w 95"/>
                    <a:gd name="T61" fmla="*/ 126 h 133"/>
                    <a:gd name="T62" fmla="*/ 19 w 95"/>
                    <a:gd name="T63" fmla="*/ 118 h 133"/>
                    <a:gd name="T64" fmla="*/ 0 w 95"/>
                    <a:gd name="T65" fmla="*/ 104 h 133"/>
                    <a:gd name="T66" fmla="*/ 19 w 95"/>
                    <a:gd name="T67" fmla="*/ 99 h 133"/>
                    <a:gd name="T68" fmla="*/ 19 w 95"/>
                    <a:gd name="T69" fmla="*/ 99 h 133"/>
                    <a:gd name="T70" fmla="*/ 20 w 95"/>
                    <a:gd name="T71" fmla="*/ 91 h 133"/>
                    <a:gd name="T72" fmla="*/ 23 w 95"/>
                    <a:gd name="T73" fmla="*/ 84 h 133"/>
                    <a:gd name="T74" fmla="*/ 24 w 95"/>
                    <a:gd name="T75" fmla="*/ 80 h 133"/>
                    <a:gd name="T76" fmla="*/ 24 w 95"/>
                    <a:gd name="T77" fmla="*/ 80 h 133"/>
                    <a:gd name="T78" fmla="*/ 30 w 95"/>
                    <a:gd name="T79" fmla="*/ 77 h 133"/>
                    <a:gd name="T80" fmla="*/ 33 w 95"/>
                    <a:gd name="T81" fmla="*/ 76 h 133"/>
                    <a:gd name="T82" fmla="*/ 33 w 95"/>
                    <a:gd name="T83" fmla="*/ 66 h 133"/>
                    <a:gd name="T84" fmla="*/ 33 w 95"/>
                    <a:gd name="T85" fmla="*/ 66 h 133"/>
                    <a:gd name="T86" fmla="*/ 38 w 95"/>
                    <a:gd name="T87" fmla="*/ 63 h 133"/>
                    <a:gd name="T88" fmla="*/ 49 w 95"/>
                    <a:gd name="T89" fmla="*/ 54 h 133"/>
                    <a:gd name="T90" fmla="*/ 60 w 95"/>
                    <a:gd name="T91" fmla="*/ 44 h 133"/>
                    <a:gd name="T92" fmla="*/ 64 w 95"/>
                    <a:gd name="T93" fmla="*/ 38 h 133"/>
                    <a:gd name="T94" fmla="*/ 67 w 95"/>
                    <a:gd name="T95" fmla="*/ 33 h 133"/>
                    <a:gd name="T96" fmla="*/ 67 w 95"/>
                    <a:gd name="T97" fmla="*/ 33 h 133"/>
                    <a:gd name="T98" fmla="*/ 70 w 95"/>
                    <a:gd name="T99" fmla="*/ 22 h 133"/>
                    <a:gd name="T100" fmla="*/ 75 w 95"/>
                    <a:gd name="T101" fmla="*/ 12 h 133"/>
                    <a:gd name="T102" fmla="*/ 81 w 95"/>
                    <a:gd name="T103" fmla="*/ 0 h 133"/>
                    <a:gd name="T104" fmla="*/ 95 w 95"/>
                    <a:gd name="T105" fmla="*/ 14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95" h="133">
                      <a:moveTo>
                        <a:pt x="95" y="14"/>
                      </a:moveTo>
                      <a:lnTo>
                        <a:pt x="95" y="14"/>
                      </a:lnTo>
                      <a:lnTo>
                        <a:pt x="94" y="19"/>
                      </a:lnTo>
                      <a:lnTo>
                        <a:pt x="92" y="29"/>
                      </a:lnTo>
                      <a:lnTo>
                        <a:pt x="86" y="44"/>
                      </a:lnTo>
                      <a:lnTo>
                        <a:pt x="81" y="51"/>
                      </a:lnTo>
                      <a:lnTo>
                        <a:pt x="76" y="57"/>
                      </a:lnTo>
                      <a:lnTo>
                        <a:pt x="76" y="57"/>
                      </a:lnTo>
                      <a:lnTo>
                        <a:pt x="55" y="79"/>
                      </a:lnTo>
                      <a:lnTo>
                        <a:pt x="43" y="90"/>
                      </a:lnTo>
                      <a:lnTo>
                        <a:pt x="43" y="90"/>
                      </a:lnTo>
                      <a:lnTo>
                        <a:pt x="45" y="98"/>
                      </a:lnTo>
                      <a:lnTo>
                        <a:pt x="45" y="105"/>
                      </a:lnTo>
                      <a:lnTo>
                        <a:pt x="44" y="110"/>
                      </a:lnTo>
                      <a:lnTo>
                        <a:pt x="43" y="114"/>
                      </a:lnTo>
                      <a:lnTo>
                        <a:pt x="43" y="114"/>
                      </a:lnTo>
                      <a:lnTo>
                        <a:pt x="41" y="117"/>
                      </a:lnTo>
                      <a:lnTo>
                        <a:pt x="38" y="118"/>
                      </a:lnTo>
                      <a:lnTo>
                        <a:pt x="35" y="120"/>
                      </a:lnTo>
                      <a:lnTo>
                        <a:pt x="32" y="120"/>
                      </a:lnTo>
                      <a:lnTo>
                        <a:pt x="26" y="120"/>
                      </a:lnTo>
                      <a:lnTo>
                        <a:pt x="24" y="118"/>
                      </a:lnTo>
                      <a:lnTo>
                        <a:pt x="24" y="118"/>
                      </a:lnTo>
                      <a:lnTo>
                        <a:pt x="26" y="126"/>
                      </a:lnTo>
                      <a:lnTo>
                        <a:pt x="28" y="132"/>
                      </a:lnTo>
                      <a:lnTo>
                        <a:pt x="26" y="133"/>
                      </a:lnTo>
                      <a:lnTo>
                        <a:pt x="24" y="133"/>
                      </a:lnTo>
                      <a:lnTo>
                        <a:pt x="24" y="133"/>
                      </a:lnTo>
                      <a:lnTo>
                        <a:pt x="22" y="132"/>
                      </a:lnTo>
                      <a:lnTo>
                        <a:pt x="20" y="130"/>
                      </a:lnTo>
                      <a:lnTo>
                        <a:pt x="19" y="126"/>
                      </a:lnTo>
                      <a:lnTo>
                        <a:pt x="19" y="118"/>
                      </a:lnTo>
                      <a:lnTo>
                        <a:pt x="0" y="104"/>
                      </a:lnTo>
                      <a:lnTo>
                        <a:pt x="19" y="99"/>
                      </a:lnTo>
                      <a:lnTo>
                        <a:pt x="19" y="99"/>
                      </a:lnTo>
                      <a:lnTo>
                        <a:pt x="20" y="91"/>
                      </a:lnTo>
                      <a:lnTo>
                        <a:pt x="23" y="84"/>
                      </a:lnTo>
                      <a:lnTo>
                        <a:pt x="24" y="80"/>
                      </a:lnTo>
                      <a:lnTo>
                        <a:pt x="24" y="80"/>
                      </a:lnTo>
                      <a:lnTo>
                        <a:pt x="30" y="77"/>
                      </a:lnTo>
                      <a:lnTo>
                        <a:pt x="33" y="76"/>
                      </a:lnTo>
                      <a:lnTo>
                        <a:pt x="33" y="66"/>
                      </a:lnTo>
                      <a:lnTo>
                        <a:pt x="33" y="66"/>
                      </a:lnTo>
                      <a:lnTo>
                        <a:pt x="38" y="63"/>
                      </a:lnTo>
                      <a:lnTo>
                        <a:pt x="49" y="54"/>
                      </a:lnTo>
                      <a:lnTo>
                        <a:pt x="60" y="44"/>
                      </a:lnTo>
                      <a:lnTo>
                        <a:pt x="64" y="38"/>
                      </a:lnTo>
                      <a:lnTo>
                        <a:pt x="67" y="33"/>
                      </a:lnTo>
                      <a:lnTo>
                        <a:pt x="67" y="33"/>
                      </a:lnTo>
                      <a:lnTo>
                        <a:pt x="70" y="22"/>
                      </a:lnTo>
                      <a:lnTo>
                        <a:pt x="75" y="12"/>
                      </a:lnTo>
                      <a:lnTo>
                        <a:pt x="81" y="0"/>
                      </a:lnTo>
                      <a:lnTo>
                        <a:pt x="95" y="14"/>
                      </a:lnTo>
                      <a:close/>
                    </a:path>
                  </a:pathLst>
                </a:custGeom>
                <a:solidFill>
                  <a:srgbClr val="0065B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8" name="Freeform 115">
                  <a:extLst>
                    <a:ext uri="{FF2B5EF4-FFF2-40B4-BE49-F238E27FC236}">
                      <a16:creationId xmlns:a16="http://schemas.microsoft.com/office/drawing/2014/main" id="{37A22057-22C7-42E1-8C37-FD591F5F30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81" y="2228"/>
                  <a:ext cx="5" cy="15"/>
                </a:xfrm>
                <a:custGeom>
                  <a:avLst/>
                  <a:gdLst>
                    <a:gd name="T0" fmla="*/ 1 w 20"/>
                    <a:gd name="T1" fmla="*/ 48 h 58"/>
                    <a:gd name="T2" fmla="*/ 1 w 20"/>
                    <a:gd name="T3" fmla="*/ 48 h 58"/>
                    <a:gd name="T4" fmla="*/ 0 w 20"/>
                    <a:gd name="T5" fmla="*/ 50 h 58"/>
                    <a:gd name="T6" fmla="*/ 0 w 20"/>
                    <a:gd name="T7" fmla="*/ 53 h 58"/>
                    <a:gd name="T8" fmla="*/ 1 w 20"/>
                    <a:gd name="T9" fmla="*/ 57 h 58"/>
                    <a:gd name="T10" fmla="*/ 1 w 20"/>
                    <a:gd name="T11" fmla="*/ 57 h 58"/>
                    <a:gd name="T12" fmla="*/ 3 w 20"/>
                    <a:gd name="T13" fmla="*/ 58 h 58"/>
                    <a:gd name="T14" fmla="*/ 5 w 20"/>
                    <a:gd name="T15" fmla="*/ 58 h 58"/>
                    <a:gd name="T16" fmla="*/ 8 w 20"/>
                    <a:gd name="T17" fmla="*/ 57 h 58"/>
                    <a:gd name="T18" fmla="*/ 11 w 20"/>
                    <a:gd name="T19" fmla="*/ 55 h 58"/>
                    <a:gd name="T20" fmla="*/ 17 w 20"/>
                    <a:gd name="T21" fmla="*/ 49 h 58"/>
                    <a:gd name="T22" fmla="*/ 18 w 20"/>
                    <a:gd name="T23" fmla="*/ 45 h 58"/>
                    <a:gd name="T24" fmla="*/ 20 w 20"/>
                    <a:gd name="T25" fmla="*/ 43 h 58"/>
                    <a:gd name="T26" fmla="*/ 20 w 20"/>
                    <a:gd name="T27" fmla="*/ 43 h 58"/>
                    <a:gd name="T28" fmla="*/ 20 w 20"/>
                    <a:gd name="T29" fmla="*/ 38 h 58"/>
                    <a:gd name="T30" fmla="*/ 18 w 20"/>
                    <a:gd name="T31" fmla="*/ 33 h 58"/>
                    <a:gd name="T32" fmla="*/ 16 w 20"/>
                    <a:gd name="T33" fmla="*/ 27 h 58"/>
                    <a:gd name="T34" fmla="*/ 15 w 20"/>
                    <a:gd name="T35" fmla="*/ 19 h 58"/>
                    <a:gd name="T36" fmla="*/ 15 w 20"/>
                    <a:gd name="T37" fmla="*/ 19 h 58"/>
                    <a:gd name="T38" fmla="*/ 14 w 20"/>
                    <a:gd name="T39" fmla="*/ 11 h 58"/>
                    <a:gd name="T40" fmla="*/ 13 w 20"/>
                    <a:gd name="T41" fmla="*/ 5 h 58"/>
                    <a:gd name="T42" fmla="*/ 10 w 20"/>
                    <a:gd name="T43" fmla="*/ 0 h 58"/>
                    <a:gd name="T44" fmla="*/ 10 w 20"/>
                    <a:gd name="T45" fmla="*/ 0 h 58"/>
                    <a:gd name="T46" fmla="*/ 9 w 20"/>
                    <a:gd name="T47" fmla="*/ 11 h 58"/>
                    <a:gd name="T48" fmla="*/ 7 w 20"/>
                    <a:gd name="T49" fmla="*/ 19 h 58"/>
                    <a:gd name="T50" fmla="*/ 5 w 20"/>
                    <a:gd name="T51" fmla="*/ 24 h 58"/>
                    <a:gd name="T52" fmla="*/ 5 w 20"/>
                    <a:gd name="T53" fmla="*/ 24 h 58"/>
                    <a:gd name="T54" fmla="*/ 4 w 20"/>
                    <a:gd name="T55" fmla="*/ 29 h 58"/>
                    <a:gd name="T56" fmla="*/ 2 w 20"/>
                    <a:gd name="T57" fmla="*/ 37 h 58"/>
                    <a:gd name="T58" fmla="*/ 1 w 20"/>
                    <a:gd name="T59" fmla="*/ 48 h 58"/>
                    <a:gd name="T60" fmla="*/ 1 w 20"/>
                    <a:gd name="T61" fmla="*/ 4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20" h="58">
                      <a:moveTo>
                        <a:pt x="1" y="48"/>
                      </a:moveTo>
                      <a:lnTo>
                        <a:pt x="1" y="48"/>
                      </a:lnTo>
                      <a:lnTo>
                        <a:pt x="0" y="50"/>
                      </a:lnTo>
                      <a:lnTo>
                        <a:pt x="0" y="53"/>
                      </a:lnTo>
                      <a:lnTo>
                        <a:pt x="1" y="57"/>
                      </a:lnTo>
                      <a:lnTo>
                        <a:pt x="1" y="57"/>
                      </a:lnTo>
                      <a:lnTo>
                        <a:pt x="3" y="58"/>
                      </a:lnTo>
                      <a:lnTo>
                        <a:pt x="5" y="58"/>
                      </a:lnTo>
                      <a:lnTo>
                        <a:pt x="8" y="57"/>
                      </a:lnTo>
                      <a:lnTo>
                        <a:pt x="11" y="55"/>
                      </a:lnTo>
                      <a:lnTo>
                        <a:pt x="17" y="49"/>
                      </a:lnTo>
                      <a:lnTo>
                        <a:pt x="18" y="45"/>
                      </a:lnTo>
                      <a:lnTo>
                        <a:pt x="20" y="43"/>
                      </a:lnTo>
                      <a:lnTo>
                        <a:pt x="20" y="43"/>
                      </a:lnTo>
                      <a:lnTo>
                        <a:pt x="20" y="38"/>
                      </a:lnTo>
                      <a:lnTo>
                        <a:pt x="18" y="33"/>
                      </a:lnTo>
                      <a:lnTo>
                        <a:pt x="16" y="27"/>
                      </a:lnTo>
                      <a:lnTo>
                        <a:pt x="15" y="19"/>
                      </a:lnTo>
                      <a:lnTo>
                        <a:pt x="15" y="19"/>
                      </a:lnTo>
                      <a:lnTo>
                        <a:pt x="14" y="11"/>
                      </a:lnTo>
                      <a:lnTo>
                        <a:pt x="13" y="5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9" y="11"/>
                      </a:lnTo>
                      <a:lnTo>
                        <a:pt x="7" y="19"/>
                      </a:lnTo>
                      <a:lnTo>
                        <a:pt x="5" y="24"/>
                      </a:lnTo>
                      <a:lnTo>
                        <a:pt x="5" y="24"/>
                      </a:lnTo>
                      <a:lnTo>
                        <a:pt x="4" y="29"/>
                      </a:lnTo>
                      <a:lnTo>
                        <a:pt x="2" y="37"/>
                      </a:lnTo>
                      <a:lnTo>
                        <a:pt x="1" y="48"/>
                      </a:lnTo>
                      <a:lnTo>
                        <a:pt x="1" y="48"/>
                      </a:lnTo>
                      <a:close/>
                    </a:path>
                  </a:pathLst>
                </a:custGeom>
                <a:solidFill>
                  <a:srgbClr val="0065B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9" name="Freeform 116">
                  <a:extLst>
                    <a:ext uri="{FF2B5EF4-FFF2-40B4-BE49-F238E27FC236}">
                      <a16:creationId xmlns:a16="http://schemas.microsoft.com/office/drawing/2014/main" id="{170A8CE8-AD23-47B6-AA51-E7FD89851B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6" y="2229"/>
                  <a:ext cx="7" cy="12"/>
                </a:xfrm>
                <a:custGeom>
                  <a:avLst/>
                  <a:gdLst>
                    <a:gd name="T0" fmla="*/ 0 w 28"/>
                    <a:gd name="T1" fmla="*/ 0 h 47"/>
                    <a:gd name="T2" fmla="*/ 0 w 28"/>
                    <a:gd name="T3" fmla="*/ 0 h 47"/>
                    <a:gd name="T4" fmla="*/ 6 w 28"/>
                    <a:gd name="T5" fmla="*/ 8 h 47"/>
                    <a:gd name="T6" fmla="*/ 10 w 28"/>
                    <a:gd name="T7" fmla="*/ 14 h 47"/>
                    <a:gd name="T8" fmla="*/ 10 w 28"/>
                    <a:gd name="T9" fmla="*/ 16 h 47"/>
                    <a:gd name="T10" fmla="*/ 10 w 28"/>
                    <a:gd name="T11" fmla="*/ 19 h 47"/>
                    <a:gd name="T12" fmla="*/ 10 w 28"/>
                    <a:gd name="T13" fmla="*/ 19 h 47"/>
                    <a:gd name="T14" fmla="*/ 8 w 28"/>
                    <a:gd name="T15" fmla="*/ 22 h 47"/>
                    <a:gd name="T16" fmla="*/ 8 w 28"/>
                    <a:gd name="T17" fmla="*/ 28 h 47"/>
                    <a:gd name="T18" fmla="*/ 10 w 28"/>
                    <a:gd name="T19" fmla="*/ 38 h 47"/>
                    <a:gd name="T20" fmla="*/ 10 w 28"/>
                    <a:gd name="T21" fmla="*/ 38 h 47"/>
                    <a:gd name="T22" fmla="*/ 11 w 28"/>
                    <a:gd name="T23" fmla="*/ 41 h 47"/>
                    <a:gd name="T24" fmla="*/ 12 w 28"/>
                    <a:gd name="T25" fmla="*/ 44 h 47"/>
                    <a:gd name="T26" fmla="*/ 14 w 28"/>
                    <a:gd name="T27" fmla="*/ 47 h 47"/>
                    <a:gd name="T28" fmla="*/ 14 w 28"/>
                    <a:gd name="T29" fmla="*/ 47 h 47"/>
                    <a:gd name="T30" fmla="*/ 23 w 28"/>
                    <a:gd name="T31" fmla="*/ 40 h 47"/>
                    <a:gd name="T32" fmla="*/ 27 w 28"/>
                    <a:gd name="T33" fmla="*/ 35 h 47"/>
                    <a:gd name="T34" fmla="*/ 28 w 28"/>
                    <a:gd name="T35" fmla="*/ 34 h 47"/>
                    <a:gd name="T36" fmla="*/ 28 w 28"/>
                    <a:gd name="T37" fmla="*/ 33 h 47"/>
                    <a:gd name="T38" fmla="*/ 28 w 28"/>
                    <a:gd name="T39" fmla="*/ 33 h 47"/>
                    <a:gd name="T40" fmla="*/ 26 w 28"/>
                    <a:gd name="T41" fmla="*/ 32 h 47"/>
                    <a:gd name="T42" fmla="*/ 23 w 28"/>
                    <a:gd name="T43" fmla="*/ 28 h 47"/>
                    <a:gd name="T44" fmla="*/ 20 w 28"/>
                    <a:gd name="T45" fmla="*/ 25 h 47"/>
                    <a:gd name="T46" fmla="*/ 19 w 28"/>
                    <a:gd name="T47" fmla="*/ 19 h 47"/>
                    <a:gd name="T48" fmla="*/ 19 w 28"/>
                    <a:gd name="T49" fmla="*/ 19 h 47"/>
                    <a:gd name="T50" fmla="*/ 18 w 28"/>
                    <a:gd name="T51" fmla="*/ 15 h 47"/>
                    <a:gd name="T52" fmla="*/ 17 w 28"/>
                    <a:gd name="T53" fmla="*/ 13 h 47"/>
                    <a:gd name="T54" fmla="*/ 10 w 28"/>
                    <a:gd name="T55" fmla="*/ 6 h 47"/>
                    <a:gd name="T56" fmla="*/ 0 w 28"/>
                    <a:gd name="T57" fmla="*/ 0 h 47"/>
                    <a:gd name="T58" fmla="*/ 0 w 28"/>
                    <a:gd name="T59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8" h="47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10" y="14"/>
                      </a:lnTo>
                      <a:lnTo>
                        <a:pt x="10" y="16"/>
                      </a:lnTo>
                      <a:lnTo>
                        <a:pt x="10" y="19"/>
                      </a:lnTo>
                      <a:lnTo>
                        <a:pt x="10" y="19"/>
                      </a:lnTo>
                      <a:lnTo>
                        <a:pt x="8" y="22"/>
                      </a:lnTo>
                      <a:lnTo>
                        <a:pt x="8" y="28"/>
                      </a:lnTo>
                      <a:lnTo>
                        <a:pt x="10" y="38"/>
                      </a:lnTo>
                      <a:lnTo>
                        <a:pt x="10" y="38"/>
                      </a:lnTo>
                      <a:lnTo>
                        <a:pt x="11" y="41"/>
                      </a:lnTo>
                      <a:lnTo>
                        <a:pt x="12" y="44"/>
                      </a:lnTo>
                      <a:lnTo>
                        <a:pt x="14" y="47"/>
                      </a:lnTo>
                      <a:lnTo>
                        <a:pt x="14" y="47"/>
                      </a:lnTo>
                      <a:lnTo>
                        <a:pt x="23" y="40"/>
                      </a:lnTo>
                      <a:lnTo>
                        <a:pt x="27" y="35"/>
                      </a:lnTo>
                      <a:lnTo>
                        <a:pt x="28" y="34"/>
                      </a:lnTo>
                      <a:lnTo>
                        <a:pt x="28" y="33"/>
                      </a:lnTo>
                      <a:lnTo>
                        <a:pt x="28" y="33"/>
                      </a:lnTo>
                      <a:lnTo>
                        <a:pt x="26" y="32"/>
                      </a:lnTo>
                      <a:lnTo>
                        <a:pt x="23" y="28"/>
                      </a:lnTo>
                      <a:lnTo>
                        <a:pt x="20" y="25"/>
                      </a:lnTo>
                      <a:lnTo>
                        <a:pt x="19" y="19"/>
                      </a:lnTo>
                      <a:lnTo>
                        <a:pt x="19" y="19"/>
                      </a:lnTo>
                      <a:lnTo>
                        <a:pt x="18" y="15"/>
                      </a:lnTo>
                      <a:lnTo>
                        <a:pt x="17" y="13"/>
                      </a:lnTo>
                      <a:lnTo>
                        <a:pt x="10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65B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0" name="Freeform 117">
                  <a:extLst>
                    <a:ext uri="{FF2B5EF4-FFF2-40B4-BE49-F238E27FC236}">
                      <a16:creationId xmlns:a16="http://schemas.microsoft.com/office/drawing/2014/main" id="{EB8C9AD8-7E50-42D5-A3A4-3CE10EDACE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0" y="2299"/>
                  <a:ext cx="5" cy="12"/>
                </a:xfrm>
                <a:custGeom>
                  <a:avLst/>
                  <a:gdLst>
                    <a:gd name="T0" fmla="*/ 19 w 19"/>
                    <a:gd name="T1" fmla="*/ 0 h 47"/>
                    <a:gd name="T2" fmla="*/ 19 w 19"/>
                    <a:gd name="T3" fmla="*/ 0 h 47"/>
                    <a:gd name="T4" fmla="*/ 17 w 19"/>
                    <a:gd name="T5" fmla="*/ 6 h 47"/>
                    <a:gd name="T6" fmla="*/ 15 w 19"/>
                    <a:gd name="T7" fmla="*/ 14 h 47"/>
                    <a:gd name="T8" fmla="*/ 14 w 19"/>
                    <a:gd name="T9" fmla="*/ 24 h 47"/>
                    <a:gd name="T10" fmla="*/ 14 w 19"/>
                    <a:gd name="T11" fmla="*/ 24 h 47"/>
                    <a:gd name="T12" fmla="*/ 14 w 19"/>
                    <a:gd name="T13" fmla="*/ 34 h 47"/>
                    <a:gd name="T14" fmla="*/ 15 w 19"/>
                    <a:gd name="T15" fmla="*/ 43 h 47"/>
                    <a:gd name="T16" fmla="*/ 15 w 19"/>
                    <a:gd name="T17" fmla="*/ 45 h 47"/>
                    <a:gd name="T18" fmla="*/ 14 w 19"/>
                    <a:gd name="T19" fmla="*/ 47 h 47"/>
                    <a:gd name="T20" fmla="*/ 12 w 19"/>
                    <a:gd name="T21" fmla="*/ 47 h 47"/>
                    <a:gd name="T22" fmla="*/ 9 w 19"/>
                    <a:gd name="T23" fmla="*/ 47 h 47"/>
                    <a:gd name="T24" fmla="*/ 9 w 19"/>
                    <a:gd name="T25" fmla="*/ 47 h 47"/>
                    <a:gd name="T26" fmla="*/ 6 w 19"/>
                    <a:gd name="T27" fmla="*/ 45 h 47"/>
                    <a:gd name="T28" fmla="*/ 3 w 19"/>
                    <a:gd name="T29" fmla="*/ 43 h 47"/>
                    <a:gd name="T30" fmla="*/ 2 w 19"/>
                    <a:gd name="T31" fmla="*/ 38 h 47"/>
                    <a:gd name="T32" fmla="*/ 1 w 19"/>
                    <a:gd name="T33" fmla="*/ 33 h 47"/>
                    <a:gd name="T34" fmla="*/ 0 w 19"/>
                    <a:gd name="T35" fmla="*/ 25 h 47"/>
                    <a:gd name="T36" fmla="*/ 0 w 19"/>
                    <a:gd name="T37" fmla="*/ 19 h 47"/>
                    <a:gd name="T38" fmla="*/ 0 w 19"/>
                    <a:gd name="T39" fmla="*/ 19 h 47"/>
                    <a:gd name="T40" fmla="*/ 3 w 19"/>
                    <a:gd name="T41" fmla="*/ 14 h 47"/>
                    <a:gd name="T42" fmla="*/ 9 w 19"/>
                    <a:gd name="T43" fmla="*/ 7 h 47"/>
                    <a:gd name="T44" fmla="*/ 19 w 19"/>
                    <a:gd name="T45" fmla="*/ 0 h 47"/>
                    <a:gd name="T46" fmla="*/ 19 w 19"/>
                    <a:gd name="T47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9" h="47">
                      <a:moveTo>
                        <a:pt x="19" y="0"/>
                      </a:moveTo>
                      <a:lnTo>
                        <a:pt x="19" y="0"/>
                      </a:lnTo>
                      <a:lnTo>
                        <a:pt x="17" y="6"/>
                      </a:lnTo>
                      <a:lnTo>
                        <a:pt x="15" y="14"/>
                      </a:lnTo>
                      <a:lnTo>
                        <a:pt x="14" y="24"/>
                      </a:lnTo>
                      <a:lnTo>
                        <a:pt x="14" y="24"/>
                      </a:lnTo>
                      <a:lnTo>
                        <a:pt x="14" y="34"/>
                      </a:lnTo>
                      <a:lnTo>
                        <a:pt x="15" y="43"/>
                      </a:lnTo>
                      <a:lnTo>
                        <a:pt x="15" y="45"/>
                      </a:lnTo>
                      <a:lnTo>
                        <a:pt x="14" y="47"/>
                      </a:lnTo>
                      <a:lnTo>
                        <a:pt x="12" y="47"/>
                      </a:lnTo>
                      <a:lnTo>
                        <a:pt x="9" y="47"/>
                      </a:lnTo>
                      <a:lnTo>
                        <a:pt x="9" y="47"/>
                      </a:lnTo>
                      <a:lnTo>
                        <a:pt x="6" y="45"/>
                      </a:lnTo>
                      <a:lnTo>
                        <a:pt x="3" y="43"/>
                      </a:lnTo>
                      <a:lnTo>
                        <a:pt x="2" y="38"/>
                      </a:lnTo>
                      <a:lnTo>
                        <a:pt x="1" y="33"/>
                      </a:lnTo>
                      <a:lnTo>
                        <a:pt x="0" y="25"/>
                      </a:lnTo>
                      <a:lnTo>
                        <a:pt x="0" y="19"/>
                      </a:lnTo>
                      <a:lnTo>
                        <a:pt x="0" y="19"/>
                      </a:lnTo>
                      <a:lnTo>
                        <a:pt x="3" y="14"/>
                      </a:lnTo>
                      <a:lnTo>
                        <a:pt x="9" y="7"/>
                      </a:lnTo>
                      <a:lnTo>
                        <a:pt x="19" y="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solidFill>
                  <a:srgbClr val="0065B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1" name="Freeform 118">
                  <a:extLst>
                    <a:ext uri="{FF2B5EF4-FFF2-40B4-BE49-F238E27FC236}">
                      <a16:creationId xmlns:a16="http://schemas.microsoft.com/office/drawing/2014/main" id="{6FC81FEE-24A8-4869-9D8C-372D5CD3D0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0" y="2310"/>
                  <a:ext cx="10" cy="6"/>
                </a:xfrm>
                <a:custGeom>
                  <a:avLst/>
                  <a:gdLst>
                    <a:gd name="T0" fmla="*/ 13 w 42"/>
                    <a:gd name="T1" fmla="*/ 0 h 23"/>
                    <a:gd name="T2" fmla="*/ 13 w 42"/>
                    <a:gd name="T3" fmla="*/ 0 h 23"/>
                    <a:gd name="T4" fmla="*/ 10 w 42"/>
                    <a:gd name="T5" fmla="*/ 3 h 23"/>
                    <a:gd name="T6" fmla="*/ 5 w 42"/>
                    <a:gd name="T7" fmla="*/ 12 h 23"/>
                    <a:gd name="T8" fmla="*/ 2 w 42"/>
                    <a:gd name="T9" fmla="*/ 16 h 23"/>
                    <a:gd name="T10" fmla="*/ 0 w 42"/>
                    <a:gd name="T11" fmla="*/ 20 h 23"/>
                    <a:gd name="T12" fmla="*/ 1 w 42"/>
                    <a:gd name="T13" fmla="*/ 22 h 23"/>
                    <a:gd name="T14" fmla="*/ 2 w 42"/>
                    <a:gd name="T15" fmla="*/ 23 h 23"/>
                    <a:gd name="T16" fmla="*/ 4 w 42"/>
                    <a:gd name="T17" fmla="*/ 23 h 23"/>
                    <a:gd name="T18" fmla="*/ 4 w 42"/>
                    <a:gd name="T19" fmla="*/ 23 h 23"/>
                    <a:gd name="T20" fmla="*/ 29 w 42"/>
                    <a:gd name="T21" fmla="*/ 22 h 23"/>
                    <a:gd name="T22" fmla="*/ 39 w 42"/>
                    <a:gd name="T23" fmla="*/ 21 h 23"/>
                    <a:gd name="T24" fmla="*/ 42 w 42"/>
                    <a:gd name="T25" fmla="*/ 20 h 23"/>
                    <a:gd name="T26" fmla="*/ 42 w 42"/>
                    <a:gd name="T27" fmla="*/ 20 h 23"/>
                    <a:gd name="T28" fmla="*/ 42 w 42"/>
                    <a:gd name="T29" fmla="*/ 19 h 23"/>
                    <a:gd name="T30" fmla="*/ 42 w 42"/>
                    <a:gd name="T31" fmla="*/ 19 h 23"/>
                    <a:gd name="T32" fmla="*/ 36 w 42"/>
                    <a:gd name="T33" fmla="*/ 14 h 23"/>
                    <a:gd name="T34" fmla="*/ 26 w 42"/>
                    <a:gd name="T35" fmla="*/ 7 h 23"/>
                    <a:gd name="T36" fmla="*/ 13 w 42"/>
                    <a:gd name="T37" fmla="*/ 0 h 23"/>
                    <a:gd name="T38" fmla="*/ 13 w 42"/>
                    <a:gd name="T39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2" h="23">
                      <a:moveTo>
                        <a:pt x="13" y="0"/>
                      </a:moveTo>
                      <a:lnTo>
                        <a:pt x="13" y="0"/>
                      </a:lnTo>
                      <a:lnTo>
                        <a:pt x="10" y="3"/>
                      </a:lnTo>
                      <a:lnTo>
                        <a:pt x="5" y="12"/>
                      </a:lnTo>
                      <a:lnTo>
                        <a:pt x="2" y="16"/>
                      </a:lnTo>
                      <a:lnTo>
                        <a:pt x="0" y="20"/>
                      </a:lnTo>
                      <a:lnTo>
                        <a:pt x="1" y="22"/>
                      </a:lnTo>
                      <a:lnTo>
                        <a:pt x="2" y="23"/>
                      </a:lnTo>
                      <a:lnTo>
                        <a:pt x="4" y="23"/>
                      </a:lnTo>
                      <a:lnTo>
                        <a:pt x="4" y="23"/>
                      </a:lnTo>
                      <a:lnTo>
                        <a:pt x="29" y="22"/>
                      </a:lnTo>
                      <a:lnTo>
                        <a:pt x="39" y="21"/>
                      </a:lnTo>
                      <a:lnTo>
                        <a:pt x="42" y="20"/>
                      </a:lnTo>
                      <a:lnTo>
                        <a:pt x="42" y="20"/>
                      </a:lnTo>
                      <a:lnTo>
                        <a:pt x="42" y="19"/>
                      </a:lnTo>
                      <a:lnTo>
                        <a:pt x="42" y="19"/>
                      </a:lnTo>
                      <a:lnTo>
                        <a:pt x="36" y="14"/>
                      </a:lnTo>
                      <a:lnTo>
                        <a:pt x="26" y="7"/>
                      </a:lnTo>
                      <a:lnTo>
                        <a:pt x="13" y="0"/>
                      </a:lnTo>
                      <a:lnTo>
                        <a:pt x="13" y="0"/>
                      </a:lnTo>
                      <a:close/>
                    </a:path>
                  </a:pathLst>
                </a:custGeom>
                <a:solidFill>
                  <a:srgbClr val="0065B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2" name="Freeform 119">
                  <a:extLst>
                    <a:ext uri="{FF2B5EF4-FFF2-40B4-BE49-F238E27FC236}">
                      <a16:creationId xmlns:a16="http://schemas.microsoft.com/office/drawing/2014/main" id="{949DF0B6-B031-434F-A356-31190F84F6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8" y="2307"/>
                  <a:ext cx="10" cy="6"/>
                </a:xfrm>
                <a:custGeom>
                  <a:avLst/>
                  <a:gdLst>
                    <a:gd name="T0" fmla="*/ 21 w 40"/>
                    <a:gd name="T1" fmla="*/ 0 h 24"/>
                    <a:gd name="T2" fmla="*/ 21 w 40"/>
                    <a:gd name="T3" fmla="*/ 0 h 24"/>
                    <a:gd name="T4" fmla="*/ 18 w 40"/>
                    <a:gd name="T5" fmla="*/ 2 h 24"/>
                    <a:gd name="T6" fmla="*/ 13 w 40"/>
                    <a:gd name="T7" fmla="*/ 4 h 24"/>
                    <a:gd name="T8" fmla="*/ 7 w 40"/>
                    <a:gd name="T9" fmla="*/ 10 h 24"/>
                    <a:gd name="T10" fmla="*/ 7 w 40"/>
                    <a:gd name="T11" fmla="*/ 10 h 24"/>
                    <a:gd name="T12" fmla="*/ 2 w 40"/>
                    <a:gd name="T13" fmla="*/ 16 h 24"/>
                    <a:gd name="T14" fmla="*/ 0 w 40"/>
                    <a:gd name="T15" fmla="*/ 21 h 24"/>
                    <a:gd name="T16" fmla="*/ 0 w 40"/>
                    <a:gd name="T17" fmla="*/ 23 h 24"/>
                    <a:gd name="T18" fmla="*/ 2 w 40"/>
                    <a:gd name="T19" fmla="*/ 24 h 24"/>
                    <a:gd name="T20" fmla="*/ 2 w 40"/>
                    <a:gd name="T21" fmla="*/ 24 h 24"/>
                    <a:gd name="T22" fmla="*/ 10 w 40"/>
                    <a:gd name="T23" fmla="*/ 24 h 24"/>
                    <a:gd name="T24" fmla="*/ 23 w 40"/>
                    <a:gd name="T25" fmla="*/ 22 h 24"/>
                    <a:gd name="T26" fmla="*/ 40 w 40"/>
                    <a:gd name="T27" fmla="*/ 19 h 24"/>
                    <a:gd name="T28" fmla="*/ 21 w 40"/>
                    <a:gd name="T29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0" h="24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18" y="2"/>
                      </a:lnTo>
                      <a:lnTo>
                        <a:pt x="13" y="4"/>
                      </a:lnTo>
                      <a:lnTo>
                        <a:pt x="7" y="10"/>
                      </a:lnTo>
                      <a:lnTo>
                        <a:pt x="7" y="10"/>
                      </a:lnTo>
                      <a:lnTo>
                        <a:pt x="2" y="16"/>
                      </a:lnTo>
                      <a:lnTo>
                        <a:pt x="0" y="21"/>
                      </a:lnTo>
                      <a:lnTo>
                        <a:pt x="0" y="23"/>
                      </a:lnTo>
                      <a:lnTo>
                        <a:pt x="2" y="24"/>
                      </a:lnTo>
                      <a:lnTo>
                        <a:pt x="2" y="24"/>
                      </a:lnTo>
                      <a:lnTo>
                        <a:pt x="10" y="24"/>
                      </a:lnTo>
                      <a:lnTo>
                        <a:pt x="23" y="22"/>
                      </a:lnTo>
                      <a:lnTo>
                        <a:pt x="40" y="19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0065B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3" name="Freeform 120">
                  <a:extLst>
                    <a:ext uri="{FF2B5EF4-FFF2-40B4-BE49-F238E27FC236}">
                      <a16:creationId xmlns:a16="http://schemas.microsoft.com/office/drawing/2014/main" id="{3DD81655-EA50-4CCE-AECD-71E3092E5E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0" y="2311"/>
                  <a:ext cx="9" cy="5"/>
                </a:xfrm>
                <a:custGeom>
                  <a:avLst/>
                  <a:gdLst>
                    <a:gd name="T0" fmla="*/ 20 w 39"/>
                    <a:gd name="T1" fmla="*/ 0 h 21"/>
                    <a:gd name="T2" fmla="*/ 20 w 39"/>
                    <a:gd name="T3" fmla="*/ 0 h 21"/>
                    <a:gd name="T4" fmla="*/ 15 w 39"/>
                    <a:gd name="T5" fmla="*/ 2 h 21"/>
                    <a:gd name="T6" fmla="*/ 12 w 39"/>
                    <a:gd name="T7" fmla="*/ 4 h 21"/>
                    <a:gd name="T8" fmla="*/ 3 w 39"/>
                    <a:gd name="T9" fmla="*/ 10 h 21"/>
                    <a:gd name="T10" fmla="*/ 1 w 39"/>
                    <a:gd name="T11" fmla="*/ 13 h 21"/>
                    <a:gd name="T12" fmla="*/ 0 w 39"/>
                    <a:gd name="T13" fmla="*/ 16 h 21"/>
                    <a:gd name="T14" fmla="*/ 0 w 39"/>
                    <a:gd name="T15" fmla="*/ 18 h 21"/>
                    <a:gd name="T16" fmla="*/ 1 w 39"/>
                    <a:gd name="T17" fmla="*/ 19 h 21"/>
                    <a:gd name="T18" fmla="*/ 1 w 39"/>
                    <a:gd name="T19" fmla="*/ 19 h 21"/>
                    <a:gd name="T20" fmla="*/ 9 w 39"/>
                    <a:gd name="T21" fmla="*/ 21 h 21"/>
                    <a:gd name="T22" fmla="*/ 22 w 39"/>
                    <a:gd name="T23" fmla="*/ 19 h 21"/>
                    <a:gd name="T24" fmla="*/ 34 w 39"/>
                    <a:gd name="T25" fmla="*/ 17 h 21"/>
                    <a:gd name="T26" fmla="*/ 38 w 39"/>
                    <a:gd name="T27" fmla="*/ 16 h 21"/>
                    <a:gd name="T28" fmla="*/ 39 w 39"/>
                    <a:gd name="T29" fmla="*/ 15 h 21"/>
                    <a:gd name="T30" fmla="*/ 39 w 39"/>
                    <a:gd name="T31" fmla="*/ 15 h 21"/>
                    <a:gd name="T32" fmla="*/ 38 w 39"/>
                    <a:gd name="T33" fmla="*/ 9 h 21"/>
                    <a:gd name="T34" fmla="*/ 36 w 39"/>
                    <a:gd name="T35" fmla="*/ 6 h 21"/>
                    <a:gd name="T36" fmla="*/ 34 w 39"/>
                    <a:gd name="T37" fmla="*/ 5 h 21"/>
                    <a:gd name="T38" fmla="*/ 34 w 39"/>
                    <a:gd name="T39" fmla="*/ 5 h 21"/>
                    <a:gd name="T40" fmla="*/ 32 w 39"/>
                    <a:gd name="T41" fmla="*/ 4 h 21"/>
                    <a:gd name="T42" fmla="*/ 29 w 39"/>
                    <a:gd name="T43" fmla="*/ 2 h 21"/>
                    <a:gd name="T44" fmla="*/ 27 w 39"/>
                    <a:gd name="T45" fmla="*/ 0 h 21"/>
                    <a:gd name="T46" fmla="*/ 20 w 39"/>
                    <a:gd name="T47" fmla="*/ 0 h 21"/>
                    <a:gd name="T48" fmla="*/ 20 w 39"/>
                    <a:gd name="T49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9" h="21">
                      <a:moveTo>
                        <a:pt x="20" y="0"/>
                      </a:moveTo>
                      <a:lnTo>
                        <a:pt x="20" y="0"/>
                      </a:lnTo>
                      <a:lnTo>
                        <a:pt x="15" y="2"/>
                      </a:lnTo>
                      <a:lnTo>
                        <a:pt x="12" y="4"/>
                      </a:lnTo>
                      <a:lnTo>
                        <a:pt x="3" y="10"/>
                      </a:lnTo>
                      <a:lnTo>
                        <a:pt x="1" y="13"/>
                      </a:lnTo>
                      <a:lnTo>
                        <a:pt x="0" y="16"/>
                      </a:lnTo>
                      <a:lnTo>
                        <a:pt x="0" y="18"/>
                      </a:lnTo>
                      <a:lnTo>
                        <a:pt x="1" y="19"/>
                      </a:lnTo>
                      <a:lnTo>
                        <a:pt x="1" y="19"/>
                      </a:lnTo>
                      <a:lnTo>
                        <a:pt x="9" y="21"/>
                      </a:lnTo>
                      <a:lnTo>
                        <a:pt x="22" y="19"/>
                      </a:lnTo>
                      <a:lnTo>
                        <a:pt x="34" y="17"/>
                      </a:lnTo>
                      <a:lnTo>
                        <a:pt x="38" y="16"/>
                      </a:lnTo>
                      <a:lnTo>
                        <a:pt x="39" y="15"/>
                      </a:lnTo>
                      <a:lnTo>
                        <a:pt x="39" y="15"/>
                      </a:lnTo>
                      <a:lnTo>
                        <a:pt x="38" y="9"/>
                      </a:lnTo>
                      <a:lnTo>
                        <a:pt x="36" y="6"/>
                      </a:lnTo>
                      <a:lnTo>
                        <a:pt x="34" y="5"/>
                      </a:lnTo>
                      <a:lnTo>
                        <a:pt x="34" y="5"/>
                      </a:lnTo>
                      <a:lnTo>
                        <a:pt x="32" y="4"/>
                      </a:lnTo>
                      <a:lnTo>
                        <a:pt x="29" y="2"/>
                      </a:lnTo>
                      <a:lnTo>
                        <a:pt x="27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solidFill>
                  <a:srgbClr val="0065B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61" name="Rectangle 9">
              <a:extLst>
                <a:ext uri="{FF2B5EF4-FFF2-40B4-BE49-F238E27FC236}">
                  <a16:creationId xmlns:a16="http://schemas.microsoft.com/office/drawing/2014/main" id="{03B70A8B-63A0-4BF1-91DA-AABC0ADAE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 dirty="0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5B2F59E-B466-4E25-A0D8-F4D4820A354E}"/>
              </a:ext>
            </a:extLst>
          </p:cNvPr>
          <p:cNvGrpSpPr/>
          <p:nvPr/>
        </p:nvGrpSpPr>
        <p:grpSpPr>
          <a:xfrm>
            <a:off x="5061013" y="2636466"/>
            <a:ext cx="1981137" cy="1319629"/>
            <a:chOff x="5061013" y="2636466"/>
            <a:chExt cx="1981137" cy="1319629"/>
          </a:xfrm>
        </p:grpSpPr>
        <p:grpSp>
          <p:nvGrpSpPr>
            <p:cNvPr id="234" name="Group 71">
              <a:extLst>
                <a:ext uri="{FF2B5EF4-FFF2-40B4-BE49-F238E27FC236}">
                  <a16:creationId xmlns:a16="http://schemas.microsoft.com/office/drawing/2014/main" id="{866E51E1-F2DD-4395-B3DA-2AA9838969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8290" y="2639181"/>
              <a:ext cx="1973860" cy="1313694"/>
              <a:chOff x="353" y="1434"/>
              <a:chExt cx="545" cy="182"/>
            </a:xfrm>
          </p:grpSpPr>
          <p:sp>
            <p:nvSpPr>
              <p:cNvPr id="235" name="Rectangle 65">
                <a:extLst>
                  <a:ext uri="{FF2B5EF4-FFF2-40B4-BE49-F238E27FC236}">
                    <a16:creationId xmlns:a16="http://schemas.microsoft.com/office/drawing/2014/main" id="{EADC482C-71FA-4D80-8925-CBF3609C35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182" cy="182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6" name="Rectangle 66">
                <a:extLst>
                  <a:ext uri="{FF2B5EF4-FFF2-40B4-BE49-F238E27FC236}">
                    <a16:creationId xmlns:a16="http://schemas.microsoft.com/office/drawing/2014/main" id="{827AB21C-BD35-4951-ACC2-BF097214D0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434"/>
                <a:ext cx="182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7" name="Rectangle 67">
                <a:extLst>
                  <a:ext uri="{FF2B5EF4-FFF2-40B4-BE49-F238E27FC236}">
                    <a16:creationId xmlns:a16="http://schemas.microsoft.com/office/drawing/2014/main" id="{EDEB9857-A167-4760-A71E-5F3F388B61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1434"/>
                <a:ext cx="182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2" name="Rectangle 10">
              <a:extLst>
                <a:ext uri="{FF2B5EF4-FFF2-40B4-BE49-F238E27FC236}">
                  <a16:creationId xmlns:a16="http://schemas.microsoft.com/office/drawing/2014/main" id="{38D790E7-0918-4506-A90B-A4AB09B74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8C7C102-1282-4C4D-B73A-104E70F495B8}"/>
              </a:ext>
            </a:extLst>
          </p:cNvPr>
          <p:cNvGrpSpPr/>
          <p:nvPr/>
        </p:nvGrpSpPr>
        <p:grpSpPr>
          <a:xfrm>
            <a:off x="558883" y="4438304"/>
            <a:ext cx="1981938" cy="1319628"/>
            <a:chOff x="558883" y="4438304"/>
            <a:chExt cx="1981938" cy="1319628"/>
          </a:xfrm>
        </p:grpSpPr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6FAC9901-77D1-4535-84FE-2F3A042F2891}"/>
                </a:ext>
              </a:extLst>
            </p:cNvPr>
            <p:cNvGrpSpPr/>
            <p:nvPr/>
          </p:nvGrpSpPr>
          <p:grpSpPr>
            <a:xfrm>
              <a:off x="558883" y="4439223"/>
              <a:ext cx="1978947" cy="1318639"/>
              <a:chOff x="2494625" y="1844708"/>
              <a:chExt cx="3964032" cy="2641368"/>
            </a:xfrm>
          </p:grpSpPr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94CE1F1C-52D5-407F-AD9F-F0B9DBA1AB41}"/>
                  </a:ext>
                </a:extLst>
              </p:cNvPr>
              <p:cNvGrpSpPr/>
              <p:nvPr/>
            </p:nvGrpSpPr>
            <p:grpSpPr>
              <a:xfrm>
                <a:off x="2494625" y="1844708"/>
                <a:ext cx="3964032" cy="2641368"/>
                <a:chOff x="2494625" y="1844708"/>
                <a:chExt cx="3964032" cy="2641368"/>
              </a:xfrm>
            </p:grpSpPr>
            <p:sp>
              <p:nvSpPr>
                <p:cNvPr id="117" name="Rectangle 207">
                  <a:extLst>
                    <a:ext uri="{FF2B5EF4-FFF2-40B4-BE49-F238E27FC236}">
                      <a16:creationId xmlns:a16="http://schemas.microsoft.com/office/drawing/2014/main" id="{4D8DDE35-BC1C-41F3-8748-6B41611C72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4625" y="1844708"/>
                  <a:ext cx="3964032" cy="882072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8" name="Rectangle 208">
                  <a:extLst>
                    <a:ext uri="{FF2B5EF4-FFF2-40B4-BE49-F238E27FC236}">
                      <a16:creationId xmlns:a16="http://schemas.microsoft.com/office/drawing/2014/main" id="{E282962B-AC41-4C00-85F9-DF93C0026F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4625" y="2726780"/>
                  <a:ext cx="3964032" cy="88207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9" name="Rectangle 209">
                  <a:extLst>
                    <a:ext uri="{FF2B5EF4-FFF2-40B4-BE49-F238E27FC236}">
                      <a16:creationId xmlns:a16="http://schemas.microsoft.com/office/drawing/2014/main" id="{1F22BAEF-F28A-4EB8-A59F-D44F1FC94E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4625" y="3604004"/>
                  <a:ext cx="3964032" cy="882072"/>
                </a:xfrm>
                <a:prstGeom prst="rect">
                  <a:avLst/>
                </a:prstGeom>
                <a:solidFill>
                  <a:srgbClr val="00B05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0" name="Rectangle 207">
                  <a:extLst>
                    <a:ext uri="{FF2B5EF4-FFF2-40B4-BE49-F238E27FC236}">
                      <a16:creationId xmlns:a16="http://schemas.microsoft.com/office/drawing/2014/main" id="{45C604AC-8955-4EAB-9B18-E137B2501B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4625" y="2691401"/>
                  <a:ext cx="3964032" cy="5418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21" name="Rectangle 207">
                  <a:extLst>
                    <a:ext uri="{FF2B5EF4-FFF2-40B4-BE49-F238E27FC236}">
                      <a16:creationId xmlns:a16="http://schemas.microsoft.com/office/drawing/2014/main" id="{8A1DBE21-87B8-4F11-A3EA-C3A19E6403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4625" y="3586751"/>
                  <a:ext cx="3964032" cy="5418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DA552EAD-3D76-4328-BD9B-A0D872BC7BAF}"/>
                  </a:ext>
                </a:extLst>
              </p:cNvPr>
              <p:cNvSpPr/>
              <p:nvPr/>
            </p:nvSpPr>
            <p:spPr bwMode="auto">
              <a:xfrm>
                <a:off x="2735262" y="1943596"/>
                <a:ext cx="1581194" cy="636554"/>
              </a:xfrm>
              <a:custGeom>
                <a:avLst/>
                <a:gdLst>
                  <a:gd name="connsiteX0" fmla="*/ 1518102 w 1581194"/>
                  <a:gd name="connsiteY0" fmla="*/ 507207 h 636554"/>
                  <a:gd name="connsiteX1" fmla="*/ 1532996 w 1581194"/>
                  <a:gd name="connsiteY1" fmla="*/ 555405 h 636554"/>
                  <a:gd name="connsiteX2" fmla="*/ 1581194 w 1581194"/>
                  <a:gd name="connsiteY2" fmla="*/ 555405 h 636554"/>
                  <a:gd name="connsiteX3" fmla="*/ 1542201 w 1581194"/>
                  <a:gd name="connsiteY3" fmla="*/ 585193 h 636554"/>
                  <a:gd name="connsiteX4" fmla="*/ 1557095 w 1581194"/>
                  <a:gd name="connsiteY4" fmla="*/ 633391 h 636554"/>
                  <a:gd name="connsiteX5" fmla="*/ 1518102 w 1581194"/>
                  <a:gd name="connsiteY5" fmla="*/ 603602 h 636554"/>
                  <a:gd name="connsiteX6" fmla="*/ 1479109 w 1581194"/>
                  <a:gd name="connsiteY6" fmla="*/ 633391 h 636554"/>
                  <a:gd name="connsiteX7" fmla="*/ 1494003 w 1581194"/>
                  <a:gd name="connsiteY7" fmla="*/ 585193 h 636554"/>
                  <a:gd name="connsiteX8" fmla="*/ 1455010 w 1581194"/>
                  <a:gd name="connsiteY8" fmla="*/ 555405 h 636554"/>
                  <a:gd name="connsiteX9" fmla="*/ 1503208 w 1581194"/>
                  <a:gd name="connsiteY9" fmla="*/ 555405 h 636554"/>
                  <a:gd name="connsiteX10" fmla="*/ 1265094 w 1581194"/>
                  <a:gd name="connsiteY10" fmla="*/ 507207 h 636554"/>
                  <a:gd name="connsiteX11" fmla="*/ 1279988 w 1581194"/>
                  <a:gd name="connsiteY11" fmla="*/ 555405 h 636554"/>
                  <a:gd name="connsiteX12" fmla="*/ 1328186 w 1581194"/>
                  <a:gd name="connsiteY12" fmla="*/ 555405 h 636554"/>
                  <a:gd name="connsiteX13" fmla="*/ 1289193 w 1581194"/>
                  <a:gd name="connsiteY13" fmla="*/ 585193 h 636554"/>
                  <a:gd name="connsiteX14" fmla="*/ 1304087 w 1581194"/>
                  <a:gd name="connsiteY14" fmla="*/ 633391 h 636554"/>
                  <a:gd name="connsiteX15" fmla="*/ 1265094 w 1581194"/>
                  <a:gd name="connsiteY15" fmla="*/ 603602 h 636554"/>
                  <a:gd name="connsiteX16" fmla="*/ 1226101 w 1581194"/>
                  <a:gd name="connsiteY16" fmla="*/ 633391 h 636554"/>
                  <a:gd name="connsiteX17" fmla="*/ 1240995 w 1581194"/>
                  <a:gd name="connsiteY17" fmla="*/ 585193 h 636554"/>
                  <a:gd name="connsiteX18" fmla="*/ 1202002 w 1581194"/>
                  <a:gd name="connsiteY18" fmla="*/ 555405 h 636554"/>
                  <a:gd name="connsiteX19" fmla="*/ 1250200 w 1581194"/>
                  <a:gd name="connsiteY19" fmla="*/ 555405 h 636554"/>
                  <a:gd name="connsiteX20" fmla="*/ 1012086 w 1581194"/>
                  <a:gd name="connsiteY20" fmla="*/ 507207 h 636554"/>
                  <a:gd name="connsiteX21" fmla="*/ 1026980 w 1581194"/>
                  <a:gd name="connsiteY21" fmla="*/ 555405 h 636554"/>
                  <a:gd name="connsiteX22" fmla="*/ 1075178 w 1581194"/>
                  <a:gd name="connsiteY22" fmla="*/ 555405 h 636554"/>
                  <a:gd name="connsiteX23" fmla="*/ 1036185 w 1581194"/>
                  <a:gd name="connsiteY23" fmla="*/ 585193 h 636554"/>
                  <a:gd name="connsiteX24" fmla="*/ 1051079 w 1581194"/>
                  <a:gd name="connsiteY24" fmla="*/ 633391 h 636554"/>
                  <a:gd name="connsiteX25" fmla="*/ 1012086 w 1581194"/>
                  <a:gd name="connsiteY25" fmla="*/ 603602 h 636554"/>
                  <a:gd name="connsiteX26" fmla="*/ 973093 w 1581194"/>
                  <a:gd name="connsiteY26" fmla="*/ 633391 h 636554"/>
                  <a:gd name="connsiteX27" fmla="*/ 987987 w 1581194"/>
                  <a:gd name="connsiteY27" fmla="*/ 585193 h 636554"/>
                  <a:gd name="connsiteX28" fmla="*/ 948994 w 1581194"/>
                  <a:gd name="connsiteY28" fmla="*/ 555405 h 636554"/>
                  <a:gd name="connsiteX29" fmla="*/ 997192 w 1581194"/>
                  <a:gd name="connsiteY29" fmla="*/ 555405 h 636554"/>
                  <a:gd name="connsiteX30" fmla="*/ 759078 w 1581194"/>
                  <a:gd name="connsiteY30" fmla="*/ 507207 h 636554"/>
                  <a:gd name="connsiteX31" fmla="*/ 773972 w 1581194"/>
                  <a:gd name="connsiteY31" fmla="*/ 555405 h 636554"/>
                  <a:gd name="connsiteX32" fmla="*/ 822170 w 1581194"/>
                  <a:gd name="connsiteY32" fmla="*/ 555405 h 636554"/>
                  <a:gd name="connsiteX33" fmla="*/ 783177 w 1581194"/>
                  <a:gd name="connsiteY33" fmla="*/ 585193 h 636554"/>
                  <a:gd name="connsiteX34" fmla="*/ 798071 w 1581194"/>
                  <a:gd name="connsiteY34" fmla="*/ 633391 h 636554"/>
                  <a:gd name="connsiteX35" fmla="*/ 759078 w 1581194"/>
                  <a:gd name="connsiteY35" fmla="*/ 603602 h 636554"/>
                  <a:gd name="connsiteX36" fmla="*/ 720085 w 1581194"/>
                  <a:gd name="connsiteY36" fmla="*/ 633391 h 636554"/>
                  <a:gd name="connsiteX37" fmla="*/ 734979 w 1581194"/>
                  <a:gd name="connsiteY37" fmla="*/ 585193 h 636554"/>
                  <a:gd name="connsiteX38" fmla="*/ 695986 w 1581194"/>
                  <a:gd name="connsiteY38" fmla="*/ 555405 h 636554"/>
                  <a:gd name="connsiteX39" fmla="*/ 744184 w 1581194"/>
                  <a:gd name="connsiteY39" fmla="*/ 555405 h 636554"/>
                  <a:gd name="connsiteX40" fmla="*/ 506070 w 1581194"/>
                  <a:gd name="connsiteY40" fmla="*/ 507207 h 636554"/>
                  <a:gd name="connsiteX41" fmla="*/ 520964 w 1581194"/>
                  <a:gd name="connsiteY41" fmla="*/ 555405 h 636554"/>
                  <a:gd name="connsiteX42" fmla="*/ 569162 w 1581194"/>
                  <a:gd name="connsiteY42" fmla="*/ 555405 h 636554"/>
                  <a:gd name="connsiteX43" fmla="*/ 530169 w 1581194"/>
                  <a:gd name="connsiteY43" fmla="*/ 585193 h 636554"/>
                  <a:gd name="connsiteX44" fmla="*/ 545063 w 1581194"/>
                  <a:gd name="connsiteY44" fmla="*/ 633391 h 636554"/>
                  <a:gd name="connsiteX45" fmla="*/ 506070 w 1581194"/>
                  <a:gd name="connsiteY45" fmla="*/ 603602 h 636554"/>
                  <a:gd name="connsiteX46" fmla="*/ 467077 w 1581194"/>
                  <a:gd name="connsiteY46" fmla="*/ 633391 h 636554"/>
                  <a:gd name="connsiteX47" fmla="*/ 481971 w 1581194"/>
                  <a:gd name="connsiteY47" fmla="*/ 585193 h 636554"/>
                  <a:gd name="connsiteX48" fmla="*/ 442978 w 1581194"/>
                  <a:gd name="connsiteY48" fmla="*/ 555405 h 636554"/>
                  <a:gd name="connsiteX49" fmla="*/ 491176 w 1581194"/>
                  <a:gd name="connsiteY49" fmla="*/ 555405 h 636554"/>
                  <a:gd name="connsiteX50" fmla="*/ 1518102 w 1581194"/>
                  <a:gd name="connsiteY50" fmla="*/ 257175 h 636554"/>
                  <a:gd name="connsiteX51" fmla="*/ 1532996 w 1581194"/>
                  <a:gd name="connsiteY51" fmla="*/ 305373 h 636554"/>
                  <a:gd name="connsiteX52" fmla="*/ 1581194 w 1581194"/>
                  <a:gd name="connsiteY52" fmla="*/ 305373 h 636554"/>
                  <a:gd name="connsiteX53" fmla="*/ 1542201 w 1581194"/>
                  <a:gd name="connsiteY53" fmla="*/ 335161 h 636554"/>
                  <a:gd name="connsiteX54" fmla="*/ 1557095 w 1581194"/>
                  <a:gd name="connsiteY54" fmla="*/ 383359 h 636554"/>
                  <a:gd name="connsiteX55" fmla="*/ 1518102 w 1581194"/>
                  <a:gd name="connsiteY55" fmla="*/ 353570 h 636554"/>
                  <a:gd name="connsiteX56" fmla="*/ 1479109 w 1581194"/>
                  <a:gd name="connsiteY56" fmla="*/ 383359 h 636554"/>
                  <a:gd name="connsiteX57" fmla="*/ 1494003 w 1581194"/>
                  <a:gd name="connsiteY57" fmla="*/ 335161 h 636554"/>
                  <a:gd name="connsiteX58" fmla="*/ 1455010 w 1581194"/>
                  <a:gd name="connsiteY58" fmla="*/ 305373 h 636554"/>
                  <a:gd name="connsiteX59" fmla="*/ 1503208 w 1581194"/>
                  <a:gd name="connsiteY59" fmla="*/ 305373 h 636554"/>
                  <a:gd name="connsiteX60" fmla="*/ 1265094 w 1581194"/>
                  <a:gd name="connsiteY60" fmla="*/ 257175 h 636554"/>
                  <a:gd name="connsiteX61" fmla="*/ 1279988 w 1581194"/>
                  <a:gd name="connsiteY61" fmla="*/ 305373 h 636554"/>
                  <a:gd name="connsiteX62" fmla="*/ 1328186 w 1581194"/>
                  <a:gd name="connsiteY62" fmla="*/ 305373 h 636554"/>
                  <a:gd name="connsiteX63" fmla="*/ 1289193 w 1581194"/>
                  <a:gd name="connsiteY63" fmla="*/ 335161 h 636554"/>
                  <a:gd name="connsiteX64" fmla="*/ 1304087 w 1581194"/>
                  <a:gd name="connsiteY64" fmla="*/ 383359 h 636554"/>
                  <a:gd name="connsiteX65" fmla="*/ 1265094 w 1581194"/>
                  <a:gd name="connsiteY65" fmla="*/ 353570 h 636554"/>
                  <a:gd name="connsiteX66" fmla="*/ 1226101 w 1581194"/>
                  <a:gd name="connsiteY66" fmla="*/ 383359 h 636554"/>
                  <a:gd name="connsiteX67" fmla="*/ 1240995 w 1581194"/>
                  <a:gd name="connsiteY67" fmla="*/ 335161 h 636554"/>
                  <a:gd name="connsiteX68" fmla="*/ 1202002 w 1581194"/>
                  <a:gd name="connsiteY68" fmla="*/ 305373 h 636554"/>
                  <a:gd name="connsiteX69" fmla="*/ 1250200 w 1581194"/>
                  <a:gd name="connsiteY69" fmla="*/ 305373 h 636554"/>
                  <a:gd name="connsiteX70" fmla="*/ 1012086 w 1581194"/>
                  <a:gd name="connsiteY70" fmla="*/ 257175 h 636554"/>
                  <a:gd name="connsiteX71" fmla="*/ 1026980 w 1581194"/>
                  <a:gd name="connsiteY71" fmla="*/ 305373 h 636554"/>
                  <a:gd name="connsiteX72" fmla="*/ 1075178 w 1581194"/>
                  <a:gd name="connsiteY72" fmla="*/ 305373 h 636554"/>
                  <a:gd name="connsiteX73" fmla="*/ 1036185 w 1581194"/>
                  <a:gd name="connsiteY73" fmla="*/ 335161 h 636554"/>
                  <a:gd name="connsiteX74" fmla="*/ 1051079 w 1581194"/>
                  <a:gd name="connsiteY74" fmla="*/ 383359 h 636554"/>
                  <a:gd name="connsiteX75" fmla="*/ 1012086 w 1581194"/>
                  <a:gd name="connsiteY75" fmla="*/ 353570 h 636554"/>
                  <a:gd name="connsiteX76" fmla="*/ 973093 w 1581194"/>
                  <a:gd name="connsiteY76" fmla="*/ 383359 h 636554"/>
                  <a:gd name="connsiteX77" fmla="*/ 987987 w 1581194"/>
                  <a:gd name="connsiteY77" fmla="*/ 335161 h 636554"/>
                  <a:gd name="connsiteX78" fmla="*/ 948994 w 1581194"/>
                  <a:gd name="connsiteY78" fmla="*/ 305373 h 636554"/>
                  <a:gd name="connsiteX79" fmla="*/ 997192 w 1581194"/>
                  <a:gd name="connsiteY79" fmla="*/ 305373 h 636554"/>
                  <a:gd name="connsiteX80" fmla="*/ 759078 w 1581194"/>
                  <a:gd name="connsiteY80" fmla="*/ 257175 h 636554"/>
                  <a:gd name="connsiteX81" fmla="*/ 773972 w 1581194"/>
                  <a:gd name="connsiteY81" fmla="*/ 305373 h 636554"/>
                  <a:gd name="connsiteX82" fmla="*/ 822170 w 1581194"/>
                  <a:gd name="connsiteY82" fmla="*/ 305373 h 636554"/>
                  <a:gd name="connsiteX83" fmla="*/ 783177 w 1581194"/>
                  <a:gd name="connsiteY83" fmla="*/ 335161 h 636554"/>
                  <a:gd name="connsiteX84" fmla="*/ 798071 w 1581194"/>
                  <a:gd name="connsiteY84" fmla="*/ 383359 h 636554"/>
                  <a:gd name="connsiteX85" fmla="*/ 759078 w 1581194"/>
                  <a:gd name="connsiteY85" fmla="*/ 353570 h 636554"/>
                  <a:gd name="connsiteX86" fmla="*/ 720085 w 1581194"/>
                  <a:gd name="connsiteY86" fmla="*/ 383359 h 636554"/>
                  <a:gd name="connsiteX87" fmla="*/ 734979 w 1581194"/>
                  <a:gd name="connsiteY87" fmla="*/ 335161 h 636554"/>
                  <a:gd name="connsiteX88" fmla="*/ 695986 w 1581194"/>
                  <a:gd name="connsiteY88" fmla="*/ 305373 h 636554"/>
                  <a:gd name="connsiteX89" fmla="*/ 744184 w 1581194"/>
                  <a:gd name="connsiteY89" fmla="*/ 305373 h 636554"/>
                  <a:gd name="connsiteX90" fmla="*/ 316287 w 1581194"/>
                  <a:gd name="connsiteY90" fmla="*/ 3980 h 636554"/>
                  <a:gd name="connsiteX91" fmla="*/ 369866 w 1581194"/>
                  <a:gd name="connsiteY91" fmla="*/ 9381 h 636554"/>
                  <a:gd name="connsiteX92" fmla="*/ 359701 w 1581194"/>
                  <a:gd name="connsiteY92" fmla="*/ 10406 h 636554"/>
                  <a:gd name="connsiteX93" fmla="*/ 107157 w 1581194"/>
                  <a:gd name="connsiteY93" fmla="*/ 320267 h 636554"/>
                  <a:gd name="connsiteX94" fmla="*/ 359701 w 1581194"/>
                  <a:gd name="connsiteY94" fmla="*/ 630128 h 636554"/>
                  <a:gd name="connsiteX95" fmla="*/ 369866 w 1581194"/>
                  <a:gd name="connsiteY95" fmla="*/ 631153 h 636554"/>
                  <a:gd name="connsiteX96" fmla="*/ 316287 w 1581194"/>
                  <a:gd name="connsiteY96" fmla="*/ 636554 h 636554"/>
                  <a:gd name="connsiteX97" fmla="*/ 0 w 1581194"/>
                  <a:gd name="connsiteY97" fmla="*/ 320267 h 636554"/>
                  <a:gd name="connsiteX98" fmla="*/ 316287 w 1581194"/>
                  <a:gd name="connsiteY98" fmla="*/ 3980 h 636554"/>
                  <a:gd name="connsiteX99" fmla="*/ 1518102 w 1581194"/>
                  <a:gd name="connsiteY99" fmla="*/ 0 h 636554"/>
                  <a:gd name="connsiteX100" fmla="*/ 1532996 w 1581194"/>
                  <a:gd name="connsiteY100" fmla="*/ 48198 h 636554"/>
                  <a:gd name="connsiteX101" fmla="*/ 1581194 w 1581194"/>
                  <a:gd name="connsiteY101" fmla="*/ 48198 h 636554"/>
                  <a:gd name="connsiteX102" fmla="*/ 1542201 w 1581194"/>
                  <a:gd name="connsiteY102" fmla="*/ 77986 h 636554"/>
                  <a:gd name="connsiteX103" fmla="*/ 1557095 w 1581194"/>
                  <a:gd name="connsiteY103" fmla="*/ 126184 h 636554"/>
                  <a:gd name="connsiteX104" fmla="*/ 1518102 w 1581194"/>
                  <a:gd name="connsiteY104" fmla="*/ 96395 h 636554"/>
                  <a:gd name="connsiteX105" fmla="*/ 1479109 w 1581194"/>
                  <a:gd name="connsiteY105" fmla="*/ 126184 h 636554"/>
                  <a:gd name="connsiteX106" fmla="*/ 1494003 w 1581194"/>
                  <a:gd name="connsiteY106" fmla="*/ 77986 h 636554"/>
                  <a:gd name="connsiteX107" fmla="*/ 1455010 w 1581194"/>
                  <a:gd name="connsiteY107" fmla="*/ 48198 h 636554"/>
                  <a:gd name="connsiteX108" fmla="*/ 1503208 w 1581194"/>
                  <a:gd name="connsiteY108" fmla="*/ 48198 h 636554"/>
                  <a:gd name="connsiteX109" fmla="*/ 1265094 w 1581194"/>
                  <a:gd name="connsiteY109" fmla="*/ 0 h 636554"/>
                  <a:gd name="connsiteX110" fmla="*/ 1279988 w 1581194"/>
                  <a:gd name="connsiteY110" fmla="*/ 48198 h 636554"/>
                  <a:gd name="connsiteX111" fmla="*/ 1328186 w 1581194"/>
                  <a:gd name="connsiteY111" fmla="*/ 48198 h 636554"/>
                  <a:gd name="connsiteX112" fmla="*/ 1289193 w 1581194"/>
                  <a:gd name="connsiteY112" fmla="*/ 77986 h 636554"/>
                  <a:gd name="connsiteX113" fmla="*/ 1304087 w 1581194"/>
                  <a:gd name="connsiteY113" fmla="*/ 126184 h 636554"/>
                  <a:gd name="connsiteX114" fmla="*/ 1265094 w 1581194"/>
                  <a:gd name="connsiteY114" fmla="*/ 96395 h 636554"/>
                  <a:gd name="connsiteX115" fmla="*/ 1226101 w 1581194"/>
                  <a:gd name="connsiteY115" fmla="*/ 126184 h 636554"/>
                  <a:gd name="connsiteX116" fmla="*/ 1240995 w 1581194"/>
                  <a:gd name="connsiteY116" fmla="*/ 77986 h 636554"/>
                  <a:gd name="connsiteX117" fmla="*/ 1202002 w 1581194"/>
                  <a:gd name="connsiteY117" fmla="*/ 48198 h 636554"/>
                  <a:gd name="connsiteX118" fmla="*/ 1250200 w 1581194"/>
                  <a:gd name="connsiteY118" fmla="*/ 48198 h 636554"/>
                  <a:gd name="connsiteX119" fmla="*/ 1012086 w 1581194"/>
                  <a:gd name="connsiteY119" fmla="*/ 0 h 636554"/>
                  <a:gd name="connsiteX120" fmla="*/ 1026980 w 1581194"/>
                  <a:gd name="connsiteY120" fmla="*/ 48198 h 636554"/>
                  <a:gd name="connsiteX121" fmla="*/ 1075178 w 1581194"/>
                  <a:gd name="connsiteY121" fmla="*/ 48198 h 636554"/>
                  <a:gd name="connsiteX122" fmla="*/ 1036185 w 1581194"/>
                  <a:gd name="connsiteY122" fmla="*/ 77986 h 636554"/>
                  <a:gd name="connsiteX123" fmla="*/ 1051079 w 1581194"/>
                  <a:gd name="connsiteY123" fmla="*/ 126184 h 636554"/>
                  <a:gd name="connsiteX124" fmla="*/ 1012086 w 1581194"/>
                  <a:gd name="connsiteY124" fmla="*/ 96395 h 636554"/>
                  <a:gd name="connsiteX125" fmla="*/ 973093 w 1581194"/>
                  <a:gd name="connsiteY125" fmla="*/ 126184 h 636554"/>
                  <a:gd name="connsiteX126" fmla="*/ 987987 w 1581194"/>
                  <a:gd name="connsiteY126" fmla="*/ 77986 h 636554"/>
                  <a:gd name="connsiteX127" fmla="*/ 948994 w 1581194"/>
                  <a:gd name="connsiteY127" fmla="*/ 48198 h 636554"/>
                  <a:gd name="connsiteX128" fmla="*/ 997192 w 1581194"/>
                  <a:gd name="connsiteY128" fmla="*/ 48198 h 636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1581194" h="636554">
                    <a:moveTo>
                      <a:pt x="1518102" y="507207"/>
                    </a:moveTo>
                    <a:lnTo>
                      <a:pt x="1532996" y="555405"/>
                    </a:lnTo>
                    <a:lnTo>
                      <a:pt x="1581194" y="555405"/>
                    </a:lnTo>
                    <a:lnTo>
                      <a:pt x="1542201" y="585193"/>
                    </a:lnTo>
                    <a:lnTo>
                      <a:pt x="1557095" y="633391"/>
                    </a:lnTo>
                    <a:lnTo>
                      <a:pt x="1518102" y="603602"/>
                    </a:lnTo>
                    <a:lnTo>
                      <a:pt x="1479109" y="633391"/>
                    </a:lnTo>
                    <a:lnTo>
                      <a:pt x="1494003" y="585193"/>
                    </a:lnTo>
                    <a:lnTo>
                      <a:pt x="1455010" y="555405"/>
                    </a:lnTo>
                    <a:lnTo>
                      <a:pt x="1503208" y="555405"/>
                    </a:lnTo>
                    <a:close/>
                    <a:moveTo>
                      <a:pt x="1265094" y="507207"/>
                    </a:moveTo>
                    <a:lnTo>
                      <a:pt x="1279988" y="555405"/>
                    </a:lnTo>
                    <a:lnTo>
                      <a:pt x="1328186" y="555405"/>
                    </a:lnTo>
                    <a:lnTo>
                      <a:pt x="1289193" y="585193"/>
                    </a:lnTo>
                    <a:lnTo>
                      <a:pt x="1304087" y="633391"/>
                    </a:lnTo>
                    <a:lnTo>
                      <a:pt x="1265094" y="603602"/>
                    </a:lnTo>
                    <a:lnTo>
                      <a:pt x="1226101" y="633391"/>
                    </a:lnTo>
                    <a:lnTo>
                      <a:pt x="1240995" y="585193"/>
                    </a:lnTo>
                    <a:lnTo>
                      <a:pt x="1202002" y="555405"/>
                    </a:lnTo>
                    <a:lnTo>
                      <a:pt x="1250200" y="555405"/>
                    </a:lnTo>
                    <a:close/>
                    <a:moveTo>
                      <a:pt x="1012086" y="507207"/>
                    </a:moveTo>
                    <a:lnTo>
                      <a:pt x="1026980" y="555405"/>
                    </a:lnTo>
                    <a:lnTo>
                      <a:pt x="1075178" y="555405"/>
                    </a:lnTo>
                    <a:lnTo>
                      <a:pt x="1036185" y="585193"/>
                    </a:lnTo>
                    <a:lnTo>
                      <a:pt x="1051079" y="633391"/>
                    </a:lnTo>
                    <a:lnTo>
                      <a:pt x="1012086" y="603602"/>
                    </a:lnTo>
                    <a:lnTo>
                      <a:pt x="973093" y="633391"/>
                    </a:lnTo>
                    <a:lnTo>
                      <a:pt x="987987" y="585193"/>
                    </a:lnTo>
                    <a:lnTo>
                      <a:pt x="948994" y="555405"/>
                    </a:lnTo>
                    <a:lnTo>
                      <a:pt x="997192" y="555405"/>
                    </a:lnTo>
                    <a:close/>
                    <a:moveTo>
                      <a:pt x="759078" y="507207"/>
                    </a:moveTo>
                    <a:lnTo>
                      <a:pt x="773972" y="555405"/>
                    </a:lnTo>
                    <a:lnTo>
                      <a:pt x="822170" y="555405"/>
                    </a:lnTo>
                    <a:lnTo>
                      <a:pt x="783177" y="585193"/>
                    </a:lnTo>
                    <a:lnTo>
                      <a:pt x="798071" y="633391"/>
                    </a:lnTo>
                    <a:lnTo>
                      <a:pt x="759078" y="603602"/>
                    </a:lnTo>
                    <a:lnTo>
                      <a:pt x="720085" y="633391"/>
                    </a:lnTo>
                    <a:lnTo>
                      <a:pt x="734979" y="585193"/>
                    </a:lnTo>
                    <a:lnTo>
                      <a:pt x="695986" y="555405"/>
                    </a:lnTo>
                    <a:lnTo>
                      <a:pt x="744184" y="555405"/>
                    </a:lnTo>
                    <a:close/>
                    <a:moveTo>
                      <a:pt x="506070" y="507207"/>
                    </a:moveTo>
                    <a:lnTo>
                      <a:pt x="520964" y="555405"/>
                    </a:lnTo>
                    <a:lnTo>
                      <a:pt x="569162" y="555405"/>
                    </a:lnTo>
                    <a:lnTo>
                      <a:pt x="530169" y="585193"/>
                    </a:lnTo>
                    <a:lnTo>
                      <a:pt x="545063" y="633391"/>
                    </a:lnTo>
                    <a:lnTo>
                      <a:pt x="506070" y="603602"/>
                    </a:lnTo>
                    <a:lnTo>
                      <a:pt x="467077" y="633391"/>
                    </a:lnTo>
                    <a:lnTo>
                      <a:pt x="481971" y="585193"/>
                    </a:lnTo>
                    <a:lnTo>
                      <a:pt x="442978" y="555405"/>
                    </a:lnTo>
                    <a:lnTo>
                      <a:pt x="491176" y="555405"/>
                    </a:lnTo>
                    <a:close/>
                    <a:moveTo>
                      <a:pt x="1518102" y="257175"/>
                    </a:moveTo>
                    <a:lnTo>
                      <a:pt x="1532996" y="305373"/>
                    </a:lnTo>
                    <a:lnTo>
                      <a:pt x="1581194" y="305373"/>
                    </a:lnTo>
                    <a:lnTo>
                      <a:pt x="1542201" y="335161"/>
                    </a:lnTo>
                    <a:lnTo>
                      <a:pt x="1557095" y="383359"/>
                    </a:lnTo>
                    <a:lnTo>
                      <a:pt x="1518102" y="353570"/>
                    </a:lnTo>
                    <a:lnTo>
                      <a:pt x="1479109" y="383359"/>
                    </a:lnTo>
                    <a:lnTo>
                      <a:pt x="1494003" y="335161"/>
                    </a:lnTo>
                    <a:lnTo>
                      <a:pt x="1455010" y="305373"/>
                    </a:lnTo>
                    <a:lnTo>
                      <a:pt x="1503208" y="305373"/>
                    </a:lnTo>
                    <a:close/>
                    <a:moveTo>
                      <a:pt x="1265094" y="257175"/>
                    </a:moveTo>
                    <a:lnTo>
                      <a:pt x="1279988" y="305373"/>
                    </a:lnTo>
                    <a:lnTo>
                      <a:pt x="1328186" y="305373"/>
                    </a:lnTo>
                    <a:lnTo>
                      <a:pt x="1289193" y="335161"/>
                    </a:lnTo>
                    <a:lnTo>
                      <a:pt x="1304087" y="383359"/>
                    </a:lnTo>
                    <a:lnTo>
                      <a:pt x="1265094" y="353570"/>
                    </a:lnTo>
                    <a:lnTo>
                      <a:pt x="1226101" y="383359"/>
                    </a:lnTo>
                    <a:lnTo>
                      <a:pt x="1240995" y="335161"/>
                    </a:lnTo>
                    <a:lnTo>
                      <a:pt x="1202002" y="305373"/>
                    </a:lnTo>
                    <a:lnTo>
                      <a:pt x="1250200" y="305373"/>
                    </a:lnTo>
                    <a:close/>
                    <a:moveTo>
                      <a:pt x="1012086" y="257175"/>
                    </a:moveTo>
                    <a:lnTo>
                      <a:pt x="1026980" y="305373"/>
                    </a:lnTo>
                    <a:lnTo>
                      <a:pt x="1075178" y="305373"/>
                    </a:lnTo>
                    <a:lnTo>
                      <a:pt x="1036185" y="335161"/>
                    </a:lnTo>
                    <a:lnTo>
                      <a:pt x="1051079" y="383359"/>
                    </a:lnTo>
                    <a:lnTo>
                      <a:pt x="1012086" y="353570"/>
                    </a:lnTo>
                    <a:lnTo>
                      <a:pt x="973093" y="383359"/>
                    </a:lnTo>
                    <a:lnTo>
                      <a:pt x="987987" y="335161"/>
                    </a:lnTo>
                    <a:lnTo>
                      <a:pt x="948994" y="305373"/>
                    </a:lnTo>
                    <a:lnTo>
                      <a:pt x="997192" y="305373"/>
                    </a:lnTo>
                    <a:close/>
                    <a:moveTo>
                      <a:pt x="759078" y="257175"/>
                    </a:moveTo>
                    <a:lnTo>
                      <a:pt x="773972" y="305373"/>
                    </a:lnTo>
                    <a:lnTo>
                      <a:pt x="822170" y="305373"/>
                    </a:lnTo>
                    <a:lnTo>
                      <a:pt x="783177" y="335161"/>
                    </a:lnTo>
                    <a:lnTo>
                      <a:pt x="798071" y="383359"/>
                    </a:lnTo>
                    <a:lnTo>
                      <a:pt x="759078" y="353570"/>
                    </a:lnTo>
                    <a:lnTo>
                      <a:pt x="720085" y="383359"/>
                    </a:lnTo>
                    <a:lnTo>
                      <a:pt x="734979" y="335161"/>
                    </a:lnTo>
                    <a:lnTo>
                      <a:pt x="695986" y="305373"/>
                    </a:lnTo>
                    <a:lnTo>
                      <a:pt x="744184" y="305373"/>
                    </a:lnTo>
                    <a:close/>
                    <a:moveTo>
                      <a:pt x="316287" y="3980"/>
                    </a:moveTo>
                    <a:lnTo>
                      <a:pt x="369866" y="9381"/>
                    </a:lnTo>
                    <a:lnTo>
                      <a:pt x="359701" y="10406"/>
                    </a:lnTo>
                    <a:cubicBezTo>
                      <a:pt x="215575" y="39899"/>
                      <a:pt x="107157" y="167422"/>
                      <a:pt x="107157" y="320267"/>
                    </a:cubicBezTo>
                    <a:cubicBezTo>
                      <a:pt x="107157" y="473112"/>
                      <a:pt x="215575" y="600636"/>
                      <a:pt x="359701" y="630128"/>
                    </a:cubicBezTo>
                    <a:lnTo>
                      <a:pt x="369866" y="631153"/>
                    </a:lnTo>
                    <a:lnTo>
                      <a:pt x="316287" y="636554"/>
                    </a:lnTo>
                    <a:cubicBezTo>
                      <a:pt x="141607" y="636554"/>
                      <a:pt x="0" y="494947"/>
                      <a:pt x="0" y="320267"/>
                    </a:cubicBezTo>
                    <a:cubicBezTo>
                      <a:pt x="0" y="145587"/>
                      <a:pt x="141607" y="3980"/>
                      <a:pt x="316287" y="3980"/>
                    </a:cubicBezTo>
                    <a:close/>
                    <a:moveTo>
                      <a:pt x="1518102" y="0"/>
                    </a:moveTo>
                    <a:lnTo>
                      <a:pt x="1532996" y="48198"/>
                    </a:lnTo>
                    <a:lnTo>
                      <a:pt x="1581194" y="48198"/>
                    </a:lnTo>
                    <a:lnTo>
                      <a:pt x="1542201" y="77986"/>
                    </a:lnTo>
                    <a:lnTo>
                      <a:pt x="1557095" y="126184"/>
                    </a:lnTo>
                    <a:lnTo>
                      <a:pt x="1518102" y="96395"/>
                    </a:lnTo>
                    <a:lnTo>
                      <a:pt x="1479109" y="126184"/>
                    </a:lnTo>
                    <a:lnTo>
                      <a:pt x="1494003" y="77986"/>
                    </a:lnTo>
                    <a:lnTo>
                      <a:pt x="1455010" y="48198"/>
                    </a:lnTo>
                    <a:lnTo>
                      <a:pt x="1503208" y="48198"/>
                    </a:lnTo>
                    <a:close/>
                    <a:moveTo>
                      <a:pt x="1265094" y="0"/>
                    </a:moveTo>
                    <a:lnTo>
                      <a:pt x="1279988" y="48198"/>
                    </a:lnTo>
                    <a:lnTo>
                      <a:pt x="1328186" y="48198"/>
                    </a:lnTo>
                    <a:lnTo>
                      <a:pt x="1289193" y="77986"/>
                    </a:lnTo>
                    <a:lnTo>
                      <a:pt x="1304087" y="126184"/>
                    </a:lnTo>
                    <a:lnTo>
                      <a:pt x="1265094" y="96395"/>
                    </a:lnTo>
                    <a:lnTo>
                      <a:pt x="1226101" y="126184"/>
                    </a:lnTo>
                    <a:lnTo>
                      <a:pt x="1240995" y="77986"/>
                    </a:lnTo>
                    <a:lnTo>
                      <a:pt x="1202002" y="48198"/>
                    </a:lnTo>
                    <a:lnTo>
                      <a:pt x="1250200" y="48198"/>
                    </a:lnTo>
                    <a:close/>
                    <a:moveTo>
                      <a:pt x="1012086" y="0"/>
                    </a:moveTo>
                    <a:lnTo>
                      <a:pt x="1026980" y="48198"/>
                    </a:lnTo>
                    <a:lnTo>
                      <a:pt x="1075178" y="48198"/>
                    </a:lnTo>
                    <a:lnTo>
                      <a:pt x="1036185" y="77986"/>
                    </a:lnTo>
                    <a:lnTo>
                      <a:pt x="1051079" y="126184"/>
                    </a:lnTo>
                    <a:lnTo>
                      <a:pt x="1012086" y="96395"/>
                    </a:lnTo>
                    <a:lnTo>
                      <a:pt x="973093" y="126184"/>
                    </a:lnTo>
                    <a:lnTo>
                      <a:pt x="987987" y="77986"/>
                    </a:lnTo>
                    <a:lnTo>
                      <a:pt x="948994" y="48198"/>
                    </a:lnTo>
                    <a:lnTo>
                      <a:pt x="997192" y="4819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165" name="Rectangle 13">
              <a:extLst>
                <a:ext uri="{FF2B5EF4-FFF2-40B4-BE49-F238E27FC236}">
                  <a16:creationId xmlns:a16="http://schemas.microsoft.com/office/drawing/2014/main" id="{CBD1656E-1D38-48BC-BA04-E8D253FBA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305CF8A-002D-49F6-B955-9E29D820CA15}"/>
              </a:ext>
            </a:extLst>
          </p:cNvPr>
          <p:cNvGrpSpPr/>
          <p:nvPr/>
        </p:nvGrpSpPr>
        <p:grpSpPr>
          <a:xfrm>
            <a:off x="5061013" y="836613"/>
            <a:ext cx="1983585" cy="1320800"/>
            <a:chOff x="5061013" y="836613"/>
            <a:chExt cx="1983585" cy="1320800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A48AEC83-93C6-474E-B49B-7FEEB188BB82}"/>
                </a:ext>
              </a:extLst>
            </p:cNvPr>
            <p:cNvGrpSpPr/>
            <p:nvPr/>
          </p:nvGrpSpPr>
          <p:grpSpPr>
            <a:xfrm>
              <a:off x="5063784" y="837530"/>
              <a:ext cx="1980814" cy="1319883"/>
              <a:chOff x="7057" y="2276872"/>
              <a:chExt cx="3964032" cy="2641368"/>
            </a:xfrm>
          </p:grpSpPr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359264F3-18CA-4824-BFE3-DECACB709B57}"/>
                  </a:ext>
                </a:extLst>
              </p:cNvPr>
              <p:cNvGrpSpPr/>
              <p:nvPr/>
            </p:nvGrpSpPr>
            <p:grpSpPr>
              <a:xfrm>
                <a:off x="7057" y="2276872"/>
                <a:ext cx="3964032" cy="2641368"/>
                <a:chOff x="915024" y="1533656"/>
                <a:chExt cx="3964032" cy="2641368"/>
              </a:xfrm>
            </p:grpSpPr>
            <p:sp>
              <p:nvSpPr>
                <p:cNvPr id="111" name="Rectangle 207">
                  <a:extLst>
                    <a:ext uri="{FF2B5EF4-FFF2-40B4-BE49-F238E27FC236}">
                      <a16:creationId xmlns:a16="http://schemas.microsoft.com/office/drawing/2014/main" id="{B074B3B0-3982-4D35-BD84-4D0673C3C4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15024" y="1533656"/>
                  <a:ext cx="3964032" cy="882072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2" name="Rectangle 208">
                  <a:extLst>
                    <a:ext uri="{FF2B5EF4-FFF2-40B4-BE49-F238E27FC236}">
                      <a16:creationId xmlns:a16="http://schemas.microsoft.com/office/drawing/2014/main" id="{16444820-9F52-401D-80A6-E873C4801F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15024" y="2415728"/>
                  <a:ext cx="3964032" cy="88207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" name="Rectangle 209">
                  <a:extLst>
                    <a:ext uri="{FF2B5EF4-FFF2-40B4-BE49-F238E27FC236}">
                      <a16:creationId xmlns:a16="http://schemas.microsoft.com/office/drawing/2014/main" id="{67E36CAD-5959-4DAB-9205-4749470CDE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15024" y="3292952"/>
                  <a:ext cx="3964032" cy="882072"/>
                </a:xfrm>
                <a:prstGeom prst="rect">
                  <a:avLst/>
                </a:prstGeom>
                <a:solidFill>
                  <a:srgbClr val="3399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44517339-AC6F-4219-ACB6-126898EC831E}"/>
                  </a:ext>
                </a:extLst>
              </p:cNvPr>
              <p:cNvSpPr/>
              <p:nvPr/>
            </p:nvSpPr>
            <p:spPr bwMode="auto">
              <a:xfrm>
                <a:off x="1462227" y="3199967"/>
                <a:ext cx="1053693" cy="792752"/>
              </a:xfrm>
              <a:custGeom>
                <a:avLst/>
                <a:gdLst>
                  <a:gd name="connsiteX0" fmla="*/ 836901 w 1053693"/>
                  <a:gd name="connsiteY0" fmla="*/ 179584 h 792752"/>
                  <a:gd name="connsiteX1" fmla="*/ 880322 w 1053693"/>
                  <a:gd name="connsiteY1" fmla="*/ 291548 h 792752"/>
                  <a:gd name="connsiteX2" fmla="*/ 990196 w 1053693"/>
                  <a:gd name="connsiteY2" fmla="*/ 243081 h 792752"/>
                  <a:gd name="connsiteX3" fmla="*/ 941729 w 1053693"/>
                  <a:gd name="connsiteY3" fmla="*/ 352955 h 792752"/>
                  <a:gd name="connsiteX4" fmla="*/ 1053693 w 1053693"/>
                  <a:gd name="connsiteY4" fmla="*/ 396376 h 792752"/>
                  <a:gd name="connsiteX5" fmla="*/ 941729 w 1053693"/>
                  <a:gd name="connsiteY5" fmla="*/ 439797 h 792752"/>
                  <a:gd name="connsiteX6" fmla="*/ 990196 w 1053693"/>
                  <a:gd name="connsiteY6" fmla="*/ 549671 h 792752"/>
                  <a:gd name="connsiteX7" fmla="*/ 880322 w 1053693"/>
                  <a:gd name="connsiteY7" fmla="*/ 501204 h 792752"/>
                  <a:gd name="connsiteX8" fmla="*/ 836901 w 1053693"/>
                  <a:gd name="connsiteY8" fmla="*/ 613168 h 792752"/>
                  <a:gd name="connsiteX9" fmla="*/ 793480 w 1053693"/>
                  <a:gd name="connsiteY9" fmla="*/ 501204 h 792752"/>
                  <a:gd name="connsiteX10" fmla="*/ 683606 w 1053693"/>
                  <a:gd name="connsiteY10" fmla="*/ 549671 h 792752"/>
                  <a:gd name="connsiteX11" fmla="*/ 732073 w 1053693"/>
                  <a:gd name="connsiteY11" fmla="*/ 439797 h 792752"/>
                  <a:gd name="connsiteX12" fmla="*/ 620109 w 1053693"/>
                  <a:gd name="connsiteY12" fmla="*/ 396376 h 792752"/>
                  <a:gd name="connsiteX13" fmla="*/ 732073 w 1053693"/>
                  <a:gd name="connsiteY13" fmla="*/ 352955 h 792752"/>
                  <a:gd name="connsiteX14" fmla="*/ 683606 w 1053693"/>
                  <a:gd name="connsiteY14" fmla="*/ 243081 h 792752"/>
                  <a:gd name="connsiteX15" fmla="*/ 793480 w 1053693"/>
                  <a:gd name="connsiteY15" fmla="*/ 291548 h 792752"/>
                  <a:gd name="connsiteX16" fmla="*/ 396377 w 1053693"/>
                  <a:gd name="connsiteY16" fmla="*/ 0 h 792752"/>
                  <a:gd name="connsiteX17" fmla="*/ 676658 w 1053693"/>
                  <a:gd name="connsiteY17" fmla="*/ 116096 h 792752"/>
                  <a:gd name="connsiteX18" fmla="*/ 705434 w 1053693"/>
                  <a:gd name="connsiteY18" fmla="*/ 150973 h 792752"/>
                  <a:gd name="connsiteX19" fmla="*/ 669596 w 1053693"/>
                  <a:gd name="connsiteY19" fmla="*/ 121404 h 792752"/>
                  <a:gd name="connsiteX20" fmla="*/ 484192 w 1053693"/>
                  <a:gd name="connsiteY20" fmla="*/ 64771 h 792752"/>
                  <a:gd name="connsiteX21" fmla="*/ 152586 w 1053693"/>
                  <a:gd name="connsiteY21" fmla="*/ 396376 h 792752"/>
                  <a:gd name="connsiteX22" fmla="*/ 484192 w 1053693"/>
                  <a:gd name="connsiteY22" fmla="*/ 727981 h 792752"/>
                  <a:gd name="connsiteX23" fmla="*/ 669596 w 1053693"/>
                  <a:gd name="connsiteY23" fmla="*/ 671348 h 792752"/>
                  <a:gd name="connsiteX24" fmla="*/ 705434 w 1053693"/>
                  <a:gd name="connsiteY24" fmla="*/ 641779 h 792752"/>
                  <a:gd name="connsiteX25" fmla="*/ 676658 w 1053693"/>
                  <a:gd name="connsiteY25" fmla="*/ 676656 h 792752"/>
                  <a:gd name="connsiteX26" fmla="*/ 396377 w 1053693"/>
                  <a:gd name="connsiteY26" fmla="*/ 792752 h 792752"/>
                  <a:gd name="connsiteX27" fmla="*/ 0 w 1053693"/>
                  <a:gd name="connsiteY27" fmla="*/ 396376 h 792752"/>
                  <a:gd name="connsiteX28" fmla="*/ 396377 w 1053693"/>
                  <a:gd name="connsiteY28" fmla="*/ 0 h 792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053693" h="792752">
                    <a:moveTo>
                      <a:pt x="836901" y="179584"/>
                    </a:moveTo>
                    <a:lnTo>
                      <a:pt x="880322" y="291548"/>
                    </a:lnTo>
                    <a:lnTo>
                      <a:pt x="990196" y="243081"/>
                    </a:lnTo>
                    <a:lnTo>
                      <a:pt x="941729" y="352955"/>
                    </a:lnTo>
                    <a:lnTo>
                      <a:pt x="1053693" y="396376"/>
                    </a:lnTo>
                    <a:lnTo>
                      <a:pt x="941729" y="439797"/>
                    </a:lnTo>
                    <a:lnTo>
                      <a:pt x="990196" y="549671"/>
                    </a:lnTo>
                    <a:lnTo>
                      <a:pt x="880322" y="501204"/>
                    </a:lnTo>
                    <a:lnTo>
                      <a:pt x="836901" y="613168"/>
                    </a:lnTo>
                    <a:lnTo>
                      <a:pt x="793480" y="501204"/>
                    </a:lnTo>
                    <a:lnTo>
                      <a:pt x="683606" y="549671"/>
                    </a:lnTo>
                    <a:lnTo>
                      <a:pt x="732073" y="439797"/>
                    </a:lnTo>
                    <a:lnTo>
                      <a:pt x="620109" y="396376"/>
                    </a:lnTo>
                    <a:lnTo>
                      <a:pt x="732073" y="352955"/>
                    </a:lnTo>
                    <a:lnTo>
                      <a:pt x="683606" y="243081"/>
                    </a:lnTo>
                    <a:lnTo>
                      <a:pt x="793480" y="291548"/>
                    </a:lnTo>
                    <a:close/>
                    <a:moveTo>
                      <a:pt x="396377" y="0"/>
                    </a:moveTo>
                    <a:cubicBezTo>
                      <a:pt x="505834" y="0"/>
                      <a:pt x="604928" y="44366"/>
                      <a:pt x="676658" y="116096"/>
                    </a:cubicBezTo>
                    <a:lnTo>
                      <a:pt x="705434" y="150973"/>
                    </a:lnTo>
                    <a:lnTo>
                      <a:pt x="669596" y="121404"/>
                    </a:lnTo>
                    <a:cubicBezTo>
                      <a:pt x="616672" y="85649"/>
                      <a:pt x="552870" y="64771"/>
                      <a:pt x="484192" y="64771"/>
                    </a:cubicBezTo>
                    <a:cubicBezTo>
                      <a:pt x="301051" y="64771"/>
                      <a:pt x="152586" y="213236"/>
                      <a:pt x="152586" y="396376"/>
                    </a:cubicBezTo>
                    <a:cubicBezTo>
                      <a:pt x="152586" y="579516"/>
                      <a:pt x="301051" y="727981"/>
                      <a:pt x="484192" y="727981"/>
                    </a:cubicBezTo>
                    <a:cubicBezTo>
                      <a:pt x="552870" y="727981"/>
                      <a:pt x="616672" y="707103"/>
                      <a:pt x="669596" y="671348"/>
                    </a:cubicBezTo>
                    <a:lnTo>
                      <a:pt x="705434" y="641779"/>
                    </a:lnTo>
                    <a:lnTo>
                      <a:pt x="676658" y="676656"/>
                    </a:lnTo>
                    <a:cubicBezTo>
                      <a:pt x="604928" y="748386"/>
                      <a:pt x="505834" y="792752"/>
                      <a:pt x="396377" y="792752"/>
                    </a:cubicBezTo>
                    <a:cubicBezTo>
                      <a:pt x="177464" y="792752"/>
                      <a:pt x="0" y="615288"/>
                      <a:pt x="0" y="396376"/>
                    </a:cubicBezTo>
                    <a:cubicBezTo>
                      <a:pt x="0" y="177464"/>
                      <a:pt x="177464" y="0"/>
                      <a:pt x="39637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228" name="Rectangle 76">
              <a:extLst>
                <a:ext uri="{FF2B5EF4-FFF2-40B4-BE49-F238E27FC236}">
                  <a16:creationId xmlns:a16="http://schemas.microsoft.com/office/drawing/2014/main" id="{E1CA1BB9-84FD-4608-831D-A57E98717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5C84748F-8ACA-4FD5-823E-5DDBF6A04430}"/>
              </a:ext>
            </a:extLst>
          </p:cNvPr>
          <p:cNvGrpSpPr/>
          <p:nvPr/>
        </p:nvGrpSpPr>
        <p:grpSpPr>
          <a:xfrm>
            <a:off x="7311326" y="2636466"/>
            <a:ext cx="1980434" cy="1319629"/>
            <a:chOff x="7311326" y="2636466"/>
            <a:chExt cx="1980434" cy="1319629"/>
          </a:xfrm>
        </p:grpSpPr>
        <p:grpSp>
          <p:nvGrpSpPr>
            <p:cNvPr id="238" name="Group 61">
              <a:extLst>
                <a:ext uri="{FF2B5EF4-FFF2-40B4-BE49-F238E27FC236}">
                  <a16:creationId xmlns:a16="http://schemas.microsoft.com/office/drawing/2014/main" id="{E4B9E523-4A98-4A83-A026-B282810CB0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4928" y="2638645"/>
              <a:ext cx="1976710" cy="1314230"/>
              <a:chOff x="1487" y="1434"/>
              <a:chExt cx="998" cy="544"/>
            </a:xfrm>
          </p:grpSpPr>
          <p:sp>
            <p:nvSpPr>
              <p:cNvPr id="239" name="Rectangle 59">
                <a:extLst>
                  <a:ext uri="{FF2B5EF4-FFF2-40B4-BE49-F238E27FC236}">
                    <a16:creationId xmlns:a16="http://schemas.microsoft.com/office/drawing/2014/main" id="{D3A6E93F-C15F-45E3-B3DC-B1E26E71D5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434"/>
                <a:ext cx="998" cy="272"/>
              </a:xfrm>
              <a:prstGeom prst="rect">
                <a:avLst/>
              </a:prstGeom>
              <a:solidFill>
                <a:srgbClr val="00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0" name="Rectangle 60">
                <a:extLst>
                  <a:ext uri="{FF2B5EF4-FFF2-40B4-BE49-F238E27FC236}">
                    <a16:creationId xmlns:a16="http://schemas.microsoft.com/office/drawing/2014/main" id="{1570EE81-4D2F-4763-A107-B00B2693A4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706"/>
                <a:ext cx="998" cy="27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3" name="Rectangle 11">
              <a:extLst>
                <a:ext uri="{FF2B5EF4-FFF2-40B4-BE49-F238E27FC236}">
                  <a16:creationId xmlns:a16="http://schemas.microsoft.com/office/drawing/2014/main" id="{BC3347C4-635B-478F-83C0-F43DA07B7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02DDCE3-B177-4221-BBD9-C98A30AEA8C1}"/>
              </a:ext>
            </a:extLst>
          </p:cNvPr>
          <p:cNvGrpSpPr/>
          <p:nvPr/>
        </p:nvGrpSpPr>
        <p:grpSpPr>
          <a:xfrm>
            <a:off x="7309469" y="834346"/>
            <a:ext cx="1983213" cy="1321894"/>
            <a:chOff x="7309469" y="834346"/>
            <a:chExt cx="1983213" cy="1321894"/>
          </a:xfrm>
        </p:grpSpPr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E54D5772-97E2-49E2-BB0C-BB2275096D08}"/>
                </a:ext>
              </a:extLst>
            </p:cNvPr>
            <p:cNvGrpSpPr/>
            <p:nvPr/>
          </p:nvGrpSpPr>
          <p:grpSpPr>
            <a:xfrm>
              <a:off x="7309469" y="834346"/>
              <a:ext cx="1983213" cy="1321479"/>
              <a:chOff x="1234256" y="1711964"/>
              <a:chExt cx="3571755" cy="2379976"/>
            </a:xfrm>
          </p:grpSpPr>
          <p:sp>
            <p:nvSpPr>
              <p:cNvPr id="90" name="Rectangle 76">
                <a:extLst>
                  <a:ext uri="{FF2B5EF4-FFF2-40B4-BE49-F238E27FC236}">
                    <a16:creationId xmlns:a16="http://schemas.microsoft.com/office/drawing/2014/main" id="{F0A7CDF3-4BF4-4BB9-9A47-FBD2A31EC8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4256" y="1711964"/>
                <a:ext cx="3571755" cy="2379976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18FA50E1-C770-472B-B1AF-16CE25A62137}"/>
                  </a:ext>
                </a:extLst>
              </p:cNvPr>
              <p:cNvGrpSpPr/>
              <p:nvPr/>
            </p:nvGrpSpPr>
            <p:grpSpPr>
              <a:xfrm>
                <a:off x="2337971" y="2168030"/>
                <a:ext cx="1362318" cy="1467844"/>
                <a:chOff x="2337971" y="2170956"/>
                <a:chExt cx="1362318" cy="1467844"/>
              </a:xfrm>
            </p:grpSpPr>
            <p:sp>
              <p:nvSpPr>
                <p:cNvPr id="92" name="Freeform 6">
                  <a:extLst>
                    <a:ext uri="{FF2B5EF4-FFF2-40B4-BE49-F238E27FC236}">
                      <a16:creationId xmlns:a16="http://schemas.microsoft.com/office/drawing/2014/main" id="{5DFCDFF7-31B9-49E5-ABED-7ABA9F0340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7971" y="2170956"/>
                  <a:ext cx="1362318" cy="1467844"/>
                </a:xfrm>
                <a:custGeom>
                  <a:avLst/>
                  <a:gdLst>
                    <a:gd name="T0" fmla="*/ 4 w 4002"/>
                    <a:gd name="T1" fmla="*/ 3068 h 4312"/>
                    <a:gd name="T2" fmla="*/ 199 w 4002"/>
                    <a:gd name="T3" fmla="*/ 3261 h 4312"/>
                    <a:gd name="T4" fmla="*/ 869 w 4002"/>
                    <a:gd name="T5" fmla="*/ 3217 h 4312"/>
                    <a:gd name="T6" fmla="*/ 971 w 4002"/>
                    <a:gd name="T7" fmla="*/ 3095 h 4312"/>
                    <a:gd name="T8" fmla="*/ 1814 w 4002"/>
                    <a:gd name="T9" fmla="*/ 2654 h 4312"/>
                    <a:gd name="T10" fmla="*/ 1263 w 4002"/>
                    <a:gd name="T11" fmla="*/ 3307 h 4312"/>
                    <a:gd name="T12" fmla="*/ 1375 w 4002"/>
                    <a:gd name="T13" fmla="*/ 3468 h 4312"/>
                    <a:gd name="T14" fmla="*/ 1688 w 4002"/>
                    <a:gd name="T15" fmla="*/ 3584 h 4312"/>
                    <a:gd name="T16" fmla="*/ 1796 w 4002"/>
                    <a:gd name="T17" fmla="*/ 3591 h 4312"/>
                    <a:gd name="T18" fmla="*/ 2264 w 4002"/>
                    <a:gd name="T19" fmla="*/ 3957 h 4312"/>
                    <a:gd name="T20" fmla="*/ 2434 w 4002"/>
                    <a:gd name="T21" fmla="*/ 3841 h 4312"/>
                    <a:gd name="T22" fmla="*/ 2308 w 4002"/>
                    <a:gd name="T23" fmla="*/ 3431 h 4312"/>
                    <a:gd name="T24" fmla="*/ 2360 w 4002"/>
                    <a:gd name="T25" fmla="*/ 3269 h 4312"/>
                    <a:gd name="T26" fmla="*/ 2776 w 4002"/>
                    <a:gd name="T27" fmla="*/ 3193 h 4312"/>
                    <a:gd name="T28" fmla="*/ 2364 w 4002"/>
                    <a:gd name="T29" fmla="*/ 2598 h 4312"/>
                    <a:gd name="T30" fmla="*/ 2909 w 4002"/>
                    <a:gd name="T31" fmla="*/ 3240 h 4312"/>
                    <a:gd name="T32" fmla="*/ 3624 w 4002"/>
                    <a:gd name="T33" fmla="*/ 3292 h 4312"/>
                    <a:gd name="T34" fmla="*/ 3631 w 4002"/>
                    <a:gd name="T35" fmla="*/ 3141 h 4312"/>
                    <a:gd name="T36" fmla="*/ 3879 w 4002"/>
                    <a:gd name="T37" fmla="*/ 2971 h 4312"/>
                    <a:gd name="T38" fmla="*/ 3871 w 4002"/>
                    <a:gd name="T39" fmla="*/ 2805 h 4312"/>
                    <a:gd name="T40" fmla="*/ 2986 w 4002"/>
                    <a:gd name="T41" fmla="*/ 2786 h 4312"/>
                    <a:gd name="T42" fmla="*/ 2565 w 4002"/>
                    <a:gd name="T43" fmla="*/ 2241 h 4312"/>
                    <a:gd name="T44" fmla="*/ 2743 w 4002"/>
                    <a:gd name="T45" fmla="*/ 2135 h 4312"/>
                    <a:gd name="T46" fmla="*/ 3220 w 4002"/>
                    <a:gd name="T47" fmla="*/ 2484 h 4312"/>
                    <a:gd name="T48" fmla="*/ 3409 w 4002"/>
                    <a:gd name="T49" fmla="*/ 2513 h 4312"/>
                    <a:gd name="T50" fmla="*/ 3465 w 4002"/>
                    <a:gd name="T51" fmla="*/ 2349 h 4312"/>
                    <a:gd name="T52" fmla="*/ 3832 w 4002"/>
                    <a:gd name="T53" fmla="*/ 2222 h 4312"/>
                    <a:gd name="T54" fmla="*/ 3202 w 4002"/>
                    <a:gd name="T55" fmla="*/ 1698 h 4312"/>
                    <a:gd name="T56" fmla="*/ 3859 w 4002"/>
                    <a:gd name="T57" fmla="*/ 1715 h 4312"/>
                    <a:gd name="T58" fmla="*/ 3411 w 4002"/>
                    <a:gd name="T59" fmla="*/ 1468 h 4312"/>
                    <a:gd name="T60" fmla="*/ 3593 w 4002"/>
                    <a:gd name="T61" fmla="*/ 1375 h 4312"/>
                    <a:gd name="T62" fmla="*/ 3792 w 4002"/>
                    <a:gd name="T63" fmla="*/ 1178 h 4312"/>
                    <a:gd name="T64" fmla="*/ 3270 w 4002"/>
                    <a:gd name="T65" fmla="*/ 966 h 4312"/>
                    <a:gd name="T66" fmla="*/ 3871 w 4002"/>
                    <a:gd name="T67" fmla="*/ 579 h 4312"/>
                    <a:gd name="T68" fmla="*/ 3436 w 4002"/>
                    <a:gd name="T69" fmla="*/ 574 h 4312"/>
                    <a:gd name="T70" fmla="*/ 3539 w 4002"/>
                    <a:gd name="T71" fmla="*/ 324 h 4312"/>
                    <a:gd name="T72" fmla="*/ 2669 w 4002"/>
                    <a:gd name="T73" fmla="*/ 827 h 4312"/>
                    <a:gd name="T74" fmla="*/ 2866 w 4002"/>
                    <a:gd name="T75" fmla="*/ 379 h 4312"/>
                    <a:gd name="T76" fmla="*/ 3237 w 4002"/>
                    <a:gd name="T77" fmla="*/ 95 h 4312"/>
                    <a:gd name="T78" fmla="*/ 3052 w 4002"/>
                    <a:gd name="T79" fmla="*/ 79 h 4312"/>
                    <a:gd name="T80" fmla="*/ 2185 w 4002"/>
                    <a:gd name="T81" fmla="*/ 348 h 4312"/>
                    <a:gd name="T82" fmla="*/ 1694 w 4002"/>
                    <a:gd name="T83" fmla="*/ 98 h 4312"/>
                    <a:gd name="T84" fmla="*/ 962 w 4002"/>
                    <a:gd name="T85" fmla="*/ 152 h 4312"/>
                    <a:gd name="T86" fmla="*/ 827 w 4002"/>
                    <a:gd name="T87" fmla="*/ 236 h 4312"/>
                    <a:gd name="T88" fmla="*/ 1578 w 4002"/>
                    <a:gd name="T89" fmla="*/ 634 h 4312"/>
                    <a:gd name="T90" fmla="*/ 1176 w 4002"/>
                    <a:gd name="T91" fmla="*/ 552 h 4312"/>
                    <a:gd name="T92" fmla="*/ 178 w 4002"/>
                    <a:gd name="T93" fmla="*/ 56 h 4312"/>
                    <a:gd name="T94" fmla="*/ 751 w 4002"/>
                    <a:gd name="T95" fmla="*/ 705 h 4312"/>
                    <a:gd name="T96" fmla="*/ 149 w 4002"/>
                    <a:gd name="T97" fmla="*/ 769 h 4312"/>
                    <a:gd name="T98" fmla="*/ 382 w 4002"/>
                    <a:gd name="T99" fmla="*/ 1055 h 4312"/>
                    <a:gd name="T100" fmla="*/ 593 w 4002"/>
                    <a:gd name="T101" fmla="*/ 1192 h 4312"/>
                    <a:gd name="T102" fmla="*/ 125 w 4002"/>
                    <a:gd name="T103" fmla="*/ 1358 h 4312"/>
                    <a:gd name="T104" fmla="*/ 761 w 4002"/>
                    <a:gd name="T105" fmla="*/ 1412 h 4312"/>
                    <a:gd name="T106" fmla="*/ 178 w 4002"/>
                    <a:gd name="T107" fmla="*/ 1882 h 4312"/>
                    <a:gd name="T108" fmla="*/ 465 w 4002"/>
                    <a:gd name="T109" fmla="*/ 2054 h 4312"/>
                    <a:gd name="T110" fmla="*/ 469 w 4002"/>
                    <a:gd name="T111" fmla="*/ 2200 h 4312"/>
                    <a:gd name="T112" fmla="*/ 160 w 4002"/>
                    <a:gd name="T113" fmla="*/ 2436 h 4312"/>
                    <a:gd name="T114" fmla="*/ 993 w 4002"/>
                    <a:gd name="T115" fmla="*/ 2090 h 4312"/>
                    <a:gd name="T116" fmla="*/ 888 w 4002"/>
                    <a:gd name="T117" fmla="*/ 2568 h 4312"/>
                    <a:gd name="T118" fmla="*/ 1275 w 4002"/>
                    <a:gd name="T119" fmla="*/ 2280 h 4312"/>
                    <a:gd name="T120" fmla="*/ 1516 w 4002"/>
                    <a:gd name="T121" fmla="*/ 2255 h 4312"/>
                    <a:gd name="T122" fmla="*/ 438 w 4002"/>
                    <a:gd name="T123" fmla="*/ 2824 h 4312"/>
                    <a:gd name="T124" fmla="*/ 264 w 4002"/>
                    <a:gd name="T125" fmla="*/ 2877 h 4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4002" h="4312">
                      <a:moveTo>
                        <a:pt x="286" y="2898"/>
                      </a:moveTo>
                      <a:lnTo>
                        <a:pt x="286" y="2898"/>
                      </a:lnTo>
                      <a:lnTo>
                        <a:pt x="293" y="2902"/>
                      </a:lnTo>
                      <a:lnTo>
                        <a:pt x="301" y="2904"/>
                      </a:lnTo>
                      <a:lnTo>
                        <a:pt x="321" y="2908"/>
                      </a:lnTo>
                      <a:lnTo>
                        <a:pt x="340" y="2909"/>
                      </a:lnTo>
                      <a:lnTo>
                        <a:pt x="361" y="2908"/>
                      </a:lnTo>
                      <a:lnTo>
                        <a:pt x="396" y="2902"/>
                      </a:lnTo>
                      <a:lnTo>
                        <a:pt x="409" y="2898"/>
                      </a:lnTo>
                      <a:lnTo>
                        <a:pt x="409" y="2898"/>
                      </a:lnTo>
                      <a:lnTo>
                        <a:pt x="409" y="2898"/>
                      </a:lnTo>
                      <a:lnTo>
                        <a:pt x="409" y="2898"/>
                      </a:lnTo>
                      <a:lnTo>
                        <a:pt x="409" y="2898"/>
                      </a:lnTo>
                      <a:lnTo>
                        <a:pt x="409" y="2898"/>
                      </a:lnTo>
                      <a:lnTo>
                        <a:pt x="564" y="3014"/>
                      </a:lnTo>
                      <a:lnTo>
                        <a:pt x="293" y="3006"/>
                      </a:lnTo>
                      <a:lnTo>
                        <a:pt x="293" y="3006"/>
                      </a:lnTo>
                      <a:lnTo>
                        <a:pt x="288" y="2998"/>
                      </a:lnTo>
                      <a:lnTo>
                        <a:pt x="282" y="2989"/>
                      </a:lnTo>
                      <a:lnTo>
                        <a:pt x="270" y="2979"/>
                      </a:lnTo>
                      <a:lnTo>
                        <a:pt x="257" y="2969"/>
                      </a:lnTo>
                      <a:lnTo>
                        <a:pt x="239" y="2960"/>
                      </a:lnTo>
                      <a:lnTo>
                        <a:pt x="218" y="2954"/>
                      </a:lnTo>
                      <a:lnTo>
                        <a:pt x="207" y="2952"/>
                      </a:lnTo>
                      <a:lnTo>
                        <a:pt x="193" y="2952"/>
                      </a:lnTo>
                      <a:lnTo>
                        <a:pt x="193" y="2952"/>
                      </a:lnTo>
                      <a:lnTo>
                        <a:pt x="168" y="2954"/>
                      </a:lnTo>
                      <a:lnTo>
                        <a:pt x="149" y="2958"/>
                      </a:lnTo>
                      <a:lnTo>
                        <a:pt x="133" y="2964"/>
                      </a:lnTo>
                      <a:lnTo>
                        <a:pt x="123" y="2971"/>
                      </a:lnTo>
                      <a:lnTo>
                        <a:pt x="116" y="2979"/>
                      </a:lnTo>
                      <a:lnTo>
                        <a:pt x="112" y="2985"/>
                      </a:lnTo>
                      <a:lnTo>
                        <a:pt x="108" y="2991"/>
                      </a:lnTo>
                      <a:lnTo>
                        <a:pt x="108" y="2991"/>
                      </a:lnTo>
                      <a:lnTo>
                        <a:pt x="100" y="2991"/>
                      </a:lnTo>
                      <a:lnTo>
                        <a:pt x="81" y="2994"/>
                      </a:lnTo>
                      <a:lnTo>
                        <a:pt x="69" y="2996"/>
                      </a:lnTo>
                      <a:lnTo>
                        <a:pt x="56" y="3002"/>
                      </a:lnTo>
                      <a:lnTo>
                        <a:pt x="44" y="3010"/>
                      </a:lnTo>
                      <a:lnTo>
                        <a:pt x="31" y="3022"/>
                      </a:lnTo>
                      <a:lnTo>
                        <a:pt x="31" y="3022"/>
                      </a:lnTo>
                      <a:lnTo>
                        <a:pt x="19" y="3033"/>
                      </a:lnTo>
                      <a:lnTo>
                        <a:pt x="11" y="3047"/>
                      </a:lnTo>
                      <a:lnTo>
                        <a:pt x="6" y="3058"/>
                      </a:lnTo>
                      <a:lnTo>
                        <a:pt x="4" y="3068"/>
                      </a:lnTo>
                      <a:lnTo>
                        <a:pt x="0" y="3085"/>
                      </a:lnTo>
                      <a:lnTo>
                        <a:pt x="0" y="3091"/>
                      </a:lnTo>
                      <a:lnTo>
                        <a:pt x="0" y="3091"/>
                      </a:lnTo>
                      <a:lnTo>
                        <a:pt x="8" y="3085"/>
                      </a:lnTo>
                      <a:lnTo>
                        <a:pt x="25" y="3072"/>
                      </a:lnTo>
                      <a:lnTo>
                        <a:pt x="48" y="3058"/>
                      </a:lnTo>
                      <a:lnTo>
                        <a:pt x="60" y="3054"/>
                      </a:lnTo>
                      <a:lnTo>
                        <a:pt x="69" y="3052"/>
                      </a:lnTo>
                      <a:lnTo>
                        <a:pt x="108" y="3052"/>
                      </a:lnTo>
                      <a:lnTo>
                        <a:pt x="108" y="3052"/>
                      </a:lnTo>
                      <a:lnTo>
                        <a:pt x="114" y="3060"/>
                      </a:lnTo>
                      <a:lnTo>
                        <a:pt x="120" y="3070"/>
                      </a:lnTo>
                      <a:lnTo>
                        <a:pt x="129" y="3080"/>
                      </a:lnTo>
                      <a:lnTo>
                        <a:pt x="139" y="3089"/>
                      </a:lnTo>
                      <a:lnTo>
                        <a:pt x="152" y="3099"/>
                      </a:lnTo>
                      <a:lnTo>
                        <a:pt x="168" y="3105"/>
                      </a:lnTo>
                      <a:lnTo>
                        <a:pt x="176" y="3107"/>
                      </a:lnTo>
                      <a:lnTo>
                        <a:pt x="185" y="3107"/>
                      </a:lnTo>
                      <a:lnTo>
                        <a:pt x="185" y="3107"/>
                      </a:lnTo>
                      <a:lnTo>
                        <a:pt x="203" y="3105"/>
                      </a:lnTo>
                      <a:lnTo>
                        <a:pt x="220" y="3099"/>
                      </a:lnTo>
                      <a:lnTo>
                        <a:pt x="236" y="3091"/>
                      </a:lnTo>
                      <a:lnTo>
                        <a:pt x="249" y="3083"/>
                      </a:lnTo>
                      <a:lnTo>
                        <a:pt x="270" y="3068"/>
                      </a:lnTo>
                      <a:lnTo>
                        <a:pt x="278" y="3060"/>
                      </a:lnTo>
                      <a:lnTo>
                        <a:pt x="541" y="3060"/>
                      </a:lnTo>
                      <a:lnTo>
                        <a:pt x="402" y="3153"/>
                      </a:lnTo>
                      <a:lnTo>
                        <a:pt x="402" y="3153"/>
                      </a:lnTo>
                      <a:lnTo>
                        <a:pt x="388" y="3147"/>
                      </a:lnTo>
                      <a:lnTo>
                        <a:pt x="371" y="3141"/>
                      </a:lnTo>
                      <a:lnTo>
                        <a:pt x="351" y="3137"/>
                      </a:lnTo>
                      <a:lnTo>
                        <a:pt x="326" y="3137"/>
                      </a:lnTo>
                      <a:lnTo>
                        <a:pt x="315" y="3137"/>
                      </a:lnTo>
                      <a:lnTo>
                        <a:pt x="301" y="3141"/>
                      </a:lnTo>
                      <a:lnTo>
                        <a:pt x="288" y="3145"/>
                      </a:lnTo>
                      <a:lnTo>
                        <a:pt x="274" y="3151"/>
                      </a:lnTo>
                      <a:lnTo>
                        <a:pt x="261" y="3159"/>
                      </a:lnTo>
                      <a:lnTo>
                        <a:pt x="247" y="3168"/>
                      </a:lnTo>
                      <a:lnTo>
                        <a:pt x="247" y="3168"/>
                      </a:lnTo>
                      <a:lnTo>
                        <a:pt x="226" y="3190"/>
                      </a:lnTo>
                      <a:lnTo>
                        <a:pt x="210" y="3209"/>
                      </a:lnTo>
                      <a:lnTo>
                        <a:pt x="203" y="3226"/>
                      </a:lnTo>
                      <a:lnTo>
                        <a:pt x="199" y="3242"/>
                      </a:lnTo>
                      <a:lnTo>
                        <a:pt x="197" y="3253"/>
                      </a:lnTo>
                      <a:lnTo>
                        <a:pt x="199" y="3261"/>
                      </a:lnTo>
                      <a:lnTo>
                        <a:pt x="201" y="3269"/>
                      </a:lnTo>
                      <a:lnTo>
                        <a:pt x="201" y="3269"/>
                      </a:lnTo>
                      <a:lnTo>
                        <a:pt x="195" y="3273"/>
                      </a:lnTo>
                      <a:lnTo>
                        <a:pt x="185" y="3284"/>
                      </a:lnTo>
                      <a:lnTo>
                        <a:pt x="180" y="3292"/>
                      </a:lnTo>
                      <a:lnTo>
                        <a:pt x="174" y="3300"/>
                      </a:lnTo>
                      <a:lnTo>
                        <a:pt x="170" y="3311"/>
                      </a:lnTo>
                      <a:lnTo>
                        <a:pt x="170" y="3323"/>
                      </a:lnTo>
                      <a:lnTo>
                        <a:pt x="170" y="3323"/>
                      </a:lnTo>
                      <a:lnTo>
                        <a:pt x="172" y="3336"/>
                      </a:lnTo>
                      <a:lnTo>
                        <a:pt x="174" y="3348"/>
                      </a:lnTo>
                      <a:lnTo>
                        <a:pt x="181" y="3373"/>
                      </a:lnTo>
                      <a:lnTo>
                        <a:pt x="193" y="3400"/>
                      </a:lnTo>
                      <a:lnTo>
                        <a:pt x="193" y="3400"/>
                      </a:lnTo>
                      <a:lnTo>
                        <a:pt x="195" y="3391"/>
                      </a:lnTo>
                      <a:lnTo>
                        <a:pt x="199" y="3369"/>
                      </a:lnTo>
                      <a:lnTo>
                        <a:pt x="201" y="3358"/>
                      </a:lnTo>
                      <a:lnTo>
                        <a:pt x="205" y="3346"/>
                      </a:lnTo>
                      <a:lnTo>
                        <a:pt x="210" y="3336"/>
                      </a:lnTo>
                      <a:lnTo>
                        <a:pt x="216" y="3331"/>
                      </a:lnTo>
                      <a:lnTo>
                        <a:pt x="263" y="3300"/>
                      </a:lnTo>
                      <a:lnTo>
                        <a:pt x="263" y="3300"/>
                      </a:lnTo>
                      <a:lnTo>
                        <a:pt x="274" y="3304"/>
                      </a:lnTo>
                      <a:lnTo>
                        <a:pt x="286" y="3306"/>
                      </a:lnTo>
                      <a:lnTo>
                        <a:pt x="303" y="3307"/>
                      </a:lnTo>
                      <a:lnTo>
                        <a:pt x="321" y="3307"/>
                      </a:lnTo>
                      <a:lnTo>
                        <a:pt x="340" y="3306"/>
                      </a:lnTo>
                      <a:lnTo>
                        <a:pt x="359" y="3302"/>
                      </a:lnTo>
                      <a:lnTo>
                        <a:pt x="369" y="3298"/>
                      </a:lnTo>
                      <a:lnTo>
                        <a:pt x="378" y="3292"/>
                      </a:lnTo>
                      <a:lnTo>
                        <a:pt x="378" y="3292"/>
                      </a:lnTo>
                      <a:lnTo>
                        <a:pt x="394" y="3280"/>
                      </a:lnTo>
                      <a:lnTo>
                        <a:pt x="405" y="3265"/>
                      </a:lnTo>
                      <a:lnTo>
                        <a:pt x="415" y="3251"/>
                      </a:lnTo>
                      <a:lnTo>
                        <a:pt x="419" y="3238"/>
                      </a:lnTo>
                      <a:lnTo>
                        <a:pt x="423" y="3226"/>
                      </a:lnTo>
                      <a:lnTo>
                        <a:pt x="425" y="3217"/>
                      </a:lnTo>
                      <a:lnTo>
                        <a:pt x="425" y="3207"/>
                      </a:lnTo>
                      <a:lnTo>
                        <a:pt x="641" y="3091"/>
                      </a:lnTo>
                      <a:lnTo>
                        <a:pt x="850" y="3168"/>
                      </a:lnTo>
                      <a:lnTo>
                        <a:pt x="850" y="3168"/>
                      </a:lnTo>
                      <a:lnTo>
                        <a:pt x="852" y="3178"/>
                      </a:lnTo>
                      <a:lnTo>
                        <a:pt x="856" y="3190"/>
                      </a:lnTo>
                      <a:lnTo>
                        <a:pt x="861" y="3203"/>
                      </a:lnTo>
                      <a:lnTo>
                        <a:pt x="869" y="3217"/>
                      </a:lnTo>
                      <a:lnTo>
                        <a:pt x="881" y="3228"/>
                      </a:lnTo>
                      <a:lnTo>
                        <a:pt x="894" y="3240"/>
                      </a:lnTo>
                      <a:lnTo>
                        <a:pt x="902" y="3244"/>
                      </a:lnTo>
                      <a:lnTo>
                        <a:pt x="912" y="3246"/>
                      </a:lnTo>
                      <a:lnTo>
                        <a:pt x="912" y="3246"/>
                      </a:lnTo>
                      <a:lnTo>
                        <a:pt x="931" y="3250"/>
                      </a:lnTo>
                      <a:lnTo>
                        <a:pt x="948" y="3251"/>
                      </a:lnTo>
                      <a:lnTo>
                        <a:pt x="981" y="3250"/>
                      </a:lnTo>
                      <a:lnTo>
                        <a:pt x="1004" y="3248"/>
                      </a:lnTo>
                      <a:lnTo>
                        <a:pt x="1012" y="3246"/>
                      </a:lnTo>
                      <a:lnTo>
                        <a:pt x="1012" y="3246"/>
                      </a:lnTo>
                      <a:lnTo>
                        <a:pt x="1020" y="3248"/>
                      </a:lnTo>
                      <a:lnTo>
                        <a:pt x="1037" y="3253"/>
                      </a:lnTo>
                      <a:lnTo>
                        <a:pt x="1045" y="3259"/>
                      </a:lnTo>
                      <a:lnTo>
                        <a:pt x="1055" y="3265"/>
                      </a:lnTo>
                      <a:lnTo>
                        <a:pt x="1062" y="3275"/>
                      </a:lnTo>
                      <a:lnTo>
                        <a:pt x="1066" y="3284"/>
                      </a:lnTo>
                      <a:lnTo>
                        <a:pt x="1066" y="3284"/>
                      </a:lnTo>
                      <a:lnTo>
                        <a:pt x="1070" y="3304"/>
                      </a:lnTo>
                      <a:lnTo>
                        <a:pt x="1074" y="3319"/>
                      </a:lnTo>
                      <a:lnTo>
                        <a:pt x="1074" y="3331"/>
                      </a:lnTo>
                      <a:lnTo>
                        <a:pt x="1074" y="3331"/>
                      </a:lnTo>
                      <a:lnTo>
                        <a:pt x="1078" y="3323"/>
                      </a:lnTo>
                      <a:lnTo>
                        <a:pt x="1087" y="3306"/>
                      </a:lnTo>
                      <a:lnTo>
                        <a:pt x="1093" y="3294"/>
                      </a:lnTo>
                      <a:lnTo>
                        <a:pt x="1095" y="3280"/>
                      </a:lnTo>
                      <a:lnTo>
                        <a:pt x="1097" y="3267"/>
                      </a:lnTo>
                      <a:lnTo>
                        <a:pt x="1097" y="3253"/>
                      </a:lnTo>
                      <a:lnTo>
                        <a:pt x="1097" y="3253"/>
                      </a:lnTo>
                      <a:lnTo>
                        <a:pt x="1093" y="3240"/>
                      </a:lnTo>
                      <a:lnTo>
                        <a:pt x="1087" y="3226"/>
                      </a:lnTo>
                      <a:lnTo>
                        <a:pt x="1080" y="3213"/>
                      </a:lnTo>
                      <a:lnTo>
                        <a:pt x="1072" y="3201"/>
                      </a:lnTo>
                      <a:lnTo>
                        <a:pt x="1056" y="3184"/>
                      </a:lnTo>
                      <a:lnTo>
                        <a:pt x="1051" y="3176"/>
                      </a:lnTo>
                      <a:lnTo>
                        <a:pt x="1051" y="3176"/>
                      </a:lnTo>
                      <a:lnTo>
                        <a:pt x="1047" y="3166"/>
                      </a:lnTo>
                      <a:lnTo>
                        <a:pt x="1035" y="3143"/>
                      </a:lnTo>
                      <a:lnTo>
                        <a:pt x="1027" y="3130"/>
                      </a:lnTo>
                      <a:lnTo>
                        <a:pt x="1016" y="3116"/>
                      </a:lnTo>
                      <a:lnTo>
                        <a:pt x="1004" y="3107"/>
                      </a:lnTo>
                      <a:lnTo>
                        <a:pt x="997" y="3103"/>
                      </a:lnTo>
                      <a:lnTo>
                        <a:pt x="989" y="3099"/>
                      </a:lnTo>
                      <a:lnTo>
                        <a:pt x="989" y="3099"/>
                      </a:lnTo>
                      <a:lnTo>
                        <a:pt x="971" y="3095"/>
                      </a:lnTo>
                      <a:lnTo>
                        <a:pt x="956" y="3095"/>
                      </a:lnTo>
                      <a:lnTo>
                        <a:pt x="939" y="3095"/>
                      </a:lnTo>
                      <a:lnTo>
                        <a:pt x="923" y="3097"/>
                      </a:lnTo>
                      <a:lnTo>
                        <a:pt x="898" y="3103"/>
                      </a:lnTo>
                      <a:lnTo>
                        <a:pt x="888" y="3107"/>
                      </a:lnTo>
                      <a:lnTo>
                        <a:pt x="718" y="3045"/>
                      </a:lnTo>
                      <a:lnTo>
                        <a:pt x="1159" y="2944"/>
                      </a:lnTo>
                      <a:lnTo>
                        <a:pt x="1159" y="2944"/>
                      </a:lnTo>
                      <a:lnTo>
                        <a:pt x="1217" y="2991"/>
                      </a:lnTo>
                      <a:lnTo>
                        <a:pt x="1282" y="3045"/>
                      </a:lnTo>
                      <a:lnTo>
                        <a:pt x="1282" y="3045"/>
                      </a:lnTo>
                      <a:lnTo>
                        <a:pt x="1292" y="3051"/>
                      </a:lnTo>
                      <a:lnTo>
                        <a:pt x="1306" y="3056"/>
                      </a:lnTo>
                      <a:lnTo>
                        <a:pt x="1313" y="3058"/>
                      </a:lnTo>
                      <a:lnTo>
                        <a:pt x="1321" y="3058"/>
                      </a:lnTo>
                      <a:lnTo>
                        <a:pt x="1329" y="3056"/>
                      </a:lnTo>
                      <a:lnTo>
                        <a:pt x="1337" y="3052"/>
                      </a:lnTo>
                      <a:lnTo>
                        <a:pt x="1337" y="3052"/>
                      </a:lnTo>
                      <a:lnTo>
                        <a:pt x="1342" y="3047"/>
                      </a:lnTo>
                      <a:lnTo>
                        <a:pt x="1350" y="3035"/>
                      </a:lnTo>
                      <a:lnTo>
                        <a:pt x="1373" y="2996"/>
                      </a:lnTo>
                      <a:lnTo>
                        <a:pt x="1437" y="2882"/>
                      </a:lnTo>
                      <a:lnTo>
                        <a:pt x="1472" y="2819"/>
                      </a:lnTo>
                      <a:lnTo>
                        <a:pt x="1507" y="2761"/>
                      </a:lnTo>
                      <a:lnTo>
                        <a:pt x="1537" y="2712"/>
                      </a:lnTo>
                      <a:lnTo>
                        <a:pt x="1549" y="2695"/>
                      </a:lnTo>
                      <a:lnTo>
                        <a:pt x="1561" y="2682"/>
                      </a:lnTo>
                      <a:lnTo>
                        <a:pt x="1561" y="2682"/>
                      </a:lnTo>
                      <a:lnTo>
                        <a:pt x="1609" y="2629"/>
                      </a:lnTo>
                      <a:lnTo>
                        <a:pt x="1638" y="2598"/>
                      </a:lnTo>
                      <a:lnTo>
                        <a:pt x="1651" y="2585"/>
                      </a:lnTo>
                      <a:lnTo>
                        <a:pt x="1667" y="2573"/>
                      </a:lnTo>
                      <a:lnTo>
                        <a:pt x="1682" y="2562"/>
                      </a:lnTo>
                      <a:lnTo>
                        <a:pt x="1698" y="2554"/>
                      </a:lnTo>
                      <a:lnTo>
                        <a:pt x="1713" y="2548"/>
                      </a:lnTo>
                      <a:lnTo>
                        <a:pt x="1729" y="2544"/>
                      </a:lnTo>
                      <a:lnTo>
                        <a:pt x="1744" y="2546"/>
                      </a:lnTo>
                      <a:lnTo>
                        <a:pt x="1758" y="2550"/>
                      </a:lnTo>
                      <a:lnTo>
                        <a:pt x="1771" y="2560"/>
                      </a:lnTo>
                      <a:lnTo>
                        <a:pt x="1785" y="2573"/>
                      </a:lnTo>
                      <a:lnTo>
                        <a:pt x="1785" y="2573"/>
                      </a:lnTo>
                      <a:lnTo>
                        <a:pt x="1796" y="2591"/>
                      </a:lnTo>
                      <a:lnTo>
                        <a:pt x="1804" y="2610"/>
                      </a:lnTo>
                      <a:lnTo>
                        <a:pt x="1810" y="2631"/>
                      </a:lnTo>
                      <a:lnTo>
                        <a:pt x="1814" y="2654"/>
                      </a:lnTo>
                      <a:lnTo>
                        <a:pt x="1816" y="2678"/>
                      </a:lnTo>
                      <a:lnTo>
                        <a:pt x="1814" y="2701"/>
                      </a:lnTo>
                      <a:lnTo>
                        <a:pt x="1812" y="2726"/>
                      </a:lnTo>
                      <a:lnTo>
                        <a:pt x="1810" y="2749"/>
                      </a:lnTo>
                      <a:lnTo>
                        <a:pt x="1804" y="2774"/>
                      </a:lnTo>
                      <a:lnTo>
                        <a:pt x="1798" y="2797"/>
                      </a:lnTo>
                      <a:lnTo>
                        <a:pt x="1783" y="2842"/>
                      </a:lnTo>
                      <a:lnTo>
                        <a:pt x="1765" y="2882"/>
                      </a:lnTo>
                      <a:lnTo>
                        <a:pt x="1756" y="2898"/>
                      </a:lnTo>
                      <a:lnTo>
                        <a:pt x="1746" y="2913"/>
                      </a:lnTo>
                      <a:lnTo>
                        <a:pt x="1746" y="2913"/>
                      </a:lnTo>
                      <a:lnTo>
                        <a:pt x="1723" y="2944"/>
                      </a:lnTo>
                      <a:lnTo>
                        <a:pt x="1688" y="2979"/>
                      </a:lnTo>
                      <a:lnTo>
                        <a:pt x="1649" y="3018"/>
                      </a:lnTo>
                      <a:lnTo>
                        <a:pt x="1607" y="3056"/>
                      </a:lnTo>
                      <a:lnTo>
                        <a:pt x="1563" y="3093"/>
                      </a:lnTo>
                      <a:lnTo>
                        <a:pt x="1522" y="3124"/>
                      </a:lnTo>
                      <a:lnTo>
                        <a:pt x="1503" y="3137"/>
                      </a:lnTo>
                      <a:lnTo>
                        <a:pt x="1483" y="3147"/>
                      </a:lnTo>
                      <a:lnTo>
                        <a:pt x="1468" y="3155"/>
                      </a:lnTo>
                      <a:lnTo>
                        <a:pt x="1452" y="3161"/>
                      </a:lnTo>
                      <a:lnTo>
                        <a:pt x="1452" y="3161"/>
                      </a:lnTo>
                      <a:lnTo>
                        <a:pt x="1423" y="3166"/>
                      </a:lnTo>
                      <a:lnTo>
                        <a:pt x="1391" y="3170"/>
                      </a:lnTo>
                      <a:lnTo>
                        <a:pt x="1321" y="3176"/>
                      </a:lnTo>
                      <a:lnTo>
                        <a:pt x="1288" y="3178"/>
                      </a:lnTo>
                      <a:lnTo>
                        <a:pt x="1259" y="3184"/>
                      </a:lnTo>
                      <a:lnTo>
                        <a:pt x="1246" y="3186"/>
                      </a:lnTo>
                      <a:lnTo>
                        <a:pt x="1236" y="3190"/>
                      </a:lnTo>
                      <a:lnTo>
                        <a:pt x="1226" y="3193"/>
                      </a:lnTo>
                      <a:lnTo>
                        <a:pt x="1221" y="3199"/>
                      </a:lnTo>
                      <a:lnTo>
                        <a:pt x="1221" y="3199"/>
                      </a:lnTo>
                      <a:lnTo>
                        <a:pt x="1215" y="3205"/>
                      </a:lnTo>
                      <a:lnTo>
                        <a:pt x="1211" y="3213"/>
                      </a:lnTo>
                      <a:lnTo>
                        <a:pt x="1209" y="3221"/>
                      </a:lnTo>
                      <a:lnTo>
                        <a:pt x="1207" y="3228"/>
                      </a:lnTo>
                      <a:lnTo>
                        <a:pt x="1205" y="3238"/>
                      </a:lnTo>
                      <a:lnTo>
                        <a:pt x="1207" y="3248"/>
                      </a:lnTo>
                      <a:lnTo>
                        <a:pt x="1209" y="3255"/>
                      </a:lnTo>
                      <a:lnTo>
                        <a:pt x="1213" y="3265"/>
                      </a:lnTo>
                      <a:lnTo>
                        <a:pt x="1219" y="3275"/>
                      </a:lnTo>
                      <a:lnTo>
                        <a:pt x="1226" y="3284"/>
                      </a:lnTo>
                      <a:lnTo>
                        <a:pt x="1236" y="3292"/>
                      </a:lnTo>
                      <a:lnTo>
                        <a:pt x="1248" y="3300"/>
                      </a:lnTo>
                      <a:lnTo>
                        <a:pt x="1263" y="3307"/>
                      </a:lnTo>
                      <a:lnTo>
                        <a:pt x="1279" y="3313"/>
                      </a:lnTo>
                      <a:lnTo>
                        <a:pt x="1300" y="3319"/>
                      </a:lnTo>
                      <a:lnTo>
                        <a:pt x="1321" y="3323"/>
                      </a:lnTo>
                      <a:lnTo>
                        <a:pt x="1321" y="3323"/>
                      </a:lnTo>
                      <a:lnTo>
                        <a:pt x="1364" y="3327"/>
                      </a:lnTo>
                      <a:lnTo>
                        <a:pt x="1383" y="3329"/>
                      </a:lnTo>
                      <a:lnTo>
                        <a:pt x="1400" y="3327"/>
                      </a:lnTo>
                      <a:lnTo>
                        <a:pt x="1418" y="3325"/>
                      </a:lnTo>
                      <a:lnTo>
                        <a:pt x="1431" y="3323"/>
                      </a:lnTo>
                      <a:lnTo>
                        <a:pt x="1458" y="3315"/>
                      </a:lnTo>
                      <a:lnTo>
                        <a:pt x="1481" y="3304"/>
                      </a:lnTo>
                      <a:lnTo>
                        <a:pt x="1501" y="3290"/>
                      </a:lnTo>
                      <a:lnTo>
                        <a:pt x="1520" y="3277"/>
                      </a:lnTo>
                      <a:lnTo>
                        <a:pt x="1537" y="3261"/>
                      </a:lnTo>
                      <a:lnTo>
                        <a:pt x="1537" y="3261"/>
                      </a:lnTo>
                      <a:lnTo>
                        <a:pt x="1555" y="3246"/>
                      </a:lnTo>
                      <a:lnTo>
                        <a:pt x="1572" y="3234"/>
                      </a:lnTo>
                      <a:lnTo>
                        <a:pt x="1590" y="3224"/>
                      </a:lnTo>
                      <a:lnTo>
                        <a:pt x="1605" y="3217"/>
                      </a:lnTo>
                      <a:lnTo>
                        <a:pt x="1619" y="3215"/>
                      </a:lnTo>
                      <a:lnTo>
                        <a:pt x="1624" y="3215"/>
                      </a:lnTo>
                      <a:lnTo>
                        <a:pt x="1630" y="3217"/>
                      </a:lnTo>
                      <a:lnTo>
                        <a:pt x="1634" y="3219"/>
                      </a:lnTo>
                      <a:lnTo>
                        <a:pt x="1640" y="3224"/>
                      </a:lnTo>
                      <a:lnTo>
                        <a:pt x="1642" y="3230"/>
                      </a:lnTo>
                      <a:lnTo>
                        <a:pt x="1646" y="3238"/>
                      </a:lnTo>
                      <a:lnTo>
                        <a:pt x="1646" y="3238"/>
                      </a:lnTo>
                      <a:lnTo>
                        <a:pt x="1648" y="3248"/>
                      </a:lnTo>
                      <a:lnTo>
                        <a:pt x="1646" y="3257"/>
                      </a:lnTo>
                      <a:lnTo>
                        <a:pt x="1642" y="3269"/>
                      </a:lnTo>
                      <a:lnTo>
                        <a:pt x="1636" y="3280"/>
                      </a:lnTo>
                      <a:lnTo>
                        <a:pt x="1620" y="3307"/>
                      </a:lnTo>
                      <a:lnTo>
                        <a:pt x="1601" y="3333"/>
                      </a:lnTo>
                      <a:lnTo>
                        <a:pt x="1580" y="3358"/>
                      </a:lnTo>
                      <a:lnTo>
                        <a:pt x="1557" y="3379"/>
                      </a:lnTo>
                      <a:lnTo>
                        <a:pt x="1537" y="3396"/>
                      </a:lnTo>
                      <a:lnTo>
                        <a:pt x="1522" y="3408"/>
                      </a:lnTo>
                      <a:lnTo>
                        <a:pt x="1522" y="3408"/>
                      </a:lnTo>
                      <a:lnTo>
                        <a:pt x="1470" y="3439"/>
                      </a:lnTo>
                      <a:lnTo>
                        <a:pt x="1441" y="3452"/>
                      </a:lnTo>
                      <a:lnTo>
                        <a:pt x="1427" y="3458"/>
                      </a:lnTo>
                      <a:lnTo>
                        <a:pt x="1414" y="3462"/>
                      </a:lnTo>
                      <a:lnTo>
                        <a:pt x="1414" y="3462"/>
                      </a:lnTo>
                      <a:lnTo>
                        <a:pt x="1396" y="3466"/>
                      </a:lnTo>
                      <a:lnTo>
                        <a:pt x="1375" y="3468"/>
                      </a:lnTo>
                      <a:lnTo>
                        <a:pt x="1327" y="3474"/>
                      </a:lnTo>
                      <a:lnTo>
                        <a:pt x="1304" y="3478"/>
                      </a:lnTo>
                      <a:lnTo>
                        <a:pt x="1286" y="3483"/>
                      </a:lnTo>
                      <a:lnTo>
                        <a:pt x="1279" y="3487"/>
                      </a:lnTo>
                      <a:lnTo>
                        <a:pt x="1273" y="3491"/>
                      </a:lnTo>
                      <a:lnTo>
                        <a:pt x="1269" y="3495"/>
                      </a:lnTo>
                      <a:lnTo>
                        <a:pt x="1267" y="3501"/>
                      </a:lnTo>
                      <a:lnTo>
                        <a:pt x="1267" y="3501"/>
                      </a:lnTo>
                      <a:lnTo>
                        <a:pt x="1267" y="3506"/>
                      </a:lnTo>
                      <a:lnTo>
                        <a:pt x="1269" y="3514"/>
                      </a:lnTo>
                      <a:lnTo>
                        <a:pt x="1279" y="3528"/>
                      </a:lnTo>
                      <a:lnTo>
                        <a:pt x="1292" y="3545"/>
                      </a:lnTo>
                      <a:lnTo>
                        <a:pt x="1313" y="3561"/>
                      </a:lnTo>
                      <a:lnTo>
                        <a:pt x="1338" y="3574"/>
                      </a:lnTo>
                      <a:lnTo>
                        <a:pt x="1367" y="3588"/>
                      </a:lnTo>
                      <a:lnTo>
                        <a:pt x="1383" y="3591"/>
                      </a:lnTo>
                      <a:lnTo>
                        <a:pt x="1400" y="3597"/>
                      </a:lnTo>
                      <a:lnTo>
                        <a:pt x="1418" y="3599"/>
                      </a:lnTo>
                      <a:lnTo>
                        <a:pt x="1437" y="3601"/>
                      </a:lnTo>
                      <a:lnTo>
                        <a:pt x="1437" y="3601"/>
                      </a:lnTo>
                      <a:lnTo>
                        <a:pt x="1456" y="3599"/>
                      </a:lnTo>
                      <a:lnTo>
                        <a:pt x="1478" y="3595"/>
                      </a:lnTo>
                      <a:lnTo>
                        <a:pt x="1499" y="3588"/>
                      </a:lnTo>
                      <a:lnTo>
                        <a:pt x="1520" y="3576"/>
                      </a:lnTo>
                      <a:lnTo>
                        <a:pt x="1541" y="3563"/>
                      </a:lnTo>
                      <a:lnTo>
                        <a:pt x="1563" y="3547"/>
                      </a:lnTo>
                      <a:lnTo>
                        <a:pt x="1603" y="3514"/>
                      </a:lnTo>
                      <a:lnTo>
                        <a:pt x="1640" y="3479"/>
                      </a:lnTo>
                      <a:lnTo>
                        <a:pt x="1671" y="3450"/>
                      </a:lnTo>
                      <a:lnTo>
                        <a:pt x="1694" y="3431"/>
                      </a:lnTo>
                      <a:lnTo>
                        <a:pt x="1702" y="3425"/>
                      </a:lnTo>
                      <a:lnTo>
                        <a:pt x="1707" y="3423"/>
                      </a:lnTo>
                      <a:lnTo>
                        <a:pt x="1707" y="3423"/>
                      </a:lnTo>
                      <a:lnTo>
                        <a:pt x="1715" y="3425"/>
                      </a:lnTo>
                      <a:lnTo>
                        <a:pt x="1721" y="3427"/>
                      </a:lnTo>
                      <a:lnTo>
                        <a:pt x="1725" y="3431"/>
                      </a:lnTo>
                      <a:lnTo>
                        <a:pt x="1727" y="3437"/>
                      </a:lnTo>
                      <a:lnTo>
                        <a:pt x="1729" y="3445"/>
                      </a:lnTo>
                      <a:lnTo>
                        <a:pt x="1727" y="3456"/>
                      </a:lnTo>
                      <a:lnTo>
                        <a:pt x="1723" y="3485"/>
                      </a:lnTo>
                      <a:lnTo>
                        <a:pt x="1723" y="3485"/>
                      </a:lnTo>
                      <a:lnTo>
                        <a:pt x="1717" y="3506"/>
                      </a:lnTo>
                      <a:lnTo>
                        <a:pt x="1709" y="3530"/>
                      </a:lnTo>
                      <a:lnTo>
                        <a:pt x="1700" y="3557"/>
                      </a:lnTo>
                      <a:lnTo>
                        <a:pt x="1688" y="3584"/>
                      </a:lnTo>
                      <a:lnTo>
                        <a:pt x="1673" y="3609"/>
                      </a:lnTo>
                      <a:lnTo>
                        <a:pt x="1657" y="3632"/>
                      </a:lnTo>
                      <a:lnTo>
                        <a:pt x="1640" y="3651"/>
                      </a:lnTo>
                      <a:lnTo>
                        <a:pt x="1632" y="3657"/>
                      </a:lnTo>
                      <a:lnTo>
                        <a:pt x="1622" y="3663"/>
                      </a:lnTo>
                      <a:lnTo>
                        <a:pt x="1622" y="3663"/>
                      </a:lnTo>
                      <a:lnTo>
                        <a:pt x="1601" y="3671"/>
                      </a:lnTo>
                      <a:lnTo>
                        <a:pt x="1576" y="3677"/>
                      </a:lnTo>
                      <a:lnTo>
                        <a:pt x="1522" y="3686"/>
                      </a:lnTo>
                      <a:lnTo>
                        <a:pt x="1497" y="3692"/>
                      </a:lnTo>
                      <a:lnTo>
                        <a:pt x="1474" y="3696"/>
                      </a:lnTo>
                      <a:lnTo>
                        <a:pt x="1456" y="3702"/>
                      </a:lnTo>
                      <a:lnTo>
                        <a:pt x="1449" y="3705"/>
                      </a:lnTo>
                      <a:lnTo>
                        <a:pt x="1445" y="3709"/>
                      </a:lnTo>
                      <a:lnTo>
                        <a:pt x="1445" y="3709"/>
                      </a:lnTo>
                      <a:lnTo>
                        <a:pt x="1443" y="3715"/>
                      </a:lnTo>
                      <a:lnTo>
                        <a:pt x="1441" y="3721"/>
                      </a:lnTo>
                      <a:lnTo>
                        <a:pt x="1441" y="3731"/>
                      </a:lnTo>
                      <a:lnTo>
                        <a:pt x="1443" y="3740"/>
                      </a:lnTo>
                      <a:lnTo>
                        <a:pt x="1450" y="3762"/>
                      </a:lnTo>
                      <a:lnTo>
                        <a:pt x="1456" y="3773"/>
                      </a:lnTo>
                      <a:lnTo>
                        <a:pt x="1464" y="3785"/>
                      </a:lnTo>
                      <a:lnTo>
                        <a:pt x="1474" y="3796"/>
                      </a:lnTo>
                      <a:lnTo>
                        <a:pt x="1483" y="3806"/>
                      </a:lnTo>
                      <a:lnTo>
                        <a:pt x="1495" y="3816"/>
                      </a:lnTo>
                      <a:lnTo>
                        <a:pt x="1507" y="3825"/>
                      </a:lnTo>
                      <a:lnTo>
                        <a:pt x="1520" y="3831"/>
                      </a:lnTo>
                      <a:lnTo>
                        <a:pt x="1535" y="3837"/>
                      </a:lnTo>
                      <a:lnTo>
                        <a:pt x="1551" y="3841"/>
                      </a:lnTo>
                      <a:lnTo>
                        <a:pt x="1568" y="3841"/>
                      </a:lnTo>
                      <a:lnTo>
                        <a:pt x="1568" y="3841"/>
                      </a:lnTo>
                      <a:lnTo>
                        <a:pt x="1599" y="3839"/>
                      </a:lnTo>
                      <a:lnTo>
                        <a:pt x="1626" y="3833"/>
                      </a:lnTo>
                      <a:lnTo>
                        <a:pt x="1648" y="3823"/>
                      </a:lnTo>
                      <a:lnTo>
                        <a:pt x="1665" y="3812"/>
                      </a:lnTo>
                      <a:lnTo>
                        <a:pt x="1680" y="3796"/>
                      </a:lnTo>
                      <a:lnTo>
                        <a:pt x="1694" y="3779"/>
                      </a:lnTo>
                      <a:lnTo>
                        <a:pt x="1709" y="3758"/>
                      </a:lnTo>
                      <a:lnTo>
                        <a:pt x="1723" y="3733"/>
                      </a:lnTo>
                      <a:lnTo>
                        <a:pt x="1723" y="3733"/>
                      </a:lnTo>
                      <a:lnTo>
                        <a:pt x="1736" y="3705"/>
                      </a:lnTo>
                      <a:lnTo>
                        <a:pt x="1750" y="3678"/>
                      </a:lnTo>
                      <a:lnTo>
                        <a:pt x="1773" y="3628"/>
                      </a:lnTo>
                      <a:lnTo>
                        <a:pt x="1785" y="3609"/>
                      </a:lnTo>
                      <a:lnTo>
                        <a:pt x="1796" y="3591"/>
                      </a:lnTo>
                      <a:lnTo>
                        <a:pt x="1804" y="3586"/>
                      </a:lnTo>
                      <a:lnTo>
                        <a:pt x="1810" y="3582"/>
                      </a:lnTo>
                      <a:lnTo>
                        <a:pt x="1816" y="3578"/>
                      </a:lnTo>
                      <a:lnTo>
                        <a:pt x="1823" y="3578"/>
                      </a:lnTo>
                      <a:lnTo>
                        <a:pt x="1823" y="3578"/>
                      </a:lnTo>
                      <a:lnTo>
                        <a:pt x="1831" y="3580"/>
                      </a:lnTo>
                      <a:lnTo>
                        <a:pt x="1837" y="3584"/>
                      </a:lnTo>
                      <a:lnTo>
                        <a:pt x="1845" y="3591"/>
                      </a:lnTo>
                      <a:lnTo>
                        <a:pt x="1850" y="3599"/>
                      </a:lnTo>
                      <a:lnTo>
                        <a:pt x="1856" y="3611"/>
                      </a:lnTo>
                      <a:lnTo>
                        <a:pt x="1860" y="3622"/>
                      </a:lnTo>
                      <a:lnTo>
                        <a:pt x="1870" y="3649"/>
                      </a:lnTo>
                      <a:lnTo>
                        <a:pt x="1874" y="3680"/>
                      </a:lnTo>
                      <a:lnTo>
                        <a:pt x="1874" y="3709"/>
                      </a:lnTo>
                      <a:lnTo>
                        <a:pt x="1874" y="3723"/>
                      </a:lnTo>
                      <a:lnTo>
                        <a:pt x="1872" y="3734"/>
                      </a:lnTo>
                      <a:lnTo>
                        <a:pt x="1868" y="3746"/>
                      </a:lnTo>
                      <a:lnTo>
                        <a:pt x="1862" y="3756"/>
                      </a:lnTo>
                      <a:lnTo>
                        <a:pt x="1862" y="3756"/>
                      </a:lnTo>
                      <a:lnTo>
                        <a:pt x="1846" y="3775"/>
                      </a:lnTo>
                      <a:lnTo>
                        <a:pt x="1827" y="3798"/>
                      </a:lnTo>
                      <a:lnTo>
                        <a:pt x="1804" y="3825"/>
                      </a:lnTo>
                      <a:lnTo>
                        <a:pt x="1783" y="3852"/>
                      </a:lnTo>
                      <a:lnTo>
                        <a:pt x="1761" y="3881"/>
                      </a:lnTo>
                      <a:lnTo>
                        <a:pt x="1746" y="3910"/>
                      </a:lnTo>
                      <a:lnTo>
                        <a:pt x="1740" y="3922"/>
                      </a:lnTo>
                      <a:lnTo>
                        <a:pt x="1738" y="3935"/>
                      </a:lnTo>
                      <a:lnTo>
                        <a:pt x="1736" y="3947"/>
                      </a:lnTo>
                      <a:lnTo>
                        <a:pt x="1738" y="3957"/>
                      </a:lnTo>
                      <a:lnTo>
                        <a:pt x="1738" y="3957"/>
                      </a:lnTo>
                      <a:lnTo>
                        <a:pt x="1744" y="3970"/>
                      </a:lnTo>
                      <a:lnTo>
                        <a:pt x="1754" y="3988"/>
                      </a:lnTo>
                      <a:lnTo>
                        <a:pt x="1787" y="4034"/>
                      </a:lnTo>
                      <a:lnTo>
                        <a:pt x="1829" y="4092"/>
                      </a:lnTo>
                      <a:lnTo>
                        <a:pt x="1875" y="4154"/>
                      </a:lnTo>
                      <a:lnTo>
                        <a:pt x="1962" y="4264"/>
                      </a:lnTo>
                      <a:lnTo>
                        <a:pt x="2001" y="4312"/>
                      </a:lnTo>
                      <a:lnTo>
                        <a:pt x="2001" y="4312"/>
                      </a:lnTo>
                      <a:lnTo>
                        <a:pt x="2040" y="4264"/>
                      </a:lnTo>
                      <a:lnTo>
                        <a:pt x="2127" y="4154"/>
                      </a:lnTo>
                      <a:lnTo>
                        <a:pt x="2173" y="4092"/>
                      </a:lnTo>
                      <a:lnTo>
                        <a:pt x="2215" y="4034"/>
                      </a:lnTo>
                      <a:lnTo>
                        <a:pt x="2248" y="3988"/>
                      </a:lnTo>
                      <a:lnTo>
                        <a:pt x="2258" y="3970"/>
                      </a:lnTo>
                      <a:lnTo>
                        <a:pt x="2264" y="3957"/>
                      </a:lnTo>
                      <a:lnTo>
                        <a:pt x="2264" y="3957"/>
                      </a:lnTo>
                      <a:lnTo>
                        <a:pt x="2266" y="3947"/>
                      </a:lnTo>
                      <a:lnTo>
                        <a:pt x="2264" y="3935"/>
                      </a:lnTo>
                      <a:lnTo>
                        <a:pt x="2262" y="3922"/>
                      </a:lnTo>
                      <a:lnTo>
                        <a:pt x="2256" y="3910"/>
                      </a:lnTo>
                      <a:lnTo>
                        <a:pt x="2241" y="3881"/>
                      </a:lnTo>
                      <a:lnTo>
                        <a:pt x="2219" y="3852"/>
                      </a:lnTo>
                      <a:lnTo>
                        <a:pt x="2198" y="3825"/>
                      </a:lnTo>
                      <a:lnTo>
                        <a:pt x="2175" y="3798"/>
                      </a:lnTo>
                      <a:lnTo>
                        <a:pt x="2156" y="3775"/>
                      </a:lnTo>
                      <a:lnTo>
                        <a:pt x="2140" y="3756"/>
                      </a:lnTo>
                      <a:lnTo>
                        <a:pt x="2140" y="3756"/>
                      </a:lnTo>
                      <a:lnTo>
                        <a:pt x="2134" y="3746"/>
                      </a:lnTo>
                      <a:lnTo>
                        <a:pt x="2130" y="3734"/>
                      </a:lnTo>
                      <a:lnTo>
                        <a:pt x="2128" y="3723"/>
                      </a:lnTo>
                      <a:lnTo>
                        <a:pt x="2128" y="3709"/>
                      </a:lnTo>
                      <a:lnTo>
                        <a:pt x="2128" y="3680"/>
                      </a:lnTo>
                      <a:lnTo>
                        <a:pt x="2134" y="3649"/>
                      </a:lnTo>
                      <a:lnTo>
                        <a:pt x="2142" y="3622"/>
                      </a:lnTo>
                      <a:lnTo>
                        <a:pt x="2146" y="3611"/>
                      </a:lnTo>
                      <a:lnTo>
                        <a:pt x="2152" y="3599"/>
                      </a:lnTo>
                      <a:lnTo>
                        <a:pt x="2157" y="3591"/>
                      </a:lnTo>
                      <a:lnTo>
                        <a:pt x="2165" y="3584"/>
                      </a:lnTo>
                      <a:lnTo>
                        <a:pt x="2171" y="3580"/>
                      </a:lnTo>
                      <a:lnTo>
                        <a:pt x="2179" y="3578"/>
                      </a:lnTo>
                      <a:lnTo>
                        <a:pt x="2179" y="3578"/>
                      </a:lnTo>
                      <a:lnTo>
                        <a:pt x="2186" y="3578"/>
                      </a:lnTo>
                      <a:lnTo>
                        <a:pt x="2192" y="3582"/>
                      </a:lnTo>
                      <a:lnTo>
                        <a:pt x="2198" y="3586"/>
                      </a:lnTo>
                      <a:lnTo>
                        <a:pt x="2206" y="3591"/>
                      </a:lnTo>
                      <a:lnTo>
                        <a:pt x="2217" y="3609"/>
                      </a:lnTo>
                      <a:lnTo>
                        <a:pt x="2229" y="3628"/>
                      </a:lnTo>
                      <a:lnTo>
                        <a:pt x="2252" y="3678"/>
                      </a:lnTo>
                      <a:lnTo>
                        <a:pt x="2266" y="3705"/>
                      </a:lnTo>
                      <a:lnTo>
                        <a:pt x="2279" y="3733"/>
                      </a:lnTo>
                      <a:lnTo>
                        <a:pt x="2279" y="3733"/>
                      </a:lnTo>
                      <a:lnTo>
                        <a:pt x="2293" y="3758"/>
                      </a:lnTo>
                      <a:lnTo>
                        <a:pt x="2308" y="3779"/>
                      </a:lnTo>
                      <a:lnTo>
                        <a:pt x="2322" y="3796"/>
                      </a:lnTo>
                      <a:lnTo>
                        <a:pt x="2337" y="3812"/>
                      </a:lnTo>
                      <a:lnTo>
                        <a:pt x="2354" y="3823"/>
                      </a:lnTo>
                      <a:lnTo>
                        <a:pt x="2376" y="3833"/>
                      </a:lnTo>
                      <a:lnTo>
                        <a:pt x="2403" y="3839"/>
                      </a:lnTo>
                      <a:lnTo>
                        <a:pt x="2434" y="3841"/>
                      </a:lnTo>
                      <a:lnTo>
                        <a:pt x="2434" y="3841"/>
                      </a:lnTo>
                      <a:lnTo>
                        <a:pt x="2451" y="3841"/>
                      </a:lnTo>
                      <a:lnTo>
                        <a:pt x="2467" y="3837"/>
                      </a:lnTo>
                      <a:lnTo>
                        <a:pt x="2482" y="3831"/>
                      </a:lnTo>
                      <a:lnTo>
                        <a:pt x="2495" y="3825"/>
                      </a:lnTo>
                      <a:lnTo>
                        <a:pt x="2507" y="3816"/>
                      </a:lnTo>
                      <a:lnTo>
                        <a:pt x="2519" y="3806"/>
                      </a:lnTo>
                      <a:lnTo>
                        <a:pt x="2528" y="3796"/>
                      </a:lnTo>
                      <a:lnTo>
                        <a:pt x="2538" y="3785"/>
                      </a:lnTo>
                      <a:lnTo>
                        <a:pt x="2546" y="3773"/>
                      </a:lnTo>
                      <a:lnTo>
                        <a:pt x="2552" y="3762"/>
                      </a:lnTo>
                      <a:lnTo>
                        <a:pt x="2559" y="3740"/>
                      </a:lnTo>
                      <a:lnTo>
                        <a:pt x="2561" y="3731"/>
                      </a:lnTo>
                      <a:lnTo>
                        <a:pt x="2561" y="3721"/>
                      </a:lnTo>
                      <a:lnTo>
                        <a:pt x="2559" y="3715"/>
                      </a:lnTo>
                      <a:lnTo>
                        <a:pt x="2557" y="3709"/>
                      </a:lnTo>
                      <a:lnTo>
                        <a:pt x="2557" y="3709"/>
                      </a:lnTo>
                      <a:lnTo>
                        <a:pt x="2553" y="3705"/>
                      </a:lnTo>
                      <a:lnTo>
                        <a:pt x="2546" y="3702"/>
                      </a:lnTo>
                      <a:lnTo>
                        <a:pt x="2528" y="3696"/>
                      </a:lnTo>
                      <a:lnTo>
                        <a:pt x="2505" y="3692"/>
                      </a:lnTo>
                      <a:lnTo>
                        <a:pt x="2480" y="3686"/>
                      </a:lnTo>
                      <a:lnTo>
                        <a:pt x="2426" y="3677"/>
                      </a:lnTo>
                      <a:lnTo>
                        <a:pt x="2401" y="3671"/>
                      </a:lnTo>
                      <a:lnTo>
                        <a:pt x="2380" y="3663"/>
                      </a:lnTo>
                      <a:lnTo>
                        <a:pt x="2380" y="3663"/>
                      </a:lnTo>
                      <a:lnTo>
                        <a:pt x="2370" y="3657"/>
                      </a:lnTo>
                      <a:lnTo>
                        <a:pt x="2362" y="3651"/>
                      </a:lnTo>
                      <a:lnTo>
                        <a:pt x="2345" y="3632"/>
                      </a:lnTo>
                      <a:lnTo>
                        <a:pt x="2329" y="3609"/>
                      </a:lnTo>
                      <a:lnTo>
                        <a:pt x="2316" y="3584"/>
                      </a:lnTo>
                      <a:lnTo>
                        <a:pt x="2302" y="3557"/>
                      </a:lnTo>
                      <a:lnTo>
                        <a:pt x="2293" y="3530"/>
                      </a:lnTo>
                      <a:lnTo>
                        <a:pt x="2285" y="3506"/>
                      </a:lnTo>
                      <a:lnTo>
                        <a:pt x="2279" y="3485"/>
                      </a:lnTo>
                      <a:lnTo>
                        <a:pt x="2279" y="3485"/>
                      </a:lnTo>
                      <a:lnTo>
                        <a:pt x="2275" y="3456"/>
                      </a:lnTo>
                      <a:lnTo>
                        <a:pt x="2273" y="3445"/>
                      </a:lnTo>
                      <a:lnTo>
                        <a:pt x="2275" y="3437"/>
                      </a:lnTo>
                      <a:lnTo>
                        <a:pt x="2277" y="3431"/>
                      </a:lnTo>
                      <a:lnTo>
                        <a:pt x="2281" y="3427"/>
                      </a:lnTo>
                      <a:lnTo>
                        <a:pt x="2287" y="3425"/>
                      </a:lnTo>
                      <a:lnTo>
                        <a:pt x="2295" y="3423"/>
                      </a:lnTo>
                      <a:lnTo>
                        <a:pt x="2295" y="3423"/>
                      </a:lnTo>
                      <a:lnTo>
                        <a:pt x="2300" y="3425"/>
                      </a:lnTo>
                      <a:lnTo>
                        <a:pt x="2308" y="3431"/>
                      </a:lnTo>
                      <a:lnTo>
                        <a:pt x="2331" y="3450"/>
                      </a:lnTo>
                      <a:lnTo>
                        <a:pt x="2362" y="3479"/>
                      </a:lnTo>
                      <a:lnTo>
                        <a:pt x="2399" y="3514"/>
                      </a:lnTo>
                      <a:lnTo>
                        <a:pt x="2439" y="3547"/>
                      </a:lnTo>
                      <a:lnTo>
                        <a:pt x="2461" y="3563"/>
                      </a:lnTo>
                      <a:lnTo>
                        <a:pt x="2482" y="3576"/>
                      </a:lnTo>
                      <a:lnTo>
                        <a:pt x="2503" y="3588"/>
                      </a:lnTo>
                      <a:lnTo>
                        <a:pt x="2524" y="3595"/>
                      </a:lnTo>
                      <a:lnTo>
                        <a:pt x="2546" y="3599"/>
                      </a:lnTo>
                      <a:lnTo>
                        <a:pt x="2565" y="3601"/>
                      </a:lnTo>
                      <a:lnTo>
                        <a:pt x="2565" y="3601"/>
                      </a:lnTo>
                      <a:lnTo>
                        <a:pt x="2584" y="3599"/>
                      </a:lnTo>
                      <a:lnTo>
                        <a:pt x="2602" y="3597"/>
                      </a:lnTo>
                      <a:lnTo>
                        <a:pt x="2619" y="3591"/>
                      </a:lnTo>
                      <a:lnTo>
                        <a:pt x="2635" y="3588"/>
                      </a:lnTo>
                      <a:lnTo>
                        <a:pt x="2664" y="3574"/>
                      </a:lnTo>
                      <a:lnTo>
                        <a:pt x="2689" y="3561"/>
                      </a:lnTo>
                      <a:lnTo>
                        <a:pt x="2710" y="3545"/>
                      </a:lnTo>
                      <a:lnTo>
                        <a:pt x="2723" y="3528"/>
                      </a:lnTo>
                      <a:lnTo>
                        <a:pt x="2733" y="3514"/>
                      </a:lnTo>
                      <a:lnTo>
                        <a:pt x="2735" y="3506"/>
                      </a:lnTo>
                      <a:lnTo>
                        <a:pt x="2735" y="3501"/>
                      </a:lnTo>
                      <a:lnTo>
                        <a:pt x="2735" y="3501"/>
                      </a:lnTo>
                      <a:lnTo>
                        <a:pt x="2733" y="3495"/>
                      </a:lnTo>
                      <a:lnTo>
                        <a:pt x="2729" y="3491"/>
                      </a:lnTo>
                      <a:lnTo>
                        <a:pt x="2723" y="3487"/>
                      </a:lnTo>
                      <a:lnTo>
                        <a:pt x="2716" y="3483"/>
                      </a:lnTo>
                      <a:lnTo>
                        <a:pt x="2698" y="3478"/>
                      </a:lnTo>
                      <a:lnTo>
                        <a:pt x="2675" y="3474"/>
                      </a:lnTo>
                      <a:lnTo>
                        <a:pt x="2627" y="3468"/>
                      </a:lnTo>
                      <a:lnTo>
                        <a:pt x="2606" y="3466"/>
                      </a:lnTo>
                      <a:lnTo>
                        <a:pt x="2588" y="3462"/>
                      </a:lnTo>
                      <a:lnTo>
                        <a:pt x="2588" y="3462"/>
                      </a:lnTo>
                      <a:lnTo>
                        <a:pt x="2575" y="3458"/>
                      </a:lnTo>
                      <a:lnTo>
                        <a:pt x="2561" y="3452"/>
                      </a:lnTo>
                      <a:lnTo>
                        <a:pt x="2532" y="3439"/>
                      </a:lnTo>
                      <a:lnTo>
                        <a:pt x="2480" y="3408"/>
                      </a:lnTo>
                      <a:lnTo>
                        <a:pt x="2480" y="3408"/>
                      </a:lnTo>
                      <a:lnTo>
                        <a:pt x="2465" y="3396"/>
                      </a:lnTo>
                      <a:lnTo>
                        <a:pt x="2445" y="3379"/>
                      </a:lnTo>
                      <a:lnTo>
                        <a:pt x="2422" y="3358"/>
                      </a:lnTo>
                      <a:lnTo>
                        <a:pt x="2401" y="3333"/>
                      </a:lnTo>
                      <a:lnTo>
                        <a:pt x="2382" y="3307"/>
                      </a:lnTo>
                      <a:lnTo>
                        <a:pt x="2366" y="3280"/>
                      </a:lnTo>
                      <a:lnTo>
                        <a:pt x="2360" y="3269"/>
                      </a:lnTo>
                      <a:lnTo>
                        <a:pt x="2356" y="3257"/>
                      </a:lnTo>
                      <a:lnTo>
                        <a:pt x="2354" y="3248"/>
                      </a:lnTo>
                      <a:lnTo>
                        <a:pt x="2356" y="3238"/>
                      </a:lnTo>
                      <a:lnTo>
                        <a:pt x="2356" y="3238"/>
                      </a:lnTo>
                      <a:lnTo>
                        <a:pt x="2360" y="3230"/>
                      </a:lnTo>
                      <a:lnTo>
                        <a:pt x="2362" y="3224"/>
                      </a:lnTo>
                      <a:lnTo>
                        <a:pt x="2368" y="3219"/>
                      </a:lnTo>
                      <a:lnTo>
                        <a:pt x="2372" y="3217"/>
                      </a:lnTo>
                      <a:lnTo>
                        <a:pt x="2378" y="3215"/>
                      </a:lnTo>
                      <a:lnTo>
                        <a:pt x="2383" y="3215"/>
                      </a:lnTo>
                      <a:lnTo>
                        <a:pt x="2397" y="3217"/>
                      </a:lnTo>
                      <a:lnTo>
                        <a:pt x="2412" y="3224"/>
                      </a:lnTo>
                      <a:lnTo>
                        <a:pt x="2430" y="3234"/>
                      </a:lnTo>
                      <a:lnTo>
                        <a:pt x="2447" y="3246"/>
                      </a:lnTo>
                      <a:lnTo>
                        <a:pt x="2465" y="3261"/>
                      </a:lnTo>
                      <a:lnTo>
                        <a:pt x="2465" y="3261"/>
                      </a:lnTo>
                      <a:lnTo>
                        <a:pt x="2482" y="3277"/>
                      </a:lnTo>
                      <a:lnTo>
                        <a:pt x="2501" y="3290"/>
                      </a:lnTo>
                      <a:lnTo>
                        <a:pt x="2521" y="3304"/>
                      </a:lnTo>
                      <a:lnTo>
                        <a:pt x="2544" y="3315"/>
                      </a:lnTo>
                      <a:lnTo>
                        <a:pt x="2571" y="3323"/>
                      </a:lnTo>
                      <a:lnTo>
                        <a:pt x="2584" y="3325"/>
                      </a:lnTo>
                      <a:lnTo>
                        <a:pt x="2602" y="3327"/>
                      </a:lnTo>
                      <a:lnTo>
                        <a:pt x="2619" y="3329"/>
                      </a:lnTo>
                      <a:lnTo>
                        <a:pt x="2638" y="3327"/>
                      </a:lnTo>
                      <a:lnTo>
                        <a:pt x="2681" y="3323"/>
                      </a:lnTo>
                      <a:lnTo>
                        <a:pt x="2681" y="3323"/>
                      </a:lnTo>
                      <a:lnTo>
                        <a:pt x="2702" y="3319"/>
                      </a:lnTo>
                      <a:lnTo>
                        <a:pt x="2723" y="3313"/>
                      </a:lnTo>
                      <a:lnTo>
                        <a:pt x="2739" y="3307"/>
                      </a:lnTo>
                      <a:lnTo>
                        <a:pt x="2754" y="3300"/>
                      </a:lnTo>
                      <a:lnTo>
                        <a:pt x="2766" y="3292"/>
                      </a:lnTo>
                      <a:lnTo>
                        <a:pt x="2776" y="3284"/>
                      </a:lnTo>
                      <a:lnTo>
                        <a:pt x="2783" y="3275"/>
                      </a:lnTo>
                      <a:lnTo>
                        <a:pt x="2789" y="3265"/>
                      </a:lnTo>
                      <a:lnTo>
                        <a:pt x="2793" y="3255"/>
                      </a:lnTo>
                      <a:lnTo>
                        <a:pt x="2795" y="3248"/>
                      </a:lnTo>
                      <a:lnTo>
                        <a:pt x="2797" y="3238"/>
                      </a:lnTo>
                      <a:lnTo>
                        <a:pt x="2795" y="3228"/>
                      </a:lnTo>
                      <a:lnTo>
                        <a:pt x="2793" y="3221"/>
                      </a:lnTo>
                      <a:lnTo>
                        <a:pt x="2791" y="3213"/>
                      </a:lnTo>
                      <a:lnTo>
                        <a:pt x="2787" y="3205"/>
                      </a:lnTo>
                      <a:lnTo>
                        <a:pt x="2781" y="3199"/>
                      </a:lnTo>
                      <a:lnTo>
                        <a:pt x="2781" y="3199"/>
                      </a:lnTo>
                      <a:lnTo>
                        <a:pt x="2776" y="3193"/>
                      </a:lnTo>
                      <a:lnTo>
                        <a:pt x="2766" y="3190"/>
                      </a:lnTo>
                      <a:lnTo>
                        <a:pt x="2756" y="3186"/>
                      </a:lnTo>
                      <a:lnTo>
                        <a:pt x="2743" y="3184"/>
                      </a:lnTo>
                      <a:lnTo>
                        <a:pt x="2714" y="3178"/>
                      </a:lnTo>
                      <a:lnTo>
                        <a:pt x="2681" y="3176"/>
                      </a:lnTo>
                      <a:lnTo>
                        <a:pt x="2611" y="3170"/>
                      </a:lnTo>
                      <a:lnTo>
                        <a:pt x="2579" y="3166"/>
                      </a:lnTo>
                      <a:lnTo>
                        <a:pt x="2550" y="3161"/>
                      </a:lnTo>
                      <a:lnTo>
                        <a:pt x="2550" y="3161"/>
                      </a:lnTo>
                      <a:lnTo>
                        <a:pt x="2534" y="3155"/>
                      </a:lnTo>
                      <a:lnTo>
                        <a:pt x="2519" y="3147"/>
                      </a:lnTo>
                      <a:lnTo>
                        <a:pt x="2499" y="3137"/>
                      </a:lnTo>
                      <a:lnTo>
                        <a:pt x="2480" y="3124"/>
                      </a:lnTo>
                      <a:lnTo>
                        <a:pt x="2439" y="3093"/>
                      </a:lnTo>
                      <a:lnTo>
                        <a:pt x="2395" y="3056"/>
                      </a:lnTo>
                      <a:lnTo>
                        <a:pt x="2353" y="3018"/>
                      </a:lnTo>
                      <a:lnTo>
                        <a:pt x="2314" y="2979"/>
                      </a:lnTo>
                      <a:lnTo>
                        <a:pt x="2279" y="2944"/>
                      </a:lnTo>
                      <a:lnTo>
                        <a:pt x="2256" y="2913"/>
                      </a:lnTo>
                      <a:lnTo>
                        <a:pt x="2256" y="2913"/>
                      </a:lnTo>
                      <a:lnTo>
                        <a:pt x="2246" y="2898"/>
                      </a:lnTo>
                      <a:lnTo>
                        <a:pt x="2237" y="2882"/>
                      </a:lnTo>
                      <a:lnTo>
                        <a:pt x="2219" y="2842"/>
                      </a:lnTo>
                      <a:lnTo>
                        <a:pt x="2204" y="2797"/>
                      </a:lnTo>
                      <a:lnTo>
                        <a:pt x="2198" y="2774"/>
                      </a:lnTo>
                      <a:lnTo>
                        <a:pt x="2194" y="2749"/>
                      </a:lnTo>
                      <a:lnTo>
                        <a:pt x="2190" y="2726"/>
                      </a:lnTo>
                      <a:lnTo>
                        <a:pt x="2188" y="2701"/>
                      </a:lnTo>
                      <a:lnTo>
                        <a:pt x="2186" y="2678"/>
                      </a:lnTo>
                      <a:lnTo>
                        <a:pt x="2188" y="2654"/>
                      </a:lnTo>
                      <a:lnTo>
                        <a:pt x="2192" y="2631"/>
                      </a:lnTo>
                      <a:lnTo>
                        <a:pt x="2198" y="2610"/>
                      </a:lnTo>
                      <a:lnTo>
                        <a:pt x="2206" y="2591"/>
                      </a:lnTo>
                      <a:lnTo>
                        <a:pt x="2217" y="2573"/>
                      </a:lnTo>
                      <a:lnTo>
                        <a:pt x="2217" y="2573"/>
                      </a:lnTo>
                      <a:lnTo>
                        <a:pt x="2231" y="2560"/>
                      </a:lnTo>
                      <a:lnTo>
                        <a:pt x="2244" y="2550"/>
                      </a:lnTo>
                      <a:lnTo>
                        <a:pt x="2258" y="2546"/>
                      </a:lnTo>
                      <a:lnTo>
                        <a:pt x="2273" y="2544"/>
                      </a:lnTo>
                      <a:lnTo>
                        <a:pt x="2289" y="2548"/>
                      </a:lnTo>
                      <a:lnTo>
                        <a:pt x="2304" y="2554"/>
                      </a:lnTo>
                      <a:lnTo>
                        <a:pt x="2320" y="2562"/>
                      </a:lnTo>
                      <a:lnTo>
                        <a:pt x="2335" y="2573"/>
                      </a:lnTo>
                      <a:lnTo>
                        <a:pt x="2351" y="2585"/>
                      </a:lnTo>
                      <a:lnTo>
                        <a:pt x="2364" y="2598"/>
                      </a:lnTo>
                      <a:lnTo>
                        <a:pt x="2393" y="2629"/>
                      </a:lnTo>
                      <a:lnTo>
                        <a:pt x="2441" y="2682"/>
                      </a:lnTo>
                      <a:lnTo>
                        <a:pt x="2441" y="2682"/>
                      </a:lnTo>
                      <a:lnTo>
                        <a:pt x="2453" y="2695"/>
                      </a:lnTo>
                      <a:lnTo>
                        <a:pt x="2465" y="2712"/>
                      </a:lnTo>
                      <a:lnTo>
                        <a:pt x="2495" y="2761"/>
                      </a:lnTo>
                      <a:lnTo>
                        <a:pt x="2530" y="2819"/>
                      </a:lnTo>
                      <a:lnTo>
                        <a:pt x="2565" y="2882"/>
                      </a:lnTo>
                      <a:lnTo>
                        <a:pt x="2629" y="2996"/>
                      </a:lnTo>
                      <a:lnTo>
                        <a:pt x="2652" y="3035"/>
                      </a:lnTo>
                      <a:lnTo>
                        <a:pt x="2660" y="3047"/>
                      </a:lnTo>
                      <a:lnTo>
                        <a:pt x="2665" y="3052"/>
                      </a:lnTo>
                      <a:lnTo>
                        <a:pt x="2665" y="3052"/>
                      </a:lnTo>
                      <a:lnTo>
                        <a:pt x="2673" y="3056"/>
                      </a:lnTo>
                      <a:lnTo>
                        <a:pt x="2681" y="3058"/>
                      </a:lnTo>
                      <a:lnTo>
                        <a:pt x="2689" y="3058"/>
                      </a:lnTo>
                      <a:lnTo>
                        <a:pt x="2696" y="3056"/>
                      </a:lnTo>
                      <a:lnTo>
                        <a:pt x="2710" y="3051"/>
                      </a:lnTo>
                      <a:lnTo>
                        <a:pt x="2720" y="3045"/>
                      </a:lnTo>
                      <a:lnTo>
                        <a:pt x="2720" y="3045"/>
                      </a:lnTo>
                      <a:lnTo>
                        <a:pt x="2785" y="2991"/>
                      </a:lnTo>
                      <a:lnTo>
                        <a:pt x="2843" y="2944"/>
                      </a:lnTo>
                      <a:lnTo>
                        <a:pt x="3284" y="3045"/>
                      </a:lnTo>
                      <a:lnTo>
                        <a:pt x="3114" y="3107"/>
                      </a:lnTo>
                      <a:lnTo>
                        <a:pt x="3114" y="3107"/>
                      </a:lnTo>
                      <a:lnTo>
                        <a:pt x="3104" y="3103"/>
                      </a:lnTo>
                      <a:lnTo>
                        <a:pt x="3079" y="3097"/>
                      </a:lnTo>
                      <a:lnTo>
                        <a:pt x="3063" y="3095"/>
                      </a:lnTo>
                      <a:lnTo>
                        <a:pt x="3046" y="3095"/>
                      </a:lnTo>
                      <a:lnTo>
                        <a:pt x="3031" y="3095"/>
                      </a:lnTo>
                      <a:lnTo>
                        <a:pt x="3013" y="3099"/>
                      </a:lnTo>
                      <a:lnTo>
                        <a:pt x="3013" y="3099"/>
                      </a:lnTo>
                      <a:lnTo>
                        <a:pt x="3005" y="3103"/>
                      </a:lnTo>
                      <a:lnTo>
                        <a:pt x="2998" y="3107"/>
                      </a:lnTo>
                      <a:lnTo>
                        <a:pt x="2986" y="3116"/>
                      </a:lnTo>
                      <a:lnTo>
                        <a:pt x="2975" y="3130"/>
                      </a:lnTo>
                      <a:lnTo>
                        <a:pt x="2967" y="3143"/>
                      </a:lnTo>
                      <a:lnTo>
                        <a:pt x="2955" y="3166"/>
                      </a:lnTo>
                      <a:lnTo>
                        <a:pt x="2951" y="3176"/>
                      </a:lnTo>
                      <a:lnTo>
                        <a:pt x="2951" y="3176"/>
                      </a:lnTo>
                      <a:lnTo>
                        <a:pt x="2946" y="3184"/>
                      </a:lnTo>
                      <a:lnTo>
                        <a:pt x="2930" y="3201"/>
                      </a:lnTo>
                      <a:lnTo>
                        <a:pt x="2922" y="3213"/>
                      </a:lnTo>
                      <a:lnTo>
                        <a:pt x="2915" y="3226"/>
                      </a:lnTo>
                      <a:lnTo>
                        <a:pt x="2909" y="3240"/>
                      </a:lnTo>
                      <a:lnTo>
                        <a:pt x="2905" y="3253"/>
                      </a:lnTo>
                      <a:lnTo>
                        <a:pt x="2905" y="3253"/>
                      </a:lnTo>
                      <a:lnTo>
                        <a:pt x="2905" y="3267"/>
                      </a:lnTo>
                      <a:lnTo>
                        <a:pt x="2907" y="3280"/>
                      </a:lnTo>
                      <a:lnTo>
                        <a:pt x="2909" y="3294"/>
                      </a:lnTo>
                      <a:lnTo>
                        <a:pt x="2915" y="3306"/>
                      </a:lnTo>
                      <a:lnTo>
                        <a:pt x="2924" y="3323"/>
                      </a:lnTo>
                      <a:lnTo>
                        <a:pt x="2928" y="3331"/>
                      </a:lnTo>
                      <a:lnTo>
                        <a:pt x="2928" y="3331"/>
                      </a:lnTo>
                      <a:lnTo>
                        <a:pt x="2930" y="3319"/>
                      </a:lnTo>
                      <a:lnTo>
                        <a:pt x="2932" y="3304"/>
                      </a:lnTo>
                      <a:lnTo>
                        <a:pt x="2936" y="3284"/>
                      </a:lnTo>
                      <a:lnTo>
                        <a:pt x="2936" y="3284"/>
                      </a:lnTo>
                      <a:lnTo>
                        <a:pt x="2940" y="3275"/>
                      </a:lnTo>
                      <a:lnTo>
                        <a:pt x="2947" y="3265"/>
                      </a:lnTo>
                      <a:lnTo>
                        <a:pt x="2957" y="3259"/>
                      </a:lnTo>
                      <a:lnTo>
                        <a:pt x="2967" y="3253"/>
                      </a:lnTo>
                      <a:lnTo>
                        <a:pt x="2982" y="3248"/>
                      </a:lnTo>
                      <a:lnTo>
                        <a:pt x="2990" y="3246"/>
                      </a:lnTo>
                      <a:lnTo>
                        <a:pt x="2990" y="3246"/>
                      </a:lnTo>
                      <a:lnTo>
                        <a:pt x="2998" y="3248"/>
                      </a:lnTo>
                      <a:lnTo>
                        <a:pt x="3021" y="3250"/>
                      </a:lnTo>
                      <a:lnTo>
                        <a:pt x="3054" y="3251"/>
                      </a:lnTo>
                      <a:lnTo>
                        <a:pt x="3071" y="3250"/>
                      </a:lnTo>
                      <a:lnTo>
                        <a:pt x="3090" y="3246"/>
                      </a:lnTo>
                      <a:lnTo>
                        <a:pt x="3090" y="3246"/>
                      </a:lnTo>
                      <a:lnTo>
                        <a:pt x="3100" y="3244"/>
                      </a:lnTo>
                      <a:lnTo>
                        <a:pt x="3108" y="3240"/>
                      </a:lnTo>
                      <a:lnTo>
                        <a:pt x="3121" y="3228"/>
                      </a:lnTo>
                      <a:lnTo>
                        <a:pt x="3133" y="3217"/>
                      </a:lnTo>
                      <a:lnTo>
                        <a:pt x="3141" y="3203"/>
                      </a:lnTo>
                      <a:lnTo>
                        <a:pt x="3146" y="3190"/>
                      </a:lnTo>
                      <a:lnTo>
                        <a:pt x="3150" y="3178"/>
                      </a:lnTo>
                      <a:lnTo>
                        <a:pt x="3152" y="3168"/>
                      </a:lnTo>
                      <a:lnTo>
                        <a:pt x="3361" y="3091"/>
                      </a:lnTo>
                      <a:lnTo>
                        <a:pt x="3577" y="3207"/>
                      </a:lnTo>
                      <a:lnTo>
                        <a:pt x="3577" y="3207"/>
                      </a:lnTo>
                      <a:lnTo>
                        <a:pt x="3577" y="3217"/>
                      </a:lnTo>
                      <a:lnTo>
                        <a:pt x="3579" y="3226"/>
                      </a:lnTo>
                      <a:lnTo>
                        <a:pt x="3583" y="3238"/>
                      </a:lnTo>
                      <a:lnTo>
                        <a:pt x="3587" y="3251"/>
                      </a:lnTo>
                      <a:lnTo>
                        <a:pt x="3597" y="3265"/>
                      </a:lnTo>
                      <a:lnTo>
                        <a:pt x="3608" y="3280"/>
                      </a:lnTo>
                      <a:lnTo>
                        <a:pt x="3624" y="3292"/>
                      </a:lnTo>
                      <a:lnTo>
                        <a:pt x="3624" y="3292"/>
                      </a:lnTo>
                      <a:lnTo>
                        <a:pt x="3633" y="3298"/>
                      </a:lnTo>
                      <a:lnTo>
                        <a:pt x="3643" y="3302"/>
                      </a:lnTo>
                      <a:lnTo>
                        <a:pt x="3662" y="3306"/>
                      </a:lnTo>
                      <a:lnTo>
                        <a:pt x="3681" y="3307"/>
                      </a:lnTo>
                      <a:lnTo>
                        <a:pt x="3699" y="3307"/>
                      </a:lnTo>
                      <a:lnTo>
                        <a:pt x="3716" y="3306"/>
                      </a:lnTo>
                      <a:lnTo>
                        <a:pt x="3728" y="3304"/>
                      </a:lnTo>
                      <a:lnTo>
                        <a:pt x="3739" y="3300"/>
                      </a:lnTo>
                      <a:lnTo>
                        <a:pt x="3786" y="3331"/>
                      </a:lnTo>
                      <a:lnTo>
                        <a:pt x="3786" y="3331"/>
                      </a:lnTo>
                      <a:lnTo>
                        <a:pt x="3792" y="3336"/>
                      </a:lnTo>
                      <a:lnTo>
                        <a:pt x="3797" y="3346"/>
                      </a:lnTo>
                      <a:lnTo>
                        <a:pt x="3801" y="3358"/>
                      </a:lnTo>
                      <a:lnTo>
                        <a:pt x="3803" y="3369"/>
                      </a:lnTo>
                      <a:lnTo>
                        <a:pt x="3807" y="3391"/>
                      </a:lnTo>
                      <a:lnTo>
                        <a:pt x="3809" y="3400"/>
                      </a:lnTo>
                      <a:lnTo>
                        <a:pt x="3809" y="3400"/>
                      </a:lnTo>
                      <a:lnTo>
                        <a:pt x="3821" y="3373"/>
                      </a:lnTo>
                      <a:lnTo>
                        <a:pt x="3828" y="3348"/>
                      </a:lnTo>
                      <a:lnTo>
                        <a:pt x="3830" y="3336"/>
                      </a:lnTo>
                      <a:lnTo>
                        <a:pt x="3832" y="3323"/>
                      </a:lnTo>
                      <a:lnTo>
                        <a:pt x="3832" y="3323"/>
                      </a:lnTo>
                      <a:lnTo>
                        <a:pt x="3832" y="3311"/>
                      </a:lnTo>
                      <a:lnTo>
                        <a:pt x="3828" y="3300"/>
                      </a:lnTo>
                      <a:lnTo>
                        <a:pt x="3822" y="3292"/>
                      </a:lnTo>
                      <a:lnTo>
                        <a:pt x="3817" y="3284"/>
                      </a:lnTo>
                      <a:lnTo>
                        <a:pt x="3807" y="3273"/>
                      </a:lnTo>
                      <a:lnTo>
                        <a:pt x="3801" y="3269"/>
                      </a:lnTo>
                      <a:lnTo>
                        <a:pt x="3801" y="3269"/>
                      </a:lnTo>
                      <a:lnTo>
                        <a:pt x="3803" y="3261"/>
                      </a:lnTo>
                      <a:lnTo>
                        <a:pt x="3805" y="3253"/>
                      </a:lnTo>
                      <a:lnTo>
                        <a:pt x="3805" y="3242"/>
                      </a:lnTo>
                      <a:lnTo>
                        <a:pt x="3799" y="3226"/>
                      </a:lnTo>
                      <a:lnTo>
                        <a:pt x="3792" y="3209"/>
                      </a:lnTo>
                      <a:lnTo>
                        <a:pt x="3776" y="3190"/>
                      </a:lnTo>
                      <a:lnTo>
                        <a:pt x="3755" y="3168"/>
                      </a:lnTo>
                      <a:lnTo>
                        <a:pt x="3755" y="3168"/>
                      </a:lnTo>
                      <a:lnTo>
                        <a:pt x="3741" y="3159"/>
                      </a:lnTo>
                      <a:lnTo>
                        <a:pt x="3728" y="3151"/>
                      </a:lnTo>
                      <a:lnTo>
                        <a:pt x="3714" y="3145"/>
                      </a:lnTo>
                      <a:lnTo>
                        <a:pt x="3701" y="3141"/>
                      </a:lnTo>
                      <a:lnTo>
                        <a:pt x="3687" y="3137"/>
                      </a:lnTo>
                      <a:lnTo>
                        <a:pt x="3676" y="3137"/>
                      </a:lnTo>
                      <a:lnTo>
                        <a:pt x="3653" y="3137"/>
                      </a:lnTo>
                      <a:lnTo>
                        <a:pt x="3631" y="3141"/>
                      </a:lnTo>
                      <a:lnTo>
                        <a:pt x="3614" y="3147"/>
                      </a:lnTo>
                      <a:lnTo>
                        <a:pt x="3600" y="3153"/>
                      </a:lnTo>
                      <a:lnTo>
                        <a:pt x="3461" y="3060"/>
                      </a:lnTo>
                      <a:lnTo>
                        <a:pt x="3724" y="3060"/>
                      </a:lnTo>
                      <a:lnTo>
                        <a:pt x="3724" y="3060"/>
                      </a:lnTo>
                      <a:lnTo>
                        <a:pt x="3732" y="3068"/>
                      </a:lnTo>
                      <a:lnTo>
                        <a:pt x="3753" y="3083"/>
                      </a:lnTo>
                      <a:lnTo>
                        <a:pt x="3766" y="3091"/>
                      </a:lnTo>
                      <a:lnTo>
                        <a:pt x="3782" y="3099"/>
                      </a:lnTo>
                      <a:lnTo>
                        <a:pt x="3799" y="3105"/>
                      </a:lnTo>
                      <a:lnTo>
                        <a:pt x="3817" y="3107"/>
                      </a:lnTo>
                      <a:lnTo>
                        <a:pt x="3817" y="3107"/>
                      </a:lnTo>
                      <a:lnTo>
                        <a:pt x="3826" y="3107"/>
                      </a:lnTo>
                      <a:lnTo>
                        <a:pt x="3834" y="3105"/>
                      </a:lnTo>
                      <a:lnTo>
                        <a:pt x="3850" y="3099"/>
                      </a:lnTo>
                      <a:lnTo>
                        <a:pt x="3863" y="3089"/>
                      </a:lnTo>
                      <a:lnTo>
                        <a:pt x="3873" y="3080"/>
                      </a:lnTo>
                      <a:lnTo>
                        <a:pt x="3882" y="3070"/>
                      </a:lnTo>
                      <a:lnTo>
                        <a:pt x="3888" y="3060"/>
                      </a:lnTo>
                      <a:lnTo>
                        <a:pt x="3894" y="3052"/>
                      </a:lnTo>
                      <a:lnTo>
                        <a:pt x="3933" y="3052"/>
                      </a:lnTo>
                      <a:lnTo>
                        <a:pt x="3933" y="3052"/>
                      </a:lnTo>
                      <a:lnTo>
                        <a:pt x="3942" y="3054"/>
                      </a:lnTo>
                      <a:lnTo>
                        <a:pt x="3954" y="3058"/>
                      </a:lnTo>
                      <a:lnTo>
                        <a:pt x="3977" y="3072"/>
                      </a:lnTo>
                      <a:lnTo>
                        <a:pt x="3994" y="3085"/>
                      </a:lnTo>
                      <a:lnTo>
                        <a:pt x="4002" y="3091"/>
                      </a:lnTo>
                      <a:lnTo>
                        <a:pt x="4002" y="3091"/>
                      </a:lnTo>
                      <a:lnTo>
                        <a:pt x="4002" y="3085"/>
                      </a:lnTo>
                      <a:lnTo>
                        <a:pt x="3998" y="3068"/>
                      </a:lnTo>
                      <a:lnTo>
                        <a:pt x="3996" y="3058"/>
                      </a:lnTo>
                      <a:lnTo>
                        <a:pt x="3991" y="3047"/>
                      </a:lnTo>
                      <a:lnTo>
                        <a:pt x="3983" y="3033"/>
                      </a:lnTo>
                      <a:lnTo>
                        <a:pt x="3971" y="3022"/>
                      </a:lnTo>
                      <a:lnTo>
                        <a:pt x="3971" y="3022"/>
                      </a:lnTo>
                      <a:lnTo>
                        <a:pt x="3958" y="3010"/>
                      </a:lnTo>
                      <a:lnTo>
                        <a:pt x="3946" y="3002"/>
                      </a:lnTo>
                      <a:lnTo>
                        <a:pt x="3933" y="2996"/>
                      </a:lnTo>
                      <a:lnTo>
                        <a:pt x="3921" y="2994"/>
                      </a:lnTo>
                      <a:lnTo>
                        <a:pt x="3902" y="2991"/>
                      </a:lnTo>
                      <a:lnTo>
                        <a:pt x="3894" y="2991"/>
                      </a:lnTo>
                      <a:lnTo>
                        <a:pt x="3894" y="2991"/>
                      </a:lnTo>
                      <a:lnTo>
                        <a:pt x="3890" y="2985"/>
                      </a:lnTo>
                      <a:lnTo>
                        <a:pt x="3886" y="2979"/>
                      </a:lnTo>
                      <a:lnTo>
                        <a:pt x="3879" y="2971"/>
                      </a:lnTo>
                      <a:lnTo>
                        <a:pt x="3869" y="2964"/>
                      </a:lnTo>
                      <a:lnTo>
                        <a:pt x="3853" y="2958"/>
                      </a:lnTo>
                      <a:lnTo>
                        <a:pt x="3834" y="2954"/>
                      </a:lnTo>
                      <a:lnTo>
                        <a:pt x="3809" y="2952"/>
                      </a:lnTo>
                      <a:lnTo>
                        <a:pt x="3809" y="2952"/>
                      </a:lnTo>
                      <a:lnTo>
                        <a:pt x="3795" y="2952"/>
                      </a:lnTo>
                      <a:lnTo>
                        <a:pt x="3784" y="2954"/>
                      </a:lnTo>
                      <a:lnTo>
                        <a:pt x="3763" y="2960"/>
                      </a:lnTo>
                      <a:lnTo>
                        <a:pt x="3745" y="2969"/>
                      </a:lnTo>
                      <a:lnTo>
                        <a:pt x="3732" y="2979"/>
                      </a:lnTo>
                      <a:lnTo>
                        <a:pt x="3720" y="2989"/>
                      </a:lnTo>
                      <a:lnTo>
                        <a:pt x="3714" y="2998"/>
                      </a:lnTo>
                      <a:lnTo>
                        <a:pt x="3709" y="3006"/>
                      </a:lnTo>
                      <a:lnTo>
                        <a:pt x="3438" y="3014"/>
                      </a:lnTo>
                      <a:lnTo>
                        <a:pt x="3438" y="3014"/>
                      </a:lnTo>
                      <a:lnTo>
                        <a:pt x="3593" y="2898"/>
                      </a:lnTo>
                      <a:lnTo>
                        <a:pt x="3593" y="2898"/>
                      </a:lnTo>
                      <a:lnTo>
                        <a:pt x="3593" y="2898"/>
                      </a:lnTo>
                      <a:lnTo>
                        <a:pt x="3593" y="2898"/>
                      </a:lnTo>
                      <a:lnTo>
                        <a:pt x="3593" y="2898"/>
                      </a:lnTo>
                      <a:lnTo>
                        <a:pt x="3593" y="2898"/>
                      </a:lnTo>
                      <a:lnTo>
                        <a:pt x="3606" y="2902"/>
                      </a:lnTo>
                      <a:lnTo>
                        <a:pt x="3641" y="2908"/>
                      </a:lnTo>
                      <a:lnTo>
                        <a:pt x="3662" y="2909"/>
                      </a:lnTo>
                      <a:lnTo>
                        <a:pt x="3681" y="2908"/>
                      </a:lnTo>
                      <a:lnTo>
                        <a:pt x="3701" y="2904"/>
                      </a:lnTo>
                      <a:lnTo>
                        <a:pt x="3709" y="2902"/>
                      </a:lnTo>
                      <a:lnTo>
                        <a:pt x="3716" y="2898"/>
                      </a:lnTo>
                      <a:lnTo>
                        <a:pt x="3716" y="2898"/>
                      </a:lnTo>
                      <a:lnTo>
                        <a:pt x="3728" y="2888"/>
                      </a:lnTo>
                      <a:lnTo>
                        <a:pt x="3738" y="2877"/>
                      </a:lnTo>
                      <a:lnTo>
                        <a:pt x="3745" y="2865"/>
                      </a:lnTo>
                      <a:lnTo>
                        <a:pt x="3749" y="2853"/>
                      </a:lnTo>
                      <a:lnTo>
                        <a:pt x="3755" y="2836"/>
                      </a:lnTo>
                      <a:lnTo>
                        <a:pt x="3755" y="2828"/>
                      </a:lnTo>
                      <a:lnTo>
                        <a:pt x="3755" y="2828"/>
                      </a:lnTo>
                      <a:lnTo>
                        <a:pt x="3770" y="2817"/>
                      </a:lnTo>
                      <a:lnTo>
                        <a:pt x="3786" y="2807"/>
                      </a:lnTo>
                      <a:lnTo>
                        <a:pt x="3801" y="2797"/>
                      </a:lnTo>
                      <a:lnTo>
                        <a:pt x="3801" y="2797"/>
                      </a:lnTo>
                      <a:lnTo>
                        <a:pt x="3811" y="2795"/>
                      </a:lnTo>
                      <a:lnTo>
                        <a:pt x="3821" y="2795"/>
                      </a:lnTo>
                      <a:lnTo>
                        <a:pt x="3844" y="2797"/>
                      </a:lnTo>
                      <a:lnTo>
                        <a:pt x="3863" y="2803"/>
                      </a:lnTo>
                      <a:lnTo>
                        <a:pt x="3871" y="2805"/>
                      </a:lnTo>
                      <a:lnTo>
                        <a:pt x="3871" y="2805"/>
                      </a:lnTo>
                      <a:lnTo>
                        <a:pt x="3869" y="2797"/>
                      </a:lnTo>
                      <a:lnTo>
                        <a:pt x="3865" y="2792"/>
                      </a:lnTo>
                      <a:lnTo>
                        <a:pt x="3859" y="2782"/>
                      </a:lnTo>
                      <a:lnTo>
                        <a:pt x="3851" y="2772"/>
                      </a:lnTo>
                      <a:lnTo>
                        <a:pt x="3840" y="2765"/>
                      </a:lnTo>
                      <a:lnTo>
                        <a:pt x="3826" y="2757"/>
                      </a:lnTo>
                      <a:lnTo>
                        <a:pt x="3809" y="2751"/>
                      </a:lnTo>
                      <a:lnTo>
                        <a:pt x="3809" y="2751"/>
                      </a:lnTo>
                      <a:lnTo>
                        <a:pt x="3792" y="2749"/>
                      </a:lnTo>
                      <a:lnTo>
                        <a:pt x="3774" y="2749"/>
                      </a:lnTo>
                      <a:lnTo>
                        <a:pt x="3761" y="2751"/>
                      </a:lnTo>
                      <a:lnTo>
                        <a:pt x="3747" y="2755"/>
                      </a:lnTo>
                      <a:lnTo>
                        <a:pt x="3730" y="2763"/>
                      </a:lnTo>
                      <a:lnTo>
                        <a:pt x="3724" y="2767"/>
                      </a:lnTo>
                      <a:lnTo>
                        <a:pt x="3724" y="2767"/>
                      </a:lnTo>
                      <a:lnTo>
                        <a:pt x="3714" y="2761"/>
                      </a:lnTo>
                      <a:lnTo>
                        <a:pt x="3705" y="2757"/>
                      </a:lnTo>
                      <a:lnTo>
                        <a:pt x="3691" y="2751"/>
                      </a:lnTo>
                      <a:lnTo>
                        <a:pt x="3674" y="2749"/>
                      </a:lnTo>
                      <a:lnTo>
                        <a:pt x="3656" y="2747"/>
                      </a:lnTo>
                      <a:lnTo>
                        <a:pt x="3637" y="2751"/>
                      </a:lnTo>
                      <a:lnTo>
                        <a:pt x="3625" y="2755"/>
                      </a:lnTo>
                      <a:lnTo>
                        <a:pt x="3616" y="2759"/>
                      </a:lnTo>
                      <a:lnTo>
                        <a:pt x="3616" y="2759"/>
                      </a:lnTo>
                      <a:lnTo>
                        <a:pt x="3606" y="2765"/>
                      </a:lnTo>
                      <a:lnTo>
                        <a:pt x="3597" y="2770"/>
                      </a:lnTo>
                      <a:lnTo>
                        <a:pt x="3583" y="2784"/>
                      </a:lnTo>
                      <a:lnTo>
                        <a:pt x="3573" y="2799"/>
                      </a:lnTo>
                      <a:lnTo>
                        <a:pt x="3568" y="2813"/>
                      </a:lnTo>
                      <a:lnTo>
                        <a:pt x="3564" y="2824"/>
                      </a:lnTo>
                      <a:lnTo>
                        <a:pt x="3562" y="2834"/>
                      </a:lnTo>
                      <a:lnTo>
                        <a:pt x="3562" y="2844"/>
                      </a:lnTo>
                      <a:lnTo>
                        <a:pt x="3353" y="2983"/>
                      </a:lnTo>
                      <a:lnTo>
                        <a:pt x="3353" y="2983"/>
                      </a:lnTo>
                      <a:lnTo>
                        <a:pt x="3133" y="2925"/>
                      </a:lnTo>
                      <a:lnTo>
                        <a:pt x="2982" y="2882"/>
                      </a:lnTo>
                      <a:lnTo>
                        <a:pt x="2932" y="2867"/>
                      </a:lnTo>
                      <a:lnTo>
                        <a:pt x="2919" y="2863"/>
                      </a:lnTo>
                      <a:lnTo>
                        <a:pt x="2913" y="2859"/>
                      </a:lnTo>
                      <a:lnTo>
                        <a:pt x="2913" y="2859"/>
                      </a:lnTo>
                      <a:lnTo>
                        <a:pt x="2917" y="2852"/>
                      </a:lnTo>
                      <a:lnTo>
                        <a:pt x="2930" y="2840"/>
                      </a:lnTo>
                      <a:lnTo>
                        <a:pt x="2967" y="2805"/>
                      </a:lnTo>
                      <a:lnTo>
                        <a:pt x="2986" y="2786"/>
                      </a:lnTo>
                      <a:lnTo>
                        <a:pt x="3004" y="2767"/>
                      </a:lnTo>
                      <a:lnTo>
                        <a:pt x="3015" y="2749"/>
                      </a:lnTo>
                      <a:lnTo>
                        <a:pt x="3019" y="2741"/>
                      </a:lnTo>
                      <a:lnTo>
                        <a:pt x="3021" y="2736"/>
                      </a:lnTo>
                      <a:lnTo>
                        <a:pt x="3021" y="2736"/>
                      </a:lnTo>
                      <a:lnTo>
                        <a:pt x="3019" y="2730"/>
                      </a:lnTo>
                      <a:lnTo>
                        <a:pt x="3015" y="2724"/>
                      </a:lnTo>
                      <a:lnTo>
                        <a:pt x="3009" y="2718"/>
                      </a:lnTo>
                      <a:lnTo>
                        <a:pt x="3000" y="2712"/>
                      </a:lnTo>
                      <a:lnTo>
                        <a:pt x="2973" y="2703"/>
                      </a:lnTo>
                      <a:lnTo>
                        <a:pt x="2942" y="2691"/>
                      </a:lnTo>
                      <a:lnTo>
                        <a:pt x="2862" y="2672"/>
                      </a:lnTo>
                      <a:lnTo>
                        <a:pt x="2781" y="2651"/>
                      </a:lnTo>
                      <a:lnTo>
                        <a:pt x="2781" y="2651"/>
                      </a:lnTo>
                      <a:lnTo>
                        <a:pt x="2762" y="2645"/>
                      </a:lnTo>
                      <a:lnTo>
                        <a:pt x="2743" y="2635"/>
                      </a:lnTo>
                      <a:lnTo>
                        <a:pt x="2723" y="2624"/>
                      </a:lnTo>
                      <a:lnTo>
                        <a:pt x="2706" y="2610"/>
                      </a:lnTo>
                      <a:lnTo>
                        <a:pt x="2687" y="2595"/>
                      </a:lnTo>
                      <a:lnTo>
                        <a:pt x="2669" y="2577"/>
                      </a:lnTo>
                      <a:lnTo>
                        <a:pt x="2636" y="2539"/>
                      </a:lnTo>
                      <a:lnTo>
                        <a:pt x="2604" y="2498"/>
                      </a:lnTo>
                      <a:lnTo>
                        <a:pt x="2575" y="2455"/>
                      </a:lnTo>
                      <a:lnTo>
                        <a:pt x="2526" y="2380"/>
                      </a:lnTo>
                      <a:lnTo>
                        <a:pt x="2526" y="2380"/>
                      </a:lnTo>
                      <a:lnTo>
                        <a:pt x="2517" y="2363"/>
                      </a:lnTo>
                      <a:lnTo>
                        <a:pt x="2509" y="2347"/>
                      </a:lnTo>
                      <a:lnTo>
                        <a:pt x="2501" y="2330"/>
                      </a:lnTo>
                      <a:lnTo>
                        <a:pt x="2495" y="2314"/>
                      </a:lnTo>
                      <a:lnTo>
                        <a:pt x="2490" y="2284"/>
                      </a:lnTo>
                      <a:lnTo>
                        <a:pt x="2486" y="2255"/>
                      </a:lnTo>
                      <a:lnTo>
                        <a:pt x="2488" y="2229"/>
                      </a:lnTo>
                      <a:lnTo>
                        <a:pt x="2492" y="2210"/>
                      </a:lnTo>
                      <a:lnTo>
                        <a:pt x="2495" y="2202"/>
                      </a:lnTo>
                      <a:lnTo>
                        <a:pt x="2501" y="2195"/>
                      </a:lnTo>
                      <a:lnTo>
                        <a:pt x="2505" y="2191"/>
                      </a:lnTo>
                      <a:lnTo>
                        <a:pt x="2511" y="2187"/>
                      </a:lnTo>
                      <a:lnTo>
                        <a:pt x="2511" y="2187"/>
                      </a:lnTo>
                      <a:lnTo>
                        <a:pt x="2523" y="2185"/>
                      </a:lnTo>
                      <a:lnTo>
                        <a:pt x="2530" y="2187"/>
                      </a:lnTo>
                      <a:lnTo>
                        <a:pt x="2540" y="2193"/>
                      </a:lnTo>
                      <a:lnTo>
                        <a:pt x="2546" y="2200"/>
                      </a:lnTo>
                      <a:lnTo>
                        <a:pt x="2552" y="2210"/>
                      </a:lnTo>
                      <a:lnTo>
                        <a:pt x="2557" y="2220"/>
                      </a:lnTo>
                      <a:lnTo>
                        <a:pt x="2565" y="2241"/>
                      </a:lnTo>
                      <a:lnTo>
                        <a:pt x="2565" y="2241"/>
                      </a:lnTo>
                      <a:lnTo>
                        <a:pt x="2573" y="2258"/>
                      </a:lnTo>
                      <a:lnTo>
                        <a:pt x="2590" y="2287"/>
                      </a:lnTo>
                      <a:lnTo>
                        <a:pt x="2613" y="2324"/>
                      </a:lnTo>
                      <a:lnTo>
                        <a:pt x="2640" y="2365"/>
                      </a:lnTo>
                      <a:lnTo>
                        <a:pt x="2671" y="2407"/>
                      </a:lnTo>
                      <a:lnTo>
                        <a:pt x="2700" y="2444"/>
                      </a:lnTo>
                      <a:lnTo>
                        <a:pt x="2714" y="2459"/>
                      </a:lnTo>
                      <a:lnTo>
                        <a:pt x="2727" y="2473"/>
                      </a:lnTo>
                      <a:lnTo>
                        <a:pt x="2739" y="2483"/>
                      </a:lnTo>
                      <a:lnTo>
                        <a:pt x="2750" y="2488"/>
                      </a:lnTo>
                      <a:lnTo>
                        <a:pt x="2750" y="2488"/>
                      </a:lnTo>
                      <a:lnTo>
                        <a:pt x="2770" y="2496"/>
                      </a:lnTo>
                      <a:lnTo>
                        <a:pt x="2789" y="2500"/>
                      </a:lnTo>
                      <a:lnTo>
                        <a:pt x="2808" y="2502"/>
                      </a:lnTo>
                      <a:lnTo>
                        <a:pt x="2824" y="2500"/>
                      </a:lnTo>
                      <a:lnTo>
                        <a:pt x="2839" y="2498"/>
                      </a:lnTo>
                      <a:lnTo>
                        <a:pt x="2853" y="2492"/>
                      </a:lnTo>
                      <a:lnTo>
                        <a:pt x="2864" y="2483"/>
                      </a:lnTo>
                      <a:lnTo>
                        <a:pt x="2874" y="2473"/>
                      </a:lnTo>
                      <a:lnTo>
                        <a:pt x="2874" y="2473"/>
                      </a:lnTo>
                      <a:lnTo>
                        <a:pt x="2876" y="2467"/>
                      </a:lnTo>
                      <a:lnTo>
                        <a:pt x="2876" y="2459"/>
                      </a:lnTo>
                      <a:lnTo>
                        <a:pt x="2872" y="2450"/>
                      </a:lnTo>
                      <a:lnTo>
                        <a:pt x="2866" y="2440"/>
                      </a:lnTo>
                      <a:lnTo>
                        <a:pt x="2847" y="2417"/>
                      </a:lnTo>
                      <a:lnTo>
                        <a:pt x="2824" y="2392"/>
                      </a:lnTo>
                      <a:lnTo>
                        <a:pt x="2770" y="2336"/>
                      </a:lnTo>
                      <a:lnTo>
                        <a:pt x="2747" y="2307"/>
                      </a:lnTo>
                      <a:lnTo>
                        <a:pt x="2735" y="2293"/>
                      </a:lnTo>
                      <a:lnTo>
                        <a:pt x="2727" y="2280"/>
                      </a:lnTo>
                      <a:lnTo>
                        <a:pt x="2727" y="2280"/>
                      </a:lnTo>
                      <a:lnTo>
                        <a:pt x="2720" y="2266"/>
                      </a:lnTo>
                      <a:lnTo>
                        <a:pt x="2716" y="2253"/>
                      </a:lnTo>
                      <a:lnTo>
                        <a:pt x="2712" y="2239"/>
                      </a:lnTo>
                      <a:lnTo>
                        <a:pt x="2708" y="2226"/>
                      </a:lnTo>
                      <a:lnTo>
                        <a:pt x="2708" y="2212"/>
                      </a:lnTo>
                      <a:lnTo>
                        <a:pt x="2708" y="2200"/>
                      </a:lnTo>
                      <a:lnTo>
                        <a:pt x="2708" y="2189"/>
                      </a:lnTo>
                      <a:lnTo>
                        <a:pt x="2712" y="2177"/>
                      </a:lnTo>
                      <a:lnTo>
                        <a:pt x="2716" y="2166"/>
                      </a:lnTo>
                      <a:lnTo>
                        <a:pt x="2720" y="2156"/>
                      </a:lnTo>
                      <a:lnTo>
                        <a:pt x="2727" y="2148"/>
                      </a:lnTo>
                      <a:lnTo>
                        <a:pt x="2733" y="2141"/>
                      </a:lnTo>
                      <a:lnTo>
                        <a:pt x="2743" y="2135"/>
                      </a:lnTo>
                      <a:lnTo>
                        <a:pt x="2752" y="2129"/>
                      </a:lnTo>
                      <a:lnTo>
                        <a:pt x="2762" y="2127"/>
                      </a:lnTo>
                      <a:lnTo>
                        <a:pt x="2774" y="2125"/>
                      </a:lnTo>
                      <a:lnTo>
                        <a:pt x="2774" y="2125"/>
                      </a:lnTo>
                      <a:lnTo>
                        <a:pt x="2785" y="2125"/>
                      </a:lnTo>
                      <a:lnTo>
                        <a:pt x="2795" y="2129"/>
                      </a:lnTo>
                      <a:lnTo>
                        <a:pt x="2803" y="2133"/>
                      </a:lnTo>
                      <a:lnTo>
                        <a:pt x="2810" y="2139"/>
                      </a:lnTo>
                      <a:lnTo>
                        <a:pt x="2818" y="2146"/>
                      </a:lnTo>
                      <a:lnTo>
                        <a:pt x="2824" y="2156"/>
                      </a:lnTo>
                      <a:lnTo>
                        <a:pt x="2832" y="2179"/>
                      </a:lnTo>
                      <a:lnTo>
                        <a:pt x="2839" y="2206"/>
                      </a:lnTo>
                      <a:lnTo>
                        <a:pt x="2845" y="2235"/>
                      </a:lnTo>
                      <a:lnTo>
                        <a:pt x="2851" y="2266"/>
                      </a:lnTo>
                      <a:lnTo>
                        <a:pt x="2859" y="2295"/>
                      </a:lnTo>
                      <a:lnTo>
                        <a:pt x="2859" y="2295"/>
                      </a:lnTo>
                      <a:lnTo>
                        <a:pt x="2868" y="2326"/>
                      </a:lnTo>
                      <a:lnTo>
                        <a:pt x="2884" y="2359"/>
                      </a:lnTo>
                      <a:lnTo>
                        <a:pt x="2901" y="2392"/>
                      </a:lnTo>
                      <a:lnTo>
                        <a:pt x="2922" y="2426"/>
                      </a:lnTo>
                      <a:lnTo>
                        <a:pt x="2949" y="2459"/>
                      </a:lnTo>
                      <a:lnTo>
                        <a:pt x="2976" y="2490"/>
                      </a:lnTo>
                      <a:lnTo>
                        <a:pt x="2994" y="2506"/>
                      </a:lnTo>
                      <a:lnTo>
                        <a:pt x="3009" y="2519"/>
                      </a:lnTo>
                      <a:lnTo>
                        <a:pt x="3027" y="2531"/>
                      </a:lnTo>
                      <a:lnTo>
                        <a:pt x="3044" y="2542"/>
                      </a:lnTo>
                      <a:lnTo>
                        <a:pt x="3044" y="2542"/>
                      </a:lnTo>
                      <a:lnTo>
                        <a:pt x="3061" y="2552"/>
                      </a:lnTo>
                      <a:lnTo>
                        <a:pt x="3079" y="2560"/>
                      </a:lnTo>
                      <a:lnTo>
                        <a:pt x="3096" y="2564"/>
                      </a:lnTo>
                      <a:lnTo>
                        <a:pt x="3114" y="2568"/>
                      </a:lnTo>
                      <a:lnTo>
                        <a:pt x="3129" y="2569"/>
                      </a:lnTo>
                      <a:lnTo>
                        <a:pt x="3143" y="2569"/>
                      </a:lnTo>
                      <a:lnTo>
                        <a:pt x="3158" y="2568"/>
                      </a:lnTo>
                      <a:lnTo>
                        <a:pt x="3170" y="2564"/>
                      </a:lnTo>
                      <a:lnTo>
                        <a:pt x="3181" y="2558"/>
                      </a:lnTo>
                      <a:lnTo>
                        <a:pt x="3193" y="2552"/>
                      </a:lnTo>
                      <a:lnTo>
                        <a:pt x="3201" y="2546"/>
                      </a:lnTo>
                      <a:lnTo>
                        <a:pt x="3208" y="2537"/>
                      </a:lnTo>
                      <a:lnTo>
                        <a:pt x="3214" y="2529"/>
                      </a:lnTo>
                      <a:lnTo>
                        <a:pt x="3218" y="2517"/>
                      </a:lnTo>
                      <a:lnTo>
                        <a:pt x="3222" y="2508"/>
                      </a:lnTo>
                      <a:lnTo>
                        <a:pt x="3222" y="2496"/>
                      </a:lnTo>
                      <a:lnTo>
                        <a:pt x="3222" y="2496"/>
                      </a:lnTo>
                      <a:lnTo>
                        <a:pt x="3220" y="2484"/>
                      </a:lnTo>
                      <a:lnTo>
                        <a:pt x="3214" y="2475"/>
                      </a:lnTo>
                      <a:lnTo>
                        <a:pt x="3206" y="2463"/>
                      </a:lnTo>
                      <a:lnTo>
                        <a:pt x="3197" y="2454"/>
                      </a:lnTo>
                      <a:lnTo>
                        <a:pt x="3185" y="2444"/>
                      </a:lnTo>
                      <a:lnTo>
                        <a:pt x="3172" y="2434"/>
                      </a:lnTo>
                      <a:lnTo>
                        <a:pt x="3139" y="2415"/>
                      </a:lnTo>
                      <a:lnTo>
                        <a:pt x="3106" y="2396"/>
                      </a:lnTo>
                      <a:lnTo>
                        <a:pt x="3071" y="2372"/>
                      </a:lnTo>
                      <a:lnTo>
                        <a:pt x="3054" y="2361"/>
                      </a:lnTo>
                      <a:lnTo>
                        <a:pt x="3040" y="2347"/>
                      </a:lnTo>
                      <a:lnTo>
                        <a:pt x="3025" y="2334"/>
                      </a:lnTo>
                      <a:lnTo>
                        <a:pt x="3013" y="2318"/>
                      </a:lnTo>
                      <a:lnTo>
                        <a:pt x="3013" y="2318"/>
                      </a:lnTo>
                      <a:lnTo>
                        <a:pt x="3004" y="2303"/>
                      </a:lnTo>
                      <a:lnTo>
                        <a:pt x="2994" y="2285"/>
                      </a:lnTo>
                      <a:lnTo>
                        <a:pt x="2984" y="2270"/>
                      </a:lnTo>
                      <a:lnTo>
                        <a:pt x="2978" y="2253"/>
                      </a:lnTo>
                      <a:lnTo>
                        <a:pt x="2969" y="2220"/>
                      </a:lnTo>
                      <a:lnTo>
                        <a:pt x="2963" y="2189"/>
                      </a:lnTo>
                      <a:lnTo>
                        <a:pt x="2963" y="2173"/>
                      </a:lnTo>
                      <a:lnTo>
                        <a:pt x="2963" y="2158"/>
                      </a:lnTo>
                      <a:lnTo>
                        <a:pt x="2965" y="2144"/>
                      </a:lnTo>
                      <a:lnTo>
                        <a:pt x="2967" y="2133"/>
                      </a:lnTo>
                      <a:lnTo>
                        <a:pt x="2971" y="2121"/>
                      </a:lnTo>
                      <a:lnTo>
                        <a:pt x="2976" y="2110"/>
                      </a:lnTo>
                      <a:lnTo>
                        <a:pt x="2982" y="2102"/>
                      </a:lnTo>
                      <a:lnTo>
                        <a:pt x="2990" y="2094"/>
                      </a:lnTo>
                      <a:lnTo>
                        <a:pt x="2990" y="2094"/>
                      </a:lnTo>
                      <a:lnTo>
                        <a:pt x="2994" y="2092"/>
                      </a:lnTo>
                      <a:lnTo>
                        <a:pt x="3000" y="2090"/>
                      </a:lnTo>
                      <a:lnTo>
                        <a:pt x="3009" y="2090"/>
                      </a:lnTo>
                      <a:lnTo>
                        <a:pt x="3023" y="2096"/>
                      </a:lnTo>
                      <a:lnTo>
                        <a:pt x="3036" y="2106"/>
                      </a:lnTo>
                      <a:lnTo>
                        <a:pt x="3052" y="2117"/>
                      </a:lnTo>
                      <a:lnTo>
                        <a:pt x="3069" y="2133"/>
                      </a:lnTo>
                      <a:lnTo>
                        <a:pt x="3104" y="2170"/>
                      </a:lnTo>
                      <a:lnTo>
                        <a:pt x="3141" y="2214"/>
                      </a:lnTo>
                      <a:lnTo>
                        <a:pt x="3179" y="2256"/>
                      </a:lnTo>
                      <a:lnTo>
                        <a:pt x="3214" y="2299"/>
                      </a:lnTo>
                      <a:lnTo>
                        <a:pt x="3245" y="2334"/>
                      </a:lnTo>
                      <a:lnTo>
                        <a:pt x="3245" y="2334"/>
                      </a:lnTo>
                      <a:lnTo>
                        <a:pt x="3278" y="2370"/>
                      </a:lnTo>
                      <a:lnTo>
                        <a:pt x="3316" y="2415"/>
                      </a:lnTo>
                      <a:lnTo>
                        <a:pt x="3361" y="2463"/>
                      </a:lnTo>
                      <a:lnTo>
                        <a:pt x="3409" y="2513"/>
                      </a:lnTo>
                      <a:lnTo>
                        <a:pt x="3436" y="2537"/>
                      </a:lnTo>
                      <a:lnTo>
                        <a:pt x="3463" y="2560"/>
                      </a:lnTo>
                      <a:lnTo>
                        <a:pt x="3490" y="2581"/>
                      </a:lnTo>
                      <a:lnTo>
                        <a:pt x="3519" y="2600"/>
                      </a:lnTo>
                      <a:lnTo>
                        <a:pt x="3548" y="2616"/>
                      </a:lnTo>
                      <a:lnTo>
                        <a:pt x="3577" y="2629"/>
                      </a:lnTo>
                      <a:lnTo>
                        <a:pt x="3608" y="2637"/>
                      </a:lnTo>
                      <a:lnTo>
                        <a:pt x="3639" y="2643"/>
                      </a:lnTo>
                      <a:lnTo>
                        <a:pt x="3639" y="2643"/>
                      </a:lnTo>
                      <a:lnTo>
                        <a:pt x="3668" y="2645"/>
                      </a:lnTo>
                      <a:lnTo>
                        <a:pt x="3697" y="2643"/>
                      </a:lnTo>
                      <a:lnTo>
                        <a:pt x="3724" y="2639"/>
                      </a:lnTo>
                      <a:lnTo>
                        <a:pt x="3749" y="2631"/>
                      </a:lnTo>
                      <a:lnTo>
                        <a:pt x="3770" y="2624"/>
                      </a:lnTo>
                      <a:lnTo>
                        <a:pt x="3792" y="2612"/>
                      </a:lnTo>
                      <a:lnTo>
                        <a:pt x="3811" y="2600"/>
                      </a:lnTo>
                      <a:lnTo>
                        <a:pt x="3826" y="2587"/>
                      </a:lnTo>
                      <a:lnTo>
                        <a:pt x="3842" y="2573"/>
                      </a:lnTo>
                      <a:lnTo>
                        <a:pt x="3853" y="2558"/>
                      </a:lnTo>
                      <a:lnTo>
                        <a:pt x="3863" y="2544"/>
                      </a:lnTo>
                      <a:lnTo>
                        <a:pt x="3871" y="2529"/>
                      </a:lnTo>
                      <a:lnTo>
                        <a:pt x="3877" y="2513"/>
                      </a:lnTo>
                      <a:lnTo>
                        <a:pt x="3880" y="2500"/>
                      </a:lnTo>
                      <a:lnTo>
                        <a:pt x="3880" y="2486"/>
                      </a:lnTo>
                      <a:lnTo>
                        <a:pt x="3879" y="2473"/>
                      </a:lnTo>
                      <a:lnTo>
                        <a:pt x="3879" y="2473"/>
                      </a:lnTo>
                      <a:lnTo>
                        <a:pt x="3875" y="2461"/>
                      </a:lnTo>
                      <a:lnTo>
                        <a:pt x="3869" y="2454"/>
                      </a:lnTo>
                      <a:lnTo>
                        <a:pt x="3861" y="2446"/>
                      </a:lnTo>
                      <a:lnTo>
                        <a:pt x="3851" y="2440"/>
                      </a:lnTo>
                      <a:lnTo>
                        <a:pt x="3842" y="2436"/>
                      </a:lnTo>
                      <a:lnTo>
                        <a:pt x="3830" y="2432"/>
                      </a:lnTo>
                      <a:lnTo>
                        <a:pt x="3803" y="2430"/>
                      </a:lnTo>
                      <a:lnTo>
                        <a:pt x="3776" y="2430"/>
                      </a:lnTo>
                      <a:lnTo>
                        <a:pt x="3747" y="2430"/>
                      </a:lnTo>
                      <a:lnTo>
                        <a:pt x="3720" y="2434"/>
                      </a:lnTo>
                      <a:lnTo>
                        <a:pt x="3693" y="2434"/>
                      </a:lnTo>
                      <a:lnTo>
                        <a:pt x="3693" y="2434"/>
                      </a:lnTo>
                      <a:lnTo>
                        <a:pt x="3666" y="2432"/>
                      </a:lnTo>
                      <a:lnTo>
                        <a:pt x="3637" y="2426"/>
                      </a:lnTo>
                      <a:lnTo>
                        <a:pt x="3606" y="2417"/>
                      </a:lnTo>
                      <a:lnTo>
                        <a:pt x="3571" y="2403"/>
                      </a:lnTo>
                      <a:lnTo>
                        <a:pt x="3537" y="2388"/>
                      </a:lnTo>
                      <a:lnTo>
                        <a:pt x="3502" y="2370"/>
                      </a:lnTo>
                      <a:lnTo>
                        <a:pt x="3465" y="2349"/>
                      </a:lnTo>
                      <a:lnTo>
                        <a:pt x="3430" y="2326"/>
                      </a:lnTo>
                      <a:lnTo>
                        <a:pt x="3430" y="2326"/>
                      </a:lnTo>
                      <a:lnTo>
                        <a:pt x="3411" y="2312"/>
                      </a:lnTo>
                      <a:lnTo>
                        <a:pt x="3392" y="2293"/>
                      </a:lnTo>
                      <a:lnTo>
                        <a:pt x="3371" y="2270"/>
                      </a:lnTo>
                      <a:lnTo>
                        <a:pt x="3349" y="2245"/>
                      </a:lnTo>
                      <a:lnTo>
                        <a:pt x="3303" y="2187"/>
                      </a:lnTo>
                      <a:lnTo>
                        <a:pt x="3260" y="2123"/>
                      </a:lnTo>
                      <a:lnTo>
                        <a:pt x="3222" y="2061"/>
                      </a:lnTo>
                      <a:lnTo>
                        <a:pt x="3206" y="2032"/>
                      </a:lnTo>
                      <a:lnTo>
                        <a:pt x="3193" y="2005"/>
                      </a:lnTo>
                      <a:lnTo>
                        <a:pt x="3183" y="1980"/>
                      </a:lnTo>
                      <a:lnTo>
                        <a:pt x="3177" y="1961"/>
                      </a:lnTo>
                      <a:lnTo>
                        <a:pt x="3173" y="1943"/>
                      </a:lnTo>
                      <a:lnTo>
                        <a:pt x="3173" y="1938"/>
                      </a:lnTo>
                      <a:lnTo>
                        <a:pt x="3175" y="1932"/>
                      </a:lnTo>
                      <a:lnTo>
                        <a:pt x="3175" y="1932"/>
                      </a:lnTo>
                      <a:lnTo>
                        <a:pt x="3181" y="1924"/>
                      </a:lnTo>
                      <a:lnTo>
                        <a:pt x="3187" y="1922"/>
                      </a:lnTo>
                      <a:lnTo>
                        <a:pt x="3195" y="1924"/>
                      </a:lnTo>
                      <a:lnTo>
                        <a:pt x="3206" y="1928"/>
                      </a:lnTo>
                      <a:lnTo>
                        <a:pt x="3216" y="1936"/>
                      </a:lnTo>
                      <a:lnTo>
                        <a:pt x="3229" y="1945"/>
                      </a:lnTo>
                      <a:lnTo>
                        <a:pt x="3257" y="1971"/>
                      </a:lnTo>
                      <a:lnTo>
                        <a:pt x="3316" y="2032"/>
                      </a:lnTo>
                      <a:lnTo>
                        <a:pt x="3347" y="2061"/>
                      </a:lnTo>
                      <a:lnTo>
                        <a:pt x="3376" y="2086"/>
                      </a:lnTo>
                      <a:lnTo>
                        <a:pt x="3376" y="2086"/>
                      </a:lnTo>
                      <a:lnTo>
                        <a:pt x="3446" y="2139"/>
                      </a:lnTo>
                      <a:lnTo>
                        <a:pt x="3488" y="2171"/>
                      </a:lnTo>
                      <a:lnTo>
                        <a:pt x="3535" y="2200"/>
                      </a:lnTo>
                      <a:lnTo>
                        <a:pt x="3558" y="2216"/>
                      </a:lnTo>
                      <a:lnTo>
                        <a:pt x="3583" y="2227"/>
                      </a:lnTo>
                      <a:lnTo>
                        <a:pt x="3608" y="2239"/>
                      </a:lnTo>
                      <a:lnTo>
                        <a:pt x="3633" y="2249"/>
                      </a:lnTo>
                      <a:lnTo>
                        <a:pt x="3658" y="2255"/>
                      </a:lnTo>
                      <a:lnTo>
                        <a:pt x="3683" y="2258"/>
                      </a:lnTo>
                      <a:lnTo>
                        <a:pt x="3707" y="2258"/>
                      </a:lnTo>
                      <a:lnTo>
                        <a:pt x="3732" y="2256"/>
                      </a:lnTo>
                      <a:lnTo>
                        <a:pt x="3732" y="2256"/>
                      </a:lnTo>
                      <a:lnTo>
                        <a:pt x="3755" y="2251"/>
                      </a:lnTo>
                      <a:lnTo>
                        <a:pt x="3776" y="2245"/>
                      </a:lnTo>
                      <a:lnTo>
                        <a:pt x="3797" y="2237"/>
                      </a:lnTo>
                      <a:lnTo>
                        <a:pt x="3815" y="2229"/>
                      </a:lnTo>
                      <a:lnTo>
                        <a:pt x="3832" y="2222"/>
                      </a:lnTo>
                      <a:lnTo>
                        <a:pt x="3848" y="2212"/>
                      </a:lnTo>
                      <a:lnTo>
                        <a:pt x="3861" y="2202"/>
                      </a:lnTo>
                      <a:lnTo>
                        <a:pt x="3873" y="2191"/>
                      </a:lnTo>
                      <a:lnTo>
                        <a:pt x="3882" y="2181"/>
                      </a:lnTo>
                      <a:lnTo>
                        <a:pt x="3890" y="2170"/>
                      </a:lnTo>
                      <a:lnTo>
                        <a:pt x="3894" y="2156"/>
                      </a:lnTo>
                      <a:lnTo>
                        <a:pt x="3898" y="2144"/>
                      </a:lnTo>
                      <a:lnTo>
                        <a:pt x="3898" y="2133"/>
                      </a:lnTo>
                      <a:lnTo>
                        <a:pt x="3898" y="2119"/>
                      </a:lnTo>
                      <a:lnTo>
                        <a:pt x="3892" y="2108"/>
                      </a:lnTo>
                      <a:lnTo>
                        <a:pt x="3886" y="2094"/>
                      </a:lnTo>
                      <a:lnTo>
                        <a:pt x="3886" y="2094"/>
                      </a:lnTo>
                      <a:lnTo>
                        <a:pt x="3879" y="2083"/>
                      </a:lnTo>
                      <a:lnTo>
                        <a:pt x="3869" y="2075"/>
                      </a:lnTo>
                      <a:lnTo>
                        <a:pt x="3859" y="2071"/>
                      </a:lnTo>
                      <a:lnTo>
                        <a:pt x="3848" y="2067"/>
                      </a:lnTo>
                      <a:lnTo>
                        <a:pt x="3838" y="2067"/>
                      </a:lnTo>
                      <a:lnTo>
                        <a:pt x="3824" y="2067"/>
                      </a:lnTo>
                      <a:lnTo>
                        <a:pt x="3797" y="2073"/>
                      </a:lnTo>
                      <a:lnTo>
                        <a:pt x="3768" y="2081"/>
                      </a:lnTo>
                      <a:lnTo>
                        <a:pt x="3734" y="2090"/>
                      </a:lnTo>
                      <a:lnTo>
                        <a:pt x="3714" y="2092"/>
                      </a:lnTo>
                      <a:lnTo>
                        <a:pt x="3695" y="2094"/>
                      </a:lnTo>
                      <a:lnTo>
                        <a:pt x="3676" y="2096"/>
                      </a:lnTo>
                      <a:lnTo>
                        <a:pt x="3654" y="2094"/>
                      </a:lnTo>
                      <a:lnTo>
                        <a:pt x="3654" y="2094"/>
                      </a:lnTo>
                      <a:lnTo>
                        <a:pt x="3631" y="2090"/>
                      </a:lnTo>
                      <a:lnTo>
                        <a:pt x="3610" y="2085"/>
                      </a:lnTo>
                      <a:lnTo>
                        <a:pt x="3585" y="2077"/>
                      </a:lnTo>
                      <a:lnTo>
                        <a:pt x="3562" y="2065"/>
                      </a:lnTo>
                      <a:lnTo>
                        <a:pt x="3537" y="2054"/>
                      </a:lnTo>
                      <a:lnTo>
                        <a:pt x="3512" y="2040"/>
                      </a:lnTo>
                      <a:lnTo>
                        <a:pt x="3461" y="2007"/>
                      </a:lnTo>
                      <a:lnTo>
                        <a:pt x="3413" y="1972"/>
                      </a:lnTo>
                      <a:lnTo>
                        <a:pt x="3369" y="1936"/>
                      </a:lnTo>
                      <a:lnTo>
                        <a:pt x="3326" y="1897"/>
                      </a:lnTo>
                      <a:lnTo>
                        <a:pt x="3291" y="1862"/>
                      </a:lnTo>
                      <a:lnTo>
                        <a:pt x="3291" y="1862"/>
                      </a:lnTo>
                      <a:lnTo>
                        <a:pt x="3262" y="1829"/>
                      </a:lnTo>
                      <a:lnTo>
                        <a:pt x="3239" y="1801"/>
                      </a:lnTo>
                      <a:lnTo>
                        <a:pt x="3222" y="1775"/>
                      </a:lnTo>
                      <a:lnTo>
                        <a:pt x="3210" y="1752"/>
                      </a:lnTo>
                      <a:lnTo>
                        <a:pt x="3202" y="1733"/>
                      </a:lnTo>
                      <a:lnTo>
                        <a:pt x="3201" y="1714"/>
                      </a:lnTo>
                      <a:lnTo>
                        <a:pt x="3202" y="1698"/>
                      </a:lnTo>
                      <a:lnTo>
                        <a:pt x="3206" y="1685"/>
                      </a:lnTo>
                      <a:lnTo>
                        <a:pt x="3206" y="1685"/>
                      </a:lnTo>
                      <a:lnTo>
                        <a:pt x="3210" y="1679"/>
                      </a:lnTo>
                      <a:lnTo>
                        <a:pt x="3214" y="1675"/>
                      </a:lnTo>
                      <a:lnTo>
                        <a:pt x="3220" y="1671"/>
                      </a:lnTo>
                      <a:lnTo>
                        <a:pt x="3226" y="1669"/>
                      </a:lnTo>
                      <a:lnTo>
                        <a:pt x="3237" y="1667"/>
                      </a:lnTo>
                      <a:lnTo>
                        <a:pt x="3251" y="1669"/>
                      </a:lnTo>
                      <a:lnTo>
                        <a:pt x="3264" y="1677"/>
                      </a:lnTo>
                      <a:lnTo>
                        <a:pt x="3280" y="1685"/>
                      </a:lnTo>
                      <a:lnTo>
                        <a:pt x="3293" y="1696"/>
                      </a:lnTo>
                      <a:lnTo>
                        <a:pt x="3307" y="1708"/>
                      </a:lnTo>
                      <a:lnTo>
                        <a:pt x="3307" y="1708"/>
                      </a:lnTo>
                      <a:lnTo>
                        <a:pt x="3328" y="1725"/>
                      </a:lnTo>
                      <a:lnTo>
                        <a:pt x="3367" y="1752"/>
                      </a:lnTo>
                      <a:lnTo>
                        <a:pt x="3415" y="1783"/>
                      </a:lnTo>
                      <a:lnTo>
                        <a:pt x="3473" y="1818"/>
                      </a:lnTo>
                      <a:lnTo>
                        <a:pt x="3537" y="1851"/>
                      </a:lnTo>
                      <a:lnTo>
                        <a:pt x="3568" y="1864"/>
                      </a:lnTo>
                      <a:lnTo>
                        <a:pt x="3598" y="1878"/>
                      </a:lnTo>
                      <a:lnTo>
                        <a:pt x="3627" y="1889"/>
                      </a:lnTo>
                      <a:lnTo>
                        <a:pt x="3656" y="1899"/>
                      </a:lnTo>
                      <a:lnTo>
                        <a:pt x="3683" y="1905"/>
                      </a:lnTo>
                      <a:lnTo>
                        <a:pt x="3709" y="1909"/>
                      </a:lnTo>
                      <a:lnTo>
                        <a:pt x="3709" y="1909"/>
                      </a:lnTo>
                      <a:lnTo>
                        <a:pt x="3732" y="1909"/>
                      </a:lnTo>
                      <a:lnTo>
                        <a:pt x="3753" y="1907"/>
                      </a:lnTo>
                      <a:lnTo>
                        <a:pt x="3772" y="1903"/>
                      </a:lnTo>
                      <a:lnTo>
                        <a:pt x="3792" y="1897"/>
                      </a:lnTo>
                      <a:lnTo>
                        <a:pt x="3809" y="1889"/>
                      </a:lnTo>
                      <a:lnTo>
                        <a:pt x="3824" y="1882"/>
                      </a:lnTo>
                      <a:lnTo>
                        <a:pt x="3838" y="1870"/>
                      </a:lnTo>
                      <a:lnTo>
                        <a:pt x="3851" y="1858"/>
                      </a:lnTo>
                      <a:lnTo>
                        <a:pt x="3861" y="1847"/>
                      </a:lnTo>
                      <a:lnTo>
                        <a:pt x="3871" y="1833"/>
                      </a:lnTo>
                      <a:lnTo>
                        <a:pt x="3877" y="1818"/>
                      </a:lnTo>
                      <a:lnTo>
                        <a:pt x="3882" y="1804"/>
                      </a:lnTo>
                      <a:lnTo>
                        <a:pt x="3884" y="1789"/>
                      </a:lnTo>
                      <a:lnTo>
                        <a:pt x="3884" y="1775"/>
                      </a:lnTo>
                      <a:lnTo>
                        <a:pt x="3882" y="1760"/>
                      </a:lnTo>
                      <a:lnTo>
                        <a:pt x="3879" y="1746"/>
                      </a:lnTo>
                      <a:lnTo>
                        <a:pt x="3879" y="1746"/>
                      </a:lnTo>
                      <a:lnTo>
                        <a:pt x="3873" y="1735"/>
                      </a:lnTo>
                      <a:lnTo>
                        <a:pt x="3867" y="1723"/>
                      </a:lnTo>
                      <a:lnTo>
                        <a:pt x="3859" y="1715"/>
                      </a:lnTo>
                      <a:lnTo>
                        <a:pt x="3851" y="1710"/>
                      </a:lnTo>
                      <a:lnTo>
                        <a:pt x="3842" y="1704"/>
                      </a:lnTo>
                      <a:lnTo>
                        <a:pt x="3832" y="1700"/>
                      </a:lnTo>
                      <a:lnTo>
                        <a:pt x="3821" y="1698"/>
                      </a:lnTo>
                      <a:lnTo>
                        <a:pt x="3809" y="1698"/>
                      </a:lnTo>
                      <a:lnTo>
                        <a:pt x="3780" y="1698"/>
                      </a:lnTo>
                      <a:lnTo>
                        <a:pt x="3749" y="1700"/>
                      </a:lnTo>
                      <a:lnTo>
                        <a:pt x="3712" y="1700"/>
                      </a:lnTo>
                      <a:lnTo>
                        <a:pt x="3670" y="1700"/>
                      </a:lnTo>
                      <a:lnTo>
                        <a:pt x="3670" y="1700"/>
                      </a:lnTo>
                      <a:lnTo>
                        <a:pt x="3649" y="1698"/>
                      </a:lnTo>
                      <a:lnTo>
                        <a:pt x="3625" y="1694"/>
                      </a:lnTo>
                      <a:lnTo>
                        <a:pt x="3604" y="1690"/>
                      </a:lnTo>
                      <a:lnTo>
                        <a:pt x="3585" y="1687"/>
                      </a:lnTo>
                      <a:lnTo>
                        <a:pt x="3544" y="1673"/>
                      </a:lnTo>
                      <a:lnTo>
                        <a:pt x="3506" y="1656"/>
                      </a:lnTo>
                      <a:lnTo>
                        <a:pt x="3469" y="1636"/>
                      </a:lnTo>
                      <a:lnTo>
                        <a:pt x="3432" y="1617"/>
                      </a:lnTo>
                      <a:lnTo>
                        <a:pt x="3361" y="1576"/>
                      </a:lnTo>
                      <a:lnTo>
                        <a:pt x="3361" y="1576"/>
                      </a:lnTo>
                      <a:lnTo>
                        <a:pt x="3343" y="1567"/>
                      </a:lnTo>
                      <a:lnTo>
                        <a:pt x="3328" y="1555"/>
                      </a:lnTo>
                      <a:lnTo>
                        <a:pt x="3313" y="1544"/>
                      </a:lnTo>
                      <a:lnTo>
                        <a:pt x="3301" y="1530"/>
                      </a:lnTo>
                      <a:lnTo>
                        <a:pt x="3289" y="1517"/>
                      </a:lnTo>
                      <a:lnTo>
                        <a:pt x="3278" y="1503"/>
                      </a:lnTo>
                      <a:lnTo>
                        <a:pt x="3260" y="1478"/>
                      </a:lnTo>
                      <a:lnTo>
                        <a:pt x="3249" y="1453"/>
                      </a:lnTo>
                      <a:lnTo>
                        <a:pt x="3243" y="1430"/>
                      </a:lnTo>
                      <a:lnTo>
                        <a:pt x="3241" y="1420"/>
                      </a:lnTo>
                      <a:lnTo>
                        <a:pt x="3241" y="1412"/>
                      </a:lnTo>
                      <a:lnTo>
                        <a:pt x="3243" y="1404"/>
                      </a:lnTo>
                      <a:lnTo>
                        <a:pt x="3245" y="1399"/>
                      </a:lnTo>
                      <a:lnTo>
                        <a:pt x="3245" y="1399"/>
                      </a:lnTo>
                      <a:lnTo>
                        <a:pt x="3249" y="1395"/>
                      </a:lnTo>
                      <a:lnTo>
                        <a:pt x="3253" y="1393"/>
                      </a:lnTo>
                      <a:lnTo>
                        <a:pt x="3258" y="1391"/>
                      </a:lnTo>
                      <a:lnTo>
                        <a:pt x="3266" y="1391"/>
                      </a:lnTo>
                      <a:lnTo>
                        <a:pt x="3282" y="1395"/>
                      </a:lnTo>
                      <a:lnTo>
                        <a:pt x="3299" y="1403"/>
                      </a:lnTo>
                      <a:lnTo>
                        <a:pt x="3318" y="1412"/>
                      </a:lnTo>
                      <a:lnTo>
                        <a:pt x="3340" y="1426"/>
                      </a:lnTo>
                      <a:lnTo>
                        <a:pt x="3384" y="1453"/>
                      </a:lnTo>
                      <a:lnTo>
                        <a:pt x="3384" y="1453"/>
                      </a:lnTo>
                      <a:lnTo>
                        <a:pt x="3411" y="1468"/>
                      </a:lnTo>
                      <a:lnTo>
                        <a:pt x="3450" y="1484"/>
                      </a:lnTo>
                      <a:lnTo>
                        <a:pt x="3494" y="1501"/>
                      </a:lnTo>
                      <a:lnTo>
                        <a:pt x="3544" y="1517"/>
                      </a:lnTo>
                      <a:lnTo>
                        <a:pt x="3597" y="1528"/>
                      </a:lnTo>
                      <a:lnTo>
                        <a:pt x="3624" y="1534"/>
                      </a:lnTo>
                      <a:lnTo>
                        <a:pt x="3649" y="1538"/>
                      </a:lnTo>
                      <a:lnTo>
                        <a:pt x="3676" y="1540"/>
                      </a:lnTo>
                      <a:lnTo>
                        <a:pt x="3701" y="1542"/>
                      </a:lnTo>
                      <a:lnTo>
                        <a:pt x="3724" y="1540"/>
                      </a:lnTo>
                      <a:lnTo>
                        <a:pt x="3747" y="1538"/>
                      </a:lnTo>
                      <a:lnTo>
                        <a:pt x="3747" y="1538"/>
                      </a:lnTo>
                      <a:lnTo>
                        <a:pt x="3768" y="1534"/>
                      </a:lnTo>
                      <a:lnTo>
                        <a:pt x="3788" y="1528"/>
                      </a:lnTo>
                      <a:lnTo>
                        <a:pt x="3807" y="1520"/>
                      </a:lnTo>
                      <a:lnTo>
                        <a:pt x="3824" y="1513"/>
                      </a:lnTo>
                      <a:lnTo>
                        <a:pt x="3838" y="1505"/>
                      </a:lnTo>
                      <a:lnTo>
                        <a:pt x="3853" y="1495"/>
                      </a:lnTo>
                      <a:lnTo>
                        <a:pt x="3865" y="1486"/>
                      </a:lnTo>
                      <a:lnTo>
                        <a:pt x="3875" y="1474"/>
                      </a:lnTo>
                      <a:lnTo>
                        <a:pt x="3884" y="1462"/>
                      </a:lnTo>
                      <a:lnTo>
                        <a:pt x="3890" y="1451"/>
                      </a:lnTo>
                      <a:lnTo>
                        <a:pt x="3896" y="1439"/>
                      </a:lnTo>
                      <a:lnTo>
                        <a:pt x="3900" y="1428"/>
                      </a:lnTo>
                      <a:lnTo>
                        <a:pt x="3900" y="1416"/>
                      </a:lnTo>
                      <a:lnTo>
                        <a:pt x="3900" y="1404"/>
                      </a:lnTo>
                      <a:lnTo>
                        <a:pt x="3898" y="1395"/>
                      </a:lnTo>
                      <a:lnTo>
                        <a:pt x="3894" y="1383"/>
                      </a:lnTo>
                      <a:lnTo>
                        <a:pt x="3894" y="1383"/>
                      </a:lnTo>
                      <a:lnTo>
                        <a:pt x="3888" y="1374"/>
                      </a:lnTo>
                      <a:lnTo>
                        <a:pt x="3882" y="1364"/>
                      </a:lnTo>
                      <a:lnTo>
                        <a:pt x="3877" y="1358"/>
                      </a:lnTo>
                      <a:lnTo>
                        <a:pt x="3869" y="1350"/>
                      </a:lnTo>
                      <a:lnTo>
                        <a:pt x="3861" y="1346"/>
                      </a:lnTo>
                      <a:lnTo>
                        <a:pt x="3853" y="1343"/>
                      </a:lnTo>
                      <a:lnTo>
                        <a:pt x="3834" y="1337"/>
                      </a:lnTo>
                      <a:lnTo>
                        <a:pt x="3813" y="1335"/>
                      </a:lnTo>
                      <a:lnTo>
                        <a:pt x="3792" y="1339"/>
                      </a:lnTo>
                      <a:lnTo>
                        <a:pt x="3766" y="1343"/>
                      </a:lnTo>
                      <a:lnTo>
                        <a:pt x="3739" y="1352"/>
                      </a:lnTo>
                      <a:lnTo>
                        <a:pt x="3739" y="1352"/>
                      </a:lnTo>
                      <a:lnTo>
                        <a:pt x="3712" y="1362"/>
                      </a:lnTo>
                      <a:lnTo>
                        <a:pt x="3683" y="1368"/>
                      </a:lnTo>
                      <a:lnTo>
                        <a:pt x="3654" y="1374"/>
                      </a:lnTo>
                      <a:lnTo>
                        <a:pt x="3624" y="1375"/>
                      </a:lnTo>
                      <a:lnTo>
                        <a:pt x="3593" y="1375"/>
                      </a:lnTo>
                      <a:lnTo>
                        <a:pt x="3558" y="1374"/>
                      </a:lnTo>
                      <a:lnTo>
                        <a:pt x="3523" y="1368"/>
                      </a:lnTo>
                      <a:lnTo>
                        <a:pt x="3484" y="1360"/>
                      </a:lnTo>
                      <a:lnTo>
                        <a:pt x="3484" y="1360"/>
                      </a:lnTo>
                      <a:lnTo>
                        <a:pt x="3463" y="1354"/>
                      </a:lnTo>
                      <a:lnTo>
                        <a:pt x="3442" y="1346"/>
                      </a:lnTo>
                      <a:lnTo>
                        <a:pt x="3419" y="1337"/>
                      </a:lnTo>
                      <a:lnTo>
                        <a:pt x="3394" y="1325"/>
                      </a:lnTo>
                      <a:lnTo>
                        <a:pt x="3345" y="1300"/>
                      </a:lnTo>
                      <a:lnTo>
                        <a:pt x="3322" y="1285"/>
                      </a:lnTo>
                      <a:lnTo>
                        <a:pt x="3301" y="1269"/>
                      </a:lnTo>
                      <a:lnTo>
                        <a:pt x="3280" y="1254"/>
                      </a:lnTo>
                      <a:lnTo>
                        <a:pt x="3262" y="1238"/>
                      </a:lnTo>
                      <a:lnTo>
                        <a:pt x="3245" y="1223"/>
                      </a:lnTo>
                      <a:lnTo>
                        <a:pt x="3231" y="1207"/>
                      </a:lnTo>
                      <a:lnTo>
                        <a:pt x="3222" y="1192"/>
                      </a:lnTo>
                      <a:lnTo>
                        <a:pt x="3214" y="1178"/>
                      </a:lnTo>
                      <a:lnTo>
                        <a:pt x="3212" y="1165"/>
                      </a:lnTo>
                      <a:lnTo>
                        <a:pt x="3212" y="1157"/>
                      </a:lnTo>
                      <a:lnTo>
                        <a:pt x="3214" y="1151"/>
                      </a:lnTo>
                      <a:lnTo>
                        <a:pt x="3214" y="1151"/>
                      </a:lnTo>
                      <a:lnTo>
                        <a:pt x="3216" y="1146"/>
                      </a:lnTo>
                      <a:lnTo>
                        <a:pt x="3220" y="1142"/>
                      </a:lnTo>
                      <a:lnTo>
                        <a:pt x="3229" y="1136"/>
                      </a:lnTo>
                      <a:lnTo>
                        <a:pt x="3241" y="1132"/>
                      </a:lnTo>
                      <a:lnTo>
                        <a:pt x="3255" y="1132"/>
                      </a:lnTo>
                      <a:lnTo>
                        <a:pt x="3270" y="1136"/>
                      </a:lnTo>
                      <a:lnTo>
                        <a:pt x="3287" y="1140"/>
                      </a:lnTo>
                      <a:lnTo>
                        <a:pt x="3326" y="1153"/>
                      </a:lnTo>
                      <a:lnTo>
                        <a:pt x="3367" y="1173"/>
                      </a:lnTo>
                      <a:lnTo>
                        <a:pt x="3409" y="1192"/>
                      </a:lnTo>
                      <a:lnTo>
                        <a:pt x="3450" y="1209"/>
                      </a:lnTo>
                      <a:lnTo>
                        <a:pt x="3467" y="1215"/>
                      </a:lnTo>
                      <a:lnTo>
                        <a:pt x="3484" y="1221"/>
                      </a:lnTo>
                      <a:lnTo>
                        <a:pt x="3484" y="1221"/>
                      </a:lnTo>
                      <a:lnTo>
                        <a:pt x="3517" y="1229"/>
                      </a:lnTo>
                      <a:lnTo>
                        <a:pt x="3548" y="1234"/>
                      </a:lnTo>
                      <a:lnTo>
                        <a:pt x="3581" y="1236"/>
                      </a:lnTo>
                      <a:lnTo>
                        <a:pt x="3614" y="1236"/>
                      </a:lnTo>
                      <a:lnTo>
                        <a:pt x="3649" y="1232"/>
                      </a:lnTo>
                      <a:lnTo>
                        <a:pt x="3687" y="1225"/>
                      </a:lnTo>
                      <a:lnTo>
                        <a:pt x="3726" y="1209"/>
                      </a:lnTo>
                      <a:lnTo>
                        <a:pt x="3770" y="1190"/>
                      </a:lnTo>
                      <a:lnTo>
                        <a:pt x="3770" y="1190"/>
                      </a:lnTo>
                      <a:lnTo>
                        <a:pt x="3792" y="1178"/>
                      </a:lnTo>
                      <a:lnTo>
                        <a:pt x="3811" y="1163"/>
                      </a:lnTo>
                      <a:lnTo>
                        <a:pt x="3828" y="1147"/>
                      </a:lnTo>
                      <a:lnTo>
                        <a:pt x="3842" y="1132"/>
                      </a:lnTo>
                      <a:lnTo>
                        <a:pt x="3855" y="1115"/>
                      </a:lnTo>
                      <a:lnTo>
                        <a:pt x="3865" y="1097"/>
                      </a:lnTo>
                      <a:lnTo>
                        <a:pt x="3873" y="1080"/>
                      </a:lnTo>
                      <a:lnTo>
                        <a:pt x="3880" y="1062"/>
                      </a:lnTo>
                      <a:lnTo>
                        <a:pt x="3884" y="1045"/>
                      </a:lnTo>
                      <a:lnTo>
                        <a:pt x="3888" y="1030"/>
                      </a:lnTo>
                      <a:lnTo>
                        <a:pt x="3888" y="1012"/>
                      </a:lnTo>
                      <a:lnTo>
                        <a:pt x="3888" y="999"/>
                      </a:lnTo>
                      <a:lnTo>
                        <a:pt x="3886" y="985"/>
                      </a:lnTo>
                      <a:lnTo>
                        <a:pt x="3882" y="974"/>
                      </a:lnTo>
                      <a:lnTo>
                        <a:pt x="3877" y="966"/>
                      </a:lnTo>
                      <a:lnTo>
                        <a:pt x="3871" y="958"/>
                      </a:lnTo>
                      <a:lnTo>
                        <a:pt x="3871" y="958"/>
                      </a:lnTo>
                      <a:lnTo>
                        <a:pt x="3863" y="952"/>
                      </a:lnTo>
                      <a:lnTo>
                        <a:pt x="3857" y="950"/>
                      </a:lnTo>
                      <a:lnTo>
                        <a:pt x="3850" y="948"/>
                      </a:lnTo>
                      <a:lnTo>
                        <a:pt x="3842" y="947"/>
                      </a:lnTo>
                      <a:lnTo>
                        <a:pt x="3824" y="948"/>
                      </a:lnTo>
                      <a:lnTo>
                        <a:pt x="3809" y="954"/>
                      </a:lnTo>
                      <a:lnTo>
                        <a:pt x="3792" y="962"/>
                      </a:lnTo>
                      <a:lnTo>
                        <a:pt x="3774" y="974"/>
                      </a:lnTo>
                      <a:lnTo>
                        <a:pt x="3739" y="997"/>
                      </a:lnTo>
                      <a:lnTo>
                        <a:pt x="3739" y="997"/>
                      </a:lnTo>
                      <a:lnTo>
                        <a:pt x="3722" y="1008"/>
                      </a:lnTo>
                      <a:lnTo>
                        <a:pt x="3701" y="1022"/>
                      </a:lnTo>
                      <a:lnTo>
                        <a:pt x="3678" y="1033"/>
                      </a:lnTo>
                      <a:lnTo>
                        <a:pt x="3651" y="1045"/>
                      </a:lnTo>
                      <a:lnTo>
                        <a:pt x="3620" y="1055"/>
                      </a:lnTo>
                      <a:lnTo>
                        <a:pt x="3585" y="1064"/>
                      </a:lnTo>
                      <a:lnTo>
                        <a:pt x="3544" y="1070"/>
                      </a:lnTo>
                      <a:lnTo>
                        <a:pt x="3500" y="1074"/>
                      </a:lnTo>
                      <a:lnTo>
                        <a:pt x="3500" y="1074"/>
                      </a:lnTo>
                      <a:lnTo>
                        <a:pt x="3477" y="1074"/>
                      </a:lnTo>
                      <a:lnTo>
                        <a:pt x="3452" y="1070"/>
                      </a:lnTo>
                      <a:lnTo>
                        <a:pt x="3427" y="1062"/>
                      </a:lnTo>
                      <a:lnTo>
                        <a:pt x="3401" y="1053"/>
                      </a:lnTo>
                      <a:lnTo>
                        <a:pt x="3376" y="1041"/>
                      </a:lnTo>
                      <a:lnTo>
                        <a:pt x="3353" y="1028"/>
                      </a:lnTo>
                      <a:lnTo>
                        <a:pt x="3330" y="1012"/>
                      </a:lnTo>
                      <a:lnTo>
                        <a:pt x="3309" y="997"/>
                      </a:lnTo>
                      <a:lnTo>
                        <a:pt x="3287" y="981"/>
                      </a:lnTo>
                      <a:lnTo>
                        <a:pt x="3270" y="966"/>
                      </a:lnTo>
                      <a:lnTo>
                        <a:pt x="3255" y="948"/>
                      </a:lnTo>
                      <a:lnTo>
                        <a:pt x="3241" y="933"/>
                      </a:lnTo>
                      <a:lnTo>
                        <a:pt x="3231" y="920"/>
                      </a:lnTo>
                      <a:lnTo>
                        <a:pt x="3224" y="908"/>
                      </a:lnTo>
                      <a:lnTo>
                        <a:pt x="3222" y="896"/>
                      </a:lnTo>
                      <a:lnTo>
                        <a:pt x="3222" y="889"/>
                      </a:lnTo>
                      <a:lnTo>
                        <a:pt x="3222" y="889"/>
                      </a:lnTo>
                      <a:lnTo>
                        <a:pt x="3226" y="883"/>
                      </a:lnTo>
                      <a:lnTo>
                        <a:pt x="3231" y="879"/>
                      </a:lnTo>
                      <a:lnTo>
                        <a:pt x="3241" y="877"/>
                      </a:lnTo>
                      <a:lnTo>
                        <a:pt x="3251" y="875"/>
                      </a:lnTo>
                      <a:lnTo>
                        <a:pt x="3276" y="877"/>
                      </a:lnTo>
                      <a:lnTo>
                        <a:pt x="3305" y="883"/>
                      </a:lnTo>
                      <a:lnTo>
                        <a:pt x="3374" y="896"/>
                      </a:lnTo>
                      <a:lnTo>
                        <a:pt x="3411" y="902"/>
                      </a:lnTo>
                      <a:lnTo>
                        <a:pt x="3446" y="904"/>
                      </a:lnTo>
                      <a:lnTo>
                        <a:pt x="3446" y="904"/>
                      </a:lnTo>
                      <a:lnTo>
                        <a:pt x="3484" y="902"/>
                      </a:lnTo>
                      <a:lnTo>
                        <a:pt x="3527" y="898"/>
                      </a:lnTo>
                      <a:lnTo>
                        <a:pt x="3575" y="892"/>
                      </a:lnTo>
                      <a:lnTo>
                        <a:pt x="3625" y="883"/>
                      </a:lnTo>
                      <a:lnTo>
                        <a:pt x="3676" y="869"/>
                      </a:lnTo>
                      <a:lnTo>
                        <a:pt x="3726" y="854"/>
                      </a:lnTo>
                      <a:lnTo>
                        <a:pt x="3747" y="844"/>
                      </a:lnTo>
                      <a:lnTo>
                        <a:pt x="3770" y="834"/>
                      </a:lnTo>
                      <a:lnTo>
                        <a:pt x="3790" y="823"/>
                      </a:lnTo>
                      <a:lnTo>
                        <a:pt x="3809" y="811"/>
                      </a:lnTo>
                      <a:lnTo>
                        <a:pt x="3809" y="811"/>
                      </a:lnTo>
                      <a:lnTo>
                        <a:pt x="3826" y="798"/>
                      </a:lnTo>
                      <a:lnTo>
                        <a:pt x="3840" y="784"/>
                      </a:lnTo>
                      <a:lnTo>
                        <a:pt x="3853" y="769"/>
                      </a:lnTo>
                      <a:lnTo>
                        <a:pt x="3863" y="753"/>
                      </a:lnTo>
                      <a:lnTo>
                        <a:pt x="3873" y="736"/>
                      </a:lnTo>
                      <a:lnTo>
                        <a:pt x="3879" y="719"/>
                      </a:lnTo>
                      <a:lnTo>
                        <a:pt x="3884" y="703"/>
                      </a:lnTo>
                      <a:lnTo>
                        <a:pt x="3888" y="686"/>
                      </a:lnTo>
                      <a:lnTo>
                        <a:pt x="3890" y="670"/>
                      </a:lnTo>
                      <a:lnTo>
                        <a:pt x="3892" y="653"/>
                      </a:lnTo>
                      <a:lnTo>
                        <a:pt x="3890" y="639"/>
                      </a:lnTo>
                      <a:lnTo>
                        <a:pt x="3888" y="624"/>
                      </a:lnTo>
                      <a:lnTo>
                        <a:pt x="3886" y="610"/>
                      </a:lnTo>
                      <a:lnTo>
                        <a:pt x="3882" y="599"/>
                      </a:lnTo>
                      <a:lnTo>
                        <a:pt x="3877" y="589"/>
                      </a:lnTo>
                      <a:lnTo>
                        <a:pt x="3871" y="579"/>
                      </a:lnTo>
                      <a:lnTo>
                        <a:pt x="3871" y="579"/>
                      </a:lnTo>
                      <a:lnTo>
                        <a:pt x="3863" y="572"/>
                      </a:lnTo>
                      <a:lnTo>
                        <a:pt x="3857" y="566"/>
                      </a:lnTo>
                      <a:lnTo>
                        <a:pt x="3848" y="562"/>
                      </a:lnTo>
                      <a:lnTo>
                        <a:pt x="3840" y="560"/>
                      </a:lnTo>
                      <a:lnTo>
                        <a:pt x="3830" y="560"/>
                      </a:lnTo>
                      <a:lnTo>
                        <a:pt x="3821" y="560"/>
                      </a:lnTo>
                      <a:lnTo>
                        <a:pt x="3801" y="564"/>
                      </a:lnTo>
                      <a:lnTo>
                        <a:pt x="3780" y="572"/>
                      </a:lnTo>
                      <a:lnTo>
                        <a:pt x="3761" y="585"/>
                      </a:lnTo>
                      <a:lnTo>
                        <a:pt x="3741" y="601"/>
                      </a:lnTo>
                      <a:lnTo>
                        <a:pt x="3724" y="618"/>
                      </a:lnTo>
                      <a:lnTo>
                        <a:pt x="3724" y="618"/>
                      </a:lnTo>
                      <a:lnTo>
                        <a:pt x="3707" y="635"/>
                      </a:lnTo>
                      <a:lnTo>
                        <a:pt x="3683" y="653"/>
                      </a:lnTo>
                      <a:lnTo>
                        <a:pt x="3660" y="668"/>
                      </a:lnTo>
                      <a:lnTo>
                        <a:pt x="3631" y="682"/>
                      </a:lnTo>
                      <a:lnTo>
                        <a:pt x="3602" y="693"/>
                      </a:lnTo>
                      <a:lnTo>
                        <a:pt x="3568" y="705"/>
                      </a:lnTo>
                      <a:lnTo>
                        <a:pt x="3531" y="717"/>
                      </a:lnTo>
                      <a:lnTo>
                        <a:pt x="3492" y="726"/>
                      </a:lnTo>
                      <a:lnTo>
                        <a:pt x="3492" y="726"/>
                      </a:lnTo>
                      <a:lnTo>
                        <a:pt x="3450" y="734"/>
                      </a:lnTo>
                      <a:lnTo>
                        <a:pt x="3407" y="738"/>
                      </a:lnTo>
                      <a:lnTo>
                        <a:pt x="3365" y="740"/>
                      </a:lnTo>
                      <a:lnTo>
                        <a:pt x="3345" y="738"/>
                      </a:lnTo>
                      <a:lnTo>
                        <a:pt x="3326" y="736"/>
                      </a:lnTo>
                      <a:lnTo>
                        <a:pt x="3309" y="732"/>
                      </a:lnTo>
                      <a:lnTo>
                        <a:pt x="3291" y="728"/>
                      </a:lnTo>
                      <a:lnTo>
                        <a:pt x="3276" y="722"/>
                      </a:lnTo>
                      <a:lnTo>
                        <a:pt x="3262" y="715"/>
                      </a:lnTo>
                      <a:lnTo>
                        <a:pt x="3251" y="705"/>
                      </a:lnTo>
                      <a:lnTo>
                        <a:pt x="3241" y="695"/>
                      </a:lnTo>
                      <a:lnTo>
                        <a:pt x="3233" y="686"/>
                      </a:lnTo>
                      <a:lnTo>
                        <a:pt x="3229" y="672"/>
                      </a:lnTo>
                      <a:lnTo>
                        <a:pt x="3229" y="672"/>
                      </a:lnTo>
                      <a:lnTo>
                        <a:pt x="3229" y="666"/>
                      </a:lnTo>
                      <a:lnTo>
                        <a:pt x="3229" y="659"/>
                      </a:lnTo>
                      <a:lnTo>
                        <a:pt x="3233" y="653"/>
                      </a:lnTo>
                      <a:lnTo>
                        <a:pt x="3237" y="647"/>
                      </a:lnTo>
                      <a:lnTo>
                        <a:pt x="3251" y="635"/>
                      </a:lnTo>
                      <a:lnTo>
                        <a:pt x="3268" y="626"/>
                      </a:lnTo>
                      <a:lnTo>
                        <a:pt x="3289" y="616"/>
                      </a:lnTo>
                      <a:lnTo>
                        <a:pt x="3316" y="607"/>
                      </a:lnTo>
                      <a:lnTo>
                        <a:pt x="3374" y="589"/>
                      </a:lnTo>
                      <a:lnTo>
                        <a:pt x="3436" y="574"/>
                      </a:lnTo>
                      <a:lnTo>
                        <a:pt x="3496" y="560"/>
                      </a:lnTo>
                      <a:lnTo>
                        <a:pt x="3548" y="547"/>
                      </a:lnTo>
                      <a:lnTo>
                        <a:pt x="3569" y="541"/>
                      </a:lnTo>
                      <a:lnTo>
                        <a:pt x="3585" y="533"/>
                      </a:lnTo>
                      <a:lnTo>
                        <a:pt x="3585" y="533"/>
                      </a:lnTo>
                      <a:lnTo>
                        <a:pt x="3618" y="516"/>
                      </a:lnTo>
                      <a:lnTo>
                        <a:pt x="3660" y="491"/>
                      </a:lnTo>
                      <a:lnTo>
                        <a:pt x="3707" y="458"/>
                      </a:lnTo>
                      <a:lnTo>
                        <a:pt x="3730" y="438"/>
                      </a:lnTo>
                      <a:lnTo>
                        <a:pt x="3755" y="419"/>
                      </a:lnTo>
                      <a:lnTo>
                        <a:pt x="3778" y="398"/>
                      </a:lnTo>
                      <a:lnTo>
                        <a:pt x="3801" y="377"/>
                      </a:lnTo>
                      <a:lnTo>
                        <a:pt x="3822" y="353"/>
                      </a:lnTo>
                      <a:lnTo>
                        <a:pt x="3842" y="328"/>
                      </a:lnTo>
                      <a:lnTo>
                        <a:pt x="3859" y="303"/>
                      </a:lnTo>
                      <a:lnTo>
                        <a:pt x="3875" y="278"/>
                      </a:lnTo>
                      <a:lnTo>
                        <a:pt x="3886" y="251"/>
                      </a:lnTo>
                      <a:lnTo>
                        <a:pt x="3894" y="224"/>
                      </a:lnTo>
                      <a:lnTo>
                        <a:pt x="3894" y="224"/>
                      </a:lnTo>
                      <a:lnTo>
                        <a:pt x="3898" y="199"/>
                      </a:lnTo>
                      <a:lnTo>
                        <a:pt x="3900" y="176"/>
                      </a:lnTo>
                      <a:lnTo>
                        <a:pt x="3900" y="154"/>
                      </a:lnTo>
                      <a:lnTo>
                        <a:pt x="3898" y="135"/>
                      </a:lnTo>
                      <a:lnTo>
                        <a:pt x="3892" y="120"/>
                      </a:lnTo>
                      <a:lnTo>
                        <a:pt x="3886" y="106"/>
                      </a:lnTo>
                      <a:lnTo>
                        <a:pt x="3877" y="93"/>
                      </a:lnTo>
                      <a:lnTo>
                        <a:pt x="3869" y="83"/>
                      </a:lnTo>
                      <a:lnTo>
                        <a:pt x="3857" y="73"/>
                      </a:lnTo>
                      <a:lnTo>
                        <a:pt x="3848" y="67"/>
                      </a:lnTo>
                      <a:lnTo>
                        <a:pt x="3836" y="62"/>
                      </a:lnTo>
                      <a:lnTo>
                        <a:pt x="3824" y="56"/>
                      </a:lnTo>
                      <a:lnTo>
                        <a:pt x="3803" y="50"/>
                      </a:lnTo>
                      <a:lnTo>
                        <a:pt x="3786" y="46"/>
                      </a:lnTo>
                      <a:lnTo>
                        <a:pt x="3786" y="46"/>
                      </a:lnTo>
                      <a:lnTo>
                        <a:pt x="3778" y="48"/>
                      </a:lnTo>
                      <a:lnTo>
                        <a:pt x="3766" y="52"/>
                      </a:lnTo>
                      <a:lnTo>
                        <a:pt x="3757" y="62"/>
                      </a:lnTo>
                      <a:lnTo>
                        <a:pt x="3743" y="73"/>
                      </a:lnTo>
                      <a:lnTo>
                        <a:pt x="3716" y="106"/>
                      </a:lnTo>
                      <a:lnTo>
                        <a:pt x="3685" y="147"/>
                      </a:lnTo>
                      <a:lnTo>
                        <a:pt x="3651" y="193"/>
                      </a:lnTo>
                      <a:lnTo>
                        <a:pt x="3616" y="239"/>
                      </a:lnTo>
                      <a:lnTo>
                        <a:pt x="3577" y="286"/>
                      </a:lnTo>
                      <a:lnTo>
                        <a:pt x="3558" y="305"/>
                      </a:lnTo>
                      <a:lnTo>
                        <a:pt x="3539" y="324"/>
                      </a:lnTo>
                      <a:lnTo>
                        <a:pt x="3539" y="324"/>
                      </a:lnTo>
                      <a:lnTo>
                        <a:pt x="3519" y="342"/>
                      </a:lnTo>
                      <a:lnTo>
                        <a:pt x="3498" y="357"/>
                      </a:lnTo>
                      <a:lnTo>
                        <a:pt x="3475" y="373"/>
                      </a:lnTo>
                      <a:lnTo>
                        <a:pt x="3452" y="384"/>
                      </a:lnTo>
                      <a:lnTo>
                        <a:pt x="3430" y="398"/>
                      </a:lnTo>
                      <a:lnTo>
                        <a:pt x="3407" y="408"/>
                      </a:lnTo>
                      <a:lnTo>
                        <a:pt x="3361" y="425"/>
                      </a:lnTo>
                      <a:lnTo>
                        <a:pt x="3318" y="438"/>
                      </a:lnTo>
                      <a:lnTo>
                        <a:pt x="3282" y="446"/>
                      </a:lnTo>
                      <a:lnTo>
                        <a:pt x="3251" y="450"/>
                      </a:lnTo>
                      <a:lnTo>
                        <a:pt x="3239" y="450"/>
                      </a:lnTo>
                      <a:lnTo>
                        <a:pt x="3229" y="448"/>
                      </a:lnTo>
                      <a:lnTo>
                        <a:pt x="3229" y="448"/>
                      </a:lnTo>
                      <a:lnTo>
                        <a:pt x="3216" y="444"/>
                      </a:lnTo>
                      <a:lnTo>
                        <a:pt x="3206" y="438"/>
                      </a:lnTo>
                      <a:lnTo>
                        <a:pt x="3201" y="431"/>
                      </a:lnTo>
                      <a:lnTo>
                        <a:pt x="3197" y="423"/>
                      </a:lnTo>
                      <a:lnTo>
                        <a:pt x="3191" y="417"/>
                      </a:lnTo>
                      <a:lnTo>
                        <a:pt x="3183" y="409"/>
                      </a:lnTo>
                      <a:lnTo>
                        <a:pt x="3172" y="406"/>
                      </a:lnTo>
                      <a:lnTo>
                        <a:pt x="3152" y="402"/>
                      </a:lnTo>
                      <a:lnTo>
                        <a:pt x="3152" y="402"/>
                      </a:lnTo>
                      <a:lnTo>
                        <a:pt x="3139" y="402"/>
                      </a:lnTo>
                      <a:lnTo>
                        <a:pt x="3119" y="408"/>
                      </a:lnTo>
                      <a:lnTo>
                        <a:pt x="3098" y="415"/>
                      </a:lnTo>
                      <a:lnTo>
                        <a:pt x="3071" y="425"/>
                      </a:lnTo>
                      <a:lnTo>
                        <a:pt x="3013" y="452"/>
                      </a:lnTo>
                      <a:lnTo>
                        <a:pt x="2949" y="483"/>
                      </a:lnTo>
                      <a:lnTo>
                        <a:pt x="2884" y="518"/>
                      </a:lnTo>
                      <a:lnTo>
                        <a:pt x="2826" y="552"/>
                      </a:lnTo>
                      <a:lnTo>
                        <a:pt x="2776" y="581"/>
                      </a:lnTo>
                      <a:lnTo>
                        <a:pt x="2743" y="603"/>
                      </a:lnTo>
                      <a:lnTo>
                        <a:pt x="2743" y="603"/>
                      </a:lnTo>
                      <a:lnTo>
                        <a:pt x="2731" y="610"/>
                      </a:lnTo>
                      <a:lnTo>
                        <a:pt x="2721" y="620"/>
                      </a:lnTo>
                      <a:lnTo>
                        <a:pt x="2714" y="630"/>
                      </a:lnTo>
                      <a:lnTo>
                        <a:pt x="2706" y="639"/>
                      </a:lnTo>
                      <a:lnTo>
                        <a:pt x="2694" y="663"/>
                      </a:lnTo>
                      <a:lnTo>
                        <a:pt x="2687" y="686"/>
                      </a:lnTo>
                      <a:lnTo>
                        <a:pt x="2681" y="711"/>
                      </a:lnTo>
                      <a:lnTo>
                        <a:pt x="2679" y="738"/>
                      </a:lnTo>
                      <a:lnTo>
                        <a:pt x="2673" y="796"/>
                      </a:lnTo>
                      <a:lnTo>
                        <a:pt x="2673" y="796"/>
                      </a:lnTo>
                      <a:lnTo>
                        <a:pt x="2669" y="827"/>
                      </a:lnTo>
                      <a:lnTo>
                        <a:pt x="2664" y="860"/>
                      </a:lnTo>
                      <a:lnTo>
                        <a:pt x="2656" y="892"/>
                      </a:lnTo>
                      <a:lnTo>
                        <a:pt x="2650" y="908"/>
                      </a:lnTo>
                      <a:lnTo>
                        <a:pt x="2642" y="923"/>
                      </a:lnTo>
                      <a:lnTo>
                        <a:pt x="2633" y="937"/>
                      </a:lnTo>
                      <a:lnTo>
                        <a:pt x="2623" y="948"/>
                      </a:lnTo>
                      <a:lnTo>
                        <a:pt x="2611" y="960"/>
                      </a:lnTo>
                      <a:lnTo>
                        <a:pt x="2598" y="970"/>
                      </a:lnTo>
                      <a:lnTo>
                        <a:pt x="2580" y="977"/>
                      </a:lnTo>
                      <a:lnTo>
                        <a:pt x="2563" y="983"/>
                      </a:lnTo>
                      <a:lnTo>
                        <a:pt x="2542" y="987"/>
                      </a:lnTo>
                      <a:lnTo>
                        <a:pt x="2519" y="989"/>
                      </a:lnTo>
                      <a:lnTo>
                        <a:pt x="2519" y="989"/>
                      </a:lnTo>
                      <a:lnTo>
                        <a:pt x="2495" y="987"/>
                      </a:lnTo>
                      <a:lnTo>
                        <a:pt x="2474" y="981"/>
                      </a:lnTo>
                      <a:lnTo>
                        <a:pt x="2455" y="974"/>
                      </a:lnTo>
                      <a:lnTo>
                        <a:pt x="2438" y="962"/>
                      </a:lnTo>
                      <a:lnTo>
                        <a:pt x="2422" y="948"/>
                      </a:lnTo>
                      <a:lnTo>
                        <a:pt x="2410" y="931"/>
                      </a:lnTo>
                      <a:lnTo>
                        <a:pt x="2401" y="912"/>
                      </a:lnTo>
                      <a:lnTo>
                        <a:pt x="2393" y="891"/>
                      </a:lnTo>
                      <a:lnTo>
                        <a:pt x="2387" y="865"/>
                      </a:lnTo>
                      <a:lnTo>
                        <a:pt x="2383" y="840"/>
                      </a:lnTo>
                      <a:lnTo>
                        <a:pt x="2382" y="815"/>
                      </a:lnTo>
                      <a:lnTo>
                        <a:pt x="2383" y="786"/>
                      </a:lnTo>
                      <a:lnTo>
                        <a:pt x="2385" y="757"/>
                      </a:lnTo>
                      <a:lnTo>
                        <a:pt x="2391" y="726"/>
                      </a:lnTo>
                      <a:lnTo>
                        <a:pt x="2401" y="695"/>
                      </a:lnTo>
                      <a:lnTo>
                        <a:pt x="2410" y="664"/>
                      </a:lnTo>
                      <a:lnTo>
                        <a:pt x="2410" y="664"/>
                      </a:lnTo>
                      <a:lnTo>
                        <a:pt x="2424" y="634"/>
                      </a:lnTo>
                      <a:lnTo>
                        <a:pt x="2441" y="605"/>
                      </a:lnTo>
                      <a:lnTo>
                        <a:pt x="2463" y="578"/>
                      </a:lnTo>
                      <a:lnTo>
                        <a:pt x="2486" y="554"/>
                      </a:lnTo>
                      <a:lnTo>
                        <a:pt x="2511" y="531"/>
                      </a:lnTo>
                      <a:lnTo>
                        <a:pt x="2540" y="508"/>
                      </a:lnTo>
                      <a:lnTo>
                        <a:pt x="2569" y="489"/>
                      </a:lnTo>
                      <a:lnTo>
                        <a:pt x="2602" y="471"/>
                      </a:lnTo>
                      <a:lnTo>
                        <a:pt x="2635" y="454"/>
                      </a:lnTo>
                      <a:lnTo>
                        <a:pt x="2667" y="438"/>
                      </a:lnTo>
                      <a:lnTo>
                        <a:pt x="2702" y="425"/>
                      </a:lnTo>
                      <a:lnTo>
                        <a:pt x="2737" y="413"/>
                      </a:lnTo>
                      <a:lnTo>
                        <a:pt x="2770" y="404"/>
                      </a:lnTo>
                      <a:lnTo>
                        <a:pt x="2803" y="394"/>
                      </a:lnTo>
                      <a:lnTo>
                        <a:pt x="2866" y="379"/>
                      </a:lnTo>
                      <a:lnTo>
                        <a:pt x="2866" y="379"/>
                      </a:lnTo>
                      <a:lnTo>
                        <a:pt x="2920" y="365"/>
                      </a:lnTo>
                      <a:lnTo>
                        <a:pt x="2967" y="351"/>
                      </a:lnTo>
                      <a:lnTo>
                        <a:pt x="3004" y="338"/>
                      </a:lnTo>
                      <a:lnTo>
                        <a:pt x="3031" y="324"/>
                      </a:lnTo>
                      <a:lnTo>
                        <a:pt x="3052" y="311"/>
                      </a:lnTo>
                      <a:lnTo>
                        <a:pt x="3065" y="301"/>
                      </a:lnTo>
                      <a:lnTo>
                        <a:pt x="3075" y="294"/>
                      </a:lnTo>
                      <a:lnTo>
                        <a:pt x="3075" y="294"/>
                      </a:lnTo>
                      <a:lnTo>
                        <a:pt x="3065" y="295"/>
                      </a:lnTo>
                      <a:lnTo>
                        <a:pt x="3040" y="301"/>
                      </a:lnTo>
                      <a:lnTo>
                        <a:pt x="3000" y="305"/>
                      </a:lnTo>
                      <a:lnTo>
                        <a:pt x="2944" y="309"/>
                      </a:lnTo>
                      <a:lnTo>
                        <a:pt x="2944" y="309"/>
                      </a:lnTo>
                      <a:lnTo>
                        <a:pt x="2915" y="309"/>
                      </a:lnTo>
                      <a:lnTo>
                        <a:pt x="2893" y="305"/>
                      </a:lnTo>
                      <a:lnTo>
                        <a:pt x="2876" y="299"/>
                      </a:lnTo>
                      <a:lnTo>
                        <a:pt x="2862" y="294"/>
                      </a:lnTo>
                      <a:lnTo>
                        <a:pt x="2853" y="288"/>
                      </a:lnTo>
                      <a:lnTo>
                        <a:pt x="2847" y="284"/>
                      </a:lnTo>
                      <a:lnTo>
                        <a:pt x="2843" y="278"/>
                      </a:lnTo>
                      <a:lnTo>
                        <a:pt x="2843" y="278"/>
                      </a:lnTo>
                      <a:lnTo>
                        <a:pt x="2884" y="278"/>
                      </a:lnTo>
                      <a:lnTo>
                        <a:pt x="2975" y="274"/>
                      </a:lnTo>
                      <a:lnTo>
                        <a:pt x="3029" y="270"/>
                      </a:lnTo>
                      <a:lnTo>
                        <a:pt x="3079" y="265"/>
                      </a:lnTo>
                      <a:lnTo>
                        <a:pt x="3121" y="257"/>
                      </a:lnTo>
                      <a:lnTo>
                        <a:pt x="3139" y="253"/>
                      </a:lnTo>
                      <a:lnTo>
                        <a:pt x="3152" y="247"/>
                      </a:lnTo>
                      <a:lnTo>
                        <a:pt x="3152" y="247"/>
                      </a:lnTo>
                      <a:lnTo>
                        <a:pt x="3175" y="236"/>
                      </a:lnTo>
                      <a:lnTo>
                        <a:pt x="3197" y="222"/>
                      </a:lnTo>
                      <a:lnTo>
                        <a:pt x="3218" y="207"/>
                      </a:lnTo>
                      <a:lnTo>
                        <a:pt x="3237" y="191"/>
                      </a:lnTo>
                      <a:lnTo>
                        <a:pt x="3253" y="174"/>
                      </a:lnTo>
                      <a:lnTo>
                        <a:pt x="3264" y="156"/>
                      </a:lnTo>
                      <a:lnTo>
                        <a:pt x="3268" y="149"/>
                      </a:lnTo>
                      <a:lnTo>
                        <a:pt x="3270" y="139"/>
                      </a:lnTo>
                      <a:lnTo>
                        <a:pt x="3270" y="131"/>
                      </a:lnTo>
                      <a:lnTo>
                        <a:pt x="3268" y="124"/>
                      </a:lnTo>
                      <a:lnTo>
                        <a:pt x="3268" y="124"/>
                      </a:lnTo>
                      <a:lnTo>
                        <a:pt x="3262" y="110"/>
                      </a:lnTo>
                      <a:lnTo>
                        <a:pt x="3255" y="100"/>
                      </a:lnTo>
                      <a:lnTo>
                        <a:pt x="3245" y="96"/>
                      </a:lnTo>
                      <a:lnTo>
                        <a:pt x="3237" y="95"/>
                      </a:lnTo>
                      <a:lnTo>
                        <a:pt x="3228" y="96"/>
                      </a:lnTo>
                      <a:lnTo>
                        <a:pt x="3220" y="98"/>
                      </a:lnTo>
                      <a:lnTo>
                        <a:pt x="3212" y="102"/>
                      </a:lnTo>
                      <a:lnTo>
                        <a:pt x="3206" y="108"/>
                      </a:lnTo>
                      <a:lnTo>
                        <a:pt x="3206" y="108"/>
                      </a:lnTo>
                      <a:lnTo>
                        <a:pt x="3183" y="133"/>
                      </a:lnTo>
                      <a:lnTo>
                        <a:pt x="3162" y="154"/>
                      </a:lnTo>
                      <a:lnTo>
                        <a:pt x="3137" y="176"/>
                      </a:lnTo>
                      <a:lnTo>
                        <a:pt x="3110" y="199"/>
                      </a:lnTo>
                      <a:lnTo>
                        <a:pt x="3081" y="218"/>
                      </a:lnTo>
                      <a:lnTo>
                        <a:pt x="3067" y="226"/>
                      </a:lnTo>
                      <a:lnTo>
                        <a:pt x="3054" y="234"/>
                      </a:lnTo>
                      <a:lnTo>
                        <a:pt x="3040" y="238"/>
                      </a:lnTo>
                      <a:lnTo>
                        <a:pt x="3029" y="239"/>
                      </a:lnTo>
                      <a:lnTo>
                        <a:pt x="3029" y="239"/>
                      </a:lnTo>
                      <a:lnTo>
                        <a:pt x="3004" y="241"/>
                      </a:lnTo>
                      <a:lnTo>
                        <a:pt x="2978" y="239"/>
                      </a:lnTo>
                      <a:lnTo>
                        <a:pt x="2928" y="234"/>
                      </a:lnTo>
                      <a:lnTo>
                        <a:pt x="2890" y="228"/>
                      </a:lnTo>
                      <a:lnTo>
                        <a:pt x="2874" y="224"/>
                      </a:lnTo>
                      <a:lnTo>
                        <a:pt x="2874" y="224"/>
                      </a:lnTo>
                      <a:lnTo>
                        <a:pt x="2888" y="212"/>
                      </a:lnTo>
                      <a:lnTo>
                        <a:pt x="2920" y="185"/>
                      </a:lnTo>
                      <a:lnTo>
                        <a:pt x="2942" y="172"/>
                      </a:lnTo>
                      <a:lnTo>
                        <a:pt x="2963" y="158"/>
                      </a:lnTo>
                      <a:lnTo>
                        <a:pt x="2986" y="151"/>
                      </a:lnTo>
                      <a:lnTo>
                        <a:pt x="2996" y="147"/>
                      </a:lnTo>
                      <a:lnTo>
                        <a:pt x="3005" y="147"/>
                      </a:lnTo>
                      <a:lnTo>
                        <a:pt x="3005" y="147"/>
                      </a:lnTo>
                      <a:lnTo>
                        <a:pt x="3023" y="149"/>
                      </a:lnTo>
                      <a:lnTo>
                        <a:pt x="3040" y="152"/>
                      </a:lnTo>
                      <a:lnTo>
                        <a:pt x="3054" y="158"/>
                      </a:lnTo>
                      <a:lnTo>
                        <a:pt x="3067" y="166"/>
                      </a:lnTo>
                      <a:lnTo>
                        <a:pt x="3085" y="180"/>
                      </a:lnTo>
                      <a:lnTo>
                        <a:pt x="3090" y="185"/>
                      </a:lnTo>
                      <a:lnTo>
                        <a:pt x="3090" y="185"/>
                      </a:lnTo>
                      <a:lnTo>
                        <a:pt x="3090" y="174"/>
                      </a:lnTo>
                      <a:lnTo>
                        <a:pt x="3088" y="147"/>
                      </a:lnTo>
                      <a:lnTo>
                        <a:pt x="3085" y="129"/>
                      </a:lnTo>
                      <a:lnTo>
                        <a:pt x="3079" y="114"/>
                      </a:lnTo>
                      <a:lnTo>
                        <a:pt x="3071" y="98"/>
                      </a:lnTo>
                      <a:lnTo>
                        <a:pt x="3065" y="91"/>
                      </a:lnTo>
                      <a:lnTo>
                        <a:pt x="3060" y="85"/>
                      </a:lnTo>
                      <a:lnTo>
                        <a:pt x="3060" y="85"/>
                      </a:lnTo>
                      <a:lnTo>
                        <a:pt x="3052" y="79"/>
                      </a:lnTo>
                      <a:lnTo>
                        <a:pt x="3042" y="75"/>
                      </a:lnTo>
                      <a:lnTo>
                        <a:pt x="3031" y="71"/>
                      </a:lnTo>
                      <a:lnTo>
                        <a:pt x="3017" y="69"/>
                      </a:lnTo>
                      <a:lnTo>
                        <a:pt x="2988" y="66"/>
                      </a:lnTo>
                      <a:lnTo>
                        <a:pt x="2957" y="66"/>
                      </a:lnTo>
                      <a:lnTo>
                        <a:pt x="2905" y="67"/>
                      </a:lnTo>
                      <a:lnTo>
                        <a:pt x="2882" y="69"/>
                      </a:lnTo>
                      <a:lnTo>
                        <a:pt x="2882" y="69"/>
                      </a:lnTo>
                      <a:lnTo>
                        <a:pt x="2882" y="66"/>
                      </a:lnTo>
                      <a:lnTo>
                        <a:pt x="2880" y="58"/>
                      </a:lnTo>
                      <a:lnTo>
                        <a:pt x="2874" y="48"/>
                      </a:lnTo>
                      <a:lnTo>
                        <a:pt x="2862" y="35"/>
                      </a:lnTo>
                      <a:lnTo>
                        <a:pt x="2855" y="29"/>
                      </a:lnTo>
                      <a:lnTo>
                        <a:pt x="2847" y="21"/>
                      </a:lnTo>
                      <a:lnTo>
                        <a:pt x="2835" y="15"/>
                      </a:lnTo>
                      <a:lnTo>
                        <a:pt x="2822" y="11"/>
                      </a:lnTo>
                      <a:lnTo>
                        <a:pt x="2806" y="6"/>
                      </a:lnTo>
                      <a:lnTo>
                        <a:pt x="2787" y="4"/>
                      </a:lnTo>
                      <a:lnTo>
                        <a:pt x="2766" y="0"/>
                      </a:lnTo>
                      <a:lnTo>
                        <a:pt x="2743" y="0"/>
                      </a:lnTo>
                      <a:lnTo>
                        <a:pt x="2743" y="0"/>
                      </a:lnTo>
                      <a:lnTo>
                        <a:pt x="2696" y="2"/>
                      </a:lnTo>
                      <a:lnTo>
                        <a:pt x="2658" y="8"/>
                      </a:lnTo>
                      <a:lnTo>
                        <a:pt x="2625" y="15"/>
                      </a:lnTo>
                      <a:lnTo>
                        <a:pt x="2594" y="25"/>
                      </a:lnTo>
                      <a:lnTo>
                        <a:pt x="2532" y="46"/>
                      </a:lnTo>
                      <a:lnTo>
                        <a:pt x="2497" y="58"/>
                      </a:lnTo>
                      <a:lnTo>
                        <a:pt x="2457" y="69"/>
                      </a:lnTo>
                      <a:lnTo>
                        <a:pt x="2457" y="69"/>
                      </a:lnTo>
                      <a:lnTo>
                        <a:pt x="2374" y="87"/>
                      </a:lnTo>
                      <a:lnTo>
                        <a:pt x="2308" y="98"/>
                      </a:lnTo>
                      <a:lnTo>
                        <a:pt x="2248" y="108"/>
                      </a:lnTo>
                      <a:lnTo>
                        <a:pt x="2380" y="209"/>
                      </a:lnTo>
                      <a:lnTo>
                        <a:pt x="2380" y="209"/>
                      </a:lnTo>
                      <a:lnTo>
                        <a:pt x="2374" y="210"/>
                      </a:lnTo>
                      <a:lnTo>
                        <a:pt x="2353" y="218"/>
                      </a:lnTo>
                      <a:lnTo>
                        <a:pt x="2316" y="238"/>
                      </a:lnTo>
                      <a:lnTo>
                        <a:pt x="2293" y="251"/>
                      </a:lnTo>
                      <a:lnTo>
                        <a:pt x="2264" y="270"/>
                      </a:lnTo>
                      <a:lnTo>
                        <a:pt x="2264" y="270"/>
                      </a:lnTo>
                      <a:lnTo>
                        <a:pt x="2237" y="290"/>
                      </a:lnTo>
                      <a:lnTo>
                        <a:pt x="2215" y="309"/>
                      </a:lnTo>
                      <a:lnTo>
                        <a:pt x="2202" y="324"/>
                      </a:lnTo>
                      <a:lnTo>
                        <a:pt x="2190" y="338"/>
                      </a:lnTo>
                      <a:lnTo>
                        <a:pt x="2185" y="348"/>
                      </a:lnTo>
                      <a:lnTo>
                        <a:pt x="2181" y="357"/>
                      </a:lnTo>
                      <a:lnTo>
                        <a:pt x="2179" y="363"/>
                      </a:lnTo>
                      <a:lnTo>
                        <a:pt x="2310" y="363"/>
                      </a:lnTo>
                      <a:lnTo>
                        <a:pt x="2310" y="363"/>
                      </a:lnTo>
                      <a:lnTo>
                        <a:pt x="2281" y="375"/>
                      </a:lnTo>
                      <a:lnTo>
                        <a:pt x="2244" y="392"/>
                      </a:lnTo>
                      <a:lnTo>
                        <a:pt x="2194" y="417"/>
                      </a:lnTo>
                      <a:lnTo>
                        <a:pt x="2194" y="417"/>
                      </a:lnTo>
                      <a:lnTo>
                        <a:pt x="2167" y="433"/>
                      </a:lnTo>
                      <a:lnTo>
                        <a:pt x="2146" y="444"/>
                      </a:lnTo>
                      <a:lnTo>
                        <a:pt x="2115" y="467"/>
                      </a:lnTo>
                      <a:lnTo>
                        <a:pt x="2100" y="481"/>
                      </a:lnTo>
                      <a:lnTo>
                        <a:pt x="2094" y="487"/>
                      </a:lnTo>
                      <a:lnTo>
                        <a:pt x="2171" y="502"/>
                      </a:lnTo>
                      <a:lnTo>
                        <a:pt x="2001" y="688"/>
                      </a:lnTo>
                      <a:lnTo>
                        <a:pt x="1831" y="502"/>
                      </a:lnTo>
                      <a:lnTo>
                        <a:pt x="1908" y="487"/>
                      </a:lnTo>
                      <a:lnTo>
                        <a:pt x="1908" y="487"/>
                      </a:lnTo>
                      <a:lnTo>
                        <a:pt x="1904" y="481"/>
                      </a:lnTo>
                      <a:lnTo>
                        <a:pt x="1887" y="467"/>
                      </a:lnTo>
                      <a:lnTo>
                        <a:pt x="1856" y="444"/>
                      </a:lnTo>
                      <a:lnTo>
                        <a:pt x="1835" y="433"/>
                      </a:lnTo>
                      <a:lnTo>
                        <a:pt x="1808" y="417"/>
                      </a:lnTo>
                      <a:lnTo>
                        <a:pt x="1808" y="417"/>
                      </a:lnTo>
                      <a:lnTo>
                        <a:pt x="1758" y="392"/>
                      </a:lnTo>
                      <a:lnTo>
                        <a:pt x="1721" y="375"/>
                      </a:lnTo>
                      <a:lnTo>
                        <a:pt x="1692" y="363"/>
                      </a:lnTo>
                      <a:lnTo>
                        <a:pt x="1823" y="363"/>
                      </a:lnTo>
                      <a:lnTo>
                        <a:pt x="1823" y="363"/>
                      </a:lnTo>
                      <a:lnTo>
                        <a:pt x="1821" y="357"/>
                      </a:lnTo>
                      <a:lnTo>
                        <a:pt x="1817" y="348"/>
                      </a:lnTo>
                      <a:lnTo>
                        <a:pt x="1812" y="338"/>
                      </a:lnTo>
                      <a:lnTo>
                        <a:pt x="1800" y="324"/>
                      </a:lnTo>
                      <a:lnTo>
                        <a:pt x="1787" y="309"/>
                      </a:lnTo>
                      <a:lnTo>
                        <a:pt x="1765" y="290"/>
                      </a:lnTo>
                      <a:lnTo>
                        <a:pt x="1738" y="270"/>
                      </a:lnTo>
                      <a:lnTo>
                        <a:pt x="1738" y="270"/>
                      </a:lnTo>
                      <a:lnTo>
                        <a:pt x="1709" y="251"/>
                      </a:lnTo>
                      <a:lnTo>
                        <a:pt x="1686" y="238"/>
                      </a:lnTo>
                      <a:lnTo>
                        <a:pt x="1649" y="218"/>
                      </a:lnTo>
                      <a:lnTo>
                        <a:pt x="1628" y="210"/>
                      </a:lnTo>
                      <a:lnTo>
                        <a:pt x="1622" y="209"/>
                      </a:lnTo>
                      <a:lnTo>
                        <a:pt x="1754" y="108"/>
                      </a:lnTo>
                      <a:lnTo>
                        <a:pt x="1754" y="108"/>
                      </a:lnTo>
                      <a:lnTo>
                        <a:pt x="1694" y="98"/>
                      </a:lnTo>
                      <a:lnTo>
                        <a:pt x="1628" y="87"/>
                      </a:lnTo>
                      <a:lnTo>
                        <a:pt x="1545" y="69"/>
                      </a:lnTo>
                      <a:lnTo>
                        <a:pt x="1545" y="69"/>
                      </a:lnTo>
                      <a:lnTo>
                        <a:pt x="1505" y="58"/>
                      </a:lnTo>
                      <a:lnTo>
                        <a:pt x="1470" y="46"/>
                      </a:lnTo>
                      <a:lnTo>
                        <a:pt x="1408" y="25"/>
                      </a:lnTo>
                      <a:lnTo>
                        <a:pt x="1377" y="15"/>
                      </a:lnTo>
                      <a:lnTo>
                        <a:pt x="1344" y="8"/>
                      </a:lnTo>
                      <a:lnTo>
                        <a:pt x="1306" y="2"/>
                      </a:lnTo>
                      <a:lnTo>
                        <a:pt x="1259" y="0"/>
                      </a:lnTo>
                      <a:lnTo>
                        <a:pt x="1259" y="0"/>
                      </a:lnTo>
                      <a:lnTo>
                        <a:pt x="1236" y="0"/>
                      </a:lnTo>
                      <a:lnTo>
                        <a:pt x="1215" y="4"/>
                      </a:lnTo>
                      <a:lnTo>
                        <a:pt x="1196" y="6"/>
                      </a:lnTo>
                      <a:lnTo>
                        <a:pt x="1180" y="11"/>
                      </a:lnTo>
                      <a:lnTo>
                        <a:pt x="1167" y="15"/>
                      </a:lnTo>
                      <a:lnTo>
                        <a:pt x="1155" y="21"/>
                      </a:lnTo>
                      <a:lnTo>
                        <a:pt x="1147" y="29"/>
                      </a:lnTo>
                      <a:lnTo>
                        <a:pt x="1140" y="35"/>
                      </a:lnTo>
                      <a:lnTo>
                        <a:pt x="1128" y="48"/>
                      </a:lnTo>
                      <a:lnTo>
                        <a:pt x="1122" y="58"/>
                      </a:lnTo>
                      <a:lnTo>
                        <a:pt x="1120" y="66"/>
                      </a:lnTo>
                      <a:lnTo>
                        <a:pt x="1120" y="69"/>
                      </a:lnTo>
                      <a:lnTo>
                        <a:pt x="1120" y="69"/>
                      </a:lnTo>
                      <a:lnTo>
                        <a:pt x="1097" y="67"/>
                      </a:lnTo>
                      <a:lnTo>
                        <a:pt x="1045" y="66"/>
                      </a:lnTo>
                      <a:lnTo>
                        <a:pt x="1014" y="66"/>
                      </a:lnTo>
                      <a:lnTo>
                        <a:pt x="985" y="69"/>
                      </a:lnTo>
                      <a:lnTo>
                        <a:pt x="971" y="71"/>
                      </a:lnTo>
                      <a:lnTo>
                        <a:pt x="960" y="75"/>
                      </a:lnTo>
                      <a:lnTo>
                        <a:pt x="950" y="79"/>
                      </a:lnTo>
                      <a:lnTo>
                        <a:pt x="942" y="85"/>
                      </a:lnTo>
                      <a:lnTo>
                        <a:pt x="942" y="85"/>
                      </a:lnTo>
                      <a:lnTo>
                        <a:pt x="937" y="91"/>
                      </a:lnTo>
                      <a:lnTo>
                        <a:pt x="931" y="98"/>
                      </a:lnTo>
                      <a:lnTo>
                        <a:pt x="923" y="114"/>
                      </a:lnTo>
                      <a:lnTo>
                        <a:pt x="917" y="129"/>
                      </a:lnTo>
                      <a:lnTo>
                        <a:pt x="914" y="147"/>
                      </a:lnTo>
                      <a:lnTo>
                        <a:pt x="912" y="174"/>
                      </a:lnTo>
                      <a:lnTo>
                        <a:pt x="912" y="185"/>
                      </a:lnTo>
                      <a:lnTo>
                        <a:pt x="912" y="185"/>
                      </a:lnTo>
                      <a:lnTo>
                        <a:pt x="917" y="180"/>
                      </a:lnTo>
                      <a:lnTo>
                        <a:pt x="935" y="166"/>
                      </a:lnTo>
                      <a:lnTo>
                        <a:pt x="948" y="158"/>
                      </a:lnTo>
                      <a:lnTo>
                        <a:pt x="962" y="152"/>
                      </a:lnTo>
                      <a:lnTo>
                        <a:pt x="979" y="149"/>
                      </a:lnTo>
                      <a:lnTo>
                        <a:pt x="997" y="147"/>
                      </a:lnTo>
                      <a:lnTo>
                        <a:pt x="997" y="147"/>
                      </a:lnTo>
                      <a:lnTo>
                        <a:pt x="1006" y="147"/>
                      </a:lnTo>
                      <a:lnTo>
                        <a:pt x="1016" y="151"/>
                      </a:lnTo>
                      <a:lnTo>
                        <a:pt x="1039" y="158"/>
                      </a:lnTo>
                      <a:lnTo>
                        <a:pt x="1060" y="172"/>
                      </a:lnTo>
                      <a:lnTo>
                        <a:pt x="1082" y="185"/>
                      </a:lnTo>
                      <a:lnTo>
                        <a:pt x="1114" y="212"/>
                      </a:lnTo>
                      <a:lnTo>
                        <a:pt x="1128" y="224"/>
                      </a:lnTo>
                      <a:lnTo>
                        <a:pt x="1128" y="224"/>
                      </a:lnTo>
                      <a:lnTo>
                        <a:pt x="1112" y="228"/>
                      </a:lnTo>
                      <a:lnTo>
                        <a:pt x="1074" y="234"/>
                      </a:lnTo>
                      <a:lnTo>
                        <a:pt x="1024" y="239"/>
                      </a:lnTo>
                      <a:lnTo>
                        <a:pt x="999" y="241"/>
                      </a:lnTo>
                      <a:lnTo>
                        <a:pt x="973" y="239"/>
                      </a:lnTo>
                      <a:lnTo>
                        <a:pt x="973" y="239"/>
                      </a:lnTo>
                      <a:lnTo>
                        <a:pt x="962" y="238"/>
                      </a:lnTo>
                      <a:lnTo>
                        <a:pt x="948" y="234"/>
                      </a:lnTo>
                      <a:lnTo>
                        <a:pt x="935" y="226"/>
                      </a:lnTo>
                      <a:lnTo>
                        <a:pt x="921" y="218"/>
                      </a:lnTo>
                      <a:lnTo>
                        <a:pt x="892" y="199"/>
                      </a:lnTo>
                      <a:lnTo>
                        <a:pt x="865" y="176"/>
                      </a:lnTo>
                      <a:lnTo>
                        <a:pt x="840" y="154"/>
                      </a:lnTo>
                      <a:lnTo>
                        <a:pt x="819" y="133"/>
                      </a:lnTo>
                      <a:lnTo>
                        <a:pt x="796" y="108"/>
                      </a:lnTo>
                      <a:lnTo>
                        <a:pt x="796" y="108"/>
                      </a:lnTo>
                      <a:lnTo>
                        <a:pt x="790" y="102"/>
                      </a:lnTo>
                      <a:lnTo>
                        <a:pt x="782" y="98"/>
                      </a:lnTo>
                      <a:lnTo>
                        <a:pt x="774" y="96"/>
                      </a:lnTo>
                      <a:lnTo>
                        <a:pt x="765" y="95"/>
                      </a:lnTo>
                      <a:lnTo>
                        <a:pt x="757" y="96"/>
                      </a:lnTo>
                      <a:lnTo>
                        <a:pt x="747" y="100"/>
                      </a:lnTo>
                      <a:lnTo>
                        <a:pt x="740" y="110"/>
                      </a:lnTo>
                      <a:lnTo>
                        <a:pt x="734" y="124"/>
                      </a:lnTo>
                      <a:lnTo>
                        <a:pt x="734" y="124"/>
                      </a:lnTo>
                      <a:lnTo>
                        <a:pt x="732" y="131"/>
                      </a:lnTo>
                      <a:lnTo>
                        <a:pt x="732" y="139"/>
                      </a:lnTo>
                      <a:lnTo>
                        <a:pt x="734" y="149"/>
                      </a:lnTo>
                      <a:lnTo>
                        <a:pt x="738" y="156"/>
                      </a:lnTo>
                      <a:lnTo>
                        <a:pt x="749" y="174"/>
                      </a:lnTo>
                      <a:lnTo>
                        <a:pt x="765" y="191"/>
                      </a:lnTo>
                      <a:lnTo>
                        <a:pt x="784" y="207"/>
                      </a:lnTo>
                      <a:lnTo>
                        <a:pt x="805" y="222"/>
                      </a:lnTo>
                      <a:lnTo>
                        <a:pt x="827" y="236"/>
                      </a:lnTo>
                      <a:lnTo>
                        <a:pt x="850" y="247"/>
                      </a:lnTo>
                      <a:lnTo>
                        <a:pt x="850" y="247"/>
                      </a:lnTo>
                      <a:lnTo>
                        <a:pt x="863" y="253"/>
                      </a:lnTo>
                      <a:lnTo>
                        <a:pt x="881" y="257"/>
                      </a:lnTo>
                      <a:lnTo>
                        <a:pt x="923" y="265"/>
                      </a:lnTo>
                      <a:lnTo>
                        <a:pt x="973" y="270"/>
                      </a:lnTo>
                      <a:lnTo>
                        <a:pt x="1027" y="274"/>
                      </a:lnTo>
                      <a:lnTo>
                        <a:pt x="1118" y="278"/>
                      </a:lnTo>
                      <a:lnTo>
                        <a:pt x="1159" y="278"/>
                      </a:lnTo>
                      <a:lnTo>
                        <a:pt x="1159" y="278"/>
                      </a:lnTo>
                      <a:lnTo>
                        <a:pt x="1155" y="284"/>
                      </a:lnTo>
                      <a:lnTo>
                        <a:pt x="1149" y="288"/>
                      </a:lnTo>
                      <a:lnTo>
                        <a:pt x="1140" y="294"/>
                      </a:lnTo>
                      <a:lnTo>
                        <a:pt x="1126" y="299"/>
                      </a:lnTo>
                      <a:lnTo>
                        <a:pt x="1109" y="305"/>
                      </a:lnTo>
                      <a:lnTo>
                        <a:pt x="1087" y="309"/>
                      </a:lnTo>
                      <a:lnTo>
                        <a:pt x="1058" y="309"/>
                      </a:lnTo>
                      <a:lnTo>
                        <a:pt x="1058" y="309"/>
                      </a:lnTo>
                      <a:lnTo>
                        <a:pt x="1002" y="305"/>
                      </a:lnTo>
                      <a:lnTo>
                        <a:pt x="962" y="301"/>
                      </a:lnTo>
                      <a:lnTo>
                        <a:pt x="937" y="295"/>
                      </a:lnTo>
                      <a:lnTo>
                        <a:pt x="927" y="294"/>
                      </a:lnTo>
                      <a:lnTo>
                        <a:pt x="927" y="294"/>
                      </a:lnTo>
                      <a:lnTo>
                        <a:pt x="937" y="301"/>
                      </a:lnTo>
                      <a:lnTo>
                        <a:pt x="950" y="311"/>
                      </a:lnTo>
                      <a:lnTo>
                        <a:pt x="971" y="324"/>
                      </a:lnTo>
                      <a:lnTo>
                        <a:pt x="999" y="338"/>
                      </a:lnTo>
                      <a:lnTo>
                        <a:pt x="1035" y="351"/>
                      </a:lnTo>
                      <a:lnTo>
                        <a:pt x="1082" y="365"/>
                      </a:lnTo>
                      <a:lnTo>
                        <a:pt x="1136" y="379"/>
                      </a:lnTo>
                      <a:lnTo>
                        <a:pt x="1136" y="379"/>
                      </a:lnTo>
                      <a:lnTo>
                        <a:pt x="1199" y="394"/>
                      </a:lnTo>
                      <a:lnTo>
                        <a:pt x="1232" y="404"/>
                      </a:lnTo>
                      <a:lnTo>
                        <a:pt x="1265" y="413"/>
                      </a:lnTo>
                      <a:lnTo>
                        <a:pt x="1300" y="425"/>
                      </a:lnTo>
                      <a:lnTo>
                        <a:pt x="1335" y="438"/>
                      </a:lnTo>
                      <a:lnTo>
                        <a:pt x="1367" y="454"/>
                      </a:lnTo>
                      <a:lnTo>
                        <a:pt x="1400" y="471"/>
                      </a:lnTo>
                      <a:lnTo>
                        <a:pt x="1433" y="489"/>
                      </a:lnTo>
                      <a:lnTo>
                        <a:pt x="1462" y="508"/>
                      </a:lnTo>
                      <a:lnTo>
                        <a:pt x="1491" y="531"/>
                      </a:lnTo>
                      <a:lnTo>
                        <a:pt x="1516" y="554"/>
                      </a:lnTo>
                      <a:lnTo>
                        <a:pt x="1539" y="578"/>
                      </a:lnTo>
                      <a:lnTo>
                        <a:pt x="1561" y="605"/>
                      </a:lnTo>
                      <a:lnTo>
                        <a:pt x="1578" y="634"/>
                      </a:lnTo>
                      <a:lnTo>
                        <a:pt x="1592" y="664"/>
                      </a:lnTo>
                      <a:lnTo>
                        <a:pt x="1592" y="664"/>
                      </a:lnTo>
                      <a:lnTo>
                        <a:pt x="1601" y="695"/>
                      </a:lnTo>
                      <a:lnTo>
                        <a:pt x="1611" y="726"/>
                      </a:lnTo>
                      <a:lnTo>
                        <a:pt x="1617" y="757"/>
                      </a:lnTo>
                      <a:lnTo>
                        <a:pt x="1619" y="786"/>
                      </a:lnTo>
                      <a:lnTo>
                        <a:pt x="1620" y="815"/>
                      </a:lnTo>
                      <a:lnTo>
                        <a:pt x="1619" y="840"/>
                      </a:lnTo>
                      <a:lnTo>
                        <a:pt x="1615" y="865"/>
                      </a:lnTo>
                      <a:lnTo>
                        <a:pt x="1611" y="891"/>
                      </a:lnTo>
                      <a:lnTo>
                        <a:pt x="1601" y="912"/>
                      </a:lnTo>
                      <a:lnTo>
                        <a:pt x="1592" y="931"/>
                      </a:lnTo>
                      <a:lnTo>
                        <a:pt x="1580" y="948"/>
                      </a:lnTo>
                      <a:lnTo>
                        <a:pt x="1564" y="962"/>
                      </a:lnTo>
                      <a:lnTo>
                        <a:pt x="1547" y="974"/>
                      </a:lnTo>
                      <a:lnTo>
                        <a:pt x="1528" y="981"/>
                      </a:lnTo>
                      <a:lnTo>
                        <a:pt x="1507" y="987"/>
                      </a:lnTo>
                      <a:lnTo>
                        <a:pt x="1483" y="989"/>
                      </a:lnTo>
                      <a:lnTo>
                        <a:pt x="1483" y="989"/>
                      </a:lnTo>
                      <a:lnTo>
                        <a:pt x="1460" y="987"/>
                      </a:lnTo>
                      <a:lnTo>
                        <a:pt x="1439" y="983"/>
                      </a:lnTo>
                      <a:lnTo>
                        <a:pt x="1422" y="977"/>
                      </a:lnTo>
                      <a:lnTo>
                        <a:pt x="1404" y="970"/>
                      </a:lnTo>
                      <a:lnTo>
                        <a:pt x="1391" y="960"/>
                      </a:lnTo>
                      <a:lnTo>
                        <a:pt x="1379" y="948"/>
                      </a:lnTo>
                      <a:lnTo>
                        <a:pt x="1369" y="937"/>
                      </a:lnTo>
                      <a:lnTo>
                        <a:pt x="1360" y="923"/>
                      </a:lnTo>
                      <a:lnTo>
                        <a:pt x="1352" y="908"/>
                      </a:lnTo>
                      <a:lnTo>
                        <a:pt x="1346" y="892"/>
                      </a:lnTo>
                      <a:lnTo>
                        <a:pt x="1338" y="860"/>
                      </a:lnTo>
                      <a:lnTo>
                        <a:pt x="1333" y="827"/>
                      </a:lnTo>
                      <a:lnTo>
                        <a:pt x="1329" y="796"/>
                      </a:lnTo>
                      <a:lnTo>
                        <a:pt x="1329" y="796"/>
                      </a:lnTo>
                      <a:lnTo>
                        <a:pt x="1323" y="738"/>
                      </a:lnTo>
                      <a:lnTo>
                        <a:pt x="1321" y="711"/>
                      </a:lnTo>
                      <a:lnTo>
                        <a:pt x="1315" y="686"/>
                      </a:lnTo>
                      <a:lnTo>
                        <a:pt x="1308" y="663"/>
                      </a:lnTo>
                      <a:lnTo>
                        <a:pt x="1296" y="639"/>
                      </a:lnTo>
                      <a:lnTo>
                        <a:pt x="1288" y="630"/>
                      </a:lnTo>
                      <a:lnTo>
                        <a:pt x="1281" y="620"/>
                      </a:lnTo>
                      <a:lnTo>
                        <a:pt x="1271" y="610"/>
                      </a:lnTo>
                      <a:lnTo>
                        <a:pt x="1259" y="603"/>
                      </a:lnTo>
                      <a:lnTo>
                        <a:pt x="1259" y="603"/>
                      </a:lnTo>
                      <a:lnTo>
                        <a:pt x="1226" y="581"/>
                      </a:lnTo>
                      <a:lnTo>
                        <a:pt x="1176" y="552"/>
                      </a:lnTo>
                      <a:lnTo>
                        <a:pt x="1118" y="518"/>
                      </a:lnTo>
                      <a:lnTo>
                        <a:pt x="1053" y="483"/>
                      </a:lnTo>
                      <a:lnTo>
                        <a:pt x="989" y="452"/>
                      </a:lnTo>
                      <a:lnTo>
                        <a:pt x="931" y="425"/>
                      </a:lnTo>
                      <a:lnTo>
                        <a:pt x="904" y="415"/>
                      </a:lnTo>
                      <a:lnTo>
                        <a:pt x="883" y="408"/>
                      </a:lnTo>
                      <a:lnTo>
                        <a:pt x="863" y="402"/>
                      </a:lnTo>
                      <a:lnTo>
                        <a:pt x="850" y="402"/>
                      </a:lnTo>
                      <a:lnTo>
                        <a:pt x="850" y="402"/>
                      </a:lnTo>
                      <a:lnTo>
                        <a:pt x="830" y="406"/>
                      </a:lnTo>
                      <a:lnTo>
                        <a:pt x="819" y="409"/>
                      </a:lnTo>
                      <a:lnTo>
                        <a:pt x="811" y="417"/>
                      </a:lnTo>
                      <a:lnTo>
                        <a:pt x="805" y="423"/>
                      </a:lnTo>
                      <a:lnTo>
                        <a:pt x="801" y="431"/>
                      </a:lnTo>
                      <a:lnTo>
                        <a:pt x="796" y="438"/>
                      </a:lnTo>
                      <a:lnTo>
                        <a:pt x="786" y="444"/>
                      </a:lnTo>
                      <a:lnTo>
                        <a:pt x="773" y="448"/>
                      </a:lnTo>
                      <a:lnTo>
                        <a:pt x="773" y="448"/>
                      </a:lnTo>
                      <a:lnTo>
                        <a:pt x="763" y="450"/>
                      </a:lnTo>
                      <a:lnTo>
                        <a:pt x="751" y="450"/>
                      </a:lnTo>
                      <a:lnTo>
                        <a:pt x="720" y="446"/>
                      </a:lnTo>
                      <a:lnTo>
                        <a:pt x="684" y="438"/>
                      </a:lnTo>
                      <a:lnTo>
                        <a:pt x="641" y="425"/>
                      </a:lnTo>
                      <a:lnTo>
                        <a:pt x="595" y="408"/>
                      </a:lnTo>
                      <a:lnTo>
                        <a:pt x="572" y="398"/>
                      </a:lnTo>
                      <a:lnTo>
                        <a:pt x="550" y="384"/>
                      </a:lnTo>
                      <a:lnTo>
                        <a:pt x="527" y="373"/>
                      </a:lnTo>
                      <a:lnTo>
                        <a:pt x="504" y="357"/>
                      </a:lnTo>
                      <a:lnTo>
                        <a:pt x="483" y="342"/>
                      </a:lnTo>
                      <a:lnTo>
                        <a:pt x="463" y="324"/>
                      </a:lnTo>
                      <a:lnTo>
                        <a:pt x="463" y="324"/>
                      </a:lnTo>
                      <a:lnTo>
                        <a:pt x="444" y="305"/>
                      </a:lnTo>
                      <a:lnTo>
                        <a:pt x="425" y="286"/>
                      </a:lnTo>
                      <a:lnTo>
                        <a:pt x="386" y="239"/>
                      </a:lnTo>
                      <a:lnTo>
                        <a:pt x="351" y="193"/>
                      </a:lnTo>
                      <a:lnTo>
                        <a:pt x="317" y="147"/>
                      </a:lnTo>
                      <a:lnTo>
                        <a:pt x="286" y="106"/>
                      </a:lnTo>
                      <a:lnTo>
                        <a:pt x="259" y="73"/>
                      </a:lnTo>
                      <a:lnTo>
                        <a:pt x="245" y="62"/>
                      </a:lnTo>
                      <a:lnTo>
                        <a:pt x="236" y="52"/>
                      </a:lnTo>
                      <a:lnTo>
                        <a:pt x="224" y="48"/>
                      </a:lnTo>
                      <a:lnTo>
                        <a:pt x="216" y="46"/>
                      </a:lnTo>
                      <a:lnTo>
                        <a:pt x="216" y="46"/>
                      </a:lnTo>
                      <a:lnTo>
                        <a:pt x="199" y="50"/>
                      </a:lnTo>
                      <a:lnTo>
                        <a:pt x="178" y="56"/>
                      </a:lnTo>
                      <a:lnTo>
                        <a:pt x="166" y="62"/>
                      </a:lnTo>
                      <a:lnTo>
                        <a:pt x="154" y="67"/>
                      </a:lnTo>
                      <a:lnTo>
                        <a:pt x="145" y="73"/>
                      </a:lnTo>
                      <a:lnTo>
                        <a:pt x="133" y="83"/>
                      </a:lnTo>
                      <a:lnTo>
                        <a:pt x="125" y="93"/>
                      </a:lnTo>
                      <a:lnTo>
                        <a:pt x="116" y="106"/>
                      </a:lnTo>
                      <a:lnTo>
                        <a:pt x="110" y="120"/>
                      </a:lnTo>
                      <a:lnTo>
                        <a:pt x="104" y="135"/>
                      </a:lnTo>
                      <a:lnTo>
                        <a:pt x="102" y="154"/>
                      </a:lnTo>
                      <a:lnTo>
                        <a:pt x="102" y="176"/>
                      </a:lnTo>
                      <a:lnTo>
                        <a:pt x="104" y="199"/>
                      </a:lnTo>
                      <a:lnTo>
                        <a:pt x="108" y="224"/>
                      </a:lnTo>
                      <a:lnTo>
                        <a:pt x="108" y="224"/>
                      </a:lnTo>
                      <a:lnTo>
                        <a:pt x="116" y="251"/>
                      </a:lnTo>
                      <a:lnTo>
                        <a:pt x="127" y="278"/>
                      </a:lnTo>
                      <a:lnTo>
                        <a:pt x="143" y="303"/>
                      </a:lnTo>
                      <a:lnTo>
                        <a:pt x="160" y="328"/>
                      </a:lnTo>
                      <a:lnTo>
                        <a:pt x="180" y="353"/>
                      </a:lnTo>
                      <a:lnTo>
                        <a:pt x="201" y="377"/>
                      </a:lnTo>
                      <a:lnTo>
                        <a:pt x="224" y="398"/>
                      </a:lnTo>
                      <a:lnTo>
                        <a:pt x="247" y="419"/>
                      </a:lnTo>
                      <a:lnTo>
                        <a:pt x="272" y="438"/>
                      </a:lnTo>
                      <a:lnTo>
                        <a:pt x="295" y="458"/>
                      </a:lnTo>
                      <a:lnTo>
                        <a:pt x="342" y="491"/>
                      </a:lnTo>
                      <a:lnTo>
                        <a:pt x="384" y="516"/>
                      </a:lnTo>
                      <a:lnTo>
                        <a:pt x="417" y="533"/>
                      </a:lnTo>
                      <a:lnTo>
                        <a:pt x="417" y="533"/>
                      </a:lnTo>
                      <a:lnTo>
                        <a:pt x="433" y="541"/>
                      </a:lnTo>
                      <a:lnTo>
                        <a:pt x="454" y="547"/>
                      </a:lnTo>
                      <a:lnTo>
                        <a:pt x="506" y="560"/>
                      </a:lnTo>
                      <a:lnTo>
                        <a:pt x="566" y="574"/>
                      </a:lnTo>
                      <a:lnTo>
                        <a:pt x="628" y="589"/>
                      </a:lnTo>
                      <a:lnTo>
                        <a:pt x="686" y="607"/>
                      </a:lnTo>
                      <a:lnTo>
                        <a:pt x="713" y="616"/>
                      </a:lnTo>
                      <a:lnTo>
                        <a:pt x="734" y="626"/>
                      </a:lnTo>
                      <a:lnTo>
                        <a:pt x="751" y="635"/>
                      </a:lnTo>
                      <a:lnTo>
                        <a:pt x="765" y="647"/>
                      </a:lnTo>
                      <a:lnTo>
                        <a:pt x="769" y="653"/>
                      </a:lnTo>
                      <a:lnTo>
                        <a:pt x="773" y="659"/>
                      </a:lnTo>
                      <a:lnTo>
                        <a:pt x="773" y="666"/>
                      </a:lnTo>
                      <a:lnTo>
                        <a:pt x="773" y="672"/>
                      </a:lnTo>
                      <a:lnTo>
                        <a:pt x="773" y="672"/>
                      </a:lnTo>
                      <a:lnTo>
                        <a:pt x="769" y="686"/>
                      </a:lnTo>
                      <a:lnTo>
                        <a:pt x="761" y="695"/>
                      </a:lnTo>
                      <a:lnTo>
                        <a:pt x="751" y="705"/>
                      </a:lnTo>
                      <a:lnTo>
                        <a:pt x="740" y="715"/>
                      </a:lnTo>
                      <a:lnTo>
                        <a:pt x="726" y="722"/>
                      </a:lnTo>
                      <a:lnTo>
                        <a:pt x="711" y="728"/>
                      </a:lnTo>
                      <a:lnTo>
                        <a:pt x="693" y="732"/>
                      </a:lnTo>
                      <a:lnTo>
                        <a:pt x="676" y="736"/>
                      </a:lnTo>
                      <a:lnTo>
                        <a:pt x="657" y="738"/>
                      </a:lnTo>
                      <a:lnTo>
                        <a:pt x="637" y="740"/>
                      </a:lnTo>
                      <a:lnTo>
                        <a:pt x="595" y="738"/>
                      </a:lnTo>
                      <a:lnTo>
                        <a:pt x="552" y="734"/>
                      </a:lnTo>
                      <a:lnTo>
                        <a:pt x="510" y="726"/>
                      </a:lnTo>
                      <a:lnTo>
                        <a:pt x="510" y="726"/>
                      </a:lnTo>
                      <a:lnTo>
                        <a:pt x="471" y="717"/>
                      </a:lnTo>
                      <a:lnTo>
                        <a:pt x="434" y="705"/>
                      </a:lnTo>
                      <a:lnTo>
                        <a:pt x="400" y="693"/>
                      </a:lnTo>
                      <a:lnTo>
                        <a:pt x="371" y="682"/>
                      </a:lnTo>
                      <a:lnTo>
                        <a:pt x="342" y="668"/>
                      </a:lnTo>
                      <a:lnTo>
                        <a:pt x="319" y="653"/>
                      </a:lnTo>
                      <a:lnTo>
                        <a:pt x="295" y="635"/>
                      </a:lnTo>
                      <a:lnTo>
                        <a:pt x="278" y="618"/>
                      </a:lnTo>
                      <a:lnTo>
                        <a:pt x="278" y="618"/>
                      </a:lnTo>
                      <a:lnTo>
                        <a:pt x="261" y="601"/>
                      </a:lnTo>
                      <a:lnTo>
                        <a:pt x="241" y="585"/>
                      </a:lnTo>
                      <a:lnTo>
                        <a:pt x="222" y="572"/>
                      </a:lnTo>
                      <a:lnTo>
                        <a:pt x="201" y="564"/>
                      </a:lnTo>
                      <a:lnTo>
                        <a:pt x="181" y="560"/>
                      </a:lnTo>
                      <a:lnTo>
                        <a:pt x="172" y="560"/>
                      </a:lnTo>
                      <a:lnTo>
                        <a:pt x="162" y="560"/>
                      </a:lnTo>
                      <a:lnTo>
                        <a:pt x="154" y="562"/>
                      </a:lnTo>
                      <a:lnTo>
                        <a:pt x="145" y="566"/>
                      </a:lnTo>
                      <a:lnTo>
                        <a:pt x="139" y="572"/>
                      </a:lnTo>
                      <a:lnTo>
                        <a:pt x="131" y="579"/>
                      </a:lnTo>
                      <a:lnTo>
                        <a:pt x="131" y="579"/>
                      </a:lnTo>
                      <a:lnTo>
                        <a:pt x="125" y="589"/>
                      </a:lnTo>
                      <a:lnTo>
                        <a:pt x="120" y="599"/>
                      </a:lnTo>
                      <a:lnTo>
                        <a:pt x="116" y="610"/>
                      </a:lnTo>
                      <a:lnTo>
                        <a:pt x="114" y="624"/>
                      </a:lnTo>
                      <a:lnTo>
                        <a:pt x="112" y="639"/>
                      </a:lnTo>
                      <a:lnTo>
                        <a:pt x="110" y="653"/>
                      </a:lnTo>
                      <a:lnTo>
                        <a:pt x="112" y="670"/>
                      </a:lnTo>
                      <a:lnTo>
                        <a:pt x="114" y="686"/>
                      </a:lnTo>
                      <a:lnTo>
                        <a:pt x="118" y="703"/>
                      </a:lnTo>
                      <a:lnTo>
                        <a:pt x="123" y="719"/>
                      </a:lnTo>
                      <a:lnTo>
                        <a:pt x="129" y="736"/>
                      </a:lnTo>
                      <a:lnTo>
                        <a:pt x="139" y="753"/>
                      </a:lnTo>
                      <a:lnTo>
                        <a:pt x="149" y="769"/>
                      </a:lnTo>
                      <a:lnTo>
                        <a:pt x="162" y="784"/>
                      </a:lnTo>
                      <a:lnTo>
                        <a:pt x="176" y="798"/>
                      </a:lnTo>
                      <a:lnTo>
                        <a:pt x="193" y="811"/>
                      </a:lnTo>
                      <a:lnTo>
                        <a:pt x="193" y="811"/>
                      </a:lnTo>
                      <a:lnTo>
                        <a:pt x="212" y="823"/>
                      </a:lnTo>
                      <a:lnTo>
                        <a:pt x="232" y="834"/>
                      </a:lnTo>
                      <a:lnTo>
                        <a:pt x="255" y="844"/>
                      </a:lnTo>
                      <a:lnTo>
                        <a:pt x="276" y="854"/>
                      </a:lnTo>
                      <a:lnTo>
                        <a:pt x="326" y="869"/>
                      </a:lnTo>
                      <a:lnTo>
                        <a:pt x="377" y="883"/>
                      </a:lnTo>
                      <a:lnTo>
                        <a:pt x="427" y="892"/>
                      </a:lnTo>
                      <a:lnTo>
                        <a:pt x="475" y="898"/>
                      </a:lnTo>
                      <a:lnTo>
                        <a:pt x="518" y="902"/>
                      </a:lnTo>
                      <a:lnTo>
                        <a:pt x="556" y="904"/>
                      </a:lnTo>
                      <a:lnTo>
                        <a:pt x="556" y="904"/>
                      </a:lnTo>
                      <a:lnTo>
                        <a:pt x="591" y="902"/>
                      </a:lnTo>
                      <a:lnTo>
                        <a:pt x="628" y="896"/>
                      </a:lnTo>
                      <a:lnTo>
                        <a:pt x="697" y="883"/>
                      </a:lnTo>
                      <a:lnTo>
                        <a:pt x="726" y="877"/>
                      </a:lnTo>
                      <a:lnTo>
                        <a:pt x="751" y="875"/>
                      </a:lnTo>
                      <a:lnTo>
                        <a:pt x="761" y="877"/>
                      </a:lnTo>
                      <a:lnTo>
                        <a:pt x="771" y="879"/>
                      </a:lnTo>
                      <a:lnTo>
                        <a:pt x="776" y="883"/>
                      </a:lnTo>
                      <a:lnTo>
                        <a:pt x="780" y="889"/>
                      </a:lnTo>
                      <a:lnTo>
                        <a:pt x="780" y="889"/>
                      </a:lnTo>
                      <a:lnTo>
                        <a:pt x="780" y="896"/>
                      </a:lnTo>
                      <a:lnTo>
                        <a:pt x="778" y="908"/>
                      </a:lnTo>
                      <a:lnTo>
                        <a:pt x="771" y="920"/>
                      </a:lnTo>
                      <a:lnTo>
                        <a:pt x="761" y="933"/>
                      </a:lnTo>
                      <a:lnTo>
                        <a:pt x="747" y="948"/>
                      </a:lnTo>
                      <a:lnTo>
                        <a:pt x="732" y="966"/>
                      </a:lnTo>
                      <a:lnTo>
                        <a:pt x="715" y="981"/>
                      </a:lnTo>
                      <a:lnTo>
                        <a:pt x="693" y="997"/>
                      </a:lnTo>
                      <a:lnTo>
                        <a:pt x="672" y="1012"/>
                      </a:lnTo>
                      <a:lnTo>
                        <a:pt x="649" y="1028"/>
                      </a:lnTo>
                      <a:lnTo>
                        <a:pt x="626" y="1041"/>
                      </a:lnTo>
                      <a:lnTo>
                        <a:pt x="601" y="1053"/>
                      </a:lnTo>
                      <a:lnTo>
                        <a:pt x="575" y="1062"/>
                      </a:lnTo>
                      <a:lnTo>
                        <a:pt x="550" y="1070"/>
                      </a:lnTo>
                      <a:lnTo>
                        <a:pt x="525" y="1074"/>
                      </a:lnTo>
                      <a:lnTo>
                        <a:pt x="502" y="1074"/>
                      </a:lnTo>
                      <a:lnTo>
                        <a:pt x="502" y="1074"/>
                      </a:lnTo>
                      <a:lnTo>
                        <a:pt x="458" y="1070"/>
                      </a:lnTo>
                      <a:lnTo>
                        <a:pt x="417" y="1064"/>
                      </a:lnTo>
                      <a:lnTo>
                        <a:pt x="382" y="1055"/>
                      </a:lnTo>
                      <a:lnTo>
                        <a:pt x="351" y="1045"/>
                      </a:lnTo>
                      <a:lnTo>
                        <a:pt x="324" y="1033"/>
                      </a:lnTo>
                      <a:lnTo>
                        <a:pt x="301" y="1022"/>
                      </a:lnTo>
                      <a:lnTo>
                        <a:pt x="280" y="1008"/>
                      </a:lnTo>
                      <a:lnTo>
                        <a:pt x="263" y="997"/>
                      </a:lnTo>
                      <a:lnTo>
                        <a:pt x="263" y="997"/>
                      </a:lnTo>
                      <a:lnTo>
                        <a:pt x="228" y="974"/>
                      </a:lnTo>
                      <a:lnTo>
                        <a:pt x="210" y="962"/>
                      </a:lnTo>
                      <a:lnTo>
                        <a:pt x="195" y="954"/>
                      </a:lnTo>
                      <a:lnTo>
                        <a:pt x="178" y="948"/>
                      </a:lnTo>
                      <a:lnTo>
                        <a:pt x="160" y="947"/>
                      </a:lnTo>
                      <a:lnTo>
                        <a:pt x="152" y="948"/>
                      </a:lnTo>
                      <a:lnTo>
                        <a:pt x="145" y="950"/>
                      </a:lnTo>
                      <a:lnTo>
                        <a:pt x="139" y="952"/>
                      </a:lnTo>
                      <a:lnTo>
                        <a:pt x="131" y="958"/>
                      </a:lnTo>
                      <a:lnTo>
                        <a:pt x="131" y="958"/>
                      </a:lnTo>
                      <a:lnTo>
                        <a:pt x="125" y="966"/>
                      </a:lnTo>
                      <a:lnTo>
                        <a:pt x="120" y="974"/>
                      </a:lnTo>
                      <a:lnTo>
                        <a:pt x="116" y="985"/>
                      </a:lnTo>
                      <a:lnTo>
                        <a:pt x="114" y="999"/>
                      </a:lnTo>
                      <a:lnTo>
                        <a:pt x="114" y="1012"/>
                      </a:lnTo>
                      <a:lnTo>
                        <a:pt x="114" y="1030"/>
                      </a:lnTo>
                      <a:lnTo>
                        <a:pt x="118" y="1045"/>
                      </a:lnTo>
                      <a:lnTo>
                        <a:pt x="122" y="1062"/>
                      </a:lnTo>
                      <a:lnTo>
                        <a:pt x="129" y="1080"/>
                      </a:lnTo>
                      <a:lnTo>
                        <a:pt x="137" y="1097"/>
                      </a:lnTo>
                      <a:lnTo>
                        <a:pt x="147" y="1115"/>
                      </a:lnTo>
                      <a:lnTo>
                        <a:pt x="160" y="1132"/>
                      </a:lnTo>
                      <a:lnTo>
                        <a:pt x="174" y="1147"/>
                      </a:lnTo>
                      <a:lnTo>
                        <a:pt x="191" y="1163"/>
                      </a:lnTo>
                      <a:lnTo>
                        <a:pt x="210" y="1178"/>
                      </a:lnTo>
                      <a:lnTo>
                        <a:pt x="232" y="1190"/>
                      </a:lnTo>
                      <a:lnTo>
                        <a:pt x="232" y="1190"/>
                      </a:lnTo>
                      <a:lnTo>
                        <a:pt x="276" y="1209"/>
                      </a:lnTo>
                      <a:lnTo>
                        <a:pt x="315" y="1225"/>
                      </a:lnTo>
                      <a:lnTo>
                        <a:pt x="353" y="1232"/>
                      </a:lnTo>
                      <a:lnTo>
                        <a:pt x="388" y="1236"/>
                      </a:lnTo>
                      <a:lnTo>
                        <a:pt x="421" y="1236"/>
                      </a:lnTo>
                      <a:lnTo>
                        <a:pt x="454" y="1234"/>
                      </a:lnTo>
                      <a:lnTo>
                        <a:pt x="485" y="1229"/>
                      </a:lnTo>
                      <a:lnTo>
                        <a:pt x="518" y="1221"/>
                      </a:lnTo>
                      <a:lnTo>
                        <a:pt x="518" y="1221"/>
                      </a:lnTo>
                      <a:lnTo>
                        <a:pt x="535" y="1215"/>
                      </a:lnTo>
                      <a:lnTo>
                        <a:pt x="552" y="1209"/>
                      </a:lnTo>
                      <a:lnTo>
                        <a:pt x="593" y="1192"/>
                      </a:lnTo>
                      <a:lnTo>
                        <a:pt x="635" y="1173"/>
                      </a:lnTo>
                      <a:lnTo>
                        <a:pt x="676" y="1153"/>
                      </a:lnTo>
                      <a:lnTo>
                        <a:pt x="715" y="1140"/>
                      </a:lnTo>
                      <a:lnTo>
                        <a:pt x="732" y="1136"/>
                      </a:lnTo>
                      <a:lnTo>
                        <a:pt x="747" y="1132"/>
                      </a:lnTo>
                      <a:lnTo>
                        <a:pt x="761" y="1132"/>
                      </a:lnTo>
                      <a:lnTo>
                        <a:pt x="773" y="1136"/>
                      </a:lnTo>
                      <a:lnTo>
                        <a:pt x="782" y="1142"/>
                      </a:lnTo>
                      <a:lnTo>
                        <a:pt x="786" y="1146"/>
                      </a:lnTo>
                      <a:lnTo>
                        <a:pt x="788" y="1151"/>
                      </a:lnTo>
                      <a:lnTo>
                        <a:pt x="788" y="1151"/>
                      </a:lnTo>
                      <a:lnTo>
                        <a:pt x="790" y="1157"/>
                      </a:lnTo>
                      <a:lnTo>
                        <a:pt x="790" y="1165"/>
                      </a:lnTo>
                      <a:lnTo>
                        <a:pt x="788" y="1178"/>
                      </a:lnTo>
                      <a:lnTo>
                        <a:pt x="780" y="1192"/>
                      </a:lnTo>
                      <a:lnTo>
                        <a:pt x="771" y="1207"/>
                      </a:lnTo>
                      <a:lnTo>
                        <a:pt x="757" y="1223"/>
                      </a:lnTo>
                      <a:lnTo>
                        <a:pt x="740" y="1238"/>
                      </a:lnTo>
                      <a:lnTo>
                        <a:pt x="722" y="1254"/>
                      </a:lnTo>
                      <a:lnTo>
                        <a:pt x="701" y="1269"/>
                      </a:lnTo>
                      <a:lnTo>
                        <a:pt x="680" y="1285"/>
                      </a:lnTo>
                      <a:lnTo>
                        <a:pt x="657" y="1300"/>
                      </a:lnTo>
                      <a:lnTo>
                        <a:pt x="608" y="1325"/>
                      </a:lnTo>
                      <a:lnTo>
                        <a:pt x="583" y="1337"/>
                      </a:lnTo>
                      <a:lnTo>
                        <a:pt x="560" y="1346"/>
                      </a:lnTo>
                      <a:lnTo>
                        <a:pt x="539" y="1354"/>
                      </a:lnTo>
                      <a:lnTo>
                        <a:pt x="518" y="1360"/>
                      </a:lnTo>
                      <a:lnTo>
                        <a:pt x="518" y="1360"/>
                      </a:lnTo>
                      <a:lnTo>
                        <a:pt x="479" y="1368"/>
                      </a:lnTo>
                      <a:lnTo>
                        <a:pt x="444" y="1374"/>
                      </a:lnTo>
                      <a:lnTo>
                        <a:pt x="409" y="1375"/>
                      </a:lnTo>
                      <a:lnTo>
                        <a:pt x="378" y="1375"/>
                      </a:lnTo>
                      <a:lnTo>
                        <a:pt x="348" y="1374"/>
                      </a:lnTo>
                      <a:lnTo>
                        <a:pt x="319" y="1368"/>
                      </a:lnTo>
                      <a:lnTo>
                        <a:pt x="290" y="1362"/>
                      </a:lnTo>
                      <a:lnTo>
                        <a:pt x="263" y="1352"/>
                      </a:lnTo>
                      <a:lnTo>
                        <a:pt x="263" y="1352"/>
                      </a:lnTo>
                      <a:lnTo>
                        <a:pt x="236" y="1343"/>
                      </a:lnTo>
                      <a:lnTo>
                        <a:pt x="210" y="1339"/>
                      </a:lnTo>
                      <a:lnTo>
                        <a:pt x="189" y="1335"/>
                      </a:lnTo>
                      <a:lnTo>
                        <a:pt x="168" y="1337"/>
                      </a:lnTo>
                      <a:lnTo>
                        <a:pt x="149" y="1343"/>
                      </a:lnTo>
                      <a:lnTo>
                        <a:pt x="141" y="1346"/>
                      </a:lnTo>
                      <a:lnTo>
                        <a:pt x="133" y="1350"/>
                      </a:lnTo>
                      <a:lnTo>
                        <a:pt x="125" y="1358"/>
                      </a:lnTo>
                      <a:lnTo>
                        <a:pt x="120" y="1364"/>
                      </a:lnTo>
                      <a:lnTo>
                        <a:pt x="114" y="1374"/>
                      </a:lnTo>
                      <a:lnTo>
                        <a:pt x="108" y="1383"/>
                      </a:lnTo>
                      <a:lnTo>
                        <a:pt x="108" y="1383"/>
                      </a:lnTo>
                      <a:lnTo>
                        <a:pt x="104" y="1395"/>
                      </a:lnTo>
                      <a:lnTo>
                        <a:pt x="102" y="1404"/>
                      </a:lnTo>
                      <a:lnTo>
                        <a:pt x="102" y="1416"/>
                      </a:lnTo>
                      <a:lnTo>
                        <a:pt x="102" y="1428"/>
                      </a:lnTo>
                      <a:lnTo>
                        <a:pt x="106" y="1439"/>
                      </a:lnTo>
                      <a:lnTo>
                        <a:pt x="112" y="1451"/>
                      </a:lnTo>
                      <a:lnTo>
                        <a:pt x="118" y="1462"/>
                      </a:lnTo>
                      <a:lnTo>
                        <a:pt x="127" y="1474"/>
                      </a:lnTo>
                      <a:lnTo>
                        <a:pt x="137" y="1486"/>
                      </a:lnTo>
                      <a:lnTo>
                        <a:pt x="149" y="1495"/>
                      </a:lnTo>
                      <a:lnTo>
                        <a:pt x="164" y="1505"/>
                      </a:lnTo>
                      <a:lnTo>
                        <a:pt x="178" y="1513"/>
                      </a:lnTo>
                      <a:lnTo>
                        <a:pt x="195" y="1520"/>
                      </a:lnTo>
                      <a:lnTo>
                        <a:pt x="214" y="1528"/>
                      </a:lnTo>
                      <a:lnTo>
                        <a:pt x="234" y="1534"/>
                      </a:lnTo>
                      <a:lnTo>
                        <a:pt x="255" y="1538"/>
                      </a:lnTo>
                      <a:lnTo>
                        <a:pt x="255" y="1538"/>
                      </a:lnTo>
                      <a:lnTo>
                        <a:pt x="278" y="1540"/>
                      </a:lnTo>
                      <a:lnTo>
                        <a:pt x="301" y="1542"/>
                      </a:lnTo>
                      <a:lnTo>
                        <a:pt x="326" y="1540"/>
                      </a:lnTo>
                      <a:lnTo>
                        <a:pt x="353" y="1538"/>
                      </a:lnTo>
                      <a:lnTo>
                        <a:pt x="378" y="1534"/>
                      </a:lnTo>
                      <a:lnTo>
                        <a:pt x="405" y="1528"/>
                      </a:lnTo>
                      <a:lnTo>
                        <a:pt x="458" y="1517"/>
                      </a:lnTo>
                      <a:lnTo>
                        <a:pt x="508" y="1501"/>
                      </a:lnTo>
                      <a:lnTo>
                        <a:pt x="552" y="1484"/>
                      </a:lnTo>
                      <a:lnTo>
                        <a:pt x="591" y="1468"/>
                      </a:lnTo>
                      <a:lnTo>
                        <a:pt x="618" y="1453"/>
                      </a:lnTo>
                      <a:lnTo>
                        <a:pt x="618" y="1453"/>
                      </a:lnTo>
                      <a:lnTo>
                        <a:pt x="662" y="1426"/>
                      </a:lnTo>
                      <a:lnTo>
                        <a:pt x="684" y="1412"/>
                      </a:lnTo>
                      <a:lnTo>
                        <a:pt x="703" y="1403"/>
                      </a:lnTo>
                      <a:lnTo>
                        <a:pt x="720" y="1395"/>
                      </a:lnTo>
                      <a:lnTo>
                        <a:pt x="736" y="1391"/>
                      </a:lnTo>
                      <a:lnTo>
                        <a:pt x="744" y="1391"/>
                      </a:lnTo>
                      <a:lnTo>
                        <a:pt x="749" y="1393"/>
                      </a:lnTo>
                      <a:lnTo>
                        <a:pt x="753" y="1395"/>
                      </a:lnTo>
                      <a:lnTo>
                        <a:pt x="757" y="1399"/>
                      </a:lnTo>
                      <a:lnTo>
                        <a:pt x="757" y="1399"/>
                      </a:lnTo>
                      <a:lnTo>
                        <a:pt x="759" y="1404"/>
                      </a:lnTo>
                      <a:lnTo>
                        <a:pt x="761" y="1412"/>
                      </a:lnTo>
                      <a:lnTo>
                        <a:pt x="761" y="1420"/>
                      </a:lnTo>
                      <a:lnTo>
                        <a:pt x="759" y="1430"/>
                      </a:lnTo>
                      <a:lnTo>
                        <a:pt x="753" y="1453"/>
                      </a:lnTo>
                      <a:lnTo>
                        <a:pt x="742" y="1478"/>
                      </a:lnTo>
                      <a:lnTo>
                        <a:pt x="724" y="1503"/>
                      </a:lnTo>
                      <a:lnTo>
                        <a:pt x="713" y="1517"/>
                      </a:lnTo>
                      <a:lnTo>
                        <a:pt x="701" y="1530"/>
                      </a:lnTo>
                      <a:lnTo>
                        <a:pt x="689" y="1544"/>
                      </a:lnTo>
                      <a:lnTo>
                        <a:pt x="674" y="1555"/>
                      </a:lnTo>
                      <a:lnTo>
                        <a:pt x="659" y="1567"/>
                      </a:lnTo>
                      <a:lnTo>
                        <a:pt x="641" y="1576"/>
                      </a:lnTo>
                      <a:lnTo>
                        <a:pt x="641" y="1576"/>
                      </a:lnTo>
                      <a:lnTo>
                        <a:pt x="570" y="1617"/>
                      </a:lnTo>
                      <a:lnTo>
                        <a:pt x="533" y="1636"/>
                      </a:lnTo>
                      <a:lnTo>
                        <a:pt x="496" y="1656"/>
                      </a:lnTo>
                      <a:lnTo>
                        <a:pt x="458" y="1673"/>
                      </a:lnTo>
                      <a:lnTo>
                        <a:pt x="417" y="1687"/>
                      </a:lnTo>
                      <a:lnTo>
                        <a:pt x="398" y="1690"/>
                      </a:lnTo>
                      <a:lnTo>
                        <a:pt x="377" y="1694"/>
                      </a:lnTo>
                      <a:lnTo>
                        <a:pt x="353" y="1698"/>
                      </a:lnTo>
                      <a:lnTo>
                        <a:pt x="332" y="1700"/>
                      </a:lnTo>
                      <a:lnTo>
                        <a:pt x="332" y="1700"/>
                      </a:lnTo>
                      <a:lnTo>
                        <a:pt x="290" y="1700"/>
                      </a:lnTo>
                      <a:lnTo>
                        <a:pt x="253" y="1700"/>
                      </a:lnTo>
                      <a:lnTo>
                        <a:pt x="222" y="1698"/>
                      </a:lnTo>
                      <a:lnTo>
                        <a:pt x="193" y="1698"/>
                      </a:lnTo>
                      <a:lnTo>
                        <a:pt x="181" y="1698"/>
                      </a:lnTo>
                      <a:lnTo>
                        <a:pt x="170" y="1700"/>
                      </a:lnTo>
                      <a:lnTo>
                        <a:pt x="160" y="1704"/>
                      </a:lnTo>
                      <a:lnTo>
                        <a:pt x="151" y="1710"/>
                      </a:lnTo>
                      <a:lnTo>
                        <a:pt x="143" y="1715"/>
                      </a:lnTo>
                      <a:lnTo>
                        <a:pt x="135" y="1723"/>
                      </a:lnTo>
                      <a:lnTo>
                        <a:pt x="129" y="1735"/>
                      </a:lnTo>
                      <a:lnTo>
                        <a:pt x="123" y="1746"/>
                      </a:lnTo>
                      <a:lnTo>
                        <a:pt x="123" y="1746"/>
                      </a:lnTo>
                      <a:lnTo>
                        <a:pt x="120" y="1760"/>
                      </a:lnTo>
                      <a:lnTo>
                        <a:pt x="118" y="1775"/>
                      </a:lnTo>
                      <a:lnTo>
                        <a:pt x="118" y="1789"/>
                      </a:lnTo>
                      <a:lnTo>
                        <a:pt x="120" y="1804"/>
                      </a:lnTo>
                      <a:lnTo>
                        <a:pt x="125" y="1818"/>
                      </a:lnTo>
                      <a:lnTo>
                        <a:pt x="131" y="1833"/>
                      </a:lnTo>
                      <a:lnTo>
                        <a:pt x="141" y="1847"/>
                      </a:lnTo>
                      <a:lnTo>
                        <a:pt x="151" y="1858"/>
                      </a:lnTo>
                      <a:lnTo>
                        <a:pt x="164" y="1870"/>
                      </a:lnTo>
                      <a:lnTo>
                        <a:pt x="178" y="1882"/>
                      </a:lnTo>
                      <a:lnTo>
                        <a:pt x="193" y="1889"/>
                      </a:lnTo>
                      <a:lnTo>
                        <a:pt x="210" y="1897"/>
                      </a:lnTo>
                      <a:lnTo>
                        <a:pt x="230" y="1903"/>
                      </a:lnTo>
                      <a:lnTo>
                        <a:pt x="249" y="1907"/>
                      </a:lnTo>
                      <a:lnTo>
                        <a:pt x="270" y="1909"/>
                      </a:lnTo>
                      <a:lnTo>
                        <a:pt x="293" y="1909"/>
                      </a:lnTo>
                      <a:lnTo>
                        <a:pt x="293" y="1909"/>
                      </a:lnTo>
                      <a:lnTo>
                        <a:pt x="319" y="1905"/>
                      </a:lnTo>
                      <a:lnTo>
                        <a:pt x="346" y="1899"/>
                      </a:lnTo>
                      <a:lnTo>
                        <a:pt x="375" y="1889"/>
                      </a:lnTo>
                      <a:lnTo>
                        <a:pt x="404" y="1878"/>
                      </a:lnTo>
                      <a:lnTo>
                        <a:pt x="434" y="1864"/>
                      </a:lnTo>
                      <a:lnTo>
                        <a:pt x="465" y="1851"/>
                      </a:lnTo>
                      <a:lnTo>
                        <a:pt x="529" y="1818"/>
                      </a:lnTo>
                      <a:lnTo>
                        <a:pt x="587" y="1783"/>
                      </a:lnTo>
                      <a:lnTo>
                        <a:pt x="635" y="1752"/>
                      </a:lnTo>
                      <a:lnTo>
                        <a:pt x="674" y="1725"/>
                      </a:lnTo>
                      <a:lnTo>
                        <a:pt x="695" y="1708"/>
                      </a:lnTo>
                      <a:lnTo>
                        <a:pt x="695" y="1708"/>
                      </a:lnTo>
                      <a:lnTo>
                        <a:pt x="709" y="1696"/>
                      </a:lnTo>
                      <a:lnTo>
                        <a:pt x="722" y="1685"/>
                      </a:lnTo>
                      <a:lnTo>
                        <a:pt x="738" y="1677"/>
                      </a:lnTo>
                      <a:lnTo>
                        <a:pt x="751" y="1669"/>
                      </a:lnTo>
                      <a:lnTo>
                        <a:pt x="765" y="1667"/>
                      </a:lnTo>
                      <a:lnTo>
                        <a:pt x="776" y="1669"/>
                      </a:lnTo>
                      <a:lnTo>
                        <a:pt x="782" y="1671"/>
                      </a:lnTo>
                      <a:lnTo>
                        <a:pt x="788" y="1675"/>
                      </a:lnTo>
                      <a:lnTo>
                        <a:pt x="792" y="1679"/>
                      </a:lnTo>
                      <a:lnTo>
                        <a:pt x="796" y="1685"/>
                      </a:lnTo>
                      <a:lnTo>
                        <a:pt x="796" y="1685"/>
                      </a:lnTo>
                      <a:lnTo>
                        <a:pt x="800" y="1698"/>
                      </a:lnTo>
                      <a:lnTo>
                        <a:pt x="801" y="1714"/>
                      </a:lnTo>
                      <a:lnTo>
                        <a:pt x="800" y="1733"/>
                      </a:lnTo>
                      <a:lnTo>
                        <a:pt x="792" y="1752"/>
                      </a:lnTo>
                      <a:lnTo>
                        <a:pt x="780" y="1775"/>
                      </a:lnTo>
                      <a:lnTo>
                        <a:pt x="763" y="1801"/>
                      </a:lnTo>
                      <a:lnTo>
                        <a:pt x="740" y="1829"/>
                      </a:lnTo>
                      <a:lnTo>
                        <a:pt x="711" y="1862"/>
                      </a:lnTo>
                      <a:lnTo>
                        <a:pt x="711" y="1862"/>
                      </a:lnTo>
                      <a:lnTo>
                        <a:pt x="676" y="1897"/>
                      </a:lnTo>
                      <a:lnTo>
                        <a:pt x="635" y="1936"/>
                      </a:lnTo>
                      <a:lnTo>
                        <a:pt x="589" y="1972"/>
                      </a:lnTo>
                      <a:lnTo>
                        <a:pt x="541" y="2007"/>
                      </a:lnTo>
                      <a:lnTo>
                        <a:pt x="490" y="2040"/>
                      </a:lnTo>
                      <a:lnTo>
                        <a:pt x="465" y="2054"/>
                      </a:lnTo>
                      <a:lnTo>
                        <a:pt x="442" y="2065"/>
                      </a:lnTo>
                      <a:lnTo>
                        <a:pt x="417" y="2077"/>
                      </a:lnTo>
                      <a:lnTo>
                        <a:pt x="394" y="2085"/>
                      </a:lnTo>
                      <a:lnTo>
                        <a:pt x="371" y="2090"/>
                      </a:lnTo>
                      <a:lnTo>
                        <a:pt x="348" y="2094"/>
                      </a:lnTo>
                      <a:lnTo>
                        <a:pt x="348" y="2094"/>
                      </a:lnTo>
                      <a:lnTo>
                        <a:pt x="326" y="2096"/>
                      </a:lnTo>
                      <a:lnTo>
                        <a:pt x="307" y="2094"/>
                      </a:lnTo>
                      <a:lnTo>
                        <a:pt x="288" y="2092"/>
                      </a:lnTo>
                      <a:lnTo>
                        <a:pt x="268" y="2090"/>
                      </a:lnTo>
                      <a:lnTo>
                        <a:pt x="234" y="2081"/>
                      </a:lnTo>
                      <a:lnTo>
                        <a:pt x="205" y="2073"/>
                      </a:lnTo>
                      <a:lnTo>
                        <a:pt x="178" y="2067"/>
                      </a:lnTo>
                      <a:lnTo>
                        <a:pt x="164" y="2067"/>
                      </a:lnTo>
                      <a:lnTo>
                        <a:pt x="154" y="2067"/>
                      </a:lnTo>
                      <a:lnTo>
                        <a:pt x="143" y="2071"/>
                      </a:lnTo>
                      <a:lnTo>
                        <a:pt x="133" y="2075"/>
                      </a:lnTo>
                      <a:lnTo>
                        <a:pt x="123" y="2083"/>
                      </a:lnTo>
                      <a:lnTo>
                        <a:pt x="116" y="2094"/>
                      </a:lnTo>
                      <a:lnTo>
                        <a:pt x="116" y="2094"/>
                      </a:lnTo>
                      <a:lnTo>
                        <a:pt x="110" y="2108"/>
                      </a:lnTo>
                      <a:lnTo>
                        <a:pt x="104" y="2119"/>
                      </a:lnTo>
                      <a:lnTo>
                        <a:pt x="104" y="2133"/>
                      </a:lnTo>
                      <a:lnTo>
                        <a:pt x="104" y="2144"/>
                      </a:lnTo>
                      <a:lnTo>
                        <a:pt x="108" y="2156"/>
                      </a:lnTo>
                      <a:lnTo>
                        <a:pt x="112" y="2170"/>
                      </a:lnTo>
                      <a:lnTo>
                        <a:pt x="120" y="2181"/>
                      </a:lnTo>
                      <a:lnTo>
                        <a:pt x="129" y="2191"/>
                      </a:lnTo>
                      <a:lnTo>
                        <a:pt x="141" y="2202"/>
                      </a:lnTo>
                      <a:lnTo>
                        <a:pt x="154" y="2212"/>
                      </a:lnTo>
                      <a:lnTo>
                        <a:pt x="170" y="2222"/>
                      </a:lnTo>
                      <a:lnTo>
                        <a:pt x="187" y="2229"/>
                      </a:lnTo>
                      <a:lnTo>
                        <a:pt x="205" y="2237"/>
                      </a:lnTo>
                      <a:lnTo>
                        <a:pt x="226" y="2245"/>
                      </a:lnTo>
                      <a:lnTo>
                        <a:pt x="247" y="2251"/>
                      </a:lnTo>
                      <a:lnTo>
                        <a:pt x="270" y="2256"/>
                      </a:lnTo>
                      <a:lnTo>
                        <a:pt x="270" y="2256"/>
                      </a:lnTo>
                      <a:lnTo>
                        <a:pt x="295" y="2258"/>
                      </a:lnTo>
                      <a:lnTo>
                        <a:pt x="319" y="2258"/>
                      </a:lnTo>
                      <a:lnTo>
                        <a:pt x="344" y="2255"/>
                      </a:lnTo>
                      <a:lnTo>
                        <a:pt x="369" y="2249"/>
                      </a:lnTo>
                      <a:lnTo>
                        <a:pt x="394" y="2239"/>
                      </a:lnTo>
                      <a:lnTo>
                        <a:pt x="419" y="2227"/>
                      </a:lnTo>
                      <a:lnTo>
                        <a:pt x="444" y="2216"/>
                      </a:lnTo>
                      <a:lnTo>
                        <a:pt x="469" y="2200"/>
                      </a:lnTo>
                      <a:lnTo>
                        <a:pt x="514" y="2171"/>
                      </a:lnTo>
                      <a:lnTo>
                        <a:pt x="558" y="2139"/>
                      </a:lnTo>
                      <a:lnTo>
                        <a:pt x="626" y="2086"/>
                      </a:lnTo>
                      <a:lnTo>
                        <a:pt x="626" y="2086"/>
                      </a:lnTo>
                      <a:lnTo>
                        <a:pt x="655" y="2061"/>
                      </a:lnTo>
                      <a:lnTo>
                        <a:pt x="686" y="2032"/>
                      </a:lnTo>
                      <a:lnTo>
                        <a:pt x="745" y="1971"/>
                      </a:lnTo>
                      <a:lnTo>
                        <a:pt x="773" y="1945"/>
                      </a:lnTo>
                      <a:lnTo>
                        <a:pt x="786" y="1936"/>
                      </a:lnTo>
                      <a:lnTo>
                        <a:pt x="796" y="1928"/>
                      </a:lnTo>
                      <a:lnTo>
                        <a:pt x="807" y="1924"/>
                      </a:lnTo>
                      <a:lnTo>
                        <a:pt x="815" y="1922"/>
                      </a:lnTo>
                      <a:lnTo>
                        <a:pt x="821" y="1924"/>
                      </a:lnTo>
                      <a:lnTo>
                        <a:pt x="827" y="1932"/>
                      </a:lnTo>
                      <a:lnTo>
                        <a:pt x="827" y="1932"/>
                      </a:lnTo>
                      <a:lnTo>
                        <a:pt x="829" y="1938"/>
                      </a:lnTo>
                      <a:lnTo>
                        <a:pt x="829" y="1943"/>
                      </a:lnTo>
                      <a:lnTo>
                        <a:pt x="825" y="1961"/>
                      </a:lnTo>
                      <a:lnTo>
                        <a:pt x="819" y="1980"/>
                      </a:lnTo>
                      <a:lnTo>
                        <a:pt x="809" y="2005"/>
                      </a:lnTo>
                      <a:lnTo>
                        <a:pt x="796" y="2032"/>
                      </a:lnTo>
                      <a:lnTo>
                        <a:pt x="780" y="2061"/>
                      </a:lnTo>
                      <a:lnTo>
                        <a:pt x="742" y="2123"/>
                      </a:lnTo>
                      <a:lnTo>
                        <a:pt x="699" y="2187"/>
                      </a:lnTo>
                      <a:lnTo>
                        <a:pt x="653" y="2245"/>
                      </a:lnTo>
                      <a:lnTo>
                        <a:pt x="631" y="2270"/>
                      </a:lnTo>
                      <a:lnTo>
                        <a:pt x="610" y="2293"/>
                      </a:lnTo>
                      <a:lnTo>
                        <a:pt x="591" y="2312"/>
                      </a:lnTo>
                      <a:lnTo>
                        <a:pt x="572" y="2326"/>
                      </a:lnTo>
                      <a:lnTo>
                        <a:pt x="572" y="2326"/>
                      </a:lnTo>
                      <a:lnTo>
                        <a:pt x="537" y="2349"/>
                      </a:lnTo>
                      <a:lnTo>
                        <a:pt x="500" y="2370"/>
                      </a:lnTo>
                      <a:lnTo>
                        <a:pt x="465" y="2388"/>
                      </a:lnTo>
                      <a:lnTo>
                        <a:pt x="431" y="2403"/>
                      </a:lnTo>
                      <a:lnTo>
                        <a:pt x="396" y="2417"/>
                      </a:lnTo>
                      <a:lnTo>
                        <a:pt x="365" y="2426"/>
                      </a:lnTo>
                      <a:lnTo>
                        <a:pt x="336" y="2432"/>
                      </a:lnTo>
                      <a:lnTo>
                        <a:pt x="309" y="2434"/>
                      </a:lnTo>
                      <a:lnTo>
                        <a:pt x="309" y="2434"/>
                      </a:lnTo>
                      <a:lnTo>
                        <a:pt x="282" y="2434"/>
                      </a:lnTo>
                      <a:lnTo>
                        <a:pt x="255" y="2430"/>
                      </a:lnTo>
                      <a:lnTo>
                        <a:pt x="226" y="2430"/>
                      </a:lnTo>
                      <a:lnTo>
                        <a:pt x="199" y="2430"/>
                      </a:lnTo>
                      <a:lnTo>
                        <a:pt x="172" y="2432"/>
                      </a:lnTo>
                      <a:lnTo>
                        <a:pt x="160" y="2436"/>
                      </a:lnTo>
                      <a:lnTo>
                        <a:pt x="151" y="2440"/>
                      </a:lnTo>
                      <a:lnTo>
                        <a:pt x="141" y="2446"/>
                      </a:lnTo>
                      <a:lnTo>
                        <a:pt x="133" y="2454"/>
                      </a:lnTo>
                      <a:lnTo>
                        <a:pt x="127" y="2461"/>
                      </a:lnTo>
                      <a:lnTo>
                        <a:pt x="123" y="2473"/>
                      </a:lnTo>
                      <a:lnTo>
                        <a:pt x="123" y="2473"/>
                      </a:lnTo>
                      <a:lnTo>
                        <a:pt x="122" y="2486"/>
                      </a:lnTo>
                      <a:lnTo>
                        <a:pt x="122" y="2500"/>
                      </a:lnTo>
                      <a:lnTo>
                        <a:pt x="125" y="2513"/>
                      </a:lnTo>
                      <a:lnTo>
                        <a:pt x="131" y="2529"/>
                      </a:lnTo>
                      <a:lnTo>
                        <a:pt x="139" y="2544"/>
                      </a:lnTo>
                      <a:lnTo>
                        <a:pt x="149" y="2558"/>
                      </a:lnTo>
                      <a:lnTo>
                        <a:pt x="160" y="2573"/>
                      </a:lnTo>
                      <a:lnTo>
                        <a:pt x="176" y="2587"/>
                      </a:lnTo>
                      <a:lnTo>
                        <a:pt x="191" y="2600"/>
                      </a:lnTo>
                      <a:lnTo>
                        <a:pt x="210" y="2612"/>
                      </a:lnTo>
                      <a:lnTo>
                        <a:pt x="232" y="2624"/>
                      </a:lnTo>
                      <a:lnTo>
                        <a:pt x="255" y="2631"/>
                      </a:lnTo>
                      <a:lnTo>
                        <a:pt x="278" y="2639"/>
                      </a:lnTo>
                      <a:lnTo>
                        <a:pt x="305" y="2643"/>
                      </a:lnTo>
                      <a:lnTo>
                        <a:pt x="334" y="2645"/>
                      </a:lnTo>
                      <a:lnTo>
                        <a:pt x="363" y="2643"/>
                      </a:lnTo>
                      <a:lnTo>
                        <a:pt x="363" y="2643"/>
                      </a:lnTo>
                      <a:lnTo>
                        <a:pt x="394" y="2637"/>
                      </a:lnTo>
                      <a:lnTo>
                        <a:pt x="425" y="2629"/>
                      </a:lnTo>
                      <a:lnTo>
                        <a:pt x="454" y="2616"/>
                      </a:lnTo>
                      <a:lnTo>
                        <a:pt x="483" y="2600"/>
                      </a:lnTo>
                      <a:lnTo>
                        <a:pt x="512" y="2581"/>
                      </a:lnTo>
                      <a:lnTo>
                        <a:pt x="539" y="2560"/>
                      </a:lnTo>
                      <a:lnTo>
                        <a:pt x="566" y="2537"/>
                      </a:lnTo>
                      <a:lnTo>
                        <a:pt x="593" y="2513"/>
                      </a:lnTo>
                      <a:lnTo>
                        <a:pt x="641" y="2463"/>
                      </a:lnTo>
                      <a:lnTo>
                        <a:pt x="686" y="2415"/>
                      </a:lnTo>
                      <a:lnTo>
                        <a:pt x="724" y="2370"/>
                      </a:lnTo>
                      <a:lnTo>
                        <a:pt x="757" y="2334"/>
                      </a:lnTo>
                      <a:lnTo>
                        <a:pt x="757" y="2334"/>
                      </a:lnTo>
                      <a:lnTo>
                        <a:pt x="788" y="2299"/>
                      </a:lnTo>
                      <a:lnTo>
                        <a:pt x="823" y="2256"/>
                      </a:lnTo>
                      <a:lnTo>
                        <a:pt x="861" y="2214"/>
                      </a:lnTo>
                      <a:lnTo>
                        <a:pt x="898" y="2170"/>
                      </a:lnTo>
                      <a:lnTo>
                        <a:pt x="933" y="2133"/>
                      </a:lnTo>
                      <a:lnTo>
                        <a:pt x="950" y="2117"/>
                      </a:lnTo>
                      <a:lnTo>
                        <a:pt x="966" y="2106"/>
                      </a:lnTo>
                      <a:lnTo>
                        <a:pt x="979" y="2096"/>
                      </a:lnTo>
                      <a:lnTo>
                        <a:pt x="993" y="2090"/>
                      </a:lnTo>
                      <a:lnTo>
                        <a:pt x="1002" y="2090"/>
                      </a:lnTo>
                      <a:lnTo>
                        <a:pt x="1008" y="2092"/>
                      </a:lnTo>
                      <a:lnTo>
                        <a:pt x="1012" y="2094"/>
                      </a:lnTo>
                      <a:lnTo>
                        <a:pt x="1012" y="2094"/>
                      </a:lnTo>
                      <a:lnTo>
                        <a:pt x="1020" y="2102"/>
                      </a:lnTo>
                      <a:lnTo>
                        <a:pt x="1026" y="2110"/>
                      </a:lnTo>
                      <a:lnTo>
                        <a:pt x="1031" y="2121"/>
                      </a:lnTo>
                      <a:lnTo>
                        <a:pt x="1035" y="2133"/>
                      </a:lnTo>
                      <a:lnTo>
                        <a:pt x="1037" y="2144"/>
                      </a:lnTo>
                      <a:lnTo>
                        <a:pt x="1039" y="2158"/>
                      </a:lnTo>
                      <a:lnTo>
                        <a:pt x="1039" y="2173"/>
                      </a:lnTo>
                      <a:lnTo>
                        <a:pt x="1039" y="2189"/>
                      </a:lnTo>
                      <a:lnTo>
                        <a:pt x="1033" y="2220"/>
                      </a:lnTo>
                      <a:lnTo>
                        <a:pt x="1024" y="2253"/>
                      </a:lnTo>
                      <a:lnTo>
                        <a:pt x="1018" y="2270"/>
                      </a:lnTo>
                      <a:lnTo>
                        <a:pt x="1008" y="2285"/>
                      </a:lnTo>
                      <a:lnTo>
                        <a:pt x="999" y="2303"/>
                      </a:lnTo>
                      <a:lnTo>
                        <a:pt x="989" y="2318"/>
                      </a:lnTo>
                      <a:lnTo>
                        <a:pt x="989" y="2318"/>
                      </a:lnTo>
                      <a:lnTo>
                        <a:pt x="977" y="2334"/>
                      </a:lnTo>
                      <a:lnTo>
                        <a:pt x="964" y="2347"/>
                      </a:lnTo>
                      <a:lnTo>
                        <a:pt x="948" y="2361"/>
                      </a:lnTo>
                      <a:lnTo>
                        <a:pt x="931" y="2372"/>
                      </a:lnTo>
                      <a:lnTo>
                        <a:pt x="896" y="2396"/>
                      </a:lnTo>
                      <a:lnTo>
                        <a:pt x="863" y="2415"/>
                      </a:lnTo>
                      <a:lnTo>
                        <a:pt x="830" y="2434"/>
                      </a:lnTo>
                      <a:lnTo>
                        <a:pt x="817" y="2444"/>
                      </a:lnTo>
                      <a:lnTo>
                        <a:pt x="805" y="2454"/>
                      </a:lnTo>
                      <a:lnTo>
                        <a:pt x="796" y="2463"/>
                      </a:lnTo>
                      <a:lnTo>
                        <a:pt x="788" y="2475"/>
                      </a:lnTo>
                      <a:lnTo>
                        <a:pt x="782" y="2484"/>
                      </a:lnTo>
                      <a:lnTo>
                        <a:pt x="780" y="2496"/>
                      </a:lnTo>
                      <a:lnTo>
                        <a:pt x="780" y="2496"/>
                      </a:lnTo>
                      <a:lnTo>
                        <a:pt x="780" y="2508"/>
                      </a:lnTo>
                      <a:lnTo>
                        <a:pt x="784" y="2517"/>
                      </a:lnTo>
                      <a:lnTo>
                        <a:pt x="788" y="2529"/>
                      </a:lnTo>
                      <a:lnTo>
                        <a:pt x="794" y="2537"/>
                      </a:lnTo>
                      <a:lnTo>
                        <a:pt x="801" y="2546"/>
                      </a:lnTo>
                      <a:lnTo>
                        <a:pt x="809" y="2552"/>
                      </a:lnTo>
                      <a:lnTo>
                        <a:pt x="821" y="2558"/>
                      </a:lnTo>
                      <a:lnTo>
                        <a:pt x="832" y="2564"/>
                      </a:lnTo>
                      <a:lnTo>
                        <a:pt x="844" y="2568"/>
                      </a:lnTo>
                      <a:lnTo>
                        <a:pt x="859" y="2569"/>
                      </a:lnTo>
                      <a:lnTo>
                        <a:pt x="873" y="2569"/>
                      </a:lnTo>
                      <a:lnTo>
                        <a:pt x="888" y="2568"/>
                      </a:lnTo>
                      <a:lnTo>
                        <a:pt x="906" y="2564"/>
                      </a:lnTo>
                      <a:lnTo>
                        <a:pt x="923" y="2560"/>
                      </a:lnTo>
                      <a:lnTo>
                        <a:pt x="941" y="2552"/>
                      </a:lnTo>
                      <a:lnTo>
                        <a:pt x="958" y="2542"/>
                      </a:lnTo>
                      <a:lnTo>
                        <a:pt x="958" y="2542"/>
                      </a:lnTo>
                      <a:lnTo>
                        <a:pt x="975" y="2531"/>
                      </a:lnTo>
                      <a:lnTo>
                        <a:pt x="993" y="2519"/>
                      </a:lnTo>
                      <a:lnTo>
                        <a:pt x="1008" y="2506"/>
                      </a:lnTo>
                      <a:lnTo>
                        <a:pt x="1026" y="2490"/>
                      </a:lnTo>
                      <a:lnTo>
                        <a:pt x="1053" y="2459"/>
                      </a:lnTo>
                      <a:lnTo>
                        <a:pt x="1080" y="2426"/>
                      </a:lnTo>
                      <a:lnTo>
                        <a:pt x="1101" y="2392"/>
                      </a:lnTo>
                      <a:lnTo>
                        <a:pt x="1118" y="2359"/>
                      </a:lnTo>
                      <a:lnTo>
                        <a:pt x="1134" y="2326"/>
                      </a:lnTo>
                      <a:lnTo>
                        <a:pt x="1143" y="2295"/>
                      </a:lnTo>
                      <a:lnTo>
                        <a:pt x="1143" y="2295"/>
                      </a:lnTo>
                      <a:lnTo>
                        <a:pt x="1151" y="2266"/>
                      </a:lnTo>
                      <a:lnTo>
                        <a:pt x="1157" y="2235"/>
                      </a:lnTo>
                      <a:lnTo>
                        <a:pt x="1163" y="2206"/>
                      </a:lnTo>
                      <a:lnTo>
                        <a:pt x="1170" y="2179"/>
                      </a:lnTo>
                      <a:lnTo>
                        <a:pt x="1178" y="2156"/>
                      </a:lnTo>
                      <a:lnTo>
                        <a:pt x="1184" y="2146"/>
                      </a:lnTo>
                      <a:lnTo>
                        <a:pt x="1192" y="2139"/>
                      </a:lnTo>
                      <a:lnTo>
                        <a:pt x="1199" y="2133"/>
                      </a:lnTo>
                      <a:lnTo>
                        <a:pt x="1207" y="2129"/>
                      </a:lnTo>
                      <a:lnTo>
                        <a:pt x="1217" y="2125"/>
                      </a:lnTo>
                      <a:lnTo>
                        <a:pt x="1228" y="2125"/>
                      </a:lnTo>
                      <a:lnTo>
                        <a:pt x="1228" y="2125"/>
                      </a:lnTo>
                      <a:lnTo>
                        <a:pt x="1240" y="2127"/>
                      </a:lnTo>
                      <a:lnTo>
                        <a:pt x="1250" y="2129"/>
                      </a:lnTo>
                      <a:lnTo>
                        <a:pt x="1259" y="2135"/>
                      </a:lnTo>
                      <a:lnTo>
                        <a:pt x="1269" y="2141"/>
                      </a:lnTo>
                      <a:lnTo>
                        <a:pt x="1275" y="2148"/>
                      </a:lnTo>
                      <a:lnTo>
                        <a:pt x="1282" y="2156"/>
                      </a:lnTo>
                      <a:lnTo>
                        <a:pt x="1286" y="2166"/>
                      </a:lnTo>
                      <a:lnTo>
                        <a:pt x="1290" y="2177"/>
                      </a:lnTo>
                      <a:lnTo>
                        <a:pt x="1294" y="2189"/>
                      </a:lnTo>
                      <a:lnTo>
                        <a:pt x="1294" y="2200"/>
                      </a:lnTo>
                      <a:lnTo>
                        <a:pt x="1294" y="2212"/>
                      </a:lnTo>
                      <a:lnTo>
                        <a:pt x="1294" y="2226"/>
                      </a:lnTo>
                      <a:lnTo>
                        <a:pt x="1290" y="2239"/>
                      </a:lnTo>
                      <a:lnTo>
                        <a:pt x="1286" y="2253"/>
                      </a:lnTo>
                      <a:lnTo>
                        <a:pt x="1282" y="2266"/>
                      </a:lnTo>
                      <a:lnTo>
                        <a:pt x="1275" y="2280"/>
                      </a:lnTo>
                      <a:lnTo>
                        <a:pt x="1275" y="2280"/>
                      </a:lnTo>
                      <a:lnTo>
                        <a:pt x="1267" y="2293"/>
                      </a:lnTo>
                      <a:lnTo>
                        <a:pt x="1255" y="2307"/>
                      </a:lnTo>
                      <a:lnTo>
                        <a:pt x="1232" y="2336"/>
                      </a:lnTo>
                      <a:lnTo>
                        <a:pt x="1178" y="2392"/>
                      </a:lnTo>
                      <a:lnTo>
                        <a:pt x="1155" y="2417"/>
                      </a:lnTo>
                      <a:lnTo>
                        <a:pt x="1136" y="2440"/>
                      </a:lnTo>
                      <a:lnTo>
                        <a:pt x="1130" y="2450"/>
                      </a:lnTo>
                      <a:lnTo>
                        <a:pt x="1126" y="2459"/>
                      </a:lnTo>
                      <a:lnTo>
                        <a:pt x="1126" y="2467"/>
                      </a:lnTo>
                      <a:lnTo>
                        <a:pt x="1128" y="2473"/>
                      </a:lnTo>
                      <a:lnTo>
                        <a:pt x="1128" y="2473"/>
                      </a:lnTo>
                      <a:lnTo>
                        <a:pt x="1138" y="2483"/>
                      </a:lnTo>
                      <a:lnTo>
                        <a:pt x="1149" y="2492"/>
                      </a:lnTo>
                      <a:lnTo>
                        <a:pt x="1163" y="2498"/>
                      </a:lnTo>
                      <a:lnTo>
                        <a:pt x="1178" y="2500"/>
                      </a:lnTo>
                      <a:lnTo>
                        <a:pt x="1194" y="2502"/>
                      </a:lnTo>
                      <a:lnTo>
                        <a:pt x="1213" y="2500"/>
                      </a:lnTo>
                      <a:lnTo>
                        <a:pt x="1232" y="2496"/>
                      </a:lnTo>
                      <a:lnTo>
                        <a:pt x="1252" y="2488"/>
                      </a:lnTo>
                      <a:lnTo>
                        <a:pt x="1252" y="2488"/>
                      </a:lnTo>
                      <a:lnTo>
                        <a:pt x="1263" y="2483"/>
                      </a:lnTo>
                      <a:lnTo>
                        <a:pt x="1275" y="2473"/>
                      </a:lnTo>
                      <a:lnTo>
                        <a:pt x="1288" y="2459"/>
                      </a:lnTo>
                      <a:lnTo>
                        <a:pt x="1302" y="2444"/>
                      </a:lnTo>
                      <a:lnTo>
                        <a:pt x="1331" y="2407"/>
                      </a:lnTo>
                      <a:lnTo>
                        <a:pt x="1362" y="2365"/>
                      </a:lnTo>
                      <a:lnTo>
                        <a:pt x="1389" y="2324"/>
                      </a:lnTo>
                      <a:lnTo>
                        <a:pt x="1412" y="2287"/>
                      </a:lnTo>
                      <a:lnTo>
                        <a:pt x="1429" y="2258"/>
                      </a:lnTo>
                      <a:lnTo>
                        <a:pt x="1437" y="2241"/>
                      </a:lnTo>
                      <a:lnTo>
                        <a:pt x="1437" y="2241"/>
                      </a:lnTo>
                      <a:lnTo>
                        <a:pt x="1445" y="2220"/>
                      </a:lnTo>
                      <a:lnTo>
                        <a:pt x="1450" y="2210"/>
                      </a:lnTo>
                      <a:lnTo>
                        <a:pt x="1456" y="2200"/>
                      </a:lnTo>
                      <a:lnTo>
                        <a:pt x="1462" y="2193"/>
                      </a:lnTo>
                      <a:lnTo>
                        <a:pt x="1472" y="2187"/>
                      </a:lnTo>
                      <a:lnTo>
                        <a:pt x="1479" y="2185"/>
                      </a:lnTo>
                      <a:lnTo>
                        <a:pt x="1491" y="2187"/>
                      </a:lnTo>
                      <a:lnTo>
                        <a:pt x="1491" y="2187"/>
                      </a:lnTo>
                      <a:lnTo>
                        <a:pt x="1497" y="2191"/>
                      </a:lnTo>
                      <a:lnTo>
                        <a:pt x="1501" y="2195"/>
                      </a:lnTo>
                      <a:lnTo>
                        <a:pt x="1507" y="2202"/>
                      </a:lnTo>
                      <a:lnTo>
                        <a:pt x="1510" y="2210"/>
                      </a:lnTo>
                      <a:lnTo>
                        <a:pt x="1514" y="2229"/>
                      </a:lnTo>
                      <a:lnTo>
                        <a:pt x="1516" y="2255"/>
                      </a:lnTo>
                      <a:lnTo>
                        <a:pt x="1512" y="2284"/>
                      </a:lnTo>
                      <a:lnTo>
                        <a:pt x="1507" y="2314"/>
                      </a:lnTo>
                      <a:lnTo>
                        <a:pt x="1501" y="2330"/>
                      </a:lnTo>
                      <a:lnTo>
                        <a:pt x="1493" y="2347"/>
                      </a:lnTo>
                      <a:lnTo>
                        <a:pt x="1485" y="2363"/>
                      </a:lnTo>
                      <a:lnTo>
                        <a:pt x="1476" y="2380"/>
                      </a:lnTo>
                      <a:lnTo>
                        <a:pt x="1476" y="2380"/>
                      </a:lnTo>
                      <a:lnTo>
                        <a:pt x="1427" y="2455"/>
                      </a:lnTo>
                      <a:lnTo>
                        <a:pt x="1398" y="2498"/>
                      </a:lnTo>
                      <a:lnTo>
                        <a:pt x="1366" y="2539"/>
                      </a:lnTo>
                      <a:lnTo>
                        <a:pt x="1333" y="2577"/>
                      </a:lnTo>
                      <a:lnTo>
                        <a:pt x="1315" y="2595"/>
                      </a:lnTo>
                      <a:lnTo>
                        <a:pt x="1296" y="2610"/>
                      </a:lnTo>
                      <a:lnTo>
                        <a:pt x="1279" y="2624"/>
                      </a:lnTo>
                      <a:lnTo>
                        <a:pt x="1259" y="2635"/>
                      </a:lnTo>
                      <a:lnTo>
                        <a:pt x="1240" y="2645"/>
                      </a:lnTo>
                      <a:lnTo>
                        <a:pt x="1221" y="2651"/>
                      </a:lnTo>
                      <a:lnTo>
                        <a:pt x="1221" y="2651"/>
                      </a:lnTo>
                      <a:lnTo>
                        <a:pt x="1140" y="2672"/>
                      </a:lnTo>
                      <a:lnTo>
                        <a:pt x="1060" y="2691"/>
                      </a:lnTo>
                      <a:lnTo>
                        <a:pt x="1029" y="2703"/>
                      </a:lnTo>
                      <a:lnTo>
                        <a:pt x="1002" y="2712"/>
                      </a:lnTo>
                      <a:lnTo>
                        <a:pt x="993" y="2718"/>
                      </a:lnTo>
                      <a:lnTo>
                        <a:pt x="987" y="2724"/>
                      </a:lnTo>
                      <a:lnTo>
                        <a:pt x="983" y="2730"/>
                      </a:lnTo>
                      <a:lnTo>
                        <a:pt x="981" y="2736"/>
                      </a:lnTo>
                      <a:lnTo>
                        <a:pt x="981" y="2736"/>
                      </a:lnTo>
                      <a:lnTo>
                        <a:pt x="983" y="2741"/>
                      </a:lnTo>
                      <a:lnTo>
                        <a:pt x="987" y="2749"/>
                      </a:lnTo>
                      <a:lnTo>
                        <a:pt x="999" y="2767"/>
                      </a:lnTo>
                      <a:lnTo>
                        <a:pt x="1016" y="2786"/>
                      </a:lnTo>
                      <a:lnTo>
                        <a:pt x="1035" y="2805"/>
                      </a:lnTo>
                      <a:lnTo>
                        <a:pt x="1072" y="2840"/>
                      </a:lnTo>
                      <a:lnTo>
                        <a:pt x="1085" y="2852"/>
                      </a:lnTo>
                      <a:lnTo>
                        <a:pt x="1089" y="2859"/>
                      </a:lnTo>
                      <a:lnTo>
                        <a:pt x="1089" y="2859"/>
                      </a:lnTo>
                      <a:lnTo>
                        <a:pt x="1083" y="2863"/>
                      </a:lnTo>
                      <a:lnTo>
                        <a:pt x="1070" y="2867"/>
                      </a:lnTo>
                      <a:lnTo>
                        <a:pt x="1020" y="2882"/>
                      </a:lnTo>
                      <a:lnTo>
                        <a:pt x="869" y="2925"/>
                      </a:lnTo>
                      <a:lnTo>
                        <a:pt x="649" y="2983"/>
                      </a:lnTo>
                      <a:lnTo>
                        <a:pt x="440" y="2844"/>
                      </a:lnTo>
                      <a:lnTo>
                        <a:pt x="440" y="2844"/>
                      </a:lnTo>
                      <a:lnTo>
                        <a:pt x="440" y="2834"/>
                      </a:lnTo>
                      <a:lnTo>
                        <a:pt x="438" y="2824"/>
                      </a:lnTo>
                      <a:lnTo>
                        <a:pt x="434" y="2813"/>
                      </a:lnTo>
                      <a:lnTo>
                        <a:pt x="429" y="2799"/>
                      </a:lnTo>
                      <a:lnTo>
                        <a:pt x="419" y="2784"/>
                      </a:lnTo>
                      <a:lnTo>
                        <a:pt x="405" y="2770"/>
                      </a:lnTo>
                      <a:lnTo>
                        <a:pt x="396" y="2765"/>
                      </a:lnTo>
                      <a:lnTo>
                        <a:pt x="386" y="2759"/>
                      </a:lnTo>
                      <a:lnTo>
                        <a:pt x="386" y="2759"/>
                      </a:lnTo>
                      <a:lnTo>
                        <a:pt x="377" y="2755"/>
                      </a:lnTo>
                      <a:lnTo>
                        <a:pt x="365" y="2751"/>
                      </a:lnTo>
                      <a:lnTo>
                        <a:pt x="346" y="2747"/>
                      </a:lnTo>
                      <a:lnTo>
                        <a:pt x="328" y="2749"/>
                      </a:lnTo>
                      <a:lnTo>
                        <a:pt x="311" y="2751"/>
                      </a:lnTo>
                      <a:lnTo>
                        <a:pt x="297" y="2757"/>
                      </a:lnTo>
                      <a:lnTo>
                        <a:pt x="288" y="2761"/>
                      </a:lnTo>
                      <a:lnTo>
                        <a:pt x="278" y="2767"/>
                      </a:lnTo>
                      <a:lnTo>
                        <a:pt x="278" y="2767"/>
                      </a:lnTo>
                      <a:lnTo>
                        <a:pt x="272" y="2763"/>
                      </a:lnTo>
                      <a:lnTo>
                        <a:pt x="255" y="2755"/>
                      </a:lnTo>
                      <a:lnTo>
                        <a:pt x="241" y="2751"/>
                      </a:lnTo>
                      <a:lnTo>
                        <a:pt x="228" y="2749"/>
                      </a:lnTo>
                      <a:lnTo>
                        <a:pt x="210" y="2749"/>
                      </a:lnTo>
                      <a:lnTo>
                        <a:pt x="193" y="2751"/>
                      </a:lnTo>
                      <a:lnTo>
                        <a:pt x="193" y="2751"/>
                      </a:lnTo>
                      <a:lnTo>
                        <a:pt x="176" y="2757"/>
                      </a:lnTo>
                      <a:lnTo>
                        <a:pt x="162" y="2765"/>
                      </a:lnTo>
                      <a:lnTo>
                        <a:pt x="151" y="2772"/>
                      </a:lnTo>
                      <a:lnTo>
                        <a:pt x="143" y="2782"/>
                      </a:lnTo>
                      <a:lnTo>
                        <a:pt x="137" y="2792"/>
                      </a:lnTo>
                      <a:lnTo>
                        <a:pt x="133" y="2797"/>
                      </a:lnTo>
                      <a:lnTo>
                        <a:pt x="131" y="2805"/>
                      </a:lnTo>
                      <a:lnTo>
                        <a:pt x="131" y="2805"/>
                      </a:lnTo>
                      <a:lnTo>
                        <a:pt x="139" y="2803"/>
                      </a:lnTo>
                      <a:lnTo>
                        <a:pt x="158" y="2797"/>
                      </a:lnTo>
                      <a:lnTo>
                        <a:pt x="181" y="2795"/>
                      </a:lnTo>
                      <a:lnTo>
                        <a:pt x="191" y="2795"/>
                      </a:lnTo>
                      <a:lnTo>
                        <a:pt x="201" y="2797"/>
                      </a:lnTo>
                      <a:lnTo>
                        <a:pt x="201" y="2797"/>
                      </a:lnTo>
                      <a:lnTo>
                        <a:pt x="216" y="2807"/>
                      </a:lnTo>
                      <a:lnTo>
                        <a:pt x="232" y="2817"/>
                      </a:lnTo>
                      <a:lnTo>
                        <a:pt x="247" y="2828"/>
                      </a:lnTo>
                      <a:lnTo>
                        <a:pt x="247" y="2828"/>
                      </a:lnTo>
                      <a:lnTo>
                        <a:pt x="247" y="2836"/>
                      </a:lnTo>
                      <a:lnTo>
                        <a:pt x="253" y="2853"/>
                      </a:lnTo>
                      <a:lnTo>
                        <a:pt x="257" y="2865"/>
                      </a:lnTo>
                      <a:lnTo>
                        <a:pt x="264" y="2877"/>
                      </a:lnTo>
                      <a:lnTo>
                        <a:pt x="274" y="2888"/>
                      </a:lnTo>
                      <a:lnTo>
                        <a:pt x="286" y="2898"/>
                      </a:lnTo>
                      <a:lnTo>
                        <a:pt x="286" y="289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F56D30F2-CA15-4906-838C-6C829FB85EC6}"/>
                    </a:ext>
                  </a:extLst>
                </p:cNvPr>
                <p:cNvSpPr/>
                <p:nvPr/>
              </p:nvSpPr>
              <p:spPr bwMode="auto">
                <a:xfrm>
                  <a:off x="2758281" y="2215940"/>
                  <a:ext cx="55232" cy="29579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57A66D06-94F5-4678-8DD5-A86E413DB1F8}"/>
                    </a:ext>
                  </a:extLst>
                </p:cNvPr>
                <p:cNvSpPr/>
                <p:nvPr/>
              </p:nvSpPr>
              <p:spPr bwMode="auto">
                <a:xfrm>
                  <a:off x="3229285" y="2215939"/>
                  <a:ext cx="55232" cy="29579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49157" name="Rectangle 5">
              <a:extLst>
                <a:ext uri="{FF2B5EF4-FFF2-40B4-BE49-F238E27FC236}">
                  <a16:creationId xmlns:a16="http://schemas.microsoft.com/office/drawing/2014/main" id="{D5DE8A47-2A16-45E2-8796-56892BDD4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F37462D-9E48-4720-B117-86937F6D1145}"/>
              </a:ext>
            </a:extLst>
          </p:cNvPr>
          <p:cNvGrpSpPr/>
          <p:nvPr/>
        </p:nvGrpSpPr>
        <p:grpSpPr>
          <a:xfrm>
            <a:off x="7311326" y="4438304"/>
            <a:ext cx="1982693" cy="1321940"/>
            <a:chOff x="7311326" y="4438304"/>
            <a:chExt cx="1982693" cy="1321940"/>
          </a:xfrm>
        </p:grpSpPr>
        <p:grpSp>
          <p:nvGrpSpPr>
            <p:cNvPr id="100" name="Group 180">
              <a:extLst>
                <a:ext uri="{FF2B5EF4-FFF2-40B4-BE49-F238E27FC236}">
                  <a16:creationId xmlns:a16="http://schemas.microsoft.com/office/drawing/2014/main" id="{9E64D95B-3331-4FBF-AC6E-088DF1361B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3670" y="4440932"/>
              <a:ext cx="1980349" cy="1319312"/>
              <a:chOff x="2621" y="527"/>
              <a:chExt cx="998" cy="665"/>
            </a:xfrm>
          </p:grpSpPr>
          <p:sp>
            <p:nvSpPr>
              <p:cNvPr id="101" name="Rectangle 5">
                <a:extLst>
                  <a:ext uri="{FF2B5EF4-FFF2-40B4-BE49-F238E27FC236}">
                    <a16:creationId xmlns:a16="http://schemas.microsoft.com/office/drawing/2014/main" id="{299764D8-596A-4F8E-8E94-73E9CE46F1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Rectangle 177">
                <a:extLst>
                  <a:ext uri="{FF2B5EF4-FFF2-40B4-BE49-F238E27FC236}">
                    <a16:creationId xmlns:a16="http://schemas.microsoft.com/office/drawing/2014/main" id="{55743319-12C7-4EBA-9999-1FC77B648C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527"/>
                <a:ext cx="998" cy="197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" name="Rectangle 178">
                <a:extLst>
                  <a:ext uri="{FF2B5EF4-FFF2-40B4-BE49-F238E27FC236}">
                    <a16:creationId xmlns:a16="http://schemas.microsoft.com/office/drawing/2014/main" id="{2EA6F949-AD85-40BB-88E1-6A36CE70F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995"/>
                <a:ext cx="998" cy="197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8" name="Rectangle 16">
              <a:extLst>
                <a:ext uri="{FF2B5EF4-FFF2-40B4-BE49-F238E27FC236}">
                  <a16:creationId xmlns:a16="http://schemas.microsoft.com/office/drawing/2014/main" id="{0C38529F-E083-4B2C-A9C6-38579299C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50DCECF-FDEC-43BC-BCAF-5B4822B3A4B0}"/>
              </a:ext>
            </a:extLst>
          </p:cNvPr>
          <p:cNvGrpSpPr/>
          <p:nvPr/>
        </p:nvGrpSpPr>
        <p:grpSpPr>
          <a:xfrm>
            <a:off x="5059162" y="4435355"/>
            <a:ext cx="1982285" cy="1322578"/>
            <a:chOff x="5059162" y="4435355"/>
            <a:chExt cx="1982285" cy="1322578"/>
          </a:xfrm>
        </p:grpSpPr>
        <p:grpSp>
          <p:nvGrpSpPr>
            <p:cNvPr id="48" name="Group 138">
              <a:extLst>
                <a:ext uri="{FF2B5EF4-FFF2-40B4-BE49-F238E27FC236}">
                  <a16:creationId xmlns:a16="http://schemas.microsoft.com/office/drawing/2014/main" id="{BF94587B-0B60-49EC-9FCB-9549C478D4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9162" y="4435355"/>
              <a:ext cx="1982194" cy="1322508"/>
              <a:chOff x="353" y="2341"/>
              <a:chExt cx="182" cy="545"/>
            </a:xfrm>
          </p:grpSpPr>
          <p:sp>
            <p:nvSpPr>
              <p:cNvPr id="49" name="Rectangle 139">
                <a:extLst>
                  <a:ext uri="{FF2B5EF4-FFF2-40B4-BE49-F238E27FC236}">
                    <a16:creationId xmlns:a16="http://schemas.microsoft.com/office/drawing/2014/main" id="{08A1C3D3-07A1-45BF-8FDB-A03069AF8F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1"/>
                <a:ext cx="182" cy="182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Rectangle 140">
                <a:extLst>
                  <a:ext uri="{FF2B5EF4-FFF2-40B4-BE49-F238E27FC236}">
                    <a16:creationId xmlns:a16="http://schemas.microsoft.com/office/drawing/2014/main" id="{6D82726F-5111-4DAF-8A8E-1C973204B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523"/>
                <a:ext cx="182" cy="18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Rectangle 141">
                <a:extLst>
                  <a:ext uri="{FF2B5EF4-FFF2-40B4-BE49-F238E27FC236}">
                    <a16:creationId xmlns:a16="http://schemas.microsoft.com/office/drawing/2014/main" id="{AEA76F1C-B810-4121-9A46-17C9F29F7F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704"/>
                <a:ext cx="182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7" name="Rectangle 15">
              <a:extLst>
                <a:ext uri="{FF2B5EF4-FFF2-40B4-BE49-F238E27FC236}">
                  <a16:creationId xmlns:a16="http://schemas.microsoft.com/office/drawing/2014/main" id="{10B06C4F-C850-4B5D-902A-2E4265843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4438304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2B6F584-377C-4644-B088-67D472FF4883}"/>
              </a:ext>
            </a:extLst>
          </p:cNvPr>
          <p:cNvGrpSpPr/>
          <p:nvPr/>
        </p:nvGrpSpPr>
        <p:grpSpPr>
          <a:xfrm>
            <a:off x="2806876" y="4438304"/>
            <a:ext cx="1986580" cy="1319628"/>
            <a:chOff x="2806876" y="4438304"/>
            <a:chExt cx="1986580" cy="1319628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2641FF78-48C7-4932-9D53-5CD807B8E2F6}"/>
                </a:ext>
              </a:extLst>
            </p:cNvPr>
            <p:cNvGrpSpPr/>
            <p:nvPr/>
          </p:nvGrpSpPr>
          <p:grpSpPr>
            <a:xfrm>
              <a:off x="2806876" y="4439344"/>
              <a:ext cx="1986580" cy="1318519"/>
              <a:chOff x="557213" y="836613"/>
              <a:chExt cx="1589087" cy="1057275"/>
            </a:xfrm>
          </p:grpSpPr>
          <p:grpSp>
            <p:nvGrpSpPr>
              <p:cNvPr id="75" name="Group 225">
                <a:extLst>
                  <a:ext uri="{FF2B5EF4-FFF2-40B4-BE49-F238E27FC236}">
                    <a16:creationId xmlns:a16="http://schemas.microsoft.com/office/drawing/2014/main" id="{5B66D889-B7A5-425B-99C8-893A9222282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7213" y="836613"/>
                <a:ext cx="1589087" cy="1055688"/>
                <a:chOff x="351" y="527"/>
                <a:chExt cx="1001" cy="665"/>
              </a:xfrm>
            </p:grpSpPr>
            <p:sp>
              <p:nvSpPr>
                <p:cNvPr id="77" name="Rectangle 3">
                  <a:extLst>
                    <a:ext uri="{FF2B5EF4-FFF2-40B4-BE49-F238E27FC236}">
                      <a16:creationId xmlns:a16="http://schemas.microsoft.com/office/drawing/2014/main" id="{C78DB31F-AF08-4800-B417-20F31AC3EE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527"/>
                  <a:ext cx="998" cy="665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AutoShape 210">
                  <a:extLst>
                    <a:ext uri="{FF2B5EF4-FFF2-40B4-BE49-F238E27FC236}">
                      <a16:creationId xmlns:a16="http://schemas.microsoft.com/office/drawing/2014/main" id="{5EF0A4C7-30F1-431F-B00F-DEDD1145F7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459" y="527"/>
                  <a:ext cx="278" cy="179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" name="AutoShape 211">
                  <a:extLst>
                    <a:ext uri="{FF2B5EF4-FFF2-40B4-BE49-F238E27FC236}">
                      <a16:creationId xmlns:a16="http://schemas.microsoft.com/office/drawing/2014/main" id="{57D1AAC2-7D52-49FD-8ACA-73508969F2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963" y="527"/>
                  <a:ext cx="280" cy="179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AutoShape 212">
                  <a:extLst>
                    <a:ext uri="{FF2B5EF4-FFF2-40B4-BE49-F238E27FC236}">
                      <a16:creationId xmlns:a16="http://schemas.microsoft.com/office/drawing/2014/main" id="{58088513-0893-49F2-9751-301451E901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1600000">
                  <a:off x="965" y="1020"/>
                  <a:ext cx="278" cy="172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AutoShape 213">
                  <a:extLst>
                    <a:ext uri="{FF2B5EF4-FFF2-40B4-BE49-F238E27FC236}">
                      <a16:creationId xmlns:a16="http://schemas.microsoft.com/office/drawing/2014/main" id="{52E48E05-5AF2-48AC-8685-01FE96E464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482" y="1020"/>
                  <a:ext cx="257" cy="172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AutoShape 215">
                  <a:extLst>
                    <a:ext uri="{FF2B5EF4-FFF2-40B4-BE49-F238E27FC236}">
                      <a16:creationId xmlns:a16="http://schemas.microsoft.com/office/drawing/2014/main" id="{26A80CB8-F426-4173-A523-27310740EEE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139" y="605"/>
                  <a:ext cx="213" cy="144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AutoShape 216">
                  <a:extLst>
                    <a:ext uri="{FF2B5EF4-FFF2-40B4-BE49-F238E27FC236}">
                      <a16:creationId xmlns:a16="http://schemas.microsoft.com/office/drawing/2014/main" id="{B44FC904-9F11-49C0-A20E-99DCD5E571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622"/>
                  <a:ext cx="195" cy="127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AutoShape 217">
                  <a:extLst>
                    <a:ext uri="{FF2B5EF4-FFF2-40B4-BE49-F238E27FC236}">
                      <a16:creationId xmlns:a16="http://schemas.microsoft.com/office/drawing/2014/main" id="{107CCD9C-A815-4D42-95D6-BFE17C7CD7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 flipV="1">
                  <a:off x="1158" y="982"/>
                  <a:ext cx="194" cy="131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AutoShape 218">
                  <a:extLst>
                    <a:ext uri="{FF2B5EF4-FFF2-40B4-BE49-F238E27FC236}">
                      <a16:creationId xmlns:a16="http://schemas.microsoft.com/office/drawing/2014/main" id="{716E672D-66B2-4D3A-BC0C-1E911253C7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353" y="982"/>
                  <a:ext cx="195" cy="127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Freeform 219">
                  <a:extLst>
                    <a:ext uri="{FF2B5EF4-FFF2-40B4-BE49-F238E27FC236}">
                      <a16:creationId xmlns:a16="http://schemas.microsoft.com/office/drawing/2014/main" id="{5885F69B-DFE0-40C6-B631-362CD70C1C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" y="987"/>
                  <a:ext cx="388" cy="205"/>
                </a:xfrm>
                <a:custGeom>
                  <a:avLst/>
                  <a:gdLst>
                    <a:gd name="T0" fmla="*/ 408 w 408"/>
                    <a:gd name="T1" fmla="*/ 0 h 226"/>
                    <a:gd name="T2" fmla="*/ 318 w 408"/>
                    <a:gd name="T3" fmla="*/ 0 h 226"/>
                    <a:gd name="T4" fmla="*/ 0 w 408"/>
                    <a:gd name="T5" fmla="*/ 226 h 226"/>
                    <a:gd name="T6" fmla="*/ 91 w 408"/>
                    <a:gd name="T7" fmla="*/ 226 h 226"/>
                    <a:gd name="T8" fmla="*/ 408 w 408"/>
                    <a:gd name="T9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8" h="226">
                      <a:moveTo>
                        <a:pt x="408" y="0"/>
                      </a:moveTo>
                      <a:lnTo>
                        <a:pt x="318" y="0"/>
                      </a:lnTo>
                      <a:lnTo>
                        <a:pt x="0" y="226"/>
                      </a:lnTo>
                      <a:lnTo>
                        <a:pt x="91" y="226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7" name="Freeform 221">
                  <a:extLst>
                    <a:ext uri="{FF2B5EF4-FFF2-40B4-BE49-F238E27FC236}">
                      <a16:creationId xmlns:a16="http://schemas.microsoft.com/office/drawing/2014/main" id="{F7850863-219C-40B2-8C8A-2A52183F56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3" y="983"/>
                  <a:ext cx="319" cy="207"/>
                </a:xfrm>
                <a:custGeom>
                  <a:avLst/>
                  <a:gdLst>
                    <a:gd name="T0" fmla="*/ 318 w 319"/>
                    <a:gd name="T1" fmla="*/ 207 h 207"/>
                    <a:gd name="T2" fmla="*/ 319 w 319"/>
                    <a:gd name="T3" fmla="*/ 153 h 207"/>
                    <a:gd name="T4" fmla="*/ 80 w 319"/>
                    <a:gd name="T5" fmla="*/ 0 h 207"/>
                    <a:gd name="T6" fmla="*/ 0 w 319"/>
                    <a:gd name="T7" fmla="*/ 0 h 207"/>
                    <a:gd name="T8" fmla="*/ 318 w 319"/>
                    <a:gd name="T9" fmla="*/ 207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07">
                      <a:moveTo>
                        <a:pt x="318" y="207"/>
                      </a:moveTo>
                      <a:lnTo>
                        <a:pt x="319" y="153"/>
                      </a:lnTo>
                      <a:lnTo>
                        <a:pt x="80" y="0"/>
                      </a:lnTo>
                      <a:lnTo>
                        <a:pt x="0" y="0"/>
                      </a:lnTo>
                      <a:lnTo>
                        <a:pt x="318" y="2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8" name="Freeform 222">
                  <a:extLst>
                    <a:ext uri="{FF2B5EF4-FFF2-40B4-BE49-F238E27FC236}">
                      <a16:creationId xmlns:a16="http://schemas.microsoft.com/office/drawing/2014/main" id="{B08BE71B-878C-421A-A399-10F30A2482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4" y="527"/>
                  <a:ext cx="367" cy="219"/>
                </a:xfrm>
                <a:custGeom>
                  <a:avLst/>
                  <a:gdLst>
                    <a:gd name="T0" fmla="*/ 367 w 367"/>
                    <a:gd name="T1" fmla="*/ 0 h 219"/>
                    <a:gd name="T2" fmla="*/ 366 w 367"/>
                    <a:gd name="T3" fmla="*/ 21 h 219"/>
                    <a:gd name="T4" fmla="*/ 81 w 367"/>
                    <a:gd name="T5" fmla="*/ 219 h 219"/>
                    <a:gd name="T6" fmla="*/ 0 w 367"/>
                    <a:gd name="T7" fmla="*/ 219 h 219"/>
                    <a:gd name="T8" fmla="*/ 308 w 367"/>
                    <a:gd name="T9" fmla="*/ 0 h 219"/>
                    <a:gd name="T10" fmla="*/ 367 w 367"/>
                    <a:gd name="T11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7" h="219">
                      <a:moveTo>
                        <a:pt x="367" y="0"/>
                      </a:moveTo>
                      <a:lnTo>
                        <a:pt x="366" y="21"/>
                      </a:lnTo>
                      <a:lnTo>
                        <a:pt x="81" y="219"/>
                      </a:lnTo>
                      <a:lnTo>
                        <a:pt x="0" y="219"/>
                      </a:lnTo>
                      <a:lnTo>
                        <a:pt x="308" y="0"/>
                      </a:lnTo>
                      <a:lnTo>
                        <a:pt x="36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9" name="Freeform 223">
                  <a:extLst>
                    <a:ext uri="{FF2B5EF4-FFF2-40B4-BE49-F238E27FC236}">
                      <a16:creationId xmlns:a16="http://schemas.microsoft.com/office/drawing/2014/main" id="{1C5FAB50-F2DA-47BA-90BB-1547EC3A65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" y="532"/>
                  <a:ext cx="321" cy="213"/>
                </a:xfrm>
                <a:custGeom>
                  <a:avLst/>
                  <a:gdLst>
                    <a:gd name="T0" fmla="*/ 321 w 321"/>
                    <a:gd name="T1" fmla="*/ 218 h 218"/>
                    <a:gd name="T2" fmla="*/ 230 w 321"/>
                    <a:gd name="T3" fmla="*/ 218 h 218"/>
                    <a:gd name="T4" fmla="*/ 0 w 321"/>
                    <a:gd name="T5" fmla="*/ 58 h 218"/>
                    <a:gd name="T6" fmla="*/ 0 w 321"/>
                    <a:gd name="T7" fmla="*/ 0 h 218"/>
                    <a:gd name="T8" fmla="*/ 321 w 321"/>
                    <a:gd name="T9" fmla="*/ 218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1" h="218">
                      <a:moveTo>
                        <a:pt x="321" y="218"/>
                      </a:moveTo>
                      <a:lnTo>
                        <a:pt x="230" y="218"/>
                      </a:lnTo>
                      <a:lnTo>
                        <a:pt x="0" y="58"/>
                      </a:lnTo>
                      <a:lnTo>
                        <a:pt x="0" y="0"/>
                      </a:lnTo>
                      <a:lnTo>
                        <a:pt x="321" y="21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C74BD0CF-9DBD-4E35-BCF0-24DCC62F04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9593" y="836613"/>
                <a:ext cx="1584326" cy="1057275"/>
              </a:xfrm>
              <a:custGeom>
                <a:avLst/>
                <a:gdLst>
                  <a:gd name="connsiteX0" fmla="*/ 669131 w 1584326"/>
                  <a:gd name="connsiteY0" fmla="*/ 0 h 1057275"/>
                  <a:gd name="connsiteX1" fmla="*/ 918368 w 1584326"/>
                  <a:gd name="connsiteY1" fmla="*/ 0 h 1057275"/>
                  <a:gd name="connsiteX2" fmla="*/ 918368 w 1584326"/>
                  <a:gd name="connsiteY2" fmla="*/ 413544 h 1057275"/>
                  <a:gd name="connsiteX3" fmla="*/ 1584326 w 1584326"/>
                  <a:gd name="connsiteY3" fmla="*/ 413544 h 1057275"/>
                  <a:gd name="connsiteX4" fmla="*/ 1584326 w 1584326"/>
                  <a:gd name="connsiteY4" fmla="*/ 662782 h 1057275"/>
                  <a:gd name="connsiteX5" fmla="*/ 918368 w 1584326"/>
                  <a:gd name="connsiteY5" fmla="*/ 662782 h 1057275"/>
                  <a:gd name="connsiteX6" fmla="*/ 918368 w 1584326"/>
                  <a:gd name="connsiteY6" fmla="*/ 1057275 h 1057275"/>
                  <a:gd name="connsiteX7" fmla="*/ 669131 w 1584326"/>
                  <a:gd name="connsiteY7" fmla="*/ 1057275 h 1057275"/>
                  <a:gd name="connsiteX8" fmla="*/ 669131 w 1584326"/>
                  <a:gd name="connsiteY8" fmla="*/ 662782 h 1057275"/>
                  <a:gd name="connsiteX9" fmla="*/ 0 w 1584326"/>
                  <a:gd name="connsiteY9" fmla="*/ 662782 h 1057275"/>
                  <a:gd name="connsiteX10" fmla="*/ 0 w 1584326"/>
                  <a:gd name="connsiteY10" fmla="*/ 413544 h 1057275"/>
                  <a:gd name="connsiteX11" fmla="*/ 669131 w 1584326"/>
                  <a:gd name="connsiteY11" fmla="*/ 413544 h 1057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84326" h="1057275">
                    <a:moveTo>
                      <a:pt x="669131" y="0"/>
                    </a:moveTo>
                    <a:lnTo>
                      <a:pt x="918368" y="0"/>
                    </a:lnTo>
                    <a:lnTo>
                      <a:pt x="918368" y="413544"/>
                    </a:lnTo>
                    <a:lnTo>
                      <a:pt x="1584326" y="413544"/>
                    </a:lnTo>
                    <a:lnTo>
                      <a:pt x="1584326" y="662782"/>
                    </a:lnTo>
                    <a:lnTo>
                      <a:pt x="918368" y="662782"/>
                    </a:lnTo>
                    <a:lnTo>
                      <a:pt x="918368" y="1057275"/>
                    </a:lnTo>
                    <a:lnTo>
                      <a:pt x="669131" y="1057275"/>
                    </a:lnTo>
                    <a:lnTo>
                      <a:pt x="669131" y="662782"/>
                    </a:lnTo>
                    <a:lnTo>
                      <a:pt x="0" y="662782"/>
                    </a:lnTo>
                    <a:lnTo>
                      <a:pt x="0" y="413544"/>
                    </a:lnTo>
                    <a:lnTo>
                      <a:pt x="669131" y="413544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9423" name="Rectangle 271">
              <a:extLst>
                <a:ext uri="{FF2B5EF4-FFF2-40B4-BE49-F238E27FC236}">
                  <a16:creationId xmlns:a16="http://schemas.microsoft.com/office/drawing/2014/main" id="{4D343372-9832-41CD-9B38-FFB128592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C8FFFD1-E4D7-494B-8889-5C934B1FF253}"/>
              </a:ext>
            </a:extLst>
          </p:cNvPr>
          <p:cNvSpPr txBox="1"/>
          <p:nvPr/>
        </p:nvSpPr>
        <p:spPr>
          <a:xfrm>
            <a:off x="128588" y="466584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+mj-ea"/>
                <a:ea typeface="+mj-ea"/>
              </a:rPr>
              <a:t>※</a:t>
            </a:r>
            <a:r>
              <a:rPr kumimoji="1" lang="ja-JP" altLang="en-US" sz="1100" b="1" dirty="0">
                <a:latin typeface="+mj-ea"/>
                <a:ea typeface="+mj-ea"/>
              </a:rPr>
              <a:t>五十音順</a:t>
            </a:r>
          </a:p>
        </p:txBody>
      </p:sp>
      <p:sp>
        <p:nvSpPr>
          <p:cNvPr id="28" name="Text Box 29">
            <a:extLst>
              <a:ext uri="{FF2B5EF4-FFF2-40B4-BE49-F238E27FC236}">
                <a16:creationId xmlns:a16="http://schemas.microsoft.com/office/drawing/2014/main" id="{919A6E42-F463-403F-83E0-91D115337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ウズベキスタン</a:t>
            </a:r>
          </a:p>
        </p:txBody>
      </p:sp>
      <p:sp>
        <p:nvSpPr>
          <p:cNvPr id="29" name="Text Box 30">
            <a:extLst>
              <a:ext uri="{FF2B5EF4-FFF2-40B4-BE49-F238E27FC236}">
                <a16:creationId xmlns:a16="http://schemas.microsoft.com/office/drawing/2014/main" id="{434A3E3C-02A0-4CE4-8694-F3E2D4B310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英国</a:t>
            </a:r>
          </a:p>
        </p:txBody>
      </p:sp>
      <p:sp>
        <p:nvSpPr>
          <p:cNvPr id="30" name="Text Box 31">
            <a:extLst>
              <a:ext uri="{FF2B5EF4-FFF2-40B4-BE49-F238E27FC236}">
                <a16:creationId xmlns:a16="http://schemas.microsoft.com/office/drawing/2014/main" id="{16308C98-659A-4618-BFA3-D3041DFDE0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エストニア</a:t>
            </a:r>
          </a:p>
        </p:txBody>
      </p:sp>
      <p:sp>
        <p:nvSpPr>
          <p:cNvPr id="32" name="Text Box 32">
            <a:extLst>
              <a:ext uri="{FF2B5EF4-FFF2-40B4-BE49-F238E27FC236}">
                <a16:creationId xmlns:a16="http://schemas.microsoft.com/office/drawing/2014/main" id="{1917E854-C667-4D17-AD0B-F43A5060F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オーストリア</a:t>
            </a:r>
          </a:p>
        </p:txBody>
      </p:sp>
    </p:spTree>
    <p:extLst>
      <p:ext uri="{BB962C8B-B14F-4D97-AF65-F5344CB8AC3E}">
        <p14:creationId xmlns:p14="http://schemas.microsoft.com/office/powerpoint/2010/main" val="653197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689D946-A5E1-4010-90C4-A45E52BA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noFill/>
          <a:ln/>
        </p:spPr>
        <p:txBody>
          <a:bodyPr/>
          <a:lstStyle/>
          <a:p>
            <a:r>
              <a:rPr lang="ja-JP" altLang="en-US" dirty="0"/>
              <a:t>ヨーロッパの国々の国旗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BE2B501-3CFF-4C17-B000-86B88F7A82CF}"/>
              </a:ext>
            </a:extLst>
          </p:cNvPr>
          <p:cNvGrpSpPr/>
          <p:nvPr/>
        </p:nvGrpSpPr>
        <p:grpSpPr>
          <a:xfrm>
            <a:off x="560387" y="836613"/>
            <a:ext cx="1980434" cy="1320799"/>
            <a:chOff x="560387" y="836613"/>
            <a:chExt cx="1980434" cy="1320799"/>
          </a:xfrm>
        </p:grpSpPr>
        <p:grpSp>
          <p:nvGrpSpPr>
            <p:cNvPr id="48" name="Group 96">
              <a:extLst>
                <a:ext uri="{FF2B5EF4-FFF2-40B4-BE49-F238E27FC236}">
                  <a16:creationId xmlns:a16="http://schemas.microsoft.com/office/drawing/2014/main" id="{BB32AAA2-9CDA-4CCE-9847-7D6D9063810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0415" y="836937"/>
              <a:ext cx="1977998" cy="1320475"/>
              <a:chOff x="353" y="2341"/>
              <a:chExt cx="182" cy="545"/>
            </a:xfrm>
          </p:grpSpPr>
          <p:sp>
            <p:nvSpPr>
              <p:cNvPr id="49" name="Rectangle 97">
                <a:extLst>
                  <a:ext uri="{FF2B5EF4-FFF2-40B4-BE49-F238E27FC236}">
                    <a16:creationId xmlns:a16="http://schemas.microsoft.com/office/drawing/2014/main" id="{E8EB9F3A-263A-461D-B0B6-B7663DC5D8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1"/>
                <a:ext cx="182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Rectangle 98">
                <a:extLst>
                  <a:ext uri="{FF2B5EF4-FFF2-40B4-BE49-F238E27FC236}">
                    <a16:creationId xmlns:a16="http://schemas.microsoft.com/office/drawing/2014/main" id="{796463FC-5BAC-4EC6-85E0-2EB6C1E6EF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523"/>
                <a:ext cx="182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Rectangle 99">
                <a:extLst>
                  <a:ext uri="{FF2B5EF4-FFF2-40B4-BE49-F238E27FC236}">
                    <a16:creationId xmlns:a16="http://schemas.microsoft.com/office/drawing/2014/main" id="{FA632FA9-F29A-4F0D-B67D-2E9D9B5A57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704"/>
                <a:ext cx="182" cy="182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5" name="Rectangle 3">
              <a:extLst>
                <a:ext uri="{FF2B5EF4-FFF2-40B4-BE49-F238E27FC236}">
                  <a16:creationId xmlns:a16="http://schemas.microsoft.com/office/drawing/2014/main" id="{25366A6B-9DEE-4AF1-A4D8-F79DE861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76" name="Text Box 24">
            <a:extLst>
              <a:ext uri="{FF2B5EF4-FFF2-40B4-BE49-F238E27FC236}">
                <a16:creationId xmlns:a16="http://schemas.microsoft.com/office/drawing/2014/main" id="{7A3ED2CA-B2F2-40A8-BD3D-94A999536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オランダ</a:t>
            </a:r>
          </a:p>
        </p:txBody>
      </p:sp>
      <p:sp>
        <p:nvSpPr>
          <p:cNvPr id="49177" name="Text Box 25">
            <a:extLst>
              <a:ext uri="{FF2B5EF4-FFF2-40B4-BE49-F238E27FC236}">
                <a16:creationId xmlns:a16="http://schemas.microsoft.com/office/drawing/2014/main" id="{8F542DA0-6A37-47D7-B488-3670983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カザフスタン</a:t>
            </a:r>
          </a:p>
        </p:txBody>
      </p:sp>
      <p:sp>
        <p:nvSpPr>
          <p:cNvPr id="49178" name="Text Box 26">
            <a:extLst>
              <a:ext uri="{FF2B5EF4-FFF2-40B4-BE49-F238E27FC236}">
                <a16:creationId xmlns:a16="http://schemas.microsoft.com/office/drawing/2014/main" id="{9B2EA6B8-E9D3-4573-AAB9-AB0B9FC36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キプロス</a:t>
            </a:r>
          </a:p>
        </p:txBody>
      </p:sp>
      <p:sp>
        <p:nvSpPr>
          <p:cNvPr id="49179" name="Text Box 27">
            <a:extLst>
              <a:ext uri="{FF2B5EF4-FFF2-40B4-BE49-F238E27FC236}">
                <a16:creationId xmlns:a16="http://schemas.microsoft.com/office/drawing/2014/main" id="{991BF592-1471-4F4D-9979-B823D14D2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ギリシャ</a:t>
            </a:r>
          </a:p>
        </p:txBody>
      </p:sp>
      <p:sp>
        <p:nvSpPr>
          <p:cNvPr id="49181" name="Text Box 29">
            <a:extLst>
              <a:ext uri="{FF2B5EF4-FFF2-40B4-BE49-F238E27FC236}">
                <a16:creationId xmlns:a16="http://schemas.microsoft.com/office/drawing/2014/main" id="{888C456C-72AB-4CA6-882D-1673DE6E3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キルギス</a:t>
            </a:r>
          </a:p>
        </p:txBody>
      </p:sp>
      <p:sp>
        <p:nvSpPr>
          <p:cNvPr id="49182" name="Text Box 30">
            <a:extLst>
              <a:ext uri="{FF2B5EF4-FFF2-40B4-BE49-F238E27FC236}">
                <a16:creationId xmlns:a16="http://schemas.microsoft.com/office/drawing/2014/main" id="{622661E8-84B5-4280-B138-7A1658F79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クロアチア</a:t>
            </a:r>
          </a:p>
        </p:txBody>
      </p:sp>
      <p:sp>
        <p:nvSpPr>
          <p:cNvPr id="49183" name="Text Box 31">
            <a:extLst>
              <a:ext uri="{FF2B5EF4-FFF2-40B4-BE49-F238E27FC236}">
                <a16:creationId xmlns:a16="http://schemas.microsoft.com/office/drawing/2014/main" id="{6E68B223-002D-44F9-9ABF-E0618D2B6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コソボ</a:t>
            </a:r>
          </a:p>
        </p:txBody>
      </p:sp>
      <p:sp>
        <p:nvSpPr>
          <p:cNvPr id="49184" name="Text Box 32">
            <a:extLst>
              <a:ext uri="{FF2B5EF4-FFF2-40B4-BE49-F238E27FC236}">
                <a16:creationId xmlns:a16="http://schemas.microsoft.com/office/drawing/2014/main" id="{F92D3A1B-3ED3-473F-813E-37AA90451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サンマリノ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0FB48BE-9CEB-48DC-9FF9-D1EFF2530803}"/>
              </a:ext>
            </a:extLst>
          </p:cNvPr>
          <p:cNvGrpSpPr/>
          <p:nvPr/>
        </p:nvGrpSpPr>
        <p:grpSpPr>
          <a:xfrm>
            <a:off x="2810700" y="836577"/>
            <a:ext cx="1992076" cy="1321479"/>
            <a:chOff x="2810700" y="836577"/>
            <a:chExt cx="1992076" cy="1321479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18D822AC-1A2B-40B0-89B4-3D4221537D83}"/>
                </a:ext>
              </a:extLst>
            </p:cNvPr>
            <p:cNvGrpSpPr/>
            <p:nvPr/>
          </p:nvGrpSpPr>
          <p:grpSpPr>
            <a:xfrm>
              <a:off x="2819563" y="836577"/>
              <a:ext cx="1983213" cy="1321479"/>
              <a:chOff x="2090743" y="3100061"/>
              <a:chExt cx="1983213" cy="1321479"/>
            </a:xfrm>
          </p:grpSpPr>
          <p:sp>
            <p:nvSpPr>
              <p:cNvPr id="56" name="Rectangle 76">
                <a:extLst>
                  <a:ext uri="{FF2B5EF4-FFF2-40B4-BE49-F238E27FC236}">
                    <a16:creationId xmlns:a16="http://schemas.microsoft.com/office/drawing/2014/main" id="{CFC8A743-57E2-4BD7-B7A2-DE0908037E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0743" y="3100061"/>
                <a:ext cx="1983213" cy="1321479"/>
              </a:xfrm>
              <a:prstGeom prst="rect">
                <a:avLst/>
              </a:prstGeom>
              <a:solidFill>
                <a:srgbClr val="0099CC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F7582CA6-0AEB-4417-BF49-214123FCA76B}"/>
                  </a:ext>
                </a:extLst>
              </p:cNvPr>
              <p:cNvGrpSpPr/>
              <p:nvPr/>
            </p:nvGrpSpPr>
            <p:grpSpPr>
              <a:xfrm>
                <a:off x="2650163" y="3376604"/>
                <a:ext cx="857054" cy="768393"/>
                <a:chOff x="2745459" y="3359863"/>
                <a:chExt cx="857054" cy="768393"/>
              </a:xfrm>
              <a:solidFill>
                <a:srgbClr val="FFCC00"/>
              </a:solidFill>
            </p:grpSpPr>
            <p:sp>
              <p:nvSpPr>
                <p:cNvPr id="62" name="Freeform 128">
                  <a:extLst>
                    <a:ext uri="{FF2B5EF4-FFF2-40B4-BE49-F238E27FC236}">
                      <a16:creationId xmlns:a16="http://schemas.microsoft.com/office/drawing/2014/main" id="{EF5B6401-9492-40F8-B4BF-9B6C0729BF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7236" y="3461752"/>
                  <a:ext cx="368998" cy="369279"/>
                </a:xfrm>
                <a:custGeom>
                  <a:avLst/>
                  <a:gdLst>
                    <a:gd name="T0" fmla="*/ 0 w 1311"/>
                    <a:gd name="T1" fmla="*/ 623 h 1312"/>
                    <a:gd name="T2" fmla="*/ 14 w 1311"/>
                    <a:gd name="T3" fmla="*/ 523 h 1312"/>
                    <a:gd name="T4" fmla="*/ 41 w 1311"/>
                    <a:gd name="T5" fmla="*/ 430 h 1312"/>
                    <a:gd name="T6" fmla="*/ 79 w 1311"/>
                    <a:gd name="T7" fmla="*/ 343 h 1312"/>
                    <a:gd name="T8" fmla="*/ 131 w 1311"/>
                    <a:gd name="T9" fmla="*/ 264 h 1312"/>
                    <a:gd name="T10" fmla="*/ 193 w 1311"/>
                    <a:gd name="T11" fmla="*/ 193 h 1312"/>
                    <a:gd name="T12" fmla="*/ 264 w 1311"/>
                    <a:gd name="T13" fmla="*/ 131 h 1312"/>
                    <a:gd name="T14" fmla="*/ 343 w 1311"/>
                    <a:gd name="T15" fmla="*/ 79 h 1312"/>
                    <a:gd name="T16" fmla="*/ 430 w 1311"/>
                    <a:gd name="T17" fmla="*/ 41 h 1312"/>
                    <a:gd name="T18" fmla="*/ 523 w 1311"/>
                    <a:gd name="T19" fmla="*/ 14 h 1312"/>
                    <a:gd name="T20" fmla="*/ 623 w 1311"/>
                    <a:gd name="T21" fmla="*/ 0 h 1312"/>
                    <a:gd name="T22" fmla="*/ 688 w 1311"/>
                    <a:gd name="T23" fmla="*/ 0 h 1312"/>
                    <a:gd name="T24" fmla="*/ 789 w 1311"/>
                    <a:gd name="T25" fmla="*/ 14 h 1312"/>
                    <a:gd name="T26" fmla="*/ 881 w 1311"/>
                    <a:gd name="T27" fmla="*/ 41 h 1312"/>
                    <a:gd name="T28" fmla="*/ 968 w 1311"/>
                    <a:gd name="T29" fmla="*/ 79 h 1312"/>
                    <a:gd name="T30" fmla="*/ 1047 w 1311"/>
                    <a:gd name="T31" fmla="*/ 131 h 1312"/>
                    <a:gd name="T32" fmla="*/ 1118 w 1311"/>
                    <a:gd name="T33" fmla="*/ 193 h 1312"/>
                    <a:gd name="T34" fmla="*/ 1180 w 1311"/>
                    <a:gd name="T35" fmla="*/ 264 h 1312"/>
                    <a:gd name="T36" fmla="*/ 1232 w 1311"/>
                    <a:gd name="T37" fmla="*/ 343 h 1312"/>
                    <a:gd name="T38" fmla="*/ 1271 w 1311"/>
                    <a:gd name="T39" fmla="*/ 430 h 1312"/>
                    <a:gd name="T40" fmla="*/ 1298 w 1311"/>
                    <a:gd name="T41" fmla="*/ 523 h 1312"/>
                    <a:gd name="T42" fmla="*/ 1311 w 1311"/>
                    <a:gd name="T43" fmla="*/ 623 h 1312"/>
                    <a:gd name="T44" fmla="*/ 1311 w 1311"/>
                    <a:gd name="T45" fmla="*/ 689 h 1312"/>
                    <a:gd name="T46" fmla="*/ 1298 w 1311"/>
                    <a:gd name="T47" fmla="*/ 789 h 1312"/>
                    <a:gd name="T48" fmla="*/ 1271 w 1311"/>
                    <a:gd name="T49" fmla="*/ 882 h 1312"/>
                    <a:gd name="T50" fmla="*/ 1232 w 1311"/>
                    <a:gd name="T51" fmla="*/ 968 h 1312"/>
                    <a:gd name="T52" fmla="*/ 1180 w 1311"/>
                    <a:gd name="T53" fmla="*/ 1047 h 1312"/>
                    <a:gd name="T54" fmla="*/ 1118 w 1311"/>
                    <a:gd name="T55" fmla="*/ 1119 h 1312"/>
                    <a:gd name="T56" fmla="*/ 1047 w 1311"/>
                    <a:gd name="T57" fmla="*/ 1180 h 1312"/>
                    <a:gd name="T58" fmla="*/ 968 w 1311"/>
                    <a:gd name="T59" fmla="*/ 1233 h 1312"/>
                    <a:gd name="T60" fmla="*/ 881 w 1311"/>
                    <a:gd name="T61" fmla="*/ 1271 h 1312"/>
                    <a:gd name="T62" fmla="*/ 789 w 1311"/>
                    <a:gd name="T63" fmla="*/ 1298 h 1312"/>
                    <a:gd name="T64" fmla="*/ 688 w 1311"/>
                    <a:gd name="T65" fmla="*/ 1312 h 1312"/>
                    <a:gd name="T66" fmla="*/ 623 w 1311"/>
                    <a:gd name="T67" fmla="*/ 1312 h 1312"/>
                    <a:gd name="T68" fmla="*/ 523 w 1311"/>
                    <a:gd name="T69" fmla="*/ 1298 h 1312"/>
                    <a:gd name="T70" fmla="*/ 430 w 1311"/>
                    <a:gd name="T71" fmla="*/ 1271 h 1312"/>
                    <a:gd name="T72" fmla="*/ 343 w 1311"/>
                    <a:gd name="T73" fmla="*/ 1233 h 1312"/>
                    <a:gd name="T74" fmla="*/ 264 w 1311"/>
                    <a:gd name="T75" fmla="*/ 1180 h 1312"/>
                    <a:gd name="T76" fmla="*/ 193 w 1311"/>
                    <a:gd name="T77" fmla="*/ 1119 h 1312"/>
                    <a:gd name="T78" fmla="*/ 131 w 1311"/>
                    <a:gd name="T79" fmla="*/ 1047 h 1312"/>
                    <a:gd name="T80" fmla="*/ 79 w 1311"/>
                    <a:gd name="T81" fmla="*/ 968 h 1312"/>
                    <a:gd name="T82" fmla="*/ 41 w 1311"/>
                    <a:gd name="T83" fmla="*/ 882 h 1312"/>
                    <a:gd name="T84" fmla="*/ 14 w 1311"/>
                    <a:gd name="T85" fmla="*/ 789 h 1312"/>
                    <a:gd name="T86" fmla="*/ 0 w 1311"/>
                    <a:gd name="T87" fmla="*/ 689 h 1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311" h="1312">
                      <a:moveTo>
                        <a:pt x="0" y="656"/>
                      </a:moveTo>
                      <a:lnTo>
                        <a:pt x="0" y="656"/>
                      </a:lnTo>
                      <a:lnTo>
                        <a:pt x="0" y="623"/>
                      </a:lnTo>
                      <a:lnTo>
                        <a:pt x="4" y="588"/>
                      </a:lnTo>
                      <a:lnTo>
                        <a:pt x="8" y="556"/>
                      </a:lnTo>
                      <a:lnTo>
                        <a:pt x="14" y="523"/>
                      </a:lnTo>
                      <a:lnTo>
                        <a:pt x="22" y="492"/>
                      </a:lnTo>
                      <a:lnTo>
                        <a:pt x="29" y="461"/>
                      </a:lnTo>
                      <a:lnTo>
                        <a:pt x="41" y="430"/>
                      </a:lnTo>
                      <a:lnTo>
                        <a:pt x="52" y="401"/>
                      </a:lnTo>
                      <a:lnTo>
                        <a:pt x="66" y="372"/>
                      </a:lnTo>
                      <a:lnTo>
                        <a:pt x="79" y="343"/>
                      </a:lnTo>
                      <a:lnTo>
                        <a:pt x="95" y="316"/>
                      </a:lnTo>
                      <a:lnTo>
                        <a:pt x="112" y="289"/>
                      </a:lnTo>
                      <a:lnTo>
                        <a:pt x="131" y="264"/>
                      </a:lnTo>
                      <a:lnTo>
                        <a:pt x="151" y="239"/>
                      </a:lnTo>
                      <a:lnTo>
                        <a:pt x="170" y="214"/>
                      </a:lnTo>
                      <a:lnTo>
                        <a:pt x="193" y="193"/>
                      </a:lnTo>
                      <a:lnTo>
                        <a:pt x="214" y="170"/>
                      </a:lnTo>
                      <a:lnTo>
                        <a:pt x="239" y="151"/>
                      </a:lnTo>
                      <a:lnTo>
                        <a:pt x="264" y="131"/>
                      </a:lnTo>
                      <a:lnTo>
                        <a:pt x="290" y="112"/>
                      </a:lnTo>
                      <a:lnTo>
                        <a:pt x="316" y="95"/>
                      </a:lnTo>
                      <a:lnTo>
                        <a:pt x="343" y="79"/>
                      </a:lnTo>
                      <a:lnTo>
                        <a:pt x="372" y="66"/>
                      </a:lnTo>
                      <a:lnTo>
                        <a:pt x="401" y="52"/>
                      </a:lnTo>
                      <a:lnTo>
                        <a:pt x="430" y="41"/>
                      </a:lnTo>
                      <a:lnTo>
                        <a:pt x="461" y="29"/>
                      </a:lnTo>
                      <a:lnTo>
                        <a:pt x="492" y="21"/>
                      </a:lnTo>
                      <a:lnTo>
                        <a:pt x="523" y="14"/>
                      </a:lnTo>
                      <a:lnTo>
                        <a:pt x="555" y="8"/>
                      </a:lnTo>
                      <a:lnTo>
                        <a:pt x="588" y="4"/>
                      </a:lnTo>
                      <a:lnTo>
                        <a:pt x="623" y="0"/>
                      </a:lnTo>
                      <a:lnTo>
                        <a:pt x="656" y="0"/>
                      </a:lnTo>
                      <a:lnTo>
                        <a:pt x="656" y="0"/>
                      </a:lnTo>
                      <a:lnTo>
                        <a:pt x="688" y="0"/>
                      </a:lnTo>
                      <a:lnTo>
                        <a:pt x="723" y="4"/>
                      </a:lnTo>
                      <a:lnTo>
                        <a:pt x="756" y="8"/>
                      </a:lnTo>
                      <a:lnTo>
                        <a:pt x="789" y="14"/>
                      </a:lnTo>
                      <a:lnTo>
                        <a:pt x="820" y="21"/>
                      </a:lnTo>
                      <a:lnTo>
                        <a:pt x="850" y="29"/>
                      </a:lnTo>
                      <a:lnTo>
                        <a:pt x="881" y="41"/>
                      </a:lnTo>
                      <a:lnTo>
                        <a:pt x="910" y="52"/>
                      </a:lnTo>
                      <a:lnTo>
                        <a:pt x="939" y="66"/>
                      </a:lnTo>
                      <a:lnTo>
                        <a:pt x="968" y="79"/>
                      </a:lnTo>
                      <a:lnTo>
                        <a:pt x="995" y="95"/>
                      </a:lnTo>
                      <a:lnTo>
                        <a:pt x="1022" y="112"/>
                      </a:lnTo>
                      <a:lnTo>
                        <a:pt x="1047" y="131"/>
                      </a:lnTo>
                      <a:lnTo>
                        <a:pt x="1072" y="151"/>
                      </a:lnTo>
                      <a:lnTo>
                        <a:pt x="1097" y="170"/>
                      </a:lnTo>
                      <a:lnTo>
                        <a:pt x="1118" y="193"/>
                      </a:lnTo>
                      <a:lnTo>
                        <a:pt x="1141" y="214"/>
                      </a:lnTo>
                      <a:lnTo>
                        <a:pt x="1161" y="239"/>
                      </a:lnTo>
                      <a:lnTo>
                        <a:pt x="1180" y="264"/>
                      </a:lnTo>
                      <a:lnTo>
                        <a:pt x="1199" y="289"/>
                      </a:lnTo>
                      <a:lnTo>
                        <a:pt x="1217" y="316"/>
                      </a:lnTo>
                      <a:lnTo>
                        <a:pt x="1232" y="343"/>
                      </a:lnTo>
                      <a:lnTo>
                        <a:pt x="1245" y="372"/>
                      </a:lnTo>
                      <a:lnTo>
                        <a:pt x="1259" y="401"/>
                      </a:lnTo>
                      <a:lnTo>
                        <a:pt x="1271" y="430"/>
                      </a:lnTo>
                      <a:lnTo>
                        <a:pt x="1282" y="461"/>
                      </a:lnTo>
                      <a:lnTo>
                        <a:pt x="1290" y="492"/>
                      </a:lnTo>
                      <a:lnTo>
                        <a:pt x="1298" y="523"/>
                      </a:lnTo>
                      <a:lnTo>
                        <a:pt x="1303" y="556"/>
                      </a:lnTo>
                      <a:lnTo>
                        <a:pt x="1307" y="588"/>
                      </a:lnTo>
                      <a:lnTo>
                        <a:pt x="1311" y="623"/>
                      </a:lnTo>
                      <a:lnTo>
                        <a:pt x="1311" y="656"/>
                      </a:lnTo>
                      <a:lnTo>
                        <a:pt x="1311" y="656"/>
                      </a:lnTo>
                      <a:lnTo>
                        <a:pt x="1311" y="689"/>
                      </a:lnTo>
                      <a:lnTo>
                        <a:pt x="1307" y="723"/>
                      </a:lnTo>
                      <a:lnTo>
                        <a:pt x="1303" y="756"/>
                      </a:lnTo>
                      <a:lnTo>
                        <a:pt x="1298" y="789"/>
                      </a:lnTo>
                      <a:lnTo>
                        <a:pt x="1290" y="820"/>
                      </a:lnTo>
                      <a:lnTo>
                        <a:pt x="1282" y="851"/>
                      </a:lnTo>
                      <a:lnTo>
                        <a:pt x="1271" y="882"/>
                      </a:lnTo>
                      <a:lnTo>
                        <a:pt x="1259" y="910"/>
                      </a:lnTo>
                      <a:lnTo>
                        <a:pt x="1245" y="939"/>
                      </a:lnTo>
                      <a:lnTo>
                        <a:pt x="1232" y="968"/>
                      </a:lnTo>
                      <a:lnTo>
                        <a:pt x="1217" y="995"/>
                      </a:lnTo>
                      <a:lnTo>
                        <a:pt x="1199" y="1022"/>
                      </a:lnTo>
                      <a:lnTo>
                        <a:pt x="1180" y="1047"/>
                      </a:lnTo>
                      <a:lnTo>
                        <a:pt x="1161" y="1072"/>
                      </a:lnTo>
                      <a:lnTo>
                        <a:pt x="1141" y="1098"/>
                      </a:lnTo>
                      <a:lnTo>
                        <a:pt x="1118" y="1119"/>
                      </a:lnTo>
                      <a:lnTo>
                        <a:pt x="1097" y="1142"/>
                      </a:lnTo>
                      <a:lnTo>
                        <a:pt x="1072" y="1161"/>
                      </a:lnTo>
                      <a:lnTo>
                        <a:pt x="1047" y="1180"/>
                      </a:lnTo>
                      <a:lnTo>
                        <a:pt x="1022" y="1200"/>
                      </a:lnTo>
                      <a:lnTo>
                        <a:pt x="995" y="1217"/>
                      </a:lnTo>
                      <a:lnTo>
                        <a:pt x="968" y="1233"/>
                      </a:lnTo>
                      <a:lnTo>
                        <a:pt x="939" y="1246"/>
                      </a:lnTo>
                      <a:lnTo>
                        <a:pt x="910" y="1260"/>
                      </a:lnTo>
                      <a:lnTo>
                        <a:pt x="881" y="1271"/>
                      </a:lnTo>
                      <a:lnTo>
                        <a:pt x="850" y="1283"/>
                      </a:lnTo>
                      <a:lnTo>
                        <a:pt x="820" y="1290"/>
                      </a:lnTo>
                      <a:lnTo>
                        <a:pt x="789" y="1298"/>
                      </a:lnTo>
                      <a:lnTo>
                        <a:pt x="756" y="1304"/>
                      </a:lnTo>
                      <a:lnTo>
                        <a:pt x="723" y="1308"/>
                      </a:lnTo>
                      <a:lnTo>
                        <a:pt x="688" y="1312"/>
                      </a:lnTo>
                      <a:lnTo>
                        <a:pt x="656" y="1312"/>
                      </a:lnTo>
                      <a:lnTo>
                        <a:pt x="656" y="1312"/>
                      </a:lnTo>
                      <a:lnTo>
                        <a:pt x="623" y="1312"/>
                      </a:lnTo>
                      <a:lnTo>
                        <a:pt x="588" y="1308"/>
                      </a:lnTo>
                      <a:lnTo>
                        <a:pt x="555" y="1304"/>
                      </a:lnTo>
                      <a:lnTo>
                        <a:pt x="523" y="1298"/>
                      </a:lnTo>
                      <a:lnTo>
                        <a:pt x="492" y="1290"/>
                      </a:lnTo>
                      <a:lnTo>
                        <a:pt x="461" y="1283"/>
                      </a:lnTo>
                      <a:lnTo>
                        <a:pt x="430" y="1271"/>
                      </a:lnTo>
                      <a:lnTo>
                        <a:pt x="401" y="1260"/>
                      </a:lnTo>
                      <a:lnTo>
                        <a:pt x="372" y="1246"/>
                      </a:lnTo>
                      <a:lnTo>
                        <a:pt x="343" y="1233"/>
                      </a:lnTo>
                      <a:lnTo>
                        <a:pt x="316" y="1217"/>
                      </a:lnTo>
                      <a:lnTo>
                        <a:pt x="290" y="1200"/>
                      </a:lnTo>
                      <a:lnTo>
                        <a:pt x="264" y="1180"/>
                      </a:lnTo>
                      <a:lnTo>
                        <a:pt x="239" y="1161"/>
                      </a:lnTo>
                      <a:lnTo>
                        <a:pt x="214" y="1142"/>
                      </a:lnTo>
                      <a:lnTo>
                        <a:pt x="193" y="1119"/>
                      </a:lnTo>
                      <a:lnTo>
                        <a:pt x="170" y="1098"/>
                      </a:lnTo>
                      <a:lnTo>
                        <a:pt x="151" y="1072"/>
                      </a:lnTo>
                      <a:lnTo>
                        <a:pt x="131" y="1047"/>
                      </a:lnTo>
                      <a:lnTo>
                        <a:pt x="112" y="1022"/>
                      </a:lnTo>
                      <a:lnTo>
                        <a:pt x="95" y="995"/>
                      </a:lnTo>
                      <a:lnTo>
                        <a:pt x="79" y="968"/>
                      </a:lnTo>
                      <a:lnTo>
                        <a:pt x="66" y="939"/>
                      </a:lnTo>
                      <a:lnTo>
                        <a:pt x="52" y="910"/>
                      </a:lnTo>
                      <a:lnTo>
                        <a:pt x="41" y="882"/>
                      </a:lnTo>
                      <a:lnTo>
                        <a:pt x="29" y="851"/>
                      </a:lnTo>
                      <a:lnTo>
                        <a:pt x="22" y="820"/>
                      </a:lnTo>
                      <a:lnTo>
                        <a:pt x="14" y="789"/>
                      </a:lnTo>
                      <a:lnTo>
                        <a:pt x="8" y="756"/>
                      </a:lnTo>
                      <a:lnTo>
                        <a:pt x="4" y="723"/>
                      </a:lnTo>
                      <a:lnTo>
                        <a:pt x="0" y="689"/>
                      </a:lnTo>
                      <a:lnTo>
                        <a:pt x="0" y="656"/>
                      </a:lnTo>
                      <a:lnTo>
                        <a:pt x="0" y="656"/>
                      </a:lnTo>
                      <a:close/>
                    </a:path>
                  </a:pathLst>
                </a:custGeom>
                <a:grpFill/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" name="Freeform 129">
                  <a:extLst>
                    <a:ext uri="{FF2B5EF4-FFF2-40B4-BE49-F238E27FC236}">
                      <a16:creationId xmlns:a16="http://schemas.microsoft.com/office/drawing/2014/main" id="{4E778680-E405-476D-BDDF-C19D8EE66A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8646" y="3359863"/>
                  <a:ext cx="30398" cy="77965"/>
                </a:xfrm>
                <a:custGeom>
                  <a:avLst/>
                  <a:gdLst>
                    <a:gd name="T0" fmla="*/ 0 w 108"/>
                    <a:gd name="T1" fmla="*/ 223 h 277"/>
                    <a:gd name="T2" fmla="*/ 0 w 108"/>
                    <a:gd name="T3" fmla="*/ 223 h 277"/>
                    <a:gd name="T4" fmla="*/ 2 w 108"/>
                    <a:gd name="T5" fmla="*/ 206 h 277"/>
                    <a:gd name="T6" fmla="*/ 8 w 108"/>
                    <a:gd name="T7" fmla="*/ 175 h 277"/>
                    <a:gd name="T8" fmla="*/ 27 w 108"/>
                    <a:gd name="T9" fmla="*/ 100 h 277"/>
                    <a:gd name="T10" fmla="*/ 54 w 108"/>
                    <a:gd name="T11" fmla="*/ 0 h 277"/>
                    <a:gd name="T12" fmla="*/ 54 w 108"/>
                    <a:gd name="T13" fmla="*/ 0 h 277"/>
                    <a:gd name="T14" fmla="*/ 81 w 108"/>
                    <a:gd name="T15" fmla="*/ 100 h 277"/>
                    <a:gd name="T16" fmla="*/ 101 w 108"/>
                    <a:gd name="T17" fmla="*/ 175 h 277"/>
                    <a:gd name="T18" fmla="*/ 106 w 108"/>
                    <a:gd name="T19" fmla="*/ 206 h 277"/>
                    <a:gd name="T20" fmla="*/ 108 w 108"/>
                    <a:gd name="T21" fmla="*/ 223 h 277"/>
                    <a:gd name="T22" fmla="*/ 108 w 108"/>
                    <a:gd name="T23" fmla="*/ 223 h 277"/>
                    <a:gd name="T24" fmla="*/ 106 w 108"/>
                    <a:gd name="T25" fmla="*/ 235 h 277"/>
                    <a:gd name="T26" fmla="*/ 105 w 108"/>
                    <a:gd name="T27" fmla="*/ 245 h 277"/>
                    <a:gd name="T28" fmla="*/ 99 w 108"/>
                    <a:gd name="T29" fmla="*/ 254 h 277"/>
                    <a:gd name="T30" fmla="*/ 93 w 108"/>
                    <a:gd name="T31" fmla="*/ 262 h 277"/>
                    <a:gd name="T32" fmla="*/ 85 w 108"/>
                    <a:gd name="T33" fmla="*/ 268 h 277"/>
                    <a:gd name="T34" fmla="*/ 76 w 108"/>
                    <a:gd name="T35" fmla="*/ 273 h 277"/>
                    <a:gd name="T36" fmla="*/ 66 w 108"/>
                    <a:gd name="T37" fmla="*/ 275 h 277"/>
                    <a:gd name="T38" fmla="*/ 54 w 108"/>
                    <a:gd name="T39" fmla="*/ 277 h 277"/>
                    <a:gd name="T40" fmla="*/ 54 w 108"/>
                    <a:gd name="T41" fmla="*/ 277 h 277"/>
                    <a:gd name="T42" fmla="*/ 43 w 108"/>
                    <a:gd name="T43" fmla="*/ 275 h 277"/>
                    <a:gd name="T44" fmla="*/ 33 w 108"/>
                    <a:gd name="T45" fmla="*/ 273 h 277"/>
                    <a:gd name="T46" fmla="*/ 24 w 108"/>
                    <a:gd name="T47" fmla="*/ 268 h 277"/>
                    <a:gd name="T48" fmla="*/ 16 w 108"/>
                    <a:gd name="T49" fmla="*/ 262 h 277"/>
                    <a:gd name="T50" fmla="*/ 10 w 108"/>
                    <a:gd name="T51" fmla="*/ 254 h 277"/>
                    <a:gd name="T52" fmla="*/ 4 w 108"/>
                    <a:gd name="T53" fmla="*/ 245 h 277"/>
                    <a:gd name="T54" fmla="*/ 2 w 108"/>
                    <a:gd name="T55" fmla="*/ 235 h 277"/>
                    <a:gd name="T56" fmla="*/ 0 w 108"/>
                    <a:gd name="T57" fmla="*/ 223 h 277"/>
                    <a:gd name="T58" fmla="*/ 0 w 108"/>
                    <a:gd name="T59" fmla="*/ 223 h 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08" h="277">
                      <a:moveTo>
                        <a:pt x="0" y="223"/>
                      </a:moveTo>
                      <a:lnTo>
                        <a:pt x="0" y="223"/>
                      </a:lnTo>
                      <a:lnTo>
                        <a:pt x="2" y="206"/>
                      </a:lnTo>
                      <a:lnTo>
                        <a:pt x="8" y="175"/>
                      </a:lnTo>
                      <a:lnTo>
                        <a:pt x="27" y="100"/>
                      </a:lnTo>
                      <a:lnTo>
                        <a:pt x="54" y="0"/>
                      </a:lnTo>
                      <a:lnTo>
                        <a:pt x="54" y="0"/>
                      </a:lnTo>
                      <a:lnTo>
                        <a:pt x="81" y="100"/>
                      </a:lnTo>
                      <a:lnTo>
                        <a:pt x="101" y="175"/>
                      </a:lnTo>
                      <a:lnTo>
                        <a:pt x="106" y="206"/>
                      </a:lnTo>
                      <a:lnTo>
                        <a:pt x="108" y="223"/>
                      </a:lnTo>
                      <a:lnTo>
                        <a:pt x="108" y="223"/>
                      </a:lnTo>
                      <a:lnTo>
                        <a:pt x="106" y="235"/>
                      </a:lnTo>
                      <a:lnTo>
                        <a:pt x="105" y="245"/>
                      </a:lnTo>
                      <a:lnTo>
                        <a:pt x="99" y="254"/>
                      </a:lnTo>
                      <a:lnTo>
                        <a:pt x="93" y="262"/>
                      </a:lnTo>
                      <a:lnTo>
                        <a:pt x="85" y="268"/>
                      </a:lnTo>
                      <a:lnTo>
                        <a:pt x="76" y="273"/>
                      </a:lnTo>
                      <a:lnTo>
                        <a:pt x="66" y="275"/>
                      </a:lnTo>
                      <a:lnTo>
                        <a:pt x="54" y="277"/>
                      </a:lnTo>
                      <a:lnTo>
                        <a:pt x="54" y="277"/>
                      </a:lnTo>
                      <a:lnTo>
                        <a:pt x="43" y="275"/>
                      </a:lnTo>
                      <a:lnTo>
                        <a:pt x="33" y="273"/>
                      </a:lnTo>
                      <a:lnTo>
                        <a:pt x="24" y="268"/>
                      </a:lnTo>
                      <a:lnTo>
                        <a:pt x="16" y="262"/>
                      </a:lnTo>
                      <a:lnTo>
                        <a:pt x="10" y="254"/>
                      </a:lnTo>
                      <a:lnTo>
                        <a:pt x="4" y="245"/>
                      </a:lnTo>
                      <a:lnTo>
                        <a:pt x="2" y="235"/>
                      </a:lnTo>
                      <a:lnTo>
                        <a:pt x="0" y="223"/>
                      </a:lnTo>
                      <a:lnTo>
                        <a:pt x="0" y="22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" name="Freeform 130">
                  <a:extLst>
                    <a:ext uri="{FF2B5EF4-FFF2-40B4-BE49-F238E27FC236}">
                      <a16:creationId xmlns:a16="http://schemas.microsoft.com/office/drawing/2014/main" id="{FCE35311-88EF-49BB-A236-6135624D93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8646" y="3856926"/>
                  <a:ext cx="30398" cy="78247"/>
                </a:xfrm>
                <a:custGeom>
                  <a:avLst/>
                  <a:gdLst>
                    <a:gd name="T0" fmla="*/ 0 w 108"/>
                    <a:gd name="T1" fmla="*/ 54 h 278"/>
                    <a:gd name="T2" fmla="*/ 0 w 108"/>
                    <a:gd name="T3" fmla="*/ 54 h 278"/>
                    <a:gd name="T4" fmla="*/ 2 w 108"/>
                    <a:gd name="T5" fmla="*/ 73 h 278"/>
                    <a:gd name="T6" fmla="*/ 8 w 108"/>
                    <a:gd name="T7" fmla="*/ 102 h 278"/>
                    <a:gd name="T8" fmla="*/ 27 w 108"/>
                    <a:gd name="T9" fmla="*/ 178 h 278"/>
                    <a:gd name="T10" fmla="*/ 54 w 108"/>
                    <a:gd name="T11" fmla="*/ 278 h 278"/>
                    <a:gd name="T12" fmla="*/ 54 w 108"/>
                    <a:gd name="T13" fmla="*/ 278 h 278"/>
                    <a:gd name="T14" fmla="*/ 81 w 108"/>
                    <a:gd name="T15" fmla="*/ 178 h 278"/>
                    <a:gd name="T16" fmla="*/ 101 w 108"/>
                    <a:gd name="T17" fmla="*/ 102 h 278"/>
                    <a:gd name="T18" fmla="*/ 106 w 108"/>
                    <a:gd name="T19" fmla="*/ 73 h 278"/>
                    <a:gd name="T20" fmla="*/ 108 w 108"/>
                    <a:gd name="T21" fmla="*/ 54 h 278"/>
                    <a:gd name="T22" fmla="*/ 108 w 108"/>
                    <a:gd name="T23" fmla="*/ 54 h 278"/>
                    <a:gd name="T24" fmla="*/ 106 w 108"/>
                    <a:gd name="T25" fmla="*/ 45 h 278"/>
                    <a:gd name="T26" fmla="*/ 105 w 108"/>
                    <a:gd name="T27" fmla="*/ 35 h 278"/>
                    <a:gd name="T28" fmla="*/ 99 w 108"/>
                    <a:gd name="T29" fmla="*/ 25 h 278"/>
                    <a:gd name="T30" fmla="*/ 93 w 108"/>
                    <a:gd name="T31" fmla="*/ 18 h 278"/>
                    <a:gd name="T32" fmla="*/ 85 w 108"/>
                    <a:gd name="T33" fmla="*/ 10 h 278"/>
                    <a:gd name="T34" fmla="*/ 76 w 108"/>
                    <a:gd name="T35" fmla="*/ 6 h 278"/>
                    <a:gd name="T36" fmla="*/ 66 w 108"/>
                    <a:gd name="T37" fmla="*/ 2 h 278"/>
                    <a:gd name="T38" fmla="*/ 54 w 108"/>
                    <a:gd name="T39" fmla="*/ 0 h 278"/>
                    <a:gd name="T40" fmla="*/ 54 w 108"/>
                    <a:gd name="T41" fmla="*/ 0 h 278"/>
                    <a:gd name="T42" fmla="*/ 43 w 108"/>
                    <a:gd name="T43" fmla="*/ 2 h 278"/>
                    <a:gd name="T44" fmla="*/ 33 w 108"/>
                    <a:gd name="T45" fmla="*/ 6 h 278"/>
                    <a:gd name="T46" fmla="*/ 24 w 108"/>
                    <a:gd name="T47" fmla="*/ 10 h 278"/>
                    <a:gd name="T48" fmla="*/ 16 w 108"/>
                    <a:gd name="T49" fmla="*/ 18 h 278"/>
                    <a:gd name="T50" fmla="*/ 10 w 108"/>
                    <a:gd name="T51" fmla="*/ 25 h 278"/>
                    <a:gd name="T52" fmla="*/ 4 w 108"/>
                    <a:gd name="T53" fmla="*/ 35 h 278"/>
                    <a:gd name="T54" fmla="*/ 2 w 108"/>
                    <a:gd name="T55" fmla="*/ 45 h 278"/>
                    <a:gd name="T56" fmla="*/ 0 w 108"/>
                    <a:gd name="T57" fmla="*/ 54 h 278"/>
                    <a:gd name="T58" fmla="*/ 0 w 108"/>
                    <a:gd name="T59" fmla="*/ 54 h 2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08" h="278">
                      <a:moveTo>
                        <a:pt x="0" y="54"/>
                      </a:moveTo>
                      <a:lnTo>
                        <a:pt x="0" y="54"/>
                      </a:lnTo>
                      <a:lnTo>
                        <a:pt x="2" y="73"/>
                      </a:lnTo>
                      <a:lnTo>
                        <a:pt x="8" y="102"/>
                      </a:lnTo>
                      <a:lnTo>
                        <a:pt x="27" y="178"/>
                      </a:lnTo>
                      <a:lnTo>
                        <a:pt x="54" y="278"/>
                      </a:lnTo>
                      <a:lnTo>
                        <a:pt x="54" y="278"/>
                      </a:lnTo>
                      <a:lnTo>
                        <a:pt x="81" y="178"/>
                      </a:lnTo>
                      <a:lnTo>
                        <a:pt x="101" y="102"/>
                      </a:lnTo>
                      <a:lnTo>
                        <a:pt x="106" y="73"/>
                      </a:lnTo>
                      <a:lnTo>
                        <a:pt x="108" y="54"/>
                      </a:lnTo>
                      <a:lnTo>
                        <a:pt x="108" y="54"/>
                      </a:lnTo>
                      <a:lnTo>
                        <a:pt x="106" y="45"/>
                      </a:lnTo>
                      <a:lnTo>
                        <a:pt x="105" y="35"/>
                      </a:lnTo>
                      <a:lnTo>
                        <a:pt x="99" y="25"/>
                      </a:lnTo>
                      <a:lnTo>
                        <a:pt x="93" y="18"/>
                      </a:lnTo>
                      <a:lnTo>
                        <a:pt x="85" y="10"/>
                      </a:lnTo>
                      <a:lnTo>
                        <a:pt x="76" y="6"/>
                      </a:lnTo>
                      <a:lnTo>
                        <a:pt x="66" y="2"/>
                      </a:lnTo>
                      <a:lnTo>
                        <a:pt x="54" y="0"/>
                      </a:lnTo>
                      <a:lnTo>
                        <a:pt x="54" y="0"/>
                      </a:lnTo>
                      <a:lnTo>
                        <a:pt x="43" y="2"/>
                      </a:lnTo>
                      <a:lnTo>
                        <a:pt x="33" y="6"/>
                      </a:lnTo>
                      <a:lnTo>
                        <a:pt x="24" y="10"/>
                      </a:lnTo>
                      <a:lnTo>
                        <a:pt x="16" y="18"/>
                      </a:lnTo>
                      <a:lnTo>
                        <a:pt x="10" y="25"/>
                      </a:lnTo>
                      <a:lnTo>
                        <a:pt x="4" y="35"/>
                      </a:lnTo>
                      <a:lnTo>
                        <a:pt x="2" y="45"/>
                      </a:lnTo>
                      <a:lnTo>
                        <a:pt x="0" y="54"/>
                      </a:lnTo>
                      <a:lnTo>
                        <a:pt x="0" y="5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" name="Freeform 131">
                  <a:extLst>
                    <a:ext uri="{FF2B5EF4-FFF2-40B4-BE49-F238E27FC236}">
                      <a16:creationId xmlns:a16="http://schemas.microsoft.com/office/drawing/2014/main" id="{B7A71C5E-5899-4632-A6E0-1C4A5AD466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84379" y="3633445"/>
                  <a:ext cx="78247" cy="30398"/>
                </a:xfrm>
                <a:custGeom>
                  <a:avLst/>
                  <a:gdLst>
                    <a:gd name="T0" fmla="*/ 54 w 278"/>
                    <a:gd name="T1" fmla="*/ 0 h 108"/>
                    <a:gd name="T2" fmla="*/ 54 w 278"/>
                    <a:gd name="T3" fmla="*/ 0 h 108"/>
                    <a:gd name="T4" fmla="*/ 73 w 278"/>
                    <a:gd name="T5" fmla="*/ 2 h 108"/>
                    <a:gd name="T6" fmla="*/ 102 w 278"/>
                    <a:gd name="T7" fmla="*/ 7 h 108"/>
                    <a:gd name="T8" fmla="*/ 178 w 278"/>
                    <a:gd name="T9" fmla="*/ 27 h 108"/>
                    <a:gd name="T10" fmla="*/ 278 w 278"/>
                    <a:gd name="T11" fmla="*/ 54 h 108"/>
                    <a:gd name="T12" fmla="*/ 278 w 278"/>
                    <a:gd name="T13" fmla="*/ 54 h 108"/>
                    <a:gd name="T14" fmla="*/ 178 w 278"/>
                    <a:gd name="T15" fmla="*/ 81 h 108"/>
                    <a:gd name="T16" fmla="*/ 102 w 278"/>
                    <a:gd name="T17" fmla="*/ 100 h 108"/>
                    <a:gd name="T18" fmla="*/ 73 w 278"/>
                    <a:gd name="T19" fmla="*/ 106 h 108"/>
                    <a:gd name="T20" fmla="*/ 54 w 278"/>
                    <a:gd name="T21" fmla="*/ 108 h 108"/>
                    <a:gd name="T22" fmla="*/ 54 w 278"/>
                    <a:gd name="T23" fmla="*/ 108 h 108"/>
                    <a:gd name="T24" fmla="*/ 45 w 278"/>
                    <a:gd name="T25" fmla="*/ 106 h 108"/>
                    <a:gd name="T26" fmla="*/ 35 w 278"/>
                    <a:gd name="T27" fmla="*/ 104 h 108"/>
                    <a:gd name="T28" fmla="*/ 25 w 278"/>
                    <a:gd name="T29" fmla="*/ 98 h 108"/>
                    <a:gd name="T30" fmla="*/ 18 w 278"/>
                    <a:gd name="T31" fmla="*/ 92 h 108"/>
                    <a:gd name="T32" fmla="*/ 10 w 278"/>
                    <a:gd name="T33" fmla="*/ 84 h 108"/>
                    <a:gd name="T34" fmla="*/ 6 w 278"/>
                    <a:gd name="T35" fmla="*/ 75 h 108"/>
                    <a:gd name="T36" fmla="*/ 2 w 278"/>
                    <a:gd name="T37" fmla="*/ 65 h 108"/>
                    <a:gd name="T38" fmla="*/ 0 w 278"/>
                    <a:gd name="T39" fmla="*/ 54 h 108"/>
                    <a:gd name="T40" fmla="*/ 0 w 278"/>
                    <a:gd name="T41" fmla="*/ 54 h 108"/>
                    <a:gd name="T42" fmla="*/ 2 w 278"/>
                    <a:gd name="T43" fmla="*/ 42 h 108"/>
                    <a:gd name="T44" fmla="*/ 6 w 278"/>
                    <a:gd name="T45" fmla="*/ 32 h 108"/>
                    <a:gd name="T46" fmla="*/ 10 w 278"/>
                    <a:gd name="T47" fmla="*/ 23 h 108"/>
                    <a:gd name="T48" fmla="*/ 18 w 278"/>
                    <a:gd name="T49" fmla="*/ 15 h 108"/>
                    <a:gd name="T50" fmla="*/ 25 w 278"/>
                    <a:gd name="T51" fmla="*/ 9 h 108"/>
                    <a:gd name="T52" fmla="*/ 35 w 278"/>
                    <a:gd name="T53" fmla="*/ 3 h 108"/>
                    <a:gd name="T54" fmla="*/ 45 w 278"/>
                    <a:gd name="T55" fmla="*/ 2 h 108"/>
                    <a:gd name="T56" fmla="*/ 54 w 278"/>
                    <a:gd name="T57" fmla="*/ 0 h 108"/>
                    <a:gd name="T58" fmla="*/ 54 w 278"/>
                    <a:gd name="T59" fmla="*/ 0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78" h="108">
                      <a:moveTo>
                        <a:pt x="54" y="0"/>
                      </a:moveTo>
                      <a:lnTo>
                        <a:pt x="54" y="0"/>
                      </a:lnTo>
                      <a:lnTo>
                        <a:pt x="73" y="2"/>
                      </a:lnTo>
                      <a:lnTo>
                        <a:pt x="102" y="7"/>
                      </a:lnTo>
                      <a:lnTo>
                        <a:pt x="178" y="27"/>
                      </a:lnTo>
                      <a:lnTo>
                        <a:pt x="278" y="54"/>
                      </a:lnTo>
                      <a:lnTo>
                        <a:pt x="278" y="54"/>
                      </a:lnTo>
                      <a:lnTo>
                        <a:pt x="178" y="81"/>
                      </a:lnTo>
                      <a:lnTo>
                        <a:pt x="102" y="100"/>
                      </a:lnTo>
                      <a:lnTo>
                        <a:pt x="73" y="106"/>
                      </a:lnTo>
                      <a:lnTo>
                        <a:pt x="54" y="108"/>
                      </a:lnTo>
                      <a:lnTo>
                        <a:pt x="54" y="108"/>
                      </a:lnTo>
                      <a:lnTo>
                        <a:pt x="45" y="106"/>
                      </a:lnTo>
                      <a:lnTo>
                        <a:pt x="35" y="104"/>
                      </a:lnTo>
                      <a:lnTo>
                        <a:pt x="25" y="98"/>
                      </a:lnTo>
                      <a:lnTo>
                        <a:pt x="18" y="92"/>
                      </a:lnTo>
                      <a:lnTo>
                        <a:pt x="10" y="84"/>
                      </a:lnTo>
                      <a:lnTo>
                        <a:pt x="6" y="75"/>
                      </a:lnTo>
                      <a:lnTo>
                        <a:pt x="2" y="65"/>
                      </a:lnTo>
                      <a:lnTo>
                        <a:pt x="0" y="54"/>
                      </a:lnTo>
                      <a:lnTo>
                        <a:pt x="0" y="54"/>
                      </a:lnTo>
                      <a:lnTo>
                        <a:pt x="2" y="42"/>
                      </a:lnTo>
                      <a:lnTo>
                        <a:pt x="6" y="32"/>
                      </a:lnTo>
                      <a:lnTo>
                        <a:pt x="10" y="23"/>
                      </a:lnTo>
                      <a:lnTo>
                        <a:pt x="18" y="15"/>
                      </a:lnTo>
                      <a:lnTo>
                        <a:pt x="25" y="9"/>
                      </a:lnTo>
                      <a:lnTo>
                        <a:pt x="35" y="3"/>
                      </a:lnTo>
                      <a:lnTo>
                        <a:pt x="45" y="2"/>
                      </a:lnTo>
                      <a:lnTo>
                        <a:pt x="54" y="0"/>
                      </a:lnTo>
                      <a:lnTo>
                        <a:pt x="54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" name="Freeform 132">
                  <a:extLst>
                    <a:ext uri="{FF2B5EF4-FFF2-40B4-BE49-F238E27FC236}">
                      <a16:creationId xmlns:a16="http://schemas.microsoft.com/office/drawing/2014/main" id="{B9E600D9-6A23-495D-A1BA-DE4A70C323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87598" y="3633445"/>
                  <a:ext cx="77965" cy="30398"/>
                </a:xfrm>
                <a:custGeom>
                  <a:avLst/>
                  <a:gdLst>
                    <a:gd name="T0" fmla="*/ 223 w 277"/>
                    <a:gd name="T1" fmla="*/ 0 h 108"/>
                    <a:gd name="T2" fmla="*/ 223 w 277"/>
                    <a:gd name="T3" fmla="*/ 0 h 108"/>
                    <a:gd name="T4" fmla="*/ 204 w 277"/>
                    <a:gd name="T5" fmla="*/ 2 h 108"/>
                    <a:gd name="T6" fmla="*/ 175 w 277"/>
                    <a:gd name="T7" fmla="*/ 7 h 108"/>
                    <a:gd name="T8" fmla="*/ 100 w 277"/>
                    <a:gd name="T9" fmla="*/ 27 h 108"/>
                    <a:gd name="T10" fmla="*/ 0 w 277"/>
                    <a:gd name="T11" fmla="*/ 54 h 108"/>
                    <a:gd name="T12" fmla="*/ 0 w 277"/>
                    <a:gd name="T13" fmla="*/ 54 h 108"/>
                    <a:gd name="T14" fmla="*/ 100 w 277"/>
                    <a:gd name="T15" fmla="*/ 81 h 108"/>
                    <a:gd name="T16" fmla="*/ 175 w 277"/>
                    <a:gd name="T17" fmla="*/ 100 h 108"/>
                    <a:gd name="T18" fmla="*/ 204 w 277"/>
                    <a:gd name="T19" fmla="*/ 106 h 108"/>
                    <a:gd name="T20" fmla="*/ 223 w 277"/>
                    <a:gd name="T21" fmla="*/ 108 h 108"/>
                    <a:gd name="T22" fmla="*/ 223 w 277"/>
                    <a:gd name="T23" fmla="*/ 108 h 108"/>
                    <a:gd name="T24" fmla="*/ 233 w 277"/>
                    <a:gd name="T25" fmla="*/ 106 h 108"/>
                    <a:gd name="T26" fmla="*/ 243 w 277"/>
                    <a:gd name="T27" fmla="*/ 104 h 108"/>
                    <a:gd name="T28" fmla="*/ 252 w 277"/>
                    <a:gd name="T29" fmla="*/ 98 h 108"/>
                    <a:gd name="T30" fmla="*/ 260 w 277"/>
                    <a:gd name="T31" fmla="*/ 92 h 108"/>
                    <a:gd name="T32" fmla="*/ 268 w 277"/>
                    <a:gd name="T33" fmla="*/ 84 h 108"/>
                    <a:gd name="T34" fmla="*/ 272 w 277"/>
                    <a:gd name="T35" fmla="*/ 75 h 108"/>
                    <a:gd name="T36" fmla="*/ 275 w 277"/>
                    <a:gd name="T37" fmla="*/ 65 h 108"/>
                    <a:gd name="T38" fmla="*/ 277 w 277"/>
                    <a:gd name="T39" fmla="*/ 54 h 108"/>
                    <a:gd name="T40" fmla="*/ 277 w 277"/>
                    <a:gd name="T41" fmla="*/ 54 h 108"/>
                    <a:gd name="T42" fmla="*/ 275 w 277"/>
                    <a:gd name="T43" fmla="*/ 42 h 108"/>
                    <a:gd name="T44" fmla="*/ 272 w 277"/>
                    <a:gd name="T45" fmla="*/ 32 h 108"/>
                    <a:gd name="T46" fmla="*/ 268 w 277"/>
                    <a:gd name="T47" fmla="*/ 23 h 108"/>
                    <a:gd name="T48" fmla="*/ 260 w 277"/>
                    <a:gd name="T49" fmla="*/ 15 h 108"/>
                    <a:gd name="T50" fmla="*/ 252 w 277"/>
                    <a:gd name="T51" fmla="*/ 9 h 108"/>
                    <a:gd name="T52" fmla="*/ 243 w 277"/>
                    <a:gd name="T53" fmla="*/ 3 h 108"/>
                    <a:gd name="T54" fmla="*/ 233 w 277"/>
                    <a:gd name="T55" fmla="*/ 2 h 108"/>
                    <a:gd name="T56" fmla="*/ 223 w 277"/>
                    <a:gd name="T57" fmla="*/ 0 h 108"/>
                    <a:gd name="T58" fmla="*/ 223 w 277"/>
                    <a:gd name="T59" fmla="*/ 0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77" h="108">
                      <a:moveTo>
                        <a:pt x="223" y="0"/>
                      </a:moveTo>
                      <a:lnTo>
                        <a:pt x="223" y="0"/>
                      </a:lnTo>
                      <a:lnTo>
                        <a:pt x="204" y="2"/>
                      </a:lnTo>
                      <a:lnTo>
                        <a:pt x="175" y="7"/>
                      </a:lnTo>
                      <a:lnTo>
                        <a:pt x="100" y="27"/>
                      </a:lnTo>
                      <a:lnTo>
                        <a:pt x="0" y="54"/>
                      </a:lnTo>
                      <a:lnTo>
                        <a:pt x="0" y="54"/>
                      </a:lnTo>
                      <a:lnTo>
                        <a:pt x="100" y="81"/>
                      </a:lnTo>
                      <a:lnTo>
                        <a:pt x="175" y="100"/>
                      </a:lnTo>
                      <a:lnTo>
                        <a:pt x="204" y="106"/>
                      </a:lnTo>
                      <a:lnTo>
                        <a:pt x="223" y="108"/>
                      </a:lnTo>
                      <a:lnTo>
                        <a:pt x="223" y="108"/>
                      </a:lnTo>
                      <a:lnTo>
                        <a:pt x="233" y="106"/>
                      </a:lnTo>
                      <a:lnTo>
                        <a:pt x="243" y="104"/>
                      </a:lnTo>
                      <a:lnTo>
                        <a:pt x="252" y="98"/>
                      </a:lnTo>
                      <a:lnTo>
                        <a:pt x="260" y="92"/>
                      </a:lnTo>
                      <a:lnTo>
                        <a:pt x="268" y="84"/>
                      </a:lnTo>
                      <a:lnTo>
                        <a:pt x="272" y="75"/>
                      </a:lnTo>
                      <a:lnTo>
                        <a:pt x="275" y="65"/>
                      </a:lnTo>
                      <a:lnTo>
                        <a:pt x="277" y="54"/>
                      </a:lnTo>
                      <a:lnTo>
                        <a:pt x="277" y="54"/>
                      </a:lnTo>
                      <a:lnTo>
                        <a:pt x="275" y="42"/>
                      </a:lnTo>
                      <a:lnTo>
                        <a:pt x="272" y="32"/>
                      </a:lnTo>
                      <a:lnTo>
                        <a:pt x="268" y="23"/>
                      </a:lnTo>
                      <a:lnTo>
                        <a:pt x="260" y="15"/>
                      </a:lnTo>
                      <a:lnTo>
                        <a:pt x="252" y="9"/>
                      </a:lnTo>
                      <a:lnTo>
                        <a:pt x="243" y="3"/>
                      </a:lnTo>
                      <a:lnTo>
                        <a:pt x="233" y="2"/>
                      </a:lnTo>
                      <a:lnTo>
                        <a:pt x="223" y="0"/>
                      </a:lnTo>
                      <a:lnTo>
                        <a:pt x="223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" name="Freeform 133">
                  <a:extLst>
                    <a:ext uri="{FF2B5EF4-FFF2-40B4-BE49-F238E27FC236}">
                      <a16:creationId xmlns:a16="http://schemas.microsoft.com/office/drawing/2014/main" id="{7DB766FD-581C-4921-8B0C-A2FB111868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8799" y="3442331"/>
                  <a:ext cx="59107" cy="59670"/>
                </a:xfrm>
                <a:custGeom>
                  <a:avLst/>
                  <a:gdLst>
                    <a:gd name="T0" fmla="*/ 15 w 210"/>
                    <a:gd name="T1" fmla="*/ 119 h 212"/>
                    <a:gd name="T2" fmla="*/ 15 w 210"/>
                    <a:gd name="T3" fmla="*/ 119 h 212"/>
                    <a:gd name="T4" fmla="*/ 29 w 210"/>
                    <a:gd name="T5" fmla="*/ 108 h 212"/>
                    <a:gd name="T6" fmla="*/ 54 w 210"/>
                    <a:gd name="T7" fmla="*/ 92 h 212"/>
                    <a:gd name="T8" fmla="*/ 121 w 210"/>
                    <a:gd name="T9" fmla="*/ 52 h 212"/>
                    <a:gd name="T10" fmla="*/ 210 w 210"/>
                    <a:gd name="T11" fmla="*/ 0 h 212"/>
                    <a:gd name="T12" fmla="*/ 210 w 210"/>
                    <a:gd name="T13" fmla="*/ 0 h 212"/>
                    <a:gd name="T14" fmla="*/ 158 w 210"/>
                    <a:gd name="T15" fmla="*/ 90 h 212"/>
                    <a:gd name="T16" fmla="*/ 120 w 210"/>
                    <a:gd name="T17" fmla="*/ 156 h 212"/>
                    <a:gd name="T18" fmla="*/ 102 w 210"/>
                    <a:gd name="T19" fmla="*/ 181 h 212"/>
                    <a:gd name="T20" fmla="*/ 93 w 210"/>
                    <a:gd name="T21" fmla="*/ 195 h 212"/>
                    <a:gd name="T22" fmla="*/ 93 w 210"/>
                    <a:gd name="T23" fmla="*/ 195 h 212"/>
                    <a:gd name="T24" fmla="*/ 83 w 210"/>
                    <a:gd name="T25" fmla="*/ 202 h 212"/>
                    <a:gd name="T26" fmla="*/ 73 w 210"/>
                    <a:gd name="T27" fmla="*/ 208 h 212"/>
                    <a:gd name="T28" fmla="*/ 64 w 210"/>
                    <a:gd name="T29" fmla="*/ 210 h 212"/>
                    <a:gd name="T30" fmla="*/ 54 w 210"/>
                    <a:gd name="T31" fmla="*/ 212 h 212"/>
                    <a:gd name="T32" fmla="*/ 42 w 210"/>
                    <a:gd name="T33" fmla="*/ 210 h 212"/>
                    <a:gd name="T34" fmla="*/ 33 w 210"/>
                    <a:gd name="T35" fmla="*/ 208 h 212"/>
                    <a:gd name="T36" fmla="*/ 23 w 210"/>
                    <a:gd name="T37" fmla="*/ 202 h 212"/>
                    <a:gd name="T38" fmla="*/ 15 w 210"/>
                    <a:gd name="T39" fmla="*/ 195 h 212"/>
                    <a:gd name="T40" fmla="*/ 15 w 210"/>
                    <a:gd name="T41" fmla="*/ 195 h 212"/>
                    <a:gd name="T42" fmla="*/ 8 w 210"/>
                    <a:gd name="T43" fmla="*/ 187 h 212"/>
                    <a:gd name="T44" fmla="*/ 4 w 210"/>
                    <a:gd name="T45" fmla="*/ 177 h 212"/>
                    <a:gd name="T46" fmla="*/ 0 w 210"/>
                    <a:gd name="T47" fmla="*/ 168 h 212"/>
                    <a:gd name="T48" fmla="*/ 0 w 210"/>
                    <a:gd name="T49" fmla="*/ 158 h 212"/>
                    <a:gd name="T50" fmla="*/ 0 w 210"/>
                    <a:gd name="T51" fmla="*/ 146 h 212"/>
                    <a:gd name="T52" fmla="*/ 4 w 210"/>
                    <a:gd name="T53" fmla="*/ 137 h 212"/>
                    <a:gd name="T54" fmla="*/ 8 w 210"/>
                    <a:gd name="T55" fmla="*/ 127 h 212"/>
                    <a:gd name="T56" fmla="*/ 15 w 210"/>
                    <a:gd name="T57" fmla="*/ 119 h 212"/>
                    <a:gd name="T58" fmla="*/ 15 w 210"/>
                    <a:gd name="T59" fmla="*/ 119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10" h="212">
                      <a:moveTo>
                        <a:pt x="15" y="119"/>
                      </a:moveTo>
                      <a:lnTo>
                        <a:pt x="15" y="119"/>
                      </a:lnTo>
                      <a:lnTo>
                        <a:pt x="29" y="108"/>
                      </a:lnTo>
                      <a:lnTo>
                        <a:pt x="54" y="92"/>
                      </a:lnTo>
                      <a:lnTo>
                        <a:pt x="121" y="52"/>
                      </a:lnTo>
                      <a:lnTo>
                        <a:pt x="210" y="0"/>
                      </a:lnTo>
                      <a:lnTo>
                        <a:pt x="210" y="0"/>
                      </a:lnTo>
                      <a:lnTo>
                        <a:pt x="158" y="90"/>
                      </a:lnTo>
                      <a:lnTo>
                        <a:pt x="120" y="156"/>
                      </a:lnTo>
                      <a:lnTo>
                        <a:pt x="102" y="181"/>
                      </a:lnTo>
                      <a:lnTo>
                        <a:pt x="93" y="195"/>
                      </a:lnTo>
                      <a:lnTo>
                        <a:pt x="93" y="195"/>
                      </a:lnTo>
                      <a:lnTo>
                        <a:pt x="83" y="202"/>
                      </a:lnTo>
                      <a:lnTo>
                        <a:pt x="73" y="208"/>
                      </a:lnTo>
                      <a:lnTo>
                        <a:pt x="64" y="210"/>
                      </a:lnTo>
                      <a:lnTo>
                        <a:pt x="54" y="212"/>
                      </a:lnTo>
                      <a:lnTo>
                        <a:pt x="42" y="210"/>
                      </a:lnTo>
                      <a:lnTo>
                        <a:pt x="33" y="208"/>
                      </a:lnTo>
                      <a:lnTo>
                        <a:pt x="23" y="202"/>
                      </a:lnTo>
                      <a:lnTo>
                        <a:pt x="15" y="195"/>
                      </a:lnTo>
                      <a:lnTo>
                        <a:pt x="15" y="195"/>
                      </a:lnTo>
                      <a:lnTo>
                        <a:pt x="8" y="187"/>
                      </a:lnTo>
                      <a:lnTo>
                        <a:pt x="4" y="177"/>
                      </a:lnTo>
                      <a:lnTo>
                        <a:pt x="0" y="168"/>
                      </a:lnTo>
                      <a:lnTo>
                        <a:pt x="0" y="158"/>
                      </a:lnTo>
                      <a:lnTo>
                        <a:pt x="0" y="146"/>
                      </a:lnTo>
                      <a:lnTo>
                        <a:pt x="4" y="137"/>
                      </a:lnTo>
                      <a:lnTo>
                        <a:pt x="8" y="127"/>
                      </a:lnTo>
                      <a:lnTo>
                        <a:pt x="15" y="119"/>
                      </a:lnTo>
                      <a:lnTo>
                        <a:pt x="15" y="11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" name="Freeform 134">
                  <a:extLst>
                    <a:ext uri="{FF2B5EF4-FFF2-40B4-BE49-F238E27FC236}">
                      <a16:creationId xmlns:a16="http://schemas.microsoft.com/office/drawing/2014/main" id="{41E55A56-71D6-4B4B-B19D-C1C78173B5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2037" y="3789656"/>
                  <a:ext cx="59670" cy="59670"/>
                </a:xfrm>
                <a:custGeom>
                  <a:avLst/>
                  <a:gdLst>
                    <a:gd name="T0" fmla="*/ 120 w 212"/>
                    <a:gd name="T1" fmla="*/ 15 h 212"/>
                    <a:gd name="T2" fmla="*/ 120 w 212"/>
                    <a:gd name="T3" fmla="*/ 15 h 212"/>
                    <a:gd name="T4" fmla="*/ 108 w 212"/>
                    <a:gd name="T5" fmla="*/ 31 h 212"/>
                    <a:gd name="T6" fmla="*/ 93 w 212"/>
                    <a:gd name="T7" fmla="*/ 56 h 212"/>
                    <a:gd name="T8" fmla="*/ 52 w 212"/>
                    <a:gd name="T9" fmla="*/ 122 h 212"/>
                    <a:gd name="T10" fmla="*/ 0 w 212"/>
                    <a:gd name="T11" fmla="*/ 212 h 212"/>
                    <a:gd name="T12" fmla="*/ 0 w 212"/>
                    <a:gd name="T13" fmla="*/ 212 h 212"/>
                    <a:gd name="T14" fmla="*/ 91 w 212"/>
                    <a:gd name="T15" fmla="*/ 160 h 212"/>
                    <a:gd name="T16" fmla="*/ 157 w 212"/>
                    <a:gd name="T17" fmla="*/ 120 h 212"/>
                    <a:gd name="T18" fmla="*/ 182 w 212"/>
                    <a:gd name="T19" fmla="*/ 104 h 212"/>
                    <a:gd name="T20" fmla="*/ 197 w 212"/>
                    <a:gd name="T21" fmla="*/ 93 h 212"/>
                    <a:gd name="T22" fmla="*/ 197 w 212"/>
                    <a:gd name="T23" fmla="*/ 93 h 212"/>
                    <a:gd name="T24" fmla="*/ 203 w 212"/>
                    <a:gd name="T25" fmla="*/ 85 h 212"/>
                    <a:gd name="T26" fmla="*/ 209 w 212"/>
                    <a:gd name="T27" fmla="*/ 75 h 212"/>
                    <a:gd name="T28" fmla="*/ 211 w 212"/>
                    <a:gd name="T29" fmla="*/ 64 h 212"/>
                    <a:gd name="T30" fmla="*/ 212 w 212"/>
                    <a:gd name="T31" fmla="*/ 54 h 212"/>
                    <a:gd name="T32" fmla="*/ 211 w 212"/>
                    <a:gd name="T33" fmla="*/ 44 h 212"/>
                    <a:gd name="T34" fmla="*/ 209 w 212"/>
                    <a:gd name="T35" fmla="*/ 35 h 212"/>
                    <a:gd name="T36" fmla="*/ 203 w 212"/>
                    <a:gd name="T37" fmla="*/ 25 h 212"/>
                    <a:gd name="T38" fmla="*/ 197 w 212"/>
                    <a:gd name="T39" fmla="*/ 15 h 212"/>
                    <a:gd name="T40" fmla="*/ 197 w 212"/>
                    <a:gd name="T41" fmla="*/ 15 h 212"/>
                    <a:gd name="T42" fmla="*/ 187 w 212"/>
                    <a:gd name="T43" fmla="*/ 10 h 212"/>
                    <a:gd name="T44" fmla="*/ 178 w 212"/>
                    <a:gd name="T45" fmla="*/ 4 h 212"/>
                    <a:gd name="T46" fmla="*/ 168 w 212"/>
                    <a:gd name="T47" fmla="*/ 2 h 212"/>
                    <a:gd name="T48" fmla="*/ 158 w 212"/>
                    <a:gd name="T49" fmla="*/ 0 h 212"/>
                    <a:gd name="T50" fmla="*/ 149 w 212"/>
                    <a:gd name="T51" fmla="*/ 2 h 212"/>
                    <a:gd name="T52" fmla="*/ 137 w 212"/>
                    <a:gd name="T53" fmla="*/ 4 h 212"/>
                    <a:gd name="T54" fmla="*/ 128 w 212"/>
                    <a:gd name="T55" fmla="*/ 10 h 212"/>
                    <a:gd name="T56" fmla="*/ 120 w 212"/>
                    <a:gd name="T57" fmla="*/ 15 h 212"/>
                    <a:gd name="T58" fmla="*/ 120 w 212"/>
                    <a:gd name="T59" fmla="*/ 15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12" h="212">
                      <a:moveTo>
                        <a:pt x="120" y="15"/>
                      </a:moveTo>
                      <a:lnTo>
                        <a:pt x="120" y="15"/>
                      </a:lnTo>
                      <a:lnTo>
                        <a:pt x="108" y="31"/>
                      </a:lnTo>
                      <a:lnTo>
                        <a:pt x="93" y="56"/>
                      </a:lnTo>
                      <a:lnTo>
                        <a:pt x="52" y="122"/>
                      </a:lnTo>
                      <a:lnTo>
                        <a:pt x="0" y="212"/>
                      </a:lnTo>
                      <a:lnTo>
                        <a:pt x="0" y="212"/>
                      </a:lnTo>
                      <a:lnTo>
                        <a:pt x="91" y="160"/>
                      </a:lnTo>
                      <a:lnTo>
                        <a:pt x="157" y="120"/>
                      </a:lnTo>
                      <a:lnTo>
                        <a:pt x="182" y="104"/>
                      </a:lnTo>
                      <a:lnTo>
                        <a:pt x="197" y="93"/>
                      </a:lnTo>
                      <a:lnTo>
                        <a:pt x="197" y="93"/>
                      </a:lnTo>
                      <a:lnTo>
                        <a:pt x="203" y="85"/>
                      </a:lnTo>
                      <a:lnTo>
                        <a:pt x="209" y="75"/>
                      </a:lnTo>
                      <a:lnTo>
                        <a:pt x="211" y="64"/>
                      </a:lnTo>
                      <a:lnTo>
                        <a:pt x="212" y="54"/>
                      </a:lnTo>
                      <a:lnTo>
                        <a:pt x="211" y="44"/>
                      </a:lnTo>
                      <a:lnTo>
                        <a:pt x="209" y="35"/>
                      </a:lnTo>
                      <a:lnTo>
                        <a:pt x="203" y="25"/>
                      </a:lnTo>
                      <a:lnTo>
                        <a:pt x="197" y="15"/>
                      </a:lnTo>
                      <a:lnTo>
                        <a:pt x="197" y="15"/>
                      </a:lnTo>
                      <a:lnTo>
                        <a:pt x="187" y="10"/>
                      </a:lnTo>
                      <a:lnTo>
                        <a:pt x="178" y="4"/>
                      </a:lnTo>
                      <a:lnTo>
                        <a:pt x="168" y="2"/>
                      </a:lnTo>
                      <a:lnTo>
                        <a:pt x="158" y="0"/>
                      </a:lnTo>
                      <a:lnTo>
                        <a:pt x="149" y="2"/>
                      </a:lnTo>
                      <a:lnTo>
                        <a:pt x="137" y="4"/>
                      </a:lnTo>
                      <a:lnTo>
                        <a:pt x="128" y="10"/>
                      </a:lnTo>
                      <a:lnTo>
                        <a:pt x="120" y="15"/>
                      </a:lnTo>
                      <a:lnTo>
                        <a:pt x="120" y="1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" name="Freeform 135">
                  <a:extLst>
                    <a:ext uri="{FF2B5EF4-FFF2-40B4-BE49-F238E27FC236}">
                      <a16:creationId xmlns:a16="http://schemas.microsoft.com/office/drawing/2014/main" id="{A5E791C9-690D-4DCC-AA80-9817ADEFD2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9362" y="3791345"/>
                  <a:ext cx="59107" cy="59670"/>
                </a:xfrm>
                <a:custGeom>
                  <a:avLst/>
                  <a:gdLst>
                    <a:gd name="T0" fmla="*/ 91 w 210"/>
                    <a:gd name="T1" fmla="*/ 15 h 212"/>
                    <a:gd name="T2" fmla="*/ 91 w 210"/>
                    <a:gd name="T3" fmla="*/ 15 h 212"/>
                    <a:gd name="T4" fmla="*/ 102 w 210"/>
                    <a:gd name="T5" fmla="*/ 29 h 212"/>
                    <a:gd name="T6" fmla="*/ 119 w 210"/>
                    <a:gd name="T7" fmla="*/ 54 h 212"/>
                    <a:gd name="T8" fmla="*/ 158 w 210"/>
                    <a:gd name="T9" fmla="*/ 121 h 212"/>
                    <a:gd name="T10" fmla="*/ 210 w 210"/>
                    <a:gd name="T11" fmla="*/ 212 h 212"/>
                    <a:gd name="T12" fmla="*/ 210 w 210"/>
                    <a:gd name="T13" fmla="*/ 212 h 212"/>
                    <a:gd name="T14" fmla="*/ 121 w 210"/>
                    <a:gd name="T15" fmla="*/ 160 h 212"/>
                    <a:gd name="T16" fmla="*/ 54 w 210"/>
                    <a:gd name="T17" fmla="*/ 119 h 212"/>
                    <a:gd name="T18" fmla="*/ 29 w 210"/>
                    <a:gd name="T19" fmla="*/ 102 h 212"/>
                    <a:gd name="T20" fmla="*/ 15 w 210"/>
                    <a:gd name="T21" fmla="*/ 92 h 212"/>
                    <a:gd name="T22" fmla="*/ 15 w 210"/>
                    <a:gd name="T23" fmla="*/ 92 h 212"/>
                    <a:gd name="T24" fmla="*/ 8 w 210"/>
                    <a:gd name="T25" fmla="*/ 83 h 212"/>
                    <a:gd name="T26" fmla="*/ 4 w 210"/>
                    <a:gd name="T27" fmla="*/ 73 h 212"/>
                    <a:gd name="T28" fmla="*/ 0 w 210"/>
                    <a:gd name="T29" fmla="*/ 63 h 212"/>
                    <a:gd name="T30" fmla="*/ 0 w 210"/>
                    <a:gd name="T31" fmla="*/ 54 h 212"/>
                    <a:gd name="T32" fmla="*/ 0 w 210"/>
                    <a:gd name="T33" fmla="*/ 42 h 212"/>
                    <a:gd name="T34" fmla="*/ 4 w 210"/>
                    <a:gd name="T35" fmla="*/ 33 h 212"/>
                    <a:gd name="T36" fmla="*/ 8 w 210"/>
                    <a:gd name="T37" fmla="*/ 23 h 212"/>
                    <a:gd name="T38" fmla="*/ 15 w 210"/>
                    <a:gd name="T39" fmla="*/ 15 h 212"/>
                    <a:gd name="T40" fmla="*/ 15 w 210"/>
                    <a:gd name="T41" fmla="*/ 15 h 212"/>
                    <a:gd name="T42" fmla="*/ 23 w 210"/>
                    <a:gd name="T43" fmla="*/ 8 h 212"/>
                    <a:gd name="T44" fmla="*/ 33 w 210"/>
                    <a:gd name="T45" fmla="*/ 4 h 212"/>
                    <a:gd name="T46" fmla="*/ 42 w 210"/>
                    <a:gd name="T47" fmla="*/ 0 h 212"/>
                    <a:gd name="T48" fmla="*/ 54 w 210"/>
                    <a:gd name="T49" fmla="*/ 0 h 212"/>
                    <a:gd name="T50" fmla="*/ 64 w 210"/>
                    <a:gd name="T51" fmla="*/ 0 h 212"/>
                    <a:gd name="T52" fmla="*/ 73 w 210"/>
                    <a:gd name="T53" fmla="*/ 4 h 212"/>
                    <a:gd name="T54" fmla="*/ 83 w 210"/>
                    <a:gd name="T55" fmla="*/ 8 h 212"/>
                    <a:gd name="T56" fmla="*/ 91 w 210"/>
                    <a:gd name="T57" fmla="*/ 15 h 212"/>
                    <a:gd name="T58" fmla="*/ 91 w 210"/>
                    <a:gd name="T59" fmla="*/ 15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10" h="212">
                      <a:moveTo>
                        <a:pt x="91" y="15"/>
                      </a:moveTo>
                      <a:lnTo>
                        <a:pt x="91" y="15"/>
                      </a:lnTo>
                      <a:lnTo>
                        <a:pt x="102" y="29"/>
                      </a:lnTo>
                      <a:lnTo>
                        <a:pt x="119" y="54"/>
                      </a:lnTo>
                      <a:lnTo>
                        <a:pt x="158" y="121"/>
                      </a:lnTo>
                      <a:lnTo>
                        <a:pt x="210" y="212"/>
                      </a:lnTo>
                      <a:lnTo>
                        <a:pt x="210" y="212"/>
                      </a:lnTo>
                      <a:lnTo>
                        <a:pt x="121" y="160"/>
                      </a:lnTo>
                      <a:lnTo>
                        <a:pt x="54" y="119"/>
                      </a:lnTo>
                      <a:lnTo>
                        <a:pt x="29" y="102"/>
                      </a:lnTo>
                      <a:lnTo>
                        <a:pt x="15" y="92"/>
                      </a:lnTo>
                      <a:lnTo>
                        <a:pt x="15" y="92"/>
                      </a:lnTo>
                      <a:lnTo>
                        <a:pt x="8" y="83"/>
                      </a:lnTo>
                      <a:lnTo>
                        <a:pt x="4" y="73"/>
                      </a:lnTo>
                      <a:lnTo>
                        <a:pt x="0" y="63"/>
                      </a:lnTo>
                      <a:lnTo>
                        <a:pt x="0" y="54"/>
                      </a:lnTo>
                      <a:lnTo>
                        <a:pt x="0" y="42"/>
                      </a:lnTo>
                      <a:lnTo>
                        <a:pt x="4" y="33"/>
                      </a:lnTo>
                      <a:lnTo>
                        <a:pt x="8" y="23"/>
                      </a:lnTo>
                      <a:lnTo>
                        <a:pt x="15" y="15"/>
                      </a:lnTo>
                      <a:lnTo>
                        <a:pt x="15" y="15"/>
                      </a:lnTo>
                      <a:lnTo>
                        <a:pt x="23" y="8"/>
                      </a:lnTo>
                      <a:lnTo>
                        <a:pt x="33" y="4"/>
                      </a:lnTo>
                      <a:lnTo>
                        <a:pt x="42" y="0"/>
                      </a:lnTo>
                      <a:lnTo>
                        <a:pt x="54" y="0"/>
                      </a:lnTo>
                      <a:lnTo>
                        <a:pt x="64" y="0"/>
                      </a:lnTo>
                      <a:lnTo>
                        <a:pt x="73" y="4"/>
                      </a:lnTo>
                      <a:lnTo>
                        <a:pt x="83" y="8"/>
                      </a:lnTo>
                      <a:lnTo>
                        <a:pt x="91" y="15"/>
                      </a:lnTo>
                      <a:lnTo>
                        <a:pt x="91" y="1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" name="Freeform 136">
                  <a:extLst>
                    <a:ext uri="{FF2B5EF4-FFF2-40B4-BE49-F238E27FC236}">
                      <a16:creationId xmlns:a16="http://schemas.microsoft.com/office/drawing/2014/main" id="{04B96976-355A-4DEC-8094-360550C65A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2600" y="3444020"/>
                  <a:ext cx="59670" cy="59107"/>
                </a:xfrm>
                <a:custGeom>
                  <a:avLst/>
                  <a:gdLst>
                    <a:gd name="T0" fmla="*/ 195 w 212"/>
                    <a:gd name="T1" fmla="*/ 119 h 210"/>
                    <a:gd name="T2" fmla="*/ 195 w 212"/>
                    <a:gd name="T3" fmla="*/ 119 h 210"/>
                    <a:gd name="T4" fmla="*/ 182 w 212"/>
                    <a:gd name="T5" fmla="*/ 108 h 210"/>
                    <a:gd name="T6" fmla="*/ 156 w 212"/>
                    <a:gd name="T7" fmla="*/ 90 h 210"/>
                    <a:gd name="T8" fmla="*/ 91 w 212"/>
                    <a:gd name="T9" fmla="*/ 52 h 210"/>
                    <a:gd name="T10" fmla="*/ 0 w 212"/>
                    <a:gd name="T11" fmla="*/ 0 h 210"/>
                    <a:gd name="T12" fmla="*/ 0 w 212"/>
                    <a:gd name="T13" fmla="*/ 0 h 210"/>
                    <a:gd name="T14" fmla="*/ 52 w 212"/>
                    <a:gd name="T15" fmla="*/ 88 h 210"/>
                    <a:gd name="T16" fmla="*/ 93 w 212"/>
                    <a:gd name="T17" fmla="*/ 156 h 210"/>
                    <a:gd name="T18" fmla="*/ 108 w 212"/>
                    <a:gd name="T19" fmla="*/ 181 h 210"/>
                    <a:gd name="T20" fmla="*/ 120 w 212"/>
                    <a:gd name="T21" fmla="*/ 194 h 210"/>
                    <a:gd name="T22" fmla="*/ 120 w 212"/>
                    <a:gd name="T23" fmla="*/ 194 h 210"/>
                    <a:gd name="T24" fmla="*/ 128 w 212"/>
                    <a:gd name="T25" fmla="*/ 202 h 210"/>
                    <a:gd name="T26" fmla="*/ 137 w 212"/>
                    <a:gd name="T27" fmla="*/ 206 h 210"/>
                    <a:gd name="T28" fmla="*/ 147 w 212"/>
                    <a:gd name="T29" fmla="*/ 210 h 210"/>
                    <a:gd name="T30" fmla="*/ 158 w 212"/>
                    <a:gd name="T31" fmla="*/ 210 h 210"/>
                    <a:gd name="T32" fmla="*/ 168 w 212"/>
                    <a:gd name="T33" fmla="*/ 210 h 210"/>
                    <a:gd name="T34" fmla="*/ 178 w 212"/>
                    <a:gd name="T35" fmla="*/ 206 h 210"/>
                    <a:gd name="T36" fmla="*/ 187 w 212"/>
                    <a:gd name="T37" fmla="*/ 202 h 210"/>
                    <a:gd name="T38" fmla="*/ 195 w 212"/>
                    <a:gd name="T39" fmla="*/ 194 h 210"/>
                    <a:gd name="T40" fmla="*/ 195 w 212"/>
                    <a:gd name="T41" fmla="*/ 194 h 210"/>
                    <a:gd name="T42" fmla="*/ 203 w 212"/>
                    <a:gd name="T43" fmla="*/ 187 h 210"/>
                    <a:gd name="T44" fmla="*/ 207 w 212"/>
                    <a:gd name="T45" fmla="*/ 177 h 210"/>
                    <a:gd name="T46" fmla="*/ 210 w 212"/>
                    <a:gd name="T47" fmla="*/ 167 h 210"/>
                    <a:gd name="T48" fmla="*/ 212 w 212"/>
                    <a:gd name="T49" fmla="*/ 156 h 210"/>
                    <a:gd name="T50" fmla="*/ 210 w 212"/>
                    <a:gd name="T51" fmla="*/ 146 h 210"/>
                    <a:gd name="T52" fmla="*/ 207 w 212"/>
                    <a:gd name="T53" fmla="*/ 136 h 210"/>
                    <a:gd name="T54" fmla="*/ 203 w 212"/>
                    <a:gd name="T55" fmla="*/ 127 h 210"/>
                    <a:gd name="T56" fmla="*/ 195 w 212"/>
                    <a:gd name="T57" fmla="*/ 119 h 210"/>
                    <a:gd name="T58" fmla="*/ 195 w 212"/>
                    <a:gd name="T59" fmla="*/ 119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12" h="210">
                      <a:moveTo>
                        <a:pt x="195" y="119"/>
                      </a:moveTo>
                      <a:lnTo>
                        <a:pt x="195" y="119"/>
                      </a:lnTo>
                      <a:lnTo>
                        <a:pt x="182" y="108"/>
                      </a:lnTo>
                      <a:lnTo>
                        <a:pt x="156" y="90"/>
                      </a:lnTo>
                      <a:lnTo>
                        <a:pt x="91" y="5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2" y="88"/>
                      </a:lnTo>
                      <a:lnTo>
                        <a:pt x="93" y="156"/>
                      </a:lnTo>
                      <a:lnTo>
                        <a:pt x="108" y="181"/>
                      </a:lnTo>
                      <a:lnTo>
                        <a:pt x="120" y="194"/>
                      </a:lnTo>
                      <a:lnTo>
                        <a:pt x="120" y="194"/>
                      </a:lnTo>
                      <a:lnTo>
                        <a:pt x="128" y="202"/>
                      </a:lnTo>
                      <a:lnTo>
                        <a:pt x="137" y="206"/>
                      </a:lnTo>
                      <a:lnTo>
                        <a:pt x="147" y="210"/>
                      </a:lnTo>
                      <a:lnTo>
                        <a:pt x="158" y="210"/>
                      </a:lnTo>
                      <a:lnTo>
                        <a:pt x="168" y="210"/>
                      </a:lnTo>
                      <a:lnTo>
                        <a:pt x="178" y="206"/>
                      </a:lnTo>
                      <a:lnTo>
                        <a:pt x="187" y="202"/>
                      </a:lnTo>
                      <a:lnTo>
                        <a:pt x="195" y="194"/>
                      </a:lnTo>
                      <a:lnTo>
                        <a:pt x="195" y="194"/>
                      </a:lnTo>
                      <a:lnTo>
                        <a:pt x="203" y="187"/>
                      </a:lnTo>
                      <a:lnTo>
                        <a:pt x="207" y="177"/>
                      </a:lnTo>
                      <a:lnTo>
                        <a:pt x="210" y="167"/>
                      </a:lnTo>
                      <a:lnTo>
                        <a:pt x="212" y="156"/>
                      </a:lnTo>
                      <a:lnTo>
                        <a:pt x="210" y="146"/>
                      </a:lnTo>
                      <a:lnTo>
                        <a:pt x="207" y="136"/>
                      </a:lnTo>
                      <a:lnTo>
                        <a:pt x="203" y="127"/>
                      </a:lnTo>
                      <a:lnTo>
                        <a:pt x="195" y="119"/>
                      </a:lnTo>
                      <a:lnTo>
                        <a:pt x="195" y="11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" name="Freeform 137">
                  <a:extLst>
                    <a:ext uri="{FF2B5EF4-FFF2-40B4-BE49-F238E27FC236}">
                      <a16:creationId xmlns:a16="http://schemas.microsoft.com/office/drawing/2014/main" id="{945991E2-907D-4DCD-91BA-AD09B88969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42804" y="3379847"/>
                  <a:ext cx="38560" cy="73743"/>
                </a:xfrm>
                <a:custGeom>
                  <a:avLst/>
                  <a:gdLst>
                    <a:gd name="T0" fmla="*/ 4 w 137"/>
                    <a:gd name="T1" fmla="*/ 187 h 262"/>
                    <a:gd name="T2" fmla="*/ 4 w 137"/>
                    <a:gd name="T3" fmla="*/ 187 h 262"/>
                    <a:gd name="T4" fmla="*/ 14 w 137"/>
                    <a:gd name="T5" fmla="*/ 172 h 262"/>
                    <a:gd name="T6" fmla="*/ 29 w 137"/>
                    <a:gd name="T7" fmla="*/ 147 h 262"/>
                    <a:gd name="T8" fmla="*/ 75 w 137"/>
                    <a:gd name="T9" fmla="*/ 83 h 262"/>
                    <a:gd name="T10" fmla="*/ 137 w 137"/>
                    <a:gd name="T11" fmla="*/ 0 h 262"/>
                    <a:gd name="T12" fmla="*/ 137 w 137"/>
                    <a:gd name="T13" fmla="*/ 0 h 262"/>
                    <a:gd name="T14" fmla="*/ 125 w 137"/>
                    <a:gd name="T15" fmla="*/ 104 h 262"/>
                    <a:gd name="T16" fmla="*/ 114 w 137"/>
                    <a:gd name="T17" fmla="*/ 181 h 262"/>
                    <a:gd name="T18" fmla="*/ 108 w 137"/>
                    <a:gd name="T19" fmla="*/ 210 h 262"/>
                    <a:gd name="T20" fmla="*/ 104 w 137"/>
                    <a:gd name="T21" fmla="*/ 228 h 262"/>
                    <a:gd name="T22" fmla="*/ 104 w 137"/>
                    <a:gd name="T23" fmla="*/ 228 h 262"/>
                    <a:gd name="T24" fmla="*/ 98 w 137"/>
                    <a:gd name="T25" fmla="*/ 237 h 262"/>
                    <a:gd name="T26" fmla="*/ 93 w 137"/>
                    <a:gd name="T27" fmla="*/ 245 h 262"/>
                    <a:gd name="T28" fmla="*/ 85 w 137"/>
                    <a:gd name="T29" fmla="*/ 253 h 262"/>
                    <a:gd name="T30" fmla="*/ 75 w 137"/>
                    <a:gd name="T31" fmla="*/ 256 h 262"/>
                    <a:gd name="T32" fmla="*/ 66 w 137"/>
                    <a:gd name="T33" fmla="*/ 260 h 262"/>
                    <a:gd name="T34" fmla="*/ 54 w 137"/>
                    <a:gd name="T35" fmla="*/ 262 h 262"/>
                    <a:gd name="T36" fmla="*/ 45 w 137"/>
                    <a:gd name="T37" fmla="*/ 260 h 262"/>
                    <a:gd name="T38" fmla="*/ 35 w 137"/>
                    <a:gd name="T39" fmla="*/ 258 h 262"/>
                    <a:gd name="T40" fmla="*/ 35 w 137"/>
                    <a:gd name="T41" fmla="*/ 258 h 262"/>
                    <a:gd name="T42" fmla="*/ 23 w 137"/>
                    <a:gd name="T43" fmla="*/ 253 h 262"/>
                    <a:gd name="T44" fmla="*/ 16 w 137"/>
                    <a:gd name="T45" fmla="*/ 245 h 262"/>
                    <a:gd name="T46" fmla="*/ 10 w 137"/>
                    <a:gd name="T47" fmla="*/ 237 h 262"/>
                    <a:gd name="T48" fmla="*/ 4 w 137"/>
                    <a:gd name="T49" fmla="*/ 229 h 262"/>
                    <a:gd name="T50" fmla="*/ 2 w 137"/>
                    <a:gd name="T51" fmla="*/ 218 h 262"/>
                    <a:gd name="T52" fmla="*/ 0 w 137"/>
                    <a:gd name="T53" fmla="*/ 208 h 262"/>
                    <a:gd name="T54" fmla="*/ 0 w 137"/>
                    <a:gd name="T55" fmla="*/ 199 h 262"/>
                    <a:gd name="T56" fmla="*/ 4 w 137"/>
                    <a:gd name="T57" fmla="*/ 187 h 262"/>
                    <a:gd name="T58" fmla="*/ 4 w 137"/>
                    <a:gd name="T59" fmla="*/ 187 h 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37" h="262">
                      <a:moveTo>
                        <a:pt x="4" y="187"/>
                      </a:moveTo>
                      <a:lnTo>
                        <a:pt x="4" y="187"/>
                      </a:lnTo>
                      <a:lnTo>
                        <a:pt x="14" y="172"/>
                      </a:lnTo>
                      <a:lnTo>
                        <a:pt x="29" y="147"/>
                      </a:lnTo>
                      <a:lnTo>
                        <a:pt x="75" y="83"/>
                      </a:lnTo>
                      <a:lnTo>
                        <a:pt x="137" y="0"/>
                      </a:lnTo>
                      <a:lnTo>
                        <a:pt x="137" y="0"/>
                      </a:lnTo>
                      <a:lnTo>
                        <a:pt x="125" y="104"/>
                      </a:lnTo>
                      <a:lnTo>
                        <a:pt x="114" y="181"/>
                      </a:lnTo>
                      <a:lnTo>
                        <a:pt x="108" y="210"/>
                      </a:lnTo>
                      <a:lnTo>
                        <a:pt x="104" y="228"/>
                      </a:lnTo>
                      <a:lnTo>
                        <a:pt x="104" y="228"/>
                      </a:lnTo>
                      <a:lnTo>
                        <a:pt x="98" y="237"/>
                      </a:lnTo>
                      <a:lnTo>
                        <a:pt x="93" y="245"/>
                      </a:lnTo>
                      <a:lnTo>
                        <a:pt x="85" y="253"/>
                      </a:lnTo>
                      <a:lnTo>
                        <a:pt x="75" y="256"/>
                      </a:lnTo>
                      <a:lnTo>
                        <a:pt x="66" y="260"/>
                      </a:lnTo>
                      <a:lnTo>
                        <a:pt x="54" y="262"/>
                      </a:lnTo>
                      <a:lnTo>
                        <a:pt x="45" y="260"/>
                      </a:lnTo>
                      <a:lnTo>
                        <a:pt x="35" y="258"/>
                      </a:lnTo>
                      <a:lnTo>
                        <a:pt x="35" y="258"/>
                      </a:lnTo>
                      <a:lnTo>
                        <a:pt x="23" y="253"/>
                      </a:lnTo>
                      <a:lnTo>
                        <a:pt x="16" y="245"/>
                      </a:lnTo>
                      <a:lnTo>
                        <a:pt x="10" y="237"/>
                      </a:lnTo>
                      <a:lnTo>
                        <a:pt x="4" y="229"/>
                      </a:lnTo>
                      <a:lnTo>
                        <a:pt x="2" y="218"/>
                      </a:lnTo>
                      <a:lnTo>
                        <a:pt x="0" y="208"/>
                      </a:lnTo>
                      <a:lnTo>
                        <a:pt x="0" y="199"/>
                      </a:lnTo>
                      <a:lnTo>
                        <a:pt x="4" y="187"/>
                      </a:lnTo>
                      <a:lnTo>
                        <a:pt x="4" y="18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" name="Freeform 138">
                  <a:extLst>
                    <a:ext uri="{FF2B5EF4-FFF2-40B4-BE49-F238E27FC236}">
                      <a16:creationId xmlns:a16="http://schemas.microsoft.com/office/drawing/2014/main" id="{96BB3505-9F9C-46EB-98AA-3563F06424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6608" y="3840601"/>
                  <a:ext cx="38560" cy="73462"/>
                </a:xfrm>
                <a:custGeom>
                  <a:avLst/>
                  <a:gdLst>
                    <a:gd name="T0" fmla="*/ 33 w 137"/>
                    <a:gd name="T1" fmla="*/ 35 h 261"/>
                    <a:gd name="T2" fmla="*/ 33 w 137"/>
                    <a:gd name="T3" fmla="*/ 35 h 261"/>
                    <a:gd name="T4" fmla="*/ 29 w 137"/>
                    <a:gd name="T5" fmla="*/ 52 h 261"/>
                    <a:gd name="T6" fmla="*/ 23 w 137"/>
                    <a:gd name="T7" fmla="*/ 81 h 261"/>
                    <a:gd name="T8" fmla="*/ 13 w 137"/>
                    <a:gd name="T9" fmla="*/ 158 h 261"/>
                    <a:gd name="T10" fmla="*/ 0 w 137"/>
                    <a:gd name="T11" fmla="*/ 261 h 261"/>
                    <a:gd name="T12" fmla="*/ 0 w 137"/>
                    <a:gd name="T13" fmla="*/ 261 h 261"/>
                    <a:gd name="T14" fmla="*/ 63 w 137"/>
                    <a:gd name="T15" fmla="*/ 178 h 261"/>
                    <a:gd name="T16" fmla="*/ 108 w 137"/>
                    <a:gd name="T17" fmla="*/ 116 h 261"/>
                    <a:gd name="T18" fmla="*/ 125 w 137"/>
                    <a:gd name="T19" fmla="*/ 91 h 261"/>
                    <a:gd name="T20" fmla="*/ 133 w 137"/>
                    <a:gd name="T21" fmla="*/ 74 h 261"/>
                    <a:gd name="T22" fmla="*/ 133 w 137"/>
                    <a:gd name="T23" fmla="*/ 74 h 261"/>
                    <a:gd name="T24" fmla="*/ 137 w 137"/>
                    <a:gd name="T25" fmla="*/ 64 h 261"/>
                    <a:gd name="T26" fmla="*/ 137 w 137"/>
                    <a:gd name="T27" fmla="*/ 52 h 261"/>
                    <a:gd name="T28" fmla="*/ 137 w 137"/>
                    <a:gd name="T29" fmla="*/ 43 h 261"/>
                    <a:gd name="T30" fmla="*/ 133 w 137"/>
                    <a:gd name="T31" fmla="*/ 33 h 261"/>
                    <a:gd name="T32" fmla="*/ 129 w 137"/>
                    <a:gd name="T33" fmla="*/ 23 h 261"/>
                    <a:gd name="T34" fmla="*/ 121 w 137"/>
                    <a:gd name="T35" fmla="*/ 16 h 261"/>
                    <a:gd name="T36" fmla="*/ 114 w 137"/>
                    <a:gd name="T37" fmla="*/ 10 h 261"/>
                    <a:gd name="T38" fmla="*/ 104 w 137"/>
                    <a:gd name="T39" fmla="*/ 4 h 261"/>
                    <a:gd name="T40" fmla="*/ 104 w 137"/>
                    <a:gd name="T41" fmla="*/ 4 h 261"/>
                    <a:gd name="T42" fmla="*/ 92 w 137"/>
                    <a:gd name="T43" fmla="*/ 0 h 261"/>
                    <a:gd name="T44" fmla="*/ 83 w 137"/>
                    <a:gd name="T45" fmla="*/ 0 h 261"/>
                    <a:gd name="T46" fmla="*/ 71 w 137"/>
                    <a:gd name="T47" fmla="*/ 2 h 261"/>
                    <a:gd name="T48" fmla="*/ 61 w 137"/>
                    <a:gd name="T49" fmla="*/ 4 h 261"/>
                    <a:gd name="T50" fmla="*/ 54 w 137"/>
                    <a:gd name="T51" fmla="*/ 10 h 261"/>
                    <a:gd name="T52" fmla="*/ 44 w 137"/>
                    <a:gd name="T53" fmla="*/ 16 h 261"/>
                    <a:gd name="T54" fmla="*/ 38 w 137"/>
                    <a:gd name="T55" fmla="*/ 23 h 261"/>
                    <a:gd name="T56" fmla="*/ 33 w 137"/>
                    <a:gd name="T57" fmla="*/ 35 h 261"/>
                    <a:gd name="T58" fmla="*/ 33 w 137"/>
                    <a:gd name="T59" fmla="*/ 35 h 2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37" h="261">
                      <a:moveTo>
                        <a:pt x="33" y="35"/>
                      </a:moveTo>
                      <a:lnTo>
                        <a:pt x="33" y="35"/>
                      </a:lnTo>
                      <a:lnTo>
                        <a:pt x="29" y="52"/>
                      </a:lnTo>
                      <a:lnTo>
                        <a:pt x="23" y="81"/>
                      </a:lnTo>
                      <a:lnTo>
                        <a:pt x="13" y="158"/>
                      </a:lnTo>
                      <a:lnTo>
                        <a:pt x="0" y="261"/>
                      </a:lnTo>
                      <a:lnTo>
                        <a:pt x="0" y="261"/>
                      </a:lnTo>
                      <a:lnTo>
                        <a:pt x="63" y="178"/>
                      </a:lnTo>
                      <a:lnTo>
                        <a:pt x="108" y="116"/>
                      </a:lnTo>
                      <a:lnTo>
                        <a:pt x="125" y="91"/>
                      </a:lnTo>
                      <a:lnTo>
                        <a:pt x="133" y="74"/>
                      </a:lnTo>
                      <a:lnTo>
                        <a:pt x="133" y="74"/>
                      </a:lnTo>
                      <a:lnTo>
                        <a:pt x="137" y="64"/>
                      </a:lnTo>
                      <a:lnTo>
                        <a:pt x="137" y="52"/>
                      </a:lnTo>
                      <a:lnTo>
                        <a:pt x="137" y="43"/>
                      </a:lnTo>
                      <a:lnTo>
                        <a:pt x="133" y="33"/>
                      </a:lnTo>
                      <a:lnTo>
                        <a:pt x="129" y="23"/>
                      </a:lnTo>
                      <a:lnTo>
                        <a:pt x="121" y="16"/>
                      </a:lnTo>
                      <a:lnTo>
                        <a:pt x="114" y="10"/>
                      </a:lnTo>
                      <a:lnTo>
                        <a:pt x="104" y="4"/>
                      </a:lnTo>
                      <a:lnTo>
                        <a:pt x="104" y="4"/>
                      </a:lnTo>
                      <a:lnTo>
                        <a:pt x="92" y="0"/>
                      </a:lnTo>
                      <a:lnTo>
                        <a:pt x="83" y="0"/>
                      </a:lnTo>
                      <a:lnTo>
                        <a:pt x="71" y="2"/>
                      </a:lnTo>
                      <a:lnTo>
                        <a:pt x="61" y="4"/>
                      </a:lnTo>
                      <a:lnTo>
                        <a:pt x="54" y="10"/>
                      </a:lnTo>
                      <a:lnTo>
                        <a:pt x="44" y="16"/>
                      </a:lnTo>
                      <a:lnTo>
                        <a:pt x="38" y="23"/>
                      </a:lnTo>
                      <a:lnTo>
                        <a:pt x="33" y="35"/>
                      </a:lnTo>
                      <a:lnTo>
                        <a:pt x="33" y="3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" name="Freeform 139">
                  <a:extLst>
                    <a:ext uri="{FF2B5EF4-FFF2-40B4-BE49-F238E27FC236}">
                      <a16:creationId xmlns:a16="http://schemas.microsoft.com/office/drawing/2014/main" id="{526E6F53-C21E-465C-8E47-D5B00050D7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8055" y="3717039"/>
                  <a:ext cx="73462" cy="38842"/>
                </a:xfrm>
                <a:custGeom>
                  <a:avLst/>
                  <a:gdLst>
                    <a:gd name="T0" fmla="*/ 76 w 261"/>
                    <a:gd name="T1" fmla="*/ 3 h 138"/>
                    <a:gd name="T2" fmla="*/ 76 w 261"/>
                    <a:gd name="T3" fmla="*/ 3 h 138"/>
                    <a:gd name="T4" fmla="*/ 91 w 261"/>
                    <a:gd name="T5" fmla="*/ 13 h 138"/>
                    <a:gd name="T6" fmla="*/ 116 w 261"/>
                    <a:gd name="T7" fmla="*/ 30 h 138"/>
                    <a:gd name="T8" fmla="*/ 178 w 261"/>
                    <a:gd name="T9" fmla="*/ 75 h 138"/>
                    <a:gd name="T10" fmla="*/ 261 w 261"/>
                    <a:gd name="T11" fmla="*/ 138 h 138"/>
                    <a:gd name="T12" fmla="*/ 261 w 261"/>
                    <a:gd name="T13" fmla="*/ 138 h 138"/>
                    <a:gd name="T14" fmla="*/ 158 w 261"/>
                    <a:gd name="T15" fmla="*/ 125 h 138"/>
                    <a:gd name="T16" fmla="*/ 81 w 261"/>
                    <a:gd name="T17" fmla="*/ 115 h 138"/>
                    <a:gd name="T18" fmla="*/ 52 w 261"/>
                    <a:gd name="T19" fmla="*/ 110 h 138"/>
                    <a:gd name="T20" fmla="*/ 35 w 261"/>
                    <a:gd name="T21" fmla="*/ 104 h 138"/>
                    <a:gd name="T22" fmla="*/ 35 w 261"/>
                    <a:gd name="T23" fmla="*/ 104 h 138"/>
                    <a:gd name="T24" fmla="*/ 25 w 261"/>
                    <a:gd name="T25" fmla="*/ 100 h 138"/>
                    <a:gd name="T26" fmla="*/ 16 w 261"/>
                    <a:gd name="T27" fmla="*/ 92 h 138"/>
                    <a:gd name="T28" fmla="*/ 10 w 261"/>
                    <a:gd name="T29" fmla="*/ 84 h 138"/>
                    <a:gd name="T30" fmla="*/ 4 w 261"/>
                    <a:gd name="T31" fmla="*/ 75 h 138"/>
                    <a:gd name="T32" fmla="*/ 2 w 261"/>
                    <a:gd name="T33" fmla="*/ 65 h 138"/>
                    <a:gd name="T34" fmla="*/ 0 w 261"/>
                    <a:gd name="T35" fmla="*/ 56 h 138"/>
                    <a:gd name="T36" fmla="*/ 0 w 261"/>
                    <a:gd name="T37" fmla="*/ 44 h 138"/>
                    <a:gd name="T38" fmla="*/ 4 w 261"/>
                    <a:gd name="T39" fmla="*/ 34 h 138"/>
                    <a:gd name="T40" fmla="*/ 4 w 261"/>
                    <a:gd name="T41" fmla="*/ 34 h 138"/>
                    <a:gd name="T42" fmla="*/ 10 w 261"/>
                    <a:gd name="T43" fmla="*/ 25 h 138"/>
                    <a:gd name="T44" fmla="*/ 16 w 261"/>
                    <a:gd name="T45" fmla="*/ 17 h 138"/>
                    <a:gd name="T46" fmla="*/ 24 w 261"/>
                    <a:gd name="T47" fmla="*/ 9 h 138"/>
                    <a:gd name="T48" fmla="*/ 33 w 261"/>
                    <a:gd name="T49" fmla="*/ 5 h 138"/>
                    <a:gd name="T50" fmla="*/ 43 w 261"/>
                    <a:gd name="T51" fmla="*/ 2 h 138"/>
                    <a:gd name="T52" fmla="*/ 54 w 261"/>
                    <a:gd name="T53" fmla="*/ 0 h 138"/>
                    <a:gd name="T54" fmla="*/ 64 w 261"/>
                    <a:gd name="T55" fmla="*/ 2 h 138"/>
                    <a:gd name="T56" fmla="*/ 76 w 261"/>
                    <a:gd name="T57" fmla="*/ 3 h 138"/>
                    <a:gd name="T58" fmla="*/ 76 w 261"/>
                    <a:gd name="T59" fmla="*/ 3 h 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61" h="138">
                      <a:moveTo>
                        <a:pt x="76" y="3"/>
                      </a:moveTo>
                      <a:lnTo>
                        <a:pt x="76" y="3"/>
                      </a:lnTo>
                      <a:lnTo>
                        <a:pt x="91" y="13"/>
                      </a:lnTo>
                      <a:lnTo>
                        <a:pt x="116" y="30"/>
                      </a:lnTo>
                      <a:lnTo>
                        <a:pt x="178" y="75"/>
                      </a:lnTo>
                      <a:lnTo>
                        <a:pt x="261" y="138"/>
                      </a:lnTo>
                      <a:lnTo>
                        <a:pt x="261" y="138"/>
                      </a:lnTo>
                      <a:lnTo>
                        <a:pt x="158" y="125"/>
                      </a:lnTo>
                      <a:lnTo>
                        <a:pt x="81" y="115"/>
                      </a:lnTo>
                      <a:lnTo>
                        <a:pt x="52" y="110"/>
                      </a:lnTo>
                      <a:lnTo>
                        <a:pt x="35" y="104"/>
                      </a:lnTo>
                      <a:lnTo>
                        <a:pt x="35" y="104"/>
                      </a:lnTo>
                      <a:lnTo>
                        <a:pt x="25" y="100"/>
                      </a:lnTo>
                      <a:lnTo>
                        <a:pt x="16" y="92"/>
                      </a:lnTo>
                      <a:lnTo>
                        <a:pt x="10" y="84"/>
                      </a:lnTo>
                      <a:lnTo>
                        <a:pt x="4" y="75"/>
                      </a:lnTo>
                      <a:lnTo>
                        <a:pt x="2" y="65"/>
                      </a:lnTo>
                      <a:lnTo>
                        <a:pt x="0" y="56"/>
                      </a:lnTo>
                      <a:lnTo>
                        <a:pt x="0" y="44"/>
                      </a:lnTo>
                      <a:lnTo>
                        <a:pt x="4" y="34"/>
                      </a:lnTo>
                      <a:lnTo>
                        <a:pt x="4" y="34"/>
                      </a:lnTo>
                      <a:lnTo>
                        <a:pt x="10" y="25"/>
                      </a:lnTo>
                      <a:lnTo>
                        <a:pt x="16" y="17"/>
                      </a:lnTo>
                      <a:lnTo>
                        <a:pt x="24" y="9"/>
                      </a:lnTo>
                      <a:lnTo>
                        <a:pt x="33" y="5"/>
                      </a:lnTo>
                      <a:lnTo>
                        <a:pt x="43" y="2"/>
                      </a:lnTo>
                      <a:lnTo>
                        <a:pt x="54" y="0"/>
                      </a:lnTo>
                      <a:lnTo>
                        <a:pt x="64" y="2"/>
                      </a:lnTo>
                      <a:lnTo>
                        <a:pt x="76" y="3"/>
                      </a:lnTo>
                      <a:lnTo>
                        <a:pt x="76" y="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" name="Freeform 140">
                  <a:extLst>
                    <a:ext uri="{FF2B5EF4-FFF2-40B4-BE49-F238E27FC236}">
                      <a16:creationId xmlns:a16="http://schemas.microsoft.com/office/drawing/2014/main" id="{A77BE094-886C-4A95-B869-EAA87FF99F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7582" y="3541125"/>
                  <a:ext cx="73743" cy="38560"/>
                </a:xfrm>
                <a:custGeom>
                  <a:avLst/>
                  <a:gdLst>
                    <a:gd name="T0" fmla="*/ 228 w 262"/>
                    <a:gd name="T1" fmla="*/ 33 h 137"/>
                    <a:gd name="T2" fmla="*/ 228 w 262"/>
                    <a:gd name="T3" fmla="*/ 33 h 137"/>
                    <a:gd name="T4" fmla="*/ 210 w 262"/>
                    <a:gd name="T5" fmla="*/ 27 h 137"/>
                    <a:gd name="T6" fmla="*/ 181 w 262"/>
                    <a:gd name="T7" fmla="*/ 23 h 137"/>
                    <a:gd name="T8" fmla="*/ 104 w 262"/>
                    <a:gd name="T9" fmla="*/ 11 h 137"/>
                    <a:gd name="T10" fmla="*/ 0 w 262"/>
                    <a:gd name="T11" fmla="*/ 0 h 137"/>
                    <a:gd name="T12" fmla="*/ 0 w 262"/>
                    <a:gd name="T13" fmla="*/ 0 h 137"/>
                    <a:gd name="T14" fmla="*/ 83 w 262"/>
                    <a:gd name="T15" fmla="*/ 61 h 137"/>
                    <a:gd name="T16" fmla="*/ 147 w 262"/>
                    <a:gd name="T17" fmla="*/ 108 h 137"/>
                    <a:gd name="T18" fmla="*/ 172 w 262"/>
                    <a:gd name="T19" fmla="*/ 123 h 137"/>
                    <a:gd name="T20" fmla="*/ 187 w 262"/>
                    <a:gd name="T21" fmla="*/ 133 h 137"/>
                    <a:gd name="T22" fmla="*/ 187 w 262"/>
                    <a:gd name="T23" fmla="*/ 133 h 137"/>
                    <a:gd name="T24" fmla="*/ 199 w 262"/>
                    <a:gd name="T25" fmla="*/ 135 h 137"/>
                    <a:gd name="T26" fmla="*/ 208 w 262"/>
                    <a:gd name="T27" fmla="*/ 137 h 137"/>
                    <a:gd name="T28" fmla="*/ 218 w 262"/>
                    <a:gd name="T29" fmla="*/ 135 h 137"/>
                    <a:gd name="T30" fmla="*/ 229 w 262"/>
                    <a:gd name="T31" fmla="*/ 133 h 137"/>
                    <a:gd name="T32" fmla="*/ 237 w 262"/>
                    <a:gd name="T33" fmla="*/ 127 h 137"/>
                    <a:gd name="T34" fmla="*/ 247 w 262"/>
                    <a:gd name="T35" fmla="*/ 121 h 137"/>
                    <a:gd name="T36" fmla="*/ 253 w 262"/>
                    <a:gd name="T37" fmla="*/ 112 h 137"/>
                    <a:gd name="T38" fmla="*/ 258 w 262"/>
                    <a:gd name="T39" fmla="*/ 102 h 137"/>
                    <a:gd name="T40" fmla="*/ 258 w 262"/>
                    <a:gd name="T41" fmla="*/ 102 h 137"/>
                    <a:gd name="T42" fmla="*/ 260 w 262"/>
                    <a:gd name="T43" fmla="*/ 92 h 137"/>
                    <a:gd name="T44" fmla="*/ 262 w 262"/>
                    <a:gd name="T45" fmla="*/ 81 h 137"/>
                    <a:gd name="T46" fmla="*/ 260 w 262"/>
                    <a:gd name="T47" fmla="*/ 71 h 137"/>
                    <a:gd name="T48" fmla="*/ 256 w 262"/>
                    <a:gd name="T49" fmla="*/ 61 h 137"/>
                    <a:gd name="T50" fmla="*/ 253 w 262"/>
                    <a:gd name="T51" fmla="*/ 52 h 137"/>
                    <a:gd name="T52" fmla="*/ 245 w 262"/>
                    <a:gd name="T53" fmla="*/ 44 h 137"/>
                    <a:gd name="T54" fmla="*/ 237 w 262"/>
                    <a:gd name="T55" fmla="*/ 36 h 137"/>
                    <a:gd name="T56" fmla="*/ 228 w 262"/>
                    <a:gd name="T57" fmla="*/ 33 h 137"/>
                    <a:gd name="T58" fmla="*/ 228 w 262"/>
                    <a:gd name="T59" fmla="*/ 33 h 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62" h="137">
                      <a:moveTo>
                        <a:pt x="228" y="33"/>
                      </a:moveTo>
                      <a:lnTo>
                        <a:pt x="228" y="33"/>
                      </a:lnTo>
                      <a:lnTo>
                        <a:pt x="210" y="27"/>
                      </a:lnTo>
                      <a:lnTo>
                        <a:pt x="181" y="23"/>
                      </a:lnTo>
                      <a:lnTo>
                        <a:pt x="104" y="1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3" y="61"/>
                      </a:lnTo>
                      <a:lnTo>
                        <a:pt x="147" y="108"/>
                      </a:lnTo>
                      <a:lnTo>
                        <a:pt x="172" y="123"/>
                      </a:lnTo>
                      <a:lnTo>
                        <a:pt x="187" y="133"/>
                      </a:lnTo>
                      <a:lnTo>
                        <a:pt x="187" y="133"/>
                      </a:lnTo>
                      <a:lnTo>
                        <a:pt x="199" y="135"/>
                      </a:lnTo>
                      <a:lnTo>
                        <a:pt x="208" y="137"/>
                      </a:lnTo>
                      <a:lnTo>
                        <a:pt x="218" y="135"/>
                      </a:lnTo>
                      <a:lnTo>
                        <a:pt x="229" y="133"/>
                      </a:lnTo>
                      <a:lnTo>
                        <a:pt x="237" y="127"/>
                      </a:lnTo>
                      <a:lnTo>
                        <a:pt x="247" y="121"/>
                      </a:lnTo>
                      <a:lnTo>
                        <a:pt x="253" y="112"/>
                      </a:lnTo>
                      <a:lnTo>
                        <a:pt x="258" y="102"/>
                      </a:lnTo>
                      <a:lnTo>
                        <a:pt x="258" y="102"/>
                      </a:lnTo>
                      <a:lnTo>
                        <a:pt x="260" y="92"/>
                      </a:lnTo>
                      <a:lnTo>
                        <a:pt x="262" y="81"/>
                      </a:lnTo>
                      <a:lnTo>
                        <a:pt x="260" y="71"/>
                      </a:lnTo>
                      <a:lnTo>
                        <a:pt x="256" y="61"/>
                      </a:lnTo>
                      <a:lnTo>
                        <a:pt x="253" y="52"/>
                      </a:lnTo>
                      <a:lnTo>
                        <a:pt x="245" y="44"/>
                      </a:lnTo>
                      <a:lnTo>
                        <a:pt x="237" y="36"/>
                      </a:lnTo>
                      <a:lnTo>
                        <a:pt x="228" y="33"/>
                      </a:lnTo>
                      <a:lnTo>
                        <a:pt x="228" y="3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" name="Freeform 141">
                  <a:extLst>
                    <a:ext uri="{FF2B5EF4-FFF2-40B4-BE49-F238E27FC236}">
                      <a16:creationId xmlns:a16="http://schemas.microsoft.com/office/drawing/2014/main" id="{4F5664D5-F013-49D8-A441-8969237BEB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7492" y="3532962"/>
                  <a:ext cx="72899" cy="39686"/>
                </a:xfrm>
                <a:custGeom>
                  <a:avLst/>
                  <a:gdLst>
                    <a:gd name="T0" fmla="*/ 33 w 259"/>
                    <a:gd name="T1" fmla="*/ 36 h 141"/>
                    <a:gd name="T2" fmla="*/ 33 w 259"/>
                    <a:gd name="T3" fmla="*/ 36 h 141"/>
                    <a:gd name="T4" fmla="*/ 51 w 259"/>
                    <a:gd name="T5" fmla="*/ 33 h 141"/>
                    <a:gd name="T6" fmla="*/ 79 w 259"/>
                    <a:gd name="T7" fmla="*/ 27 h 141"/>
                    <a:gd name="T8" fmla="*/ 155 w 259"/>
                    <a:gd name="T9" fmla="*/ 13 h 141"/>
                    <a:gd name="T10" fmla="*/ 259 w 259"/>
                    <a:gd name="T11" fmla="*/ 0 h 141"/>
                    <a:gd name="T12" fmla="*/ 259 w 259"/>
                    <a:gd name="T13" fmla="*/ 0 h 141"/>
                    <a:gd name="T14" fmla="*/ 176 w 259"/>
                    <a:gd name="T15" fmla="*/ 63 h 141"/>
                    <a:gd name="T16" fmla="*/ 114 w 259"/>
                    <a:gd name="T17" fmla="*/ 110 h 141"/>
                    <a:gd name="T18" fmla="*/ 91 w 259"/>
                    <a:gd name="T19" fmla="*/ 127 h 141"/>
                    <a:gd name="T20" fmla="*/ 76 w 259"/>
                    <a:gd name="T21" fmla="*/ 137 h 141"/>
                    <a:gd name="T22" fmla="*/ 76 w 259"/>
                    <a:gd name="T23" fmla="*/ 137 h 141"/>
                    <a:gd name="T24" fmla="*/ 64 w 259"/>
                    <a:gd name="T25" fmla="*/ 139 h 141"/>
                    <a:gd name="T26" fmla="*/ 54 w 259"/>
                    <a:gd name="T27" fmla="*/ 141 h 141"/>
                    <a:gd name="T28" fmla="*/ 43 w 259"/>
                    <a:gd name="T29" fmla="*/ 139 h 141"/>
                    <a:gd name="T30" fmla="*/ 33 w 259"/>
                    <a:gd name="T31" fmla="*/ 137 h 141"/>
                    <a:gd name="T32" fmla="*/ 24 w 259"/>
                    <a:gd name="T33" fmla="*/ 131 h 141"/>
                    <a:gd name="T34" fmla="*/ 16 w 259"/>
                    <a:gd name="T35" fmla="*/ 125 h 141"/>
                    <a:gd name="T36" fmla="*/ 10 w 259"/>
                    <a:gd name="T37" fmla="*/ 117 h 141"/>
                    <a:gd name="T38" fmla="*/ 4 w 259"/>
                    <a:gd name="T39" fmla="*/ 108 h 141"/>
                    <a:gd name="T40" fmla="*/ 4 w 259"/>
                    <a:gd name="T41" fmla="*/ 108 h 141"/>
                    <a:gd name="T42" fmla="*/ 0 w 259"/>
                    <a:gd name="T43" fmla="*/ 98 h 141"/>
                    <a:gd name="T44" fmla="*/ 0 w 259"/>
                    <a:gd name="T45" fmla="*/ 87 h 141"/>
                    <a:gd name="T46" fmla="*/ 0 w 259"/>
                    <a:gd name="T47" fmla="*/ 77 h 141"/>
                    <a:gd name="T48" fmla="*/ 4 w 259"/>
                    <a:gd name="T49" fmla="*/ 65 h 141"/>
                    <a:gd name="T50" fmla="*/ 8 w 259"/>
                    <a:gd name="T51" fmla="*/ 58 h 141"/>
                    <a:gd name="T52" fmla="*/ 14 w 259"/>
                    <a:gd name="T53" fmla="*/ 48 h 141"/>
                    <a:gd name="T54" fmla="*/ 24 w 259"/>
                    <a:gd name="T55" fmla="*/ 42 h 141"/>
                    <a:gd name="T56" fmla="*/ 33 w 259"/>
                    <a:gd name="T57" fmla="*/ 36 h 141"/>
                    <a:gd name="T58" fmla="*/ 33 w 259"/>
                    <a:gd name="T59" fmla="*/ 36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59" h="141">
                      <a:moveTo>
                        <a:pt x="33" y="36"/>
                      </a:moveTo>
                      <a:lnTo>
                        <a:pt x="33" y="36"/>
                      </a:lnTo>
                      <a:lnTo>
                        <a:pt x="51" y="33"/>
                      </a:lnTo>
                      <a:lnTo>
                        <a:pt x="79" y="27"/>
                      </a:lnTo>
                      <a:lnTo>
                        <a:pt x="155" y="13"/>
                      </a:lnTo>
                      <a:lnTo>
                        <a:pt x="259" y="0"/>
                      </a:lnTo>
                      <a:lnTo>
                        <a:pt x="259" y="0"/>
                      </a:lnTo>
                      <a:lnTo>
                        <a:pt x="176" y="63"/>
                      </a:lnTo>
                      <a:lnTo>
                        <a:pt x="114" y="110"/>
                      </a:lnTo>
                      <a:lnTo>
                        <a:pt x="91" y="127"/>
                      </a:lnTo>
                      <a:lnTo>
                        <a:pt x="76" y="137"/>
                      </a:lnTo>
                      <a:lnTo>
                        <a:pt x="76" y="137"/>
                      </a:lnTo>
                      <a:lnTo>
                        <a:pt x="64" y="139"/>
                      </a:lnTo>
                      <a:lnTo>
                        <a:pt x="54" y="141"/>
                      </a:lnTo>
                      <a:lnTo>
                        <a:pt x="43" y="139"/>
                      </a:lnTo>
                      <a:lnTo>
                        <a:pt x="33" y="137"/>
                      </a:lnTo>
                      <a:lnTo>
                        <a:pt x="24" y="131"/>
                      </a:lnTo>
                      <a:lnTo>
                        <a:pt x="16" y="125"/>
                      </a:lnTo>
                      <a:lnTo>
                        <a:pt x="10" y="117"/>
                      </a:lnTo>
                      <a:lnTo>
                        <a:pt x="4" y="108"/>
                      </a:lnTo>
                      <a:lnTo>
                        <a:pt x="4" y="108"/>
                      </a:lnTo>
                      <a:lnTo>
                        <a:pt x="0" y="98"/>
                      </a:lnTo>
                      <a:lnTo>
                        <a:pt x="0" y="87"/>
                      </a:lnTo>
                      <a:lnTo>
                        <a:pt x="0" y="77"/>
                      </a:lnTo>
                      <a:lnTo>
                        <a:pt x="4" y="65"/>
                      </a:lnTo>
                      <a:lnTo>
                        <a:pt x="8" y="58"/>
                      </a:lnTo>
                      <a:lnTo>
                        <a:pt x="14" y="48"/>
                      </a:lnTo>
                      <a:lnTo>
                        <a:pt x="24" y="42"/>
                      </a:lnTo>
                      <a:lnTo>
                        <a:pt x="33" y="36"/>
                      </a:lnTo>
                      <a:lnTo>
                        <a:pt x="33" y="3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6" name="Freeform 142">
                  <a:extLst>
                    <a:ext uri="{FF2B5EF4-FFF2-40B4-BE49-F238E27FC236}">
                      <a16:creationId xmlns:a16="http://schemas.microsoft.com/office/drawing/2014/main" id="{9A07A8D0-ABD8-44DD-A6B6-53BF674D81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1522" y="3719009"/>
                  <a:ext cx="72617" cy="40249"/>
                </a:xfrm>
                <a:custGeom>
                  <a:avLst/>
                  <a:gdLst>
                    <a:gd name="T0" fmla="*/ 185 w 258"/>
                    <a:gd name="T1" fmla="*/ 4 h 143"/>
                    <a:gd name="T2" fmla="*/ 185 w 258"/>
                    <a:gd name="T3" fmla="*/ 4 h 143"/>
                    <a:gd name="T4" fmla="*/ 167 w 258"/>
                    <a:gd name="T5" fmla="*/ 14 h 143"/>
                    <a:gd name="T6" fmla="*/ 144 w 258"/>
                    <a:gd name="T7" fmla="*/ 31 h 143"/>
                    <a:gd name="T8" fmla="*/ 81 w 258"/>
                    <a:gd name="T9" fmla="*/ 77 h 143"/>
                    <a:gd name="T10" fmla="*/ 0 w 258"/>
                    <a:gd name="T11" fmla="*/ 143 h 143"/>
                    <a:gd name="T12" fmla="*/ 0 w 258"/>
                    <a:gd name="T13" fmla="*/ 143 h 143"/>
                    <a:gd name="T14" fmla="*/ 102 w 258"/>
                    <a:gd name="T15" fmla="*/ 128 h 143"/>
                    <a:gd name="T16" fmla="*/ 179 w 258"/>
                    <a:gd name="T17" fmla="*/ 116 h 143"/>
                    <a:gd name="T18" fmla="*/ 208 w 258"/>
                    <a:gd name="T19" fmla="*/ 108 h 143"/>
                    <a:gd name="T20" fmla="*/ 225 w 258"/>
                    <a:gd name="T21" fmla="*/ 104 h 143"/>
                    <a:gd name="T22" fmla="*/ 225 w 258"/>
                    <a:gd name="T23" fmla="*/ 104 h 143"/>
                    <a:gd name="T24" fmla="*/ 235 w 258"/>
                    <a:gd name="T25" fmla="*/ 99 h 143"/>
                    <a:gd name="T26" fmla="*/ 244 w 258"/>
                    <a:gd name="T27" fmla="*/ 93 h 143"/>
                    <a:gd name="T28" fmla="*/ 250 w 258"/>
                    <a:gd name="T29" fmla="*/ 83 h 143"/>
                    <a:gd name="T30" fmla="*/ 254 w 258"/>
                    <a:gd name="T31" fmla="*/ 76 h 143"/>
                    <a:gd name="T32" fmla="*/ 258 w 258"/>
                    <a:gd name="T33" fmla="*/ 64 h 143"/>
                    <a:gd name="T34" fmla="*/ 258 w 258"/>
                    <a:gd name="T35" fmla="*/ 54 h 143"/>
                    <a:gd name="T36" fmla="*/ 258 w 258"/>
                    <a:gd name="T37" fmla="*/ 43 h 143"/>
                    <a:gd name="T38" fmla="*/ 254 w 258"/>
                    <a:gd name="T39" fmla="*/ 33 h 143"/>
                    <a:gd name="T40" fmla="*/ 254 w 258"/>
                    <a:gd name="T41" fmla="*/ 33 h 143"/>
                    <a:gd name="T42" fmla="*/ 250 w 258"/>
                    <a:gd name="T43" fmla="*/ 23 h 143"/>
                    <a:gd name="T44" fmla="*/ 242 w 258"/>
                    <a:gd name="T45" fmla="*/ 16 h 143"/>
                    <a:gd name="T46" fmla="*/ 235 w 258"/>
                    <a:gd name="T47" fmla="*/ 8 h 143"/>
                    <a:gd name="T48" fmla="*/ 225 w 258"/>
                    <a:gd name="T49" fmla="*/ 4 h 143"/>
                    <a:gd name="T50" fmla="*/ 215 w 258"/>
                    <a:gd name="T51" fmla="*/ 0 h 143"/>
                    <a:gd name="T52" fmla="*/ 204 w 258"/>
                    <a:gd name="T53" fmla="*/ 0 h 143"/>
                    <a:gd name="T54" fmla="*/ 194 w 258"/>
                    <a:gd name="T55" fmla="*/ 2 h 143"/>
                    <a:gd name="T56" fmla="*/ 185 w 258"/>
                    <a:gd name="T57" fmla="*/ 4 h 143"/>
                    <a:gd name="T58" fmla="*/ 185 w 258"/>
                    <a:gd name="T59" fmla="*/ 4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58" h="143">
                      <a:moveTo>
                        <a:pt x="185" y="4"/>
                      </a:moveTo>
                      <a:lnTo>
                        <a:pt x="185" y="4"/>
                      </a:lnTo>
                      <a:lnTo>
                        <a:pt x="167" y="14"/>
                      </a:lnTo>
                      <a:lnTo>
                        <a:pt x="144" y="31"/>
                      </a:lnTo>
                      <a:lnTo>
                        <a:pt x="81" y="77"/>
                      </a:lnTo>
                      <a:lnTo>
                        <a:pt x="0" y="143"/>
                      </a:lnTo>
                      <a:lnTo>
                        <a:pt x="0" y="143"/>
                      </a:lnTo>
                      <a:lnTo>
                        <a:pt x="102" y="128"/>
                      </a:lnTo>
                      <a:lnTo>
                        <a:pt x="179" y="116"/>
                      </a:lnTo>
                      <a:lnTo>
                        <a:pt x="208" y="108"/>
                      </a:lnTo>
                      <a:lnTo>
                        <a:pt x="225" y="104"/>
                      </a:lnTo>
                      <a:lnTo>
                        <a:pt x="225" y="104"/>
                      </a:lnTo>
                      <a:lnTo>
                        <a:pt x="235" y="99"/>
                      </a:lnTo>
                      <a:lnTo>
                        <a:pt x="244" y="93"/>
                      </a:lnTo>
                      <a:lnTo>
                        <a:pt x="250" y="83"/>
                      </a:lnTo>
                      <a:lnTo>
                        <a:pt x="254" y="76"/>
                      </a:lnTo>
                      <a:lnTo>
                        <a:pt x="258" y="64"/>
                      </a:lnTo>
                      <a:lnTo>
                        <a:pt x="258" y="54"/>
                      </a:lnTo>
                      <a:lnTo>
                        <a:pt x="258" y="43"/>
                      </a:lnTo>
                      <a:lnTo>
                        <a:pt x="254" y="33"/>
                      </a:lnTo>
                      <a:lnTo>
                        <a:pt x="254" y="33"/>
                      </a:lnTo>
                      <a:lnTo>
                        <a:pt x="250" y="23"/>
                      </a:lnTo>
                      <a:lnTo>
                        <a:pt x="242" y="16"/>
                      </a:lnTo>
                      <a:lnTo>
                        <a:pt x="235" y="8"/>
                      </a:lnTo>
                      <a:lnTo>
                        <a:pt x="225" y="4"/>
                      </a:lnTo>
                      <a:lnTo>
                        <a:pt x="215" y="0"/>
                      </a:lnTo>
                      <a:lnTo>
                        <a:pt x="204" y="0"/>
                      </a:lnTo>
                      <a:lnTo>
                        <a:pt x="194" y="2"/>
                      </a:lnTo>
                      <a:lnTo>
                        <a:pt x="185" y="4"/>
                      </a:lnTo>
                      <a:lnTo>
                        <a:pt x="185" y="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" name="Freeform 143">
                  <a:extLst>
                    <a:ext uri="{FF2B5EF4-FFF2-40B4-BE49-F238E27FC236}">
                      <a16:creationId xmlns:a16="http://schemas.microsoft.com/office/drawing/2014/main" id="{F4CA6B45-0390-46DB-9811-53AA156B5F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48151" y="3839194"/>
                  <a:ext cx="39686" cy="73180"/>
                </a:xfrm>
                <a:custGeom>
                  <a:avLst/>
                  <a:gdLst>
                    <a:gd name="T0" fmla="*/ 105 w 141"/>
                    <a:gd name="T1" fmla="*/ 32 h 260"/>
                    <a:gd name="T2" fmla="*/ 105 w 141"/>
                    <a:gd name="T3" fmla="*/ 32 h 260"/>
                    <a:gd name="T4" fmla="*/ 108 w 141"/>
                    <a:gd name="T5" fmla="*/ 50 h 260"/>
                    <a:gd name="T6" fmla="*/ 116 w 141"/>
                    <a:gd name="T7" fmla="*/ 81 h 260"/>
                    <a:gd name="T8" fmla="*/ 128 w 141"/>
                    <a:gd name="T9" fmla="*/ 156 h 260"/>
                    <a:gd name="T10" fmla="*/ 141 w 141"/>
                    <a:gd name="T11" fmla="*/ 260 h 260"/>
                    <a:gd name="T12" fmla="*/ 141 w 141"/>
                    <a:gd name="T13" fmla="*/ 260 h 260"/>
                    <a:gd name="T14" fmla="*/ 78 w 141"/>
                    <a:gd name="T15" fmla="*/ 179 h 260"/>
                    <a:gd name="T16" fmla="*/ 31 w 141"/>
                    <a:gd name="T17" fmla="*/ 115 h 260"/>
                    <a:gd name="T18" fmla="*/ 14 w 141"/>
                    <a:gd name="T19" fmla="*/ 92 h 260"/>
                    <a:gd name="T20" fmla="*/ 4 w 141"/>
                    <a:gd name="T21" fmla="*/ 75 h 260"/>
                    <a:gd name="T22" fmla="*/ 4 w 141"/>
                    <a:gd name="T23" fmla="*/ 75 h 260"/>
                    <a:gd name="T24" fmla="*/ 2 w 141"/>
                    <a:gd name="T25" fmla="*/ 65 h 260"/>
                    <a:gd name="T26" fmla="*/ 0 w 141"/>
                    <a:gd name="T27" fmla="*/ 54 h 260"/>
                    <a:gd name="T28" fmla="*/ 2 w 141"/>
                    <a:gd name="T29" fmla="*/ 44 h 260"/>
                    <a:gd name="T30" fmla="*/ 4 w 141"/>
                    <a:gd name="T31" fmla="*/ 34 h 260"/>
                    <a:gd name="T32" fmla="*/ 10 w 141"/>
                    <a:gd name="T33" fmla="*/ 25 h 260"/>
                    <a:gd name="T34" fmla="*/ 16 w 141"/>
                    <a:gd name="T35" fmla="*/ 17 h 260"/>
                    <a:gd name="T36" fmla="*/ 24 w 141"/>
                    <a:gd name="T37" fmla="*/ 9 h 260"/>
                    <a:gd name="T38" fmla="*/ 33 w 141"/>
                    <a:gd name="T39" fmla="*/ 5 h 260"/>
                    <a:gd name="T40" fmla="*/ 33 w 141"/>
                    <a:gd name="T41" fmla="*/ 5 h 260"/>
                    <a:gd name="T42" fmla="*/ 45 w 141"/>
                    <a:gd name="T43" fmla="*/ 1 h 260"/>
                    <a:gd name="T44" fmla="*/ 54 w 141"/>
                    <a:gd name="T45" fmla="*/ 0 h 260"/>
                    <a:gd name="T46" fmla="*/ 64 w 141"/>
                    <a:gd name="T47" fmla="*/ 1 h 260"/>
                    <a:gd name="T48" fmla="*/ 76 w 141"/>
                    <a:gd name="T49" fmla="*/ 3 h 260"/>
                    <a:gd name="T50" fmla="*/ 83 w 141"/>
                    <a:gd name="T51" fmla="*/ 9 h 260"/>
                    <a:gd name="T52" fmla="*/ 93 w 141"/>
                    <a:gd name="T53" fmla="*/ 15 h 260"/>
                    <a:gd name="T54" fmla="*/ 99 w 141"/>
                    <a:gd name="T55" fmla="*/ 23 h 260"/>
                    <a:gd name="T56" fmla="*/ 105 w 141"/>
                    <a:gd name="T57" fmla="*/ 32 h 260"/>
                    <a:gd name="T58" fmla="*/ 105 w 141"/>
                    <a:gd name="T59" fmla="*/ 32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41" h="260">
                      <a:moveTo>
                        <a:pt x="105" y="32"/>
                      </a:moveTo>
                      <a:lnTo>
                        <a:pt x="105" y="32"/>
                      </a:lnTo>
                      <a:lnTo>
                        <a:pt x="108" y="50"/>
                      </a:lnTo>
                      <a:lnTo>
                        <a:pt x="116" y="81"/>
                      </a:lnTo>
                      <a:lnTo>
                        <a:pt x="128" y="156"/>
                      </a:lnTo>
                      <a:lnTo>
                        <a:pt x="141" y="260"/>
                      </a:lnTo>
                      <a:lnTo>
                        <a:pt x="141" y="260"/>
                      </a:lnTo>
                      <a:lnTo>
                        <a:pt x="78" y="179"/>
                      </a:lnTo>
                      <a:lnTo>
                        <a:pt x="31" y="115"/>
                      </a:lnTo>
                      <a:lnTo>
                        <a:pt x="14" y="92"/>
                      </a:lnTo>
                      <a:lnTo>
                        <a:pt x="4" y="75"/>
                      </a:lnTo>
                      <a:lnTo>
                        <a:pt x="4" y="75"/>
                      </a:lnTo>
                      <a:lnTo>
                        <a:pt x="2" y="65"/>
                      </a:lnTo>
                      <a:lnTo>
                        <a:pt x="0" y="54"/>
                      </a:lnTo>
                      <a:lnTo>
                        <a:pt x="2" y="44"/>
                      </a:lnTo>
                      <a:lnTo>
                        <a:pt x="4" y="34"/>
                      </a:lnTo>
                      <a:lnTo>
                        <a:pt x="10" y="25"/>
                      </a:lnTo>
                      <a:lnTo>
                        <a:pt x="16" y="17"/>
                      </a:lnTo>
                      <a:lnTo>
                        <a:pt x="24" y="9"/>
                      </a:lnTo>
                      <a:lnTo>
                        <a:pt x="33" y="5"/>
                      </a:lnTo>
                      <a:lnTo>
                        <a:pt x="33" y="5"/>
                      </a:lnTo>
                      <a:lnTo>
                        <a:pt x="45" y="1"/>
                      </a:lnTo>
                      <a:lnTo>
                        <a:pt x="54" y="0"/>
                      </a:lnTo>
                      <a:lnTo>
                        <a:pt x="64" y="1"/>
                      </a:lnTo>
                      <a:lnTo>
                        <a:pt x="76" y="3"/>
                      </a:lnTo>
                      <a:lnTo>
                        <a:pt x="83" y="9"/>
                      </a:lnTo>
                      <a:lnTo>
                        <a:pt x="93" y="15"/>
                      </a:lnTo>
                      <a:lnTo>
                        <a:pt x="99" y="23"/>
                      </a:lnTo>
                      <a:lnTo>
                        <a:pt x="105" y="32"/>
                      </a:lnTo>
                      <a:lnTo>
                        <a:pt x="105" y="3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" name="Freeform 144">
                  <a:extLst>
                    <a:ext uri="{FF2B5EF4-FFF2-40B4-BE49-F238E27FC236}">
                      <a16:creationId xmlns:a16="http://schemas.microsoft.com/office/drawing/2014/main" id="{6B2C7E0D-CA6E-4A10-891A-FC02416DD4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3230" y="3382661"/>
                  <a:ext cx="39686" cy="72617"/>
                </a:xfrm>
                <a:custGeom>
                  <a:avLst/>
                  <a:gdLst>
                    <a:gd name="T0" fmla="*/ 137 w 141"/>
                    <a:gd name="T1" fmla="*/ 183 h 258"/>
                    <a:gd name="T2" fmla="*/ 137 w 141"/>
                    <a:gd name="T3" fmla="*/ 183 h 258"/>
                    <a:gd name="T4" fmla="*/ 127 w 141"/>
                    <a:gd name="T5" fmla="*/ 167 h 258"/>
                    <a:gd name="T6" fmla="*/ 112 w 141"/>
                    <a:gd name="T7" fmla="*/ 142 h 258"/>
                    <a:gd name="T8" fmla="*/ 64 w 141"/>
                    <a:gd name="T9" fmla="*/ 81 h 258"/>
                    <a:gd name="T10" fmla="*/ 0 w 141"/>
                    <a:gd name="T11" fmla="*/ 0 h 258"/>
                    <a:gd name="T12" fmla="*/ 0 w 141"/>
                    <a:gd name="T13" fmla="*/ 0 h 258"/>
                    <a:gd name="T14" fmla="*/ 16 w 141"/>
                    <a:gd name="T15" fmla="*/ 102 h 258"/>
                    <a:gd name="T16" fmla="*/ 27 w 141"/>
                    <a:gd name="T17" fmla="*/ 179 h 258"/>
                    <a:gd name="T18" fmla="*/ 33 w 141"/>
                    <a:gd name="T19" fmla="*/ 208 h 258"/>
                    <a:gd name="T20" fmla="*/ 39 w 141"/>
                    <a:gd name="T21" fmla="*/ 225 h 258"/>
                    <a:gd name="T22" fmla="*/ 39 w 141"/>
                    <a:gd name="T23" fmla="*/ 225 h 258"/>
                    <a:gd name="T24" fmla="*/ 43 w 141"/>
                    <a:gd name="T25" fmla="*/ 235 h 258"/>
                    <a:gd name="T26" fmla="*/ 50 w 141"/>
                    <a:gd name="T27" fmla="*/ 243 h 258"/>
                    <a:gd name="T28" fmla="*/ 58 w 141"/>
                    <a:gd name="T29" fmla="*/ 250 h 258"/>
                    <a:gd name="T30" fmla="*/ 68 w 141"/>
                    <a:gd name="T31" fmla="*/ 254 h 258"/>
                    <a:gd name="T32" fmla="*/ 77 w 141"/>
                    <a:gd name="T33" fmla="*/ 258 h 258"/>
                    <a:gd name="T34" fmla="*/ 87 w 141"/>
                    <a:gd name="T35" fmla="*/ 258 h 258"/>
                    <a:gd name="T36" fmla="*/ 99 w 141"/>
                    <a:gd name="T37" fmla="*/ 258 h 258"/>
                    <a:gd name="T38" fmla="*/ 108 w 141"/>
                    <a:gd name="T39" fmla="*/ 254 h 258"/>
                    <a:gd name="T40" fmla="*/ 108 w 141"/>
                    <a:gd name="T41" fmla="*/ 254 h 258"/>
                    <a:gd name="T42" fmla="*/ 118 w 141"/>
                    <a:gd name="T43" fmla="*/ 248 h 258"/>
                    <a:gd name="T44" fmla="*/ 126 w 141"/>
                    <a:gd name="T45" fmla="*/ 243 h 258"/>
                    <a:gd name="T46" fmla="*/ 133 w 141"/>
                    <a:gd name="T47" fmla="*/ 233 h 258"/>
                    <a:gd name="T48" fmla="*/ 137 w 141"/>
                    <a:gd name="T49" fmla="*/ 225 h 258"/>
                    <a:gd name="T50" fmla="*/ 141 w 141"/>
                    <a:gd name="T51" fmla="*/ 214 h 258"/>
                    <a:gd name="T52" fmla="*/ 141 w 141"/>
                    <a:gd name="T53" fmla="*/ 204 h 258"/>
                    <a:gd name="T54" fmla="*/ 141 w 141"/>
                    <a:gd name="T55" fmla="*/ 194 h 258"/>
                    <a:gd name="T56" fmla="*/ 137 w 141"/>
                    <a:gd name="T57" fmla="*/ 183 h 258"/>
                    <a:gd name="T58" fmla="*/ 137 w 141"/>
                    <a:gd name="T59" fmla="*/ 183 h 2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41" h="258">
                      <a:moveTo>
                        <a:pt x="137" y="183"/>
                      </a:moveTo>
                      <a:lnTo>
                        <a:pt x="137" y="183"/>
                      </a:lnTo>
                      <a:lnTo>
                        <a:pt x="127" y="167"/>
                      </a:lnTo>
                      <a:lnTo>
                        <a:pt x="112" y="142"/>
                      </a:lnTo>
                      <a:lnTo>
                        <a:pt x="64" y="8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6" y="102"/>
                      </a:lnTo>
                      <a:lnTo>
                        <a:pt x="27" y="179"/>
                      </a:lnTo>
                      <a:lnTo>
                        <a:pt x="33" y="208"/>
                      </a:lnTo>
                      <a:lnTo>
                        <a:pt x="39" y="225"/>
                      </a:lnTo>
                      <a:lnTo>
                        <a:pt x="39" y="225"/>
                      </a:lnTo>
                      <a:lnTo>
                        <a:pt x="43" y="235"/>
                      </a:lnTo>
                      <a:lnTo>
                        <a:pt x="50" y="243"/>
                      </a:lnTo>
                      <a:lnTo>
                        <a:pt x="58" y="250"/>
                      </a:lnTo>
                      <a:lnTo>
                        <a:pt x="68" y="254"/>
                      </a:lnTo>
                      <a:lnTo>
                        <a:pt x="77" y="258"/>
                      </a:lnTo>
                      <a:lnTo>
                        <a:pt x="87" y="258"/>
                      </a:lnTo>
                      <a:lnTo>
                        <a:pt x="99" y="258"/>
                      </a:lnTo>
                      <a:lnTo>
                        <a:pt x="108" y="254"/>
                      </a:lnTo>
                      <a:lnTo>
                        <a:pt x="108" y="254"/>
                      </a:lnTo>
                      <a:lnTo>
                        <a:pt x="118" y="248"/>
                      </a:lnTo>
                      <a:lnTo>
                        <a:pt x="126" y="243"/>
                      </a:lnTo>
                      <a:lnTo>
                        <a:pt x="133" y="233"/>
                      </a:lnTo>
                      <a:lnTo>
                        <a:pt x="137" y="225"/>
                      </a:lnTo>
                      <a:lnTo>
                        <a:pt x="141" y="214"/>
                      </a:lnTo>
                      <a:lnTo>
                        <a:pt x="141" y="204"/>
                      </a:lnTo>
                      <a:lnTo>
                        <a:pt x="141" y="194"/>
                      </a:lnTo>
                      <a:lnTo>
                        <a:pt x="137" y="183"/>
                      </a:lnTo>
                      <a:lnTo>
                        <a:pt x="137" y="18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9" name="Freeform 145">
                  <a:extLst>
                    <a:ext uri="{FF2B5EF4-FFF2-40B4-BE49-F238E27FC236}">
                      <a16:creationId xmlns:a16="http://schemas.microsoft.com/office/drawing/2014/main" id="{083F0D8C-37A4-4985-B3BA-DF8B5214B3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5301" y="3365211"/>
                  <a:ext cx="30398" cy="77121"/>
                </a:xfrm>
                <a:custGeom>
                  <a:avLst/>
                  <a:gdLst>
                    <a:gd name="T0" fmla="*/ 2 w 108"/>
                    <a:gd name="T1" fmla="*/ 229 h 274"/>
                    <a:gd name="T2" fmla="*/ 2 w 108"/>
                    <a:gd name="T3" fmla="*/ 229 h 274"/>
                    <a:gd name="T4" fmla="*/ 0 w 108"/>
                    <a:gd name="T5" fmla="*/ 212 h 274"/>
                    <a:gd name="T6" fmla="*/ 0 w 108"/>
                    <a:gd name="T7" fmla="*/ 181 h 274"/>
                    <a:gd name="T8" fmla="*/ 4 w 108"/>
                    <a:gd name="T9" fmla="*/ 104 h 274"/>
                    <a:gd name="T10" fmla="*/ 12 w 108"/>
                    <a:gd name="T11" fmla="*/ 0 h 274"/>
                    <a:gd name="T12" fmla="*/ 12 w 108"/>
                    <a:gd name="T13" fmla="*/ 0 h 274"/>
                    <a:gd name="T14" fmla="*/ 58 w 108"/>
                    <a:gd name="T15" fmla="*/ 94 h 274"/>
                    <a:gd name="T16" fmla="*/ 91 w 108"/>
                    <a:gd name="T17" fmla="*/ 164 h 274"/>
                    <a:gd name="T18" fmla="*/ 102 w 108"/>
                    <a:gd name="T19" fmla="*/ 191 h 274"/>
                    <a:gd name="T20" fmla="*/ 108 w 108"/>
                    <a:gd name="T21" fmla="*/ 208 h 274"/>
                    <a:gd name="T22" fmla="*/ 108 w 108"/>
                    <a:gd name="T23" fmla="*/ 208 h 274"/>
                    <a:gd name="T24" fmla="*/ 108 w 108"/>
                    <a:gd name="T25" fmla="*/ 220 h 274"/>
                    <a:gd name="T26" fmla="*/ 108 w 108"/>
                    <a:gd name="T27" fmla="*/ 229 h 274"/>
                    <a:gd name="T28" fmla="*/ 104 w 108"/>
                    <a:gd name="T29" fmla="*/ 241 h 274"/>
                    <a:gd name="T30" fmla="*/ 100 w 108"/>
                    <a:gd name="T31" fmla="*/ 249 h 274"/>
                    <a:gd name="T32" fmla="*/ 93 w 108"/>
                    <a:gd name="T33" fmla="*/ 258 h 274"/>
                    <a:gd name="T34" fmla="*/ 85 w 108"/>
                    <a:gd name="T35" fmla="*/ 264 h 274"/>
                    <a:gd name="T36" fmla="*/ 75 w 108"/>
                    <a:gd name="T37" fmla="*/ 270 h 274"/>
                    <a:gd name="T38" fmla="*/ 66 w 108"/>
                    <a:gd name="T39" fmla="*/ 272 h 274"/>
                    <a:gd name="T40" fmla="*/ 66 w 108"/>
                    <a:gd name="T41" fmla="*/ 272 h 274"/>
                    <a:gd name="T42" fmla="*/ 54 w 108"/>
                    <a:gd name="T43" fmla="*/ 274 h 274"/>
                    <a:gd name="T44" fmla="*/ 45 w 108"/>
                    <a:gd name="T45" fmla="*/ 272 h 274"/>
                    <a:gd name="T46" fmla="*/ 33 w 108"/>
                    <a:gd name="T47" fmla="*/ 270 h 274"/>
                    <a:gd name="T48" fmla="*/ 25 w 108"/>
                    <a:gd name="T49" fmla="*/ 264 h 274"/>
                    <a:gd name="T50" fmla="*/ 18 w 108"/>
                    <a:gd name="T51" fmla="*/ 258 h 274"/>
                    <a:gd name="T52" fmla="*/ 10 w 108"/>
                    <a:gd name="T53" fmla="*/ 249 h 274"/>
                    <a:gd name="T54" fmla="*/ 4 w 108"/>
                    <a:gd name="T55" fmla="*/ 241 h 274"/>
                    <a:gd name="T56" fmla="*/ 2 w 108"/>
                    <a:gd name="T57" fmla="*/ 229 h 274"/>
                    <a:gd name="T58" fmla="*/ 2 w 108"/>
                    <a:gd name="T59" fmla="*/ 229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08" h="274">
                      <a:moveTo>
                        <a:pt x="2" y="229"/>
                      </a:moveTo>
                      <a:lnTo>
                        <a:pt x="2" y="229"/>
                      </a:lnTo>
                      <a:lnTo>
                        <a:pt x="0" y="212"/>
                      </a:lnTo>
                      <a:lnTo>
                        <a:pt x="0" y="181"/>
                      </a:lnTo>
                      <a:lnTo>
                        <a:pt x="4" y="104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58" y="94"/>
                      </a:lnTo>
                      <a:lnTo>
                        <a:pt x="91" y="164"/>
                      </a:lnTo>
                      <a:lnTo>
                        <a:pt x="102" y="191"/>
                      </a:lnTo>
                      <a:lnTo>
                        <a:pt x="108" y="208"/>
                      </a:lnTo>
                      <a:lnTo>
                        <a:pt x="108" y="208"/>
                      </a:lnTo>
                      <a:lnTo>
                        <a:pt x="108" y="220"/>
                      </a:lnTo>
                      <a:lnTo>
                        <a:pt x="108" y="229"/>
                      </a:lnTo>
                      <a:lnTo>
                        <a:pt x="104" y="241"/>
                      </a:lnTo>
                      <a:lnTo>
                        <a:pt x="100" y="249"/>
                      </a:lnTo>
                      <a:lnTo>
                        <a:pt x="93" y="258"/>
                      </a:lnTo>
                      <a:lnTo>
                        <a:pt x="85" y="264"/>
                      </a:lnTo>
                      <a:lnTo>
                        <a:pt x="75" y="270"/>
                      </a:lnTo>
                      <a:lnTo>
                        <a:pt x="66" y="272"/>
                      </a:lnTo>
                      <a:lnTo>
                        <a:pt x="66" y="272"/>
                      </a:lnTo>
                      <a:lnTo>
                        <a:pt x="54" y="274"/>
                      </a:lnTo>
                      <a:lnTo>
                        <a:pt x="45" y="272"/>
                      </a:lnTo>
                      <a:lnTo>
                        <a:pt x="33" y="270"/>
                      </a:lnTo>
                      <a:lnTo>
                        <a:pt x="25" y="264"/>
                      </a:lnTo>
                      <a:lnTo>
                        <a:pt x="18" y="258"/>
                      </a:lnTo>
                      <a:lnTo>
                        <a:pt x="10" y="249"/>
                      </a:lnTo>
                      <a:lnTo>
                        <a:pt x="4" y="241"/>
                      </a:lnTo>
                      <a:lnTo>
                        <a:pt x="2" y="229"/>
                      </a:lnTo>
                      <a:lnTo>
                        <a:pt x="2" y="22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" name="Freeform 146">
                  <a:extLst>
                    <a:ext uri="{FF2B5EF4-FFF2-40B4-BE49-F238E27FC236}">
                      <a16:creationId xmlns:a16="http://schemas.microsoft.com/office/drawing/2014/main" id="{A2E7849A-B108-42AD-849E-C7D27DF99C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2273" y="3853267"/>
                  <a:ext cx="30398" cy="76558"/>
                </a:xfrm>
                <a:custGeom>
                  <a:avLst/>
                  <a:gdLst>
                    <a:gd name="T0" fmla="*/ 0 w 108"/>
                    <a:gd name="T1" fmla="*/ 63 h 272"/>
                    <a:gd name="T2" fmla="*/ 0 w 108"/>
                    <a:gd name="T3" fmla="*/ 63 h 272"/>
                    <a:gd name="T4" fmla="*/ 5 w 108"/>
                    <a:gd name="T5" fmla="*/ 81 h 272"/>
                    <a:gd name="T6" fmla="*/ 17 w 108"/>
                    <a:gd name="T7" fmla="*/ 110 h 272"/>
                    <a:gd name="T8" fmla="*/ 50 w 108"/>
                    <a:gd name="T9" fmla="*/ 179 h 272"/>
                    <a:gd name="T10" fmla="*/ 96 w 108"/>
                    <a:gd name="T11" fmla="*/ 272 h 272"/>
                    <a:gd name="T12" fmla="*/ 96 w 108"/>
                    <a:gd name="T13" fmla="*/ 272 h 272"/>
                    <a:gd name="T14" fmla="*/ 104 w 108"/>
                    <a:gd name="T15" fmla="*/ 169 h 272"/>
                    <a:gd name="T16" fmla="*/ 108 w 108"/>
                    <a:gd name="T17" fmla="*/ 92 h 272"/>
                    <a:gd name="T18" fmla="*/ 108 w 108"/>
                    <a:gd name="T19" fmla="*/ 61 h 272"/>
                    <a:gd name="T20" fmla="*/ 106 w 108"/>
                    <a:gd name="T21" fmla="*/ 44 h 272"/>
                    <a:gd name="T22" fmla="*/ 106 w 108"/>
                    <a:gd name="T23" fmla="*/ 44 h 272"/>
                    <a:gd name="T24" fmla="*/ 104 w 108"/>
                    <a:gd name="T25" fmla="*/ 32 h 272"/>
                    <a:gd name="T26" fmla="*/ 98 w 108"/>
                    <a:gd name="T27" fmla="*/ 23 h 272"/>
                    <a:gd name="T28" fmla="*/ 92 w 108"/>
                    <a:gd name="T29" fmla="*/ 15 h 272"/>
                    <a:gd name="T30" fmla="*/ 83 w 108"/>
                    <a:gd name="T31" fmla="*/ 9 h 272"/>
                    <a:gd name="T32" fmla="*/ 75 w 108"/>
                    <a:gd name="T33" fmla="*/ 4 h 272"/>
                    <a:gd name="T34" fmla="*/ 65 w 108"/>
                    <a:gd name="T35" fmla="*/ 2 h 272"/>
                    <a:gd name="T36" fmla="*/ 54 w 108"/>
                    <a:gd name="T37" fmla="*/ 0 h 272"/>
                    <a:gd name="T38" fmla="*/ 42 w 108"/>
                    <a:gd name="T39" fmla="*/ 2 h 272"/>
                    <a:gd name="T40" fmla="*/ 42 w 108"/>
                    <a:gd name="T41" fmla="*/ 2 h 272"/>
                    <a:gd name="T42" fmla="*/ 32 w 108"/>
                    <a:gd name="T43" fmla="*/ 4 h 272"/>
                    <a:gd name="T44" fmla="*/ 23 w 108"/>
                    <a:gd name="T45" fmla="*/ 9 h 272"/>
                    <a:gd name="T46" fmla="*/ 15 w 108"/>
                    <a:gd name="T47" fmla="*/ 15 h 272"/>
                    <a:gd name="T48" fmla="*/ 9 w 108"/>
                    <a:gd name="T49" fmla="*/ 23 h 272"/>
                    <a:gd name="T50" fmla="*/ 3 w 108"/>
                    <a:gd name="T51" fmla="*/ 32 h 272"/>
                    <a:gd name="T52" fmla="*/ 0 w 108"/>
                    <a:gd name="T53" fmla="*/ 42 h 272"/>
                    <a:gd name="T54" fmla="*/ 0 w 108"/>
                    <a:gd name="T55" fmla="*/ 54 h 272"/>
                    <a:gd name="T56" fmla="*/ 0 w 108"/>
                    <a:gd name="T57" fmla="*/ 63 h 272"/>
                    <a:gd name="T58" fmla="*/ 0 w 108"/>
                    <a:gd name="T59" fmla="*/ 63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08" h="272">
                      <a:moveTo>
                        <a:pt x="0" y="63"/>
                      </a:moveTo>
                      <a:lnTo>
                        <a:pt x="0" y="63"/>
                      </a:lnTo>
                      <a:lnTo>
                        <a:pt x="5" y="81"/>
                      </a:lnTo>
                      <a:lnTo>
                        <a:pt x="17" y="110"/>
                      </a:lnTo>
                      <a:lnTo>
                        <a:pt x="50" y="179"/>
                      </a:lnTo>
                      <a:lnTo>
                        <a:pt x="96" y="272"/>
                      </a:lnTo>
                      <a:lnTo>
                        <a:pt x="96" y="272"/>
                      </a:lnTo>
                      <a:lnTo>
                        <a:pt x="104" y="169"/>
                      </a:lnTo>
                      <a:lnTo>
                        <a:pt x="108" y="92"/>
                      </a:lnTo>
                      <a:lnTo>
                        <a:pt x="108" y="61"/>
                      </a:lnTo>
                      <a:lnTo>
                        <a:pt x="106" y="44"/>
                      </a:lnTo>
                      <a:lnTo>
                        <a:pt x="106" y="44"/>
                      </a:lnTo>
                      <a:lnTo>
                        <a:pt x="104" y="32"/>
                      </a:lnTo>
                      <a:lnTo>
                        <a:pt x="98" y="23"/>
                      </a:lnTo>
                      <a:lnTo>
                        <a:pt x="92" y="15"/>
                      </a:lnTo>
                      <a:lnTo>
                        <a:pt x="83" y="9"/>
                      </a:lnTo>
                      <a:lnTo>
                        <a:pt x="75" y="4"/>
                      </a:lnTo>
                      <a:lnTo>
                        <a:pt x="65" y="2"/>
                      </a:lnTo>
                      <a:lnTo>
                        <a:pt x="54" y="0"/>
                      </a:lnTo>
                      <a:lnTo>
                        <a:pt x="42" y="2"/>
                      </a:lnTo>
                      <a:lnTo>
                        <a:pt x="42" y="2"/>
                      </a:lnTo>
                      <a:lnTo>
                        <a:pt x="32" y="4"/>
                      </a:lnTo>
                      <a:lnTo>
                        <a:pt x="23" y="9"/>
                      </a:lnTo>
                      <a:lnTo>
                        <a:pt x="15" y="15"/>
                      </a:lnTo>
                      <a:lnTo>
                        <a:pt x="9" y="23"/>
                      </a:lnTo>
                      <a:lnTo>
                        <a:pt x="3" y="32"/>
                      </a:lnTo>
                      <a:lnTo>
                        <a:pt x="0" y="42"/>
                      </a:lnTo>
                      <a:lnTo>
                        <a:pt x="0" y="54"/>
                      </a:lnTo>
                      <a:lnTo>
                        <a:pt x="0" y="63"/>
                      </a:lnTo>
                      <a:lnTo>
                        <a:pt x="0" y="6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" name="Freeform 147">
                  <a:extLst>
                    <a:ext uri="{FF2B5EF4-FFF2-40B4-BE49-F238E27FC236}">
                      <a16:creationId xmlns:a16="http://schemas.microsoft.com/office/drawing/2014/main" id="{A108A835-8F2A-4E30-B873-AB8C705A83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80720" y="3589818"/>
                  <a:ext cx="76276" cy="30398"/>
                </a:xfrm>
                <a:custGeom>
                  <a:avLst/>
                  <a:gdLst>
                    <a:gd name="T0" fmla="*/ 44 w 271"/>
                    <a:gd name="T1" fmla="*/ 0 h 108"/>
                    <a:gd name="T2" fmla="*/ 44 w 271"/>
                    <a:gd name="T3" fmla="*/ 0 h 108"/>
                    <a:gd name="T4" fmla="*/ 61 w 271"/>
                    <a:gd name="T5" fmla="*/ 0 h 108"/>
                    <a:gd name="T6" fmla="*/ 92 w 271"/>
                    <a:gd name="T7" fmla="*/ 0 h 108"/>
                    <a:gd name="T8" fmla="*/ 169 w 271"/>
                    <a:gd name="T9" fmla="*/ 4 h 108"/>
                    <a:gd name="T10" fmla="*/ 271 w 271"/>
                    <a:gd name="T11" fmla="*/ 12 h 108"/>
                    <a:gd name="T12" fmla="*/ 271 w 271"/>
                    <a:gd name="T13" fmla="*/ 12 h 108"/>
                    <a:gd name="T14" fmla="*/ 179 w 271"/>
                    <a:gd name="T15" fmla="*/ 56 h 108"/>
                    <a:gd name="T16" fmla="*/ 110 w 271"/>
                    <a:gd name="T17" fmla="*/ 89 h 108"/>
                    <a:gd name="T18" fmla="*/ 81 w 271"/>
                    <a:gd name="T19" fmla="*/ 101 h 108"/>
                    <a:gd name="T20" fmla="*/ 63 w 271"/>
                    <a:gd name="T21" fmla="*/ 106 h 108"/>
                    <a:gd name="T22" fmla="*/ 63 w 271"/>
                    <a:gd name="T23" fmla="*/ 106 h 108"/>
                    <a:gd name="T24" fmla="*/ 54 w 271"/>
                    <a:gd name="T25" fmla="*/ 108 h 108"/>
                    <a:gd name="T26" fmla="*/ 42 w 271"/>
                    <a:gd name="T27" fmla="*/ 106 h 108"/>
                    <a:gd name="T28" fmla="*/ 32 w 271"/>
                    <a:gd name="T29" fmla="*/ 104 h 108"/>
                    <a:gd name="T30" fmla="*/ 23 w 271"/>
                    <a:gd name="T31" fmla="*/ 99 h 108"/>
                    <a:gd name="T32" fmla="*/ 15 w 271"/>
                    <a:gd name="T33" fmla="*/ 93 h 108"/>
                    <a:gd name="T34" fmla="*/ 9 w 271"/>
                    <a:gd name="T35" fmla="*/ 85 h 108"/>
                    <a:gd name="T36" fmla="*/ 4 w 271"/>
                    <a:gd name="T37" fmla="*/ 76 h 108"/>
                    <a:gd name="T38" fmla="*/ 0 w 271"/>
                    <a:gd name="T39" fmla="*/ 64 h 108"/>
                    <a:gd name="T40" fmla="*/ 0 w 271"/>
                    <a:gd name="T41" fmla="*/ 64 h 108"/>
                    <a:gd name="T42" fmla="*/ 0 w 271"/>
                    <a:gd name="T43" fmla="*/ 54 h 108"/>
                    <a:gd name="T44" fmla="*/ 2 w 271"/>
                    <a:gd name="T45" fmla="*/ 43 h 108"/>
                    <a:gd name="T46" fmla="*/ 4 w 271"/>
                    <a:gd name="T47" fmla="*/ 33 h 108"/>
                    <a:gd name="T48" fmla="*/ 9 w 271"/>
                    <a:gd name="T49" fmla="*/ 23 h 108"/>
                    <a:gd name="T50" fmla="*/ 15 w 271"/>
                    <a:gd name="T51" fmla="*/ 16 h 108"/>
                    <a:gd name="T52" fmla="*/ 23 w 271"/>
                    <a:gd name="T53" fmla="*/ 10 h 108"/>
                    <a:gd name="T54" fmla="*/ 32 w 271"/>
                    <a:gd name="T55" fmla="*/ 4 h 108"/>
                    <a:gd name="T56" fmla="*/ 44 w 271"/>
                    <a:gd name="T57" fmla="*/ 0 h 108"/>
                    <a:gd name="T58" fmla="*/ 44 w 271"/>
                    <a:gd name="T59" fmla="*/ 0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71" h="108">
                      <a:moveTo>
                        <a:pt x="44" y="0"/>
                      </a:moveTo>
                      <a:lnTo>
                        <a:pt x="44" y="0"/>
                      </a:lnTo>
                      <a:lnTo>
                        <a:pt x="61" y="0"/>
                      </a:lnTo>
                      <a:lnTo>
                        <a:pt x="92" y="0"/>
                      </a:lnTo>
                      <a:lnTo>
                        <a:pt x="169" y="4"/>
                      </a:lnTo>
                      <a:lnTo>
                        <a:pt x="271" y="12"/>
                      </a:lnTo>
                      <a:lnTo>
                        <a:pt x="271" y="12"/>
                      </a:lnTo>
                      <a:lnTo>
                        <a:pt x="179" y="56"/>
                      </a:lnTo>
                      <a:lnTo>
                        <a:pt x="110" y="89"/>
                      </a:lnTo>
                      <a:lnTo>
                        <a:pt x="81" y="101"/>
                      </a:lnTo>
                      <a:lnTo>
                        <a:pt x="63" y="106"/>
                      </a:lnTo>
                      <a:lnTo>
                        <a:pt x="63" y="106"/>
                      </a:lnTo>
                      <a:lnTo>
                        <a:pt x="54" y="108"/>
                      </a:lnTo>
                      <a:lnTo>
                        <a:pt x="42" y="106"/>
                      </a:lnTo>
                      <a:lnTo>
                        <a:pt x="32" y="104"/>
                      </a:lnTo>
                      <a:lnTo>
                        <a:pt x="23" y="99"/>
                      </a:lnTo>
                      <a:lnTo>
                        <a:pt x="15" y="93"/>
                      </a:lnTo>
                      <a:lnTo>
                        <a:pt x="9" y="85"/>
                      </a:lnTo>
                      <a:lnTo>
                        <a:pt x="4" y="76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0" y="54"/>
                      </a:lnTo>
                      <a:lnTo>
                        <a:pt x="2" y="43"/>
                      </a:lnTo>
                      <a:lnTo>
                        <a:pt x="4" y="33"/>
                      </a:lnTo>
                      <a:lnTo>
                        <a:pt x="9" y="23"/>
                      </a:lnTo>
                      <a:lnTo>
                        <a:pt x="15" y="16"/>
                      </a:lnTo>
                      <a:lnTo>
                        <a:pt x="23" y="10"/>
                      </a:lnTo>
                      <a:lnTo>
                        <a:pt x="32" y="4"/>
                      </a:lnTo>
                      <a:lnTo>
                        <a:pt x="44" y="0"/>
                      </a:lnTo>
                      <a:lnTo>
                        <a:pt x="44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" name="Freeform 148">
                  <a:extLst>
                    <a:ext uri="{FF2B5EF4-FFF2-40B4-BE49-F238E27FC236}">
                      <a16:creationId xmlns:a16="http://schemas.microsoft.com/office/drawing/2014/main" id="{980812D9-638E-4D5C-B3BD-875D22D884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2946" y="3676227"/>
                  <a:ext cx="77121" cy="30961"/>
                </a:xfrm>
                <a:custGeom>
                  <a:avLst/>
                  <a:gdLst>
                    <a:gd name="T0" fmla="*/ 208 w 274"/>
                    <a:gd name="T1" fmla="*/ 2 h 110"/>
                    <a:gd name="T2" fmla="*/ 208 w 274"/>
                    <a:gd name="T3" fmla="*/ 2 h 110"/>
                    <a:gd name="T4" fmla="*/ 191 w 274"/>
                    <a:gd name="T5" fmla="*/ 8 h 110"/>
                    <a:gd name="T6" fmla="*/ 164 w 274"/>
                    <a:gd name="T7" fmla="*/ 19 h 110"/>
                    <a:gd name="T8" fmla="*/ 94 w 274"/>
                    <a:gd name="T9" fmla="*/ 52 h 110"/>
                    <a:gd name="T10" fmla="*/ 0 w 274"/>
                    <a:gd name="T11" fmla="*/ 98 h 110"/>
                    <a:gd name="T12" fmla="*/ 0 w 274"/>
                    <a:gd name="T13" fmla="*/ 98 h 110"/>
                    <a:gd name="T14" fmla="*/ 104 w 274"/>
                    <a:gd name="T15" fmla="*/ 104 h 110"/>
                    <a:gd name="T16" fmla="*/ 181 w 274"/>
                    <a:gd name="T17" fmla="*/ 108 h 110"/>
                    <a:gd name="T18" fmla="*/ 212 w 274"/>
                    <a:gd name="T19" fmla="*/ 110 h 110"/>
                    <a:gd name="T20" fmla="*/ 229 w 274"/>
                    <a:gd name="T21" fmla="*/ 108 h 110"/>
                    <a:gd name="T22" fmla="*/ 229 w 274"/>
                    <a:gd name="T23" fmla="*/ 108 h 110"/>
                    <a:gd name="T24" fmla="*/ 241 w 274"/>
                    <a:gd name="T25" fmla="*/ 104 h 110"/>
                    <a:gd name="T26" fmla="*/ 249 w 274"/>
                    <a:gd name="T27" fmla="*/ 100 h 110"/>
                    <a:gd name="T28" fmla="*/ 258 w 274"/>
                    <a:gd name="T29" fmla="*/ 93 h 110"/>
                    <a:gd name="T30" fmla="*/ 264 w 274"/>
                    <a:gd name="T31" fmla="*/ 85 h 110"/>
                    <a:gd name="T32" fmla="*/ 270 w 274"/>
                    <a:gd name="T33" fmla="*/ 75 h 110"/>
                    <a:gd name="T34" fmla="*/ 272 w 274"/>
                    <a:gd name="T35" fmla="*/ 66 h 110"/>
                    <a:gd name="T36" fmla="*/ 274 w 274"/>
                    <a:gd name="T37" fmla="*/ 56 h 110"/>
                    <a:gd name="T38" fmla="*/ 272 w 274"/>
                    <a:gd name="T39" fmla="*/ 44 h 110"/>
                    <a:gd name="T40" fmla="*/ 272 w 274"/>
                    <a:gd name="T41" fmla="*/ 44 h 110"/>
                    <a:gd name="T42" fmla="*/ 270 w 274"/>
                    <a:gd name="T43" fmla="*/ 35 h 110"/>
                    <a:gd name="T44" fmla="*/ 264 w 274"/>
                    <a:gd name="T45" fmla="*/ 25 h 110"/>
                    <a:gd name="T46" fmla="*/ 256 w 274"/>
                    <a:gd name="T47" fmla="*/ 17 h 110"/>
                    <a:gd name="T48" fmla="*/ 249 w 274"/>
                    <a:gd name="T49" fmla="*/ 10 h 110"/>
                    <a:gd name="T50" fmla="*/ 241 w 274"/>
                    <a:gd name="T51" fmla="*/ 6 h 110"/>
                    <a:gd name="T52" fmla="*/ 229 w 274"/>
                    <a:gd name="T53" fmla="*/ 2 h 110"/>
                    <a:gd name="T54" fmla="*/ 220 w 274"/>
                    <a:gd name="T55" fmla="*/ 0 h 110"/>
                    <a:gd name="T56" fmla="*/ 208 w 274"/>
                    <a:gd name="T57" fmla="*/ 2 h 110"/>
                    <a:gd name="T58" fmla="*/ 208 w 274"/>
                    <a:gd name="T59" fmla="*/ 2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74" h="110">
                      <a:moveTo>
                        <a:pt x="208" y="2"/>
                      </a:moveTo>
                      <a:lnTo>
                        <a:pt x="208" y="2"/>
                      </a:lnTo>
                      <a:lnTo>
                        <a:pt x="191" y="8"/>
                      </a:lnTo>
                      <a:lnTo>
                        <a:pt x="164" y="19"/>
                      </a:lnTo>
                      <a:lnTo>
                        <a:pt x="94" y="52"/>
                      </a:lnTo>
                      <a:lnTo>
                        <a:pt x="0" y="98"/>
                      </a:lnTo>
                      <a:lnTo>
                        <a:pt x="0" y="98"/>
                      </a:lnTo>
                      <a:lnTo>
                        <a:pt x="104" y="104"/>
                      </a:lnTo>
                      <a:lnTo>
                        <a:pt x="181" y="108"/>
                      </a:lnTo>
                      <a:lnTo>
                        <a:pt x="212" y="110"/>
                      </a:lnTo>
                      <a:lnTo>
                        <a:pt x="229" y="108"/>
                      </a:lnTo>
                      <a:lnTo>
                        <a:pt x="229" y="108"/>
                      </a:lnTo>
                      <a:lnTo>
                        <a:pt x="241" y="104"/>
                      </a:lnTo>
                      <a:lnTo>
                        <a:pt x="249" y="100"/>
                      </a:lnTo>
                      <a:lnTo>
                        <a:pt x="258" y="93"/>
                      </a:lnTo>
                      <a:lnTo>
                        <a:pt x="264" y="85"/>
                      </a:lnTo>
                      <a:lnTo>
                        <a:pt x="270" y="75"/>
                      </a:lnTo>
                      <a:lnTo>
                        <a:pt x="272" y="66"/>
                      </a:lnTo>
                      <a:lnTo>
                        <a:pt x="274" y="56"/>
                      </a:lnTo>
                      <a:lnTo>
                        <a:pt x="272" y="44"/>
                      </a:lnTo>
                      <a:lnTo>
                        <a:pt x="272" y="44"/>
                      </a:lnTo>
                      <a:lnTo>
                        <a:pt x="270" y="35"/>
                      </a:lnTo>
                      <a:lnTo>
                        <a:pt x="264" y="25"/>
                      </a:lnTo>
                      <a:lnTo>
                        <a:pt x="256" y="17"/>
                      </a:lnTo>
                      <a:lnTo>
                        <a:pt x="249" y="10"/>
                      </a:lnTo>
                      <a:lnTo>
                        <a:pt x="241" y="6"/>
                      </a:lnTo>
                      <a:lnTo>
                        <a:pt x="229" y="2"/>
                      </a:lnTo>
                      <a:lnTo>
                        <a:pt x="220" y="0"/>
                      </a:lnTo>
                      <a:lnTo>
                        <a:pt x="208" y="2"/>
                      </a:lnTo>
                      <a:lnTo>
                        <a:pt x="208" y="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" name="Freeform 149">
                  <a:extLst>
                    <a:ext uri="{FF2B5EF4-FFF2-40B4-BE49-F238E27FC236}">
                      <a16:creationId xmlns:a16="http://schemas.microsoft.com/office/drawing/2014/main" id="{C65DF54A-6013-4E42-BE78-61DBC13DFC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84742" y="3406867"/>
                  <a:ext cx="49819" cy="66988"/>
                </a:xfrm>
                <a:custGeom>
                  <a:avLst/>
                  <a:gdLst>
                    <a:gd name="T0" fmla="*/ 9 w 177"/>
                    <a:gd name="T1" fmla="*/ 155 h 238"/>
                    <a:gd name="T2" fmla="*/ 9 w 177"/>
                    <a:gd name="T3" fmla="*/ 155 h 238"/>
                    <a:gd name="T4" fmla="*/ 21 w 177"/>
                    <a:gd name="T5" fmla="*/ 141 h 238"/>
                    <a:gd name="T6" fmla="*/ 42 w 177"/>
                    <a:gd name="T7" fmla="*/ 120 h 238"/>
                    <a:gd name="T8" fmla="*/ 100 w 177"/>
                    <a:gd name="T9" fmla="*/ 68 h 238"/>
                    <a:gd name="T10" fmla="*/ 177 w 177"/>
                    <a:gd name="T11" fmla="*/ 0 h 238"/>
                    <a:gd name="T12" fmla="*/ 177 w 177"/>
                    <a:gd name="T13" fmla="*/ 0 h 238"/>
                    <a:gd name="T14" fmla="*/ 144 w 177"/>
                    <a:gd name="T15" fmla="*/ 99 h 238"/>
                    <a:gd name="T16" fmla="*/ 117 w 177"/>
                    <a:gd name="T17" fmla="*/ 170 h 238"/>
                    <a:gd name="T18" fmla="*/ 108 w 177"/>
                    <a:gd name="T19" fmla="*/ 199 h 238"/>
                    <a:gd name="T20" fmla="*/ 98 w 177"/>
                    <a:gd name="T21" fmla="*/ 214 h 238"/>
                    <a:gd name="T22" fmla="*/ 98 w 177"/>
                    <a:gd name="T23" fmla="*/ 214 h 238"/>
                    <a:gd name="T24" fmla="*/ 92 w 177"/>
                    <a:gd name="T25" fmla="*/ 222 h 238"/>
                    <a:gd name="T26" fmla="*/ 82 w 177"/>
                    <a:gd name="T27" fmla="*/ 230 h 238"/>
                    <a:gd name="T28" fmla="*/ 75 w 177"/>
                    <a:gd name="T29" fmla="*/ 234 h 238"/>
                    <a:gd name="T30" fmla="*/ 65 w 177"/>
                    <a:gd name="T31" fmla="*/ 238 h 238"/>
                    <a:gd name="T32" fmla="*/ 54 w 177"/>
                    <a:gd name="T33" fmla="*/ 238 h 238"/>
                    <a:gd name="T34" fmla="*/ 44 w 177"/>
                    <a:gd name="T35" fmla="*/ 238 h 238"/>
                    <a:gd name="T36" fmla="*/ 34 w 177"/>
                    <a:gd name="T37" fmla="*/ 234 h 238"/>
                    <a:gd name="T38" fmla="*/ 25 w 177"/>
                    <a:gd name="T39" fmla="*/ 230 h 238"/>
                    <a:gd name="T40" fmla="*/ 25 w 177"/>
                    <a:gd name="T41" fmla="*/ 230 h 238"/>
                    <a:gd name="T42" fmla="*/ 15 w 177"/>
                    <a:gd name="T43" fmla="*/ 222 h 238"/>
                    <a:gd name="T44" fmla="*/ 9 w 177"/>
                    <a:gd name="T45" fmla="*/ 214 h 238"/>
                    <a:gd name="T46" fmla="*/ 3 w 177"/>
                    <a:gd name="T47" fmla="*/ 205 h 238"/>
                    <a:gd name="T48" fmla="*/ 2 w 177"/>
                    <a:gd name="T49" fmla="*/ 195 h 238"/>
                    <a:gd name="T50" fmla="*/ 0 w 177"/>
                    <a:gd name="T51" fmla="*/ 186 h 238"/>
                    <a:gd name="T52" fmla="*/ 2 w 177"/>
                    <a:gd name="T53" fmla="*/ 174 h 238"/>
                    <a:gd name="T54" fmla="*/ 3 w 177"/>
                    <a:gd name="T55" fmla="*/ 164 h 238"/>
                    <a:gd name="T56" fmla="*/ 9 w 177"/>
                    <a:gd name="T57" fmla="*/ 155 h 238"/>
                    <a:gd name="T58" fmla="*/ 9 w 177"/>
                    <a:gd name="T59" fmla="*/ 155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77" h="238">
                      <a:moveTo>
                        <a:pt x="9" y="155"/>
                      </a:moveTo>
                      <a:lnTo>
                        <a:pt x="9" y="155"/>
                      </a:lnTo>
                      <a:lnTo>
                        <a:pt x="21" y="141"/>
                      </a:lnTo>
                      <a:lnTo>
                        <a:pt x="42" y="120"/>
                      </a:lnTo>
                      <a:lnTo>
                        <a:pt x="100" y="68"/>
                      </a:lnTo>
                      <a:lnTo>
                        <a:pt x="177" y="0"/>
                      </a:lnTo>
                      <a:lnTo>
                        <a:pt x="177" y="0"/>
                      </a:lnTo>
                      <a:lnTo>
                        <a:pt x="144" y="99"/>
                      </a:lnTo>
                      <a:lnTo>
                        <a:pt x="117" y="170"/>
                      </a:lnTo>
                      <a:lnTo>
                        <a:pt x="108" y="199"/>
                      </a:lnTo>
                      <a:lnTo>
                        <a:pt x="98" y="214"/>
                      </a:lnTo>
                      <a:lnTo>
                        <a:pt x="98" y="214"/>
                      </a:lnTo>
                      <a:lnTo>
                        <a:pt x="92" y="222"/>
                      </a:lnTo>
                      <a:lnTo>
                        <a:pt x="82" y="230"/>
                      </a:lnTo>
                      <a:lnTo>
                        <a:pt x="75" y="234"/>
                      </a:lnTo>
                      <a:lnTo>
                        <a:pt x="65" y="238"/>
                      </a:lnTo>
                      <a:lnTo>
                        <a:pt x="54" y="238"/>
                      </a:lnTo>
                      <a:lnTo>
                        <a:pt x="44" y="238"/>
                      </a:lnTo>
                      <a:lnTo>
                        <a:pt x="34" y="234"/>
                      </a:lnTo>
                      <a:lnTo>
                        <a:pt x="25" y="230"/>
                      </a:lnTo>
                      <a:lnTo>
                        <a:pt x="25" y="230"/>
                      </a:lnTo>
                      <a:lnTo>
                        <a:pt x="15" y="222"/>
                      </a:lnTo>
                      <a:lnTo>
                        <a:pt x="9" y="214"/>
                      </a:lnTo>
                      <a:lnTo>
                        <a:pt x="3" y="205"/>
                      </a:lnTo>
                      <a:lnTo>
                        <a:pt x="2" y="195"/>
                      </a:lnTo>
                      <a:lnTo>
                        <a:pt x="0" y="186"/>
                      </a:lnTo>
                      <a:lnTo>
                        <a:pt x="2" y="174"/>
                      </a:lnTo>
                      <a:lnTo>
                        <a:pt x="3" y="164"/>
                      </a:lnTo>
                      <a:lnTo>
                        <a:pt x="9" y="155"/>
                      </a:lnTo>
                      <a:lnTo>
                        <a:pt x="9" y="155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" name="Freeform 150">
                  <a:extLst>
                    <a:ext uri="{FF2B5EF4-FFF2-40B4-BE49-F238E27FC236}">
                      <a16:creationId xmlns:a16="http://schemas.microsoft.com/office/drawing/2014/main" id="{0C0BC69E-F78D-45ED-8F71-148F4145CE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5100" y="3817240"/>
                  <a:ext cx="49819" cy="67551"/>
                </a:xfrm>
                <a:custGeom>
                  <a:avLst/>
                  <a:gdLst>
                    <a:gd name="T0" fmla="*/ 79 w 177"/>
                    <a:gd name="T1" fmla="*/ 24 h 240"/>
                    <a:gd name="T2" fmla="*/ 79 w 177"/>
                    <a:gd name="T3" fmla="*/ 24 h 240"/>
                    <a:gd name="T4" fmla="*/ 71 w 177"/>
                    <a:gd name="T5" fmla="*/ 41 h 240"/>
                    <a:gd name="T6" fmla="*/ 59 w 177"/>
                    <a:gd name="T7" fmla="*/ 68 h 240"/>
                    <a:gd name="T8" fmla="*/ 32 w 177"/>
                    <a:gd name="T9" fmla="*/ 141 h 240"/>
                    <a:gd name="T10" fmla="*/ 0 w 177"/>
                    <a:gd name="T11" fmla="*/ 240 h 240"/>
                    <a:gd name="T12" fmla="*/ 0 w 177"/>
                    <a:gd name="T13" fmla="*/ 240 h 240"/>
                    <a:gd name="T14" fmla="*/ 77 w 177"/>
                    <a:gd name="T15" fmla="*/ 172 h 240"/>
                    <a:gd name="T16" fmla="*/ 135 w 177"/>
                    <a:gd name="T17" fmla="*/ 118 h 240"/>
                    <a:gd name="T18" fmla="*/ 156 w 177"/>
                    <a:gd name="T19" fmla="*/ 99 h 240"/>
                    <a:gd name="T20" fmla="*/ 167 w 177"/>
                    <a:gd name="T21" fmla="*/ 83 h 240"/>
                    <a:gd name="T22" fmla="*/ 167 w 177"/>
                    <a:gd name="T23" fmla="*/ 83 h 240"/>
                    <a:gd name="T24" fmla="*/ 173 w 177"/>
                    <a:gd name="T25" fmla="*/ 74 h 240"/>
                    <a:gd name="T26" fmla="*/ 177 w 177"/>
                    <a:gd name="T27" fmla="*/ 64 h 240"/>
                    <a:gd name="T28" fmla="*/ 177 w 177"/>
                    <a:gd name="T29" fmla="*/ 54 h 240"/>
                    <a:gd name="T30" fmla="*/ 177 w 177"/>
                    <a:gd name="T31" fmla="*/ 43 h 240"/>
                    <a:gd name="T32" fmla="*/ 173 w 177"/>
                    <a:gd name="T33" fmla="*/ 33 h 240"/>
                    <a:gd name="T34" fmla="*/ 169 w 177"/>
                    <a:gd name="T35" fmla="*/ 24 h 240"/>
                    <a:gd name="T36" fmla="*/ 162 w 177"/>
                    <a:gd name="T37" fmla="*/ 16 h 240"/>
                    <a:gd name="T38" fmla="*/ 154 w 177"/>
                    <a:gd name="T39" fmla="*/ 8 h 240"/>
                    <a:gd name="T40" fmla="*/ 154 w 177"/>
                    <a:gd name="T41" fmla="*/ 8 h 240"/>
                    <a:gd name="T42" fmla="*/ 144 w 177"/>
                    <a:gd name="T43" fmla="*/ 4 h 240"/>
                    <a:gd name="T44" fmla="*/ 135 w 177"/>
                    <a:gd name="T45" fmla="*/ 0 h 240"/>
                    <a:gd name="T46" fmla="*/ 123 w 177"/>
                    <a:gd name="T47" fmla="*/ 0 h 240"/>
                    <a:gd name="T48" fmla="*/ 113 w 177"/>
                    <a:gd name="T49" fmla="*/ 0 h 240"/>
                    <a:gd name="T50" fmla="*/ 104 w 177"/>
                    <a:gd name="T51" fmla="*/ 4 h 240"/>
                    <a:gd name="T52" fmla="*/ 94 w 177"/>
                    <a:gd name="T53" fmla="*/ 8 h 240"/>
                    <a:gd name="T54" fmla="*/ 86 w 177"/>
                    <a:gd name="T55" fmla="*/ 16 h 240"/>
                    <a:gd name="T56" fmla="*/ 79 w 177"/>
                    <a:gd name="T57" fmla="*/ 24 h 240"/>
                    <a:gd name="T58" fmla="*/ 79 w 177"/>
                    <a:gd name="T59" fmla="*/ 24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77" h="240">
                      <a:moveTo>
                        <a:pt x="79" y="24"/>
                      </a:moveTo>
                      <a:lnTo>
                        <a:pt x="79" y="24"/>
                      </a:lnTo>
                      <a:lnTo>
                        <a:pt x="71" y="41"/>
                      </a:lnTo>
                      <a:lnTo>
                        <a:pt x="59" y="68"/>
                      </a:lnTo>
                      <a:lnTo>
                        <a:pt x="32" y="141"/>
                      </a:lnTo>
                      <a:lnTo>
                        <a:pt x="0" y="240"/>
                      </a:lnTo>
                      <a:lnTo>
                        <a:pt x="0" y="240"/>
                      </a:lnTo>
                      <a:lnTo>
                        <a:pt x="77" y="172"/>
                      </a:lnTo>
                      <a:lnTo>
                        <a:pt x="135" y="118"/>
                      </a:lnTo>
                      <a:lnTo>
                        <a:pt x="156" y="99"/>
                      </a:lnTo>
                      <a:lnTo>
                        <a:pt x="167" y="83"/>
                      </a:lnTo>
                      <a:lnTo>
                        <a:pt x="167" y="83"/>
                      </a:lnTo>
                      <a:lnTo>
                        <a:pt x="173" y="74"/>
                      </a:lnTo>
                      <a:lnTo>
                        <a:pt x="177" y="64"/>
                      </a:lnTo>
                      <a:lnTo>
                        <a:pt x="177" y="54"/>
                      </a:lnTo>
                      <a:lnTo>
                        <a:pt x="177" y="43"/>
                      </a:lnTo>
                      <a:lnTo>
                        <a:pt x="173" y="33"/>
                      </a:lnTo>
                      <a:lnTo>
                        <a:pt x="169" y="24"/>
                      </a:lnTo>
                      <a:lnTo>
                        <a:pt x="162" y="16"/>
                      </a:lnTo>
                      <a:lnTo>
                        <a:pt x="154" y="8"/>
                      </a:lnTo>
                      <a:lnTo>
                        <a:pt x="154" y="8"/>
                      </a:lnTo>
                      <a:lnTo>
                        <a:pt x="144" y="4"/>
                      </a:lnTo>
                      <a:lnTo>
                        <a:pt x="135" y="0"/>
                      </a:lnTo>
                      <a:lnTo>
                        <a:pt x="123" y="0"/>
                      </a:lnTo>
                      <a:lnTo>
                        <a:pt x="113" y="0"/>
                      </a:lnTo>
                      <a:lnTo>
                        <a:pt x="104" y="4"/>
                      </a:lnTo>
                      <a:lnTo>
                        <a:pt x="94" y="8"/>
                      </a:lnTo>
                      <a:lnTo>
                        <a:pt x="86" y="16"/>
                      </a:lnTo>
                      <a:lnTo>
                        <a:pt x="79" y="24"/>
                      </a:lnTo>
                      <a:lnTo>
                        <a:pt x="79" y="2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" name="Freeform 151">
                  <a:extLst>
                    <a:ext uri="{FF2B5EF4-FFF2-40B4-BE49-F238E27FC236}">
                      <a16:creationId xmlns:a16="http://schemas.microsoft.com/office/drawing/2014/main" id="{5700DD36-BEBE-4287-93BC-BD0FF92E78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6382" y="3757570"/>
                  <a:ext cx="67270" cy="50100"/>
                </a:xfrm>
                <a:custGeom>
                  <a:avLst/>
                  <a:gdLst>
                    <a:gd name="T0" fmla="*/ 85 w 239"/>
                    <a:gd name="T1" fmla="*/ 8 h 178"/>
                    <a:gd name="T2" fmla="*/ 85 w 239"/>
                    <a:gd name="T3" fmla="*/ 8 h 178"/>
                    <a:gd name="T4" fmla="*/ 99 w 239"/>
                    <a:gd name="T5" fmla="*/ 21 h 178"/>
                    <a:gd name="T6" fmla="*/ 120 w 239"/>
                    <a:gd name="T7" fmla="*/ 43 h 178"/>
                    <a:gd name="T8" fmla="*/ 172 w 239"/>
                    <a:gd name="T9" fmla="*/ 101 h 178"/>
                    <a:gd name="T10" fmla="*/ 239 w 239"/>
                    <a:gd name="T11" fmla="*/ 178 h 178"/>
                    <a:gd name="T12" fmla="*/ 239 w 239"/>
                    <a:gd name="T13" fmla="*/ 178 h 178"/>
                    <a:gd name="T14" fmla="*/ 141 w 239"/>
                    <a:gd name="T15" fmla="*/ 145 h 178"/>
                    <a:gd name="T16" fmla="*/ 70 w 239"/>
                    <a:gd name="T17" fmla="*/ 118 h 178"/>
                    <a:gd name="T18" fmla="*/ 41 w 239"/>
                    <a:gd name="T19" fmla="*/ 106 h 178"/>
                    <a:gd name="T20" fmla="*/ 25 w 239"/>
                    <a:gd name="T21" fmla="*/ 99 h 178"/>
                    <a:gd name="T22" fmla="*/ 25 w 239"/>
                    <a:gd name="T23" fmla="*/ 99 h 178"/>
                    <a:gd name="T24" fmla="*/ 16 w 239"/>
                    <a:gd name="T25" fmla="*/ 91 h 178"/>
                    <a:gd name="T26" fmla="*/ 10 w 239"/>
                    <a:gd name="T27" fmla="*/ 83 h 178"/>
                    <a:gd name="T28" fmla="*/ 4 w 239"/>
                    <a:gd name="T29" fmla="*/ 74 h 178"/>
                    <a:gd name="T30" fmla="*/ 2 w 239"/>
                    <a:gd name="T31" fmla="*/ 64 h 178"/>
                    <a:gd name="T32" fmla="*/ 0 w 239"/>
                    <a:gd name="T33" fmla="*/ 54 h 178"/>
                    <a:gd name="T34" fmla="*/ 2 w 239"/>
                    <a:gd name="T35" fmla="*/ 43 h 178"/>
                    <a:gd name="T36" fmla="*/ 4 w 239"/>
                    <a:gd name="T37" fmla="*/ 33 h 178"/>
                    <a:gd name="T38" fmla="*/ 10 w 239"/>
                    <a:gd name="T39" fmla="*/ 23 h 178"/>
                    <a:gd name="T40" fmla="*/ 10 w 239"/>
                    <a:gd name="T41" fmla="*/ 23 h 178"/>
                    <a:gd name="T42" fmla="*/ 18 w 239"/>
                    <a:gd name="T43" fmla="*/ 16 h 178"/>
                    <a:gd name="T44" fmla="*/ 25 w 239"/>
                    <a:gd name="T45" fmla="*/ 8 h 178"/>
                    <a:gd name="T46" fmla="*/ 35 w 239"/>
                    <a:gd name="T47" fmla="*/ 4 h 178"/>
                    <a:gd name="T48" fmla="*/ 45 w 239"/>
                    <a:gd name="T49" fmla="*/ 0 h 178"/>
                    <a:gd name="T50" fmla="*/ 54 w 239"/>
                    <a:gd name="T51" fmla="*/ 0 h 178"/>
                    <a:gd name="T52" fmla="*/ 66 w 239"/>
                    <a:gd name="T53" fmla="*/ 0 h 178"/>
                    <a:gd name="T54" fmla="*/ 75 w 239"/>
                    <a:gd name="T55" fmla="*/ 4 h 178"/>
                    <a:gd name="T56" fmla="*/ 85 w 239"/>
                    <a:gd name="T57" fmla="*/ 8 h 178"/>
                    <a:gd name="T58" fmla="*/ 85 w 239"/>
                    <a:gd name="T59" fmla="*/ 8 h 1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39" h="178">
                      <a:moveTo>
                        <a:pt x="85" y="8"/>
                      </a:moveTo>
                      <a:lnTo>
                        <a:pt x="85" y="8"/>
                      </a:lnTo>
                      <a:lnTo>
                        <a:pt x="99" y="21"/>
                      </a:lnTo>
                      <a:lnTo>
                        <a:pt x="120" y="43"/>
                      </a:lnTo>
                      <a:lnTo>
                        <a:pt x="172" y="101"/>
                      </a:lnTo>
                      <a:lnTo>
                        <a:pt x="239" y="178"/>
                      </a:lnTo>
                      <a:lnTo>
                        <a:pt x="239" y="178"/>
                      </a:lnTo>
                      <a:lnTo>
                        <a:pt x="141" y="145"/>
                      </a:lnTo>
                      <a:lnTo>
                        <a:pt x="70" y="118"/>
                      </a:lnTo>
                      <a:lnTo>
                        <a:pt x="41" y="106"/>
                      </a:lnTo>
                      <a:lnTo>
                        <a:pt x="25" y="99"/>
                      </a:lnTo>
                      <a:lnTo>
                        <a:pt x="25" y="99"/>
                      </a:lnTo>
                      <a:lnTo>
                        <a:pt x="16" y="91"/>
                      </a:lnTo>
                      <a:lnTo>
                        <a:pt x="10" y="83"/>
                      </a:lnTo>
                      <a:lnTo>
                        <a:pt x="4" y="74"/>
                      </a:lnTo>
                      <a:lnTo>
                        <a:pt x="2" y="64"/>
                      </a:lnTo>
                      <a:lnTo>
                        <a:pt x="0" y="54"/>
                      </a:lnTo>
                      <a:lnTo>
                        <a:pt x="2" y="43"/>
                      </a:lnTo>
                      <a:lnTo>
                        <a:pt x="4" y="33"/>
                      </a:lnTo>
                      <a:lnTo>
                        <a:pt x="10" y="23"/>
                      </a:lnTo>
                      <a:lnTo>
                        <a:pt x="10" y="23"/>
                      </a:lnTo>
                      <a:lnTo>
                        <a:pt x="18" y="16"/>
                      </a:lnTo>
                      <a:lnTo>
                        <a:pt x="25" y="8"/>
                      </a:lnTo>
                      <a:lnTo>
                        <a:pt x="35" y="4"/>
                      </a:lnTo>
                      <a:lnTo>
                        <a:pt x="45" y="0"/>
                      </a:lnTo>
                      <a:lnTo>
                        <a:pt x="54" y="0"/>
                      </a:lnTo>
                      <a:lnTo>
                        <a:pt x="66" y="0"/>
                      </a:lnTo>
                      <a:lnTo>
                        <a:pt x="75" y="4"/>
                      </a:lnTo>
                      <a:lnTo>
                        <a:pt x="85" y="8"/>
                      </a:lnTo>
                      <a:lnTo>
                        <a:pt x="85" y="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Freeform 152">
                  <a:extLst>
                    <a:ext uri="{FF2B5EF4-FFF2-40B4-BE49-F238E27FC236}">
                      <a16:creationId xmlns:a16="http://schemas.microsoft.com/office/drawing/2014/main" id="{E3236F6A-C69B-4D7F-A400-AE3C7A8A28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7417" y="3486240"/>
                  <a:ext cx="66707" cy="50382"/>
                </a:xfrm>
                <a:custGeom>
                  <a:avLst/>
                  <a:gdLst>
                    <a:gd name="T0" fmla="*/ 214 w 237"/>
                    <a:gd name="T1" fmla="*/ 79 h 179"/>
                    <a:gd name="T2" fmla="*/ 214 w 237"/>
                    <a:gd name="T3" fmla="*/ 79 h 179"/>
                    <a:gd name="T4" fmla="*/ 199 w 237"/>
                    <a:gd name="T5" fmla="*/ 71 h 179"/>
                    <a:gd name="T6" fmla="*/ 170 w 237"/>
                    <a:gd name="T7" fmla="*/ 60 h 179"/>
                    <a:gd name="T8" fmla="*/ 98 w 237"/>
                    <a:gd name="T9" fmla="*/ 33 h 179"/>
                    <a:gd name="T10" fmla="*/ 0 w 237"/>
                    <a:gd name="T11" fmla="*/ 0 h 179"/>
                    <a:gd name="T12" fmla="*/ 0 w 237"/>
                    <a:gd name="T13" fmla="*/ 0 h 179"/>
                    <a:gd name="T14" fmla="*/ 68 w 237"/>
                    <a:gd name="T15" fmla="*/ 79 h 179"/>
                    <a:gd name="T16" fmla="*/ 120 w 237"/>
                    <a:gd name="T17" fmla="*/ 135 h 179"/>
                    <a:gd name="T18" fmla="*/ 141 w 237"/>
                    <a:gd name="T19" fmla="*/ 158 h 179"/>
                    <a:gd name="T20" fmla="*/ 154 w 237"/>
                    <a:gd name="T21" fmla="*/ 170 h 179"/>
                    <a:gd name="T22" fmla="*/ 154 w 237"/>
                    <a:gd name="T23" fmla="*/ 170 h 179"/>
                    <a:gd name="T24" fmla="*/ 164 w 237"/>
                    <a:gd name="T25" fmla="*/ 174 h 179"/>
                    <a:gd name="T26" fmla="*/ 174 w 237"/>
                    <a:gd name="T27" fmla="*/ 177 h 179"/>
                    <a:gd name="T28" fmla="*/ 185 w 237"/>
                    <a:gd name="T29" fmla="*/ 179 h 179"/>
                    <a:gd name="T30" fmla="*/ 195 w 237"/>
                    <a:gd name="T31" fmla="*/ 177 h 179"/>
                    <a:gd name="T32" fmla="*/ 204 w 237"/>
                    <a:gd name="T33" fmla="*/ 174 h 179"/>
                    <a:gd name="T34" fmla="*/ 214 w 237"/>
                    <a:gd name="T35" fmla="*/ 170 h 179"/>
                    <a:gd name="T36" fmla="*/ 222 w 237"/>
                    <a:gd name="T37" fmla="*/ 164 h 179"/>
                    <a:gd name="T38" fmla="*/ 229 w 237"/>
                    <a:gd name="T39" fmla="*/ 154 h 179"/>
                    <a:gd name="T40" fmla="*/ 229 w 237"/>
                    <a:gd name="T41" fmla="*/ 154 h 179"/>
                    <a:gd name="T42" fmla="*/ 233 w 237"/>
                    <a:gd name="T43" fmla="*/ 145 h 179"/>
                    <a:gd name="T44" fmla="*/ 237 w 237"/>
                    <a:gd name="T45" fmla="*/ 135 h 179"/>
                    <a:gd name="T46" fmla="*/ 237 w 237"/>
                    <a:gd name="T47" fmla="*/ 125 h 179"/>
                    <a:gd name="T48" fmla="*/ 237 w 237"/>
                    <a:gd name="T49" fmla="*/ 114 h 179"/>
                    <a:gd name="T50" fmla="*/ 233 w 237"/>
                    <a:gd name="T51" fmla="*/ 104 h 179"/>
                    <a:gd name="T52" fmla="*/ 229 w 237"/>
                    <a:gd name="T53" fmla="*/ 94 h 179"/>
                    <a:gd name="T54" fmla="*/ 222 w 237"/>
                    <a:gd name="T55" fmla="*/ 87 h 179"/>
                    <a:gd name="T56" fmla="*/ 214 w 237"/>
                    <a:gd name="T57" fmla="*/ 79 h 179"/>
                    <a:gd name="T58" fmla="*/ 214 w 237"/>
                    <a:gd name="T59" fmla="*/ 79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37" h="179">
                      <a:moveTo>
                        <a:pt x="214" y="79"/>
                      </a:moveTo>
                      <a:lnTo>
                        <a:pt x="214" y="79"/>
                      </a:lnTo>
                      <a:lnTo>
                        <a:pt x="199" y="71"/>
                      </a:lnTo>
                      <a:lnTo>
                        <a:pt x="170" y="60"/>
                      </a:lnTo>
                      <a:lnTo>
                        <a:pt x="98" y="33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8" y="79"/>
                      </a:lnTo>
                      <a:lnTo>
                        <a:pt x="120" y="135"/>
                      </a:lnTo>
                      <a:lnTo>
                        <a:pt x="141" y="158"/>
                      </a:lnTo>
                      <a:lnTo>
                        <a:pt x="154" y="170"/>
                      </a:lnTo>
                      <a:lnTo>
                        <a:pt x="154" y="170"/>
                      </a:lnTo>
                      <a:lnTo>
                        <a:pt x="164" y="174"/>
                      </a:lnTo>
                      <a:lnTo>
                        <a:pt x="174" y="177"/>
                      </a:lnTo>
                      <a:lnTo>
                        <a:pt x="185" y="179"/>
                      </a:lnTo>
                      <a:lnTo>
                        <a:pt x="195" y="177"/>
                      </a:lnTo>
                      <a:lnTo>
                        <a:pt x="204" y="174"/>
                      </a:lnTo>
                      <a:lnTo>
                        <a:pt x="214" y="170"/>
                      </a:lnTo>
                      <a:lnTo>
                        <a:pt x="222" y="164"/>
                      </a:lnTo>
                      <a:lnTo>
                        <a:pt x="229" y="154"/>
                      </a:lnTo>
                      <a:lnTo>
                        <a:pt x="229" y="154"/>
                      </a:lnTo>
                      <a:lnTo>
                        <a:pt x="233" y="145"/>
                      </a:lnTo>
                      <a:lnTo>
                        <a:pt x="237" y="135"/>
                      </a:lnTo>
                      <a:lnTo>
                        <a:pt x="237" y="125"/>
                      </a:lnTo>
                      <a:lnTo>
                        <a:pt x="237" y="114"/>
                      </a:lnTo>
                      <a:lnTo>
                        <a:pt x="233" y="104"/>
                      </a:lnTo>
                      <a:lnTo>
                        <a:pt x="229" y="94"/>
                      </a:lnTo>
                      <a:lnTo>
                        <a:pt x="222" y="87"/>
                      </a:lnTo>
                      <a:lnTo>
                        <a:pt x="214" y="79"/>
                      </a:lnTo>
                      <a:lnTo>
                        <a:pt x="214" y="7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Freeform 153">
                  <a:extLst>
                    <a:ext uri="{FF2B5EF4-FFF2-40B4-BE49-F238E27FC236}">
                      <a16:creationId xmlns:a16="http://schemas.microsoft.com/office/drawing/2014/main" id="{6BA1444E-8319-45B0-9381-BE7E730CD2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1147" y="3364085"/>
                  <a:ext cx="30398" cy="77121"/>
                </a:xfrm>
                <a:custGeom>
                  <a:avLst/>
                  <a:gdLst>
                    <a:gd name="T0" fmla="*/ 0 w 108"/>
                    <a:gd name="T1" fmla="*/ 210 h 274"/>
                    <a:gd name="T2" fmla="*/ 0 w 108"/>
                    <a:gd name="T3" fmla="*/ 210 h 274"/>
                    <a:gd name="T4" fmla="*/ 6 w 108"/>
                    <a:gd name="T5" fmla="*/ 193 h 274"/>
                    <a:gd name="T6" fmla="*/ 17 w 108"/>
                    <a:gd name="T7" fmla="*/ 164 h 274"/>
                    <a:gd name="T8" fmla="*/ 50 w 108"/>
                    <a:gd name="T9" fmla="*/ 95 h 274"/>
                    <a:gd name="T10" fmla="*/ 96 w 108"/>
                    <a:gd name="T11" fmla="*/ 0 h 274"/>
                    <a:gd name="T12" fmla="*/ 96 w 108"/>
                    <a:gd name="T13" fmla="*/ 0 h 274"/>
                    <a:gd name="T14" fmla="*/ 104 w 108"/>
                    <a:gd name="T15" fmla="*/ 104 h 274"/>
                    <a:gd name="T16" fmla="*/ 108 w 108"/>
                    <a:gd name="T17" fmla="*/ 181 h 274"/>
                    <a:gd name="T18" fmla="*/ 108 w 108"/>
                    <a:gd name="T19" fmla="*/ 212 h 274"/>
                    <a:gd name="T20" fmla="*/ 106 w 108"/>
                    <a:gd name="T21" fmla="*/ 230 h 274"/>
                    <a:gd name="T22" fmla="*/ 106 w 108"/>
                    <a:gd name="T23" fmla="*/ 230 h 274"/>
                    <a:gd name="T24" fmla="*/ 104 w 108"/>
                    <a:gd name="T25" fmla="*/ 241 h 274"/>
                    <a:gd name="T26" fmla="*/ 98 w 108"/>
                    <a:gd name="T27" fmla="*/ 249 h 274"/>
                    <a:gd name="T28" fmla="*/ 92 w 108"/>
                    <a:gd name="T29" fmla="*/ 258 h 274"/>
                    <a:gd name="T30" fmla="*/ 85 w 108"/>
                    <a:gd name="T31" fmla="*/ 264 h 274"/>
                    <a:gd name="T32" fmla="*/ 75 w 108"/>
                    <a:gd name="T33" fmla="*/ 270 h 274"/>
                    <a:gd name="T34" fmla="*/ 65 w 108"/>
                    <a:gd name="T35" fmla="*/ 272 h 274"/>
                    <a:gd name="T36" fmla="*/ 54 w 108"/>
                    <a:gd name="T37" fmla="*/ 274 h 274"/>
                    <a:gd name="T38" fmla="*/ 44 w 108"/>
                    <a:gd name="T39" fmla="*/ 272 h 274"/>
                    <a:gd name="T40" fmla="*/ 44 w 108"/>
                    <a:gd name="T41" fmla="*/ 272 h 274"/>
                    <a:gd name="T42" fmla="*/ 33 w 108"/>
                    <a:gd name="T43" fmla="*/ 270 h 274"/>
                    <a:gd name="T44" fmla="*/ 23 w 108"/>
                    <a:gd name="T45" fmla="*/ 264 h 274"/>
                    <a:gd name="T46" fmla="*/ 15 w 108"/>
                    <a:gd name="T47" fmla="*/ 258 h 274"/>
                    <a:gd name="T48" fmla="*/ 9 w 108"/>
                    <a:gd name="T49" fmla="*/ 251 h 274"/>
                    <a:gd name="T50" fmla="*/ 4 w 108"/>
                    <a:gd name="T51" fmla="*/ 241 h 274"/>
                    <a:gd name="T52" fmla="*/ 0 w 108"/>
                    <a:gd name="T53" fmla="*/ 231 h 274"/>
                    <a:gd name="T54" fmla="*/ 0 w 108"/>
                    <a:gd name="T55" fmla="*/ 220 h 274"/>
                    <a:gd name="T56" fmla="*/ 0 w 108"/>
                    <a:gd name="T57" fmla="*/ 210 h 274"/>
                    <a:gd name="T58" fmla="*/ 0 w 108"/>
                    <a:gd name="T59" fmla="*/ 210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08" h="274">
                      <a:moveTo>
                        <a:pt x="0" y="210"/>
                      </a:moveTo>
                      <a:lnTo>
                        <a:pt x="0" y="210"/>
                      </a:lnTo>
                      <a:lnTo>
                        <a:pt x="6" y="193"/>
                      </a:lnTo>
                      <a:lnTo>
                        <a:pt x="17" y="164"/>
                      </a:lnTo>
                      <a:lnTo>
                        <a:pt x="50" y="95"/>
                      </a:lnTo>
                      <a:lnTo>
                        <a:pt x="96" y="0"/>
                      </a:lnTo>
                      <a:lnTo>
                        <a:pt x="96" y="0"/>
                      </a:lnTo>
                      <a:lnTo>
                        <a:pt x="104" y="104"/>
                      </a:lnTo>
                      <a:lnTo>
                        <a:pt x="108" y="181"/>
                      </a:lnTo>
                      <a:lnTo>
                        <a:pt x="108" y="212"/>
                      </a:lnTo>
                      <a:lnTo>
                        <a:pt x="106" y="230"/>
                      </a:lnTo>
                      <a:lnTo>
                        <a:pt x="106" y="230"/>
                      </a:lnTo>
                      <a:lnTo>
                        <a:pt x="104" y="241"/>
                      </a:lnTo>
                      <a:lnTo>
                        <a:pt x="98" y="249"/>
                      </a:lnTo>
                      <a:lnTo>
                        <a:pt x="92" y="258"/>
                      </a:lnTo>
                      <a:lnTo>
                        <a:pt x="85" y="264"/>
                      </a:lnTo>
                      <a:lnTo>
                        <a:pt x="75" y="270"/>
                      </a:lnTo>
                      <a:lnTo>
                        <a:pt x="65" y="272"/>
                      </a:lnTo>
                      <a:lnTo>
                        <a:pt x="54" y="274"/>
                      </a:lnTo>
                      <a:lnTo>
                        <a:pt x="44" y="272"/>
                      </a:lnTo>
                      <a:lnTo>
                        <a:pt x="44" y="272"/>
                      </a:lnTo>
                      <a:lnTo>
                        <a:pt x="33" y="270"/>
                      </a:lnTo>
                      <a:lnTo>
                        <a:pt x="23" y="264"/>
                      </a:lnTo>
                      <a:lnTo>
                        <a:pt x="15" y="258"/>
                      </a:lnTo>
                      <a:lnTo>
                        <a:pt x="9" y="251"/>
                      </a:lnTo>
                      <a:lnTo>
                        <a:pt x="4" y="241"/>
                      </a:lnTo>
                      <a:lnTo>
                        <a:pt x="0" y="231"/>
                      </a:lnTo>
                      <a:lnTo>
                        <a:pt x="0" y="220"/>
                      </a:lnTo>
                      <a:lnTo>
                        <a:pt x="0" y="210"/>
                      </a:lnTo>
                      <a:lnTo>
                        <a:pt x="0" y="21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Freeform 154">
                  <a:extLst>
                    <a:ext uri="{FF2B5EF4-FFF2-40B4-BE49-F238E27FC236}">
                      <a16:creationId xmlns:a16="http://schemas.microsoft.com/office/drawing/2014/main" id="{9353B0CA-47AC-4988-9A2D-B8593A1DC5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6427" y="3853267"/>
                  <a:ext cx="30398" cy="76558"/>
                </a:xfrm>
                <a:custGeom>
                  <a:avLst/>
                  <a:gdLst>
                    <a:gd name="T0" fmla="*/ 2 w 108"/>
                    <a:gd name="T1" fmla="*/ 44 h 272"/>
                    <a:gd name="T2" fmla="*/ 2 w 108"/>
                    <a:gd name="T3" fmla="*/ 44 h 272"/>
                    <a:gd name="T4" fmla="*/ 0 w 108"/>
                    <a:gd name="T5" fmla="*/ 61 h 272"/>
                    <a:gd name="T6" fmla="*/ 0 w 108"/>
                    <a:gd name="T7" fmla="*/ 92 h 272"/>
                    <a:gd name="T8" fmla="*/ 4 w 108"/>
                    <a:gd name="T9" fmla="*/ 169 h 272"/>
                    <a:gd name="T10" fmla="*/ 12 w 108"/>
                    <a:gd name="T11" fmla="*/ 272 h 272"/>
                    <a:gd name="T12" fmla="*/ 12 w 108"/>
                    <a:gd name="T13" fmla="*/ 272 h 272"/>
                    <a:gd name="T14" fmla="*/ 58 w 108"/>
                    <a:gd name="T15" fmla="*/ 179 h 272"/>
                    <a:gd name="T16" fmla="*/ 91 w 108"/>
                    <a:gd name="T17" fmla="*/ 108 h 272"/>
                    <a:gd name="T18" fmla="*/ 102 w 108"/>
                    <a:gd name="T19" fmla="*/ 81 h 272"/>
                    <a:gd name="T20" fmla="*/ 108 w 108"/>
                    <a:gd name="T21" fmla="*/ 63 h 272"/>
                    <a:gd name="T22" fmla="*/ 108 w 108"/>
                    <a:gd name="T23" fmla="*/ 63 h 272"/>
                    <a:gd name="T24" fmla="*/ 108 w 108"/>
                    <a:gd name="T25" fmla="*/ 52 h 272"/>
                    <a:gd name="T26" fmla="*/ 108 w 108"/>
                    <a:gd name="T27" fmla="*/ 42 h 272"/>
                    <a:gd name="T28" fmla="*/ 104 w 108"/>
                    <a:gd name="T29" fmla="*/ 32 h 272"/>
                    <a:gd name="T30" fmla="*/ 98 w 108"/>
                    <a:gd name="T31" fmla="*/ 23 h 272"/>
                    <a:gd name="T32" fmla="*/ 93 w 108"/>
                    <a:gd name="T33" fmla="*/ 15 h 272"/>
                    <a:gd name="T34" fmla="*/ 85 w 108"/>
                    <a:gd name="T35" fmla="*/ 7 h 272"/>
                    <a:gd name="T36" fmla="*/ 75 w 108"/>
                    <a:gd name="T37" fmla="*/ 4 h 272"/>
                    <a:gd name="T38" fmla="*/ 64 w 108"/>
                    <a:gd name="T39" fmla="*/ 0 h 272"/>
                    <a:gd name="T40" fmla="*/ 64 w 108"/>
                    <a:gd name="T41" fmla="*/ 0 h 272"/>
                    <a:gd name="T42" fmla="*/ 54 w 108"/>
                    <a:gd name="T43" fmla="*/ 0 h 272"/>
                    <a:gd name="T44" fmla="*/ 43 w 108"/>
                    <a:gd name="T45" fmla="*/ 0 h 272"/>
                    <a:gd name="T46" fmla="*/ 33 w 108"/>
                    <a:gd name="T47" fmla="*/ 4 h 272"/>
                    <a:gd name="T48" fmla="*/ 23 w 108"/>
                    <a:gd name="T49" fmla="*/ 9 h 272"/>
                    <a:gd name="T50" fmla="*/ 16 w 108"/>
                    <a:gd name="T51" fmla="*/ 15 h 272"/>
                    <a:gd name="T52" fmla="*/ 10 w 108"/>
                    <a:gd name="T53" fmla="*/ 23 h 272"/>
                    <a:gd name="T54" fmla="*/ 4 w 108"/>
                    <a:gd name="T55" fmla="*/ 32 h 272"/>
                    <a:gd name="T56" fmla="*/ 2 w 108"/>
                    <a:gd name="T57" fmla="*/ 44 h 272"/>
                    <a:gd name="T58" fmla="*/ 2 w 108"/>
                    <a:gd name="T59" fmla="*/ 44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08" h="272">
                      <a:moveTo>
                        <a:pt x="2" y="44"/>
                      </a:moveTo>
                      <a:lnTo>
                        <a:pt x="2" y="44"/>
                      </a:lnTo>
                      <a:lnTo>
                        <a:pt x="0" y="61"/>
                      </a:lnTo>
                      <a:lnTo>
                        <a:pt x="0" y="92"/>
                      </a:lnTo>
                      <a:lnTo>
                        <a:pt x="4" y="169"/>
                      </a:lnTo>
                      <a:lnTo>
                        <a:pt x="12" y="272"/>
                      </a:lnTo>
                      <a:lnTo>
                        <a:pt x="12" y="272"/>
                      </a:lnTo>
                      <a:lnTo>
                        <a:pt x="58" y="179"/>
                      </a:lnTo>
                      <a:lnTo>
                        <a:pt x="91" y="108"/>
                      </a:lnTo>
                      <a:lnTo>
                        <a:pt x="102" y="81"/>
                      </a:lnTo>
                      <a:lnTo>
                        <a:pt x="108" y="63"/>
                      </a:lnTo>
                      <a:lnTo>
                        <a:pt x="108" y="63"/>
                      </a:lnTo>
                      <a:lnTo>
                        <a:pt x="108" y="52"/>
                      </a:lnTo>
                      <a:lnTo>
                        <a:pt x="108" y="42"/>
                      </a:lnTo>
                      <a:lnTo>
                        <a:pt x="104" y="32"/>
                      </a:lnTo>
                      <a:lnTo>
                        <a:pt x="98" y="23"/>
                      </a:lnTo>
                      <a:lnTo>
                        <a:pt x="93" y="15"/>
                      </a:lnTo>
                      <a:lnTo>
                        <a:pt x="85" y="7"/>
                      </a:lnTo>
                      <a:lnTo>
                        <a:pt x="75" y="4"/>
                      </a:lnTo>
                      <a:lnTo>
                        <a:pt x="64" y="0"/>
                      </a:lnTo>
                      <a:lnTo>
                        <a:pt x="64" y="0"/>
                      </a:lnTo>
                      <a:lnTo>
                        <a:pt x="54" y="0"/>
                      </a:lnTo>
                      <a:lnTo>
                        <a:pt x="43" y="0"/>
                      </a:lnTo>
                      <a:lnTo>
                        <a:pt x="33" y="4"/>
                      </a:lnTo>
                      <a:lnTo>
                        <a:pt x="23" y="9"/>
                      </a:lnTo>
                      <a:lnTo>
                        <a:pt x="16" y="15"/>
                      </a:lnTo>
                      <a:lnTo>
                        <a:pt x="10" y="23"/>
                      </a:lnTo>
                      <a:lnTo>
                        <a:pt x="4" y="32"/>
                      </a:lnTo>
                      <a:lnTo>
                        <a:pt x="2" y="44"/>
                      </a:lnTo>
                      <a:lnTo>
                        <a:pt x="2" y="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Freeform 155">
                  <a:extLst>
                    <a:ext uri="{FF2B5EF4-FFF2-40B4-BE49-F238E27FC236}">
                      <a16:creationId xmlns:a16="http://schemas.microsoft.com/office/drawing/2014/main" id="{CB72CFA7-F50B-49F2-9BB2-60B01B72C5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80720" y="3675101"/>
                  <a:ext cx="76276" cy="30961"/>
                </a:xfrm>
                <a:custGeom>
                  <a:avLst/>
                  <a:gdLst>
                    <a:gd name="T0" fmla="*/ 63 w 271"/>
                    <a:gd name="T1" fmla="*/ 2 h 110"/>
                    <a:gd name="T2" fmla="*/ 63 w 271"/>
                    <a:gd name="T3" fmla="*/ 2 h 110"/>
                    <a:gd name="T4" fmla="*/ 81 w 271"/>
                    <a:gd name="T5" fmla="*/ 8 h 110"/>
                    <a:gd name="T6" fmla="*/ 108 w 271"/>
                    <a:gd name="T7" fmla="*/ 19 h 110"/>
                    <a:gd name="T8" fmla="*/ 179 w 271"/>
                    <a:gd name="T9" fmla="*/ 52 h 110"/>
                    <a:gd name="T10" fmla="*/ 271 w 271"/>
                    <a:gd name="T11" fmla="*/ 97 h 110"/>
                    <a:gd name="T12" fmla="*/ 271 w 271"/>
                    <a:gd name="T13" fmla="*/ 97 h 110"/>
                    <a:gd name="T14" fmla="*/ 169 w 271"/>
                    <a:gd name="T15" fmla="*/ 104 h 110"/>
                    <a:gd name="T16" fmla="*/ 92 w 271"/>
                    <a:gd name="T17" fmla="*/ 108 h 110"/>
                    <a:gd name="T18" fmla="*/ 61 w 271"/>
                    <a:gd name="T19" fmla="*/ 110 h 110"/>
                    <a:gd name="T20" fmla="*/ 44 w 271"/>
                    <a:gd name="T21" fmla="*/ 108 h 110"/>
                    <a:gd name="T22" fmla="*/ 44 w 271"/>
                    <a:gd name="T23" fmla="*/ 108 h 110"/>
                    <a:gd name="T24" fmla="*/ 32 w 271"/>
                    <a:gd name="T25" fmla="*/ 104 h 110"/>
                    <a:gd name="T26" fmla="*/ 23 w 271"/>
                    <a:gd name="T27" fmla="*/ 100 h 110"/>
                    <a:gd name="T28" fmla="*/ 15 w 271"/>
                    <a:gd name="T29" fmla="*/ 93 h 110"/>
                    <a:gd name="T30" fmla="*/ 9 w 271"/>
                    <a:gd name="T31" fmla="*/ 85 h 110"/>
                    <a:gd name="T32" fmla="*/ 4 w 271"/>
                    <a:gd name="T33" fmla="*/ 75 h 110"/>
                    <a:gd name="T34" fmla="*/ 0 w 271"/>
                    <a:gd name="T35" fmla="*/ 66 h 110"/>
                    <a:gd name="T36" fmla="*/ 0 w 271"/>
                    <a:gd name="T37" fmla="*/ 56 h 110"/>
                    <a:gd name="T38" fmla="*/ 0 w 271"/>
                    <a:gd name="T39" fmla="*/ 44 h 110"/>
                    <a:gd name="T40" fmla="*/ 0 w 271"/>
                    <a:gd name="T41" fmla="*/ 44 h 110"/>
                    <a:gd name="T42" fmla="*/ 4 w 271"/>
                    <a:gd name="T43" fmla="*/ 35 h 110"/>
                    <a:gd name="T44" fmla="*/ 9 w 271"/>
                    <a:gd name="T45" fmla="*/ 25 h 110"/>
                    <a:gd name="T46" fmla="*/ 15 w 271"/>
                    <a:gd name="T47" fmla="*/ 17 h 110"/>
                    <a:gd name="T48" fmla="*/ 23 w 271"/>
                    <a:gd name="T49" fmla="*/ 10 h 110"/>
                    <a:gd name="T50" fmla="*/ 32 w 271"/>
                    <a:gd name="T51" fmla="*/ 6 h 110"/>
                    <a:gd name="T52" fmla="*/ 42 w 271"/>
                    <a:gd name="T53" fmla="*/ 2 h 110"/>
                    <a:gd name="T54" fmla="*/ 54 w 271"/>
                    <a:gd name="T55" fmla="*/ 0 h 110"/>
                    <a:gd name="T56" fmla="*/ 63 w 271"/>
                    <a:gd name="T57" fmla="*/ 2 h 110"/>
                    <a:gd name="T58" fmla="*/ 63 w 271"/>
                    <a:gd name="T59" fmla="*/ 2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71" h="110">
                      <a:moveTo>
                        <a:pt x="63" y="2"/>
                      </a:moveTo>
                      <a:lnTo>
                        <a:pt x="63" y="2"/>
                      </a:lnTo>
                      <a:lnTo>
                        <a:pt x="81" y="8"/>
                      </a:lnTo>
                      <a:lnTo>
                        <a:pt x="108" y="19"/>
                      </a:lnTo>
                      <a:lnTo>
                        <a:pt x="179" y="52"/>
                      </a:lnTo>
                      <a:lnTo>
                        <a:pt x="271" y="97"/>
                      </a:lnTo>
                      <a:lnTo>
                        <a:pt x="271" y="97"/>
                      </a:lnTo>
                      <a:lnTo>
                        <a:pt x="169" y="104"/>
                      </a:lnTo>
                      <a:lnTo>
                        <a:pt x="92" y="108"/>
                      </a:lnTo>
                      <a:lnTo>
                        <a:pt x="61" y="110"/>
                      </a:lnTo>
                      <a:lnTo>
                        <a:pt x="44" y="108"/>
                      </a:lnTo>
                      <a:lnTo>
                        <a:pt x="44" y="108"/>
                      </a:lnTo>
                      <a:lnTo>
                        <a:pt x="32" y="104"/>
                      </a:lnTo>
                      <a:lnTo>
                        <a:pt x="23" y="100"/>
                      </a:lnTo>
                      <a:lnTo>
                        <a:pt x="15" y="93"/>
                      </a:lnTo>
                      <a:lnTo>
                        <a:pt x="9" y="85"/>
                      </a:lnTo>
                      <a:lnTo>
                        <a:pt x="4" y="75"/>
                      </a:lnTo>
                      <a:lnTo>
                        <a:pt x="0" y="66"/>
                      </a:lnTo>
                      <a:lnTo>
                        <a:pt x="0" y="56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4" y="35"/>
                      </a:lnTo>
                      <a:lnTo>
                        <a:pt x="9" y="25"/>
                      </a:lnTo>
                      <a:lnTo>
                        <a:pt x="15" y="17"/>
                      </a:lnTo>
                      <a:lnTo>
                        <a:pt x="23" y="10"/>
                      </a:lnTo>
                      <a:lnTo>
                        <a:pt x="32" y="6"/>
                      </a:lnTo>
                      <a:lnTo>
                        <a:pt x="42" y="2"/>
                      </a:lnTo>
                      <a:lnTo>
                        <a:pt x="54" y="0"/>
                      </a:lnTo>
                      <a:lnTo>
                        <a:pt x="63" y="2"/>
                      </a:lnTo>
                      <a:lnTo>
                        <a:pt x="63" y="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Freeform 156">
                  <a:extLst>
                    <a:ext uri="{FF2B5EF4-FFF2-40B4-BE49-F238E27FC236}">
                      <a16:creationId xmlns:a16="http://schemas.microsoft.com/office/drawing/2014/main" id="{A7A7B093-33EF-442E-BD04-0EDE9729ED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2383" y="3590381"/>
                  <a:ext cx="76558" cy="30961"/>
                </a:xfrm>
                <a:custGeom>
                  <a:avLst/>
                  <a:gdLst>
                    <a:gd name="T0" fmla="*/ 229 w 272"/>
                    <a:gd name="T1" fmla="*/ 2 h 110"/>
                    <a:gd name="T2" fmla="*/ 229 w 272"/>
                    <a:gd name="T3" fmla="*/ 2 h 110"/>
                    <a:gd name="T4" fmla="*/ 210 w 272"/>
                    <a:gd name="T5" fmla="*/ 0 h 110"/>
                    <a:gd name="T6" fmla="*/ 181 w 272"/>
                    <a:gd name="T7" fmla="*/ 2 h 110"/>
                    <a:gd name="T8" fmla="*/ 104 w 272"/>
                    <a:gd name="T9" fmla="*/ 6 h 110"/>
                    <a:gd name="T10" fmla="*/ 0 w 272"/>
                    <a:gd name="T11" fmla="*/ 14 h 110"/>
                    <a:gd name="T12" fmla="*/ 0 w 272"/>
                    <a:gd name="T13" fmla="*/ 14 h 110"/>
                    <a:gd name="T14" fmla="*/ 93 w 272"/>
                    <a:gd name="T15" fmla="*/ 58 h 110"/>
                    <a:gd name="T16" fmla="*/ 164 w 272"/>
                    <a:gd name="T17" fmla="*/ 91 h 110"/>
                    <a:gd name="T18" fmla="*/ 191 w 272"/>
                    <a:gd name="T19" fmla="*/ 102 h 110"/>
                    <a:gd name="T20" fmla="*/ 208 w 272"/>
                    <a:gd name="T21" fmla="*/ 108 h 110"/>
                    <a:gd name="T22" fmla="*/ 208 w 272"/>
                    <a:gd name="T23" fmla="*/ 108 h 110"/>
                    <a:gd name="T24" fmla="*/ 220 w 272"/>
                    <a:gd name="T25" fmla="*/ 110 h 110"/>
                    <a:gd name="T26" fmla="*/ 229 w 272"/>
                    <a:gd name="T27" fmla="*/ 108 h 110"/>
                    <a:gd name="T28" fmla="*/ 239 w 272"/>
                    <a:gd name="T29" fmla="*/ 104 h 110"/>
                    <a:gd name="T30" fmla="*/ 249 w 272"/>
                    <a:gd name="T31" fmla="*/ 101 h 110"/>
                    <a:gd name="T32" fmla="*/ 256 w 272"/>
                    <a:gd name="T33" fmla="*/ 93 h 110"/>
                    <a:gd name="T34" fmla="*/ 264 w 272"/>
                    <a:gd name="T35" fmla="*/ 85 h 110"/>
                    <a:gd name="T36" fmla="*/ 268 w 272"/>
                    <a:gd name="T37" fmla="*/ 75 h 110"/>
                    <a:gd name="T38" fmla="*/ 272 w 272"/>
                    <a:gd name="T39" fmla="*/ 66 h 110"/>
                    <a:gd name="T40" fmla="*/ 272 w 272"/>
                    <a:gd name="T41" fmla="*/ 66 h 110"/>
                    <a:gd name="T42" fmla="*/ 272 w 272"/>
                    <a:gd name="T43" fmla="*/ 54 h 110"/>
                    <a:gd name="T44" fmla="*/ 272 w 272"/>
                    <a:gd name="T45" fmla="*/ 45 h 110"/>
                    <a:gd name="T46" fmla="*/ 268 w 272"/>
                    <a:gd name="T47" fmla="*/ 35 h 110"/>
                    <a:gd name="T48" fmla="*/ 264 w 272"/>
                    <a:gd name="T49" fmla="*/ 25 h 110"/>
                    <a:gd name="T50" fmla="*/ 256 w 272"/>
                    <a:gd name="T51" fmla="*/ 18 h 110"/>
                    <a:gd name="T52" fmla="*/ 249 w 272"/>
                    <a:gd name="T53" fmla="*/ 10 h 110"/>
                    <a:gd name="T54" fmla="*/ 239 w 272"/>
                    <a:gd name="T55" fmla="*/ 6 h 110"/>
                    <a:gd name="T56" fmla="*/ 229 w 272"/>
                    <a:gd name="T57" fmla="*/ 2 h 110"/>
                    <a:gd name="T58" fmla="*/ 229 w 272"/>
                    <a:gd name="T59" fmla="*/ 2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72" h="110">
                      <a:moveTo>
                        <a:pt x="229" y="2"/>
                      </a:moveTo>
                      <a:lnTo>
                        <a:pt x="229" y="2"/>
                      </a:lnTo>
                      <a:lnTo>
                        <a:pt x="210" y="0"/>
                      </a:lnTo>
                      <a:lnTo>
                        <a:pt x="181" y="2"/>
                      </a:lnTo>
                      <a:lnTo>
                        <a:pt x="104" y="6"/>
                      </a:lnTo>
                      <a:lnTo>
                        <a:pt x="0" y="14"/>
                      </a:lnTo>
                      <a:lnTo>
                        <a:pt x="0" y="14"/>
                      </a:lnTo>
                      <a:lnTo>
                        <a:pt x="93" y="58"/>
                      </a:lnTo>
                      <a:lnTo>
                        <a:pt x="164" y="91"/>
                      </a:lnTo>
                      <a:lnTo>
                        <a:pt x="191" y="102"/>
                      </a:lnTo>
                      <a:lnTo>
                        <a:pt x="208" y="108"/>
                      </a:lnTo>
                      <a:lnTo>
                        <a:pt x="208" y="108"/>
                      </a:lnTo>
                      <a:lnTo>
                        <a:pt x="220" y="110"/>
                      </a:lnTo>
                      <a:lnTo>
                        <a:pt x="229" y="108"/>
                      </a:lnTo>
                      <a:lnTo>
                        <a:pt x="239" y="104"/>
                      </a:lnTo>
                      <a:lnTo>
                        <a:pt x="249" y="101"/>
                      </a:lnTo>
                      <a:lnTo>
                        <a:pt x="256" y="93"/>
                      </a:lnTo>
                      <a:lnTo>
                        <a:pt x="264" y="85"/>
                      </a:lnTo>
                      <a:lnTo>
                        <a:pt x="268" y="75"/>
                      </a:lnTo>
                      <a:lnTo>
                        <a:pt x="272" y="66"/>
                      </a:lnTo>
                      <a:lnTo>
                        <a:pt x="272" y="66"/>
                      </a:lnTo>
                      <a:lnTo>
                        <a:pt x="272" y="54"/>
                      </a:lnTo>
                      <a:lnTo>
                        <a:pt x="272" y="45"/>
                      </a:lnTo>
                      <a:lnTo>
                        <a:pt x="268" y="35"/>
                      </a:lnTo>
                      <a:lnTo>
                        <a:pt x="264" y="25"/>
                      </a:lnTo>
                      <a:lnTo>
                        <a:pt x="256" y="18"/>
                      </a:lnTo>
                      <a:lnTo>
                        <a:pt x="249" y="10"/>
                      </a:lnTo>
                      <a:lnTo>
                        <a:pt x="239" y="6"/>
                      </a:lnTo>
                      <a:lnTo>
                        <a:pt x="229" y="2"/>
                      </a:lnTo>
                      <a:lnTo>
                        <a:pt x="229" y="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Freeform 157">
                  <a:extLst>
                    <a:ext uri="{FF2B5EF4-FFF2-40B4-BE49-F238E27FC236}">
                      <a16:creationId xmlns:a16="http://schemas.microsoft.com/office/drawing/2014/main" id="{C1C0B641-9ECD-4224-A698-8DC30F7EB1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5819" y="3483425"/>
                  <a:ext cx="67270" cy="50663"/>
                </a:xfrm>
                <a:custGeom>
                  <a:avLst/>
                  <a:gdLst>
                    <a:gd name="T0" fmla="*/ 25 w 239"/>
                    <a:gd name="T1" fmla="*/ 81 h 180"/>
                    <a:gd name="T2" fmla="*/ 25 w 239"/>
                    <a:gd name="T3" fmla="*/ 81 h 180"/>
                    <a:gd name="T4" fmla="*/ 41 w 239"/>
                    <a:gd name="T5" fmla="*/ 74 h 180"/>
                    <a:gd name="T6" fmla="*/ 68 w 239"/>
                    <a:gd name="T7" fmla="*/ 62 h 180"/>
                    <a:gd name="T8" fmla="*/ 141 w 239"/>
                    <a:gd name="T9" fmla="*/ 35 h 180"/>
                    <a:gd name="T10" fmla="*/ 239 w 239"/>
                    <a:gd name="T11" fmla="*/ 0 h 180"/>
                    <a:gd name="T12" fmla="*/ 239 w 239"/>
                    <a:gd name="T13" fmla="*/ 0 h 180"/>
                    <a:gd name="T14" fmla="*/ 172 w 239"/>
                    <a:gd name="T15" fmla="*/ 79 h 180"/>
                    <a:gd name="T16" fmla="*/ 120 w 239"/>
                    <a:gd name="T17" fmla="*/ 137 h 180"/>
                    <a:gd name="T18" fmla="*/ 99 w 239"/>
                    <a:gd name="T19" fmla="*/ 158 h 180"/>
                    <a:gd name="T20" fmla="*/ 85 w 239"/>
                    <a:gd name="T21" fmla="*/ 170 h 180"/>
                    <a:gd name="T22" fmla="*/ 85 w 239"/>
                    <a:gd name="T23" fmla="*/ 170 h 180"/>
                    <a:gd name="T24" fmla="*/ 76 w 239"/>
                    <a:gd name="T25" fmla="*/ 176 h 180"/>
                    <a:gd name="T26" fmla="*/ 66 w 239"/>
                    <a:gd name="T27" fmla="*/ 180 h 180"/>
                    <a:gd name="T28" fmla="*/ 54 w 239"/>
                    <a:gd name="T29" fmla="*/ 180 h 180"/>
                    <a:gd name="T30" fmla="*/ 45 w 239"/>
                    <a:gd name="T31" fmla="*/ 180 h 180"/>
                    <a:gd name="T32" fmla="*/ 35 w 239"/>
                    <a:gd name="T33" fmla="*/ 176 h 180"/>
                    <a:gd name="T34" fmla="*/ 25 w 239"/>
                    <a:gd name="T35" fmla="*/ 172 h 180"/>
                    <a:gd name="T36" fmla="*/ 18 w 239"/>
                    <a:gd name="T37" fmla="*/ 164 h 180"/>
                    <a:gd name="T38" fmla="*/ 10 w 239"/>
                    <a:gd name="T39" fmla="*/ 157 h 180"/>
                    <a:gd name="T40" fmla="*/ 10 w 239"/>
                    <a:gd name="T41" fmla="*/ 157 h 180"/>
                    <a:gd name="T42" fmla="*/ 6 w 239"/>
                    <a:gd name="T43" fmla="*/ 147 h 180"/>
                    <a:gd name="T44" fmla="*/ 2 w 239"/>
                    <a:gd name="T45" fmla="*/ 137 h 180"/>
                    <a:gd name="T46" fmla="*/ 0 w 239"/>
                    <a:gd name="T47" fmla="*/ 126 h 180"/>
                    <a:gd name="T48" fmla="*/ 2 w 239"/>
                    <a:gd name="T49" fmla="*/ 116 h 180"/>
                    <a:gd name="T50" fmla="*/ 4 w 239"/>
                    <a:gd name="T51" fmla="*/ 106 h 180"/>
                    <a:gd name="T52" fmla="*/ 10 w 239"/>
                    <a:gd name="T53" fmla="*/ 97 h 180"/>
                    <a:gd name="T54" fmla="*/ 16 w 239"/>
                    <a:gd name="T55" fmla="*/ 89 h 180"/>
                    <a:gd name="T56" fmla="*/ 25 w 239"/>
                    <a:gd name="T57" fmla="*/ 81 h 180"/>
                    <a:gd name="T58" fmla="*/ 25 w 239"/>
                    <a:gd name="T59" fmla="*/ 81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39" h="180">
                      <a:moveTo>
                        <a:pt x="25" y="81"/>
                      </a:moveTo>
                      <a:lnTo>
                        <a:pt x="25" y="81"/>
                      </a:lnTo>
                      <a:lnTo>
                        <a:pt x="41" y="74"/>
                      </a:lnTo>
                      <a:lnTo>
                        <a:pt x="68" y="62"/>
                      </a:lnTo>
                      <a:lnTo>
                        <a:pt x="141" y="35"/>
                      </a:lnTo>
                      <a:lnTo>
                        <a:pt x="239" y="0"/>
                      </a:lnTo>
                      <a:lnTo>
                        <a:pt x="239" y="0"/>
                      </a:lnTo>
                      <a:lnTo>
                        <a:pt x="172" y="79"/>
                      </a:lnTo>
                      <a:lnTo>
                        <a:pt x="120" y="137"/>
                      </a:lnTo>
                      <a:lnTo>
                        <a:pt x="99" y="158"/>
                      </a:lnTo>
                      <a:lnTo>
                        <a:pt x="85" y="170"/>
                      </a:lnTo>
                      <a:lnTo>
                        <a:pt x="85" y="170"/>
                      </a:lnTo>
                      <a:lnTo>
                        <a:pt x="76" y="176"/>
                      </a:lnTo>
                      <a:lnTo>
                        <a:pt x="66" y="180"/>
                      </a:lnTo>
                      <a:lnTo>
                        <a:pt x="54" y="180"/>
                      </a:lnTo>
                      <a:lnTo>
                        <a:pt x="45" y="180"/>
                      </a:lnTo>
                      <a:lnTo>
                        <a:pt x="35" y="176"/>
                      </a:lnTo>
                      <a:lnTo>
                        <a:pt x="25" y="172"/>
                      </a:lnTo>
                      <a:lnTo>
                        <a:pt x="18" y="164"/>
                      </a:lnTo>
                      <a:lnTo>
                        <a:pt x="10" y="157"/>
                      </a:lnTo>
                      <a:lnTo>
                        <a:pt x="10" y="157"/>
                      </a:lnTo>
                      <a:lnTo>
                        <a:pt x="6" y="147"/>
                      </a:lnTo>
                      <a:lnTo>
                        <a:pt x="2" y="137"/>
                      </a:lnTo>
                      <a:lnTo>
                        <a:pt x="0" y="126"/>
                      </a:lnTo>
                      <a:lnTo>
                        <a:pt x="2" y="116"/>
                      </a:lnTo>
                      <a:lnTo>
                        <a:pt x="4" y="106"/>
                      </a:lnTo>
                      <a:lnTo>
                        <a:pt x="10" y="97"/>
                      </a:lnTo>
                      <a:lnTo>
                        <a:pt x="16" y="89"/>
                      </a:lnTo>
                      <a:lnTo>
                        <a:pt x="25" y="81"/>
                      </a:lnTo>
                      <a:lnTo>
                        <a:pt x="25" y="81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" name="Freeform 158">
                  <a:extLst>
                    <a:ext uri="{FF2B5EF4-FFF2-40B4-BE49-F238E27FC236}">
                      <a16:creationId xmlns:a16="http://schemas.microsoft.com/office/drawing/2014/main" id="{92C1346A-CA2C-4922-B639-AB6D79F29B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7980" y="3757007"/>
                  <a:ext cx="66707" cy="50663"/>
                </a:xfrm>
                <a:custGeom>
                  <a:avLst/>
                  <a:gdLst>
                    <a:gd name="T0" fmla="*/ 154 w 237"/>
                    <a:gd name="T1" fmla="*/ 10 h 180"/>
                    <a:gd name="T2" fmla="*/ 154 w 237"/>
                    <a:gd name="T3" fmla="*/ 10 h 180"/>
                    <a:gd name="T4" fmla="*/ 141 w 237"/>
                    <a:gd name="T5" fmla="*/ 22 h 180"/>
                    <a:gd name="T6" fmla="*/ 120 w 237"/>
                    <a:gd name="T7" fmla="*/ 43 h 180"/>
                    <a:gd name="T8" fmla="*/ 67 w 237"/>
                    <a:gd name="T9" fmla="*/ 101 h 180"/>
                    <a:gd name="T10" fmla="*/ 0 w 237"/>
                    <a:gd name="T11" fmla="*/ 180 h 180"/>
                    <a:gd name="T12" fmla="*/ 0 w 237"/>
                    <a:gd name="T13" fmla="*/ 180 h 180"/>
                    <a:gd name="T14" fmla="*/ 98 w 237"/>
                    <a:gd name="T15" fmla="*/ 145 h 180"/>
                    <a:gd name="T16" fmla="*/ 170 w 237"/>
                    <a:gd name="T17" fmla="*/ 118 h 180"/>
                    <a:gd name="T18" fmla="*/ 199 w 237"/>
                    <a:gd name="T19" fmla="*/ 106 h 180"/>
                    <a:gd name="T20" fmla="*/ 214 w 237"/>
                    <a:gd name="T21" fmla="*/ 99 h 180"/>
                    <a:gd name="T22" fmla="*/ 214 w 237"/>
                    <a:gd name="T23" fmla="*/ 99 h 180"/>
                    <a:gd name="T24" fmla="*/ 222 w 237"/>
                    <a:gd name="T25" fmla="*/ 93 h 180"/>
                    <a:gd name="T26" fmla="*/ 229 w 237"/>
                    <a:gd name="T27" fmla="*/ 83 h 180"/>
                    <a:gd name="T28" fmla="*/ 233 w 237"/>
                    <a:gd name="T29" fmla="*/ 74 h 180"/>
                    <a:gd name="T30" fmla="*/ 237 w 237"/>
                    <a:gd name="T31" fmla="*/ 64 h 180"/>
                    <a:gd name="T32" fmla="*/ 237 w 237"/>
                    <a:gd name="T33" fmla="*/ 54 h 180"/>
                    <a:gd name="T34" fmla="*/ 237 w 237"/>
                    <a:gd name="T35" fmla="*/ 43 h 180"/>
                    <a:gd name="T36" fmla="*/ 233 w 237"/>
                    <a:gd name="T37" fmla="*/ 33 h 180"/>
                    <a:gd name="T38" fmla="*/ 229 w 237"/>
                    <a:gd name="T39" fmla="*/ 23 h 180"/>
                    <a:gd name="T40" fmla="*/ 229 w 237"/>
                    <a:gd name="T41" fmla="*/ 23 h 180"/>
                    <a:gd name="T42" fmla="*/ 222 w 237"/>
                    <a:gd name="T43" fmla="*/ 16 h 180"/>
                    <a:gd name="T44" fmla="*/ 214 w 237"/>
                    <a:gd name="T45" fmla="*/ 8 h 180"/>
                    <a:gd name="T46" fmla="*/ 204 w 237"/>
                    <a:gd name="T47" fmla="*/ 4 h 180"/>
                    <a:gd name="T48" fmla="*/ 195 w 237"/>
                    <a:gd name="T49" fmla="*/ 0 h 180"/>
                    <a:gd name="T50" fmla="*/ 183 w 237"/>
                    <a:gd name="T51" fmla="*/ 0 h 180"/>
                    <a:gd name="T52" fmla="*/ 173 w 237"/>
                    <a:gd name="T53" fmla="*/ 0 h 180"/>
                    <a:gd name="T54" fmla="*/ 164 w 237"/>
                    <a:gd name="T55" fmla="*/ 4 h 180"/>
                    <a:gd name="T56" fmla="*/ 154 w 237"/>
                    <a:gd name="T57" fmla="*/ 10 h 180"/>
                    <a:gd name="T58" fmla="*/ 154 w 237"/>
                    <a:gd name="T59" fmla="*/ 1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37" h="180">
                      <a:moveTo>
                        <a:pt x="154" y="10"/>
                      </a:moveTo>
                      <a:lnTo>
                        <a:pt x="154" y="10"/>
                      </a:lnTo>
                      <a:lnTo>
                        <a:pt x="141" y="22"/>
                      </a:lnTo>
                      <a:lnTo>
                        <a:pt x="120" y="43"/>
                      </a:lnTo>
                      <a:lnTo>
                        <a:pt x="67" y="101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98" y="145"/>
                      </a:lnTo>
                      <a:lnTo>
                        <a:pt x="170" y="118"/>
                      </a:lnTo>
                      <a:lnTo>
                        <a:pt x="199" y="106"/>
                      </a:lnTo>
                      <a:lnTo>
                        <a:pt x="214" y="99"/>
                      </a:lnTo>
                      <a:lnTo>
                        <a:pt x="214" y="99"/>
                      </a:lnTo>
                      <a:lnTo>
                        <a:pt x="222" y="93"/>
                      </a:lnTo>
                      <a:lnTo>
                        <a:pt x="229" y="83"/>
                      </a:lnTo>
                      <a:lnTo>
                        <a:pt x="233" y="74"/>
                      </a:lnTo>
                      <a:lnTo>
                        <a:pt x="237" y="64"/>
                      </a:lnTo>
                      <a:lnTo>
                        <a:pt x="237" y="54"/>
                      </a:lnTo>
                      <a:lnTo>
                        <a:pt x="237" y="43"/>
                      </a:lnTo>
                      <a:lnTo>
                        <a:pt x="233" y="33"/>
                      </a:lnTo>
                      <a:lnTo>
                        <a:pt x="229" y="23"/>
                      </a:lnTo>
                      <a:lnTo>
                        <a:pt x="229" y="23"/>
                      </a:lnTo>
                      <a:lnTo>
                        <a:pt x="222" y="16"/>
                      </a:lnTo>
                      <a:lnTo>
                        <a:pt x="214" y="8"/>
                      </a:lnTo>
                      <a:lnTo>
                        <a:pt x="204" y="4"/>
                      </a:lnTo>
                      <a:lnTo>
                        <a:pt x="195" y="0"/>
                      </a:lnTo>
                      <a:lnTo>
                        <a:pt x="183" y="0"/>
                      </a:lnTo>
                      <a:lnTo>
                        <a:pt x="173" y="0"/>
                      </a:lnTo>
                      <a:lnTo>
                        <a:pt x="164" y="4"/>
                      </a:lnTo>
                      <a:lnTo>
                        <a:pt x="154" y="10"/>
                      </a:lnTo>
                      <a:lnTo>
                        <a:pt x="154" y="1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" name="Freeform 159">
                  <a:extLst>
                    <a:ext uri="{FF2B5EF4-FFF2-40B4-BE49-F238E27FC236}">
                      <a16:creationId xmlns:a16="http://schemas.microsoft.com/office/drawing/2014/main" id="{749B3B33-5233-4AF8-9B69-55BD9F5920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86149" y="3818366"/>
                  <a:ext cx="50663" cy="67270"/>
                </a:xfrm>
                <a:custGeom>
                  <a:avLst/>
                  <a:gdLst>
                    <a:gd name="T0" fmla="*/ 101 w 180"/>
                    <a:gd name="T1" fmla="*/ 23 h 239"/>
                    <a:gd name="T2" fmla="*/ 101 w 180"/>
                    <a:gd name="T3" fmla="*/ 23 h 239"/>
                    <a:gd name="T4" fmla="*/ 108 w 180"/>
                    <a:gd name="T5" fmla="*/ 39 h 239"/>
                    <a:gd name="T6" fmla="*/ 120 w 180"/>
                    <a:gd name="T7" fmla="*/ 68 h 239"/>
                    <a:gd name="T8" fmla="*/ 147 w 180"/>
                    <a:gd name="T9" fmla="*/ 141 h 239"/>
                    <a:gd name="T10" fmla="*/ 180 w 180"/>
                    <a:gd name="T11" fmla="*/ 239 h 239"/>
                    <a:gd name="T12" fmla="*/ 180 w 180"/>
                    <a:gd name="T13" fmla="*/ 239 h 239"/>
                    <a:gd name="T14" fmla="*/ 103 w 180"/>
                    <a:gd name="T15" fmla="*/ 170 h 239"/>
                    <a:gd name="T16" fmla="*/ 45 w 180"/>
                    <a:gd name="T17" fmla="*/ 118 h 239"/>
                    <a:gd name="T18" fmla="*/ 23 w 180"/>
                    <a:gd name="T19" fmla="*/ 99 h 239"/>
                    <a:gd name="T20" fmla="*/ 10 w 180"/>
                    <a:gd name="T21" fmla="*/ 85 h 239"/>
                    <a:gd name="T22" fmla="*/ 10 w 180"/>
                    <a:gd name="T23" fmla="*/ 85 h 239"/>
                    <a:gd name="T24" fmla="*/ 6 w 180"/>
                    <a:gd name="T25" fmla="*/ 75 h 239"/>
                    <a:gd name="T26" fmla="*/ 2 w 180"/>
                    <a:gd name="T27" fmla="*/ 64 h 239"/>
                    <a:gd name="T28" fmla="*/ 0 w 180"/>
                    <a:gd name="T29" fmla="*/ 54 h 239"/>
                    <a:gd name="T30" fmla="*/ 2 w 180"/>
                    <a:gd name="T31" fmla="*/ 43 h 239"/>
                    <a:gd name="T32" fmla="*/ 4 w 180"/>
                    <a:gd name="T33" fmla="*/ 33 h 239"/>
                    <a:gd name="T34" fmla="*/ 10 w 180"/>
                    <a:gd name="T35" fmla="*/ 23 h 239"/>
                    <a:gd name="T36" fmla="*/ 16 w 180"/>
                    <a:gd name="T37" fmla="*/ 16 h 239"/>
                    <a:gd name="T38" fmla="*/ 25 w 180"/>
                    <a:gd name="T39" fmla="*/ 8 h 239"/>
                    <a:gd name="T40" fmla="*/ 25 w 180"/>
                    <a:gd name="T41" fmla="*/ 8 h 239"/>
                    <a:gd name="T42" fmla="*/ 35 w 180"/>
                    <a:gd name="T43" fmla="*/ 4 h 239"/>
                    <a:gd name="T44" fmla="*/ 45 w 180"/>
                    <a:gd name="T45" fmla="*/ 0 h 239"/>
                    <a:gd name="T46" fmla="*/ 54 w 180"/>
                    <a:gd name="T47" fmla="*/ 0 h 239"/>
                    <a:gd name="T48" fmla="*/ 66 w 180"/>
                    <a:gd name="T49" fmla="*/ 0 h 239"/>
                    <a:gd name="T50" fmla="*/ 76 w 180"/>
                    <a:gd name="T51" fmla="*/ 4 h 239"/>
                    <a:gd name="T52" fmla="*/ 85 w 180"/>
                    <a:gd name="T53" fmla="*/ 8 h 239"/>
                    <a:gd name="T54" fmla="*/ 93 w 180"/>
                    <a:gd name="T55" fmla="*/ 16 h 239"/>
                    <a:gd name="T56" fmla="*/ 101 w 180"/>
                    <a:gd name="T57" fmla="*/ 23 h 239"/>
                    <a:gd name="T58" fmla="*/ 101 w 180"/>
                    <a:gd name="T59" fmla="*/ 23 h 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80" h="239">
                      <a:moveTo>
                        <a:pt x="101" y="23"/>
                      </a:moveTo>
                      <a:lnTo>
                        <a:pt x="101" y="23"/>
                      </a:lnTo>
                      <a:lnTo>
                        <a:pt x="108" y="39"/>
                      </a:lnTo>
                      <a:lnTo>
                        <a:pt x="120" y="68"/>
                      </a:lnTo>
                      <a:lnTo>
                        <a:pt x="147" y="141"/>
                      </a:lnTo>
                      <a:lnTo>
                        <a:pt x="180" y="239"/>
                      </a:lnTo>
                      <a:lnTo>
                        <a:pt x="180" y="239"/>
                      </a:lnTo>
                      <a:lnTo>
                        <a:pt x="103" y="170"/>
                      </a:lnTo>
                      <a:lnTo>
                        <a:pt x="45" y="118"/>
                      </a:lnTo>
                      <a:lnTo>
                        <a:pt x="23" y="99"/>
                      </a:lnTo>
                      <a:lnTo>
                        <a:pt x="10" y="85"/>
                      </a:lnTo>
                      <a:lnTo>
                        <a:pt x="10" y="85"/>
                      </a:lnTo>
                      <a:lnTo>
                        <a:pt x="6" y="75"/>
                      </a:lnTo>
                      <a:lnTo>
                        <a:pt x="2" y="64"/>
                      </a:lnTo>
                      <a:lnTo>
                        <a:pt x="0" y="54"/>
                      </a:lnTo>
                      <a:lnTo>
                        <a:pt x="2" y="43"/>
                      </a:lnTo>
                      <a:lnTo>
                        <a:pt x="4" y="33"/>
                      </a:lnTo>
                      <a:lnTo>
                        <a:pt x="10" y="23"/>
                      </a:lnTo>
                      <a:lnTo>
                        <a:pt x="16" y="16"/>
                      </a:lnTo>
                      <a:lnTo>
                        <a:pt x="25" y="8"/>
                      </a:lnTo>
                      <a:lnTo>
                        <a:pt x="25" y="8"/>
                      </a:lnTo>
                      <a:lnTo>
                        <a:pt x="35" y="4"/>
                      </a:lnTo>
                      <a:lnTo>
                        <a:pt x="45" y="0"/>
                      </a:lnTo>
                      <a:lnTo>
                        <a:pt x="54" y="0"/>
                      </a:lnTo>
                      <a:lnTo>
                        <a:pt x="66" y="0"/>
                      </a:lnTo>
                      <a:lnTo>
                        <a:pt x="76" y="4"/>
                      </a:lnTo>
                      <a:lnTo>
                        <a:pt x="85" y="8"/>
                      </a:lnTo>
                      <a:lnTo>
                        <a:pt x="93" y="16"/>
                      </a:lnTo>
                      <a:lnTo>
                        <a:pt x="101" y="23"/>
                      </a:lnTo>
                      <a:lnTo>
                        <a:pt x="101" y="2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" name="Freeform 160">
                  <a:extLst>
                    <a:ext uri="{FF2B5EF4-FFF2-40B4-BE49-F238E27FC236}">
                      <a16:creationId xmlns:a16="http://schemas.microsoft.com/office/drawing/2014/main" id="{A6B58DB8-9C62-48EC-B127-BD41E8F4B2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4537" y="3408556"/>
                  <a:ext cx="50382" cy="67270"/>
                </a:xfrm>
                <a:custGeom>
                  <a:avLst/>
                  <a:gdLst>
                    <a:gd name="T0" fmla="*/ 169 w 179"/>
                    <a:gd name="T1" fmla="*/ 154 h 239"/>
                    <a:gd name="T2" fmla="*/ 169 w 179"/>
                    <a:gd name="T3" fmla="*/ 154 h 239"/>
                    <a:gd name="T4" fmla="*/ 158 w 179"/>
                    <a:gd name="T5" fmla="*/ 141 h 239"/>
                    <a:gd name="T6" fmla="*/ 137 w 179"/>
                    <a:gd name="T7" fmla="*/ 120 h 239"/>
                    <a:gd name="T8" fmla="*/ 79 w 179"/>
                    <a:gd name="T9" fmla="*/ 68 h 239"/>
                    <a:gd name="T10" fmla="*/ 0 w 179"/>
                    <a:gd name="T11" fmla="*/ 0 h 239"/>
                    <a:gd name="T12" fmla="*/ 0 w 179"/>
                    <a:gd name="T13" fmla="*/ 0 h 239"/>
                    <a:gd name="T14" fmla="*/ 34 w 179"/>
                    <a:gd name="T15" fmla="*/ 99 h 239"/>
                    <a:gd name="T16" fmla="*/ 61 w 179"/>
                    <a:gd name="T17" fmla="*/ 172 h 239"/>
                    <a:gd name="T18" fmla="*/ 71 w 179"/>
                    <a:gd name="T19" fmla="*/ 199 h 239"/>
                    <a:gd name="T20" fmla="*/ 81 w 179"/>
                    <a:gd name="T21" fmla="*/ 216 h 239"/>
                    <a:gd name="T22" fmla="*/ 81 w 179"/>
                    <a:gd name="T23" fmla="*/ 216 h 239"/>
                    <a:gd name="T24" fmla="*/ 87 w 179"/>
                    <a:gd name="T25" fmla="*/ 224 h 239"/>
                    <a:gd name="T26" fmla="*/ 96 w 179"/>
                    <a:gd name="T27" fmla="*/ 230 h 239"/>
                    <a:gd name="T28" fmla="*/ 104 w 179"/>
                    <a:gd name="T29" fmla="*/ 235 h 239"/>
                    <a:gd name="T30" fmla="*/ 115 w 179"/>
                    <a:gd name="T31" fmla="*/ 237 h 239"/>
                    <a:gd name="T32" fmla="*/ 125 w 179"/>
                    <a:gd name="T33" fmla="*/ 239 h 239"/>
                    <a:gd name="T34" fmla="*/ 135 w 179"/>
                    <a:gd name="T35" fmla="*/ 237 h 239"/>
                    <a:gd name="T36" fmla="*/ 146 w 179"/>
                    <a:gd name="T37" fmla="*/ 235 h 239"/>
                    <a:gd name="T38" fmla="*/ 154 w 179"/>
                    <a:gd name="T39" fmla="*/ 230 h 239"/>
                    <a:gd name="T40" fmla="*/ 154 w 179"/>
                    <a:gd name="T41" fmla="*/ 230 h 239"/>
                    <a:gd name="T42" fmla="*/ 164 w 179"/>
                    <a:gd name="T43" fmla="*/ 222 h 239"/>
                    <a:gd name="T44" fmla="*/ 169 w 179"/>
                    <a:gd name="T45" fmla="*/ 214 h 239"/>
                    <a:gd name="T46" fmla="*/ 175 w 179"/>
                    <a:gd name="T47" fmla="*/ 205 h 239"/>
                    <a:gd name="T48" fmla="*/ 177 w 179"/>
                    <a:gd name="T49" fmla="*/ 195 h 239"/>
                    <a:gd name="T50" fmla="*/ 179 w 179"/>
                    <a:gd name="T51" fmla="*/ 185 h 239"/>
                    <a:gd name="T52" fmla="*/ 177 w 179"/>
                    <a:gd name="T53" fmla="*/ 174 h 239"/>
                    <a:gd name="T54" fmla="*/ 175 w 179"/>
                    <a:gd name="T55" fmla="*/ 164 h 239"/>
                    <a:gd name="T56" fmla="*/ 169 w 179"/>
                    <a:gd name="T57" fmla="*/ 154 h 239"/>
                    <a:gd name="T58" fmla="*/ 169 w 179"/>
                    <a:gd name="T59" fmla="*/ 154 h 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79" h="239">
                      <a:moveTo>
                        <a:pt x="169" y="154"/>
                      </a:moveTo>
                      <a:lnTo>
                        <a:pt x="169" y="154"/>
                      </a:lnTo>
                      <a:lnTo>
                        <a:pt x="158" y="141"/>
                      </a:lnTo>
                      <a:lnTo>
                        <a:pt x="137" y="120"/>
                      </a:lnTo>
                      <a:lnTo>
                        <a:pt x="79" y="6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4" y="99"/>
                      </a:lnTo>
                      <a:lnTo>
                        <a:pt x="61" y="172"/>
                      </a:lnTo>
                      <a:lnTo>
                        <a:pt x="71" y="199"/>
                      </a:lnTo>
                      <a:lnTo>
                        <a:pt x="81" y="216"/>
                      </a:lnTo>
                      <a:lnTo>
                        <a:pt x="81" y="216"/>
                      </a:lnTo>
                      <a:lnTo>
                        <a:pt x="87" y="224"/>
                      </a:lnTo>
                      <a:lnTo>
                        <a:pt x="96" y="230"/>
                      </a:lnTo>
                      <a:lnTo>
                        <a:pt x="104" y="235"/>
                      </a:lnTo>
                      <a:lnTo>
                        <a:pt x="115" y="237"/>
                      </a:lnTo>
                      <a:lnTo>
                        <a:pt x="125" y="239"/>
                      </a:lnTo>
                      <a:lnTo>
                        <a:pt x="135" y="237"/>
                      </a:lnTo>
                      <a:lnTo>
                        <a:pt x="146" y="235"/>
                      </a:lnTo>
                      <a:lnTo>
                        <a:pt x="154" y="230"/>
                      </a:lnTo>
                      <a:lnTo>
                        <a:pt x="154" y="230"/>
                      </a:lnTo>
                      <a:lnTo>
                        <a:pt x="164" y="222"/>
                      </a:lnTo>
                      <a:lnTo>
                        <a:pt x="169" y="214"/>
                      </a:lnTo>
                      <a:lnTo>
                        <a:pt x="175" y="205"/>
                      </a:lnTo>
                      <a:lnTo>
                        <a:pt x="177" y="195"/>
                      </a:lnTo>
                      <a:lnTo>
                        <a:pt x="179" y="185"/>
                      </a:lnTo>
                      <a:lnTo>
                        <a:pt x="177" y="174"/>
                      </a:lnTo>
                      <a:lnTo>
                        <a:pt x="175" y="164"/>
                      </a:lnTo>
                      <a:lnTo>
                        <a:pt x="169" y="154"/>
                      </a:lnTo>
                      <a:lnTo>
                        <a:pt x="169" y="15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5" name="Freeform 161">
                  <a:extLst>
                    <a:ext uri="{FF2B5EF4-FFF2-40B4-BE49-F238E27FC236}">
                      <a16:creationId xmlns:a16="http://schemas.microsoft.com/office/drawing/2014/main" id="{71528DCA-5C17-4736-8812-DC7BE096B2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5459" y="3674538"/>
                  <a:ext cx="421913" cy="349014"/>
                </a:xfrm>
                <a:custGeom>
                  <a:avLst/>
                  <a:gdLst>
                    <a:gd name="T0" fmla="*/ 1316 w 1499"/>
                    <a:gd name="T1" fmla="*/ 1032 h 1240"/>
                    <a:gd name="T2" fmla="*/ 1058 w 1499"/>
                    <a:gd name="T3" fmla="*/ 953 h 1240"/>
                    <a:gd name="T4" fmla="*/ 740 w 1499"/>
                    <a:gd name="T5" fmla="*/ 768 h 1240"/>
                    <a:gd name="T6" fmla="*/ 578 w 1499"/>
                    <a:gd name="T7" fmla="*/ 592 h 1240"/>
                    <a:gd name="T8" fmla="*/ 385 w 1499"/>
                    <a:gd name="T9" fmla="*/ 226 h 1240"/>
                    <a:gd name="T10" fmla="*/ 337 w 1499"/>
                    <a:gd name="T11" fmla="*/ 91 h 1240"/>
                    <a:gd name="T12" fmla="*/ 310 w 1499"/>
                    <a:gd name="T13" fmla="*/ 154 h 1240"/>
                    <a:gd name="T14" fmla="*/ 295 w 1499"/>
                    <a:gd name="T15" fmla="*/ 264 h 1240"/>
                    <a:gd name="T16" fmla="*/ 227 w 1499"/>
                    <a:gd name="T17" fmla="*/ 23 h 1240"/>
                    <a:gd name="T18" fmla="*/ 189 w 1499"/>
                    <a:gd name="T19" fmla="*/ 0 h 1240"/>
                    <a:gd name="T20" fmla="*/ 158 w 1499"/>
                    <a:gd name="T21" fmla="*/ 62 h 1240"/>
                    <a:gd name="T22" fmla="*/ 214 w 1499"/>
                    <a:gd name="T23" fmla="*/ 282 h 1240"/>
                    <a:gd name="T24" fmla="*/ 61 w 1499"/>
                    <a:gd name="T25" fmla="*/ 181 h 1240"/>
                    <a:gd name="T26" fmla="*/ 33 w 1499"/>
                    <a:gd name="T27" fmla="*/ 205 h 1240"/>
                    <a:gd name="T28" fmla="*/ 83 w 1499"/>
                    <a:gd name="T29" fmla="*/ 330 h 1240"/>
                    <a:gd name="T30" fmla="*/ 266 w 1499"/>
                    <a:gd name="T31" fmla="*/ 556 h 1240"/>
                    <a:gd name="T32" fmla="*/ 150 w 1499"/>
                    <a:gd name="T33" fmla="*/ 471 h 1240"/>
                    <a:gd name="T34" fmla="*/ 29 w 1499"/>
                    <a:gd name="T35" fmla="*/ 359 h 1240"/>
                    <a:gd name="T36" fmla="*/ 0 w 1499"/>
                    <a:gd name="T37" fmla="*/ 386 h 1240"/>
                    <a:gd name="T38" fmla="*/ 142 w 1499"/>
                    <a:gd name="T39" fmla="*/ 558 h 1240"/>
                    <a:gd name="T40" fmla="*/ 114 w 1499"/>
                    <a:gd name="T41" fmla="*/ 623 h 1240"/>
                    <a:gd name="T42" fmla="*/ 173 w 1499"/>
                    <a:gd name="T43" fmla="*/ 712 h 1240"/>
                    <a:gd name="T44" fmla="*/ 378 w 1499"/>
                    <a:gd name="T45" fmla="*/ 820 h 1240"/>
                    <a:gd name="T46" fmla="*/ 308 w 1499"/>
                    <a:gd name="T47" fmla="*/ 833 h 1240"/>
                    <a:gd name="T48" fmla="*/ 254 w 1499"/>
                    <a:gd name="T49" fmla="*/ 851 h 1240"/>
                    <a:gd name="T50" fmla="*/ 426 w 1499"/>
                    <a:gd name="T51" fmla="*/ 903 h 1240"/>
                    <a:gd name="T52" fmla="*/ 403 w 1499"/>
                    <a:gd name="T53" fmla="*/ 918 h 1240"/>
                    <a:gd name="T54" fmla="*/ 335 w 1499"/>
                    <a:gd name="T55" fmla="*/ 934 h 1240"/>
                    <a:gd name="T56" fmla="*/ 459 w 1499"/>
                    <a:gd name="T57" fmla="*/ 974 h 1240"/>
                    <a:gd name="T58" fmla="*/ 412 w 1499"/>
                    <a:gd name="T59" fmla="*/ 990 h 1240"/>
                    <a:gd name="T60" fmla="*/ 428 w 1499"/>
                    <a:gd name="T61" fmla="*/ 1018 h 1240"/>
                    <a:gd name="T62" fmla="*/ 520 w 1499"/>
                    <a:gd name="T63" fmla="*/ 1051 h 1240"/>
                    <a:gd name="T64" fmla="*/ 474 w 1499"/>
                    <a:gd name="T65" fmla="*/ 1080 h 1240"/>
                    <a:gd name="T66" fmla="*/ 792 w 1499"/>
                    <a:gd name="T67" fmla="*/ 1198 h 1240"/>
                    <a:gd name="T68" fmla="*/ 965 w 1499"/>
                    <a:gd name="T69" fmla="*/ 1240 h 1240"/>
                    <a:gd name="T70" fmla="*/ 780 w 1499"/>
                    <a:gd name="T71" fmla="*/ 1171 h 1240"/>
                    <a:gd name="T72" fmla="*/ 597 w 1499"/>
                    <a:gd name="T73" fmla="*/ 1098 h 1240"/>
                    <a:gd name="T74" fmla="*/ 628 w 1499"/>
                    <a:gd name="T75" fmla="*/ 1071 h 1240"/>
                    <a:gd name="T76" fmla="*/ 611 w 1499"/>
                    <a:gd name="T77" fmla="*/ 1036 h 1240"/>
                    <a:gd name="T78" fmla="*/ 528 w 1499"/>
                    <a:gd name="T79" fmla="*/ 995 h 1240"/>
                    <a:gd name="T80" fmla="*/ 551 w 1499"/>
                    <a:gd name="T81" fmla="*/ 964 h 1240"/>
                    <a:gd name="T82" fmla="*/ 482 w 1499"/>
                    <a:gd name="T83" fmla="*/ 918 h 1240"/>
                    <a:gd name="T84" fmla="*/ 505 w 1499"/>
                    <a:gd name="T85" fmla="*/ 880 h 1240"/>
                    <a:gd name="T86" fmla="*/ 459 w 1499"/>
                    <a:gd name="T87" fmla="*/ 845 h 1240"/>
                    <a:gd name="T88" fmla="*/ 451 w 1499"/>
                    <a:gd name="T89" fmla="*/ 818 h 1240"/>
                    <a:gd name="T90" fmla="*/ 327 w 1499"/>
                    <a:gd name="T91" fmla="*/ 748 h 1240"/>
                    <a:gd name="T92" fmla="*/ 381 w 1499"/>
                    <a:gd name="T93" fmla="*/ 743 h 1240"/>
                    <a:gd name="T94" fmla="*/ 289 w 1499"/>
                    <a:gd name="T95" fmla="*/ 652 h 1240"/>
                    <a:gd name="T96" fmla="*/ 331 w 1499"/>
                    <a:gd name="T97" fmla="*/ 656 h 1240"/>
                    <a:gd name="T98" fmla="*/ 331 w 1499"/>
                    <a:gd name="T99" fmla="*/ 596 h 1240"/>
                    <a:gd name="T100" fmla="*/ 289 w 1499"/>
                    <a:gd name="T101" fmla="*/ 502 h 1240"/>
                    <a:gd name="T102" fmla="*/ 343 w 1499"/>
                    <a:gd name="T103" fmla="*/ 509 h 1240"/>
                    <a:gd name="T104" fmla="*/ 374 w 1499"/>
                    <a:gd name="T105" fmla="*/ 486 h 1240"/>
                    <a:gd name="T106" fmla="*/ 609 w 1499"/>
                    <a:gd name="T107" fmla="*/ 748 h 1240"/>
                    <a:gd name="T108" fmla="*/ 759 w 1499"/>
                    <a:gd name="T109" fmla="*/ 841 h 1240"/>
                    <a:gd name="T110" fmla="*/ 890 w 1499"/>
                    <a:gd name="T111" fmla="*/ 926 h 1240"/>
                    <a:gd name="T112" fmla="*/ 1025 w 1499"/>
                    <a:gd name="T113" fmla="*/ 1042 h 1240"/>
                    <a:gd name="T114" fmla="*/ 1285 w 1499"/>
                    <a:gd name="T115" fmla="*/ 1074 h 1240"/>
                    <a:gd name="T116" fmla="*/ 1453 w 1499"/>
                    <a:gd name="T117" fmla="*/ 1128 h 1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499" h="1240">
                      <a:moveTo>
                        <a:pt x="1461" y="1134"/>
                      </a:moveTo>
                      <a:lnTo>
                        <a:pt x="1499" y="1049"/>
                      </a:lnTo>
                      <a:lnTo>
                        <a:pt x="1499" y="1049"/>
                      </a:lnTo>
                      <a:lnTo>
                        <a:pt x="1465" y="1047"/>
                      </a:lnTo>
                      <a:lnTo>
                        <a:pt x="1424" y="1045"/>
                      </a:lnTo>
                      <a:lnTo>
                        <a:pt x="1374" y="1040"/>
                      </a:lnTo>
                      <a:lnTo>
                        <a:pt x="1316" y="1032"/>
                      </a:lnTo>
                      <a:lnTo>
                        <a:pt x="1253" y="1020"/>
                      </a:lnTo>
                      <a:lnTo>
                        <a:pt x="1220" y="1013"/>
                      </a:lnTo>
                      <a:lnTo>
                        <a:pt x="1187" y="1003"/>
                      </a:lnTo>
                      <a:lnTo>
                        <a:pt x="1154" y="991"/>
                      </a:lnTo>
                      <a:lnTo>
                        <a:pt x="1122" y="980"/>
                      </a:lnTo>
                      <a:lnTo>
                        <a:pt x="1122" y="980"/>
                      </a:lnTo>
                      <a:lnTo>
                        <a:pt x="1058" y="953"/>
                      </a:lnTo>
                      <a:lnTo>
                        <a:pt x="992" y="924"/>
                      </a:lnTo>
                      <a:lnTo>
                        <a:pt x="929" y="891"/>
                      </a:lnTo>
                      <a:lnTo>
                        <a:pt x="863" y="855"/>
                      </a:lnTo>
                      <a:lnTo>
                        <a:pt x="832" y="835"/>
                      </a:lnTo>
                      <a:lnTo>
                        <a:pt x="802" y="814"/>
                      </a:lnTo>
                      <a:lnTo>
                        <a:pt x="771" y="791"/>
                      </a:lnTo>
                      <a:lnTo>
                        <a:pt x="740" y="768"/>
                      </a:lnTo>
                      <a:lnTo>
                        <a:pt x="711" y="743"/>
                      </a:lnTo>
                      <a:lnTo>
                        <a:pt x="682" y="716"/>
                      </a:lnTo>
                      <a:lnTo>
                        <a:pt x="655" y="687"/>
                      </a:lnTo>
                      <a:lnTo>
                        <a:pt x="628" y="656"/>
                      </a:lnTo>
                      <a:lnTo>
                        <a:pt x="628" y="656"/>
                      </a:lnTo>
                      <a:lnTo>
                        <a:pt x="603" y="623"/>
                      </a:lnTo>
                      <a:lnTo>
                        <a:pt x="578" y="592"/>
                      </a:lnTo>
                      <a:lnTo>
                        <a:pt x="555" y="558"/>
                      </a:lnTo>
                      <a:lnTo>
                        <a:pt x="532" y="525"/>
                      </a:lnTo>
                      <a:lnTo>
                        <a:pt x="491" y="459"/>
                      </a:lnTo>
                      <a:lnTo>
                        <a:pt x="457" y="394"/>
                      </a:lnTo>
                      <a:lnTo>
                        <a:pt x="428" y="332"/>
                      </a:lnTo>
                      <a:lnTo>
                        <a:pt x="403" y="276"/>
                      </a:lnTo>
                      <a:lnTo>
                        <a:pt x="385" y="226"/>
                      </a:lnTo>
                      <a:lnTo>
                        <a:pt x="374" y="185"/>
                      </a:lnTo>
                      <a:lnTo>
                        <a:pt x="374" y="185"/>
                      </a:lnTo>
                      <a:lnTo>
                        <a:pt x="358" y="127"/>
                      </a:lnTo>
                      <a:lnTo>
                        <a:pt x="353" y="110"/>
                      </a:lnTo>
                      <a:lnTo>
                        <a:pt x="347" y="97"/>
                      </a:lnTo>
                      <a:lnTo>
                        <a:pt x="341" y="93"/>
                      </a:lnTo>
                      <a:lnTo>
                        <a:pt x="337" y="91"/>
                      </a:lnTo>
                      <a:lnTo>
                        <a:pt x="335" y="93"/>
                      </a:lnTo>
                      <a:lnTo>
                        <a:pt x="327" y="97"/>
                      </a:lnTo>
                      <a:lnTo>
                        <a:pt x="320" y="108"/>
                      </a:lnTo>
                      <a:lnTo>
                        <a:pt x="320" y="108"/>
                      </a:lnTo>
                      <a:lnTo>
                        <a:pt x="316" y="116"/>
                      </a:lnTo>
                      <a:lnTo>
                        <a:pt x="314" y="127"/>
                      </a:lnTo>
                      <a:lnTo>
                        <a:pt x="310" y="154"/>
                      </a:lnTo>
                      <a:lnTo>
                        <a:pt x="310" y="189"/>
                      </a:lnTo>
                      <a:lnTo>
                        <a:pt x="312" y="226"/>
                      </a:lnTo>
                      <a:lnTo>
                        <a:pt x="316" y="289"/>
                      </a:lnTo>
                      <a:lnTo>
                        <a:pt x="320" y="316"/>
                      </a:lnTo>
                      <a:lnTo>
                        <a:pt x="320" y="316"/>
                      </a:lnTo>
                      <a:lnTo>
                        <a:pt x="312" y="301"/>
                      </a:lnTo>
                      <a:lnTo>
                        <a:pt x="295" y="264"/>
                      </a:lnTo>
                      <a:lnTo>
                        <a:pt x="275" y="214"/>
                      </a:lnTo>
                      <a:lnTo>
                        <a:pt x="266" y="187"/>
                      </a:lnTo>
                      <a:lnTo>
                        <a:pt x="258" y="162"/>
                      </a:lnTo>
                      <a:lnTo>
                        <a:pt x="258" y="162"/>
                      </a:lnTo>
                      <a:lnTo>
                        <a:pt x="247" y="112"/>
                      </a:lnTo>
                      <a:lnTo>
                        <a:pt x="237" y="68"/>
                      </a:lnTo>
                      <a:lnTo>
                        <a:pt x="227" y="23"/>
                      </a:lnTo>
                      <a:lnTo>
                        <a:pt x="227" y="23"/>
                      </a:lnTo>
                      <a:lnTo>
                        <a:pt x="225" y="19"/>
                      </a:lnTo>
                      <a:lnTo>
                        <a:pt x="220" y="10"/>
                      </a:lnTo>
                      <a:lnTo>
                        <a:pt x="214" y="4"/>
                      </a:lnTo>
                      <a:lnTo>
                        <a:pt x="208" y="2"/>
                      </a:lnTo>
                      <a:lnTo>
                        <a:pt x="198" y="0"/>
                      </a:lnTo>
                      <a:lnTo>
                        <a:pt x="189" y="0"/>
                      </a:lnTo>
                      <a:lnTo>
                        <a:pt x="189" y="0"/>
                      </a:lnTo>
                      <a:lnTo>
                        <a:pt x="183" y="2"/>
                      </a:lnTo>
                      <a:lnTo>
                        <a:pt x="179" y="6"/>
                      </a:lnTo>
                      <a:lnTo>
                        <a:pt x="169" y="16"/>
                      </a:lnTo>
                      <a:lnTo>
                        <a:pt x="164" y="29"/>
                      </a:lnTo>
                      <a:lnTo>
                        <a:pt x="160" y="45"/>
                      </a:lnTo>
                      <a:lnTo>
                        <a:pt x="158" y="62"/>
                      </a:lnTo>
                      <a:lnTo>
                        <a:pt x="156" y="81"/>
                      </a:lnTo>
                      <a:lnTo>
                        <a:pt x="156" y="99"/>
                      </a:lnTo>
                      <a:lnTo>
                        <a:pt x="158" y="116"/>
                      </a:lnTo>
                      <a:lnTo>
                        <a:pt x="158" y="116"/>
                      </a:lnTo>
                      <a:lnTo>
                        <a:pt x="164" y="141"/>
                      </a:lnTo>
                      <a:lnTo>
                        <a:pt x="177" y="181"/>
                      </a:lnTo>
                      <a:lnTo>
                        <a:pt x="214" y="282"/>
                      </a:lnTo>
                      <a:lnTo>
                        <a:pt x="266" y="417"/>
                      </a:lnTo>
                      <a:lnTo>
                        <a:pt x="96" y="193"/>
                      </a:lnTo>
                      <a:lnTo>
                        <a:pt x="96" y="193"/>
                      </a:lnTo>
                      <a:lnTo>
                        <a:pt x="90" y="189"/>
                      </a:lnTo>
                      <a:lnTo>
                        <a:pt x="79" y="183"/>
                      </a:lnTo>
                      <a:lnTo>
                        <a:pt x="71" y="181"/>
                      </a:lnTo>
                      <a:lnTo>
                        <a:pt x="61" y="181"/>
                      </a:lnTo>
                      <a:lnTo>
                        <a:pt x="52" y="181"/>
                      </a:lnTo>
                      <a:lnTo>
                        <a:pt x="42" y="185"/>
                      </a:lnTo>
                      <a:lnTo>
                        <a:pt x="42" y="185"/>
                      </a:lnTo>
                      <a:lnTo>
                        <a:pt x="38" y="189"/>
                      </a:lnTo>
                      <a:lnTo>
                        <a:pt x="35" y="193"/>
                      </a:lnTo>
                      <a:lnTo>
                        <a:pt x="35" y="199"/>
                      </a:lnTo>
                      <a:lnTo>
                        <a:pt x="33" y="205"/>
                      </a:lnTo>
                      <a:lnTo>
                        <a:pt x="35" y="218"/>
                      </a:lnTo>
                      <a:lnTo>
                        <a:pt x="36" y="234"/>
                      </a:lnTo>
                      <a:lnTo>
                        <a:pt x="46" y="259"/>
                      </a:lnTo>
                      <a:lnTo>
                        <a:pt x="50" y="270"/>
                      </a:lnTo>
                      <a:lnTo>
                        <a:pt x="50" y="270"/>
                      </a:lnTo>
                      <a:lnTo>
                        <a:pt x="60" y="288"/>
                      </a:lnTo>
                      <a:lnTo>
                        <a:pt x="83" y="330"/>
                      </a:lnTo>
                      <a:lnTo>
                        <a:pt x="115" y="384"/>
                      </a:lnTo>
                      <a:lnTo>
                        <a:pt x="133" y="409"/>
                      </a:lnTo>
                      <a:lnTo>
                        <a:pt x="150" y="432"/>
                      </a:lnTo>
                      <a:lnTo>
                        <a:pt x="150" y="432"/>
                      </a:lnTo>
                      <a:lnTo>
                        <a:pt x="187" y="475"/>
                      </a:lnTo>
                      <a:lnTo>
                        <a:pt x="225" y="513"/>
                      </a:lnTo>
                      <a:lnTo>
                        <a:pt x="266" y="556"/>
                      </a:lnTo>
                      <a:lnTo>
                        <a:pt x="266" y="556"/>
                      </a:lnTo>
                      <a:lnTo>
                        <a:pt x="254" y="550"/>
                      </a:lnTo>
                      <a:lnTo>
                        <a:pt x="225" y="532"/>
                      </a:lnTo>
                      <a:lnTo>
                        <a:pt x="208" y="521"/>
                      </a:lnTo>
                      <a:lnTo>
                        <a:pt x="189" y="505"/>
                      </a:lnTo>
                      <a:lnTo>
                        <a:pt x="169" y="490"/>
                      </a:lnTo>
                      <a:lnTo>
                        <a:pt x="150" y="471"/>
                      </a:lnTo>
                      <a:lnTo>
                        <a:pt x="150" y="471"/>
                      </a:lnTo>
                      <a:lnTo>
                        <a:pt x="114" y="432"/>
                      </a:lnTo>
                      <a:lnTo>
                        <a:pt x="79" y="397"/>
                      </a:lnTo>
                      <a:lnTo>
                        <a:pt x="42" y="363"/>
                      </a:lnTo>
                      <a:lnTo>
                        <a:pt x="42" y="363"/>
                      </a:lnTo>
                      <a:lnTo>
                        <a:pt x="38" y="361"/>
                      </a:lnTo>
                      <a:lnTo>
                        <a:pt x="29" y="359"/>
                      </a:lnTo>
                      <a:lnTo>
                        <a:pt x="21" y="359"/>
                      </a:lnTo>
                      <a:lnTo>
                        <a:pt x="15" y="361"/>
                      </a:lnTo>
                      <a:lnTo>
                        <a:pt x="9" y="365"/>
                      </a:lnTo>
                      <a:lnTo>
                        <a:pt x="4" y="370"/>
                      </a:lnTo>
                      <a:lnTo>
                        <a:pt x="4" y="370"/>
                      </a:lnTo>
                      <a:lnTo>
                        <a:pt x="0" y="378"/>
                      </a:lnTo>
                      <a:lnTo>
                        <a:pt x="0" y="386"/>
                      </a:lnTo>
                      <a:lnTo>
                        <a:pt x="2" y="394"/>
                      </a:lnTo>
                      <a:lnTo>
                        <a:pt x="6" y="403"/>
                      </a:lnTo>
                      <a:lnTo>
                        <a:pt x="13" y="417"/>
                      </a:lnTo>
                      <a:lnTo>
                        <a:pt x="19" y="424"/>
                      </a:lnTo>
                      <a:lnTo>
                        <a:pt x="19" y="424"/>
                      </a:lnTo>
                      <a:lnTo>
                        <a:pt x="58" y="469"/>
                      </a:lnTo>
                      <a:lnTo>
                        <a:pt x="142" y="558"/>
                      </a:lnTo>
                      <a:lnTo>
                        <a:pt x="266" y="687"/>
                      </a:lnTo>
                      <a:lnTo>
                        <a:pt x="220" y="671"/>
                      </a:lnTo>
                      <a:lnTo>
                        <a:pt x="220" y="671"/>
                      </a:lnTo>
                      <a:lnTo>
                        <a:pt x="167" y="644"/>
                      </a:lnTo>
                      <a:lnTo>
                        <a:pt x="131" y="629"/>
                      </a:lnTo>
                      <a:lnTo>
                        <a:pt x="117" y="625"/>
                      </a:lnTo>
                      <a:lnTo>
                        <a:pt x="114" y="623"/>
                      </a:lnTo>
                      <a:lnTo>
                        <a:pt x="112" y="625"/>
                      </a:lnTo>
                      <a:lnTo>
                        <a:pt x="112" y="625"/>
                      </a:lnTo>
                      <a:lnTo>
                        <a:pt x="112" y="631"/>
                      </a:lnTo>
                      <a:lnTo>
                        <a:pt x="115" y="640"/>
                      </a:lnTo>
                      <a:lnTo>
                        <a:pt x="133" y="666"/>
                      </a:lnTo>
                      <a:lnTo>
                        <a:pt x="160" y="696"/>
                      </a:lnTo>
                      <a:lnTo>
                        <a:pt x="173" y="712"/>
                      </a:lnTo>
                      <a:lnTo>
                        <a:pt x="189" y="725"/>
                      </a:lnTo>
                      <a:lnTo>
                        <a:pt x="189" y="725"/>
                      </a:lnTo>
                      <a:lnTo>
                        <a:pt x="208" y="739"/>
                      </a:lnTo>
                      <a:lnTo>
                        <a:pt x="237" y="754"/>
                      </a:lnTo>
                      <a:lnTo>
                        <a:pt x="302" y="785"/>
                      </a:lnTo>
                      <a:lnTo>
                        <a:pt x="360" y="810"/>
                      </a:lnTo>
                      <a:lnTo>
                        <a:pt x="378" y="820"/>
                      </a:lnTo>
                      <a:lnTo>
                        <a:pt x="381" y="824"/>
                      </a:lnTo>
                      <a:lnTo>
                        <a:pt x="381" y="826"/>
                      </a:lnTo>
                      <a:lnTo>
                        <a:pt x="381" y="826"/>
                      </a:lnTo>
                      <a:lnTo>
                        <a:pt x="380" y="828"/>
                      </a:lnTo>
                      <a:lnTo>
                        <a:pt x="374" y="829"/>
                      </a:lnTo>
                      <a:lnTo>
                        <a:pt x="356" y="831"/>
                      </a:lnTo>
                      <a:lnTo>
                        <a:pt x="308" y="833"/>
                      </a:lnTo>
                      <a:lnTo>
                        <a:pt x="262" y="837"/>
                      </a:lnTo>
                      <a:lnTo>
                        <a:pt x="248" y="839"/>
                      </a:lnTo>
                      <a:lnTo>
                        <a:pt x="245" y="839"/>
                      </a:lnTo>
                      <a:lnTo>
                        <a:pt x="243" y="841"/>
                      </a:lnTo>
                      <a:lnTo>
                        <a:pt x="243" y="841"/>
                      </a:lnTo>
                      <a:lnTo>
                        <a:pt x="247" y="845"/>
                      </a:lnTo>
                      <a:lnTo>
                        <a:pt x="254" y="851"/>
                      </a:lnTo>
                      <a:lnTo>
                        <a:pt x="283" y="864"/>
                      </a:lnTo>
                      <a:lnTo>
                        <a:pt x="322" y="882"/>
                      </a:lnTo>
                      <a:lnTo>
                        <a:pt x="366" y="895"/>
                      </a:lnTo>
                      <a:lnTo>
                        <a:pt x="366" y="895"/>
                      </a:lnTo>
                      <a:lnTo>
                        <a:pt x="385" y="899"/>
                      </a:lnTo>
                      <a:lnTo>
                        <a:pt x="403" y="903"/>
                      </a:lnTo>
                      <a:lnTo>
                        <a:pt x="426" y="903"/>
                      </a:lnTo>
                      <a:lnTo>
                        <a:pt x="433" y="905"/>
                      </a:lnTo>
                      <a:lnTo>
                        <a:pt x="435" y="905"/>
                      </a:lnTo>
                      <a:lnTo>
                        <a:pt x="433" y="907"/>
                      </a:lnTo>
                      <a:lnTo>
                        <a:pt x="428" y="910"/>
                      </a:lnTo>
                      <a:lnTo>
                        <a:pt x="428" y="910"/>
                      </a:lnTo>
                      <a:lnTo>
                        <a:pt x="418" y="914"/>
                      </a:lnTo>
                      <a:lnTo>
                        <a:pt x="403" y="918"/>
                      </a:lnTo>
                      <a:lnTo>
                        <a:pt x="372" y="922"/>
                      </a:lnTo>
                      <a:lnTo>
                        <a:pt x="356" y="924"/>
                      </a:lnTo>
                      <a:lnTo>
                        <a:pt x="345" y="926"/>
                      </a:lnTo>
                      <a:lnTo>
                        <a:pt x="337" y="928"/>
                      </a:lnTo>
                      <a:lnTo>
                        <a:pt x="335" y="932"/>
                      </a:lnTo>
                      <a:lnTo>
                        <a:pt x="335" y="934"/>
                      </a:lnTo>
                      <a:lnTo>
                        <a:pt x="335" y="934"/>
                      </a:lnTo>
                      <a:lnTo>
                        <a:pt x="337" y="937"/>
                      </a:lnTo>
                      <a:lnTo>
                        <a:pt x="343" y="939"/>
                      </a:lnTo>
                      <a:lnTo>
                        <a:pt x="362" y="945"/>
                      </a:lnTo>
                      <a:lnTo>
                        <a:pt x="410" y="959"/>
                      </a:lnTo>
                      <a:lnTo>
                        <a:pt x="435" y="964"/>
                      </a:lnTo>
                      <a:lnTo>
                        <a:pt x="453" y="970"/>
                      </a:lnTo>
                      <a:lnTo>
                        <a:pt x="459" y="974"/>
                      </a:lnTo>
                      <a:lnTo>
                        <a:pt x="462" y="976"/>
                      </a:lnTo>
                      <a:lnTo>
                        <a:pt x="462" y="978"/>
                      </a:lnTo>
                      <a:lnTo>
                        <a:pt x="459" y="980"/>
                      </a:lnTo>
                      <a:lnTo>
                        <a:pt x="459" y="980"/>
                      </a:lnTo>
                      <a:lnTo>
                        <a:pt x="437" y="986"/>
                      </a:lnTo>
                      <a:lnTo>
                        <a:pt x="420" y="988"/>
                      </a:lnTo>
                      <a:lnTo>
                        <a:pt x="412" y="990"/>
                      </a:lnTo>
                      <a:lnTo>
                        <a:pt x="408" y="993"/>
                      </a:lnTo>
                      <a:lnTo>
                        <a:pt x="405" y="997"/>
                      </a:lnTo>
                      <a:lnTo>
                        <a:pt x="405" y="1003"/>
                      </a:lnTo>
                      <a:lnTo>
                        <a:pt x="405" y="1003"/>
                      </a:lnTo>
                      <a:lnTo>
                        <a:pt x="406" y="1007"/>
                      </a:lnTo>
                      <a:lnTo>
                        <a:pt x="410" y="1011"/>
                      </a:lnTo>
                      <a:lnTo>
                        <a:pt x="428" y="1018"/>
                      </a:lnTo>
                      <a:lnTo>
                        <a:pt x="449" y="1026"/>
                      </a:lnTo>
                      <a:lnTo>
                        <a:pt x="474" y="1032"/>
                      </a:lnTo>
                      <a:lnTo>
                        <a:pt x="518" y="1044"/>
                      </a:lnTo>
                      <a:lnTo>
                        <a:pt x="532" y="1047"/>
                      </a:lnTo>
                      <a:lnTo>
                        <a:pt x="536" y="1049"/>
                      </a:lnTo>
                      <a:lnTo>
                        <a:pt x="536" y="1049"/>
                      </a:lnTo>
                      <a:lnTo>
                        <a:pt x="520" y="1051"/>
                      </a:lnTo>
                      <a:lnTo>
                        <a:pt x="495" y="1055"/>
                      </a:lnTo>
                      <a:lnTo>
                        <a:pt x="484" y="1059"/>
                      </a:lnTo>
                      <a:lnTo>
                        <a:pt x="474" y="1065"/>
                      </a:lnTo>
                      <a:lnTo>
                        <a:pt x="472" y="1069"/>
                      </a:lnTo>
                      <a:lnTo>
                        <a:pt x="470" y="1072"/>
                      </a:lnTo>
                      <a:lnTo>
                        <a:pt x="472" y="1076"/>
                      </a:lnTo>
                      <a:lnTo>
                        <a:pt x="474" y="1080"/>
                      </a:lnTo>
                      <a:lnTo>
                        <a:pt x="474" y="1080"/>
                      </a:lnTo>
                      <a:lnTo>
                        <a:pt x="482" y="1086"/>
                      </a:lnTo>
                      <a:lnTo>
                        <a:pt x="495" y="1094"/>
                      </a:lnTo>
                      <a:lnTo>
                        <a:pt x="538" y="1111"/>
                      </a:lnTo>
                      <a:lnTo>
                        <a:pt x="595" y="1132"/>
                      </a:lnTo>
                      <a:lnTo>
                        <a:pt x="661" y="1155"/>
                      </a:lnTo>
                      <a:lnTo>
                        <a:pt x="792" y="1198"/>
                      </a:lnTo>
                      <a:lnTo>
                        <a:pt x="875" y="1227"/>
                      </a:lnTo>
                      <a:lnTo>
                        <a:pt x="875" y="1227"/>
                      </a:lnTo>
                      <a:lnTo>
                        <a:pt x="896" y="1233"/>
                      </a:lnTo>
                      <a:lnTo>
                        <a:pt x="915" y="1238"/>
                      </a:lnTo>
                      <a:lnTo>
                        <a:pt x="935" y="1240"/>
                      </a:lnTo>
                      <a:lnTo>
                        <a:pt x="952" y="1240"/>
                      </a:lnTo>
                      <a:lnTo>
                        <a:pt x="965" y="1240"/>
                      </a:lnTo>
                      <a:lnTo>
                        <a:pt x="975" y="1238"/>
                      </a:lnTo>
                      <a:lnTo>
                        <a:pt x="981" y="1236"/>
                      </a:lnTo>
                      <a:lnTo>
                        <a:pt x="983" y="1234"/>
                      </a:lnTo>
                      <a:lnTo>
                        <a:pt x="983" y="1234"/>
                      </a:lnTo>
                      <a:lnTo>
                        <a:pt x="948" y="1223"/>
                      </a:lnTo>
                      <a:lnTo>
                        <a:pt x="871" y="1200"/>
                      </a:lnTo>
                      <a:lnTo>
                        <a:pt x="780" y="1171"/>
                      </a:lnTo>
                      <a:lnTo>
                        <a:pt x="738" y="1155"/>
                      </a:lnTo>
                      <a:lnTo>
                        <a:pt x="705" y="1142"/>
                      </a:lnTo>
                      <a:lnTo>
                        <a:pt x="705" y="1142"/>
                      </a:lnTo>
                      <a:lnTo>
                        <a:pt x="655" y="1121"/>
                      </a:lnTo>
                      <a:lnTo>
                        <a:pt x="617" y="1107"/>
                      </a:lnTo>
                      <a:lnTo>
                        <a:pt x="605" y="1101"/>
                      </a:lnTo>
                      <a:lnTo>
                        <a:pt x="597" y="1098"/>
                      </a:lnTo>
                      <a:lnTo>
                        <a:pt x="595" y="1096"/>
                      </a:lnTo>
                      <a:lnTo>
                        <a:pt x="595" y="1092"/>
                      </a:lnTo>
                      <a:lnTo>
                        <a:pt x="595" y="1090"/>
                      </a:lnTo>
                      <a:lnTo>
                        <a:pt x="597" y="1088"/>
                      </a:lnTo>
                      <a:lnTo>
                        <a:pt x="597" y="1088"/>
                      </a:lnTo>
                      <a:lnTo>
                        <a:pt x="611" y="1078"/>
                      </a:lnTo>
                      <a:lnTo>
                        <a:pt x="628" y="1071"/>
                      </a:lnTo>
                      <a:lnTo>
                        <a:pt x="634" y="1065"/>
                      </a:lnTo>
                      <a:lnTo>
                        <a:pt x="638" y="1061"/>
                      </a:lnTo>
                      <a:lnTo>
                        <a:pt x="638" y="1055"/>
                      </a:lnTo>
                      <a:lnTo>
                        <a:pt x="636" y="1049"/>
                      </a:lnTo>
                      <a:lnTo>
                        <a:pt x="636" y="1049"/>
                      </a:lnTo>
                      <a:lnTo>
                        <a:pt x="626" y="1044"/>
                      </a:lnTo>
                      <a:lnTo>
                        <a:pt x="611" y="1036"/>
                      </a:lnTo>
                      <a:lnTo>
                        <a:pt x="572" y="1022"/>
                      </a:lnTo>
                      <a:lnTo>
                        <a:pt x="553" y="1015"/>
                      </a:lnTo>
                      <a:lnTo>
                        <a:pt x="538" y="1009"/>
                      </a:lnTo>
                      <a:lnTo>
                        <a:pt x="528" y="1001"/>
                      </a:lnTo>
                      <a:lnTo>
                        <a:pt x="528" y="999"/>
                      </a:lnTo>
                      <a:lnTo>
                        <a:pt x="528" y="995"/>
                      </a:lnTo>
                      <a:lnTo>
                        <a:pt x="528" y="995"/>
                      </a:lnTo>
                      <a:lnTo>
                        <a:pt x="534" y="990"/>
                      </a:lnTo>
                      <a:lnTo>
                        <a:pt x="539" y="986"/>
                      </a:lnTo>
                      <a:lnTo>
                        <a:pt x="553" y="980"/>
                      </a:lnTo>
                      <a:lnTo>
                        <a:pt x="557" y="978"/>
                      </a:lnTo>
                      <a:lnTo>
                        <a:pt x="559" y="974"/>
                      </a:lnTo>
                      <a:lnTo>
                        <a:pt x="557" y="970"/>
                      </a:lnTo>
                      <a:lnTo>
                        <a:pt x="551" y="964"/>
                      </a:lnTo>
                      <a:lnTo>
                        <a:pt x="551" y="964"/>
                      </a:lnTo>
                      <a:lnTo>
                        <a:pt x="530" y="951"/>
                      </a:lnTo>
                      <a:lnTo>
                        <a:pt x="507" y="939"/>
                      </a:lnTo>
                      <a:lnTo>
                        <a:pt x="489" y="928"/>
                      </a:lnTo>
                      <a:lnTo>
                        <a:pt x="484" y="922"/>
                      </a:lnTo>
                      <a:lnTo>
                        <a:pt x="482" y="918"/>
                      </a:lnTo>
                      <a:lnTo>
                        <a:pt x="482" y="918"/>
                      </a:lnTo>
                      <a:lnTo>
                        <a:pt x="484" y="912"/>
                      </a:lnTo>
                      <a:lnTo>
                        <a:pt x="487" y="909"/>
                      </a:lnTo>
                      <a:lnTo>
                        <a:pt x="499" y="895"/>
                      </a:lnTo>
                      <a:lnTo>
                        <a:pt x="507" y="885"/>
                      </a:lnTo>
                      <a:lnTo>
                        <a:pt x="507" y="882"/>
                      </a:lnTo>
                      <a:lnTo>
                        <a:pt x="505" y="880"/>
                      </a:lnTo>
                      <a:lnTo>
                        <a:pt x="505" y="880"/>
                      </a:lnTo>
                      <a:lnTo>
                        <a:pt x="493" y="874"/>
                      </a:lnTo>
                      <a:lnTo>
                        <a:pt x="480" y="866"/>
                      </a:lnTo>
                      <a:lnTo>
                        <a:pt x="466" y="858"/>
                      </a:lnTo>
                      <a:lnTo>
                        <a:pt x="459" y="849"/>
                      </a:lnTo>
                      <a:lnTo>
                        <a:pt x="459" y="849"/>
                      </a:lnTo>
                      <a:lnTo>
                        <a:pt x="459" y="847"/>
                      </a:lnTo>
                      <a:lnTo>
                        <a:pt x="459" y="845"/>
                      </a:lnTo>
                      <a:lnTo>
                        <a:pt x="462" y="843"/>
                      </a:lnTo>
                      <a:lnTo>
                        <a:pt x="474" y="841"/>
                      </a:lnTo>
                      <a:lnTo>
                        <a:pt x="478" y="839"/>
                      </a:lnTo>
                      <a:lnTo>
                        <a:pt x="478" y="837"/>
                      </a:lnTo>
                      <a:lnTo>
                        <a:pt x="476" y="835"/>
                      </a:lnTo>
                      <a:lnTo>
                        <a:pt x="468" y="828"/>
                      </a:lnTo>
                      <a:lnTo>
                        <a:pt x="451" y="818"/>
                      </a:lnTo>
                      <a:lnTo>
                        <a:pt x="451" y="818"/>
                      </a:lnTo>
                      <a:lnTo>
                        <a:pt x="406" y="795"/>
                      </a:lnTo>
                      <a:lnTo>
                        <a:pt x="364" y="774"/>
                      </a:lnTo>
                      <a:lnTo>
                        <a:pt x="333" y="756"/>
                      </a:lnTo>
                      <a:lnTo>
                        <a:pt x="327" y="752"/>
                      </a:lnTo>
                      <a:lnTo>
                        <a:pt x="326" y="750"/>
                      </a:lnTo>
                      <a:lnTo>
                        <a:pt x="327" y="748"/>
                      </a:lnTo>
                      <a:lnTo>
                        <a:pt x="327" y="748"/>
                      </a:lnTo>
                      <a:lnTo>
                        <a:pt x="333" y="747"/>
                      </a:lnTo>
                      <a:lnTo>
                        <a:pt x="341" y="747"/>
                      </a:lnTo>
                      <a:lnTo>
                        <a:pt x="360" y="747"/>
                      </a:lnTo>
                      <a:lnTo>
                        <a:pt x="376" y="747"/>
                      </a:lnTo>
                      <a:lnTo>
                        <a:pt x="381" y="745"/>
                      </a:lnTo>
                      <a:lnTo>
                        <a:pt x="381" y="743"/>
                      </a:lnTo>
                      <a:lnTo>
                        <a:pt x="381" y="741"/>
                      </a:lnTo>
                      <a:lnTo>
                        <a:pt x="381" y="741"/>
                      </a:lnTo>
                      <a:lnTo>
                        <a:pt x="376" y="733"/>
                      </a:lnTo>
                      <a:lnTo>
                        <a:pt x="364" y="721"/>
                      </a:lnTo>
                      <a:lnTo>
                        <a:pt x="329" y="691"/>
                      </a:lnTo>
                      <a:lnTo>
                        <a:pt x="297" y="662"/>
                      </a:lnTo>
                      <a:lnTo>
                        <a:pt x="289" y="652"/>
                      </a:lnTo>
                      <a:lnTo>
                        <a:pt x="287" y="650"/>
                      </a:lnTo>
                      <a:lnTo>
                        <a:pt x="289" y="648"/>
                      </a:lnTo>
                      <a:lnTo>
                        <a:pt x="289" y="648"/>
                      </a:lnTo>
                      <a:lnTo>
                        <a:pt x="295" y="648"/>
                      </a:lnTo>
                      <a:lnTo>
                        <a:pt x="304" y="650"/>
                      </a:lnTo>
                      <a:lnTo>
                        <a:pt x="322" y="654"/>
                      </a:lnTo>
                      <a:lnTo>
                        <a:pt x="331" y="656"/>
                      </a:lnTo>
                      <a:lnTo>
                        <a:pt x="337" y="652"/>
                      </a:lnTo>
                      <a:lnTo>
                        <a:pt x="341" y="650"/>
                      </a:lnTo>
                      <a:lnTo>
                        <a:pt x="343" y="646"/>
                      </a:lnTo>
                      <a:lnTo>
                        <a:pt x="343" y="633"/>
                      </a:lnTo>
                      <a:lnTo>
                        <a:pt x="343" y="633"/>
                      </a:lnTo>
                      <a:lnTo>
                        <a:pt x="339" y="615"/>
                      </a:lnTo>
                      <a:lnTo>
                        <a:pt x="331" y="596"/>
                      </a:lnTo>
                      <a:lnTo>
                        <a:pt x="308" y="554"/>
                      </a:lnTo>
                      <a:lnTo>
                        <a:pt x="297" y="534"/>
                      </a:lnTo>
                      <a:lnTo>
                        <a:pt x="289" y="519"/>
                      </a:lnTo>
                      <a:lnTo>
                        <a:pt x="287" y="507"/>
                      </a:lnTo>
                      <a:lnTo>
                        <a:pt x="287" y="504"/>
                      </a:lnTo>
                      <a:lnTo>
                        <a:pt x="289" y="502"/>
                      </a:lnTo>
                      <a:lnTo>
                        <a:pt x="289" y="502"/>
                      </a:lnTo>
                      <a:lnTo>
                        <a:pt x="297" y="500"/>
                      </a:lnTo>
                      <a:lnTo>
                        <a:pt x="304" y="500"/>
                      </a:lnTo>
                      <a:lnTo>
                        <a:pt x="320" y="505"/>
                      </a:lnTo>
                      <a:lnTo>
                        <a:pt x="333" y="509"/>
                      </a:lnTo>
                      <a:lnTo>
                        <a:pt x="339" y="511"/>
                      </a:lnTo>
                      <a:lnTo>
                        <a:pt x="343" y="509"/>
                      </a:lnTo>
                      <a:lnTo>
                        <a:pt x="343" y="509"/>
                      </a:lnTo>
                      <a:lnTo>
                        <a:pt x="345" y="505"/>
                      </a:lnTo>
                      <a:lnTo>
                        <a:pt x="347" y="500"/>
                      </a:lnTo>
                      <a:lnTo>
                        <a:pt x="347" y="486"/>
                      </a:lnTo>
                      <a:lnTo>
                        <a:pt x="351" y="482"/>
                      </a:lnTo>
                      <a:lnTo>
                        <a:pt x="354" y="478"/>
                      </a:lnTo>
                      <a:lnTo>
                        <a:pt x="362" y="480"/>
                      </a:lnTo>
                      <a:lnTo>
                        <a:pt x="374" y="486"/>
                      </a:lnTo>
                      <a:lnTo>
                        <a:pt x="374" y="486"/>
                      </a:lnTo>
                      <a:lnTo>
                        <a:pt x="383" y="494"/>
                      </a:lnTo>
                      <a:lnTo>
                        <a:pt x="395" y="505"/>
                      </a:lnTo>
                      <a:lnTo>
                        <a:pt x="428" y="542"/>
                      </a:lnTo>
                      <a:lnTo>
                        <a:pt x="516" y="644"/>
                      </a:lnTo>
                      <a:lnTo>
                        <a:pt x="565" y="698"/>
                      </a:lnTo>
                      <a:lnTo>
                        <a:pt x="609" y="748"/>
                      </a:lnTo>
                      <a:lnTo>
                        <a:pt x="647" y="787"/>
                      </a:lnTo>
                      <a:lnTo>
                        <a:pt x="663" y="801"/>
                      </a:lnTo>
                      <a:lnTo>
                        <a:pt x="674" y="810"/>
                      </a:lnTo>
                      <a:lnTo>
                        <a:pt x="674" y="810"/>
                      </a:lnTo>
                      <a:lnTo>
                        <a:pt x="696" y="822"/>
                      </a:lnTo>
                      <a:lnTo>
                        <a:pt x="717" y="829"/>
                      </a:lnTo>
                      <a:lnTo>
                        <a:pt x="759" y="841"/>
                      </a:lnTo>
                      <a:lnTo>
                        <a:pt x="780" y="847"/>
                      </a:lnTo>
                      <a:lnTo>
                        <a:pt x="804" y="856"/>
                      </a:lnTo>
                      <a:lnTo>
                        <a:pt x="827" y="870"/>
                      </a:lnTo>
                      <a:lnTo>
                        <a:pt x="852" y="887"/>
                      </a:lnTo>
                      <a:lnTo>
                        <a:pt x="852" y="887"/>
                      </a:lnTo>
                      <a:lnTo>
                        <a:pt x="873" y="909"/>
                      </a:lnTo>
                      <a:lnTo>
                        <a:pt x="890" y="926"/>
                      </a:lnTo>
                      <a:lnTo>
                        <a:pt x="915" y="963"/>
                      </a:lnTo>
                      <a:lnTo>
                        <a:pt x="929" y="980"/>
                      </a:lnTo>
                      <a:lnTo>
                        <a:pt x="948" y="997"/>
                      </a:lnTo>
                      <a:lnTo>
                        <a:pt x="971" y="1015"/>
                      </a:lnTo>
                      <a:lnTo>
                        <a:pt x="1006" y="1034"/>
                      </a:lnTo>
                      <a:lnTo>
                        <a:pt x="1006" y="1034"/>
                      </a:lnTo>
                      <a:lnTo>
                        <a:pt x="1025" y="1042"/>
                      </a:lnTo>
                      <a:lnTo>
                        <a:pt x="1046" y="1049"/>
                      </a:lnTo>
                      <a:lnTo>
                        <a:pt x="1066" y="1055"/>
                      </a:lnTo>
                      <a:lnTo>
                        <a:pt x="1087" y="1059"/>
                      </a:lnTo>
                      <a:lnTo>
                        <a:pt x="1127" y="1065"/>
                      </a:lnTo>
                      <a:lnTo>
                        <a:pt x="1168" y="1069"/>
                      </a:lnTo>
                      <a:lnTo>
                        <a:pt x="1247" y="1072"/>
                      </a:lnTo>
                      <a:lnTo>
                        <a:pt x="1285" y="1074"/>
                      </a:lnTo>
                      <a:lnTo>
                        <a:pt x="1322" y="1080"/>
                      </a:lnTo>
                      <a:lnTo>
                        <a:pt x="1322" y="1080"/>
                      </a:lnTo>
                      <a:lnTo>
                        <a:pt x="1355" y="1088"/>
                      </a:lnTo>
                      <a:lnTo>
                        <a:pt x="1384" y="1098"/>
                      </a:lnTo>
                      <a:lnTo>
                        <a:pt x="1407" y="1105"/>
                      </a:lnTo>
                      <a:lnTo>
                        <a:pt x="1426" y="1115"/>
                      </a:lnTo>
                      <a:lnTo>
                        <a:pt x="1453" y="1128"/>
                      </a:lnTo>
                      <a:lnTo>
                        <a:pt x="1461" y="1134"/>
                      </a:lnTo>
                      <a:lnTo>
                        <a:pt x="1461" y="113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6" name="Freeform 162">
                  <a:extLst>
                    <a:ext uri="{FF2B5EF4-FFF2-40B4-BE49-F238E27FC236}">
                      <a16:creationId xmlns:a16="http://schemas.microsoft.com/office/drawing/2014/main" id="{8F7F7A24-C30E-4A40-9189-6359181247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9704" y="3674538"/>
                  <a:ext cx="532809" cy="386448"/>
                </a:xfrm>
                <a:custGeom>
                  <a:avLst/>
                  <a:gdLst>
                    <a:gd name="T0" fmla="*/ 299 w 1893"/>
                    <a:gd name="T1" fmla="*/ 1186 h 1373"/>
                    <a:gd name="T2" fmla="*/ 193 w 1893"/>
                    <a:gd name="T3" fmla="*/ 1258 h 1373"/>
                    <a:gd name="T4" fmla="*/ 6 w 1893"/>
                    <a:gd name="T5" fmla="*/ 1342 h 1373"/>
                    <a:gd name="T6" fmla="*/ 16 w 1893"/>
                    <a:gd name="T7" fmla="*/ 1373 h 1373"/>
                    <a:gd name="T8" fmla="*/ 178 w 1893"/>
                    <a:gd name="T9" fmla="*/ 1306 h 1373"/>
                    <a:gd name="T10" fmla="*/ 343 w 1893"/>
                    <a:gd name="T11" fmla="*/ 1188 h 1373"/>
                    <a:gd name="T12" fmla="*/ 517 w 1893"/>
                    <a:gd name="T13" fmla="*/ 1119 h 1373"/>
                    <a:gd name="T14" fmla="*/ 794 w 1893"/>
                    <a:gd name="T15" fmla="*/ 1074 h 1373"/>
                    <a:gd name="T16" fmla="*/ 937 w 1893"/>
                    <a:gd name="T17" fmla="*/ 947 h 1373"/>
                    <a:gd name="T18" fmla="*/ 1176 w 1893"/>
                    <a:gd name="T19" fmla="*/ 847 h 1373"/>
                    <a:gd name="T20" fmla="*/ 1280 w 1893"/>
                    <a:gd name="T21" fmla="*/ 710 h 1373"/>
                    <a:gd name="T22" fmla="*/ 1457 w 1893"/>
                    <a:gd name="T23" fmla="*/ 563 h 1373"/>
                    <a:gd name="T24" fmla="*/ 1550 w 1893"/>
                    <a:gd name="T25" fmla="*/ 546 h 1373"/>
                    <a:gd name="T26" fmla="*/ 1573 w 1893"/>
                    <a:gd name="T27" fmla="*/ 671 h 1373"/>
                    <a:gd name="T28" fmla="*/ 1542 w 1893"/>
                    <a:gd name="T29" fmla="*/ 787 h 1373"/>
                    <a:gd name="T30" fmla="*/ 1403 w 1893"/>
                    <a:gd name="T31" fmla="*/ 878 h 1373"/>
                    <a:gd name="T32" fmla="*/ 1444 w 1893"/>
                    <a:gd name="T33" fmla="*/ 901 h 1373"/>
                    <a:gd name="T34" fmla="*/ 1380 w 1893"/>
                    <a:gd name="T35" fmla="*/ 926 h 1373"/>
                    <a:gd name="T36" fmla="*/ 1349 w 1893"/>
                    <a:gd name="T37" fmla="*/ 959 h 1373"/>
                    <a:gd name="T38" fmla="*/ 1303 w 1893"/>
                    <a:gd name="T39" fmla="*/ 990 h 1373"/>
                    <a:gd name="T40" fmla="*/ 1286 w 1893"/>
                    <a:gd name="T41" fmla="*/ 1026 h 1373"/>
                    <a:gd name="T42" fmla="*/ 1261 w 1893"/>
                    <a:gd name="T43" fmla="*/ 1055 h 1373"/>
                    <a:gd name="T44" fmla="*/ 1220 w 1893"/>
                    <a:gd name="T45" fmla="*/ 1101 h 1373"/>
                    <a:gd name="T46" fmla="*/ 1191 w 1893"/>
                    <a:gd name="T47" fmla="*/ 1138 h 1373"/>
                    <a:gd name="T48" fmla="*/ 1072 w 1893"/>
                    <a:gd name="T49" fmla="*/ 1204 h 1373"/>
                    <a:gd name="T50" fmla="*/ 968 w 1893"/>
                    <a:gd name="T51" fmla="*/ 1238 h 1373"/>
                    <a:gd name="T52" fmla="*/ 1186 w 1893"/>
                    <a:gd name="T53" fmla="*/ 1217 h 1373"/>
                    <a:gd name="T54" fmla="*/ 1349 w 1893"/>
                    <a:gd name="T55" fmla="*/ 1142 h 1373"/>
                    <a:gd name="T56" fmla="*/ 1278 w 1893"/>
                    <a:gd name="T57" fmla="*/ 1096 h 1373"/>
                    <a:gd name="T58" fmla="*/ 1348 w 1893"/>
                    <a:gd name="T59" fmla="*/ 1071 h 1373"/>
                    <a:gd name="T60" fmla="*/ 1417 w 1893"/>
                    <a:gd name="T61" fmla="*/ 1045 h 1373"/>
                    <a:gd name="T62" fmla="*/ 1365 w 1893"/>
                    <a:gd name="T63" fmla="*/ 1018 h 1373"/>
                    <a:gd name="T64" fmla="*/ 1511 w 1893"/>
                    <a:gd name="T65" fmla="*/ 980 h 1373"/>
                    <a:gd name="T66" fmla="*/ 1504 w 1893"/>
                    <a:gd name="T67" fmla="*/ 949 h 1373"/>
                    <a:gd name="T68" fmla="*/ 1465 w 1893"/>
                    <a:gd name="T69" fmla="*/ 937 h 1373"/>
                    <a:gd name="T70" fmla="*/ 1633 w 1893"/>
                    <a:gd name="T71" fmla="*/ 864 h 1373"/>
                    <a:gd name="T72" fmla="*/ 1558 w 1893"/>
                    <a:gd name="T73" fmla="*/ 856 h 1373"/>
                    <a:gd name="T74" fmla="*/ 1552 w 1893"/>
                    <a:gd name="T75" fmla="*/ 839 h 1373"/>
                    <a:gd name="T76" fmla="*/ 1727 w 1893"/>
                    <a:gd name="T77" fmla="*/ 710 h 1373"/>
                    <a:gd name="T78" fmla="*/ 1787 w 1893"/>
                    <a:gd name="T79" fmla="*/ 631 h 1373"/>
                    <a:gd name="T80" fmla="*/ 1750 w 1893"/>
                    <a:gd name="T81" fmla="*/ 633 h 1373"/>
                    <a:gd name="T82" fmla="*/ 1619 w 1893"/>
                    <a:gd name="T83" fmla="*/ 673 h 1373"/>
                    <a:gd name="T84" fmla="*/ 1812 w 1893"/>
                    <a:gd name="T85" fmla="*/ 502 h 1373"/>
                    <a:gd name="T86" fmla="*/ 1891 w 1893"/>
                    <a:gd name="T87" fmla="*/ 374 h 1373"/>
                    <a:gd name="T88" fmla="*/ 1835 w 1893"/>
                    <a:gd name="T89" fmla="*/ 374 h 1373"/>
                    <a:gd name="T90" fmla="*/ 1635 w 1893"/>
                    <a:gd name="T91" fmla="*/ 563 h 1373"/>
                    <a:gd name="T92" fmla="*/ 1851 w 1893"/>
                    <a:gd name="T93" fmla="*/ 210 h 1373"/>
                    <a:gd name="T94" fmla="*/ 1818 w 1893"/>
                    <a:gd name="T95" fmla="*/ 178 h 1373"/>
                    <a:gd name="T96" fmla="*/ 1727 w 1893"/>
                    <a:gd name="T97" fmla="*/ 278 h 1373"/>
                    <a:gd name="T98" fmla="*/ 1693 w 1893"/>
                    <a:gd name="T99" fmla="*/ 255 h 1373"/>
                    <a:gd name="T100" fmla="*/ 1733 w 1893"/>
                    <a:gd name="T101" fmla="*/ 62 h 1373"/>
                    <a:gd name="T102" fmla="*/ 1716 w 1893"/>
                    <a:gd name="T103" fmla="*/ 2 h 1373"/>
                    <a:gd name="T104" fmla="*/ 1666 w 1893"/>
                    <a:gd name="T105" fmla="*/ 23 h 1373"/>
                    <a:gd name="T106" fmla="*/ 1627 w 1893"/>
                    <a:gd name="T107" fmla="*/ 193 h 1373"/>
                    <a:gd name="T108" fmla="*/ 1577 w 1893"/>
                    <a:gd name="T109" fmla="*/ 120 h 1373"/>
                    <a:gd name="T110" fmla="*/ 1535 w 1893"/>
                    <a:gd name="T111" fmla="*/ 104 h 1373"/>
                    <a:gd name="T112" fmla="*/ 1517 w 1893"/>
                    <a:gd name="T113" fmla="*/ 176 h 1373"/>
                    <a:gd name="T114" fmla="*/ 1363 w 1893"/>
                    <a:gd name="T115" fmla="*/ 525 h 1373"/>
                    <a:gd name="T116" fmla="*/ 1126 w 1893"/>
                    <a:gd name="T117" fmla="*/ 779 h 1373"/>
                    <a:gd name="T118" fmla="*/ 771 w 1893"/>
                    <a:gd name="T119" fmla="*/ 980 h 1373"/>
                    <a:gd name="T120" fmla="*/ 519 w 1893"/>
                    <a:gd name="T121" fmla="*/ 1024 h 13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893" h="1373">
                      <a:moveTo>
                        <a:pt x="424" y="1049"/>
                      </a:moveTo>
                      <a:lnTo>
                        <a:pt x="424" y="1049"/>
                      </a:lnTo>
                      <a:lnTo>
                        <a:pt x="407" y="1067"/>
                      </a:lnTo>
                      <a:lnTo>
                        <a:pt x="386" y="1092"/>
                      </a:lnTo>
                      <a:lnTo>
                        <a:pt x="361" y="1121"/>
                      </a:lnTo>
                      <a:lnTo>
                        <a:pt x="332" y="1153"/>
                      </a:lnTo>
                      <a:lnTo>
                        <a:pt x="299" y="1186"/>
                      </a:lnTo>
                      <a:lnTo>
                        <a:pt x="284" y="1202"/>
                      </a:lnTo>
                      <a:lnTo>
                        <a:pt x="266" y="1217"/>
                      </a:lnTo>
                      <a:lnTo>
                        <a:pt x="249" y="1231"/>
                      </a:lnTo>
                      <a:lnTo>
                        <a:pt x="230" y="1240"/>
                      </a:lnTo>
                      <a:lnTo>
                        <a:pt x="212" y="1250"/>
                      </a:lnTo>
                      <a:lnTo>
                        <a:pt x="193" y="1258"/>
                      </a:lnTo>
                      <a:lnTo>
                        <a:pt x="193" y="1258"/>
                      </a:lnTo>
                      <a:lnTo>
                        <a:pt x="156" y="1269"/>
                      </a:lnTo>
                      <a:lnTo>
                        <a:pt x="120" y="1283"/>
                      </a:lnTo>
                      <a:lnTo>
                        <a:pt x="85" y="1298"/>
                      </a:lnTo>
                      <a:lnTo>
                        <a:pt x="56" y="1312"/>
                      </a:lnTo>
                      <a:lnTo>
                        <a:pt x="31" y="1325"/>
                      </a:lnTo>
                      <a:lnTo>
                        <a:pt x="12" y="1337"/>
                      </a:lnTo>
                      <a:lnTo>
                        <a:pt x="6" y="1342"/>
                      </a:lnTo>
                      <a:lnTo>
                        <a:pt x="2" y="1348"/>
                      </a:lnTo>
                      <a:lnTo>
                        <a:pt x="0" y="1354"/>
                      </a:lnTo>
                      <a:lnTo>
                        <a:pt x="0" y="1358"/>
                      </a:lnTo>
                      <a:lnTo>
                        <a:pt x="0" y="1358"/>
                      </a:lnTo>
                      <a:lnTo>
                        <a:pt x="8" y="1369"/>
                      </a:lnTo>
                      <a:lnTo>
                        <a:pt x="12" y="1373"/>
                      </a:lnTo>
                      <a:lnTo>
                        <a:pt x="16" y="1373"/>
                      </a:lnTo>
                      <a:lnTo>
                        <a:pt x="22" y="1373"/>
                      </a:lnTo>
                      <a:lnTo>
                        <a:pt x="29" y="1371"/>
                      </a:lnTo>
                      <a:lnTo>
                        <a:pt x="54" y="1366"/>
                      </a:lnTo>
                      <a:lnTo>
                        <a:pt x="54" y="1366"/>
                      </a:lnTo>
                      <a:lnTo>
                        <a:pt x="76" y="1358"/>
                      </a:lnTo>
                      <a:lnTo>
                        <a:pt x="104" y="1344"/>
                      </a:lnTo>
                      <a:lnTo>
                        <a:pt x="178" y="1306"/>
                      </a:lnTo>
                      <a:lnTo>
                        <a:pt x="253" y="1265"/>
                      </a:lnTo>
                      <a:lnTo>
                        <a:pt x="282" y="1248"/>
                      </a:lnTo>
                      <a:lnTo>
                        <a:pt x="301" y="1234"/>
                      </a:lnTo>
                      <a:lnTo>
                        <a:pt x="301" y="1234"/>
                      </a:lnTo>
                      <a:lnTo>
                        <a:pt x="315" y="1223"/>
                      </a:lnTo>
                      <a:lnTo>
                        <a:pt x="324" y="1211"/>
                      </a:lnTo>
                      <a:lnTo>
                        <a:pt x="343" y="1188"/>
                      </a:lnTo>
                      <a:lnTo>
                        <a:pt x="355" y="1177"/>
                      </a:lnTo>
                      <a:lnTo>
                        <a:pt x="372" y="1165"/>
                      </a:lnTo>
                      <a:lnTo>
                        <a:pt x="394" y="1153"/>
                      </a:lnTo>
                      <a:lnTo>
                        <a:pt x="424" y="1142"/>
                      </a:lnTo>
                      <a:lnTo>
                        <a:pt x="424" y="1142"/>
                      </a:lnTo>
                      <a:lnTo>
                        <a:pt x="465" y="1130"/>
                      </a:lnTo>
                      <a:lnTo>
                        <a:pt x="517" y="1119"/>
                      </a:lnTo>
                      <a:lnTo>
                        <a:pt x="575" y="1109"/>
                      </a:lnTo>
                      <a:lnTo>
                        <a:pt x="634" y="1099"/>
                      </a:lnTo>
                      <a:lnTo>
                        <a:pt x="737" y="1086"/>
                      </a:lnTo>
                      <a:lnTo>
                        <a:pt x="787" y="1080"/>
                      </a:lnTo>
                      <a:lnTo>
                        <a:pt x="787" y="1080"/>
                      </a:lnTo>
                      <a:lnTo>
                        <a:pt x="791" y="1078"/>
                      </a:lnTo>
                      <a:lnTo>
                        <a:pt x="794" y="1074"/>
                      </a:lnTo>
                      <a:lnTo>
                        <a:pt x="808" y="1061"/>
                      </a:lnTo>
                      <a:lnTo>
                        <a:pt x="827" y="1042"/>
                      </a:lnTo>
                      <a:lnTo>
                        <a:pt x="850" y="1017"/>
                      </a:lnTo>
                      <a:lnTo>
                        <a:pt x="881" y="990"/>
                      </a:lnTo>
                      <a:lnTo>
                        <a:pt x="898" y="974"/>
                      </a:lnTo>
                      <a:lnTo>
                        <a:pt x="918" y="961"/>
                      </a:lnTo>
                      <a:lnTo>
                        <a:pt x="937" y="947"/>
                      </a:lnTo>
                      <a:lnTo>
                        <a:pt x="960" y="934"/>
                      </a:lnTo>
                      <a:lnTo>
                        <a:pt x="983" y="922"/>
                      </a:lnTo>
                      <a:lnTo>
                        <a:pt x="1010" y="910"/>
                      </a:lnTo>
                      <a:lnTo>
                        <a:pt x="1010" y="910"/>
                      </a:lnTo>
                      <a:lnTo>
                        <a:pt x="1099" y="878"/>
                      </a:lnTo>
                      <a:lnTo>
                        <a:pt x="1157" y="856"/>
                      </a:lnTo>
                      <a:lnTo>
                        <a:pt x="1176" y="847"/>
                      </a:lnTo>
                      <a:lnTo>
                        <a:pt x="1191" y="839"/>
                      </a:lnTo>
                      <a:lnTo>
                        <a:pt x="1203" y="829"/>
                      </a:lnTo>
                      <a:lnTo>
                        <a:pt x="1211" y="818"/>
                      </a:lnTo>
                      <a:lnTo>
                        <a:pt x="1211" y="818"/>
                      </a:lnTo>
                      <a:lnTo>
                        <a:pt x="1238" y="770"/>
                      </a:lnTo>
                      <a:lnTo>
                        <a:pt x="1255" y="743"/>
                      </a:lnTo>
                      <a:lnTo>
                        <a:pt x="1280" y="710"/>
                      </a:lnTo>
                      <a:lnTo>
                        <a:pt x="1280" y="710"/>
                      </a:lnTo>
                      <a:lnTo>
                        <a:pt x="1319" y="669"/>
                      </a:lnTo>
                      <a:lnTo>
                        <a:pt x="1367" y="625"/>
                      </a:lnTo>
                      <a:lnTo>
                        <a:pt x="1392" y="604"/>
                      </a:lnTo>
                      <a:lnTo>
                        <a:pt x="1417" y="586"/>
                      </a:lnTo>
                      <a:lnTo>
                        <a:pt x="1438" y="573"/>
                      </a:lnTo>
                      <a:lnTo>
                        <a:pt x="1457" y="563"/>
                      </a:lnTo>
                      <a:lnTo>
                        <a:pt x="1457" y="563"/>
                      </a:lnTo>
                      <a:lnTo>
                        <a:pt x="1492" y="552"/>
                      </a:lnTo>
                      <a:lnTo>
                        <a:pt x="1521" y="542"/>
                      </a:lnTo>
                      <a:lnTo>
                        <a:pt x="1533" y="540"/>
                      </a:lnTo>
                      <a:lnTo>
                        <a:pt x="1542" y="540"/>
                      </a:lnTo>
                      <a:lnTo>
                        <a:pt x="1548" y="542"/>
                      </a:lnTo>
                      <a:lnTo>
                        <a:pt x="1550" y="546"/>
                      </a:lnTo>
                      <a:lnTo>
                        <a:pt x="1550" y="548"/>
                      </a:lnTo>
                      <a:lnTo>
                        <a:pt x="1550" y="548"/>
                      </a:lnTo>
                      <a:lnTo>
                        <a:pt x="1548" y="559"/>
                      </a:lnTo>
                      <a:lnTo>
                        <a:pt x="1542" y="575"/>
                      </a:lnTo>
                      <a:lnTo>
                        <a:pt x="1523" y="619"/>
                      </a:lnTo>
                      <a:lnTo>
                        <a:pt x="1496" y="679"/>
                      </a:lnTo>
                      <a:lnTo>
                        <a:pt x="1573" y="671"/>
                      </a:lnTo>
                      <a:lnTo>
                        <a:pt x="1496" y="764"/>
                      </a:lnTo>
                      <a:lnTo>
                        <a:pt x="1496" y="764"/>
                      </a:lnTo>
                      <a:lnTo>
                        <a:pt x="1523" y="774"/>
                      </a:lnTo>
                      <a:lnTo>
                        <a:pt x="1538" y="781"/>
                      </a:lnTo>
                      <a:lnTo>
                        <a:pt x="1542" y="785"/>
                      </a:lnTo>
                      <a:lnTo>
                        <a:pt x="1544" y="785"/>
                      </a:lnTo>
                      <a:lnTo>
                        <a:pt x="1542" y="787"/>
                      </a:lnTo>
                      <a:lnTo>
                        <a:pt x="1542" y="787"/>
                      </a:lnTo>
                      <a:lnTo>
                        <a:pt x="1515" y="802"/>
                      </a:lnTo>
                      <a:lnTo>
                        <a:pt x="1465" y="831"/>
                      </a:lnTo>
                      <a:lnTo>
                        <a:pt x="1440" y="847"/>
                      </a:lnTo>
                      <a:lnTo>
                        <a:pt x="1419" y="860"/>
                      </a:lnTo>
                      <a:lnTo>
                        <a:pt x="1405" y="872"/>
                      </a:lnTo>
                      <a:lnTo>
                        <a:pt x="1403" y="878"/>
                      </a:lnTo>
                      <a:lnTo>
                        <a:pt x="1403" y="880"/>
                      </a:lnTo>
                      <a:lnTo>
                        <a:pt x="1403" y="880"/>
                      </a:lnTo>
                      <a:lnTo>
                        <a:pt x="1409" y="883"/>
                      </a:lnTo>
                      <a:lnTo>
                        <a:pt x="1417" y="887"/>
                      </a:lnTo>
                      <a:lnTo>
                        <a:pt x="1434" y="893"/>
                      </a:lnTo>
                      <a:lnTo>
                        <a:pt x="1442" y="897"/>
                      </a:lnTo>
                      <a:lnTo>
                        <a:pt x="1444" y="901"/>
                      </a:lnTo>
                      <a:lnTo>
                        <a:pt x="1444" y="903"/>
                      </a:lnTo>
                      <a:lnTo>
                        <a:pt x="1442" y="905"/>
                      </a:lnTo>
                      <a:lnTo>
                        <a:pt x="1434" y="910"/>
                      </a:lnTo>
                      <a:lnTo>
                        <a:pt x="1434" y="910"/>
                      </a:lnTo>
                      <a:lnTo>
                        <a:pt x="1421" y="916"/>
                      </a:lnTo>
                      <a:lnTo>
                        <a:pt x="1407" y="920"/>
                      </a:lnTo>
                      <a:lnTo>
                        <a:pt x="1380" y="926"/>
                      </a:lnTo>
                      <a:lnTo>
                        <a:pt x="1369" y="930"/>
                      </a:lnTo>
                      <a:lnTo>
                        <a:pt x="1359" y="934"/>
                      </a:lnTo>
                      <a:lnTo>
                        <a:pt x="1351" y="939"/>
                      </a:lnTo>
                      <a:lnTo>
                        <a:pt x="1349" y="945"/>
                      </a:lnTo>
                      <a:lnTo>
                        <a:pt x="1349" y="949"/>
                      </a:lnTo>
                      <a:lnTo>
                        <a:pt x="1349" y="949"/>
                      </a:lnTo>
                      <a:lnTo>
                        <a:pt x="1349" y="959"/>
                      </a:lnTo>
                      <a:lnTo>
                        <a:pt x="1351" y="964"/>
                      </a:lnTo>
                      <a:lnTo>
                        <a:pt x="1357" y="972"/>
                      </a:lnTo>
                      <a:lnTo>
                        <a:pt x="1359" y="974"/>
                      </a:lnTo>
                      <a:lnTo>
                        <a:pt x="1359" y="976"/>
                      </a:lnTo>
                      <a:lnTo>
                        <a:pt x="1349" y="980"/>
                      </a:lnTo>
                      <a:lnTo>
                        <a:pt x="1349" y="980"/>
                      </a:lnTo>
                      <a:lnTo>
                        <a:pt x="1303" y="990"/>
                      </a:lnTo>
                      <a:lnTo>
                        <a:pt x="1282" y="995"/>
                      </a:lnTo>
                      <a:lnTo>
                        <a:pt x="1274" y="999"/>
                      </a:lnTo>
                      <a:lnTo>
                        <a:pt x="1272" y="1003"/>
                      </a:lnTo>
                      <a:lnTo>
                        <a:pt x="1272" y="1003"/>
                      </a:lnTo>
                      <a:lnTo>
                        <a:pt x="1274" y="1009"/>
                      </a:lnTo>
                      <a:lnTo>
                        <a:pt x="1276" y="1015"/>
                      </a:lnTo>
                      <a:lnTo>
                        <a:pt x="1286" y="1026"/>
                      </a:lnTo>
                      <a:lnTo>
                        <a:pt x="1288" y="1034"/>
                      </a:lnTo>
                      <a:lnTo>
                        <a:pt x="1288" y="1040"/>
                      </a:lnTo>
                      <a:lnTo>
                        <a:pt x="1286" y="1045"/>
                      </a:lnTo>
                      <a:lnTo>
                        <a:pt x="1280" y="1049"/>
                      </a:lnTo>
                      <a:lnTo>
                        <a:pt x="1280" y="1049"/>
                      </a:lnTo>
                      <a:lnTo>
                        <a:pt x="1270" y="1053"/>
                      </a:lnTo>
                      <a:lnTo>
                        <a:pt x="1261" y="1055"/>
                      </a:lnTo>
                      <a:lnTo>
                        <a:pt x="1242" y="1057"/>
                      </a:lnTo>
                      <a:lnTo>
                        <a:pt x="1224" y="1059"/>
                      </a:lnTo>
                      <a:lnTo>
                        <a:pt x="1220" y="1061"/>
                      </a:lnTo>
                      <a:lnTo>
                        <a:pt x="1218" y="1065"/>
                      </a:lnTo>
                      <a:lnTo>
                        <a:pt x="1218" y="1065"/>
                      </a:lnTo>
                      <a:lnTo>
                        <a:pt x="1220" y="1078"/>
                      </a:lnTo>
                      <a:lnTo>
                        <a:pt x="1220" y="1101"/>
                      </a:lnTo>
                      <a:lnTo>
                        <a:pt x="1220" y="1113"/>
                      </a:lnTo>
                      <a:lnTo>
                        <a:pt x="1217" y="1123"/>
                      </a:lnTo>
                      <a:lnTo>
                        <a:pt x="1211" y="1130"/>
                      </a:lnTo>
                      <a:lnTo>
                        <a:pt x="1207" y="1132"/>
                      </a:lnTo>
                      <a:lnTo>
                        <a:pt x="1203" y="1134"/>
                      </a:lnTo>
                      <a:lnTo>
                        <a:pt x="1203" y="1134"/>
                      </a:lnTo>
                      <a:lnTo>
                        <a:pt x="1191" y="1138"/>
                      </a:lnTo>
                      <a:lnTo>
                        <a:pt x="1180" y="1146"/>
                      </a:lnTo>
                      <a:lnTo>
                        <a:pt x="1149" y="1165"/>
                      </a:lnTo>
                      <a:lnTo>
                        <a:pt x="1132" y="1177"/>
                      </a:lnTo>
                      <a:lnTo>
                        <a:pt x="1114" y="1188"/>
                      </a:lnTo>
                      <a:lnTo>
                        <a:pt x="1093" y="1198"/>
                      </a:lnTo>
                      <a:lnTo>
                        <a:pt x="1072" y="1204"/>
                      </a:lnTo>
                      <a:lnTo>
                        <a:pt x="1072" y="1204"/>
                      </a:lnTo>
                      <a:lnTo>
                        <a:pt x="987" y="1223"/>
                      </a:lnTo>
                      <a:lnTo>
                        <a:pt x="960" y="1231"/>
                      </a:lnTo>
                      <a:lnTo>
                        <a:pt x="951" y="1233"/>
                      </a:lnTo>
                      <a:lnTo>
                        <a:pt x="949" y="1234"/>
                      </a:lnTo>
                      <a:lnTo>
                        <a:pt x="949" y="1234"/>
                      </a:lnTo>
                      <a:lnTo>
                        <a:pt x="954" y="1236"/>
                      </a:lnTo>
                      <a:lnTo>
                        <a:pt x="968" y="1238"/>
                      </a:lnTo>
                      <a:lnTo>
                        <a:pt x="1016" y="1240"/>
                      </a:lnTo>
                      <a:lnTo>
                        <a:pt x="1074" y="1238"/>
                      </a:lnTo>
                      <a:lnTo>
                        <a:pt x="1101" y="1238"/>
                      </a:lnTo>
                      <a:lnTo>
                        <a:pt x="1126" y="1234"/>
                      </a:lnTo>
                      <a:lnTo>
                        <a:pt x="1126" y="1234"/>
                      </a:lnTo>
                      <a:lnTo>
                        <a:pt x="1153" y="1229"/>
                      </a:lnTo>
                      <a:lnTo>
                        <a:pt x="1186" y="1217"/>
                      </a:lnTo>
                      <a:lnTo>
                        <a:pt x="1222" y="1204"/>
                      </a:lnTo>
                      <a:lnTo>
                        <a:pt x="1261" y="1188"/>
                      </a:lnTo>
                      <a:lnTo>
                        <a:pt x="1296" y="1175"/>
                      </a:lnTo>
                      <a:lnTo>
                        <a:pt x="1324" y="1159"/>
                      </a:lnTo>
                      <a:lnTo>
                        <a:pt x="1344" y="1150"/>
                      </a:lnTo>
                      <a:lnTo>
                        <a:pt x="1348" y="1144"/>
                      </a:lnTo>
                      <a:lnTo>
                        <a:pt x="1349" y="1142"/>
                      </a:lnTo>
                      <a:lnTo>
                        <a:pt x="1349" y="1142"/>
                      </a:lnTo>
                      <a:lnTo>
                        <a:pt x="1346" y="1136"/>
                      </a:lnTo>
                      <a:lnTo>
                        <a:pt x="1334" y="1130"/>
                      </a:lnTo>
                      <a:lnTo>
                        <a:pt x="1305" y="1115"/>
                      </a:lnTo>
                      <a:lnTo>
                        <a:pt x="1292" y="1107"/>
                      </a:lnTo>
                      <a:lnTo>
                        <a:pt x="1280" y="1099"/>
                      </a:lnTo>
                      <a:lnTo>
                        <a:pt x="1278" y="1096"/>
                      </a:lnTo>
                      <a:lnTo>
                        <a:pt x="1276" y="1094"/>
                      </a:lnTo>
                      <a:lnTo>
                        <a:pt x="1276" y="1090"/>
                      </a:lnTo>
                      <a:lnTo>
                        <a:pt x="1280" y="1088"/>
                      </a:lnTo>
                      <a:lnTo>
                        <a:pt x="1280" y="1088"/>
                      </a:lnTo>
                      <a:lnTo>
                        <a:pt x="1292" y="1084"/>
                      </a:lnTo>
                      <a:lnTo>
                        <a:pt x="1307" y="1080"/>
                      </a:lnTo>
                      <a:lnTo>
                        <a:pt x="1348" y="1071"/>
                      </a:lnTo>
                      <a:lnTo>
                        <a:pt x="1427" y="1057"/>
                      </a:lnTo>
                      <a:lnTo>
                        <a:pt x="1427" y="1057"/>
                      </a:lnTo>
                      <a:lnTo>
                        <a:pt x="1432" y="1055"/>
                      </a:lnTo>
                      <a:lnTo>
                        <a:pt x="1434" y="1053"/>
                      </a:lnTo>
                      <a:lnTo>
                        <a:pt x="1434" y="1051"/>
                      </a:lnTo>
                      <a:lnTo>
                        <a:pt x="1430" y="1049"/>
                      </a:lnTo>
                      <a:lnTo>
                        <a:pt x="1417" y="1045"/>
                      </a:lnTo>
                      <a:lnTo>
                        <a:pt x="1400" y="1040"/>
                      </a:lnTo>
                      <a:lnTo>
                        <a:pt x="1382" y="1036"/>
                      </a:lnTo>
                      <a:lnTo>
                        <a:pt x="1369" y="1030"/>
                      </a:lnTo>
                      <a:lnTo>
                        <a:pt x="1363" y="1026"/>
                      </a:lnTo>
                      <a:lnTo>
                        <a:pt x="1361" y="1024"/>
                      </a:lnTo>
                      <a:lnTo>
                        <a:pt x="1361" y="1020"/>
                      </a:lnTo>
                      <a:lnTo>
                        <a:pt x="1365" y="1018"/>
                      </a:lnTo>
                      <a:lnTo>
                        <a:pt x="1365" y="1018"/>
                      </a:lnTo>
                      <a:lnTo>
                        <a:pt x="1378" y="1013"/>
                      </a:lnTo>
                      <a:lnTo>
                        <a:pt x="1396" y="1009"/>
                      </a:lnTo>
                      <a:lnTo>
                        <a:pt x="1438" y="1001"/>
                      </a:lnTo>
                      <a:lnTo>
                        <a:pt x="1481" y="991"/>
                      </a:lnTo>
                      <a:lnTo>
                        <a:pt x="1498" y="986"/>
                      </a:lnTo>
                      <a:lnTo>
                        <a:pt x="1511" y="980"/>
                      </a:lnTo>
                      <a:lnTo>
                        <a:pt x="1511" y="980"/>
                      </a:lnTo>
                      <a:lnTo>
                        <a:pt x="1531" y="968"/>
                      </a:lnTo>
                      <a:lnTo>
                        <a:pt x="1536" y="963"/>
                      </a:lnTo>
                      <a:lnTo>
                        <a:pt x="1538" y="959"/>
                      </a:lnTo>
                      <a:lnTo>
                        <a:pt x="1538" y="957"/>
                      </a:lnTo>
                      <a:lnTo>
                        <a:pt x="1533" y="953"/>
                      </a:lnTo>
                      <a:lnTo>
                        <a:pt x="1504" y="949"/>
                      </a:lnTo>
                      <a:lnTo>
                        <a:pt x="1504" y="949"/>
                      </a:lnTo>
                      <a:lnTo>
                        <a:pt x="1469" y="947"/>
                      </a:lnTo>
                      <a:lnTo>
                        <a:pt x="1459" y="947"/>
                      </a:lnTo>
                      <a:lnTo>
                        <a:pt x="1454" y="945"/>
                      </a:lnTo>
                      <a:lnTo>
                        <a:pt x="1454" y="943"/>
                      </a:lnTo>
                      <a:lnTo>
                        <a:pt x="1455" y="943"/>
                      </a:lnTo>
                      <a:lnTo>
                        <a:pt x="1465" y="937"/>
                      </a:lnTo>
                      <a:lnTo>
                        <a:pt x="1511" y="918"/>
                      </a:lnTo>
                      <a:lnTo>
                        <a:pt x="1511" y="918"/>
                      </a:lnTo>
                      <a:lnTo>
                        <a:pt x="1571" y="895"/>
                      </a:lnTo>
                      <a:lnTo>
                        <a:pt x="1614" y="878"/>
                      </a:lnTo>
                      <a:lnTo>
                        <a:pt x="1625" y="872"/>
                      </a:lnTo>
                      <a:lnTo>
                        <a:pt x="1633" y="866"/>
                      </a:lnTo>
                      <a:lnTo>
                        <a:pt x="1633" y="864"/>
                      </a:lnTo>
                      <a:lnTo>
                        <a:pt x="1633" y="860"/>
                      </a:lnTo>
                      <a:lnTo>
                        <a:pt x="1627" y="856"/>
                      </a:lnTo>
                      <a:lnTo>
                        <a:pt x="1627" y="856"/>
                      </a:lnTo>
                      <a:lnTo>
                        <a:pt x="1615" y="855"/>
                      </a:lnTo>
                      <a:lnTo>
                        <a:pt x="1602" y="853"/>
                      </a:lnTo>
                      <a:lnTo>
                        <a:pt x="1571" y="855"/>
                      </a:lnTo>
                      <a:lnTo>
                        <a:pt x="1558" y="856"/>
                      </a:lnTo>
                      <a:lnTo>
                        <a:pt x="1548" y="856"/>
                      </a:lnTo>
                      <a:lnTo>
                        <a:pt x="1544" y="856"/>
                      </a:lnTo>
                      <a:lnTo>
                        <a:pt x="1542" y="855"/>
                      </a:lnTo>
                      <a:lnTo>
                        <a:pt x="1540" y="853"/>
                      </a:lnTo>
                      <a:lnTo>
                        <a:pt x="1542" y="849"/>
                      </a:lnTo>
                      <a:lnTo>
                        <a:pt x="1542" y="849"/>
                      </a:lnTo>
                      <a:lnTo>
                        <a:pt x="1552" y="839"/>
                      </a:lnTo>
                      <a:lnTo>
                        <a:pt x="1571" y="826"/>
                      </a:lnTo>
                      <a:lnTo>
                        <a:pt x="1627" y="791"/>
                      </a:lnTo>
                      <a:lnTo>
                        <a:pt x="1658" y="772"/>
                      </a:lnTo>
                      <a:lnTo>
                        <a:pt x="1687" y="750"/>
                      </a:lnTo>
                      <a:lnTo>
                        <a:pt x="1712" y="729"/>
                      </a:lnTo>
                      <a:lnTo>
                        <a:pt x="1720" y="720"/>
                      </a:lnTo>
                      <a:lnTo>
                        <a:pt x="1727" y="710"/>
                      </a:lnTo>
                      <a:lnTo>
                        <a:pt x="1727" y="710"/>
                      </a:lnTo>
                      <a:lnTo>
                        <a:pt x="1739" y="693"/>
                      </a:lnTo>
                      <a:lnTo>
                        <a:pt x="1752" y="675"/>
                      </a:lnTo>
                      <a:lnTo>
                        <a:pt x="1775" y="650"/>
                      </a:lnTo>
                      <a:lnTo>
                        <a:pt x="1783" y="640"/>
                      </a:lnTo>
                      <a:lnTo>
                        <a:pt x="1787" y="633"/>
                      </a:lnTo>
                      <a:lnTo>
                        <a:pt x="1787" y="631"/>
                      </a:lnTo>
                      <a:lnTo>
                        <a:pt x="1787" y="627"/>
                      </a:lnTo>
                      <a:lnTo>
                        <a:pt x="1785" y="627"/>
                      </a:lnTo>
                      <a:lnTo>
                        <a:pt x="1781" y="625"/>
                      </a:lnTo>
                      <a:lnTo>
                        <a:pt x="1781" y="625"/>
                      </a:lnTo>
                      <a:lnTo>
                        <a:pt x="1775" y="625"/>
                      </a:lnTo>
                      <a:lnTo>
                        <a:pt x="1768" y="627"/>
                      </a:lnTo>
                      <a:lnTo>
                        <a:pt x="1750" y="633"/>
                      </a:lnTo>
                      <a:lnTo>
                        <a:pt x="1700" y="652"/>
                      </a:lnTo>
                      <a:lnTo>
                        <a:pt x="1652" y="671"/>
                      </a:lnTo>
                      <a:lnTo>
                        <a:pt x="1633" y="677"/>
                      </a:lnTo>
                      <a:lnTo>
                        <a:pt x="1619" y="679"/>
                      </a:lnTo>
                      <a:lnTo>
                        <a:pt x="1619" y="679"/>
                      </a:lnTo>
                      <a:lnTo>
                        <a:pt x="1617" y="677"/>
                      </a:lnTo>
                      <a:lnTo>
                        <a:pt x="1619" y="673"/>
                      </a:lnTo>
                      <a:lnTo>
                        <a:pt x="1633" y="660"/>
                      </a:lnTo>
                      <a:lnTo>
                        <a:pt x="1687" y="615"/>
                      </a:lnTo>
                      <a:lnTo>
                        <a:pt x="1721" y="588"/>
                      </a:lnTo>
                      <a:lnTo>
                        <a:pt x="1756" y="558"/>
                      </a:lnTo>
                      <a:lnTo>
                        <a:pt x="1787" y="529"/>
                      </a:lnTo>
                      <a:lnTo>
                        <a:pt x="1800" y="515"/>
                      </a:lnTo>
                      <a:lnTo>
                        <a:pt x="1812" y="502"/>
                      </a:lnTo>
                      <a:lnTo>
                        <a:pt x="1812" y="502"/>
                      </a:lnTo>
                      <a:lnTo>
                        <a:pt x="1870" y="421"/>
                      </a:lnTo>
                      <a:lnTo>
                        <a:pt x="1889" y="394"/>
                      </a:lnTo>
                      <a:lnTo>
                        <a:pt x="1889" y="394"/>
                      </a:lnTo>
                      <a:lnTo>
                        <a:pt x="1891" y="388"/>
                      </a:lnTo>
                      <a:lnTo>
                        <a:pt x="1893" y="382"/>
                      </a:lnTo>
                      <a:lnTo>
                        <a:pt x="1891" y="374"/>
                      </a:lnTo>
                      <a:lnTo>
                        <a:pt x="1889" y="369"/>
                      </a:lnTo>
                      <a:lnTo>
                        <a:pt x="1883" y="365"/>
                      </a:lnTo>
                      <a:lnTo>
                        <a:pt x="1874" y="363"/>
                      </a:lnTo>
                      <a:lnTo>
                        <a:pt x="1858" y="363"/>
                      </a:lnTo>
                      <a:lnTo>
                        <a:pt x="1858" y="363"/>
                      </a:lnTo>
                      <a:lnTo>
                        <a:pt x="1849" y="367"/>
                      </a:lnTo>
                      <a:lnTo>
                        <a:pt x="1835" y="374"/>
                      </a:lnTo>
                      <a:lnTo>
                        <a:pt x="1820" y="384"/>
                      </a:lnTo>
                      <a:lnTo>
                        <a:pt x="1802" y="397"/>
                      </a:lnTo>
                      <a:lnTo>
                        <a:pt x="1766" y="430"/>
                      </a:lnTo>
                      <a:lnTo>
                        <a:pt x="1729" y="465"/>
                      </a:lnTo>
                      <a:lnTo>
                        <a:pt x="1664" y="532"/>
                      </a:lnTo>
                      <a:lnTo>
                        <a:pt x="1635" y="563"/>
                      </a:lnTo>
                      <a:lnTo>
                        <a:pt x="1635" y="563"/>
                      </a:lnTo>
                      <a:lnTo>
                        <a:pt x="1804" y="309"/>
                      </a:lnTo>
                      <a:lnTo>
                        <a:pt x="1804" y="309"/>
                      </a:lnTo>
                      <a:lnTo>
                        <a:pt x="1820" y="284"/>
                      </a:lnTo>
                      <a:lnTo>
                        <a:pt x="1833" y="253"/>
                      </a:lnTo>
                      <a:lnTo>
                        <a:pt x="1851" y="216"/>
                      </a:lnTo>
                      <a:lnTo>
                        <a:pt x="1851" y="216"/>
                      </a:lnTo>
                      <a:lnTo>
                        <a:pt x="1851" y="210"/>
                      </a:lnTo>
                      <a:lnTo>
                        <a:pt x="1849" y="199"/>
                      </a:lnTo>
                      <a:lnTo>
                        <a:pt x="1847" y="191"/>
                      </a:lnTo>
                      <a:lnTo>
                        <a:pt x="1841" y="185"/>
                      </a:lnTo>
                      <a:lnTo>
                        <a:pt x="1835" y="180"/>
                      </a:lnTo>
                      <a:lnTo>
                        <a:pt x="1827" y="178"/>
                      </a:lnTo>
                      <a:lnTo>
                        <a:pt x="1827" y="178"/>
                      </a:lnTo>
                      <a:lnTo>
                        <a:pt x="1818" y="178"/>
                      </a:lnTo>
                      <a:lnTo>
                        <a:pt x="1808" y="181"/>
                      </a:lnTo>
                      <a:lnTo>
                        <a:pt x="1799" y="189"/>
                      </a:lnTo>
                      <a:lnTo>
                        <a:pt x="1791" y="197"/>
                      </a:lnTo>
                      <a:lnTo>
                        <a:pt x="1774" y="218"/>
                      </a:lnTo>
                      <a:lnTo>
                        <a:pt x="1758" y="239"/>
                      </a:lnTo>
                      <a:lnTo>
                        <a:pt x="1758" y="239"/>
                      </a:lnTo>
                      <a:lnTo>
                        <a:pt x="1727" y="278"/>
                      </a:lnTo>
                      <a:lnTo>
                        <a:pt x="1679" y="338"/>
                      </a:lnTo>
                      <a:lnTo>
                        <a:pt x="1612" y="417"/>
                      </a:lnTo>
                      <a:lnTo>
                        <a:pt x="1612" y="417"/>
                      </a:lnTo>
                      <a:lnTo>
                        <a:pt x="1625" y="394"/>
                      </a:lnTo>
                      <a:lnTo>
                        <a:pt x="1658" y="332"/>
                      </a:lnTo>
                      <a:lnTo>
                        <a:pt x="1675" y="295"/>
                      </a:lnTo>
                      <a:lnTo>
                        <a:pt x="1693" y="255"/>
                      </a:lnTo>
                      <a:lnTo>
                        <a:pt x="1708" y="214"/>
                      </a:lnTo>
                      <a:lnTo>
                        <a:pt x="1720" y="178"/>
                      </a:lnTo>
                      <a:lnTo>
                        <a:pt x="1720" y="178"/>
                      </a:lnTo>
                      <a:lnTo>
                        <a:pt x="1727" y="143"/>
                      </a:lnTo>
                      <a:lnTo>
                        <a:pt x="1731" y="112"/>
                      </a:lnTo>
                      <a:lnTo>
                        <a:pt x="1733" y="85"/>
                      </a:lnTo>
                      <a:lnTo>
                        <a:pt x="1733" y="62"/>
                      </a:lnTo>
                      <a:lnTo>
                        <a:pt x="1729" y="27"/>
                      </a:lnTo>
                      <a:lnTo>
                        <a:pt x="1727" y="16"/>
                      </a:lnTo>
                      <a:lnTo>
                        <a:pt x="1727" y="16"/>
                      </a:lnTo>
                      <a:lnTo>
                        <a:pt x="1727" y="14"/>
                      </a:lnTo>
                      <a:lnTo>
                        <a:pt x="1723" y="8"/>
                      </a:lnTo>
                      <a:lnTo>
                        <a:pt x="1721" y="6"/>
                      </a:lnTo>
                      <a:lnTo>
                        <a:pt x="1716" y="2"/>
                      </a:lnTo>
                      <a:lnTo>
                        <a:pt x="1708" y="0"/>
                      </a:lnTo>
                      <a:lnTo>
                        <a:pt x="1696" y="0"/>
                      </a:lnTo>
                      <a:lnTo>
                        <a:pt x="1696" y="0"/>
                      </a:lnTo>
                      <a:lnTo>
                        <a:pt x="1685" y="2"/>
                      </a:lnTo>
                      <a:lnTo>
                        <a:pt x="1677" y="8"/>
                      </a:lnTo>
                      <a:lnTo>
                        <a:pt x="1669" y="16"/>
                      </a:lnTo>
                      <a:lnTo>
                        <a:pt x="1666" y="23"/>
                      </a:lnTo>
                      <a:lnTo>
                        <a:pt x="1660" y="39"/>
                      </a:lnTo>
                      <a:lnTo>
                        <a:pt x="1658" y="46"/>
                      </a:lnTo>
                      <a:lnTo>
                        <a:pt x="1658" y="46"/>
                      </a:lnTo>
                      <a:lnTo>
                        <a:pt x="1650" y="102"/>
                      </a:lnTo>
                      <a:lnTo>
                        <a:pt x="1641" y="151"/>
                      </a:lnTo>
                      <a:lnTo>
                        <a:pt x="1635" y="174"/>
                      </a:lnTo>
                      <a:lnTo>
                        <a:pt x="1627" y="193"/>
                      </a:lnTo>
                      <a:lnTo>
                        <a:pt x="1627" y="193"/>
                      </a:lnTo>
                      <a:lnTo>
                        <a:pt x="1610" y="234"/>
                      </a:lnTo>
                      <a:lnTo>
                        <a:pt x="1588" y="276"/>
                      </a:lnTo>
                      <a:lnTo>
                        <a:pt x="1565" y="324"/>
                      </a:lnTo>
                      <a:lnTo>
                        <a:pt x="1581" y="124"/>
                      </a:lnTo>
                      <a:lnTo>
                        <a:pt x="1581" y="124"/>
                      </a:lnTo>
                      <a:lnTo>
                        <a:pt x="1577" y="120"/>
                      </a:lnTo>
                      <a:lnTo>
                        <a:pt x="1569" y="110"/>
                      </a:lnTo>
                      <a:lnTo>
                        <a:pt x="1563" y="104"/>
                      </a:lnTo>
                      <a:lnTo>
                        <a:pt x="1558" y="102"/>
                      </a:lnTo>
                      <a:lnTo>
                        <a:pt x="1550" y="100"/>
                      </a:lnTo>
                      <a:lnTo>
                        <a:pt x="1542" y="100"/>
                      </a:lnTo>
                      <a:lnTo>
                        <a:pt x="1542" y="100"/>
                      </a:lnTo>
                      <a:lnTo>
                        <a:pt x="1535" y="104"/>
                      </a:lnTo>
                      <a:lnTo>
                        <a:pt x="1531" y="110"/>
                      </a:lnTo>
                      <a:lnTo>
                        <a:pt x="1529" y="118"/>
                      </a:lnTo>
                      <a:lnTo>
                        <a:pt x="1527" y="126"/>
                      </a:lnTo>
                      <a:lnTo>
                        <a:pt x="1527" y="141"/>
                      </a:lnTo>
                      <a:lnTo>
                        <a:pt x="1527" y="147"/>
                      </a:lnTo>
                      <a:lnTo>
                        <a:pt x="1527" y="147"/>
                      </a:lnTo>
                      <a:lnTo>
                        <a:pt x="1517" y="176"/>
                      </a:lnTo>
                      <a:lnTo>
                        <a:pt x="1492" y="249"/>
                      </a:lnTo>
                      <a:lnTo>
                        <a:pt x="1457" y="342"/>
                      </a:lnTo>
                      <a:lnTo>
                        <a:pt x="1438" y="390"/>
                      </a:lnTo>
                      <a:lnTo>
                        <a:pt x="1419" y="432"/>
                      </a:lnTo>
                      <a:lnTo>
                        <a:pt x="1419" y="432"/>
                      </a:lnTo>
                      <a:lnTo>
                        <a:pt x="1396" y="477"/>
                      </a:lnTo>
                      <a:lnTo>
                        <a:pt x="1363" y="525"/>
                      </a:lnTo>
                      <a:lnTo>
                        <a:pt x="1326" y="575"/>
                      </a:lnTo>
                      <a:lnTo>
                        <a:pt x="1288" y="625"/>
                      </a:lnTo>
                      <a:lnTo>
                        <a:pt x="1245" y="673"/>
                      </a:lnTo>
                      <a:lnTo>
                        <a:pt x="1203" y="716"/>
                      </a:lnTo>
                      <a:lnTo>
                        <a:pt x="1163" y="752"/>
                      </a:lnTo>
                      <a:lnTo>
                        <a:pt x="1143" y="768"/>
                      </a:lnTo>
                      <a:lnTo>
                        <a:pt x="1126" y="779"/>
                      </a:lnTo>
                      <a:lnTo>
                        <a:pt x="1126" y="779"/>
                      </a:lnTo>
                      <a:lnTo>
                        <a:pt x="1051" y="829"/>
                      </a:lnTo>
                      <a:lnTo>
                        <a:pt x="962" y="885"/>
                      </a:lnTo>
                      <a:lnTo>
                        <a:pt x="916" y="912"/>
                      </a:lnTo>
                      <a:lnTo>
                        <a:pt x="868" y="937"/>
                      </a:lnTo>
                      <a:lnTo>
                        <a:pt x="819" y="961"/>
                      </a:lnTo>
                      <a:lnTo>
                        <a:pt x="771" y="980"/>
                      </a:lnTo>
                      <a:lnTo>
                        <a:pt x="771" y="980"/>
                      </a:lnTo>
                      <a:lnTo>
                        <a:pt x="746" y="988"/>
                      </a:lnTo>
                      <a:lnTo>
                        <a:pt x="721" y="993"/>
                      </a:lnTo>
                      <a:lnTo>
                        <a:pt x="669" y="1005"/>
                      </a:lnTo>
                      <a:lnTo>
                        <a:pt x="617" y="1013"/>
                      </a:lnTo>
                      <a:lnTo>
                        <a:pt x="565" y="1018"/>
                      </a:lnTo>
                      <a:lnTo>
                        <a:pt x="519" y="1024"/>
                      </a:lnTo>
                      <a:lnTo>
                        <a:pt x="478" y="1030"/>
                      </a:lnTo>
                      <a:lnTo>
                        <a:pt x="461" y="1034"/>
                      </a:lnTo>
                      <a:lnTo>
                        <a:pt x="446" y="1040"/>
                      </a:lnTo>
                      <a:lnTo>
                        <a:pt x="434" y="1044"/>
                      </a:lnTo>
                      <a:lnTo>
                        <a:pt x="424" y="1049"/>
                      </a:lnTo>
                      <a:lnTo>
                        <a:pt x="424" y="1049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7" name="Freeform 163">
                  <a:extLst>
                    <a:ext uri="{FF2B5EF4-FFF2-40B4-BE49-F238E27FC236}">
                      <a16:creationId xmlns:a16="http://schemas.microsoft.com/office/drawing/2014/main" id="{8DB9F8AE-DE90-4E8F-BD00-E57E9EB30F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4903" y="4052261"/>
                  <a:ext cx="10977" cy="10977"/>
                </a:xfrm>
                <a:custGeom>
                  <a:avLst/>
                  <a:gdLst>
                    <a:gd name="T0" fmla="*/ 0 w 39"/>
                    <a:gd name="T1" fmla="*/ 20 h 39"/>
                    <a:gd name="T2" fmla="*/ 0 w 39"/>
                    <a:gd name="T3" fmla="*/ 20 h 39"/>
                    <a:gd name="T4" fmla="*/ 2 w 39"/>
                    <a:gd name="T5" fmla="*/ 12 h 39"/>
                    <a:gd name="T6" fmla="*/ 6 w 39"/>
                    <a:gd name="T7" fmla="*/ 6 h 39"/>
                    <a:gd name="T8" fmla="*/ 12 w 39"/>
                    <a:gd name="T9" fmla="*/ 2 h 39"/>
                    <a:gd name="T10" fmla="*/ 20 w 39"/>
                    <a:gd name="T11" fmla="*/ 0 h 39"/>
                    <a:gd name="T12" fmla="*/ 20 w 39"/>
                    <a:gd name="T13" fmla="*/ 0 h 39"/>
                    <a:gd name="T14" fmla="*/ 27 w 39"/>
                    <a:gd name="T15" fmla="*/ 2 h 39"/>
                    <a:gd name="T16" fmla="*/ 33 w 39"/>
                    <a:gd name="T17" fmla="*/ 6 h 39"/>
                    <a:gd name="T18" fmla="*/ 37 w 39"/>
                    <a:gd name="T19" fmla="*/ 12 h 39"/>
                    <a:gd name="T20" fmla="*/ 39 w 39"/>
                    <a:gd name="T21" fmla="*/ 20 h 39"/>
                    <a:gd name="T22" fmla="*/ 39 w 39"/>
                    <a:gd name="T23" fmla="*/ 20 h 39"/>
                    <a:gd name="T24" fmla="*/ 37 w 39"/>
                    <a:gd name="T25" fmla="*/ 27 h 39"/>
                    <a:gd name="T26" fmla="*/ 33 w 39"/>
                    <a:gd name="T27" fmla="*/ 33 h 39"/>
                    <a:gd name="T28" fmla="*/ 27 w 39"/>
                    <a:gd name="T29" fmla="*/ 37 h 39"/>
                    <a:gd name="T30" fmla="*/ 20 w 39"/>
                    <a:gd name="T31" fmla="*/ 39 h 39"/>
                    <a:gd name="T32" fmla="*/ 20 w 39"/>
                    <a:gd name="T33" fmla="*/ 39 h 39"/>
                    <a:gd name="T34" fmla="*/ 12 w 39"/>
                    <a:gd name="T35" fmla="*/ 37 h 39"/>
                    <a:gd name="T36" fmla="*/ 6 w 39"/>
                    <a:gd name="T37" fmla="*/ 33 h 39"/>
                    <a:gd name="T38" fmla="*/ 2 w 39"/>
                    <a:gd name="T39" fmla="*/ 27 h 39"/>
                    <a:gd name="T40" fmla="*/ 0 w 39"/>
                    <a:gd name="T41" fmla="*/ 20 h 39"/>
                    <a:gd name="T42" fmla="*/ 0 w 39"/>
                    <a:gd name="T43" fmla="*/ 20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9" h="39">
                      <a:moveTo>
                        <a:pt x="0" y="20"/>
                      </a:moveTo>
                      <a:lnTo>
                        <a:pt x="0" y="20"/>
                      </a:lnTo>
                      <a:lnTo>
                        <a:pt x="2" y="12"/>
                      </a:lnTo>
                      <a:lnTo>
                        <a:pt x="6" y="6"/>
                      </a:lnTo>
                      <a:lnTo>
                        <a:pt x="12" y="2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27" y="2"/>
                      </a:lnTo>
                      <a:lnTo>
                        <a:pt x="33" y="6"/>
                      </a:lnTo>
                      <a:lnTo>
                        <a:pt x="37" y="12"/>
                      </a:lnTo>
                      <a:lnTo>
                        <a:pt x="39" y="20"/>
                      </a:lnTo>
                      <a:lnTo>
                        <a:pt x="39" y="20"/>
                      </a:lnTo>
                      <a:lnTo>
                        <a:pt x="37" y="27"/>
                      </a:lnTo>
                      <a:lnTo>
                        <a:pt x="33" y="33"/>
                      </a:lnTo>
                      <a:lnTo>
                        <a:pt x="27" y="37"/>
                      </a:lnTo>
                      <a:lnTo>
                        <a:pt x="20" y="39"/>
                      </a:lnTo>
                      <a:lnTo>
                        <a:pt x="20" y="39"/>
                      </a:lnTo>
                      <a:lnTo>
                        <a:pt x="12" y="37"/>
                      </a:lnTo>
                      <a:lnTo>
                        <a:pt x="6" y="33"/>
                      </a:lnTo>
                      <a:lnTo>
                        <a:pt x="2" y="27"/>
                      </a:lnTo>
                      <a:lnTo>
                        <a:pt x="0" y="2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8" name="Freeform 164">
                  <a:extLst>
                    <a:ext uri="{FF2B5EF4-FFF2-40B4-BE49-F238E27FC236}">
                      <a16:creationId xmlns:a16="http://schemas.microsoft.com/office/drawing/2014/main" id="{E86D2207-3E0D-40BC-8599-9539E3BCDA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55068" y="4045788"/>
                  <a:ext cx="155367" cy="43627"/>
                </a:xfrm>
                <a:custGeom>
                  <a:avLst/>
                  <a:gdLst>
                    <a:gd name="T0" fmla="*/ 307 w 552"/>
                    <a:gd name="T1" fmla="*/ 0 h 155"/>
                    <a:gd name="T2" fmla="*/ 239 w 552"/>
                    <a:gd name="T3" fmla="*/ 12 h 155"/>
                    <a:gd name="T4" fmla="*/ 176 w 552"/>
                    <a:gd name="T5" fmla="*/ 27 h 155"/>
                    <a:gd name="T6" fmla="*/ 168 w 552"/>
                    <a:gd name="T7" fmla="*/ 31 h 155"/>
                    <a:gd name="T8" fmla="*/ 168 w 552"/>
                    <a:gd name="T9" fmla="*/ 39 h 155"/>
                    <a:gd name="T10" fmla="*/ 168 w 552"/>
                    <a:gd name="T11" fmla="*/ 54 h 155"/>
                    <a:gd name="T12" fmla="*/ 160 w 552"/>
                    <a:gd name="T13" fmla="*/ 64 h 155"/>
                    <a:gd name="T14" fmla="*/ 153 w 552"/>
                    <a:gd name="T15" fmla="*/ 70 h 155"/>
                    <a:gd name="T16" fmla="*/ 135 w 552"/>
                    <a:gd name="T17" fmla="*/ 76 h 155"/>
                    <a:gd name="T18" fmla="*/ 120 w 552"/>
                    <a:gd name="T19" fmla="*/ 74 h 155"/>
                    <a:gd name="T20" fmla="*/ 99 w 552"/>
                    <a:gd name="T21" fmla="*/ 70 h 155"/>
                    <a:gd name="T22" fmla="*/ 85 w 552"/>
                    <a:gd name="T23" fmla="*/ 70 h 155"/>
                    <a:gd name="T24" fmla="*/ 75 w 552"/>
                    <a:gd name="T25" fmla="*/ 70 h 155"/>
                    <a:gd name="T26" fmla="*/ 68 w 552"/>
                    <a:gd name="T27" fmla="*/ 62 h 155"/>
                    <a:gd name="T28" fmla="*/ 56 w 552"/>
                    <a:gd name="T29" fmla="*/ 60 h 155"/>
                    <a:gd name="T30" fmla="*/ 52 w 552"/>
                    <a:gd name="T31" fmla="*/ 62 h 155"/>
                    <a:gd name="T32" fmla="*/ 25 w 552"/>
                    <a:gd name="T33" fmla="*/ 77 h 155"/>
                    <a:gd name="T34" fmla="*/ 14 w 552"/>
                    <a:gd name="T35" fmla="*/ 87 h 155"/>
                    <a:gd name="T36" fmla="*/ 6 w 552"/>
                    <a:gd name="T37" fmla="*/ 101 h 155"/>
                    <a:gd name="T38" fmla="*/ 2 w 552"/>
                    <a:gd name="T39" fmla="*/ 118 h 155"/>
                    <a:gd name="T40" fmla="*/ 0 w 552"/>
                    <a:gd name="T41" fmla="*/ 147 h 155"/>
                    <a:gd name="T42" fmla="*/ 2 w 552"/>
                    <a:gd name="T43" fmla="*/ 155 h 155"/>
                    <a:gd name="T44" fmla="*/ 6 w 552"/>
                    <a:gd name="T45" fmla="*/ 155 h 155"/>
                    <a:gd name="T46" fmla="*/ 52 w 552"/>
                    <a:gd name="T47" fmla="*/ 124 h 155"/>
                    <a:gd name="T48" fmla="*/ 49 w 552"/>
                    <a:gd name="T49" fmla="*/ 145 h 155"/>
                    <a:gd name="T50" fmla="*/ 52 w 552"/>
                    <a:gd name="T51" fmla="*/ 147 h 155"/>
                    <a:gd name="T52" fmla="*/ 66 w 552"/>
                    <a:gd name="T53" fmla="*/ 141 h 155"/>
                    <a:gd name="T54" fmla="*/ 106 w 552"/>
                    <a:gd name="T55" fmla="*/ 130 h 155"/>
                    <a:gd name="T56" fmla="*/ 149 w 552"/>
                    <a:gd name="T57" fmla="*/ 124 h 155"/>
                    <a:gd name="T58" fmla="*/ 176 w 552"/>
                    <a:gd name="T59" fmla="*/ 124 h 155"/>
                    <a:gd name="T60" fmla="*/ 480 w 552"/>
                    <a:gd name="T61" fmla="*/ 128 h 155"/>
                    <a:gd name="T62" fmla="*/ 525 w 552"/>
                    <a:gd name="T63" fmla="*/ 126 h 155"/>
                    <a:gd name="T64" fmla="*/ 530 w 552"/>
                    <a:gd name="T65" fmla="*/ 124 h 155"/>
                    <a:gd name="T66" fmla="*/ 548 w 552"/>
                    <a:gd name="T67" fmla="*/ 112 h 155"/>
                    <a:gd name="T68" fmla="*/ 546 w 552"/>
                    <a:gd name="T69" fmla="*/ 108 h 155"/>
                    <a:gd name="T70" fmla="*/ 474 w 552"/>
                    <a:gd name="T71" fmla="*/ 106 h 155"/>
                    <a:gd name="T72" fmla="*/ 384 w 552"/>
                    <a:gd name="T73" fmla="*/ 101 h 155"/>
                    <a:gd name="T74" fmla="*/ 332 w 552"/>
                    <a:gd name="T75" fmla="*/ 93 h 155"/>
                    <a:gd name="T76" fmla="*/ 311 w 552"/>
                    <a:gd name="T77" fmla="*/ 91 h 155"/>
                    <a:gd name="T78" fmla="*/ 307 w 552"/>
                    <a:gd name="T79" fmla="*/ 93 h 155"/>
                    <a:gd name="T80" fmla="*/ 266 w 552"/>
                    <a:gd name="T81" fmla="*/ 106 h 155"/>
                    <a:gd name="T82" fmla="*/ 247 w 552"/>
                    <a:gd name="T83" fmla="*/ 104 h 155"/>
                    <a:gd name="T84" fmla="*/ 243 w 552"/>
                    <a:gd name="T85" fmla="*/ 101 h 155"/>
                    <a:gd name="T86" fmla="*/ 245 w 552"/>
                    <a:gd name="T87" fmla="*/ 93 h 155"/>
                    <a:gd name="T88" fmla="*/ 253 w 552"/>
                    <a:gd name="T89" fmla="*/ 83 h 155"/>
                    <a:gd name="T90" fmla="*/ 284 w 552"/>
                    <a:gd name="T91" fmla="*/ 60 h 155"/>
                    <a:gd name="T92" fmla="*/ 297 w 552"/>
                    <a:gd name="T93" fmla="*/ 49 h 155"/>
                    <a:gd name="T94" fmla="*/ 291 w 552"/>
                    <a:gd name="T95" fmla="*/ 47 h 155"/>
                    <a:gd name="T96" fmla="*/ 272 w 552"/>
                    <a:gd name="T97" fmla="*/ 47 h 155"/>
                    <a:gd name="T98" fmla="*/ 249 w 552"/>
                    <a:gd name="T99" fmla="*/ 47 h 155"/>
                    <a:gd name="T100" fmla="*/ 247 w 552"/>
                    <a:gd name="T101" fmla="*/ 43 h 155"/>
                    <a:gd name="T102" fmla="*/ 253 w 552"/>
                    <a:gd name="T103" fmla="*/ 39 h 155"/>
                    <a:gd name="T104" fmla="*/ 301 w 552"/>
                    <a:gd name="T105" fmla="*/ 6 h 155"/>
                    <a:gd name="T106" fmla="*/ 307 w 552"/>
                    <a:gd name="T107" fmla="*/ 0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52" h="155">
                      <a:moveTo>
                        <a:pt x="307" y="0"/>
                      </a:moveTo>
                      <a:lnTo>
                        <a:pt x="307" y="0"/>
                      </a:lnTo>
                      <a:lnTo>
                        <a:pt x="286" y="2"/>
                      </a:lnTo>
                      <a:lnTo>
                        <a:pt x="239" y="12"/>
                      </a:lnTo>
                      <a:lnTo>
                        <a:pt x="191" y="23"/>
                      </a:lnTo>
                      <a:lnTo>
                        <a:pt x="176" y="27"/>
                      </a:lnTo>
                      <a:lnTo>
                        <a:pt x="168" y="31"/>
                      </a:lnTo>
                      <a:lnTo>
                        <a:pt x="168" y="31"/>
                      </a:lnTo>
                      <a:lnTo>
                        <a:pt x="168" y="35"/>
                      </a:lnTo>
                      <a:lnTo>
                        <a:pt x="168" y="39"/>
                      </a:lnTo>
                      <a:lnTo>
                        <a:pt x="168" y="49"/>
                      </a:lnTo>
                      <a:lnTo>
                        <a:pt x="168" y="54"/>
                      </a:lnTo>
                      <a:lnTo>
                        <a:pt x="164" y="60"/>
                      </a:lnTo>
                      <a:lnTo>
                        <a:pt x="160" y="64"/>
                      </a:lnTo>
                      <a:lnTo>
                        <a:pt x="153" y="70"/>
                      </a:lnTo>
                      <a:lnTo>
                        <a:pt x="153" y="70"/>
                      </a:lnTo>
                      <a:lnTo>
                        <a:pt x="143" y="74"/>
                      </a:lnTo>
                      <a:lnTo>
                        <a:pt x="135" y="76"/>
                      </a:lnTo>
                      <a:lnTo>
                        <a:pt x="128" y="76"/>
                      </a:lnTo>
                      <a:lnTo>
                        <a:pt x="120" y="74"/>
                      </a:lnTo>
                      <a:lnTo>
                        <a:pt x="108" y="72"/>
                      </a:lnTo>
                      <a:lnTo>
                        <a:pt x="99" y="70"/>
                      </a:lnTo>
                      <a:lnTo>
                        <a:pt x="99" y="70"/>
                      </a:lnTo>
                      <a:lnTo>
                        <a:pt x="85" y="70"/>
                      </a:lnTo>
                      <a:lnTo>
                        <a:pt x="75" y="70"/>
                      </a:lnTo>
                      <a:lnTo>
                        <a:pt x="75" y="70"/>
                      </a:lnTo>
                      <a:lnTo>
                        <a:pt x="72" y="66"/>
                      </a:lnTo>
                      <a:lnTo>
                        <a:pt x="68" y="62"/>
                      </a:lnTo>
                      <a:lnTo>
                        <a:pt x="60" y="60"/>
                      </a:lnTo>
                      <a:lnTo>
                        <a:pt x="56" y="60"/>
                      </a:lnTo>
                      <a:lnTo>
                        <a:pt x="52" y="62"/>
                      </a:lnTo>
                      <a:lnTo>
                        <a:pt x="52" y="62"/>
                      </a:lnTo>
                      <a:lnTo>
                        <a:pt x="41" y="68"/>
                      </a:lnTo>
                      <a:lnTo>
                        <a:pt x="25" y="77"/>
                      </a:lnTo>
                      <a:lnTo>
                        <a:pt x="20" y="81"/>
                      </a:lnTo>
                      <a:lnTo>
                        <a:pt x="14" y="87"/>
                      </a:lnTo>
                      <a:lnTo>
                        <a:pt x="8" y="93"/>
                      </a:lnTo>
                      <a:lnTo>
                        <a:pt x="6" y="101"/>
                      </a:lnTo>
                      <a:lnTo>
                        <a:pt x="6" y="101"/>
                      </a:lnTo>
                      <a:lnTo>
                        <a:pt x="2" y="118"/>
                      </a:lnTo>
                      <a:lnTo>
                        <a:pt x="0" y="137"/>
                      </a:lnTo>
                      <a:lnTo>
                        <a:pt x="0" y="147"/>
                      </a:lnTo>
                      <a:lnTo>
                        <a:pt x="0" y="153"/>
                      </a:lnTo>
                      <a:lnTo>
                        <a:pt x="2" y="155"/>
                      </a:lnTo>
                      <a:lnTo>
                        <a:pt x="6" y="155"/>
                      </a:lnTo>
                      <a:lnTo>
                        <a:pt x="6" y="155"/>
                      </a:lnTo>
                      <a:lnTo>
                        <a:pt x="52" y="124"/>
                      </a:lnTo>
                      <a:lnTo>
                        <a:pt x="52" y="124"/>
                      </a:lnTo>
                      <a:lnTo>
                        <a:pt x="49" y="137"/>
                      </a:lnTo>
                      <a:lnTo>
                        <a:pt x="49" y="145"/>
                      </a:lnTo>
                      <a:lnTo>
                        <a:pt x="49" y="147"/>
                      </a:lnTo>
                      <a:lnTo>
                        <a:pt x="52" y="147"/>
                      </a:lnTo>
                      <a:lnTo>
                        <a:pt x="52" y="147"/>
                      </a:lnTo>
                      <a:lnTo>
                        <a:pt x="66" y="141"/>
                      </a:lnTo>
                      <a:lnTo>
                        <a:pt x="89" y="133"/>
                      </a:lnTo>
                      <a:lnTo>
                        <a:pt x="106" y="130"/>
                      </a:lnTo>
                      <a:lnTo>
                        <a:pt x="126" y="126"/>
                      </a:lnTo>
                      <a:lnTo>
                        <a:pt x="149" y="124"/>
                      </a:lnTo>
                      <a:lnTo>
                        <a:pt x="176" y="124"/>
                      </a:lnTo>
                      <a:lnTo>
                        <a:pt x="176" y="124"/>
                      </a:lnTo>
                      <a:lnTo>
                        <a:pt x="376" y="128"/>
                      </a:lnTo>
                      <a:lnTo>
                        <a:pt x="480" y="128"/>
                      </a:lnTo>
                      <a:lnTo>
                        <a:pt x="515" y="128"/>
                      </a:lnTo>
                      <a:lnTo>
                        <a:pt x="525" y="126"/>
                      </a:lnTo>
                      <a:lnTo>
                        <a:pt x="530" y="124"/>
                      </a:lnTo>
                      <a:lnTo>
                        <a:pt x="530" y="124"/>
                      </a:lnTo>
                      <a:lnTo>
                        <a:pt x="540" y="118"/>
                      </a:lnTo>
                      <a:lnTo>
                        <a:pt x="548" y="112"/>
                      </a:lnTo>
                      <a:lnTo>
                        <a:pt x="552" y="110"/>
                      </a:lnTo>
                      <a:lnTo>
                        <a:pt x="546" y="108"/>
                      </a:lnTo>
                      <a:lnTo>
                        <a:pt x="546" y="108"/>
                      </a:lnTo>
                      <a:lnTo>
                        <a:pt x="474" y="106"/>
                      </a:lnTo>
                      <a:lnTo>
                        <a:pt x="426" y="104"/>
                      </a:lnTo>
                      <a:lnTo>
                        <a:pt x="384" y="101"/>
                      </a:lnTo>
                      <a:lnTo>
                        <a:pt x="384" y="101"/>
                      </a:lnTo>
                      <a:lnTo>
                        <a:pt x="332" y="93"/>
                      </a:lnTo>
                      <a:lnTo>
                        <a:pt x="316" y="91"/>
                      </a:lnTo>
                      <a:lnTo>
                        <a:pt x="311" y="91"/>
                      </a:lnTo>
                      <a:lnTo>
                        <a:pt x="307" y="93"/>
                      </a:lnTo>
                      <a:lnTo>
                        <a:pt x="307" y="93"/>
                      </a:lnTo>
                      <a:lnTo>
                        <a:pt x="291" y="99"/>
                      </a:lnTo>
                      <a:lnTo>
                        <a:pt x="266" y="106"/>
                      </a:lnTo>
                      <a:lnTo>
                        <a:pt x="255" y="106"/>
                      </a:lnTo>
                      <a:lnTo>
                        <a:pt x="247" y="104"/>
                      </a:lnTo>
                      <a:lnTo>
                        <a:pt x="243" y="103"/>
                      </a:lnTo>
                      <a:lnTo>
                        <a:pt x="243" y="101"/>
                      </a:lnTo>
                      <a:lnTo>
                        <a:pt x="243" y="97"/>
                      </a:lnTo>
                      <a:lnTo>
                        <a:pt x="245" y="93"/>
                      </a:lnTo>
                      <a:lnTo>
                        <a:pt x="245" y="93"/>
                      </a:lnTo>
                      <a:lnTo>
                        <a:pt x="253" y="83"/>
                      </a:lnTo>
                      <a:lnTo>
                        <a:pt x="262" y="74"/>
                      </a:lnTo>
                      <a:lnTo>
                        <a:pt x="284" y="60"/>
                      </a:lnTo>
                      <a:lnTo>
                        <a:pt x="295" y="50"/>
                      </a:lnTo>
                      <a:lnTo>
                        <a:pt x="297" y="49"/>
                      </a:lnTo>
                      <a:lnTo>
                        <a:pt x="297" y="49"/>
                      </a:lnTo>
                      <a:lnTo>
                        <a:pt x="291" y="47"/>
                      </a:lnTo>
                      <a:lnTo>
                        <a:pt x="291" y="47"/>
                      </a:lnTo>
                      <a:lnTo>
                        <a:pt x="272" y="47"/>
                      </a:lnTo>
                      <a:lnTo>
                        <a:pt x="255" y="49"/>
                      </a:lnTo>
                      <a:lnTo>
                        <a:pt x="249" y="47"/>
                      </a:lnTo>
                      <a:lnTo>
                        <a:pt x="247" y="47"/>
                      </a:lnTo>
                      <a:lnTo>
                        <a:pt x="247" y="43"/>
                      </a:lnTo>
                      <a:lnTo>
                        <a:pt x="253" y="39"/>
                      </a:lnTo>
                      <a:lnTo>
                        <a:pt x="253" y="39"/>
                      </a:lnTo>
                      <a:lnTo>
                        <a:pt x="289" y="16"/>
                      </a:lnTo>
                      <a:lnTo>
                        <a:pt x="301" y="6"/>
                      </a:lnTo>
                      <a:lnTo>
                        <a:pt x="307" y="0"/>
                      </a:lnTo>
                      <a:lnTo>
                        <a:pt x="30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9" name="Freeform 165">
                  <a:extLst>
                    <a:ext uri="{FF2B5EF4-FFF2-40B4-BE49-F238E27FC236}">
                      <a16:creationId xmlns:a16="http://schemas.microsoft.com/office/drawing/2014/main" id="{03E4BE50-1344-4C25-9105-C54EAFEFAA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2768" y="4050291"/>
                  <a:ext cx="294410" cy="77965"/>
                </a:xfrm>
                <a:custGeom>
                  <a:avLst/>
                  <a:gdLst>
                    <a:gd name="T0" fmla="*/ 603 w 1046"/>
                    <a:gd name="T1" fmla="*/ 48 h 277"/>
                    <a:gd name="T2" fmla="*/ 593 w 1046"/>
                    <a:gd name="T3" fmla="*/ 58 h 277"/>
                    <a:gd name="T4" fmla="*/ 597 w 1046"/>
                    <a:gd name="T5" fmla="*/ 77 h 277"/>
                    <a:gd name="T6" fmla="*/ 580 w 1046"/>
                    <a:gd name="T7" fmla="*/ 90 h 277"/>
                    <a:gd name="T8" fmla="*/ 551 w 1046"/>
                    <a:gd name="T9" fmla="*/ 123 h 277"/>
                    <a:gd name="T10" fmla="*/ 495 w 1046"/>
                    <a:gd name="T11" fmla="*/ 139 h 277"/>
                    <a:gd name="T12" fmla="*/ 156 w 1046"/>
                    <a:gd name="T13" fmla="*/ 146 h 277"/>
                    <a:gd name="T14" fmla="*/ 98 w 1046"/>
                    <a:gd name="T15" fmla="*/ 160 h 277"/>
                    <a:gd name="T16" fmla="*/ 59 w 1046"/>
                    <a:gd name="T17" fmla="*/ 191 h 277"/>
                    <a:gd name="T18" fmla="*/ 13 w 1046"/>
                    <a:gd name="T19" fmla="*/ 229 h 277"/>
                    <a:gd name="T20" fmla="*/ 2 w 1046"/>
                    <a:gd name="T21" fmla="*/ 258 h 277"/>
                    <a:gd name="T22" fmla="*/ 23 w 1046"/>
                    <a:gd name="T23" fmla="*/ 262 h 277"/>
                    <a:gd name="T24" fmla="*/ 133 w 1046"/>
                    <a:gd name="T25" fmla="*/ 210 h 277"/>
                    <a:gd name="T26" fmla="*/ 142 w 1046"/>
                    <a:gd name="T27" fmla="*/ 214 h 277"/>
                    <a:gd name="T28" fmla="*/ 140 w 1046"/>
                    <a:gd name="T29" fmla="*/ 262 h 277"/>
                    <a:gd name="T30" fmla="*/ 156 w 1046"/>
                    <a:gd name="T31" fmla="*/ 270 h 277"/>
                    <a:gd name="T32" fmla="*/ 215 w 1046"/>
                    <a:gd name="T33" fmla="*/ 231 h 277"/>
                    <a:gd name="T34" fmla="*/ 246 w 1046"/>
                    <a:gd name="T35" fmla="*/ 204 h 277"/>
                    <a:gd name="T36" fmla="*/ 239 w 1046"/>
                    <a:gd name="T37" fmla="*/ 266 h 277"/>
                    <a:gd name="T38" fmla="*/ 248 w 1046"/>
                    <a:gd name="T39" fmla="*/ 277 h 277"/>
                    <a:gd name="T40" fmla="*/ 304 w 1046"/>
                    <a:gd name="T41" fmla="*/ 229 h 277"/>
                    <a:gd name="T42" fmla="*/ 347 w 1046"/>
                    <a:gd name="T43" fmla="*/ 198 h 277"/>
                    <a:gd name="T44" fmla="*/ 348 w 1046"/>
                    <a:gd name="T45" fmla="*/ 222 h 277"/>
                    <a:gd name="T46" fmla="*/ 356 w 1046"/>
                    <a:gd name="T47" fmla="*/ 270 h 277"/>
                    <a:gd name="T48" fmla="*/ 374 w 1046"/>
                    <a:gd name="T49" fmla="*/ 264 h 277"/>
                    <a:gd name="T50" fmla="*/ 435 w 1046"/>
                    <a:gd name="T51" fmla="*/ 208 h 277"/>
                    <a:gd name="T52" fmla="*/ 449 w 1046"/>
                    <a:gd name="T53" fmla="*/ 208 h 277"/>
                    <a:gd name="T54" fmla="*/ 460 w 1046"/>
                    <a:gd name="T55" fmla="*/ 241 h 277"/>
                    <a:gd name="T56" fmla="*/ 480 w 1046"/>
                    <a:gd name="T57" fmla="*/ 247 h 277"/>
                    <a:gd name="T58" fmla="*/ 510 w 1046"/>
                    <a:gd name="T59" fmla="*/ 227 h 277"/>
                    <a:gd name="T60" fmla="*/ 543 w 1046"/>
                    <a:gd name="T61" fmla="*/ 198 h 277"/>
                    <a:gd name="T62" fmla="*/ 553 w 1046"/>
                    <a:gd name="T63" fmla="*/ 206 h 277"/>
                    <a:gd name="T64" fmla="*/ 562 w 1046"/>
                    <a:gd name="T65" fmla="*/ 227 h 277"/>
                    <a:gd name="T66" fmla="*/ 597 w 1046"/>
                    <a:gd name="T67" fmla="*/ 231 h 277"/>
                    <a:gd name="T68" fmla="*/ 636 w 1046"/>
                    <a:gd name="T69" fmla="*/ 206 h 277"/>
                    <a:gd name="T70" fmla="*/ 670 w 1046"/>
                    <a:gd name="T71" fmla="*/ 160 h 277"/>
                    <a:gd name="T72" fmla="*/ 680 w 1046"/>
                    <a:gd name="T73" fmla="*/ 189 h 277"/>
                    <a:gd name="T74" fmla="*/ 703 w 1046"/>
                    <a:gd name="T75" fmla="*/ 200 h 277"/>
                    <a:gd name="T76" fmla="*/ 722 w 1046"/>
                    <a:gd name="T77" fmla="*/ 187 h 277"/>
                    <a:gd name="T78" fmla="*/ 757 w 1046"/>
                    <a:gd name="T79" fmla="*/ 139 h 277"/>
                    <a:gd name="T80" fmla="*/ 772 w 1046"/>
                    <a:gd name="T81" fmla="*/ 131 h 277"/>
                    <a:gd name="T82" fmla="*/ 825 w 1046"/>
                    <a:gd name="T83" fmla="*/ 166 h 277"/>
                    <a:gd name="T84" fmla="*/ 857 w 1046"/>
                    <a:gd name="T85" fmla="*/ 169 h 277"/>
                    <a:gd name="T86" fmla="*/ 877 w 1046"/>
                    <a:gd name="T87" fmla="*/ 135 h 277"/>
                    <a:gd name="T88" fmla="*/ 882 w 1046"/>
                    <a:gd name="T89" fmla="*/ 81 h 277"/>
                    <a:gd name="T90" fmla="*/ 946 w 1046"/>
                    <a:gd name="T91" fmla="*/ 104 h 277"/>
                    <a:gd name="T92" fmla="*/ 984 w 1046"/>
                    <a:gd name="T93" fmla="*/ 106 h 277"/>
                    <a:gd name="T94" fmla="*/ 1025 w 1046"/>
                    <a:gd name="T95" fmla="*/ 71 h 277"/>
                    <a:gd name="T96" fmla="*/ 1046 w 1046"/>
                    <a:gd name="T97" fmla="*/ 27 h 277"/>
                    <a:gd name="T98" fmla="*/ 1042 w 1046"/>
                    <a:gd name="T99" fmla="*/ 15 h 277"/>
                    <a:gd name="T100" fmla="*/ 665 w 1046"/>
                    <a:gd name="T101" fmla="*/ 0 h 277"/>
                    <a:gd name="T102" fmla="*/ 643 w 1046"/>
                    <a:gd name="T103" fmla="*/ 11 h 277"/>
                    <a:gd name="T104" fmla="*/ 626 w 1046"/>
                    <a:gd name="T105" fmla="*/ 38 h 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046" h="277">
                      <a:moveTo>
                        <a:pt x="626" y="38"/>
                      </a:moveTo>
                      <a:lnTo>
                        <a:pt x="626" y="38"/>
                      </a:lnTo>
                      <a:lnTo>
                        <a:pt x="613" y="42"/>
                      </a:lnTo>
                      <a:lnTo>
                        <a:pt x="603" y="48"/>
                      </a:lnTo>
                      <a:lnTo>
                        <a:pt x="599" y="50"/>
                      </a:lnTo>
                      <a:lnTo>
                        <a:pt x="595" y="54"/>
                      </a:lnTo>
                      <a:lnTo>
                        <a:pt x="595" y="54"/>
                      </a:lnTo>
                      <a:lnTo>
                        <a:pt x="593" y="58"/>
                      </a:lnTo>
                      <a:lnTo>
                        <a:pt x="595" y="61"/>
                      </a:lnTo>
                      <a:lnTo>
                        <a:pt x="597" y="69"/>
                      </a:lnTo>
                      <a:lnTo>
                        <a:pt x="599" y="73"/>
                      </a:lnTo>
                      <a:lnTo>
                        <a:pt x="597" y="77"/>
                      </a:lnTo>
                      <a:lnTo>
                        <a:pt x="593" y="81"/>
                      </a:lnTo>
                      <a:lnTo>
                        <a:pt x="587" y="85"/>
                      </a:lnTo>
                      <a:lnTo>
                        <a:pt x="587" y="85"/>
                      </a:lnTo>
                      <a:lnTo>
                        <a:pt x="580" y="90"/>
                      </a:lnTo>
                      <a:lnTo>
                        <a:pt x="574" y="96"/>
                      </a:lnTo>
                      <a:lnTo>
                        <a:pt x="568" y="106"/>
                      </a:lnTo>
                      <a:lnTo>
                        <a:pt x="560" y="115"/>
                      </a:lnTo>
                      <a:lnTo>
                        <a:pt x="551" y="123"/>
                      </a:lnTo>
                      <a:lnTo>
                        <a:pt x="537" y="131"/>
                      </a:lnTo>
                      <a:lnTo>
                        <a:pt x="520" y="137"/>
                      </a:lnTo>
                      <a:lnTo>
                        <a:pt x="495" y="139"/>
                      </a:lnTo>
                      <a:lnTo>
                        <a:pt x="495" y="139"/>
                      </a:lnTo>
                      <a:lnTo>
                        <a:pt x="325" y="139"/>
                      </a:lnTo>
                      <a:lnTo>
                        <a:pt x="231" y="141"/>
                      </a:lnTo>
                      <a:lnTo>
                        <a:pt x="189" y="144"/>
                      </a:lnTo>
                      <a:lnTo>
                        <a:pt x="156" y="146"/>
                      </a:lnTo>
                      <a:lnTo>
                        <a:pt x="156" y="146"/>
                      </a:lnTo>
                      <a:lnTo>
                        <a:pt x="131" y="150"/>
                      </a:lnTo>
                      <a:lnTo>
                        <a:pt x="111" y="154"/>
                      </a:lnTo>
                      <a:lnTo>
                        <a:pt x="98" y="160"/>
                      </a:lnTo>
                      <a:lnTo>
                        <a:pt x="86" y="168"/>
                      </a:lnTo>
                      <a:lnTo>
                        <a:pt x="79" y="173"/>
                      </a:lnTo>
                      <a:lnTo>
                        <a:pt x="69" y="183"/>
                      </a:lnTo>
                      <a:lnTo>
                        <a:pt x="59" y="191"/>
                      </a:lnTo>
                      <a:lnTo>
                        <a:pt x="48" y="200"/>
                      </a:lnTo>
                      <a:lnTo>
                        <a:pt x="48" y="200"/>
                      </a:lnTo>
                      <a:lnTo>
                        <a:pt x="23" y="220"/>
                      </a:lnTo>
                      <a:lnTo>
                        <a:pt x="13" y="229"/>
                      </a:lnTo>
                      <a:lnTo>
                        <a:pt x="5" y="237"/>
                      </a:lnTo>
                      <a:lnTo>
                        <a:pt x="2" y="245"/>
                      </a:lnTo>
                      <a:lnTo>
                        <a:pt x="0" y="252"/>
                      </a:lnTo>
                      <a:lnTo>
                        <a:pt x="2" y="258"/>
                      </a:lnTo>
                      <a:lnTo>
                        <a:pt x="9" y="262"/>
                      </a:lnTo>
                      <a:lnTo>
                        <a:pt x="9" y="262"/>
                      </a:lnTo>
                      <a:lnTo>
                        <a:pt x="15" y="264"/>
                      </a:lnTo>
                      <a:lnTo>
                        <a:pt x="23" y="262"/>
                      </a:lnTo>
                      <a:lnTo>
                        <a:pt x="42" y="256"/>
                      </a:lnTo>
                      <a:lnTo>
                        <a:pt x="65" y="245"/>
                      </a:lnTo>
                      <a:lnTo>
                        <a:pt x="90" y="233"/>
                      </a:lnTo>
                      <a:lnTo>
                        <a:pt x="133" y="210"/>
                      </a:lnTo>
                      <a:lnTo>
                        <a:pt x="148" y="200"/>
                      </a:lnTo>
                      <a:lnTo>
                        <a:pt x="148" y="200"/>
                      </a:lnTo>
                      <a:lnTo>
                        <a:pt x="146" y="206"/>
                      </a:lnTo>
                      <a:lnTo>
                        <a:pt x="142" y="214"/>
                      </a:lnTo>
                      <a:lnTo>
                        <a:pt x="140" y="227"/>
                      </a:lnTo>
                      <a:lnTo>
                        <a:pt x="138" y="241"/>
                      </a:lnTo>
                      <a:lnTo>
                        <a:pt x="138" y="252"/>
                      </a:lnTo>
                      <a:lnTo>
                        <a:pt x="140" y="262"/>
                      </a:lnTo>
                      <a:lnTo>
                        <a:pt x="144" y="266"/>
                      </a:lnTo>
                      <a:lnTo>
                        <a:pt x="146" y="270"/>
                      </a:lnTo>
                      <a:lnTo>
                        <a:pt x="150" y="270"/>
                      </a:lnTo>
                      <a:lnTo>
                        <a:pt x="156" y="270"/>
                      </a:lnTo>
                      <a:lnTo>
                        <a:pt x="156" y="270"/>
                      </a:lnTo>
                      <a:lnTo>
                        <a:pt x="169" y="264"/>
                      </a:lnTo>
                      <a:lnTo>
                        <a:pt x="183" y="256"/>
                      </a:lnTo>
                      <a:lnTo>
                        <a:pt x="215" y="231"/>
                      </a:lnTo>
                      <a:lnTo>
                        <a:pt x="241" y="210"/>
                      </a:lnTo>
                      <a:lnTo>
                        <a:pt x="248" y="200"/>
                      </a:lnTo>
                      <a:lnTo>
                        <a:pt x="248" y="200"/>
                      </a:lnTo>
                      <a:lnTo>
                        <a:pt x="246" y="204"/>
                      </a:lnTo>
                      <a:lnTo>
                        <a:pt x="242" y="214"/>
                      </a:lnTo>
                      <a:lnTo>
                        <a:pt x="239" y="241"/>
                      </a:lnTo>
                      <a:lnTo>
                        <a:pt x="239" y="254"/>
                      </a:lnTo>
                      <a:lnTo>
                        <a:pt x="239" y="266"/>
                      </a:lnTo>
                      <a:lnTo>
                        <a:pt x="242" y="276"/>
                      </a:lnTo>
                      <a:lnTo>
                        <a:pt x="244" y="277"/>
                      </a:lnTo>
                      <a:lnTo>
                        <a:pt x="248" y="277"/>
                      </a:lnTo>
                      <a:lnTo>
                        <a:pt x="248" y="277"/>
                      </a:lnTo>
                      <a:lnTo>
                        <a:pt x="252" y="276"/>
                      </a:lnTo>
                      <a:lnTo>
                        <a:pt x="258" y="274"/>
                      </a:lnTo>
                      <a:lnTo>
                        <a:pt x="271" y="262"/>
                      </a:lnTo>
                      <a:lnTo>
                        <a:pt x="304" y="229"/>
                      </a:lnTo>
                      <a:lnTo>
                        <a:pt x="321" y="216"/>
                      </a:lnTo>
                      <a:lnTo>
                        <a:pt x="335" y="202"/>
                      </a:lnTo>
                      <a:lnTo>
                        <a:pt x="345" y="198"/>
                      </a:lnTo>
                      <a:lnTo>
                        <a:pt x="347" y="198"/>
                      </a:lnTo>
                      <a:lnTo>
                        <a:pt x="348" y="200"/>
                      </a:lnTo>
                      <a:lnTo>
                        <a:pt x="348" y="200"/>
                      </a:lnTo>
                      <a:lnTo>
                        <a:pt x="348" y="210"/>
                      </a:lnTo>
                      <a:lnTo>
                        <a:pt x="348" y="222"/>
                      </a:lnTo>
                      <a:lnTo>
                        <a:pt x="348" y="245"/>
                      </a:lnTo>
                      <a:lnTo>
                        <a:pt x="350" y="256"/>
                      </a:lnTo>
                      <a:lnTo>
                        <a:pt x="352" y="264"/>
                      </a:lnTo>
                      <a:lnTo>
                        <a:pt x="356" y="270"/>
                      </a:lnTo>
                      <a:lnTo>
                        <a:pt x="360" y="270"/>
                      </a:lnTo>
                      <a:lnTo>
                        <a:pt x="364" y="270"/>
                      </a:lnTo>
                      <a:lnTo>
                        <a:pt x="364" y="270"/>
                      </a:lnTo>
                      <a:lnTo>
                        <a:pt x="374" y="264"/>
                      </a:lnTo>
                      <a:lnTo>
                        <a:pt x="387" y="254"/>
                      </a:lnTo>
                      <a:lnTo>
                        <a:pt x="412" y="229"/>
                      </a:lnTo>
                      <a:lnTo>
                        <a:pt x="426" y="216"/>
                      </a:lnTo>
                      <a:lnTo>
                        <a:pt x="435" y="208"/>
                      </a:lnTo>
                      <a:lnTo>
                        <a:pt x="441" y="204"/>
                      </a:lnTo>
                      <a:lnTo>
                        <a:pt x="445" y="204"/>
                      </a:lnTo>
                      <a:lnTo>
                        <a:pt x="447" y="204"/>
                      </a:lnTo>
                      <a:lnTo>
                        <a:pt x="449" y="208"/>
                      </a:lnTo>
                      <a:lnTo>
                        <a:pt x="449" y="208"/>
                      </a:lnTo>
                      <a:lnTo>
                        <a:pt x="453" y="223"/>
                      </a:lnTo>
                      <a:lnTo>
                        <a:pt x="456" y="235"/>
                      </a:lnTo>
                      <a:lnTo>
                        <a:pt x="460" y="241"/>
                      </a:lnTo>
                      <a:lnTo>
                        <a:pt x="464" y="243"/>
                      </a:lnTo>
                      <a:lnTo>
                        <a:pt x="472" y="247"/>
                      </a:lnTo>
                      <a:lnTo>
                        <a:pt x="480" y="247"/>
                      </a:lnTo>
                      <a:lnTo>
                        <a:pt x="480" y="247"/>
                      </a:lnTo>
                      <a:lnTo>
                        <a:pt x="485" y="247"/>
                      </a:lnTo>
                      <a:lnTo>
                        <a:pt x="489" y="245"/>
                      </a:lnTo>
                      <a:lnTo>
                        <a:pt x="499" y="237"/>
                      </a:lnTo>
                      <a:lnTo>
                        <a:pt x="510" y="227"/>
                      </a:lnTo>
                      <a:lnTo>
                        <a:pt x="520" y="218"/>
                      </a:lnTo>
                      <a:lnTo>
                        <a:pt x="528" y="208"/>
                      </a:lnTo>
                      <a:lnTo>
                        <a:pt x="537" y="200"/>
                      </a:lnTo>
                      <a:lnTo>
                        <a:pt x="543" y="198"/>
                      </a:lnTo>
                      <a:lnTo>
                        <a:pt x="547" y="198"/>
                      </a:lnTo>
                      <a:lnTo>
                        <a:pt x="549" y="200"/>
                      </a:lnTo>
                      <a:lnTo>
                        <a:pt x="549" y="200"/>
                      </a:lnTo>
                      <a:lnTo>
                        <a:pt x="553" y="206"/>
                      </a:lnTo>
                      <a:lnTo>
                        <a:pt x="553" y="212"/>
                      </a:lnTo>
                      <a:lnTo>
                        <a:pt x="555" y="220"/>
                      </a:lnTo>
                      <a:lnTo>
                        <a:pt x="557" y="223"/>
                      </a:lnTo>
                      <a:lnTo>
                        <a:pt x="562" y="227"/>
                      </a:lnTo>
                      <a:lnTo>
                        <a:pt x="572" y="229"/>
                      </a:lnTo>
                      <a:lnTo>
                        <a:pt x="587" y="231"/>
                      </a:lnTo>
                      <a:lnTo>
                        <a:pt x="587" y="231"/>
                      </a:lnTo>
                      <a:lnTo>
                        <a:pt x="597" y="231"/>
                      </a:lnTo>
                      <a:lnTo>
                        <a:pt x="605" y="229"/>
                      </a:lnTo>
                      <a:lnTo>
                        <a:pt x="614" y="223"/>
                      </a:lnTo>
                      <a:lnTo>
                        <a:pt x="620" y="220"/>
                      </a:lnTo>
                      <a:lnTo>
                        <a:pt x="636" y="206"/>
                      </a:lnTo>
                      <a:lnTo>
                        <a:pt x="647" y="191"/>
                      </a:lnTo>
                      <a:lnTo>
                        <a:pt x="665" y="166"/>
                      </a:lnTo>
                      <a:lnTo>
                        <a:pt x="668" y="160"/>
                      </a:lnTo>
                      <a:lnTo>
                        <a:pt x="670" y="160"/>
                      </a:lnTo>
                      <a:lnTo>
                        <a:pt x="672" y="162"/>
                      </a:lnTo>
                      <a:lnTo>
                        <a:pt x="672" y="162"/>
                      </a:lnTo>
                      <a:lnTo>
                        <a:pt x="676" y="175"/>
                      </a:lnTo>
                      <a:lnTo>
                        <a:pt x="680" y="189"/>
                      </a:lnTo>
                      <a:lnTo>
                        <a:pt x="682" y="195"/>
                      </a:lnTo>
                      <a:lnTo>
                        <a:pt x="688" y="198"/>
                      </a:lnTo>
                      <a:lnTo>
                        <a:pt x="693" y="200"/>
                      </a:lnTo>
                      <a:lnTo>
                        <a:pt x="703" y="200"/>
                      </a:lnTo>
                      <a:lnTo>
                        <a:pt x="703" y="200"/>
                      </a:lnTo>
                      <a:lnTo>
                        <a:pt x="709" y="198"/>
                      </a:lnTo>
                      <a:lnTo>
                        <a:pt x="713" y="196"/>
                      </a:lnTo>
                      <a:lnTo>
                        <a:pt x="722" y="187"/>
                      </a:lnTo>
                      <a:lnTo>
                        <a:pt x="732" y="175"/>
                      </a:lnTo>
                      <a:lnTo>
                        <a:pt x="742" y="162"/>
                      </a:lnTo>
                      <a:lnTo>
                        <a:pt x="749" y="148"/>
                      </a:lnTo>
                      <a:lnTo>
                        <a:pt x="757" y="139"/>
                      </a:lnTo>
                      <a:lnTo>
                        <a:pt x="765" y="131"/>
                      </a:lnTo>
                      <a:lnTo>
                        <a:pt x="769" y="131"/>
                      </a:lnTo>
                      <a:lnTo>
                        <a:pt x="772" y="131"/>
                      </a:lnTo>
                      <a:lnTo>
                        <a:pt x="772" y="131"/>
                      </a:lnTo>
                      <a:lnTo>
                        <a:pt x="780" y="135"/>
                      </a:lnTo>
                      <a:lnTo>
                        <a:pt x="790" y="142"/>
                      </a:lnTo>
                      <a:lnTo>
                        <a:pt x="813" y="160"/>
                      </a:lnTo>
                      <a:lnTo>
                        <a:pt x="825" y="166"/>
                      </a:lnTo>
                      <a:lnTo>
                        <a:pt x="836" y="171"/>
                      </a:lnTo>
                      <a:lnTo>
                        <a:pt x="848" y="173"/>
                      </a:lnTo>
                      <a:lnTo>
                        <a:pt x="853" y="171"/>
                      </a:lnTo>
                      <a:lnTo>
                        <a:pt x="857" y="169"/>
                      </a:lnTo>
                      <a:lnTo>
                        <a:pt x="857" y="169"/>
                      </a:lnTo>
                      <a:lnTo>
                        <a:pt x="865" y="162"/>
                      </a:lnTo>
                      <a:lnTo>
                        <a:pt x="873" y="148"/>
                      </a:lnTo>
                      <a:lnTo>
                        <a:pt x="877" y="135"/>
                      </a:lnTo>
                      <a:lnTo>
                        <a:pt x="880" y="119"/>
                      </a:lnTo>
                      <a:lnTo>
                        <a:pt x="882" y="104"/>
                      </a:lnTo>
                      <a:lnTo>
                        <a:pt x="882" y="90"/>
                      </a:lnTo>
                      <a:lnTo>
                        <a:pt x="882" y="81"/>
                      </a:lnTo>
                      <a:lnTo>
                        <a:pt x="880" y="77"/>
                      </a:lnTo>
                      <a:lnTo>
                        <a:pt x="880" y="77"/>
                      </a:lnTo>
                      <a:lnTo>
                        <a:pt x="913" y="92"/>
                      </a:lnTo>
                      <a:lnTo>
                        <a:pt x="946" y="104"/>
                      </a:lnTo>
                      <a:lnTo>
                        <a:pt x="959" y="108"/>
                      </a:lnTo>
                      <a:lnTo>
                        <a:pt x="973" y="108"/>
                      </a:lnTo>
                      <a:lnTo>
                        <a:pt x="973" y="108"/>
                      </a:lnTo>
                      <a:lnTo>
                        <a:pt x="984" y="106"/>
                      </a:lnTo>
                      <a:lnTo>
                        <a:pt x="994" y="102"/>
                      </a:lnTo>
                      <a:lnTo>
                        <a:pt x="1002" y="96"/>
                      </a:lnTo>
                      <a:lnTo>
                        <a:pt x="1011" y="88"/>
                      </a:lnTo>
                      <a:lnTo>
                        <a:pt x="1025" y="71"/>
                      </a:lnTo>
                      <a:lnTo>
                        <a:pt x="1035" y="54"/>
                      </a:lnTo>
                      <a:lnTo>
                        <a:pt x="1035" y="54"/>
                      </a:lnTo>
                      <a:lnTo>
                        <a:pt x="1042" y="38"/>
                      </a:lnTo>
                      <a:lnTo>
                        <a:pt x="1046" y="27"/>
                      </a:lnTo>
                      <a:lnTo>
                        <a:pt x="1046" y="19"/>
                      </a:lnTo>
                      <a:lnTo>
                        <a:pt x="1044" y="17"/>
                      </a:lnTo>
                      <a:lnTo>
                        <a:pt x="1042" y="15"/>
                      </a:lnTo>
                      <a:lnTo>
                        <a:pt x="1042" y="15"/>
                      </a:lnTo>
                      <a:lnTo>
                        <a:pt x="983" y="11"/>
                      </a:lnTo>
                      <a:lnTo>
                        <a:pt x="859" y="7"/>
                      </a:lnTo>
                      <a:lnTo>
                        <a:pt x="732" y="4"/>
                      </a:lnTo>
                      <a:lnTo>
                        <a:pt x="665" y="0"/>
                      </a:lnTo>
                      <a:lnTo>
                        <a:pt x="665" y="0"/>
                      </a:lnTo>
                      <a:lnTo>
                        <a:pt x="657" y="0"/>
                      </a:lnTo>
                      <a:lnTo>
                        <a:pt x="649" y="4"/>
                      </a:lnTo>
                      <a:lnTo>
                        <a:pt x="643" y="11"/>
                      </a:lnTo>
                      <a:lnTo>
                        <a:pt x="638" y="17"/>
                      </a:lnTo>
                      <a:lnTo>
                        <a:pt x="630" y="31"/>
                      </a:lnTo>
                      <a:lnTo>
                        <a:pt x="626" y="38"/>
                      </a:lnTo>
                      <a:lnTo>
                        <a:pt x="626" y="38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B865DD03-6313-44BB-8D87-1752D6C809F8}"/>
                  </a:ext>
                </a:extLst>
              </p:cNvPr>
              <p:cNvGrpSpPr/>
              <p:nvPr/>
            </p:nvGrpSpPr>
            <p:grpSpPr>
              <a:xfrm>
                <a:off x="2159924" y="3151299"/>
                <a:ext cx="164937" cy="1215919"/>
                <a:chOff x="2169305" y="3151299"/>
                <a:chExt cx="164937" cy="1215919"/>
              </a:xfrm>
            </p:grpSpPr>
            <p:sp>
              <p:nvSpPr>
                <p:cNvPr id="59" name="Freeform 166">
                  <a:extLst>
                    <a:ext uri="{FF2B5EF4-FFF2-40B4-BE49-F238E27FC236}">
                      <a16:creationId xmlns:a16="http://schemas.microsoft.com/office/drawing/2014/main" id="{A88902BB-F341-41D3-B907-A9C14E31478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169305" y="3151299"/>
                  <a:ext cx="164937" cy="367027"/>
                </a:xfrm>
                <a:custGeom>
                  <a:avLst/>
                  <a:gdLst>
                    <a:gd name="T0" fmla="*/ 231 w 586"/>
                    <a:gd name="T1" fmla="*/ 972 h 1304"/>
                    <a:gd name="T2" fmla="*/ 177 w 586"/>
                    <a:gd name="T3" fmla="*/ 1105 h 1304"/>
                    <a:gd name="T4" fmla="*/ 123 w 586"/>
                    <a:gd name="T5" fmla="*/ 1103 h 1304"/>
                    <a:gd name="T6" fmla="*/ 148 w 586"/>
                    <a:gd name="T7" fmla="*/ 1202 h 1304"/>
                    <a:gd name="T8" fmla="*/ 210 w 586"/>
                    <a:gd name="T9" fmla="*/ 1207 h 1304"/>
                    <a:gd name="T10" fmla="*/ 69 w 586"/>
                    <a:gd name="T11" fmla="*/ 1111 h 1304"/>
                    <a:gd name="T12" fmla="*/ 513 w 586"/>
                    <a:gd name="T13" fmla="*/ 1200 h 1304"/>
                    <a:gd name="T14" fmla="*/ 376 w 586"/>
                    <a:gd name="T15" fmla="*/ 1161 h 1304"/>
                    <a:gd name="T16" fmla="*/ 470 w 586"/>
                    <a:gd name="T17" fmla="*/ 1157 h 1304"/>
                    <a:gd name="T18" fmla="*/ 439 w 586"/>
                    <a:gd name="T19" fmla="*/ 1057 h 1304"/>
                    <a:gd name="T20" fmla="*/ 349 w 586"/>
                    <a:gd name="T21" fmla="*/ 1107 h 1304"/>
                    <a:gd name="T22" fmla="*/ 362 w 586"/>
                    <a:gd name="T23" fmla="*/ 910 h 1304"/>
                    <a:gd name="T24" fmla="*/ 332 w 586"/>
                    <a:gd name="T25" fmla="*/ 818 h 1304"/>
                    <a:gd name="T26" fmla="*/ 247 w 586"/>
                    <a:gd name="T27" fmla="*/ 856 h 1304"/>
                    <a:gd name="T28" fmla="*/ 254 w 586"/>
                    <a:gd name="T29" fmla="*/ 409 h 1304"/>
                    <a:gd name="T30" fmla="*/ 293 w 586"/>
                    <a:gd name="T31" fmla="*/ 494 h 1304"/>
                    <a:gd name="T32" fmla="*/ 293 w 586"/>
                    <a:gd name="T33" fmla="*/ 85 h 1304"/>
                    <a:gd name="T34" fmla="*/ 281 w 586"/>
                    <a:gd name="T35" fmla="*/ 15 h 1304"/>
                    <a:gd name="T36" fmla="*/ 247 w 586"/>
                    <a:gd name="T37" fmla="*/ 285 h 1304"/>
                    <a:gd name="T38" fmla="*/ 114 w 586"/>
                    <a:gd name="T39" fmla="*/ 363 h 1304"/>
                    <a:gd name="T40" fmla="*/ 175 w 586"/>
                    <a:gd name="T41" fmla="*/ 245 h 1304"/>
                    <a:gd name="T42" fmla="*/ 146 w 586"/>
                    <a:gd name="T43" fmla="*/ 278 h 1304"/>
                    <a:gd name="T44" fmla="*/ 118 w 586"/>
                    <a:gd name="T45" fmla="*/ 324 h 1304"/>
                    <a:gd name="T46" fmla="*/ 212 w 586"/>
                    <a:gd name="T47" fmla="*/ 322 h 1304"/>
                    <a:gd name="T48" fmla="*/ 131 w 586"/>
                    <a:gd name="T49" fmla="*/ 162 h 1304"/>
                    <a:gd name="T50" fmla="*/ 100 w 586"/>
                    <a:gd name="T51" fmla="*/ 33 h 1304"/>
                    <a:gd name="T52" fmla="*/ 58 w 586"/>
                    <a:gd name="T53" fmla="*/ 164 h 1304"/>
                    <a:gd name="T54" fmla="*/ 54 w 586"/>
                    <a:gd name="T55" fmla="*/ 422 h 1304"/>
                    <a:gd name="T56" fmla="*/ 39 w 586"/>
                    <a:gd name="T57" fmla="*/ 555 h 1304"/>
                    <a:gd name="T58" fmla="*/ 77 w 586"/>
                    <a:gd name="T59" fmla="*/ 858 h 1304"/>
                    <a:gd name="T60" fmla="*/ 131 w 586"/>
                    <a:gd name="T61" fmla="*/ 710 h 1304"/>
                    <a:gd name="T62" fmla="*/ 222 w 586"/>
                    <a:gd name="T63" fmla="*/ 623 h 1304"/>
                    <a:gd name="T64" fmla="*/ 154 w 586"/>
                    <a:gd name="T65" fmla="*/ 517 h 1304"/>
                    <a:gd name="T66" fmla="*/ 131 w 586"/>
                    <a:gd name="T67" fmla="*/ 579 h 1304"/>
                    <a:gd name="T68" fmla="*/ 189 w 586"/>
                    <a:gd name="T69" fmla="*/ 609 h 1304"/>
                    <a:gd name="T70" fmla="*/ 96 w 586"/>
                    <a:gd name="T71" fmla="*/ 546 h 1304"/>
                    <a:gd name="T72" fmla="*/ 251 w 586"/>
                    <a:gd name="T73" fmla="*/ 538 h 1304"/>
                    <a:gd name="T74" fmla="*/ 0 w 586"/>
                    <a:gd name="T75" fmla="*/ 1200 h 1304"/>
                    <a:gd name="T76" fmla="*/ 254 w 586"/>
                    <a:gd name="T77" fmla="*/ 1267 h 1304"/>
                    <a:gd name="T78" fmla="*/ 424 w 586"/>
                    <a:gd name="T79" fmla="*/ 1302 h 1304"/>
                    <a:gd name="T80" fmla="*/ 578 w 586"/>
                    <a:gd name="T81" fmla="*/ 1111 h 1304"/>
                    <a:gd name="T82" fmla="*/ 385 w 586"/>
                    <a:gd name="T83" fmla="*/ 494 h 1304"/>
                    <a:gd name="T84" fmla="*/ 482 w 586"/>
                    <a:gd name="T85" fmla="*/ 608 h 1304"/>
                    <a:gd name="T86" fmla="*/ 405 w 586"/>
                    <a:gd name="T87" fmla="*/ 577 h 1304"/>
                    <a:gd name="T88" fmla="*/ 461 w 586"/>
                    <a:gd name="T89" fmla="*/ 554 h 1304"/>
                    <a:gd name="T90" fmla="*/ 432 w 586"/>
                    <a:gd name="T91" fmla="*/ 532 h 1304"/>
                    <a:gd name="T92" fmla="*/ 403 w 586"/>
                    <a:gd name="T93" fmla="*/ 669 h 1304"/>
                    <a:gd name="T94" fmla="*/ 439 w 586"/>
                    <a:gd name="T95" fmla="*/ 756 h 1304"/>
                    <a:gd name="T96" fmla="*/ 557 w 586"/>
                    <a:gd name="T97" fmla="*/ 868 h 1304"/>
                    <a:gd name="T98" fmla="*/ 517 w 586"/>
                    <a:gd name="T99" fmla="*/ 482 h 1304"/>
                    <a:gd name="T100" fmla="*/ 509 w 586"/>
                    <a:gd name="T101" fmla="*/ 403 h 1304"/>
                    <a:gd name="T102" fmla="*/ 515 w 586"/>
                    <a:gd name="T103" fmla="*/ 102 h 1304"/>
                    <a:gd name="T104" fmla="*/ 466 w 586"/>
                    <a:gd name="T105" fmla="*/ 87 h 1304"/>
                    <a:gd name="T106" fmla="*/ 416 w 586"/>
                    <a:gd name="T107" fmla="*/ 203 h 1304"/>
                    <a:gd name="T108" fmla="*/ 416 w 586"/>
                    <a:gd name="T109" fmla="*/ 339 h 1304"/>
                    <a:gd name="T110" fmla="*/ 476 w 586"/>
                    <a:gd name="T111" fmla="*/ 307 h 1304"/>
                    <a:gd name="T112" fmla="*/ 424 w 586"/>
                    <a:gd name="T113" fmla="*/ 301 h 1304"/>
                    <a:gd name="T114" fmla="*/ 451 w 586"/>
                    <a:gd name="T115" fmla="*/ 239 h 1304"/>
                    <a:gd name="T116" fmla="*/ 409 w 586"/>
                    <a:gd name="T117" fmla="*/ 388 h 1304"/>
                    <a:gd name="T118" fmla="*/ 424 w 586"/>
                    <a:gd name="T119" fmla="*/ 77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586" h="1304">
                      <a:moveTo>
                        <a:pt x="254" y="887"/>
                      </a:moveTo>
                      <a:lnTo>
                        <a:pt x="254" y="887"/>
                      </a:lnTo>
                      <a:lnTo>
                        <a:pt x="262" y="901"/>
                      </a:lnTo>
                      <a:lnTo>
                        <a:pt x="270" y="910"/>
                      </a:lnTo>
                      <a:lnTo>
                        <a:pt x="270" y="910"/>
                      </a:lnTo>
                      <a:lnTo>
                        <a:pt x="270" y="910"/>
                      </a:lnTo>
                      <a:lnTo>
                        <a:pt x="270" y="910"/>
                      </a:lnTo>
                      <a:lnTo>
                        <a:pt x="270" y="910"/>
                      </a:lnTo>
                      <a:lnTo>
                        <a:pt x="270" y="910"/>
                      </a:lnTo>
                      <a:lnTo>
                        <a:pt x="245" y="910"/>
                      </a:lnTo>
                      <a:lnTo>
                        <a:pt x="224" y="910"/>
                      </a:lnTo>
                      <a:lnTo>
                        <a:pt x="224" y="910"/>
                      </a:lnTo>
                      <a:lnTo>
                        <a:pt x="193" y="941"/>
                      </a:lnTo>
                      <a:lnTo>
                        <a:pt x="193" y="941"/>
                      </a:lnTo>
                      <a:lnTo>
                        <a:pt x="185" y="951"/>
                      </a:lnTo>
                      <a:lnTo>
                        <a:pt x="181" y="960"/>
                      </a:lnTo>
                      <a:lnTo>
                        <a:pt x="177" y="972"/>
                      </a:lnTo>
                      <a:lnTo>
                        <a:pt x="231" y="972"/>
                      </a:lnTo>
                      <a:lnTo>
                        <a:pt x="231" y="972"/>
                      </a:lnTo>
                      <a:lnTo>
                        <a:pt x="241" y="978"/>
                      </a:lnTo>
                      <a:lnTo>
                        <a:pt x="249" y="982"/>
                      </a:lnTo>
                      <a:lnTo>
                        <a:pt x="254" y="987"/>
                      </a:lnTo>
                      <a:lnTo>
                        <a:pt x="254" y="987"/>
                      </a:lnTo>
                      <a:lnTo>
                        <a:pt x="256" y="995"/>
                      </a:lnTo>
                      <a:lnTo>
                        <a:pt x="256" y="1013"/>
                      </a:lnTo>
                      <a:lnTo>
                        <a:pt x="260" y="1059"/>
                      </a:lnTo>
                      <a:lnTo>
                        <a:pt x="262" y="1126"/>
                      </a:lnTo>
                      <a:lnTo>
                        <a:pt x="262" y="1126"/>
                      </a:lnTo>
                      <a:lnTo>
                        <a:pt x="249" y="1115"/>
                      </a:lnTo>
                      <a:lnTo>
                        <a:pt x="237" y="1107"/>
                      </a:lnTo>
                      <a:lnTo>
                        <a:pt x="229" y="1105"/>
                      </a:lnTo>
                      <a:lnTo>
                        <a:pt x="224" y="1103"/>
                      </a:lnTo>
                      <a:lnTo>
                        <a:pt x="224" y="1103"/>
                      </a:lnTo>
                      <a:lnTo>
                        <a:pt x="208" y="1103"/>
                      </a:lnTo>
                      <a:lnTo>
                        <a:pt x="191" y="1105"/>
                      </a:lnTo>
                      <a:lnTo>
                        <a:pt x="177" y="1105"/>
                      </a:lnTo>
                      <a:lnTo>
                        <a:pt x="172" y="1105"/>
                      </a:lnTo>
                      <a:lnTo>
                        <a:pt x="170" y="1103"/>
                      </a:lnTo>
                      <a:lnTo>
                        <a:pt x="170" y="1103"/>
                      </a:lnTo>
                      <a:lnTo>
                        <a:pt x="160" y="1095"/>
                      </a:lnTo>
                      <a:lnTo>
                        <a:pt x="156" y="1090"/>
                      </a:lnTo>
                      <a:lnTo>
                        <a:pt x="154" y="1086"/>
                      </a:lnTo>
                      <a:lnTo>
                        <a:pt x="154" y="1080"/>
                      </a:lnTo>
                      <a:lnTo>
                        <a:pt x="154" y="1080"/>
                      </a:lnTo>
                      <a:lnTo>
                        <a:pt x="154" y="1059"/>
                      </a:lnTo>
                      <a:lnTo>
                        <a:pt x="154" y="1049"/>
                      </a:lnTo>
                      <a:lnTo>
                        <a:pt x="154" y="1049"/>
                      </a:lnTo>
                      <a:lnTo>
                        <a:pt x="146" y="1057"/>
                      </a:lnTo>
                      <a:lnTo>
                        <a:pt x="131" y="1072"/>
                      </a:lnTo>
                      <a:lnTo>
                        <a:pt x="131" y="1072"/>
                      </a:lnTo>
                      <a:lnTo>
                        <a:pt x="125" y="1082"/>
                      </a:lnTo>
                      <a:lnTo>
                        <a:pt x="123" y="1092"/>
                      </a:lnTo>
                      <a:lnTo>
                        <a:pt x="123" y="1103"/>
                      </a:lnTo>
                      <a:lnTo>
                        <a:pt x="123" y="1103"/>
                      </a:lnTo>
                      <a:lnTo>
                        <a:pt x="114" y="1111"/>
                      </a:lnTo>
                      <a:lnTo>
                        <a:pt x="100" y="1119"/>
                      </a:lnTo>
                      <a:lnTo>
                        <a:pt x="100" y="1119"/>
                      </a:lnTo>
                      <a:lnTo>
                        <a:pt x="96" y="1122"/>
                      </a:lnTo>
                      <a:lnTo>
                        <a:pt x="94" y="1126"/>
                      </a:lnTo>
                      <a:lnTo>
                        <a:pt x="94" y="1132"/>
                      </a:lnTo>
                      <a:lnTo>
                        <a:pt x="93" y="1134"/>
                      </a:lnTo>
                      <a:lnTo>
                        <a:pt x="93" y="1134"/>
                      </a:lnTo>
                      <a:lnTo>
                        <a:pt x="94" y="1138"/>
                      </a:lnTo>
                      <a:lnTo>
                        <a:pt x="102" y="1146"/>
                      </a:lnTo>
                      <a:lnTo>
                        <a:pt x="116" y="1157"/>
                      </a:lnTo>
                      <a:lnTo>
                        <a:pt x="116" y="1157"/>
                      </a:lnTo>
                      <a:lnTo>
                        <a:pt x="118" y="1175"/>
                      </a:lnTo>
                      <a:lnTo>
                        <a:pt x="123" y="1186"/>
                      </a:lnTo>
                      <a:lnTo>
                        <a:pt x="127" y="1192"/>
                      </a:lnTo>
                      <a:lnTo>
                        <a:pt x="131" y="1196"/>
                      </a:lnTo>
                      <a:lnTo>
                        <a:pt x="131" y="1196"/>
                      </a:lnTo>
                      <a:lnTo>
                        <a:pt x="148" y="1202"/>
                      </a:lnTo>
                      <a:lnTo>
                        <a:pt x="154" y="1203"/>
                      </a:lnTo>
                      <a:lnTo>
                        <a:pt x="154" y="1165"/>
                      </a:lnTo>
                      <a:lnTo>
                        <a:pt x="154" y="1165"/>
                      </a:lnTo>
                      <a:lnTo>
                        <a:pt x="156" y="1163"/>
                      </a:lnTo>
                      <a:lnTo>
                        <a:pt x="166" y="1157"/>
                      </a:lnTo>
                      <a:lnTo>
                        <a:pt x="177" y="1151"/>
                      </a:lnTo>
                      <a:lnTo>
                        <a:pt x="185" y="1149"/>
                      </a:lnTo>
                      <a:lnTo>
                        <a:pt x="193" y="1149"/>
                      </a:lnTo>
                      <a:lnTo>
                        <a:pt x="193" y="1149"/>
                      </a:lnTo>
                      <a:lnTo>
                        <a:pt x="200" y="1151"/>
                      </a:lnTo>
                      <a:lnTo>
                        <a:pt x="206" y="1155"/>
                      </a:lnTo>
                      <a:lnTo>
                        <a:pt x="210" y="1161"/>
                      </a:lnTo>
                      <a:lnTo>
                        <a:pt x="214" y="1169"/>
                      </a:lnTo>
                      <a:lnTo>
                        <a:pt x="216" y="1184"/>
                      </a:lnTo>
                      <a:lnTo>
                        <a:pt x="216" y="1196"/>
                      </a:lnTo>
                      <a:lnTo>
                        <a:pt x="216" y="1196"/>
                      </a:lnTo>
                      <a:lnTo>
                        <a:pt x="214" y="1202"/>
                      </a:lnTo>
                      <a:lnTo>
                        <a:pt x="210" y="1207"/>
                      </a:lnTo>
                      <a:lnTo>
                        <a:pt x="204" y="1215"/>
                      </a:lnTo>
                      <a:lnTo>
                        <a:pt x="197" y="1223"/>
                      </a:lnTo>
                      <a:lnTo>
                        <a:pt x="185" y="1230"/>
                      </a:lnTo>
                      <a:lnTo>
                        <a:pt x="172" y="1236"/>
                      </a:lnTo>
                      <a:lnTo>
                        <a:pt x="156" y="1240"/>
                      </a:lnTo>
                      <a:lnTo>
                        <a:pt x="139" y="1242"/>
                      </a:lnTo>
                      <a:lnTo>
                        <a:pt x="139" y="1242"/>
                      </a:lnTo>
                      <a:lnTo>
                        <a:pt x="121" y="1240"/>
                      </a:lnTo>
                      <a:lnTo>
                        <a:pt x="106" y="1234"/>
                      </a:lnTo>
                      <a:lnTo>
                        <a:pt x="93" y="1225"/>
                      </a:lnTo>
                      <a:lnTo>
                        <a:pt x="81" y="1213"/>
                      </a:lnTo>
                      <a:lnTo>
                        <a:pt x="73" y="1200"/>
                      </a:lnTo>
                      <a:lnTo>
                        <a:pt x="67" y="1184"/>
                      </a:lnTo>
                      <a:lnTo>
                        <a:pt x="64" y="1167"/>
                      </a:lnTo>
                      <a:lnTo>
                        <a:pt x="62" y="1149"/>
                      </a:lnTo>
                      <a:lnTo>
                        <a:pt x="62" y="1149"/>
                      </a:lnTo>
                      <a:lnTo>
                        <a:pt x="64" y="1130"/>
                      </a:lnTo>
                      <a:lnTo>
                        <a:pt x="69" y="1111"/>
                      </a:lnTo>
                      <a:lnTo>
                        <a:pt x="77" y="1092"/>
                      </a:lnTo>
                      <a:lnTo>
                        <a:pt x="85" y="1074"/>
                      </a:lnTo>
                      <a:lnTo>
                        <a:pt x="100" y="1045"/>
                      </a:lnTo>
                      <a:lnTo>
                        <a:pt x="108" y="1034"/>
                      </a:lnTo>
                      <a:lnTo>
                        <a:pt x="293" y="640"/>
                      </a:lnTo>
                      <a:lnTo>
                        <a:pt x="293" y="640"/>
                      </a:lnTo>
                      <a:lnTo>
                        <a:pt x="478" y="1034"/>
                      </a:lnTo>
                      <a:lnTo>
                        <a:pt x="478" y="1034"/>
                      </a:lnTo>
                      <a:lnTo>
                        <a:pt x="486" y="1045"/>
                      </a:lnTo>
                      <a:lnTo>
                        <a:pt x="501" y="1074"/>
                      </a:lnTo>
                      <a:lnTo>
                        <a:pt x="509" y="1092"/>
                      </a:lnTo>
                      <a:lnTo>
                        <a:pt x="517" y="1111"/>
                      </a:lnTo>
                      <a:lnTo>
                        <a:pt x="522" y="1130"/>
                      </a:lnTo>
                      <a:lnTo>
                        <a:pt x="524" y="1149"/>
                      </a:lnTo>
                      <a:lnTo>
                        <a:pt x="524" y="1149"/>
                      </a:lnTo>
                      <a:lnTo>
                        <a:pt x="522" y="1167"/>
                      </a:lnTo>
                      <a:lnTo>
                        <a:pt x="518" y="1184"/>
                      </a:lnTo>
                      <a:lnTo>
                        <a:pt x="513" y="1200"/>
                      </a:lnTo>
                      <a:lnTo>
                        <a:pt x="505" y="1213"/>
                      </a:lnTo>
                      <a:lnTo>
                        <a:pt x="493" y="1225"/>
                      </a:lnTo>
                      <a:lnTo>
                        <a:pt x="480" y="1234"/>
                      </a:lnTo>
                      <a:lnTo>
                        <a:pt x="464" y="1240"/>
                      </a:lnTo>
                      <a:lnTo>
                        <a:pt x="447" y="1242"/>
                      </a:lnTo>
                      <a:lnTo>
                        <a:pt x="447" y="1242"/>
                      </a:lnTo>
                      <a:lnTo>
                        <a:pt x="430" y="1240"/>
                      </a:lnTo>
                      <a:lnTo>
                        <a:pt x="414" y="1236"/>
                      </a:lnTo>
                      <a:lnTo>
                        <a:pt x="401" y="1230"/>
                      </a:lnTo>
                      <a:lnTo>
                        <a:pt x="389" y="1223"/>
                      </a:lnTo>
                      <a:lnTo>
                        <a:pt x="382" y="1215"/>
                      </a:lnTo>
                      <a:lnTo>
                        <a:pt x="376" y="1207"/>
                      </a:lnTo>
                      <a:lnTo>
                        <a:pt x="372" y="1202"/>
                      </a:lnTo>
                      <a:lnTo>
                        <a:pt x="370" y="1196"/>
                      </a:lnTo>
                      <a:lnTo>
                        <a:pt x="370" y="1196"/>
                      </a:lnTo>
                      <a:lnTo>
                        <a:pt x="370" y="1184"/>
                      </a:lnTo>
                      <a:lnTo>
                        <a:pt x="372" y="1169"/>
                      </a:lnTo>
                      <a:lnTo>
                        <a:pt x="376" y="1161"/>
                      </a:lnTo>
                      <a:lnTo>
                        <a:pt x="380" y="1155"/>
                      </a:lnTo>
                      <a:lnTo>
                        <a:pt x="385" y="1151"/>
                      </a:lnTo>
                      <a:lnTo>
                        <a:pt x="393" y="1149"/>
                      </a:lnTo>
                      <a:lnTo>
                        <a:pt x="393" y="1149"/>
                      </a:lnTo>
                      <a:lnTo>
                        <a:pt x="401" y="1149"/>
                      </a:lnTo>
                      <a:lnTo>
                        <a:pt x="409" y="1151"/>
                      </a:lnTo>
                      <a:lnTo>
                        <a:pt x="422" y="1157"/>
                      </a:lnTo>
                      <a:lnTo>
                        <a:pt x="430" y="1163"/>
                      </a:lnTo>
                      <a:lnTo>
                        <a:pt x="432" y="1165"/>
                      </a:lnTo>
                      <a:lnTo>
                        <a:pt x="432" y="1203"/>
                      </a:lnTo>
                      <a:lnTo>
                        <a:pt x="432" y="1203"/>
                      </a:lnTo>
                      <a:lnTo>
                        <a:pt x="438" y="1202"/>
                      </a:lnTo>
                      <a:lnTo>
                        <a:pt x="455" y="1196"/>
                      </a:lnTo>
                      <a:lnTo>
                        <a:pt x="455" y="1196"/>
                      </a:lnTo>
                      <a:lnTo>
                        <a:pt x="459" y="1192"/>
                      </a:lnTo>
                      <a:lnTo>
                        <a:pt x="463" y="1186"/>
                      </a:lnTo>
                      <a:lnTo>
                        <a:pt x="468" y="1175"/>
                      </a:lnTo>
                      <a:lnTo>
                        <a:pt x="470" y="1157"/>
                      </a:lnTo>
                      <a:lnTo>
                        <a:pt x="470" y="1157"/>
                      </a:lnTo>
                      <a:lnTo>
                        <a:pt x="484" y="1146"/>
                      </a:lnTo>
                      <a:lnTo>
                        <a:pt x="491" y="1138"/>
                      </a:lnTo>
                      <a:lnTo>
                        <a:pt x="493" y="1134"/>
                      </a:lnTo>
                      <a:lnTo>
                        <a:pt x="493" y="1134"/>
                      </a:lnTo>
                      <a:lnTo>
                        <a:pt x="491" y="1132"/>
                      </a:lnTo>
                      <a:lnTo>
                        <a:pt x="491" y="1126"/>
                      </a:lnTo>
                      <a:lnTo>
                        <a:pt x="490" y="1122"/>
                      </a:lnTo>
                      <a:lnTo>
                        <a:pt x="486" y="1119"/>
                      </a:lnTo>
                      <a:lnTo>
                        <a:pt x="486" y="1119"/>
                      </a:lnTo>
                      <a:lnTo>
                        <a:pt x="472" y="1111"/>
                      </a:lnTo>
                      <a:lnTo>
                        <a:pt x="463" y="1103"/>
                      </a:lnTo>
                      <a:lnTo>
                        <a:pt x="463" y="1103"/>
                      </a:lnTo>
                      <a:lnTo>
                        <a:pt x="463" y="1092"/>
                      </a:lnTo>
                      <a:lnTo>
                        <a:pt x="461" y="1082"/>
                      </a:lnTo>
                      <a:lnTo>
                        <a:pt x="455" y="1072"/>
                      </a:lnTo>
                      <a:lnTo>
                        <a:pt x="455" y="1072"/>
                      </a:lnTo>
                      <a:lnTo>
                        <a:pt x="439" y="1057"/>
                      </a:lnTo>
                      <a:lnTo>
                        <a:pt x="432" y="1049"/>
                      </a:lnTo>
                      <a:lnTo>
                        <a:pt x="432" y="1049"/>
                      </a:lnTo>
                      <a:lnTo>
                        <a:pt x="432" y="1059"/>
                      </a:lnTo>
                      <a:lnTo>
                        <a:pt x="432" y="1080"/>
                      </a:lnTo>
                      <a:lnTo>
                        <a:pt x="432" y="1080"/>
                      </a:lnTo>
                      <a:lnTo>
                        <a:pt x="432" y="1086"/>
                      </a:lnTo>
                      <a:lnTo>
                        <a:pt x="430" y="1090"/>
                      </a:lnTo>
                      <a:lnTo>
                        <a:pt x="426" y="1095"/>
                      </a:lnTo>
                      <a:lnTo>
                        <a:pt x="416" y="1103"/>
                      </a:lnTo>
                      <a:lnTo>
                        <a:pt x="416" y="1103"/>
                      </a:lnTo>
                      <a:lnTo>
                        <a:pt x="414" y="1105"/>
                      </a:lnTo>
                      <a:lnTo>
                        <a:pt x="409" y="1105"/>
                      </a:lnTo>
                      <a:lnTo>
                        <a:pt x="395" y="1105"/>
                      </a:lnTo>
                      <a:lnTo>
                        <a:pt x="378" y="1103"/>
                      </a:lnTo>
                      <a:lnTo>
                        <a:pt x="362" y="1103"/>
                      </a:lnTo>
                      <a:lnTo>
                        <a:pt x="362" y="1103"/>
                      </a:lnTo>
                      <a:lnTo>
                        <a:pt x="357" y="1105"/>
                      </a:lnTo>
                      <a:lnTo>
                        <a:pt x="349" y="1107"/>
                      </a:lnTo>
                      <a:lnTo>
                        <a:pt x="337" y="1115"/>
                      </a:lnTo>
                      <a:lnTo>
                        <a:pt x="324" y="1126"/>
                      </a:lnTo>
                      <a:lnTo>
                        <a:pt x="324" y="1126"/>
                      </a:lnTo>
                      <a:lnTo>
                        <a:pt x="326" y="1059"/>
                      </a:lnTo>
                      <a:lnTo>
                        <a:pt x="330" y="1013"/>
                      </a:lnTo>
                      <a:lnTo>
                        <a:pt x="330" y="995"/>
                      </a:lnTo>
                      <a:lnTo>
                        <a:pt x="332" y="987"/>
                      </a:lnTo>
                      <a:lnTo>
                        <a:pt x="332" y="987"/>
                      </a:lnTo>
                      <a:lnTo>
                        <a:pt x="337" y="982"/>
                      </a:lnTo>
                      <a:lnTo>
                        <a:pt x="345" y="978"/>
                      </a:lnTo>
                      <a:lnTo>
                        <a:pt x="355" y="972"/>
                      </a:lnTo>
                      <a:lnTo>
                        <a:pt x="409" y="972"/>
                      </a:lnTo>
                      <a:lnTo>
                        <a:pt x="409" y="972"/>
                      </a:lnTo>
                      <a:lnTo>
                        <a:pt x="405" y="960"/>
                      </a:lnTo>
                      <a:lnTo>
                        <a:pt x="401" y="951"/>
                      </a:lnTo>
                      <a:lnTo>
                        <a:pt x="393" y="941"/>
                      </a:lnTo>
                      <a:lnTo>
                        <a:pt x="393" y="941"/>
                      </a:lnTo>
                      <a:lnTo>
                        <a:pt x="362" y="910"/>
                      </a:lnTo>
                      <a:lnTo>
                        <a:pt x="362" y="910"/>
                      </a:lnTo>
                      <a:lnTo>
                        <a:pt x="341" y="910"/>
                      </a:lnTo>
                      <a:lnTo>
                        <a:pt x="316" y="910"/>
                      </a:lnTo>
                      <a:lnTo>
                        <a:pt x="316" y="910"/>
                      </a:lnTo>
                      <a:lnTo>
                        <a:pt x="316" y="910"/>
                      </a:lnTo>
                      <a:lnTo>
                        <a:pt x="316" y="910"/>
                      </a:lnTo>
                      <a:lnTo>
                        <a:pt x="316" y="910"/>
                      </a:lnTo>
                      <a:lnTo>
                        <a:pt x="316" y="910"/>
                      </a:lnTo>
                      <a:lnTo>
                        <a:pt x="324" y="901"/>
                      </a:lnTo>
                      <a:lnTo>
                        <a:pt x="332" y="887"/>
                      </a:lnTo>
                      <a:lnTo>
                        <a:pt x="332" y="887"/>
                      </a:lnTo>
                      <a:lnTo>
                        <a:pt x="335" y="876"/>
                      </a:lnTo>
                      <a:lnTo>
                        <a:pt x="339" y="856"/>
                      </a:lnTo>
                      <a:lnTo>
                        <a:pt x="339" y="847"/>
                      </a:lnTo>
                      <a:lnTo>
                        <a:pt x="339" y="837"/>
                      </a:lnTo>
                      <a:lnTo>
                        <a:pt x="335" y="827"/>
                      </a:lnTo>
                      <a:lnTo>
                        <a:pt x="332" y="818"/>
                      </a:lnTo>
                      <a:lnTo>
                        <a:pt x="332" y="818"/>
                      </a:lnTo>
                      <a:lnTo>
                        <a:pt x="316" y="800"/>
                      </a:lnTo>
                      <a:lnTo>
                        <a:pt x="301" y="785"/>
                      </a:lnTo>
                      <a:lnTo>
                        <a:pt x="301" y="785"/>
                      </a:lnTo>
                      <a:lnTo>
                        <a:pt x="299" y="779"/>
                      </a:lnTo>
                      <a:lnTo>
                        <a:pt x="297" y="777"/>
                      </a:lnTo>
                      <a:lnTo>
                        <a:pt x="293" y="777"/>
                      </a:lnTo>
                      <a:lnTo>
                        <a:pt x="293" y="777"/>
                      </a:lnTo>
                      <a:lnTo>
                        <a:pt x="289" y="777"/>
                      </a:lnTo>
                      <a:lnTo>
                        <a:pt x="287" y="779"/>
                      </a:lnTo>
                      <a:lnTo>
                        <a:pt x="285" y="785"/>
                      </a:lnTo>
                      <a:lnTo>
                        <a:pt x="285" y="785"/>
                      </a:lnTo>
                      <a:lnTo>
                        <a:pt x="270" y="800"/>
                      </a:lnTo>
                      <a:lnTo>
                        <a:pt x="254" y="818"/>
                      </a:lnTo>
                      <a:lnTo>
                        <a:pt x="254" y="818"/>
                      </a:lnTo>
                      <a:lnTo>
                        <a:pt x="251" y="827"/>
                      </a:lnTo>
                      <a:lnTo>
                        <a:pt x="247" y="837"/>
                      </a:lnTo>
                      <a:lnTo>
                        <a:pt x="247" y="847"/>
                      </a:lnTo>
                      <a:lnTo>
                        <a:pt x="247" y="856"/>
                      </a:lnTo>
                      <a:lnTo>
                        <a:pt x="251" y="876"/>
                      </a:lnTo>
                      <a:lnTo>
                        <a:pt x="254" y="887"/>
                      </a:lnTo>
                      <a:lnTo>
                        <a:pt x="254" y="887"/>
                      </a:lnTo>
                      <a:close/>
                      <a:moveTo>
                        <a:pt x="293" y="494"/>
                      </a:moveTo>
                      <a:lnTo>
                        <a:pt x="293" y="494"/>
                      </a:lnTo>
                      <a:lnTo>
                        <a:pt x="285" y="486"/>
                      </a:lnTo>
                      <a:lnTo>
                        <a:pt x="262" y="463"/>
                      </a:lnTo>
                      <a:lnTo>
                        <a:pt x="262" y="463"/>
                      </a:lnTo>
                      <a:lnTo>
                        <a:pt x="252" y="457"/>
                      </a:lnTo>
                      <a:lnTo>
                        <a:pt x="243" y="451"/>
                      </a:lnTo>
                      <a:lnTo>
                        <a:pt x="224" y="444"/>
                      </a:lnTo>
                      <a:lnTo>
                        <a:pt x="206" y="442"/>
                      </a:lnTo>
                      <a:lnTo>
                        <a:pt x="200" y="440"/>
                      </a:lnTo>
                      <a:lnTo>
                        <a:pt x="200" y="440"/>
                      </a:lnTo>
                      <a:lnTo>
                        <a:pt x="220" y="430"/>
                      </a:lnTo>
                      <a:lnTo>
                        <a:pt x="239" y="419"/>
                      </a:lnTo>
                      <a:lnTo>
                        <a:pt x="254" y="409"/>
                      </a:lnTo>
                      <a:lnTo>
                        <a:pt x="254" y="409"/>
                      </a:lnTo>
                      <a:lnTo>
                        <a:pt x="281" y="388"/>
                      </a:lnTo>
                      <a:lnTo>
                        <a:pt x="293" y="378"/>
                      </a:lnTo>
                      <a:lnTo>
                        <a:pt x="293" y="378"/>
                      </a:lnTo>
                      <a:lnTo>
                        <a:pt x="305" y="388"/>
                      </a:lnTo>
                      <a:lnTo>
                        <a:pt x="332" y="409"/>
                      </a:lnTo>
                      <a:lnTo>
                        <a:pt x="332" y="409"/>
                      </a:lnTo>
                      <a:lnTo>
                        <a:pt x="347" y="419"/>
                      </a:lnTo>
                      <a:lnTo>
                        <a:pt x="366" y="430"/>
                      </a:lnTo>
                      <a:lnTo>
                        <a:pt x="385" y="440"/>
                      </a:lnTo>
                      <a:lnTo>
                        <a:pt x="385" y="440"/>
                      </a:lnTo>
                      <a:lnTo>
                        <a:pt x="380" y="442"/>
                      </a:lnTo>
                      <a:lnTo>
                        <a:pt x="362" y="444"/>
                      </a:lnTo>
                      <a:lnTo>
                        <a:pt x="343" y="451"/>
                      </a:lnTo>
                      <a:lnTo>
                        <a:pt x="333" y="457"/>
                      </a:lnTo>
                      <a:lnTo>
                        <a:pt x="324" y="463"/>
                      </a:lnTo>
                      <a:lnTo>
                        <a:pt x="324" y="463"/>
                      </a:lnTo>
                      <a:lnTo>
                        <a:pt x="301" y="486"/>
                      </a:lnTo>
                      <a:lnTo>
                        <a:pt x="293" y="494"/>
                      </a:lnTo>
                      <a:lnTo>
                        <a:pt x="293" y="494"/>
                      </a:lnTo>
                      <a:close/>
                      <a:moveTo>
                        <a:pt x="293" y="255"/>
                      </a:moveTo>
                      <a:lnTo>
                        <a:pt x="231" y="108"/>
                      </a:lnTo>
                      <a:lnTo>
                        <a:pt x="231" y="108"/>
                      </a:lnTo>
                      <a:lnTo>
                        <a:pt x="229" y="100"/>
                      </a:lnTo>
                      <a:lnTo>
                        <a:pt x="225" y="85"/>
                      </a:lnTo>
                      <a:lnTo>
                        <a:pt x="225" y="77"/>
                      </a:lnTo>
                      <a:lnTo>
                        <a:pt x="227" y="69"/>
                      </a:lnTo>
                      <a:lnTo>
                        <a:pt x="231" y="64"/>
                      </a:lnTo>
                      <a:lnTo>
                        <a:pt x="235" y="62"/>
                      </a:lnTo>
                      <a:lnTo>
                        <a:pt x="239" y="62"/>
                      </a:lnTo>
                      <a:lnTo>
                        <a:pt x="239" y="62"/>
                      </a:lnTo>
                      <a:lnTo>
                        <a:pt x="249" y="64"/>
                      </a:lnTo>
                      <a:lnTo>
                        <a:pt x="258" y="66"/>
                      </a:lnTo>
                      <a:lnTo>
                        <a:pt x="276" y="73"/>
                      </a:lnTo>
                      <a:lnTo>
                        <a:pt x="287" y="81"/>
                      </a:lnTo>
                      <a:lnTo>
                        <a:pt x="293" y="85"/>
                      </a:lnTo>
                      <a:lnTo>
                        <a:pt x="293" y="85"/>
                      </a:lnTo>
                      <a:lnTo>
                        <a:pt x="299" y="81"/>
                      </a:lnTo>
                      <a:lnTo>
                        <a:pt x="310" y="73"/>
                      </a:lnTo>
                      <a:lnTo>
                        <a:pt x="328" y="66"/>
                      </a:lnTo>
                      <a:lnTo>
                        <a:pt x="337" y="64"/>
                      </a:lnTo>
                      <a:lnTo>
                        <a:pt x="347" y="62"/>
                      </a:lnTo>
                      <a:lnTo>
                        <a:pt x="347" y="62"/>
                      </a:lnTo>
                      <a:lnTo>
                        <a:pt x="351" y="62"/>
                      </a:lnTo>
                      <a:lnTo>
                        <a:pt x="355" y="64"/>
                      </a:lnTo>
                      <a:lnTo>
                        <a:pt x="358" y="69"/>
                      </a:lnTo>
                      <a:lnTo>
                        <a:pt x="360" y="77"/>
                      </a:lnTo>
                      <a:lnTo>
                        <a:pt x="360" y="85"/>
                      </a:lnTo>
                      <a:lnTo>
                        <a:pt x="357" y="100"/>
                      </a:lnTo>
                      <a:lnTo>
                        <a:pt x="355" y="108"/>
                      </a:lnTo>
                      <a:lnTo>
                        <a:pt x="293" y="255"/>
                      </a:lnTo>
                      <a:close/>
                      <a:moveTo>
                        <a:pt x="293" y="23"/>
                      </a:moveTo>
                      <a:lnTo>
                        <a:pt x="293" y="23"/>
                      </a:lnTo>
                      <a:lnTo>
                        <a:pt x="291" y="21"/>
                      </a:lnTo>
                      <a:lnTo>
                        <a:pt x="281" y="15"/>
                      </a:lnTo>
                      <a:lnTo>
                        <a:pt x="274" y="14"/>
                      </a:lnTo>
                      <a:lnTo>
                        <a:pt x="262" y="10"/>
                      </a:lnTo>
                      <a:lnTo>
                        <a:pt x="249" y="8"/>
                      </a:lnTo>
                      <a:lnTo>
                        <a:pt x="231" y="8"/>
                      </a:lnTo>
                      <a:lnTo>
                        <a:pt x="231" y="8"/>
                      </a:lnTo>
                      <a:lnTo>
                        <a:pt x="214" y="10"/>
                      </a:lnTo>
                      <a:lnTo>
                        <a:pt x="199" y="15"/>
                      </a:lnTo>
                      <a:lnTo>
                        <a:pt x="185" y="21"/>
                      </a:lnTo>
                      <a:lnTo>
                        <a:pt x="175" y="31"/>
                      </a:lnTo>
                      <a:lnTo>
                        <a:pt x="168" y="42"/>
                      </a:lnTo>
                      <a:lnTo>
                        <a:pt x="162" y="54"/>
                      </a:lnTo>
                      <a:lnTo>
                        <a:pt x="160" y="66"/>
                      </a:lnTo>
                      <a:lnTo>
                        <a:pt x="162" y="77"/>
                      </a:lnTo>
                      <a:lnTo>
                        <a:pt x="162" y="77"/>
                      </a:lnTo>
                      <a:lnTo>
                        <a:pt x="179" y="122"/>
                      </a:lnTo>
                      <a:lnTo>
                        <a:pt x="208" y="193"/>
                      </a:lnTo>
                      <a:lnTo>
                        <a:pt x="247" y="285"/>
                      </a:lnTo>
                      <a:lnTo>
                        <a:pt x="247" y="285"/>
                      </a:lnTo>
                      <a:lnTo>
                        <a:pt x="249" y="307"/>
                      </a:lnTo>
                      <a:lnTo>
                        <a:pt x="249" y="324"/>
                      </a:lnTo>
                      <a:lnTo>
                        <a:pt x="249" y="332"/>
                      </a:lnTo>
                      <a:lnTo>
                        <a:pt x="247" y="339"/>
                      </a:lnTo>
                      <a:lnTo>
                        <a:pt x="247" y="339"/>
                      </a:lnTo>
                      <a:lnTo>
                        <a:pt x="243" y="345"/>
                      </a:lnTo>
                      <a:lnTo>
                        <a:pt x="239" y="353"/>
                      </a:lnTo>
                      <a:lnTo>
                        <a:pt x="225" y="366"/>
                      </a:lnTo>
                      <a:lnTo>
                        <a:pt x="208" y="380"/>
                      </a:lnTo>
                      <a:lnTo>
                        <a:pt x="200" y="384"/>
                      </a:lnTo>
                      <a:lnTo>
                        <a:pt x="193" y="386"/>
                      </a:lnTo>
                      <a:lnTo>
                        <a:pt x="193" y="386"/>
                      </a:lnTo>
                      <a:lnTo>
                        <a:pt x="177" y="388"/>
                      </a:lnTo>
                      <a:lnTo>
                        <a:pt x="160" y="386"/>
                      </a:lnTo>
                      <a:lnTo>
                        <a:pt x="143" y="380"/>
                      </a:lnTo>
                      <a:lnTo>
                        <a:pt x="123" y="370"/>
                      </a:lnTo>
                      <a:lnTo>
                        <a:pt x="123" y="370"/>
                      </a:lnTo>
                      <a:lnTo>
                        <a:pt x="114" y="363"/>
                      </a:lnTo>
                      <a:lnTo>
                        <a:pt x="106" y="351"/>
                      </a:lnTo>
                      <a:lnTo>
                        <a:pt x="98" y="339"/>
                      </a:lnTo>
                      <a:lnTo>
                        <a:pt x="93" y="326"/>
                      </a:lnTo>
                      <a:lnTo>
                        <a:pt x="89" y="312"/>
                      </a:lnTo>
                      <a:lnTo>
                        <a:pt x="89" y="299"/>
                      </a:lnTo>
                      <a:lnTo>
                        <a:pt x="89" y="287"/>
                      </a:lnTo>
                      <a:lnTo>
                        <a:pt x="93" y="278"/>
                      </a:lnTo>
                      <a:lnTo>
                        <a:pt x="93" y="278"/>
                      </a:lnTo>
                      <a:lnTo>
                        <a:pt x="102" y="262"/>
                      </a:lnTo>
                      <a:lnTo>
                        <a:pt x="114" y="249"/>
                      </a:lnTo>
                      <a:lnTo>
                        <a:pt x="119" y="245"/>
                      </a:lnTo>
                      <a:lnTo>
                        <a:pt x="127" y="241"/>
                      </a:lnTo>
                      <a:lnTo>
                        <a:pt x="135" y="239"/>
                      </a:lnTo>
                      <a:lnTo>
                        <a:pt x="146" y="239"/>
                      </a:lnTo>
                      <a:lnTo>
                        <a:pt x="146" y="239"/>
                      </a:lnTo>
                      <a:lnTo>
                        <a:pt x="158" y="239"/>
                      </a:lnTo>
                      <a:lnTo>
                        <a:pt x="168" y="241"/>
                      </a:lnTo>
                      <a:lnTo>
                        <a:pt x="175" y="245"/>
                      </a:lnTo>
                      <a:lnTo>
                        <a:pt x="183" y="249"/>
                      </a:lnTo>
                      <a:lnTo>
                        <a:pt x="187" y="255"/>
                      </a:lnTo>
                      <a:lnTo>
                        <a:pt x="191" y="262"/>
                      </a:lnTo>
                      <a:lnTo>
                        <a:pt x="193" y="270"/>
                      </a:lnTo>
                      <a:lnTo>
                        <a:pt x="193" y="278"/>
                      </a:lnTo>
                      <a:lnTo>
                        <a:pt x="193" y="278"/>
                      </a:lnTo>
                      <a:lnTo>
                        <a:pt x="191" y="285"/>
                      </a:lnTo>
                      <a:lnTo>
                        <a:pt x="187" y="291"/>
                      </a:lnTo>
                      <a:lnTo>
                        <a:pt x="183" y="297"/>
                      </a:lnTo>
                      <a:lnTo>
                        <a:pt x="177" y="299"/>
                      </a:lnTo>
                      <a:lnTo>
                        <a:pt x="168" y="303"/>
                      </a:lnTo>
                      <a:lnTo>
                        <a:pt x="164" y="303"/>
                      </a:lnTo>
                      <a:lnTo>
                        <a:pt x="162" y="301"/>
                      </a:lnTo>
                      <a:lnTo>
                        <a:pt x="162" y="301"/>
                      </a:lnTo>
                      <a:lnTo>
                        <a:pt x="152" y="289"/>
                      </a:lnTo>
                      <a:lnTo>
                        <a:pt x="146" y="284"/>
                      </a:lnTo>
                      <a:lnTo>
                        <a:pt x="146" y="280"/>
                      </a:lnTo>
                      <a:lnTo>
                        <a:pt x="146" y="278"/>
                      </a:lnTo>
                      <a:lnTo>
                        <a:pt x="146" y="278"/>
                      </a:lnTo>
                      <a:lnTo>
                        <a:pt x="146" y="276"/>
                      </a:lnTo>
                      <a:lnTo>
                        <a:pt x="145" y="276"/>
                      </a:lnTo>
                      <a:lnTo>
                        <a:pt x="141" y="276"/>
                      </a:lnTo>
                      <a:lnTo>
                        <a:pt x="135" y="280"/>
                      </a:lnTo>
                      <a:lnTo>
                        <a:pt x="133" y="282"/>
                      </a:lnTo>
                      <a:lnTo>
                        <a:pt x="131" y="285"/>
                      </a:lnTo>
                      <a:lnTo>
                        <a:pt x="131" y="285"/>
                      </a:lnTo>
                      <a:lnTo>
                        <a:pt x="131" y="297"/>
                      </a:lnTo>
                      <a:lnTo>
                        <a:pt x="131" y="301"/>
                      </a:lnTo>
                      <a:lnTo>
                        <a:pt x="131" y="301"/>
                      </a:lnTo>
                      <a:lnTo>
                        <a:pt x="114" y="305"/>
                      </a:lnTo>
                      <a:lnTo>
                        <a:pt x="110" y="307"/>
                      </a:lnTo>
                      <a:lnTo>
                        <a:pt x="106" y="311"/>
                      </a:lnTo>
                      <a:lnTo>
                        <a:pt x="106" y="312"/>
                      </a:lnTo>
                      <a:lnTo>
                        <a:pt x="108" y="316"/>
                      </a:lnTo>
                      <a:lnTo>
                        <a:pt x="108" y="316"/>
                      </a:lnTo>
                      <a:lnTo>
                        <a:pt x="118" y="324"/>
                      </a:lnTo>
                      <a:lnTo>
                        <a:pt x="125" y="332"/>
                      </a:lnTo>
                      <a:lnTo>
                        <a:pt x="131" y="339"/>
                      </a:lnTo>
                      <a:lnTo>
                        <a:pt x="131" y="339"/>
                      </a:lnTo>
                      <a:lnTo>
                        <a:pt x="135" y="349"/>
                      </a:lnTo>
                      <a:lnTo>
                        <a:pt x="141" y="357"/>
                      </a:lnTo>
                      <a:lnTo>
                        <a:pt x="146" y="363"/>
                      </a:lnTo>
                      <a:lnTo>
                        <a:pt x="146" y="363"/>
                      </a:lnTo>
                      <a:lnTo>
                        <a:pt x="150" y="363"/>
                      </a:lnTo>
                      <a:lnTo>
                        <a:pt x="152" y="361"/>
                      </a:lnTo>
                      <a:lnTo>
                        <a:pt x="154" y="353"/>
                      </a:lnTo>
                      <a:lnTo>
                        <a:pt x="154" y="339"/>
                      </a:lnTo>
                      <a:lnTo>
                        <a:pt x="154" y="339"/>
                      </a:lnTo>
                      <a:lnTo>
                        <a:pt x="170" y="339"/>
                      </a:lnTo>
                      <a:lnTo>
                        <a:pt x="185" y="338"/>
                      </a:lnTo>
                      <a:lnTo>
                        <a:pt x="200" y="332"/>
                      </a:lnTo>
                      <a:lnTo>
                        <a:pt x="200" y="332"/>
                      </a:lnTo>
                      <a:lnTo>
                        <a:pt x="208" y="328"/>
                      </a:lnTo>
                      <a:lnTo>
                        <a:pt x="212" y="322"/>
                      </a:lnTo>
                      <a:lnTo>
                        <a:pt x="218" y="314"/>
                      </a:lnTo>
                      <a:lnTo>
                        <a:pt x="220" y="307"/>
                      </a:lnTo>
                      <a:lnTo>
                        <a:pt x="224" y="289"/>
                      </a:lnTo>
                      <a:lnTo>
                        <a:pt x="224" y="270"/>
                      </a:lnTo>
                      <a:lnTo>
                        <a:pt x="224" y="270"/>
                      </a:lnTo>
                      <a:lnTo>
                        <a:pt x="222" y="260"/>
                      </a:lnTo>
                      <a:lnTo>
                        <a:pt x="220" y="253"/>
                      </a:lnTo>
                      <a:lnTo>
                        <a:pt x="210" y="235"/>
                      </a:lnTo>
                      <a:lnTo>
                        <a:pt x="199" y="220"/>
                      </a:lnTo>
                      <a:lnTo>
                        <a:pt x="185" y="208"/>
                      </a:lnTo>
                      <a:lnTo>
                        <a:pt x="185" y="208"/>
                      </a:lnTo>
                      <a:lnTo>
                        <a:pt x="177" y="204"/>
                      </a:lnTo>
                      <a:lnTo>
                        <a:pt x="170" y="203"/>
                      </a:lnTo>
                      <a:lnTo>
                        <a:pt x="150" y="201"/>
                      </a:lnTo>
                      <a:lnTo>
                        <a:pt x="131" y="201"/>
                      </a:lnTo>
                      <a:lnTo>
                        <a:pt x="162" y="162"/>
                      </a:lnTo>
                      <a:lnTo>
                        <a:pt x="131" y="162"/>
                      </a:lnTo>
                      <a:lnTo>
                        <a:pt x="131" y="162"/>
                      </a:lnTo>
                      <a:lnTo>
                        <a:pt x="133" y="160"/>
                      </a:lnTo>
                      <a:lnTo>
                        <a:pt x="139" y="158"/>
                      </a:lnTo>
                      <a:lnTo>
                        <a:pt x="145" y="150"/>
                      </a:lnTo>
                      <a:lnTo>
                        <a:pt x="146" y="145"/>
                      </a:lnTo>
                      <a:lnTo>
                        <a:pt x="146" y="139"/>
                      </a:lnTo>
                      <a:lnTo>
                        <a:pt x="146" y="139"/>
                      </a:lnTo>
                      <a:lnTo>
                        <a:pt x="146" y="120"/>
                      </a:lnTo>
                      <a:lnTo>
                        <a:pt x="146" y="116"/>
                      </a:lnTo>
                      <a:lnTo>
                        <a:pt x="116" y="123"/>
                      </a:lnTo>
                      <a:lnTo>
                        <a:pt x="116" y="123"/>
                      </a:lnTo>
                      <a:lnTo>
                        <a:pt x="118" y="118"/>
                      </a:lnTo>
                      <a:lnTo>
                        <a:pt x="119" y="98"/>
                      </a:lnTo>
                      <a:lnTo>
                        <a:pt x="119" y="87"/>
                      </a:lnTo>
                      <a:lnTo>
                        <a:pt x="118" y="75"/>
                      </a:lnTo>
                      <a:lnTo>
                        <a:pt x="114" y="60"/>
                      </a:lnTo>
                      <a:lnTo>
                        <a:pt x="108" y="46"/>
                      </a:lnTo>
                      <a:lnTo>
                        <a:pt x="108" y="46"/>
                      </a:lnTo>
                      <a:lnTo>
                        <a:pt x="100" y="33"/>
                      </a:lnTo>
                      <a:lnTo>
                        <a:pt x="89" y="23"/>
                      </a:lnTo>
                      <a:lnTo>
                        <a:pt x="77" y="15"/>
                      </a:lnTo>
                      <a:lnTo>
                        <a:pt x="66" y="8"/>
                      </a:lnTo>
                      <a:lnTo>
                        <a:pt x="46" y="2"/>
                      </a:lnTo>
                      <a:lnTo>
                        <a:pt x="39" y="0"/>
                      </a:lnTo>
                      <a:lnTo>
                        <a:pt x="31" y="8"/>
                      </a:lnTo>
                      <a:lnTo>
                        <a:pt x="31" y="8"/>
                      </a:lnTo>
                      <a:lnTo>
                        <a:pt x="39" y="17"/>
                      </a:lnTo>
                      <a:lnTo>
                        <a:pt x="46" y="29"/>
                      </a:lnTo>
                      <a:lnTo>
                        <a:pt x="54" y="44"/>
                      </a:lnTo>
                      <a:lnTo>
                        <a:pt x="62" y="62"/>
                      </a:lnTo>
                      <a:lnTo>
                        <a:pt x="67" y="81"/>
                      </a:lnTo>
                      <a:lnTo>
                        <a:pt x="71" y="102"/>
                      </a:lnTo>
                      <a:lnTo>
                        <a:pt x="71" y="112"/>
                      </a:lnTo>
                      <a:lnTo>
                        <a:pt x="69" y="123"/>
                      </a:lnTo>
                      <a:lnTo>
                        <a:pt x="69" y="123"/>
                      </a:lnTo>
                      <a:lnTo>
                        <a:pt x="64" y="145"/>
                      </a:lnTo>
                      <a:lnTo>
                        <a:pt x="58" y="164"/>
                      </a:lnTo>
                      <a:lnTo>
                        <a:pt x="46" y="203"/>
                      </a:lnTo>
                      <a:lnTo>
                        <a:pt x="40" y="224"/>
                      </a:lnTo>
                      <a:lnTo>
                        <a:pt x="35" y="247"/>
                      </a:lnTo>
                      <a:lnTo>
                        <a:pt x="33" y="272"/>
                      </a:lnTo>
                      <a:lnTo>
                        <a:pt x="31" y="301"/>
                      </a:lnTo>
                      <a:lnTo>
                        <a:pt x="31" y="301"/>
                      </a:lnTo>
                      <a:lnTo>
                        <a:pt x="31" y="316"/>
                      </a:lnTo>
                      <a:lnTo>
                        <a:pt x="33" y="328"/>
                      </a:lnTo>
                      <a:lnTo>
                        <a:pt x="39" y="351"/>
                      </a:lnTo>
                      <a:lnTo>
                        <a:pt x="48" y="370"/>
                      </a:lnTo>
                      <a:lnTo>
                        <a:pt x="58" y="386"/>
                      </a:lnTo>
                      <a:lnTo>
                        <a:pt x="67" y="395"/>
                      </a:lnTo>
                      <a:lnTo>
                        <a:pt x="77" y="403"/>
                      </a:lnTo>
                      <a:lnTo>
                        <a:pt x="85" y="409"/>
                      </a:lnTo>
                      <a:lnTo>
                        <a:pt x="85" y="409"/>
                      </a:lnTo>
                      <a:lnTo>
                        <a:pt x="77" y="411"/>
                      </a:lnTo>
                      <a:lnTo>
                        <a:pt x="62" y="417"/>
                      </a:lnTo>
                      <a:lnTo>
                        <a:pt x="54" y="422"/>
                      </a:lnTo>
                      <a:lnTo>
                        <a:pt x="46" y="426"/>
                      </a:lnTo>
                      <a:lnTo>
                        <a:pt x="40" y="432"/>
                      </a:lnTo>
                      <a:lnTo>
                        <a:pt x="39" y="440"/>
                      </a:lnTo>
                      <a:lnTo>
                        <a:pt x="39" y="440"/>
                      </a:lnTo>
                      <a:lnTo>
                        <a:pt x="40" y="447"/>
                      </a:lnTo>
                      <a:lnTo>
                        <a:pt x="46" y="453"/>
                      </a:lnTo>
                      <a:lnTo>
                        <a:pt x="54" y="457"/>
                      </a:lnTo>
                      <a:lnTo>
                        <a:pt x="62" y="463"/>
                      </a:lnTo>
                      <a:lnTo>
                        <a:pt x="77" y="469"/>
                      </a:lnTo>
                      <a:lnTo>
                        <a:pt x="85" y="471"/>
                      </a:lnTo>
                      <a:lnTo>
                        <a:pt x="85" y="471"/>
                      </a:lnTo>
                      <a:lnTo>
                        <a:pt x="77" y="476"/>
                      </a:lnTo>
                      <a:lnTo>
                        <a:pt x="69" y="482"/>
                      </a:lnTo>
                      <a:lnTo>
                        <a:pt x="62" y="492"/>
                      </a:lnTo>
                      <a:lnTo>
                        <a:pt x="54" y="503"/>
                      </a:lnTo>
                      <a:lnTo>
                        <a:pt x="46" y="519"/>
                      </a:lnTo>
                      <a:lnTo>
                        <a:pt x="40" y="536"/>
                      </a:lnTo>
                      <a:lnTo>
                        <a:pt x="39" y="555"/>
                      </a:lnTo>
                      <a:lnTo>
                        <a:pt x="39" y="555"/>
                      </a:lnTo>
                      <a:lnTo>
                        <a:pt x="39" y="579"/>
                      </a:lnTo>
                      <a:lnTo>
                        <a:pt x="42" y="604"/>
                      </a:lnTo>
                      <a:lnTo>
                        <a:pt x="48" y="658"/>
                      </a:lnTo>
                      <a:lnTo>
                        <a:pt x="56" y="710"/>
                      </a:lnTo>
                      <a:lnTo>
                        <a:pt x="62" y="748"/>
                      </a:lnTo>
                      <a:lnTo>
                        <a:pt x="62" y="748"/>
                      </a:lnTo>
                      <a:lnTo>
                        <a:pt x="64" y="773"/>
                      </a:lnTo>
                      <a:lnTo>
                        <a:pt x="62" y="793"/>
                      </a:lnTo>
                      <a:lnTo>
                        <a:pt x="56" y="812"/>
                      </a:lnTo>
                      <a:lnTo>
                        <a:pt x="46" y="833"/>
                      </a:lnTo>
                      <a:lnTo>
                        <a:pt x="46" y="833"/>
                      </a:lnTo>
                      <a:lnTo>
                        <a:pt x="29" y="868"/>
                      </a:lnTo>
                      <a:lnTo>
                        <a:pt x="23" y="879"/>
                      </a:lnTo>
                      <a:lnTo>
                        <a:pt x="23" y="879"/>
                      </a:lnTo>
                      <a:lnTo>
                        <a:pt x="35" y="876"/>
                      </a:lnTo>
                      <a:lnTo>
                        <a:pt x="64" y="866"/>
                      </a:lnTo>
                      <a:lnTo>
                        <a:pt x="77" y="858"/>
                      </a:lnTo>
                      <a:lnTo>
                        <a:pt x="91" y="851"/>
                      </a:lnTo>
                      <a:lnTo>
                        <a:pt x="102" y="843"/>
                      </a:lnTo>
                      <a:lnTo>
                        <a:pt x="106" y="837"/>
                      </a:lnTo>
                      <a:lnTo>
                        <a:pt x="108" y="833"/>
                      </a:lnTo>
                      <a:lnTo>
                        <a:pt x="108" y="833"/>
                      </a:lnTo>
                      <a:lnTo>
                        <a:pt x="112" y="810"/>
                      </a:lnTo>
                      <a:lnTo>
                        <a:pt x="116" y="781"/>
                      </a:lnTo>
                      <a:lnTo>
                        <a:pt x="116" y="748"/>
                      </a:lnTo>
                      <a:lnTo>
                        <a:pt x="116" y="748"/>
                      </a:lnTo>
                      <a:lnTo>
                        <a:pt x="131" y="754"/>
                      </a:lnTo>
                      <a:lnTo>
                        <a:pt x="143" y="756"/>
                      </a:lnTo>
                      <a:lnTo>
                        <a:pt x="145" y="756"/>
                      </a:lnTo>
                      <a:lnTo>
                        <a:pt x="146" y="756"/>
                      </a:lnTo>
                      <a:lnTo>
                        <a:pt x="146" y="756"/>
                      </a:lnTo>
                      <a:lnTo>
                        <a:pt x="143" y="743"/>
                      </a:lnTo>
                      <a:lnTo>
                        <a:pt x="139" y="733"/>
                      </a:lnTo>
                      <a:lnTo>
                        <a:pt x="131" y="710"/>
                      </a:lnTo>
                      <a:lnTo>
                        <a:pt x="131" y="710"/>
                      </a:lnTo>
                      <a:lnTo>
                        <a:pt x="145" y="708"/>
                      </a:lnTo>
                      <a:lnTo>
                        <a:pt x="152" y="704"/>
                      </a:lnTo>
                      <a:lnTo>
                        <a:pt x="154" y="704"/>
                      </a:lnTo>
                      <a:lnTo>
                        <a:pt x="154" y="702"/>
                      </a:lnTo>
                      <a:lnTo>
                        <a:pt x="154" y="702"/>
                      </a:lnTo>
                      <a:lnTo>
                        <a:pt x="150" y="696"/>
                      </a:lnTo>
                      <a:lnTo>
                        <a:pt x="145" y="685"/>
                      </a:lnTo>
                      <a:lnTo>
                        <a:pt x="139" y="671"/>
                      </a:lnTo>
                      <a:lnTo>
                        <a:pt x="139" y="671"/>
                      </a:lnTo>
                      <a:lnTo>
                        <a:pt x="146" y="673"/>
                      </a:lnTo>
                      <a:lnTo>
                        <a:pt x="162" y="673"/>
                      </a:lnTo>
                      <a:lnTo>
                        <a:pt x="172" y="671"/>
                      </a:lnTo>
                      <a:lnTo>
                        <a:pt x="183" y="669"/>
                      </a:lnTo>
                      <a:lnTo>
                        <a:pt x="193" y="663"/>
                      </a:lnTo>
                      <a:lnTo>
                        <a:pt x="200" y="656"/>
                      </a:lnTo>
                      <a:lnTo>
                        <a:pt x="200" y="656"/>
                      </a:lnTo>
                      <a:lnTo>
                        <a:pt x="216" y="635"/>
                      </a:lnTo>
                      <a:lnTo>
                        <a:pt x="222" y="623"/>
                      </a:lnTo>
                      <a:lnTo>
                        <a:pt x="227" y="611"/>
                      </a:lnTo>
                      <a:lnTo>
                        <a:pt x="231" y="600"/>
                      </a:lnTo>
                      <a:lnTo>
                        <a:pt x="231" y="588"/>
                      </a:lnTo>
                      <a:lnTo>
                        <a:pt x="229" y="575"/>
                      </a:lnTo>
                      <a:lnTo>
                        <a:pt x="224" y="563"/>
                      </a:lnTo>
                      <a:lnTo>
                        <a:pt x="224" y="563"/>
                      </a:lnTo>
                      <a:lnTo>
                        <a:pt x="214" y="554"/>
                      </a:lnTo>
                      <a:lnTo>
                        <a:pt x="204" y="546"/>
                      </a:lnTo>
                      <a:lnTo>
                        <a:pt x="193" y="540"/>
                      </a:lnTo>
                      <a:lnTo>
                        <a:pt x="181" y="536"/>
                      </a:lnTo>
                      <a:lnTo>
                        <a:pt x="162" y="532"/>
                      </a:lnTo>
                      <a:lnTo>
                        <a:pt x="154" y="532"/>
                      </a:lnTo>
                      <a:lnTo>
                        <a:pt x="154" y="532"/>
                      </a:lnTo>
                      <a:lnTo>
                        <a:pt x="158" y="525"/>
                      </a:lnTo>
                      <a:lnTo>
                        <a:pt x="158" y="519"/>
                      </a:lnTo>
                      <a:lnTo>
                        <a:pt x="158" y="517"/>
                      </a:lnTo>
                      <a:lnTo>
                        <a:pt x="154" y="517"/>
                      </a:lnTo>
                      <a:lnTo>
                        <a:pt x="154" y="517"/>
                      </a:lnTo>
                      <a:lnTo>
                        <a:pt x="146" y="519"/>
                      </a:lnTo>
                      <a:lnTo>
                        <a:pt x="143" y="525"/>
                      </a:lnTo>
                      <a:lnTo>
                        <a:pt x="139" y="528"/>
                      </a:lnTo>
                      <a:lnTo>
                        <a:pt x="139" y="532"/>
                      </a:lnTo>
                      <a:lnTo>
                        <a:pt x="139" y="532"/>
                      </a:lnTo>
                      <a:lnTo>
                        <a:pt x="141" y="542"/>
                      </a:lnTo>
                      <a:lnTo>
                        <a:pt x="141" y="546"/>
                      </a:lnTo>
                      <a:lnTo>
                        <a:pt x="141" y="548"/>
                      </a:lnTo>
                      <a:lnTo>
                        <a:pt x="139" y="548"/>
                      </a:lnTo>
                      <a:lnTo>
                        <a:pt x="139" y="548"/>
                      </a:lnTo>
                      <a:lnTo>
                        <a:pt x="135" y="548"/>
                      </a:lnTo>
                      <a:lnTo>
                        <a:pt x="133" y="550"/>
                      </a:lnTo>
                      <a:lnTo>
                        <a:pt x="125" y="554"/>
                      </a:lnTo>
                      <a:lnTo>
                        <a:pt x="118" y="559"/>
                      </a:lnTo>
                      <a:lnTo>
                        <a:pt x="116" y="563"/>
                      </a:lnTo>
                      <a:lnTo>
                        <a:pt x="116" y="563"/>
                      </a:lnTo>
                      <a:lnTo>
                        <a:pt x="123" y="571"/>
                      </a:lnTo>
                      <a:lnTo>
                        <a:pt x="131" y="579"/>
                      </a:lnTo>
                      <a:lnTo>
                        <a:pt x="131" y="579"/>
                      </a:lnTo>
                      <a:lnTo>
                        <a:pt x="146" y="602"/>
                      </a:lnTo>
                      <a:lnTo>
                        <a:pt x="146" y="602"/>
                      </a:lnTo>
                      <a:lnTo>
                        <a:pt x="148" y="602"/>
                      </a:lnTo>
                      <a:lnTo>
                        <a:pt x="148" y="598"/>
                      </a:lnTo>
                      <a:lnTo>
                        <a:pt x="152" y="586"/>
                      </a:lnTo>
                      <a:lnTo>
                        <a:pt x="156" y="581"/>
                      </a:lnTo>
                      <a:lnTo>
                        <a:pt x="160" y="575"/>
                      </a:lnTo>
                      <a:lnTo>
                        <a:pt x="164" y="571"/>
                      </a:lnTo>
                      <a:lnTo>
                        <a:pt x="170" y="571"/>
                      </a:lnTo>
                      <a:lnTo>
                        <a:pt x="170" y="571"/>
                      </a:lnTo>
                      <a:lnTo>
                        <a:pt x="175" y="573"/>
                      </a:lnTo>
                      <a:lnTo>
                        <a:pt x="181" y="577"/>
                      </a:lnTo>
                      <a:lnTo>
                        <a:pt x="185" y="582"/>
                      </a:lnTo>
                      <a:lnTo>
                        <a:pt x="189" y="588"/>
                      </a:lnTo>
                      <a:lnTo>
                        <a:pt x="191" y="596"/>
                      </a:lnTo>
                      <a:lnTo>
                        <a:pt x="191" y="604"/>
                      </a:lnTo>
                      <a:lnTo>
                        <a:pt x="189" y="609"/>
                      </a:lnTo>
                      <a:lnTo>
                        <a:pt x="185" y="617"/>
                      </a:lnTo>
                      <a:lnTo>
                        <a:pt x="185" y="617"/>
                      </a:lnTo>
                      <a:lnTo>
                        <a:pt x="179" y="623"/>
                      </a:lnTo>
                      <a:lnTo>
                        <a:pt x="172" y="629"/>
                      </a:lnTo>
                      <a:lnTo>
                        <a:pt x="162" y="633"/>
                      </a:lnTo>
                      <a:lnTo>
                        <a:pt x="152" y="635"/>
                      </a:lnTo>
                      <a:lnTo>
                        <a:pt x="143" y="635"/>
                      </a:lnTo>
                      <a:lnTo>
                        <a:pt x="133" y="635"/>
                      </a:lnTo>
                      <a:lnTo>
                        <a:pt x="123" y="631"/>
                      </a:lnTo>
                      <a:lnTo>
                        <a:pt x="116" y="625"/>
                      </a:lnTo>
                      <a:lnTo>
                        <a:pt x="116" y="625"/>
                      </a:lnTo>
                      <a:lnTo>
                        <a:pt x="110" y="617"/>
                      </a:lnTo>
                      <a:lnTo>
                        <a:pt x="104" y="608"/>
                      </a:lnTo>
                      <a:lnTo>
                        <a:pt x="98" y="598"/>
                      </a:lnTo>
                      <a:lnTo>
                        <a:pt x="96" y="584"/>
                      </a:lnTo>
                      <a:lnTo>
                        <a:pt x="94" y="573"/>
                      </a:lnTo>
                      <a:lnTo>
                        <a:pt x="94" y="559"/>
                      </a:lnTo>
                      <a:lnTo>
                        <a:pt x="96" y="546"/>
                      </a:lnTo>
                      <a:lnTo>
                        <a:pt x="100" y="532"/>
                      </a:lnTo>
                      <a:lnTo>
                        <a:pt x="100" y="532"/>
                      </a:lnTo>
                      <a:lnTo>
                        <a:pt x="106" y="521"/>
                      </a:lnTo>
                      <a:lnTo>
                        <a:pt x="114" y="509"/>
                      </a:lnTo>
                      <a:lnTo>
                        <a:pt x="123" y="501"/>
                      </a:lnTo>
                      <a:lnTo>
                        <a:pt x="133" y="496"/>
                      </a:lnTo>
                      <a:lnTo>
                        <a:pt x="143" y="490"/>
                      </a:lnTo>
                      <a:lnTo>
                        <a:pt x="154" y="488"/>
                      </a:lnTo>
                      <a:lnTo>
                        <a:pt x="166" y="486"/>
                      </a:lnTo>
                      <a:lnTo>
                        <a:pt x="177" y="486"/>
                      </a:lnTo>
                      <a:lnTo>
                        <a:pt x="177" y="486"/>
                      </a:lnTo>
                      <a:lnTo>
                        <a:pt x="189" y="488"/>
                      </a:lnTo>
                      <a:lnTo>
                        <a:pt x="200" y="494"/>
                      </a:lnTo>
                      <a:lnTo>
                        <a:pt x="212" y="500"/>
                      </a:lnTo>
                      <a:lnTo>
                        <a:pt x="224" y="509"/>
                      </a:lnTo>
                      <a:lnTo>
                        <a:pt x="235" y="519"/>
                      </a:lnTo>
                      <a:lnTo>
                        <a:pt x="243" y="528"/>
                      </a:lnTo>
                      <a:lnTo>
                        <a:pt x="251" y="538"/>
                      </a:lnTo>
                      <a:lnTo>
                        <a:pt x="254" y="548"/>
                      </a:lnTo>
                      <a:lnTo>
                        <a:pt x="254" y="548"/>
                      </a:lnTo>
                      <a:lnTo>
                        <a:pt x="256" y="559"/>
                      </a:lnTo>
                      <a:lnTo>
                        <a:pt x="256" y="573"/>
                      </a:lnTo>
                      <a:lnTo>
                        <a:pt x="251" y="602"/>
                      </a:lnTo>
                      <a:lnTo>
                        <a:pt x="245" y="629"/>
                      </a:lnTo>
                      <a:lnTo>
                        <a:pt x="241" y="636"/>
                      </a:lnTo>
                      <a:lnTo>
                        <a:pt x="239" y="640"/>
                      </a:lnTo>
                      <a:lnTo>
                        <a:pt x="239" y="640"/>
                      </a:lnTo>
                      <a:lnTo>
                        <a:pt x="227" y="662"/>
                      </a:lnTo>
                      <a:lnTo>
                        <a:pt x="200" y="714"/>
                      </a:lnTo>
                      <a:lnTo>
                        <a:pt x="121" y="876"/>
                      </a:lnTo>
                      <a:lnTo>
                        <a:pt x="8" y="1111"/>
                      </a:lnTo>
                      <a:lnTo>
                        <a:pt x="8" y="1111"/>
                      </a:lnTo>
                      <a:lnTo>
                        <a:pt x="6" y="1124"/>
                      </a:lnTo>
                      <a:lnTo>
                        <a:pt x="2" y="1159"/>
                      </a:lnTo>
                      <a:lnTo>
                        <a:pt x="0" y="1178"/>
                      </a:lnTo>
                      <a:lnTo>
                        <a:pt x="0" y="1200"/>
                      </a:lnTo>
                      <a:lnTo>
                        <a:pt x="2" y="1219"/>
                      </a:lnTo>
                      <a:lnTo>
                        <a:pt x="8" y="1234"/>
                      </a:lnTo>
                      <a:lnTo>
                        <a:pt x="8" y="1234"/>
                      </a:lnTo>
                      <a:lnTo>
                        <a:pt x="15" y="1248"/>
                      </a:lnTo>
                      <a:lnTo>
                        <a:pt x="27" y="1261"/>
                      </a:lnTo>
                      <a:lnTo>
                        <a:pt x="40" y="1273"/>
                      </a:lnTo>
                      <a:lnTo>
                        <a:pt x="56" y="1283"/>
                      </a:lnTo>
                      <a:lnTo>
                        <a:pt x="73" y="1292"/>
                      </a:lnTo>
                      <a:lnTo>
                        <a:pt x="93" y="1298"/>
                      </a:lnTo>
                      <a:lnTo>
                        <a:pt x="116" y="1302"/>
                      </a:lnTo>
                      <a:lnTo>
                        <a:pt x="139" y="1304"/>
                      </a:lnTo>
                      <a:lnTo>
                        <a:pt x="139" y="1304"/>
                      </a:lnTo>
                      <a:lnTo>
                        <a:pt x="162" y="1302"/>
                      </a:lnTo>
                      <a:lnTo>
                        <a:pt x="185" y="1298"/>
                      </a:lnTo>
                      <a:lnTo>
                        <a:pt x="206" y="1292"/>
                      </a:lnTo>
                      <a:lnTo>
                        <a:pt x="225" y="1284"/>
                      </a:lnTo>
                      <a:lnTo>
                        <a:pt x="241" y="1277"/>
                      </a:lnTo>
                      <a:lnTo>
                        <a:pt x="254" y="1267"/>
                      </a:lnTo>
                      <a:lnTo>
                        <a:pt x="264" y="1257"/>
                      </a:lnTo>
                      <a:lnTo>
                        <a:pt x="270" y="1250"/>
                      </a:lnTo>
                      <a:lnTo>
                        <a:pt x="270" y="1250"/>
                      </a:lnTo>
                      <a:lnTo>
                        <a:pt x="276" y="1242"/>
                      </a:lnTo>
                      <a:lnTo>
                        <a:pt x="281" y="1234"/>
                      </a:lnTo>
                      <a:lnTo>
                        <a:pt x="293" y="1223"/>
                      </a:lnTo>
                      <a:lnTo>
                        <a:pt x="293" y="1223"/>
                      </a:lnTo>
                      <a:lnTo>
                        <a:pt x="305" y="1234"/>
                      </a:lnTo>
                      <a:lnTo>
                        <a:pt x="310" y="1242"/>
                      </a:lnTo>
                      <a:lnTo>
                        <a:pt x="316" y="1250"/>
                      </a:lnTo>
                      <a:lnTo>
                        <a:pt x="316" y="1250"/>
                      </a:lnTo>
                      <a:lnTo>
                        <a:pt x="322" y="1257"/>
                      </a:lnTo>
                      <a:lnTo>
                        <a:pt x="332" y="1267"/>
                      </a:lnTo>
                      <a:lnTo>
                        <a:pt x="345" y="1277"/>
                      </a:lnTo>
                      <a:lnTo>
                        <a:pt x="360" y="1284"/>
                      </a:lnTo>
                      <a:lnTo>
                        <a:pt x="380" y="1292"/>
                      </a:lnTo>
                      <a:lnTo>
                        <a:pt x="401" y="1298"/>
                      </a:lnTo>
                      <a:lnTo>
                        <a:pt x="424" y="1302"/>
                      </a:lnTo>
                      <a:lnTo>
                        <a:pt x="447" y="1304"/>
                      </a:lnTo>
                      <a:lnTo>
                        <a:pt x="447" y="1304"/>
                      </a:lnTo>
                      <a:lnTo>
                        <a:pt x="470" y="1302"/>
                      </a:lnTo>
                      <a:lnTo>
                        <a:pt x="493" y="1298"/>
                      </a:lnTo>
                      <a:lnTo>
                        <a:pt x="513" y="1292"/>
                      </a:lnTo>
                      <a:lnTo>
                        <a:pt x="530" y="1283"/>
                      </a:lnTo>
                      <a:lnTo>
                        <a:pt x="547" y="1273"/>
                      </a:lnTo>
                      <a:lnTo>
                        <a:pt x="559" y="1261"/>
                      </a:lnTo>
                      <a:lnTo>
                        <a:pt x="570" y="1248"/>
                      </a:lnTo>
                      <a:lnTo>
                        <a:pt x="578" y="1234"/>
                      </a:lnTo>
                      <a:lnTo>
                        <a:pt x="578" y="1234"/>
                      </a:lnTo>
                      <a:lnTo>
                        <a:pt x="584" y="1219"/>
                      </a:lnTo>
                      <a:lnTo>
                        <a:pt x="586" y="1200"/>
                      </a:lnTo>
                      <a:lnTo>
                        <a:pt x="586" y="1178"/>
                      </a:lnTo>
                      <a:lnTo>
                        <a:pt x="584" y="1159"/>
                      </a:lnTo>
                      <a:lnTo>
                        <a:pt x="580" y="1124"/>
                      </a:lnTo>
                      <a:lnTo>
                        <a:pt x="578" y="1111"/>
                      </a:lnTo>
                      <a:lnTo>
                        <a:pt x="578" y="1111"/>
                      </a:lnTo>
                      <a:lnTo>
                        <a:pt x="464" y="876"/>
                      </a:lnTo>
                      <a:lnTo>
                        <a:pt x="385" y="714"/>
                      </a:lnTo>
                      <a:lnTo>
                        <a:pt x="358" y="662"/>
                      </a:lnTo>
                      <a:lnTo>
                        <a:pt x="347" y="640"/>
                      </a:lnTo>
                      <a:lnTo>
                        <a:pt x="347" y="640"/>
                      </a:lnTo>
                      <a:lnTo>
                        <a:pt x="345" y="636"/>
                      </a:lnTo>
                      <a:lnTo>
                        <a:pt x="341" y="629"/>
                      </a:lnTo>
                      <a:lnTo>
                        <a:pt x="335" y="602"/>
                      </a:lnTo>
                      <a:lnTo>
                        <a:pt x="330" y="573"/>
                      </a:lnTo>
                      <a:lnTo>
                        <a:pt x="330" y="559"/>
                      </a:lnTo>
                      <a:lnTo>
                        <a:pt x="332" y="548"/>
                      </a:lnTo>
                      <a:lnTo>
                        <a:pt x="332" y="548"/>
                      </a:lnTo>
                      <a:lnTo>
                        <a:pt x="335" y="538"/>
                      </a:lnTo>
                      <a:lnTo>
                        <a:pt x="343" y="528"/>
                      </a:lnTo>
                      <a:lnTo>
                        <a:pt x="351" y="519"/>
                      </a:lnTo>
                      <a:lnTo>
                        <a:pt x="362" y="509"/>
                      </a:lnTo>
                      <a:lnTo>
                        <a:pt x="374" y="500"/>
                      </a:lnTo>
                      <a:lnTo>
                        <a:pt x="385" y="494"/>
                      </a:lnTo>
                      <a:lnTo>
                        <a:pt x="397" y="488"/>
                      </a:lnTo>
                      <a:lnTo>
                        <a:pt x="409" y="486"/>
                      </a:lnTo>
                      <a:lnTo>
                        <a:pt x="409" y="486"/>
                      </a:lnTo>
                      <a:lnTo>
                        <a:pt x="420" y="486"/>
                      </a:lnTo>
                      <a:lnTo>
                        <a:pt x="432" y="488"/>
                      </a:lnTo>
                      <a:lnTo>
                        <a:pt x="443" y="490"/>
                      </a:lnTo>
                      <a:lnTo>
                        <a:pt x="453" y="496"/>
                      </a:lnTo>
                      <a:lnTo>
                        <a:pt x="463" y="501"/>
                      </a:lnTo>
                      <a:lnTo>
                        <a:pt x="472" y="509"/>
                      </a:lnTo>
                      <a:lnTo>
                        <a:pt x="480" y="521"/>
                      </a:lnTo>
                      <a:lnTo>
                        <a:pt x="486" y="532"/>
                      </a:lnTo>
                      <a:lnTo>
                        <a:pt x="486" y="532"/>
                      </a:lnTo>
                      <a:lnTo>
                        <a:pt x="490" y="546"/>
                      </a:lnTo>
                      <a:lnTo>
                        <a:pt x="491" y="559"/>
                      </a:lnTo>
                      <a:lnTo>
                        <a:pt x="491" y="573"/>
                      </a:lnTo>
                      <a:lnTo>
                        <a:pt x="490" y="584"/>
                      </a:lnTo>
                      <a:lnTo>
                        <a:pt x="488" y="598"/>
                      </a:lnTo>
                      <a:lnTo>
                        <a:pt x="482" y="608"/>
                      </a:lnTo>
                      <a:lnTo>
                        <a:pt x="478" y="617"/>
                      </a:lnTo>
                      <a:lnTo>
                        <a:pt x="470" y="625"/>
                      </a:lnTo>
                      <a:lnTo>
                        <a:pt x="470" y="625"/>
                      </a:lnTo>
                      <a:lnTo>
                        <a:pt x="463" y="631"/>
                      </a:lnTo>
                      <a:lnTo>
                        <a:pt x="453" y="635"/>
                      </a:lnTo>
                      <a:lnTo>
                        <a:pt x="443" y="635"/>
                      </a:lnTo>
                      <a:lnTo>
                        <a:pt x="434" y="635"/>
                      </a:lnTo>
                      <a:lnTo>
                        <a:pt x="424" y="633"/>
                      </a:lnTo>
                      <a:lnTo>
                        <a:pt x="414" y="629"/>
                      </a:lnTo>
                      <a:lnTo>
                        <a:pt x="407" y="623"/>
                      </a:lnTo>
                      <a:lnTo>
                        <a:pt x="401" y="617"/>
                      </a:lnTo>
                      <a:lnTo>
                        <a:pt x="401" y="617"/>
                      </a:lnTo>
                      <a:lnTo>
                        <a:pt x="397" y="609"/>
                      </a:lnTo>
                      <a:lnTo>
                        <a:pt x="395" y="604"/>
                      </a:lnTo>
                      <a:lnTo>
                        <a:pt x="395" y="596"/>
                      </a:lnTo>
                      <a:lnTo>
                        <a:pt x="397" y="588"/>
                      </a:lnTo>
                      <a:lnTo>
                        <a:pt x="401" y="582"/>
                      </a:lnTo>
                      <a:lnTo>
                        <a:pt x="405" y="577"/>
                      </a:lnTo>
                      <a:lnTo>
                        <a:pt x="411" y="573"/>
                      </a:lnTo>
                      <a:lnTo>
                        <a:pt x="416" y="571"/>
                      </a:lnTo>
                      <a:lnTo>
                        <a:pt x="416" y="571"/>
                      </a:lnTo>
                      <a:lnTo>
                        <a:pt x="422" y="571"/>
                      </a:lnTo>
                      <a:lnTo>
                        <a:pt x="426" y="575"/>
                      </a:lnTo>
                      <a:lnTo>
                        <a:pt x="430" y="581"/>
                      </a:lnTo>
                      <a:lnTo>
                        <a:pt x="434" y="586"/>
                      </a:lnTo>
                      <a:lnTo>
                        <a:pt x="438" y="598"/>
                      </a:lnTo>
                      <a:lnTo>
                        <a:pt x="438" y="602"/>
                      </a:lnTo>
                      <a:lnTo>
                        <a:pt x="439" y="602"/>
                      </a:lnTo>
                      <a:lnTo>
                        <a:pt x="439" y="602"/>
                      </a:lnTo>
                      <a:lnTo>
                        <a:pt x="455" y="579"/>
                      </a:lnTo>
                      <a:lnTo>
                        <a:pt x="455" y="579"/>
                      </a:lnTo>
                      <a:lnTo>
                        <a:pt x="463" y="571"/>
                      </a:lnTo>
                      <a:lnTo>
                        <a:pt x="470" y="563"/>
                      </a:lnTo>
                      <a:lnTo>
                        <a:pt x="470" y="563"/>
                      </a:lnTo>
                      <a:lnTo>
                        <a:pt x="468" y="559"/>
                      </a:lnTo>
                      <a:lnTo>
                        <a:pt x="461" y="554"/>
                      </a:lnTo>
                      <a:lnTo>
                        <a:pt x="453" y="550"/>
                      </a:lnTo>
                      <a:lnTo>
                        <a:pt x="451" y="548"/>
                      </a:lnTo>
                      <a:lnTo>
                        <a:pt x="447" y="548"/>
                      </a:lnTo>
                      <a:lnTo>
                        <a:pt x="447" y="548"/>
                      </a:lnTo>
                      <a:lnTo>
                        <a:pt x="445" y="548"/>
                      </a:lnTo>
                      <a:lnTo>
                        <a:pt x="445" y="546"/>
                      </a:lnTo>
                      <a:lnTo>
                        <a:pt x="445" y="542"/>
                      </a:lnTo>
                      <a:lnTo>
                        <a:pt x="447" y="532"/>
                      </a:lnTo>
                      <a:lnTo>
                        <a:pt x="447" y="532"/>
                      </a:lnTo>
                      <a:lnTo>
                        <a:pt x="447" y="528"/>
                      </a:lnTo>
                      <a:lnTo>
                        <a:pt x="443" y="525"/>
                      </a:lnTo>
                      <a:lnTo>
                        <a:pt x="439" y="519"/>
                      </a:lnTo>
                      <a:lnTo>
                        <a:pt x="432" y="517"/>
                      </a:lnTo>
                      <a:lnTo>
                        <a:pt x="432" y="517"/>
                      </a:lnTo>
                      <a:lnTo>
                        <a:pt x="428" y="517"/>
                      </a:lnTo>
                      <a:lnTo>
                        <a:pt x="428" y="519"/>
                      </a:lnTo>
                      <a:lnTo>
                        <a:pt x="428" y="525"/>
                      </a:lnTo>
                      <a:lnTo>
                        <a:pt x="432" y="532"/>
                      </a:lnTo>
                      <a:lnTo>
                        <a:pt x="432" y="532"/>
                      </a:lnTo>
                      <a:lnTo>
                        <a:pt x="424" y="532"/>
                      </a:lnTo>
                      <a:lnTo>
                        <a:pt x="405" y="536"/>
                      </a:lnTo>
                      <a:lnTo>
                        <a:pt x="393" y="540"/>
                      </a:lnTo>
                      <a:lnTo>
                        <a:pt x="384" y="546"/>
                      </a:lnTo>
                      <a:lnTo>
                        <a:pt x="372" y="554"/>
                      </a:lnTo>
                      <a:lnTo>
                        <a:pt x="362" y="563"/>
                      </a:lnTo>
                      <a:lnTo>
                        <a:pt x="362" y="563"/>
                      </a:lnTo>
                      <a:lnTo>
                        <a:pt x="357" y="575"/>
                      </a:lnTo>
                      <a:lnTo>
                        <a:pt x="355" y="588"/>
                      </a:lnTo>
                      <a:lnTo>
                        <a:pt x="355" y="600"/>
                      </a:lnTo>
                      <a:lnTo>
                        <a:pt x="358" y="611"/>
                      </a:lnTo>
                      <a:lnTo>
                        <a:pt x="364" y="623"/>
                      </a:lnTo>
                      <a:lnTo>
                        <a:pt x="370" y="635"/>
                      </a:lnTo>
                      <a:lnTo>
                        <a:pt x="385" y="656"/>
                      </a:lnTo>
                      <a:lnTo>
                        <a:pt x="385" y="656"/>
                      </a:lnTo>
                      <a:lnTo>
                        <a:pt x="393" y="663"/>
                      </a:lnTo>
                      <a:lnTo>
                        <a:pt x="403" y="669"/>
                      </a:lnTo>
                      <a:lnTo>
                        <a:pt x="414" y="671"/>
                      </a:lnTo>
                      <a:lnTo>
                        <a:pt x="424" y="673"/>
                      </a:lnTo>
                      <a:lnTo>
                        <a:pt x="441" y="673"/>
                      </a:lnTo>
                      <a:lnTo>
                        <a:pt x="447" y="671"/>
                      </a:lnTo>
                      <a:lnTo>
                        <a:pt x="447" y="671"/>
                      </a:lnTo>
                      <a:lnTo>
                        <a:pt x="441" y="685"/>
                      </a:lnTo>
                      <a:lnTo>
                        <a:pt x="436" y="696"/>
                      </a:lnTo>
                      <a:lnTo>
                        <a:pt x="432" y="702"/>
                      </a:lnTo>
                      <a:lnTo>
                        <a:pt x="432" y="702"/>
                      </a:lnTo>
                      <a:lnTo>
                        <a:pt x="432" y="704"/>
                      </a:lnTo>
                      <a:lnTo>
                        <a:pt x="434" y="704"/>
                      </a:lnTo>
                      <a:lnTo>
                        <a:pt x="441" y="708"/>
                      </a:lnTo>
                      <a:lnTo>
                        <a:pt x="455" y="710"/>
                      </a:lnTo>
                      <a:lnTo>
                        <a:pt x="447" y="733"/>
                      </a:lnTo>
                      <a:lnTo>
                        <a:pt x="447" y="733"/>
                      </a:lnTo>
                      <a:lnTo>
                        <a:pt x="443" y="743"/>
                      </a:lnTo>
                      <a:lnTo>
                        <a:pt x="439" y="756"/>
                      </a:lnTo>
                      <a:lnTo>
                        <a:pt x="439" y="756"/>
                      </a:lnTo>
                      <a:lnTo>
                        <a:pt x="441" y="756"/>
                      </a:lnTo>
                      <a:lnTo>
                        <a:pt x="445" y="756"/>
                      </a:lnTo>
                      <a:lnTo>
                        <a:pt x="455" y="754"/>
                      </a:lnTo>
                      <a:lnTo>
                        <a:pt x="470" y="748"/>
                      </a:lnTo>
                      <a:lnTo>
                        <a:pt x="470" y="748"/>
                      </a:lnTo>
                      <a:lnTo>
                        <a:pt x="472" y="781"/>
                      </a:lnTo>
                      <a:lnTo>
                        <a:pt x="474" y="810"/>
                      </a:lnTo>
                      <a:lnTo>
                        <a:pt x="478" y="833"/>
                      </a:lnTo>
                      <a:lnTo>
                        <a:pt x="478" y="833"/>
                      </a:lnTo>
                      <a:lnTo>
                        <a:pt x="480" y="837"/>
                      </a:lnTo>
                      <a:lnTo>
                        <a:pt x="484" y="843"/>
                      </a:lnTo>
                      <a:lnTo>
                        <a:pt x="495" y="851"/>
                      </a:lnTo>
                      <a:lnTo>
                        <a:pt x="509" y="858"/>
                      </a:lnTo>
                      <a:lnTo>
                        <a:pt x="524" y="866"/>
                      </a:lnTo>
                      <a:lnTo>
                        <a:pt x="551" y="876"/>
                      </a:lnTo>
                      <a:lnTo>
                        <a:pt x="563" y="879"/>
                      </a:lnTo>
                      <a:lnTo>
                        <a:pt x="563" y="879"/>
                      </a:lnTo>
                      <a:lnTo>
                        <a:pt x="557" y="868"/>
                      </a:lnTo>
                      <a:lnTo>
                        <a:pt x="540" y="833"/>
                      </a:lnTo>
                      <a:lnTo>
                        <a:pt x="540" y="833"/>
                      </a:lnTo>
                      <a:lnTo>
                        <a:pt x="530" y="812"/>
                      </a:lnTo>
                      <a:lnTo>
                        <a:pt x="524" y="793"/>
                      </a:lnTo>
                      <a:lnTo>
                        <a:pt x="522" y="773"/>
                      </a:lnTo>
                      <a:lnTo>
                        <a:pt x="524" y="748"/>
                      </a:lnTo>
                      <a:lnTo>
                        <a:pt x="524" y="748"/>
                      </a:lnTo>
                      <a:lnTo>
                        <a:pt x="530" y="710"/>
                      </a:lnTo>
                      <a:lnTo>
                        <a:pt x="538" y="658"/>
                      </a:lnTo>
                      <a:lnTo>
                        <a:pt x="544" y="604"/>
                      </a:lnTo>
                      <a:lnTo>
                        <a:pt x="547" y="579"/>
                      </a:lnTo>
                      <a:lnTo>
                        <a:pt x="547" y="555"/>
                      </a:lnTo>
                      <a:lnTo>
                        <a:pt x="547" y="555"/>
                      </a:lnTo>
                      <a:lnTo>
                        <a:pt x="545" y="536"/>
                      </a:lnTo>
                      <a:lnTo>
                        <a:pt x="540" y="519"/>
                      </a:lnTo>
                      <a:lnTo>
                        <a:pt x="532" y="503"/>
                      </a:lnTo>
                      <a:lnTo>
                        <a:pt x="524" y="492"/>
                      </a:lnTo>
                      <a:lnTo>
                        <a:pt x="517" y="482"/>
                      </a:lnTo>
                      <a:lnTo>
                        <a:pt x="509" y="476"/>
                      </a:lnTo>
                      <a:lnTo>
                        <a:pt x="501" y="471"/>
                      </a:lnTo>
                      <a:lnTo>
                        <a:pt x="501" y="471"/>
                      </a:lnTo>
                      <a:lnTo>
                        <a:pt x="509" y="469"/>
                      </a:lnTo>
                      <a:lnTo>
                        <a:pt x="524" y="463"/>
                      </a:lnTo>
                      <a:lnTo>
                        <a:pt x="532" y="457"/>
                      </a:lnTo>
                      <a:lnTo>
                        <a:pt x="540" y="453"/>
                      </a:lnTo>
                      <a:lnTo>
                        <a:pt x="545" y="447"/>
                      </a:lnTo>
                      <a:lnTo>
                        <a:pt x="547" y="440"/>
                      </a:lnTo>
                      <a:lnTo>
                        <a:pt x="547" y="440"/>
                      </a:lnTo>
                      <a:lnTo>
                        <a:pt x="545" y="432"/>
                      </a:lnTo>
                      <a:lnTo>
                        <a:pt x="540" y="426"/>
                      </a:lnTo>
                      <a:lnTo>
                        <a:pt x="532" y="422"/>
                      </a:lnTo>
                      <a:lnTo>
                        <a:pt x="524" y="417"/>
                      </a:lnTo>
                      <a:lnTo>
                        <a:pt x="509" y="411"/>
                      </a:lnTo>
                      <a:lnTo>
                        <a:pt x="501" y="409"/>
                      </a:lnTo>
                      <a:lnTo>
                        <a:pt x="501" y="409"/>
                      </a:lnTo>
                      <a:lnTo>
                        <a:pt x="509" y="403"/>
                      </a:lnTo>
                      <a:lnTo>
                        <a:pt x="518" y="395"/>
                      </a:lnTo>
                      <a:lnTo>
                        <a:pt x="528" y="386"/>
                      </a:lnTo>
                      <a:lnTo>
                        <a:pt x="538" y="370"/>
                      </a:lnTo>
                      <a:lnTo>
                        <a:pt x="547" y="351"/>
                      </a:lnTo>
                      <a:lnTo>
                        <a:pt x="553" y="328"/>
                      </a:lnTo>
                      <a:lnTo>
                        <a:pt x="555" y="316"/>
                      </a:lnTo>
                      <a:lnTo>
                        <a:pt x="555" y="301"/>
                      </a:lnTo>
                      <a:lnTo>
                        <a:pt x="555" y="301"/>
                      </a:lnTo>
                      <a:lnTo>
                        <a:pt x="553" y="272"/>
                      </a:lnTo>
                      <a:lnTo>
                        <a:pt x="551" y="247"/>
                      </a:lnTo>
                      <a:lnTo>
                        <a:pt x="545" y="224"/>
                      </a:lnTo>
                      <a:lnTo>
                        <a:pt x="540" y="203"/>
                      </a:lnTo>
                      <a:lnTo>
                        <a:pt x="528" y="164"/>
                      </a:lnTo>
                      <a:lnTo>
                        <a:pt x="522" y="145"/>
                      </a:lnTo>
                      <a:lnTo>
                        <a:pt x="517" y="123"/>
                      </a:lnTo>
                      <a:lnTo>
                        <a:pt x="517" y="123"/>
                      </a:lnTo>
                      <a:lnTo>
                        <a:pt x="515" y="112"/>
                      </a:lnTo>
                      <a:lnTo>
                        <a:pt x="515" y="102"/>
                      </a:lnTo>
                      <a:lnTo>
                        <a:pt x="518" y="81"/>
                      </a:lnTo>
                      <a:lnTo>
                        <a:pt x="524" y="62"/>
                      </a:lnTo>
                      <a:lnTo>
                        <a:pt x="532" y="44"/>
                      </a:lnTo>
                      <a:lnTo>
                        <a:pt x="540" y="29"/>
                      </a:lnTo>
                      <a:lnTo>
                        <a:pt x="547" y="17"/>
                      </a:lnTo>
                      <a:lnTo>
                        <a:pt x="555" y="8"/>
                      </a:lnTo>
                      <a:lnTo>
                        <a:pt x="547" y="0"/>
                      </a:lnTo>
                      <a:lnTo>
                        <a:pt x="547" y="0"/>
                      </a:lnTo>
                      <a:lnTo>
                        <a:pt x="540" y="2"/>
                      </a:lnTo>
                      <a:lnTo>
                        <a:pt x="520" y="8"/>
                      </a:lnTo>
                      <a:lnTo>
                        <a:pt x="509" y="15"/>
                      </a:lnTo>
                      <a:lnTo>
                        <a:pt x="497" y="23"/>
                      </a:lnTo>
                      <a:lnTo>
                        <a:pt x="486" y="33"/>
                      </a:lnTo>
                      <a:lnTo>
                        <a:pt x="478" y="46"/>
                      </a:lnTo>
                      <a:lnTo>
                        <a:pt x="478" y="46"/>
                      </a:lnTo>
                      <a:lnTo>
                        <a:pt x="472" y="60"/>
                      </a:lnTo>
                      <a:lnTo>
                        <a:pt x="468" y="75"/>
                      </a:lnTo>
                      <a:lnTo>
                        <a:pt x="466" y="87"/>
                      </a:lnTo>
                      <a:lnTo>
                        <a:pt x="466" y="98"/>
                      </a:lnTo>
                      <a:lnTo>
                        <a:pt x="468" y="118"/>
                      </a:lnTo>
                      <a:lnTo>
                        <a:pt x="470" y="123"/>
                      </a:lnTo>
                      <a:lnTo>
                        <a:pt x="439" y="116"/>
                      </a:lnTo>
                      <a:lnTo>
                        <a:pt x="439" y="116"/>
                      </a:lnTo>
                      <a:lnTo>
                        <a:pt x="439" y="120"/>
                      </a:lnTo>
                      <a:lnTo>
                        <a:pt x="439" y="139"/>
                      </a:lnTo>
                      <a:lnTo>
                        <a:pt x="439" y="139"/>
                      </a:lnTo>
                      <a:lnTo>
                        <a:pt x="439" y="145"/>
                      </a:lnTo>
                      <a:lnTo>
                        <a:pt x="441" y="150"/>
                      </a:lnTo>
                      <a:lnTo>
                        <a:pt x="447" y="158"/>
                      </a:lnTo>
                      <a:lnTo>
                        <a:pt x="453" y="160"/>
                      </a:lnTo>
                      <a:lnTo>
                        <a:pt x="455" y="162"/>
                      </a:lnTo>
                      <a:lnTo>
                        <a:pt x="424" y="162"/>
                      </a:lnTo>
                      <a:lnTo>
                        <a:pt x="455" y="201"/>
                      </a:lnTo>
                      <a:lnTo>
                        <a:pt x="455" y="201"/>
                      </a:lnTo>
                      <a:lnTo>
                        <a:pt x="436" y="201"/>
                      </a:lnTo>
                      <a:lnTo>
                        <a:pt x="416" y="203"/>
                      </a:lnTo>
                      <a:lnTo>
                        <a:pt x="409" y="204"/>
                      </a:lnTo>
                      <a:lnTo>
                        <a:pt x="401" y="208"/>
                      </a:lnTo>
                      <a:lnTo>
                        <a:pt x="401" y="208"/>
                      </a:lnTo>
                      <a:lnTo>
                        <a:pt x="387" y="220"/>
                      </a:lnTo>
                      <a:lnTo>
                        <a:pt x="376" y="235"/>
                      </a:lnTo>
                      <a:lnTo>
                        <a:pt x="366" y="253"/>
                      </a:lnTo>
                      <a:lnTo>
                        <a:pt x="364" y="260"/>
                      </a:lnTo>
                      <a:lnTo>
                        <a:pt x="362" y="270"/>
                      </a:lnTo>
                      <a:lnTo>
                        <a:pt x="362" y="270"/>
                      </a:lnTo>
                      <a:lnTo>
                        <a:pt x="362" y="289"/>
                      </a:lnTo>
                      <a:lnTo>
                        <a:pt x="366" y="307"/>
                      </a:lnTo>
                      <a:lnTo>
                        <a:pt x="368" y="314"/>
                      </a:lnTo>
                      <a:lnTo>
                        <a:pt x="374" y="322"/>
                      </a:lnTo>
                      <a:lnTo>
                        <a:pt x="378" y="328"/>
                      </a:lnTo>
                      <a:lnTo>
                        <a:pt x="385" y="332"/>
                      </a:lnTo>
                      <a:lnTo>
                        <a:pt x="385" y="332"/>
                      </a:lnTo>
                      <a:lnTo>
                        <a:pt x="401" y="338"/>
                      </a:lnTo>
                      <a:lnTo>
                        <a:pt x="416" y="339"/>
                      </a:lnTo>
                      <a:lnTo>
                        <a:pt x="432" y="339"/>
                      </a:lnTo>
                      <a:lnTo>
                        <a:pt x="432" y="339"/>
                      </a:lnTo>
                      <a:lnTo>
                        <a:pt x="432" y="353"/>
                      </a:lnTo>
                      <a:lnTo>
                        <a:pt x="434" y="361"/>
                      </a:lnTo>
                      <a:lnTo>
                        <a:pt x="436" y="363"/>
                      </a:lnTo>
                      <a:lnTo>
                        <a:pt x="439" y="363"/>
                      </a:lnTo>
                      <a:lnTo>
                        <a:pt x="439" y="363"/>
                      </a:lnTo>
                      <a:lnTo>
                        <a:pt x="445" y="357"/>
                      </a:lnTo>
                      <a:lnTo>
                        <a:pt x="451" y="349"/>
                      </a:lnTo>
                      <a:lnTo>
                        <a:pt x="455" y="339"/>
                      </a:lnTo>
                      <a:lnTo>
                        <a:pt x="455" y="339"/>
                      </a:lnTo>
                      <a:lnTo>
                        <a:pt x="461" y="332"/>
                      </a:lnTo>
                      <a:lnTo>
                        <a:pt x="468" y="324"/>
                      </a:lnTo>
                      <a:lnTo>
                        <a:pt x="478" y="316"/>
                      </a:lnTo>
                      <a:lnTo>
                        <a:pt x="478" y="316"/>
                      </a:lnTo>
                      <a:lnTo>
                        <a:pt x="482" y="312"/>
                      </a:lnTo>
                      <a:lnTo>
                        <a:pt x="480" y="311"/>
                      </a:lnTo>
                      <a:lnTo>
                        <a:pt x="476" y="307"/>
                      </a:lnTo>
                      <a:lnTo>
                        <a:pt x="472" y="305"/>
                      </a:lnTo>
                      <a:lnTo>
                        <a:pt x="455" y="301"/>
                      </a:lnTo>
                      <a:lnTo>
                        <a:pt x="455" y="301"/>
                      </a:lnTo>
                      <a:lnTo>
                        <a:pt x="455" y="297"/>
                      </a:lnTo>
                      <a:lnTo>
                        <a:pt x="455" y="285"/>
                      </a:lnTo>
                      <a:lnTo>
                        <a:pt x="455" y="285"/>
                      </a:lnTo>
                      <a:lnTo>
                        <a:pt x="453" y="282"/>
                      </a:lnTo>
                      <a:lnTo>
                        <a:pt x="451" y="280"/>
                      </a:lnTo>
                      <a:lnTo>
                        <a:pt x="445" y="276"/>
                      </a:lnTo>
                      <a:lnTo>
                        <a:pt x="441" y="276"/>
                      </a:lnTo>
                      <a:lnTo>
                        <a:pt x="439" y="276"/>
                      </a:lnTo>
                      <a:lnTo>
                        <a:pt x="439" y="278"/>
                      </a:lnTo>
                      <a:lnTo>
                        <a:pt x="439" y="278"/>
                      </a:lnTo>
                      <a:lnTo>
                        <a:pt x="439" y="280"/>
                      </a:lnTo>
                      <a:lnTo>
                        <a:pt x="439" y="284"/>
                      </a:lnTo>
                      <a:lnTo>
                        <a:pt x="434" y="289"/>
                      </a:lnTo>
                      <a:lnTo>
                        <a:pt x="424" y="301"/>
                      </a:lnTo>
                      <a:lnTo>
                        <a:pt x="424" y="301"/>
                      </a:lnTo>
                      <a:lnTo>
                        <a:pt x="422" y="303"/>
                      </a:lnTo>
                      <a:lnTo>
                        <a:pt x="418" y="303"/>
                      </a:lnTo>
                      <a:lnTo>
                        <a:pt x="409" y="299"/>
                      </a:lnTo>
                      <a:lnTo>
                        <a:pt x="403" y="297"/>
                      </a:lnTo>
                      <a:lnTo>
                        <a:pt x="399" y="291"/>
                      </a:lnTo>
                      <a:lnTo>
                        <a:pt x="395" y="285"/>
                      </a:lnTo>
                      <a:lnTo>
                        <a:pt x="393" y="278"/>
                      </a:lnTo>
                      <a:lnTo>
                        <a:pt x="393" y="278"/>
                      </a:lnTo>
                      <a:lnTo>
                        <a:pt x="393" y="270"/>
                      </a:lnTo>
                      <a:lnTo>
                        <a:pt x="395" y="262"/>
                      </a:lnTo>
                      <a:lnTo>
                        <a:pt x="399" y="255"/>
                      </a:lnTo>
                      <a:lnTo>
                        <a:pt x="403" y="249"/>
                      </a:lnTo>
                      <a:lnTo>
                        <a:pt x="411" y="245"/>
                      </a:lnTo>
                      <a:lnTo>
                        <a:pt x="418" y="241"/>
                      </a:lnTo>
                      <a:lnTo>
                        <a:pt x="428" y="239"/>
                      </a:lnTo>
                      <a:lnTo>
                        <a:pt x="439" y="239"/>
                      </a:lnTo>
                      <a:lnTo>
                        <a:pt x="439" y="239"/>
                      </a:lnTo>
                      <a:lnTo>
                        <a:pt x="451" y="239"/>
                      </a:lnTo>
                      <a:lnTo>
                        <a:pt x="459" y="241"/>
                      </a:lnTo>
                      <a:lnTo>
                        <a:pt x="466" y="245"/>
                      </a:lnTo>
                      <a:lnTo>
                        <a:pt x="472" y="249"/>
                      </a:lnTo>
                      <a:lnTo>
                        <a:pt x="484" y="262"/>
                      </a:lnTo>
                      <a:lnTo>
                        <a:pt x="493" y="278"/>
                      </a:lnTo>
                      <a:lnTo>
                        <a:pt x="493" y="278"/>
                      </a:lnTo>
                      <a:lnTo>
                        <a:pt x="497" y="287"/>
                      </a:lnTo>
                      <a:lnTo>
                        <a:pt x="497" y="299"/>
                      </a:lnTo>
                      <a:lnTo>
                        <a:pt x="497" y="312"/>
                      </a:lnTo>
                      <a:lnTo>
                        <a:pt x="493" y="326"/>
                      </a:lnTo>
                      <a:lnTo>
                        <a:pt x="488" y="339"/>
                      </a:lnTo>
                      <a:lnTo>
                        <a:pt x="480" y="351"/>
                      </a:lnTo>
                      <a:lnTo>
                        <a:pt x="472" y="363"/>
                      </a:lnTo>
                      <a:lnTo>
                        <a:pt x="463" y="370"/>
                      </a:lnTo>
                      <a:lnTo>
                        <a:pt x="463" y="370"/>
                      </a:lnTo>
                      <a:lnTo>
                        <a:pt x="443" y="380"/>
                      </a:lnTo>
                      <a:lnTo>
                        <a:pt x="426" y="386"/>
                      </a:lnTo>
                      <a:lnTo>
                        <a:pt x="409" y="388"/>
                      </a:lnTo>
                      <a:lnTo>
                        <a:pt x="393" y="386"/>
                      </a:lnTo>
                      <a:lnTo>
                        <a:pt x="393" y="386"/>
                      </a:lnTo>
                      <a:lnTo>
                        <a:pt x="385" y="384"/>
                      </a:lnTo>
                      <a:lnTo>
                        <a:pt x="378" y="380"/>
                      </a:lnTo>
                      <a:lnTo>
                        <a:pt x="360" y="366"/>
                      </a:lnTo>
                      <a:lnTo>
                        <a:pt x="347" y="353"/>
                      </a:lnTo>
                      <a:lnTo>
                        <a:pt x="343" y="345"/>
                      </a:lnTo>
                      <a:lnTo>
                        <a:pt x="339" y="339"/>
                      </a:lnTo>
                      <a:lnTo>
                        <a:pt x="339" y="339"/>
                      </a:lnTo>
                      <a:lnTo>
                        <a:pt x="337" y="332"/>
                      </a:lnTo>
                      <a:lnTo>
                        <a:pt x="337" y="324"/>
                      </a:lnTo>
                      <a:lnTo>
                        <a:pt x="337" y="307"/>
                      </a:lnTo>
                      <a:lnTo>
                        <a:pt x="339" y="285"/>
                      </a:lnTo>
                      <a:lnTo>
                        <a:pt x="339" y="285"/>
                      </a:lnTo>
                      <a:lnTo>
                        <a:pt x="380" y="193"/>
                      </a:lnTo>
                      <a:lnTo>
                        <a:pt x="407" y="122"/>
                      </a:lnTo>
                      <a:lnTo>
                        <a:pt x="424" y="77"/>
                      </a:lnTo>
                      <a:lnTo>
                        <a:pt x="424" y="77"/>
                      </a:lnTo>
                      <a:lnTo>
                        <a:pt x="426" y="66"/>
                      </a:lnTo>
                      <a:lnTo>
                        <a:pt x="424" y="54"/>
                      </a:lnTo>
                      <a:lnTo>
                        <a:pt x="418" y="42"/>
                      </a:lnTo>
                      <a:lnTo>
                        <a:pt x="411" y="31"/>
                      </a:lnTo>
                      <a:lnTo>
                        <a:pt x="401" y="21"/>
                      </a:lnTo>
                      <a:lnTo>
                        <a:pt x="387" y="15"/>
                      </a:lnTo>
                      <a:lnTo>
                        <a:pt x="372" y="10"/>
                      </a:lnTo>
                      <a:lnTo>
                        <a:pt x="355" y="8"/>
                      </a:lnTo>
                      <a:lnTo>
                        <a:pt x="355" y="8"/>
                      </a:lnTo>
                      <a:lnTo>
                        <a:pt x="337" y="8"/>
                      </a:lnTo>
                      <a:lnTo>
                        <a:pt x="324" y="10"/>
                      </a:lnTo>
                      <a:lnTo>
                        <a:pt x="312" y="14"/>
                      </a:lnTo>
                      <a:lnTo>
                        <a:pt x="305" y="15"/>
                      </a:lnTo>
                      <a:lnTo>
                        <a:pt x="295" y="21"/>
                      </a:lnTo>
                      <a:lnTo>
                        <a:pt x="293" y="23"/>
                      </a:lnTo>
                      <a:lnTo>
                        <a:pt x="293" y="23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" name="Freeform 167">
                  <a:extLst>
                    <a:ext uri="{FF2B5EF4-FFF2-40B4-BE49-F238E27FC236}">
                      <a16:creationId xmlns:a16="http://schemas.microsoft.com/office/drawing/2014/main" id="{896D07F2-913D-4423-A799-3B9FBE79C57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169305" y="4000191"/>
                  <a:ext cx="164937" cy="367027"/>
                </a:xfrm>
                <a:custGeom>
                  <a:avLst/>
                  <a:gdLst>
                    <a:gd name="T0" fmla="*/ 231 w 586"/>
                    <a:gd name="T1" fmla="*/ 332 h 1304"/>
                    <a:gd name="T2" fmla="*/ 177 w 586"/>
                    <a:gd name="T3" fmla="*/ 199 h 1304"/>
                    <a:gd name="T4" fmla="*/ 123 w 586"/>
                    <a:gd name="T5" fmla="*/ 201 h 1304"/>
                    <a:gd name="T6" fmla="*/ 148 w 586"/>
                    <a:gd name="T7" fmla="*/ 103 h 1304"/>
                    <a:gd name="T8" fmla="*/ 210 w 586"/>
                    <a:gd name="T9" fmla="*/ 97 h 1304"/>
                    <a:gd name="T10" fmla="*/ 69 w 586"/>
                    <a:gd name="T11" fmla="*/ 193 h 1304"/>
                    <a:gd name="T12" fmla="*/ 513 w 586"/>
                    <a:gd name="T13" fmla="*/ 104 h 1304"/>
                    <a:gd name="T14" fmla="*/ 376 w 586"/>
                    <a:gd name="T15" fmla="*/ 143 h 1304"/>
                    <a:gd name="T16" fmla="*/ 470 w 586"/>
                    <a:gd name="T17" fmla="*/ 147 h 1304"/>
                    <a:gd name="T18" fmla="*/ 439 w 586"/>
                    <a:gd name="T19" fmla="*/ 247 h 1304"/>
                    <a:gd name="T20" fmla="*/ 349 w 586"/>
                    <a:gd name="T21" fmla="*/ 197 h 1304"/>
                    <a:gd name="T22" fmla="*/ 362 w 586"/>
                    <a:gd name="T23" fmla="*/ 394 h 1304"/>
                    <a:gd name="T24" fmla="*/ 332 w 586"/>
                    <a:gd name="T25" fmla="*/ 486 h 1304"/>
                    <a:gd name="T26" fmla="*/ 247 w 586"/>
                    <a:gd name="T27" fmla="*/ 448 h 1304"/>
                    <a:gd name="T28" fmla="*/ 254 w 586"/>
                    <a:gd name="T29" fmla="*/ 895 h 1304"/>
                    <a:gd name="T30" fmla="*/ 293 w 586"/>
                    <a:gd name="T31" fmla="*/ 810 h 1304"/>
                    <a:gd name="T32" fmla="*/ 293 w 586"/>
                    <a:gd name="T33" fmla="*/ 1219 h 1304"/>
                    <a:gd name="T34" fmla="*/ 281 w 586"/>
                    <a:gd name="T35" fmla="*/ 1289 h 1304"/>
                    <a:gd name="T36" fmla="*/ 247 w 586"/>
                    <a:gd name="T37" fmla="*/ 1019 h 1304"/>
                    <a:gd name="T38" fmla="*/ 114 w 586"/>
                    <a:gd name="T39" fmla="*/ 941 h 1304"/>
                    <a:gd name="T40" fmla="*/ 175 w 586"/>
                    <a:gd name="T41" fmla="*/ 1059 h 1304"/>
                    <a:gd name="T42" fmla="*/ 146 w 586"/>
                    <a:gd name="T43" fmla="*/ 1026 h 1304"/>
                    <a:gd name="T44" fmla="*/ 118 w 586"/>
                    <a:gd name="T45" fmla="*/ 980 h 1304"/>
                    <a:gd name="T46" fmla="*/ 212 w 586"/>
                    <a:gd name="T47" fmla="*/ 982 h 1304"/>
                    <a:gd name="T48" fmla="*/ 131 w 586"/>
                    <a:gd name="T49" fmla="*/ 1142 h 1304"/>
                    <a:gd name="T50" fmla="*/ 100 w 586"/>
                    <a:gd name="T51" fmla="*/ 1271 h 1304"/>
                    <a:gd name="T52" fmla="*/ 58 w 586"/>
                    <a:gd name="T53" fmla="*/ 1140 h 1304"/>
                    <a:gd name="T54" fmla="*/ 54 w 586"/>
                    <a:gd name="T55" fmla="*/ 882 h 1304"/>
                    <a:gd name="T56" fmla="*/ 39 w 586"/>
                    <a:gd name="T57" fmla="*/ 749 h 1304"/>
                    <a:gd name="T58" fmla="*/ 77 w 586"/>
                    <a:gd name="T59" fmla="*/ 446 h 1304"/>
                    <a:gd name="T60" fmla="*/ 131 w 586"/>
                    <a:gd name="T61" fmla="*/ 594 h 1304"/>
                    <a:gd name="T62" fmla="*/ 222 w 586"/>
                    <a:gd name="T63" fmla="*/ 681 h 1304"/>
                    <a:gd name="T64" fmla="*/ 154 w 586"/>
                    <a:gd name="T65" fmla="*/ 787 h 1304"/>
                    <a:gd name="T66" fmla="*/ 131 w 586"/>
                    <a:gd name="T67" fmla="*/ 725 h 1304"/>
                    <a:gd name="T68" fmla="*/ 191 w 586"/>
                    <a:gd name="T69" fmla="*/ 700 h 1304"/>
                    <a:gd name="T70" fmla="*/ 94 w 586"/>
                    <a:gd name="T71" fmla="*/ 745 h 1304"/>
                    <a:gd name="T72" fmla="*/ 243 w 586"/>
                    <a:gd name="T73" fmla="*/ 776 h 1304"/>
                    <a:gd name="T74" fmla="*/ 0 w 586"/>
                    <a:gd name="T75" fmla="*/ 126 h 1304"/>
                    <a:gd name="T76" fmla="*/ 241 w 586"/>
                    <a:gd name="T77" fmla="*/ 27 h 1304"/>
                    <a:gd name="T78" fmla="*/ 401 w 586"/>
                    <a:gd name="T79" fmla="*/ 6 h 1304"/>
                    <a:gd name="T80" fmla="*/ 578 w 586"/>
                    <a:gd name="T81" fmla="*/ 193 h 1304"/>
                    <a:gd name="T82" fmla="*/ 374 w 586"/>
                    <a:gd name="T83" fmla="*/ 805 h 1304"/>
                    <a:gd name="T84" fmla="*/ 488 w 586"/>
                    <a:gd name="T85" fmla="*/ 706 h 1304"/>
                    <a:gd name="T86" fmla="*/ 401 w 586"/>
                    <a:gd name="T87" fmla="*/ 722 h 1304"/>
                    <a:gd name="T88" fmla="*/ 470 w 586"/>
                    <a:gd name="T89" fmla="*/ 741 h 1304"/>
                    <a:gd name="T90" fmla="*/ 428 w 586"/>
                    <a:gd name="T91" fmla="*/ 785 h 1304"/>
                    <a:gd name="T92" fmla="*/ 385 w 586"/>
                    <a:gd name="T93" fmla="*/ 648 h 1304"/>
                    <a:gd name="T94" fmla="*/ 443 w 586"/>
                    <a:gd name="T95" fmla="*/ 562 h 1304"/>
                    <a:gd name="T96" fmla="*/ 563 w 586"/>
                    <a:gd name="T97" fmla="*/ 425 h 1304"/>
                    <a:gd name="T98" fmla="*/ 532 w 586"/>
                    <a:gd name="T99" fmla="*/ 801 h 1304"/>
                    <a:gd name="T100" fmla="*/ 501 w 586"/>
                    <a:gd name="T101" fmla="*/ 895 h 1304"/>
                    <a:gd name="T102" fmla="*/ 517 w 586"/>
                    <a:gd name="T103" fmla="*/ 1181 h 1304"/>
                    <a:gd name="T104" fmla="*/ 472 w 586"/>
                    <a:gd name="T105" fmla="*/ 1244 h 1304"/>
                    <a:gd name="T106" fmla="*/ 455 w 586"/>
                    <a:gd name="T107" fmla="*/ 1103 h 1304"/>
                    <a:gd name="T108" fmla="*/ 385 w 586"/>
                    <a:gd name="T109" fmla="*/ 972 h 1304"/>
                    <a:gd name="T110" fmla="*/ 482 w 586"/>
                    <a:gd name="T111" fmla="*/ 992 h 1304"/>
                    <a:gd name="T112" fmla="*/ 434 w 586"/>
                    <a:gd name="T113" fmla="*/ 1015 h 1304"/>
                    <a:gd name="T114" fmla="*/ 439 w 586"/>
                    <a:gd name="T115" fmla="*/ 1065 h 1304"/>
                    <a:gd name="T116" fmla="*/ 443 w 586"/>
                    <a:gd name="T117" fmla="*/ 924 h 1304"/>
                    <a:gd name="T118" fmla="*/ 407 w 586"/>
                    <a:gd name="T119" fmla="*/ 1183 h 1304"/>
                    <a:gd name="T120" fmla="*/ 293 w 586"/>
                    <a:gd name="T121" fmla="*/ 1281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86" h="1304">
                      <a:moveTo>
                        <a:pt x="254" y="417"/>
                      </a:moveTo>
                      <a:lnTo>
                        <a:pt x="254" y="417"/>
                      </a:lnTo>
                      <a:lnTo>
                        <a:pt x="262" y="403"/>
                      </a:lnTo>
                      <a:lnTo>
                        <a:pt x="270" y="394"/>
                      </a:lnTo>
                      <a:lnTo>
                        <a:pt x="270" y="394"/>
                      </a:lnTo>
                      <a:lnTo>
                        <a:pt x="270" y="394"/>
                      </a:lnTo>
                      <a:lnTo>
                        <a:pt x="270" y="394"/>
                      </a:lnTo>
                      <a:lnTo>
                        <a:pt x="270" y="394"/>
                      </a:lnTo>
                      <a:lnTo>
                        <a:pt x="270" y="394"/>
                      </a:lnTo>
                      <a:lnTo>
                        <a:pt x="245" y="394"/>
                      </a:lnTo>
                      <a:lnTo>
                        <a:pt x="224" y="394"/>
                      </a:lnTo>
                      <a:lnTo>
                        <a:pt x="224" y="394"/>
                      </a:lnTo>
                      <a:lnTo>
                        <a:pt x="193" y="363"/>
                      </a:lnTo>
                      <a:lnTo>
                        <a:pt x="193" y="363"/>
                      </a:lnTo>
                      <a:lnTo>
                        <a:pt x="185" y="353"/>
                      </a:lnTo>
                      <a:lnTo>
                        <a:pt x="181" y="344"/>
                      </a:lnTo>
                      <a:lnTo>
                        <a:pt x="177" y="332"/>
                      </a:lnTo>
                      <a:lnTo>
                        <a:pt x="231" y="332"/>
                      </a:lnTo>
                      <a:lnTo>
                        <a:pt x="231" y="332"/>
                      </a:lnTo>
                      <a:lnTo>
                        <a:pt x="241" y="326"/>
                      </a:lnTo>
                      <a:lnTo>
                        <a:pt x="249" y="322"/>
                      </a:lnTo>
                      <a:lnTo>
                        <a:pt x="254" y="317"/>
                      </a:lnTo>
                      <a:lnTo>
                        <a:pt x="254" y="317"/>
                      </a:lnTo>
                      <a:lnTo>
                        <a:pt x="256" y="309"/>
                      </a:lnTo>
                      <a:lnTo>
                        <a:pt x="256" y="292"/>
                      </a:lnTo>
                      <a:lnTo>
                        <a:pt x="260" y="245"/>
                      </a:lnTo>
                      <a:lnTo>
                        <a:pt x="262" y="178"/>
                      </a:lnTo>
                      <a:lnTo>
                        <a:pt x="262" y="178"/>
                      </a:lnTo>
                      <a:lnTo>
                        <a:pt x="249" y="189"/>
                      </a:lnTo>
                      <a:lnTo>
                        <a:pt x="237" y="197"/>
                      </a:lnTo>
                      <a:lnTo>
                        <a:pt x="229" y="199"/>
                      </a:lnTo>
                      <a:lnTo>
                        <a:pt x="224" y="201"/>
                      </a:lnTo>
                      <a:lnTo>
                        <a:pt x="224" y="201"/>
                      </a:lnTo>
                      <a:lnTo>
                        <a:pt x="208" y="201"/>
                      </a:lnTo>
                      <a:lnTo>
                        <a:pt x="191" y="199"/>
                      </a:lnTo>
                      <a:lnTo>
                        <a:pt x="177" y="199"/>
                      </a:lnTo>
                      <a:lnTo>
                        <a:pt x="172" y="199"/>
                      </a:lnTo>
                      <a:lnTo>
                        <a:pt x="170" y="201"/>
                      </a:lnTo>
                      <a:lnTo>
                        <a:pt x="170" y="201"/>
                      </a:lnTo>
                      <a:lnTo>
                        <a:pt x="160" y="209"/>
                      </a:lnTo>
                      <a:lnTo>
                        <a:pt x="156" y="214"/>
                      </a:lnTo>
                      <a:lnTo>
                        <a:pt x="154" y="218"/>
                      </a:lnTo>
                      <a:lnTo>
                        <a:pt x="154" y="224"/>
                      </a:lnTo>
                      <a:lnTo>
                        <a:pt x="154" y="224"/>
                      </a:lnTo>
                      <a:lnTo>
                        <a:pt x="154" y="245"/>
                      </a:lnTo>
                      <a:lnTo>
                        <a:pt x="154" y="255"/>
                      </a:lnTo>
                      <a:lnTo>
                        <a:pt x="154" y="255"/>
                      </a:lnTo>
                      <a:lnTo>
                        <a:pt x="146" y="247"/>
                      </a:lnTo>
                      <a:lnTo>
                        <a:pt x="131" y="232"/>
                      </a:lnTo>
                      <a:lnTo>
                        <a:pt x="131" y="232"/>
                      </a:lnTo>
                      <a:lnTo>
                        <a:pt x="125" y="222"/>
                      </a:lnTo>
                      <a:lnTo>
                        <a:pt x="123" y="212"/>
                      </a:lnTo>
                      <a:lnTo>
                        <a:pt x="123" y="201"/>
                      </a:lnTo>
                      <a:lnTo>
                        <a:pt x="123" y="201"/>
                      </a:lnTo>
                      <a:lnTo>
                        <a:pt x="114" y="193"/>
                      </a:lnTo>
                      <a:lnTo>
                        <a:pt x="100" y="185"/>
                      </a:lnTo>
                      <a:lnTo>
                        <a:pt x="100" y="185"/>
                      </a:lnTo>
                      <a:lnTo>
                        <a:pt x="96" y="182"/>
                      </a:lnTo>
                      <a:lnTo>
                        <a:pt x="94" y="178"/>
                      </a:lnTo>
                      <a:lnTo>
                        <a:pt x="94" y="172"/>
                      </a:lnTo>
                      <a:lnTo>
                        <a:pt x="93" y="170"/>
                      </a:lnTo>
                      <a:lnTo>
                        <a:pt x="93" y="170"/>
                      </a:lnTo>
                      <a:lnTo>
                        <a:pt x="94" y="166"/>
                      </a:lnTo>
                      <a:lnTo>
                        <a:pt x="102" y="158"/>
                      </a:lnTo>
                      <a:lnTo>
                        <a:pt x="116" y="147"/>
                      </a:lnTo>
                      <a:lnTo>
                        <a:pt x="116" y="147"/>
                      </a:lnTo>
                      <a:lnTo>
                        <a:pt x="118" y="130"/>
                      </a:lnTo>
                      <a:lnTo>
                        <a:pt x="123" y="118"/>
                      </a:lnTo>
                      <a:lnTo>
                        <a:pt x="127" y="112"/>
                      </a:lnTo>
                      <a:lnTo>
                        <a:pt x="131" y="108"/>
                      </a:lnTo>
                      <a:lnTo>
                        <a:pt x="131" y="108"/>
                      </a:lnTo>
                      <a:lnTo>
                        <a:pt x="148" y="103"/>
                      </a:lnTo>
                      <a:lnTo>
                        <a:pt x="154" y="101"/>
                      </a:lnTo>
                      <a:lnTo>
                        <a:pt x="154" y="139"/>
                      </a:lnTo>
                      <a:lnTo>
                        <a:pt x="154" y="139"/>
                      </a:lnTo>
                      <a:lnTo>
                        <a:pt x="156" y="141"/>
                      </a:lnTo>
                      <a:lnTo>
                        <a:pt x="166" y="147"/>
                      </a:lnTo>
                      <a:lnTo>
                        <a:pt x="177" y="153"/>
                      </a:lnTo>
                      <a:lnTo>
                        <a:pt x="185" y="155"/>
                      </a:lnTo>
                      <a:lnTo>
                        <a:pt x="193" y="155"/>
                      </a:lnTo>
                      <a:lnTo>
                        <a:pt x="193" y="155"/>
                      </a:lnTo>
                      <a:lnTo>
                        <a:pt x="200" y="153"/>
                      </a:lnTo>
                      <a:lnTo>
                        <a:pt x="206" y="149"/>
                      </a:lnTo>
                      <a:lnTo>
                        <a:pt x="210" y="143"/>
                      </a:lnTo>
                      <a:lnTo>
                        <a:pt x="214" y="135"/>
                      </a:lnTo>
                      <a:lnTo>
                        <a:pt x="216" y="120"/>
                      </a:lnTo>
                      <a:lnTo>
                        <a:pt x="216" y="108"/>
                      </a:lnTo>
                      <a:lnTo>
                        <a:pt x="216" y="108"/>
                      </a:lnTo>
                      <a:lnTo>
                        <a:pt x="214" y="103"/>
                      </a:lnTo>
                      <a:lnTo>
                        <a:pt x="210" y="97"/>
                      </a:lnTo>
                      <a:lnTo>
                        <a:pt x="204" y="89"/>
                      </a:lnTo>
                      <a:lnTo>
                        <a:pt x="197" y="81"/>
                      </a:lnTo>
                      <a:lnTo>
                        <a:pt x="185" y="74"/>
                      </a:lnTo>
                      <a:lnTo>
                        <a:pt x="172" y="68"/>
                      </a:lnTo>
                      <a:lnTo>
                        <a:pt x="156" y="64"/>
                      </a:lnTo>
                      <a:lnTo>
                        <a:pt x="139" y="62"/>
                      </a:lnTo>
                      <a:lnTo>
                        <a:pt x="139" y="62"/>
                      </a:lnTo>
                      <a:lnTo>
                        <a:pt x="121" y="64"/>
                      </a:lnTo>
                      <a:lnTo>
                        <a:pt x="106" y="70"/>
                      </a:lnTo>
                      <a:lnTo>
                        <a:pt x="93" y="79"/>
                      </a:lnTo>
                      <a:lnTo>
                        <a:pt x="81" y="91"/>
                      </a:lnTo>
                      <a:lnTo>
                        <a:pt x="73" y="104"/>
                      </a:lnTo>
                      <a:lnTo>
                        <a:pt x="67" y="120"/>
                      </a:lnTo>
                      <a:lnTo>
                        <a:pt x="64" y="137"/>
                      </a:lnTo>
                      <a:lnTo>
                        <a:pt x="62" y="155"/>
                      </a:lnTo>
                      <a:lnTo>
                        <a:pt x="62" y="155"/>
                      </a:lnTo>
                      <a:lnTo>
                        <a:pt x="64" y="174"/>
                      </a:lnTo>
                      <a:lnTo>
                        <a:pt x="69" y="193"/>
                      </a:lnTo>
                      <a:lnTo>
                        <a:pt x="77" y="212"/>
                      </a:lnTo>
                      <a:lnTo>
                        <a:pt x="85" y="230"/>
                      </a:lnTo>
                      <a:lnTo>
                        <a:pt x="100" y="259"/>
                      </a:lnTo>
                      <a:lnTo>
                        <a:pt x="108" y="270"/>
                      </a:lnTo>
                      <a:lnTo>
                        <a:pt x="293" y="664"/>
                      </a:lnTo>
                      <a:lnTo>
                        <a:pt x="293" y="664"/>
                      </a:lnTo>
                      <a:lnTo>
                        <a:pt x="478" y="270"/>
                      </a:lnTo>
                      <a:lnTo>
                        <a:pt x="478" y="270"/>
                      </a:lnTo>
                      <a:lnTo>
                        <a:pt x="486" y="259"/>
                      </a:lnTo>
                      <a:lnTo>
                        <a:pt x="501" y="230"/>
                      </a:lnTo>
                      <a:lnTo>
                        <a:pt x="509" y="212"/>
                      </a:lnTo>
                      <a:lnTo>
                        <a:pt x="517" y="193"/>
                      </a:lnTo>
                      <a:lnTo>
                        <a:pt x="522" y="174"/>
                      </a:lnTo>
                      <a:lnTo>
                        <a:pt x="524" y="155"/>
                      </a:lnTo>
                      <a:lnTo>
                        <a:pt x="524" y="155"/>
                      </a:lnTo>
                      <a:lnTo>
                        <a:pt x="522" y="137"/>
                      </a:lnTo>
                      <a:lnTo>
                        <a:pt x="518" y="120"/>
                      </a:lnTo>
                      <a:lnTo>
                        <a:pt x="513" y="104"/>
                      </a:lnTo>
                      <a:lnTo>
                        <a:pt x="505" y="91"/>
                      </a:lnTo>
                      <a:lnTo>
                        <a:pt x="493" y="79"/>
                      </a:lnTo>
                      <a:lnTo>
                        <a:pt x="480" y="70"/>
                      </a:lnTo>
                      <a:lnTo>
                        <a:pt x="464" y="64"/>
                      </a:lnTo>
                      <a:lnTo>
                        <a:pt x="447" y="62"/>
                      </a:lnTo>
                      <a:lnTo>
                        <a:pt x="447" y="62"/>
                      </a:lnTo>
                      <a:lnTo>
                        <a:pt x="430" y="64"/>
                      </a:lnTo>
                      <a:lnTo>
                        <a:pt x="414" y="68"/>
                      </a:lnTo>
                      <a:lnTo>
                        <a:pt x="401" y="74"/>
                      </a:lnTo>
                      <a:lnTo>
                        <a:pt x="389" y="81"/>
                      </a:lnTo>
                      <a:lnTo>
                        <a:pt x="382" y="89"/>
                      </a:lnTo>
                      <a:lnTo>
                        <a:pt x="376" y="97"/>
                      </a:lnTo>
                      <a:lnTo>
                        <a:pt x="372" y="103"/>
                      </a:lnTo>
                      <a:lnTo>
                        <a:pt x="370" y="108"/>
                      </a:lnTo>
                      <a:lnTo>
                        <a:pt x="370" y="108"/>
                      </a:lnTo>
                      <a:lnTo>
                        <a:pt x="370" y="120"/>
                      </a:lnTo>
                      <a:lnTo>
                        <a:pt x="372" y="135"/>
                      </a:lnTo>
                      <a:lnTo>
                        <a:pt x="376" y="143"/>
                      </a:lnTo>
                      <a:lnTo>
                        <a:pt x="380" y="149"/>
                      </a:lnTo>
                      <a:lnTo>
                        <a:pt x="385" y="153"/>
                      </a:lnTo>
                      <a:lnTo>
                        <a:pt x="393" y="155"/>
                      </a:lnTo>
                      <a:lnTo>
                        <a:pt x="393" y="155"/>
                      </a:lnTo>
                      <a:lnTo>
                        <a:pt x="401" y="155"/>
                      </a:lnTo>
                      <a:lnTo>
                        <a:pt x="409" y="153"/>
                      </a:lnTo>
                      <a:lnTo>
                        <a:pt x="422" y="147"/>
                      </a:lnTo>
                      <a:lnTo>
                        <a:pt x="430" y="141"/>
                      </a:lnTo>
                      <a:lnTo>
                        <a:pt x="432" y="139"/>
                      </a:lnTo>
                      <a:lnTo>
                        <a:pt x="432" y="101"/>
                      </a:lnTo>
                      <a:lnTo>
                        <a:pt x="432" y="101"/>
                      </a:lnTo>
                      <a:lnTo>
                        <a:pt x="438" y="103"/>
                      </a:lnTo>
                      <a:lnTo>
                        <a:pt x="455" y="108"/>
                      </a:lnTo>
                      <a:lnTo>
                        <a:pt x="455" y="108"/>
                      </a:lnTo>
                      <a:lnTo>
                        <a:pt x="459" y="112"/>
                      </a:lnTo>
                      <a:lnTo>
                        <a:pt x="463" y="118"/>
                      </a:lnTo>
                      <a:lnTo>
                        <a:pt x="468" y="130"/>
                      </a:lnTo>
                      <a:lnTo>
                        <a:pt x="470" y="147"/>
                      </a:lnTo>
                      <a:lnTo>
                        <a:pt x="470" y="147"/>
                      </a:lnTo>
                      <a:lnTo>
                        <a:pt x="484" y="158"/>
                      </a:lnTo>
                      <a:lnTo>
                        <a:pt x="491" y="166"/>
                      </a:lnTo>
                      <a:lnTo>
                        <a:pt x="493" y="170"/>
                      </a:lnTo>
                      <a:lnTo>
                        <a:pt x="493" y="170"/>
                      </a:lnTo>
                      <a:lnTo>
                        <a:pt x="491" y="172"/>
                      </a:lnTo>
                      <a:lnTo>
                        <a:pt x="491" y="178"/>
                      </a:lnTo>
                      <a:lnTo>
                        <a:pt x="490" y="182"/>
                      </a:lnTo>
                      <a:lnTo>
                        <a:pt x="486" y="185"/>
                      </a:lnTo>
                      <a:lnTo>
                        <a:pt x="486" y="185"/>
                      </a:lnTo>
                      <a:lnTo>
                        <a:pt x="472" y="193"/>
                      </a:lnTo>
                      <a:lnTo>
                        <a:pt x="463" y="201"/>
                      </a:lnTo>
                      <a:lnTo>
                        <a:pt x="463" y="201"/>
                      </a:lnTo>
                      <a:lnTo>
                        <a:pt x="463" y="212"/>
                      </a:lnTo>
                      <a:lnTo>
                        <a:pt x="461" y="222"/>
                      </a:lnTo>
                      <a:lnTo>
                        <a:pt x="455" y="232"/>
                      </a:lnTo>
                      <a:lnTo>
                        <a:pt x="455" y="232"/>
                      </a:lnTo>
                      <a:lnTo>
                        <a:pt x="439" y="247"/>
                      </a:lnTo>
                      <a:lnTo>
                        <a:pt x="432" y="255"/>
                      </a:lnTo>
                      <a:lnTo>
                        <a:pt x="432" y="255"/>
                      </a:lnTo>
                      <a:lnTo>
                        <a:pt x="432" y="245"/>
                      </a:lnTo>
                      <a:lnTo>
                        <a:pt x="432" y="224"/>
                      </a:lnTo>
                      <a:lnTo>
                        <a:pt x="432" y="224"/>
                      </a:lnTo>
                      <a:lnTo>
                        <a:pt x="432" y="218"/>
                      </a:lnTo>
                      <a:lnTo>
                        <a:pt x="430" y="214"/>
                      </a:lnTo>
                      <a:lnTo>
                        <a:pt x="426" y="209"/>
                      </a:lnTo>
                      <a:lnTo>
                        <a:pt x="416" y="201"/>
                      </a:lnTo>
                      <a:lnTo>
                        <a:pt x="416" y="201"/>
                      </a:lnTo>
                      <a:lnTo>
                        <a:pt x="414" y="199"/>
                      </a:lnTo>
                      <a:lnTo>
                        <a:pt x="409" y="199"/>
                      </a:lnTo>
                      <a:lnTo>
                        <a:pt x="395" y="199"/>
                      </a:lnTo>
                      <a:lnTo>
                        <a:pt x="378" y="201"/>
                      </a:lnTo>
                      <a:lnTo>
                        <a:pt x="362" y="201"/>
                      </a:lnTo>
                      <a:lnTo>
                        <a:pt x="362" y="201"/>
                      </a:lnTo>
                      <a:lnTo>
                        <a:pt x="357" y="199"/>
                      </a:lnTo>
                      <a:lnTo>
                        <a:pt x="349" y="197"/>
                      </a:lnTo>
                      <a:lnTo>
                        <a:pt x="337" y="189"/>
                      </a:lnTo>
                      <a:lnTo>
                        <a:pt x="324" y="178"/>
                      </a:lnTo>
                      <a:lnTo>
                        <a:pt x="324" y="178"/>
                      </a:lnTo>
                      <a:lnTo>
                        <a:pt x="326" y="245"/>
                      </a:lnTo>
                      <a:lnTo>
                        <a:pt x="330" y="292"/>
                      </a:lnTo>
                      <a:lnTo>
                        <a:pt x="330" y="309"/>
                      </a:lnTo>
                      <a:lnTo>
                        <a:pt x="332" y="317"/>
                      </a:lnTo>
                      <a:lnTo>
                        <a:pt x="332" y="317"/>
                      </a:lnTo>
                      <a:lnTo>
                        <a:pt x="337" y="322"/>
                      </a:lnTo>
                      <a:lnTo>
                        <a:pt x="345" y="326"/>
                      </a:lnTo>
                      <a:lnTo>
                        <a:pt x="355" y="332"/>
                      </a:lnTo>
                      <a:lnTo>
                        <a:pt x="409" y="332"/>
                      </a:lnTo>
                      <a:lnTo>
                        <a:pt x="409" y="332"/>
                      </a:lnTo>
                      <a:lnTo>
                        <a:pt x="405" y="344"/>
                      </a:lnTo>
                      <a:lnTo>
                        <a:pt x="401" y="353"/>
                      </a:lnTo>
                      <a:lnTo>
                        <a:pt x="393" y="363"/>
                      </a:lnTo>
                      <a:lnTo>
                        <a:pt x="393" y="363"/>
                      </a:lnTo>
                      <a:lnTo>
                        <a:pt x="362" y="394"/>
                      </a:lnTo>
                      <a:lnTo>
                        <a:pt x="362" y="394"/>
                      </a:lnTo>
                      <a:lnTo>
                        <a:pt x="341" y="394"/>
                      </a:lnTo>
                      <a:lnTo>
                        <a:pt x="316" y="394"/>
                      </a:lnTo>
                      <a:lnTo>
                        <a:pt x="316" y="394"/>
                      </a:lnTo>
                      <a:lnTo>
                        <a:pt x="316" y="394"/>
                      </a:lnTo>
                      <a:lnTo>
                        <a:pt x="316" y="394"/>
                      </a:lnTo>
                      <a:lnTo>
                        <a:pt x="316" y="394"/>
                      </a:lnTo>
                      <a:lnTo>
                        <a:pt x="316" y="394"/>
                      </a:lnTo>
                      <a:lnTo>
                        <a:pt x="324" y="403"/>
                      </a:lnTo>
                      <a:lnTo>
                        <a:pt x="332" y="417"/>
                      </a:lnTo>
                      <a:lnTo>
                        <a:pt x="332" y="417"/>
                      </a:lnTo>
                      <a:lnTo>
                        <a:pt x="335" y="428"/>
                      </a:lnTo>
                      <a:lnTo>
                        <a:pt x="339" y="448"/>
                      </a:lnTo>
                      <a:lnTo>
                        <a:pt x="339" y="457"/>
                      </a:lnTo>
                      <a:lnTo>
                        <a:pt x="339" y="467"/>
                      </a:lnTo>
                      <a:lnTo>
                        <a:pt x="335" y="477"/>
                      </a:lnTo>
                      <a:lnTo>
                        <a:pt x="332" y="486"/>
                      </a:lnTo>
                      <a:lnTo>
                        <a:pt x="332" y="486"/>
                      </a:lnTo>
                      <a:lnTo>
                        <a:pt x="316" y="504"/>
                      </a:lnTo>
                      <a:lnTo>
                        <a:pt x="301" y="519"/>
                      </a:lnTo>
                      <a:lnTo>
                        <a:pt x="301" y="519"/>
                      </a:lnTo>
                      <a:lnTo>
                        <a:pt x="299" y="525"/>
                      </a:lnTo>
                      <a:lnTo>
                        <a:pt x="297" y="527"/>
                      </a:lnTo>
                      <a:lnTo>
                        <a:pt x="293" y="527"/>
                      </a:lnTo>
                      <a:lnTo>
                        <a:pt x="293" y="527"/>
                      </a:lnTo>
                      <a:lnTo>
                        <a:pt x="289" y="527"/>
                      </a:lnTo>
                      <a:lnTo>
                        <a:pt x="287" y="525"/>
                      </a:lnTo>
                      <a:lnTo>
                        <a:pt x="285" y="519"/>
                      </a:lnTo>
                      <a:lnTo>
                        <a:pt x="285" y="519"/>
                      </a:lnTo>
                      <a:lnTo>
                        <a:pt x="270" y="504"/>
                      </a:lnTo>
                      <a:lnTo>
                        <a:pt x="254" y="486"/>
                      </a:lnTo>
                      <a:lnTo>
                        <a:pt x="254" y="486"/>
                      </a:lnTo>
                      <a:lnTo>
                        <a:pt x="251" y="477"/>
                      </a:lnTo>
                      <a:lnTo>
                        <a:pt x="247" y="467"/>
                      </a:lnTo>
                      <a:lnTo>
                        <a:pt x="247" y="457"/>
                      </a:lnTo>
                      <a:lnTo>
                        <a:pt x="247" y="448"/>
                      </a:lnTo>
                      <a:lnTo>
                        <a:pt x="251" y="428"/>
                      </a:lnTo>
                      <a:lnTo>
                        <a:pt x="254" y="417"/>
                      </a:lnTo>
                      <a:lnTo>
                        <a:pt x="254" y="417"/>
                      </a:lnTo>
                      <a:close/>
                      <a:moveTo>
                        <a:pt x="293" y="810"/>
                      </a:moveTo>
                      <a:lnTo>
                        <a:pt x="293" y="810"/>
                      </a:lnTo>
                      <a:lnTo>
                        <a:pt x="285" y="818"/>
                      </a:lnTo>
                      <a:lnTo>
                        <a:pt x="262" y="841"/>
                      </a:lnTo>
                      <a:lnTo>
                        <a:pt x="262" y="841"/>
                      </a:lnTo>
                      <a:lnTo>
                        <a:pt x="252" y="847"/>
                      </a:lnTo>
                      <a:lnTo>
                        <a:pt x="243" y="853"/>
                      </a:lnTo>
                      <a:lnTo>
                        <a:pt x="224" y="860"/>
                      </a:lnTo>
                      <a:lnTo>
                        <a:pt x="206" y="862"/>
                      </a:lnTo>
                      <a:lnTo>
                        <a:pt x="200" y="864"/>
                      </a:lnTo>
                      <a:lnTo>
                        <a:pt x="200" y="864"/>
                      </a:lnTo>
                      <a:lnTo>
                        <a:pt x="220" y="874"/>
                      </a:lnTo>
                      <a:lnTo>
                        <a:pt x="239" y="886"/>
                      </a:lnTo>
                      <a:lnTo>
                        <a:pt x="254" y="895"/>
                      </a:lnTo>
                      <a:lnTo>
                        <a:pt x="254" y="895"/>
                      </a:lnTo>
                      <a:lnTo>
                        <a:pt x="281" y="916"/>
                      </a:lnTo>
                      <a:lnTo>
                        <a:pt x="293" y="926"/>
                      </a:lnTo>
                      <a:lnTo>
                        <a:pt x="293" y="926"/>
                      </a:lnTo>
                      <a:lnTo>
                        <a:pt x="305" y="916"/>
                      </a:lnTo>
                      <a:lnTo>
                        <a:pt x="332" y="895"/>
                      </a:lnTo>
                      <a:lnTo>
                        <a:pt x="332" y="895"/>
                      </a:lnTo>
                      <a:lnTo>
                        <a:pt x="347" y="886"/>
                      </a:lnTo>
                      <a:lnTo>
                        <a:pt x="366" y="874"/>
                      </a:lnTo>
                      <a:lnTo>
                        <a:pt x="385" y="864"/>
                      </a:lnTo>
                      <a:lnTo>
                        <a:pt x="385" y="864"/>
                      </a:lnTo>
                      <a:lnTo>
                        <a:pt x="380" y="862"/>
                      </a:lnTo>
                      <a:lnTo>
                        <a:pt x="362" y="860"/>
                      </a:lnTo>
                      <a:lnTo>
                        <a:pt x="343" y="853"/>
                      </a:lnTo>
                      <a:lnTo>
                        <a:pt x="333" y="847"/>
                      </a:lnTo>
                      <a:lnTo>
                        <a:pt x="324" y="841"/>
                      </a:lnTo>
                      <a:lnTo>
                        <a:pt x="324" y="841"/>
                      </a:lnTo>
                      <a:lnTo>
                        <a:pt x="301" y="818"/>
                      </a:lnTo>
                      <a:lnTo>
                        <a:pt x="293" y="810"/>
                      </a:lnTo>
                      <a:lnTo>
                        <a:pt x="293" y="810"/>
                      </a:lnTo>
                      <a:close/>
                      <a:moveTo>
                        <a:pt x="293" y="1049"/>
                      </a:moveTo>
                      <a:lnTo>
                        <a:pt x="231" y="1196"/>
                      </a:lnTo>
                      <a:lnTo>
                        <a:pt x="231" y="1196"/>
                      </a:lnTo>
                      <a:lnTo>
                        <a:pt x="229" y="1204"/>
                      </a:lnTo>
                      <a:lnTo>
                        <a:pt x="225" y="1219"/>
                      </a:lnTo>
                      <a:lnTo>
                        <a:pt x="225" y="1227"/>
                      </a:lnTo>
                      <a:lnTo>
                        <a:pt x="227" y="1235"/>
                      </a:lnTo>
                      <a:lnTo>
                        <a:pt x="231" y="1240"/>
                      </a:lnTo>
                      <a:lnTo>
                        <a:pt x="235" y="1242"/>
                      </a:lnTo>
                      <a:lnTo>
                        <a:pt x="239" y="1242"/>
                      </a:lnTo>
                      <a:lnTo>
                        <a:pt x="239" y="1242"/>
                      </a:lnTo>
                      <a:lnTo>
                        <a:pt x="249" y="1240"/>
                      </a:lnTo>
                      <a:lnTo>
                        <a:pt x="258" y="1238"/>
                      </a:lnTo>
                      <a:lnTo>
                        <a:pt x="276" y="1231"/>
                      </a:lnTo>
                      <a:lnTo>
                        <a:pt x="287" y="1223"/>
                      </a:lnTo>
                      <a:lnTo>
                        <a:pt x="293" y="1219"/>
                      </a:lnTo>
                      <a:lnTo>
                        <a:pt x="293" y="1219"/>
                      </a:lnTo>
                      <a:lnTo>
                        <a:pt x="299" y="1223"/>
                      </a:lnTo>
                      <a:lnTo>
                        <a:pt x="310" y="1231"/>
                      </a:lnTo>
                      <a:lnTo>
                        <a:pt x="328" y="1238"/>
                      </a:lnTo>
                      <a:lnTo>
                        <a:pt x="337" y="1240"/>
                      </a:lnTo>
                      <a:lnTo>
                        <a:pt x="347" y="1242"/>
                      </a:lnTo>
                      <a:lnTo>
                        <a:pt x="347" y="1242"/>
                      </a:lnTo>
                      <a:lnTo>
                        <a:pt x="351" y="1242"/>
                      </a:lnTo>
                      <a:lnTo>
                        <a:pt x="355" y="1240"/>
                      </a:lnTo>
                      <a:lnTo>
                        <a:pt x="358" y="1235"/>
                      </a:lnTo>
                      <a:lnTo>
                        <a:pt x="360" y="1227"/>
                      </a:lnTo>
                      <a:lnTo>
                        <a:pt x="360" y="1219"/>
                      </a:lnTo>
                      <a:lnTo>
                        <a:pt x="357" y="1204"/>
                      </a:lnTo>
                      <a:lnTo>
                        <a:pt x="355" y="1196"/>
                      </a:lnTo>
                      <a:lnTo>
                        <a:pt x="293" y="1049"/>
                      </a:lnTo>
                      <a:close/>
                      <a:moveTo>
                        <a:pt x="293" y="1281"/>
                      </a:moveTo>
                      <a:lnTo>
                        <a:pt x="293" y="1281"/>
                      </a:lnTo>
                      <a:lnTo>
                        <a:pt x="291" y="1283"/>
                      </a:lnTo>
                      <a:lnTo>
                        <a:pt x="281" y="1289"/>
                      </a:lnTo>
                      <a:lnTo>
                        <a:pt x="274" y="1291"/>
                      </a:lnTo>
                      <a:lnTo>
                        <a:pt x="262" y="1294"/>
                      </a:lnTo>
                      <a:lnTo>
                        <a:pt x="249" y="1296"/>
                      </a:lnTo>
                      <a:lnTo>
                        <a:pt x="231" y="1296"/>
                      </a:lnTo>
                      <a:lnTo>
                        <a:pt x="231" y="1296"/>
                      </a:lnTo>
                      <a:lnTo>
                        <a:pt x="214" y="1294"/>
                      </a:lnTo>
                      <a:lnTo>
                        <a:pt x="199" y="1289"/>
                      </a:lnTo>
                      <a:lnTo>
                        <a:pt x="185" y="1283"/>
                      </a:lnTo>
                      <a:lnTo>
                        <a:pt x="175" y="1273"/>
                      </a:lnTo>
                      <a:lnTo>
                        <a:pt x="168" y="1262"/>
                      </a:lnTo>
                      <a:lnTo>
                        <a:pt x="162" y="1250"/>
                      </a:lnTo>
                      <a:lnTo>
                        <a:pt x="160" y="1238"/>
                      </a:lnTo>
                      <a:lnTo>
                        <a:pt x="162" y="1227"/>
                      </a:lnTo>
                      <a:lnTo>
                        <a:pt x="162" y="1227"/>
                      </a:lnTo>
                      <a:lnTo>
                        <a:pt x="179" y="1183"/>
                      </a:lnTo>
                      <a:lnTo>
                        <a:pt x="208" y="1111"/>
                      </a:lnTo>
                      <a:lnTo>
                        <a:pt x="247" y="1019"/>
                      </a:lnTo>
                      <a:lnTo>
                        <a:pt x="247" y="1019"/>
                      </a:lnTo>
                      <a:lnTo>
                        <a:pt x="249" y="997"/>
                      </a:lnTo>
                      <a:lnTo>
                        <a:pt x="249" y="980"/>
                      </a:lnTo>
                      <a:lnTo>
                        <a:pt x="249" y="972"/>
                      </a:lnTo>
                      <a:lnTo>
                        <a:pt x="247" y="965"/>
                      </a:lnTo>
                      <a:lnTo>
                        <a:pt x="247" y="965"/>
                      </a:lnTo>
                      <a:lnTo>
                        <a:pt x="243" y="959"/>
                      </a:lnTo>
                      <a:lnTo>
                        <a:pt x="239" y="951"/>
                      </a:lnTo>
                      <a:lnTo>
                        <a:pt x="225" y="938"/>
                      </a:lnTo>
                      <a:lnTo>
                        <a:pt x="208" y="924"/>
                      </a:lnTo>
                      <a:lnTo>
                        <a:pt x="200" y="920"/>
                      </a:lnTo>
                      <a:lnTo>
                        <a:pt x="193" y="918"/>
                      </a:lnTo>
                      <a:lnTo>
                        <a:pt x="193" y="918"/>
                      </a:lnTo>
                      <a:lnTo>
                        <a:pt x="177" y="916"/>
                      </a:lnTo>
                      <a:lnTo>
                        <a:pt x="160" y="918"/>
                      </a:lnTo>
                      <a:lnTo>
                        <a:pt x="143" y="924"/>
                      </a:lnTo>
                      <a:lnTo>
                        <a:pt x="123" y="934"/>
                      </a:lnTo>
                      <a:lnTo>
                        <a:pt x="123" y="934"/>
                      </a:lnTo>
                      <a:lnTo>
                        <a:pt x="114" y="941"/>
                      </a:lnTo>
                      <a:lnTo>
                        <a:pt x="106" y="953"/>
                      </a:lnTo>
                      <a:lnTo>
                        <a:pt x="98" y="965"/>
                      </a:lnTo>
                      <a:lnTo>
                        <a:pt x="93" y="978"/>
                      </a:lnTo>
                      <a:lnTo>
                        <a:pt x="89" y="992"/>
                      </a:lnTo>
                      <a:lnTo>
                        <a:pt x="89" y="1005"/>
                      </a:lnTo>
                      <a:lnTo>
                        <a:pt x="89" y="1017"/>
                      </a:lnTo>
                      <a:lnTo>
                        <a:pt x="93" y="1026"/>
                      </a:lnTo>
                      <a:lnTo>
                        <a:pt x="93" y="1026"/>
                      </a:lnTo>
                      <a:lnTo>
                        <a:pt x="102" y="1042"/>
                      </a:lnTo>
                      <a:lnTo>
                        <a:pt x="114" y="1053"/>
                      </a:lnTo>
                      <a:lnTo>
                        <a:pt x="119" y="1059"/>
                      </a:lnTo>
                      <a:lnTo>
                        <a:pt x="127" y="1063"/>
                      </a:lnTo>
                      <a:lnTo>
                        <a:pt x="135" y="1065"/>
                      </a:lnTo>
                      <a:lnTo>
                        <a:pt x="146" y="1065"/>
                      </a:lnTo>
                      <a:lnTo>
                        <a:pt x="146" y="1065"/>
                      </a:lnTo>
                      <a:lnTo>
                        <a:pt x="158" y="1065"/>
                      </a:lnTo>
                      <a:lnTo>
                        <a:pt x="168" y="1063"/>
                      </a:lnTo>
                      <a:lnTo>
                        <a:pt x="175" y="1059"/>
                      </a:lnTo>
                      <a:lnTo>
                        <a:pt x="183" y="1053"/>
                      </a:lnTo>
                      <a:lnTo>
                        <a:pt x="187" y="1049"/>
                      </a:lnTo>
                      <a:lnTo>
                        <a:pt x="191" y="1042"/>
                      </a:lnTo>
                      <a:lnTo>
                        <a:pt x="193" y="1034"/>
                      </a:lnTo>
                      <a:lnTo>
                        <a:pt x="193" y="1026"/>
                      </a:lnTo>
                      <a:lnTo>
                        <a:pt x="193" y="1026"/>
                      </a:lnTo>
                      <a:lnTo>
                        <a:pt x="191" y="1019"/>
                      </a:lnTo>
                      <a:lnTo>
                        <a:pt x="187" y="1013"/>
                      </a:lnTo>
                      <a:lnTo>
                        <a:pt x="183" y="1007"/>
                      </a:lnTo>
                      <a:lnTo>
                        <a:pt x="177" y="1005"/>
                      </a:lnTo>
                      <a:lnTo>
                        <a:pt x="168" y="1001"/>
                      </a:lnTo>
                      <a:lnTo>
                        <a:pt x="164" y="1001"/>
                      </a:lnTo>
                      <a:lnTo>
                        <a:pt x="162" y="1003"/>
                      </a:lnTo>
                      <a:lnTo>
                        <a:pt x="162" y="1003"/>
                      </a:lnTo>
                      <a:lnTo>
                        <a:pt x="152" y="1015"/>
                      </a:lnTo>
                      <a:lnTo>
                        <a:pt x="146" y="1021"/>
                      </a:lnTo>
                      <a:lnTo>
                        <a:pt x="146" y="1024"/>
                      </a:lnTo>
                      <a:lnTo>
                        <a:pt x="146" y="1026"/>
                      </a:lnTo>
                      <a:lnTo>
                        <a:pt x="146" y="1026"/>
                      </a:lnTo>
                      <a:lnTo>
                        <a:pt x="146" y="1028"/>
                      </a:lnTo>
                      <a:lnTo>
                        <a:pt x="145" y="1028"/>
                      </a:lnTo>
                      <a:lnTo>
                        <a:pt x="141" y="1028"/>
                      </a:lnTo>
                      <a:lnTo>
                        <a:pt x="135" y="1024"/>
                      </a:lnTo>
                      <a:lnTo>
                        <a:pt x="133" y="1022"/>
                      </a:lnTo>
                      <a:lnTo>
                        <a:pt x="131" y="1019"/>
                      </a:lnTo>
                      <a:lnTo>
                        <a:pt x="131" y="1019"/>
                      </a:lnTo>
                      <a:lnTo>
                        <a:pt x="131" y="1007"/>
                      </a:lnTo>
                      <a:lnTo>
                        <a:pt x="131" y="1003"/>
                      </a:lnTo>
                      <a:lnTo>
                        <a:pt x="131" y="1003"/>
                      </a:lnTo>
                      <a:lnTo>
                        <a:pt x="114" y="999"/>
                      </a:lnTo>
                      <a:lnTo>
                        <a:pt x="110" y="997"/>
                      </a:lnTo>
                      <a:lnTo>
                        <a:pt x="106" y="994"/>
                      </a:lnTo>
                      <a:lnTo>
                        <a:pt x="106" y="992"/>
                      </a:lnTo>
                      <a:lnTo>
                        <a:pt x="108" y="988"/>
                      </a:lnTo>
                      <a:lnTo>
                        <a:pt x="108" y="988"/>
                      </a:lnTo>
                      <a:lnTo>
                        <a:pt x="118" y="980"/>
                      </a:lnTo>
                      <a:lnTo>
                        <a:pt x="125" y="972"/>
                      </a:lnTo>
                      <a:lnTo>
                        <a:pt x="131" y="965"/>
                      </a:lnTo>
                      <a:lnTo>
                        <a:pt x="131" y="965"/>
                      </a:lnTo>
                      <a:lnTo>
                        <a:pt x="135" y="955"/>
                      </a:lnTo>
                      <a:lnTo>
                        <a:pt x="141" y="947"/>
                      </a:lnTo>
                      <a:lnTo>
                        <a:pt x="146" y="941"/>
                      </a:lnTo>
                      <a:lnTo>
                        <a:pt x="146" y="941"/>
                      </a:lnTo>
                      <a:lnTo>
                        <a:pt x="150" y="941"/>
                      </a:lnTo>
                      <a:lnTo>
                        <a:pt x="152" y="943"/>
                      </a:lnTo>
                      <a:lnTo>
                        <a:pt x="154" y="951"/>
                      </a:lnTo>
                      <a:lnTo>
                        <a:pt x="154" y="965"/>
                      </a:lnTo>
                      <a:lnTo>
                        <a:pt x="154" y="965"/>
                      </a:lnTo>
                      <a:lnTo>
                        <a:pt x="170" y="965"/>
                      </a:lnTo>
                      <a:lnTo>
                        <a:pt x="185" y="967"/>
                      </a:lnTo>
                      <a:lnTo>
                        <a:pt x="200" y="972"/>
                      </a:lnTo>
                      <a:lnTo>
                        <a:pt x="200" y="972"/>
                      </a:lnTo>
                      <a:lnTo>
                        <a:pt x="208" y="976"/>
                      </a:lnTo>
                      <a:lnTo>
                        <a:pt x="212" y="982"/>
                      </a:lnTo>
                      <a:lnTo>
                        <a:pt x="218" y="990"/>
                      </a:lnTo>
                      <a:lnTo>
                        <a:pt x="220" y="997"/>
                      </a:lnTo>
                      <a:lnTo>
                        <a:pt x="224" y="1015"/>
                      </a:lnTo>
                      <a:lnTo>
                        <a:pt x="224" y="1034"/>
                      </a:lnTo>
                      <a:lnTo>
                        <a:pt x="224" y="1034"/>
                      </a:lnTo>
                      <a:lnTo>
                        <a:pt x="222" y="1044"/>
                      </a:lnTo>
                      <a:lnTo>
                        <a:pt x="220" y="1051"/>
                      </a:lnTo>
                      <a:lnTo>
                        <a:pt x="210" y="1069"/>
                      </a:lnTo>
                      <a:lnTo>
                        <a:pt x="199" y="1084"/>
                      </a:lnTo>
                      <a:lnTo>
                        <a:pt x="185" y="1096"/>
                      </a:lnTo>
                      <a:lnTo>
                        <a:pt x="185" y="1096"/>
                      </a:lnTo>
                      <a:lnTo>
                        <a:pt x="177" y="1100"/>
                      </a:lnTo>
                      <a:lnTo>
                        <a:pt x="170" y="1102"/>
                      </a:lnTo>
                      <a:lnTo>
                        <a:pt x="150" y="1103"/>
                      </a:lnTo>
                      <a:lnTo>
                        <a:pt x="131" y="1103"/>
                      </a:lnTo>
                      <a:lnTo>
                        <a:pt x="162" y="1142"/>
                      </a:lnTo>
                      <a:lnTo>
                        <a:pt x="131" y="1142"/>
                      </a:lnTo>
                      <a:lnTo>
                        <a:pt x="131" y="1142"/>
                      </a:lnTo>
                      <a:lnTo>
                        <a:pt x="133" y="1144"/>
                      </a:lnTo>
                      <a:lnTo>
                        <a:pt x="139" y="1146"/>
                      </a:lnTo>
                      <a:lnTo>
                        <a:pt x="145" y="1154"/>
                      </a:lnTo>
                      <a:lnTo>
                        <a:pt x="146" y="1159"/>
                      </a:lnTo>
                      <a:lnTo>
                        <a:pt x="146" y="1165"/>
                      </a:lnTo>
                      <a:lnTo>
                        <a:pt x="146" y="1165"/>
                      </a:lnTo>
                      <a:lnTo>
                        <a:pt x="146" y="1184"/>
                      </a:lnTo>
                      <a:lnTo>
                        <a:pt x="146" y="1188"/>
                      </a:lnTo>
                      <a:lnTo>
                        <a:pt x="116" y="1181"/>
                      </a:lnTo>
                      <a:lnTo>
                        <a:pt x="116" y="1181"/>
                      </a:lnTo>
                      <a:lnTo>
                        <a:pt x="118" y="1186"/>
                      </a:lnTo>
                      <a:lnTo>
                        <a:pt x="119" y="1204"/>
                      </a:lnTo>
                      <a:lnTo>
                        <a:pt x="119" y="1217"/>
                      </a:lnTo>
                      <a:lnTo>
                        <a:pt x="118" y="1229"/>
                      </a:lnTo>
                      <a:lnTo>
                        <a:pt x="114" y="1244"/>
                      </a:lnTo>
                      <a:lnTo>
                        <a:pt x="108" y="1258"/>
                      </a:lnTo>
                      <a:lnTo>
                        <a:pt x="108" y="1258"/>
                      </a:lnTo>
                      <a:lnTo>
                        <a:pt x="100" y="1271"/>
                      </a:lnTo>
                      <a:lnTo>
                        <a:pt x="89" y="1281"/>
                      </a:lnTo>
                      <a:lnTo>
                        <a:pt x="77" y="1289"/>
                      </a:lnTo>
                      <a:lnTo>
                        <a:pt x="66" y="1294"/>
                      </a:lnTo>
                      <a:lnTo>
                        <a:pt x="46" y="1302"/>
                      </a:lnTo>
                      <a:lnTo>
                        <a:pt x="39" y="1304"/>
                      </a:lnTo>
                      <a:lnTo>
                        <a:pt x="31" y="1296"/>
                      </a:lnTo>
                      <a:lnTo>
                        <a:pt x="31" y="1296"/>
                      </a:lnTo>
                      <a:lnTo>
                        <a:pt x="39" y="1287"/>
                      </a:lnTo>
                      <a:lnTo>
                        <a:pt x="46" y="1275"/>
                      </a:lnTo>
                      <a:lnTo>
                        <a:pt x="54" y="1260"/>
                      </a:lnTo>
                      <a:lnTo>
                        <a:pt x="62" y="1242"/>
                      </a:lnTo>
                      <a:lnTo>
                        <a:pt x="67" y="1223"/>
                      </a:lnTo>
                      <a:lnTo>
                        <a:pt x="71" y="1202"/>
                      </a:lnTo>
                      <a:lnTo>
                        <a:pt x="71" y="1192"/>
                      </a:lnTo>
                      <a:lnTo>
                        <a:pt x="69" y="1181"/>
                      </a:lnTo>
                      <a:lnTo>
                        <a:pt x="69" y="1181"/>
                      </a:lnTo>
                      <a:lnTo>
                        <a:pt x="64" y="1159"/>
                      </a:lnTo>
                      <a:lnTo>
                        <a:pt x="58" y="1140"/>
                      </a:lnTo>
                      <a:lnTo>
                        <a:pt x="46" y="1100"/>
                      </a:lnTo>
                      <a:lnTo>
                        <a:pt x="40" y="1080"/>
                      </a:lnTo>
                      <a:lnTo>
                        <a:pt x="35" y="1057"/>
                      </a:lnTo>
                      <a:lnTo>
                        <a:pt x="33" y="1032"/>
                      </a:lnTo>
                      <a:lnTo>
                        <a:pt x="31" y="1003"/>
                      </a:lnTo>
                      <a:lnTo>
                        <a:pt x="31" y="1003"/>
                      </a:lnTo>
                      <a:lnTo>
                        <a:pt x="31" y="988"/>
                      </a:lnTo>
                      <a:lnTo>
                        <a:pt x="33" y="976"/>
                      </a:lnTo>
                      <a:lnTo>
                        <a:pt x="39" y="953"/>
                      </a:lnTo>
                      <a:lnTo>
                        <a:pt x="48" y="934"/>
                      </a:lnTo>
                      <a:lnTo>
                        <a:pt x="58" y="918"/>
                      </a:lnTo>
                      <a:lnTo>
                        <a:pt x="67" y="909"/>
                      </a:lnTo>
                      <a:lnTo>
                        <a:pt x="77" y="901"/>
                      </a:lnTo>
                      <a:lnTo>
                        <a:pt x="85" y="895"/>
                      </a:lnTo>
                      <a:lnTo>
                        <a:pt x="85" y="895"/>
                      </a:lnTo>
                      <a:lnTo>
                        <a:pt x="77" y="893"/>
                      </a:lnTo>
                      <a:lnTo>
                        <a:pt x="62" y="887"/>
                      </a:lnTo>
                      <a:lnTo>
                        <a:pt x="54" y="882"/>
                      </a:lnTo>
                      <a:lnTo>
                        <a:pt x="46" y="878"/>
                      </a:lnTo>
                      <a:lnTo>
                        <a:pt x="40" y="872"/>
                      </a:lnTo>
                      <a:lnTo>
                        <a:pt x="39" y="864"/>
                      </a:lnTo>
                      <a:lnTo>
                        <a:pt x="39" y="864"/>
                      </a:lnTo>
                      <a:lnTo>
                        <a:pt x="40" y="857"/>
                      </a:lnTo>
                      <a:lnTo>
                        <a:pt x="46" y="851"/>
                      </a:lnTo>
                      <a:lnTo>
                        <a:pt x="54" y="847"/>
                      </a:lnTo>
                      <a:lnTo>
                        <a:pt x="62" y="841"/>
                      </a:lnTo>
                      <a:lnTo>
                        <a:pt x="77" y="835"/>
                      </a:lnTo>
                      <a:lnTo>
                        <a:pt x="85" y="833"/>
                      </a:lnTo>
                      <a:lnTo>
                        <a:pt x="85" y="833"/>
                      </a:lnTo>
                      <a:lnTo>
                        <a:pt x="77" y="828"/>
                      </a:lnTo>
                      <a:lnTo>
                        <a:pt x="69" y="822"/>
                      </a:lnTo>
                      <a:lnTo>
                        <a:pt x="62" y="812"/>
                      </a:lnTo>
                      <a:lnTo>
                        <a:pt x="54" y="801"/>
                      </a:lnTo>
                      <a:lnTo>
                        <a:pt x="46" y="785"/>
                      </a:lnTo>
                      <a:lnTo>
                        <a:pt x="40" y="768"/>
                      </a:lnTo>
                      <a:lnTo>
                        <a:pt x="39" y="749"/>
                      </a:lnTo>
                      <a:lnTo>
                        <a:pt x="39" y="749"/>
                      </a:lnTo>
                      <a:lnTo>
                        <a:pt x="39" y="725"/>
                      </a:lnTo>
                      <a:lnTo>
                        <a:pt x="42" y="700"/>
                      </a:lnTo>
                      <a:lnTo>
                        <a:pt x="48" y="646"/>
                      </a:lnTo>
                      <a:lnTo>
                        <a:pt x="56" y="594"/>
                      </a:lnTo>
                      <a:lnTo>
                        <a:pt x="62" y="556"/>
                      </a:lnTo>
                      <a:lnTo>
                        <a:pt x="62" y="556"/>
                      </a:lnTo>
                      <a:lnTo>
                        <a:pt x="64" y="531"/>
                      </a:lnTo>
                      <a:lnTo>
                        <a:pt x="62" y="511"/>
                      </a:lnTo>
                      <a:lnTo>
                        <a:pt x="56" y="492"/>
                      </a:lnTo>
                      <a:lnTo>
                        <a:pt x="46" y="471"/>
                      </a:lnTo>
                      <a:lnTo>
                        <a:pt x="46" y="471"/>
                      </a:lnTo>
                      <a:lnTo>
                        <a:pt x="29" y="436"/>
                      </a:lnTo>
                      <a:lnTo>
                        <a:pt x="23" y="425"/>
                      </a:lnTo>
                      <a:lnTo>
                        <a:pt x="23" y="425"/>
                      </a:lnTo>
                      <a:lnTo>
                        <a:pt x="35" y="428"/>
                      </a:lnTo>
                      <a:lnTo>
                        <a:pt x="64" y="438"/>
                      </a:lnTo>
                      <a:lnTo>
                        <a:pt x="77" y="446"/>
                      </a:lnTo>
                      <a:lnTo>
                        <a:pt x="91" y="454"/>
                      </a:lnTo>
                      <a:lnTo>
                        <a:pt x="102" y="461"/>
                      </a:lnTo>
                      <a:lnTo>
                        <a:pt x="106" y="467"/>
                      </a:lnTo>
                      <a:lnTo>
                        <a:pt x="108" y="471"/>
                      </a:lnTo>
                      <a:lnTo>
                        <a:pt x="108" y="471"/>
                      </a:lnTo>
                      <a:lnTo>
                        <a:pt x="112" y="494"/>
                      </a:lnTo>
                      <a:lnTo>
                        <a:pt x="116" y="523"/>
                      </a:lnTo>
                      <a:lnTo>
                        <a:pt x="116" y="556"/>
                      </a:lnTo>
                      <a:lnTo>
                        <a:pt x="116" y="556"/>
                      </a:lnTo>
                      <a:lnTo>
                        <a:pt x="131" y="550"/>
                      </a:lnTo>
                      <a:lnTo>
                        <a:pt x="143" y="548"/>
                      </a:lnTo>
                      <a:lnTo>
                        <a:pt x="145" y="548"/>
                      </a:lnTo>
                      <a:lnTo>
                        <a:pt x="146" y="548"/>
                      </a:lnTo>
                      <a:lnTo>
                        <a:pt x="146" y="548"/>
                      </a:lnTo>
                      <a:lnTo>
                        <a:pt x="143" y="562"/>
                      </a:lnTo>
                      <a:lnTo>
                        <a:pt x="139" y="571"/>
                      </a:lnTo>
                      <a:lnTo>
                        <a:pt x="131" y="594"/>
                      </a:lnTo>
                      <a:lnTo>
                        <a:pt x="131" y="594"/>
                      </a:lnTo>
                      <a:lnTo>
                        <a:pt x="145" y="596"/>
                      </a:lnTo>
                      <a:lnTo>
                        <a:pt x="152" y="600"/>
                      </a:lnTo>
                      <a:lnTo>
                        <a:pt x="154" y="600"/>
                      </a:lnTo>
                      <a:lnTo>
                        <a:pt x="154" y="602"/>
                      </a:lnTo>
                      <a:lnTo>
                        <a:pt x="154" y="602"/>
                      </a:lnTo>
                      <a:lnTo>
                        <a:pt x="150" y="608"/>
                      </a:lnTo>
                      <a:lnTo>
                        <a:pt x="145" y="619"/>
                      </a:lnTo>
                      <a:lnTo>
                        <a:pt x="139" y="633"/>
                      </a:lnTo>
                      <a:lnTo>
                        <a:pt x="139" y="633"/>
                      </a:lnTo>
                      <a:lnTo>
                        <a:pt x="146" y="631"/>
                      </a:lnTo>
                      <a:lnTo>
                        <a:pt x="162" y="631"/>
                      </a:lnTo>
                      <a:lnTo>
                        <a:pt x="172" y="633"/>
                      </a:lnTo>
                      <a:lnTo>
                        <a:pt x="183" y="635"/>
                      </a:lnTo>
                      <a:lnTo>
                        <a:pt x="193" y="641"/>
                      </a:lnTo>
                      <a:lnTo>
                        <a:pt x="200" y="648"/>
                      </a:lnTo>
                      <a:lnTo>
                        <a:pt x="200" y="648"/>
                      </a:lnTo>
                      <a:lnTo>
                        <a:pt x="216" y="670"/>
                      </a:lnTo>
                      <a:lnTo>
                        <a:pt x="222" y="681"/>
                      </a:lnTo>
                      <a:lnTo>
                        <a:pt x="227" y="693"/>
                      </a:lnTo>
                      <a:lnTo>
                        <a:pt x="231" y="704"/>
                      </a:lnTo>
                      <a:lnTo>
                        <a:pt x="231" y="716"/>
                      </a:lnTo>
                      <a:lnTo>
                        <a:pt x="229" y="729"/>
                      </a:lnTo>
                      <a:lnTo>
                        <a:pt x="224" y="741"/>
                      </a:lnTo>
                      <a:lnTo>
                        <a:pt x="224" y="741"/>
                      </a:lnTo>
                      <a:lnTo>
                        <a:pt x="214" y="751"/>
                      </a:lnTo>
                      <a:lnTo>
                        <a:pt x="204" y="758"/>
                      </a:lnTo>
                      <a:lnTo>
                        <a:pt x="193" y="764"/>
                      </a:lnTo>
                      <a:lnTo>
                        <a:pt x="181" y="768"/>
                      </a:lnTo>
                      <a:lnTo>
                        <a:pt x="162" y="772"/>
                      </a:lnTo>
                      <a:lnTo>
                        <a:pt x="154" y="772"/>
                      </a:lnTo>
                      <a:lnTo>
                        <a:pt x="154" y="772"/>
                      </a:lnTo>
                      <a:lnTo>
                        <a:pt x="158" y="779"/>
                      </a:lnTo>
                      <a:lnTo>
                        <a:pt x="158" y="785"/>
                      </a:lnTo>
                      <a:lnTo>
                        <a:pt x="158" y="787"/>
                      </a:lnTo>
                      <a:lnTo>
                        <a:pt x="154" y="787"/>
                      </a:lnTo>
                      <a:lnTo>
                        <a:pt x="154" y="787"/>
                      </a:lnTo>
                      <a:lnTo>
                        <a:pt x="146" y="785"/>
                      </a:lnTo>
                      <a:lnTo>
                        <a:pt x="143" y="779"/>
                      </a:lnTo>
                      <a:lnTo>
                        <a:pt x="139" y="776"/>
                      </a:lnTo>
                      <a:lnTo>
                        <a:pt x="139" y="772"/>
                      </a:lnTo>
                      <a:lnTo>
                        <a:pt x="139" y="772"/>
                      </a:lnTo>
                      <a:lnTo>
                        <a:pt x="141" y="762"/>
                      </a:lnTo>
                      <a:lnTo>
                        <a:pt x="141" y="758"/>
                      </a:lnTo>
                      <a:lnTo>
                        <a:pt x="141" y="756"/>
                      </a:lnTo>
                      <a:lnTo>
                        <a:pt x="139" y="756"/>
                      </a:lnTo>
                      <a:lnTo>
                        <a:pt x="139" y="756"/>
                      </a:lnTo>
                      <a:lnTo>
                        <a:pt x="135" y="756"/>
                      </a:lnTo>
                      <a:lnTo>
                        <a:pt x="133" y="754"/>
                      </a:lnTo>
                      <a:lnTo>
                        <a:pt x="125" y="751"/>
                      </a:lnTo>
                      <a:lnTo>
                        <a:pt x="118" y="745"/>
                      </a:lnTo>
                      <a:lnTo>
                        <a:pt x="116" y="741"/>
                      </a:lnTo>
                      <a:lnTo>
                        <a:pt x="116" y="741"/>
                      </a:lnTo>
                      <a:lnTo>
                        <a:pt x="123" y="733"/>
                      </a:lnTo>
                      <a:lnTo>
                        <a:pt x="131" y="725"/>
                      </a:lnTo>
                      <a:lnTo>
                        <a:pt x="131" y="725"/>
                      </a:lnTo>
                      <a:lnTo>
                        <a:pt x="139" y="714"/>
                      </a:lnTo>
                      <a:lnTo>
                        <a:pt x="146" y="702"/>
                      </a:lnTo>
                      <a:lnTo>
                        <a:pt x="146" y="702"/>
                      </a:lnTo>
                      <a:lnTo>
                        <a:pt x="148" y="702"/>
                      </a:lnTo>
                      <a:lnTo>
                        <a:pt x="148" y="706"/>
                      </a:lnTo>
                      <a:lnTo>
                        <a:pt x="152" y="718"/>
                      </a:lnTo>
                      <a:lnTo>
                        <a:pt x="156" y="724"/>
                      </a:lnTo>
                      <a:lnTo>
                        <a:pt x="160" y="729"/>
                      </a:lnTo>
                      <a:lnTo>
                        <a:pt x="164" y="733"/>
                      </a:lnTo>
                      <a:lnTo>
                        <a:pt x="170" y="733"/>
                      </a:lnTo>
                      <a:lnTo>
                        <a:pt x="170" y="733"/>
                      </a:lnTo>
                      <a:lnTo>
                        <a:pt x="175" y="731"/>
                      </a:lnTo>
                      <a:lnTo>
                        <a:pt x="181" y="727"/>
                      </a:lnTo>
                      <a:lnTo>
                        <a:pt x="185" y="722"/>
                      </a:lnTo>
                      <a:lnTo>
                        <a:pt x="189" y="716"/>
                      </a:lnTo>
                      <a:lnTo>
                        <a:pt x="191" y="708"/>
                      </a:lnTo>
                      <a:lnTo>
                        <a:pt x="191" y="700"/>
                      </a:lnTo>
                      <a:lnTo>
                        <a:pt x="189" y="695"/>
                      </a:lnTo>
                      <a:lnTo>
                        <a:pt x="185" y="687"/>
                      </a:lnTo>
                      <a:lnTo>
                        <a:pt x="185" y="687"/>
                      </a:lnTo>
                      <a:lnTo>
                        <a:pt x="179" y="681"/>
                      </a:lnTo>
                      <a:lnTo>
                        <a:pt x="172" y="675"/>
                      </a:lnTo>
                      <a:lnTo>
                        <a:pt x="162" y="671"/>
                      </a:lnTo>
                      <a:lnTo>
                        <a:pt x="152" y="670"/>
                      </a:lnTo>
                      <a:lnTo>
                        <a:pt x="143" y="670"/>
                      </a:lnTo>
                      <a:lnTo>
                        <a:pt x="133" y="670"/>
                      </a:lnTo>
                      <a:lnTo>
                        <a:pt x="123" y="673"/>
                      </a:lnTo>
                      <a:lnTo>
                        <a:pt x="116" y="679"/>
                      </a:lnTo>
                      <a:lnTo>
                        <a:pt x="116" y="679"/>
                      </a:lnTo>
                      <a:lnTo>
                        <a:pt x="110" y="687"/>
                      </a:lnTo>
                      <a:lnTo>
                        <a:pt x="104" y="697"/>
                      </a:lnTo>
                      <a:lnTo>
                        <a:pt x="98" y="706"/>
                      </a:lnTo>
                      <a:lnTo>
                        <a:pt x="96" y="720"/>
                      </a:lnTo>
                      <a:lnTo>
                        <a:pt x="94" y="731"/>
                      </a:lnTo>
                      <a:lnTo>
                        <a:pt x="94" y="745"/>
                      </a:lnTo>
                      <a:lnTo>
                        <a:pt x="96" y="758"/>
                      </a:lnTo>
                      <a:lnTo>
                        <a:pt x="100" y="772"/>
                      </a:lnTo>
                      <a:lnTo>
                        <a:pt x="100" y="772"/>
                      </a:lnTo>
                      <a:lnTo>
                        <a:pt x="106" y="783"/>
                      </a:lnTo>
                      <a:lnTo>
                        <a:pt x="114" y="795"/>
                      </a:lnTo>
                      <a:lnTo>
                        <a:pt x="123" y="803"/>
                      </a:lnTo>
                      <a:lnTo>
                        <a:pt x="133" y="808"/>
                      </a:lnTo>
                      <a:lnTo>
                        <a:pt x="143" y="814"/>
                      </a:lnTo>
                      <a:lnTo>
                        <a:pt x="154" y="816"/>
                      </a:lnTo>
                      <a:lnTo>
                        <a:pt x="166" y="818"/>
                      </a:lnTo>
                      <a:lnTo>
                        <a:pt x="177" y="818"/>
                      </a:lnTo>
                      <a:lnTo>
                        <a:pt x="177" y="818"/>
                      </a:lnTo>
                      <a:lnTo>
                        <a:pt x="189" y="816"/>
                      </a:lnTo>
                      <a:lnTo>
                        <a:pt x="200" y="810"/>
                      </a:lnTo>
                      <a:lnTo>
                        <a:pt x="212" y="805"/>
                      </a:lnTo>
                      <a:lnTo>
                        <a:pt x="224" y="795"/>
                      </a:lnTo>
                      <a:lnTo>
                        <a:pt x="235" y="785"/>
                      </a:lnTo>
                      <a:lnTo>
                        <a:pt x="243" y="776"/>
                      </a:lnTo>
                      <a:lnTo>
                        <a:pt x="251" y="766"/>
                      </a:lnTo>
                      <a:lnTo>
                        <a:pt x="254" y="756"/>
                      </a:lnTo>
                      <a:lnTo>
                        <a:pt x="254" y="756"/>
                      </a:lnTo>
                      <a:lnTo>
                        <a:pt x="256" y="745"/>
                      </a:lnTo>
                      <a:lnTo>
                        <a:pt x="256" y="731"/>
                      </a:lnTo>
                      <a:lnTo>
                        <a:pt x="251" y="700"/>
                      </a:lnTo>
                      <a:lnTo>
                        <a:pt x="245" y="675"/>
                      </a:lnTo>
                      <a:lnTo>
                        <a:pt x="241" y="668"/>
                      </a:lnTo>
                      <a:lnTo>
                        <a:pt x="239" y="664"/>
                      </a:lnTo>
                      <a:lnTo>
                        <a:pt x="239" y="664"/>
                      </a:lnTo>
                      <a:lnTo>
                        <a:pt x="227" y="643"/>
                      </a:lnTo>
                      <a:lnTo>
                        <a:pt x="200" y="590"/>
                      </a:lnTo>
                      <a:lnTo>
                        <a:pt x="121" y="428"/>
                      </a:lnTo>
                      <a:lnTo>
                        <a:pt x="8" y="193"/>
                      </a:lnTo>
                      <a:lnTo>
                        <a:pt x="8" y="193"/>
                      </a:lnTo>
                      <a:lnTo>
                        <a:pt x="6" y="180"/>
                      </a:lnTo>
                      <a:lnTo>
                        <a:pt x="2" y="145"/>
                      </a:lnTo>
                      <a:lnTo>
                        <a:pt x="0" y="126"/>
                      </a:lnTo>
                      <a:lnTo>
                        <a:pt x="0" y="104"/>
                      </a:lnTo>
                      <a:lnTo>
                        <a:pt x="2" y="85"/>
                      </a:lnTo>
                      <a:lnTo>
                        <a:pt x="8" y="70"/>
                      </a:lnTo>
                      <a:lnTo>
                        <a:pt x="8" y="70"/>
                      </a:lnTo>
                      <a:lnTo>
                        <a:pt x="15" y="56"/>
                      </a:lnTo>
                      <a:lnTo>
                        <a:pt x="27" y="43"/>
                      </a:lnTo>
                      <a:lnTo>
                        <a:pt x="40" y="31"/>
                      </a:lnTo>
                      <a:lnTo>
                        <a:pt x="56" y="22"/>
                      </a:lnTo>
                      <a:lnTo>
                        <a:pt x="73" y="12"/>
                      </a:lnTo>
                      <a:lnTo>
                        <a:pt x="93" y="6"/>
                      </a:lnTo>
                      <a:lnTo>
                        <a:pt x="116" y="2"/>
                      </a:lnTo>
                      <a:lnTo>
                        <a:pt x="139" y="0"/>
                      </a:lnTo>
                      <a:lnTo>
                        <a:pt x="139" y="0"/>
                      </a:lnTo>
                      <a:lnTo>
                        <a:pt x="162" y="2"/>
                      </a:lnTo>
                      <a:lnTo>
                        <a:pt x="185" y="6"/>
                      </a:lnTo>
                      <a:lnTo>
                        <a:pt x="206" y="12"/>
                      </a:lnTo>
                      <a:lnTo>
                        <a:pt x="225" y="20"/>
                      </a:lnTo>
                      <a:lnTo>
                        <a:pt x="241" y="27"/>
                      </a:lnTo>
                      <a:lnTo>
                        <a:pt x="254" y="37"/>
                      </a:lnTo>
                      <a:lnTo>
                        <a:pt x="264" y="47"/>
                      </a:lnTo>
                      <a:lnTo>
                        <a:pt x="270" y="54"/>
                      </a:lnTo>
                      <a:lnTo>
                        <a:pt x="270" y="54"/>
                      </a:lnTo>
                      <a:lnTo>
                        <a:pt x="276" y="62"/>
                      </a:lnTo>
                      <a:lnTo>
                        <a:pt x="281" y="70"/>
                      </a:lnTo>
                      <a:lnTo>
                        <a:pt x="293" y="81"/>
                      </a:lnTo>
                      <a:lnTo>
                        <a:pt x="293" y="81"/>
                      </a:lnTo>
                      <a:lnTo>
                        <a:pt x="305" y="70"/>
                      </a:lnTo>
                      <a:lnTo>
                        <a:pt x="310" y="62"/>
                      </a:lnTo>
                      <a:lnTo>
                        <a:pt x="316" y="54"/>
                      </a:lnTo>
                      <a:lnTo>
                        <a:pt x="316" y="54"/>
                      </a:lnTo>
                      <a:lnTo>
                        <a:pt x="322" y="47"/>
                      </a:lnTo>
                      <a:lnTo>
                        <a:pt x="332" y="37"/>
                      </a:lnTo>
                      <a:lnTo>
                        <a:pt x="345" y="27"/>
                      </a:lnTo>
                      <a:lnTo>
                        <a:pt x="360" y="20"/>
                      </a:lnTo>
                      <a:lnTo>
                        <a:pt x="380" y="12"/>
                      </a:lnTo>
                      <a:lnTo>
                        <a:pt x="401" y="6"/>
                      </a:lnTo>
                      <a:lnTo>
                        <a:pt x="424" y="2"/>
                      </a:lnTo>
                      <a:lnTo>
                        <a:pt x="447" y="0"/>
                      </a:lnTo>
                      <a:lnTo>
                        <a:pt x="447" y="0"/>
                      </a:lnTo>
                      <a:lnTo>
                        <a:pt x="470" y="2"/>
                      </a:lnTo>
                      <a:lnTo>
                        <a:pt x="493" y="6"/>
                      </a:lnTo>
                      <a:lnTo>
                        <a:pt x="513" y="12"/>
                      </a:lnTo>
                      <a:lnTo>
                        <a:pt x="530" y="22"/>
                      </a:lnTo>
                      <a:lnTo>
                        <a:pt x="547" y="31"/>
                      </a:lnTo>
                      <a:lnTo>
                        <a:pt x="559" y="43"/>
                      </a:lnTo>
                      <a:lnTo>
                        <a:pt x="570" y="56"/>
                      </a:lnTo>
                      <a:lnTo>
                        <a:pt x="578" y="70"/>
                      </a:lnTo>
                      <a:lnTo>
                        <a:pt x="578" y="70"/>
                      </a:lnTo>
                      <a:lnTo>
                        <a:pt x="584" y="85"/>
                      </a:lnTo>
                      <a:lnTo>
                        <a:pt x="586" y="104"/>
                      </a:lnTo>
                      <a:lnTo>
                        <a:pt x="586" y="126"/>
                      </a:lnTo>
                      <a:lnTo>
                        <a:pt x="584" y="145"/>
                      </a:lnTo>
                      <a:lnTo>
                        <a:pt x="580" y="180"/>
                      </a:lnTo>
                      <a:lnTo>
                        <a:pt x="578" y="193"/>
                      </a:lnTo>
                      <a:lnTo>
                        <a:pt x="578" y="193"/>
                      </a:lnTo>
                      <a:lnTo>
                        <a:pt x="464" y="428"/>
                      </a:lnTo>
                      <a:lnTo>
                        <a:pt x="385" y="590"/>
                      </a:lnTo>
                      <a:lnTo>
                        <a:pt x="358" y="643"/>
                      </a:lnTo>
                      <a:lnTo>
                        <a:pt x="347" y="664"/>
                      </a:lnTo>
                      <a:lnTo>
                        <a:pt x="347" y="664"/>
                      </a:lnTo>
                      <a:lnTo>
                        <a:pt x="345" y="668"/>
                      </a:lnTo>
                      <a:lnTo>
                        <a:pt x="341" y="675"/>
                      </a:lnTo>
                      <a:lnTo>
                        <a:pt x="335" y="700"/>
                      </a:lnTo>
                      <a:lnTo>
                        <a:pt x="330" y="731"/>
                      </a:lnTo>
                      <a:lnTo>
                        <a:pt x="330" y="745"/>
                      </a:lnTo>
                      <a:lnTo>
                        <a:pt x="332" y="756"/>
                      </a:lnTo>
                      <a:lnTo>
                        <a:pt x="332" y="756"/>
                      </a:lnTo>
                      <a:lnTo>
                        <a:pt x="335" y="766"/>
                      </a:lnTo>
                      <a:lnTo>
                        <a:pt x="343" y="776"/>
                      </a:lnTo>
                      <a:lnTo>
                        <a:pt x="351" y="785"/>
                      </a:lnTo>
                      <a:lnTo>
                        <a:pt x="362" y="795"/>
                      </a:lnTo>
                      <a:lnTo>
                        <a:pt x="374" y="805"/>
                      </a:lnTo>
                      <a:lnTo>
                        <a:pt x="385" y="810"/>
                      </a:lnTo>
                      <a:lnTo>
                        <a:pt x="397" y="816"/>
                      </a:lnTo>
                      <a:lnTo>
                        <a:pt x="409" y="818"/>
                      </a:lnTo>
                      <a:lnTo>
                        <a:pt x="409" y="818"/>
                      </a:lnTo>
                      <a:lnTo>
                        <a:pt x="420" y="818"/>
                      </a:lnTo>
                      <a:lnTo>
                        <a:pt x="432" y="816"/>
                      </a:lnTo>
                      <a:lnTo>
                        <a:pt x="443" y="814"/>
                      </a:lnTo>
                      <a:lnTo>
                        <a:pt x="453" y="808"/>
                      </a:lnTo>
                      <a:lnTo>
                        <a:pt x="463" y="803"/>
                      </a:lnTo>
                      <a:lnTo>
                        <a:pt x="472" y="795"/>
                      </a:lnTo>
                      <a:lnTo>
                        <a:pt x="480" y="783"/>
                      </a:lnTo>
                      <a:lnTo>
                        <a:pt x="486" y="772"/>
                      </a:lnTo>
                      <a:lnTo>
                        <a:pt x="486" y="772"/>
                      </a:lnTo>
                      <a:lnTo>
                        <a:pt x="490" y="758"/>
                      </a:lnTo>
                      <a:lnTo>
                        <a:pt x="491" y="745"/>
                      </a:lnTo>
                      <a:lnTo>
                        <a:pt x="491" y="731"/>
                      </a:lnTo>
                      <a:lnTo>
                        <a:pt x="490" y="720"/>
                      </a:lnTo>
                      <a:lnTo>
                        <a:pt x="488" y="706"/>
                      </a:lnTo>
                      <a:lnTo>
                        <a:pt x="482" y="697"/>
                      </a:lnTo>
                      <a:lnTo>
                        <a:pt x="478" y="687"/>
                      </a:lnTo>
                      <a:lnTo>
                        <a:pt x="470" y="679"/>
                      </a:lnTo>
                      <a:lnTo>
                        <a:pt x="470" y="679"/>
                      </a:lnTo>
                      <a:lnTo>
                        <a:pt x="463" y="673"/>
                      </a:lnTo>
                      <a:lnTo>
                        <a:pt x="453" y="670"/>
                      </a:lnTo>
                      <a:lnTo>
                        <a:pt x="443" y="670"/>
                      </a:lnTo>
                      <a:lnTo>
                        <a:pt x="434" y="670"/>
                      </a:lnTo>
                      <a:lnTo>
                        <a:pt x="424" y="671"/>
                      </a:lnTo>
                      <a:lnTo>
                        <a:pt x="414" y="675"/>
                      </a:lnTo>
                      <a:lnTo>
                        <a:pt x="407" y="681"/>
                      </a:lnTo>
                      <a:lnTo>
                        <a:pt x="401" y="687"/>
                      </a:lnTo>
                      <a:lnTo>
                        <a:pt x="401" y="687"/>
                      </a:lnTo>
                      <a:lnTo>
                        <a:pt x="397" y="695"/>
                      </a:lnTo>
                      <a:lnTo>
                        <a:pt x="395" y="700"/>
                      </a:lnTo>
                      <a:lnTo>
                        <a:pt x="395" y="708"/>
                      </a:lnTo>
                      <a:lnTo>
                        <a:pt x="397" y="716"/>
                      </a:lnTo>
                      <a:lnTo>
                        <a:pt x="401" y="722"/>
                      </a:lnTo>
                      <a:lnTo>
                        <a:pt x="405" y="727"/>
                      </a:lnTo>
                      <a:lnTo>
                        <a:pt x="411" y="731"/>
                      </a:lnTo>
                      <a:lnTo>
                        <a:pt x="416" y="733"/>
                      </a:lnTo>
                      <a:lnTo>
                        <a:pt x="416" y="733"/>
                      </a:lnTo>
                      <a:lnTo>
                        <a:pt x="422" y="733"/>
                      </a:lnTo>
                      <a:lnTo>
                        <a:pt x="426" y="729"/>
                      </a:lnTo>
                      <a:lnTo>
                        <a:pt x="430" y="724"/>
                      </a:lnTo>
                      <a:lnTo>
                        <a:pt x="434" y="718"/>
                      </a:lnTo>
                      <a:lnTo>
                        <a:pt x="438" y="706"/>
                      </a:lnTo>
                      <a:lnTo>
                        <a:pt x="438" y="702"/>
                      </a:lnTo>
                      <a:lnTo>
                        <a:pt x="439" y="702"/>
                      </a:lnTo>
                      <a:lnTo>
                        <a:pt x="439" y="702"/>
                      </a:lnTo>
                      <a:lnTo>
                        <a:pt x="447" y="714"/>
                      </a:lnTo>
                      <a:lnTo>
                        <a:pt x="455" y="725"/>
                      </a:lnTo>
                      <a:lnTo>
                        <a:pt x="455" y="725"/>
                      </a:lnTo>
                      <a:lnTo>
                        <a:pt x="463" y="733"/>
                      </a:lnTo>
                      <a:lnTo>
                        <a:pt x="470" y="741"/>
                      </a:lnTo>
                      <a:lnTo>
                        <a:pt x="470" y="741"/>
                      </a:lnTo>
                      <a:lnTo>
                        <a:pt x="468" y="745"/>
                      </a:lnTo>
                      <a:lnTo>
                        <a:pt x="461" y="751"/>
                      </a:lnTo>
                      <a:lnTo>
                        <a:pt x="453" y="754"/>
                      </a:lnTo>
                      <a:lnTo>
                        <a:pt x="451" y="756"/>
                      </a:lnTo>
                      <a:lnTo>
                        <a:pt x="447" y="756"/>
                      </a:lnTo>
                      <a:lnTo>
                        <a:pt x="447" y="756"/>
                      </a:lnTo>
                      <a:lnTo>
                        <a:pt x="445" y="756"/>
                      </a:lnTo>
                      <a:lnTo>
                        <a:pt x="445" y="758"/>
                      </a:lnTo>
                      <a:lnTo>
                        <a:pt x="445" y="762"/>
                      </a:lnTo>
                      <a:lnTo>
                        <a:pt x="447" y="772"/>
                      </a:lnTo>
                      <a:lnTo>
                        <a:pt x="447" y="772"/>
                      </a:lnTo>
                      <a:lnTo>
                        <a:pt x="447" y="776"/>
                      </a:lnTo>
                      <a:lnTo>
                        <a:pt x="443" y="779"/>
                      </a:lnTo>
                      <a:lnTo>
                        <a:pt x="439" y="785"/>
                      </a:lnTo>
                      <a:lnTo>
                        <a:pt x="432" y="787"/>
                      </a:lnTo>
                      <a:lnTo>
                        <a:pt x="432" y="787"/>
                      </a:lnTo>
                      <a:lnTo>
                        <a:pt x="428" y="787"/>
                      </a:lnTo>
                      <a:lnTo>
                        <a:pt x="428" y="785"/>
                      </a:lnTo>
                      <a:lnTo>
                        <a:pt x="428" y="779"/>
                      </a:lnTo>
                      <a:lnTo>
                        <a:pt x="432" y="772"/>
                      </a:lnTo>
                      <a:lnTo>
                        <a:pt x="432" y="772"/>
                      </a:lnTo>
                      <a:lnTo>
                        <a:pt x="424" y="772"/>
                      </a:lnTo>
                      <a:lnTo>
                        <a:pt x="405" y="768"/>
                      </a:lnTo>
                      <a:lnTo>
                        <a:pt x="393" y="764"/>
                      </a:lnTo>
                      <a:lnTo>
                        <a:pt x="384" y="758"/>
                      </a:lnTo>
                      <a:lnTo>
                        <a:pt x="372" y="751"/>
                      </a:lnTo>
                      <a:lnTo>
                        <a:pt x="362" y="741"/>
                      </a:lnTo>
                      <a:lnTo>
                        <a:pt x="362" y="741"/>
                      </a:lnTo>
                      <a:lnTo>
                        <a:pt x="357" y="729"/>
                      </a:lnTo>
                      <a:lnTo>
                        <a:pt x="355" y="716"/>
                      </a:lnTo>
                      <a:lnTo>
                        <a:pt x="355" y="704"/>
                      </a:lnTo>
                      <a:lnTo>
                        <a:pt x="358" y="693"/>
                      </a:lnTo>
                      <a:lnTo>
                        <a:pt x="364" y="681"/>
                      </a:lnTo>
                      <a:lnTo>
                        <a:pt x="370" y="670"/>
                      </a:lnTo>
                      <a:lnTo>
                        <a:pt x="385" y="648"/>
                      </a:lnTo>
                      <a:lnTo>
                        <a:pt x="385" y="648"/>
                      </a:lnTo>
                      <a:lnTo>
                        <a:pt x="393" y="641"/>
                      </a:lnTo>
                      <a:lnTo>
                        <a:pt x="403" y="635"/>
                      </a:lnTo>
                      <a:lnTo>
                        <a:pt x="414" y="633"/>
                      </a:lnTo>
                      <a:lnTo>
                        <a:pt x="424" y="631"/>
                      </a:lnTo>
                      <a:lnTo>
                        <a:pt x="441" y="631"/>
                      </a:lnTo>
                      <a:lnTo>
                        <a:pt x="447" y="633"/>
                      </a:lnTo>
                      <a:lnTo>
                        <a:pt x="447" y="633"/>
                      </a:lnTo>
                      <a:lnTo>
                        <a:pt x="441" y="619"/>
                      </a:lnTo>
                      <a:lnTo>
                        <a:pt x="436" y="608"/>
                      </a:lnTo>
                      <a:lnTo>
                        <a:pt x="432" y="602"/>
                      </a:lnTo>
                      <a:lnTo>
                        <a:pt x="432" y="602"/>
                      </a:lnTo>
                      <a:lnTo>
                        <a:pt x="432" y="600"/>
                      </a:lnTo>
                      <a:lnTo>
                        <a:pt x="434" y="600"/>
                      </a:lnTo>
                      <a:lnTo>
                        <a:pt x="441" y="596"/>
                      </a:lnTo>
                      <a:lnTo>
                        <a:pt x="455" y="594"/>
                      </a:lnTo>
                      <a:lnTo>
                        <a:pt x="447" y="571"/>
                      </a:lnTo>
                      <a:lnTo>
                        <a:pt x="447" y="571"/>
                      </a:lnTo>
                      <a:lnTo>
                        <a:pt x="443" y="562"/>
                      </a:lnTo>
                      <a:lnTo>
                        <a:pt x="439" y="548"/>
                      </a:lnTo>
                      <a:lnTo>
                        <a:pt x="439" y="548"/>
                      </a:lnTo>
                      <a:lnTo>
                        <a:pt x="441" y="548"/>
                      </a:lnTo>
                      <a:lnTo>
                        <a:pt x="445" y="548"/>
                      </a:lnTo>
                      <a:lnTo>
                        <a:pt x="455" y="550"/>
                      </a:lnTo>
                      <a:lnTo>
                        <a:pt x="470" y="556"/>
                      </a:lnTo>
                      <a:lnTo>
                        <a:pt x="470" y="556"/>
                      </a:lnTo>
                      <a:lnTo>
                        <a:pt x="472" y="523"/>
                      </a:lnTo>
                      <a:lnTo>
                        <a:pt x="474" y="494"/>
                      </a:lnTo>
                      <a:lnTo>
                        <a:pt x="478" y="471"/>
                      </a:lnTo>
                      <a:lnTo>
                        <a:pt x="478" y="471"/>
                      </a:lnTo>
                      <a:lnTo>
                        <a:pt x="480" y="467"/>
                      </a:lnTo>
                      <a:lnTo>
                        <a:pt x="484" y="461"/>
                      </a:lnTo>
                      <a:lnTo>
                        <a:pt x="495" y="454"/>
                      </a:lnTo>
                      <a:lnTo>
                        <a:pt x="509" y="446"/>
                      </a:lnTo>
                      <a:lnTo>
                        <a:pt x="524" y="438"/>
                      </a:lnTo>
                      <a:lnTo>
                        <a:pt x="551" y="428"/>
                      </a:lnTo>
                      <a:lnTo>
                        <a:pt x="563" y="425"/>
                      </a:lnTo>
                      <a:lnTo>
                        <a:pt x="563" y="425"/>
                      </a:lnTo>
                      <a:lnTo>
                        <a:pt x="557" y="436"/>
                      </a:lnTo>
                      <a:lnTo>
                        <a:pt x="540" y="471"/>
                      </a:lnTo>
                      <a:lnTo>
                        <a:pt x="540" y="471"/>
                      </a:lnTo>
                      <a:lnTo>
                        <a:pt x="530" y="492"/>
                      </a:lnTo>
                      <a:lnTo>
                        <a:pt x="524" y="511"/>
                      </a:lnTo>
                      <a:lnTo>
                        <a:pt x="522" y="531"/>
                      </a:lnTo>
                      <a:lnTo>
                        <a:pt x="524" y="556"/>
                      </a:lnTo>
                      <a:lnTo>
                        <a:pt x="524" y="556"/>
                      </a:lnTo>
                      <a:lnTo>
                        <a:pt x="530" y="594"/>
                      </a:lnTo>
                      <a:lnTo>
                        <a:pt x="538" y="646"/>
                      </a:lnTo>
                      <a:lnTo>
                        <a:pt x="544" y="700"/>
                      </a:lnTo>
                      <a:lnTo>
                        <a:pt x="547" y="725"/>
                      </a:lnTo>
                      <a:lnTo>
                        <a:pt x="547" y="749"/>
                      </a:lnTo>
                      <a:lnTo>
                        <a:pt x="547" y="749"/>
                      </a:lnTo>
                      <a:lnTo>
                        <a:pt x="545" y="768"/>
                      </a:lnTo>
                      <a:lnTo>
                        <a:pt x="540" y="785"/>
                      </a:lnTo>
                      <a:lnTo>
                        <a:pt x="532" y="801"/>
                      </a:lnTo>
                      <a:lnTo>
                        <a:pt x="524" y="812"/>
                      </a:lnTo>
                      <a:lnTo>
                        <a:pt x="517" y="822"/>
                      </a:lnTo>
                      <a:lnTo>
                        <a:pt x="509" y="828"/>
                      </a:lnTo>
                      <a:lnTo>
                        <a:pt x="501" y="833"/>
                      </a:lnTo>
                      <a:lnTo>
                        <a:pt x="501" y="833"/>
                      </a:lnTo>
                      <a:lnTo>
                        <a:pt x="509" y="835"/>
                      </a:lnTo>
                      <a:lnTo>
                        <a:pt x="524" y="841"/>
                      </a:lnTo>
                      <a:lnTo>
                        <a:pt x="532" y="847"/>
                      </a:lnTo>
                      <a:lnTo>
                        <a:pt x="540" y="851"/>
                      </a:lnTo>
                      <a:lnTo>
                        <a:pt x="545" y="857"/>
                      </a:lnTo>
                      <a:lnTo>
                        <a:pt x="547" y="864"/>
                      </a:lnTo>
                      <a:lnTo>
                        <a:pt x="547" y="864"/>
                      </a:lnTo>
                      <a:lnTo>
                        <a:pt x="545" y="872"/>
                      </a:lnTo>
                      <a:lnTo>
                        <a:pt x="540" y="878"/>
                      </a:lnTo>
                      <a:lnTo>
                        <a:pt x="532" y="882"/>
                      </a:lnTo>
                      <a:lnTo>
                        <a:pt x="524" y="887"/>
                      </a:lnTo>
                      <a:lnTo>
                        <a:pt x="509" y="893"/>
                      </a:lnTo>
                      <a:lnTo>
                        <a:pt x="501" y="895"/>
                      </a:lnTo>
                      <a:lnTo>
                        <a:pt x="501" y="895"/>
                      </a:lnTo>
                      <a:lnTo>
                        <a:pt x="509" y="901"/>
                      </a:lnTo>
                      <a:lnTo>
                        <a:pt x="518" y="909"/>
                      </a:lnTo>
                      <a:lnTo>
                        <a:pt x="528" y="918"/>
                      </a:lnTo>
                      <a:lnTo>
                        <a:pt x="538" y="934"/>
                      </a:lnTo>
                      <a:lnTo>
                        <a:pt x="547" y="953"/>
                      </a:lnTo>
                      <a:lnTo>
                        <a:pt x="553" y="976"/>
                      </a:lnTo>
                      <a:lnTo>
                        <a:pt x="555" y="988"/>
                      </a:lnTo>
                      <a:lnTo>
                        <a:pt x="555" y="1003"/>
                      </a:lnTo>
                      <a:lnTo>
                        <a:pt x="555" y="1003"/>
                      </a:lnTo>
                      <a:lnTo>
                        <a:pt x="553" y="1032"/>
                      </a:lnTo>
                      <a:lnTo>
                        <a:pt x="551" y="1057"/>
                      </a:lnTo>
                      <a:lnTo>
                        <a:pt x="545" y="1080"/>
                      </a:lnTo>
                      <a:lnTo>
                        <a:pt x="540" y="1100"/>
                      </a:lnTo>
                      <a:lnTo>
                        <a:pt x="528" y="1140"/>
                      </a:lnTo>
                      <a:lnTo>
                        <a:pt x="522" y="1159"/>
                      </a:lnTo>
                      <a:lnTo>
                        <a:pt x="517" y="1181"/>
                      </a:lnTo>
                      <a:lnTo>
                        <a:pt x="517" y="1181"/>
                      </a:lnTo>
                      <a:lnTo>
                        <a:pt x="515" y="1192"/>
                      </a:lnTo>
                      <a:lnTo>
                        <a:pt x="515" y="1202"/>
                      </a:lnTo>
                      <a:lnTo>
                        <a:pt x="518" y="1223"/>
                      </a:lnTo>
                      <a:lnTo>
                        <a:pt x="524" y="1242"/>
                      </a:lnTo>
                      <a:lnTo>
                        <a:pt x="532" y="1260"/>
                      </a:lnTo>
                      <a:lnTo>
                        <a:pt x="540" y="1275"/>
                      </a:lnTo>
                      <a:lnTo>
                        <a:pt x="547" y="1287"/>
                      </a:lnTo>
                      <a:lnTo>
                        <a:pt x="555" y="1296"/>
                      </a:lnTo>
                      <a:lnTo>
                        <a:pt x="547" y="1304"/>
                      </a:lnTo>
                      <a:lnTo>
                        <a:pt x="547" y="1304"/>
                      </a:lnTo>
                      <a:lnTo>
                        <a:pt x="540" y="1302"/>
                      </a:lnTo>
                      <a:lnTo>
                        <a:pt x="520" y="1294"/>
                      </a:lnTo>
                      <a:lnTo>
                        <a:pt x="509" y="1289"/>
                      </a:lnTo>
                      <a:lnTo>
                        <a:pt x="497" y="1281"/>
                      </a:lnTo>
                      <a:lnTo>
                        <a:pt x="486" y="1271"/>
                      </a:lnTo>
                      <a:lnTo>
                        <a:pt x="478" y="1258"/>
                      </a:lnTo>
                      <a:lnTo>
                        <a:pt x="478" y="1258"/>
                      </a:lnTo>
                      <a:lnTo>
                        <a:pt x="472" y="1244"/>
                      </a:lnTo>
                      <a:lnTo>
                        <a:pt x="468" y="1229"/>
                      </a:lnTo>
                      <a:lnTo>
                        <a:pt x="466" y="1217"/>
                      </a:lnTo>
                      <a:lnTo>
                        <a:pt x="466" y="1204"/>
                      </a:lnTo>
                      <a:lnTo>
                        <a:pt x="468" y="1186"/>
                      </a:lnTo>
                      <a:lnTo>
                        <a:pt x="470" y="1181"/>
                      </a:lnTo>
                      <a:lnTo>
                        <a:pt x="439" y="1188"/>
                      </a:lnTo>
                      <a:lnTo>
                        <a:pt x="439" y="1188"/>
                      </a:lnTo>
                      <a:lnTo>
                        <a:pt x="439" y="1184"/>
                      </a:lnTo>
                      <a:lnTo>
                        <a:pt x="439" y="1165"/>
                      </a:lnTo>
                      <a:lnTo>
                        <a:pt x="439" y="1165"/>
                      </a:lnTo>
                      <a:lnTo>
                        <a:pt x="439" y="1159"/>
                      </a:lnTo>
                      <a:lnTo>
                        <a:pt x="441" y="1154"/>
                      </a:lnTo>
                      <a:lnTo>
                        <a:pt x="447" y="1146"/>
                      </a:lnTo>
                      <a:lnTo>
                        <a:pt x="453" y="1144"/>
                      </a:lnTo>
                      <a:lnTo>
                        <a:pt x="455" y="1142"/>
                      </a:lnTo>
                      <a:lnTo>
                        <a:pt x="424" y="1142"/>
                      </a:lnTo>
                      <a:lnTo>
                        <a:pt x="455" y="1103"/>
                      </a:lnTo>
                      <a:lnTo>
                        <a:pt x="455" y="1103"/>
                      </a:lnTo>
                      <a:lnTo>
                        <a:pt x="436" y="1103"/>
                      </a:lnTo>
                      <a:lnTo>
                        <a:pt x="416" y="1102"/>
                      </a:lnTo>
                      <a:lnTo>
                        <a:pt x="409" y="1100"/>
                      </a:lnTo>
                      <a:lnTo>
                        <a:pt x="401" y="1096"/>
                      </a:lnTo>
                      <a:lnTo>
                        <a:pt x="401" y="1096"/>
                      </a:lnTo>
                      <a:lnTo>
                        <a:pt x="387" y="1084"/>
                      </a:lnTo>
                      <a:lnTo>
                        <a:pt x="376" y="1069"/>
                      </a:lnTo>
                      <a:lnTo>
                        <a:pt x="366" y="1051"/>
                      </a:lnTo>
                      <a:lnTo>
                        <a:pt x="364" y="1044"/>
                      </a:lnTo>
                      <a:lnTo>
                        <a:pt x="362" y="1034"/>
                      </a:lnTo>
                      <a:lnTo>
                        <a:pt x="362" y="1034"/>
                      </a:lnTo>
                      <a:lnTo>
                        <a:pt x="362" y="1015"/>
                      </a:lnTo>
                      <a:lnTo>
                        <a:pt x="366" y="997"/>
                      </a:lnTo>
                      <a:lnTo>
                        <a:pt x="368" y="990"/>
                      </a:lnTo>
                      <a:lnTo>
                        <a:pt x="374" y="982"/>
                      </a:lnTo>
                      <a:lnTo>
                        <a:pt x="378" y="976"/>
                      </a:lnTo>
                      <a:lnTo>
                        <a:pt x="385" y="972"/>
                      </a:lnTo>
                      <a:lnTo>
                        <a:pt x="385" y="972"/>
                      </a:lnTo>
                      <a:lnTo>
                        <a:pt x="401" y="967"/>
                      </a:lnTo>
                      <a:lnTo>
                        <a:pt x="416" y="965"/>
                      </a:lnTo>
                      <a:lnTo>
                        <a:pt x="432" y="965"/>
                      </a:lnTo>
                      <a:lnTo>
                        <a:pt x="432" y="965"/>
                      </a:lnTo>
                      <a:lnTo>
                        <a:pt x="432" y="951"/>
                      </a:lnTo>
                      <a:lnTo>
                        <a:pt x="434" y="943"/>
                      </a:lnTo>
                      <a:lnTo>
                        <a:pt x="436" y="941"/>
                      </a:lnTo>
                      <a:lnTo>
                        <a:pt x="439" y="941"/>
                      </a:lnTo>
                      <a:lnTo>
                        <a:pt x="439" y="941"/>
                      </a:lnTo>
                      <a:lnTo>
                        <a:pt x="445" y="947"/>
                      </a:lnTo>
                      <a:lnTo>
                        <a:pt x="451" y="955"/>
                      </a:lnTo>
                      <a:lnTo>
                        <a:pt x="455" y="965"/>
                      </a:lnTo>
                      <a:lnTo>
                        <a:pt x="455" y="965"/>
                      </a:lnTo>
                      <a:lnTo>
                        <a:pt x="461" y="972"/>
                      </a:lnTo>
                      <a:lnTo>
                        <a:pt x="468" y="980"/>
                      </a:lnTo>
                      <a:lnTo>
                        <a:pt x="478" y="988"/>
                      </a:lnTo>
                      <a:lnTo>
                        <a:pt x="478" y="988"/>
                      </a:lnTo>
                      <a:lnTo>
                        <a:pt x="482" y="992"/>
                      </a:lnTo>
                      <a:lnTo>
                        <a:pt x="480" y="994"/>
                      </a:lnTo>
                      <a:lnTo>
                        <a:pt x="476" y="997"/>
                      </a:lnTo>
                      <a:lnTo>
                        <a:pt x="472" y="999"/>
                      </a:lnTo>
                      <a:lnTo>
                        <a:pt x="455" y="1003"/>
                      </a:lnTo>
                      <a:lnTo>
                        <a:pt x="455" y="1003"/>
                      </a:lnTo>
                      <a:lnTo>
                        <a:pt x="455" y="1007"/>
                      </a:lnTo>
                      <a:lnTo>
                        <a:pt x="455" y="1019"/>
                      </a:lnTo>
                      <a:lnTo>
                        <a:pt x="455" y="1019"/>
                      </a:lnTo>
                      <a:lnTo>
                        <a:pt x="453" y="1022"/>
                      </a:lnTo>
                      <a:lnTo>
                        <a:pt x="451" y="1024"/>
                      </a:lnTo>
                      <a:lnTo>
                        <a:pt x="445" y="1028"/>
                      </a:lnTo>
                      <a:lnTo>
                        <a:pt x="441" y="1028"/>
                      </a:lnTo>
                      <a:lnTo>
                        <a:pt x="439" y="1028"/>
                      </a:lnTo>
                      <a:lnTo>
                        <a:pt x="439" y="1026"/>
                      </a:lnTo>
                      <a:lnTo>
                        <a:pt x="439" y="1026"/>
                      </a:lnTo>
                      <a:lnTo>
                        <a:pt x="439" y="1024"/>
                      </a:lnTo>
                      <a:lnTo>
                        <a:pt x="439" y="1021"/>
                      </a:lnTo>
                      <a:lnTo>
                        <a:pt x="434" y="1015"/>
                      </a:lnTo>
                      <a:lnTo>
                        <a:pt x="424" y="1003"/>
                      </a:lnTo>
                      <a:lnTo>
                        <a:pt x="424" y="1003"/>
                      </a:lnTo>
                      <a:lnTo>
                        <a:pt x="422" y="1001"/>
                      </a:lnTo>
                      <a:lnTo>
                        <a:pt x="418" y="1001"/>
                      </a:lnTo>
                      <a:lnTo>
                        <a:pt x="409" y="1005"/>
                      </a:lnTo>
                      <a:lnTo>
                        <a:pt x="403" y="1007"/>
                      </a:lnTo>
                      <a:lnTo>
                        <a:pt x="399" y="1013"/>
                      </a:lnTo>
                      <a:lnTo>
                        <a:pt x="395" y="1019"/>
                      </a:lnTo>
                      <a:lnTo>
                        <a:pt x="393" y="1026"/>
                      </a:lnTo>
                      <a:lnTo>
                        <a:pt x="393" y="1026"/>
                      </a:lnTo>
                      <a:lnTo>
                        <a:pt x="393" y="1034"/>
                      </a:lnTo>
                      <a:lnTo>
                        <a:pt x="395" y="1042"/>
                      </a:lnTo>
                      <a:lnTo>
                        <a:pt x="399" y="1049"/>
                      </a:lnTo>
                      <a:lnTo>
                        <a:pt x="403" y="1053"/>
                      </a:lnTo>
                      <a:lnTo>
                        <a:pt x="411" y="1059"/>
                      </a:lnTo>
                      <a:lnTo>
                        <a:pt x="418" y="1063"/>
                      </a:lnTo>
                      <a:lnTo>
                        <a:pt x="428" y="1065"/>
                      </a:lnTo>
                      <a:lnTo>
                        <a:pt x="439" y="1065"/>
                      </a:lnTo>
                      <a:lnTo>
                        <a:pt x="439" y="1065"/>
                      </a:lnTo>
                      <a:lnTo>
                        <a:pt x="451" y="1065"/>
                      </a:lnTo>
                      <a:lnTo>
                        <a:pt x="459" y="1063"/>
                      </a:lnTo>
                      <a:lnTo>
                        <a:pt x="466" y="1059"/>
                      </a:lnTo>
                      <a:lnTo>
                        <a:pt x="472" y="1053"/>
                      </a:lnTo>
                      <a:lnTo>
                        <a:pt x="484" y="1042"/>
                      </a:lnTo>
                      <a:lnTo>
                        <a:pt x="493" y="1026"/>
                      </a:lnTo>
                      <a:lnTo>
                        <a:pt x="493" y="1026"/>
                      </a:lnTo>
                      <a:lnTo>
                        <a:pt x="497" y="1017"/>
                      </a:lnTo>
                      <a:lnTo>
                        <a:pt x="497" y="1005"/>
                      </a:lnTo>
                      <a:lnTo>
                        <a:pt x="497" y="992"/>
                      </a:lnTo>
                      <a:lnTo>
                        <a:pt x="493" y="978"/>
                      </a:lnTo>
                      <a:lnTo>
                        <a:pt x="488" y="965"/>
                      </a:lnTo>
                      <a:lnTo>
                        <a:pt x="480" y="953"/>
                      </a:lnTo>
                      <a:lnTo>
                        <a:pt x="472" y="941"/>
                      </a:lnTo>
                      <a:lnTo>
                        <a:pt x="463" y="934"/>
                      </a:lnTo>
                      <a:lnTo>
                        <a:pt x="463" y="934"/>
                      </a:lnTo>
                      <a:lnTo>
                        <a:pt x="443" y="924"/>
                      </a:lnTo>
                      <a:lnTo>
                        <a:pt x="426" y="918"/>
                      </a:lnTo>
                      <a:lnTo>
                        <a:pt x="409" y="916"/>
                      </a:lnTo>
                      <a:lnTo>
                        <a:pt x="393" y="918"/>
                      </a:lnTo>
                      <a:lnTo>
                        <a:pt x="393" y="918"/>
                      </a:lnTo>
                      <a:lnTo>
                        <a:pt x="385" y="920"/>
                      </a:lnTo>
                      <a:lnTo>
                        <a:pt x="378" y="924"/>
                      </a:lnTo>
                      <a:lnTo>
                        <a:pt x="360" y="938"/>
                      </a:lnTo>
                      <a:lnTo>
                        <a:pt x="347" y="951"/>
                      </a:lnTo>
                      <a:lnTo>
                        <a:pt x="343" y="959"/>
                      </a:lnTo>
                      <a:lnTo>
                        <a:pt x="339" y="965"/>
                      </a:lnTo>
                      <a:lnTo>
                        <a:pt x="339" y="965"/>
                      </a:lnTo>
                      <a:lnTo>
                        <a:pt x="337" y="972"/>
                      </a:lnTo>
                      <a:lnTo>
                        <a:pt x="337" y="980"/>
                      </a:lnTo>
                      <a:lnTo>
                        <a:pt x="337" y="997"/>
                      </a:lnTo>
                      <a:lnTo>
                        <a:pt x="339" y="1019"/>
                      </a:lnTo>
                      <a:lnTo>
                        <a:pt x="339" y="1019"/>
                      </a:lnTo>
                      <a:lnTo>
                        <a:pt x="380" y="1111"/>
                      </a:lnTo>
                      <a:lnTo>
                        <a:pt x="407" y="1183"/>
                      </a:lnTo>
                      <a:lnTo>
                        <a:pt x="424" y="1227"/>
                      </a:lnTo>
                      <a:lnTo>
                        <a:pt x="424" y="1227"/>
                      </a:lnTo>
                      <a:lnTo>
                        <a:pt x="426" y="1238"/>
                      </a:lnTo>
                      <a:lnTo>
                        <a:pt x="424" y="1250"/>
                      </a:lnTo>
                      <a:lnTo>
                        <a:pt x="418" y="1262"/>
                      </a:lnTo>
                      <a:lnTo>
                        <a:pt x="411" y="1273"/>
                      </a:lnTo>
                      <a:lnTo>
                        <a:pt x="401" y="1283"/>
                      </a:lnTo>
                      <a:lnTo>
                        <a:pt x="387" y="1289"/>
                      </a:lnTo>
                      <a:lnTo>
                        <a:pt x="372" y="1294"/>
                      </a:lnTo>
                      <a:lnTo>
                        <a:pt x="355" y="1296"/>
                      </a:lnTo>
                      <a:lnTo>
                        <a:pt x="355" y="1296"/>
                      </a:lnTo>
                      <a:lnTo>
                        <a:pt x="337" y="1296"/>
                      </a:lnTo>
                      <a:lnTo>
                        <a:pt x="324" y="1294"/>
                      </a:lnTo>
                      <a:lnTo>
                        <a:pt x="312" y="1291"/>
                      </a:lnTo>
                      <a:lnTo>
                        <a:pt x="305" y="1289"/>
                      </a:lnTo>
                      <a:lnTo>
                        <a:pt x="295" y="1283"/>
                      </a:lnTo>
                      <a:lnTo>
                        <a:pt x="293" y="1281"/>
                      </a:lnTo>
                      <a:lnTo>
                        <a:pt x="293" y="1281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" name="Freeform 168">
                  <a:extLst>
                    <a:ext uri="{FF2B5EF4-FFF2-40B4-BE49-F238E27FC236}">
                      <a16:creationId xmlns:a16="http://schemas.microsoft.com/office/drawing/2014/main" id="{F9949173-1788-4F55-8BEC-4BAE027B27D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169305" y="3516075"/>
                  <a:ext cx="164937" cy="484116"/>
                </a:xfrm>
                <a:custGeom>
                  <a:avLst/>
                  <a:gdLst>
                    <a:gd name="T0" fmla="*/ 260 w 586"/>
                    <a:gd name="T1" fmla="*/ 1475 h 1720"/>
                    <a:gd name="T2" fmla="*/ 146 w 586"/>
                    <a:gd name="T3" fmla="*/ 1473 h 1720"/>
                    <a:gd name="T4" fmla="*/ 131 w 586"/>
                    <a:gd name="T5" fmla="*/ 1612 h 1720"/>
                    <a:gd name="T6" fmla="*/ 197 w 586"/>
                    <a:gd name="T7" fmla="*/ 1639 h 1720"/>
                    <a:gd name="T8" fmla="*/ 293 w 586"/>
                    <a:gd name="T9" fmla="*/ 1057 h 1720"/>
                    <a:gd name="T10" fmla="*/ 389 w 586"/>
                    <a:gd name="T11" fmla="*/ 1639 h 1720"/>
                    <a:gd name="T12" fmla="*/ 455 w 586"/>
                    <a:gd name="T13" fmla="*/ 1612 h 1720"/>
                    <a:gd name="T14" fmla="*/ 439 w 586"/>
                    <a:gd name="T15" fmla="*/ 1473 h 1720"/>
                    <a:gd name="T16" fmla="*/ 326 w 586"/>
                    <a:gd name="T17" fmla="*/ 1475 h 1720"/>
                    <a:gd name="T18" fmla="*/ 335 w 586"/>
                    <a:gd name="T19" fmla="*/ 1292 h 1720"/>
                    <a:gd name="T20" fmla="*/ 247 w 586"/>
                    <a:gd name="T21" fmla="*/ 1254 h 1720"/>
                    <a:gd name="T22" fmla="*/ 262 w 586"/>
                    <a:gd name="T23" fmla="*/ 879 h 1720"/>
                    <a:gd name="T24" fmla="*/ 362 w 586"/>
                    <a:gd name="T25" fmla="*/ 860 h 1720"/>
                    <a:gd name="T26" fmla="*/ 547 w 586"/>
                    <a:gd name="T27" fmla="*/ 31 h 1720"/>
                    <a:gd name="T28" fmla="*/ 270 w 586"/>
                    <a:gd name="T29" fmla="*/ 54 h 1720"/>
                    <a:gd name="T30" fmla="*/ 0 w 586"/>
                    <a:gd name="T31" fmla="*/ 125 h 1720"/>
                    <a:gd name="T32" fmla="*/ 123 w 586"/>
                    <a:gd name="T33" fmla="*/ 787 h 1720"/>
                    <a:gd name="T34" fmla="*/ 191 w 586"/>
                    <a:gd name="T35" fmla="*/ 679 h 1720"/>
                    <a:gd name="T36" fmla="*/ 131 w 586"/>
                    <a:gd name="T37" fmla="*/ 702 h 1720"/>
                    <a:gd name="T38" fmla="*/ 154 w 586"/>
                    <a:gd name="T39" fmla="*/ 756 h 1720"/>
                    <a:gd name="T40" fmla="*/ 131 w 586"/>
                    <a:gd name="T41" fmla="*/ 617 h 1720"/>
                    <a:gd name="T42" fmla="*/ 89 w 586"/>
                    <a:gd name="T43" fmla="*/ 440 h 1720"/>
                    <a:gd name="T44" fmla="*/ 31 w 586"/>
                    <a:gd name="T45" fmla="*/ 717 h 1720"/>
                    <a:gd name="T46" fmla="*/ 77 w 586"/>
                    <a:gd name="T47" fmla="*/ 885 h 1720"/>
                    <a:gd name="T48" fmla="*/ 29 w 586"/>
                    <a:gd name="T49" fmla="*/ 1284 h 1720"/>
                    <a:gd name="T50" fmla="*/ 131 w 586"/>
                    <a:gd name="T51" fmla="*/ 1126 h 1720"/>
                    <a:gd name="T52" fmla="*/ 231 w 586"/>
                    <a:gd name="T53" fmla="*/ 1005 h 1720"/>
                    <a:gd name="T54" fmla="*/ 141 w 586"/>
                    <a:gd name="T55" fmla="*/ 962 h 1720"/>
                    <a:gd name="T56" fmla="*/ 170 w 586"/>
                    <a:gd name="T57" fmla="*/ 987 h 1720"/>
                    <a:gd name="T58" fmla="*/ 96 w 586"/>
                    <a:gd name="T59" fmla="*/ 1001 h 1720"/>
                    <a:gd name="T60" fmla="*/ 254 w 586"/>
                    <a:gd name="T61" fmla="*/ 964 h 1720"/>
                    <a:gd name="T62" fmla="*/ 27 w 586"/>
                    <a:gd name="T63" fmla="*/ 1678 h 1720"/>
                    <a:gd name="T64" fmla="*/ 310 w 586"/>
                    <a:gd name="T65" fmla="*/ 1659 h 1720"/>
                    <a:gd name="T66" fmla="*/ 586 w 586"/>
                    <a:gd name="T67" fmla="*/ 1616 h 1720"/>
                    <a:gd name="T68" fmla="*/ 374 w 586"/>
                    <a:gd name="T69" fmla="*/ 916 h 1720"/>
                    <a:gd name="T70" fmla="*/ 470 w 586"/>
                    <a:gd name="T71" fmla="*/ 1041 h 1720"/>
                    <a:gd name="T72" fmla="*/ 434 w 586"/>
                    <a:gd name="T73" fmla="*/ 1003 h 1720"/>
                    <a:gd name="T74" fmla="*/ 443 w 586"/>
                    <a:gd name="T75" fmla="*/ 941 h 1720"/>
                    <a:gd name="T76" fmla="*/ 385 w 586"/>
                    <a:gd name="T77" fmla="*/ 1072 h 1720"/>
                    <a:gd name="T78" fmla="*/ 441 w 586"/>
                    <a:gd name="T79" fmla="*/ 1173 h 1720"/>
                    <a:gd name="T80" fmla="*/ 522 w 586"/>
                    <a:gd name="T81" fmla="*/ 1190 h 1720"/>
                    <a:gd name="T82" fmla="*/ 547 w 586"/>
                    <a:gd name="T83" fmla="*/ 856 h 1720"/>
                    <a:gd name="T84" fmla="*/ 528 w 586"/>
                    <a:gd name="T85" fmla="*/ 581 h 1720"/>
                    <a:gd name="T86" fmla="*/ 468 w 586"/>
                    <a:gd name="T87" fmla="*/ 492 h 1720"/>
                    <a:gd name="T88" fmla="*/ 401 w 586"/>
                    <a:gd name="T89" fmla="*/ 625 h 1720"/>
                    <a:gd name="T90" fmla="*/ 439 w 586"/>
                    <a:gd name="T91" fmla="*/ 779 h 1720"/>
                    <a:gd name="T92" fmla="*/ 439 w 586"/>
                    <a:gd name="T93" fmla="*/ 692 h 1720"/>
                    <a:gd name="T94" fmla="*/ 428 w 586"/>
                    <a:gd name="T95" fmla="*/ 656 h 1720"/>
                    <a:gd name="T96" fmla="*/ 393 w 586"/>
                    <a:gd name="T97" fmla="*/ 802 h 1720"/>
                    <a:gd name="T98" fmla="*/ 254 w 586"/>
                    <a:gd name="T99" fmla="*/ 486 h 1720"/>
                    <a:gd name="T100" fmla="*/ 324 w 586"/>
                    <a:gd name="T101" fmla="*/ 403 h 1720"/>
                    <a:gd name="T102" fmla="*/ 337 w 586"/>
                    <a:gd name="T103" fmla="*/ 189 h 1720"/>
                    <a:gd name="T104" fmla="*/ 461 w 586"/>
                    <a:gd name="T105" fmla="*/ 222 h 1720"/>
                    <a:gd name="T106" fmla="*/ 432 w 586"/>
                    <a:gd name="T107" fmla="*/ 100 h 1720"/>
                    <a:gd name="T108" fmla="*/ 430 w 586"/>
                    <a:gd name="T109" fmla="*/ 64 h 1720"/>
                    <a:gd name="T110" fmla="*/ 85 w 586"/>
                    <a:gd name="T111" fmla="*/ 230 h 1720"/>
                    <a:gd name="T112" fmla="*/ 216 w 586"/>
                    <a:gd name="T113" fmla="*/ 108 h 1720"/>
                    <a:gd name="T114" fmla="*/ 116 w 586"/>
                    <a:gd name="T115" fmla="*/ 147 h 1720"/>
                    <a:gd name="T116" fmla="*/ 154 w 586"/>
                    <a:gd name="T117" fmla="*/ 224 h 1720"/>
                    <a:gd name="T118" fmla="*/ 254 w 586"/>
                    <a:gd name="T119" fmla="*/ 316 h 1720"/>
                    <a:gd name="T120" fmla="*/ 270 w 586"/>
                    <a:gd name="T121" fmla="*/ 393 h 17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86" h="1720">
                      <a:moveTo>
                        <a:pt x="254" y="1304"/>
                      </a:moveTo>
                      <a:lnTo>
                        <a:pt x="254" y="1304"/>
                      </a:lnTo>
                      <a:lnTo>
                        <a:pt x="262" y="1317"/>
                      </a:lnTo>
                      <a:lnTo>
                        <a:pt x="270" y="1327"/>
                      </a:lnTo>
                      <a:lnTo>
                        <a:pt x="270" y="1327"/>
                      </a:lnTo>
                      <a:lnTo>
                        <a:pt x="245" y="1327"/>
                      </a:lnTo>
                      <a:lnTo>
                        <a:pt x="224" y="1327"/>
                      </a:lnTo>
                      <a:lnTo>
                        <a:pt x="224" y="1327"/>
                      </a:lnTo>
                      <a:lnTo>
                        <a:pt x="193" y="1358"/>
                      </a:lnTo>
                      <a:lnTo>
                        <a:pt x="193" y="1358"/>
                      </a:lnTo>
                      <a:lnTo>
                        <a:pt x="185" y="1367"/>
                      </a:lnTo>
                      <a:lnTo>
                        <a:pt x="181" y="1377"/>
                      </a:lnTo>
                      <a:lnTo>
                        <a:pt x="177" y="1389"/>
                      </a:lnTo>
                      <a:lnTo>
                        <a:pt x="231" y="1389"/>
                      </a:lnTo>
                      <a:lnTo>
                        <a:pt x="231" y="1389"/>
                      </a:lnTo>
                      <a:lnTo>
                        <a:pt x="241" y="1394"/>
                      </a:lnTo>
                      <a:lnTo>
                        <a:pt x="249" y="1398"/>
                      </a:lnTo>
                      <a:lnTo>
                        <a:pt x="254" y="1404"/>
                      </a:lnTo>
                      <a:lnTo>
                        <a:pt x="254" y="1404"/>
                      </a:lnTo>
                      <a:lnTo>
                        <a:pt x="256" y="1412"/>
                      </a:lnTo>
                      <a:lnTo>
                        <a:pt x="256" y="1429"/>
                      </a:lnTo>
                      <a:lnTo>
                        <a:pt x="260" y="1475"/>
                      </a:lnTo>
                      <a:lnTo>
                        <a:pt x="262" y="1543"/>
                      </a:lnTo>
                      <a:lnTo>
                        <a:pt x="262" y="1543"/>
                      </a:lnTo>
                      <a:lnTo>
                        <a:pt x="249" y="1531"/>
                      </a:lnTo>
                      <a:lnTo>
                        <a:pt x="237" y="1524"/>
                      </a:lnTo>
                      <a:lnTo>
                        <a:pt x="229" y="1522"/>
                      </a:lnTo>
                      <a:lnTo>
                        <a:pt x="224" y="1520"/>
                      </a:lnTo>
                      <a:lnTo>
                        <a:pt x="224" y="1520"/>
                      </a:lnTo>
                      <a:lnTo>
                        <a:pt x="208" y="1520"/>
                      </a:lnTo>
                      <a:lnTo>
                        <a:pt x="191" y="1522"/>
                      </a:lnTo>
                      <a:lnTo>
                        <a:pt x="177" y="1522"/>
                      </a:lnTo>
                      <a:lnTo>
                        <a:pt x="172" y="1522"/>
                      </a:lnTo>
                      <a:lnTo>
                        <a:pt x="170" y="1520"/>
                      </a:lnTo>
                      <a:lnTo>
                        <a:pt x="170" y="1520"/>
                      </a:lnTo>
                      <a:lnTo>
                        <a:pt x="160" y="1512"/>
                      </a:lnTo>
                      <a:lnTo>
                        <a:pt x="156" y="1506"/>
                      </a:lnTo>
                      <a:lnTo>
                        <a:pt x="154" y="1502"/>
                      </a:lnTo>
                      <a:lnTo>
                        <a:pt x="154" y="1497"/>
                      </a:lnTo>
                      <a:lnTo>
                        <a:pt x="154" y="1497"/>
                      </a:lnTo>
                      <a:lnTo>
                        <a:pt x="154" y="1475"/>
                      </a:lnTo>
                      <a:lnTo>
                        <a:pt x="154" y="1466"/>
                      </a:lnTo>
                      <a:lnTo>
                        <a:pt x="154" y="1466"/>
                      </a:lnTo>
                      <a:lnTo>
                        <a:pt x="146" y="1473"/>
                      </a:lnTo>
                      <a:lnTo>
                        <a:pt x="131" y="1489"/>
                      </a:lnTo>
                      <a:lnTo>
                        <a:pt x="131" y="1489"/>
                      </a:lnTo>
                      <a:lnTo>
                        <a:pt x="125" y="1499"/>
                      </a:lnTo>
                      <a:lnTo>
                        <a:pt x="123" y="1508"/>
                      </a:lnTo>
                      <a:lnTo>
                        <a:pt x="123" y="1520"/>
                      </a:lnTo>
                      <a:lnTo>
                        <a:pt x="123" y="1520"/>
                      </a:lnTo>
                      <a:lnTo>
                        <a:pt x="114" y="1527"/>
                      </a:lnTo>
                      <a:lnTo>
                        <a:pt x="100" y="1535"/>
                      </a:lnTo>
                      <a:lnTo>
                        <a:pt x="100" y="1535"/>
                      </a:lnTo>
                      <a:lnTo>
                        <a:pt x="96" y="1539"/>
                      </a:lnTo>
                      <a:lnTo>
                        <a:pt x="94" y="1543"/>
                      </a:lnTo>
                      <a:lnTo>
                        <a:pt x="94" y="1549"/>
                      </a:lnTo>
                      <a:lnTo>
                        <a:pt x="93" y="1551"/>
                      </a:lnTo>
                      <a:lnTo>
                        <a:pt x="93" y="1551"/>
                      </a:lnTo>
                      <a:lnTo>
                        <a:pt x="94" y="1554"/>
                      </a:lnTo>
                      <a:lnTo>
                        <a:pt x="102" y="1562"/>
                      </a:lnTo>
                      <a:lnTo>
                        <a:pt x="116" y="1574"/>
                      </a:lnTo>
                      <a:lnTo>
                        <a:pt x="116" y="1574"/>
                      </a:lnTo>
                      <a:lnTo>
                        <a:pt x="118" y="1591"/>
                      </a:lnTo>
                      <a:lnTo>
                        <a:pt x="123" y="1603"/>
                      </a:lnTo>
                      <a:lnTo>
                        <a:pt x="127" y="1608"/>
                      </a:lnTo>
                      <a:lnTo>
                        <a:pt x="131" y="1612"/>
                      </a:lnTo>
                      <a:lnTo>
                        <a:pt x="131" y="1612"/>
                      </a:lnTo>
                      <a:lnTo>
                        <a:pt x="148" y="1618"/>
                      </a:lnTo>
                      <a:lnTo>
                        <a:pt x="154" y="1620"/>
                      </a:lnTo>
                      <a:lnTo>
                        <a:pt x="154" y="1581"/>
                      </a:lnTo>
                      <a:lnTo>
                        <a:pt x="154" y="1581"/>
                      </a:lnTo>
                      <a:lnTo>
                        <a:pt x="156" y="1580"/>
                      </a:lnTo>
                      <a:lnTo>
                        <a:pt x="166" y="1574"/>
                      </a:lnTo>
                      <a:lnTo>
                        <a:pt x="177" y="1568"/>
                      </a:lnTo>
                      <a:lnTo>
                        <a:pt x="185" y="1566"/>
                      </a:lnTo>
                      <a:lnTo>
                        <a:pt x="193" y="1566"/>
                      </a:lnTo>
                      <a:lnTo>
                        <a:pt x="193" y="1566"/>
                      </a:lnTo>
                      <a:lnTo>
                        <a:pt x="200" y="1568"/>
                      </a:lnTo>
                      <a:lnTo>
                        <a:pt x="206" y="1572"/>
                      </a:lnTo>
                      <a:lnTo>
                        <a:pt x="210" y="1578"/>
                      </a:lnTo>
                      <a:lnTo>
                        <a:pt x="214" y="1585"/>
                      </a:lnTo>
                      <a:lnTo>
                        <a:pt x="216" y="1601"/>
                      </a:lnTo>
                      <a:lnTo>
                        <a:pt x="216" y="1612"/>
                      </a:lnTo>
                      <a:lnTo>
                        <a:pt x="216" y="1612"/>
                      </a:lnTo>
                      <a:lnTo>
                        <a:pt x="214" y="1618"/>
                      </a:lnTo>
                      <a:lnTo>
                        <a:pt x="210" y="1624"/>
                      </a:lnTo>
                      <a:lnTo>
                        <a:pt x="204" y="1632"/>
                      </a:lnTo>
                      <a:lnTo>
                        <a:pt x="197" y="1639"/>
                      </a:lnTo>
                      <a:lnTo>
                        <a:pt x="185" y="1647"/>
                      </a:lnTo>
                      <a:lnTo>
                        <a:pt x="172" y="1653"/>
                      </a:lnTo>
                      <a:lnTo>
                        <a:pt x="156" y="1657"/>
                      </a:lnTo>
                      <a:lnTo>
                        <a:pt x="139" y="1659"/>
                      </a:lnTo>
                      <a:lnTo>
                        <a:pt x="139" y="1659"/>
                      </a:lnTo>
                      <a:lnTo>
                        <a:pt x="121" y="1657"/>
                      </a:lnTo>
                      <a:lnTo>
                        <a:pt x="106" y="1651"/>
                      </a:lnTo>
                      <a:lnTo>
                        <a:pt x="93" y="1641"/>
                      </a:lnTo>
                      <a:lnTo>
                        <a:pt x="81" y="1630"/>
                      </a:lnTo>
                      <a:lnTo>
                        <a:pt x="73" y="1616"/>
                      </a:lnTo>
                      <a:lnTo>
                        <a:pt x="67" y="1601"/>
                      </a:lnTo>
                      <a:lnTo>
                        <a:pt x="64" y="1583"/>
                      </a:lnTo>
                      <a:lnTo>
                        <a:pt x="62" y="1566"/>
                      </a:lnTo>
                      <a:lnTo>
                        <a:pt x="62" y="1566"/>
                      </a:lnTo>
                      <a:lnTo>
                        <a:pt x="64" y="1547"/>
                      </a:lnTo>
                      <a:lnTo>
                        <a:pt x="69" y="1527"/>
                      </a:lnTo>
                      <a:lnTo>
                        <a:pt x="77" y="1508"/>
                      </a:lnTo>
                      <a:lnTo>
                        <a:pt x="85" y="1491"/>
                      </a:lnTo>
                      <a:lnTo>
                        <a:pt x="100" y="1462"/>
                      </a:lnTo>
                      <a:lnTo>
                        <a:pt x="108" y="1450"/>
                      </a:lnTo>
                      <a:lnTo>
                        <a:pt x="293" y="1057"/>
                      </a:lnTo>
                      <a:lnTo>
                        <a:pt x="293" y="1057"/>
                      </a:lnTo>
                      <a:lnTo>
                        <a:pt x="478" y="1450"/>
                      </a:lnTo>
                      <a:lnTo>
                        <a:pt x="478" y="1450"/>
                      </a:lnTo>
                      <a:lnTo>
                        <a:pt x="486" y="1462"/>
                      </a:lnTo>
                      <a:lnTo>
                        <a:pt x="501" y="1491"/>
                      </a:lnTo>
                      <a:lnTo>
                        <a:pt x="509" y="1508"/>
                      </a:lnTo>
                      <a:lnTo>
                        <a:pt x="517" y="1527"/>
                      </a:lnTo>
                      <a:lnTo>
                        <a:pt x="522" y="1547"/>
                      </a:lnTo>
                      <a:lnTo>
                        <a:pt x="524" y="1566"/>
                      </a:lnTo>
                      <a:lnTo>
                        <a:pt x="524" y="1566"/>
                      </a:lnTo>
                      <a:lnTo>
                        <a:pt x="522" y="1583"/>
                      </a:lnTo>
                      <a:lnTo>
                        <a:pt x="518" y="1601"/>
                      </a:lnTo>
                      <a:lnTo>
                        <a:pt x="513" y="1616"/>
                      </a:lnTo>
                      <a:lnTo>
                        <a:pt x="505" y="1630"/>
                      </a:lnTo>
                      <a:lnTo>
                        <a:pt x="493" y="1641"/>
                      </a:lnTo>
                      <a:lnTo>
                        <a:pt x="480" y="1651"/>
                      </a:lnTo>
                      <a:lnTo>
                        <a:pt x="464" y="1657"/>
                      </a:lnTo>
                      <a:lnTo>
                        <a:pt x="447" y="1659"/>
                      </a:lnTo>
                      <a:lnTo>
                        <a:pt x="447" y="1659"/>
                      </a:lnTo>
                      <a:lnTo>
                        <a:pt x="430" y="1657"/>
                      </a:lnTo>
                      <a:lnTo>
                        <a:pt x="414" y="1653"/>
                      </a:lnTo>
                      <a:lnTo>
                        <a:pt x="401" y="1647"/>
                      </a:lnTo>
                      <a:lnTo>
                        <a:pt x="389" y="1639"/>
                      </a:lnTo>
                      <a:lnTo>
                        <a:pt x="382" y="1632"/>
                      </a:lnTo>
                      <a:lnTo>
                        <a:pt x="376" y="1624"/>
                      </a:lnTo>
                      <a:lnTo>
                        <a:pt x="372" y="1618"/>
                      </a:lnTo>
                      <a:lnTo>
                        <a:pt x="370" y="1612"/>
                      </a:lnTo>
                      <a:lnTo>
                        <a:pt x="370" y="1612"/>
                      </a:lnTo>
                      <a:lnTo>
                        <a:pt x="370" y="1601"/>
                      </a:lnTo>
                      <a:lnTo>
                        <a:pt x="372" y="1585"/>
                      </a:lnTo>
                      <a:lnTo>
                        <a:pt x="376" y="1578"/>
                      </a:lnTo>
                      <a:lnTo>
                        <a:pt x="380" y="1572"/>
                      </a:lnTo>
                      <a:lnTo>
                        <a:pt x="385" y="1568"/>
                      </a:lnTo>
                      <a:lnTo>
                        <a:pt x="393" y="1566"/>
                      </a:lnTo>
                      <a:lnTo>
                        <a:pt x="393" y="1566"/>
                      </a:lnTo>
                      <a:lnTo>
                        <a:pt x="401" y="1566"/>
                      </a:lnTo>
                      <a:lnTo>
                        <a:pt x="409" y="1568"/>
                      </a:lnTo>
                      <a:lnTo>
                        <a:pt x="422" y="1574"/>
                      </a:lnTo>
                      <a:lnTo>
                        <a:pt x="430" y="1580"/>
                      </a:lnTo>
                      <a:lnTo>
                        <a:pt x="432" y="1581"/>
                      </a:lnTo>
                      <a:lnTo>
                        <a:pt x="432" y="1620"/>
                      </a:lnTo>
                      <a:lnTo>
                        <a:pt x="432" y="1620"/>
                      </a:lnTo>
                      <a:lnTo>
                        <a:pt x="438" y="1618"/>
                      </a:lnTo>
                      <a:lnTo>
                        <a:pt x="455" y="1612"/>
                      </a:lnTo>
                      <a:lnTo>
                        <a:pt x="455" y="1612"/>
                      </a:lnTo>
                      <a:lnTo>
                        <a:pt x="459" y="1608"/>
                      </a:lnTo>
                      <a:lnTo>
                        <a:pt x="463" y="1603"/>
                      </a:lnTo>
                      <a:lnTo>
                        <a:pt x="468" y="1591"/>
                      </a:lnTo>
                      <a:lnTo>
                        <a:pt x="470" y="1574"/>
                      </a:lnTo>
                      <a:lnTo>
                        <a:pt x="470" y="1574"/>
                      </a:lnTo>
                      <a:lnTo>
                        <a:pt x="484" y="1562"/>
                      </a:lnTo>
                      <a:lnTo>
                        <a:pt x="491" y="1554"/>
                      </a:lnTo>
                      <a:lnTo>
                        <a:pt x="493" y="1551"/>
                      </a:lnTo>
                      <a:lnTo>
                        <a:pt x="493" y="1551"/>
                      </a:lnTo>
                      <a:lnTo>
                        <a:pt x="491" y="1549"/>
                      </a:lnTo>
                      <a:lnTo>
                        <a:pt x="491" y="1543"/>
                      </a:lnTo>
                      <a:lnTo>
                        <a:pt x="490" y="1539"/>
                      </a:lnTo>
                      <a:lnTo>
                        <a:pt x="486" y="1535"/>
                      </a:lnTo>
                      <a:lnTo>
                        <a:pt x="486" y="1535"/>
                      </a:lnTo>
                      <a:lnTo>
                        <a:pt x="472" y="1527"/>
                      </a:lnTo>
                      <a:lnTo>
                        <a:pt x="463" y="1520"/>
                      </a:lnTo>
                      <a:lnTo>
                        <a:pt x="463" y="1520"/>
                      </a:lnTo>
                      <a:lnTo>
                        <a:pt x="463" y="1508"/>
                      </a:lnTo>
                      <a:lnTo>
                        <a:pt x="461" y="1499"/>
                      </a:lnTo>
                      <a:lnTo>
                        <a:pt x="455" y="1489"/>
                      </a:lnTo>
                      <a:lnTo>
                        <a:pt x="455" y="1489"/>
                      </a:lnTo>
                      <a:lnTo>
                        <a:pt x="439" y="1473"/>
                      </a:lnTo>
                      <a:lnTo>
                        <a:pt x="432" y="1466"/>
                      </a:lnTo>
                      <a:lnTo>
                        <a:pt x="432" y="1466"/>
                      </a:lnTo>
                      <a:lnTo>
                        <a:pt x="432" y="1475"/>
                      </a:lnTo>
                      <a:lnTo>
                        <a:pt x="432" y="1497"/>
                      </a:lnTo>
                      <a:lnTo>
                        <a:pt x="432" y="1497"/>
                      </a:lnTo>
                      <a:lnTo>
                        <a:pt x="432" y="1502"/>
                      </a:lnTo>
                      <a:lnTo>
                        <a:pt x="430" y="1506"/>
                      </a:lnTo>
                      <a:lnTo>
                        <a:pt x="426" y="1512"/>
                      </a:lnTo>
                      <a:lnTo>
                        <a:pt x="416" y="1520"/>
                      </a:lnTo>
                      <a:lnTo>
                        <a:pt x="416" y="1520"/>
                      </a:lnTo>
                      <a:lnTo>
                        <a:pt x="414" y="1522"/>
                      </a:lnTo>
                      <a:lnTo>
                        <a:pt x="409" y="1522"/>
                      </a:lnTo>
                      <a:lnTo>
                        <a:pt x="395" y="1522"/>
                      </a:lnTo>
                      <a:lnTo>
                        <a:pt x="378" y="1520"/>
                      </a:lnTo>
                      <a:lnTo>
                        <a:pt x="362" y="1520"/>
                      </a:lnTo>
                      <a:lnTo>
                        <a:pt x="362" y="1520"/>
                      </a:lnTo>
                      <a:lnTo>
                        <a:pt x="357" y="1522"/>
                      </a:lnTo>
                      <a:lnTo>
                        <a:pt x="349" y="1524"/>
                      </a:lnTo>
                      <a:lnTo>
                        <a:pt x="337" y="1531"/>
                      </a:lnTo>
                      <a:lnTo>
                        <a:pt x="324" y="1543"/>
                      </a:lnTo>
                      <a:lnTo>
                        <a:pt x="324" y="1543"/>
                      </a:lnTo>
                      <a:lnTo>
                        <a:pt x="326" y="1475"/>
                      </a:lnTo>
                      <a:lnTo>
                        <a:pt x="330" y="1429"/>
                      </a:lnTo>
                      <a:lnTo>
                        <a:pt x="330" y="1412"/>
                      </a:lnTo>
                      <a:lnTo>
                        <a:pt x="332" y="1404"/>
                      </a:lnTo>
                      <a:lnTo>
                        <a:pt x="332" y="1404"/>
                      </a:lnTo>
                      <a:lnTo>
                        <a:pt x="337" y="1398"/>
                      </a:lnTo>
                      <a:lnTo>
                        <a:pt x="345" y="1394"/>
                      </a:lnTo>
                      <a:lnTo>
                        <a:pt x="355" y="1389"/>
                      </a:lnTo>
                      <a:lnTo>
                        <a:pt x="409" y="1389"/>
                      </a:lnTo>
                      <a:lnTo>
                        <a:pt x="409" y="1389"/>
                      </a:lnTo>
                      <a:lnTo>
                        <a:pt x="405" y="1377"/>
                      </a:lnTo>
                      <a:lnTo>
                        <a:pt x="401" y="1367"/>
                      </a:lnTo>
                      <a:lnTo>
                        <a:pt x="393" y="1358"/>
                      </a:lnTo>
                      <a:lnTo>
                        <a:pt x="393" y="1358"/>
                      </a:lnTo>
                      <a:lnTo>
                        <a:pt x="362" y="1327"/>
                      </a:lnTo>
                      <a:lnTo>
                        <a:pt x="362" y="1327"/>
                      </a:lnTo>
                      <a:lnTo>
                        <a:pt x="341" y="1327"/>
                      </a:lnTo>
                      <a:lnTo>
                        <a:pt x="316" y="1327"/>
                      </a:lnTo>
                      <a:lnTo>
                        <a:pt x="316" y="1327"/>
                      </a:lnTo>
                      <a:lnTo>
                        <a:pt x="324" y="1317"/>
                      </a:lnTo>
                      <a:lnTo>
                        <a:pt x="332" y="1304"/>
                      </a:lnTo>
                      <a:lnTo>
                        <a:pt x="332" y="1304"/>
                      </a:lnTo>
                      <a:lnTo>
                        <a:pt x="335" y="1292"/>
                      </a:lnTo>
                      <a:lnTo>
                        <a:pt x="339" y="1273"/>
                      </a:lnTo>
                      <a:lnTo>
                        <a:pt x="339" y="1263"/>
                      </a:lnTo>
                      <a:lnTo>
                        <a:pt x="339" y="1254"/>
                      </a:lnTo>
                      <a:lnTo>
                        <a:pt x="335" y="1244"/>
                      </a:lnTo>
                      <a:lnTo>
                        <a:pt x="332" y="1234"/>
                      </a:lnTo>
                      <a:lnTo>
                        <a:pt x="332" y="1234"/>
                      </a:lnTo>
                      <a:lnTo>
                        <a:pt x="316" y="1217"/>
                      </a:lnTo>
                      <a:lnTo>
                        <a:pt x="301" y="1202"/>
                      </a:lnTo>
                      <a:lnTo>
                        <a:pt x="301" y="1202"/>
                      </a:lnTo>
                      <a:lnTo>
                        <a:pt x="299" y="1196"/>
                      </a:lnTo>
                      <a:lnTo>
                        <a:pt x="297" y="1194"/>
                      </a:lnTo>
                      <a:lnTo>
                        <a:pt x="293" y="1194"/>
                      </a:lnTo>
                      <a:lnTo>
                        <a:pt x="293" y="1194"/>
                      </a:lnTo>
                      <a:lnTo>
                        <a:pt x="289" y="1194"/>
                      </a:lnTo>
                      <a:lnTo>
                        <a:pt x="287" y="1196"/>
                      </a:lnTo>
                      <a:lnTo>
                        <a:pt x="285" y="1202"/>
                      </a:lnTo>
                      <a:lnTo>
                        <a:pt x="285" y="1202"/>
                      </a:lnTo>
                      <a:lnTo>
                        <a:pt x="270" y="1217"/>
                      </a:lnTo>
                      <a:lnTo>
                        <a:pt x="254" y="1234"/>
                      </a:lnTo>
                      <a:lnTo>
                        <a:pt x="254" y="1234"/>
                      </a:lnTo>
                      <a:lnTo>
                        <a:pt x="251" y="1244"/>
                      </a:lnTo>
                      <a:lnTo>
                        <a:pt x="247" y="1254"/>
                      </a:lnTo>
                      <a:lnTo>
                        <a:pt x="247" y="1263"/>
                      </a:lnTo>
                      <a:lnTo>
                        <a:pt x="247" y="1273"/>
                      </a:lnTo>
                      <a:lnTo>
                        <a:pt x="251" y="1292"/>
                      </a:lnTo>
                      <a:lnTo>
                        <a:pt x="254" y="1304"/>
                      </a:lnTo>
                      <a:lnTo>
                        <a:pt x="254" y="1304"/>
                      </a:lnTo>
                      <a:close/>
                      <a:moveTo>
                        <a:pt x="270" y="1327"/>
                      </a:moveTo>
                      <a:lnTo>
                        <a:pt x="270" y="1327"/>
                      </a:lnTo>
                      <a:lnTo>
                        <a:pt x="270" y="1327"/>
                      </a:lnTo>
                      <a:lnTo>
                        <a:pt x="270" y="1327"/>
                      </a:lnTo>
                      <a:lnTo>
                        <a:pt x="270" y="1327"/>
                      </a:lnTo>
                      <a:lnTo>
                        <a:pt x="270" y="1327"/>
                      </a:lnTo>
                      <a:close/>
                      <a:moveTo>
                        <a:pt x="316" y="1327"/>
                      </a:moveTo>
                      <a:lnTo>
                        <a:pt x="316" y="1327"/>
                      </a:lnTo>
                      <a:lnTo>
                        <a:pt x="316" y="1327"/>
                      </a:lnTo>
                      <a:lnTo>
                        <a:pt x="316" y="1327"/>
                      </a:lnTo>
                      <a:lnTo>
                        <a:pt x="316" y="1327"/>
                      </a:lnTo>
                      <a:lnTo>
                        <a:pt x="316" y="1327"/>
                      </a:lnTo>
                      <a:close/>
                      <a:moveTo>
                        <a:pt x="293" y="910"/>
                      </a:moveTo>
                      <a:lnTo>
                        <a:pt x="293" y="910"/>
                      </a:lnTo>
                      <a:lnTo>
                        <a:pt x="285" y="903"/>
                      </a:lnTo>
                      <a:lnTo>
                        <a:pt x="262" y="879"/>
                      </a:lnTo>
                      <a:lnTo>
                        <a:pt x="262" y="879"/>
                      </a:lnTo>
                      <a:lnTo>
                        <a:pt x="252" y="874"/>
                      </a:lnTo>
                      <a:lnTo>
                        <a:pt x="243" y="868"/>
                      </a:lnTo>
                      <a:lnTo>
                        <a:pt x="224" y="860"/>
                      </a:lnTo>
                      <a:lnTo>
                        <a:pt x="206" y="858"/>
                      </a:lnTo>
                      <a:lnTo>
                        <a:pt x="200" y="856"/>
                      </a:lnTo>
                      <a:lnTo>
                        <a:pt x="200" y="856"/>
                      </a:lnTo>
                      <a:lnTo>
                        <a:pt x="220" y="847"/>
                      </a:lnTo>
                      <a:lnTo>
                        <a:pt x="239" y="835"/>
                      </a:lnTo>
                      <a:lnTo>
                        <a:pt x="254" y="825"/>
                      </a:lnTo>
                      <a:lnTo>
                        <a:pt x="254" y="825"/>
                      </a:lnTo>
                      <a:lnTo>
                        <a:pt x="281" y="804"/>
                      </a:lnTo>
                      <a:lnTo>
                        <a:pt x="293" y="795"/>
                      </a:lnTo>
                      <a:lnTo>
                        <a:pt x="293" y="795"/>
                      </a:lnTo>
                      <a:lnTo>
                        <a:pt x="305" y="804"/>
                      </a:lnTo>
                      <a:lnTo>
                        <a:pt x="332" y="825"/>
                      </a:lnTo>
                      <a:lnTo>
                        <a:pt x="332" y="825"/>
                      </a:lnTo>
                      <a:lnTo>
                        <a:pt x="347" y="835"/>
                      </a:lnTo>
                      <a:lnTo>
                        <a:pt x="366" y="847"/>
                      </a:lnTo>
                      <a:lnTo>
                        <a:pt x="385" y="856"/>
                      </a:lnTo>
                      <a:lnTo>
                        <a:pt x="385" y="856"/>
                      </a:lnTo>
                      <a:lnTo>
                        <a:pt x="380" y="858"/>
                      </a:lnTo>
                      <a:lnTo>
                        <a:pt x="362" y="860"/>
                      </a:lnTo>
                      <a:lnTo>
                        <a:pt x="343" y="868"/>
                      </a:lnTo>
                      <a:lnTo>
                        <a:pt x="333" y="874"/>
                      </a:lnTo>
                      <a:lnTo>
                        <a:pt x="324" y="879"/>
                      </a:lnTo>
                      <a:lnTo>
                        <a:pt x="324" y="879"/>
                      </a:lnTo>
                      <a:lnTo>
                        <a:pt x="301" y="903"/>
                      </a:lnTo>
                      <a:lnTo>
                        <a:pt x="293" y="910"/>
                      </a:lnTo>
                      <a:lnTo>
                        <a:pt x="293" y="910"/>
                      </a:lnTo>
                      <a:close/>
                      <a:moveTo>
                        <a:pt x="384" y="594"/>
                      </a:moveTo>
                      <a:lnTo>
                        <a:pt x="384" y="594"/>
                      </a:lnTo>
                      <a:lnTo>
                        <a:pt x="505" y="345"/>
                      </a:lnTo>
                      <a:lnTo>
                        <a:pt x="578" y="193"/>
                      </a:lnTo>
                      <a:lnTo>
                        <a:pt x="578" y="193"/>
                      </a:lnTo>
                      <a:lnTo>
                        <a:pt x="580" y="179"/>
                      </a:lnTo>
                      <a:lnTo>
                        <a:pt x="584" y="145"/>
                      </a:lnTo>
                      <a:lnTo>
                        <a:pt x="586" y="125"/>
                      </a:lnTo>
                      <a:lnTo>
                        <a:pt x="586" y="104"/>
                      </a:lnTo>
                      <a:lnTo>
                        <a:pt x="584" y="85"/>
                      </a:lnTo>
                      <a:lnTo>
                        <a:pt x="578" y="69"/>
                      </a:lnTo>
                      <a:lnTo>
                        <a:pt x="578" y="69"/>
                      </a:lnTo>
                      <a:lnTo>
                        <a:pt x="570" y="56"/>
                      </a:lnTo>
                      <a:lnTo>
                        <a:pt x="559" y="42"/>
                      </a:lnTo>
                      <a:lnTo>
                        <a:pt x="547" y="31"/>
                      </a:lnTo>
                      <a:lnTo>
                        <a:pt x="530" y="21"/>
                      </a:lnTo>
                      <a:lnTo>
                        <a:pt x="513" y="12"/>
                      </a:lnTo>
                      <a:lnTo>
                        <a:pt x="493" y="6"/>
                      </a:lnTo>
                      <a:lnTo>
                        <a:pt x="470" y="2"/>
                      </a:lnTo>
                      <a:lnTo>
                        <a:pt x="447" y="0"/>
                      </a:lnTo>
                      <a:lnTo>
                        <a:pt x="447" y="0"/>
                      </a:lnTo>
                      <a:lnTo>
                        <a:pt x="424" y="2"/>
                      </a:lnTo>
                      <a:lnTo>
                        <a:pt x="401" y="6"/>
                      </a:lnTo>
                      <a:lnTo>
                        <a:pt x="380" y="12"/>
                      </a:lnTo>
                      <a:lnTo>
                        <a:pt x="360" y="19"/>
                      </a:lnTo>
                      <a:lnTo>
                        <a:pt x="345" y="27"/>
                      </a:lnTo>
                      <a:lnTo>
                        <a:pt x="332" y="37"/>
                      </a:lnTo>
                      <a:lnTo>
                        <a:pt x="322" y="46"/>
                      </a:lnTo>
                      <a:lnTo>
                        <a:pt x="316" y="54"/>
                      </a:lnTo>
                      <a:lnTo>
                        <a:pt x="316" y="54"/>
                      </a:lnTo>
                      <a:lnTo>
                        <a:pt x="310" y="62"/>
                      </a:lnTo>
                      <a:lnTo>
                        <a:pt x="305" y="69"/>
                      </a:lnTo>
                      <a:lnTo>
                        <a:pt x="293" y="81"/>
                      </a:lnTo>
                      <a:lnTo>
                        <a:pt x="293" y="81"/>
                      </a:lnTo>
                      <a:lnTo>
                        <a:pt x="281" y="69"/>
                      </a:lnTo>
                      <a:lnTo>
                        <a:pt x="276" y="62"/>
                      </a:lnTo>
                      <a:lnTo>
                        <a:pt x="270" y="54"/>
                      </a:lnTo>
                      <a:lnTo>
                        <a:pt x="270" y="54"/>
                      </a:lnTo>
                      <a:lnTo>
                        <a:pt x="264" y="46"/>
                      </a:lnTo>
                      <a:lnTo>
                        <a:pt x="254" y="37"/>
                      </a:lnTo>
                      <a:lnTo>
                        <a:pt x="241" y="27"/>
                      </a:lnTo>
                      <a:lnTo>
                        <a:pt x="225" y="19"/>
                      </a:lnTo>
                      <a:lnTo>
                        <a:pt x="206" y="12"/>
                      </a:lnTo>
                      <a:lnTo>
                        <a:pt x="185" y="6"/>
                      </a:lnTo>
                      <a:lnTo>
                        <a:pt x="162" y="2"/>
                      </a:lnTo>
                      <a:lnTo>
                        <a:pt x="139" y="0"/>
                      </a:lnTo>
                      <a:lnTo>
                        <a:pt x="139" y="0"/>
                      </a:lnTo>
                      <a:lnTo>
                        <a:pt x="116" y="2"/>
                      </a:lnTo>
                      <a:lnTo>
                        <a:pt x="93" y="6"/>
                      </a:lnTo>
                      <a:lnTo>
                        <a:pt x="73" y="12"/>
                      </a:lnTo>
                      <a:lnTo>
                        <a:pt x="56" y="21"/>
                      </a:lnTo>
                      <a:lnTo>
                        <a:pt x="40" y="31"/>
                      </a:lnTo>
                      <a:lnTo>
                        <a:pt x="27" y="42"/>
                      </a:lnTo>
                      <a:lnTo>
                        <a:pt x="15" y="56"/>
                      </a:lnTo>
                      <a:lnTo>
                        <a:pt x="8" y="69"/>
                      </a:lnTo>
                      <a:lnTo>
                        <a:pt x="8" y="69"/>
                      </a:lnTo>
                      <a:lnTo>
                        <a:pt x="2" y="85"/>
                      </a:lnTo>
                      <a:lnTo>
                        <a:pt x="0" y="104"/>
                      </a:lnTo>
                      <a:lnTo>
                        <a:pt x="0" y="125"/>
                      </a:lnTo>
                      <a:lnTo>
                        <a:pt x="2" y="145"/>
                      </a:lnTo>
                      <a:lnTo>
                        <a:pt x="6" y="179"/>
                      </a:lnTo>
                      <a:lnTo>
                        <a:pt x="8" y="193"/>
                      </a:lnTo>
                      <a:lnTo>
                        <a:pt x="247" y="702"/>
                      </a:lnTo>
                      <a:lnTo>
                        <a:pt x="247" y="702"/>
                      </a:lnTo>
                      <a:lnTo>
                        <a:pt x="249" y="723"/>
                      </a:lnTo>
                      <a:lnTo>
                        <a:pt x="249" y="741"/>
                      </a:lnTo>
                      <a:lnTo>
                        <a:pt x="249" y="748"/>
                      </a:lnTo>
                      <a:lnTo>
                        <a:pt x="247" y="756"/>
                      </a:lnTo>
                      <a:lnTo>
                        <a:pt x="247" y="756"/>
                      </a:lnTo>
                      <a:lnTo>
                        <a:pt x="243" y="762"/>
                      </a:lnTo>
                      <a:lnTo>
                        <a:pt x="239" y="770"/>
                      </a:lnTo>
                      <a:lnTo>
                        <a:pt x="225" y="783"/>
                      </a:lnTo>
                      <a:lnTo>
                        <a:pt x="208" y="797"/>
                      </a:lnTo>
                      <a:lnTo>
                        <a:pt x="200" y="800"/>
                      </a:lnTo>
                      <a:lnTo>
                        <a:pt x="193" y="802"/>
                      </a:lnTo>
                      <a:lnTo>
                        <a:pt x="193" y="802"/>
                      </a:lnTo>
                      <a:lnTo>
                        <a:pt x="177" y="804"/>
                      </a:lnTo>
                      <a:lnTo>
                        <a:pt x="160" y="802"/>
                      </a:lnTo>
                      <a:lnTo>
                        <a:pt x="143" y="797"/>
                      </a:lnTo>
                      <a:lnTo>
                        <a:pt x="123" y="787"/>
                      </a:lnTo>
                      <a:lnTo>
                        <a:pt x="123" y="787"/>
                      </a:lnTo>
                      <a:lnTo>
                        <a:pt x="114" y="779"/>
                      </a:lnTo>
                      <a:lnTo>
                        <a:pt x="106" y="768"/>
                      </a:lnTo>
                      <a:lnTo>
                        <a:pt x="98" y="756"/>
                      </a:lnTo>
                      <a:lnTo>
                        <a:pt x="93" y="743"/>
                      </a:lnTo>
                      <a:lnTo>
                        <a:pt x="89" y="729"/>
                      </a:lnTo>
                      <a:lnTo>
                        <a:pt x="89" y="716"/>
                      </a:lnTo>
                      <a:lnTo>
                        <a:pt x="89" y="704"/>
                      </a:lnTo>
                      <a:lnTo>
                        <a:pt x="93" y="694"/>
                      </a:lnTo>
                      <a:lnTo>
                        <a:pt x="93" y="694"/>
                      </a:lnTo>
                      <a:lnTo>
                        <a:pt x="102" y="679"/>
                      </a:lnTo>
                      <a:lnTo>
                        <a:pt x="114" y="665"/>
                      </a:lnTo>
                      <a:lnTo>
                        <a:pt x="119" y="662"/>
                      </a:lnTo>
                      <a:lnTo>
                        <a:pt x="127" y="658"/>
                      </a:lnTo>
                      <a:lnTo>
                        <a:pt x="135" y="656"/>
                      </a:lnTo>
                      <a:lnTo>
                        <a:pt x="146" y="656"/>
                      </a:lnTo>
                      <a:lnTo>
                        <a:pt x="146" y="656"/>
                      </a:lnTo>
                      <a:lnTo>
                        <a:pt x="158" y="656"/>
                      </a:lnTo>
                      <a:lnTo>
                        <a:pt x="168" y="658"/>
                      </a:lnTo>
                      <a:lnTo>
                        <a:pt x="175" y="662"/>
                      </a:lnTo>
                      <a:lnTo>
                        <a:pt x="183" y="665"/>
                      </a:lnTo>
                      <a:lnTo>
                        <a:pt x="187" y="671"/>
                      </a:lnTo>
                      <a:lnTo>
                        <a:pt x="191" y="679"/>
                      </a:lnTo>
                      <a:lnTo>
                        <a:pt x="193" y="687"/>
                      </a:lnTo>
                      <a:lnTo>
                        <a:pt x="193" y="694"/>
                      </a:lnTo>
                      <a:lnTo>
                        <a:pt x="193" y="694"/>
                      </a:lnTo>
                      <a:lnTo>
                        <a:pt x="191" y="702"/>
                      </a:lnTo>
                      <a:lnTo>
                        <a:pt x="187" y="708"/>
                      </a:lnTo>
                      <a:lnTo>
                        <a:pt x="183" y="714"/>
                      </a:lnTo>
                      <a:lnTo>
                        <a:pt x="177" y="716"/>
                      </a:lnTo>
                      <a:lnTo>
                        <a:pt x="168" y="719"/>
                      </a:lnTo>
                      <a:lnTo>
                        <a:pt x="164" y="719"/>
                      </a:lnTo>
                      <a:lnTo>
                        <a:pt x="162" y="717"/>
                      </a:lnTo>
                      <a:lnTo>
                        <a:pt x="162" y="717"/>
                      </a:lnTo>
                      <a:lnTo>
                        <a:pt x="152" y="706"/>
                      </a:lnTo>
                      <a:lnTo>
                        <a:pt x="146" y="700"/>
                      </a:lnTo>
                      <a:lnTo>
                        <a:pt x="146" y="696"/>
                      </a:lnTo>
                      <a:lnTo>
                        <a:pt x="146" y="694"/>
                      </a:lnTo>
                      <a:lnTo>
                        <a:pt x="146" y="694"/>
                      </a:lnTo>
                      <a:lnTo>
                        <a:pt x="146" y="692"/>
                      </a:lnTo>
                      <a:lnTo>
                        <a:pt x="145" y="692"/>
                      </a:lnTo>
                      <a:lnTo>
                        <a:pt x="141" y="692"/>
                      </a:lnTo>
                      <a:lnTo>
                        <a:pt x="135" y="696"/>
                      </a:lnTo>
                      <a:lnTo>
                        <a:pt x="133" y="698"/>
                      </a:lnTo>
                      <a:lnTo>
                        <a:pt x="131" y="702"/>
                      </a:lnTo>
                      <a:lnTo>
                        <a:pt x="131" y="702"/>
                      </a:lnTo>
                      <a:lnTo>
                        <a:pt x="131" y="714"/>
                      </a:lnTo>
                      <a:lnTo>
                        <a:pt x="131" y="717"/>
                      </a:lnTo>
                      <a:lnTo>
                        <a:pt x="131" y="717"/>
                      </a:lnTo>
                      <a:lnTo>
                        <a:pt x="114" y="721"/>
                      </a:lnTo>
                      <a:lnTo>
                        <a:pt x="110" y="723"/>
                      </a:lnTo>
                      <a:lnTo>
                        <a:pt x="106" y="727"/>
                      </a:lnTo>
                      <a:lnTo>
                        <a:pt x="106" y="729"/>
                      </a:lnTo>
                      <a:lnTo>
                        <a:pt x="108" y="733"/>
                      </a:lnTo>
                      <a:lnTo>
                        <a:pt x="108" y="733"/>
                      </a:lnTo>
                      <a:lnTo>
                        <a:pt x="118" y="741"/>
                      </a:lnTo>
                      <a:lnTo>
                        <a:pt x="125" y="748"/>
                      </a:lnTo>
                      <a:lnTo>
                        <a:pt x="131" y="756"/>
                      </a:lnTo>
                      <a:lnTo>
                        <a:pt x="131" y="756"/>
                      </a:lnTo>
                      <a:lnTo>
                        <a:pt x="135" y="766"/>
                      </a:lnTo>
                      <a:lnTo>
                        <a:pt x="141" y="773"/>
                      </a:lnTo>
                      <a:lnTo>
                        <a:pt x="146" y="779"/>
                      </a:lnTo>
                      <a:lnTo>
                        <a:pt x="146" y="779"/>
                      </a:lnTo>
                      <a:lnTo>
                        <a:pt x="150" y="779"/>
                      </a:lnTo>
                      <a:lnTo>
                        <a:pt x="152" y="777"/>
                      </a:lnTo>
                      <a:lnTo>
                        <a:pt x="154" y="770"/>
                      </a:lnTo>
                      <a:lnTo>
                        <a:pt x="154" y="756"/>
                      </a:lnTo>
                      <a:lnTo>
                        <a:pt x="154" y="756"/>
                      </a:lnTo>
                      <a:lnTo>
                        <a:pt x="170" y="756"/>
                      </a:lnTo>
                      <a:lnTo>
                        <a:pt x="185" y="754"/>
                      </a:lnTo>
                      <a:lnTo>
                        <a:pt x="200" y="748"/>
                      </a:lnTo>
                      <a:lnTo>
                        <a:pt x="200" y="748"/>
                      </a:lnTo>
                      <a:lnTo>
                        <a:pt x="208" y="744"/>
                      </a:lnTo>
                      <a:lnTo>
                        <a:pt x="212" y="739"/>
                      </a:lnTo>
                      <a:lnTo>
                        <a:pt x="218" y="731"/>
                      </a:lnTo>
                      <a:lnTo>
                        <a:pt x="220" y="723"/>
                      </a:lnTo>
                      <a:lnTo>
                        <a:pt x="224" y="706"/>
                      </a:lnTo>
                      <a:lnTo>
                        <a:pt x="224" y="687"/>
                      </a:lnTo>
                      <a:lnTo>
                        <a:pt x="224" y="687"/>
                      </a:lnTo>
                      <a:lnTo>
                        <a:pt x="222" y="677"/>
                      </a:lnTo>
                      <a:lnTo>
                        <a:pt x="220" y="669"/>
                      </a:lnTo>
                      <a:lnTo>
                        <a:pt x="210" y="652"/>
                      </a:lnTo>
                      <a:lnTo>
                        <a:pt x="199" y="636"/>
                      </a:lnTo>
                      <a:lnTo>
                        <a:pt x="185" y="625"/>
                      </a:lnTo>
                      <a:lnTo>
                        <a:pt x="185" y="625"/>
                      </a:lnTo>
                      <a:lnTo>
                        <a:pt x="177" y="621"/>
                      </a:lnTo>
                      <a:lnTo>
                        <a:pt x="170" y="619"/>
                      </a:lnTo>
                      <a:lnTo>
                        <a:pt x="150" y="617"/>
                      </a:lnTo>
                      <a:lnTo>
                        <a:pt x="131" y="617"/>
                      </a:lnTo>
                      <a:lnTo>
                        <a:pt x="162" y="579"/>
                      </a:lnTo>
                      <a:lnTo>
                        <a:pt x="131" y="579"/>
                      </a:lnTo>
                      <a:lnTo>
                        <a:pt x="131" y="579"/>
                      </a:lnTo>
                      <a:lnTo>
                        <a:pt x="133" y="577"/>
                      </a:lnTo>
                      <a:lnTo>
                        <a:pt x="139" y="575"/>
                      </a:lnTo>
                      <a:lnTo>
                        <a:pt x="145" y="567"/>
                      </a:lnTo>
                      <a:lnTo>
                        <a:pt x="146" y="561"/>
                      </a:lnTo>
                      <a:lnTo>
                        <a:pt x="146" y="555"/>
                      </a:lnTo>
                      <a:lnTo>
                        <a:pt x="146" y="555"/>
                      </a:lnTo>
                      <a:lnTo>
                        <a:pt x="146" y="536"/>
                      </a:lnTo>
                      <a:lnTo>
                        <a:pt x="146" y="532"/>
                      </a:lnTo>
                      <a:lnTo>
                        <a:pt x="116" y="540"/>
                      </a:lnTo>
                      <a:lnTo>
                        <a:pt x="116" y="540"/>
                      </a:lnTo>
                      <a:lnTo>
                        <a:pt x="118" y="534"/>
                      </a:lnTo>
                      <a:lnTo>
                        <a:pt x="119" y="515"/>
                      </a:lnTo>
                      <a:lnTo>
                        <a:pt x="119" y="503"/>
                      </a:lnTo>
                      <a:lnTo>
                        <a:pt x="118" y="492"/>
                      </a:lnTo>
                      <a:lnTo>
                        <a:pt x="114" y="476"/>
                      </a:lnTo>
                      <a:lnTo>
                        <a:pt x="108" y="463"/>
                      </a:lnTo>
                      <a:lnTo>
                        <a:pt x="108" y="463"/>
                      </a:lnTo>
                      <a:lnTo>
                        <a:pt x="100" y="449"/>
                      </a:lnTo>
                      <a:lnTo>
                        <a:pt x="89" y="440"/>
                      </a:lnTo>
                      <a:lnTo>
                        <a:pt x="77" y="432"/>
                      </a:lnTo>
                      <a:lnTo>
                        <a:pt x="66" y="424"/>
                      </a:lnTo>
                      <a:lnTo>
                        <a:pt x="46" y="419"/>
                      </a:lnTo>
                      <a:lnTo>
                        <a:pt x="39" y="417"/>
                      </a:lnTo>
                      <a:lnTo>
                        <a:pt x="31" y="424"/>
                      </a:lnTo>
                      <a:lnTo>
                        <a:pt x="31" y="424"/>
                      </a:lnTo>
                      <a:lnTo>
                        <a:pt x="39" y="434"/>
                      </a:lnTo>
                      <a:lnTo>
                        <a:pt x="46" y="446"/>
                      </a:lnTo>
                      <a:lnTo>
                        <a:pt x="54" y="461"/>
                      </a:lnTo>
                      <a:lnTo>
                        <a:pt x="62" y="478"/>
                      </a:lnTo>
                      <a:lnTo>
                        <a:pt x="67" y="498"/>
                      </a:lnTo>
                      <a:lnTo>
                        <a:pt x="71" y="519"/>
                      </a:lnTo>
                      <a:lnTo>
                        <a:pt x="71" y="528"/>
                      </a:lnTo>
                      <a:lnTo>
                        <a:pt x="69" y="540"/>
                      </a:lnTo>
                      <a:lnTo>
                        <a:pt x="69" y="540"/>
                      </a:lnTo>
                      <a:lnTo>
                        <a:pt x="64" y="561"/>
                      </a:lnTo>
                      <a:lnTo>
                        <a:pt x="58" y="581"/>
                      </a:lnTo>
                      <a:lnTo>
                        <a:pt x="46" y="619"/>
                      </a:lnTo>
                      <a:lnTo>
                        <a:pt x="40" y="640"/>
                      </a:lnTo>
                      <a:lnTo>
                        <a:pt x="35" y="663"/>
                      </a:lnTo>
                      <a:lnTo>
                        <a:pt x="33" y="689"/>
                      </a:lnTo>
                      <a:lnTo>
                        <a:pt x="31" y="717"/>
                      </a:lnTo>
                      <a:lnTo>
                        <a:pt x="31" y="717"/>
                      </a:lnTo>
                      <a:lnTo>
                        <a:pt x="31" y="733"/>
                      </a:lnTo>
                      <a:lnTo>
                        <a:pt x="33" y="744"/>
                      </a:lnTo>
                      <a:lnTo>
                        <a:pt x="39" y="768"/>
                      </a:lnTo>
                      <a:lnTo>
                        <a:pt x="48" y="787"/>
                      </a:lnTo>
                      <a:lnTo>
                        <a:pt x="58" y="802"/>
                      </a:lnTo>
                      <a:lnTo>
                        <a:pt x="67" y="812"/>
                      </a:lnTo>
                      <a:lnTo>
                        <a:pt x="77" y="820"/>
                      </a:lnTo>
                      <a:lnTo>
                        <a:pt x="85" y="825"/>
                      </a:lnTo>
                      <a:lnTo>
                        <a:pt x="85" y="825"/>
                      </a:lnTo>
                      <a:lnTo>
                        <a:pt x="77" y="827"/>
                      </a:lnTo>
                      <a:lnTo>
                        <a:pt x="62" y="833"/>
                      </a:lnTo>
                      <a:lnTo>
                        <a:pt x="54" y="839"/>
                      </a:lnTo>
                      <a:lnTo>
                        <a:pt x="46" y="843"/>
                      </a:lnTo>
                      <a:lnTo>
                        <a:pt x="40" y="849"/>
                      </a:lnTo>
                      <a:lnTo>
                        <a:pt x="39" y="856"/>
                      </a:lnTo>
                      <a:lnTo>
                        <a:pt x="39" y="856"/>
                      </a:lnTo>
                      <a:lnTo>
                        <a:pt x="40" y="864"/>
                      </a:lnTo>
                      <a:lnTo>
                        <a:pt x="46" y="870"/>
                      </a:lnTo>
                      <a:lnTo>
                        <a:pt x="54" y="874"/>
                      </a:lnTo>
                      <a:lnTo>
                        <a:pt x="62" y="879"/>
                      </a:lnTo>
                      <a:lnTo>
                        <a:pt x="77" y="885"/>
                      </a:lnTo>
                      <a:lnTo>
                        <a:pt x="85" y="887"/>
                      </a:lnTo>
                      <a:lnTo>
                        <a:pt x="85" y="887"/>
                      </a:lnTo>
                      <a:lnTo>
                        <a:pt x="77" y="893"/>
                      </a:lnTo>
                      <a:lnTo>
                        <a:pt x="69" y="899"/>
                      </a:lnTo>
                      <a:lnTo>
                        <a:pt x="62" y="908"/>
                      </a:lnTo>
                      <a:lnTo>
                        <a:pt x="54" y="920"/>
                      </a:lnTo>
                      <a:lnTo>
                        <a:pt x="46" y="935"/>
                      </a:lnTo>
                      <a:lnTo>
                        <a:pt x="40" y="953"/>
                      </a:lnTo>
                      <a:lnTo>
                        <a:pt x="39" y="972"/>
                      </a:lnTo>
                      <a:lnTo>
                        <a:pt x="39" y="972"/>
                      </a:lnTo>
                      <a:lnTo>
                        <a:pt x="39" y="995"/>
                      </a:lnTo>
                      <a:lnTo>
                        <a:pt x="42" y="1020"/>
                      </a:lnTo>
                      <a:lnTo>
                        <a:pt x="48" y="1074"/>
                      </a:lnTo>
                      <a:lnTo>
                        <a:pt x="56" y="1126"/>
                      </a:lnTo>
                      <a:lnTo>
                        <a:pt x="62" y="1165"/>
                      </a:lnTo>
                      <a:lnTo>
                        <a:pt x="62" y="1165"/>
                      </a:lnTo>
                      <a:lnTo>
                        <a:pt x="64" y="1190"/>
                      </a:lnTo>
                      <a:lnTo>
                        <a:pt x="62" y="1209"/>
                      </a:lnTo>
                      <a:lnTo>
                        <a:pt x="56" y="1229"/>
                      </a:lnTo>
                      <a:lnTo>
                        <a:pt x="46" y="1250"/>
                      </a:lnTo>
                      <a:lnTo>
                        <a:pt x="46" y="1250"/>
                      </a:lnTo>
                      <a:lnTo>
                        <a:pt x="29" y="1284"/>
                      </a:lnTo>
                      <a:lnTo>
                        <a:pt x="23" y="1296"/>
                      </a:lnTo>
                      <a:lnTo>
                        <a:pt x="23" y="1296"/>
                      </a:lnTo>
                      <a:lnTo>
                        <a:pt x="35" y="1292"/>
                      </a:lnTo>
                      <a:lnTo>
                        <a:pt x="64" y="1283"/>
                      </a:lnTo>
                      <a:lnTo>
                        <a:pt x="77" y="1275"/>
                      </a:lnTo>
                      <a:lnTo>
                        <a:pt x="91" y="1267"/>
                      </a:lnTo>
                      <a:lnTo>
                        <a:pt x="102" y="1259"/>
                      </a:lnTo>
                      <a:lnTo>
                        <a:pt x="106" y="1254"/>
                      </a:lnTo>
                      <a:lnTo>
                        <a:pt x="108" y="1250"/>
                      </a:lnTo>
                      <a:lnTo>
                        <a:pt x="108" y="1250"/>
                      </a:lnTo>
                      <a:lnTo>
                        <a:pt x="112" y="1227"/>
                      </a:lnTo>
                      <a:lnTo>
                        <a:pt x="116" y="1198"/>
                      </a:lnTo>
                      <a:lnTo>
                        <a:pt x="116" y="1165"/>
                      </a:lnTo>
                      <a:lnTo>
                        <a:pt x="116" y="1165"/>
                      </a:lnTo>
                      <a:lnTo>
                        <a:pt x="131" y="1171"/>
                      </a:lnTo>
                      <a:lnTo>
                        <a:pt x="143" y="1173"/>
                      </a:lnTo>
                      <a:lnTo>
                        <a:pt x="145" y="1173"/>
                      </a:lnTo>
                      <a:lnTo>
                        <a:pt x="146" y="1173"/>
                      </a:lnTo>
                      <a:lnTo>
                        <a:pt x="146" y="1173"/>
                      </a:lnTo>
                      <a:lnTo>
                        <a:pt x="143" y="1159"/>
                      </a:lnTo>
                      <a:lnTo>
                        <a:pt x="139" y="1149"/>
                      </a:lnTo>
                      <a:lnTo>
                        <a:pt x="131" y="1126"/>
                      </a:lnTo>
                      <a:lnTo>
                        <a:pt x="131" y="1126"/>
                      </a:lnTo>
                      <a:lnTo>
                        <a:pt x="145" y="1124"/>
                      </a:lnTo>
                      <a:lnTo>
                        <a:pt x="152" y="1121"/>
                      </a:lnTo>
                      <a:lnTo>
                        <a:pt x="154" y="1121"/>
                      </a:lnTo>
                      <a:lnTo>
                        <a:pt x="154" y="1119"/>
                      </a:lnTo>
                      <a:lnTo>
                        <a:pt x="154" y="1119"/>
                      </a:lnTo>
                      <a:lnTo>
                        <a:pt x="150" y="1113"/>
                      </a:lnTo>
                      <a:lnTo>
                        <a:pt x="145" y="1101"/>
                      </a:lnTo>
                      <a:lnTo>
                        <a:pt x="139" y="1088"/>
                      </a:lnTo>
                      <a:lnTo>
                        <a:pt x="139" y="1088"/>
                      </a:lnTo>
                      <a:lnTo>
                        <a:pt x="146" y="1090"/>
                      </a:lnTo>
                      <a:lnTo>
                        <a:pt x="162" y="1090"/>
                      </a:lnTo>
                      <a:lnTo>
                        <a:pt x="172" y="1088"/>
                      </a:lnTo>
                      <a:lnTo>
                        <a:pt x="183" y="1086"/>
                      </a:lnTo>
                      <a:lnTo>
                        <a:pt x="193" y="1080"/>
                      </a:lnTo>
                      <a:lnTo>
                        <a:pt x="200" y="1072"/>
                      </a:lnTo>
                      <a:lnTo>
                        <a:pt x="200" y="1072"/>
                      </a:lnTo>
                      <a:lnTo>
                        <a:pt x="216" y="1051"/>
                      </a:lnTo>
                      <a:lnTo>
                        <a:pt x="222" y="1040"/>
                      </a:lnTo>
                      <a:lnTo>
                        <a:pt x="227" y="1028"/>
                      </a:lnTo>
                      <a:lnTo>
                        <a:pt x="231" y="1016"/>
                      </a:lnTo>
                      <a:lnTo>
                        <a:pt x="231" y="1005"/>
                      </a:lnTo>
                      <a:lnTo>
                        <a:pt x="229" y="991"/>
                      </a:lnTo>
                      <a:lnTo>
                        <a:pt x="224" y="980"/>
                      </a:lnTo>
                      <a:lnTo>
                        <a:pt x="224" y="980"/>
                      </a:lnTo>
                      <a:lnTo>
                        <a:pt x="214" y="970"/>
                      </a:lnTo>
                      <a:lnTo>
                        <a:pt x="204" y="962"/>
                      </a:lnTo>
                      <a:lnTo>
                        <a:pt x="193" y="957"/>
                      </a:lnTo>
                      <a:lnTo>
                        <a:pt x="181" y="953"/>
                      </a:lnTo>
                      <a:lnTo>
                        <a:pt x="162" y="949"/>
                      </a:lnTo>
                      <a:lnTo>
                        <a:pt x="154" y="949"/>
                      </a:lnTo>
                      <a:lnTo>
                        <a:pt x="154" y="949"/>
                      </a:lnTo>
                      <a:lnTo>
                        <a:pt x="158" y="941"/>
                      </a:lnTo>
                      <a:lnTo>
                        <a:pt x="158" y="935"/>
                      </a:lnTo>
                      <a:lnTo>
                        <a:pt x="158" y="933"/>
                      </a:lnTo>
                      <a:lnTo>
                        <a:pt x="154" y="933"/>
                      </a:lnTo>
                      <a:lnTo>
                        <a:pt x="154" y="933"/>
                      </a:lnTo>
                      <a:lnTo>
                        <a:pt x="146" y="935"/>
                      </a:lnTo>
                      <a:lnTo>
                        <a:pt x="143" y="941"/>
                      </a:lnTo>
                      <a:lnTo>
                        <a:pt x="139" y="945"/>
                      </a:lnTo>
                      <a:lnTo>
                        <a:pt x="139" y="949"/>
                      </a:lnTo>
                      <a:lnTo>
                        <a:pt x="139" y="949"/>
                      </a:lnTo>
                      <a:lnTo>
                        <a:pt x="141" y="959"/>
                      </a:lnTo>
                      <a:lnTo>
                        <a:pt x="141" y="962"/>
                      </a:lnTo>
                      <a:lnTo>
                        <a:pt x="141" y="964"/>
                      </a:lnTo>
                      <a:lnTo>
                        <a:pt x="139" y="964"/>
                      </a:lnTo>
                      <a:lnTo>
                        <a:pt x="139" y="964"/>
                      </a:lnTo>
                      <a:lnTo>
                        <a:pt x="135" y="964"/>
                      </a:lnTo>
                      <a:lnTo>
                        <a:pt x="133" y="966"/>
                      </a:lnTo>
                      <a:lnTo>
                        <a:pt x="125" y="970"/>
                      </a:lnTo>
                      <a:lnTo>
                        <a:pt x="118" y="976"/>
                      </a:lnTo>
                      <a:lnTo>
                        <a:pt x="116" y="980"/>
                      </a:lnTo>
                      <a:lnTo>
                        <a:pt x="116" y="980"/>
                      </a:lnTo>
                      <a:lnTo>
                        <a:pt x="123" y="987"/>
                      </a:lnTo>
                      <a:lnTo>
                        <a:pt x="131" y="995"/>
                      </a:lnTo>
                      <a:lnTo>
                        <a:pt x="131" y="995"/>
                      </a:lnTo>
                      <a:lnTo>
                        <a:pt x="146" y="1018"/>
                      </a:lnTo>
                      <a:lnTo>
                        <a:pt x="146" y="1018"/>
                      </a:lnTo>
                      <a:lnTo>
                        <a:pt x="148" y="1018"/>
                      </a:lnTo>
                      <a:lnTo>
                        <a:pt x="148" y="1014"/>
                      </a:lnTo>
                      <a:lnTo>
                        <a:pt x="152" y="1003"/>
                      </a:lnTo>
                      <a:lnTo>
                        <a:pt x="156" y="997"/>
                      </a:lnTo>
                      <a:lnTo>
                        <a:pt x="160" y="991"/>
                      </a:lnTo>
                      <a:lnTo>
                        <a:pt x="164" y="987"/>
                      </a:lnTo>
                      <a:lnTo>
                        <a:pt x="170" y="987"/>
                      </a:lnTo>
                      <a:lnTo>
                        <a:pt x="170" y="987"/>
                      </a:lnTo>
                      <a:lnTo>
                        <a:pt x="175" y="989"/>
                      </a:lnTo>
                      <a:lnTo>
                        <a:pt x="181" y="993"/>
                      </a:lnTo>
                      <a:lnTo>
                        <a:pt x="185" y="999"/>
                      </a:lnTo>
                      <a:lnTo>
                        <a:pt x="189" y="1005"/>
                      </a:lnTo>
                      <a:lnTo>
                        <a:pt x="191" y="1013"/>
                      </a:lnTo>
                      <a:lnTo>
                        <a:pt x="191" y="1020"/>
                      </a:lnTo>
                      <a:lnTo>
                        <a:pt x="189" y="1026"/>
                      </a:lnTo>
                      <a:lnTo>
                        <a:pt x="185" y="1034"/>
                      </a:lnTo>
                      <a:lnTo>
                        <a:pt x="185" y="1034"/>
                      </a:lnTo>
                      <a:lnTo>
                        <a:pt x="179" y="1040"/>
                      </a:lnTo>
                      <a:lnTo>
                        <a:pt x="172" y="1045"/>
                      </a:lnTo>
                      <a:lnTo>
                        <a:pt x="162" y="1049"/>
                      </a:lnTo>
                      <a:lnTo>
                        <a:pt x="152" y="1051"/>
                      </a:lnTo>
                      <a:lnTo>
                        <a:pt x="143" y="1051"/>
                      </a:lnTo>
                      <a:lnTo>
                        <a:pt x="133" y="1051"/>
                      </a:lnTo>
                      <a:lnTo>
                        <a:pt x="123" y="1047"/>
                      </a:lnTo>
                      <a:lnTo>
                        <a:pt x="116" y="1041"/>
                      </a:lnTo>
                      <a:lnTo>
                        <a:pt x="116" y="1041"/>
                      </a:lnTo>
                      <a:lnTo>
                        <a:pt x="110" y="1034"/>
                      </a:lnTo>
                      <a:lnTo>
                        <a:pt x="104" y="1024"/>
                      </a:lnTo>
                      <a:lnTo>
                        <a:pt x="98" y="1014"/>
                      </a:lnTo>
                      <a:lnTo>
                        <a:pt x="96" y="1001"/>
                      </a:lnTo>
                      <a:lnTo>
                        <a:pt x="94" y="989"/>
                      </a:lnTo>
                      <a:lnTo>
                        <a:pt x="94" y="976"/>
                      </a:lnTo>
                      <a:lnTo>
                        <a:pt x="96" y="962"/>
                      </a:lnTo>
                      <a:lnTo>
                        <a:pt x="100" y="949"/>
                      </a:lnTo>
                      <a:lnTo>
                        <a:pt x="100" y="949"/>
                      </a:lnTo>
                      <a:lnTo>
                        <a:pt x="106" y="937"/>
                      </a:lnTo>
                      <a:lnTo>
                        <a:pt x="114" y="926"/>
                      </a:lnTo>
                      <a:lnTo>
                        <a:pt x="123" y="918"/>
                      </a:lnTo>
                      <a:lnTo>
                        <a:pt x="133" y="912"/>
                      </a:lnTo>
                      <a:lnTo>
                        <a:pt x="143" y="906"/>
                      </a:lnTo>
                      <a:lnTo>
                        <a:pt x="154" y="905"/>
                      </a:lnTo>
                      <a:lnTo>
                        <a:pt x="166" y="903"/>
                      </a:lnTo>
                      <a:lnTo>
                        <a:pt x="177" y="903"/>
                      </a:lnTo>
                      <a:lnTo>
                        <a:pt x="177" y="903"/>
                      </a:lnTo>
                      <a:lnTo>
                        <a:pt x="189" y="905"/>
                      </a:lnTo>
                      <a:lnTo>
                        <a:pt x="200" y="910"/>
                      </a:lnTo>
                      <a:lnTo>
                        <a:pt x="212" y="916"/>
                      </a:lnTo>
                      <a:lnTo>
                        <a:pt x="224" y="926"/>
                      </a:lnTo>
                      <a:lnTo>
                        <a:pt x="235" y="935"/>
                      </a:lnTo>
                      <a:lnTo>
                        <a:pt x="243" y="945"/>
                      </a:lnTo>
                      <a:lnTo>
                        <a:pt x="251" y="955"/>
                      </a:lnTo>
                      <a:lnTo>
                        <a:pt x="254" y="964"/>
                      </a:lnTo>
                      <a:lnTo>
                        <a:pt x="254" y="964"/>
                      </a:lnTo>
                      <a:lnTo>
                        <a:pt x="256" y="976"/>
                      </a:lnTo>
                      <a:lnTo>
                        <a:pt x="256" y="989"/>
                      </a:lnTo>
                      <a:lnTo>
                        <a:pt x="251" y="1018"/>
                      </a:lnTo>
                      <a:lnTo>
                        <a:pt x="245" y="1045"/>
                      </a:lnTo>
                      <a:lnTo>
                        <a:pt x="241" y="1053"/>
                      </a:lnTo>
                      <a:lnTo>
                        <a:pt x="239" y="1057"/>
                      </a:lnTo>
                      <a:lnTo>
                        <a:pt x="239" y="1057"/>
                      </a:lnTo>
                      <a:lnTo>
                        <a:pt x="227" y="1078"/>
                      </a:lnTo>
                      <a:lnTo>
                        <a:pt x="200" y="1130"/>
                      </a:lnTo>
                      <a:lnTo>
                        <a:pt x="121" y="1292"/>
                      </a:lnTo>
                      <a:lnTo>
                        <a:pt x="8" y="1527"/>
                      </a:lnTo>
                      <a:lnTo>
                        <a:pt x="8" y="1527"/>
                      </a:lnTo>
                      <a:lnTo>
                        <a:pt x="6" y="1541"/>
                      </a:lnTo>
                      <a:lnTo>
                        <a:pt x="2" y="1576"/>
                      </a:lnTo>
                      <a:lnTo>
                        <a:pt x="0" y="1595"/>
                      </a:lnTo>
                      <a:lnTo>
                        <a:pt x="0" y="1616"/>
                      </a:lnTo>
                      <a:lnTo>
                        <a:pt x="2" y="1635"/>
                      </a:lnTo>
                      <a:lnTo>
                        <a:pt x="8" y="1651"/>
                      </a:lnTo>
                      <a:lnTo>
                        <a:pt x="8" y="1651"/>
                      </a:lnTo>
                      <a:lnTo>
                        <a:pt x="15" y="1664"/>
                      </a:lnTo>
                      <a:lnTo>
                        <a:pt x="27" y="1678"/>
                      </a:lnTo>
                      <a:lnTo>
                        <a:pt x="40" y="1689"/>
                      </a:lnTo>
                      <a:lnTo>
                        <a:pt x="56" y="1699"/>
                      </a:lnTo>
                      <a:lnTo>
                        <a:pt x="73" y="1709"/>
                      </a:lnTo>
                      <a:lnTo>
                        <a:pt x="93" y="1715"/>
                      </a:lnTo>
                      <a:lnTo>
                        <a:pt x="116" y="1718"/>
                      </a:lnTo>
                      <a:lnTo>
                        <a:pt x="139" y="1720"/>
                      </a:lnTo>
                      <a:lnTo>
                        <a:pt x="139" y="1720"/>
                      </a:lnTo>
                      <a:lnTo>
                        <a:pt x="162" y="1718"/>
                      </a:lnTo>
                      <a:lnTo>
                        <a:pt x="185" y="1715"/>
                      </a:lnTo>
                      <a:lnTo>
                        <a:pt x="206" y="1709"/>
                      </a:lnTo>
                      <a:lnTo>
                        <a:pt x="225" y="1701"/>
                      </a:lnTo>
                      <a:lnTo>
                        <a:pt x="241" y="1693"/>
                      </a:lnTo>
                      <a:lnTo>
                        <a:pt x="254" y="1684"/>
                      </a:lnTo>
                      <a:lnTo>
                        <a:pt x="264" y="1674"/>
                      </a:lnTo>
                      <a:lnTo>
                        <a:pt x="270" y="1666"/>
                      </a:lnTo>
                      <a:lnTo>
                        <a:pt x="270" y="1666"/>
                      </a:lnTo>
                      <a:lnTo>
                        <a:pt x="276" y="1659"/>
                      </a:lnTo>
                      <a:lnTo>
                        <a:pt x="281" y="1651"/>
                      </a:lnTo>
                      <a:lnTo>
                        <a:pt x="293" y="1639"/>
                      </a:lnTo>
                      <a:lnTo>
                        <a:pt x="293" y="1639"/>
                      </a:lnTo>
                      <a:lnTo>
                        <a:pt x="305" y="1651"/>
                      </a:lnTo>
                      <a:lnTo>
                        <a:pt x="310" y="1659"/>
                      </a:lnTo>
                      <a:lnTo>
                        <a:pt x="316" y="1666"/>
                      </a:lnTo>
                      <a:lnTo>
                        <a:pt x="316" y="1666"/>
                      </a:lnTo>
                      <a:lnTo>
                        <a:pt x="322" y="1674"/>
                      </a:lnTo>
                      <a:lnTo>
                        <a:pt x="332" y="1684"/>
                      </a:lnTo>
                      <a:lnTo>
                        <a:pt x="345" y="1693"/>
                      </a:lnTo>
                      <a:lnTo>
                        <a:pt x="360" y="1701"/>
                      </a:lnTo>
                      <a:lnTo>
                        <a:pt x="380" y="1709"/>
                      </a:lnTo>
                      <a:lnTo>
                        <a:pt x="401" y="1715"/>
                      </a:lnTo>
                      <a:lnTo>
                        <a:pt x="424" y="1718"/>
                      </a:lnTo>
                      <a:lnTo>
                        <a:pt x="447" y="1720"/>
                      </a:lnTo>
                      <a:lnTo>
                        <a:pt x="447" y="1720"/>
                      </a:lnTo>
                      <a:lnTo>
                        <a:pt x="470" y="1718"/>
                      </a:lnTo>
                      <a:lnTo>
                        <a:pt x="493" y="1715"/>
                      </a:lnTo>
                      <a:lnTo>
                        <a:pt x="513" y="1709"/>
                      </a:lnTo>
                      <a:lnTo>
                        <a:pt x="530" y="1699"/>
                      </a:lnTo>
                      <a:lnTo>
                        <a:pt x="547" y="1689"/>
                      </a:lnTo>
                      <a:lnTo>
                        <a:pt x="559" y="1678"/>
                      </a:lnTo>
                      <a:lnTo>
                        <a:pt x="570" y="1664"/>
                      </a:lnTo>
                      <a:lnTo>
                        <a:pt x="578" y="1651"/>
                      </a:lnTo>
                      <a:lnTo>
                        <a:pt x="578" y="1651"/>
                      </a:lnTo>
                      <a:lnTo>
                        <a:pt x="584" y="1635"/>
                      </a:lnTo>
                      <a:lnTo>
                        <a:pt x="586" y="1616"/>
                      </a:lnTo>
                      <a:lnTo>
                        <a:pt x="586" y="1595"/>
                      </a:lnTo>
                      <a:lnTo>
                        <a:pt x="584" y="1576"/>
                      </a:lnTo>
                      <a:lnTo>
                        <a:pt x="580" y="1541"/>
                      </a:lnTo>
                      <a:lnTo>
                        <a:pt x="578" y="1527"/>
                      </a:lnTo>
                      <a:lnTo>
                        <a:pt x="578" y="1527"/>
                      </a:lnTo>
                      <a:lnTo>
                        <a:pt x="464" y="1292"/>
                      </a:lnTo>
                      <a:lnTo>
                        <a:pt x="385" y="1130"/>
                      </a:lnTo>
                      <a:lnTo>
                        <a:pt x="358" y="1078"/>
                      </a:lnTo>
                      <a:lnTo>
                        <a:pt x="347" y="1057"/>
                      </a:lnTo>
                      <a:lnTo>
                        <a:pt x="347" y="1057"/>
                      </a:lnTo>
                      <a:lnTo>
                        <a:pt x="345" y="1053"/>
                      </a:lnTo>
                      <a:lnTo>
                        <a:pt x="341" y="1045"/>
                      </a:lnTo>
                      <a:lnTo>
                        <a:pt x="335" y="1018"/>
                      </a:lnTo>
                      <a:lnTo>
                        <a:pt x="330" y="989"/>
                      </a:lnTo>
                      <a:lnTo>
                        <a:pt x="330" y="976"/>
                      </a:lnTo>
                      <a:lnTo>
                        <a:pt x="332" y="964"/>
                      </a:lnTo>
                      <a:lnTo>
                        <a:pt x="332" y="964"/>
                      </a:lnTo>
                      <a:lnTo>
                        <a:pt x="335" y="955"/>
                      </a:lnTo>
                      <a:lnTo>
                        <a:pt x="343" y="945"/>
                      </a:lnTo>
                      <a:lnTo>
                        <a:pt x="351" y="935"/>
                      </a:lnTo>
                      <a:lnTo>
                        <a:pt x="362" y="926"/>
                      </a:lnTo>
                      <a:lnTo>
                        <a:pt x="374" y="916"/>
                      </a:lnTo>
                      <a:lnTo>
                        <a:pt x="385" y="910"/>
                      </a:lnTo>
                      <a:lnTo>
                        <a:pt x="397" y="905"/>
                      </a:lnTo>
                      <a:lnTo>
                        <a:pt x="409" y="903"/>
                      </a:lnTo>
                      <a:lnTo>
                        <a:pt x="409" y="903"/>
                      </a:lnTo>
                      <a:lnTo>
                        <a:pt x="420" y="903"/>
                      </a:lnTo>
                      <a:lnTo>
                        <a:pt x="432" y="905"/>
                      </a:lnTo>
                      <a:lnTo>
                        <a:pt x="443" y="906"/>
                      </a:lnTo>
                      <a:lnTo>
                        <a:pt x="453" y="912"/>
                      </a:lnTo>
                      <a:lnTo>
                        <a:pt x="463" y="918"/>
                      </a:lnTo>
                      <a:lnTo>
                        <a:pt x="472" y="926"/>
                      </a:lnTo>
                      <a:lnTo>
                        <a:pt x="480" y="937"/>
                      </a:lnTo>
                      <a:lnTo>
                        <a:pt x="486" y="949"/>
                      </a:lnTo>
                      <a:lnTo>
                        <a:pt x="486" y="949"/>
                      </a:lnTo>
                      <a:lnTo>
                        <a:pt x="490" y="962"/>
                      </a:lnTo>
                      <a:lnTo>
                        <a:pt x="491" y="976"/>
                      </a:lnTo>
                      <a:lnTo>
                        <a:pt x="491" y="989"/>
                      </a:lnTo>
                      <a:lnTo>
                        <a:pt x="490" y="1001"/>
                      </a:lnTo>
                      <a:lnTo>
                        <a:pt x="488" y="1014"/>
                      </a:lnTo>
                      <a:lnTo>
                        <a:pt x="482" y="1024"/>
                      </a:lnTo>
                      <a:lnTo>
                        <a:pt x="478" y="1034"/>
                      </a:lnTo>
                      <a:lnTo>
                        <a:pt x="470" y="1041"/>
                      </a:lnTo>
                      <a:lnTo>
                        <a:pt x="470" y="1041"/>
                      </a:lnTo>
                      <a:lnTo>
                        <a:pt x="463" y="1047"/>
                      </a:lnTo>
                      <a:lnTo>
                        <a:pt x="453" y="1051"/>
                      </a:lnTo>
                      <a:lnTo>
                        <a:pt x="443" y="1051"/>
                      </a:lnTo>
                      <a:lnTo>
                        <a:pt x="434" y="1051"/>
                      </a:lnTo>
                      <a:lnTo>
                        <a:pt x="424" y="1049"/>
                      </a:lnTo>
                      <a:lnTo>
                        <a:pt x="414" y="1045"/>
                      </a:lnTo>
                      <a:lnTo>
                        <a:pt x="407" y="1040"/>
                      </a:lnTo>
                      <a:lnTo>
                        <a:pt x="401" y="1034"/>
                      </a:lnTo>
                      <a:lnTo>
                        <a:pt x="401" y="1034"/>
                      </a:lnTo>
                      <a:lnTo>
                        <a:pt x="397" y="1026"/>
                      </a:lnTo>
                      <a:lnTo>
                        <a:pt x="395" y="1020"/>
                      </a:lnTo>
                      <a:lnTo>
                        <a:pt x="395" y="1013"/>
                      </a:lnTo>
                      <a:lnTo>
                        <a:pt x="397" y="1005"/>
                      </a:lnTo>
                      <a:lnTo>
                        <a:pt x="401" y="999"/>
                      </a:lnTo>
                      <a:lnTo>
                        <a:pt x="405" y="993"/>
                      </a:lnTo>
                      <a:lnTo>
                        <a:pt x="411" y="989"/>
                      </a:lnTo>
                      <a:lnTo>
                        <a:pt x="416" y="987"/>
                      </a:lnTo>
                      <a:lnTo>
                        <a:pt x="416" y="987"/>
                      </a:lnTo>
                      <a:lnTo>
                        <a:pt x="422" y="987"/>
                      </a:lnTo>
                      <a:lnTo>
                        <a:pt x="426" y="991"/>
                      </a:lnTo>
                      <a:lnTo>
                        <a:pt x="430" y="997"/>
                      </a:lnTo>
                      <a:lnTo>
                        <a:pt x="434" y="1003"/>
                      </a:lnTo>
                      <a:lnTo>
                        <a:pt x="438" y="1014"/>
                      </a:lnTo>
                      <a:lnTo>
                        <a:pt x="438" y="1018"/>
                      </a:lnTo>
                      <a:lnTo>
                        <a:pt x="439" y="1018"/>
                      </a:lnTo>
                      <a:lnTo>
                        <a:pt x="439" y="1018"/>
                      </a:lnTo>
                      <a:lnTo>
                        <a:pt x="455" y="995"/>
                      </a:lnTo>
                      <a:lnTo>
                        <a:pt x="455" y="995"/>
                      </a:lnTo>
                      <a:lnTo>
                        <a:pt x="463" y="987"/>
                      </a:lnTo>
                      <a:lnTo>
                        <a:pt x="470" y="980"/>
                      </a:lnTo>
                      <a:lnTo>
                        <a:pt x="470" y="980"/>
                      </a:lnTo>
                      <a:lnTo>
                        <a:pt x="468" y="976"/>
                      </a:lnTo>
                      <a:lnTo>
                        <a:pt x="461" y="970"/>
                      </a:lnTo>
                      <a:lnTo>
                        <a:pt x="453" y="966"/>
                      </a:lnTo>
                      <a:lnTo>
                        <a:pt x="451" y="964"/>
                      </a:lnTo>
                      <a:lnTo>
                        <a:pt x="447" y="964"/>
                      </a:lnTo>
                      <a:lnTo>
                        <a:pt x="447" y="964"/>
                      </a:lnTo>
                      <a:lnTo>
                        <a:pt x="445" y="964"/>
                      </a:lnTo>
                      <a:lnTo>
                        <a:pt x="445" y="962"/>
                      </a:lnTo>
                      <a:lnTo>
                        <a:pt x="445" y="959"/>
                      </a:lnTo>
                      <a:lnTo>
                        <a:pt x="447" y="949"/>
                      </a:lnTo>
                      <a:lnTo>
                        <a:pt x="447" y="949"/>
                      </a:lnTo>
                      <a:lnTo>
                        <a:pt x="447" y="945"/>
                      </a:lnTo>
                      <a:lnTo>
                        <a:pt x="443" y="941"/>
                      </a:lnTo>
                      <a:lnTo>
                        <a:pt x="439" y="935"/>
                      </a:lnTo>
                      <a:lnTo>
                        <a:pt x="432" y="933"/>
                      </a:lnTo>
                      <a:lnTo>
                        <a:pt x="432" y="933"/>
                      </a:lnTo>
                      <a:lnTo>
                        <a:pt x="428" y="933"/>
                      </a:lnTo>
                      <a:lnTo>
                        <a:pt x="428" y="935"/>
                      </a:lnTo>
                      <a:lnTo>
                        <a:pt x="428" y="941"/>
                      </a:lnTo>
                      <a:lnTo>
                        <a:pt x="432" y="949"/>
                      </a:lnTo>
                      <a:lnTo>
                        <a:pt x="432" y="949"/>
                      </a:lnTo>
                      <a:lnTo>
                        <a:pt x="424" y="949"/>
                      </a:lnTo>
                      <a:lnTo>
                        <a:pt x="405" y="953"/>
                      </a:lnTo>
                      <a:lnTo>
                        <a:pt x="393" y="957"/>
                      </a:lnTo>
                      <a:lnTo>
                        <a:pt x="384" y="962"/>
                      </a:lnTo>
                      <a:lnTo>
                        <a:pt x="372" y="970"/>
                      </a:lnTo>
                      <a:lnTo>
                        <a:pt x="362" y="980"/>
                      </a:lnTo>
                      <a:lnTo>
                        <a:pt x="362" y="980"/>
                      </a:lnTo>
                      <a:lnTo>
                        <a:pt x="357" y="991"/>
                      </a:lnTo>
                      <a:lnTo>
                        <a:pt x="355" y="1005"/>
                      </a:lnTo>
                      <a:lnTo>
                        <a:pt x="355" y="1016"/>
                      </a:lnTo>
                      <a:lnTo>
                        <a:pt x="358" y="1028"/>
                      </a:lnTo>
                      <a:lnTo>
                        <a:pt x="364" y="1040"/>
                      </a:lnTo>
                      <a:lnTo>
                        <a:pt x="370" y="1051"/>
                      </a:lnTo>
                      <a:lnTo>
                        <a:pt x="385" y="1072"/>
                      </a:lnTo>
                      <a:lnTo>
                        <a:pt x="385" y="1072"/>
                      </a:lnTo>
                      <a:lnTo>
                        <a:pt x="393" y="1080"/>
                      </a:lnTo>
                      <a:lnTo>
                        <a:pt x="403" y="1086"/>
                      </a:lnTo>
                      <a:lnTo>
                        <a:pt x="414" y="1088"/>
                      </a:lnTo>
                      <a:lnTo>
                        <a:pt x="424" y="1090"/>
                      </a:lnTo>
                      <a:lnTo>
                        <a:pt x="441" y="1090"/>
                      </a:lnTo>
                      <a:lnTo>
                        <a:pt x="447" y="1088"/>
                      </a:lnTo>
                      <a:lnTo>
                        <a:pt x="447" y="1088"/>
                      </a:lnTo>
                      <a:lnTo>
                        <a:pt x="441" y="1101"/>
                      </a:lnTo>
                      <a:lnTo>
                        <a:pt x="436" y="1113"/>
                      </a:lnTo>
                      <a:lnTo>
                        <a:pt x="432" y="1119"/>
                      </a:lnTo>
                      <a:lnTo>
                        <a:pt x="432" y="1119"/>
                      </a:lnTo>
                      <a:lnTo>
                        <a:pt x="432" y="1121"/>
                      </a:lnTo>
                      <a:lnTo>
                        <a:pt x="434" y="1121"/>
                      </a:lnTo>
                      <a:lnTo>
                        <a:pt x="441" y="1124"/>
                      </a:lnTo>
                      <a:lnTo>
                        <a:pt x="455" y="1126"/>
                      </a:lnTo>
                      <a:lnTo>
                        <a:pt x="447" y="1149"/>
                      </a:lnTo>
                      <a:lnTo>
                        <a:pt x="447" y="1149"/>
                      </a:lnTo>
                      <a:lnTo>
                        <a:pt x="443" y="1159"/>
                      </a:lnTo>
                      <a:lnTo>
                        <a:pt x="439" y="1173"/>
                      </a:lnTo>
                      <a:lnTo>
                        <a:pt x="439" y="1173"/>
                      </a:lnTo>
                      <a:lnTo>
                        <a:pt x="441" y="1173"/>
                      </a:lnTo>
                      <a:lnTo>
                        <a:pt x="445" y="1173"/>
                      </a:lnTo>
                      <a:lnTo>
                        <a:pt x="455" y="1171"/>
                      </a:lnTo>
                      <a:lnTo>
                        <a:pt x="470" y="1165"/>
                      </a:lnTo>
                      <a:lnTo>
                        <a:pt x="470" y="1165"/>
                      </a:lnTo>
                      <a:lnTo>
                        <a:pt x="472" y="1198"/>
                      </a:lnTo>
                      <a:lnTo>
                        <a:pt x="474" y="1227"/>
                      </a:lnTo>
                      <a:lnTo>
                        <a:pt x="478" y="1250"/>
                      </a:lnTo>
                      <a:lnTo>
                        <a:pt x="478" y="1250"/>
                      </a:lnTo>
                      <a:lnTo>
                        <a:pt x="480" y="1254"/>
                      </a:lnTo>
                      <a:lnTo>
                        <a:pt x="484" y="1259"/>
                      </a:lnTo>
                      <a:lnTo>
                        <a:pt x="495" y="1267"/>
                      </a:lnTo>
                      <a:lnTo>
                        <a:pt x="509" y="1275"/>
                      </a:lnTo>
                      <a:lnTo>
                        <a:pt x="524" y="1283"/>
                      </a:lnTo>
                      <a:lnTo>
                        <a:pt x="551" y="1292"/>
                      </a:lnTo>
                      <a:lnTo>
                        <a:pt x="563" y="1296"/>
                      </a:lnTo>
                      <a:lnTo>
                        <a:pt x="563" y="1296"/>
                      </a:lnTo>
                      <a:lnTo>
                        <a:pt x="557" y="1284"/>
                      </a:lnTo>
                      <a:lnTo>
                        <a:pt x="540" y="1250"/>
                      </a:lnTo>
                      <a:lnTo>
                        <a:pt x="540" y="1250"/>
                      </a:lnTo>
                      <a:lnTo>
                        <a:pt x="530" y="1229"/>
                      </a:lnTo>
                      <a:lnTo>
                        <a:pt x="524" y="1209"/>
                      </a:lnTo>
                      <a:lnTo>
                        <a:pt x="522" y="1190"/>
                      </a:lnTo>
                      <a:lnTo>
                        <a:pt x="524" y="1165"/>
                      </a:lnTo>
                      <a:lnTo>
                        <a:pt x="524" y="1165"/>
                      </a:lnTo>
                      <a:lnTo>
                        <a:pt x="530" y="1126"/>
                      </a:lnTo>
                      <a:lnTo>
                        <a:pt x="538" y="1074"/>
                      </a:lnTo>
                      <a:lnTo>
                        <a:pt x="544" y="1020"/>
                      </a:lnTo>
                      <a:lnTo>
                        <a:pt x="547" y="995"/>
                      </a:lnTo>
                      <a:lnTo>
                        <a:pt x="547" y="972"/>
                      </a:lnTo>
                      <a:lnTo>
                        <a:pt x="547" y="972"/>
                      </a:lnTo>
                      <a:lnTo>
                        <a:pt x="545" y="953"/>
                      </a:lnTo>
                      <a:lnTo>
                        <a:pt x="540" y="935"/>
                      </a:lnTo>
                      <a:lnTo>
                        <a:pt x="532" y="920"/>
                      </a:lnTo>
                      <a:lnTo>
                        <a:pt x="524" y="908"/>
                      </a:lnTo>
                      <a:lnTo>
                        <a:pt x="517" y="899"/>
                      </a:lnTo>
                      <a:lnTo>
                        <a:pt x="509" y="893"/>
                      </a:lnTo>
                      <a:lnTo>
                        <a:pt x="501" y="887"/>
                      </a:lnTo>
                      <a:lnTo>
                        <a:pt x="501" y="887"/>
                      </a:lnTo>
                      <a:lnTo>
                        <a:pt x="509" y="885"/>
                      </a:lnTo>
                      <a:lnTo>
                        <a:pt x="524" y="879"/>
                      </a:lnTo>
                      <a:lnTo>
                        <a:pt x="532" y="874"/>
                      </a:lnTo>
                      <a:lnTo>
                        <a:pt x="540" y="870"/>
                      </a:lnTo>
                      <a:lnTo>
                        <a:pt x="545" y="864"/>
                      </a:lnTo>
                      <a:lnTo>
                        <a:pt x="547" y="856"/>
                      </a:lnTo>
                      <a:lnTo>
                        <a:pt x="547" y="856"/>
                      </a:lnTo>
                      <a:lnTo>
                        <a:pt x="545" y="849"/>
                      </a:lnTo>
                      <a:lnTo>
                        <a:pt x="540" y="843"/>
                      </a:lnTo>
                      <a:lnTo>
                        <a:pt x="532" y="839"/>
                      </a:lnTo>
                      <a:lnTo>
                        <a:pt x="524" y="833"/>
                      </a:lnTo>
                      <a:lnTo>
                        <a:pt x="509" y="827"/>
                      </a:lnTo>
                      <a:lnTo>
                        <a:pt x="501" y="825"/>
                      </a:lnTo>
                      <a:lnTo>
                        <a:pt x="501" y="825"/>
                      </a:lnTo>
                      <a:lnTo>
                        <a:pt x="509" y="820"/>
                      </a:lnTo>
                      <a:lnTo>
                        <a:pt x="518" y="812"/>
                      </a:lnTo>
                      <a:lnTo>
                        <a:pt x="528" y="802"/>
                      </a:lnTo>
                      <a:lnTo>
                        <a:pt x="538" y="787"/>
                      </a:lnTo>
                      <a:lnTo>
                        <a:pt x="547" y="768"/>
                      </a:lnTo>
                      <a:lnTo>
                        <a:pt x="553" y="744"/>
                      </a:lnTo>
                      <a:lnTo>
                        <a:pt x="555" y="733"/>
                      </a:lnTo>
                      <a:lnTo>
                        <a:pt x="555" y="717"/>
                      </a:lnTo>
                      <a:lnTo>
                        <a:pt x="555" y="717"/>
                      </a:lnTo>
                      <a:lnTo>
                        <a:pt x="553" y="689"/>
                      </a:lnTo>
                      <a:lnTo>
                        <a:pt x="551" y="663"/>
                      </a:lnTo>
                      <a:lnTo>
                        <a:pt x="545" y="640"/>
                      </a:lnTo>
                      <a:lnTo>
                        <a:pt x="540" y="619"/>
                      </a:lnTo>
                      <a:lnTo>
                        <a:pt x="528" y="581"/>
                      </a:lnTo>
                      <a:lnTo>
                        <a:pt x="522" y="561"/>
                      </a:lnTo>
                      <a:lnTo>
                        <a:pt x="517" y="540"/>
                      </a:lnTo>
                      <a:lnTo>
                        <a:pt x="517" y="540"/>
                      </a:lnTo>
                      <a:lnTo>
                        <a:pt x="515" y="528"/>
                      </a:lnTo>
                      <a:lnTo>
                        <a:pt x="515" y="519"/>
                      </a:lnTo>
                      <a:lnTo>
                        <a:pt x="518" y="498"/>
                      </a:lnTo>
                      <a:lnTo>
                        <a:pt x="524" y="478"/>
                      </a:lnTo>
                      <a:lnTo>
                        <a:pt x="532" y="461"/>
                      </a:lnTo>
                      <a:lnTo>
                        <a:pt x="540" y="446"/>
                      </a:lnTo>
                      <a:lnTo>
                        <a:pt x="547" y="434"/>
                      </a:lnTo>
                      <a:lnTo>
                        <a:pt x="555" y="424"/>
                      </a:lnTo>
                      <a:lnTo>
                        <a:pt x="547" y="417"/>
                      </a:lnTo>
                      <a:lnTo>
                        <a:pt x="547" y="417"/>
                      </a:lnTo>
                      <a:lnTo>
                        <a:pt x="540" y="419"/>
                      </a:lnTo>
                      <a:lnTo>
                        <a:pt x="520" y="424"/>
                      </a:lnTo>
                      <a:lnTo>
                        <a:pt x="509" y="432"/>
                      </a:lnTo>
                      <a:lnTo>
                        <a:pt x="497" y="440"/>
                      </a:lnTo>
                      <a:lnTo>
                        <a:pt x="486" y="449"/>
                      </a:lnTo>
                      <a:lnTo>
                        <a:pt x="478" y="463"/>
                      </a:lnTo>
                      <a:lnTo>
                        <a:pt x="478" y="463"/>
                      </a:lnTo>
                      <a:lnTo>
                        <a:pt x="472" y="476"/>
                      </a:lnTo>
                      <a:lnTo>
                        <a:pt x="468" y="492"/>
                      </a:lnTo>
                      <a:lnTo>
                        <a:pt x="466" y="503"/>
                      </a:lnTo>
                      <a:lnTo>
                        <a:pt x="466" y="515"/>
                      </a:lnTo>
                      <a:lnTo>
                        <a:pt x="468" y="534"/>
                      </a:lnTo>
                      <a:lnTo>
                        <a:pt x="470" y="540"/>
                      </a:lnTo>
                      <a:lnTo>
                        <a:pt x="439" y="532"/>
                      </a:lnTo>
                      <a:lnTo>
                        <a:pt x="439" y="532"/>
                      </a:lnTo>
                      <a:lnTo>
                        <a:pt x="439" y="536"/>
                      </a:lnTo>
                      <a:lnTo>
                        <a:pt x="439" y="555"/>
                      </a:lnTo>
                      <a:lnTo>
                        <a:pt x="439" y="555"/>
                      </a:lnTo>
                      <a:lnTo>
                        <a:pt x="439" y="561"/>
                      </a:lnTo>
                      <a:lnTo>
                        <a:pt x="441" y="567"/>
                      </a:lnTo>
                      <a:lnTo>
                        <a:pt x="447" y="575"/>
                      </a:lnTo>
                      <a:lnTo>
                        <a:pt x="453" y="577"/>
                      </a:lnTo>
                      <a:lnTo>
                        <a:pt x="455" y="579"/>
                      </a:lnTo>
                      <a:lnTo>
                        <a:pt x="424" y="579"/>
                      </a:lnTo>
                      <a:lnTo>
                        <a:pt x="455" y="617"/>
                      </a:lnTo>
                      <a:lnTo>
                        <a:pt x="455" y="617"/>
                      </a:lnTo>
                      <a:lnTo>
                        <a:pt x="436" y="617"/>
                      </a:lnTo>
                      <a:lnTo>
                        <a:pt x="416" y="619"/>
                      </a:lnTo>
                      <a:lnTo>
                        <a:pt x="409" y="621"/>
                      </a:lnTo>
                      <a:lnTo>
                        <a:pt x="401" y="625"/>
                      </a:lnTo>
                      <a:lnTo>
                        <a:pt x="401" y="625"/>
                      </a:lnTo>
                      <a:lnTo>
                        <a:pt x="387" y="636"/>
                      </a:lnTo>
                      <a:lnTo>
                        <a:pt x="376" y="652"/>
                      </a:lnTo>
                      <a:lnTo>
                        <a:pt x="366" y="669"/>
                      </a:lnTo>
                      <a:lnTo>
                        <a:pt x="364" y="677"/>
                      </a:lnTo>
                      <a:lnTo>
                        <a:pt x="362" y="687"/>
                      </a:lnTo>
                      <a:lnTo>
                        <a:pt x="362" y="687"/>
                      </a:lnTo>
                      <a:lnTo>
                        <a:pt x="362" y="706"/>
                      </a:lnTo>
                      <a:lnTo>
                        <a:pt x="366" y="723"/>
                      </a:lnTo>
                      <a:lnTo>
                        <a:pt x="368" y="731"/>
                      </a:lnTo>
                      <a:lnTo>
                        <a:pt x="374" y="739"/>
                      </a:lnTo>
                      <a:lnTo>
                        <a:pt x="378" y="744"/>
                      </a:lnTo>
                      <a:lnTo>
                        <a:pt x="385" y="748"/>
                      </a:lnTo>
                      <a:lnTo>
                        <a:pt x="385" y="748"/>
                      </a:lnTo>
                      <a:lnTo>
                        <a:pt x="401" y="754"/>
                      </a:lnTo>
                      <a:lnTo>
                        <a:pt x="416" y="756"/>
                      </a:lnTo>
                      <a:lnTo>
                        <a:pt x="432" y="756"/>
                      </a:lnTo>
                      <a:lnTo>
                        <a:pt x="432" y="756"/>
                      </a:lnTo>
                      <a:lnTo>
                        <a:pt x="432" y="770"/>
                      </a:lnTo>
                      <a:lnTo>
                        <a:pt x="434" y="777"/>
                      </a:lnTo>
                      <a:lnTo>
                        <a:pt x="436" y="779"/>
                      </a:lnTo>
                      <a:lnTo>
                        <a:pt x="439" y="779"/>
                      </a:lnTo>
                      <a:lnTo>
                        <a:pt x="439" y="779"/>
                      </a:lnTo>
                      <a:lnTo>
                        <a:pt x="445" y="773"/>
                      </a:lnTo>
                      <a:lnTo>
                        <a:pt x="451" y="766"/>
                      </a:lnTo>
                      <a:lnTo>
                        <a:pt x="455" y="756"/>
                      </a:lnTo>
                      <a:lnTo>
                        <a:pt x="455" y="756"/>
                      </a:lnTo>
                      <a:lnTo>
                        <a:pt x="461" y="748"/>
                      </a:lnTo>
                      <a:lnTo>
                        <a:pt x="468" y="741"/>
                      </a:lnTo>
                      <a:lnTo>
                        <a:pt x="478" y="733"/>
                      </a:lnTo>
                      <a:lnTo>
                        <a:pt x="478" y="733"/>
                      </a:lnTo>
                      <a:lnTo>
                        <a:pt x="482" y="729"/>
                      </a:lnTo>
                      <a:lnTo>
                        <a:pt x="480" y="727"/>
                      </a:lnTo>
                      <a:lnTo>
                        <a:pt x="476" y="723"/>
                      </a:lnTo>
                      <a:lnTo>
                        <a:pt x="472" y="721"/>
                      </a:lnTo>
                      <a:lnTo>
                        <a:pt x="455" y="717"/>
                      </a:lnTo>
                      <a:lnTo>
                        <a:pt x="455" y="717"/>
                      </a:lnTo>
                      <a:lnTo>
                        <a:pt x="455" y="714"/>
                      </a:lnTo>
                      <a:lnTo>
                        <a:pt x="455" y="702"/>
                      </a:lnTo>
                      <a:lnTo>
                        <a:pt x="455" y="702"/>
                      </a:lnTo>
                      <a:lnTo>
                        <a:pt x="453" y="698"/>
                      </a:lnTo>
                      <a:lnTo>
                        <a:pt x="451" y="696"/>
                      </a:lnTo>
                      <a:lnTo>
                        <a:pt x="445" y="692"/>
                      </a:lnTo>
                      <a:lnTo>
                        <a:pt x="441" y="692"/>
                      </a:lnTo>
                      <a:lnTo>
                        <a:pt x="439" y="692"/>
                      </a:lnTo>
                      <a:lnTo>
                        <a:pt x="439" y="694"/>
                      </a:lnTo>
                      <a:lnTo>
                        <a:pt x="439" y="694"/>
                      </a:lnTo>
                      <a:lnTo>
                        <a:pt x="439" y="696"/>
                      </a:lnTo>
                      <a:lnTo>
                        <a:pt x="439" y="700"/>
                      </a:lnTo>
                      <a:lnTo>
                        <a:pt x="434" y="706"/>
                      </a:lnTo>
                      <a:lnTo>
                        <a:pt x="424" y="717"/>
                      </a:lnTo>
                      <a:lnTo>
                        <a:pt x="424" y="717"/>
                      </a:lnTo>
                      <a:lnTo>
                        <a:pt x="422" y="719"/>
                      </a:lnTo>
                      <a:lnTo>
                        <a:pt x="418" y="719"/>
                      </a:lnTo>
                      <a:lnTo>
                        <a:pt x="409" y="716"/>
                      </a:lnTo>
                      <a:lnTo>
                        <a:pt x="403" y="714"/>
                      </a:lnTo>
                      <a:lnTo>
                        <a:pt x="399" y="708"/>
                      </a:lnTo>
                      <a:lnTo>
                        <a:pt x="395" y="702"/>
                      </a:lnTo>
                      <a:lnTo>
                        <a:pt x="393" y="694"/>
                      </a:lnTo>
                      <a:lnTo>
                        <a:pt x="393" y="694"/>
                      </a:lnTo>
                      <a:lnTo>
                        <a:pt x="393" y="687"/>
                      </a:lnTo>
                      <a:lnTo>
                        <a:pt x="395" y="679"/>
                      </a:lnTo>
                      <a:lnTo>
                        <a:pt x="399" y="671"/>
                      </a:lnTo>
                      <a:lnTo>
                        <a:pt x="403" y="665"/>
                      </a:lnTo>
                      <a:lnTo>
                        <a:pt x="411" y="662"/>
                      </a:lnTo>
                      <a:lnTo>
                        <a:pt x="418" y="658"/>
                      </a:lnTo>
                      <a:lnTo>
                        <a:pt x="428" y="656"/>
                      </a:lnTo>
                      <a:lnTo>
                        <a:pt x="439" y="656"/>
                      </a:lnTo>
                      <a:lnTo>
                        <a:pt x="439" y="656"/>
                      </a:lnTo>
                      <a:lnTo>
                        <a:pt x="451" y="656"/>
                      </a:lnTo>
                      <a:lnTo>
                        <a:pt x="459" y="658"/>
                      </a:lnTo>
                      <a:lnTo>
                        <a:pt x="466" y="662"/>
                      </a:lnTo>
                      <a:lnTo>
                        <a:pt x="472" y="665"/>
                      </a:lnTo>
                      <a:lnTo>
                        <a:pt x="484" y="679"/>
                      </a:lnTo>
                      <a:lnTo>
                        <a:pt x="493" y="694"/>
                      </a:lnTo>
                      <a:lnTo>
                        <a:pt x="493" y="694"/>
                      </a:lnTo>
                      <a:lnTo>
                        <a:pt x="497" y="704"/>
                      </a:lnTo>
                      <a:lnTo>
                        <a:pt x="497" y="716"/>
                      </a:lnTo>
                      <a:lnTo>
                        <a:pt x="497" y="729"/>
                      </a:lnTo>
                      <a:lnTo>
                        <a:pt x="493" y="743"/>
                      </a:lnTo>
                      <a:lnTo>
                        <a:pt x="488" y="756"/>
                      </a:lnTo>
                      <a:lnTo>
                        <a:pt x="480" y="768"/>
                      </a:lnTo>
                      <a:lnTo>
                        <a:pt x="472" y="779"/>
                      </a:lnTo>
                      <a:lnTo>
                        <a:pt x="463" y="787"/>
                      </a:lnTo>
                      <a:lnTo>
                        <a:pt x="463" y="787"/>
                      </a:lnTo>
                      <a:lnTo>
                        <a:pt x="443" y="797"/>
                      </a:lnTo>
                      <a:lnTo>
                        <a:pt x="426" y="802"/>
                      </a:lnTo>
                      <a:lnTo>
                        <a:pt x="409" y="804"/>
                      </a:lnTo>
                      <a:lnTo>
                        <a:pt x="393" y="802"/>
                      </a:lnTo>
                      <a:lnTo>
                        <a:pt x="393" y="802"/>
                      </a:lnTo>
                      <a:lnTo>
                        <a:pt x="385" y="800"/>
                      </a:lnTo>
                      <a:lnTo>
                        <a:pt x="378" y="797"/>
                      </a:lnTo>
                      <a:lnTo>
                        <a:pt x="360" y="783"/>
                      </a:lnTo>
                      <a:lnTo>
                        <a:pt x="347" y="770"/>
                      </a:lnTo>
                      <a:lnTo>
                        <a:pt x="343" y="762"/>
                      </a:lnTo>
                      <a:lnTo>
                        <a:pt x="339" y="756"/>
                      </a:lnTo>
                      <a:lnTo>
                        <a:pt x="339" y="756"/>
                      </a:lnTo>
                      <a:lnTo>
                        <a:pt x="337" y="748"/>
                      </a:lnTo>
                      <a:lnTo>
                        <a:pt x="337" y="741"/>
                      </a:lnTo>
                      <a:lnTo>
                        <a:pt x="337" y="723"/>
                      </a:lnTo>
                      <a:lnTo>
                        <a:pt x="339" y="702"/>
                      </a:lnTo>
                      <a:lnTo>
                        <a:pt x="384" y="594"/>
                      </a:lnTo>
                      <a:close/>
                      <a:moveTo>
                        <a:pt x="254" y="417"/>
                      </a:moveTo>
                      <a:lnTo>
                        <a:pt x="254" y="417"/>
                      </a:lnTo>
                      <a:lnTo>
                        <a:pt x="251" y="428"/>
                      </a:lnTo>
                      <a:lnTo>
                        <a:pt x="247" y="447"/>
                      </a:lnTo>
                      <a:lnTo>
                        <a:pt x="247" y="457"/>
                      </a:lnTo>
                      <a:lnTo>
                        <a:pt x="247" y="467"/>
                      </a:lnTo>
                      <a:lnTo>
                        <a:pt x="251" y="476"/>
                      </a:lnTo>
                      <a:lnTo>
                        <a:pt x="254" y="486"/>
                      </a:lnTo>
                      <a:lnTo>
                        <a:pt x="254" y="486"/>
                      </a:lnTo>
                      <a:lnTo>
                        <a:pt x="270" y="503"/>
                      </a:lnTo>
                      <a:lnTo>
                        <a:pt x="285" y="519"/>
                      </a:lnTo>
                      <a:lnTo>
                        <a:pt x="285" y="519"/>
                      </a:lnTo>
                      <a:lnTo>
                        <a:pt x="287" y="525"/>
                      </a:lnTo>
                      <a:lnTo>
                        <a:pt x="289" y="527"/>
                      </a:lnTo>
                      <a:lnTo>
                        <a:pt x="293" y="527"/>
                      </a:lnTo>
                      <a:lnTo>
                        <a:pt x="293" y="527"/>
                      </a:lnTo>
                      <a:lnTo>
                        <a:pt x="297" y="527"/>
                      </a:lnTo>
                      <a:lnTo>
                        <a:pt x="299" y="525"/>
                      </a:lnTo>
                      <a:lnTo>
                        <a:pt x="301" y="519"/>
                      </a:lnTo>
                      <a:lnTo>
                        <a:pt x="301" y="519"/>
                      </a:lnTo>
                      <a:lnTo>
                        <a:pt x="316" y="503"/>
                      </a:lnTo>
                      <a:lnTo>
                        <a:pt x="332" y="486"/>
                      </a:lnTo>
                      <a:lnTo>
                        <a:pt x="332" y="486"/>
                      </a:lnTo>
                      <a:lnTo>
                        <a:pt x="335" y="476"/>
                      </a:lnTo>
                      <a:lnTo>
                        <a:pt x="339" y="467"/>
                      </a:lnTo>
                      <a:lnTo>
                        <a:pt x="339" y="457"/>
                      </a:lnTo>
                      <a:lnTo>
                        <a:pt x="339" y="447"/>
                      </a:lnTo>
                      <a:lnTo>
                        <a:pt x="335" y="428"/>
                      </a:lnTo>
                      <a:lnTo>
                        <a:pt x="332" y="417"/>
                      </a:lnTo>
                      <a:lnTo>
                        <a:pt x="332" y="417"/>
                      </a:lnTo>
                      <a:lnTo>
                        <a:pt x="324" y="403"/>
                      </a:lnTo>
                      <a:lnTo>
                        <a:pt x="316" y="393"/>
                      </a:lnTo>
                      <a:lnTo>
                        <a:pt x="316" y="393"/>
                      </a:lnTo>
                      <a:lnTo>
                        <a:pt x="341" y="393"/>
                      </a:lnTo>
                      <a:lnTo>
                        <a:pt x="362" y="393"/>
                      </a:lnTo>
                      <a:lnTo>
                        <a:pt x="362" y="393"/>
                      </a:lnTo>
                      <a:lnTo>
                        <a:pt x="393" y="363"/>
                      </a:lnTo>
                      <a:lnTo>
                        <a:pt x="393" y="363"/>
                      </a:lnTo>
                      <a:lnTo>
                        <a:pt x="401" y="353"/>
                      </a:lnTo>
                      <a:lnTo>
                        <a:pt x="405" y="343"/>
                      </a:lnTo>
                      <a:lnTo>
                        <a:pt x="409" y="332"/>
                      </a:lnTo>
                      <a:lnTo>
                        <a:pt x="355" y="332"/>
                      </a:lnTo>
                      <a:lnTo>
                        <a:pt x="355" y="332"/>
                      </a:lnTo>
                      <a:lnTo>
                        <a:pt x="345" y="326"/>
                      </a:lnTo>
                      <a:lnTo>
                        <a:pt x="337" y="322"/>
                      </a:lnTo>
                      <a:lnTo>
                        <a:pt x="332" y="316"/>
                      </a:lnTo>
                      <a:lnTo>
                        <a:pt x="332" y="316"/>
                      </a:lnTo>
                      <a:lnTo>
                        <a:pt x="330" y="309"/>
                      </a:lnTo>
                      <a:lnTo>
                        <a:pt x="330" y="291"/>
                      </a:lnTo>
                      <a:lnTo>
                        <a:pt x="326" y="245"/>
                      </a:lnTo>
                      <a:lnTo>
                        <a:pt x="324" y="177"/>
                      </a:lnTo>
                      <a:lnTo>
                        <a:pt x="324" y="177"/>
                      </a:lnTo>
                      <a:lnTo>
                        <a:pt x="337" y="189"/>
                      </a:lnTo>
                      <a:lnTo>
                        <a:pt x="349" y="197"/>
                      </a:lnTo>
                      <a:lnTo>
                        <a:pt x="357" y="199"/>
                      </a:lnTo>
                      <a:lnTo>
                        <a:pt x="362" y="201"/>
                      </a:lnTo>
                      <a:lnTo>
                        <a:pt x="362" y="201"/>
                      </a:lnTo>
                      <a:lnTo>
                        <a:pt x="378" y="201"/>
                      </a:lnTo>
                      <a:lnTo>
                        <a:pt x="395" y="199"/>
                      </a:lnTo>
                      <a:lnTo>
                        <a:pt x="409" y="199"/>
                      </a:lnTo>
                      <a:lnTo>
                        <a:pt x="414" y="199"/>
                      </a:lnTo>
                      <a:lnTo>
                        <a:pt x="416" y="201"/>
                      </a:lnTo>
                      <a:lnTo>
                        <a:pt x="416" y="201"/>
                      </a:lnTo>
                      <a:lnTo>
                        <a:pt x="426" y="208"/>
                      </a:lnTo>
                      <a:lnTo>
                        <a:pt x="430" y="214"/>
                      </a:lnTo>
                      <a:lnTo>
                        <a:pt x="432" y="218"/>
                      </a:lnTo>
                      <a:lnTo>
                        <a:pt x="432" y="224"/>
                      </a:lnTo>
                      <a:lnTo>
                        <a:pt x="432" y="224"/>
                      </a:lnTo>
                      <a:lnTo>
                        <a:pt x="432" y="245"/>
                      </a:lnTo>
                      <a:lnTo>
                        <a:pt x="432" y="255"/>
                      </a:lnTo>
                      <a:lnTo>
                        <a:pt x="432" y="255"/>
                      </a:lnTo>
                      <a:lnTo>
                        <a:pt x="439" y="247"/>
                      </a:lnTo>
                      <a:lnTo>
                        <a:pt x="455" y="231"/>
                      </a:lnTo>
                      <a:lnTo>
                        <a:pt x="455" y="231"/>
                      </a:lnTo>
                      <a:lnTo>
                        <a:pt x="461" y="222"/>
                      </a:lnTo>
                      <a:lnTo>
                        <a:pt x="463" y="212"/>
                      </a:lnTo>
                      <a:lnTo>
                        <a:pt x="463" y="201"/>
                      </a:lnTo>
                      <a:lnTo>
                        <a:pt x="463" y="201"/>
                      </a:lnTo>
                      <a:lnTo>
                        <a:pt x="472" y="193"/>
                      </a:lnTo>
                      <a:lnTo>
                        <a:pt x="486" y="185"/>
                      </a:lnTo>
                      <a:lnTo>
                        <a:pt x="486" y="185"/>
                      </a:lnTo>
                      <a:lnTo>
                        <a:pt x="490" y="181"/>
                      </a:lnTo>
                      <a:lnTo>
                        <a:pt x="491" y="177"/>
                      </a:lnTo>
                      <a:lnTo>
                        <a:pt x="491" y="172"/>
                      </a:lnTo>
                      <a:lnTo>
                        <a:pt x="493" y="170"/>
                      </a:lnTo>
                      <a:lnTo>
                        <a:pt x="493" y="170"/>
                      </a:lnTo>
                      <a:lnTo>
                        <a:pt x="491" y="166"/>
                      </a:lnTo>
                      <a:lnTo>
                        <a:pt x="484" y="158"/>
                      </a:lnTo>
                      <a:lnTo>
                        <a:pt x="470" y="147"/>
                      </a:lnTo>
                      <a:lnTo>
                        <a:pt x="470" y="147"/>
                      </a:lnTo>
                      <a:lnTo>
                        <a:pt x="468" y="129"/>
                      </a:lnTo>
                      <a:lnTo>
                        <a:pt x="463" y="118"/>
                      </a:lnTo>
                      <a:lnTo>
                        <a:pt x="459" y="112"/>
                      </a:lnTo>
                      <a:lnTo>
                        <a:pt x="455" y="108"/>
                      </a:lnTo>
                      <a:lnTo>
                        <a:pt x="455" y="108"/>
                      </a:lnTo>
                      <a:lnTo>
                        <a:pt x="438" y="102"/>
                      </a:lnTo>
                      <a:lnTo>
                        <a:pt x="432" y="100"/>
                      </a:lnTo>
                      <a:lnTo>
                        <a:pt x="432" y="139"/>
                      </a:lnTo>
                      <a:lnTo>
                        <a:pt x="432" y="139"/>
                      </a:lnTo>
                      <a:lnTo>
                        <a:pt x="430" y="141"/>
                      </a:lnTo>
                      <a:lnTo>
                        <a:pt x="422" y="147"/>
                      </a:lnTo>
                      <a:lnTo>
                        <a:pt x="409" y="152"/>
                      </a:lnTo>
                      <a:lnTo>
                        <a:pt x="401" y="154"/>
                      </a:lnTo>
                      <a:lnTo>
                        <a:pt x="393" y="154"/>
                      </a:lnTo>
                      <a:lnTo>
                        <a:pt x="393" y="154"/>
                      </a:lnTo>
                      <a:lnTo>
                        <a:pt x="385" y="152"/>
                      </a:lnTo>
                      <a:lnTo>
                        <a:pt x="380" y="149"/>
                      </a:lnTo>
                      <a:lnTo>
                        <a:pt x="376" y="143"/>
                      </a:lnTo>
                      <a:lnTo>
                        <a:pt x="372" y="135"/>
                      </a:lnTo>
                      <a:lnTo>
                        <a:pt x="370" y="120"/>
                      </a:lnTo>
                      <a:lnTo>
                        <a:pt x="370" y="108"/>
                      </a:lnTo>
                      <a:lnTo>
                        <a:pt x="370" y="108"/>
                      </a:lnTo>
                      <a:lnTo>
                        <a:pt x="372" y="102"/>
                      </a:lnTo>
                      <a:lnTo>
                        <a:pt x="376" y="96"/>
                      </a:lnTo>
                      <a:lnTo>
                        <a:pt x="382" y="89"/>
                      </a:lnTo>
                      <a:lnTo>
                        <a:pt x="389" y="81"/>
                      </a:lnTo>
                      <a:lnTo>
                        <a:pt x="401" y="73"/>
                      </a:lnTo>
                      <a:lnTo>
                        <a:pt x="414" y="68"/>
                      </a:lnTo>
                      <a:lnTo>
                        <a:pt x="430" y="64"/>
                      </a:lnTo>
                      <a:lnTo>
                        <a:pt x="447" y="62"/>
                      </a:lnTo>
                      <a:lnTo>
                        <a:pt x="447" y="62"/>
                      </a:lnTo>
                      <a:lnTo>
                        <a:pt x="464" y="64"/>
                      </a:lnTo>
                      <a:lnTo>
                        <a:pt x="480" y="69"/>
                      </a:lnTo>
                      <a:lnTo>
                        <a:pt x="493" y="79"/>
                      </a:lnTo>
                      <a:lnTo>
                        <a:pt x="505" y="91"/>
                      </a:lnTo>
                      <a:lnTo>
                        <a:pt x="513" y="104"/>
                      </a:lnTo>
                      <a:lnTo>
                        <a:pt x="518" y="120"/>
                      </a:lnTo>
                      <a:lnTo>
                        <a:pt x="522" y="137"/>
                      </a:lnTo>
                      <a:lnTo>
                        <a:pt x="524" y="154"/>
                      </a:lnTo>
                      <a:lnTo>
                        <a:pt x="524" y="154"/>
                      </a:lnTo>
                      <a:lnTo>
                        <a:pt x="522" y="174"/>
                      </a:lnTo>
                      <a:lnTo>
                        <a:pt x="517" y="193"/>
                      </a:lnTo>
                      <a:lnTo>
                        <a:pt x="509" y="212"/>
                      </a:lnTo>
                      <a:lnTo>
                        <a:pt x="501" y="230"/>
                      </a:lnTo>
                      <a:lnTo>
                        <a:pt x="486" y="258"/>
                      </a:lnTo>
                      <a:lnTo>
                        <a:pt x="478" y="270"/>
                      </a:lnTo>
                      <a:lnTo>
                        <a:pt x="289" y="665"/>
                      </a:lnTo>
                      <a:lnTo>
                        <a:pt x="108" y="270"/>
                      </a:lnTo>
                      <a:lnTo>
                        <a:pt x="108" y="270"/>
                      </a:lnTo>
                      <a:lnTo>
                        <a:pt x="100" y="258"/>
                      </a:lnTo>
                      <a:lnTo>
                        <a:pt x="85" y="230"/>
                      </a:lnTo>
                      <a:lnTo>
                        <a:pt x="77" y="212"/>
                      </a:lnTo>
                      <a:lnTo>
                        <a:pt x="69" y="193"/>
                      </a:lnTo>
                      <a:lnTo>
                        <a:pt x="64" y="174"/>
                      </a:lnTo>
                      <a:lnTo>
                        <a:pt x="62" y="154"/>
                      </a:lnTo>
                      <a:lnTo>
                        <a:pt x="62" y="154"/>
                      </a:lnTo>
                      <a:lnTo>
                        <a:pt x="64" y="137"/>
                      </a:lnTo>
                      <a:lnTo>
                        <a:pt x="67" y="120"/>
                      </a:lnTo>
                      <a:lnTo>
                        <a:pt x="73" y="104"/>
                      </a:lnTo>
                      <a:lnTo>
                        <a:pt x="81" y="91"/>
                      </a:lnTo>
                      <a:lnTo>
                        <a:pt x="93" y="79"/>
                      </a:lnTo>
                      <a:lnTo>
                        <a:pt x="106" y="69"/>
                      </a:lnTo>
                      <a:lnTo>
                        <a:pt x="121" y="64"/>
                      </a:lnTo>
                      <a:lnTo>
                        <a:pt x="139" y="62"/>
                      </a:lnTo>
                      <a:lnTo>
                        <a:pt x="139" y="62"/>
                      </a:lnTo>
                      <a:lnTo>
                        <a:pt x="156" y="64"/>
                      </a:lnTo>
                      <a:lnTo>
                        <a:pt x="172" y="68"/>
                      </a:lnTo>
                      <a:lnTo>
                        <a:pt x="185" y="73"/>
                      </a:lnTo>
                      <a:lnTo>
                        <a:pt x="197" y="81"/>
                      </a:lnTo>
                      <a:lnTo>
                        <a:pt x="204" y="89"/>
                      </a:lnTo>
                      <a:lnTo>
                        <a:pt x="210" y="96"/>
                      </a:lnTo>
                      <a:lnTo>
                        <a:pt x="214" y="102"/>
                      </a:lnTo>
                      <a:lnTo>
                        <a:pt x="216" y="108"/>
                      </a:lnTo>
                      <a:lnTo>
                        <a:pt x="216" y="108"/>
                      </a:lnTo>
                      <a:lnTo>
                        <a:pt x="216" y="120"/>
                      </a:lnTo>
                      <a:lnTo>
                        <a:pt x="214" y="135"/>
                      </a:lnTo>
                      <a:lnTo>
                        <a:pt x="210" y="143"/>
                      </a:lnTo>
                      <a:lnTo>
                        <a:pt x="206" y="149"/>
                      </a:lnTo>
                      <a:lnTo>
                        <a:pt x="200" y="152"/>
                      </a:lnTo>
                      <a:lnTo>
                        <a:pt x="193" y="154"/>
                      </a:lnTo>
                      <a:lnTo>
                        <a:pt x="193" y="154"/>
                      </a:lnTo>
                      <a:lnTo>
                        <a:pt x="185" y="154"/>
                      </a:lnTo>
                      <a:lnTo>
                        <a:pt x="177" y="152"/>
                      </a:lnTo>
                      <a:lnTo>
                        <a:pt x="166" y="147"/>
                      </a:lnTo>
                      <a:lnTo>
                        <a:pt x="156" y="141"/>
                      </a:lnTo>
                      <a:lnTo>
                        <a:pt x="154" y="139"/>
                      </a:lnTo>
                      <a:lnTo>
                        <a:pt x="154" y="100"/>
                      </a:lnTo>
                      <a:lnTo>
                        <a:pt x="154" y="100"/>
                      </a:lnTo>
                      <a:lnTo>
                        <a:pt x="148" y="102"/>
                      </a:lnTo>
                      <a:lnTo>
                        <a:pt x="131" y="108"/>
                      </a:lnTo>
                      <a:lnTo>
                        <a:pt x="131" y="108"/>
                      </a:lnTo>
                      <a:lnTo>
                        <a:pt x="127" y="112"/>
                      </a:lnTo>
                      <a:lnTo>
                        <a:pt x="123" y="118"/>
                      </a:lnTo>
                      <a:lnTo>
                        <a:pt x="118" y="129"/>
                      </a:lnTo>
                      <a:lnTo>
                        <a:pt x="116" y="147"/>
                      </a:lnTo>
                      <a:lnTo>
                        <a:pt x="116" y="147"/>
                      </a:lnTo>
                      <a:lnTo>
                        <a:pt x="102" y="158"/>
                      </a:lnTo>
                      <a:lnTo>
                        <a:pt x="94" y="166"/>
                      </a:lnTo>
                      <a:lnTo>
                        <a:pt x="93" y="170"/>
                      </a:lnTo>
                      <a:lnTo>
                        <a:pt x="93" y="170"/>
                      </a:lnTo>
                      <a:lnTo>
                        <a:pt x="94" y="172"/>
                      </a:lnTo>
                      <a:lnTo>
                        <a:pt x="94" y="177"/>
                      </a:lnTo>
                      <a:lnTo>
                        <a:pt x="96" y="181"/>
                      </a:lnTo>
                      <a:lnTo>
                        <a:pt x="100" y="185"/>
                      </a:lnTo>
                      <a:lnTo>
                        <a:pt x="100" y="185"/>
                      </a:lnTo>
                      <a:lnTo>
                        <a:pt x="114" y="193"/>
                      </a:lnTo>
                      <a:lnTo>
                        <a:pt x="123" y="201"/>
                      </a:lnTo>
                      <a:lnTo>
                        <a:pt x="123" y="201"/>
                      </a:lnTo>
                      <a:lnTo>
                        <a:pt x="123" y="212"/>
                      </a:lnTo>
                      <a:lnTo>
                        <a:pt x="125" y="222"/>
                      </a:lnTo>
                      <a:lnTo>
                        <a:pt x="131" y="231"/>
                      </a:lnTo>
                      <a:lnTo>
                        <a:pt x="131" y="231"/>
                      </a:lnTo>
                      <a:lnTo>
                        <a:pt x="146" y="247"/>
                      </a:lnTo>
                      <a:lnTo>
                        <a:pt x="154" y="255"/>
                      </a:lnTo>
                      <a:lnTo>
                        <a:pt x="154" y="255"/>
                      </a:lnTo>
                      <a:lnTo>
                        <a:pt x="154" y="245"/>
                      </a:lnTo>
                      <a:lnTo>
                        <a:pt x="154" y="224"/>
                      </a:lnTo>
                      <a:lnTo>
                        <a:pt x="154" y="224"/>
                      </a:lnTo>
                      <a:lnTo>
                        <a:pt x="154" y="218"/>
                      </a:lnTo>
                      <a:lnTo>
                        <a:pt x="156" y="214"/>
                      </a:lnTo>
                      <a:lnTo>
                        <a:pt x="160" y="208"/>
                      </a:lnTo>
                      <a:lnTo>
                        <a:pt x="170" y="201"/>
                      </a:lnTo>
                      <a:lnTo>
                        <a:pt x="170" y="201"/>
                      </a:lnTo>
                      <a:lnTo>
                        <a:pt x="172" y="199"/>
                      </a:lnTo>
                      <a:lnTo>
                        <a:pt x="177" y="199"/>
                      </a:lnTo>
                      <a:lnTo>
                        <a:pt x="191" y="199"/>
                      </a:lnTo>
                      <a:lnTo>
                        <a:pt x="208" y="201"/>
                      </a:lnTo>
                      <a:lnTo>
                        <a:pt x="224" y="201"/>
                      </a:lnTo>
                      <a:lnTo>
                        <a:pt x="224" y="201"/>
                      </a:lnTo>
                      <a:lnTo>
                        <a:pt x="229" y="199"/>
                      </a:lnTo>
                      <a:lnTo>
                        <a:pt x="237" y="197"/>
                      </a:lnTo>
                      <a:lnTo>
                        <a:pt x="249" y="189"/>
                      </a:lnTo>
                      <a:lnTo>
                        <a:pt x="262" y="177"/>
                      </a:lnTo>
                      <a:lnTo>
                        <a:pt x="262" y="177"/>
                      </a:lnTo>
                      <a:lnTo>
                        <a:pt x="260" y="245"/>
                      </a:lnTo>
                      <a:lnTo>
                        <a:pt x="256" y="291"/>
                      </a:lnTo>
                      <a:lnTo>
                        <a:pt x="256" y="309"/>
                      </a:lnTo>
                      <a:lnTo>
                        <a:pt x="254" y="316"/>
                      </a:lnTo>
                      <a:lnTo>
                        <a:pt x="254" y="316"/>
                      </a:lnTo>
                      <a:lnTo>
                        <a:pt x="249" y="322"/>
                      </a:lnTo>
                      <a:lnTo>
                        <a:pt x="241" y="326"/>
                      </a:lnTo>
                      <a:lnTo>
                        <a:pt x="231" y="332"/>
                      </a:lnTo>
                      <a:lnTo>
                        <a:pt x="177" y="332"/>
                      </a:lnTo>
                      <a:lnTo>
                        <a:pt x="177" y="332"/>
                      </a:lnTo>
                      <a:lnTo>
                        <a:pt x="181" y="343"/>
                      </a:lnTo>
                      <a:lnTo>
                        <a:pt x="185" y="353"/>
                      </a:lnTo>
                      <a:lnTo>
                        <a:pt x="193" y="363"/>
                      </a:lnTo>
                      <a:lnTo>
                        <a:pt x="193" y="363"/>
                      </a:lnTo>
                      <a:lnTo>
                        <a:pt x="224" y="393"/>
                      </a:lnTo>
                      <a:lnTo>
                        <a:pt x="224" y="393"/>
                      </a:lnTo>
                      <a:lnTo>
                        <a:pt x="245" y="393"/>
                      </a:lnTo>
                      <a:lnTo>
                        <a:pt x="270" y="393"/>
                      </a:lnTo>
                      <a:lnTo>
                        <a:pt x="270" y="393"/>
                      </a:lnTo>
                      <a:lnTo>
                        <a:pt x="262" y="403"/>
                      </a:lnTo>
                      <a:lnTo>
                        <a:pt x="254" y="417"/>
                      </a:lnTo>
                      <a:lnTo>
                        <a:pt x="254" y="417"/>
                      </a:lnTo>
                      <a:close/>
                      <a:moveTo>
                        <a:pt x="270" y="393"/>
                      </a:moveTo>
                      <a:lnTo>
                        <a:pt x="270" y="393"/>
                      </a:lnTo>
                      <a:lnTo>
                        <a:pt x="270" y="393"/>
                      </a:lnTo>
                      <a:lnTo>
                        <a:pt x="270" y="393"/>
                      </a:lnTo>
                      <a:lnTo>
                        <a:pt x="270" y="393"/>
                      </a:lnTo>
                      <a:lnTo>
                        <a:pt x="270" y="393"/>
                      </a:lnTo>
                      <a:close/>
                      <a:moveTo>
                        <a:pt x="316" y="393"/>
                      </a:moveTo>
                      <a:lnTo>
                        <a:pt x="316" y="393"/>
                      </a:lnTo>
                      <a:lnTo>
                        <a:pt x="316" y="393"/>
                      </a:lnTo>
                      <a:lnTo>
                        <a:pt x="316" y="393"/>
                      </a:lnTo>
                      <a:lnTo>
                        <a:pt x="316" y="393"/>
                      </a:lnTo>
                      <a:lnTo>
                        <a:pt x="316" y="393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56" name="Rectangle 4">
              <a:extLst>
                <a:ext uri="{FF2B5EF4-FFF2-40B4-BE49-F238E27FC236}">
                  <a16:creationId xmlns:a16="http://schemas.microsoft.com/office/drawing/2014/main" id="{CE9E9F0A-C52A-4584-878A-F997DEB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485574C-29EE-41D1-8D16-FBF0A2CF217F}"/>
              </a:ext>
            </a:extLst>
          </p:cNvPr>
          <p:cNvGrpSpPr/>
          <p:nvPr/>
        </p:nvGrpSpPr>
        <p:grpSpPr>
          <a:xfrm>
            <a:off x="557090" y="2636466"/>
            <a:ext cx="1983731" cy="1323102"/>
            <a:chOff x="557090" y="2636466"/>
            <a:chExt cx="1983731" cy="1323102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DE487F66-E24F-4EEC-A465-8A26D84EC686}"/>
                </a:ext>
              </a:extLst>
            </p:cNvPr>
            <p:cNvGrpSpPr/>
            <p:nvPr/>
          </p:nvGrpSpPr>
          <p:grpSpPr>
            <a:xfrm>
              <a:off x="557090" y="2638089"/>
              <a:ext cx="1983213" cy="1321479"/>
              <a:chOff x="1075163" y="3471662"/>
              <a:chExt cx="1983213" cy="1321479"/>
            </a:xfrm>
          </p:grpSpPr>
          <p:sp>
            <p:nvSpPr>
              <p:cNvPr id="112" name="Rectangle 76">
                <a:extLst>
                  <a:ext uri="{FF2B5EF4-FFF2-40B4-BE49-F238E27FC236}">
                    <a16:creationId xmlns:a16="http://schemas.microsoft.com/office/drawing/2014/main" id="{4CCF25AE-6D1A-405C-A0E4-2337284FEB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75163" y="3471662"/>
                <a:ext cx="1983213" cy="1321479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13" name="Group 180">
                <a:extLst>
                  <a:ext uri="{FF2B5EF4-FFF2-40B4-BE49-F238E27FC236}">
                    <a16:creationId xmlns:a16="http://schemas.microsoft.com/office/drawing/2014/main" id="{09BAE1A1-84FA-4043-A0C1-D58BEEBA2A75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654157" y="3723387"/>
                <a:ext cx="825225" cy="818029"/>
                <a:chOff x="941" y="0"/>
                <a:chExt cx="4358" cy="4320"/>
              </a:xfrm>
            </p:grpSpPr>
            <p:sp>
              <p:nvSpPr>
                <p:cNvPr id="114" name="Freeform 181">
                  <a:extLst>
                    <a:ext uri="{FF2B5EF4-FFF2-40B4-BE49-F238E27FC236}">
                      <a16:creationId xmlns:a16="http://schemas.microsoft.com/office/drawing/2014/main" id="{9A73FE93-01FA-46B3-9611-D1837A8796F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941" y="0"/>
                  <a:ext cx="4358" cy="4320"/>
                </a:xfrm>
                <a:custGeom>
                  <a:avLst/>
                  <a:gdLst>
                    <a:gd name="T0" fmla="*/ 2091 w 4358"/>
                    <a:gd name="T1" fmla="*/ 228 h 4320"/>
                    <a:gd name="T2" fmla="*/ 1880 w 4358"/>
                    <a:gd name="T3" fmla="*/ 237 h 4320"/>
                    <a:gd name="T4" fmla="*/ 1735 w 4358"/>
                    <a:gd name="T5" fmla="*/ 724 h 4320"/>
                    <a:gd name="T6" fmla="*/ 1493 w 4358"/>
                    <a:gd name="T7" fmla="*/ 345 h 4320"/>
                    <a:gd name="T8" fmla="*/ 1286 w 4358"/>
                    <a:gd name="T9" fmla="*/ 409 h 4320"/>
                    <a:gd name="T10" fmla="*/ 1345 w 4358"/>
                    <a:gd name="T11" fmla="*/ 978 h 4320"/>
                    <a:gd name="T12" fmla="*/ 981 w 4358"/>
                    <a:gd name="T13" fmla="*/ 666 h 4320"/>
                    <a:gd name="T14" fmla="*/ 761 w 4358"/>
                    <a:gd name="T15" fmla="*/ 764 h 4320"/>
                    <a:gd name="T16" fmla="*/ 966 w 4358"/>
                    <a:gd name="T17" fmla="*/ 1277 h 4320"/>
                    <a:gd name="T18" fmla="*/ 534 w 4358"/>
                    <a:gd name="T19" fmla="*/ 1090 h 4320"/>
                    <a:gd name="T20" fmla="*/ 398 w 4358"/>
                    <a:gd name="T21" fmla="*/ 1255 h 4320"/>
                    <a:gd name="T22" fmla="*/ 791 w 4358"/>
                    <a:gd name="T23" fmla="*/ 1691 h 4320"/>
                    <a:gd name="T24" fmla="*/ 286 w 4358"/>
                    <a:gd name="T25" fmla="*/ 1639 h 4320"/>
                    <a:gd name="T26" fmla="*/ 217 w 4358"/>
                    <a:gd name="T27" fmla="*/ 1845 h 4320"/>
                    <a:gd name="T28" fmla="*/ 712 w 4358"/>
                    <a:gd name="T29" fmla="*/ 2141 h 4320"/>
                    <a:gd name="T30" fmla="*/ 247 w 4358"/>
                    <a:gd name="T31" fmla="*/ 2252 h 4320"/>
                    <a:gd name="T32" fmla="*/ 271 w 4358"/>
                    <a:gd name="T33" fmla="*/ 2461 h 4320"/>
                    <a:gd name="T34" fmla="*/ 740 w 4358"/>
                    <a:gd name="T35" fmla="*/ 2612 h 4320"/>
                    <a:gd name="T36" fmla="*/ 368 w 4358"/>
                    <a:gd name="T37" fmla="*/ 2845 h 4320"/>
                    <a:gd name="T38" fmla="*/ 452 w 4358"/>
                    <a:gd name="T39" fmla="*/ 3038 h 4320"/>
                    <a:gd name="T40" fmla="*/ 975 w 4358"/>
                    <a:gd name="T41" fmla="*/ 3015 h 4320"/>
                    <a:gd name="T42" fmla="*/ 668 w 4358"/>
                    <a:gd name="T43" fmla="*/ 3376 h 4320"/>
                    <a:gd name="T44" fmla="*/ 819 w 4358"/>
                    <a:gd name="T45" fmla="*/ 3532 h 4320"/>
                    <a:gd name="T46" fmla="*/ 1304 w 4358"/>
                    <a:gd name="T47" fmla="*/ 3358 h 4320"/>
                    <a:gd name="T48" fmla="*/ 1144 w 4358"/>
                    <a:gd name="T49" fmla="*/ 3777 h 4320"/>
                    <a:gd name="T50" fmla="*/ 1326 w 4358"/>
                    <a:gd name="T51" fmla="*/ 3879 h 4320"/>
                    <a:gd name="T52" fmla="*/ 1726 w 4358"/>
                    <a:gd name="T53" fmla="*/ 3595 h 4320"/>
                    <a:gd name="T54" fmla="*/ 1688 w 4358"/>
                    <a:gd name="T55" fmla="*/ 4030 h 4320"/>
                    <a:gd name="T56" fmla="*/ 1893 w 4358"/>
                    <a:gd name="T57" fmla="*/ 4078 h 4320"/>
                    <a:gd name="T58" fmla="*/ 2186 w 4358"/>
                    <a:gd name="T59" fmla="*/ 3648 h 4320"/>
                    <a:gd name="T60" fmla="*/ 2291 w 4358"/>
                    <a:gd name="T61" fmla="*/ 4108 h 4320"/>
                    <a:gd name="T62" fmla="*/ 2503 w 4358"/>
                    <a:gd name="T63" fmla="*/ 4078 h 4320"/>
                    <a:gd name="T64" fmla="*/ 2654 w 4358"/>
                    <a:gd name="T65" fmla="*/ 3589 h 4320"/>
                    <a:gd name="T66" fmla="*/ 2890 w 4358"/>
                    <a:gd name="T67" fmla="*/ 3966 h 4320"/>
                    <a:gd name="T68" fmla="*/ 3080 w 4358"/>
                    <a:gd name="T69" fmla="*/ 3866 h 4320"/>
                    <a:gd name="T70" fmla="*/ 3105 w 4358"/>
                    <a:gd name="T71" fmla="*/ 3426 h 4320"/>
                    <a:gd name="T72" fmla="*/ 3423 w 4358"/>
                    <a:gd name="T73" fmla="*/ 3676 h 4320"/>
                    <a:gd name="T74" fmla="*/ 3561 w 4358"/>
                    <a:gd name="T75" fmla="*/ 3515 h 4320"/>
                    <a:gd name="T76" fmla="*/ 3419 w 4358"/>
                    <a:gd name="T77" fmla="*/ 3058 h 4320"/>
                    <a:gd name="T78" fmla="*/ 3835 w 4358"/>
                    <a:gd name="T79" fmla="*/ 3224 h 4320"/>
                    <a:gd name="T80" fmla="*/ 3920 w 4358"/>
                    <a:gd name="T81" fmla="*/ 3029 h 4320"/>
                    <a:gd name="T82" fmla="*/ 3651 w 4358"/>
                    <a:gd name="T83" fmla="*/ 2639 h 4320"/>
                    <a:gd name="T84" fmla="*/ 4090 w 4358"/>
                    <a:gd name="T85" fmla="*/ 2664 h 4320"/>
                    <a:gd name="T86" fmla="*/ 4093 w 4358"/>
                    <a:gd name="T87" fmla="*/ 2450 h 4320"/>
                    <a:gd name="T88" fmla="*/ 3701 w 4358"/>
                    <a:gd name="T89" fmla="*/ 2160 h 4320"/>
                    <a:gd name="T90" fmla="*/ 4126 w 4358"/>
                    <a:gd name="T91" fmla="*/ 2059 h 4320"/>
                    <a:gd name="T92" fmla="*/ 4110 w 4358"/>
                    <a:gd name="T93" fmla="*/ 1850 h 4320"/>
                    <a:gd name="T94" fmla="*/ 3612 w 4358"/>
                    <a:gd name="T95" fmla="*/ 1705 h 4320"/>
                    <a:gd name="T96" fmla="*/ 4016 w 4358"/>
                    <a:gd name="T97" fmla="*/ 1461 h 4320"/>
                    <a:gd name="T98" fmla="*/ 3924 w 4358"/>
                    <a:gd name="T99" fmla="*/ 1268 h 4320"/>
                    <a:gd name="T100" fmla="*/ 3412 w 4358"/>
                    <a:gd name="T101" fmla="*/ 1277 h 4320"/>
                    <a:gd name="T102" fmla="*/ 3700 w 4358"/>
                    <a:gd name="T103" fmla="*/ 934 h 4320"/>
                    <a:gd name="T104" fmla="*/ 3540 w 4358"/>
                    <a:gd name="T105" fmla="*/ 798 h 4320"/>
                    <a:gd name="T106" fmla="*/ 3075 w 4358"/>
                    <a:gd name="T107" fmla="*/ 945 h 4320"/>
                    <a:gd name="T108" fmla="*/ 3242 w 4358"/>
                    <a:gd name="T109" fmla="*/ 540 h 4320"/>
                    <a:gd name="T110" fmla="*/ 3064 w 4358"/>
                    <a:gd name="T111" fmla="*/ 430 h 4320"/>
                    <a:gd name="T112" fmla="*/ 2657 w 4358"/>
                    <a:gd name="T113" fmla="*/ 750 h 4320"/>
                    <a:gd name="T114" fmla="*/ 2698 w 4358"/>
                    <a:gd name="T115" fmla="*/ 279 h 4320"/>
                    <a:gd name="T116" fmla="*/ 2489 w 4358"/>
                    <a:gd name="T117" fmla="*/ 240 h 4320"/>
                    <a:gd name="T118" fmla="*/ 2199 w 4358"/>
                    <a:gd name="T119" fmla="*/ 661 h 4320"/>
                    <a:gd name="T120" fmla="*/ 2192 w 4358"/>
                    <a:gd name="T121" fmla="*/ 855 h 4320"/>
                    <a:gd name="T122" fmla="*/ 3490 w 4358"/>
                    <a:gd name="T123" fmla="*/ 2291 h 4320"/>
                    <a:gd name="T124" fmla="*/ 1866 w 4358"/>
                    <a:gd name="T125" fmla="*/ 3422 h 4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4358" h="4320">
                      <a:moveTo>
                        <a:pt x="2192" y="708"/>
                      </a:moveTo>
                      <a:lnTo>
                        <a:pt x="2192" y="708"/>
                      </a:lnTo>
                      <a:lnTo>
                        <a:pt x="2175" y="661"/>
                      </a:lnTo>
                      <a:lnTo>
                        <a:pt x="2161" y="613"/>
                      </a:lnTo>
                      <a:lnTo>
                        <a:pt x="2156" y="590"/>
                      </a:lnTo>
                      <a:lnTo>
                        <a:pt x="2152" y="566"/>
                      </a:lnTo>
                      <a:lnTo>
                        <a:pt x="2149" y="544"/>
                      </a:lnTo>
                      <a:lnTo>
                        <a:pt x="2149" y="524"/>
                      </a:lnTo>
                      <a:lnTo>
                        <a:pt x="2149" y="524"/>
                      </a:lnTo>
                      <a:lnTo>
                        <a:pt x="2150" y="493"/>
                      </a:lnTo>
                      <a:lnTo>
                        <a:pt x="2155" y="459"/>
                      </a:lnTo>
                      <a:lnTo>
                        <a:pt x="2169" y="387"/>
                      </a:lnTo>
                      <a:lnTo>
                        <a:pt x="2175" y="349"/>
                      </a:lnTo>
                      <a:lnTo>
                        <a:pt x="2181" y="312"/>
                      </a:lnTo>
                      <a:lnTo>
                        <a:pt x="2184" y="274"/>
                      </a:lnTo>
                      <a:lnTo>
                        <a:pt x="2186" y="237"/>
                      </a:lnTo>
                      <a:lnTo>
                        <a:pt x="2186" y="237"/>
                      </a:lnTo>
                      <a:lnTo>
                        <a:pt x="2184" y="218"/>
                      </a:lnTo>
                      <a:lnTo>
                        <a:pt x="2180" y="198"/>
                      </a:lnTo>
                      <a:lnTo>
                        <a:pt x="2174" y="179"/>
                      </a:lnTo>
                      <a:lnTo>
                        <a:pt x="2166" y="159"/>
                      </a:lnTo>
                      <a:lnTo>
                        <a:pt x="2156" y="139"/>
                      </a:lnTo>
                      <a:lnTo>
                        <a:pt x="2145" y="119"/>
                      </a:lnTo>
                      <a:lnTo>
                        <a:pt x="2124" y="81"/>
                      </a:lnTo>
                      <a:lnTo>
                        <a:pt x="2100" y="50"/>
                      </a:lnTo>
                      <a:lnTo>
                        <a:pt x="2080" y="23"/>
                      </a:lnTo>
                      <a:lnTo>
                        <a:pt x="2061" y="0"/>
                      </a:lnTo>
                      <a:lnTo>
                        <a:pt x="2061" y="0"/>
                      </a:lnTo>
                      <a:lnTo>
                        <a:pt x="2067" y="20"/>
                      </a:lnTo>
                      <a:lnTo>
                        <a:pt x="2078" y="73"/>
                      </a:lnTo>
                      <a:lnTo>
                        <a:pt x="2085" y="106"/>
                      </a:lnTo>
                      <a:lnTo>
                        <a:pt x="2089" y="142"/>
                      </a:lnTo>
                      <a:lnTo>
                        <a:pt x="2092" y="178"/>
                      </a:lnTo>
                      <a:lnTo>
                        <a:pt x="2092" y="212"/>
                      </a:lnTo>
                      <a:lnTo>
                        <a:pt x="2092" y="212"/>
                      </a:lnTo>
                      <a:lnTo>
                        <a:pt x="2091" y="228"/>
                      </a:lnTo>
                      <a:lnTo>
                        <a:pt x="2089" y="242"/>
                      </a:lnTo>
                      <a:lnTo>
                        <a:pt x="2085" y="254"/>
                      </a:lnTo>
                      <a:lnTo>
                        <a:pt x="2081" y="267"/>
                      </a:lnTo>
                      <a:lnTo>
                        <a:pt x="2069" y="290"/>
                      </a:lnTo>
                      <a:lnTo>
                        <a:pt x="2057" y="315"/>
                      </a:lnTo>
                      <a:lnTo>
                        <a:pt x="2039" y="345"/>
                      </a:lnTo>
                      <a:lnTo>
                        <a:pt x="2022" y="384"/>
                      </a:lnTo>
                      <a:lnTo>
                        <a:pt x="2013" y="407"/>
                      </a:lnTo>
                      <a:lnTo>
                        <a:pt x="2005" y="434"/>
                      </a:lnTo>
                      <a:lnTo>
                        <a:pt x="1996" y="465"/>
                      </a:lnTo>
                      <a:lnTo>
                        <a:pt x="1986" y="499"/>
                      </a:lnTo>
                      <a:lnTo>
                        <a:pt x="1986" y="499"/>
                      </a:lnTo>
                      <a:lnTo>
                        <a:pt x="1978" y="532"/>
                      </a:lnTo>
                      <a:lnTo>
                        <a:pt x="1974" y="563"/>
                      </a:lnTo>
                      <a:lnTo>
                        <a:pt x="1969" y="594"/>
                      </a:lnTo>
                      <a:lnTo>
                        <a:pt x="1966" y="622"/>
                      </a:lnTo>
                      <a:lnTo>
                        <a:pt x="1964" y="650"/>
                      </a:lnTo>
                      <a:lnTo>
                        <a:pt x="1964" y="677"/>
                      </a:lnTo>
                      <a:lnTo>
                        <a:pt x="1964" y="724"/>
                      </a:lnTo>
                      <a:lnTo>
                        <a:pt x="1964" y="724"/>
                      </a:lnTo>
                      <a:lnTo>
                        <a:pt x="1941" y="680"/>
                      </a:lnTo>
                      <a:lnTo>
                        <a:pt x="1919" y="633"/>
                      </a:lnTo>
                      <a:lnTo>
                        <a:pt x="1910" y="610"/>
                      </a:lnTo>
                      <a:lnTo>
                        <a:pt x="1902" y="588"/>
                      </a:lnTo>
                      <a:lnTo>
                        <a:pt x="1896" y="566"/>
                      </a:lnTo>
                      <a:lnTo>
                        <a:pt x="1893" y="546"/>
                      </a:lnTo>
                      <a:lnTo>
                        <a:pt x="1893" y="546"/>
                      </a:lnTo>
                      <a:lnTo>
                        <a:pt x="1890" y="515"/>
                      </a:lnTo>
                      <a:lnTo>
                        <a:pt x="1888" y="480"/>
                      </a:lnTo>
                      <a:lnTo>
                        <a:pt x="1891" y="407"/>
                      </a:lnTo>
                      <a:lnTo>
                        <a:pt x="1891" y="370"/>
                      </a:lnTo>
                      <a:lnTo>
                        <a:pt x="1891" y="331"/>
                      </a:lnTo>
                      <a:lnTo>
                        <a:pt x="1890" y="293"/>
                      </a:lnTo>
                      <a:lnTo>
                        <a:pt x="1885" y="256"/>
                      </a:lnTo>
                      <a:lnTo>
                        <a:pt x="1885" y="256"/>
                      </a:lnTo>
                      <a:lnTo>
                        <a:pt x="1880" y="237"/>
                      </a:lnTo>
                      <a:lnTo>
                        <a:pt x="1874" y="218"/>
                      </a:lnTo>
                      <a:lnTo>
                        <a:pt x="1865" y="200"/>
                      </a:lnTo>
                      <a:lnTo>
                        <a:pt x="1852" y="181"/>
                      </a:lnTo>
                      <a:lnTo>
                        <a:pt x="1840" y="162"/>
                      </a:lnTo>
                      <a:lnTo>
                        <a:pt x="1827" y="143"/>
                      </a:lnTo>
                      <a:lnTo>
                        <a:pt x="1799" y="111"/>
                      </a:lnTo>
                      <a:lnTo>
                        <a:pt x="1771" y="81"/>
                      </a:lnTo>
                      <a:lnTo>
                        <a:pt x="1748" y="58"/>
                      </a:lnTo>
                      <a:lnTo>
                        <a:pt x="1724" y="37"/>
                      </a:lnTo>
                      <a:lnTo>
                        <a:pt x="1724" y="37"/>
                      </a:lnTo>
                      <a:lnTo>
                        <a:pt x="1734" y="58"/>
                      </a:lnTo>
                      <a:lnTo>
                        <a:pt x="1752" y="108"/>
                      </a:lnTo>
                      <a:lnTo>
                        <a:pt x="1765" y="140"/>
                      </a:lnTo>
                      <a:lnTo>
                        <a:pt x="1774" y="175"/>
                      </a:lnTo>
                      <a:lnTo>
                        <a:pt x="1783" y="211"/>
                      </a:lnTo>
                      <a:lnTo>
                        <a:pt x="1788" y="245"/>
                      </a:lnTo>
                      <a:lnTo>
                        <a:pt x="1788" y="245"/>
                      </a:lnTo>
                      <a:lnTo>
                        <a:pt x="1790" y="260"/>
                      </a:lnTo>
                      <a:lnTo>
                        <a:pt x="1790" y="276"/>
                      </a:lnTo>
                      <a:lnTo>
                        <a:pt x="1788" y="289"/>
                      </a:lnTo>
                      <a:lnTo>
                        <a:pt x="1785" y="301"/>
                      </a:lnTo>
                      <a:lnTo>
                        <a:pt x="1779" y="326"/>
                      </a:lnTo>
                      <a:lnTo>
                        <a:pt x="1768" y="352"/>
                      </a:lnTo>
                      <a:lnTo>
                        <a:pt x="1757" y="385"/>
                      </a:lnTo>
                      <a:lnTo>
                        <a:pt x="1746" y="426"/>
                      </a:lnTo>
                      <a:lnTo>
                        <a:pt x="1741" y="451"/>
                      </a:lnTo>
                      <a:lnTo>
                        <a:pt x="1737" y="479"/>
                      </a:lnTo>
                      <a:lnTo>
                        <a:pt x="1732" y="510"/>
                      </a:lnTo>
                      <a:lnTo>
                        <a:pt x="1729" y="546"/>
                      </a:lnTo>
                      <a:lnTo>
                        <a:pt x="1729" y="546"/>
                      </a:lnTo>
                      <a:lnTo>
                        <a:pt x="1727" y="579"/>
                      </a:lnTo>
                      <a:lnTo>
                        <a:pt x="1726" y="611"/>
                      </a:lnTo>
                      <a:lnTo>
                        <a:pt x="1727" y="641"/>
                      </a:lnTo>
                      <a:lnTo>
                        <a:pt x="1729" y="671"/>
                      </a:lnTo>
                      <a:lnTo>
                        <a:pt x="1730" y="699"/>
                      </a:lnTo>
                      <a:lnTo>
                        <a:pt x="1735" y="724"/>
                      </a:lnTo>
                      <a:lnTo>
                        <a:pt x="1743" y="770"/>
                      </a:lnTo>
                      <a:lnTo>
                        <a:pt x="1743" y="770"/>
                      </a:lnTo>
                      <a:lnTo>
                        <a:pt x="1712" y="731"/>
                      </a:lnTo>
                      <a:lnTo>
                        <a:pt x="1682" y="689"/>
                      </a:lnTo>
                      <a:lnTo>
                        <a:pt x="1670" y="667"/>
                      </a:lnTo>
                      <a:lnTo>
                        <a:pt x="1659" y="647"/>
                      </a:lnTo>
                      <a:lnTo>
                        <a:pt x="1649" y="627"/>
                      </a:lnTo>
                      <a:lnTo>
                        <a:pt x="1641" y="608"/>
                      </a:lnTo>
                      <a:lnTo>
                        <a:pt x="1641" y="608"/>
                      </a:lnTo>
                      <a:lnTo>
                        <a:pt x="1634" y="577"/>
                      </a:lnTo>
                      <a:lnTo>
                        <a:pt x="1627" y="544"/>
                      </a:lnTo>
                      <a:lnTo>
                        <a:pt x="1617" y="471"/>
                      </a:lnTo>
                      <a:lnTo>
                        <a:pt x="1612" y="432"/>
                      </a:lnTo>
                      <a:lnTo>
                        <a:pt x="1606" y="395"/>
                      </a:lnTo>
                      <a:lnTo>
                        <a:pt x="1596" y="357"/>
                      </a:lnTo>
                      <a:lnTo>
                        <a:pt x="1585" y="321"/>
                      </a:lnTo>
                      <a:lnTo>
                        <a:pt x="1585" y="321"/>
                      </a:lnTo>
                      <a:lnTo>
                        <a:pt x="1577" y="304"/>
                      </a:lnTo>
                      <a:lnTo>
                        <a:pt x="1568" y="287"/>
                      </a:lnTo>
                      <a:lnTo>
                        <a:pt x="1556" y="270"/>
                      </a:lnTo>
                      <a:lnTo>
                        <a:pt x="1542" y="254"/>
                      </a:lnTo>
                      <a:lnTo>
                        <a:pt x="1526" y="239"/>
                      </a:lnTo>
                      <a:lnTo>
                        <a:pt x="1510" y="223"/>
                      </a:lnTo>
                      <a:lnTo>
                        <a:pt x="1476" y="195"/>
                      </a:lnTo>
                      <a:lnTo>
                        <a:pt x="1445" y="172"/>
                      </a:lnTo>
                      <a:lnTo>
                        <a:pt x="1417" y="153"/>
                      </a:lnTo>
                      <a:lnTo>
                        <a:pt x="1392" y="137"/>
                      </a:lnTo>
                      <a:lnTo>
                        <a:pt x="1392" y="137"/>
                      </a:lnTo>
                      <a:lnTo>
                        <a:pt x="1403" y="154"/>
                      </a:lnTo>
                      <a:lnTo>
                        <a:pt x="1431" y="201"/>
                      </a:lnTo>
                      <a:lnTo>
                        <a:pt x="1448" y="231"/>
                      </a:lnTo>
                      <a:lnTo>
                        <a:pt x="1464" y="262"/>
                      </a:lnTo>
                      <a:lnTo>
                        <a:pt x="1478" y="296"/>
                      </a:lnTo>
                      <a:lnTo>
                        <a:pt x="1489" y="329"/>
                      </a:lnTo>
                      <a:lnTo>
                        <a:pt x="1489" y="329"/>
                      </a:lnTo>
                      <a:lnTo>
                        <a:pt x="1493" y="345"/>
                      </a:lnTo>
                      <a:lnTo>
                        <a:pt x="1495" y="359"/>
                      </a:lnTo>
                      <a:lnTo>
                        <a:pt x="1496" y="373"/>
                      </a:lnTo>
                      <a:lnTo>
                        <a:pt x="1496" y="385"/>
                      </a:lnTo>
                      <a:lnTo>
                        <a:pt x="1492" y="412"/>
                      </a:lnTo>
                      <a:lnTo>
                        <a:pt x="1487" y="440"/>
                      </a:lnTo>
                      <a:lnTo>
                        <a:pt x="1482" y="474"/>
                      </a:lnTo>
                      <a:lnTo>
                        <a:pt x="1478" y="516"/>
                      </a:lnTo>
                      <a:lnTo>
                        <a:pt x="1476" y="541"/>
                      </a:lnTo>
                      <a:lnTo>
                        <a:pt x="1476" y="569"/>
                      </a:lnTo>
                      <a:lnTo>
                        <a:pt x="1478" y="602"/>
                      </a:lnTo>
                      <a:lnTo>
                        <a:pt x="1481" y="638"/>
                      </a:lnTo>
                      <a:lnTo>
                        <a:pt x="1481" y="638"/>
                      </a:lnTo>
                      <a:lnTo>
                        <a:pt x="1484" y="669"/>
                      </a:lnTo>
                      <a:lnTo>
                        <a:pt x="1489" y="700"/>
                      </a:lnTo>
                      <a:lnTo>
                        <a:pt x="1493" y="728"/>
                      </a:lnTo>
                      <a:lnTo>
                        <a:pt x="1499" y="756"/>
                      </a:lnTo>
                      <a:lnTo>
                        <a:pt x="1514" y="806"/>
                      </a:lnTo>
                      <a:lnTo>
                        <a:pt x="1529" y="850"/>
                      </a:lnTo>
                      <a:lnTo>
                        <a:pt x="1529" y="850"/>
                      </a:lnTo>
                      <a:lnTo>
                        <a:pt x="1493" y="817"/>
                      </a:lnTo>
                      <a:lnTo>
                        <a:pt x="1460" y="783"/>
                      </a:lnTo>
                      <a:lnTo>
                        <a:pt x="1446" y="766"/>
                      </a:lnTo>
                      <a:lnTo>
                        <a:pt x="1432" y="747"/>
                      </a:lnTo>
                      <a:lnTo>
                        <a:pt x="1421" y="730"/>
                      </a:lnTo>
                      <a:lnTo>
                        <a:pt x="1411" y="713"/>
                      </a:lnTo>
                      <a:lnTo>
                        <a:pt x="1411" y="713"/>
                      </a:lnTo>
                      <a:lnTo>
                        <a:pt x="1398" y="685"/>
                      </a:lnTo>
                      <a:lnTo>
                        <a:pt x="1387" y="652"/>
                      </a:lnTo>
                      <a:lnTo>
                        <a:pt x="1365" y="582"/>
                      </a:lnTo>
                      <a:lnTo>
                        <a:pt x="1353" y="546"/>
                      </a:lnTo>
                      <a:lnTo>
                        <a:pt x="1340" y="508"/>
                      </a:lnTo>
                      <a:lnTo>
                        <a:pt x="1326" y="474"/>
                      </a:lnTo>
                      <a:lnTo>
                        <a:pt x="1309" y="440"/>
                      </a:lnTo>
                      <a:lnTo>
                        <a:pt x="1309" y="440"/>
                      </a:lnTo>
                      <a:lnTo>
                        <a:pt x="1300" y="424"/>
                      </a:lnTo>
                      <a:lnTo>
                        <a:pt x="1286" y="409"/>
                      </a:lnTo>
                      <a:lnTo>
                        <a:pt x="1272" y="393"/>
                      </a:lnTo>
                      <a:lnTo>
                        <a:pt x="1255" y="379"/>
                      </a:lnTo>
                      <a:lnTo>
                        <a:pt x="1236" y="365"/>
                      </a:lnTo>
                      <a:lnTo>
                        <a:pt x="1217" y="352"/>
                      </a:lnTo>
                      <a:lnTo>
                        <a:pt x="1180" y="329"/>
                      </a:lnTo>
                      <a:lnTo>
                        <a:pt x="1144" y="310"/>
                      </a:lnTo>
                      <a:lnTo>
                        <a:pt x="1114" y="296"/>
                      </a:lnTo>
                      <a:lnTo>
                        <a:pt x="1086" y="285"/>
                      </a:lnTo>
                      <a:lnTo>
                        <a:pt x="1086" y="285"/>
                      </a:lnTo>
                      <a:lnTo>
                        <a:pt x="1100" y="301"/>
                      </a:lnTo>
                      <a:lnTo>
                        <a:pt x="1136" y="343"/>
                      </a:lnTo>
                      <a:lnTo>
                        <a:pt x="1158" y="370"/>
                      </a:lnTo>
                      <a:lnTo>
                        <a:pt x="1178" y="399"/>
                      </a:lnTo>
                      <a:lnTo>
                        <a:pt x="1198" y="430"/>
                      </a:lnTo>
                      <a:lnTo>
                        <a:pt x="1215" y="462"/>
                      </a:lnTo>
                      <a:lnTo>
                        <a:pt x="1215" y="462"/>
                      </a:lnTo>
                      <a:lnTo>
                        <a:pt x="1222" y="477"/>
                      </a:lnTo>
                      <a:lnTo>
                        <a:pt x="1226" y="490"/>
                      </a:lnTo>
                      <a:lnTo>
                        <a:pt x="1230" y="504"/>
                      </a:lnTo>
                      <a:lnTo>
                        <a:pt x="1231" y="516"/>
                      </a:lnTo>
                      <a:lnTo>
                        <a:pt x="1231" y="543"/>
                      </a:lnTo>
                      <a:lnTo>
                        <a:pt x="1231" y="571"/>
                      </a:lnTo>
                      <a:lnTo>
                        <a:pt x="1231" y="605"/>
                      </a:lnTo>
                      <a:lnTo>
                        <a:pt x="1234" y="647"/>
                      </a:lnTo>
                      <a:lnTo>
                        <a:pt x="1237" y="674"/>
                      </a:lnTo>
                      <a:lnTo>
                        <a:pt x="1242" y="702"/>
                      </a:lnTo>
                      <a:lnTo>
                        <a:pt x="1248" y="733"/>
                      </a:lnTo>
                      <a:lnTo>
                        <a:pt x="1256" y="767"/>
                      </a:lnTo>
                      <a:lnTo>
                        <a:pt x="1256" y="767"/>
                      </a:lnTo>
                      <a:lnTo>
                        <a:pt x="1265" y="800"/>
                      </a:lnTo>
                      <a:lnTo>
                        <a:pt x="1276" y="831"/>
                      </a:lnTo>
                      <a:lnTo>
                        <a:pt x="1287" y="861"/>
                      </a:lnTo>
                      <a:lnTo>
                        <a:pt x="1298" y="887"/>
                      </a:lnTo>
                      <a:lnTo>
                        <a:pt x="1309" y="912"/>
                      </a:lnTo>
                      <a:lnTo>
                        <a:pt x="1322" y="937"/>
                      </a:lnTo>
                      <a:lnTo>
                        <a:pt x="1345" y="978"/>
                      </a:lnTo>
                      <a:lnTo>
                        <a:pt x="1345" y="978"/>
                      </a:lnTo>
                      <a:lnTo>
                        <a:pt x="1303" y="950"/>
                      </a:lnTo>
                      <a:lnTo>
                        <a:pt x="1262" y="920"/>
                      </a:lnTo>
                      <a:lnTo>
                        <a:pt x="1244" y="905"/>
                      </a:lnTo>
                      <a:lnTo>
                        <a:pt x="1226" y="889"/>
                      </a:lnTo>
                      <a:lnTo>
                        <a:pt x="1212" y="872"/>
                      </a:lnTo>
                      <a:lnTo>
                        <a:pt x="1198" y="856"/>
                      </a:lnTo>
                      <a:lnTo>
                        <a:pt x="1198" y="856"/>
                      </a:lnTo>
                      <a:lnTo>
                        <a:pt x="1181" y="830"/>
                      </a:lnTo>
                      <a:lnTo>
                        <a:pt x="1166" y="800"/>
                      </a:lnTo>
                      <a:lnTo>
                        <a:pt x="1131" y="735"/>
                      </a:lnTo>
                      <a:lnTo>
                        <a:pt x="1116" y="700"/>
                      </a:lnTo>
                      <a:lnTo>
                        <a:pt x="1097" y="666"/>
                      </a:lnTo>
                      <a:lnTo>
                        <a:pt x="1077" y="633"/>
                      </a:lnTo>
                      <a:lnTo>
                        <a:pt x="1055" y="604"/>
                      </a:lnTo>
                      <a:lnTo>
                        <a:pt x="1055" y="604"/>
                      </a:lnTo>
                      <a:lnTo>
                        <a:pt x="1042" y="590"/>
                      </a:lnTo>
                      <a:lnTo>
                        <a:pt x="1028" y="577"/>
                      </a:lnTo>
                      <a:lnTo>
                        <a:pt x="1011" y="565"/>
                      </a:lnTo>
                      <a:lnTo>
                        <a:pt x="992" y="552"/>
                      </a:lnTo>
                      <a:lnTo>
                        <a:pt x="972" y="543"/>
                      </a:lnTo>
                      <a:lnTo>
                        <a:pt x="952" y="533"/>
                      </a:lnTo>
                      <a:lnTo>
                        <a:pt x="911" y="516"/>
                      </a:lnTo>
                      <a:lnTo>
                        <a:pt x="874" y="504"/>
                      </a:lnTo>
                      <a:lnTo>
                        <a:pt x="843" y="494"/>
                      </a:lnTo>
                      <a:lnTo>
                        <a:pt x="813" y="488"/>
                      </a:lnTo>
                      <a:lnTo>
                        <a:pt x="813" y="488"/>
                      </a:lnTo>
                      <a:lnTo>
                        <a:pt x="830" y="501"/>
                      </a:lnTo>
                      <a:lnTo>
                        <a:pt x="871" y="536"/>
                      </a:lnTo>
                      <a:lnTo>
                        <a:pt x="896" y="558"/>
                      </a:lnTo>
                      <a:lnTo>
                        <a:pt x="921" y="585"/>
                      </a:lnTo>
                      <a:lnTo>
                        <a:pt x="944" y="611"/>
                      </a:lnTo>
                      <a:lnTo>
                        <a:pt x="966" y="639"/>
                      </a:lnTo>
                      <a:lnTo>
                        <a:pt x="966" y="639"/>
                      </a:lnTo>
                      <a:lnTo>
                        <a:pt x="974" y="653"/>
                      </a:lnTo>
                      <a:lnTo>
                        <a:pt x="981" y="666"/>
                      </a:lnTo>
                      <a:lnTo>
                        <a:pt x="986" y="678"/>
                      </a:lnTo>
                      <a:lnTo>
                        <a:pt x="989" y="691"/>
                      </a:lnTo>
                      <a:lnTo>
                        <a:pt x="994" y="716"/>
                      </a:lnTo>
                      <a:lnTo>
                        <a:pt x="999" y="744"/>
                      </a:lnTo>
                      <a:lnTo>
                        <a:pt x="1003" y="778"/>
                      </a:lnTo>
                      <a:lnTo>
                        <a:pt x="1013" y="819"/>
                      </a:lnTo>
                      <a:lnTo>
                        <a:pt x="1020" y="844"/>
                      </a:lnTo>
                      <a:lnTo>
                        <a:pt x="1030" y="870"/>
                      </a:lnTo>
                      <a:lnTo>
                        <a:pt x="1041" y="900"/>
                      </a:lnTo>
                      <a:lnTo>
                        <a:pt x="1055" y="934"/>
                      </a:lnTo>
                      <a:lnTo>
                        <a:pt x="1055" y="934"/>
                      </a:lnTo>
                      <a:lnTo>
                        <a:pt x="1069" y="967"/>
                      </a:lnTo>
                      <a:lnTo>
                        <a:pt x="1084" y="997"/>
                      </a:lnTo>
                      <a:lnTo>
                        <a:pt x="1102" y="1025"/>
                      </a:lnTo>
                      <a:lnTo>
                        <a:pt x="1117" y="1051"/>
                      </a:lnTo>
                      <a:lnTo>
                        <a:pt x="1133" y="1076"/>
                      </a:lnTo>
                      <a:lnTo>
                        <a:pt x="1150" y="1098"/>
                      </a:lnTo>
                      <a:lnTo>
                        <a:pt x="1181" y="1135"/>
                      </a:lnTo>
                      <a:lnTo>
                        <a:pt x="1181" y="1135"/>
                      </a:lnTo>
                      <a:lnTo>
                        <a:pt x="1123" y="1112"/>
                      </a:lnTo>
                      <a:lnTo>
                        <a:pt x="1092" y="1098"/>
                      </a:lnTo>
                      <a:lnTo>
                        <a:pt x="1061" y="1082"/>
                      </a:lnTo>
                      <a:lnTo>
                        <a:pt x="1031" y="1065"/>
                      </a:lnTo>
                      <a:lnTo>
                        <a:pt x="1002" y="1048"/>
                      </a:lnTo>
                      <a:lnTo>
                        <a:pt x="977" y="1029"/>
                      </a:lnTo>
                      <a:lnTo>
                        <a:pt x="956" y="1009"/>
                      </a:lnTo>
                      <a:lnTo>
                        <a:pt x="956" y="1009"/>
                      </a:lnTo>
                      <a:lnTo>
                        <a:pt x="935" y="986"/>
                      </a:lnTo>
                      <a:lnTo>
                        <a:pt x="914" y="958"/>
                      </a:lnTo>
                      <a:lnTo>
                        <a:pt x="871" y="897"/>
                      </a:lnTo>
                      <a:lnTo>
                        <a:pt x="849" y="866"/>
                      </a:lnTo>
                      <a:lnTo>
                        <a:pt x="825" y="834"/>
                      </a:lnTo>
                      <a:lnTo>
                        <a:pt x="802" y="803"/>
                      </a:lnTo>
                      <a:lnTo>
                        <a:pt x="775" y="777"/>
                      </a:lnTo>
                      <a:lnTo>
                        <a:pt x="775" y="777"/>
                      </a:lnTo>
                      <a:lnTo>
                        <a:pt x="761" y="764"/>
                      </a:lnTo>
                      <a:lnTo>
                        <a:pt x="744" y="753"/>
                      </a:lnTo>
                      <a:lnTo>
                        <a:pt x="726" y="744"/>
                      </a:lnTo>
                      <a:lnTo>
                        <a:pt x="705" y="735"/>
                      </a:lnTo>
                      <a:lnTo>
                        <a:pt x="683" y="727"/>
                      </a:lnTo>
                      <a:lnTo>
                        <a:pt x="663" y="721"/>
                      </a:lnTo>
                      <a:lnTo>
                        <a:pt x="619" y="711"/>
                      </a:lnTo>
                      <a:lnTo>
                        <a:pt x="580" y="703"/>
                      </a:lnTo>
                      <a:lnTo>
                        <a:pt x="548" y="699"/>
                      </a:lnTo>
                      <a:lnTo>
                        <a:pt x="518" y="696"/>
                      </a:lnTo>
                      <a:lnTo>
                        <a:pt x="518" y="696"/>
                      </a:lnTo>
                      <a:lnTo>
                        <a:pt x="537" y="706"/>
                      </a:lnTo>
                      <a:lnTo>
                        <a:pt x="582" y="736"/>
                      </a:lnTo>
                      <a:lnTo>
                        <a:pt x="610" y="756"/>
                      </a:lnTo>
                      <a:lnTo>
                        <a:pt x="640" y="778"/>
                      </a:lnTo>
                      <a:lnTo>
                        <a:pt x="668" y="802"/>
                      </a:lnTo>
                      <a:lnTo>
                        <a:pt x="693" y="827"/>
                      </a:lnTo>
                      <a:lnTo>
                        <a:pt x="693" y="827"/>
                      </a:lnTo>
                      <a:lnTo>
                        <a:pt x="704" y="839"/>
                      </a:lnTo>
                      <a:lnTo>
                        <a:pt x="712" y="850"/>
                      </a:lnTo>
                      <a:lnTo>
                        <a:pt x="719" y="862"/>
                      </a:lnTo>
                      <a:lnTo>
                        <a:pt x="724" y="873"/>
                      </a:lnTo>
                      <a:lnTo>
                        <a:pt x="733" y="898"/>
                      </a:lnTo>
                      <a:lnTo>
                        <a:pt x="743" y="926"/>
                      </a:lnTo>
                      <a:lnTo>
                        <a:pt x="752" y="959"/>
                      </a:lnTo>
                      <a:lnTo>
                        <a:pt x="768" y="1000"/>
                      </a:lnTo>
                      <a:lnTo>
                        <a:pt x="779" y="1023"/>
                      </a:lnTo>
                      <a:lnTo>
                        <a:pt x="793" y="1048"/>
                      </a:lnTo>
                      <a:lnTo>
                        <a:pt x="808" y="1078"/>
                      </a:lnTo>
                      <a:lnTo>
                        <a:pt x="827" y="1109"/>
                      </a:lnTo>
                      <a:lnTo>
                        <a:pt x="827" y="1109"/>
                      </a:lnTo>
                      <a:lnTo>
                        <a:pt x="844" y="1135"/>
                      </a:lnTo>
                      <a:lnTo>
                        <a:pt x="861" y="1160"/>
                      </a:lnTo>
                      <a:lnTo>
                        <a:pt x="880" y="1184"/>
                      </a:lnTo>
                      <a:lnTo>
                        <a:pt x="897" y="1206"/>
                      </a:lnTo>
                      <a:lnTo>
                        <a:pt x="933" y="1245"/>
                      </a:lnTo>
                      <a:lnTo>
                        <a:pt x="966" y="1277"/>
                      </a:lnTo>
                      <a:lnTo>
                        <a:pt x="966" y="1277"/>
                      </a:lnTo>
                      <a:lnTo>
                        <a:pt x="921" y="1263"/>
                      </a:lnTo>
                      <a:lnTo>
                        <a:pt x="875" y="1248"/>
                      </a:lnTo>
                      <a:lnTo>
                        <a:pt x="854" y="1238"/>
                      </a:lnTo>
                      <a:lnTo>
                        <a:pt x="835" y="1229"/>
                      </a:lnTo>
                      <a:lnTo>
                        <a:pt x="816" y="1218"/>
                      </a:lnTo>
                      <a:lnTo>
                        <a:pt x="800" y="1207"/>
                      </a:lnTo>
                      <a:lnTo>
                        <a:pt x="800" y="1207"/>
                      </a:lnTo>
                      <a:lnTo>
                        <a:pt x="775" y="1187"/>
                      </a:lnTo>
                      <a:lnTo>
                        <a:pt x="751" y="1163"/>
                      </a:lnTo>
                      <a:lnTo>
                        <a:pt x="699" y="1110"/>
                      </a:lnTo>
                      <a:lnTo>
                        <a:pt x="671" y="1082"/>
                      </a:lnTo>
                      <a:lnTo>
                        <a:pt x="644" y="1054"/>
                      </a:lnTo>
                      <a:lnTo>
                        <a:pt x="615" y="1029"/>
                      </a:lnTo>
                      <a:lnTo>
                        <a:pt x="585" y="1006"/>
                      </a:lnTo>
                      <a:lnTo>
                        <a:pt x="585" y="1006"/>
                      </a:lnTo>
                      <a:lnTo>
                        <a:pt x="568" y="997"/>
                      </a:lnTo>
                      <a:lnTo>
                        <a:pt x="549" y="989"/>
                      </a:lnTo>
                      <a:lnTo>
                        <a:pt x="529" y="981"/>
                      </a:lnTo>
                      <a:lnTo>
                        <a:pt x="507" y="976"/>
                      </a:lnTo>
                      <a:lnTo>
                        <a:pt x="485" y="972"/>
                      </a:lnTo>
                      <a:lnTo>
                        <a:pt x="463" y="968"/>
                      </a:lnTo>
                      <a:lnTo>
                        <a:pt x="418" y="965"/>
                      </a:lnTo>
                      <a:lnTo>
                        <a:pt x="379" y="964"/>
                      </a:lnTo>
                      <a:lnTo>
                        <a:pt x="346" y="965"/>
                      </a:lnTo>
                      <a:lnTo>
                        <a:pt x="315" y="967"/>
                      </a:lnTo>
                      <a:lnTo>
                        <a:pt x="315" y="967"/>
                      </a:lnTo>
                      <a:lnTo>
                        <a:pt x="335" y="975"/>
                      </a:lnTo>
                      <a:lnTo>
                        <a:pt x="385" y="997"/>
                      </a:lnTo>
                      <a:lnTo>
                        <a:pt x="417" y="1011"/>
                      </a:lnTo>
                      <a:lnTo>
                        <a:pt x="449" y="1029"/>
                      </a:lnTo>
                      <a:lnTo>
                        <a:pt x="482" y="1048"/>
                      </a:lnTo>
                      <a:lnTo>
                        <a:pt x="510" y="1068"/>
                      </a:lnTo>
                      <a:lnTo>
                        <a:pt x="510" y="1068"/>
                      </a:lnTo>
                      <a:lnTo>
                        <a:pt x="523" y="1079"/>
                      </a:lnTo>
                      <a:lnTo>
                        <a:pt x="534" y="1090"/>
                      </a:lnTo>
                      <a:lnTo>
                        <a:pt x="541" y="1099"/>
                      </a:lnTo>
                      <a:lnTo>
                        <a:pt x="549" y="1110"/>
                      </a:lnTo>
                      <a:lnTo>
                        <a:pt x="563" y="1134"/>
                      </a:lnTo>
                      <a:lnTo>
                        <a:pt x="576" y="1160"/>
                      </a:lnTo>
                      <a:lnTo>
                        <a:pt x="591" y="1192"/>
                      </a:lnTo>
                      <a:lnTo>
                        <a:pt x="613" y="1227"/>
                      </a:lnTo>
                      <a:lnTo>
                        <a:pt x="627" y="1249"/>
                      </a:lnTo>
                      <a:lnTo>
                        <a:pt x="644" y="1273"/>
                      </a:lnTo>
                      <a:lnTo>
                        <a:pt x="665" y="1298"/>
                      </a:lnTo>
                      <a:lnTo>
                        <a:pt x="688" y="1326"/>
                      </a:lnTo>
                      <a:lnTo>
                        <a:pt x="688" y="1326"/>
                      </a:lnTo>
                      <a:lnTo>
                        <a:pt x="712" y="1351"/>
                      </a:lnTo>
                      <a:lnTo>
                        <a:pt x="733" y="1374"/>
                      </a:lnTo>
                      <a:lnTo>
                        <a:pt x="757" y="1396"/>
                      </a:lnTo>
                      <a:lnTo>
                        <a:pt x="779" y="1415"/>
                      </a:lnTo>
                      <a:lnTo>
                        <a:pt x="800" y="1432"/>
                      </a:lnTo>
                      <a:lnTo>
                        <a:pt x="822" y="1449"/>
                      </a:lnTo>
                      <a:lnTo>
                        <a:pt x="861" y="1475"/>
                      </a:lnTo>
                      <a:lnTo>
                        <a:pt x="861" y="1475"/>
                      </a:lnTo>
                      <a:lnTo>
                        <a:pt x="813" y="1469"/>
                      </a:lnTo>
                      <a:lnTo>
                        <a:pt x="763" y="1460"/>
                      </a:lnTo>
                      <a:lnTo>
                        <a:pt x="740" y="1454"/>
                      </a:lnTo>
                      <a:lnTo>
                        <a:pt x="716" y="1447"/>
                      </a:lnTo>
                      <a:lnTo>
                        <a:pt x="696" y="1439"/>
                      </a:lnTo>
                      <a:lnTo>
                        <a:pt x="677" y="1432"/>
                      </a:lnTo>
                      <a:lnTo>
                        <a:pt x="677" y="1432"/>
                      </a:lnTo>
                      <a:lnTo>
                        <a:pt x="649" y="1415"/>
                      </a:lnTo>
                      <a:lnTo>
                        <a:pt x="621" y="1396"/>
                      </a:lnTo>
                      <a:lnTo>
                        <a:pt x="562" y="1351"/>
                      </a:lnTo>
                      <a:lnTo>
                        <a:pt x="532" y="1327"/>
                      </a:lnTo>
                      <a:lnTo>
                        <a:pt x="499" y="1305"/>
                      </a:lnTo>
                      <a:lnTo>
                        <a:pt x="468" y="1285"/>
                      </a:lnTo>
                      <a:lnTo>
                        <a:pt x="434" y="1268"/>
                      </a:lnTo>
                      <a:lnTo>
                        <a:pt x="434" y="1268"/>
                      </a:lnTo>
                      <a:lnTo>
                        <a:pt x="417" y="1260"/>
                      </a:lnTo>
                      <a:lnTo>
                        <a:pt x="398" y="1255"/>
                      </a:lnTo>
                      <a:lnTo>
                        <a:pt x="376" y="1252"/>
                      </a:lnTo>
                      <a:lnTo>
                        <a:pt x="354" y="1251"/>
                      </a:lnTo>
                      <a:lnTo>
                        <a:pt x="332" y="1249"/>
                      </a:lnTo>
                      <a:lnTo>
                        <a:pt x="311" y="1251"/>
                      </a:lnTo>
                      <a:lnTo>
                        <a:pt x="267" y="1254"/>
                      </a:lnTo>
                      <a:lnTo>
                        <a:pt x="228" y="1260"/>
                      </a:lnTo>
                      <a:lnTo>
                        <a:pt x="195" y="1265"/>
                      </a:lnTo>
                      <a:lnTo>
                        <a:pt x="167" y="1273"/>
                      </a:lnTo>
                      <a:lnTo>
                        <a:pt x="167" y="1273"/>
                      </a:lnTo>
                      <a:lnTo>
                        <a:pt x="187" y="1276"/>
                      </a:lnTo>
                      <a:lnTo>
                        <a:pt x="239" y="1290"/>
                      </a:lnTo>
                      <a:lnTo>
                        <a:pt x="271" y="1299"/>
                      </a:lnTo>
                      <a:lnTo>
                        <a:pt x="306" y="1310"/>
                      </a:lnTo>
                      <a:lnTo>
                        <a:pt x="340" y="1324"/>
                      </a:lnTo>
                      <a:lnTo>
                        <a:pt x="371" y="1340"/>
                      </a:lnTo>
                      <a:lnTo>
                        <a:pt x="371" y="1340"/>
                      </a:lnTo>
                      <a:lnTo>
                        <a:pt x="385" y="1349"/>
                      </a:lnTo>
                      <a:lnTo>
                        <a:pt x="396" y="1357"/>
                      </a:lnTo>
                      <a:lnTo>
                        <a:pt x="407" y="1366"/>
                      </a:lnTo>
                      <a:lnTo>
                        <a:pt x="417" y="1376"/>
                      </a:lnTo>
                      <a:lnTo>
                        <a:pt x="432" y="1396"/>
                      </a:lnTo>
                      <a:lnTo>
                        <a:pt x="449" y="1419"/>
                      </a:lnTo>
                      <a:lnTo>
                        <a:pt x="470" y="1447"/>
                      </a:lnTo>
                      <a:lnTo>
                        <a:pt x="496" y="1480"/>
                      </a:lnTo>
                      <a:lnTo>
                        <a:pt x="513" y="1499"/>
                      </a:lnTo>
                      <a:lnTo>
                        <a:pt x="534" y="1519"/>
                      </a:lnTo>
                      <a:lnTo>
                        <a:pt x="557" y="1541"/>
                      </a:lnTo>
                      <a:lnTo>
                        <a:pt x="585" y="1564"/>
                      </a:lnTo>
                      <a:lnTo>
                        <a:pt x="585" y="1564"/>
                      </a:lnTo>
                      <a:lnTo>
                        <a:pt x="613" y="1588"/>
                      </a:lnTo>
                      <a:lnTo>
                        <a:pt x="641" y="1608"/>
                      </a:lnTo>
                      <a:lnTo>
                        <a:pt x="669" y="1627"/>
                      </a:lnTo>
                      <a:lnTo>
                        <a:pt x="696" y="1642"/>
                      </a:lnTo>
                      <a:lnTo>
                        <a:pt x="721" y="1658"/>
                      </a:lnTo>
                      <a:lnTo>
                        <a:pt x="746" y="1670"/>
                      </a:lnTo>
                      <a:lnTo>
                        <a:pt x="791" y="1691"/>
                      </a:lnTo>
                      <a:lnTo>
                        <a:pt x="791" y="1691"/>
                      </a:lnTo>
                      <a:lnTo>
                        <a:pt x="738" y="1694"/>
                      </a:lnTo>
                      <a:lnTo>
                        <a:pt x="710" y="1694"/>
                      </a:lnTo>
                      <a:lnTo>
                        <a:pt x="683" y="1692"/>
                      </a:lnTo>
                      <a:lnTo>
                        <a:pt x="657" y="1691"/>
                      </a:lnTo>
                      <a:lnTo>
                        <a:pt x="632" y="1687"/>
                      </a:lnTo>
                      <a:lnTo>
                        <a:pt x="607" y="1683"/>
                      </a:lnTo>
                      <a:lnTo>
                        <a:pt x="587" y="1677"/>
                      </a:lnTo>
                      <a:lnTo>
                        <a:pt x="587" y="1677"/>
                      </a:lnTo>
                      <a:lnTo>
                        <a:pt x="557" y="1664"/>
                      </a:lnTo>
                      <a:lnTo>
                        <a:pt x="526" y="1648"/>
                      </a:lnTo>
                      <a:lnTo>
                        <a:pt x="460" y="1614"/>
                      </a:lnTo>
                      <a:lnTo>
                        <a:pt x="426" y="1595"/>
                      </a:lnTo>
                      <a:lnTo>
                        <a:pt x="392" y="1577"/>
                      </a:lnTo>
                      <a:lnTo>
                        <a:pt x="357" y="1561"/>
                      </a:lnTo>
                      <a:lnTo>
                        <a:pt x="321" y="1549"/>
                      </a:lnTo>
                      <a:lnTo>
                        <a:pt x="321" y="1549"/>
                      </a:lnTo>
                      <a:lnTo>
                        <a:pt x="303" y="1546"/>
                      </a:lnTo>
                      <a:lnTo>
                        <a:pt x="284" y="1542"/>
                      </a:lnTo>
                      <a:lnTo>
                        <a:pt x="262" y="1542"/>
                      </a:lnTo>
                      <a:lnTo>
                        <a:pt x="240" y="1544"/>
                      </a:lnTo>
                      <a:lnTo>
                        <a:pt x="218" y="1547"/>
                      </a:lnTo>
                      <a:lnTo>
                        <a:pt x="197" y="1552"/>
                      </a:lnTo>
                      <a:lnTo>
                        <a:pt x="154" y="1561"/>
                      </a:lnTo>
                      <a:lnTo>
                        <a:pt x="117" y="1574"/>
                      </a:lnTo>
                      <a:lnTo>
                        <a:pt x="86" y="1585"/>
                      </a:lnTo>
                      <a:lnTo>
                        <a:pt x="59" y="1595"/>
                      </a:lnTo>
                      <a:lnTo>
                        <a:pt x="59" y="1595"/>
                      </a:lnTo>
                      <a:lnTo>
                        <a:pt x="80" y="1597"/>
                      </a:lnTo>
                      <a:lnTo>
                        <a:pt x="133" y="1602"/>
                      </a:lnTo>
                      <a:lnTo>
                        <a:pt x="167" y="1606"/>
                      </a:lnTo>
                      <a:lnTo>
                        <a:pt x="203" y="1613"/>
                      </a:lnTo>
                      <a:lnTo>
                        <a:pt x="239" y="1622"/>
                      </a:lnTo>
                      <a:lnTo>
                        <a:pt x="271" y="1633"/>
                      </a:lnTo>
                      <a:lnTo>
                        <a:pt x="271" y="1633"/>
                      </a:lnTo>
                      <a:lnTo>
                        <a:pt x="286" y="1639"/>
                      </a:lnTo>
                      <a:lnTo>
                        <a:pt x="300" y="1645"/>
                      </a:lnTo>
                      <a:lnTo>
                        <a:pt x="311" y="1653"/>
                      </a:lnTo>
                      <a:lnTo>
                        <a:pt x="321" y="1661"/>
                      </a:lnTo>
                      <a:lnTo>
                        <a:pt x="340" y="1680"/>
                      </a:lnTo>
                      <a:lnTo>
                        <a:pt x="359" y="1700"/>
                      </a:lnTo>
                      <a:lnTo>
                        <a:pt x="384" y="1725"/>
                      </a:lnTo>
                      <a:lnTo>
                        <a:pt x="415" y="1755"/>
                      </a:lnTo>
                      <a:lnTo>
                        <a:pt x="435" y="1770"/>
                      </a:lnTo>
                      <a:lnTo>
                        <a:pt x="459" y="1787"/>
                      </a:lnTo>
                      <a:lnTo>
                        <a:pt x="485" y="1806"/>
                      </a:lnTo>
                      <a:lnTo>
                        <a:pt x="516" y="1826"/>
                      </a:lnTo>
                      <a:lnTo>
                        <a:pt x="516" y="1826"/>
                      </a:lnTo>
                      <a:lnTo>
                        <a:pt x="543" y="1842"/>
                      </a:lnTo>
                      <a:lnTo>
                        <a:pt x="571" y="1857"/>
                      </a:lnTo>
                      <a:lnTo>
                        <a:pt x="598" y="1870"/>
                      </a:lnTo>
                      <a:lnTo>
                        <a:pt x="623" y="1881"/>
                      </a:lnTo>
                      <a:lnTo>
                        <a:pt x="671" y="1900"/>
                      </a:lnTo>
                      <a:lnTo>
                        <a:pt x="716" y="1914"/>
                      </a:lnTo>
                      <a:lnTo>
                        <a:pt x="716" y="1914"/>
                      </a:lnTo>
                      <a:lnTo>
                        <a:pt x="669" y="1923"/>
                      </a:lnTo>
                      <a:lnTo>
                        <a:pt x="621" y="1929"/>
                      </a:lnTo>
                      <a:lnTo>
                        <a:pt x="599" y="1931"/>
                      </a:lnTo>
                      <a:lnTo>
                        <a:pt x="577" y="1931"/>
                      </a:lnTo>
                      <a:lnTo>
                        <a:pt x="555" y="1931"/>
                      </a:lnTo>
                      <a:lnTo>
                        <a:pt x="537" y="1928"/>
                      </a:lnTo>
                      <a:lnTo>
                        <a:pt x="537" y="1928"/>
                      </a:lnTo>
                      <a:lnTo>
                        <a:pt x="506" y="1921"/>
                      </a:lnTo>
                      <a:lnTo>
                        <a:pt x="473" y="1910"/>
                      </a:lnTo>
                      <a:lnTo>
                        <a:pt x="403" y="1887"/>
                      </a:lnTo>
                      <a:lnTo>
                        <a:pt x="367" y="1873"/>
                      </a:lnTo>
                      <a:lnTo>
                        <a:pt x="329" y="1862"/>
                      </a:lnTo>
                      <a:lnTo>
                        <a:pt x="293" y="1853"/>
                      </a:lnTo>
                      <a:lnTo>
                        <a:pt x="256" y="1845"/>
                      </a:lnTo>
                      <a:lnTo>
                        <a:pt x="256" y="1845"/>
                      </a:lnTo>
                      <a:lnTo>
                        <a:pt x="237" y="1845"/>
                      </a:lnTo>
                      <a:lnTo>
                        <a:pt x="217" y="1845"/>
                      </a:lnTo>
                      <a:lnTo>
                        <a:pt x="195" y="1850"/>
                      </a:lnTo>
                      <a:lnTo>
                        <a:pt x="175" y="1854"/>
                      </a:lnTo>
                      <a:lnTo>
                        <a:pt x="153" y="1861"/>
                      </a:lnTo>
                      <a:lnTo>
                        <a:pt x="131" y="1868"/>
                      </a:lnTo>
                      <a:lnTo>
                        <a:pt x="90" y="1886"/>
                      </a:lnTo>
                      <a:lnTo>
                        <a:pt x="55" y="1903"/>
                      </a:lnTo>
                      <a:lnTo>
                        <a:pt x="25" y="1920"/>
                      </a:lnTo>
                      <a:lnTo>
                        <a:pt x="0" y="1935"/>
                      </a:lnTo>
                      <a:lnTo>
                        <a:pt x="0" y="1935"/>
                      </a:lnTo>
                      <a:lnTo>
                        <a:pt x="20" y="1932"/>
                      </a:lnTo>
                      <a:lnTo>
                        <a:pt x="75" y="1929"/>
                      </a:lnTo>
                      <a:lnTo>
                        <a:pt x="109" y="1928"/>
                      </a:lnTo>
                      <a:lnTo>
                        <a:pt x="147" y="1929"/>
                      </a:lnTo>
                      <a:lnTo>
                        <a:pt x="183" y="1931"/>
                      </a:lnTo>
                      <a:lnTo>
                        <a:pt x="218" y="1937"/>
                      </a:lnTo>
                      <a:lnTo>
                        <a:pt x="218" y="1937"/>
                      </a:lnTo>
                      <a:lnTo>
                        <a:pt x="234" y="1940"/>
                      </a:lnTo>
                      <a:lnTo>
                        <a:pt x="248" y="1945"/>
                      </a:lnTo>
                      <a:lnTo>
                        <a:pt x="261" y="1951"/>
                      </a:lnTo>
                      <a:lnTo>
                        <a:pt x="271" y="1957"/>
                      </a:lnTo>
                      <a:lnTo>
                        <a:pt x="293" y="1971"/>
                      </a:lnTo>
                      <a:lnTo>
                        <a:pt x="317" y="1990"/>
                      </a:lnTo>
                      <a:lnTo>
                        <a:pt x="345" y="2010"/>
                      </a:lnTo>
                      <a:lnTo>
                        <a:pt x="381" y="2034"/>
                      </a:lnTo>
                      <a:lnTo>
                        <a:pt x="403" y="2046"/>
                      </a:lnTo>
                      <a:lnTo>
                        <a:pt x="428" y="2059"/>
                      </a:lnTo>
                      <a:lnTo>
                        <a:pt x="457" y="2073"/>
                      </a:lnTo>
                      <a:lnTo>
                        <a:pt x="490" y="2087"/>
                      </a:lnTo>
                      <a:lnTo>
                        <a:pt x="490" y="2087"/>
                      </a:lnTo>
                      <a:lnTo>
                        <a:pt x="523" y="2099"/>
                      </a:lnTo>
                      <a:lnTo>
                        <a:pt x="554" y="2110"/>
                      </a:lnTo>
                      <a:lnTo>
                        <a:pt x="584" y="2118"/>
                      </a:lnTo>
                      <a:lnTo>
                        <a:pt x="612" y="2126"/>
                      </a:lnTo>
                      <a:lnTo>
                        <a:pt x="640" y="2132"/>
                      </a:lnTo>
                      <a:lnTo>
                        <a:pt x="665" y="2137"/>
                      </a:lnTo>
                      <a:lnTo>
                        <a:pt x="712" y="2141"/>
                      </a:lnTo>
                      <a:lnTo>
                        <a:pt x="712" y="2141"/>
                      </a:lnTo>
                      <a:lnTo>
                        <a:pt x="665" y="2160"/>
                      </a:lnTo>
                      <a:lnTo>
                        <a:pt x="618" y="2174"/>
                      </a:lnTo>
                      <a:lnTo>
                        <a:pt x="593" y="2180"/>
                      </a:lnTo>
                      <a:lnTo>
                        <a:pt x="571" y="2185"/>
                      </a:lnTo>
                      <a:lnTo>
                        <a:pt x="549" y="2187"/>
                      </a:lnTo>
                      <a:lnTo>
                        <a:pt x="529" y="2188"/>
                      </a:lnTo>
                      <a:lnTo>
                        <a:pt x="529" y="2188"/>
                      </a:lnTo>
                      <a:lnTo>
                        <a:pt x="496" y="2187"/>
                      </a:lnTo>
                      <a:lnTo>
                        <a:pt x="463" y="2182"/>
                      </a:lnTo>
                      <a:lnTo>
                        <a:pt x="390" y="2169"/>
                      </a:lnTo>
                      <a:lnTo>
                        <a:pt x="353" y="2162"/>
                      </a:lnTo>
                      <a:lnTo>
                        <a:pt x="315" y="2157"/>
                      </a:lnTo>
                      <a:lnTo>
                        <a:pt x="276" y="2154"/>
                      </a:lnTo>
                      <a:lnTo>
                        <a:pt x="239" y="2152"/>
                      </a:lnTo>
                      <a:lnTo>
                        <a:pt x="239" y="2152"/>
                      </a:lnTo>
                      <a:lnTo>
                        <a:pt x="220" y="2154"/>
                      </a:lnTo>
                      <a:lnTo>
                        <a:pt x="201" y="2158"/>
                      </a:lnTo>
                      <a:lnTo>
                        <a:pt x="181" y="2166"/>
                      </a:lnTo>
                      <a:lnTo>
                        <a:pt x="161" y="2174"/>
                      </a:lnTo>
                      <a:lnTo>
                        <a:pt x="142" y="2183"/>
                      </a:lnTo>
                      <a:lnTo>
                        <a:pt x="122" y="2194"/>
                      </a:lnTo>
                      <a:lnTo>
                        <a:pt x="84" y="2218"/>
                      </a:lnTo>
                      <a:lnTo>
                        <a:pt x="51" y="2241"/>
                      </a:lnTo>
                      <a:lnTo>
                        <a:pt x="27" y="2261"/>
                      </a:lnTo>
                      <a:lnTo>
                        <a:pt x="3" y="2282"/>
                      </a:lnTo>
                      <a:lnTo>
                        <a:pt x="3" y="2282"/>
                      </a:lnTo>
                      <a:lnTo>
                        <a:pt x="23" y="2275"/>
                      </a:lnTo>
                      <a:lnTo>
                        <a:pt x="76" y="2263"/>
                      </a:lnTo>
                      <a:lnTo>
                        <a:pt x="109" y="2257"/>
                      </a:lnTo>
                      <a:lnTo>
                        <a:pt x="145" y="2252"/>
                      </a:lnTo>
                      <a:lnTo>
                        <a:pt x="181" y="2249"/>
                      </a:lnTo>
                      <a:lnTo>
                        <a:pt x="217" y="2247"/>
                      </a:lnTo>
                      <a:lnTo>
                        <a:pt x="217" y="2247"/>
                      </a:lnTo>
                      <a:lnTo>
                        <a:pt x="232" y="2249"/>
                      </a:lnTo>
                      <a:lnTo>
                        <a:pt x="247" y="2252"/>
                      </a:lnTo>
                      <a:lnTo>
                        <a:pt x="259" y="2255"/>
                      </a:lnTo>
                      <a:lnTo>
                        <a:pt x="271" y="2260"/>
                      </a:lnTo>
                      <a:lnTo>
                        <a:pt x="295" y="2271"/>
                      </a:lnTo>
                      <a:lnTo>
                        <a:pt x="320" y="2285"/>
                      </a:lnTo>
                      <a:lnTo>
                        <a:pt x="351" y="2300"/>
                      </a:lnTo>
                      <a:lnTo>
                        <a:pt x="390" y="2318"/>
                      </a:lnTo>
                      <a:lnTo>
                        <a:pt x="413" y="2325"/>
                      </a:lnTo>
                      <a:lnTo>
                        <a:pt x="440" y="2335"/>
                      </a:lnTo>
                      <a:lnTo>
                        <a:pt x="471" y="2344"/>
                      </a:lnTo>
                      <a:lnTo>
                        <a:pt x="507" y="2353"/>
                      </a:lnTo>
                      <a:lnTo>
                        <a:pt x="507" y="2353"/>
                      </a:lnTo>
                      <a:lnTo>
                        <a:pt x="545" y="2361"/>
                      </a:lnTo>
                      <a:lnTo>
                        <a:pt x="582" y="2367"/>
                      </a:lnTo>
                      <a:lnTo>
                        <a:pt x="616" y="2371"/>
                      </a:lnTo>
                      <a:lnTo>
                        <a:pt x="649" y="2374"/>
                      </a:lnTo>
                      <a:lnTo>
                        <a:pt x="680" y="2374"/>
                      </a:lnTo>
                      <a:lnTo>
                        <a:pt x="708" y="2374"/>
                      </a:lnTo>
                      <a:lnTo>
                        <a:pt x="735" y="2372"/>
                      </a:lnTo>
                      <a:lnTo>
                        <a:pt x="760" y="2371"/>
                      </a:lnTo>
                      <a:lnTo>
                        <a:pt x="760" y="2371"/>
                      </a:lnTo>
                      <a:lnTo>
                        <a:pt x="712" y="2397"/>
                      </a:lnTo>
                      <a:lnTo>
                        <a:pt x="687" y="2411"/>
                      </a:lnTo>
                      <a:lnTo>
                        <a:pt x="662" y="2422"/>
                      </a:lnTo>
                      <a:lnTo>
                        <a:pt x="635" y="2433"/>
                      </a:lnTo>
                      <a:lnTo>
                        <a:pt x="612" y="2442"/>
                      </a:lnTo>
                      <a:lnTo>
                        <a:pt x="587" y="2449"/>
                      </a:lnTo>
                      <a:lnTo>
                        <a:pt x="565" y="2453"/>
                      </a:lnTo>
                      <a:lnTo>
                        <a:pt x="565" y="2453"/>
                      </a:lnTo>
                      <a:lnTo>
                        <a:pt x="532" y="2456"/>
                      </a:lnTo>
                      <a:lnTo>
                        <a:pt x="498" y="2458"/>
                      </a:lnTo>
                      <a:lnTo>
                        <a:pt x="424" y="2455"/>
                      </a:lnTo>
                      <a:lnTo>
                        <a:pt x="385" y="2455"/>
                      </a:lnTo>
                      <a:lnTo>
                        <a:pt x="348" y="2455"/>
                      </a:lnTo>
                      <a:lnTo>
                        <a:pt x="309" y="2456"/>
                      </a:lnTo>
                      <a:lnTo>
                        <a:pt x="271" y="2461"/>
                      </a:lnTo>
                      <a:lnTo>
                        <a:pt x="271" y="2461"/>
                      </a:lnTo>
                      <a:lnTo>
                        <a:pt x="254" y="2466"/>
                      </a:lnTo>
                      <a:lnTo>
                        <a:pt x="236" y="2473"/>
                      </a:lnTo>
                      <a:lnTo>
                        <a:pt x="217" y="2483"/>
                      </a:lnTo>
                      <a:lnTo>
                        <a:pt x="198" y="2494"/>
                      </a:lnTo>
                      <a:lnTo>
                        <a:pt x="179" y="2506"/>
                      </a:lnTo>
                      <a:lnTo>
                        <a:pt x="162" y="2520"/>
                      </a:lnTo>
                      <a:lnTo>
                        <a:pt x="130" y="2548"/>
                      </a:lnTo>
                      <a:lnTo>
                        <a:pt x="100" y="2575"/>
                      </a:lnTo>
                      <a:lnTo>
                        <a:pt x="78" y="2598"/>
                      </a:lnTo>
                      <a:lnTo>
                        <a:pt x="58" y="2622"/>
                      </a:lnTo>
                      <a:lnTo>
                        <a:pt x="58" y="2622"/>
                      </a:lnTo>
                      <a:lnTo>
                        <a:pt x="78" y="2612"/>
                      </a:lnTo>
                      <a:lnTo>
                        <a:pt x="128" y="2594"/>
                      </a:lnTo>
                      <a:lnTo>
                        <a:pt x="159" y="2583"/>
                      </a:lnTo>
                      <a:lnTo>
                        <a:pt x="193" y="2572"/>
                      </a:lnTo>
                      <a:lnTo>
                        <a:pt x="229" y="2562"/>
                      </a:lnTo>
                      <a:lnTo>
                        <a:pt x="264" y="2558"/>
                      </a:lnTo>
                      <a:lnTo>
                        <a:pt x="264" y="2558"/>
                      </a:lnTo>
                      <a:lnTo>
                        <a:pt x="281" y="2556"/>
                      </a:lnTo>
                      <a:lnTo>
                        <a:pt x="295" y="2556"/>
                      </a:lnTo>
                      <a:lnTo>
                        <a:pt x="307" y="2558"/>
                      </a:lnTo>
                      <a:lnTo>
                        <a:pt x="321" y="2561"/>
                      </a:lnTo>
                      <a:lnTo>
                        <a:pt x="346" y="2567"/>
                      </a:lnTo>
                      <a:lnTo>
                        <a:pt x="373" y="2578"/>
                      </a:lnTo>
                      <a:lnTo>
                        <a:pt x="406" y="2589"/>
                      </a:lnTo>
                      <a:lnTo>
                        <a:pt x="448" y="2600"/>
                      </a:lnTo>
                      <a:lnTo>
                        <a:pt x="473" y="2604"/>
                      </a:lnTo>
                      <a:lnTo>
                        <a:pt x="501" y="2609"/>
                      </a:lnTo>
                      <a:lnTo>
                        <a:pt x="532" y="2614"/>
                      </a:lnTo>
                      <a:lnTo>
                        <a:pt x="568" y="2617"/>
                      </a:lnTo>
                      <a:lnTo>
                        <a:pt x="568" y="2617"/>
                      </a:lnTo>
                      <a:lnTo>
                        <a:pt x="601" y="2619"/>
                      </a:lnTo>
                      <a:lnTo>
                        <a:pt x="632" y="2619"/>
                      </a:lnTo>
                      <a:lnTo>
                        <a:pt x="660" y="2619"/>
                      </a:lnTo>
                      <a:lnTo>
                        <a:pt x="688" y="2617"/>
                      </a:lnTo>
                      <a:lnTo>
                        <a:pt x="740" y="2612"/>
                      </a:lnTo>
                      <a:lnTo>
                        <a:pt x="786" y="2604"/>
                      </a:lnTo>
                      <a:lnTo>
                        <a:pt x="786" y="2604"/>
                      </a:lnTo>
                      <a:lnTo>
                        <a:pt x="749" y="2633"/>
                      </a:lnTo>
                      <a:lnTo>
                        <a:pt x="708" y="2659"/>
                      </a:lnTo>
                      <a:lnTo>
                        <a:pt x="690" y="2672"/>
                      </a:lnTo>
                      <a:lnTo>
                        <a:pt x="669" y="2681"/>
                      </a:lnTo>
                      <a:lnTo>
                        <a:pt x="651" y="2690"/>
                      </a:lnTo>
                      <a:lnTo>
                        <a:pt x="633" y="2696"/>
                      </a:lnTo>
                      <a:lnTo>
                        <a:pt x="633" y="2696"/>
                      </a:lnTo>
                      <a:lnTo>
                        <a:pt x="602" y="2704"/>
                      </a:lnTo>
                      <a:lnTo>
                        <a:pt x="568" y="2711"/>
                      </a:lnTo>
                      <a:lnTo>
                        <a:pt x="495" y="2721"/>
                      </a:lnTo>
                      <a:lnTo>
                        <a:pt x="457" y="2726"/>
                      </a:lnTo>
                      <a:lnTo>
                        <a:pt x="420" y="2732"/>
                      </a:lnTo>
                      <a:lnTo>
                        <a:pt x="382" y="2740"/>
                      </a:lnTo>
                      <a:lnTo>
                        <a:pt x="346" y="2751"/>
                      </a:lnTo>
                      <a:lnTo>
                        <a:pt x="346" y="2751"/>
                      </a:lnTo>
                      <a:lnTo>
                        <a:pt x="328" y="2759"/>
                      </a:lnTo>
                      <a:lnTo>
                        <a:pt x="311" y="2770"/>
                      </a:lnTo>
                      <a:lnTo>
                        <a:pt x="293" y="2782"/>
                      </a:lnTo>
                      <a:lnTo>
                        <a:pt x="276" y="2796"/>
                      </a:lnTo>
                      <a:lnTo>
                        <a:pt x="261" y="2810"/>
                      </a:lnTo>
                      <a:lnTo>
                        <a:pt x="245" y="2827"/>
                      </a:lnTo>
                      <a:lnTo>
                        <a:pt x="217" y="2860"/>
                      </a:lnTo>
                      <a:lnTo>
                        <a:pt x="192" y="2893"/>
                      </a:lnTo>
                      <a:lnTo>
                        <a:pt x="173" y="2920"/>
                      </a:lnTo>
                      <a:lnTo>
                        <a:pt x="158" y="2946"/>
                      </a:lnTo>
                      <a:lnTo>
                        <a:pt x="158" y="2946"/>
                      </a:lnTo>
                      <a:lnTo>
                        <a:pt x="176" y="2934"/>
                      </a:lnTo>
                      <a:lnTo>
                        <a:pt x="222" y="2905"/>
                      </a:lnTo>
                      <a:lnTo>
                        <a:pt x="253" y="2890"/>
                      </a:lnTo>
                      <a:lnTo>
                        <a:pt x="286" y="2874"/>
                      </a:lnTo>
                      <a:lnTo>
                        <a:pt x="320" y="2859"/>
                      </a:lnTo>
                      <a:lnTo>
                        <a:pt x="353" y="2848"/>
                      </a:lnTo>
                      <a:lnTo>
                        <a:pt x="353" y="2848"/>
                      </a:lnTo>
                      <a:lnTo>
                        <a:pt x="368" y="2845"/>
                      </a:lnTo>
                      <a:lnTo>
                        <a:pt x="384" y="2842"/>
                      </a:lnTo>
                      <a:lnTo>
                        <a:pt x="396" y="2842"/>
                      </a:lnTo>
                      <a:lnTo>
                        <a:pt x="410" y="2842"/>
                      </a:lnTo>
                      <a:lnTo>
                        <a:pt x="435" y="2845"/>
                      </a:lnTo>
                      <a:lnTo>
                        <a:pt x="463" y="2849"/>
                      </a:lnTo>
                      <a:lnTo>
                        <a:pt x="498" y="2856"/>
                      </a:lnTo>
                      <a:lnTo>
                        <a:pt x="540" y="2860"/>
                      </a:lnTo>
                      <a:lnTo>
                        <a:pt x="566" y="2860"/>
                      </a:lnTo>
                      <a:lnTo>
                        <a:pt x="594" y="2860"/>
                      </a:lnTo>
                      <a:lnTo>
                        <a:pt x="627" y="2860"/>
                      </a:lnTo>
                      <a:lnTo>
                        <a:pt x="663" y="2857"/>
                      </a:lnTo>
                      <a:lnTo>
                        <a:pt x="663" y="2857"/>
                      </a:lnTo>
                      <a:lnTo>
                        <a:pt x="697" y="2854"/>
                      </a:lnTo>
                      <a:lnTo>
                        <a:pt x="729" y="2849"/>
                      </a:lnTo>
                      <a:lnTo>
                        <a:pt x="760" y="2843"/>
                      </a:lnTo>
                      <a:lnTo>
                        <a:pt x="788" y="2837"/>
                      </a:lnTo>
                      <a:lnTo>
                        <a:pt x="814" y="2829"/>
                      </a:lnTo>
                      <a:lnTo>
                        <a:pt x="839" y="2821"/>
                      </a:lnTo>
                      <a:lnTo>
                        <a:pt x="885" y="2806"/>
                      </a:lnTo>
                      <a:lnTo>
                        <a:pt x="885" y="2806"/>
                      </a:lnTo>
                      <a:lnTo>
                        <a:pt x="850" y="2842"/>
                      </a:lnTo>
                      <a:lnTo>
                        <a:pt x="814" y="2876"/>
                      </a:lnTo>
                      <a:lnTo>
                        <a:pt x="796" y="2891"/>
                      </a:lnTo>
                      <a:lnTo>
                        <a:pt x="779" y="2905"/>
                      </a:lnTo>
                      <a:lnTo>
                        <a:pt x="760" y="2918"/>
                      </a:lnTo>
                      <a:lnTo>
                        <a:pt x="741" y="2929"/>
                      </a:lnTo>
                      <a:lnTo>
                        <a:pt x="741" y="2929"/>
                      </a:lnTo>
                      <a:lnTo>
                        <a:pt x="713" y="2941"/>
                      </a:lnTo>
                      <a:lnTo>
                        <a:pt x="680" y="2952"/>
                      </a:lnTo>
                      <a:lnTo>
                        <a:pt x="610" y="2974"/>
                      </a:lnTo>
                      <a:lnTo>
                        <a:pt x="574" y="2985"/>
                      </a:lnTo>
                      <a:lnTo>
                        <a:pt x="537" y="2997"/>
                      </a:lnTo>
                      <a:lnTo>
                        <a:pt x="502" y="3012"/>
                      </a:lnTo>
                      <a:lnTo>
                        <a:pt x="468" y="3027"/>
                      </a:lnTo>
                      <a:lnTo>
                        <a:pt x="468" y="3027"/>
                      </a:lnTo>
                      <a:lnTo>
                        <a:pt x="452" y="3038"/>
                      </a:lnTo>
                      <a:lnTo>
                        <a:pt x="437" y="3051"/>
                      </a:lnTo>
                      <a:lnTo>
                        <a:pt x="423" y="3066"/>
                      </a:lnTo>
                      <a:lnTo>
                        <a:pt x="409" y="3082"/>
                      </a:lnTo>
                      <a:lnTo>
                        <a:pt x="395" y="3099"/>
                      </a:lnTo>
                      <a:lnTo>
                        <a:pt x="382" y="3118"/>
                      </a:lnTo>
                      <a:lnTo>
                        <a:pt x="360" y="3155"/>
                      </a:lnTo>
                      <a:lnTo>
                        <a:pt x="342" y="3191"/>
                      </a:lnTo>
                      <a:lnTo>
                        <a:pt x="328" y="3221"/>
                      </a:lnTo>
                      <a:lnTo>
                        <a:pt x="317" y="3247"/>
                      </a:lnTo>
                      <a:lnTo>
                        <a:pt x="317" y="3247"/>
                      </a:lnTo>
                      <a:lnTo>
                        <a:pt x="332" y="3233"/>
                      </a:lnTo>
                      <a:lnTo>
                        <a:pt x="373" y="3199"/>
                      </a:lnTo>
                      <a:lnTo>
                        <a:pt x="399" y="3178"/>
                      </a:lnTo>
                      <a:lnTo>
                        <a:pt x="429" y="3158"/>
                      </a:lnTo>
                      <a:lnTo>
                        <a:pt x="460" y="3138"/>
                      </a:lnTo>
                      <a:lnTo>
                        <a:pt x="490" y="3122"/>
                      </a:lnTo>
                      <a:lnTo>
                        <a:pt x="490" y="3122"/>
                      </a:lnTo>
                      <a:lnTo>
                        <a:pt x="506" y="3116"/>
                      </a:lnTo>
                      <a:lnTo>
                        <a:pt x="520" y="3111"/>
                      </a:lnTo>
                      <a:lnTo>
                        <a:pt x="532" y="3108"/>
                      </a:lnTo>
                      <a:lnTo>
                        <a:pt x="545" y="3107"/>
                      </a:lnTo>
                      <a:lnTo>
                        <a:pt x="571" y="3105"/>
                      </a:lnTo>
                      <a:lnTo>
                        <a:pt x="599" y="3107"/>
                      </a:lnTo>
                      <a:lnTo>
                        <a:pt x="633" y="3107"/>
                      </a:lnTo>
                      <a:lnTo>
                        <a:pt x="676" y="3104"/>
                      </a:lnTo>
                      <a:lnTo>
                        <a:pt x="701" y="3102"/>
                      </a:lnTo>
                      <a:lnTo>
                        <a:pt x="730" y="3097"/>
                      </a:lnTo>
                      <a:lnTo>
                        <a:pt x="761" y="3091"/>
                      </a:lnTo>
                      <a:lnTo>
                        <a:pt x="796" y="3083"/>
                      </a:lnTo>
                      <a:lnTo>
                        <a:pt x="796" y="3083"/>
                      </a:lnTo>
                      <a:lnTo>
                        <a:pt x="832" y="3074"/>
                      </a:lnTo>
                      <a:lnTo>
                        <a:pt x="864" y="3063"/>
                      </a:lnTo>
                      <a:lnTo>
                        <a:pt x="894" y="3052"/>
                      </a:lnTo>
                      <a:lnTo>
                        <a:pt x="924" y="3040"/>
                      </a:lnTo>
                      <a:lnTo>
                        <a:pt x="950" y="3027"/>
                      </a:lnTo>
                      <a:lnTo>
                        <a:pt x="975" y="3015"/>
                      </a:lnTo>
                      <a:lnTo>
                        <a:pt x="1017" y="2991"/>
                      </a:lnTo>
                      <a:lnTo>
                        <a:pt x="1017" y="2991"/>
                      </a:lnTo>
                      <a:lnTo>
                        <a:pt x="988" y="3035"/>
                      </a:lnTo>
                      <a:lnTo>
                        <a:pt x="972" y="3058"/>
                      </a:lnTo>
                      <a:lnTo>
                        <a:pt x="956" y="3079"/>
                      </a:lnTo>
                      <a:lnTo>
                        <a:pt x="939" y="3099"/>
                      </a:lnTo>
                      <a:lnTo>
                        <a:pt x="922" y="3118"/>
                      </a:lnTo>
                      <a:lnTo>
                        <a:pt x="903" y="3135"/>
                      </a:lnTo>
                      <a:lnTo>
                        <a:pt x="886" y="3149"/>
                      </a:lnTo>
                      <a:lnTo>
                        <a:pt x="886" y="3149"/>
                      </a:lnTo>
                      <a:lnTo>
                        <a:pt x="860" y="3164"/>
                      </a:lnTo>
                      <a:lnTo>
                        <a:pt x="830" y="3182"/>
                      </a:lnTo>
                      <a:lnTo>
                        <a:pt x="763" y="3213"/>
                      </a:lnTo>
                      <a:lnTo>
                        <a:pt x="729" y="3228"/>
                      </a:lnTo>
                      <a:lnTo>
                        <a:pt x="694" y="3247"/>
                      </a:lnTo>
                      <a:lnTo>
                        <a:pt x="662" y="3266"/>
                      </a:lnTo>
                      <a:lnTo>
                        <a:pt x="630" y="3286"/>
                      </a:lnTo>
                      <a:lnTo>
                        <a:pt x="630" y="3286"/>
                      </a:lnTo>
                      <a:lnTo>
                        <a:pt x="616" y="3298"/>
                      </a:lnTo>
                      <a:lnTo>
                        <a:pt x="602" y="3314"/>
                      </a:lnTo>
                      <a:lnTo>
                        <a:pt x="591" y="3331"/>
                      </a:lnTo>
                      <a:lnTo>
                        <a:pt x="579" y="3350"/>
                      </a:lnTo>
                      <a:lnTo>
                        <a:pt x="570" y="3369"/>
                      </a:lnTo>
                      <a:lnTo>
                        <a:pt x="560" y="3389"/>
                      </a:lnTo>
                      <a:lnTo>
                        <a:pt x="543" y="3429"/>
                      </a:lnTo>
                      <a:lnTo>
                        <a:pt x="531" y="3467"/>
                      </a:lnTo>
                      <a:lnTo>
                        <a:pt x="521" y="3498"/>
                      </a:lnTo>
                      <a:lnTo>
                        <a:pt x="515" y="3528"/>
                      </a:lnTo>
                      <a:lnTo>
                        <a:pt x="515" y="3528"/>
                      </a:lnTo>
                      <a:lnTo>
                        <a:pt x="529" y="3511"/>
                      </a:lnTo>
                      <a:lnTo>
                        <a:pt x="563" y="3472"/>
                      </a:lnTo>
                      <a:lnTo>
                        <a:pt x="587" y="3447"/>
                      </a:lnTo>
                      <a:lnTo>
                        <a:pt x="613" y="3422"/>
                      </a:lnTo>
                      <a:lnTo>
                        <a:pt x="640" y="3398"/>
                      </a:lnTo>
                      <a:lnTo>
                        <a:pt x="668" y="3376"/>
                      </a:lnTo>
                      <a:lnTo>
                        <a:pt x="668" y="3376"/>
                      </a:lnTo>
                      <a:lnTo>
                        <a:pt x="682" y="3369"/>
                      </a:lnTo>
                      <a:lnTo>
                        <a:pt x="694" y="3362"/>
                      </a:lnTo>
                      <a:lnTo>
                        <a:pt x="707" y="3358"/>
                      </a:lnTo>
                      <a:lnTo>
                        <a:pt x="719" y="3355"/>
                      </a:lnTo>
                      <a:lnTo>
                        <a:pt x="746" y="3350"/>
                      </a:lnTo>
                      <a:lnTo>
                        <a:pt x="774" y="3347"/>
                      </a:lnTo>
                      <a:lnTo>
                        <a:pt x="808" y="3342"/>
                      </a:lnTo>
                      <a:lnTo>
                        <a:pt x="850" y="3333"/>
                      </a:lnTo>
                      <a:lnTo>
                        <a:pt x="875" y="3327"/>
                      </a:lnTo>
                      <a:lnTo>
                        <a:pt x="902" y="3317"/>
                      </a:lnTo>
                      <a:lnTo>
                        <a:pt x="933" y="3308"/>
                      </a:lnTo>
                      <a:lnTo>
                        <a:pt x="967" y="3294"/>
                      </a:lnTo>
                      <a:lnTo>
                        <a:pt x="967" y="3294"/>
                      </a:lnTo>
                      <a:lnTo>
                        <a:pt x="995" y="3281"/>
                      </a:lnTo>
                      <a:lnTo>
                        <a:pt x="1024" y="3269"/>
                      </a:lnTo>
                      <a:lnTo>
                        <a:pt x="1050" y="3255"/>
                      </a:lnTo>
                      <a:lnTo>
                        <a:pt x="1074" y="3241"/>
                      </a:lnTo>
                      <a:lnTo>
                        <a:pt x="1117" y="3213"/>
                      </a:lnTo>
                      <a:lnTo>
                        <a:pt x="1155" y="3185"/>
                      </a:lnTo>
                      <a:lnTo>
                        <a:pt x="1155" y="3185"/>
                      </a:lnTo>
                      <a:lnTo>
                        <a:pt x="1134" y="3228"/>
                      </a:lnTo>
                      <a:lnTo>
                        <a:pt x="1113" y="3270"/>
                      </a:lnTo>
                      <a:lnTo>
                        <a:pt x="1100" y="3289"/>
                      </a:lnTo>
                      <a:lnTo>
                        <a:pt x="1088" y="3308"/>
                      </a:lnTo>
                      <a:lnTo>
                        <a:pt x="1075" y="3323"/>
                      </a:lnTo>
                      <a:lnTo>
                        <a:pt x="1061" y="3337"/>
                      </a:lnTo>
                      <a:lnTo>
                        <a:pt x="1061" y="3337"/>
                      </a:lnTo>
                      <a:lnTo>
                        <a:pt x="1038" y="3359"/>
                      </a:lnTo>
                      <a:lnTo>
                        <a:pt x="1011" y="3380"/>
                      </a:lnTo>
                      <a:lnTo>
                        <a:pt x="950" y="3422"/>
                      </a:lnTo>
                      <a:lnTo>
                        <a:pt x="919" y="3444"/>
                      </a:lnTo>
                      <a:lnTo>
                        <a:pt x="888" y="3467"/>
                      </a:lnTo>
                      <a:lnTo>
                        <a:pt x="858" y="3490"/>
                      </a:lnTo>
                      <a:lnTo>
                        <a:pt x="832" y="3517"/>
                      </a:lnTo>
                      <a:lnTo>
                        <a:pt x="832" y="3517"/>
                      </a:lnTo>
                      <a:lnTo>
                        <a:pt x="819" y="3532"/>
                      </a:lnTo>
                      <a:lnTo>
                        <a:pt x="808" y="3550"/>
                      </a:lnTo>
                      <a:lnTo>
                        <a:pt x="799" y="3568"/>
                      </a:lnTo>
                      <a:lnTo>
                        <a:pt x="791" y="3589"/>
                      </a:lnTo>
                      <a:lnTo>
                        <a:pt x="783" y="3610"/>
                      </a:lnTo>
                      <a:lnTo>
                        <a:pt x="777" y="3632"/>
                      </a:lnTo>
                      <a:lnTo>
                        <a:pt x="768" y="3674"/>
                      </a:lnTo>
                      <a:lnTo>
                        <a:pt x="761" y="3715"/>
                      </a:lnTo>
                      <a:lnTo>
                        <a:pt x="757" y="3748"/>
                      </a:lnTo>
                      <a:lnTo>
                        <a:pt x="754" y="3779"/>
                      </a:lnTo>
                      <a:lnTo>
                        <a:pt x="754" y="3779"/>
                      </a:lnTo>
                      <a:lnTo>
                        <a:pt x="765" y="3760"/>
                      </a:lnTo>
                      <a:lnTo>
                        <a:pt x="794" y="3713"/>
                      </a:lnTo>
                      <a:lnTo>
                        <a:pt x="813" y="3685"/>
                      </a:lnTo>
                      <a:lnTo>
                        <a:pt x="835" y="3656"/>
                      </a:lnTo>
                      <a:lnTo>
                        <a:pt x="858" y="3628"/>
                      </a:lnTo>
                      <a:lnTo>
                        <a:pt x="883" y="3601"/>
                      </a:lnTo>
                      <a:lnTo>
                        <a:pt x="883" y="3601"/>
                      </a:lnTo>
                      <a:lnTo>
                        <a:pt x="896" y="3592"/>
                      </a:lnTo>
                      <a:lnTo>
                        <a:pt x="907" y="3582"/>
                      </a:lnTo>
                      <a:lnTo>
                        <a:pt x="919" y="3576"/>
                      </a:lnTo>
                      <a:lnTo>
                        <a:pt x="930" y="3570"/>
                      </a:lnTo>
                      <a:lnTo>
                        <a:pt x="955" y="3562"/>
                      </a:lnTo>
                      <a:lnTo>
                        <a:pt x="983" y="3554"/>
                      </a:lnTo>
                      <a:lnTo>
                        <a:pt x="1016" y="3543"/>
                      </a:lnTo>
                      <a:lnTo>
                        <a:pt x="1055" y="3528"/>
                      </a:lnTo>
                      <a:lnTo>
                        <a:pt x="1078" y="3517"/>
                      </a:lnTo>
                      <a:lnTo>
                        <a:pt x="1105" y="3504"/>
                      </a:lnTo>
                      <a:lnTo>
                        <a:pt x="1133" y="3489"/>
                      </a:lnTo>
                      <a:lnTo>
                        <a:pt x="1164" y="3470"/>
                      </a:lnTo>
                      <a:lnTo>
                        <a:pt x="1164" y="3470"/>
                      </a:lnTo>
                      <a:lnTo>
                        <a:pt x="1192" y="3453"/>
                      </a:lnTo>
                      <a:lnTo>
                        <a:pt x="1219" y="3433"/>
                      </a:lnTo>
                      <a:lnTo>
                        <a:pt x="1242" y="3414"/>
                      </a:lnTo>
                      <a:lnTo>
                        <a:pt x="1265" y="3395"/>
                      </a:lnTo>
                      <a:lnTo>
                        <a:pt x="1286" y="3376"/>
                      </a:lnTo>
                      <a:lnTo>
                        <a:pt x="1304" y="3358"/>
                      </a:lnTo>
                      <a:lnTo>
                        <a:pt x="1337" y="3323"/>
                      </a:lnTo>
                      <a:lnTo>
                        <a:pt x="1337" y="3323"/>
                      </a:lnTo>
                      <a:lnTo>
                        <a:pt x="1323" y="3372"/>
                      </a:lnTo>
                      <a:lnTo>
                        <a:pt x="1308" y="3420"/>
                      </a:lnTo>
                      <a:lnTo>
                        <a:pt x="1298" y="3442"/>
                      </a:lnTo>
                      <a:lnTo>
                        <a:pt x="1289" y="3464"/>
                      </a:lnTo>
                      <a:lnTo>
                        <a:pt x="1278" y="3483"/>
                      </a:lnTo>
                      <a:lnTo>
                        <a:pt x="1267" y="3500"/>
                      </a:lnTo>
                      <a:lnTo>
                        <a:pt x="1267" y="3500"/>
                      </a:lnTo>
                      <a:lnTo>
                        <a:pt x="1247" y="3525"/>
                      </a:lnTo>
                      <a:lnTo>
                        <a:pt x="1223" y="3550"/>
                      </a:lnTo>
                      <a:lnTo>
                        <a:pt x="1172" y="3601"/>
                      </a:lnTo>
                      <a:lnTo>
                        <a:pt x="1144" y="3628"/>
                      </a:lnTo>
                      <a:lnTo>
                        <a:pt x="1117" y="3656"/>
                      </a:lnTo>
                      <a:lnTo>
                        <a:pt x="1092" y="3684"/>
                      </a:lnTo>
                      <a:lnTo>
                        <a:pt x="1070" y="3713"/>
                      </a:lnTo>
                      <a:lnTo>
                        <a:pt x="1070" y="3713"/>
                      </a:lnTo>
                      <a:lnTo>
                        <a:pt x="1061" y="3730"/>
                      </a:lnTo>
                      <a:lnTo>
                        <a:pt x="1053" y="3749"/>
                      </a:lnTo>
                      <a:lnTo>
                        <a:pt x="1047" y="3769"/>
                      </a:lnTo>
                      <a:lnTo>
                        <a:pt x="1042" y="3790"/>
                      </a:lnTo>
                      <a:lnTo>
                        <a:pt x="1038" y="3812"/>
                      </a:lnTo>
                      <a:lnTo>
                        <a:pt x="1036" y="3835"/>
                      </a:lnTo>
                      <a:lnTo>
                        <a:pt x="1033" y="3879"/>
                      </a:lnTo>
                      <a:lnTo>
                        <a:pt x="1033" y="3919"/>
                      </a:lnTo>
                      <a:lnTo>
                        <a:pt x="1034" y="3952"/>
                      </a:lnTo>
                      <a:lnTo>
                        <a:pt x="1038" y="3983"/>
                      </a:lnTo>
                      <a:lnTo>
                        <a:pt x="1038" y="3983"/>
                      </a:lnTo>
                      <a:lnTo>
                        <a:pt x="1044" y="3963"/>
                      </a:lnTo>
                      <a:lnTo>
                        <a:pt x="1064" y="3913"/>
                      </a:lnTo>
                      <a:lnTo>
                        <a:pt x="1078" y="3882"/>
                      </a:lnTo>
                      <a:lnTo>
                        <a:pt x="1095" y="3849"/>
                      </a:lnTo>
                      <a:lnTo>
                        <a:pt x="1114" y="3818"/>
                      </a:lnTo>
                      <a:lnTo>
                        <a:pt x="1134" y="3790"/>
                      </a:lnTo>
                      <a:lnTo>
                        <a:pt x="1134" y="3790"/>
                      </a:lnTo>
                      <a:lnTo>
                        <a:pt x="1144" y="3777"/>
                      </a:lnTo>
                      <a:lnTo>
                        <a:pt x="1155" y="3768"/>
                      </a:lnTo>
                      <a:lnTo>
                        <a:pt x="1164" y="3759"/>
                      </a:lnTo>
                      <a:lnTo>
                        <a:pt x="1175" y="3751"/>
                      </a:lnTo>
                      <a:lnTo>
                        <a:pt x="1198" y="3738"/>
                      </a:lnTo>
                      <a:lnTo>
                        <a:pt x="1223" y="3727"/>
                      </a:lnTo>
                      <a:lnTo>
                        <a:pt x="1255" y="3712"/>
                      </a:lnTo>
                      <a:lnTo>
                        <a:pt x="1292" y="3690"/>
                      </a:lnTo>
                      <a:lnTo>
                        <a:pt x="1312" y="3676"/>
                      </a:lnTo>
                      <a:lnTo>
                        <a:pt x="1336" y="3659"/>
                      </a:lnTo>
                      <a:lnTo>
                        <a:pt x="1361" y="3640"/>
                      </a:lnTo>
                      <a:lnTo>
                        <a:pt x="1389" y="3617"/>
                      </a:lnTo>
                      <a:lnTo>
                        <a:pt x="1389" y="3617"/>
                      </a:lnTo>
                      <a:lnTo>
                        <a:pt x="1415" y="3592"/>
                      </a:lnTo>
                      <a:lnTo>
                        <a:pt x="1440" y="3567"/>
                      </a:lnTo>
                      <a:lnTo>
                        <a:pt x="1464" y="3542"/>
                      </a:lnTo>
                      <a:lnTo>
                        <a:pt x="1484" y="3518"/>
                      </a:lnTo>
                      <a:lnTo>
                        <a:pt x="1501" y="3495"/>
                      </a:lnTo>
                      <a:lnTo>
                        <a:pt x="1518" y="3472"/>
                      </a:lnTo>
                      <a:lnTo>
                        <a:pt x="1545" y="3429"/>
                      </a:lnTo>
                      <a:lnTo>
                        <a:pt x="1545" y="3429"/>
                      </a:lnTo>
                      <a:lnTo>
                        <a:pt x="1538" y="3486"/>
                      </a:lnTo>
                      <a:lnTo>
                        <a:pt x="1534" y="3514"/>
                      </a:lnTo>
                      <a:lnTo>
                        <a:pt x="1528" y="3542"/>
                      </a:lnTo>
                      <a:lnTo>
                        <a:pt x="1521" y="3570"/>
                      </a:lnTo>
                      <a:lnTo>
                        <a:pt x="1514" y="3595"/>
                      </a:lnTo>
                      <a:lnTo>
                        <a:pt x="1504" y="3620"/>
                      </a:lnTo>
                      <a:lnTo>
                        <a:pt x="1495" y="3640"/>
                      </a:lnTo>
                      <a:lnTo>
                        <a:pt x="1495" y="3640"/>
                      </a:lnTo>
                      <a:lnTo>
                        <a:pt x="1478" y="3668"/>
                      </a:lnTo>
                      <a:lnTo>
                        <a:pt x="1457" y="3696"/>
                      </a:lnTo>
                      <a:lnTo>
                        <a:pt x="1412" y="3754"/>
                      </a:lnTo>
                      <a:lnTo>
                        <a:pt x="1389" y="3784"/>
                      </a:lnTo>
                      <a:lnTo>
                        <a:pt x="1365" y="3815"/>
                      </a:lnTo>
                      <a:lnTo>
                        <a:pt x="1343" y="3847"/>
                      </a:lnTo>
                      <a:lnTo>
                        <a:pt x="1326" y="3879"/>
                      </a:lnTo>
                      <a:lnTo>
                        <a:pt x="1326" y="3879"/>
                      </a:lnTo>
                      <a:lnTo>
                        <a:pt x="1318" y="3897"/>
                      </a:lnTo>
                      <a:lnTo>
                        <a:pt x="1312" y="3916"/>
                      </a:lnTo>
                      <a:lnTo>
                        <a:pt x="1309" y="3936"/>
                      </a:lnTo>
                      <a:lnTo>
                        <a:pt x="1308" y="3958"/>
                      </a:lnTo>
                      <a:lnTo>
                        <a:pt x="1306" y="3980"/>
                      </a:lnTo>
                      <a:lnTo>
                        <a:pt x="1306" y="4002"/>
                      </a:lnTo>
                      <a:lnTo>
                        <a:pt x="1309" y="4046"/>
                      </a:lnTo>
                      <a:lnTo>
                        <a:pt x="1314" y="4085"/>
                      </a:lnTo>
                      <a:lnTo>
                        <a:pt x="1318" y="4117"/>
                      </a:lnTo>
                      <a:lnTo>
                        <a:pt x="1325" y="4145"/>
                      </a:lnTo>
                      <a:lnTo>
                        <a:pt x="1325" y="4145"/>
                      </a:lnTo>
                      <a:lnTo>
                        <a:pt x="1329" y="4125"/>
                      </a:lnTo>
                      <a:lnTo>
                        <a:pt x="1343" y="4074"/>
                      </a:lnTo>
                      <a:lnTo>
                        <a:pt x="1354" y="4041"/>
                      </a:lnTo>
                      <a:lnTo>
                        <a:pt x="1367" y="4008"/>
                      </a:lnTo>
                      <a:lnTo>
                        <a:pt x="1381" y="3974"/>
                      </a:lnTo>
                      <a:lnTo>
                        <a:pt x="1398" y="3943"/>
                      </a:lnTo>
                      <a:lnTo>
                        <a:pt x="1398" y="3943"/>
                      </a:lnTo>
                      <a:lnTo>
                        <a:pt x="1406" y="3929"/>
                      </a:lnTo>
                      <a:lnTo>
                        <a:pt x="1415" y="3918"/>
                      </a:lnTo>
                      <a:lnTo>
                        <a:pt x="1425" y="3908"/>
                      </a:lnTo>
                      <a:lnTo>
                        <a:pt x="1434" y="3899"/>
                      </a:lnTo>
                      <a:lnTo>
                        <a:pt x="1454" y="3883"/>
                      </a:lnTo>
                      <a:lnTo>
                        <a:pt x="1479" y="3868"/>
                      </a:lnTo>
                      <a:lnTo>
                        <a:pt x="1507" y="3847"/>
                      </a:lnTo>
                      <a:lnTo>
                        <a:pt x="1540" y="3821"/>
                      </a:lnTo>
                      <a:lnTo>
                        <a:pt x="1559" y="3804"/>
                      </a:lnTo>
                      <a:lnTo>
                        <a:pt x="1581" y="3785"/>
                      </a:lnTo>
                      <a:lnTo>
                        <a:pt x="1602" y="3762"/>
                      </a:lnTo>
                      <a:lnTo>
                        <a:pt x="1627" y="3734"/>
                      </a:lnTo>
                      <a:lnTo>
                        <a:pt x="1627" y="3734"/>
                      </a:lnTo>
                      <a:lnTo>
                        <a:pt x="1648" y="3710"/>
                      </a:lnTo>
                      <a:lnTo>
                        <a:pt x="1666" y="3685"/>
                      </a:lnTo>
                      <a:lnTo>
                        <a:pt x="1684" y="3662"/>
                      </a:lnTo>
                      <a:lnTo>
                        <a:pt x="1699" y="3638"/>
                      </a:lnTo>
                      <a:lnTo>
                        <a:pt x="1726" y="3595"/>
                      </a:lnTo>
                      <a:lnTo>
                        <a:pt x="1746" y="3553"/>
                      </a:lnTo>
                      <a:lnTo>
                        <a:pt x="1746" y="3553"/>
                      </a:lnTo>
                      <a:lnTo>
                        <a:pt x="1748" y="3601"/>
                      </a:lnTo>
                      <a:lnTo>
                        <a:pt x="1744" y="3648"/>
                      </a:lnTo>
                      <a:lnTo>
                        <a:pt x="1743" y="3670"/>
                      </a:lnTo>
                      <a:lnTo>
                        <a:pt x="1740" y="3691"/>
                      </a:lnTo>
                      <a:lnTo>
                        <a:pt x="1735" y="3712"/>
                      </a:lnTo>
                      <a:lnTo>
                        <a:pt x="1729" y="3730"/>
                      </a:lnTo>
                      <a:lnTo>
                        <a:pt x="1729" y="3730"/>
                      </a:lnTo>
                      <a:lnTo>
                        <a:pt x="1716" y="3760"/>
                      </a:lnTo>
                      <a:lnTo>
                        <a:pt x="1702" y="3791"/>
                      </a:lnTo>
                      <a:lnTo>
                        <a:pt x="1666" y="3855"/>
                      </a:lnTo>
                      <a:lnTo>
                        <a:pt x="1648" y="3888"/>
                      </a:lnTo>
                      <a:lnTo>
                        <a:pt x="1629" y="3922"/>
                      </a:lnTo>
                      <a:lnTo>
                        <a:pt x="1613" y="3958"/>
                      </a:lnTo>
                      <a:lnTo>
                        <a:pt x="1601" y="3992"/>
                      </a:lnTo>
                      <a:lnTo>
                        <a:pt x="1601" y="3992"/>
                      </a:lnTo>
                      <a:lnTo>
                        <a:pt x="1596" y="4011"/>
                      </a:lnTo>
                      <a:lnTo>
                        <a:pt x="1595" y="4031"/>
                      </a:lnTo>
                      <a:lnTo>
                        <a:pt x="1593" y="4053"/>
                      </a:lnTo>
                      <a:lnTo>
                        <a:pt x="1595" y="4075"/>
                      </a:lnTo>
                      <a:lnTo>
                        <a:pt x="1598" y="4097"/>
                      </a:lnTo>
                      <a:lnTo>
                        <a:pt x="1601" y="4119"/>
                      </a:lnTo>
                      <a:lnTo>
                        <a:pt x="1610" y="4162"/>
                      </a:lnTo>
                      <a:lnTo>
                        <a:pt x="1623" y="4200"/>
                      </a:lnTo>
                      <a:lnTo>
                        <a:pt x="1632" y="4231"/>
                      </a:lnTo>
                      <a:lnTo>
                        <a:pt x="1643" y="4259"/>
                      </a:lnTo>
                      <a:lnTo>
                        <a:pt x="1643" y="4259"/>
                      </a:lnTo>
                      <a:lnTo>
                        <a:pt x="1645" y="4239"/>
                      </a:lnTo>
                      <a:lnTo>
                        <a:pt x="1651" y="4184"/>
                      </a:lnTo>
                      <a:lnTo>
                        <a:pt x="1656" y="4150"/>
                      </a:lnTo>
                      <a:lnTo>
                        <a:pt x="1662" y="4114"/>
                      </a:lnTo>
                      <a:lnTo>
                        <a:pt x="1671" y="4078"/>
                      </a:lnTo>
                      <a:lnTo>
                        <a:pt x="1682" y="4046"/>
                      </a:lnTo>
                      <a:lnTo>
                        <a:pt x="1682" y="4046"/>
                      </a:lnTo>
                      <a:lnTo>
                        <a:pt x="1688" y="4030"/>
                      </a:lnTo>
                      <a:lnTo>
                        <a:pt x="1696" y="4017"/>
                      </a:lnTo>
                      <a:lnTo>
                        <a:pt x="1702" y="4007"/>
                      </a:lnTo>
                      <a:lnTo>
                        <a:pt x="1710" y="3996"/>
                      </a:lnTo>
                      <a:lnTo>
                        <a:pt x="1729" y="3977"/>
                      </a:lnTo>
                      <a:lnTo>
                        <a:pt x="1751" y="3957"/>
                      </a:lnTo>
                      <a:lnTo>
                        <a:pt x="1774" y="3933"/>
                      </a:lnTo>
                      <a:lnTo>
                        <a:pt x="1804" y="3902"/>
                      </a:lnTo>
                      <a:lnTo>
                        <a:pt x="1819" y="3882"/>
                      </a:lnTo>
                      <a:lnTo>
                        <a:pt x="1837" y="3860"/>
                      </a:lnTo>
                      <a:lnTo>
                        <a:pt x="1855" y="3833"/>
                      </a:lnTo>
                      <a:lnTo>
                        <a:pt x="1874" y="3802"/>
                      </a:lnTo>
                      <a:lnTo>
                        <a:pt x="1874" y="3802"/>
                      </a:lnTo>
                      <a:lnTo>
                        <a:pt x="1891" y="3773"/>
                      </a:lnTo>
                      <a:lnTo>
                        <a:pt x="1907" y="3745"/>
                      </a:lnTo>
                      <a:lnTo>
                        <a:pt x="1921" y="3716"/>
                      </a:lnTo>
                      <a:lnTo>
                        <a:pt x="1933" y="3690"/>
                      </a:lnTo>
                      <a:lnTo>
                        <a:pt x="1943" y="3663"/>
                      </a:lnTo>
                      <a:lnTo>
                        <a:pt x="1952" y="3640"/>
                      </a:lnTo>
                      <a:lnTo>
                        <a:pt x="1966" y="3595"/>
                      </a:lnTo>
                      <a:lnTo>
                        <a:pt x="1966" y="3595"/>
                      </a:lnTo>
                      <a:lnTo>
                        <a:pt x="1974" y="3643"/>
                      </a:lnTo>
                      <a:lnTo>
                        <a:pt x="1980" y="3693"/>
                      </a:lnTo>
                      <a:lnTo>
                        <a:pt x="1982" y="3716"/>
                      </a:lnTo>
                      <a:lnTo>
                        <a:pt x="1982" y="3740"/>
                      </a:lnTo>
                      <a:lnTo>
                        <a:pt x="1980" y="3762"/>
                      </a:lnTo>
                      <a:lnTo>
                        <a:pt x="1978" y="3782"/>
                      </a:lnTo>
                      <a:lnTo>
                        <a:pt x="1978" y="3782"/>
                      </a:lnTo>
                      <a:lnTo>
                        <a:pt x="1971" y="3813"/>
                      </a:lnTo>
                      <a:lnTo>
                        <a:pt x="1961" y="3844"/>
                      </a:lnTo>
                      <a:lnTo>
                        <a:pt x="1936" y="3915"/>
                      </a:lnTo>
                      <a:lnTo>
                        <a:pt x="1922" y="3950"/>
                      </a:lnTo>
                      <a:lnTo>
                        <a:pt x="1911" y="3986"/>
                      </a:lnTo>
                      <a:lnTo>
                        <a:pt x="1900" y="4022"/>
                      </a:lnTo>
                      <a:lnTo>
                        <a:pt x="1894" y="4060"/>
                      </a:lnTo>
                      <a:lnTo>
                        <a:pt x="1894" y="4060"/>
                      </a:lnTo>
                      <a:lnTo>
                        <a:pt x="1893" y="4078"/>
                      </a:lnTo>
                      <a:lnTo>
                        <a:pt x="1894" y="4099"/>
                      </a:lnTo>
                      <a:lnTo>
                        <a:pt x="1897" y="4119"/>
                      </a:lnTo>
                      <a:lnTo>
                        <a:pt x="1902" y="4139"/>
                      </a:lnTo>
                      <a:lnTo>
                        <a:pt x="1907" y="4161"/>
                      </a:lnTo>
                      <a:lnTo>
                        <a:pt x="1915" y="4181"/>
                      </a:lnTo>
                      <a:lnTo>
                        <a:pt x="1930" y="4222"/>
                      </a:lnTo>
                      <a:lnTo>
                        <a:pt x="1947" y="4258"/>
                      </a:lnTo>
                      <a:lnTo>
                        <a:pt x="1963" y="4286"/>
                      </a:lnTo>
                      <a:lnTo>
                        <a:pt x="1978" y="4312"/>
                      </a:lnTo>
                      <a:lnTo>
                        <a:pt x="1978" y="4312"/>
                      </a:lnTo>
                      <a:lnTo>
                        <a:pt x="1975" y="4290"/>
                      </a:lnTo>
                      <a:lnTo>
                        <a:pt x="1972" y="4237"/>
                      </a:lnTo>
                      <a:lnTo>
                        <a:pt x="1972" y="4205"/>
                      </a:lnTo>
                      <a:lnTo>
                        <a:pt x="1974" y="4169"/>
                      </a:lnTo>
                      <a:lnTo>
                        <a:pt x="1977" y="4133"/>
                      </a:lnTo>
                      <a:lnTo>
                        <a:pt x="1982" y="4097"/>
                      </a:lnTo>
                      <a:lnTo>
                        <a:pt x="1982" y="4097"/>
                      </a:lnTo>
                      <a:lnTo>
                        <a:pt x="1986" y="4083"/>
                      </a:lnTo>
                      <a:lnTo>
                        <a:pt x="1991" y="4069"/>
                      </a:lnTo>
                      <a:lnTo>
                        <a:pt x="1996" y="4056"/>
                      </a:lnTo>
                      <a:lnTo>
                        <a:pt x="2002" y="4046"/>
                      </a:lnTo>
                      <a:lnTo>
                        <a:pt x="2018" y="4024"/>
                      </a:lnTo>
                      <a:lnTo>
                        <a:pt x="2035" y="4002"/>
                      </a:lnTo>
                      <a:lnTo>
                        <a:pt x="2055" y="3974"/>
                      </a:lnTo>
                      <a:lnTo>
                        <a:pt x="2078" y="3939"/>
                      </a:lnTo>
                      <a:lnTo>
                        <a:pt x="2091" y="3918"/>
                      </a:lnTo>
                      <a:lnTo>
                        <a:pt x="2105" y="3893"/>
                      </a:lnTo>
                      <a:lnTo>
                        <a:pt x="2119" y="3863"/>
                      </a:lnTo>
                      <a:lnTo>
                        <a:pt x="2133" y="3830"/>
                      </a:lnTo>
                      <a:lnTo>
                        <a:pt x="2133" y="3830"/>
                      </a:lnTo>
                      <a:lnTo>
                        <a:pt x="2147" y="3796"/>
                      </a:lnTo>
                      <a:lnTo>
                        <a:pt x="2158" y="3765"/>
                      </a:lnTo>
                      <a:lnTo>
                        <a:pt x="2167" y="3734"/>
                      </a:lnTo>
                      <a:lnTo>
                        <a:pt x="2175" y="3702"/>
                      </a:lnTo>
                      <a:lnTo>
                        <a:pt x="2181" y="3674"/>
                      </a:lnTo>
                      <a:lnTo>
                        <a:pt x="2186" y="3648"/>
                      </a:lnTo>
                      <a:lnTo>
                        <a:pt x="2192" y="3599"/>
                      </a:lnTo>
                      <a:lnTo>
                        <a:pt x="2192" y="3599"/>
                      </a:lnTo>
                      <a:lnTo>
                        <a:pt x="2209" y="3649"/>
                      </a:lnTo>
                      <a:lnTo>
                        <a:pt x="2219" y="3674"/>
                      </a:lnTo>
                      <a:lnTo>
                        <a:pt x="2225" y="3701"/>
                      </a:lnTo>
                      <a:lnTo>
                        <a:pt x="2231" y="3726"/>
                      </a:lnTo>
                      <a:lnTo>
                        <a:pt x="2236" y="3751"/>
                      </a:lnTo>
                      <a:lnTo>
                        <a:pt x="2238" y="3774"/>
                      </a:lnTo>
                      <a:lnTo>
                        <a:pt x="2239" y="3796"/>
                      </a:lnTo>
                      <a:lnTo>
                        <a:pt x="2239" y="3796"/>
                      </a:lnTo>
                      <a:lnTo>
                        <a:pt x="2236" y="3829"/>
                      </a:lnTo>
                      <a:lnTo>
                        <a:pt x="2231" y="3861"/>
                      </a:lnTo>
                      <a:lnTo>
                        <a:pt x="2216" y="3933"/>
                      </a:lnTo>
                      <a:lnTo>
                        <a:pt x="2208" y="3971"/>
                      </a:lnTo>
                      <a:lnTo>
                        <a:pt x="2202" y="4010"/>
                      </a:lnTo>
                      <a:lnTo>
                        <a:pt x="2197" y="4047"/>
                      </a:lnTo>
                      <a:lnTo>
                        <a:pt x="2195" y="4085"/>
                      </a:lnTo>
                      <a:lnTo>
                        <a:pt x="2195" y="4085"/>
                      </a:lnTo>
                      <a:lnTo>
                        <a:pt x="2197" y="4103"/>
                      </a:lnTo>
                      <a:lnTo>
                        <a:pt x="2202" y="4122"/>
                      </a:lnTo>
                      <a:lnTo>
                        <a:pt x="2208" y="4142"/>
                      </a:lnTo>
                      <a:lnTo>
                        <a:pt x="2216" y="4162"/>
                      </a:lnTo>
                      <a:lnTo>
                        <a:pt x="2225" y="4181"/>
                      </a:lnTo>
                      <a:lnTo>
                        <a:pt x="2234" y="4201"/>
                      </a:lnTo>
                      <a:lnTo>
                        <a:pt x="2258" y="4239"/>
                      </a:lnTo>
                      <a:lnTo>
                        <a:pt x="2280" y="4270"/>
                      </a:lnTo>
                      <a:lnTo>
                        <a:pt x="2300" y="4297"/>
                      </a:lnTo>
                      <a:lnTo>
                        <a:pt x="2319" y="4320"/>
                      </a:lnTo>
                      <a:lnTo>
                        <a:pt x="2319" y="4320"/>
                      </a:lnTo>
                      <a:lnTo>
                        <a:pt x="2314" y="4300"/>
                      </a:lnTo>
                      <a:lnTo>
                        <a:pt x="2303" y="4247"/>
                      </a:lnTo>
                      <a:lnTo>
                        <a:pt x="2297" y="4214"/>
                      </a:lnTo>
                      <a:lnTo>
                        <a:pt x="2292" y="4178"/>
                      </a:lnTo>
                      <a:lnTo>
                        <a:pt x="2291" y="4142"/>
                      </a:lnTo>
                      <a:lnTo>
                        <a:pt x="2291" y="4108"/>
                      </a:lnTo>
                      <a:lnTo>
                        <a:pt x="2291" y="4108"/>
                      </a:lnTo>
                      <a:lnTo>
                        <a:pt x="2292" y="4092"/>
                      </a:lnTo>
                      <a:lnTo>
                        <a:pt x="2295" y="4078"/>
                      </a:lnTo>
                      <a:lnTo>
                        <a:pt x="2298" y="4064"/>
                      </a:lnTo>
                      <a:lnTo>
                        <a:pt x="2303" y="4053"/>
                      </a:lnTo>
                      <a:lnTo>
                        <a:pt x="2314" y="4030"/>
                      </a:lnTo>
                      <a:lnTo>
                        <a:pt x="2330" y="4003"/>
                      </a:lnTo>
                      <a:lnTo>
                        <a:pt x="2345" y="3974"/>
                      </a:lnTo>
                      <a:lnTo>
                        <a:pt x="2364" y="3935"/>
                      </a:lnTo>
                      <a:lnTo>
                        <a:pt x="2373" y="3911"/>
                      </a:lnTo>
                      <a:lnTo>
                        <a:pt x="2383" y="3885"/>
                      </a:lnTo>
                      <a:lnTo>
                        <a:pt x="2392" y="3855"/>
                      </a:lnTo>
                      <a:lnTo>
                        <a:pt x="2401" y="3819"/>
                      </a:lnTo>
                      <a:lnTo>
                        <a:pt x="2401" y="3819"/>
                      </a:lnTo>
                      <a:lnTo>
                        <a:pt x="2409" y="3788"/>
                      </a:lnTo>
                      <a:lnTo>
                        <a:pt x="2415" y="3759"/>
                      </a:lnTo>
                      <a:lnTo>
                        <a:pt x="2420" y="3730"/>
                      </a:lnTo>
                      <a:lnTo>
                        <a:pt x="2423" y="3702"/>
                      </a:lnTo>
                      <a:lnTo>
                        <a:pt x="2426" y="3651"/>
                      </a:lnTo>
                      <a:lnTo>
                        <a:pt x="2428" y="3606"/>
                      </a:lnTo>
                      <a:lnTo>
                        <a:pt x="2428" y="3606"/>
                      </a:lnTo>
                      <a:lnTo>
                        <a:pt x="2450" y="3646"/>
                      </a:lnTo>
                      <a:lnTo>
                        <a:pt x="2468" y="3690"/>
                      </a:lnTo>
                      <a:lnTo>
                        <a:pt x="2478" y="3710"/>
                      </a:lnTo>
                      <a:lnTo>
                        <a:pt x="2484" y="3730"/>
                      </a:lnTo>
                      <a:lnTo>
                        <a:pt x="2490" y="3751"/>
                      </a:lnTo>
                      <a:lnTo>
                        <a:pt x="2493" y="3769"/>
                      </a:lnTo>
                      <a:lnTo>
                        <a:pt x="2493" y="3769"/>
                      </a:lnTo>
                      <a:lnTo>
                        <a:pt x="2495" y="3802"/>
                      </a:lnTo>
                      <a:lnTo>
                        <a:pt x="2497" y="3835"/>
                      </a:lnTo>
                      <a:lnTo>
                        <a:pt x="2493" y="3908"/>
                      </a:lnTo>
                      <a:lnTo>
                        <a:pt x="2492" y="3947"/>
                      </a:lnTo>
                      <a:lnTo>
                        <a:pt x="2492" y="3985"/>
                      </a:lnTo>
                      <a:lnTo>
                        <a:pt x="2493" y="4024"/>
                      </a:lnTo>
                      <a:lnTo>
                        <a:pt x="2498" y="4060"/>
                      </a:lnTo>
                      <a:lnTo>
                        <a:pt x="2498" y="4060"/>
                      </a:lnTo>
                      <a:lnTo>
                        <a:pt x="2503" y="4078"/>
                      </a:lnTo>
                      <a:lnTo>
                        <a:pt x="2509" y="4097"/>
                      </a:lnTo>
                      <a:lnTo>
                        <a:pt x="2518" y="4116"/>
                      </a:lnTo>
                      <a:lnTo>
                        <a:pt x="2531" y="4134"/>
                      </a:lnTo>
                      <a:lnTo>
                        <a:pt x="2543" y="4153"/>
                      </a:lnTo>
                      <a:lnTo>
                        <a:pt x="2556" y="4172"/>
                      </a:lnTo>
                      <a:lnTo>
                        <a:pt x="2585" y="4205"/>
                      </a:lnTo>
                      <a:lnTo>
                        <a:pt x="2612" y="4234"/>
                      </a:lnTo>
                      <a:lnTo>
                        <a:pt x="2637" y="4256"/>
                      </a:lnTo>
                      <a:lnTo>
                        <a:pt x="2659" y="4276"/>
                      </a:lnTo>
                      <a:lnTo>
                        <a:pt x="2659" y="4276"/>
                      </a:lnTo>
                      <a:lnTo>
                        <a:pt x="2651" y="4258"/>
                      </a:lnTo>
                      <a:lnTo>
                        <a:pt x="2631" y="4208"/>
                      </a:lnTo>
                      <a:lnTo>
                        <a:pt x="2620" y="4175"/>
                      </a:lnTo>
                      <a:lnTo>
                        <a:pt x="2609" y="4141"/>
                      </a:lnTo>
                      <a:lnTo>
                        <a:pt x="2601" y="4105"/>
                      </a:lnTo>
                      <a:lnTo>
                        <a:pt x="2596" y="4069"/>
                      </a:lnTo>
                      <a:lnTo>
                        <a:pt x="2596" y="4069"/>
                      </a:lnTo>
                      <a:lnTo>
                        <a:pt x="2595" y="4053"/>
                      </a:lnTo>
                      <a:lnTo>
                        <a:pt x="2595" y="4039"/>
                      </a:lnTo>
                      <a:lnTo>
                        <a:pt x="2596" y="4025"/>
                      </a:lnTo>
                      <a:lnTo>
                        <a:pt x="2600" y="4013"/>
                      </a:lnTo>
                      <a:lnTo>
                        <a:pt x="2607" y="3988"/>
                      </a:lnTo>
                      <a:lnTo>
                        <a:pt x="2617" y="3961"/>
                      </a:lnTo>
                      <a:lnTo>
                        <a:pt x="2628" y="3929"/>
                      </a:lnTo>
                      <a:lnTo>
                        <a:pt x="2640" y="3888"/>
                      </a:lnTo>
                      <a:lnTo>
                        <a:pt x="2645" y="3863"/>
                      </a:lnTo>
                      <a:lnTo>
                        <a:pt x="2651" y="3835"/>
                      </a:lnTo>
                      <a:lnTo>
                        <a:pt x="2654" y="3804"/>
                      </a:lnTo>
                      <a:lnTo>
                        <a:pt x="2659" y="3768"/>
                      </a:lnTo>
                      <a:lnTo>
                        <a:pt x="2659" y="3768"/>
                      </a:lnTo>
                      <a:lnTo>
                        <a:pt x="2660" y="3734"/>
                      </a:lnTo>
                      <a:lnTo>
                        <a:pt x="2662" y="3702"/>
                      </a:lnTo>
                      <a:lnTo>
                        <a:pt x="2660" y="3671"/>
                      </a:lnTo>
                      <a:lnTo>
                        <a:pt x="2659" y="3642"/>
                      </a:lnTo>
                      <a:lnTo>
                        <a:pt x="2657" y="3614"/>
                      </a:lnTo>
                      <a:lnTo>
                        <a:pt x="2654" y="3589"/>
                      </a:lnTo>
                      <a:lnTo>
                        <a:pt x="2645" y="3542"/>
                      </a:lnTo>
                      <a:lnTo>
                        <a:pt x="2645" y="3542"/>
                      </a:lnTo>
                      <a:lnTo>
                        <a:pt x="2676" y="3581"/>
                      </a:lnTo>
                      <a:lnTo>
                        <a:pt x="2704" y="3623"/>
                      </a:lnTo>
                      <a:lnTo>
                        <a:pt x="2717" y="3643"/>
                      </a:lnTo>
                      <a:lnTo>
                        <a:pt x="2727" y="3663"/>
                      </a:lnTo>
                      <a:lnTo>
                        <a:pt x="2737" y="3684"/>
                      </a:lnTo>
                      <a:lnTo>
                        <a:pt x="2743" y="3702"/>
                      </a:lnTo>
                      <a:lnTo>
                        <a:pt x="2743" y="3702"/>
                      </a:lnTo>
                      <a:lnTo>
                        <a:pt x="2751" y="3734"/>
                      </a:lnTo>
                      <a:lnTo>
                        <a:pt x="2757" y="3766"/>
                      </a:lnTo>
                      <a:lnTo>
                        <a:pt x="2766" y="3840"/>
                      </a:lnTo>
                      <a:lnTo>
                        <a:pt x="2771" y="3877"/>
                      </a:lnTo>
                      <a:lnTo>
                        <a:pt x="2777" y="3915"/>
                      </a:lnTo>
                      <a:lnTo>
                        <a:pt x="2785" y="3950"/>
                      </a:lnTo>
                      <a:lnTo>
                        <a:pt x="2795" y="3986"/>
                      </a:lnTo>
                      <a:lnTo>
                        <a:pt x="2795" y="3986"/>
                      </a:lnTo>
                      <a:lnTo>
                        <a:pt x="2802" y="4003"/>
                      </a:lnTo>
                      <a:lnTo>
                        <a:pt x="2813" y="4021"/>
                      </a:lnTo>
                      <a:lnTo>
                        <a:pt x="2824" y="4038"/>
                      </a:lnTo>
                      <a:lnTo>
                        <a:pt x="2838" y="4055"/>
                      </a:lnTo>
                      <a:lnTo>
                        <a:pt x="2854" y="4070"/>
                      </a:lnTo>
                      <a:lnTo>
                        <a:pt x="2869" y="4086"/>
                      </a:lnTo>
                      <a:lnTo>
                        <a:pt x="2904" y="4114"/>
                      </a:lnTo>
                      <a:lnTo>
                        <a:pt x="2935" y="4138"/>
                      </a:lnTo>
                      <a:lnTo>
                        <a:pt x="2962" y="4156"/>
                      </a:lnTo>
                      <a:lnTo>
                        <a:pt x="2988" y="4172"/>
                      </a:lnTo>
                      <a:lnTo>
                        <a:pt x="2988" y="4172"/>
                      </a:lnTo>
                      <a:lnTo>
                        <a:pt x="2976" y="4155"/>
                      </a:lnTo>
                      <a:lnTo>
                        <a:pt x="2949" y="4109"/>
                      </a:lnTo>
                      <a:lnTo>
                        <a:pt x="2933" y="4080"/>
                      </a:lnTo>
                      <a:lnTo>
                        <a:pt x="2918" y="4047"/>
                      </a:lnTo>
                      <a:lnTo>
                        <a:pt x="2904" y="4014"/>
                      </a:lnTo>
                      <a:lnTo>
                        <a:pt x="2893" y="3980"/>
                      </a:lnTo>
                      <a:lnTo>
                        <a:pt x="2893" y="3980"/>
                      </a:lnTo>
                      <a:lnTo>
                        <a:pt x="2890" y="3966"/>
                      </a:lnTo>
                      <a:lnTo>
                        <a:pt x="2887" y="3950"/>
                      </a:lnTo>
                      <a:lnTo>
                        <a:pt x="2887" y="3938"/>
                      </a:lnTo>
                      <a:lnTo>
                        <a:pt x="2887" y="3925"/>
                      </a:lnTo>
                      <a:lnTo>
                        <a:pt x="2891" y="3899"/>
                      </a:lnTo>
                      <a:lnTo>
                        <a:pt x="2896" y="3871"/>
                      </a:lnTo>
                      <a:lnTo>
                        <a:pt x="2902" y="3838"/>
                      </a:lnTo>
                      <a:lnTo>
                        <a:pt x="2907" y="3796"/>
                      </a:lnTo>
                      <a:lnTo>
                        <a:pt x="2908" y="3771"/>
                      </a:lnTo>
                      <a:lnTo>
                        <a:pt x="2910" y="3743"/>
                      </a:lnTo>
                      <a:lnTo>
                        <a:pt x="2908" y="3710"/>
                      </a:lnTo>
                      <a:lnTo>
                        <a:pt x="2907" y="3674"/>
                      </a:lnTo>
                      <a:lnTo>
                        <a:pt x="2907" y="3674"/>
                      </a:lnTo>
                      <a:lnTo>
                        <a:pt x="2904" y="3637"/>
                      </a:lnTo>
                      <a:lnTo>
                        <a:pt x="2898" y="3601"/>
                      </a:lnTo>
                      <a:lnTo>
                        <a:pt x="2891" y="3567"/>
                      </a:lnTo>
                      <a:lnTo>
                        <a:pt x="2883" y="3534"/>
                      </a:lnTo>
                      <a:lnTo>
                        <a:pt x="2876" y="3504"/>
                      </a:lnTo>
                      <a:lnTo>
                        <a:pt x="2866" y="3478"/>
                      </a:lnTo>
                      <a:lnTo>
                        <a:pt x="2857" y="3453"/>
                      </a:lnTo>
                      <a:lnTo>
                        <a:pt x="2849" y="3431"/>
                      </a:lnTo>
                      <a:lnTo>
                        <a:pt x="2849" y="3431"/>
                      </a:lnTo>
                      <a:lnTo>
                        <a:pt x="2888" y="3468"/>
                      </a:lnTo>
                      <a:lnTo>
                        <a:pt x="2908" y="3487"/>
                      </a:lnTo>
                      <a:lnTo>
                        <a:pt x="2927" y="3509"/>
                      </a:lnTo>
                      <a:lnTo>
                        <a:pt x="2946" y="3529"/>
                      </a:lnTo>
                      <a:lnTo>
                        <a:pt x="2962" y="3550"/>
                      </a:lnTo>
                      <a:lnTo>
                        <a:pt x="2976" y="3571"/>
                      </a:lnTo>
                      <a:lnTo>
                        <a:pt x="2986" y="3592"/>
                      </a:lnTo>
                      <a:lnTo>
                        <a:pt x="2986" y="3592"/>
                      </a:lnTo>
                      <a:lnTo>
                        <a:pt x="2997" y="3621"/>
                      </a:lnTo>
                      <a:lnTo>
                        <a:pt x="3008" y="3653"/>
                      </a:lnTo>
                      <a:lnTo>
                        <a:pt x="3029" y="3723"/>
                      </a:lnTo>
                      <a:lnTo>
                        <a:pt x="3040" y="3760"/>
                      </a:lnTo>
                      <a:lnTo>
                        <a:pt x="3050" y="3796"/>
                      </a:lnTo>
                      <a:lnTo>
                        <a:pt x="3064" y="3832"/>
                      </a:lnTo>
                      <a:lnTo>
                        <a:pt x="3080" y="3866"/>
                      </a:lnTo>
                      <a:lnTo>
                        <a:pt x="3080" y="3866"/>
                      </a:lnTo>
                      <a:lnTo>
                        <a:pt x="3089" y="3882"/>
                      </a:lnTo>
                      <a:lnTo>
                        <a:pt x="3102" y="3897"/>
                      </a:lnTo>
                      <a:lnTo>
                        <a:pt x="3116" y="3913"/>
                      </a:lnTo>
                      <a:lnTo>
                        <a:pt x="3133" y="3927"/>
                      </a:lnTo>
                      <a:lnTo>
                        <a:pt x="3150" y="3941"/>
                      </a:lnTo>
                      <a:lnTo>
                        <a:pt x="3167" y="3954"/>
                      </a:lnTo>
                      <a:lnTo>
                        <a:pt x="3205" y="3977"/>
                      </a:lnTo>
                      <a:lnTo>
                        <a:pt x="3239" y="3996"/>
                      </a:lnTo>
                      <a:lnTo>
                        <a:pt x="3267" y="4010"/>
                      </a:lnTo>
                      <a:lnTo>
                        <a:pt x="3295" y="4022"/>
                      </a:lnTo>
                      <a:lnTo>
                        <a:pt x="3295" y="4022"/>
                      </a:lnTo>
                      <a:lnTo>
                        <a:pt x="3281" y="4005"/>
                      </a:lnTo>
                      <a:lnTo>
                        <a:pt x="3249" y="3964"/>
                      </a:lnTo>
                      <a:lnTo>
                        <a:pt x="3228" y="3936"/>
                      </a:lnTo>
                      <a:lnTo>
                        <a:pt x="3208" y="3907"/>
                      </a:lnTo>
                      <a:lnTo>
                        <a:pt x="3189" y="3876"/>
                      </a:lnTo>
                      <a:lnTo>
                        <a:pt x="3174" y="3844"/>
                      </a:lnTo>
                      <a:lnTo>
                        <a:pt x="3174" y="3844"/>
                      </a:lnTo>
                      <a:lnTo>
                        <a:pt x="3167" y="3830"/>
                      </a:lnTo>
                      <a:lnTo>
                        <a:pt x="3163" y="3816"/>
                      </a:lnTo>
                      <a:lnTo>
                        <a:pt x="3161" y="3804"/>
                      </a:lnTo>
                      <a:lnTo>
                        <a:pt x="3160" y="3791"/>
                      </a:lnTo>
                      <a:lnTo>
                        <a:pt x="3160" y="3765"/>
                      </a:lnTo>
                      <a:lnTo>
                        <a:pt x="3160" y="3737"/>
                      </a:lnTo>
                      <a:lnTo>
                        <a:pt x="3161" y="3702"/>
                      </a:lnTo>
                      <a:lnTo>
                        <a:pt x="3160" y="3660"/>
                      </a:lnTo>
                      <a:lnTo>
                        <a:pt x="3157" y="3634"/>
                      </a:lnTo>
                      <a:lnTo>
                        <a:pt x="3153" y="3606"/>
                      </a:lnTo>
                      <a:lnTo>
                        <a:pt x="3147" y="3575"/>
                      </a:lnTo>
                      <a:lnTo>
                        <a:pt x="3139" y="3540"/>
                      </a:lnTo>
                      <a:lnTo>
                        <a:pt x="3139" y="3540"/>
                      </a:lnTo>
                      <a:lnTo>
                        <a:pt x="3132" y="3509"/>
                      </a:lnTo>
                      <a:lnTo>
                        <a:pt x="3124" y="3479"/>
                      </a:lnTo>
                      <a:lnTo>
                        <a:pt x="3114" y="3451"/>
                      </a:lnTo>
                      <a:lnTo>
                        <a:pt x="3105" y="3426"/>
                      </a:lnTo>
                      <a:lnTo>
                        <a:pt x="3085" y="3378"/>
                      </a:lnTo>
                      <a:lnTo>
                        <a:pt x="3063" y="3337"/>
                      </a:lnTo>
                      <a:lnTo>
                        <a:pt x="3063" y="3337"/>
                      </a:lnTo>
                      <a:lnTo>
                        <a:pt x="3102" y="3366"/>
                      </a:lnTo>
                      <a:lnTo>
                        <a:pt x="3139" y="3394"/>
                      </a:lnTo>
                      <a:lnTo>
                        <a:pt x="3157" y="3409"/>
                      </a:lnTo>
                      <a:lnTo>
                        <a:pt x="3172" y="3425"/>
                      </a:lnTo>
                      <a:lnTo>
                        <a:pt x="3185" y="3440"/>
                      </a:lnTo>
                      <a:lnTo>
                        <a:pt x="3197" y="3456"/>
                      </a:lnTo>
                      <a:lnTo>
                        <a:pt x="3197" y="3456"/>
                      </a:lnTo>
                      <a:lnTo>
                        <a:pt x="3214" y="3483"/>
                      </a:lnTo>
                      <a:lnTo>
                        <a:pt x="3230" y="3512"/>
                      </a:lnTo>
                      <a:lnTo>
                        <a:pt x="3261" y="3579"/>
                      </a:lnTo>
                      <a:lnTo>
                        <a:pt x="3277" y="3614"/>
                      </a:lnTo>
                      <a:lnTo>
                        <a:pt x="3294" y="3648"/>
                      </a:lnTo>
                      <a:lnTo>
                        <a:pt x="3313" y="3681"/>
                      </a:lnTo>
                      <a:lnTo>
                        <a:pt x="3334" y="3712"/>
                      </a:lnTo>
                      <a:lnTo>
                        <a:pt x="3334" y="3712"/>
                      </a:lnTo>
                      <a:lnTo>
                        <a:pt x="3347" y="3726"/>
                      </a:lnTo>
                      <a:lnTo>
                        <a:pt x="3361" y="3740"/>
                      </a:lnTo>
                      <a:lnTo>
                        <a:pt x="3378" y="3752"/>
                      </a:lnTo>
                      <a:lnTo>
                        <a:pt x="3397" y="3763"/>
                      </a:lnTo>
                      <a:lnTo>
                        <a:pt x="3416" y="3774"/>
                      </a:lnTo>
                      <a:lnTo>
                        <a:pt x="3436" y="3785"/>
                      </a:lnTo>
                      <a:lnTo>
                        <a:pt x="3476" y="3802"/>
                      </a:lnTo>
                      <a:lnTo>
                        <a:pt x="3514" y="3816"/>
                      </a:lnTo>
                      <a:lnTo>
                        <a:pt x="3545" y="3826"/>
                      </a:lnTo>
                      <a:lnTo>
                        <a:pt x="3575" y="3833"/>
                      </a:lnTo>
                      <a:lnTo>
                        <a:pt x="3575" y="3833"/>
                      </a:lnTo>
                      <a:lnTo>
                        <a:pt x="3559" y="3819"/>
                      </a:lnTo>
                      <a:lnTo>
                        <a:pt x="3519" y="3784"/>
                      </a:lnTo>
                      <a:lnTo>
                        <a:pt x="3494" y="3760"/>
                      </a:lnTo>
                      <a:lnTo>
                        <a:pt x="3469" y="3734"/>
                      </a:lnTo>
                      <a:lnTo>
                        <a:pt x="3445" y="3706"/>
                      </a:lnTo>
                      <a:lnTo>
                        <a:pt x="3423" y="3676"/>
                      </a:lnTo>
                      <a:lnTo>
                        <a:pt x="3423" y="3676"/>
                      </a:lnTo>
                      <a:lnTo>
                        <a:pt x="3416" y="3663"/>
                      </a:lnTo>
                      <a:lnTo>
                        <a:pt x="3409" y="3649"/>
                      </a:lnTo>
                      <a:lnTo>
                        <a:pt x="3405" y="3637"/>
                      </a:lnTo>
                      <a:lnTo>
                        <a:pt x="3402" y="3624"/>
                      </a:lnTo>
                      <a:lnTo>
                        <a:pt x="3397" y="3599"/>
                      </a:lnTo>
                      <a:lnTo>
                        <a:pt x="3394" y="3571"/>
                      </a:lnTo>
                      <a:lnTo>
                        <a:pt x="3387" y="3537"/>
                      </a:lnTo>
                      <a:lnTo>
                        <a:pt x="3380" y="3495"/>
                      </a:lnTo>
                      <a:lnTo>
                        <a:pt x="3373" y="3472"/>
                      </a:lnTo>
                      <a:lnTo>
                        <a:pt x="3364" y="3444"/>
                      </a:lnTo>
                      <a:lnTo>
                        <a:pt x="3355" y="3414"/>
                      </a:lnTo>
                      <a:lnTo>
                        <a:pt x="3341" y="3381"/>
                      </a:lnTo>
                      <a:lnTo>
                        <a:pt x="3341" y="3381"/>
                      </a:lnTo>
                      <a:lnTo>
                        <a:pt x="3328" y="3350"/>
                      </a:lnTo>
                      <a:lnTo>
                        <a:pt x="3314" y="3320"/>
                      </a:lnTo>
                      <a:lnTo>
                        <a:pt x="3299" y="3294"/>
                      </a:lnTo>
                      <a:lnTo>
                        <a:pt x="3284" y="3267"/>
                      </a:lnTo>
                      <a:lnTo>
                        <a:pt x="3269" y="3244"/>
                      </a:lnTo>
                      <a:lnTo>
                        <a:pt x="3255" y="3224"/>
                      </a:lnTo>
                      <a:lnTo>
                        <a:pt x="3225" y="3186"/>
                      </a:lnTo>
                      <a:lnTo>
                        <a:pt x="3225" y="3186"/>
                      </a:lnTo>
                      <a:lnTo>
                        <a:pt x="3270" y="3206"/>
                      </a:lnTo>
                      <a:lnTo>
                        <a:pt x="3314" y="3231"/>
                      </a:lnTo>
                      <a:lnTo>
                        <a:pt x="3334" y="3244"/>
                      </a:lnTo>
                      <a:lnTo>
                        <a:pt x="3353" y="3258"/>
                      </a:lnTo>
                      <a:lnTo>
                        <a:pt x="3370" y="3270"/>
                      </a:lnTo>
                      <a:lnTo>
                        <a:pt x="3386" y="3284"/>
                      </a:lnTo>
                      <a:lnTo>
                        <a:pt x="3386" y="3284"/>
                      </a:lnTo>
                      <a:lnTo>
                        <a:pt x="3406" y="3309"/>
                      </a:lnTo>
                      <a:lnTo>
                        <a:pt x="3426" y="3336"/>
                      </a:lnTo>
                      <a:lnTo>
                        <a:pt x="3469" y="3397"/>
                      </a:lnTo>
                      <a:lnTo>
                        <a:pt x="3489" y="3428"/>
                      </a:lnTo>
                      <a:lnTo>
                        <a:pt x="3512" y="3458"/>
                      </a:lnTo>
                      <a:lnTo>
                        <a:pt x="3536" y="3487"/>
                      </a:lnTo>
                      <a:lnTo>
                        <a:pt x="3561" y="3515"/>
                      </a:lnTo>
                      <a:lnTo>
                        <a:pt x="3561" y="3515"/>
                      </a:lnTo>
                      <a:lnTo>
                        <a:pt x="3575" y="3526"/>
                      </a:lnTo>
                      <a:lnTo>
                        <a:pt x="3592" y="3537"/>
                      </a:lnTo>
                      <a:lnTo>
                        <a:pt x="3611" y="3548"/>
                      </a:lnTo>
                      <a:lnTo>
                        <a:pt x="3631" y="3556"/>
                      </a:lnTo>
                      <a:lnTo>
                        <a:pt x="3651" y="3564"/>
                      </a:lnTo>
                      <a:lnTo>
                        <a:pt x="3673" y="3570"/>
                      </a:lnTo>
                      <a:lnTo>
                        <a:pt x="3715" y="3581"/>
                      </a:lnTo>
                      <a:lnTo>
                        <a:pt x="3754" y="3587"/>
                      </a:lnTo>
                      <a:lnTo>
                        <a:pt x="3785" y="3592"/>
                      </a:lnTo>
                      <a:lnTo>
                        <a:pt x="3815" y="3595"/>
                      </a:lnTo>
                      <a:lnTo>
                        <a:pt x="3815" y="3595"/>
                      </a:lnTo>
                      <a:lnTo>
                        <a:pt x="3798" y="3584"/>
                      </a:lnTo>
                      <a:lnTo>
                        <a:pt x="3753" y="3556"/>
                      </a:lnTo>
                      <a:lnTo>
                        <a:pt x="3725" y="3537"/>
                      </a:lnTo>
                      <a:lnTo>
                        <a:pt x="3696" y="3515"/>
                      </a:lnTo>
                      <a:lnTo>
                        <a:pt x="3668" y="3490"/>
                      </a:lnTo>
                      <a:lnTo>
                        <a:pt x="3643" y="3467"/>
                      </a:lnTo>
                      <a:lnTo>
                        <a:pt x="3643" y="3467"/>
                      </a:lnTo>
                      <a:lnTo>
                        <a:pt x="3634" y="3454"/>
                      </a:lnTo>
                      <a:lnTo>
                        <a:pt x="3626" y="3442"/>
                      </a:lnTo>
                      <a:lnTo>
                        <a:pt x="3618" y="3431"/>
                      </a:lnTo>
                      <a:lnTo>
                        <a:pt x="3614" y="3420"/>
                      </a:lnTo>
                      <a:lnTo>
                        <a:pt x="3606" y="3395"/>
                      </a:lnTo>
                      <a:lnTo>
                        <a:pt x="3597" y="3367"/>
                      </a:lnTo>
                      <a:lnTo>
                        <a:pt x="3587" y="3336"/>
                      </a:lnTo>
                      <a:lnTo>
                        <a:pt x="3573" y="3295"/>
                      </a:lnTo>
                      <a:lnTo>
                        <a:pt x="3562" y="3274"/>
                      </a:lnTo>
                      <a:lnTo>
                        <a:pt x="3550" y="3247"/>
                      </a:lnTo>
                      <a:lnTo>
                        <a:pt x="3534" y="3219"/>
                      </a:lnTo>
                      <a:lnTo>
                        <a:pt x="3517" y="3188"/>
                      </a:lnTo>
                      <a:lnTo>
                        <a:pt x="3517" y="3188"/>
                      </a:lnTo>
                      <a:lnTo>
                        <a:pt x="3497" y="3158"/>
                      </a:lnTo>
                      <a:lnTo>
                        <a:pt x="3478" y="3130"/>
                      </a:lnTo>
                      <a:lnTo>
                        <a:pt x="3458" y="3105"/>
                      </a:lnTo>
                      <a:lnTo>
                        <a:pt x="3437" y="3080"/>
                      </a:lnTo>
                      <a:lnTo>
                        <a:pt x="3419" y="3058"/>
                      </a:lnTo>
                      <a:lnTo>
                        <a:pt x="3400" y="3040"/>
                      </a:lnTo>
                      <a:lnTo>
                        <a:pt x="3364" y="3005"/>
                      </a:lnTo>
                      <a:lnTo>
                        <a:pt x="3364" y="3005"/>
                      </a:lnTo>
                      <a:lnTo>
                        <a:pt x="3414" y="3021"/>
                      </a:lnTo>
                      <a:lnTo>
                        <a:pt x="3441" y="3029"/>
                      </a:lnTo>
                      <a:lnTo>
                        <a:pt x="3465" y="3038"/>
                      </a:lnTo>
                      <a:lnTo>
                        <a:pt x="3490" y="3049"/>
                      </a:lnTo>
                      <a:lnTo>
                        <a:pt x="3512" y="3060"/>
                      </a:lnTo>
                      <a:lnTo>
                        <a:pt x="3534" y="3071"/>
                      </a:lnTo>
                      <a:lnTo>
                        <a:pt x="3551" y="3083"/>
                      </a:lnTo>
                      <a:lnTo>
                        <a:pt x="3551" y="3083"/>
                      </a:lnTo>
                      <a:lnTo>
                        <a:pt x="3576" y="3105"/>
                      </a:lnTo>
                      <a:lnTo>
                        <a:pt x="3600" y="3128"/>
                      </a:lnTo>
                      <a:lnTo>
                        <a:pt x="3650" y="3183"/>
                      </a:lnTo>
                      <a:lnTo>
                        <a:pt x="3676" y="3210"/>
                      </a:lnTo>
                      <a:lnTo>
                        <a:pt x="3703" y="3238"/>
                      </a:lnTo>
                      <a:lnTo>
                        <a:pt x="3731" y="3263"/>
                      </a:lnTo>
                      <a:lnTo>
                        <a:pt x="3759" y="3286"/>
                      </a:lnTo>
                      <a:lnTo>
                        <a:pt x="3759" y="3286"/>
                      </a:lnTo>
                      <a:lnTo>
                        <a:pt x="3776" y="3295"/>
                      </a:lnTo>
                      <a:lnTo>
                        <a:pt x="3793" y="3305"/>
                      </a:lnTo>
                      <a:lnTo>
                        <a:pt x="3813" y="3311"/>
                      </a:lnTo>
                      <a:lnTo>
                        <a:pt x="3834" y="3316"/>
                      </a:lnTo>
                      <a:lnTo>
                        <a:pt x="3856" y="3320"/>
                      </a:lnTo>
                      <a:lnTo>
                        <a:pt x="3877" y="3323"/>
                      </a:lnTo>
                      <a:lnTo>
                        <a:pt x="3921" y="3327"/>
                      </a:lnTo>
                      <a:lnTo>
                        <a:pt x="3962" y="3328"/>
                      </a:lnTo>
                      <a:lnTo>
                        <a:pt x="3993" y="3327"/>
                      </a:lnTo>
                      <a:lnTo>
                        <a:pt x="4024" y="3325"/>
                      </a:lnTo>
                      <a:lnTo>
                        <a:pt x="4024" y="3325"/>
                      </a:lnTo>
                      <a:lnTo>
                        <a:pt x="4004" y="3317"/>
                      </a:lnTo>
                      <a:lnTo>
                        <a:pt x="3955" y="3295"/>
                      </a:lnTo>
                      <a:lnTo>
                        <a:pt x="3926" y="3281"/>
                      </a:lnTo>
                      <a:lnTo>
                        <a:pt x="3893" y="3264"/>
                      </a:lnTo>
                      <a:lnTo>
                        <a:pt x="3863" y="3245"/>
                      </a:lnTo>
                      <a:lnTo>
                        <a:pt x="3835" y="3224"/>
                      </a:lnTo>
                      <a:lnTo>
                        <a:pt x="3835" y="3224"/>
                      </a:lnTo>
                      <a:lnTo>
                        <a:pt x="3823" y="3213"/>
                      </a:lnTo>
                      <a:lnTo>
                        <a:pt x="3813" y="3203"/>
                      </a:lnTo>
                      <a:lnTo>
                        <a:pt x="3804" y="3192"/>
                      </a:lnTo>
                      <a:lnTo>
                        <a:pt x="3798" y="3182"/>
                      </a:lnTo>
                      <a:lnTo>
                        <a:pt x="3785" y="3158"/>
                      </a:lnTo>
                      <a:lnTo>
                        <a:pt x="3774" y="3132"/>
                      </a:lnTo>
                      <a:lnTo>
                        <a:pt x="3759" y="3102"/>
                      </a:lnTo>
                      <a:lnTo>
                        <a:pt x="3739" y="3065"/>
                      </a:lnTo>
                      <a:lnTo>
                        <a:pt x="3725" y="3043"/>
                      </a:lnTo>
                      <a:lnTo>
                        <a:pt x="3709" y="3019"/>
                      </a:lnTo>
                      <a:lnTo>
                        <a:pt x="3690" y="2994"/>
                      </a:lnTo>
                      <a:lnTo>
                        <a:pt x="3667" y="2966"/>
                      </a:lnTo>
                      <a:lnTo>
                        <a:pt x="3667" y="2966"/>
                      </a:lnTo>
                      <a:lnTo>
                        <a:pt x="3646" y="2941"/>
                      </a:lnTo>
                      <a:lnTo>
                        <a:pt x="3626" y="2920"/>
                      </a:lnTo>
                      <a:lnTo>
                        <a:pt x="3604" y="2899"/>
                      </a:lnTo>
                      <a:lnTo>
                        <a:pt x="3584" y="2879"/>
                      </a:lnTo>
                      <a:lnTo>
                        <a:pt x="3545" y="2846"/>
                      </a:lnTo>
                      <a:lnTo>
                        <a:pt x="3508" y="2820"/>
                      </a:lnTo>
                      <a:lnTo>
                        <a:pt x="3508" y="2820"/>
                      </a:lnTo>
                      <a:lnTo>
                        <a:pt x="3554" y="2826"/>
                      </a:lnTo>
                      <a:lnTo>
                        <a:pt x="3601" y="2835"/>
                      </a:lnTo>
                      <a:lnTo>
                        <a:pt x="3623" y="2840"/>
                      </a:lnTo>
                      <a:lnTo>
                        <a:pt x="3645" y="2848"/>
                      </a:lnTo>
                      <a:lnTo>
                        <a:pt x="3664" y="2854"/>
                      </a:lnTo>
                      <a:lnTo>
                        <a:pt x="3681" y="2863"/>
                      </a:lnTo>
                      <a:lnTo>
                        <a:pt x="3681" y="2863"/>
                      </a:lnTo>
                      <a:lnTo>
                        <a:pt x="3709" y="2879"/>
                      </a:lnTo>
                      <a:lnTo>
                        <a:pt x="3735" y="2899"/>
                      </a:lnTo>
                      <a:lnTo>
                        <a:pt x="3795" y="2944"/>
                      </a:lnTo>
                      <a:lnTo>
                        <a:pt x="3824" y="2968"/>
                      </a:lnTo>
                      <a:lnTo>
                        <a:pt x="3856" y="2990"/>
                      </a:lnTo>
                      <a:lnTo>
                        <a:pt x="3887" y="3012"/>
                      </a:lnTo>
                      <a:lnTo>
                        <a:pt x="3920" y="3029"/>
                      </a:lnTo>
                      <a:lnTo>
                        <a:pt x="3920" y="3029"/>
                      </a:lnTo>
                      <a:lnTo>
                        <a:pt x="3937" y="3036"/>
                      </a:lnTo>
                      <a:lnTo>
                        <a:pt x="3957" y="3041"/>
                      </a:lnTo>
                      <a:lnTo>
                        <a:pt x="3977" y="3044"/>
                      </a:lnTo>
                      <a:lnTo>
                        <a:pt x="3999" y="3047"/>
                      </a:lnTo>
                      <a:lnTo>
                        <a:pt x="4023" y="3047"/>
                      </a:lnTo>
                      <a:lnTo>
                        <a:pt x="4044" y="3047"/>
                      </a:lnTo>
                      <a:lnTo>
                        <a:pt x="4090" y="3044"/>
                      </a:lnTo>
                      <a:lnTo>
                        <a:pt x="4129" y="3038"/>
                      </a:lnTo>
                      <a:lnTo>
                        <a:pt x="4161" y="3032"/>
                      </a:lnTo>
                      <a:lnTo>
                        <a:pt x="4191" y="3026"/>
                      </a:lnTo>
                      <a:lnTo>
                        <a:pt x="4191" y="3026"/>
                      </a:lnTo>
                      <a:lnTo>
                        <a:pt x="4171" y="3021"/>
                      </a:lnTo>
                      <a:lnTo>
                        <a:pt x="4118" y="3007"/>
                      </a:lnTo>
                      <a:lnTo>
                        <a:pt x="4085" y="2997"/>
                      </a:lnTo>
                      <a:lnTo>
                        <a:pt x="4051" y="2985"/>
                      </a:lnTo>
                      <a:lnTo>
                        <a:pt x="4016" y="2971"/>
                      </a:lnTo>
                      <a:lnTo>
                        <a:pt x="3985" y="2955"/>
                      </a:lnTo>
                      <a:lnTo>
                        <a:pt x="3985" y="2955"/>
                      </a:lnTo>
                      <a:lnTo>
                        <a:pt x="3971" y="2948"/>
                      </a:lnTo>
                      <a:lnTo>
                        <a:pt x="3960" y="2938"/>
                      </a:lnTo>
                      <a:lnTo>
                        <a:pt x="3951" y="2929"/>
                      </a:lnTo>
                      <a:lnTo>
                        <a:pt x="3941" y="2920"/>
                      </a:lnTo>
                      <a:lnTo>
                        <a:pt x="3926" y="2899"/>
                      </a:lnTo>
                      <a:lnTo>
                        <a:pt x="3910" y="2874"/>
                      </a:lnTo>
                      <a:lnTo>
                        <a:pt x="3890" y="2846"/>
                      </a:lnTo>
                      <a:lnTo>
                        <a:pt x="3863" y="2813"/>
                      </a:lnTo>
                      <a:lnTo>
                        <a:pt x="3848" y="2795"/>
                      </a:lnTo>
                      <a:lnTo>
                        <a:pt x="3827" y="2774"/>
                      </a:lnTo>
                      <a:lnTo>
                        <a:pt x="3804" y="2753"/>
                      </a:lnTo>
                      <a:lnTo>
                        <a:pt x="3778" y="2728"/>
                      </a:lnTo>
                      <a:lnTo>
                        <a:pt x="3778" y="2728"/>
                      </a:lnTo>
                      <a:lnTo>
                        <a:pt x="3751" y="2706"/>
                      </a:lnTo>
                      <a:lnTo>
                        <a:pt x="3726" y="2687"/>
                      </a:lnTo>
                      <a:lnTo>
                        <a:pt x="3700" y="2670"/>
                      </a:lnTo>
                      <a:lnTo>
                        <a:pt x="3676" y="2653"/>
                      </a:lnTo>
                      <a:lnTo>
                        <a:pt x="3651" y="2639"/>
                      </a:lnTo>
                      <a:lnTo>
                        <a:pt x="3628" y="2626"/>
                      </a:lnTo>
                      <a:lnTo>
                        <a:pt x="3586" y="2606"/>
                      </a:lnTo>
                      <a:lnTo>
                        <a:pt x="3586" y="2606"/>
                      </a:lnTo>
                      <a:lnTo>
                        <a:pt x="3636" y="2604"/>
                      </a:lnTo>
                      <a:lnTo>
                        <a:pt x="3685" y="2606"/>
                      </a:lnTo>
                      <a:lnTo>
                        <a:pt x="3710" y="2608"/>
                      </a:lnTo>
                      <a:lnTo>
                        <a:pt x="3734" y="2611"/>
                      </a:lnTo>
                      <a:lnTo>
                        <a:pt x="3754" y="2615"/>
                      </a:lnTo>
                      <a:lnTo>
                        <a:pt x="3774" y="2622"/>
                      </a:lnTo>
                      <a:lnTo>
                        <a:pt x="3774" y="2622"/>
                      </a:lnTo>
                      <a:lnTo>
                        <a:pt x="3804" y="2633"/>
                      </a:lnTo>
                      <a:lnTo>
                        <a:pt x="3835" y="2648"/>
                      </a:lnTo>
                      <a:lnTo>
                        <a:pt x="3899" y="2682"/>
                      </a:lnTo>
                      <a:lnTo>
                        <a:pt x="3932" y="2701"/>
                      </a:lnTo>
                      <a:lnTo>
                        <a:pt x="3966" y="2718"/>
                      </a:lnTo>
                      <a:lnTo>
                        <a:pt x="4001" y="2734"/>
                      </a:lnTo>
                      <a:lnTo>
                        <a:pt x="4037" y="2745"/>
                      </a:lnTo>
                      <a:lnTo>
                        <a:pt x="4037" y="2745"/>
                      </a:lnTo>
                      <a:lnTo>
                        <a:pt x="4055" y="2750"/>
                      </a:lnTo>
                      <a:lnTo>
                        <a:pt x="4074" y="2751"/>
                      </a:lnTo>
                      <a:lnTo>
                        <a:pt x="4096" y="2751"/>
                      </a:lnTo>
                      <a:lnTo>
                        <a:pt x="4118" y="2750"/>
                      </a:lnTo>
                      <a:lnTo>
                        <a:pt x="4140" y="2746"/>
                      </a:lnTo>
                      <a:lnTo>
                        <a:pt x="4161" y="2743"/>
                      </a:lnTo>
                      <a:lnTo>
                        <a:pt x="4205" y="2732"/>
                      </a:lnTo>
                      <a:lnTo>
                        <a:pt x="4243" y="2721"/>
                      </a:lnTo>
                      <a:lnTo>
                        <a:pt x="4274" y="2711"/>
                      </a:lnTo>
                      <a:lnTo>
                        <a:pt x="4302" y="2698"/>
                      </a:lnTo>
                      <a:lnTo>
                        <a:pt x="4302" y="2698"/>
                      </a:lnTo>
                      <a:lnTo>
                        <a:pt x="4282" y="2698"/>
                      </a:lnTo>
                      <a:lnTo>
                        <a:pt x="4227" y="2693"/>
                      </a:lnTo>
                      <a:lnTo>
                        <a:pt x="4194" y="2689"/>
                      </a:lnTo>
                      <a:lnTo>
                        <a:pt x="4158" y="2682"/>
                      </a:lnTo>
                      <a:lnTo>
                        <a:pt x="4122" y="2673"/>
                      </a:lnTo>
                      <a:lnTo>
                        <a:pt x="4090" y="2664"/>
                      </a:lnTo>
                      <a:lnTo>
                        <a:pt x="4090" y="2664"/>
                      </a:lnTo>
                      <a:lnTo>
                        <a:pt x="4076" y="2658"/>
                      </a:lnTo>
                      <a:lnTo>
                        <a:pt x="4063" y="2650"/>
                      </a:lnTo>
                      <a:lnTo>
                        <a:pt x="4051" y="2643"/>
                      </a:lnTo>
                      <a:lnTo>
                        <a:pt x="4041" y="2636"/>
                      </a:lnTo>
                      <a:lnTo>
                        <a:pt x="4023" y="2617"/>
                      </a:lnTo>
                      <a:lnTo>
                        <a:pt x="4004" y="2597"/>
                      </a:lnTo>
                      <a:lnTo>
                        <a:pt x="3979" y="2572"/>
                      </a:lnTo>
                      <a:lnTo>
                        <a:pt x="3948" y="2544"/>
                      </a:lnTo>
                      <a:lnTo>
                        <a:pt x="3929" y="2526"/>
                      </a:lnTo>
                      <a:lnTo>
                        <a:pt x="3906" y="2511"/>
                      </a:lnTo>
                      <a:lnTo>
                        <a:pt x="3881" y="2492"/>
                      </a:lnTo>
                      <a:lnTo>
                        <a:pt x="3849" y="2472"/>
                      </a:lnTo>
                      <a:lnTo>
                        <a:pt x="3849" y="2472"/>
                      </a:lnTo>
                      <a:lnTo>
                        <a:pt x="3818" y="2453"/>
                      </a:lnTo>
                      <a:lnTo>
                        <a:pt x="3787" y="2438"/>
                      </a:lnTo>
                      <a:lnTo>
                        <a:pt x="3756" y="2424"/>
                      </a:lnTo>
                      <a:lnTo>
                        <a:pt x="3728" y="2411"/>
                      </a:lnTo>
                      <a:lnTo>
                        <a:pt x="3700" y="2400"/>
                      </a:lnTo>
                      <a:lnTo>
                        <a:pt x="3673" y="2392"/>
                      </a:lnTo>
                      <a:lnTo>
                        <a:pt x="3625" y="2378"/>
                      </a:lnTo>
                      <a:lnTo>
                        <a:pt x="3625" y="2378"/>
                      </a:lnTo>
                      <a:lnTo>
                        <a:pt x="3675" y="2369"/>
                      </a:lnTo>
                      <a:lnTo>
                        <a:pt x="3725" y="2363"/>
                      </a:lnTo>
                      <a:lnTo>
                        <a:pt x="3749" y="2361"/>
                      </a:lnTo>
                      <a:lnTo>
                        <a:pt x="3773" y="2361"/>
                      </a:lnTo>
                      <a:lnTo>
                        <a:pt x="3795" y="2363"/>
                      </a:lnTo>
                      <a:lnTo>
                        <a:pt x="3817" y="2366"/>
                      </a:lnTo>
                      <a:lnTo>
                        <a:pt x="3817" y="2366"/>
                      </a:lnTo>
                      <a:lnTo>
                        <a:pt x="3846" y="2374"/>
                      </a:lnTo>
                      <a:lnTo>
                        <a:pt x="3879" y="2383"/>
                      </a:lnTo>
                      <a:lnTo>
                        <a:pt x="3948" y="2408"/>
                      </a:lnTo>
                      <a:lnTo>
                        <a:pt x="3984" y="2422"/>
                      </a:lnTo>
                      <a:lnTo>
                        <a:pt x="4021" y="2433"/>
                      </a:lnTo>
                      <a:lnTo>
                        <a:pt x="4057" y="2444"/>
                      </a:lnTo>
                      <a:lnTo>
                        <a:pt x="4093" y="2450"/>
                      </a:lnTo>
                      <a:lnTo>
                        <a:pt x="4093" y="2450"/>
                      </a:lnTo>
                      <a:lnTo>
                        <a:pt x="4111" y="2452"/>
                      </a:lnTo>
                      <a:lnTo>
                        <a:pt x="4132" y="2452"/>
                      </a:lnTo>
                      <a:lnTo>
                        <a:pt x="4152" y="2449"/>
                      </a:lnTo>
                      <a:lnTo>
                        <a:pt x="4174" y="2444"/>
                      </a:lnTo>
                      <a:lnTo>
                        <a:pt x="4196" y="2438"/>
                      </a:lnTo>
                      <a:lnTo>
                        <a:pt x="4216" y="2430"/>
                      </a:lnTo>
                      <a:lnTo>
                        <a:pt x="4257" y="2414"/>
                      </a:lnTo>
                      <a:lnTo>
                        <a:pt x="4292" y="2397"/>
                      </a:lnTo>
                      <a:lnTo>
                        <a:pt x="4321" y="2381"/>
                      </a:lnTo>
                      <a:lnTo>
                        <a:pt x="4346" y="2367"/>
                      </a:lnTo>
                      <a:lnTo>
                        <a:pt x="4346" y="2367"/>
                      </a:lnTo>
                      <a:lnTo>
                        <a:pt x="4325" y="2369"/>
                      </a:lnTo>
                      <a:lnTo>
                        <a:pt x="4272" y="2372"/>
                      </a:lnTo>
                      <a:lnTo>
                        <a:pt x="4238" y="2372"/>
                      </a:lnTo>
                      <a:lnTo>
                        <a:pt x="4202" y="2371"/>
                      </a:lnTo>
                      <a:lnTo>
                        <a:pt x="4166" y="2367"/>
                      </a:lnTo>
                      <a:lnTo>
                        <a:pt x="4132" y="2363"/>
                      </a:lnTo>
                      <a:lnTo>
                        <a:pt x="4132" y="2363"/>
                      </a:lnTo>
                      <a:lnTo>
                        <a:pt x="4116" y="2358"/>
                      </a:lnTo>
                      <a:lnTo>
                        <a:pt x="4102" y="2353"/>
                      </a:lnTo>
                      <a:lnTo>
                        <a:pt x="4091" y="2349"/>
                      </a:lnTo>
                      <a:lnTo>
                        <a:pt x="4079" y="2341"/>
                      </a:lnTo>
                      <a:lnTo>
                        <a:pt x="4058" y="2327"/>
                      </a:lnTo>
                      <a:lnTo>
                        <a:pt x="4035" y="2310"/>
                      </a:lnTo>
                      <a:lnTo>
                        <a:pt x="4008" y="2288"/>
                      </a:lnTo>
                      <a:lnTo>
                        <a:pt x="3973" y="2264"/>
                      </a:lnTo>
                      <a:lnTo>
                        <a:pt x="3951" y="2252"/>
                      </a:lnTo>
                      <a:lnTo>
                        <a:pt x="3926" y="2240"/>
                      </a:lnTo>
                      <a:lnTo>
                        <a:pt x="3898" y="2226"/>
                      </a:lnTo>
                      <a:lnTo>
                        <a:pt x="3865" y="2210"/>
                      </a:lnTo>
                      <a:lnTo>
                        <a:pt x="3865" y="2210"/>
                      </a:lnTo>
                      <a:lnTo>
                        <a:pt x="3835" y="2199"/>
                      </a:lnTo>
                      <a:lnTo>
                        <a:pt x="3806" y="2188"/>
                      </a:lnTo>
                      <a:lnTo>
                        <a:pt x="3779" y="2179"/>
                      </a:lnTo>
                      <a:lnTo>
                        <a:pt x="3751" y="2171"/>
                      </a:lnTo>
                      <a:lnTo>
                        <a:pt x="3701" y="2160"/>
                      </a:lnTo>
                      <a:lnTo>
                        <a:pt x="3656" y="2154"/>
                      </a:lnTo>
                      <a:lnTo>
                        <a:pt x="3656" y="2154"/>
                      </a:lnTo>
                      <a:lnTo>
                        <a:pt x="3701" y="2138"/>
                      </a:lnTo>
                      <a:lnTo>
                        <a:pt x="3746" y="2126"/>
                      </a:lnTo>
                      <a:lnTo>
                        <a:pt x="3768" y="2119"/>
                      </a:lnTo>
                      <a:lnTo>
                        <a:pt x="3790" y="2116"/>
                      </a:lnTo>
                      <a:lnTo>
                        <a:pt x="3810" y="2115"/>
                      </a:lnTo>
                      <a:lnTo>
                        <a:pt x="3831" y="2115"/>
                      </a:lnTo>
                      <a:lnTo>
                        <a:pt x="3831" y="2115"/>
                      </a:lnTo>
                      <a:lnTo>
                        <a:pt x="3862" y="2116"/>
                      </a:lnTo>
                      <a:lnTo>
                        <a:pt x="3895" y="2121"/>
                      </a:lnTo>
                      <a:lnTo>
                        <a:pt x="3968" y="2135"/>
                      </a:lnTo>
                      <a:lnTo>
                        <a:pt x="4005" y="2141"/>
                      </a:lnTo>
                      <a:lnTo>
                        <a:pt x="4043" y="2148"/>
                      </a:lnTo>
                      <a:lnTo>
                        <a:pt x="4080" y="2152"/>
                      </a:lnTo>
                      <a:lnTo>
                        <a:pt x="4118" y="2154"/>
                      </a:lnTo>
                      <a:lnTo>
                        <a:pt x="4118" y="2154"/>
                      </a:lnTo>
                      <a:lnTo>
                        <a:pt x="4136" y="2152"/>
                      </a:lnTo>
                      <a:lnTo>
                        <a:pt x="4157" y="2148"/>
                      </a:lnTo>
                      <a:lnTo>
                        <a:pt x="4177" y="2141"/>
                      </a:lnTo>
                      <a:lnTo>
                        <a:pt x="4197" y="2133"/>
                      </a:lnTo>
                      <a:lnTo>
                        <a:pt x="4218" y="2124"/>
                      </a:lnTo>
                      <a:lnTo>
                        <a:pt x="4236" y="2113"/>
                      </a:lnTo>
                      <a:lnTo>
                        <a:pt x="4275" y="2091"/>
                      </a:lnTo>
                      <a:lnTo>
                        <a:pt x="4308" y="2068"/>
                      </a:lnTo>
                      <a:lnTo>
                        <a:pt x="4335" y="2048"/>
                      </a:lnTo>
                      <a:lnTo>
                        <a:pt x="4358" y="2029"/>
                      </a:lnTo>
                      <a:lnTo>
                        <a:pt x="4358" y="2029"/>
                      </a:lnTo>
                      <a:lnTo>
                        <a:pt x="4336" y="2035"/>
                      </a:lnTo>
                      <a:lnTo>
                        <a:pt x="4283" y="2046"/>
                      </a:lnTo>
                      <a:lnTo>
                        <a:pt x="4250" y="2052"/>
                      </a:lnTo>
                      <a:lnTo>
                        <a:pt x="4214" y="2057"/>
                      </a:lnTo>
                      <a:lnTo>
                        <a:pt x="4177" y="2060"/>
                      </a:lnTo>
                      <a:lnTo>
                        <a:pt x="4143" y="2060"/>
                      </a:lnTo>
                      <a:lnTo>
                        <a:pt x="4143" y="2060"/>
                      </a:lnTo>
                      <a:lnTo>
                        <a:pt x="4126" y="2059"/>
                      </a:lnTo>
                      <a:lnTo>
                        <a:pt x="4111" y="2056"/>
                      </a:lnTo>
                      <a:lnTo>
                        <a:pt x="4099" y="2052"/>
                      </a:lnTo>
                      <a:lnTo>
                        <a:pt x="4087" y="2048"/>
                      </a:lnTo>
                      <a:lnTo>
                        <a:pt x="4063" y="2037"/>
                      </a:lnTo>
                      <a:lnTo>
                        <a:pt x="4038" y="2023"/>
                      </a:lnTo>
                      <a:lnTo>
                        <a:pt x="4008" y="2007"/>
                      </a:lnTo>
                      <a:lnTo>
                        <a:pt x="3969" y="1990"/>
                      </a:lnTo>
                      <a:lnTo>
                        <a:pt x="3946" y="1981"/>
                      </a:lnTo>
                      <a:lnTo>
                        <a:pt x="3920" y="1971"/>
                      </a:lnTo>
                      <a:lnTo>
                        <a:pt x="3888" y="1962"/>
                      </a:lnTo>
                      <a:lnTo>
                        <a:pt x="3854" y="1953"/>
                      </a:lnTo>
                      <a:lnTo>
                        <a:pt x="3854" y="1953"/>
                      </a:lnTo>
                      <a:lnTo>
                        <a:pt x="3821" y="1946"/>
                      </a:lnTo>
                      <a:lnTo>
                        <a:pt x="3788" y="1940"/>
                      </a:lnTo>
                      <a:lnTo>
                        <a:pt x="3759" y="1935"/>
                      </a:lnTo>
                      <a:lnTo>
                        <a:pt x="3729" y="1934"/>
                      </a:lnTo>
                      <a:lnTo>
                        <a:pt x="3701" y="1931"/>
                      </a:lnTo>
                      <a:lnTo>
                        <a:pt x="3675" y="1931"/>
                      </a:lnTo>
                      <a:lnTo>
                        <a:pt x="3628" y="1932"/>
                      </a:lnTo>
                      <a:lnTo>
                        <a:pt x="3628" y="1932"/>
                      </a:lnTo>
                      <a:lnTo>
                        <a:pt x="3671" y="1909"/>
                      </a:lnTo>
                      <a:lnTo>
                        <a:pt x="3717" y="1887"/>
                      </a:lnTo>
                      <a:lnTo>
                        <a:pt x="3740" y="1878"/>
                      </a:lnTo>
                      <a:lnTo>
                        <a:pt x="3762" y="1870"/>
                      </a:lnTo>
                      <a:lnTo>
                        <a:pt x="3782" y="1865"/>
                      </a:lnTo>
                      <a:lnTo>
                        <a:pt x="3803" y="1861"/>
                      </a:lnTo>
                      <a:lnTo>
                        <a:pt x="3803" y="1861"/>
                      </a:lnTo>
                      <a:lnTo>
                        <a:pt x="3834" y="1857"/>
                      </a:lnTo>
                      <a:lnTo>
                        <a:pt x="3868" y="1857"/>
                      </a:lnTo>
                      <a:lnTo>
                        <a:pt x="3941" y="1859"/>
                      </a:lnTo>
                      <a:lnTo>
                        <a:pt x="3979" y="1861"/>
                      </a:lnTo>
                      <a:lnTo>
                        <a:pt x="4016" y="1861"/>
                      </a:lnTo>
                      <a:lnTo>
                        <a:pt x="4055" y="1859"/>
                      </a:lnTo>
                      <a:lnTo>
                        <a:pt x="4091" y="1853"/>
                      </a:lnTo>
                      <a:lnTo>
                        <a:pt x="4091" y="1853"/>
                      </a:lnTo>
                      <a:lnTo>
                        <a:pt x="4110" y="1850"/>
                      </a:lnTo>
                      <a:lnTo>
                        <a:pt x="4129" y="1842"/>
                      </a:lnTo>
                      <a:lnTo>
                        <a:pt x="4147" y="1832"/>
                      </a:lnTo>
                      <a:lnTo>
                        <a:pt x="4166" y="1822"/>
                      </a:lnTo>
                      <a:lnTo>
                        <a:pt x="4183" y="1809"/>
                      </a:lnTo>
                      <a:lnTo>
                        <a:pt x="4202" y="1795"/>
                      </a:lnTo>
                      <a:lnTo>
                        <a:pt x="4235" y="1767"/>
                      </a:lnTo>
                      <a:lnTo>
                        <a:pt x="4263" y="1740"/>
                      </a:lnTo>
                      <a:lnTo>
                        <a:pt x="4286" y="1717"/>
                      </a:lnTo>
                      <a:lnTo>
                        <a:pt x="4305" y="1695"/>
                      </a:lnTo>
                      <a:lnTo>
                        <a:pt x="4305" y="1695"/>
                      </a:lnTo>
                      <a:lnTo>
                        <a:pt x="4286" y="1703"/>
                      </a:lnTo>
                      <a:lnTo>
                        <a:pt x="4236" y="1723"/>
                      </a:lnTo>
                      <a:lnTo>
                        <a:pt x="4205" y="1734"/>
                      </a:lnTo>
                      <a:lnTo>
                        <a:pt x="4171" y="1744"/>
                      </a:lnTo>
                      <a:lnTo>
                        <a:pt x="4135" y="1753"/>
                      </a:lnTo>
                      <a:lnTo>
                        <a:pt x="4101" y="1758"/>
                      </a:lnTo>
                      <a:lnTo>
                        <a:pt x="4101" y="1758"/>
                      </a:lnTo>
                      <a:lnTo>
                        <a:pt x="4085" y="1759"/>
                      </a:lnTo>
                      <a:lnTo>
                        <a:pt x="4071" y="1759"/>
                      </a:lnTo>
                      <a:lnTo>
                        <a:pt x="4058" y="1758"/>
                      </a:lnTo>
                      <a:lnTo>
                        <a:pt x="4046" y="1755"/>
                      </a:lnTo>
                      <a:lnTo>
                        <a:pt x="4021" y="1748"/>
                      </a:lnTo>
                      <a:lnTo>
                        <a:pt x="3994" y="1737"/>
                      </a:lnTo>
                      <a:lnTo>
                        <a:pt x="3962" y="1726"/>
                      </a:lnTo>
                      <a:lnTo>
                        <a:pt x="3921" y="1716"/>
                      </a:lnTo>
                      <a:lnTo>
                        <a:pt x="3896" y="1711"/>
                      </a:lnTo>
                      <a:lnTo>
                        <a:pt x="3868" y="1706"/>
                      </a:lnTo>
                      <a:lnTo>
                        <a:pt x="3837" y="1701"/>
                      </a:lnTo>
                      <a:lnTo>
                        <a:pt x="3801" y="1698"/>
                      </a:lnTo>
                      <a:lnTo>
                        <a:pt x="3801" y="1698"/>
                      </a:lnTo>
                      <a:lnTo>
                        <a:pt x="3765" y="1695"/>
                      </a:lnTo>
                      <a:lnTo>
                        <a:pt x="3731" y="1695"/>
                      </a:lnTo>
                      <a:lnTo>
                        <a:pt x="3698" y="1697"/>
                      </a:lnTo>
                      <a:lnTo>
                        <a:pt x="3668" y="1698"/>
                      </a:lnTo>
                      <a:lnTo>
                        <a:pt x="3639" y="1701"/>
                      </a:lnTo>
                      <a:lnTo>
                        <a:pt x="3612" y="1705"/>
                      </a:lnTo>
                      <a:lnTo>
                        <a:pt x="3564" y="1714"/>
                      </a:lnTo>
                      <a:lnTo>
                        <a:pt x="3564" y="1714"/>
                      </a:lnTo>
                      <a:lnTo>
                        <a:pt x="3606" y="1681"/>
                      </a:lnTo>
                      <a:lnTo>
                        <a:pt x="3628" y="1666"/>
                      </a:lnTo>
                      <a:lnTo>
                        <a:pt x="3650" y="1652"/>
                      </a:lnTo>
                      <a:lnTo>
                        <a:pt x="3673" y="1638"/>
                      </a:lnTo>
                      <a:lnTo>
                        <a:pt x="3695" y="1625"/>
                      </a:lnTo>
                      <a:lnTo>
                        <a:pt x="3717" y="1616"/>
                      </a:lnTo>
                      <a:lnTo>
                        <a:pt x="3737" y="1608"/>
                      </a:lnTo>
                      <a:lnTo>
                        <a:pt x="3737" y="1608"/>
                      </a:lnTo>
                      <a:lnTo>
                        <a:pt x="3768" y="1600"/>
                      </a:lnTo>
                      <a:lnTo>
                        <a:pt x="3801" y="1595"/>
                      </a:lnTo>
                      <a:lnTo>
                        <a:pt x="3874" y="1586"/>
                      </a:lnTo>
                      <a:lnTo>
                        <a:pt x="3912" y="1581"/>
                      </a:lnTo>
                      <a:lnTo>
                        <a:pt x="3951" y="1577"/>
                      </a:lnTo>
                      <a:lnTo>
                        <a:pt x="3987" y="1569"/>
                      </a:lnTo>
                      <a:lnTo>
                        <a:pt x="4023" y="1558"/>
                      </a:lnTo>
                      <a:lnTo>
                        <a:pt x="4023" y="1558"/>
                      </a:lnTo>
                      <a:lnTo>
                        <a:pt x="4040" y="1552"/>
                      </a:lnTo>
                      <a:lnTo>
                        <a:pt x="4057" y="1541"/>
                      </a:lnTo>
                      <a:lnTo>
                        <a:pt x="4074" y="1530"/>
                      </a:lnTo>
                      <a:lnTo>
                        <a:pt x="4091" y="1516"/>
                      </a:lnTo>
                      <a:lnTo>
                        <a:pt x="4107" y="1500"/>
                      </a:lnTo>
                      <a:lnTo>
                        <a:pt x="4122" y="1485"/>
                      </a:lnTo>
                      <a:lnTo>
                        <a:pt x="4150" y="1452"/>
                      </a:lnTo>
                      <a:lnTo>
                        <a:pt x="4175" y="1419"/>
                      </a:lnTo>
                      <a:lnTo>
                        <a:pt x="4193" y="1393"/>
                      </a:lnTo>
                      <a:lnTo>
                        <a:pt x="4210" y="1368"/>
                      </a:lnTo>
                      <a:lnTo>
                        <a:pt x="4210" y="1368"/>
                      </a:lnTo>
                      <a:lnTo>
                        <a:pt x="4191" y="1379"/>
                      </a:lnTo>
                      <a:lnTo>
                        <a:pt x="4146" y="1407"/>
                      </a:lnTo>
                      <a:lnTo>
                        <a:pt x="4116" y="1422"/>
                      </a:lnTo>
                      <a:lnTo>
                        <a:pt x="4083" y="1436"/>
                      </a:lnTo>
                      <a:lnTo>
                        <a:pt x="4049" y="1450"/>
                      </a:lnTo>
                      <a:lnTo>
                        <a:pt x="4016" y="1461"/>
                      </a:lnTo>
                      <a:lnTo>
                        <a:pt x="4016" y="1461"/>
                      </a:lnTo>
                      <a:lnTo>
                        <a:pt x="4001" y="1464"/>
                      </a:lnTo>
                      <a:lnTo>
                        <a:pt x="3987" y="1466"/>
                      </a:lnTo>
                      <a:lnTo>
                        <a:pt x="3974" y="1468"/>
                      </a:lnTo>
                      <a:lnTo>
                        <a:pt x="3960" y="1466"/>
                      </a:lnTo>
                      <a:lnTo>
                        <a:pt x="3935" y="1463"/>
                      </a:lnTo>
                      <a:lnTo>
                        <a:pt x="3907" y="1457"/>
                      </a:lnTo>
                      <a:lnTo>
                        <a:pt x="3873" y="1450"/>
                      </a:lnTo>
                      <a:lnTo>
                        <a:pt x="3831" y="1446"/>
                      </a:lnTo>
                      <a:lnTo>
                        <a:pt x="3806" y="1444"/>
                      </a:lnTo>
                      <a:lnTo>
                        <a:pt x="3778" y="1443"/>
                      </a:lnTo>
                      <a:lnTo>
                        <a:pt x="3745" y="1443"/>
                      </a:lnTo>
                      <a:lnTo>
                        <a:pt x="3709" y="1446"/>
                      </a:lnTo>
                      <a:lnTo>
                        <a:pt x="3709" y="1446"/>
                      </a:lnTo>
                      <a:lnTo>
                        <a:pt x="3678" y="1447"/>
                      </a:lnTo>
                      <a:lnTo>
                        <a:pt x="3648" y="1452"/>
                      </a:lnTo>
                      <a:lnTo>
                        <a:pt x="3618" y="1457"/>
                      </a:lnTo>
                      <a:lnTo>
                        <a:pt x="3592" y="1461"/>
                      </a:lnTo>
                      <a:lnTo>
                        <a:pt x="3540" y="1474"/>
                      </a:lnTo>
                      <a:lnTo>
                        <a:pt x="3497" y="1488"/>
                      </a:lnTo>
                      <a:lnTo>
                        <a:pt x="3497" y="1488"/>
                      </a:lnTo>
                      <a:lnTo>
                        <a:pt x="3531" y="1454"/>
                      </a:lnTo>
                      <a:lnTo>
                        <a:pt x="3565" y="1422"/>
                      </a:lnTo>
                      <a:lnTo>
                        <a:pt x="3583" y="1407"/>
                      </a:lnTo>
                      <a:lnTo>
                        <a:pt x="3600" y="1394"/>
                      </a:lnTo>
                      <a:lnTo>
                        <a:pt x="3617" y="1383"/>
                      </a:lnTo>
                      <a:lnTo>
                        <a:pt x="3634" y="1374"/>
                      </a:lnTo>
                      <a:lnTo>
                        <a:pt x="3634" y="1374"/>
                      </a:lnTo>
                      <a:lnTo>
                        <a:pt x="3664" y="1362"/>
                      </a:lnTo>
                      <a:lnTo>
                        <a:pt x="3696" y="1351"/>
                      </a:lnTo>
                      <a:lnTo>
                        <a:pt x="3767" y="1330"/>
                      </a:lnTo>
                      <a:lnTo>
                        <a:pt x="3803" y="1319"/>
                      </a:lnTo>
                      <a:lnTo>
                        <a:pt x="3840" y="1307"/>
                      </a:lnTo>
                      <a:lnTo>
                        <a:pt x="3874" y="1294"/>
                      </a:lnTo>
                      <a:lnTo>
                        <a:pt x="3909" y="1277"/>
                      </a:lnTo>
                      <a:lnTo>
                        <a:pt x="3909" y="1277"/>
                      </a:lnTo>
                      <a:lnTo>
                        <a:pt x="3924" y="1268"/>
                      </a:lnTo>
                      <a:lnTo>
                        <a:pt x="3940" y="1255"/>
                      </a:lnTo>
                      <a:lnTo>
                        <a:pt x="3955" y="1240"/>
                      </a:lnTo>
                      <a:lnTo>
                        <a:pt x="3969" y="1224"/>
                      </a:lnTo>
                      <a:lnTo>
                        <a:pt x="3984" y="1206"/>
                      </a:lnTo>
                      <a:lnTo>
                        <a:pt x="3996" y="1187"/>
                      </a:lnTo>
                      <a:lnTo>
                        <a:pt x="4019" y="1149"/>
                      </a:lnTo>
                      <a:lnTo>
                        <a:pt x="4038" y="1114"/>
                      </a:lnTo>
                      <a:lnTo>
                        <a:pt x="4054" y="1084"/>
                      </a:lnTo>
                      <a:lnTo>
                        <a:pt x="4065" y="1056"/>
                      </a:lnTo>
                      <a:lnTo>
                        <a:pt x="4065" y="1056"/>
                      </a:lnTo>
                      <a:lnTo>
                        <a:pt x="4049" y="1070"/>
                      </a:lnTo>
                      <a:lnTo>
                        <a:pt x="4007" y="1106"/>
                      </a:lnTo>
                      <a:lnTo>
                        <a:pt x="3980" y="1126"/>
                      </a:lnTo>
                      <a:lnTo>
                        <a:pt x="3951" y="1146"/>
                      </a:lnTo>
                      <a:lnTo>
                        <a:pt x="3920" y="1167"/>
                      </a:lnTo>
                      <a:lnTo>
                        <a:pt x="3888" y="1182"/>
                      </a:lnTo>
                      <a:lnTo>
                        <a:pt x="3888" y="1182"/>
                      </a:lnTo>
                      <a:lnTo>
                        <a:pt x="3873" y="1188"/>
                      </a:lnTo>
                      <a:lnTo>
                        <a:pt x="3859" y="1192"/>
                      </a:lnTo>
                      <a:lnTo>
                        <a:pt x="3846" y="1195"/>
                      </a:lnTo>
                      <a:lnTo>
                        <a:pt x="3832" y="1196"/>
                      </a:lnTo>
                      <a:lnTo>
                        <a:pt x="3807" y="1196"/>
                      </a:lnTo>
                      <a:lnTo>
                        <a:pt x="3778" y="1196"/>
                      </a:lnTo>
                      <a:lnTo>
                        <a:pt x="3743" y="1195"/>
                      </a:lnTo>
                      <a:lnTo>
                        <a:pt x="3701" y="1196"/>
                      </a:lnTo>
                      <a:lnTo>
                        <a:pt x="3676" y="1199"/>
                      </a:lnTo>
                      <a:lnTo>
                        <a:pt x="3648" y="1204"/>
                      </a:lnTo>
                      <a:lnTo>
                        <a:pt x="3617" y="1209"/>
                      </a:lnTo>
                      <a:lnTo>
                        <a:pt x="3581" y="1216"/>
                      </a:lnTo>
                      <a:lnTo>
                        <a:pt x="3581" y="1216"/>
                      </a:lnTo>
                      <a:lnTo>
                        <a:pt x="3548" y="1224"/>
                      </a:lnTo>
                      <a:lnTo>
                        <a:pt x="3519" y="1234"/>
                      </a:lnTo>
                      <a:lnTo>
                        <a:pt x="3489" y="1245"/>
                      </a:lnTo>
                      <a:lnTo>
                        <a:pt x="3461" y="1255"/>
                      </a:lnTo>
                      <a:lnTo>
                        <a:pt x="3436" y="1266"/>
                      </a:lnTo>
                      <a:lnTo>
                        <a:pt x="3412" y="1277"/>
                      </a:lnTo>
                      <a:lnTo>
                        <a:pt x="3370" y="1301"/>
                      </a:lnTo>
                      <a:lnTo>
                        <a:pt x="3370" y="1301"/>
                      </a:lnTo>
                      <a:lnTo>
                        <a:pt x="3398" y="1259"/>
                      </a:lnTo>
                      <a:lnTo>
                        <a:pt x="3430" y="1218"/>
                      </a:lnTo>
                      <a:lnTo>
                        <a:pt x="3445" y="1201"/>
                      </a:lnTo>
                      <a:lnTo>
                        <a:pt x="3461" y="1184"/>
                      </a:lnTo>
                      <a:lnTo>
                        <a:pt x="3478" y="1168"/>
                      </a:lnTo>
                      <a:lnTo>
                        <a:pt x="3494" y="1156"/>
                      </a:lnTo>
                      <a:lnTo>
                        <a:pt x="3494" y="1156"/>
                      </a:lnTo>
                      <a:lnTo>
                        <a:pt x="3520" y="1138"/>
                      </a:lnTo>
                      <a:lnTo>
                        <a:pt x="3550" y="1123"/>
                      </a:lnTo>
                      <a:lnTo>
                        <a:pt x="3617" y="1092"/>
                      </a:lnTo>
                      <a:lnTo>
                        <a:pt x="3651" y="1075"/>
                      </a:lnTo>
                      <a:lnTo>
                        <a:pt x="3684" y="1057"/>
                      </a:lnTo>
                      <a:lnTo>
                        <a:pt x="3717" y="1039"/>
                      </a:lnTo>
                      <a:lnTo>
                        <a:pt x="3748" y="1017"/>
                      </a:lnTo>
                      <a:lnTo>
                        <a:pt x="3748" y="1017"/>
                      </a:lnTo>
                      <a:lnTo>
                        <a:pt x="3762" y="1004"/>
                      </a:lnTo>
                      <a:lnTo>
                        <a:pt x="3776" y="990"/>
                      </a:lnTo>
                      <a:lnTo>
                        <a:pt x="3787" y="973"/>
                      </a:lnTo>
                      <a:lnTo>
                        <a:pt x="3799" y="954"/>
                      </a:lnTo>
                      <a:lnTo>
                        <a:pt x="3810" y="936"/>
                      </a:lnTo>
                      <a:lnTo>
                        <a:pt x="3820" y="915"/>
                      </a:lnTo>
                      <a:lnTo>
                        <a:pt x="3837" y="873"/>
                      </a:lnTo>
                      <a:lnTo>
                        <a:pt x="3849" y="836"/>
                      </a:lnTo>
                      <a:lnTo>
                        <a:pt x="3859" y="805"/>
                      </a:lnTo>
                      <a:lnTo>
                        <a:pt x="3866" y="775"/>
                      </a:lnTo>
                      <a:lnTo>
                        <a:pt x="3866" y="775"/>
                      </a:lnTo>
                      <a:lnTo>
                        <a:pt x="3852" y="792"/>
                      </a:lnTo>
                      <a:lnTo>
                        <a:pt x="3817" y="831"/>
                      </a:lnTo>
                      <a:lnTo>
                        <a:pt x="3795" y="856"/>
                      </a:lnTo>
                      <a:lnTo>
                        <a:pt x="3768" y="881"/>
                      </a:lnTo>
                      <a:lnTo>
                        <a:pt x="3740" y="906"/>
                      </a:lnTo>
                      <a:lnTo>
                        <a:pt x="3712" y="926"/>
                      </a:lnTo>
                      <a:lnTo>
                        <a:pt x="3712" y="926"/>
                      </a:lnTo>
                      <a:lnTo>
                        <a:pt x="3700" y="934"/>
                      </a:lnTo>
                      <a:lnTo>
                        <a:pt x="3685" y="940"/>
                      </a:lnTo>
                      <a:lnTo>
                        <a:pt x="3673" y="945"/>
                      </a:lnTo>
                      <a:lnTo>
                        <a:pt x="3662" y="948"/>
                      </a:lnTo>
                      <a:lnTo>
                        <a:pt x="3636" y="953"/>
                      </a:lnTo>
                      <a:lnTo>
                        <a:pt x="3607" y="956"/>
                      </a:lnTo>
                      <a:lnTo>
                        <a:pt x="3573" y="961"/>
                      </a:lnTo>
                      <a:lnTo>
                        <a:pt x="3533" y="970"/>
                      </a:lnTo>
                      <a:lnTo>
                        <a:pt x="3508" y="976"/>
                      </a:lnTo>
                      <a:lnTo>
                        <a:pt x="3481" y="984"/>
                      </a:lnTo>
                      <a:lnTo>
                        <a:pt x="3451" y="995"/>
                      </a:lnTo>
                      <a:lnTo>
                        <a:pt x="3417" y="1009"/>
                      </a:lnTo>
                      <a:lnTo>
                        <a:pt x="3417" y="1009"/>
                      </a:lnTo>
                      <a:lnTo>
                        <a:pt x="3383" y="1023"/>
                      </a:lnTo>
                      <a:lnTo>
                        <a:pt x="3350" y="1039"/>
                      </a:lnTo>
                      <a:lnTo>
                        <a:pt x="3320" y="1056"/>
                      </a:lnTo>
                      <a:lnTo>
                        <a:pt x="3294" y="1073"/>
                      </a:lnTo>
                      <a:lnTo>
                        <a:pt x="3269" y="1090"/>
                      </a:lnTo>
                      <a:lnTo>
                        <a:pt x="3245" y="1106"/>
                      </a:lnTo>
                      <a:lnTo>
                        <a:pt x="3225" y="1121"/>
                      </a:lnTo>
                      <a:lnTo>
                        <a:pt x="3206" y="1137"/>
                      </a:lnTo>
                      <a:lnTo>
                        <a:pt x="3206" y="1137"/>
                      </a:lnTo>
                      <a:lnTo>
                        <a:pt x="3228" y="1092"/>
                      </a:lnTo>
                      <a:lnTo>
                        <a:pt x="3253" y="1046"/>
                      </a:lnTo>
                      <a:lnTo>
                        <a:pt x="3266" y="1026"/>
                      </a:lnTo>
                      <a:lnTo>
                        <a:pt x="3280" y="1006"/>
                      </a:lnTo>
                      <a:lnTo>
                        <a:pt x="3294" y="989"/>
                      </a:lnTo>
                      <a:lnTo>
                        <a:pt x="3308" y="973"/>
                      </a:lnTo>
                      <a:lnTo>
                        <a:pt x="3308" y="973"/>
                      </a:lnTo>
                      <a:lnTo>
                        <a:pt x="3333" y="953"/>
                      </a:lnTo>
                      <a:lnTo>
                        <a:pt x="3359" y="933"/>
                      </a:lnTo>
                      <a:lnTo>
                        <a:pt x="3420" y="892"/>
                      </a:lnTo>
                      <a:lnTo>
                        <a:pt x="3453" y="870"/>
                      </a:lnTo>
                      <a:lnTo>
                        <a:pt x="3483" y="847"/>
                      </a:lnTo>
                      <a:lnTo>
                        <a:pt x="3514" y="823"/>
                      </a:lnTo>
                      <a:lnTo>
                        <a:pt x="3540" y="798"/>
                      </a:lnTo>
                      <a:lnTo>
                        <a:pt x="3540" y="798"/>
                      </a:lnTo>
                      <a:lnTo>
                        <a:pt x="3553" y="783"/>
                      </a:lnTo>
                      <a:lnTo>
                        <a:pt x="3564" y="767"/>
                      </a:lnTo>
                      <a:lnTo>
                        <a:pt x="3573" y="749"/>
                      </a:lnTo>
                      <a:lnTo>
                        <a:pt x="3583" y="728"/>
                      </a:lnTo>
                      <a:lnTo>
                        <a:pt x="3590" y="708"/>
                      </a:lnTo>
                      <a:lnTo>
                        <a:pt x="3597" y="686"/>
                      </a:lnTo>
                      <a:lnTo>
                        <a:pt x="3607" y="644"/>
                      </a:lnTo>
                      <a:lnTo>
                        <a:pt x="3614" y="605"/>
                      </a:lnTo>
                      <a:lnTo>
                        <a:pt x="3618" y="572"/>
                      </a:lnTo>
                      <a:lnTo>
                        <a:pt x="3622" y="543"/>
                      </a:lnTo>
                      <a:lnTo>
                        <a:pt x="3622" y="543"/>
                      </a:lnTo>
                      <a:lnTo>
                        <a:pt x="3611" y="561"/>
                      </a:lnTo>
                      <a:lnTo>
                        <a:pt x="3581" y="607"/>
                      </a:lnTo>
                      <a:lnTo>
                        <a:pt x="3562" y="635"/>
                      </a:lnTo>
                      <a:lnTo>
                        <a:pt x="3540" y="663"/>
                      </a:lnTo>
                      <a:lnTo>
                        <a:pt x="3517" y="691"/>
                      </a:lnTo>
                      <a:lnTo>
                        <a:pt x="3492" y="714"/>
                      </a:lnTo>
                      <a:lnTo>
                        <a:pt x="3492" y="714"/>
                      </a:lnTo>
                      <a:lnTo>
                        <a:pt x="3480" y="725"/>
                      </a:lnTo>
                      <a:lnTo>
                        <a:pt x="3467" y="733"/>
                      </a:lnTo>
                      <a:lnTo>
                        <a:pt x="3456" y="739"/>
                      </a:lnTo>
                      <a:lnTo>
                        <a:pt x="3444" y="745"/>
                      </a:lnTo>
                      <a:lnTo>
                        <a:pt x="3420" y="753"/>
                      </a:lnTo>
                      <a:lnTo>
                        <a:pt x="3392" y="761"/>
                      </a:lnTo>
                      <a:lnTo>
                        <a:pt x="3359" y="772"/>
                      </a:lnTo>
                      <a:lnTo>
                        <a:pt x="3319" y="786"/>
                      </a:lnTo>
                      <a:lnTo>
                        <a:pt x="3297" y="797"/>
                      </a:lnTo>
                      <a:lnTo>
                        <a:pt x="3270" y="809"/>
                      </a:lnTo>
                      <a:lnTo>
                        <a:pt x="3242" y="825"/>
                      </a:lnTo>
                      <a:lnTo>
                        <a:pt x="3211" y="842"/>
                      </a:lnTo>
                      <a:lnTo>
                        <a:pt x="3211" y="842"/>
                      </a:lnTo>
                      <a:lnTo>
                        <a:pt x="3185" y="859"/>
                      </a:lnTo>
                      <a:lnTo>
                        <a:pt x="3160" y="876"/>
                      </a:lnTo>
                      <a:lnTo>
                        <a:pt x="3136" y="894"/>
                      </a:lnTo>
                      <a:lnTo>
                        <a:pt x="3114" y="911"/>
                      </a:lnTo>
                      <a:lnTo>
                        <a:pt x="3075" y="945"/>
                      </a:lnTo>
                      <a:lnTo>
                        <a:pt x="3043" y="978"/>
                      </a:lnTo>
                      <a:lnTo>
                        <a:pt x="3043" y="978"/>
                      </a:lnTo>
                      <a:lnTo>
                        <a:pt x="3057" y="933"/>
                      </a:lnTo>
                      <a:lnTo>
                        <a:pt x="3074" y="889"/>
                      </a:lnTo>
                      <a:lnTo>
                        <a:pt x="3083" y="867"/>
                      </a:lnTo>
                      <a:lnTo>
                        <a:pt x="3093" y="848"/>
                      </a:lnTo>
                      <a:lnTo>
                        <a:pt x="3103" y="830"/>
                      </a:lnTo>
                      <a:lnTo>
                        <a:pt x="3114" y="814"/>
                      </a:lnTo>
                      <a:lnTo>
                        <a:pt x="3114" y="814"/>
                      </a:lnTo>
                      <a:lnTo>
                        <a:pt x="3135" y="789"/>
                      </a:lnTo>
                      <a:lnTo>
                        <a:pt x="3158" y="766"/>
                      </a:lnTo>
                      <a:lnTo>
                        <a:pt x="3211" y="714"/>
                      </a:lnTo>
                      <a:lnTo>
                        <a:pt x="3239" y="688"/>
                      </a:lnTo>
                      <a:lnTo>
                        <a:pt x="3266" y="661"/>
                      </a:lnTo>
                      <a:lnTo>
                        <a:pt x="3291" y="633"/>
                      </a:lnTo>
                      <a:lnTo>
                        <a:pt x="3314" y="604"/>
                      </a:lnTo>
                      <a:lnTo>
                        <a:pt x="3314" y="604"/>
                      </a:lnTo>
                      <a:lnTo>
                        <a:pt x="3324" y="586"/>
                      </a:lnTo>
                      <a:lnTo>
                        <a:pt x="3333" y="568"/>
                      </a:lnTo>
                      <a:lnTo>
                        <a:pt x="3339" y="547"/>
                      </a:lnTo>
                      <a:lnTo>
                        <a:pt x="3345" y="527"/>
                      </a:lnTo>
                      <a:lnTo>
                        <a:pt x="3348" y="505"/>
                      </a:lnTo>
                      <a:lnTo>
                        <a:pt x="3352" y="482"/>
                      </a:lnTo>
                      <a:lnTo>
                        <a:pt x="3356" y="438"/>
                      </a:lnTo>
                      <a:lnTo>
                        <a:pt x="3358" y="398"/>
                      </a:lnTo>
                      <a:lnTo>
                        <a:pt x="3356" y="365"/>
                      </a:lnTo>
                      <a:lnTo>
                        <a:pt x="3355" y="335"/>
                      </a:lnTo>
                      <a:lnTo>
                        <a:pt x="3355" y="335"/>
                      </a:lnTo>
                      <a:lnTo>
                        <a:pt x="3347" y="356"/>
                      </a:lnTo>
                      <a:lnTo>
                        <a:pt x="3325" y="405"/>
                      </a:lnTo>
                      <a:lnTo>
                        <a:pt x="3311" y="435"/>
                      </a:lnTo>
                      <a:lnTo>
                        <a:pt x="3294" y="468"/>
                      </a:lnTo>
                      <a:lnTo>
                        <a:pt x="3274" y="499"/>
                      </a:lnTo>
                      <a:lnTo>
                        <a:pt x="3253" y="529"/>
                      </a:lnTo>
                      <a:lnTo>
                        <a:pt x="3253" y="529"/>
                      </a:lnTo>
                      <a:lnTo>
                        <a:pt x="3242" y="540"/>
                      </a:lnTo>
                      <a:lnTo>
                        <a:pt x="3233" y="551"/>
                      </a:lnTo>
                      <a:lnTo>
                        <a:pt x="3222" y="558"/>
                      </a:lnTo>
                      <a:lnTo>
                        <a:pt x="3211" y="566"/>
                      </a:lnTo>
                      <a:lnTo>
                        <a:pt x="3188" y="579"/>
                      </a:lnTo>
                      <a:lnTo>
                        <a:pt x="3163" y="591"/>
                      </a:lnTo>
                      <a:lnTo>
                        <a:pt x="3132" y="607"/>
                      </a:lnTo>
                      <a:lnTo>
                        <a:pt x="3096" y="627"/>
                      </a:lnTo>
                      <a:lnTo>
                        <a:pt x="3074" y="641"/>
                      </a:lnTo>
                      <a:lnTo>
                        <a:pt x="3050" y="658"/>
                      </a:lnTo>
                      <a:lnTo>
                        <a:pt x="3025" y="677"/>
                      </a:lnTo>
                      <a:lnTo>
                        <a:pt x="2997" y="700"/>
                      </a:lnTo>
                      <a:lnTo>
                        <a:pt x="2997" y="700"/>
                      </a:lnTo>
                      <a:lnTo>
                        <a:pt x="2972" y="722"/>
                      </a:lnTo>
                      <a:lnTo>
                        <a:pt x="2949" y="745"/>
                      </a:lnTo>
                      <a:lnTo>
                        <a:pt x="2929" y="767"/>
                      </a:lnTo>
                      <a:lnTo>
                        <a:pt x="2908" y="789"/>
                      </a:lnTo>
                      <a:lnTo>
                        <a:pt x="2891" y="811"/>
                      </a:lnTo>
                      <a:lnTo>
                        <a:pt x="2876" y="831"/>
                      </a:lnTo>
                      <a:lnTo>
                        <a:pt x="2849" y="870"/>
                      </a:lnTo>
                      <a:lnTo>
                        <a:pt x="2849" y="870"/>
                      </a:lnTo>
                      <a:lnTo>
                        <a:pt x="2855" y="820"/>
                      </a:lnTo>
                      <a:lnTo>
                        <a:pt x="2865" y="772"/>
                      </a:lnTo>
                      <a:lnTo>
                        <a:pt x="2871" y="749"/>
                      </a:lnTo>
                      <a:lnTo>
                        <a:pt x="2877" y="727"/>
                      </a:lnTo>
                      <a:lnTo>
                        <a:pt x="2885" y="706"/>
                      </a:lnTo>
                      <a:lnTo>
                        <a:pt x="2894" y="688"/>
                      </a:lnTo>
                      <a:lnTo>
                        <a:pt x="2894" y="688"/>
                      </a:lnTo>
                      <a:lnTo>
                        <a:pt x="2910" y="660"/>
                      </a:lnTo>
                      <a:lnTo>
                        <a:pt x="2929" y="632"/>
                      </a:lnTo>
                      <a:lnTo>
                        <a:pt x="2974" y="574"/>
                      </a:lnTo>
                      <a:lnTo>
                        <a:pt x="2997" y="544"/>
                      </a:lnTo>
                      <a:lnTo>
                        <a:pt x="3019" y="513"/>
                      </a:lnTo>
                      <a:lnTo>
                        <a:pt x="3040" y="480"/>
                      </a:lnTo>
                      <a:lnTo>
                        <a:pt x="3057" y="448"/>
                      </a:lnTo>
                      <a:lnTo>
                        <a:pt x="3057" y="448"/>
                      </a:lnTo>
                      <a:lnTo>
                        <a:pt x="3064" y="430"/>
                      </a:lnTo>
                      <a:lnTo>
                        <a:pt x="3069" y="412"/>
                      </a:lnTo>
                      <a:lnTo>
                        <a:pt x="3072" y="391"/>
                      </a:lnTo>
                      <a:lnTo>
                        <a:pt x="3075" y="370"/>
                      </a:lnTo>
                      <a:lnTo>
                        <a:pt x="3075" y="348"/>
                      </a:lnTo>
                      <a:lnTo>
                        <a:pt x="3075" y="324"/>
                      </a:lnTo>
                      <a:lnTo>
                        <a:pt x="3072" y="282"/>
                      </a:lnTo>
                      <a:lnTo>
                        <a:pt x="3066" y="242"/>
                      </a:lnTo>
                      <a:lnTo>
                        <a:pt x="3061" y="211"/>
                      </a:lnTo>
                      <a:lnTo>
                        <a:pt x="3055" y="181"/>
                      </a:lnTo>
                      <a:lnTo>
                        <a:pt x="3055" y="181"/>
                      </a:lnTo>
                      <a:lnTo>
                        <a:pt x="3050" y="201"/>
                      </a:lnTo>
                      <a:lnTo>
                        <a:pt x="3036" y="253"/>
                      </a:lnTo>
                      <a:lnTo>
                        <a:pt x="3027" y="285"/>
                      </a:lnTo>
                      <a:lnTo>
                        <a:pt x="3016" y="320"/>
                      </a:lnTo>
                      <a:lnTo>
                        <a:pt x="3002" y="352"/>
                      </a:lnTo>
                      <a:lnTo>
                        <a:pt x="2986" y="384"/>
                      </a:lnTo>
                      <a:lnTo>
                        <a:pt x="2986" y="384"/>
                      </a:lnTo>
                      <a:lnTo>
                        <a:pt x="2977" y="398"/>
                      </a:lnTo>
                      <a:lnTo>
                        <a:pt x="2969" y="409"/>
                      </a:lnTo>
                      <a:lnTo>
                        <a:pt x="2960" y="420"/>
                      </a:lnTo>
                      <a:lnTo>
                        <a:pt x="2951" y="427"/>
                      </a:lnTo>
                      <a:lnTo>
                        <a:pt x="2930" y="443"/>
                      </a:lnTo>
                      <a:lnTo>
                        <a:pt x="2907" y="460"/>
                      </a:lnTo>
                      <a:lnTo>
                        <a:pt x="2879" y="479"/>
                      </a:lnTo>
                      <a:lnTo>
                        <a:pt x="2846" y="505"/>
                      </a:lnTo>
                      <a:lnTo>
                        <a:pt x="2827" y="522"/>
                      </a:lnTo>
                      <a:lnTo>
                        <a:pt x="2809" y="543"/>
                      </a:lnTo>
                      <a:lnTo>
                        <a:pt x="2787" y="566"/>
                      </a:lnTo>
                      <a:lnTo>
                        <a:pt x="2762" y="593"/>
                      </a:lnTo>
                      <a:lnTo>
                        <a:pt x="2762" y="593"/>
                      </a:lnTo>
                      <a:lnTo>
                        <a:pt x="2740" y="621"/>
                      </a:lnTo>
                      <a:lnTo>
                        <a:pt x="2720" y="647"/>
                      </a:lnTo>
                      <a:lnTo>
                        <a:pt x="2701" y="675"/>
                      </a:lnTo>
                      <a:lnTo>
                        <a:pt x="2684" y="700"/>
                      </a:lnTo>
                      <a:lnTo>
                        <a:pt x="2670" y="727"/>
                      </a:lnTo>
                      <a:lnTo>
                        <a:pt x="2657" y="750"/>
                      </a:lnTo>
                      <a:lnTo>
                        <a:pt x="2637" y="795"/>
                      </a:lnTo>
                      <a:lnTo>
                        <a:pt x="2637" y="795"/>
                      </a:lnTo>
                      <a:lnTo>
                        <a:pt x="2635" y="742"/>
                      </a:lnTo>
                      <a:lnTo>
                        <a:pt x="2635" y="714"/>
                      </a:lnTo>
                      <a:lnTo>
                        <a:pt x="2635" y="688"/>
                      </a:lnTo>
                      <a:lnTo>
                        <a:pt x="2639" y="661"/>
                      </a:lnTo>
                      <a:lnTo>
                        <a:pt x="2642" y="636"/>
                      </a:lnTo>
                      <a:lnTo>
                        <a:pt x="2646" y="613"/>
                      </a:lnTo>
                      <a:lnTo>
                        <a:pt x="2653" y="591"/>
                      </a:lnTo>
                      <a:lnTo>
                        <a:pt x="2653" y="591"/>
                      </a:lnTo>
                      <a:lnTo>
                        <a:pt x="2665" y="561"/>
                      </a:lnTo>
                      <a:lnTo>
                        <a:pt x="2679" y="532"/>
                      </a:lnTo>
                      <a:lnTo>
                        <a:pt x="2715" y="468"/>
                      </a:lnTo>
                      <a:lnTo>
                        <a:pt x="2734" y="434"/>
                      </a:lnTo>
                      <a:lnTo>
                        <a:pt x="2751" y="401"/>
                      </a:lnTo>
                      <a:lnTo>
                        <a:pt x="2766" y="365"/>
                      </a:lnTo>
                      <a:lnTo>
                        <a:pt x="2781" y="331"/>
                      </a:lnTo>
                      <a:lnTo>
                        <a:pt x="2781" y="331"/>
                      </a:lnTo>
                      <a:lnTo>
                        <a:pt x="2784" y="312"/>
                      </a:lnTo>
                      <a:lnTo>
                        <a:pt x="2787" y="293"/>
                      </a:lnTo>
                      <a:lnTo>
                        <a:pt x="2787" y="271"/>
                      </a:lnTo>
                      <a:lnTo>
                        <a:pt x="2785" y="250"/>
                      </a:lnTo>
                      <a:lnTo>
                        <a:pt x="2782" y="228"/>
                      </a:lnTo>
                      <a:lnTo>
                        <a:pt x="2779" y="206"/>
                      </a:lnTo>
                      <a:lnTo>
                        <a:pt x="2768" y="164"/>
                      </a:lnTo>
                      <a:lnTo>
                        <a:pt x="2757" y="126"/>
                      </a:lnTo>
                      <a:lnTo>
                        <a:pt x="2746" y="95"/>
                      </a:lnTo>
                      <a:lnTo>
                        <a:pt x="2735" y="67"/>
                      </a:lnTo>
                      <a:lnTo>
                        <a:pt x="2735" y="67"/>
                      </a:lnTo>
                      <a:lnTo>
                        <a:pt x="2735" y="89"/>
                      </a:lnTo>
                      <a:lnTo>
                        <a:pt x="2729" y="142"/>
                      </a:lnTo>
                      <a:lnTo>
                        <a:pt x="2724" y="175"/>
                      </a:lnTo>
                      <a:lnTo>
                        <a:pt x="2718" y="211"/>
                      </a:lnTo>
                      <a:lnTo>
                        <a:pt x="2709" y="245"/>
                      </a:lnTo>
                      <a:lnTo>
                        <a:pt x="2698" y="279"/>
                      </a:lnTo>
                      <a:lnTo>
                        <a:pt x="2698" y="279"/>
                      </a:lnTo>
                      <a:lnTo>
                        <a:pt x="2692" y="293"/>
                      </a:lnTo>
                      <a:lnTo>
                        <a:pt x="2685" y="306"/>
                      </a:lnTo>
                      <a:lnTo>
                        <a:pt x="2678" y="317"/>
                      </a:lnTo>
                      <a:lnTo>
                        <a:pt x="2670" y="328"/>
                      </a:lnTo>
                      <a:lnTo>
                        <a:pt x="2651" y="346"/>
                      </a:lnTo>
                      <a:lnTo>
                        <a:pt x="2631" y="365"/>
                      </a:lnTo>
                      <a:lnTo>
                        <a:pt x="2606" y="388"/>
                      </a:lnTo>
                      <a:lnTo>
                        <a:pt x="2576" y="420"/>
                      </a:lnTo>
                      <a:lnTo>
                        <a:pt x="2561" y="440"/>
                      </a:lnTo>
                      <a:lnTo>
                        <a:pt x="2543" y="462"/>
                      </a:lnTo>
                      <a:lnTo>
                        <a:pt x="2525" y="488"/>
                      </a:lnTo>
                      <a:lnTo>
                        <a:pt x="2506" y="518"/>
                      </a:lnTo>
                      <a:lnTo>
                        <a:pt x="2506" y="518"/>
                      </a:lnTo>
                      <a:lnTo>
                        <a:pt x="2489" y="546"/>
                      </a:lnTo>
                      <a:lnTo>
                        <a:pt x="2475" y="572"/>
                      </a:lnTo>
                      <a:lnTo>
                        <a:pt x="2461" y="599"/>
                      </a:lnTo>
                      <a:lnTo>
                        <a:pt x="2450" y="624"/>
                      </a:lnTo>
                      <a:lnTo>
                        <a:pt x="2431" y="672"/>
                      </a:lnTo>
                      <a:lnTo>
                        <a:pt x="2417" y="716"/>
                      </a:lnTo>
                      <a:lnTo>
                        <a:pt x="2417" y="716"/>
                      </a:lnTo>
                      <a:lnTo>
                        <a:pt x="2408" y="669"/>
                      </a:lnTo>
                      <a:lnTo>
                        <a:pt x="2403" y="622"/>
                      </a:lnTo>
                      <a:lnTo>
                        <a:pt x="2401" y="599"/>
                      </a:lnTo>
                      <a:lnTo>
                        <a:pt x="2401" y="577"/>
                      </a:lnTo>
                      <a:lnTo>
                        <a:pt x="2401" y="557"/>
                      </a:lnTo>
                      <a:lnTo>
                        <a:pt x="2404" y="538"/>
                      </a:lnTo>
                      <a:lnTo>
                        <a:pt x="2404" y="538"/>
                      </a:lnTo>
                      <a:lnTo>
                        <a:pt x="2412" y="507"/>
                      </a:lnTo>
                      <a:lnTo>
                        <a:pt x="2422" y="474"/>
                      </a:lnTo>
                      <a:lnTo>
                        <a:pt x="2447" y="405"/>
                      </a:lnTo>
                      <a:lnTo>
                        <a:pt x="2459" y="370"/>
                      </a:lnTo>
                      <a:lnTo>
                        <a:pt x="2472" y="332"/>
                      </a:lnTo>
                      <a:lnTo>
                        <a:pt x="2481" y="296"/>
                      </a:lnTo>
                      <a:lnTo>
                        <a:pt x="2489" y="259"/>
                      </a:lnTo>
                      <a:lnTo>
                        <a:pt x="2489" y="259"/>
                      </a:lnTo>
                      <a:lnTo>
                        <a:pt x="2489" y="240"/>
                      </a:lnTo>
                      <a:lnTo>
                        <a:pt x="2489" y="220"/>
                      </a:lnTo>
                      <a:lnTo>
                        <a:pt x="2486" y="200"/>
                      </a:lnTo>
                      <a:lnTo>
                        <a:pt x="2481" y="178"/>
                      </a:lnTo>
                      <a:lnTo>
                        <a:pt x="2475" y="156"/>
                      </a:lnTo>
                      <a:lnTo>
                        <a:pt x="2467" y="134"/>
                      </a:lnTo>
                      <a:lnTo>
                        <a:pt x="2450" y="94"/>
                      </a:lnTo>
                      <a:lnTo>
                        <a:pt x="2433" y="58"/>
                      </a:lnTo>
                      <a:lnTo>
                        <a:pt x="2417" y="28"/>
                      </a:lnTo>
                      <a:lnTo>
                        <a:pt x="2401" y="2"/>
                      </a:lnTo>
                      <a:lnTo>
                        <a:pt x="2401" y="2"/>
                      </a:lnTo>
                      <a:lnTo>
                        <a:pt x="2404" y="23"/>
                      </a:lnTo>
                      <a:lnTo>
                        <a:pt x="2408" y="78"/>
                      </a:lnTo>
                      <a:lnTo>
                        <a:pt x="2408" y="112"/>
                      </a:lnTo>
                      <a:lnTo>
                        <a:pt x="2408" y="148"/>
                      </a:lnTo>
                      <a:lnTo>
                        <a:pt x="2404" y="186"/>
                      </a:lnTo>
                      <a:lnTo>
                        <a:pt x="2398" y="220"/>
                      </a:lnTo>
                      <a:lnTo>
                        <a:pt x="2398" y="220"/>
                      </a:lnTo>
                      <a:lnTo>
                        <a:pt x="2395" y="235"/>
                      </a:lnTo>
                      <a:lnTo>
                        <a:pt x="2390" y="250"/>
                      </a:lnTo>
                      <a:lnTo>
                        <a:pt x="2384" y="262"/>
                      </a:lnTo>
                      <a:lnTo>
                        <a:pt x="2378" y="273"/>
                      </a:lnTo>
                      <a:lnTo>
                        <a:pt x="2364" y="295"/>
                      </a:lnTo>
                      <a:lnTo>
                        <a:pt x="2347" y="317"/>
                      </a:lnTo>
                      <a:lnTo>
                        <a:pt x="2325" y="345"/>
                      </a:lnTo>
                      <a:lnTo>
                        <a:pt x="2301" y="379"/>
                      </a:lnTo>
                      <a:lnTo>
                        <a:pt x="2289" y="401"/>
                      </a:lnTo>
                      <a:lnTo>
                        <a:pt x="2277" y="426"/>
                      </a:lnTo>
                      <a:lnTo>
                        <a:pt x="2262" y="455"/>
                      </a:lnTo>
                      <a:lnTo>
                        <a:pt x="2248" y="488"/>
                      </a:lnTo>
                      <a:lnTo>
                        <a:pt x="2248" y="488"/>
                      </a:lnTo>
                      <a:lnTo>
                        <a:pt x="2236" y="519"/>
                      </a:lnTo>
                      <a:lnTo>
                        <a:pt x="2225" y="551"/>
                      </a:lnTo>
                      <a:lnTo>
                        <a:pt x="2216" y="580"/>
                      </a:lnTo>
                      <a:lnTo>
                        <a:pt x="2209" y="608"/>
                      </a:lnTo>
                      <a:lnTo>
                        <a:pt x="2203" y="635"/>
                      </a:lnTo>
                      <a:lnTo>
                        <a:pt x="2199" y="661"/>
                      </a:lnTo>
                      <a:lnTo>
                        <a:pt x="2192" y="708"/>
                      </a:lnTo>
                      <a:lnTo>
                        <a:pt x="2192" y="708"/>
                      </a:lnTo>
                      <a:close/>
                      <a:moveTo>
                        <a:pt x="888" y="2158"/>
                      </a:moveTo>
                      <a:lnTo>
                        <a:pt x="888" y="2158"/>
                      </a:lnTo>
                      <a:lnTo>
                        <a:pt x="889" y="2091"/>
                      </a:lnTo>
                      <a:lnTo>
                        <a:pt x="894" y="2026"/>
                      </a:lnTo>
                      <a:lnTo>
                        <a:pt x="903" y="1960"/>
                      </a:lnTo>
                      <a:lnTo>
                        <a:pt x="914" y="1896"/>
                      </a:lnTo>
                      <a:lnTo>
                        <a:pt x="928" y="1832"/>
                      </a:lnTo>
                      <a:lnTo>
                        <a:pt x="947" y="1770"/>
                      </a:lnTo>
                      <a:lnTo>
                        <a:pt x="967" y="1711"/>
                      </a:lnTo>
                      <a:lnTo>
                        <a:pt x="991" y="1652"/>
                      </a:lnTo>
                      <a:lnTo>
                        <a:pt x="1016" y="1594"/>
                      </a:lnTo>
                      <a:lnTo>
                        <a:pt x="1045" y="1538"/>
                      </a:lnTo>
                      <a:lnTo>
                        <a:pt x="1077" y="1482"/>
                      </a:lnTo>
                      <a:lnTo>
                        <a:pt x="1111" y="1430"/>
                      </a:lnTo>
                      <a:lnTo>
                        <a:pt x="1147" y="1379"/>
                      </a:lnTo>
                      <a:lnTo>
                        <a:pt x="1186" y="1329"/>
                      </a:lnTo>
                      <a:lnTo>
                        <a:pt x="1226" y="1282"/>
                      </a:lnTo>
                      <a:lnTo>
                        <a:pt x="1270" y="1237"/>
                      </a:lnTo>
                      <a:lnTo>
                        <a:pt x="1315" y="1193"/>
                      </a:lnTo>
                      <a:lnTo>
                        <a:pt x="1362" y="1153"/>
                      </a:lnTo>
                      <a:lnTo>
                        <a:pt x="1412" y="1114"/>
                      </a:lnTo>
                      <a:lnTo>
                        <a:pt x="1464" y="1078"/>
                      </a:lnTo>
                      <a:lnTo>
                        <a:pt x="1515" y="1043"/>
                      </a:lnTo>
                      <a:lnTo>
                        <a:pt x="1571" y="1012"/>
                      </a:lnTo>
                      <a:lnTo>
                        <a:pt x="1627" y="983"/>
                      </a:lnTo>
                      <a:lnTo>
                        <a:pt x="1685" y="958"/>
                      </a:lnTo>
                      <a:lnTo>
                        <a:pt x="1744" y="934"/>
                      </a:lnTo>
                      <a:lnTo>
                        <a:pt x="1804" y="914"/>
                      </a:lnTo>
                      <a:lnTo>
                        <a:pt x="1866" y="895"/>
                      </a:lnTo>
                      <a:lnTo>
                        <a:pt x="1930" y="881"/>
                      </a:lnTo>
                      <a:lnTo>
                        <a:pt x="1994" y="870"/>
                      </a:lnTo>
                      <a:lnTo>
                        <a:pt x="2060" y="861"/>
                      </a:lnTo>
                      <a:lnTo>
                        <a:pt x="2125" y="856"/>
                      </a:lnTo>
                      <a:lnTo>
                        <a:pt x="2192" y="855"/>
                      </a:lnTo>
                      <a:lnTo>
                        <a:pt x="2192" y="855"/>
                      </a:lnTo>
                      <a:lnTo>
                        <a:pt x="2259" y="856"/>
                      </a:lnTo>
                      <a:lnTo>
                        <a:pt x="2325" y="861"/>
                      </a:lnTo>
                      <a:lnTo>
                        <a:pt x="2390" y="870"/>
                      </a:lnTo>
                      <a:lnTo>
                        <a:pt x="2454" y="881"/>
                      </a:lnTo>
                      <a:lnTo>
                        <a:pt x="2518" y="895"/>
                      </a:lnTo>
                      <a:lnTo>
                        <a:pt x="2581" y="914"/>
                      </a:lnTo>
                      <a:lnTo>
                        <a:pt x="2640" y="934"/>
                      </a:lnTo>
                      <a:lnTo>
                        <a:pt x="2699" y="958"/>
                      </a:lnTo>
                      <a:lnTo>
                        <a:pt x="2757" y="983"/>
                      </a:lnTo>
                      <a:lnTo>
                        <a:pt x="2813" y="1012"/>
                      </a:lnTo>
                      <a:lnTo>
                        <a:pt x="2869" y="1043"/>
                      </a:lnTo>
                      <a:lnTo>
                        <a:pt x="2921" y="1078"/>
                      </a:lnTo>
                      <a:lnTo>
                        <a:pt x="2972" y="1114"/>
                      </a:lnTo>
                      <a:lnTo>
                        <a:pt x="3022" y="1153"/>
                      </a:lnTo>
                      <a:lnTo>
                        <a:pt x="3069" y="1193"/>
                      </a:lnTo>
                      <a:lnTo>
                        <a:pt x="3114" y="1237"/>
                      </a:lnTo>
                      <a:lnTo>
                        <a:pt x="3158" y="1282"/>
                      </a:lnTo>
                      <a:lnTo>
                        <a:pt x="3199" y="1329"/>
                      </a:lnTo>
                      <a:lnTo>
                        <a:pt x="3238" y="1379"/>
                      </a:lnTo>
                      <a:lnTo>
                        <a:pt x="3274" y="1430"/>
                      </a:lnTo>
                      <a:lnTo>
                        <a:pt x="3308" y="1482"/>
                      </a:lnTo>
                      <a:lnTo>
                        <a:pt x="3339" y="1538"/>
                      </a:lnTo>
                      <a:lnTo>
                        <a:pt x="3369" y="1594"/>
                      </a:lnTo>
                      <a:lnTo>
                        <a:pt x="3394" y="1652"/>
                      </a:lnTo>
                      <a:lnTo>
                        <a:pt x="3417" y="1711"/>
                      </a:lnTo>
                      <a:lnTo>
                        <a:pt x="3437" y="1770"/>
                      </a:lnTo>
                      <a:lnTo>
                        <a:pt x="3456" y="1832"/>
                      </a:lnTo>
                      <a:lnTo>
                        <a:pt x="3470" y="1896"/>
                      </a:lnTo>
                      <a:lnTo>
                        <a:pt x="3481" y="1960"/>
                      </a:lnTo>
                      <a:lnTo>
                        <a:pt x="3490" y="2026"/>
                      </a:lnTo>
                      <a:lnTo>
                        <a:pt x="3495" y="2091"/>
                      </a:lnTo>
                      <a:lnTo>
                        <a:pt x="3497" y="2158"/>
                      </a:lnTo>
                      <a:lnTo>
                        <a:pt x="3497" y="2158"/>
                      </a:lnTo>
                      <a:lnTo>
                        <a:pt x="3495" y="2226"/>
                      </a:lnTo>
                      <a:lnTo>
                        <a:pt x="3490" y="2291"/>
                      </a:lnTo>
                      <a:lnTo>
                        <a:pt x="3481" y="2357"/>
                      </a:lnTo>
                      <a:lnTo>
                        <a:pt x="3470" y="2420"/>
                      </a:lnTo>
                      <a:lnTo>
                        <a:pt x="3456" y="2484"/>
                      </a:lnTo>
                      <a:lnTo>
                        <a:pt x="3437" y="2547"/>
                      </a:lnTo>
                      <a:lnTo>
                        <a:pt x="3417" y="2606"/>
                      </a:lnTo>
                      <a:lnTo>
                        <a:pt x="3394" y="2665"/>
                      </a:lnTo>
                      <a:lnTo>
                        <a:pt x="3369" y="2723"/>
                      </a:lnTo>
                      <a:lnTo>
                        <a:pt x="3339" y="2779"/>
                      </a:lnTo>
                      <a:lnTo>
                        <a:pt x="3308" y="2835"/>
                      </a:lnTo>
                      <a:lnTo>
                        <a:pt x="3274" y="2887"/>
                      </a:lnTo>
                      <a:lnTo>
                        <a:pt x="3238" y="2938"/>
                      </a:lnTo>
                      <a:lnTo>
                        <a:pt x="3199" y="2988"/>
                      </a:lnTo>
                      <a:lnTo>
                        <a:pt x="3158" y="3035"/>
                      </a:lnTo>
                      <a:lnTo>
                        <a:pt x="3114" y="3080"/>
                      </a:lnTo>
                      <a:lnTo>
                        <a:pt x="3069" y="3124"/>
                      </a:lnTo>
                      <a:lnTo>
                        <a:pt x="3022" y="3164"/>
                      </a:lnTo>
                      <a:lnTo>
                        <a:pt x="2972" y="3203"/>
                      </a:lnTo>
                      <a:lnTo>
                        <a:pt x="2921" y="3239"/>
                      </a:lnTo>
                      <a:lnTo>
                        <a:pt x="2869" y="3274"/>
                      </a:lnTo>
                      <a:lnTo>
                        <a:pt x="2813" y="3305"/>
                      </a:lnTo>
                      <a:lnTo>
                        <a:pt x="2757" y="3334"/>
                      </a:lnTo>
                      <a:lnTo>
                        <a:pt x="2699" y="3359"/>
                      </a:lnTo>
                      <a:lnTo>
                        <a:pt x="2640" y="3383"/>
                      </a:lnTo>
                      <a:lnTo>
                        <a:pt x="2581" y="3403"/>
                      </a:lnTo>
                      <a:lnTo>
                        <a:pt x="2518" y="3422"/>
                      </a:lnTo>
                      <a:lnTo>
                        <a:pt x="2454" y="3436"/>
                      </a:lnTo>
                      <a:lnTo>
                        <a:pt x="2390" y="3447"/>
                      </a:lnTo>
                      <a:lnTo>
                        <a:pt x="2325" y="3456"/>
                      </a:lnTo>
                      <a:lnTo>
                        <a:pt x="2259" y="3461"/>
                      </a:lnTo>
                      <a:lnTo>
                        <a:pt x="2192" y="3462"/>
                      </a:lnTo>
                      <a:lnTo>
                        <a:pt x="2192" y="3462"/>
                      </a:lnTo>
                      <a:lnTo>
                        <a:pt x="2125" y="3461"/>
                      </a:lnTo>
                      <a:lnTo>
                        <a:pt x="2060" y="3456"/>
                      </a:lnTo>
                      <a:lnTo>
                        <a:pt x="1994" y="3447"/>
                      </a:lnTo>
                      <a:lnTo>
                        <a:pt x="1930" y="3436"/>
                      </a:lnTo>
                      <a:lnTo>
                        <a:pt x="1866" y="3422"/>
                      </a:lnTo>
                      <a:lnTo>
                        <a:pt x="1804" y="3403"/>
                      </a:lnTo>
                      <a:lnTo>
                        <a:pt x="1744" y="3383"/>
                      </a:lnTo>
                      <a:lnTo>
                        <a:pt x="1685" y="3359"/>
                      </a:lnTo>
                      <a:lnTo>
                        <a:pt x="1627" y="3334"/>
                      </a:lnTo>
                      <a:lnTo>
                        <a:pt x="1571" y="3305"/>
                      </a:lnTo>
                      <a:lnTo>
                        <a:pt x="1515" y="3274"/>
                      </a:lnTo>
                      <a:lnTo>
                        <a:pt x="1464" y="3239"/>
                      </a:lnTo>
                      <a:lnTo>
                        <a:pt x="1412" y="3203"/>
                      </a:lnTo>
                      <a:lnTo>
                        <a:pt x="1362" y="3164"/>
                      </a:lnTo>
                      <a:lnTo>
                        <a:pt x="1315" y="3124"/>
                      </a:lnTo>
                      <a:lnTo>
                        <a:pt x="1270" y="3080"/>
                      </a:lnTo>
                      <a:lnTo>
                        <a:pt x="1226" y="3035"/>
                      </a:lnTo>
                      <a:lnTo>
                        <a:pt x="1186" y="2988"/>
                      </a:lnTo>
                      <a:lnTo>
                        <a:pt x="1147" y="2938"/>
                      </a:lnTo>
                      <a:lnTo>
                        <a:pt x="1111" y="2887"/>
                      </a:lnTo>
                      <a:lnTo>
                        <a:pt x="1077" y="2835"/>
                      </a:lnTo>
                      <a:lnTo>
                        <a:pt x="1045" y="2779"/>
                      </a:lnTo>
                      <a:lnTo>
                        <a:pt x="1016" y="2723"/>
                      </a:lnTo>
                      <a:lnTo>
                        <a:pt x="991" y="2665"/>
                      </a:lnTo>
                      <a:lnTo>
                        <a:pt x="967" y="2606"/>
                      </a:lnTo>
                      <a:lnTo>
                        <a:pt x="947" y="2547"/>
                      </a:lnTo>
                      <a:lnTo>
                        <a:pt x="928" y="2484"/>
                      </a:lnTo>
                      <a:lnTo>
                        <a:pt x="914" y="2420"/>
                      </a:lnTo>
                      <a:lnTo>
                        <a:pt x="903" y="2357"/>
                      </a:lnTo>
                      <a:lnTo>
                        <a:pt x="894" y="2291"/>
                      </a:lnTo>
                      <a:lnTo>
                        <a:pt x="889" y="2226"/>
                      </a:lnTo>
                      <a:lnTo>
                        <a:pt x="888" y="2158"/>
                      </a:lnTo>
                      <a:lnTo>
                        <a:pt x="888" y="2158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5" name="Freeform 182">
                  <a:extLst>
                    <a:ext uri="{FF2B5EF4-FFF2-40B4-BE49-F238E27FC236}">
                      <a16:creationId xmlns:a16="http://schemas.microsoft.com/office/drawing/2014/main" id="{B50FA6E7-E470-4C8B-8B7F-40B2AD73B2B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969" y="948"/>
                  <a:ext cx="2328" cy="2327"/>
                </a:xfrm>
                <a:custGeom>
                  <a:avLst/>
                  <a:gdLst>
                    <a:gd name="T0" fmla="*/ 52 w 2328"/>
                    <a:gd name="T1" fmla="*/ 1508 h 2327"/>
                    <a:gd name="T2" fmla="*/ 308 w 2328"/>
                    <a:gd name="T3" fmla="*/ 1064 h 2327"/>
                    <a:gd name="T4" fmla="*/ 518 w 2328"/>
                    <a:gd name="T5" fmla="*/ 666 h 2327"/>
                    <a:gd name="T6" fmla="*/ 133 w 2328"/>
                    <a:gd name="T7" fmla="*/ 624 h 2327"/>
                    <a:gd name="T8" fmla="*/ 8 w 2328"/>
                    <a:gd name="T9" fmla="*/ 1031 h 2327"/>
                    <a:gd name="T10" fmla="*/ 217 w 2328"/>
                    <a:gd name="T11" fmla="*/ 1839 h 2327"/>
                    <a:gd name="T12" fmla="*/ 465 w 2328"/>
                    <a:gd name="T13" fmla="*/ 1293 h 2327"/>
                    <a:gd name="T14" fmla="*/ 721 w 2328"/>
                    <a:gd name="T15" fmla="*/ 789 h 2327"/>
                    <a:gd name="T16" fmla="*/ 314 w 2328"/>
                    <a:gd name="T17" fmla="*/ 1271 h 2327"/>
                    <a:gd name="T18" fmla="*/ 320 w 2328"/>
                    <a:gd name="T19" fmla="*/ 1964 h 2327"/>
                    <a:gd name="T20" fmla="*/ 570 w 2328"/>
                    <a:gd name="T21" fmla="*/ 1752 h 2327"/>
                    <a:gd name="T22" fmla="*/ 1007 w 2328"/>
                    <a:gd name="T23" fmla="*/ 1118 h 2327"/>
                    <a:gd name="T24" fmla="*/ 682 w 2328"/>
                    <a:gd name="T25" fmla="*/ 1254 h 2327"/>
                    <a:gd name="T26" fmla="*/ 339 w 2328"/>
                    <a:gd name="T27" fmla="*/ 1901 h 2327"/>
                    <a:gd name="T28" fmla="*/ 785 w 2328"/>
                    <a:gd name="T29" fmla="*/ 2263 h 2327"/>
                    <a:gd name="T30" fmla="*/ 1164 w 2328"/>
                    <a:gd name="T31" fmla="*/ 2327 h 2327"/>
                    <a:gd name="T32" fmla="*/ 1503 w 2328"/>
                    <a:gd name="T33" fmla="*/ 2277 h 2327"/>
                    <a:gd name="T34" fmla="*/ 1696 w 2328"/>
                    <a:gd name="T35" fmla="*/ 2046 h 2327"/>
                    <a:gd name="T36" fmla="*/ 1350 w 2328"/>
                    <a:gd name="T37" fmla="*/ 1399 h 2327"/>
                    <a:gd name="T38" fmla="*/ 927 w 2328"/>
                    <a:gd name="T39" fmla="*/ 1460 h 2327"/>
                    <a:gd name="T40" fmla="*/ 601 w 2328"/>
                    <a:gd name="T41" fmla="*/ 2107 h 2327"/>
                    <a:gd name="T42" fmla="*/ 1983 w 2328"/>
                    <a:gd name="T43" fmla="*/ 1908 h 2327"/>
                    <a:gd name="T44" fmla="*/ 1639 w 2328"/>
                    <a:gd name="T45" fmla="*/ 1257 h 2327"/>
                    <a:gd name="T46" fmla="*/ 1312 w 2328"/>
                    <a:gd name="T47" fmla="*/ 1118 h 2327"/>
                    <a:gd name="T48" fmla="*/ 1751 w 2328"/>
                    <a:gd name="T49" fmla="*/ 1756 h 2327"/>
                    <a:gd name="T50" fmla="*/ 2160 w 2328"/>
                    <a:gd name="T51" fmla="*/ 1767 h 2327"/>
                    <a:gd name="T52" fmla="*/ 2010 w 2328"/>
                    <a:gd name="T53" fmla="*/ 1278 h 2327"/>
                    <a:gd name="T54" fmla="*/ 1598 w 2328"/>
                    <a:gd name="T55" fmla="*/ 789 h 2327"/>
                    <a:gd name="T56" fmla="*/ 1857 w 2328"/>
                    <a:gd name="T57" fmla="*/ 1298 h 2327"/>
                    <a:gd name="T58" fmla="*/ 2105 w 2328"/>
                    <a:gd name="T59" fmla="*/ 1850 h 2327"/>
                    <a:gd name="T60" fmla="*/ 2328 w 2328"/>
                    <a:gd name="T61" fmla="*/ 1164 h 2327"/>
                    <a:gd name="T62" fmla="*/ 2263 w 2328"/>
                    <a:gd name="T63" fmla="*/ 777 h 2327"/>
                    <a:gd name="T64" fmla="*/ 2021 w 2328"/>
                    <a:gd name="T65" fmla="*/ 559 h 2327"/>
                    <a:gd name="T66" fmla="*/ 1845 w 2328"/>
                    <a:gd name="T67" fmla="*/ 870 h 2327"/>
                    <a:gd name="T68" fmla="*/ 2208 w 2328"/>
                    <a:gd name="T69" fmla="*/ 1373 h 2327"/>
                    <a:gd name="T70" fmla="*/ 1940 w 2328"/>
                    <a:gd name="T71" fmla="*/ 375 h 2327"/>
                    <a:gd name="T72" fmla="*/ 1536 w 2328"/>
                    <a:gd name="T73" fmla="*/ 599 h 2327"/>
                    <a:gd name="T74" fmla="*/ 2058 w 2328"/>
                    <a:gd name="T75" fmla="*/ 418 h 2327"/>
                    <a:gd name="T76" fmla="*/ 1553 w 2328"/>
                    <a:gd name="T77" fmla="*/ 289 h 2327"/>
                    <a:gd name="T78" fmla="*/ 1512 w 2328"/>
                    <a:gd name="T79" fmla="*/ 417 h 2327"/>
                    <a:gd name="T80" fmla="*/ 1720 w 2328"/>
                    <a:gd name="T81" fmla="*/ 141 h 2327"/>
                    <a:gd name="T82" fmla="*/ 1361 w 2328"/>
                    <a:gd name="T83" fmla="*/ 17 h 2327"/>
                    <a:gd name="T84" fmla="*/ 1005 w 2328"/>
                    <a:gd name="T85" fmla="*/ 11 h 2327"/>
                    <a:gd name="T86" fmla="*/ 640 w 2328"/>
                    <a:gd name="T87" fmla="*/ 125 h 2327"/>
                    <a:gd name="T88" fmla="*/ 1085 w 2328"/>
                    <a:gd name="T89" fmla="*/ 325 h 2327"/>
                    <a:gd name="T90" fmla="*/ 1753 w 2328"/>
                    <a:gd name="T91" fmla="*/ 159 h 2327"/>
                    <a:gd name="T92" fmla="*/ 674 w 2328"/>
                    <a:gd name="T93" fmla="*/ 359 h 2327"/>
                    <a:gd name="T94" fmla="*/ 915 w 2328"/>
                    <a:gd name="T95" fmla="*/ 346 h 2327"/>
                    <a:gd name="T96" fmla="*/ 295 w 2328"/>
                    <a:gd name="T97" fmla="*/ 389 h 2327"/>
                    <a:gd name="T98" fmla="*/ 730 w 2328"/>
                    <a:gd name="T99" fmla="*/ 640 h 2327"/>
                    <a:gd name="T100" fmla="*/ 510 w 2328"/>
                    <a:gd name="T101" fmla="*/ 421 h 2327"/>
                    <a:gd name="T102" fmla="*/ 1213 w 2328"/>
                    <a:gd name="T103" fmla="*/ 821 h 2327"/>
                    <a:gd name="T104" fmla="*/ 1160 w 2328"/>
                    <a:gd name="T105" fmla="*/ 964 h 2327"/>
                    <a:gd name="T106" fmla="*/ 890 w 2328"/>
                    <a:gd name="T107" fmla="*/ 649 h 2327"/>
                    <a:gd name="T108" fmla="*/ 1495 w 2328"/>
                    <a:gd name="T109" fmla="*/ 700 h 2327"/>
                    <a:gd name="T110" fmla="*/ 1317 w 2328"/>
                    <a:gd name="T111" fmla="*/ 732 h 2327"/>
                    <a:gd name="T112" fmla="*/ 1160 w 2328"/>
                    <a:gd name="T113" fmla="*/ 470 h 2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328" h="2327">
                      <a:moveTo>
                        <a:pt x="0" y="1164"/>
                      </a:moveTo>
                      <a:lnTo>
                        <a:pt x="0" y="1164"/>
                      </a:lnTo>
                      <a:lnTo>
                        <a:pt x="2" y="1209"/>
                      </a:lnTo>
                      <a:lnTo>
                        <a:pt x="3" y="1253"/>
                      </a:lnTo>
                      <a:lnTo>
                        <a:pt x="8" y="1296"/>
                      </a:lnTo>
                      <a:lnTo>
                        <a:pt x="13" y="1340"/>
                      </a:lnTo>
                      <a:lnTo>
                        <a:pt x="21" y="1382"/>
                      </a:lnTo>
                      <a:lnTo>
                        <a:pt x="30" y="1426"/>
                      </a:lnTo>
                      <a:lnTo>
                        <a:pt x="41" y="1466"/>
                      </a:lnTo>
                      <a:lnTo>
                        <a:pt x="52" y="1508"/>
                      </a:lnTo>
                      <a:lnTo>
                        <a:pt x="52" y="1508"/>
                      </a:lnTo>
                      <a:lnTo>
                        <a:pt x="70" y="1458"/>
                      </a:lnTo>
                      <a:lnTo>
                        <a:pt x="92" y="1410"/>
                      </a:lnTo>
                      <a:lnTo>
                        <a:pt x="117" y="1360"/>
                      </a:lnTo>
                      <a:lnTo>
                        <a:pt x="142" y="1312"/>
                      </a:lnTo>
                      <a:lnTo>
                        <a:pt x="172" y="1262"/>
                      </a:lnTo>
                      <a:lnTo>
                        <a:pt x="202" y="1212"/>
                      </a:lnTo>
                      <a:lnTo>
                        <a:pt x="236" y="1162"/>
                      </a:lnTo>
                      <a:lnTo>
                        <a:pt x="270" y="1112"/>
                      </a:lnTo>
                      <a:lnTo>
                        <a:pt x="308" y="1064"/>
                      </a:lnTo>
                      <a:lnTo>
                        <a:pt x="347" y="1014"/>
                      </a:lnTo>
                      <a:lnTo>
                        <a:pt x="389" y="966"/>
                      </a:lnTo>
                      <a:lnTo>
                        <a:pt x="432" y="917"/>
                      </a:lnTo>
                      <a:lnTo>
                        <a:pt x="478" y="869"/>
                      </a:lnTo>
                      <a:lnTo>
                        <a:pt x="525" y="821"/>
                      </a:lnTo>
                      <a:lnTo>
                        <a:pt x="574" y="774"/>
                      </a:lnTo>
                      <a:lnTo>
                        <a:pt x="624" y="729"/>
                      </a:lnTo>
                      <a:lnTo>
                        <a:pt x="624" y="729"/>
                      </a:lnTo>
                      <a:lnTo>
                        <a:pt x="571" y="696"/>
                      </a:lnTo>
                      <a:lnTo>
                        <a:pt x="518" y="666"/>
                      </a:lnTo>
                      <a:lnTo>
                        <a:pt x="465" y="638"/>
                      </a:lnTo>
                      <a:lnTo>
                        <a:pt x="411" y="610"/>
                      </a:lnTo>
                      <a:lnTo>
                        <a:pt x="358" y="585"/>
                      </a:lnTo>
                      <a:lnTo>
                        <a:pt x="305" y="560"/>
                      </a:lnTo>
                      <a:lnTo>
                        <a:pt x="250" y="537"/>
                      </a:lnTo>
                      <a:lnTo>
                        <a:pt x="197" y="516"/>
                      </a:lnTo>
                      <a:lnTo>
                        <a:pt x="197" y="516"/>
                      </a:lnTo>
                      <a:lnTo>
                        <a:pt x="175" y="551"/>
                      </a:lnTo>
                      <a:lnTo>
                        <a:pt x="153" y="587"/>
                      </a:lnTo>
                      <a:lnTo>
                        <a:pt x="133" y="624"/>
                      </a:lnTo>
                      <a:lnTo>
                        <a:pt x="114" y="661"/>
                      </a:lnTo>
                      <a:lnTo>
                        <a:pt x="97" y="700"/>
                      </a:lnTo>
                      <a:lnTo>
                        <a:pt x="80" y="739"/>
                      </a:lnTo>
                      <a:lnTo>
                        <a:pt x="66" y="778"/>
                      </a:lnTo>
                      <a:lnTo>
                        <a:pt x="52" y="819"/>
                      </a:lnTo>
                      <a:lnTo>
                        <a:pt x="41" y="861"/>
                      </a:lnTo>
                      <a:lnTo>
                        <a:pt x="30" y="902"/>
                      </a:lnTo>
                      <a:lnTo>
                        <a:pt x="21" y="945"/>
                      </a:lnTo>
                      <a:lnTo>
                        <a:pt x="14" y="987"/>
                      </a:lnTo>
                      <a:lnTo>
                        <a:pt x="8" y="1031"/>
                      </a:lnTo>
                      <a:lnTo>
                        <a:pt x="3" y="1075"/>
                      </a:lnTo>
                      <a:lnTo>
                        <a:pt x="2" y="1118"/>
                      </a:lnTo>
                      <a:lnTo>
                        <a:pt x="0" y="1164"/>
                      </a:lnTo>
                      <a:lnTo>
                        <a:pt x="0" y="1164"/>
                      </a:lnTo>
                      <a:close/>
                      <a:moveTo>
                        <a:pt x="116" y="1667"/>
                      </a:moveTo>
                      <a:lnTo>
                        <a:pt x="116" y="1667"/>
                      </a:lnTo>
                      <a:lnTo>
                        <a:pt x="138" y="1713"/>
                      </a:lnTo>
                      <a:lnTo>
                        <a:pt x="163" y="1756"/>
                      </a:lnTo>
                      <a:lnTo>
                        <a:pt x="189" y="1798"/>
                      </a:lnTo>
                      <a:lnTo>
                        <a:pt x="217" y="1839"/>
                      </a:lnTo>
                      <a:lnTo>
                        <a:pt x="217" y="1839"/>
                      </a:lnTo>
                      <a:lnTo>
                        <a:pt x="231" y="1781"/>
                      </a:lnTo>
                      <a:lnTo>
                        <a:pt x="248" y="1722"/>
                      </a:lnTo>
                      <a:lnTo>
                        <a:pt x="269" y="1663"/>
                      </a:lnTo>
                      <a:lnTo>
                        <a:pt x="294" y="1602"/>
                      </a:lnTo>
                      <a:lnTo>
                        <a:pt x="322" y="1541"/>
                      </a:lnTo>
                      <a:lnTo>
                        <a:pt x="353" y="1479"/>
                      </a:lnTo>
                      <a:lnTo>
                        <a:pt x="387" y="1418"/>
                      </a:lnTo>
                      <a:lnTo>
                        <a:pt x="425" y="1355"/>
                      </a:lnTo>
                      <a:lnTo>
                        <a:pt x="465" y="1293"/>
                      </a:lnTo>
                      <a:lnTo>
                        <a:pt x="510" y="1231"/>
                      </a:lnTo>
                      <a:lnTo>
                        <a:pt x="557" y="1170"/>
                      </a:lnTo>
                      <a:lnTo>
                        <a:pt x="607" y="1109"/>
                      </a:lnTo>
                      <a:lnTo>
                        <a:pt x="660" y="1048"/>
                      </a:lnTo>
                      <a:lnTo>
                        <a:pt x="716" y="989"/>
                      </a:lnTo>
                      <a:lnTo>
                        <a:pt x="776" y="930"/>
                      </a:lnTo>
                      <a:lnTo>
                        <a:pt x="837" y="870"/>
                      </a:lnTo>
                      <a:lnTo>
                        <a:pt x="837" y="870"/>
                      </a:lnTo>
                      <a:lnTo>
                        <a:pt x="779" y="830"/>
                      </a:lnTo>
                      <a:lnTo>
                        <a:pt x="721" y="789"/>
                      </a:lnTo>
                      <a:lnTo>
                        <a:pt x="721" y="789"/>
                      </a:lnTo>
                      <a:lnTo>
                        <a:pt x="668" y="839"/>
                      </a:lnTo>
                      <a:lnTo>
                        <a:pt x="618" y="889"/>
                      </a:lnTo>
                      <a:lnTo>
                        <a:pt x="568" y="942"/>
                      </a:lnTo>
                      <a:lnTo>
                        <a:pt x="521" y="995"/>
                      </a:lnTo>
                      <a:lnTo>
                        <a:pt x="476" y="1048"/>
                      </a:lnTo>
                      <a:lnTo>
                        <a:pt x="432" y="1103"/>
                      </a:lnTo>
                      <a:lnTo>
                        <a:pt x="390" y="1159"/>
                      </a:lnTo>
                      <a:lnTo>
                        <a:pt x="351" y="1215"/>
                      </a:lnTo>
                      <a:lnTo>
                        <a:pt x="314" y="1271"/>
                      </a:lnTo>
                      <a:lnTo>
                        <a:pt x="278" y="1329"/>
                      </a:lnTo>
                      <a:lnTo>
                        <a:pt x="245" y="1385"/>
                      </a:lnTo>
                      <a:lnTo>
                        <a:pt x="214" y="1443"/>
                      </a:lnTo>
                      <a:lnTo>
                        <a:pt x="186" y="1499"/>
                      </a:lnTo>
                      <a:lnTo>
                        <a:pt x="159" y="1555"/>
                      </a:lnTo>
                      <a:lnTo>
                        <a:pt x="136" y="1613"/>
                      </a:lnTo>
                      <a:lnTo>
                        <a:pt x="116" y="1667"/>
                      </a:lnTo>
                      <a:lnTo>
                        <a:pt x="116" y="1667"/>
                      </a:lnTo>
                      <a:close/>
                      <a:moveTo>
                        <a:pt x="320" y="1964"/>
                      </a:moveTo>
                      <a:lnTo>
                        <a:pt x="320" y="1964"/>
                      </a:lnTo>
                      <a:lnTo>
                        <a:pt x="348" y="1992"/>
                      </a:lnTo>
                      <a:lnTo>
                        <a:pt x="376" y="2020"/>
                      </a:lnTo>
                      <a:lnTo>
                        <a:pt x="406" y="2046"/>
                      </a:lnTo>
                      <a:lnTo>
                        <a:pt x="437" y="2073"/>
                      </a:lnTo>
                      <a:lnTo>
                        <a:pt x="437" y="2073"/>
                      </a:lnTo>
                      <a:lnTo>
                        <a:pt x="459" y="2009"/>
                      </a:lnTo>
                      <a:lnTo>
                        <a:pt x="482" y="1947"/>
                      </a:lnTo>
                      <a:lnTo>
                        <a:pt x="509" y="1881"/>
                      </a:lnTo>
                      <a:lnTo>
                        <a:pt x="539" y="1817"/>
                      </a:lnTo>
                      <a:lnTo>
                        <a:pt x="570" y="1752"/>
                      </a:lnTo>
                      <a:lnTo>
                        <a:pt x="604" y="1686"/>
                      </a:lnTo>
                      <a:lnTo>
                        <a:pt x="640" y="1621"/>
                      </a:lnTo>
                      <a:lnTo>
                        <a:pt x="679" y="1555"/>
                      </a:lnTo>
                      <a:lnTo>
                        <a:pt x="721" y="1491"/>
                      </a:lnTo>
                      <a:lnTo>
                        <a:pt x="763" y="1426"/>
                      </a:lnTo>
                      <a:lnTo>
                        <a:pt x="809" y="1363"/>
                      </a:lnTo>
                      <a:lnTo>
                        <a:pt x="855" y="1299"/>
                      </a:lnTo>
                      <a:lnTo>
                        <a:pt x="905" y="1239"/>
                      </a:lnTo>
                      <a:lnTo>
                        <a:pt x="955" y="1178"/>
                      </a:lnTo>
                      <a:lnTo>
                        <a:pt x="1007" y="1118"/>
                      </a:lnTo>
                      <a:lnTo>
                        <a:pt x="1061" y="1061"/>
                      </a:lnTo>
                      <a:lnTo>
                        <a:pt x="1061" y="1061"/>
                      </a:lnTo>
                      <a:lnTo>
                        <a:pt x="1005" y="1008"/>
                      </a:lnTo>
                      <a:lnTo>
                        <a:pt x="947" y="958"/>
                      </a:lnTo>
                      <a:lnTo>
                        <a:pt x="947" y="958"/>
                      </a:lnTo>
                      <a:lnTo>
                        <a:pt x="890" y="1014"/>
                      </a:lnTo>
                      <a:lnTo>
                        <a:pt x="835" y="1072"/>
                      </a:lnTo>
                      <a:lnTo>
                        <a:pt x="782" y="1131"/>
                      </a:lnTo>
                      <a:lnTo>
                        <a:pt x="730" y="1192"/>
                      </a:lnTo>
                      <a:lnTo>
                        <a:pt x="682" y="1254"/>
                      </a:lnTo>
                      <a:lnTo>
                        <a:pt x="637" y="1318"/>
                      </a:lnTo>
                      <a:lnTo>
                        <a:pt x="593" y="1382"/>
                      </a:lnTo>
                      <a:lnTo>
                        <a:pt x="551" y="1446"/>
                      </a:lnTo>
                      <a:lnTo>
                        <a:pt x="512" y="1511"/>
                      </a:lnTo>
                      <a:lnTo>
                        <a:pt x="476" y="1575"/>
                      </a:lnTo>
                      <a:lnTo>
                        <a:pt x="443" y="1641"/>
                      </a:lnTo>
                      <a:lnTo>
                        <a:pt x="412" y="1706"/>
                      </a:lnTo>
                      <a:lnTo>
                        <a:pt x="386" y="1772"/>
                      </a:lnTo>
                      <a:lnTo>
                        <a:pt x="361" y="1836"/>
                      </a:lnTo>
                      <a:lnTo>
                        <a:pt x="339" y="1901"/>
                      </a:lnTo>
                      <a:lnTo>
                        <a:pt x="320" y="1964"/>
                      </a:lnTo>
                      <a:lnTo>
                        <a:pt x="320" y="1964"/>
                      </a:lnTo>
                      <a:close/>
                      <a:moveTo>
                        <a:pt x="581" y="2170"/>
                      </a:moveTo>
                      <a:lnTo>
                        <a:pt x="581" y="2170"/>
                      </a:lnTo>
                      <a:lnTo>
                        <a:pt x="613" y="2188"/>
                      </a:lnTo>
                      <a:lnTo>
                        <a:pt x="646" y="2205"/>
                      </a:lnTo>
                      <a:lnTo>
                        <a:pt x="679" y="2221"/>
                      </a:lnTo>
                      <a:lnTo>
                        <a:pt x="715" y="2237"/>
                      </a:lnTo>
                      <a:lnTo>
                        <a:pt x="749" y="2251"/>
                      </a:lnTo>
                      <a:lnTo>
                        <a:pt x="785" y="2263"/>
                      </a:lnTo>
                      <a:lnTo>
                        <a:pt x="821" y="2276"/>
                      </a:lnTo>
                      <a:lnTo>
                        <a:pt x="857" y="2287"/>
                      </a:lnTo>
                      <a:lnTo>
                        <a:pt x="894" y="2296"/>
                      </a:lnTo>
                      <a:lnTo>
                        <a:pt x="932" y="2304"/>
                      </a:lnTo>
                      <a:lnTo>
                        <a:pt x="969" y="2311"/>
                      </a:lnTo>
                      <a:lnTo>
                        <a:pt x="1007" y="2316"/>
                      </a:lnTo>
                      <a:lnTo>
                        <a:pt x="1046" y="2321"/>
                      </a:lnTo>
                      <a:lnTo>
                        <a:pt x="1085" y="2324"/>
                      </a:lnTo>
                      <a:lnTo>
                        <a:pt x="1125" y="2327"/>
                      </a:lnTo>
                      <a:lnTo>
                        <a:pt x="1164" y="2327"/>
                      </a:lnTo>
                      <a:lnTo>
                        <a:pt x="1164" y="2327"/>
                      </a:lnTo>
                      <a:lnTo>
                        <a:pt x="1203" y="2327"/>
                      </a:lnTo>
                      <a:lnTo>
                        <a:pt x="1242" y="2324"/>
                      </a:lnTo>
                      <a:lnTo>
                        <a:pt x="1281" y="2321"/>
                      </a:lnTo>
                      <a:lnTo>
                        <a:pt x="1319" y="2316"/>
                      </a:lnTo>
                      <a:lnTo>
                        <a:pt x="1356" y="2311"/>
                      </a:lnTo>
                      <a:lnTo>
                        <a:pt x="1394" y="2304"/>
                      </a:lnTo>
                      <a:lnTo>
                        <a:pt x="1431" y="2296"/>
                      </a:lnTo>
                      <a:lnTo>
                        <a:pt x="1467" y="2287"/>
                      </a:lnTo>
                      <a:lnTo>
                        <a:pt x="1503" y="2277"/>
                      </a:lnTo>
                      <a:lnTo>
                        <a:pt x="1539" y="2266"/>
                      </a:lnTo>
                      <a:lnTo>
                        <a:pt x="1573" y="2254"/>
                      </a:lnTo>
                      <a:lnTo>
                        <a:pt x="1609" y="2240"/>
                      </a:lnTo>
                      <a:lnTo>
                        <a:pt x="1642" y="2224"/>
                      </a:lnTo>
                      <a:lnTo>
                        <a:pt x="1676" y="2209"/>
                      </a:lnTo>
                      <a:lnTo>
                        <a:pt x="1709" y="2193"/>
                      </a:lnTo>
                      <a:lnTo>
                        <a:pt x="1740" y="2174"/>
                      </a:lnTo>
                      <a:lnTo>
                        <a:pt x="1740" y="2174"/>
                      </a:lnTo>
                      <a:lnTo>
                        <a:pt x="1720" y="2110"/>
                      </a:lnTo>
                      <a:lnTo>
                        <a:pt x="1696" y="2046"/>
                      </a:lnTo>
                      <a:lnTo>
                        <a:pt x="1671" y="1981"/>
                      </a:lnTo>
                      <a:lnTo>
                        <a:pt x="1645" y="1915"/>
                      </a:lnTo>
                      <a:lnTo>
                        <a:pt x="1614" y="1850"/>
                      </a:lnTo>
                      <a:lnTo>
                        <a:pt x="1582" y="1784"/>
                      </a:lnTo>
                      <a:lnTo>
                        <a:pt x="1548" y="1719"/>
                      </a:lnTo>
                      <a:lnTo>
                        <a:pt x="1512" y="1653"/>
                      </a:lnTo>
                      <a:lnTo>
                        <a:pt x="1475" y="1588"/>
                      </a:lnTo>
                      <a:lnTo>
                        <a:pt x="1434" y="1524"/>
                      </a:lnTo>
                      <a:lnTo>
                        <a:pt x="1394" y="1462"/>
                      </a:lnTo>
                      <a:lnTo>
                        <a:pt x="1350" y="1399"/>
                      </a:lnTo>
                      <a:lnTo>
                        <a:pt x="1305" y="1338"/>
                      </a:lnTo>
                      <a:lnTo>
                        <a:pt x="1258" y="1278"/>
                      </a:lnTo>
                      <a:lnTo>
                        <a:pt x="1210" y="1220"/>
                      </a:lnTo>
                      <a:lnTo>
                        <a:pt x="1160" y="1164"/>
                      </a:lnTo>
                      <a:lnTo>
                        <a:pt x="1160" y="1164"/>
                      </a:lnTo>
                      <a:lnTo>
                        <a:pt x="1110" y="1220"/>
                      </a:lnTo>
                      <a:lnTo>
                        <a:pt x="1063" y="1278"/>
                      </a:lnTo>
                      <a:lnTo>
                        <a:pt x="1016" y="1337"/>
                      </a:lnTo>
                      <a:lnTo>
                        <a:pt x="971" y="1398"/>
                      </a:lnTo>
                      <a:lnTo>
                        <a:pt x="927" y="1460"/>
                      </a:lnTo>
                      <a:lnTo>
                        <a:pt x="887" y="1522"/>
                      </a:lnTo>
                      <a:lnTo>
                        <a:pt x="846" y="1586"/>
                      </a:lnTo>
                      <a:lnTo>
                        <a:pt x="809" y="1650"/>
                      </a:lnTo>
                      <a:lnTo>
                        <a:pt x="773" y="1716"/>
                      </a:lnTo>
                      <a:lnTo>
                        <a:pt x="738" y="1781"/>
                      </a:lnTo>
                      <a:lnTo>
                        <a:pt x="707" y="1847"/>
                      </a:lnTo>
                      <a:lnTo>
                        <a:pt x="677" y="1912"/>
                      </a:lnTo>
                      <a:lnTo>
                        <a:pt x="649" y="1978"/>
                      </a:lnTo>
                      <a:lnTo>
                        <a:pt x="624" y="2042"/>
                      </a:lnTo>
                      <a:lnTo>
                        <a:pt x="601" y="2107"/>
                      </a:lnTo>
                      <a:lnTo>
                        <a:pt x="581" y="2170"/>
                      </a:lnTo>
                      <a:lnTo>
                        <a:pt x="581" y="2170"/>
                      </a:lnTo>
                      <a:close/>
                      <a:moveTo>
                        <a:pt x="1884" y="2078"/>
                      </a:moveTo>
                      <a:lnTo>
                        <a:pt x="1884" y="2078"/>
                      </a:lnTo>
                      <a:lnTo>
                        <a:pt x="1915" y="2053"/>
                      </a:lnTo>
                      <a:lnTo>
                        <a:pt x="1944" y="2026"/>
                      </a:lnTo>
                      <a:lnTo>
                        <a:pt x="1974" y="2000"/>
                      </a:lnTo>
                      <a:lnTo>
                        <a:pt x="2002" y="1972"/>
                      </a:lnTo>
                      <a:lnTo>
                        <a:pt x="2002" y="1972"/>
                      </a:lnTo>
                      <a:lnTo>
                        <a:pt x="1983" y="1908"/>
                      </a:lnTo>
                      <a:lnTo>
                        <a:pt x="1962" y="1844"/>
                      </a:lnTo>
                      <a:lnTo>
                        <a:pt x="1937" y="1778"/>
                      </a:lnTo>
                      <a:lnTo>
                        <a:pt x="1909" y="1713"/>
                      </a:lnTo>
                      <a:lnTo>
                        <a:pt x="1879" y="1647"/>
                      </a:lnTo>
                      <a:lnTo>
                        <a:pt x="1845" y="1582"/>
                      </a:lnTo>
                      <a:lnTo>
                        <a:pt x="1809" y="1515"/>
                      </a:lnTo>
                      <a:lnTo>
                        <a:pt x="1771" y="1449"/>
                      </a:lnTo>
                      <a:lnTo>
                        <a:pt x="1729" y="1385"/>
                      </a:lnTo>
                      <a:lnTo>
                        <a:pt x="1685" y="1320"/>
                      </a:lnTo>
                      <a:lnTo>
                        <a:pt x="1639" y="1257"/>
                      </a:lnTo>
                      <a:lnTo>
                        <a:pt x="1590" y="1195"/>
                      </a:lnTo>
                      <a:lnTo>
                        <a:pt x="1539" y="1132"/>
                      </a:lnTo>
                      <a:lnTo>
                        <a:pt x="1486" y="1073"/>
                      </a:lnTo>
                      <a:lnTo>
                        <a:pt x="1430" y="1014"/>
                      </a:lnTo>
                      <a:lnTo>
                        <a:pt x="1372" y="958"/>
                      </a:lnTo>
                      <a:lnTo>
                        <a:pt x="1372" y="958"/>
                      </a:lnTo>
                      <a:lnTo>
                        <a:pt x="1314" y="1008"/>
                      </a:lnTo>
                      <a:lnTo>
                        <a:pt x="1258" y="1061"/>
                      </a:lnTo>
                      <a:lnTo>
                        <a:pt x="1258" y="1061"/>
                      </a:lnTo>
                      <a:lnTo>
                        <a:pt x="1312" y="1118"/>
                      </a:lnTo>
                      <a:lnTo>
                        <a:pt x="1366" y="1178"/>
                      </a:lnTo>
                      <a:lnTo>
                        <a:pt x="1415" y="1239"/>
                      </a:lnTo>
                      <a:lnTo>
                        <a:pt x="1465" y="1301"/>
                      </a:lnTo>
                      <a:lnTo>
                        <a:pt x="1512" y="1365"/>
                      </a:lnTo>
                      <a:lnTo>
                        <a:pt x="1557" y="1429"/>
                      </a:lnTo>
                      <a:lnTo>
                        <a:pt x="1601" y="1493"/>
                      </a:lnTo>
                      <a:lnTo>
                        <a:pt x="1642" y="1558"/>
                      </a:lnTo>
                      <a:lnTo>
                        <a:pt x="1681" y="1624"/>
                      </a:lnTo>
                      <a:lnTo>
                        <a:pt x="1717" y="1689"/>
                      </a:lnTo>
                      <a:lnTo>
                        <a:pt x="1751" y="1756"/>
                      </a:lnTo>
                      <a:lnTo>
                        <a:pt x="1784" y="1822"/>
                      </a:lnTo>
                      <a:lnTo>
                        <a:pt x="1813" y="1887"/>
                      </a:lnTo>
                      <a:lnTo>
                        <a:pt x="1840" y="1951"/>
                      </a:lnTo>
                      <a:lnTo>
                        <a:pt x="1863" y="2015"/>
                      </a:lnTo>
                      <a:lnTo>
                        <a:pt x="1884" y="2078"/>
                      </a:lnTo>
                      <a:lnTo>
                        <a:pt x="1884" y="2078"/>
                      </a:lnTo>
                      <a:close/>
                      <a:moveTo>
                        <a:pt x="2105" y="1850"/>
                      </a:moveTo>
                      <a:lnTo>
                        <a:pt x="2105" y="1850"/>
                      </a:lnTo>
                      <a:lnTo>
                        <a:pt x="2133" y="1809"/>
                      </a:lnTo>
                      <a:lnTo>
                        <a:pt x="2160" y="1767"/>
                      </a:lnTo>
                      <a:lnTo>
                        <a:pt x="2185" y="1724"/>
                      </a:lnTo>
                      <a:lnTo>
                        <a:pt x="2208" y="1678"/>
                      </a:lnTo>
                      <a:lnTo>
                        <a:pt x="2208" y="1678"/>
                      </a:lnTo>
                      <a:lnTo>
                        <a:pt x="2188" y="1622"/>
                      </a:lnTo>
                      <a:lnTo>
                        <a:pt x="2163" y="1566"/>
                      </a:lnTo>
                      <a:lnTo>
                        <a:pt x="2138" y="1508"/>
                      </a:lnTo>
                      <a:lnTo>
                        <a:pt x="2110" y="1451"/>
                      </a:lnTo>
                      <a:lnTo>
                        <a:pt x="2079" y="1393"/>
                      </a:lnTo>
                      <a:lnTo>
                        <a:pt x="2044" y="1335"/>
                      </a:lnTo>
                      <a:lnTo>
                        <a:pt x="2010" y="1278"/>
                      </a:lnTo>
                      <a:lnTo>
                        <a:pt x="1973" y="1220"/>
                      </a:lnTo>
                      <a:lnTo>
                        <a:pt x="1932" y="1164"/>
                      </a:lnTo>
                      <a:lnTo>
                        <a:pt x="1890" y="1108"/>
                      </a:lnTo>
                      <a:lnTo>
                        <a:pt x="1846" y="1051"/>
                      </a:lnTo>
                      <a:lnTo>
                        <a:pt x="1801" y="997"/>
                      </a:lnTo>
                      <a:lnTo>
                        <a:pt x="1753" y="944"/>
                      </a:lnTo>
                      <a:lnTo>
                        <a:pt x="1703" y="891"/>
                      </a:lnTo>
                      <a:lnTo>
                        <a:pt x="1651" y="839"/>
                      </a:lnTo>
                      <a:lnTo>
                        <a:pt x="1598" y="789"/>
                      </a:lnTo>
                      <a:lnTo>
                        <a:pt x="1598" y="789"/>
                      </a:lnTo>
                      <a:lnTo>
                        <a:pt x="1540" y="830"/>
                      </a:lnTo>
                      <a:lnTo>
                        <a:pt x="1483" y="870"/>
                      </a:lnTo>
                      <a:lnTo>
                        <a:pt x="1483" y="870"/>
                      </a:lnTo>
                      <a:lnTo>
                        <a:pt x="1545" y="930"/>
                      </a:lnTo>
                      <a:lnTo>
                        <a:pt x="1604" y="989"/>
                      </a:lnTo>
                      <a:lnTo>
                        <a:pt x="1660" y="1050"/>
                      </a:lnTo>
                      <a:lnTo>
                        <a:pt x="1713" y="1111"/>
                      </a:lnTo>
                      <a:lnTo>
                        <a:pt x="1765" y="1173"/>
                      </a:lnTo>
                      <a:lnTo>
                        <a:pt x="1812" y="1235"/>
                      </a:lnTo>
                      <a:lnTo>
                        <a:pt x="1857" y="1298"/>
                      </a:lnTo>
                      <a:lnTo>
                        <a:pt x="1898" y="1360"/>
                      </a:lnTo>
                      <a:lnTo>
                        <a:pt x="1935" y="1423"/>
                      </a:lnTo>
                      <a:lnTo>
                        <a:pt x="1971" y="1485"/>
                      </a:lnTo>
                      <a:lnTo>
                        <a:pt x="2002" y="1547"/>
                      </a:lnTo>
                      <a:lnTo>
                        <a:pt x="2029" y="1610"/>
                      </a:lnTo>
                      <a:lnTo>
                        <a:pt x="2054" y="1671"/>
                      </a:lnTo>
                      <a:lnTo>
                        <a:pt x="2074" y="1731"/>
                      </a:lnTo>
                      <a:lnTo>
                        <a:pt x="2091" y="1791"/>
                      </a:lnTo>
                      <a:lnTo>
                        <a:pt x="2105" y="1850"/>
                      </a:lnTo>
                      <a:lnTo>
                        <a:pt x="2105" y="1850"/>
                      </a:lnTo>
                      <a:close/>
                      <a:moveTo>
                        <a:pt x="2272" y="1521"/>
                      </a:moveTo>
                      <a:lnTo>
                        <a:pt x="2272" y="1521"/>
                      </a:lnTo>
                      <a:lnTo>
                        <a:pt x="2285" y="1479"/>
                      </a:lnTo>
                      <a:lnTo>
                        <a:pt x="2297" y="1435"/>
                      </a:lnTo>
                      <a:lnTo>
                        <a:pt x="2306" y="1391"/>
                      </a:lnTo>
                      <a:lnTo>
                        <a:pt x="2314" y="1346"/>
                      </a:lnTo>
                      <a:lnTo>
                        <a:pt x="2320" y="1302"/>
                      </a:lnTo>
                      <a:lnTo>
                        <a:pt x="2325" y="1256"/>
                      </a:lnTo>
                      <a:lnTo>
                        <a:pt x="2327" y="1210"/>
                      </a:lnTo>
                      <a:lnTo>
                        <a:pt x="2328" y="1164"/>
                      </a:lnTo>
                      <a:lnTo>
                        <a:pt x="2328" y="1164"/>
                      </a:lnTo>
                      <a:lnTo>
                        <a:pt x="2327" y="1118"/>
                      </a:lnTo>
                      <a:lnTo>
                        <a:pt x="2325" y="1075"/>
                      </a:lnTo>
                      <a:lnTo>
                        <a:pt x="2320" y="1030"/>
                      </a:lnTo>
                      <a:lnTo>
                        <a:pt x="2314" y="986"/>
                      </a:lnTo>
                      <a:lnTo>
                        <a:pt x="2308" y="944"/>
                      </a:lnTo>
                      <a:lnTo>
                        <a:pt x="2299" y="902"/>
                      </a:lnTo>
                      <a:lnTo>
                        <a:pt x="2288" y="860"/>
                      </a:lnTo>
                      <a:lnTo>
                        <a:pt x="2275" y="817"/>
                      </a:lnTo>
                      <a:lnTo>
                        <a:pt x="2263" y="777"/>
                      </a:lnTo>
                      <a:lnTo>
                        <a:pt x="2247" y="738"/>
                      </a:lnTo>
                      <a:lnTo>
                        <a:pt x="2232" y="697"/>
                      </a:lnTo>
                      <a:lnTo>
                        <a:pt x="2213" y="660"/>
                      </a:lnTo>
                      <a:lnTo>
                        <a:pt x="2194" y="621"/>
                      </a:lnTo>
                      <a:lnTo>
                        <a:pt x="2174" y="585"/>
                      </a:lnTo>
                      <a:lnTo>
                        <a:pt x="2152" y="549"/>
                      </a:lnTo>
                      <a:lnTo>
                        <a:pt x="2130" y="513"/>
                      </a:lnTo>
                      <a:lnTo>
                        <a:pt x="2130" y="513"/>
                      </a:lnTo>
                      <a:lnTo>
                        <a:pt x="2075" y="535"/>
                      </a:lnTo>
                      <a:lnTo>
                        <a:pt x="2021" y="559"/>
                      </a:lnTo>
                      <a:lnTo>
                        <a:pt x="1966" y="582"/>
                      </a:lnTo>
                      <a:lnTo>
                        <a:pt x="1912" y="608"/>
                      </a:lnTo>
                      <a:lnTo>
                        <a:pt x="1857" y="637"/>
                      </a:lnTo>
                      <a:lnTo>
                        <a:pt x="1802" y="665"/>
                      </a:lnTo>
                      <a:lnTo>
                        <a:pt x="1748" y="696"/>
                      </a:lnTo>
                      <a:lnTo>
                        <a:pt x="1695" y="729"/>
                      </a:lnTo>
                      <a:lnTo>
                        <a:pt x="1695" y="729"/>
                      </a:lnTo>
                      <a:lnTo>
                        <a:pt x="1746" y="775"/>
                      </a:lnTo>
                      <a:lnTo>
                        <a:pt x="1796" y="822"/>
                      </a:lnTo>
                      <a:lnTo>
                        <a:pt x="1845" y="870"/>
                      </a:lnTo>
                      <a:lnTo>
                        <a:pt x="1891" y="920"/>
                      </a:lnTo>
                      <a:lnTo>
                        <a:pt x="1935" y="969"/>
                      </a:lnTo>
                      <a:lnTo>
                        <a:pt x="1977" y="1019"/>
                      </a:lnTo>
                      <a:lnTo>
                        <a:pt x="2016" y="1069"/>
                      </a:lnTo>
                      <a:lnTo>
                        <a:pt x="2054" y="1120"/>
                      </a:lnTo>
                      <a:lnTo>
                        <a:pt x="2090" y="1170"/>
                      </a:lnTo>
                      <a:lnTo>
                        <a:pt x="2122" y="1220"/>
                      </a:lnTo>
                      <a:lnTo>
                        <a:pt x="2154" y="1271"/>
                      </a:lnTo>
                      <a:lnTo>
                        <a:pt x="2182" y="1321"/>
                      </a:lnTo>
                      <a:lnTo>
                        <a:pt x="2208" y="1373"/>
                      </a:lnTo>
                      <a:lnTo>
                        <a:pt x="2232" y="1423"/>
                      </a:lnTo>
                      <a:lnTo>
                        <a:pt x="2253" y="1472"/>
                      </a:lnTo>
                      <a:lnTo>
                        <a:pt x="2272" y="1521"/>
                      </a:lnTo>
                      <a:lnTo>
                        <a:pt x="2272" y="1521"/>
                      </a:lnTo>
                      <a:close/>
                      <a:moveTo>
                        <a:pt x="2058" y="418"/>
                      </a:moveTo>
                      <a:lnTo>
                        <a:pt x="2058" y="418"/>
                      </a:lnTo>
                      <a:lnTo>
                        <a:pt x="2030" y="387"/>
                      </a:lnTo>
                      <a:lnTo>
                        <a:pt x="2002" y="356"/>
                      </a:lnTo>
                      <a:lnTo>
                        <a:pt x="2002" y="356"/>
                      </a:lnTo>
                      <a:lnTo>
                        <a:pt x="1940" y="375"/>
                      </a:lnTo>
                      <a:lnTo>
                        <a:pt x="1877" y="396"/>
                      </a:lnTo>
                      <a:lnTo>
                        <a:pt x="1813" y="420"/>
                      </a:lnTo>
                      <a:lnTo>
                        <a:pt x="1749" y="445"/>
                      </a:lnTo>
                      <a:lnTo>
                        <a:pt x="1685" y="471"/>
                      </a:lnTo>
                      <a:lnTo>
                        <a:pt x="1621" y="501"/>
                      </a:lnTo>
                      <a:lnTo>
                        <a:pt x="1556" y="534"/>
                      </a:lnTo>
                      <a:lnTo>
                        <a:pt x="1492" y="568"/>
                      </a:lnTo>
                      <a:lnTo>
                        <a:pt x="1492" y="568"/>
                      </a:lnTo>
                      <a:lnTo>
                        <a:pt x="1536" y="599"/>
                      </a:lnTo>
                      <a:lnTo>
                        <a:pt x="1536" y="599"/>
                      </a:lnTo>
                      <a:lnTo>
                        <a:pt x="1589" y="640"/>
                      </a:lnTo>
                      <a:lnTo>
                        <a:pt x="1589" y="640"/>
                      </a:lnTo>
                      <a:lnTo>
                        <a:pt x="1648" y="605"/>
                      </a:lnTo>
                      <a:lnTo>
                        <a:pt x="1707" y="573"/>
                      </a:lnTo>
                      <a:lnTo>
                        <a:pt x="1765" y="541"/>
                      </a:lnTo>
                      <a:lnTo>
                        <a:pt x="1824" y="513"/>
                      </a:lnTo>
                      <a:lnTo>
                        <a:pt x="1884" y="485"/>
                      </a:lnTo>
                      <a:lnTo>
                        <a:pt x="1941" y="462"/>
                      </a:lnTo>
                      <a:lnTo>
                        <a:pt x="2001" y="438"/>
                      </a:lnTo>
                      <a:lnTo>
                        <a:pt x="2058" y="418"/>
                      </a:lnTo>
                      <a:lnTo>
                        <a:pt x="2058" y="418"/>
                      </a:lnTo>
                      <a:close/>
                      <a:moveTo>
                        <a:pt x="1915" y="275"/>
                      </a:moveTo>
                      <a:lnTo>
                        <a:pt x="1915" y="275"/>
                      </a:lnTo>
                      <a:lnTo>
                        <a:pt x="1876" y="244"/>
                      </a:lnTo>
                      <a:lnTo>
                        <a:pt x="1837" y="214"/>
                      </a:lnTo>
                      <a:lnTo>
                        <a:pt x="1837" y="214"/>
                      </a:lnTo>
                      <a:lnTo>
                        <a:pt x="1767" y="226"/>
                      </a:lnTo>
                      <a:lnTo>
                        <a:pt x="1696" y="244"/>
                      </a:lnTo>
                      <a:lnTo>
                        <a:pt x="1626" y="264"/>
                      </a:lnTo>
                      <a:lnTo>
                        <a:pt x="1553" y="289"/>
                      </a:lnTo>
                      <a:lnTo>
                        <a:pt x="1481" y="315"/>
                      </a:lnTo>
                      <a:lnTo>
                        <a:pt x="1406" y="345"/>
                      </a:lnTo>
                      <a:lnTo>
                        <a:pt x="1333" y="379"/>
                      </a:lnTo>
                      <a:lnTo>
                        <a:pt x="1258" y="417"/>
                      </a:lnTo>
                      <a:lnTo>
                        <a:pt x="1258" y="417"/>
                      </a:lnTo>
                      <a:lnTo>
                        <a:pt x="1316" y="451"/>
                      </a:lnTo>
                      <a:lnTo>
                        <a:pt x="1373" y="487"/>
                      </a:lnTo>
                      <a:lnTo>
                        <a:pt x="1373" y="487"/>
                      </a:lnTo>
                      <a:lnTo>
                        <a:pt x="1444" y="449"/>
                      </a:lnTo>
                      <a:lnTo>
                        <a:pt x="1512" y="417"/>
                      </a:lnTo>
                      <a:lnTo>
                        <a:pt x="1581" y="385"/>
                      </a:lnTo>
                      <a:lnTo>
                        <a:pt x="1648" y="357"/>
                      </a:lnTo>
                      <a:lnTo>
                        <a:pt x="1717" y="332"/>
                      </a:lnTo>
                      <a:lnTo>
                        <a:pt x="1784" y="311"/>
                      </a:lnTo>
                      <a:lnTo>
                        <a:pt x="1849" y="290"/>
                      </a:lnTo>
                      <a:lnTo>
                        <a:pt x="1915" y="275"/>
                      </a:lnTo>
                      <a:lnTo>
                        <a:pt x="1915" y="275"/>
                      </a:lnTo>
                      <a:close/>
                      <a:moveTo>
                        <a:pt x="1753" y="159"/>
                      </a:moveTo>
                      <a:lnTo>
                        <a:pt x="1753" y="159"/>
                      </a:lnTo>
                      <a:lnTo>
                        <a:pt x="1720" y="141"/>
                      </a:lnTo>
                      <a:lnTo>
                        <a:pt x="1687" y="123"/>
                      </a:lnTo>
                      <a:lnTo>
                        <a:pt x="1653" y="108"/>
                      </a:lnTo>
                      <a:lnTo>
                        <a:pt x="1618" y="92"/>
                      </a:lnTo>
                      <a:lnTo>
                        <a:pt x="1582" y="78"/>
                      </a:lnTo>
                      <a:lnTo>
                        <a:pt x="1548" y="64"/>
                      </a:lnTo>
                      <a:lnTo>
                        <a:pt x="1511" y="53"/>
                      </a:lnTo>
                      <a:lnTo>
                        <a:pt x="1475" y="42"/>
                      </a:lnTo>
                      <a:lnTo>
                        <a:pt x="1437" y="33"/>
                      </a:lnTo>
                      <a:lnTo>
                        <a:pt x="1400" y="24"/>
                      </a:lnTo>
                      <a:lnTo>
                        <a:pt x="1361" y="17"/>
                      </a:lnTo>
                      <a:lnTo>
                        <a:pt x="1322" y="11"/>
                      </a:lnTo>
                      <a:lnTo>
                        <a:pt x="1283" y="6"/>
                      </a:lnTo>
                      <a:lnTo>
                        <a:pt x="1244" y="3"/>
                      </a:lnTo>
                      <a:lnTo>
                        <a:pt x="1205" y="0"/>
                      </a:lnTo>
                      <a:lnTo>
                        <a:pt x="1164" y="0"/>
                      </a:lnTo>
                      <a:lnTo>
                        <a:pt x="1164" y="0"/>
                      </a:lnTo>
                      <a:lnTo>
                        <a:pt x="1124" y="0"/>
                      </a:lnTo>
                      <a:lnTo>
                        <a:pt x="1085" y="3"/>
                      </a:lnTo>
                      <a:lnTo>
                        <a:pt x="1044" y="6"/>
                      </a:lnTo>
                      <a:lnTo>
                        <a:pt x="1005" y="11"/>
                      </a:lnTo>
                      <a:lnTo>
                        <a:pt x="966" y="17"/>
                      </a:lnTo>
                      <a:lnTo>
                        <a:pt x="929" y="24"/>
                      </a:lnTo>
                      <a:lnTo>
                        <a:pt x="890" y="33"/>
                      </a:lnTo>
                      <a:lnTo>
                        <a:pt x="854" y="42"/>
                      </a:lnTo>
                      <a:lnTo>
                        <a:pt x="816" y="53"/>
                      </a:lnTo>
                      <a:lnTo>
                        <a:pt x="780" y="66"/>
                      </a:lnTo>
                      <a:lnTo>
                        <a:pt x="745" y="78"/>
                      </a:lnTo>
                      <a:lnTo>
                        <a:pt x="709" y="92"/>
                      </a:lnTo>
                      <a:lnTo>
                        <a:pt x="674" y="108"/>
                      </a:lnTo>
                      <a:lnTo>
                        <a:pt x="640" y="125"/>
                      </a:lnTo>
                      <a:lnTo>
                        <a:pt x="606" y="142"/>
                      </a:lnTo>
                      <a:lnTo>
                        <a:pt x="573" y="161"/>
                      </a:lnTo>
                      <a:lnTo>
                        <a:pt x="573" y="161"/>
                      </a:lnTo>
                      <a:lnTo>
                        <a:pt x="643" y="173"/>
                      </a:lnTo>
                      <a:lnTo>
                        <a:pt x="715" y="190"/>
                      </a:lnTo>
                      <a:lnTo>
                        <a:pt x="787" y="211"/>
                      </a:lnTo>
                      <a:lnTo>
                        <a:pt x="860" y="234"/>
                      </a:lnTo>
                      <a:lnTo>
                        <a:pt x="935" y="261"/>
                      </a:lnTo>
                      <a:lnTo>
                        <a:pt x="1010" y="292"/>
                      </a:lnTo>
                      <a:lnTo>
                        <a:pt x="1085" y="325"/>
                      </a:lnTo>
                      <a:lnTo>
                        <a:pt x="1160" y="362"/>
                      </a:lnTo>
                      <a:lnTo>
                        <a:pt x="1160" y="362"/>
                      </a:lnTo>
                      <a:lnTo>
                        <a:pt x="1236" y="325"/>
                      </a:lnTo>
                      <a:lnTo>
                        <a:pt x="1312" y="290"/>
                      </a:lnTo>
                      <a:lnTo>
                        <a:pt x="1387" y="261"/>
                      </a:lnTo>
                      <a:lnTo>
                        <a:pt x="1462" y="233"/>
                      </a:lnTo>
                      <a:lnTo>
                        <a:pt x="1537" y="209"/>
                      </a:lnTo>
                      <a:lnTo>
                        <a:pt x="1611" y="189"/>
                      </a:lnTo>
                      <a:lnTo>
                        <a:pt x="1682" y="173"/>
                      </a:lnTo>
                      <a:lnTo>
                        <a:pt x="1753" y="159"/>
                      </a:lnTo>
                      <a:lnTo>
                        <a:pt x="1753" y="159"/>
                      </a:lnTo>
                      <a:close/>
                      <a:moveTo>
                        <a:pt x="490" y="215"/>
                      </a:moveTo>
                      <a:lnTo>
                        <a:pt x="490" y="215"/>
                      </a:lnTo>
                      <a:lnTo>
                        <a:pt x="450" y="245"/>
                      </a:lnTo>
                      <a:lnTo>
                        <a:pt x="412" y="276"/>
                      </a:lnTo>
                      <a:lnTo>
                        <a:pt x="412" y="276"/>
                      </a:lnTo>
                      <a:lnTo>
                        <a:pt x="476" y="293"/>
                      </a:lnTo>
                      <a:lnTo>
                        <a:pt x="542" y="312"/>
                      </a:lnTo>
                      <a:lnTo>
                        <a:pt x="607" y="334"/>
                      </a:lnTo>
                      <a:lnTo>
                        <a:pt x="674" y="359"/>
                      </a:lnTo>
                      <a:lnTo>
                        <a:pt x="741" y="387"/>
                      </a:lnTo>
                      <a:lnTo>
                        <a:pt x="810" y="418"/>
                      </a:lnTo>
                      <a:lnTo>
                        <a:pt x="877" y="451"/>
                      </a:lnTo>
                      <a:lnTo>
                        <a:pt x="946" y="487"/>
                      </a:lnTo>
                      <a:lnTo>
                        <a:pt x="946" y="487"/>
                      </a:lnTo>
                      <a:lnTo>
                        <a:pt x="1004" y="451"/>
                      </a:lnTo>
                      <a:lnTo>
                        <a:pt x="1061" y="417"/>
                      </a:lnTo>
                      <a:lnTo>
                        <a:pt x="1061" y="417"/>
                      </a:lnTo>
                      <a:lnTo>
                        <a:pt x="988" y="379"/>
                      </a:lnTo>
                      <a:lnTo>
                        <a:pt x="915" y="346"/>
                      </a:lnTo>
                      <a:lnTo>
                        <a:pt x="843" y="317"/>
                      </a:lnTo>
                      <a:lnTo>
                        <a:pt x="769" y="289"/>
                      </a:lnTo>
                      <a:lnTo>
                        <a:pt x="699" y="265"/>
                      </a:lnTo>
                      <a:lnTo>
                        <a:pt x="628" y="245"/>
                      </a:lnTo>
                      <a:lnTo>
                        <a:pt x="559" y="228"/>
                      </a:lnTo>
                      <a:lnTo>
                        <a:pt x="490" y="215"/>
                      </a:lnTo>
                      <a:lnTo>
                        <a:pt x="490" y="215"/>
                      </a:lnTo>
                      <a:close/>
                      <a:moveTo>
                        <a:pt x="323" y="359"/>
                      </a:moveTo>
                      <a:lnTo>
                        <a:pt x="323" y="359"/>
                      </a:lnTo>
                      <a:lnTo>
                        <a:pt x="295" y="389"/>
                      </a:lnTo>
                      <a:lnTo>
                        <a:pt x="269" y="421"/>
                      </a:lnTo>
                      <a:lnTo>
                        <a:pt x="269" y="421"/>
                      </a:lnTo>
                      <a:lnTo>
                        <a:pt x="325" y="442"/>
                      </a:lnTo>
                      <a:lnTo>
                        <a:pt x="383" y="463"/>
                      </a:lnTo>
                      <a:lnTo>
                        <a:pt x="440" y="488"/>
                      </a:lnTo>
                      <a:lnTo>
                        <a:pt x="498" y="515"/>
                      </a:lnTo>
                      <a:lnTo>
                        <a:pt x="557" y="543"/>
                      </a:lnTo>
                      <a:lnTo>
                        <a:pt x="615" y="573"/>
                      </a:lnTo>
                      <a:lnTo>
                        <a:pt x="673" y="605"/>
                      </a:lnTo>
                      <a:lnTo>
                        <a:pt x="730" y="640"/>
                      </a:lnTo>
                      <a:lnTo>
                        <a:pt x="730" y="640"/>
                      </a:lnTo>
                      <a:lnTo>
                        <a:pt x="784" y="599"/>
                      </a:lnTo>
                      <a:lnTo>
                        <a:pt x="784" y="599"/>
                      </a:lnTo>
                      <a:lnTo>
                        <a:pt x="827" y="568"/>
                      </a:lnTo>
                      <a:lnTo>
                        <a:pt x="827" y="568"/>
                      </a:lnTo>
                      <a:lnTo>
                        <a:pt x="763" y="534"/>
                      </a:lnTo>
                      <a:lnTo>
                        <a:pt x="701" y="502"/>
                      </a:lnTo>
                      <a:lnTo>
                        <a:pt x="637" y="473"/>
                      </a:lnTo>
                      <a:lnTo>
                        <a:pt x="574" y="446"/>
                      </a:lnTo>
                      <a:lnTo>
                        <a:pt x="510" y="421"/>
                      </a:lnTo>
                      <a:lnTo>
                        <a:pt x="448" y="398"/>
                      </a:lnTo>
                      <a:lnTo>
                        <a:pt x="386" y="378"/>
                      </a:lnTo>
                      <a:lnTo>
                        <a:pt x="323" y="359"/>
                      </a:lnTo>
                      <a:lnTo>
                        <a:pt x="323" y="359"/>
                      </a:lnTo>
                      <a:close/>
                      <a:moveTo>
                        <a:pt x="1160" y="964"/>
                      </a:moveTo>
                      <a:lnTo>
                        <a:pt x="1160" y="964"/>
                      </a:lnTo>
                      <a:lnTo>
                        <a:pt x="1214" y="914"/>
                      </a:lnTo>
                      <a:lnTo>
                        <a:pt x="1269" y="867"/>
                      </a:lnTo>
                      <a:lnTo>
                        <a:pt x="1269" y="867"/>
                      </a:lnTo>
                      <a:lnTo>
                        <a:pt x="1213" y="821"/>
                      </a:lnTo>
                      <a:lnTo>
                        <a:pt x="1213" y="821"/>
                      </a:lnTo>
                      <a:lnTo>
                        <a:pt x="1160" y="780"/>
                      </a:lnTo>
                      <a:lnTo>
                        <a:pt x="1160" y="780"/>
                      </a:lnTo>
                      <a:lnTo>
                        <a:pt x="1107" y="821"/>
                      </a:lnTo>
                      <a:lnTo>
                        <a:pt x="1107" y="821"/>
                      </a:lnTo>
                      <a:lnTo>
                        <a:pt x="1050" y="867"/>
                      </a:lnTo>
                      <a:lnTo>
                        <a:pt x="1050" y="867"/>
                      </a:lnTo>
                      <a:lnTo>
                        <a:pt x="1105" y="914"/>
                      </a:lnTo>
                      <a:lnTo>
                        <a:pt x="1160" y="964"/>
                      </a:lnTo>
                      <a:lnTo>
                        <a:pt x="1160" y="964"/>
                      </a:lnTo>
                      <a:close/>
                      <a:moveTo>
                        <a:pt x="941" y="782"/>
                      </a:moveTo>
                      <a:lnTo>
                        <a:pt x="941" y="782"/>
                      </a:lnTo>
                      <a:lnTo>
                        <a:pt x="1002" y="732"/>
                      </a:lnTo>
                      <a:lnTo>
                        <a:pt x="1002" y="732"/>
                      </a:lnTo>
                      <a:lnTo>
                        <a:pt x="1044" y="699"/>
                      </a:lnTo>
                      <a:lnTo>
                        <a:pt x="1044" y="699"/>
                      </a:lnTo>
                      <a:lnTo>
                        <a:pt x="985" y="660"/>
                      </a:lnTo>
                      <a:lnTo>
                        <a:pt x="926" y="624"/>
                      </a:lnTo>
                      <a:lnTo>
                        <a:pt x="926" y="624"/>
                      </a:lnTo>
                      <a:lnTo>
                        <a:pt x="890" y="649"/>
                      </a:lnTo>
                      <a:lnTo>
                        <a:pt x="890" y="649"/>
                      </a:lnTo>
                      <a:lnTo>
                        <a:pt x="826" y="700"/>
                      </a:lnTo>
                      <a:lnTo>
                        <a:pt x="826" y="700"/>
                      </a:lnTo>
                      <a:lnTo>
                        <a:pt x="883" y="739"/>
                      </a:lnTo>
                      <a:lnTo>
                        <a:pt x="941" y="782"/>
                      </a:lnTo>
                      <a:lnTo>
                        <a:pt x="941" y="782"/>
                      </a:lnTo>
                      <a:close/>
                      <a:moveTo>
                        <a:pt x="1378" y="782"/>
                      </a:moveTo>
                      <a:lnTo>
                        <a:pt x="1378" y="782"/>
                      </a:lnTo>
                      <a:lnTo>
                        <a:pt x="1436" y="739"/>
                      </a:lnTo>
                      <a:lnTo>
                        <a:pt x="1495" y="700"/>
                      </a:lnTo>
                      <a:lnTo>
                        <a:pt x="1495" y="700"/>
                      </a:lnTo>
                      <a:lnTo>
                        <a:pt x="1430" y="649"/>
                      </a:lnTo>
                      <a:lnTo>
                        <a:pt x="1430" y="649"/>
                      </a:lnTo>
                      <a:lnTo>
                        <a:pt x="1395" y="624"/>
                      </a:lnTo>
                      <a:lnTo>
                        <a:pt x="1395" y="624"/>
                      </a:lnTo>
                      <a:lnTo>
                        <a:pt x="1334" y="660"/>
                      </a:lnTo>
                      <a:lnTo>
                        <a:pt x="1275" y="699"/>
                      </a:lnTo>
                      <a:lnTo>
                        <a:pt x="1275" y="699"/>
                      </a:lnTo>
                      <a:lnTo>
                        <a:pt x="1317" y="732"/>
                      </a:lnTo>
                      <a:lnTo>
                        <a:pt x="1317" y="732"/>
                      </a:lnTo>
                      <a:lnTo>
                        <a:pt x="1378" y="782"/>
                      </a:lnTo>
                      <a:lnTo>
                        <a:pt x="1378" y="782"/>
                      </a:lnTo>
                      <a:close/>
                      <a:moveTo>
                        <a:pt x="1160" y="618"/>
                      </a:moveTo>
                      <a:lnTo>
                        <a:pt x="1160" y="618"/>
                      </a:lnTo>
                      <a:lnTo>
                        <a:pt x="1219" y="579"/>
                      </a:lnTo>
                      <a:lnTo>
                        <a:pt x="1277" y="543"/>
                      </a:lnTo>
                      <a:lnTo>
                        <a:pt x="1277" y="543"/>
                      </a:lnTo>
                      <a:lnTo>
                        <a:pt x="1219" y="506"/>
                      </a:lnTo>
                      <a:lnTo>
                        <a:pt x="1160" y="470"/>
                      </a:lnTo>
                      <a:lnTo>
                        <a:pt x="1160" y="470"/>
                      </a:lnTo>
                      <a:lnTo>
                        <a:pt x="1102" y="506"/>
                      </a:lnTo>
                      <a:lnTo>
                        <a:pt x="1043" y="543"/>
                      </a:lnTo>
                      <a:lnTo>
                        <a:pt x="1043" y="543"/>
                      </a:lnTo>
                      <a:lnTo>
                        <a:pt x="1102" y="579"/>
                      </a:lnTo>
                      <a:lnTo>
                        <a:pt x="1160" y="618"/>
                      </a:lnTo>
                      <a:lnTo>
                        <a:pt x="1160" y="618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60" name="Rectangle 8">
              <a:extLst>
                <a:ext uri="{FF2B5EF4-FFF2-40B4-BE49-F238E27FC236}">
                  <a16:creationId xmlns:a16="http://schemas.microsoft.com/office/drawing/2014/main" id="{FAEB78B7-5FEF-46AA-9272-13865A2B3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61FC660-675F-4E32-A8F4-388590DE534F}"/>
              </a:ext>
            </a:extLst>
          </p:cNvPr>
          <p:cNvGrpSpPr/>
          <p:nvPr/>
        </p:nvGrpSpPr>
        <p:grpSpPr>
          <a:xfrm>
            <a:off x="2808407" y="2636466"/>
            <a:ext cx="1982727" cy="1326671"/>
            <a:chOff x="2808407" y="2636466"/>
            <a:chExt cx="1982727" cy="1326671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F73B8C4B-6BF4-4EA7-83A0-2F6FD0743BFF}"/>
                </a:ext>
              </a:extLst>
            </p:cNvPr>
            <p:cNvGrpSpPr/>
            <p:nvPr/>
          </p:nvGrpSpPr>
          <p:grpSpPr>
            <a:xfrm>
              <a:off x="2808407" y="2642662"/>
              <a:ext cx="1977998" cy="1320475"/>
              <a:chOff x="560415" y="836937"/>
              <a:chExt cx="1977998" cy="1320475"/>
            </a:xfrm>
          </p:grpSpPr>
          <p:grpSp>
            <p:nvGrpSpPr>
              <p:cNvPr id="121" name="Group 96">
                <a:extLst>
                  <a:ext uri="{FF2B5EF4-FFF2-40B4-BE49-F238E27FC236}">
                    <a16:creationId xmlns:a16="http://schemas.microsoft.com/office/drawing/2014/main" id="{DE6B7D42-3F2B-432F-AF4E-5D03BCDE09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0415" y="836937"/>
                <a:ext cx="1977998" cy="1320475"/>
                <a:chOff x="353" y="2341"/>
                <a:chExt cx="182" cy="545"/>
              </a:xfrm>
            </p:grpSpPr>
            <p:sp>
              <p:nvSpPr>
                <p:cNvPr id="157" name="Rectangle 97">
                  <a:extLst>
                    <a:ext uri="{FF2B5EF4-FFF2-40B4-BE49-F238E27FC236}">
                      <a16:creationId xmlns:a16="http://schemas.microsoft.com/office/drawing/2014/main" id="{D2475476-2B75-41EE-A82D-2FFFFFBD48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8" name="Rectangle 98">
                  <a:extLst>
                    <a:ext uri="{FF2B5EF4-FFF2-40B4-BE49-F238E27FC236}">
                      <a16:creationId xmlns:a16="http://schemas.microsoft.com/office/drawing/2014/main" id="{99419152-B57E-4A35-9FD1-C543A7954D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9" name="Rectangle 99">
                  <a:extLst>
                    <a:ext uri="{FF2B5EF4-FFF2-40B4-BE49-F238E27FC236}">
                      <a16:creationId xmlns:a16="http://schemas.microsoft.com/office/drawing/2014/main" id="{CD5DA965-81EA-4D97-B206-3989BD3480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1A87CCE1-3C30-4ACB-B654-62C7789063EF}"/>
                  </a:ext>
                </a:extLst>
              </p:cNvPr>
              <p:cNvGrpSpPr/>
              <p:nvPr/>
            </p:nvGrpSpPr>
            <p:grpSpPr>
              <a:xfrm>
                <a:off x="1238817" y="1016793"/>
                <a:ext cx="621194" cy="825874"/>
                <a:chOff x="3441700" y="2070100"/>
                <a:chExt cx="1978025" cy="2629769"/>
              </a:xfrm>
            </p:grpSpPr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55E42BC3-CDB1-4C1C-A228-7EB8BAD5ED4F}"/>
                    </a:ext>
                  </a:extLst>
                </p:cNvPr>
                <p:cNvSpPr/>
                <p:nvPr/>
              </p:nvSpPr>
              <p:spPr bwMode="auto">
                <a:xfrm>
                  <a:off x="3617074" y="3032778"/>
                  <a:ext cx="1659776" cy="1659776"/>
                </a:xfrm>
                <a:prstGeom prst="ellipse">
                  <a:avLst/>
                </a:pr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C74F9C68-004D-4DEC-83AD-8D5E6515633E}"/>
                    </a:ext>
                  </a:extLst>
                </p:cNvPr>
                <p:cNvSpPr/>
                <p:nvPr/>
              </p:nvSpPr>
              <p:spPr bwMode="auto">
                <a:xfrm>
                  <a:off x="3441700" y="2070100"/>
                  <a:ext cx="1978025" cy="815975"/>
                </a:xfrm>
                <a:custGeom>
                  <a:avLst/>
                  <a:gdLst>
                    <a:gd name="connsiteX0" fmla="*/ 990600 w 1978025"/>
                    <a:gd name="connsiteY0" fmla="*/ 0 h 815975"/>
                    <a:gd name="connsiteX1" fmla="*/ 1203325 w 1978025"/>
                    <a:gd name="connsiteY1" fmla="*/ 165100 h 815975"/>
                    <a:gd name="connsiteX2" fmla="*/ 1416050 w 1978025"/>
                    <a:gd name="connsiteY2" fmla="*/ 38100 h 815975"/>
                    <a:gd name="connsiteX3" fmla="*/ 1593850 w 1978025"/>
                    <a:gd name="connsiteY3" fmla="*/ 225425 h 815975"/>
                    <a:gd name="connsiteX4" fmla="*/ 1835150 w 1978025"/>
                    <a:gd name="connsiteY4" fmla="*/ 139700 h 815975"/>
                    <a:gd name="connsiteX5" fmla="*/ 1978025 w 1978025"/>
                    <a:gd name="connsiteY5" fmla="*/ 384175 h 815975"/>
                    <a:gd name="connsiteX6" fmla="*/ 1781175 w 1978025"/>
                    <a:gd name="connsiteY6" fmla="*/ 815975 h 815975"/>
                    <a:gd name="connsiteX7" fmla="*/ 1773620 w 1978025"/>
                    <a:gd name="connsiteY7" fmla="*/ 815960 h 815975"/>
                    <a:gd name="connsiteX8" fmla="*/ 1634988 w 1978025"/>
                    <a:gd name="connsiteY8" fmla="*/ 755678 h 815975"/>
                    <a:gd name="connsiteX9" fmla="*/ 990600 w 1978025"/>
                    <a:gd name="connsiteY9" fmla="*/ 651943 h 815975"/>
                    <a:gd name="connsiteX10" fmla="*/ 346212 w 1978025"/>
                    <a:gd name="connsiteY10" fmla="*/ 755678 h 815975"/>
                    <a:gd name="connsiteX11" fmla="*/ 214764 w 1978025"/>
                    <a:gd name="connsiteY11" fmla="*/ 812836 h 815975"/>
                    <a:gd name="connsiteX12" fmla="*/ 196850 w 1978025"/>
                    <a:gd name="connsiteY12" fmla="*/ 812800 h 815975"/>
                    <a:gd name="connsiteX13" fmla="*/ 0 w 1978025"/>
                    <a:gd name="connsiteY13" fmla="*/ 377825 h 815975"/>
                    <a:gd name="connsiteX14" fmla="*/ 146050 w 1978025"/>
                    <a:gd name="connsiteY14" fmla="*/ 142875 h 815975"/>
                    <a:gd name="connsiteX15" fmla="*/ 403225 w 1978025"/>
                    <a:gd name="connsiteY15" fmla="*/ 228600 h 815975"/>
                    <a:gd name="connsiteX16" fmla="*/ 565150 w 1978025"/>
                    <a:gd name="connsiteY16" fmla="*/ 38100 h 815975"/>
                    <a:gd name="connsiteX17" fmla="*/ 800100 w 1978025"/>
                    <a:gd name="connsiteY17" fmla="*/ 168275 h 815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978025" h="815975">
                      <a:moveTo>
                        <a:pt x="990600" y="0"/>
                      </a:moveTo>
                      <a:lnTo>
                        <a:pt x="1203325" y="165100"/>
                      </a:lnTo>
                      <a:lnTo>
                        <a:pt x="1416050" y="38100"/>
                      </a:lnTo>
                      <a:lnTo>
                        <a:pt x="1593850" y="225425"/>
                      </a:lnTo>
                      <a:lnTo>
                        <a:pt x="1835150" y="139700"/>
                      </a:lnTo>
                      <a:lnTo>
                        <a:pt x="1978025" y="384175"/>
                      </a:lnTo>
                      <a:lnTo>
                        <a:pt x="1781175" y="815975"/>
                      </a:lnTo>
                      <a:lnTo>
                        <a:pt x="1773620" y="815960"/>
                      </a:lnTo>
                      <a:lnTo>
                        <a:pt x="1634988" y="755678"/>
                      </a:lnTo>
                      <a:cubicBezTo>
                        <a:pt x="1451044" y="690185"/>
                        <a:pt x="1229296" y="651943"/>
                        <a:pt x="990600" y="651943"/>
                      </a:cubicBezTo>
                      <a:cubicBezTo>
                        <a:pt x="751904" y="651943"/>
                        <a:pt x="530157" y="690185"/>
                        <a:pt x="346212" y="755678"/>
                      </a:cubicBezTo>
                      <a:lnTo>
                        <a:pt x="214764" y="812836"/>
                      </a:lnTo>
                      <a:lnTo>
                        <a:pt x="196850" y="812800"/>
                      </a:lnTo>
                      <a:lnTo>
                        <a:pt x="0" y="377825"/>
                      </a:lnTo>
                      <a:lnTo>
                        <a:pt x="146050" y="142875"/>
                      </a:lnTo>
                      <a:lnTo>
                        <a:pt x="403225" y="228600"/>
                      </a:lnTo>
                      <a:lnTo>
                        <a:pt x="565150" y="38100"/>
                      </a:lnTo>
                      <a:lnTo>
                        <a:pt x="800100" y="16827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37E4E63D-79F2-4302-A62E-6CF88D4EAA74}"/>
                    </a:ext>
                  </a:extLst>
                </p:cNvPr>
                <p:cNvGrpSpPr/>
                <p:nvPr/>
              </p:nvGrpSpPr>
              <p:grpSpPr>
                <a:xfrm>
                  <a:off x="3469481" y="2100263"/>
                  <a:ext cx="1931194" cy="2599606"/>
                  <a:chOff x="3469481" y="2100263"/>
                  <a:chExt cx="1931194" cy="2599606"/>
                </a:xfrm>
              </p:grpSpPr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7EF71A3D-2460-4CF0-B1C1-84CD1E97D7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12405" y="2892426"/>
                    <a:ext cx="1642345" cy="1807443"/>
                  </a:xfrm>
                  <a:custGeom>
                    <a:avLst/>
                    <a:gdLst>
                      <a:gd name="connsiteX0" fmla="*/ 15874 w 1642345"/>
                      <a:gd name="connsiteY0" fmla="*/ 19050 h 1807443"/>
                      <a:gd name="connsiteX1" fmla="*/ 15874 w 1642345"/>
                      <a:gd name="connsiteY1" fmla="*/ 957369 h 1807443"/>
                      <a:gd name="connsiteX2" fmla="*/ 14610 w 1642345"/>
                      <a:gd name="connsiteY2" fmla="*/ 982401 h 1807443"/>
                      <a:gd name="connsiteX3" fmla="*/ 15874 w 1642345"/>
                      <a:gd name="connsiteY3" fmla="*/ 1007433 h 1807443"/>
                      <a:gd name="connsiteX4" fmla="*/ 15874 w 1642345"/>
                      <a:gd name="connsiteY4" fmla="*/ 1009650 h 1807443"/>
                      <a:gd name="connsiteX5" fmla="*/ 15986 w 1642345"/>
                      <a:gd name="connsiteY5" fmla="*/ 1009650 h 1807443"/>
                      <a:gd name="connsiteX6" fmla="*/ 18771 w 1642345"/>
                      <a:gd name="connsiteY6" fmla="*/ 1064796 h 1807443"/>
                      <a:gd name="connsiteX7" fmla="*/ 820478 w 1642345"/>
                      <a:gd name="connsiteY7" fmla="*/ 1788268 h 1807443"/>
                      <a:gd name="connsiteX8" fmla="*/ 1622186 w 1642345"/>
                      <a:gd name="connsiteY8" fmla="*/ 1064796 h 1807443"/>
                      <a:gd name="connsiteX9" fmla="*/ 1624970 w 1642345"/>
                      <a:gd name="connsiteY9" fmla="*/ 1009650 h 1807443"/>
                      <a:gd name="connsiteX10" fmla="*/ 1626346 w 1642345"/>
                      <a:gd name="connsiteY10" fmla="*/ 1009650 h 1807443"/>
                      <a:gd name="connsiteX11" fmla="*/ 1626346 w 1642345"/>
                      <a:gd name="connsiteY11" fmla="*/ 982401 h 1807443"/>
                      <a:gd name="connsiteX12" fmla="*/ 1626346 w 1642345"/>
                      <a:gd name="connsiteY12" fmla="*/ 19050 h 1807443"/>
                      <a:gd name="connsiteX13" fmla="*/ 0 w 1642345"/>
                      <a:gd name="connsiteY13" fmla="*/ 0 h 1807443"/>
                      <a:gd name="connsiteX14" fmla="*/ 1642219 w 1642345"/>
                      <a:gd name="connsiteY14" fmla="*/ 0 h 1807443"/>
                      <a:gd name="connsiteX15" fmla="*/ 1642219 w 1642345"/>
                      <a:gd name="connsiteY15" fmla="*/ 983776 h 1807443"/>
                      <a:gd name="connsiteX16" fmla="*/ 1642345 w 1642345"/>
                      <a:gd name="connsiteY16" fmla="*/ 986271 h 1807443"/>
                      <a:gd name="connsiteX17" fmla="*/ 1642219 w 1642345"/>
                      <a:gd name="connsiteY17" fmla="*/ 988766 h 1807443"/>
                      <a:gd name="connsiteX18" fmla="*/ 1642219 w 1642345"/>
                      <a:gd name="connsiteY18" fmla="*/ 990600 h 1807443"/>
                      <a:gd name="connsiteX19" fmla="*/ 1642127 w 1642345"/>
                      <a:gd name="connsiteY19" fmla="*/ 990600 h 1807443"/>
                      <a:gd name="connsiteX20" fmla="*/ 1638106 w 1642345"/>
                      <a:gd name="connsiteY20" fmla="*/ 1070231 h 1807443"/>
                      <a:gd name="connsiteX21" fmla="*/ 821173 w 1642345"/>
                      <a:gd name="connsiteY21" fmla="*/ 1807443 h 1807443"/>
                      <a:gd name="connsiteX22" fmla="*/ 4241 w 1642345"/>
                      <a:gd name="connsiteY22" fmla="*/ 1070231 h 1807443"/>
                      <a:gd name="connsiteX23" fmla="*/ 220 w 1642345"/>
                      <a:gd name="connsiteY23" fmla="*/ 990600 h 1807443"/>
                      <a:gd name="connsiteX24" fmla="*/ 0 w 1642345"/>
                      <a:gd name="connsiteY24" fmla="*/ 990600 h 180744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642345" h="1807443">
                        <a:moveTo>
                          <a:pt x="15874" y="19050"/>
                        </a:moveTo>
                        <a:lnTo>
                          <a:pt x="15874" y="957369"/>
                        </a:lnTo>
                        <a:lnTo>
                          <a:pt x="14610" y="982401"/>
                        </a:lnTo>
                        <a:lnTo>
                          <a:pt x="15874" y="1007433"/>
                        </a:lnTo>
                        <a:lnTo>
                          <a:pt x="15874" y="1009650"/>
                        </a:lnTo>
                        <a:lnTo>
                          <a:pt x="15986" y="1009650"/>
                        </a:lnTo>
                        <a:lnTo>
                          <a:pt x="18771" y="1064796"/>
                        </a:lnTo>
                        <a:cubicBezTo>
                          <a:pt x="60039" y="1471160"/>
                          <a:pt x="403226" y="1788268"/>
                          <a:pt x="820478" y="1788268"/>
                        </a:cubicBezTo>
                        <a:cubicBezTo>
                          <a:pt x="1237730" y="1788268"/>
                          <a:pt x="1580917" y="1471160"/>
                          <a:pt x="1622186" y="1064796"/>
                        </a:cubicBezTo>
                        <a:lnTo>
                          <a:pt x="1624970" y="1009650"/>
                        </a:lnTo>
                        <a:lnTo>
                          <a:pt x="1626346" y="1009650"/>
                        </a:lnTo>
                        <a:lnTo>
                          <a:pt x="1626346" y="982401"/>
                        </a:lnTo>
                        <a:lnTo>
                          <a:pt x="1626346" y="19050"/>
                        </a:lnTo>
                        <a:close/>
                        <a:moveTo>
                          <a:pt x="0" y="0"/>
                        </a:moveTo>
                        <a:lnTo>
                          <a:pt x="1642219" y="0"/>
                        </a:lnTo>
                        <a:lnTo>
                          <a:pt x="1642219" y="983776"/>
                        </a:lnTo>
                        <a:lnTo>
                          <a:pt x="1642345" y="986271"/>
                        </a:lnTo>
                        <a:lnTo>
                          <a:pt x="1642219" y="988766"/>
                        </a:lnTo>
                        <a:lnTo>
                          <a:pt x="1642219" y="990600"/>
                        </a:lnTo>
                        <a:lnTo>
                          <a:pt x="1642127" y="990600"/>
                        </a:lnTo>
                        <a:lnTo>
                          <a:pt x="1638106" y="1070231"/>
                        </a:lnTo>
                        <a:cubicBezTo>
                          <a:pt x="1596053" y="1484312"/>
                          <a:pt x="1246349" y="1807443"/>
                          <a:pt x="821173" y="1807443"/>
                        </a:cubicBezTo>
                        <a:cubicBezTo>
                          <a:pt x="395997" y="1807443"/>
                          <a:pt x="46293" y="1484312"/>
                          <a:pt x="4241" y="1070231"/>
                        </a:cubicBezTo>
                        <a:lnTo>
                          <a:pt x="220" y="990600"/>
                        </a:lnTo>
                        <a:lnTo>
                          <a:pt x="0" y="99060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C7FBDEAF-F9C3-44F4-8237-27C460057F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57972" y="2942504"/>
                    <a:ext cx="1549822" cy="1705869"/>
                  </a:xfrm>
                  <a:custGeom>
                    <a:avLst/>
                    <a:gdLst>
                      <a:gd name="connsiteX0" fmla="*/ 1241053 w 1549822"/>
                      <a:gd name="connsiteY0" fmla="*/ 1364456 h 1705869"/>
                      <a:gd name="connsiteX1" fmla="*/ 1413424 w 1549822"/>
                      <a:gd name="connsiteY1" fmla="*/ 1364456 h 1705869"/>
                      <a:gd name="connsiteX2" fmla="*/ 1390253 w 1549822"/>
                      <a:gd name="connsiteY2" fmla="*/ 1401200 h 1705869"/>
                      <a:gd name="connsiteX3" fmla="*/ 1295944 w 1549822"/>
                      <a:gd name="connsiteY3" fmla="*/ 1504016 h 1705869"/>
                      <a:gd name="connsiteX4" fmla="*/ 1241053 w 1549822"/>
                      <a:gd name="connsiteY4" fmla="*/ 1545681 h 1705869"/>
                      <a:gd name="connsiteX5" fmla="*/ 618752 w 1549822"/>
                      <a:gd name="connsiteY5" fmla="*/ 1364456 h 1705869"/>
                      <a:gd name="connsiteX6" fmla="*/ 929108 w 1549822"/>
                      <a:gd name="connsiteY6" fmla="*/ 1364456 h 1705869"/>
                      <a:gd name="connsiteX7" fmla="*/ 929108 w 1549822"/>
                      <a:gd name="connsiteY7" fmla="*/ 1689783 h 1705869"/>
                      <a:gd name="connsiteX8" fmla="*/ 921603 w 1549822"/>
                      <a:gd name="connsiteY8" fmla="*/ 1691966 h 1705869"/>
                      <a:gd name="connsiteX9" fmla="*/ 774910 w 1549822"/>
                      <a:gd name="connsiteY9" fmla="*/ 1705869 h 1705869"/>
                      <a:gd name="connsiteX10" fmla="*/ 628218 w 1549822"/>
                      <a:gd name="connsiteY10" fmla="*/ 1691966 h 1705869"/>
                      <a:gd name="connsiteX11" fmla="*/ 618752 w 1549822"/>
                      <a:gd name="connsiteY11" fmla="*/ 1689212 h 1705869"/>
                      <a:gd name="connsiteX12" fmla="*/ 929108 w 1549822"/>
                      <a:gd name="connsiteY12" fmla="*/ 1022994 h 1705869"/>
                      <a:gd name="connsiteX13" fmla="*/ 1241052 w 1549822"/>
                      <a:gd name="connsiteY13" fmla="*/ 1022994 h 1705869"/>
                      <a:gd name="connsiteX14" fmla="*/ 1241052 w 1549822"/>
                      <a:gd name="connsiteY14" fmla="*/ 1364456 h 1705869"/>
                      <a:gd name="connsiteX15" fmla="*/ 929108 w 1549822"/>
                      <a:gd name="connsiteY15" fmla="*/ 1364456 h 1705869"/>
                      <a:gd name="connsiteX16" fmla="*/ 1241053 w 1549822"/>
                      <a:gd name="connsiteY16" fmla="*/ 683419 h 1705869"/>
                      <a:gd name="connsiteX17" fmla="*/ 1549822 w 1549822"/>
                      <a:gd name="connsiteY17" fmla="*/ 683419 h 1705869"/>
                      <a:gd name="connsiteX18" fmla="*/ 1549822 w 1549822"/>
                      <a:gd name="connsiteY18" fmla="*/ 928857 h 1705869"/>
                      <a:gd name="connsiteX19" fmla="*/ 1549822 w 1549822"/>
                      <a:gd name="connsiteY19" fmla="*/ 955131 h 1705869"/>
                      <a:gd name="connsiteX20" fmla="*/ 1548499 w 1549822"/>
                      <a:gd name="connsiteY20" fmla="*/ 955131 h 1705869"/>
                      <a:gd name="connsiteX21" fmla="*/ 1545822 w 1549822"/>
                      <a:gd name="connsiteY21" fmla="*/ 1008302 h 1705869"/>
                      <a:gd name="connsiteX22" fmla="*/ 1542928 w 1549822"/>
                      <a:gd name="connsiteY22" fmla="*/ 1022994 h 1705869"/>
                      <a:gd name="connsiteX23" fmla="*/ 1241053 w 1549822"/>
                      <a:gd name="connsiteY23" fmla="*/ 1022994 h 1705869"/>
                      <a:gd name="connsiteX24" fmla="*/ 618752 w 1549822"/>
                      <a:gd name="connsiteY24" fmla="*/ 683419 h 1705869"/>
                      <a:gd name="connsiteX25" fmla="*/ 929108 w 1549822"/>
                      <a:gd name="connsiteY25" fmla="*/ 683419 h 1705869"/>
                      <a:gd name="connsiteX26" fmla="*/ 929108 w 1549822"/>
                      <a:gd name="connsiteY26" fmla="*/ 1022994 h 1705869"/>
                      <a:gd name="connsiteX27" fmla="*/ 618752 w 1549822"/>
                      <a:gd name="connsiteY27" fmla="*/ 1022994 h 1705869"/>
                      <a:gd name="connsiteX28" fmla="*/ 929108 w 1549822"/>
                      <a:gd name="connsiteY28" fmla="*/ 341957 h 1705869"/>
                      <a:gd name="connsiteX29" fmla="*/ 1241052 w 1549822"/>
                      <a:gd name="connsiteY29" fmla="*/ 341957 h 1705869"/>
                      <a:gd name="connsiteX30" fmla="*/ 1241052 w 1549822"/>
                      <a:gd name="connsiteY30" fmla="*/ 683419 h 1705869"/>
                      <a:gd name="connsiteX31" fmla="*/ 929108 w 1549822"/>
                      <a:gd name="connsiteY31" fmla="*/ 683419 h 1705869"/>
                      <a:gd name="connsiteX32" fmla="*/ 1241053 w 1549822"/>
                      <a:gd name="connsiteY32" fmla="*/ 0 h 1705869"/>
                      <a:gd name="connsiteX33" fmla="*/ 1549822 w 1549822"/>
                      <a:gd name="connsiteY33" fmla="*/ 0 h 1705869"/>
                      <a:gd name="connsiteX34" fmla="*/ 1549822 w 1549822"/>
                      <a:gd name="connsiteY34" fmla="*/ 341957 h 1705869"/>
                      <a:gd name="connsiteX35" fmla="*/ 1241053 w 1549822"/>
                      <a:gd name="connsiteY35" fmla="*/ 341957 h 1705869"/>
                      <a:gd name="connsiteX36" fmla="*/ 618752 w 1549822"/>
                      <a:gd name="connsiteY36" fmla="*/ 0 h 1705869"/>
                      <a:gd name="connsiteX37" fmla="*/ 929108 w 1549822"/>
                      <a:gd name="connsiteY37" fmla="*/ 0 h 1705869"/>
                      <a:gd name="connsiteX38" fmla="*/ 929108 w 1549822"/>
                      <a:gd name="connsiteY38" fmla="*/ 341957 h 1705869"/>
                      <a:gd name="connsiteX39" fmla="*/ 618752 w 1549822"/>
                      <a:gd name="connsiteY39" fmla="*/ 341957 h 1705869"/>
                      <a:gd name="connsiteX40" fmla="*/ 1216 w 1549822"/>
                      <a:gd name="connsiteY40" fmla="*/ 0 h 1705869"/>
                      <a:gd name="connsiteX41" fmla="*/ 306809 w 1549822"/>
                      <a:gd name="connsiteY41" fmla="*/ 0 h 1705869"/>
                      <a:gd name="connsiteX42" fmla="*/ 306809 w 1549822"/>
                      <a:gd name="connsiteY42" fmla="*/ 341957 h 1705869"/>
                      <a:gd name="connsiteX43" fmla="*/ 618752 w 1549822"/>
                      <a:gd name="connsiteY43" fmla="*/ 341957 h 1705869"/>
                      <a:gd name="connsiteX44" fmla="*/ 618752 w 1549822"/>
                      <a:gd name="connsiteY44" fmla="*/ 683419 h 1705869"/>
                      <a:gd name="connsiteX45" fmla="*/ 306809 w 1549822"/>
                      <a:gd name="connsiteY45" fmla="*/ 683419 h 1705869"/>
                      <a:gd name="connsiteX46" fmla="*/ 306809 w 1549822"/>
                      <a:gd name="connsiteY46" fmla="*/ 1022994 h 1705869"/>
                      <a:gd name="connsiteX47" fmla="*/ 618752 w 1549822"/>
                      <a:gd name="connsiteY47" fmla="*/ 1022994 h 1705869"/>
                      <a:gd name="connsiteX48" fmla="*/ 618752 w 1549822"/>
                      <a:gd name="connsiteY48" fmla="*/ 1364456 h 1705869"/>
                      <a:gd name="connsiteX49" fmla="*/ 306809 w 1549822"/>
                      <a:gd name="connsiteY49" fmla="*/ 1364456 h 1705869"/>
                      <a:gd name="connsiteX50" fmla="*/ 306809 w 1549822"/>
                      <a:gd name="connsiteY50" fmla="*/ 1544193 h 1705869"/>
                      <a:gd name="connsiteX51" fmla="*/ 253878 w 1549822"/>
                      <a:gd name="connsiteY51" fmla="*/ 1504016 h 1705869"/>
                      <a:gd name="connsiteX52" fmla="*/ 159569 w 1549822"/>
                      <a:gd name="connsiteY52" fmla="*/ 1401200 h 1705869"/>
                      <a:gd name="connsiteX53" fmla="*/ 136398 w 1549822"/>
                      <a:gd name="connsiteY53" fmla="*/ 1364456 h 1705869"/>
                      <a:gd name="connsiteX54" fmla="*/ 306808 w 1549822"/>
                      <a:gd name="connsiteY54" fmla="*/ 1364456 h 1705869"/>
                      <a:gd name="connsiteX55" fmla="*/ 306808 w 1549822"/>
                      <a:gd name="connsiteY55" fmla="*/ 1022994 h 1705869"/>
                      <a:gd name="connsiteX56" fmla="*/ 6895 w 1549822"/>
                      <a:gd name="connsiteY56" fmla="*/ 1022994 h 1705869"/>
                      <a:gd name="connsiteX57" fmla="*/ 4001 w 1549822"/>
                      <a:gd name="connsiteY57" fmla="*/ 1008302 h 1705869"/>
                      <a:gd name="connsiteX58" fmla="*/ 1323 w 1549822"/>
                      <a:gd name="connsiteY58" fmla="*/ 955131 h 1705869"/>
                      <a:gd name="connsiteX59" fmla="*/ 1216 w 1549822"/>
                      <a:gd name="connsiteY59" fmla="*/ 955131 h 1705869"/>
                      <a:gd name="connsiteX60" fmla="*/ 1216 w 1549822"/>
                      <a:gd name="connsiteY60" fmla="*/ 952993 h 1705869"/>
                      <a:gd name="connsiteX61" fmla="*/ 0 w 1549822"/>
                      <a:gd name="connsiteY61" fmla="*/ 928857 h 1705869"/>
                      <a:gd name="connsiteX62" fmla="*/ 1216 w 1549822"/>
                      <a:gd name="connsiteY62" fmla="*/ 904722 h 1705869"/>
                      <a:gd name="connsiteX63" fmla="*/ 1216 w 1549822"/>
                      <a:gd name="connsiteY63" fmla="*/ 683419 h 1705869"/>
                      <a:gd name="connsiteX64" fmla="*/ 306808 w 1549822"/>
                      <a:gd name="connsiteY64" fmla="*/ 683419 h 1705869"/>
                      <a:gd name="connsiteX65" fmla="*/ 306808 w 1549822"/>
                      <a:gd name="connsiteY65" fmla="*/ 341957 h 1705869"/>
                      <a:gd name="connsiteX66" fmla="*/ 1216 w 1549822"/>
                      <a:gd name="connsiteY66" fmla="*/ 341957 h 1705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</a:cxnLst>
                    <a:rect l="l" t="t" r="r" b="b"/>
                    <a:pathLst>
                      <a:path w="1549822" h="1705869">
                        <a:moveTo>
                          <a:pt x="1241053" y="1364456"/>
                        </a:moveTo>
                        <a:lnTo>
                          <a:pt x="1413424" y="1364456"/>
                        </a:lnTo>
                        <a:lnTo>
                          <a:pt x="1390253" y="1401200"/>
                        </a:lnTo>
                        <a:cubicBezTo>
                          <a:pt x="1361927" y="1438247"/>
                          <a:pt x="1330348" y="1472662"/>
                          <a:pt x="1295944" y="1504016"/>
                        </a:cubicBezTo>
                        <a:lnTo>
                          <a:pt x="1241053" y="1545681"/>
                        </a:lnTo>
                        <a:close/>
                        <a:moveTo>
                          <a:pt x="618752" y="1364456"/>
                        </a:moveTo>
                        <a:lnTo>
                          <a:pt x="929108" y="1364456"/>
                        </a:lnTo>
                        <a:lnTo>
                          <a:pt x="929108" y="1689783"/>
                        </a:lnTo>
                        <a:lnTo>
                          <a:pt x="921603" y="1691966"/>
                        </a:lnTo>
                        <a:cubicBezTo>
                          <a:pt x="874103" y="1701092"/>
                          <a:pt x="825063" y="1705869"/>
                          <a:pt x="774910" y="1705869"/>
                        </a:cubicBezTo>
                        <a:cubicBezTo>
                          <a:pt x="724757" y="1705869"/>
                          <a:pt x="675717" y="1701092"/>
                          <a:pt x="628218" y="1691966"/>
                        </a:cubicBezTo>
                        <a:lnTo>
                          <a:pt x="618752" y="1689212"/>
                        </a:lnTo>
                        <a:close/>
                        <a:moveTo>
                          <a:pt x="929108" y="1022994"/>
                        </a:moveTo>
                        <a:lnTo>
                          <a:pt x="1241052" y="1022994"/>
                        </a:lnTo>
                        <a:lnTo>
                          <a:pt x="1241052" y="1364456"/>
                        </a:lnTo>
                        <a:lnTo>
                          <a:pt x="929108" y="1364456"/>
                        </a:lnTo>
                        <a:close/>
                        <a:moveTo>
                          <a:pt x="1241053" y="683419"/>
                        </a:moveTo>
                        <a:lnTo>
                          <a:pt x="1549822" y="683419"/>
                        </a:lnTo>
                        <a:lnTo>
                          <a:pt x="1549822" y="928857"/>
                        </a:lnTo>
                        <a:lnTo>
                          <a:pt x="1549822" y="955131"/>
                        </a:lnTo>
                        <a:lnTo>
                          <a:pt x="1548499" y="955131"/>
                        </a:lnTo>
                        <a:lnTo>
                          <a:pt x="1545822" y="1008302"/>
                        </a:lnTo>
                        <a:lnTo>
                          <a:pt x="1542928" y="1022994"/>
                        </a:lnTo>
                        <a:lnTo>
                          <a:pt x="1241053" y="1022994"/>
                        </a:lnTo>
                        <a:close/>
                        <a:moveTo>
                          <a:pt x="618752" y="683419"/>
                        </a:moveTo>
                        <a:lnTo>
                          <a:pt x="929108" y="683419"/>
                        </a:lnTo>
                        <a:lnTo>
                          <a:pt x="929108" y="1022994"/>
                        </a:lnTo>
                        <a:lnTo>
                          <a:pt x="618752" y="1022994"/>
                        </a:lnTo>
                        <a:close/>
                        <a:moveTo>
                          <a:pt x="929108" y="341957"/>
                        </a:moveTo>
                        <a:lnTo>
                          <a:pt x="1241052" y="341957"/>
                        </a:lnTo>
                        <a:lnTo>
                          <a:pt x="1241052" y="683419"/>
                        </a:lnTo>
                        <a:lnTo>
                          <a:pt x="929108" y="683419"/>
                        </a:lnTo>
                        <a:close/>
                        <a:moveTo>
                          <a:pt x="1241053" y="0"/>
                        </a:moveTo>
                        <a:lnTo>
                          <a:pt x="1549822" y="0"/>
                        </a:lnTo>
                        <a:lnTo>
                          <a:pt x="1549822" y="341957"/>
                        </a:lnTo>
                        <a:lnTo>
                          <a:pt x="1241053" y="341957"/>
                        </a:lnTo>
                        <a:close/>
                        <a:moveTo>
                          <a:pt x="618752" y="0"/>
                        </a:moveTo>
                        <a:lnTo>
                          <a:pt x="929108" y="0"/>
                        </a:lnTo>
                        <a:lnTo>
                          <a:pt x="929108" y="341957"/>
                        </a:lnTo>
                        <a:lnTo>
                          <a:pt x="618752" y="341957"/>
                        </a:lnTo>
                        <a:close/>
                        <a:moveTo>
                          <a:pt x="1216" y="0"/>
                        </a:moveTo>
                        <a:lnTo>
                          <a:pt x="306809" y="0"/>
                        </a:lnTo>
                        <a:lnTo>
                          <a:pt x="306809" y="341957"/>
                        </a:lnTo>
                        <a:lnTo>
                          <a:pt x="618752" y="341957"/>
                        </a:lnTo>
                        <a:lnTo>
                          <a:pt x="618752" y="683419"/>
                        </a:lnTo>
                        <a:lnTo>
                          <a:pt x="306809" y="683419"/>
                        </a:lnTo>
                        <a:lnTo>
                          <a:pt x="306809" y="1022994"/>
                        </a:lnTo>
                        <a:lnTo>
                          <a:pt x="618752" y="1022994"/>
                        </a:lnTo>
                        <a:lnTo>
                          <a:pt x="618752" y="1364456"/>
                        </a:lnTo>
                        <a:lnTo>
                          <a:pt x="306809" y="1364456"/>
                        </a:lnTo>
                        <a:lnTo>
                          <a:pt x="306809" y="1544193"/>
                        </a:lnTo>
                        <a:lnTo>
                          <a:pt x="253878" y="1504016"/>
                        </a:lnTo>
                        <a:cubicBezTo>
                          <a:pt x="219475" y="1472662"/>
                          <a:pt x="187896" y="1438247"/>
                          <a:pt x="159569" y="1401200"/>
                        </a:cubicBezTo>
                        <a:lnTo>
                          <a:pt x="136398" y="1364456"/>
                        </a:lnTo>
                        <a:lnTo>
                          <a:pt x="306808" y="1364456"/>
                        </a:lnTo>
                        <a:lnTo>
                          <a:pt x="306808" y="1022994"/>
                        </a:lnTo>
                        <a:lnTo>
                          <a:pt x="6895" y="1022994"/>
                        </a:lnTo>
                        <a:lnTo>
                          <a:pt x="4001" y="1008302"/>
                        </a:lnTo>
                        <a:lnTo>
                          <a:pt x="1323" y="955131"/>
                        </a:lnTo>
                        <a:lnTo>
                          <a:pt x="1216" y="955131"/>
                        </a:lnTo>
                        <a:lnTo>
                          <a:pt x="1216" y="952993"/>
                        </a:lnTo>
                        <a:lnTo>
                          <a:pt x="0" y="928857"/>
                        </a:lnTo>
                        <a:lnTo>
                          <a:pt x="1216" y="904722"/>
                        </a:lnTo>
                        <a:lnTo>
                          <a:pt x="1216" y="683419"/>
                        </a:lnTo>
                        <a:lnTo>
                          <a:pt x="306808" y="683419"/>
                        </a:lnTo>
                        <a:lnTo>
                          <a:pt x="306808" y="341957"/>
                        </a:lnTo>
                        <a:lnTo>
                          <a:pt x="1216" y="341957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EE6CC125-908E-47E3-B21D-15562C7DFA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53488" y="2133600"/>
                    <a:ext cx="421584" cy="623025"/>
                  </a:xfrm>
                  <a:custGeom>
                    <a:avLst/>
                    <a:gdLst>
                      <a:gd name="connsiteX0" fmla="*/ 158918 w 421584"/>
                      <a:gd name="connsiteY0" fmla="*/ 0 h 623025"/>
                      <a:gd name="connsiteX1" fmla="*/ 383947 w 421584"/>
                      <a:gd name="connsiteY1" fmla="*/ 125542 h 623025"/>
                      <a:gd name="connsiteX2" fmla="*/ 421584 w 421584"/>
                      <a:gd name="connsiteY2" fmla="*/ 575553 h 623025"/>
                      <a:gd name="connsiteX3" fmla="*/ 373119 w 421584"/>
                      <a:gd name="connsiteY3" fmla="*/ 577765 h 623025"/>
                      <a:gd name="connsiteX4" fmla="*/ 177423 w 421584"/>
                      <a:gd name="connsiteY4" fmla="*/ 605265 h 623025"/>
                      <a:gd name="connsiteX5" fmla="*/ 105146 w 421584"/>
                      <a:gd name="connsiteY5" fmla="*/ 623025 h 623025"/>
                      <a:gd name="connsiteX6" fmla="*/ 0 w 421584"/>
                      <a:gd name="connsiteY6" fmla="*/ 189754 h 623025"/>
                      <a:gd name="connsiteX7" fmla="*/ 158918 w 421584"/>
                      <a:gd name="connsiteY7" fmla="*/ 0 h 623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21584" h="623025">
                        <a:moveTo>
                          <a:pt x="158918" y="0"/>
                        </a:moveTo>
                        <a:lnTo>
                          <a:pt x="383947" y="125542"/>
                        </a:lnTo>
                        <a:lnTo>
                          <a:pt x="421584" y="575553"/>
                        </a:lnTo>
                        <a:lnTo>
                          <a:pt x="373119" y="577765"/>
                        </a:lnTo>
                        <a:cubicBezTo>
                          <a:pt x="305252" y="584052"/>
                          <a:pt x="239787" y="593324"/>
                          <a:pt x="177423" y="605265"/>
                        </a:cubicBezTo>
                        <a:lnTo>
                          <a:pt x="105146" y="623025"/>
                        </a:lnTo>
                        <a:lnTo>
                          <a:pt x="0" y="189754"/>
                        </a:lnTo>
                        <a:lnTo>
                          <a:pt x="158918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4071A5FC-13E7-40AC-BE14-9733323B26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00217" y="2133600"/>
                    <a:ext cx="418703" cy="621633"/>
                  </a:xfrm>
                  <a:custGeom>
                    <a:avLst/>
                    <a:gdLst>
                      <a:gd name="connsiteX0" fmla="*/ 255152 w 418703"/>
                      <a:gd name="connsiteY0" fmla="*/ 0 h 621633"/>
                      <a:gd name="connsiteX1" fmla="*/ 418703 w 418703"/>
                      <a:gd name="connsiteY1" fmla="*/ 191193 h 621633"/>
                      <a:gd name="connsiteX2" fmla="*/ 308915 w 418703"/>
                      <a:gd name="connsiteY2" fmla="*/ 621633 h 621633"/>
                      <a:gd name="connsiteX3" fmla="*/ 242302 w 418703"/>
                      <a:gd name="connsiteY3" fmla="*/ 605265 h 621633"/>
                      <a:gd name="connsiteX4" fmla="*/ 46606 w 418703"/>
                      <a:gd name="connsiteY4" fmla="*/ 577765 h 621633"/>
                      <a:gd name="connsiteX5" fmla="*/ 0 w 418703"/>
                      <a:gd name="connsiteY5" fmla="*/ 575638 h 621633"/>
                      <a:gd name="connsiteX6" fmla="*/ 32804 w 418703"/>
                      <a:gd name="connsiteY6" fmla="*/ 123685 h 621633"/>
                      <a:gd name="connsiteX7" fmla="*/ 36077 w 418703"/>
                      <a:gd name="connsiteY7" fmla="*/ 126206 h 621633"/>
                      <a:gd name="connsiteX8" fmla="*/ 255152 w 418703"/>
                      <a:gd name="connsiteY8" fmla="*/ 0 h 621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18703" h="621633">
                        <a:moveTo>
                          <a:pt x="255152" y="0"/>
                        </a:moveTo>
                        <a:lnTo>
                          <a:pt x="418703" y="191193"/>
                        </a:lnTo>
                        <a:lnTo>
                          <a:pt x="308915" y="621633"/>
                        </a:lnTo>
                        <a:lnTo>
                          <a:pt x="242302" y="605265"/>
                        </a:lnTo>
                        <a:cubicBezTo>
                          <a:pt x="179938" y="593324"/>
                          <a:pt x="114474" y="584052"/>
                          <a:pt x="46606" y="577765"/>
                        </a:cubicBezTo>
                        <a:lnTo>
                          <a:pt x="0" y="575638"/>
                        </a:lnTo>
                        <a:lnTo>
                          <a:pt x="32804" y="123685"/>
                        </a:lnTo>
                        <a:lnTo>
                          <a:pt x="36077" y="126206"/>
                        </a:lnTo>
                        <a:lnTo>
                          <a:pt x="255152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37F7128C-F56D-46CE-BC67-46153F991A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37435" y="2100263"/>
                    <a:ext cx="395586" cy="608975"/>
                  </a:xfrm>
                  <a:custGeom>
                    <a:avLst/>
                    <a:gdLst>
                      <a:gd name="connsiteX0" fmla="*/ 191690 w 395586"/>
                      <a:gd name="connsiteY0" fmla="*/ 0 h 608975"/>
                      <a:gd name="connsiteX1" fmla="*/ 395586 w 395586"/>
                      <a:gd name="connsiteY1" fmla="*/ 157022 h 608975"/>
                      <a:gd name="connsiteX2" fmla="*/ 362782 w 395586"/>
                      <a:gd name="connsiteY2" fmla="*/ 608975 h 608975"/>
                      <a:gd name="connsiteX3" fmla="*/ 199280 w 395586"/>
                      <a:gd name="connsiteY3" fmla="*/ 601513 h 608975"/>
                      <a:gd name="connsiteX4" fmla="*/ 37637 w 395586"/>
                      <a:gd name="connsiteY4" fmla="*/ 608890 h 608975"/>
                      <a:gd name="connsiteX5" fmla="*/ 0 w 395586"/>
                      <a:gd name="connsiteY5" fmla="*/ 158879 h 608975"/>
                      <a:gd name="connsiteX6" fmla="*/ 1190 w 395586"/>
                      <a:gd name="connsiteY6" fmla="*/ 159543 h 608975"/>
                      <a:gd name="connsiteX7" fmla="*/ 191690 w 395586"/>
                      <a:gd name="connsiteY7" fmla="*/ 0 h 6089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95586" h="608975">
                        <a:moveTo>
                          <a:pt x="191690" y="0"/>
                        </a:moveTo>
                        <a:lnTo>
                          <a:pt x="395586" y="157022"/>
                        </a:lnTo>
                        <a:lnTo>
                          <a:pt x="362782" y="608975"/>
                        </a:lnTo>
                        <a:lnTo>
                          <a:pt x="199280" y="601513"/>
                        </a:lnTo>
                        <a:lnTo>
                          <a:pt x="37637" y="608890"/>
                        </a:lnTo>
                        <a:lnTo>
                          <a:pt x="0" y="158879"/>
                        </a:lnTo>
                        <a:lnTo>
                          <a:pt x="1190" y="159543"/>
                        </a:lnTo>
                        <a:lnTo>
                          <a:pt x="191690" y="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5445B5DC-BAE0-40E0-9613-4D2FFCFE37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69481" y="2233613"/>
                    <a:ext cx="489153" cy="628650"/>
                  </a:xfrm>
                  <a:custGeom>
                    <a:avLst/>
                    <a:gdLst>
                      <a:gd name="connsiteX0" fmla="*/ 133350 w 489153"/>
                      <a:gd name="connsiteY0" fmla="*/ 0 h 628650"/>
                      <a:gd name="connsiteX1" fmla="*/ 383382 w 489153"/>
                      <a:gd name="connsiteY1" fmla="*/ 90487 h 628650"/>
                      <a:gd name="connsiteX2" fmla="*/ 384007 w 489153"/>
                      <a:gd name="connsiteY2" fmla="*/ 89741 h 628650"/>
                      <a:gd name="connsiteX3" fmla="*/ 489153 w 489153"/>
                      <a:gd name="connsiteY3" fmla="*/ 523012 h 628650"/>
                      <a:gd name="connsiteX4" fmla="*/ 384340 w 489153"/>
                      <a:gd name="connsiteY4" fmla="*/ 548766 h 628650"/>
                      <a:gd name="connsiteX5" fmla="*/ 230047 w 489153"/>
                      <a:gd name="connsiteY5" fmla="*/ 606397 h 628650"/>
                      <a:gd name="connsiteX6" fmla="*/ 189639 w 489153"/>
                      <a:gd name="connsiteY6" fmla="*/ 628567 h 628650"/>
                      <a:gd name="connsiteX7" fmla="*/ 171450 w 489153"/>
                      <a:gd name="connsiteY7" fmla="*/ 628650 h 628650"/>
                      <a:gd name="connsiteX8" fmla="*/ 0 w 489153"/>
                      <a:gd name="connsiteY8" fmla="*/ 223837 h 628650"/>
                      <a:gd name="connsiteX9" fmla="*/ 133350 w 489153"/>
                      <a:gd name="connsiteY9" fmla="*/ 0 h 6286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89153" h="628650">
                        <a:moveTo>
                          <a:pt x="133350" y="0"/>
                        </a:moveTo>
                        <a:lnTo>
                          <a:pt x="383382" y="90487"/>
                        </a:lnTo>
                        <a:lnTo>
                          <a:pt x="384007" y="89741"/>
                        </a:lnTo>
                        <a:lnTo>
                          <a:pt x="489153" y="523012"/>
                        </a:lnTo>
                        <a:lnTo>
                          <a:pt x="384340" y="548766"/>
                        </a:lnTo>
                        <a:cubicBezTo>
                          <a:pt x="328876" y="565730"/>
                          <a:pt x="277212" y="585045"/>
                          <a:pt x="230047" y="606397"/>
                        </a:cubicBezTo>
                        <a:lnTo>
                          <a:pt x="189639" y="628567"/>
                        </a:lnTo>
                        <a:lnTo>
                          <a:pt x="171450" y="628650"/>
                        </a:lnTo>
                        <a:lnTo>
                          <a:pt x="0" y="223837"/>
                        </a:lnTo>
                        <a:lnTo>
                          <a:pt x="133350" y="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0B74ACF8-CC17-46A6-89B1-5A8DBA3B93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09132" y="2235994"/>
                    <a:ext cx="491543" cy="619175"/>
                  </a:xfrm>
                  <a:custGeom>
                    <a:avLst/>
                    <a:gdLst>
                      <a:gd name="connsiteX0" fmla="*/ 358193 w 491543"/>
                      <a:gd name="connsiteY0" fmla="*/ 0 h 619175"/>
                      <a:gd name="connsiteX1" fmla="*/ 491543 w 491543"/>
                      <a:gd name="connsiteY1" fmla="*/ 214312 h 619175"/>
                      <a:gd name="connsiteX2" fmla="*/ 303424 w 491543"/>
                      <a:gd name="connsiteY2" fmla="*/ 619125 h 619175"/>
                      <a:gd name="connsiteX3" fmla="*/ 292400 w 491543"/>
                      <a:gd name="connsiteY3" fmla="*/ 619175 h 619175"/>
                      <a:gd name="connsiteX4" fmla="*/ 264771 w 491543"/>
                      <a:gd name="connsiteY4" fmla="*/ 604016 h 619175"/>
                      <a:gd name="connsiteX5" fmla="*/ 110478 w 491543"/>
                      <a:gd name="connsiteY5" fmla="*/ 546385 h 619175"/>
                      <a:gd name="connsiteX6" fmla="*/ 0 w 491543"/>
                      <a:gd name="connsiteY6" fmla="*/ 519239 h 619175"/>
                      <a:gd name="connsiteX7" fmla="*/ 109788 w 491543"/>
                      <a:gd name="connsiteY7" fmla="*/ 88799 h 619175"/>
                      <a:gd name="connsiteX8" fmla="*/ 115306 w 491543"/>
                      <a:gd name="connsiteY8" fmla="*/ 95250 h 619175"/>
                      <a:gd name="connsiteX9" fmla="*/ 358193 w 491543"/>
                      <a:gd name="connsiteY9" fmla="*/ 0 h 6191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491543" h="619175">
                        <a:moveTo>
                          <a:pt x="358193" y="0"/>
                        </a:moveTo>
                        <a:lnTo>
                          <a:pt x="491543" y="214312"/>
                        </a:lnTo>
                        <a:lnTo>
                          <a:pt x="303424" y="619125"/>
                        </a:lnTo>
                        <a:lnTo>
                          <a:pt x="292400" y="619175"/>
                        </a:lnTo>
                        <a:lnTo>
                          <a:pt x="264771" y="604016"/>
                        </a:lnTo>
                        <a:cubicBezTo>
                          <a:pt x="217605" y="582664"/>
                          <a:pt x="165941" y="563349"/>
                          <a:pt x="110478" y="546385"/>
                        </a:cubicBezTo>
                        <a:lnTo>
                          <a:pt x="0" y="519239"/>
                        </a:lnTo>
                        <a:lnTo>
                          <a:pt x="109788" y="88799"/>
                        </a:lnTo>
                        <a:lnTo>
                          <a:pt x="115306" y="95250"/>
                        </a:lnTo>
                        <a:lnTo>
                          <a:pt x="358193" y="0"/>
                        </a:lnTo>
                        <a:close/>
                      </a:path>
                    </a:pathLst>
                  </a:custGeom>
                  <a:solidFill>
                    <a:srgbClr val="00B0F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92285AC0-19AA-4FB6-95C8-E412C0CDE3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50481" y="2259807"/>
                    <a:ext cx="400050" cy="178593"/>
                  </a:xfrm>
                  <a:custGeom>
                    <a:avLst/>
                    <a:gdLst>
                      <a:gd name="connsiteX0" fmla="*/ 0 w 400050"/>
                      <a:gd name="connsiteY0" fmla="*/ 76200 h 178593"/>
                      <a:gd name="connsiteX1" fmla="*/ 28575 w 400050"/>
                      <a:gd name="connsiteY1" fmla="*/ 178593 h 178593"/>
                      <a:gd name="connsiteX2" fmla="*/ 400050 w 400050"/>
                      <a:gd name="connsiteY2" fmla="*/ 114300 h 178593"/>
                      <a:gd name="connsiteX3" fmla="*/ 385762 w 400050"/>
                      <a:gd name="connsiteY3" fmla="*/ 0 h 178593"/>
                      <a:gd name="connsiteX4" fmla="*/ 0 w 400050"/>
                      <a:gd name="connsiteY4" fmla="*/ 76200 h 1785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00050" h="178593">
                        <a:moveTo>
                          <a:pt x="0" y="76200"/>
                        </a:moveTo>
                        <a:lnTo>
                          <a:pt x="28575" y="178593"/>
                        </a:lnTo>
                        <a:lnTo>
                          <a:pt x="400050" y="114300"/>
                        </a:lnTo>
                        <a:lnTo>
                          <a:pt x="385762" y="0"/>
                        </a:lnTo>
                        <a:lnTo>
                          <a:pt x="0" y="7620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AD275C32-F123-43B5-89D2-CC22D8D49F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98106" y="2481263"/>
                    <a:ext cx="361950" cy="166687"/>
                  </a:xfrm>
                  <a:custGeom>
                    <a:avLst/>
                    <a:gdLst>
                      <a:gd name="connsiteX0" fmla="*/ 0 w 361950"/>
                      <a:gd name="connsiteY0" fmla="*/ 61912 h 166687"/>
                      <a:gd name="connsiteX1" fmla="*/ 28575 w 361950"/>
                      <a:gd name="connsiteY1" fmla="*/ 166687 h 166687"/>
                      <a:gd name="connsiteX2" fmla="*/ 361950 w 361950"/>
                      <a:gd name="connsiteY2" fmla="*/ 114300 h 166687"/>
                      <a:gd name="connsiteX3" fmla="*/ 352425 w 361950"/>
                      <a:gd name="connsiteY3" fmla="*/ 0 h 166687"/>
                      <a:gd name="connsiteX4" fmla="*/ 0 w 361950"/>
                      <a:gd name="connsiteY4" fmla="*/ 61912 h 1666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1950" h="166687">
                        <a:moveTo>
                          <a:pt x="0" y="61912"/>
                        </a:moveTo>
                        <a:lnTo>
                          <a:pt x="28575" y="166687"/>
                        </a:lnTo>
                        <a:lnTo>
                          <a:pt x="361950" y="114300"/>
                        </a:lnTo>
                        <a:lnTo>
                          <a:pt x="352425" y="0"/>
                        </a:lnTo>
                        <a:lnTo>
                          <a:pt x="0" y="61912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5" name="星: 6 pt 134">
                    <a:extLst>
                      <a:ext uri="{FF2B5EF4-FFF2-40B4-BE49-F238E27FC236}">
                        <a16:creationId xmlns:a16="http://schemas.microsoft.com/office/drawing/2014/main" id="{84A40CA6-C6E4-4D36-AC89-DCDB6DC62702}"/>
                      </a:ext>
                    </a:extLst>
                  </p:cNvPr>
                  <p:cNvSpPr/>
                  <p:nvPr/>
                </p:nvSpPr>
                <p:spPr bwMode="auto">
                  <a:xfrm rot="20356374">
                    <a:off x="3602861" y="2363685"/>
                    <a:ext cx="126380" cy="144016"/>
                  </a:xfrm>
                  <a:prstGeom prst="star6">
                    <a:avLst>
                      <a:gd name="adj" fmla="val 32175"/>
                      <a:gd name="hf" fmla="val 115470"/>
                    </a:avLst>
                  </a:prstGeom>
                  <a:solidFill>
                    <a:srgbClr val="FFC0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6" name="星: 6 pt 135">
                    <a:extLst>
                      <a:ext uri="{FF2B5EF4-FFF2-40B4-BE49-F238E27FC236}">
                        <a16:creationId xmlns:a16="http://schemas.microsoft.com/office/drawing/2014/main" id="{4D34C81A-EB7C-4342-B278-FB22D24C102A}"/>
                      </a:ext>
                    </a:extLst>
                  </p:cNvPr>
                  <p:cNvSpPr/>
                  <p:nvPr/>
                </p:nvSpPr>
                <p:spPr bwMode="auto">
                  <a:xfrm rot="1104437">
                    <a:off x="5150674" y="2306534"/>
                    <a:ext cx="126380" cy="144016"/>
                  </a:xfrm>
                  <a:prstGeom prst="star6">
                    <a:avLst>
                      <a:gd name="adj" fmla="val 32175"/>
                      <a:gd name="hf" fmla="val 115470"/>
                    </a:avLst>
                  </a:prstGeom>
                  <a:solidFill>
                    <a:srgbClr val="FFC0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43C0A470-5AE2-462A-BDF3-70C88DFB23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98169" y="2526105"/>
                    <a:ext cx="247623" cy="180953"/>
                  </a:xfrm>
                  <a:custGeom>
                    <a:avLst/>
                    <a:gdLst>
                      <a:gd name="connsiteX0" fmla="*/ 233733 w 247623"/>
                      <a:gd name="connsiteY0" fmla="*/ 0 h 180953"/>
                      <a:gd name="connsiteX1" fmla="*/ 237722 w 247623"/>
                      <a:gd name="connsiteY1" fmla="*/ 5916 h 180953"/>
                      <a:gd name="connsiteX2" fmla="*/ 247623 w 247623"/>
                      <a:gd name="connsiteY2" fmla="*/ 54959 h 180953"/>
                      <a:gd name="connsiteX3" fmla="*/ 121629 w 247623"/>
                      <a:gd name="connsiteY3" fmla="*/ 180953 h 180953"/>
                      <a:gd name="connsiteX4" fmla="*/ 5536 w 247623"/>
                      <a:gd name="connsiteY4" fmla="*/ 104002 h 180953"/>
                      <a:gd name="connsiteX5" fmla="*/ 0 w 247623"/>
                      <a:gd name="connsiteY5" fmla="*/ 76580 h 180953"/>
                      <a:gd name="connsiteX6" fmla="*/ 23013 w 247623"/>
                      <a:gd name="connsiteY6" fmla="*/ 110712 h 180953"/>
                      <a:gd name="connsiteX7" fmla="*/ 112104 w 247623"/>
                      <a:gd name="connsiteY7" fmla="*/ 147615 h 180953"/>
                      <a:gd name="connsiteX8" fmla="*/ 238098 w 247623"/>
                      <a:gd name="connsiteY8" fmla="*/ 21621 h 1809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47623" h="180953">
                        <a:moveTo>
                          <a:pt x="233733" y="0"/>
                        </a:moveTo>
                        <a:lnTo>
                          <a:pt x="237722" y="5916"/>
                        </a:lnTo>
                        <a:cubicBezTo>
                          <a:pt x="244098" y="20990"/>
                          <a:pt x="247623" y="37563"/>
                          <a:pt x="247623" y="54959"/>
                        </a:cubicBezTo>
                        <a:cubicBezTo>
                          <a:pt x="247623" y="124544"/>
                          <a:pt x="191214" y="180953"/>
                          <a:pt x="121629" y="180953"/>
                        </a:cubicBezTo>
                        <a:cubicBezTo>
                          <a:pt x="69440" y="180953"/>
                          <a:pt x="24663" y="149223"/>
                          <a:pt x="5536" y="104002"/>
                        </a:cubicBezTo>
                        <a:lnTo>
                          <a:pt x="0" y="76580"/>
                        </a:lnTo>
                        <a:lnTo>
                          <a:pt x="23013" y="110712"/>
                        </a:lnTo>
                        <a:cubicBezTo>
                          <a:pt x="45813" y="133513"/>
                          <a:pt x="77312" y="147615"/>
                          <a:pt x="112104" y="147615"/>
                        </a:cubicBezTo>
                        <a:cubicBezTo>
                          <a:pt x="181689" y="147615"/>
                          <a:pt x="238098" y="91206"/>
                          <a:pt x="238098" y="2162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63720ADA-4575-44FB-BEF4-DAB50CF92B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6331" y="2476500"/>
                    <a:ext cx="392907" cy="283369"/>
                  </a:xfrm>
                  <a:custGeom>
                    <a:avLst/>
                    <a:gdLst>
                      <a:gd name="connsiteX0" fmla="*/ 45244 w 392907"/>
                      <a:gd name="connsiteY0" fmla="*/ 0 h 283369"/>
                      <a:gd name="connsiteX1" fmla="*/ 0 w 392907"/>
                      <a:gd name="connsiteY1" fmla="*/ 180975 h 283369"/>
                      <a:gd name="connsiteX2" fmla="*/ 328613 w 392907"/>
                      <a:gd name="connsiteY2" fmla="*/ 283369 h 283369"/>
                      <a:gd name="connsiteX3" fmla="*/ 392907 w 392907"/>
                      <a:gd name="connsiteY3" fmla="*/ 128588 h 283369"/>
                      <a:gd name="connsiteX4" fmla="*/ 45244 w 392907"/>
                      <a:gd name="connsiteY4" fmla="*/ 0 h 2833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2907" h="283369">
                        <a:moveTo>
                          <a:pt x="45244" y="0"/>
                        </a:moveTo>
                        <a:lnTo>
                          <a:pt x="0" y="180975"/>
                        </a:lnTo>
                        <a:lnTo>
                          <a:pt x="328613" y="283369"/>
                        </a:lnTo>
                        <a:lnTo>
                          <a:pt x="392907" y="128588"/>
                        </a:lnTo>
                        <a:lnTo>
                          <a:pt x="45244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99BDE629-A96F-4C0A-BD3D-3D23FDF409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43475" y="2509838"/>
                    <a:ext cx="378619" cy="221456"/>
                  </a:xfrm>
                  <a:custGeom>
                    <a:avLst/>
                    <a:gdLst>
                      <a:gd name="connsiteX0" fmla="*/ 28575 w 371475"/>
                      <a:gd name="connsiteY0" fmla="*/ 0 h 221456"/>
                      <a:gd name="connsiteX1" fmla="*/ 0 w 371475"/>
                      <a:gd name="connsiteY1" fmla="*/ 107156 h 221456"/>
                      <a:gd name="connsiteX2" fmla="*/ 326231 w 371475"/>
                      <a:gd name="connsiteY2" fmla="*/ 221456 h 221456"/>
                      <a:gd name="connsiteX3" fmla="*/ 371475 w 371475"/>
                      <a:gd name="connsiteY3" fmla="*/ 121443 h 221456"/>
                      <a:gd name="connsiteX4" fmla="*/ 28575 w 371475"/>
                      <a:gd name="connsiteY4" fmla="*/ 0 h 2214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71475" h="221456">
                        <a:moveTo>
                          <a:pt x="28575" y="0"/>
                        </a:moveTo>
                        <a:lnTo>
                          <a:pt x="0" y="107156"/>
                        </a:lnTo>
                        <a:lnTo>
                          <a:pt x="326231" y="221456"/>
                        </a:lnTo>
                        <a:lnTo>
                          <a:pt x="371475" y="121443"/>
                        </a:lnTo>
                        <a:lnTo>
                          <a:pt x="28575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140" name="グループ化 139">
                    <a:extLst>
                      <a:ext uri="{FF2B5EF4-FFF2-40B4-BE49-F238E27FC236}">
                        <a16:creationId xmlns:a16="http://schemas.microsoft.com/office/drawing/2014/main" id="{DAC62870-3F71-4D96-A294-EACB4E0B07D7}"/>
                      </a:ext>
                    </a:extLst>
                  </p:cNvPr>
                  <p:cNvGrpSpPr/>
                  <p:nvPr/>
                </p:nvGrpSpPr>
                <p:grpSpPr>
                  <a:xfrm>
                    <a:off x="4279155" y="2280303"/>
                    <a:ext cx="1005962" cy="435073"/>
                    <a:chOff x="1328738" y="1343025"/>
                    <a:chExt cx="6243637" cy="2700338"/>
                  </a:xfrm>
                </p:grpSpPr>
                <p:grpSp>
                  <p:nvGrpSpPr>
                    <p:cNvPr id="141" name="グループ化 140">
                      <a:extLst>
                        <a:ext uri="{FF2B5EF4-FFF2-40B4-BE49-F238E27FC236}">
                          <a16:creationId xmlns:a16="http://schemas.microsoft.com/office/drawing/2014/main" id="{A153056E-1A56-4E5E-BD29-260E199EBC7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328738" y="1343025"/>
                      <a:ext cx="823912" cy="1077863"/>
                      <a:chOff x="1328738" y="1343025"/>
                      <a:chExt cx="823912" cy="1077863"/>
                    </a:xfrm>
                  </p:grpSpPr>
                  <p:sp>
                    <p:nvSpPr>
                      <p:cNvPr id="155" name="星: 16 pt 154">
                        <a:extLst>
                          <a:ext uri="{FF2B5EF4-FFF2-40B4-BE49-F238E27FC236}">
                            <a16:creationId xmlns:a16="http://schemas.microsoft.com/office/drawing/2014/main" id="{D938883B-1A98-4914-A09E-C6A8CEB22D24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352600" y="1485970"/>
                        <a:ext cx="792088" cy="934918"/>
                      </a:xfrm>
                      <a:prstGeom prst="star16">
                        <a:avLst>
                          <a:gd name="adj" fmla="val 41401"/>
                        </a:avLst>
                      </a:prstGeom>
                      <a:solidFill>
                        <a:srgbClr val="FFC000"/>
                      </a:solidFill>
                      <a:ln w="31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56" name="フリーフォーム: 図形 155">
                        <a:extLst>
                          <a:ext uri="{FF2B5EF4-FFF2-40B4-BE49-F238E27FC236}">
                            <a16:creationId xmlns:a16="http://schemas.microsoft.com/office/drawing/2014/main" id="{268125FA-BB02-4130-B800-5BE2941046CD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328738" y="1343025"/>
                        <a:ext cx="823912" cy="295275"/>
                      </a:xfrm>
                      <a:custGeom>
                        <a:avLst/>
                        <a:gdLst>
                          <a:gd name="connsiteX0" fmla="*/ 719137 w 823912"/>
                          <a:gd name="connsiteY0" fmla="*/ 295275 h 295275"/>
                          <a:gd name="connsiteX1" fmla="*/ 119062 w 823912"/>
                          <a:gd name="connsiteY1" fmla="*/ 295275 h 295275"/>
                          <a:gd name="connsiteX2" fmla="*/ 0 w 823912"/>
                          <a:gd name="connsiteY2" fmla="*/ 80963 h 295275"/>
                          <a:gd name="connsiteX3" fmla="*/ 242887 w 823912"/>
                          <a:gd name="connsiteY3" fmla="*/ 161925 h 295275"/>
                          <a:gd name="connsiteX4" fmla="*/ 419100 w 823912"/>
                          <a:gd name="connsiteY4" fmla="*/ 0 h 295275"/>
                          <a:gd name="connsiteX5" fmla="*/ 571500 w 823912"/>
                          <a:gd name="connsiteY5" fmla="*/ 161925 h 295275"/>
                          <a:gd name="connsiteX6" fmla="*/ 823912 w 823912"/>
                          <a:gd name="connsiteY6" fmla="*/ 42863 h 295275"/>
                          <a:gd name="connsiteX7" fmla="*/ 719137 w 823912"/>
                          <a:gd name="connsiteY7" fmla="*/ 295275 h 2952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23912" h="295275">
                            <a:moveTo>
                              <a:pt x="719137" y="295275"/>
                            </a:moveTo>
                            <a:lnTo>
                              <a:pt x="119062" y="295275"/>
                            </a:lnTo>
                            <a:lnTo>
                              <a:pt x="0" y="80963"/>
                            </a:lnTo>
                            <a:lnTo>
                              <a:pt x="242887" y="161925"/>
                            </a:lnTo>
                            <a:lnTo>
                              <a:pt x="419100" y="0"/>
                            </a:lnTo>
                            <a:lnTo>
                              <a:pt x="571500" y="161925"/>
                            </a:lnTo>
                            <a:lnTo>
                              <a:pt x="823912" y="42863"/>
                            </a:lnTo>
                            <a:lnTo>
                              <a:pt x="719137" y="295275"/>
                            </a:lnTo>
                            <a:close/>
                          </a:path>
                        </a:pathLst>
                      </a:custGeom>
                      <a:solidFill>
                        <a:srgbClr val="FFC000"/>
                      </a:solidFill>
                      <a:ln w="31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142" name="グループ化 141">
                      <a:extLst>
                        <a:ext uri="{FF2B5EF4-FFF2-40B4-BE49-F238E27FC236}">
                          <a16:creationId xmlns:a16="http://schemas.microsoft.com/office/drawing/2014/main" id="{06AA28D3-CF0A-4CD6-9A6A-B3DEEB269CA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24113" y="1343025"/>
                      <a:ext cx="823912" cy="1077863"/>
                      <a:chOff x="1328738" y="1343025"/>
                      <a:chExt cx="823912" cy="1077863"/>
                    </a:xfrm>
                  </p:grpSpPr>
                  <p:sp>
                    <p:nvSpPr>
                      <p:cNvPr id="153" name="星: 16 pt 152">
                        <a:extLst>
                          <a:ext uri="{FF2B5EF4-FFF2-40B4-BE49-F238E27FC236}">
                            <a16:creationId xmlns:a16="http://schemas.microsoft.com/office/drawing/2014/main" id="{8E201C33-1FD7-4518-9763-E55B886609D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352600" y="1485970"/>
                        <a:ext cx="792088" cy="934918"/>
                      </a:xfrm>
                      <a:prstGeom prst="star16">
                        <a:avLst>
                          <a:gd name="adj" fmla="val 41401"/>
                        </a:avLst>
                      </a:prstGeom>
                      <a:solidFill>
                        <a:srgbClr val="FFC000"/>
                      </a:solidFill>
                      <a:ln w="31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54" name="フリーフォーム: 図形 153">
                        <a:extLst>
                          <a:ext uri="{FF2B5EF4-FFF2-40B4-BE49-F238E27FC236}">
                            <a16:creationId xmlns:a16="http://schemas.microsoft.com/office/drawing/2014/main" id="{27885CFD-3342-4146-9CAF-B4F5AD4698D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328738" y="1343025"/>
                        <a:ext cx="823912" cy="295275"/>
                      </a:xfrm>
                      <a:custGeom>
                        <a:avLst/>
                        <a:gdLst>
                          <a:gd name="connsiteX0" fmla="*/ 719137 w 823912"/>
                          <a:gd name="connsiteY0" fmla="*/ 295275 h 295275"/>
                          <a:gd name="connsiteX1" fmla="*/ 119062 w 823912"/>
                          <a:gd name="connsiteY1" fmla="*/ 295275 h 295275"/>
                          <a:gd name="connsiteX2" fmla="*/ 0 w 823912"/>
                          <a:gd name="connsiteY2" fmla="*/ 80963 h 295275"/>
                          <a:gd name="connsiteX3" fmla="*/ 242887 w 823912"/>
                          <a:gd name="connsiteY3" fmla="*/ 161925 h 295275"/>
                          <a:gd name="connsiteX4" fmla="*/ 419100 w 823912"/>
                          <a:gd name="connsiteY4" fmla="*/ 0 h 295275"/>
                          <a:gd name="connsiteX5" fmla="*/ 571500 w 823912"/>
                          <a:gd name="connsiteY5" fmla="*/ 161925 h 295275"/>
                          <a:gd name="connsiteX6" fmla="*/ 823912 w 823912"/>
                          <a:gd name="connsiteY6" fmla="*/ 42863 h 295275"/>
                          <a:gd name="connsiteX7" fmla="*/ 719137 w 823912"/>
                          <a:gd name="connsiteY7" fmla="*/ 295275 h 2952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23912" h="295275">
                            <a:moveTo>
                              <a:pt x="719137" y="295275"/>
                            </a:moveTo>
                            <a:lnTo>
                              <a:pt x="119062" y="295275"/>
                            </a:lnTo>
                            <a:lnTo>
                              <a:pt x="0" y="80963"/>
                            </a:lnTo>
                            <a:lnTo>
                              <a:pt x="242887" y="161925"/>
                            </a:lnTo>
                            <a:lnTo>
                              <a:pt x="419100" y="0"/>
                            </a:lnTo>
                            <a:lnTo>
                              <a:pt x="571500" y="161925"/>
                            </a:lnTo>
                            <a:lnTo>
                              <a:pt x="823912" y="42863"/>
                            </a:lnTo>
                            <a:lnTo>
                              <a:pt x="719137" y="295275"/>
                            </a:lnTo>
                            <a:close/>
                          </a:path>
                        </a:pathLst>
                      </a:custGeom>
                      <a:solidFill>
                        <a:srgbClr val="FFC000"/>
                      </a:solidFill>
                      <a:ln w="31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grpSp>
                  <p:nvGrpSpPr>
                    <p:cNvPr id="143" name="グループ化 142">
                      <a:extLst>
                        <a:ext uri="{FF2B5EF4-FFF2-40B4-BE49-F238E27FC236}">
                          <a16:creationId xmlns:a16="http://schemas.microsoft.com/office/drawing/2014/main" id="{926274B9-2AF4-4093-9AA5-F62794D6E07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862138" y="2605087"/>
                      <a:ext cx="823912" cy="1077863"/>
                      <a:chOff x="1328738" y="1343025"/>
                      <a:chExt cx="823912" cy="1077863"/>
                    </a:xfrm>
                  </p:grpSpPr>
                  <p:sp>
                    <p:nvSpPr>
                      <p:cNvPr id="151" name="星: 16 pt 150">
                        <a:extLst>
                          <a:ext uri="{FF2B5EF4-FFF2-40B4-BE49-F238E27FC236}">
                            <a16:creationId xmlns:a16="http://schemas.microsoft.com/office/drawing/2014/main" id="{200CD545-1098-47D0-B260-D25F61656A3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352600" y="1485970"/>
                        <a:ext cx="792088" cy="934918"/>
                      </a:xfrm>
                      <a:prstGeom prst="star16">
                        <a:avLst>
                          <a:gd name="adj" fmla="val 41401"/>
                        </a:avLst>
                      </a:prstGeom>
                      <a:solidFill>
                        <a:srgbClr val="FFC000"/>
                      </a:solidFill>
                      <a:ln w="31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endParaRPr>
                      </a:p>
                    </p:txBody>
                  </p:sp>
                  <p:sp>
                    <p:nvSpPr>
                      <p:cNvPr id="152" name="フリーフォーム: 図形 151">
                        <a:extLst>
                          <a:ext uri="{FF2B5EF4-FFF2-40B4-BE49-F238E27FC236}">
                            <a16:creationId xmlns:a16="http://schemas.microsoft.com/office/drawing/2014/main" id="{0F36ABC0-C502-4133-8376-A1AAD7B10B5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1328738" y="1343025"/>
                        <a:ext cx="823912" cy="295275"/>
                      </a:xfrm>
                      <a:custGeom>
                        <a:avLst/>
                        <a:gdLst>
                          <a:gd name="connsiteX0" fmla="*/ 719137 w 823912"/>
                          <a:gd name="connsiteY0" fmla="*/ 295275 h 295275"/>
                          <a:gd name="connsiteX1" fmla="*/ 119062 w 823912"/>
                          <a:gd name="connsiteY1" fmla="*/ 295275 h 295275"/>
                          <a:gd name="connsiteX2" fmla="*/ 0 w 823912"/>
                          <a:gd name="connsiteY2" fmla="*/ 80963 h 295275"/>
                          <a:gd name="connsiteX3" fmla="*/ 242887 w 823912"/>
                          <a:gd name="connsiteY3" fmla="*/ 161925 h 295275"/>
                          <a:gd name="connsiteX4" fmla="*/ 419100 w 823912"/>
                          <a:gd name="connsiteY4" fmla="*/ 0 h 295275"/>
                          <a:gd name="connsiteX5" fmla="*/ 571500 w 823912"/>
                          <a:gd name="connsiteY5" fmla="*/ 161925 h 295275"/>
                          <a:gd name="connsiteX6" fmla="*/ 823912 w 823912"/>
                          <a:gd name="connsiteY6" fmla="*/ 42863 h 295275"/>
                          <a:gd name="connsiteX7" fmla="*/ 719137 w 823912"/>
                          <a:gd name="connsiteY7" fmla="*/ 295275 h 2952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</a:cxnLst>
                        <a:rect l="l" t="t" r="r" b="b"/>
                        <a:pathLst>
                          <a:path w="823912" h="295275">
                            <a:moveTo>
                              <a:pt x="719137" y="295275"/>
                            </a:moveTo>
                            <a:lnTo>
                              <a:pt x="119062" y="295275"/>
                            </a:lnTo>
                            <a:lnTo>
                              <a:pt x="0" y="80963"/>
                            </a:lnTo>
                            <a:lnTo>
                              <a:pt x="242887" y="161925"/>
                            </a:lnTo>
                            <a:lnTo>
                              <a:pt x="419100" y="0"/>
                            </a:lnTo>
                            <a:lnTo>
                              <a:pt x="571500" y="161925"/>
                            </a:lnTo>
                            <a:lnTo>
                              <a:pt x="823912" y="42863"/>
                            </a:lnTo>
                            <a:lnTo>
                              <a:pt x="719137" y="295275"/>
                            </a:lnTo>
                            <a:close/>
                          </a:path>
                        </a:pathLst>
                      </a:custGeom>
                      <a:solidFill>
                        <a:srgbClr val="FFC000"/>
                      </a:solidFill>
                      <a:ln w="31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>
                      <a:effectLst/>
                      <a:extLst/>
                    </p:spPr>
                    <p:txBody>
                      <a:bodyPr vert="horz" wrap="square" lIns="91440" tIns="45720" rIns="91440" bIns="45720" numCol="1" rtlCol="0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endPara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endParaRPr>
                      </a:p>
                    </p:txBody>
                  </p:sp>
                </p:grpSp>
                <p:sp>
                  <p:nvSpPr>
                    <p:cNvPr id="144" name="フリーフォーム: 図形 143">
                      <a:extLst>
                        <a:ext uri="{FF2B5EF4-FFF2-40B4-BE49-F238E27FC236}">
                          <a16:creationId xmlns:a16="http://schemas.microsoft.com/office/drawing/2014/main" id="{0E81BBD8-D8A8-4892-952A-DDBB69E96AF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767388" y="3090863"/>
                      <a:ext cx="1804987" cy="952500"/>
                    </a:xfrm>
                    <a:custGeom>
                      <a:avLst/>
                      <a:gdLst>
                        <a:gd name="connsiteX0" fmla="*/ 142875 w 1804987"/>
                        <a:gd name="connsiteY0" fmla="*/ 66675 h 952500"/>
                        <a:gd name="connsiteX1" fmla="*/ 0 w 1804987"/>
                        <a:gd name="connsiteY1" fmla="*/ 104775 h 952500"/>
                        <a:gd name="connsiteX2" fmla="*/ 114300 w 1804987"/>
                        <a:gd name="connsiteY2" fmla="*/ 180975 h 952500"/>
                        <a:gd name="connsiteX3" fmla="*/ 161925 w 1804987"/>
                        <a:gd name="connsiteY3" fmla="*/ 176212 h 952500"/>
                        <a:gd name="connsiteX4" fmla="*/ 257175 w 1804987"/>
                        <a:gd name="connsiteY4" fmla="*/ 300037 h 952500"/>
                        <a:gd name="connsiteX5" fmla="*/ 33337 w 1804987"/>
                        <a:gd name="connsiteY5" fmla="*/ 338137 h 952500"/>
                        <a:gd name="connsiteX6" fmla="*/ 104775 w 1804987"/>
                        <a:gd name="connsiteY6" fmla="*/ 409575 h 952500"/>
                        <a:gd name="connsiteX7" fmla="*/ 328612 w 1804987"/>
                        <a:gd name="connsiteY7" fmla="*/ 376237 h 952500"/>
                        <a:gd name="connsiteX8" fmla="*/ 471487 w 1804987"/>
                        <a:gd name="connsiteY8" fmla="*/ 457200 h 952500"/>
                        <a:gd name="connsiteX9" fmla="*/ 404812 w 1804987"/>
                        <a:gd name="connsiteY9" fmla="*/ 495300 h 952500"/>
                        <a:gd name="connsiteX10" fmla="*/ 280987 w 1804987"/>
                        <a:gd name="connsiteY10" fmla="*/ 485775 h 952500"/>
                        <a:gd name="connsiteX11" fmla="*/ 266700 w 1804987"/>
                        <a:gd name="connsiteY11" fmla="*/ 519112 h 952500"/>
                        <a:gd name="connsiteX12" fmla="*/ 342900 w 1804987"/>
                        <a:gd name="connsiteY12" fmla="*/ 561975 h 952500"/>
                        <a:gd name="connsiteX13" fmla="*/ 614362 w 1804987"/>
                        <a:gd name="connsiteY13" fmla="*/ 566737 h 952500"/>
                        <a:gd name="connsiteX14" fmla="*/ 723900 w 1804987"/>
                        <a:gd name="connsiteY14" fmla="*/ 528637 h 952500"/>
                        <a:gd name="connsiteX15" fmla="*/ 895350 w 1804987"/>
                        <a:gd name="connsiteY15" fmla="*/ 590550 h 952500"/>
                        <a:gd name="connsiteX16" fmla="*/ 857250 w 1804987"/>
                        <a:gd name="connsiteY16" fmla="*/ 633412 h 952500"/>
                        <a:gd name="connsiteX17" fmla="*/ 709612 w 1804987"/>
                        <a:gd name="connsiteY17" fmla="*/ 647700 h 952500"/>
                        <a:gd name="connsiteX18" fmla="*/ 804862 w 1804987"/>
                        <a:gd name="connsiteY18" fmla="*/ 714375 h 952500"/>
                        <a:gd name="connsiteX19" fmla="*/ 919162 w 1804987"/>
                        <a:gd name="connsiteY19" fmla="*/ 709612 h 952500"/>
                        <a:gd name="connsiteX20" fmla="*/ 1038225 w 1804987"/>
                        <a:gd name="connsiteY20" fmla="*/ 700087 h 952500"/>
                        <a:gd name="connsiteX21" fmla="*/ 1109662 w 1804987"/>
                        <a:gd name="connsiteY21" fmla="*/ 671512 h 952500"/>
                        <a:gd name="connsiteX22" fmla="*/ 1390650 w 1804987"/>
                        <a:gd name="connsiteY22" fmla="*/ 838200 h 952500"/>
                        <a:gd name="connsiteX23" fmla="*/ 1409700 w 1804987"/>
                        <a:gd name="connsiteY23" fmla="*/ 871537 h 952500"/>
                        <a:gd name="connsiteX24" fmla="*/ 1343025 w 1804987"/>
                        <a:gd name="connsiteY24" fmla="*/ 900112 h 952500"/>
                        <a:gd name="connsiteX25" fmla="*/ 1371600 w 1804987"/>
                        <a:gd name="connsiteY25" fmla="*/ 952500 h 952500"/>
                        <a:gd name="connsiteX26" fmla="*/ 1428750 w 1804987"/>
                        <a:gd name="connsiteY26" fmla="*/ 947737 h 952500"/>
                        <a:gd name="connsiteX27" fmla="*/ 1514475 w 1804987"/>
                        <a:gd name="connsiteY27" fmla="*/ 885825 h 952500"/>
                        <a:gd name="connsiteX28" fmla="*/ 1457325 w 1804987"/>
                        <a:gd name="connsiteY28" fmla="*/ 742950 h 952500"/>
                        <a:gd name="connsiteX29" fmla="*/ 1352550 w 1804987"/>
                        <a:gd name="connsiteY29" fmla="*/ 671512 h 952500"/>
                        <a:gd name="connsiteX30" fmla="*/ 1338262 w 1804987"/>
                        <a:gd name="connsiteY30" fmla="*/ 542925 h 952500"/>
                        <a:gd name="connsiteX31" fmla="*/ 1619250 w 1804987"/>
                        <a:gd name="connsiteY31" fmla="*/ 695325 h 952500"/>
                        <a:gd name="connsiteX32" fmla="*/ 1733550 w 1804987"/>
                        <a:gd name="connsiteY32" fmla="*/ 704850 h 952500"/>
                        <a:gd name="connsiteX33" fmla="*/ 1804987 w 1804987"/>
                        <a:gd name="connsiteY33" fmla="*/ 647700 h 952500"/>
                        <a:gd name="connsiteX34" fmla="*/ 1762125 w 1804987"/>
                        <a:gd name="connsiteY34" fmla="*/ 585787 h 952500"/>
                        <a:gd name="connsiteX35" fmla="*/ 1281112 w 1804987"/>
                        <a:gd name="connsiteY35" fmla="*/ 461962 h 952500"/>
                        <a:gd name="connsiteX36" fmla="*/ 1176337 w 1804987"/>
                        <a:gd name="connsiteY36" fmla="*/ 381000 h 952500"/>
                        <a:gd name="connsiteX37" fmla="*/ 1014412 w 1804987"/>
                        <a:gd name="connsiteY37" fmla="*/ 381000 h 952500"/>
                        <a:gd name="connsiteX38" fmla="*/ 842962 w 1804987"/>
                        <a:gd name="connsiteY38" fmla="*/ 376237 h 952500"/>
                        <a:gd name="connsiteX39" fmla="*/ 638175 w 1804987"/>
                        <a:gd name="connsiteY39" fmla="*/ 309562 h 952500"/>
                        <a:gd name="connsiteX40" fmla="*/ 461962 w 1804987"/>
                        <a:gd name="connsiteY40" fmla="*/ 219075 h 952500"/>
                        <a:gd name="connsiteX41" fmla="*/ 371475 w 1804987"/>
                        <a:gd name="connsiteY41" fmla="*/ 190500 h 952500"/>
                        <a:gd name="connsiteX42" fmla="*/ 319087 w 1804987"/>
                        <a:gd name="connsiteY42" fmla="*/ 133350 h 952500"/>
                        <a:gd name="connsiteX43" fmla="*/ 333375 w 1804987"/>
                        <a:gd name="connsiteY43" fmla="*/ 95250 h 952500"/>
                        <a:gd name="connsiteX44" fmla="*/ 309562 w 1804987"/>
                        <a:gd name="connsiteY44" fmla="*/ 66675 h 952500"/>
                        <a:gd name="connsiteX45" fmla="*/ 276225 w 1804987"/>
                        <a:gd name="connsiteY45" fmla="*/ 66675 h 952500"/>
                        <a:gd name="connsiteX46" fmla="*/ 223837 w 1804987"/>
                        <a:gd name="connsiteY46" fmla="*/ 23812 h 952500"/>
                        <a:gd name="connsiteX47" fmla="*/ 180975 w 1804987"/>
                        <a:gd name="connsiteY47" fmla="*/ 0 h 952500"/>
                        <a:gd name="connsiteX48" fmla="*/ 142875 w 1804987"/>
                        <a:gd name="connsiteY48" fmla="*/ 66675 h 9525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</a:cxnLst>
                      <a:rect l="l" t="t" r="r" b="b"/>
                      <a:pathLst>
                        <a:path w="1804987" h="952500">
                          <a:moveTo>
                            <a:pt x="142875" y="66675"/>
                          </a:moveTo>
                          <a:lnTo>
                            <a:pt x="0" y="104775"/>
                          </a:lnTo>
                          <a:lnTo>
                            <a:pt x="114300" y="180975"/>
                          </a:lnTo>
                          <a:lnTo>
                            <a:pt x="161925" y="176212"/>
                          </a:lnTo>
                          <a:lnTo>
                            <a:pt x="257175" y="300037"/>
                          </a:lnTo>
                          <a:lnTo>
                            <a:pt x="33337" y="338137"/>
                          </a:lnTo>
                          <a:lnTo>
                            <a:pt x="104775" y="409575"/>
                          </a:lnTo>
                          <a:lnTo>
                            <a:pt x="328612" y="376237"/>
                          </a:lnTo>
                          <a:lnTo>
                            <a:pt x="471487" y="457200"/>
                          </a:lnTo>
                          <a:lnTo>
                            <a:pt x="404812" y="495300"/>
                          </a:lnTo>
                          <a:lnTo>
                            <a:pt x="280987" y="485775"/>
                          </a:lnTo>
                          <a:lnTo>
                            <a:pt x="266700" y="519112"/>
                          </a:lnTo>
                          <a:lnTo>
                            <a:pt x="342900" y="561975"/>
                          </a:lnTo>
                          <a:lnTo>
                            <a:pt x="614362" y="566737"/>
                          </a:lnTo>
                          <a:lnTo>
                            <a:pt x="723900" y="528637"/>
                          </a:lnTo>
                          <a:lnTo>
                            <a:pt x="895350" y="590550"/>
                          </a:lnTo>
                          <a:lnTo>
                            <a:pt x="857250" y="633412"/>
                          </a:lnTo>
                          <a:lnTo>
                            <a:pt x="709612" y="647700"/>
                          </a:lnTo>
                          <a:lnTo>
                            <a:pt x="804862" y="714375"/>
                          </a:lnTo>
                          <a:lnTo>
                            <a:pt x="919162" y="709612"/>
                          </a:lnTo>
                          <a:lnTo>
                            <a:pt x="1038225" y="700087"/>
                          </a:lnTo>
                          <a:lnTo>
                            <a:pt x="1109662" y="671512"/>
                          </a:lnTo>
                          <a:lnTo>
                            <a:pt x="1390650" y="838200"/>
                          </a:lnTo>
                          <a:lnTo>
                            <a:pt x="1409700" y="871537"/>
                          </a:lnTo>
                          <a:lnTo>
                            <a:pt x="1343025" y="900112"/>
                          </a:lnTo>
                          <a:lnTo>
                            <a:pt x="1371600" y="952500"/>
                          </a:lnTo>
                          <a:lnTo>
                            <a:pt x="1428750" y="947737"/>
                          </a:lnTo>
                          <a:lnTo>
                            <a:pt x="1514475" y="885825"/>
                          </a:lnTo>
                          <a:lnTo>
                            <a:pt x="1457325" y="742950"/>
                          </a:lnTo>
                          <a:lnTo>
                            <a:pt x="1352550" y="671512"/>
                          </a:lnTo>
                          <a:lnTo>
                            <a:pt x="1338262" y="542925"/>
                          </a:lnTo>
                          <a:lnTo>
                            <a:pt x="1619250" y="695325"/>
                          </a:lnTo>
                          <a:lnTo>
                            <a:pt x="1733550" y="704850"/>
                          </a:lnTo>
                          <a:lnTo>
                            <a:pt x="1804987" y="647700"/>
                          </a:lnTo>
                          <a:lnTo>
                            <a:pt x="1762125" y="585787"/>
                          </a:lnTo>
                          <a:lnTo>
                            <a:pt x="1281112" y="461962"/>
                          </a:lnTo>
                          <a:lnTo>
                            <a:pt x="1176337" y="381000"/>
                          </a:lnTo>
                          <a:lnTo>
                            <a:pt x="1014412" y="381000"/>
                          </a:lnTo>
                          <a:lnTo>
                            <a:pt x="842962" y="376237"/>
                          </a:lnTo>
                          <a:lnTo>
                            <a:pt x="638175" y="309562"/>
                          </a:lnTo>
                          <a:lnTo>
                            <a:pt x="461962" y="219075"/>
                          </a:lnTo>
                          <a:lnTo>
                            <a:pt x="371475" y="190500"/>
                          </a:lnTo>
                          <a:lnTo>
                            <a:pt x="319087" y="133350"/>
                          </a:lnTo>
                          <a:lnTo>
                            <a:pt x="333375" y="95250"/>
                          </a:lnTo>
                          <a:lnTo>
                            <a:pt x="309562" y="66675"/>
                          </a:lnTo>
                          <a:lnTo>
                            <a:pt x="276225" y="66675"/>
                          </a:lnTo>
                          <a:lnTo>
                            <a:pt x="223837" y="23812"/>
                          </a:lnTo>
                          <a:lnTo>
                            <a:pt x="180975" y="0"/>
                          </a:lnTo>
                          <a:lnTo>
                            <a:pt x="142875" y="66675"/>
                          </a:lnTo>
                          <a:close/>
                        </a:path>
                      </a:pathLst>
                    </a:cu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5" name="フリーフォーム: 図形 144">
                      <a:extLst>
                        <a:ext uri="{FF2B5EF4-FFF2-40B4-BE49-F238E27FC236}">
                          <a16:creationId xmlns:a16="http://schemas.microsoft.com/office/drawing/2014/main" id="{4838842D-B58D-41CA-8828-77FCD2566AE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90950" y="1909763"/>
                      <a:ext cx="1595438" cy="1681162"/>
                    </a:xfrm>
                    <a:custGeom>
                      <a:avLst/>
                      <a:gdLst>
                        <a:gd name="connsiteX0" fmla="*/ 161925 w 1595438"/>
                        <a:gd name="connsiteY0" fmla="*/ 52387 h 1681162"/>
                        <a:gd name="connsiteX1" fmla="*/ 80963 w 1595438"/>
                        <a:gd name="connsiteY1" fmla="*/ 0 h 1681162"/>
                        <a:gd name="connsiteX2" fmla="*/ 23813 w 1595438"/>
                        <a:gd name="connsiteY2" fmla="*/ 14287 h 1681162"/>
                        <a:gd name="connsiteX3" fmla="*/ 85725 w 1595438"/>
                        <a:gd name="connsiteY3" fmla="*/ 90487 h 1681162"/>
                        <a:gd name="connsiteX4" fmla="*/ 85725 w 1595438"/>
                        <a:gd name="connsiteY4" fmla="*/ 142875 h 1681162"/>
                        <a:gd name="connsiteX5" fmla="*/ 0 w 1595438"/>
                        <a:gd name="connsiteY5" fmla="*/ 295275 h 1681162"/>
                        <a:gd name="connsiteX6" fmla="*/ 52388 w 1595438"/>
                        <a:gd name="connsiteY6" fmla="*/ 357187 h 1681162"/>
                        <a:gd name="connsiteX7" fmla="*/ 161925 w 1595438"/>
                        <a:gd name="connsiteY7" fmla="*/ 338137 h 1681162"/>
                        <a:gd name="connsiteX8" fmla="*/ 142875 w 1595438"/>
                        <a:gd name="connsiteY8" fmla="*/ 438150 h 1681162"/>
                        <a:gd name="connsiteX9" fmla="*/ 157163 w 1595438"/>
                        <a:gd name="connsiteY9" fmla="*/ 490537 h 1681162"/>
                        <a:gd name="connsiteX10" fmla="*/ 157163 w 1595438"/>
                        <a:gd name="connsiteY10" fmla="*/ 571500 h 1681162"/>
                        <a:gd name="connsiteX11" fmla="*/ 128588 w 1595438"/>
                        <a:gd name="connsiteY11" fmla="*/ 652462 h 1681162"/>
                        <a:gd name="connsiteX12" fmla="*/ 114300 w 1595438"/>
                        <a:gd name="connsiteY12" fmla="*/ 757237 h 1681162"/>
                        <a:gd name="connsiteX13" fmla="*/ 90488 w 1595438"/>
                        <a:gd name="connsiteY13" fmla="*/ 790575 h 1681162"/>
                        <a:gd name="connsiteX14" fmla="*/ 119063 w 1595438"/>
                        <a:gd name="connsiteY14" fmla="*/ 842962 h 1681162"/>
                        <a:gd name="connsiteX15" fmla="*/ 133350 w 1595438"/>
                        <a:gd name="connsiteY15" fmla="*/ 966787 h 1681162"/>
                        <a:gd name="connsiteX16" fmla="*/ 152400 w 1595438"/>
                        <a:gd name="connsiteY16" fmla="*/ 1038225 h 1681162"/>
                        <a:gd name="connsiteX17" fmla="*/ 157163 w 1595438"/>
                        <a:gd name="connsiteY17" fmla="*/ 1128712 h 1681162"/>
                        <a:gd name="connsiteX18" fmla="*/ 52388 w 1595438"/>
                        <a:gd name="connsiteY18" fmla="*/ 1390650 h 1681162"/>
                        <a:gd name="connsiteX19" fmla="*/ 128588 w 1595438"/>
                        <a:gd name="connsiteY19" fmla="*/ 1447800 h 1681162"/>
                        <a:gd name="connsiteX20" fmla="*/ 233363 w 1595438"/>
                        <a:gd name="connsiteY20" fmla="*/ 1152525 h 1681162"/>
                        <a:gd name="connsiteX21" fmla="*/ 285750 w 1595438"/>
                        <a:gd name="connsiteY21" fmla="*/ 1109662 h 1681162"/>
                        <a:gd name="connsiteX22" fmla="*/ 333375 w 1595438"/>
                        <a:gd name="connsiteY22" fmla="*/ 1257300 h 1681162"/>
                        <a:gd name="connsiteX23" fmla="*/ 214313 w 1595438"/>
                        <a:gd name="connsiteY23" fmla="*/ 1571625 h 1681162"/>
                        <a:gd name="connsiteX24" fmla="*/ 295275 w 1595438"/>
                        <a:gd name="connsiteY24" fmla="*/ 1590675 h 1681162"/>
                        <a:gd name="connsiteX25" fmla="*/ 442913 w 1595438"/>
                        <a:gd name="connsiteY25" fmla="*/ 1243012 h 1681162"/>
                        <a:gd name="connsiteX26" fmla="*/ 709613 w 1595438"/>
                        <a:gd name="connsiteY26" fmla="*/ 1252537 h 1681162"/>
                        <a:gd name="connsiteX27" fmla="*/ 723900 w 1595438"/>
                        <a:gd name="connsiteY27" fmla="*/ 1357312 h 1681162"/>
                        <a:gd name="connsiteX28" fmla="*/ 576263 w 1595438"/>
                        <a:gd name="connsiteY28" fmla="*/ 1528762 h 1681162"/>
                        <a:gd name="connsiteX29" fmla="*/ 552450 w 1595438"/>
                        <a:gd name="connsiteY29" fmla="*/ 1571625 h 1681162"/>
                        <a:gd name="connsiteX30" fmla="*/ 619125 w 1595438"/>
                        <a:gd name="connsiteY30" fmla="*/ 1600200 h 1681162"/>
                        <a:gd name="connsiteX31" fmla="*/ 657225 w 1595438"/>
                        <a:gd name="connsiteY31" fmla="*/ 1581150 h 1681162"/>
                        <a:gd name="connsiteX32" fmla="*/ 690563 w 1595438"/>
                        <a:gd name="connsiteY32" fmla="*/ 1509712 h 1681162"/>
                        <a:gd name="connsiteX33" fmla="*/ 785813 w 1595438"/>
                        <a:gd name="connsiteY33" fmla="*/ 1385887 h 1681162"/>
                        <a:gd name="connsiteX34" fmla="*/ 833438 w 1595438"/>
                        <a:gd name="connsiteY34" fmla="*/ 1371600 h 1681162"/>
                        <a:gd name="connsiteX35" fmla="*/ 942975 w 1595438"/>
                        <a:gd name="connsiteY35" fmla="*/ 1276350 h 1681162"/>
                        <a:gd name="connsiteX36" fmla="*/ 1071563 w 1595438"/>
                        <a:gd name="connsiteY36" fmla="*/ 1385887 h 1681162"/>
                        <a:gd name="connsiteX37" fmla="*/ 1071563 w 1595438"/>
                        <a:gd name="connsiteY37" fmla="*/ 1447800 h 1681162"/>
                        <a:gd name="connsiteX38" fmla="*/ 857250 w 1595438"/>
                        <a:gd name="connsiteY38" fmla="*/ 1676400 h 1681162"/>
                        <a:gd name="connsiteX39" fmla="*/ 966788 w 1595438"/>
                        <a:gd name="connsiteY39" fmla="*/ 1681162 h 1681162"/>
                        <a:gd name="connsiteX40" fmla="*/ 1138238 w 1595438"/>
                        <a:gd name="connsiteY40" fmla="*/ 1466850 h 1681162"/>
                        <a:gd name="connsiteX41" fmla="*/ 1257300 w 1595438"/>
                        <a:gd name="connsiteY41" fmla="*/ 1381125 h 1681162"/>
                        <a:gd name="connsiteX42" fmla="*/ 1266825 w 1595438"/>
                        <a:gd name="connsiteY42" fmla="*/ 1271587 h 1681162"/>
                        <a:gd name="connsiteX43" fmla="*/ 1319213 w 1595438"/>
                        <a:gd name="connsiteY43" fmla="*/ 1190625 h 1681162"/>
                        <a:gd name="connsiteX44" fmla="*/ 1347788 w 1595438"/>
                        <a:gd name="connsiteY44" fmla="*/ 1042987 h 1681162"/>
                        <a:gd name="connsiteX45" fmla="*/ 1362075 w 1595438"/>
                        <a:gd name="connsiteY45" fmla="*/ 976312 h 1681162"/>
                        <a:gd name="connsiteX46" fmla="*/ 1419225 w 1595438"/>
                        <a:gd name="connsiteY46" fmla="*/ 895350 h 1681162"/>
                        <a:gd name="connsiteX47" fmla="*/ 1462088 w 1595438"/>
                        <a:gd name="connsiteY47" fmla="*/ 847725 h 1681162"/>
                        <a:gd name="connsiteX48" fmla="*/ 1485900 w 1595438"/>
                        <a:gd name="connsiteY48" fmla="*/ 785812 h 1681162"/>
                        <a:gd name="connsiteX49" fmla="*/ 1595438 w 1595438"/>
                        <a:gd name="connsiteY49" fmla="*/ 695325 h 1681162"/>
                        <a:gd name="connsiteX50" fmla="*/ 1228725 w 1595438"/>
                        <a:gd name="connsiteY50" fmla="*/ 714375 h 1681162"/>
                        <a:gd name="connsiteX51" fmla="*/ 1147763 w 1595438"/>
                        <a:gd name="connsiteY51" fmla="*/ 642937 h 1681162"/>
                        <a:gd name="connsiteX52" fmla="*/ 876300 w 1595438"/>
                        <a:gd name="connsiteY52" fmla="*/ 671512 h 1681162"/>
                        <a:gd name="connsiteX53" fmla="*/ 804863 w 1595438"/>
                        <a:gd name="connsiteY53" fmla="*/ 609600 h 1681162"/>
                        <a:gd name="connsiteX54" fmla="*/ 604838 w 1595438"/>
                        <a:gd name="connsiteY54" fmla="*/ 576262 h 1681162"/>
                        <a:gd name="connsiteX55" fmla="*/ 423863 w 1595438"/>
                        <a:gd name="connsiteY55" fmla="*/ 366712 h 1681162"/>
                        <a:gd name="connsiteX56" fmla="*/ 409575 w 1595438"/>
                        <a:gd name="connsiteY56" fmla="*/ 238125 h 1681162"/>
                        <a:gd name="connsiteX57" fmla="*/ 495300 w 1595438"/>
                        <a:gd name="connsiteY57" fmla="*/ 242887 h 1681162"/>
                        <a:gd name="connsiteX58" fmla="*/ 619125 w 1595438"/>
                        <a:gd name="connsiteY58" fmla="*/ 204787 h 1681162"/>
                        <a:gd name="connsiteX59" fmla="*/ 609600 w 1595438"/>
                        <a:gd name="connsiteY59" fmla="*/ 161925 h 1681162"/>
                        <a:gd name="connsiteX60" fmla="*/ 457200 w 1595438"/>
                        <a:gd name="connsiteY60" fmla="*/ 104775 h 1681162"/>
                        <a:gd name="connsiteX61" fmla="*/ 304800 w 1595438"/>
                        <a:gd name="connsiteY61" fmla="*/ 100012 h 1681162"/>
                        <a:gd name="connsiteX62" fmla="*/ 161925 w 1595438"/>
                        <a:gd name="connsiteY62" fmla="*/ 52387 h 16811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</a:cxnLst>
                      <a:rect l="l" t="t" r="r" b="b"/>
                      <a:pathLst>
                        <a:path w="1595438" h="1681162">
                          <a:moveTo>
                            <a:pt x="161925" y="52387"/>
                          </a:moveTo>
                          <a:lnTo>
                            <a:pt x="80963" y="0"/>
                          </a:lnTo>
                          <a:lnTo>
                            <a:pt x="23813" y="14287"/>
                          </a:lnTo>
                          <a:lnTo>
                            <a:pt x="85725" y="90487"/>
                          </a:lnTo>
                          <a:lnTo>
                            <a:pt x="85725" y="142875"/>
                          </a:lnTo>
                          <a:lnTo>
                            <a:pt x="0" y="295275"/>
                          </a:lnTo>
                          <a:lnTo>
                            <a:pt x="52388" y="357187"/>
                          </a:lnTo>
                          <a:lnTo>
                            <a:pt x="161925" y="338137"/>
                          </a:lnTo>
                          <a:lnTo>
                            <a:pt x="142875" y="438150"/>
                          </a:lnTo>
                          <a:lnTo>
                            <a:pt x="157163" y="490537"/>
                          </a:lnTo>
                          <a:lnTo>
                            <a:pt x="157163" y="571500"/>
                          </a:lnTo>
                          <a:lnTo>
                            <a:pt x="128588" y="652462"/>
                          </a:lnTo>
                          <a:lnTo>
                            <a:pt x="114300" y="757237"/>
                          </a:lnTo>
                          <a:lnTo>
                            <a:pt x="90488" y="790575"/>
                          </a:lnTo>
                          <a:lnTo>
                            <a:pt x="119063" y="842962"/>
                          </a:lnTo>
                          <a:lnTo>
                            <a:pt x="133350" y="966787"/>
                          </a:lnTo>
                          <a:lnTo>
                            <a:pt x="152400" y="1038225"/>
                          </a:lnTo>
                          <a:lnTo>
                            <a:pt x="157163" y="1128712"/>
                          </a:lnTo>
                          <a:lnTo>
                            <a:pt x="52388" y="1390650"/>
                          </a:lnTo>
                          <a:lnTo>
                            <a:pt x="128588" y="1447800"/>
                          </a:lnTo>
                          <a:lnTo>
                            <a:pt x="233363" y="1152525"/>
                          </a:lnTo>
                          <a:lnTo>
                            <a:pt x="285750" y="1109662"/>
                          </a:lnTo>
                          <a:lnTo>
                            <a:pt x="333375" y="1257300"/>
                          </a:lnTo>
                          <a:lnTo>
                            <a:pt x="214313" y="1571625"/>
                          </a:lnTo>
                          <a:lnTo>
                            <a:pt x="295275" y="1590675"/>
                          </a:lnTo>
                          <a:lnTo>
                            <a:pt x="442913" y="1243012"/>
                          </a:lnTo>
                          <a:lnTo>
                            <a:pt x="709613" y="1252537"/>
                          </a:lnTo>
                          <a:lnTo>
                            <a:pt x="723900" y="1357312"/>
                          </a:lnTo>
                          <a:lnTo>
                            <a:pt x="576263" y="1528762"/>
                          </a:lnTo>
                          <a:lnTo>
                            <a:pt x="552450" y="1571625"/>
                          </a:lnTo>
                          <a:lnTo>
                            <a:pt x="619125" y="1600200"/>
                          </a:lnTo>
                          <a:lnTo>
                            <a:pt x="657225" y="1581150"/>
                          </a:lnTo>
                          <a:lnTo>
                            <a:pt x="690563" y="1509712"/>
                          </a:lnTo>
                          <a:lnTo>
                            <a:pt x="785813" y="1385887"/>
                          </a:lnTo>
                          <a:lnTo>
                            <a:pt x="833438" y="1371600"/>
                          </a:lnTo>
                          <a:lnTo>
                            <a:pt x="942975" y="1276350"/>
                          </a:lnTo>
                          <a:lnTo>
                            <a:pt x="1071563" y="1385887"/>
                          </a:lnTo>
                          <a:lnTo>
                            <a:pt x="1071563" y="1447800"/>
                          </a:lnTo>
                          <a:lnTo>
                            <a:pt x="857250" y="1676400"/>
                          </a:lnTo>
                          <a:lnTo>
                            <a:pt x="966788" y="1681162"/>
                          </a:lnTo>
                          <a:lnTo>
                            <a:pt x="1138238" y="1466850"/>
                          </a:lnTo>
                          <a:lnTo>
                            <a:pt x="1257300" y="1381125"/>
                          </a:lnTo>
                          <a:lnTo>
                            <a:pt x="1266825" y="1271587"/>
                          </a:lnTo>
                          <a:lnTo>
                            <a:pt x="1319213" y="1190625"/>
                          </a:lnTo>
                          <a:lnTo>
                            <a:pt x="1347788" y="1042987"/>
                          </a:lnTo>
                          <a:lnTo>
                            <a:pt x="1362075" y="976312"/>
                          </a:lnTo>
                          <a:lnTo>
                            <a:pt x="1419225" y="895350"/>
                          </a:lnTo>
                          <a:lnTo>
                            <a:pt x="1462088" y="847725"/>
                          </a:lnTo>
                          <a:lnTo>
                            <a:pt x="1485900" y="785812"/>
                          </a:lnTo>
                          <a:lnTo>
                            <a:pt x="1595438" y="695325"/>
                          </a:lnTo>
                          <a:lnTo>
                            <a:pt x="1228725" y="714375"/>
                          </a:lnTo>
                          <a:lnTo>
                            <a:pt x="1147763" y="642937"/>
                          </a:lnTo>
                          <a:lnTo>
                            <a:pt x="876300" y="671512"/>
                          </a:lnTo>
                          <a:lnTo>
                            <a:pt x="804863" y="609600"/>
                          </a:lnTo>
                          <a:lnTo>
                            <a:pt x="604838" y="576262"/>
                          </a:lnTo>
                          <a:lnTo>
                            <a:pt x="423863" y="366712"/>
                          </a:lnTo>
                          <a:lnTo>
                            <a:pt x="409575" y="238125"/>
                          </a:lnTo>
                          <a:lnTo>
                            <a:pt x="495300" y="242887"/>
                          </a:lnTo>
                          <a:lnTo>
                            <a:pt x="619125" y="204787"/>
                          </a:lnTo>
                          <a:lnTo>
                            <a:pt x="609600" y="161925"/>
                          </a:lnTo>
                          <a:lnTo>
                            <a:pt x="457200" y="104775"/>
                          </a:lnTo>
                          <a:lnTo>
                            <a:pt x="304800" y="100012"/>
                          </a:lnTo>
                          <a:lnTo>
                            <a:pt x="161925" y="52387"/>
                          </a:lnTo>
                          <a:close/>
                        </a:path>
                      </a:pathLst>
                    </a:custGeom>
                    <a:solidFill>
                      <a:srgbClr val="FFC0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6" name="フリーフォーム: 図形 145">
                      <a:extLst>
                        <a:ext uri="{FF2B5EF4-FFF2-40B4-BE49-F238E27FC236}">
                          <a16:creationId xmlns:a16="http://schemas.microsoft.com/office/drawing/2014/main" id="{3BB3D8A4-98FB-42F7-80DA-AE5CBD64FFE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57613" y="3286125"/>
                      <a:ext cx="166687" cy="128588"/>
                    </a:xfrm>
                    <a:custGeom>
                      <a:avLst/>
                      <a:gdLst>
                        <a:gd name="connsiteX0" fmla="*/ 95250 w 166687"/>
                        <a:gd name="connsiteY0" fmla="*/ 0 h 128588"/>
                        <a:gd name="connsiteX1" fmla="*/ 166687 w 166687"/>
                        <a:gd name="connsiteY1" fmla="*/ 71438 h 128588"/>
                        <a:gd name="connsiteX2" fmla="*/ 133350 w 166687"/>
                        <a:gd name="connsiteY2" fmla="*/ 128588 h 128588"/>
                        <a:gd name="connsiteX3" fmla="*/ 61912 w 166687"/>
                        <a:gd name="connsiteY3" fmla="*/ 128588 h 128588"/>
                        <a:gd name="connsiteX4" fmla="*/ 0 w 166687"/>
                        <a:gd name="connsiteY4" fmla="*/ 71438 h 128588"/>
                        <a:gd name="connsiteX5" fmla="*/ 95250 w 166687"/>
                        <a:gd name="connsiteY5" fmla="*/ 0 h 12858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6687" h="128588">
                          <a:moveTo>
                            <a:pt x="95250" y="0"/>
                          </a:moveTo>
                          <a:lnTo>
                            <a:pt x="166687" y="71438"/>
                          </a:lnTo>
                          <a:lnTo>
                            <a:pt x="133350" y="128588"/>
                          </a:lnTo>
                          <a:lnTo>
                            <a:pt x="61912" y="128588"/>
                          </a:lnTo>
                          <a:lnTo>
                            <a:pt x="0" y="71438"/>
                          </a:lnTo>
                          <a:lnTo>
                            <a:pt x="95250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7" name="フリーフォーム: 図形 146">
                      <a:extLst>
                        <a:ext uri="{FF2B5EF4-FFF2-40B4-BE49-F238E27FC236}">
                          <a16:creationId xmlns:a16="http://schemas.microsoft.com/office/drawing/2014/main" id="{71F0BA9F-1A04-45ED-8175-AD32FAD067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38588" y="3471863"/>
                      <a:ext cx="147637" cy="109537"/>
                    </a:xfrm>
                    <a:custGeom>
                      <a:avLst/>
                      <a:gdLst>
                        <a:gd name="connsiteX0" fmla="*/ 85725 w 147637"/>
                        <a:gd name="connsiteY0" fmla="*/ 0 h 109537"/>
                        <a:gd name="connsiteX1" fmla="*/ 142875 w 147637"/>
                        <a:gd name="connsiteY1" fmla="*/ 28575 h 109537"/>
                        <a:gd name="connsiteX2" fmla="*/ 147637 w 147637"/>
                        <a:gd name="connsiteY2" fmla="*/ 66675 h 109537"/>
                        <a:gd name="connsiteX3" fmla="*/ 85725 w 147637"/>
                        <a:gd name="connsiteY3" fmla="*/ 109537 h 109537"/>
                        <a:gd name="connsiteX4" fmla="*/ 85725 w 147637"/>
                        <a:gd name="connsiteY4" fmla="*/ 109537 h 109537"/>
                        <a:gd name="connsiteX5" fmla="*/ 52387 w 147637"/>
                        <a:gd name="connsiteY5" fmla="*/ 71437 h 109537"/>
                        <a:gd name="connsiteX6" fmla="*/ 0 w 147637"/>
                        <a:gd name="connsiteY6" fmla="*/ 85725 h 109537"/>
                        <a:gd name="connsiteX7" fmla="*/ 0 w 147637"/>
                        <a:gd name="connsiteY7" fmla="*/ 47625 h 109537"/>
                        <a:gd name="connsiteX8" fmla="*/ 85725 w 147637"/>
                        <a:gd name="connsiteY8" fmla="*/ 0 h 1095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47637" h="109537">
                          <a:moveTo>
                            <a:pt x="85725" y="0"/>
                          </a:moveTo>
                          <a:lnTo>
                            <a:pt x="142875" y="28575"/>
                          </a:lnTo>
                          <a:lnTo>
                            <a:pt x="147637" y="66675"/>
                          </a:lnTo>
                          <a:lnTo>
                            <a:pt x="85725" y="109537"/>
                          </a:lnTo>
                          <a:lnTo>
                            <a:pt x="85725" y="109537"/>
                          </a:lnTo>
                          <a:lnTo>
                            <a:pt x="52387" y="71437"/>
                          </a:lnTo>
                          <a:lnTo>
                            <a:pt x="0" y="85725"/>
                          </a:lnTo>
                          <a:lnTo>
                            <a:pt x="0" y="47625"/>
                          </a:lnTo>
                          <a:lnTo>
                            <a:pt x="85725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8" name="フリーフォーム: 図形 147">
                      <a:extLst>
                        <a:ext uri="{FF2B5EF4-FFF2-40B4-BE49-F238E27FC236}">
                          <a16:creationId xmlns:a16="http://schemas.microsoft.com/office/drawing/2014/main" id="{2CF5B326-12CC-409F-9C87-450E7D554BF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95775" y="3467100"/>
                      <a:ext cx="114300" cy="100013"/>
                    </a:xfrm>
                    <a:custGeom>
                      <a:avLst/>
                      <a:gdLst>
                        <a:gd name="connsiteX0" fmla="*/ 61913 w 114300"/>
                        <a:gd name="connsiteY0" fmla="*/ 0 h 100013"/>
                        <a:gd name="connsiteX1" fmla="*/ 114300 w 114300"/>
                        <a:gd name="connsiteY1" fmla="*/ 38100 h 100013"/>
                        <a:gd name="connsiteX2" fmla="*/ 114300 w 114300"/>
                        <a:gd name="connsiteY2" fmla="*/ 71438 h 100013"/>
                        <a:gd name="connsiteX3" fmla="*/ 19050 w 114300"/>
                        <a:gd name="connsiteY3" fmla="*/ 100013 h 100013"/>
                        <a:gd name="connsiteX4" fmla="*/ 0 w 114300"/>
                        <a:gd name="connsiteY4" fmla="*/ 57150 h 100013"/>
                        <a:gd name="connsiteX5" fmla="*/ 61913 w 114300"/>
                        <a:gd name="connsiteY5" fmla="*/ 0 h 10001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14300" h="100013">
                          <a:moveTo>
                            <a:pt x="61913" y="0"/>
                          </a:moveTo>
                          <a:lnTo>
                            <a:pt x="114300" y="38100"/>
                          </a:lnTo>
                          <a:lnTo>
                            <a:pt x="114300" y="71438"/>
                          </a:lnTo>
                          <a:lnTo>
                            <a:pt x="19050" y="100013"/>
                          </a:lnTo>
                          <a:lnTo>
                            <a:pt x="0" y="57150"/>
                          </a:lnTo>
                          <a:lnTo>
                            <a:pt x="61913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9" name="フリーフォーム: 図形 148">
                      <a:extLst>
                        <a:ext uri="{FF2B5EF4-FFF2-40B4-BE49-F238E27FC236}">
                          <a16:creationId xmlns:a16="http://schemas.microsoft.com/office/drawing/2014/main" id="{CEBA18EE-26E3-4F36-B641-E59B42AF6F2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600575" y="3557588"/>
                      <a:ext cx="157163" cy="119062"/>
                    </a:xfrm>
                    <a:custGeom>
                      <a:avLst/>
                      <a:gdLst>
                        <a:gd name="connsiteX0" fmla="*/ 85725 w 157163"/>
                        <a:gd name="connsiteY0" fmla="*/ 0 h 119062"/>
                        <a:gd name="connsiteX1" fmla="*/ 152400 w 157163"/>
                        <a:gd name="connsiteY1" fmla="*/ 0 h 119062"/>
                        <a:gd name="connsiteX2" fmla="*/ 157163 w 157163"/>
                        <a:gd name="connsiteY2" fmla="*/ 61912 h 119062"/>
                        <a:gd name="connsiteX3" fmla="*/ 85725 w 157163"/>
                        <a:gd name="connsiteY3" fmla="*/ 114300 h 119062"/>
                        <a:gd name="connsiteX4" fmla="*/ 28575 w 157163"/>
                        <a:gd name="connsiteY4" fmla="*/ 119062 h 119062"/>
                        <a:gd name="connsiteX5" fmla="*/ 28575 w 157163"/>
                        <a:gd name="connsiteY5" fmla="*/ 119062 h 119062"/>
                        <a:gd name="connsiteX6" fmla="*/ 0 w 157163"/>
                        <a:gd name="connsiteY6" fmla="*/ 90487 h 119062"/>
                        <a:gd name="connsiteX7" fmla="*/ 0 w 157163"/>
                        <a:gd name="connsiteY7" fmla="*/ 52387 h 119062"/>
                        <a:gd name="connsiteX8" fmla="*/ 85725 w 157163"/>
                        <a:gd name="connsiteY8" fmla="*/ 0 h 1190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57163" h="119062">
                          <a:moveTo>
                            <a:pt x="85725" y="0"/>
                          </a:moveTo>
                          <a:lnTo>
                            <a:pt x="152400" y="0"/>
                          </a:lnTo>
                          <a:lnTo>
                            <a:pt x="157163" y="61912"/>
                          </a:lnTo>
                          <a:lnTo>
                            <a:pt x="85725" y="114300"/>
                          </a:lnTo>
                          <a:lnTo>
                            <a:pt x="28575" y="119062"/>
                          </a:lnTo>
                          <a:lnTo>
                            <a:pt x="28575" y="119062"/>
                          </a:lnTo>
                          <a:lnTo>
                            <a:pt x="0" y="90487"/>
                          </a:lnTo>
                          <a:lnTo>
                            <a:pt x="0" y="52387"/>
                          </a:lnTo>
                          <a:lnTo>
                            <a:pt x="85725" y="0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50" name="フリーフォーム: 図形 149">
                      <a:extLst>
                        <a:ext uri="{FF2B5EF4-FFF2-40B4-BE49-F238E27FC236}">
                          <a16:creationId xmlns:a16="http://schemas.microsoft.com/office/drawing/2014/main" id="{2BDF7D7A-47A2-44ED-8419-27E890AC98B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981450" y="1814513"/>
                      <a:ext cx="1223963" cy="476250"/>
                    </a:xfrm>
                    <a:custGeom>
                      <a:avLst/>
                      <a:gdLst>
                        <a:gd name="connsiteX0" fmla="*/ 0 w 1223963"/>
                        <a:gd name="connsiteY0" fmla="*/ 166687 h 476250"/>
                        <a:gd name="connsiteX1" fmla="*/ 204788 w 1223963"/>
                        <a:gd name="connsiteY1" fmla="*/ 42862 h 476250"/>
                        <a:gd name="connsiteX2" fmla="*/ 404813 w 1223963"/>
                        <a:gd name="connsiteY2" fmla="*/ 0 h 476250"/>
                        <a:gd name="connsiteX3" fmla="*/ 623888 w 1223963"/>
                        <a:gd name="connsiteY3" fmla="*/ 47625 h 476250"/>
                        <a:gd name="connsiteX4" fmla="*/ 833438 w 1223963"/>
                        <a:gd name="connsiteY4" fmla="*/ 157162 h 476250"/>
                        <a:gd name="connsiteX5" fmla="*/ 1052513 w 1223963"/>
                        <a:gd name="connsiteY5" fmla="*/ 157162 h 476250"/>
                        <a:gd name="connsiteX6" fmla="*/ 971550 w 1223963"/>
                        <a:gd name="connsiteY6" fmla="*/ 219075 h 476250"/>
                        <a:gd name="connsiteX7" fmla="*/ 785813 w 1223963"/>
                        <a:gd name="connsiteY7" fmla="*/ 209550 h 476250"/>
                        <a:gd name="connsiteX8" fmla="*/ 552450 w 1223963"/>
                        <a:gd name="connsiteY8" fmla="*/ 114300 h 476250"/>
                        <a:gd name="connsiteX9" fmla="*/ 785813 w 1223963"/>
                        <a:gd name="connsiteY9" fmla="*/ 295275 h 476250"/>
                        <a:gd name="connsiteX10" fmla="*/ 990600 w 1223963"/>
                        <a:gd name="connsiteY10" fmla="*/ 409575 h 476250"/>
                        <a:gd name="connsiteX11" fmla="*/ 1223963 w 1223963"/>
                        <a:gd name="connsiteY11" fmla="*/ 433387 h 476250"/>
                        <a:gd name="connsiteX12" fmla="*/ 1090613 w 1223963"/>
                        <a:gd name="connsiteY12" fmla="*/ 476250 h 476250"/>
                        <a:gd name="connsiteX13" fmla="*/ 900113 w 1223963"/>
                        <a:gd name="connsiteY13" fmla="*/ 461962 h 476250"/>
                        <a:gd name="connsiteX14" fmla="*/ 719138 w 1223963"/>
                        <a:gd name="connsiteY14" fmla="*/ 333375 h 476250"/>
                        <a:gd name="connsiteX15" fmla="*/ 514350 w 1223963"/>
                        <a:gd name="connsiteY15" fmla="*/ 214312 h 476250"/>
                        <a:gd name="connsiteX16" fmla="*/ 395288 w 1223963"/>
                        <a:gd name="connsiteY16" fmla="*/ 166687 h 476250"/>
                        <a:gd name="connsiteX17" fmla="*/ 257175 w 1223963"/>
                        <a:gd name="connsiteY17" fmla="*/ 200025 h 476250"/>
                        <a:gd name="connsiteX18" fmla="*/ 171450 w 1223963"/>
                        <a:gd name="connsiteY18" fmla="*/ 204787 h 476250"/>
                        <a:gd name="connsiteX19" fmla="*/ 76200 w 1223963"/>
                        <a:gd name="connsiteY19" fmla="*/ 195262 h 476250"/>
                        <a:gd name="connsiteX20" fmla="*/ 0 w 1223963"/>
                        <a:gd name="connsiteY20" fmla="*/ 166687 h 476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223963" h="476250">
                          <a:moveTo>
                            <a:pt x="0" y="166687"/>
                          </a:moveTo>
                          <a:lnTo>
                            <a:pt x="204788" y="42862"/>
                          </a:lnTo>
                          <a:lnTo>
                            <a:pt x="404813" y="0"/>
                          </a:lnTo>
                          <a:lnTo>
                            <a:pt x="623888" y="47625"/>
                          </a:lnTo>
                          <a:lnTo>
                            <a:pt x="833438" y="157162"/>
                          </a:lnTo>
                          <a:lnTo>
                            <a:pt x="1052513" y="157162"/>
                          </a:lnTo>
                          <a:lnTo>
                            <a:pt x="971550" y="219075"/>
                          </a:lnTo>
                          <a:lnTo>
                            <a:pt x="785813" y="209550"/>
                          </a:lnTo>
                          <a:lnTo>
                            <a:pt x="552450" y="114300"/>
                          </a:lnTo>
                          <a:lnTo>
                            <a:pt x="785813" y="295275"/>
                          </a:lnTo>
                          <a:lnTo>
                            <a:pt x="990600" y="409575"/>
                          </a:lnTo>
                          <a:lnTo>
                            <a:pt x="1223963" y="433387"/>
                          </a:lnTo>
                          <a:lnTo>
                            <a:pt x="1090613" y="476250"/>
                          </a:lnTo>
                          <a:lnTo>
                            <a:pt x="900113" y="461962"/>
                          </a:lnTo>
                          <a:lnTo>
                            <a:pt x="719138" y="333375"/>
                          </a:lnTo>
                          <a:lnTo>
                            <a:pt x="514350" y="214312"/>
                          </a:lnTo>
                          <a:lnTo>
                            <a:pt x="395288" y="166687"/>
                          </a:lnTo>
                          <a:lnTo>
                            <a:pt x="257175" y="200025"/>
                          </a:lnTo>
                          <a:lnTo>
                            <a:pt x="171450" y="204787"/>
                          </a:lnTo>
                          <a:lnTo>
                            <a:pt x="76200" y="195262"/>
                          </a:lnTo>
                          <a:lnTo>
                            <a:pt x="0" y="166687"/>
                          </a:ln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</p:grpSp>
        </p:grpSp>
        <p:sp>
          <p:nvSpPr>
            <p:cNvPr id="49161" name="Rectangle 9">
              <a:extLst>
                <a:ext uri="{FF2B5EF4-FFF2-40B4-BE49-F238E27FC236}">
                  <a16:creationId xmlns:a16="http://schemas.microsoft.com/office/drawing/2014/main" id="{03B70A8B-63A0-4BF1-91DA-AABC0ADAE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9F4437F-BD54-4B45-87D8-C163C484AE89}"/>
              </a:ext>
            </a:extLst>
          </p:cNvPr>
          <p:cNvGrpSpPr/>
          <p:nvPr/>
        </p:nvGrpSpPr>
        <p:grpSpPr>
          <a:xfrm>
            <a:off x="5058916" y="2635556"/>
            <a:ext cx="1983213" cy="1321479"/>
            <a:chOff x="5058916" y="2635556"/>
            <a:chExt cx="1983213" cy="1321479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18908CEE-38F2-4EF9-AC3E-E2B1333126A6}"/>
                </a:ext>
              </a:extLst>
            </p:cNvPr>
            <p:cNvGrpSpPr/>
            <p:nvPr/>
          </p:nvGrpSpPr>
          <p:grpSpPr>
            <a:xfrm>
              <a:off x="5058916" y="2635556"/>
              <a:ext cx="1983213" cy="1321479"/>
              <a:chOff x="1507452" y="2385648"/>
              <a:chExt cx="1983213" cy="1321479"/>
            </a:xfrm>
          </p:grpSpPr>
          <p:sp>
            <p:nvSpPr>
              <p:cNvPr id="117" name="Rectangle 76">
                <a:extLst>
                  <a:ext uri="{FF2B5EF4-FFF2-40B4-BE49-F238E27FC236}">
                    <a16:creationId xmlns:a16="http://schemas.microsoft.com/office/drawing/2014/main" id="{7B06FA20-2C36-4898-8B3A-8E6A8A82E3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7452" y="2385648"/>
                <a:ext cx="1983213" cy="1321479"/>
              </a:xfrm>
              <a:prstGeom prst="rect">
                <a:avLst/>
              </a:prstGeom>
              <a:solidFill>
                <a:srgbClr val="0070C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8" name="Freeform 6">
                <a:extLst>
                  <a:ext uri="{FF2B5EF4-FFF2-40B4-BE49-F238E27FC236}">
                    <a16:creationId xmlns:a16="http://schemas.microsoft.com/office/drawing/2014/main" id="{3CC31548-EC72-43A7-9EF1-0FFE314AAC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5478" y="2785014"/>
                <a:ext cx="740556" cy="749038"/>
              </a:xfrm>
              <a:custGeom>
                <a:avLst/>
                <a:gdLst>
                  <a:gd name="T0" fmla="*/ 1540 w 4016"/>
                  <a:gd name="T1" fmla="*/ 410 h 4062"/>
                  <a:gd name="T2" fmla="*/ 1502 w 4016"/>
                  <a:gd name="T3" fmla="*/ 532 h 4062"/>
                  <a:gd name="T4" fmla="*/ 1490 w 4016"/>
                  <a:gd name="T5" fmla="*/ 586 h 4062"/>
                  <a:gd name="T6" fmla="*/ 1432 w 4016"/>
                  <a:gd name="T7" fmla="*/ 728 h 4062"/>
                  <a:gd name="T8" fmla="*/ 1212 w 4016"/>
                  <a:gd name="T9" fmla="*/ 856 h 4062"/>
                  <a:gd name="T10" fmla="*/ 1160 w 4016"/>
                  <a:gd name="T11" fmla="*/ 1111 h 4062"/>
                  <a:gd name="T12" fmla="*/ 928 w 4016"/>
                  <a:gd name="T13" fmla="*/ 1203 h 4062"/>
                  <a:gd name="T14" fmla="*/ 624 w 4016"/>
                  <a:gd name="T15" fmla="*/ 1273 h 4062"/>
                  <a:gd name="T16" fmla="*/ 288 w 4016"/>
                  <a:gd name="T17" fmla="*/ 1425 h 4062"/>
                  <a:gd name="T18" fmla="*/ 0 w 4016"/>
                  <a:gd name="T19" fmla="*/ 1633 h 4062"/>
                  <a:gd name="T20" fmla="*/ 190 w 4016"/>
                  <a:gd name="T21" fmla="*/ 1889 h 4062"/>
                  <a:gd name="T22" fmla="*/ 584 w 4016"/>
                  <a:gd name="T23" fmla="*/ 2689 h 4062"/>
                  <a:gd name="T24" fmla="*/ 1044 w 4016"/>
                  <a:gd name="T25" fmla="*/ 2847 h 4062"/>
                  <a:gd name="T26" fmla="*/ 1144 w 4016"/>
                  <a:gd name="T27" fmla="*/ 2969 h 4062"/>
                  <a:gd name="T28" fmla="*/ 1280 w 4016"/>
                  <a:gd name="T29" fmla="*/ 3310 h 4062"/>
                  <a:gd name="T30" fmla="*/ 1320 w 4016"/>
                  <a:gd name="T31" fmla="*/ 3474 h 4062"/>
                  <a:gd name="T32" fmla="*/ 1402 w 4016"/>
                  <a:gd name="T33" fmla="*/ 3696 h 4062"/>
                  <a:gd name="T34" fmla="*/ 1326 w 4016"/>
                  <a:gd name="T35" fmla="*/ 3894 h 4062"/>
                  <a:gd name="T36" fmla="*/ 1406 w 4016"/>
                  <a:gd name="T37" fmla="*/ 4042 h 4062"/>
                  <a:gd name="T38" fmla="*/ 1508 w 4016"/>
                  <a:gd name="T39" fmla="*/ 4036 h 4062"/>
                  <a:gd name="T40" fmla="*/ 1610 w 4016"/>
                  <a:gd name="T41" fmla="*/ 4038 h 4062"/>
                  <a:gd name="T42" fmla="*/ 1740 w 4016"/>
                  <a:gd name="T43" fmla="*/ 3820 h 4062"/>
                  <a:gd name="T44" fmla="*/ 1714 w 4016"/>
                  <a:gd name="T45" fmla="*/ 3662 h 4062"/>
                  <a:gd name="T46" fmla="*/ 1776 w 4016"/>
                  <a:gd name="T47" fmla="*/ 3434 h 4062"/>
                  <a:gd name="T48" fmla="*/ 1996 w 4016"/>
                  <a:gd name="T49" fmla="*/ 3354 h 4062"/>
                  <a:gd name="T50" fmla="*/ 2120 w 4016"/>
                  <a:gd name="T51" fmla="*/ 3258 h 4062"/>
                  <a:gd name="T52" fmla="*/ 2332 w 4016"/>
                  <a:gd name="T53" fmla="*/ 3168 h 4062"/>
                  <a:gd name="T54" fmla="*/ 2552 w 4016"/>
                  <a:gd name="T55" fmla="*/ 3039 h 4062"/>
                  <a:gd name="T56" fmla="*/ 2730 w 4016"/>
                  <a:gd name="T57" fmla="*/ 3254 h 4062"/>
                  <a:gd name="T58" fmla="*/ 2960 w 4016"/>
                  <a:gd name="T59" fmla="*/ 3322 h 4062"/>
                  <a:gd name="T60" fmla="*/ 3032 w 4016"/>
                  <a:gd name="T61" fmla="*/ 3082 h 4062"/>
                  <a:gd name="T62" fmla="*/ 3136 w 4016"/>
                  <a:gd name="T63" fmla="*/ 2957 h 4062"/>
                  <a:gd name="T64" fmla="*/ 3256 w 4016"/>
                  <a:gd name="T65" fmla="*/ 2929 h 4062"/>
                  <a:gd name="T66" fmla="*/ 3336 w 4016"/>
                  <a:gd name="T67" fmla="*/ 2853 h 4062"/>
                  <a:gd name="T68" fmla="*/ 3430 w 4016"/>
                  <a:gd name="T69" fmla="*/ 2917 h 4062"/>
                  <a:gd name="T70" fmla="*/ 3548 w 4016"/>
                  <a:gd name="T71" fmla="*/ 2909 h 4062"/>
                  <a:gd name="T72" fmla="*/ 3536 w 4016"/>
                  <a:gd name="T73" fmla="*/ 2761 h 4062"/>
                  <a:gd name="T74" fmla="*/ 3440 w 4016"/>
                  <a:gd name="T75" fmla="*/ 2705 h 4062"/>
                  <a:gd name="T76" fmla="*/ 3592 w 4016"/>
                  <a:gd name="T77" fmla="*/ 2569 h 4062"/>
                  <a:gd name="T78" fmla="*/ 3696 w 4016"/>
                  <a:gd name="T79" fmla="*/ 2437 h 4062"/>
                  <a:gd name="T80" fmla="*/ 3648 w 4016"/>
                  <a:gd name="T81" fmla="*/ 2345 h 4062"/>
                  <a:gd name="T82" fmla="*/ 3808 w 4016"/>
                  <a:gd name="T83" fmla="*/ 2193 h 4062"/>
                  <a:gd name="T84" fmla="*/ 3896 w 4016"/>
                  <a:gd name="T85" fmla="*/ 2061 h 4062"/>
                  <a:gd name="T86" fmla="*/ 3920 w 4016"/>
                  <a:gd name="T87" fmla="*/ 1889 h 4062"/>
                  <a:gd name="T88" fmla="*/ 4006 w 4016"/>
                  <a:gd name="T89" fmla="*/ 1733 h 4062"/>
                  <a:gd name="T90" fmla="*/ 3964 w 4016"/>
                  <a:gd name="T91" fmla="*/ 1653 h 4062"/>
                  <a:gd name="T92" fmla="*/ 3776 w 4016"/>
                  <a:gd name="T93" fmla="*/ 1681 h 4062"/>
                  <a:gd name="T94" fmla="*/ 3688 w 4016"/>
                  <a:gd name="T95" fmla="*/ 1675 h 4062"/>
                  <a:gd name="T96" fmla="*/ 3568 w 4016"/>
                  <a:gd name="T97" fmla="*/ 1617 h 4062"/>
                  <a:gd name="T98" fmla="*/ 3524 w 4016"/>
                  <a:gd name="T99" fmla="*/ 1553 h 4062"/>
                  <a:gd name="T100" fmla="*/ 3176 w 4016"/>
                  <a:gd name="T101" fmla="*/ 1489 h 4062"/>
                  <a:gd name="T102" fmla="*/ 3250 w 4016"/>
                  <a:gd name="T103" fmla="*/ 1145 h 4062"/>
                  <a:gd name="T104" fmla="*/ 3016 w 4016"/>
                  <a:gd name="T105" fmla="*/ 1081 h 4062"/>
                  <a:gd name="T106" fmla="*/ 2800 w 4016"/>
                  <a:gd name="T107" fmla="*/ 824 h 4062"/>
                  <a:gd name="T108" fmla="*/ 2688 w 4016"/>
                  <a:gd name="T109" fmla="*/ 696 h 4062"/>
                  <a:gd name="T110" fmla="*/ 2560 w 4016"/>
                  <a:gd name="T111" fmla="*/ 462 h 4062"/>
                  <a:gd name="T112" fmla="*/ 2442 w 4016"/>
                  <a:gd name="T113" fmla="*/ 378 h 4062"/>
                  <a:gd name="T114" fmla="*/ 2268 w 4016"/>
                  <a:gd name="T115" fmla="*/ 388 h 4062"/>
                  <a:gd name="T116" fmla="*/ 1976 w 4016"/>
                  <a:gd name="T117" fmla="*/ 288 h 4062"/>
                  <a:gd name="T118" fmla="*/ 1960 w 4016"/>
                  <a:gd name="T119" fmla="*/ 120 h 4062"/>
                  <a:gd name="T120" fmla="*/ 1776 w 4016"/>
                  <a:gd name="T121" fmla="*/ 64 h 40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016" h="4062">
                    <a:moveTo>
                      <a:pt x="1776" y="64"/>
                    </a:moveTo>
                    <a:lnTo>
                      <a:pt x="1640" y="56"/>
                    </a:lnTo>
                    <a:lnTo>
                      <a:pt x="1536" y="152"/>
                    </a:lnTo>
                    <a:lnTo>
                      <a:pt x="1344" y="160"/>
                    </a:lnTo>
                    <a:lnTo>
                      <a:pt x="1376" y="224"/>
                    </a:lnTo>
                    <a:lnTo>
                      <a:pt x="1368" y="264"/>
                    </a:lnTo>
                    <a:lnTo>
                      <a:pt x="1488" y="304"/>
                    </a:lnTo>
                    <a:lnTo>
                      <a:pt x="1496" y="384"/>
                    </a:lnTo>
                    <a:lnTo>
                      <a:pt x="1496" y="384"/>
                    </a:lnTo>
                    <a:lnTo>
                      <a:pt x="1506" y="388"/>
                    </a:lnTo>
                    <a:lnTo>
                      <a:pt x="1528" y="400"/>
                    </a:lnTo>
                    <a:lnTo>
                      <a:pt x="1540" y="410"/>
                    </a:lnTo>
                    <a:lnTo>
                      <a:pt x="1550" y="422"/>
                    </a:lnTo>
                    <a:lnTo>
                      <a:pt x="1558" y="434"/>
                    </a:lnTo>
                    <a:lnTo>
                      <a:pt x="1560" y="440"/>
                    </a:lnTo>
                    <a:lnTo>
                      <a:pt x="1560" y="448"/>
                    </a:lnTo>
                    <a:lnTo>
                      <a:pt x="1560" y="448"/>
                    </a:lnTo>
                    <a:lnTo>
                      <a:pt x="1558" y="464"/>
                    </a:lnTo>
                    <a:lnTo>
                      <a:pt x="1554" y="478"/>
                    </a:lnTo>
                    <a:lnTo>
                      <a:pt x="1546" y="492"/>
                    </a:lnTo>
                    <a:lnTo>
                      <a:pt x="1538" y="506"/>
                    </a:lnTo>
                    <a:lnTo>
                      <a:pt x="1526" y="516"/>
                    </a:lnTo>
                    <a:lnTo>
                      <a:pt x="1514" y="526"/>
                    </a:lnTo>
                    <a:lnTo>
                      <a:pt x="1502" y="532"/>
                    </a:lnTo>
                    <a:lnTo>
                      <a:pt x="1488" y="536"/>
                    </a:lnTo>
                    <a:lnTo>
                      <a:pt x="1488" y="536"/>
                    </a:lnTo>
                    <a:lnTo>
                      <a:pt x="1482" y="538"/>
                    </a:lnTo>
                    <a:lnTo>
                      <a:pt x="1478" y="540"/>
                    </a:lnTo>
                    <a:lnTo>
                      <a:pt x="1474" y="542"/>
                    </a:lnTo>
                    <a:lnTo>
                      <a:pt x="1472" y="546"/>
                    </a:lnTo>
                    <a:lnTo>
                      <a:pt x="1472" y="552"/>
                    </a:lnTo>
                    <a:lnTo>
                      <a:pt x="1474" y="562"/>
                    </a:lnTo>
                    <a:lnTo>
                      <a:pt x="1482" y="578"/>
                    </a:lnTo>
                    <a:lnTo>
                      <a:pt x="1488" y="584"/>
                    </a:lnTo>
                    <a:lnTo>
                      <a:pt x="1488" y="584"/>
                    </a:lnTo>
                    <a:lnTo>
                      <a:pt x="1490" y="586"/>
                    </a:lnTo>
                    <a:lnTo>
                      <a:pt x="1496" y="596"/>
                    </a:lnTo>
                    <a:lnTo>
                      <a:pt x="1502" y="610"/>
                    </a:lnTo>
                    <a:lnTo>
                      <a:pt x="1504" y="620"/>
                    </a:lnTo>
                    <a:lnTo>
                      <a:pt x="1504" y="632"/>
                    </a:lnTo>
                    <a:lnTo>
                      <a:pt x="1504" y="632"/>
                    </a:lnTo>
                    <a:lnTo>
                      <a:pt x="1506" y="650"/>
                    </a:lnTo>
                    <a:lnTo>
                      <a:pt x="1508" y="660"/>
                    </a:lnTo>
                    <a:lnTo>
                      <a:pt x="1510" y="666"/>
                    </a:lnTo>
                    <a:lnTo>
                      <a:pt x="1504" y="672"/>
                    </a:lnTo>
                    <a:lnTo>
                      <a:pt x="1504" y="672"/>
                    </a:lnTo>
                    <a:lnTo>
                      <a:pt x="1464" y="702"/>
                    </a:lnTo>
                    <a:lnTo>
                      <a:pt x="1432" y="728"/>
                    </a:lnTo>
                    <a:lnTo>
                      <a:pt x="1432" y="728"/>
                    </a:lnTo>
                    <a:lnTo>
                      <a:pt x="1396" y="716"/>
                    </a:lnTo>
                    <a:lnTo>
                      <a:pt x="1368" y="708"/>
                    </a:lnTo>
                    <a:lnTo>
                      <a:pt x="1352" y="704"/>
                    </a:lnTo>
                    <a:lnTo>
                      <a:pt x="1352" y="704"/>
                    </a:lnTo>
                    <a:lnTo>
                      <a:pt x="1346" y="710"/>
                    </a:lnTo>
                    <a:lnTo>
                      <a:pt x="1336" y="724"/>
                    </a:lnTo>
                    <a:lnTo>
                      <a:pt x="1310" y="768"/>
                    </a:lnTo>
                    <a:lnTo>
                      <a:pt x="1272" y="832"/>
                    </a:lnTo>
                    <a:lnTo>
                      <a:pt x="1272" y="832"/>
                    </a:lnTo>
                    <a:lnTo>
                      <a:pt x="1236" y="846"/>
                    </a:lnTo>
                    <a:lnTo>
                      <a:pt x="1212" y="856"/>
                    </a:lnTo>
                    <a:lnTo>
                      <a:pt x="1204" y="858"/>
                    </a:lnTo>
                    <a:lnTo>
                      <a:pt x="1200" y="858"/>
                    </a:lnTo>
                    <a:lnTo>
                      <a:pt x="1200" y="856"/>
                    </a:lnTo>
                    <a:lnTo>
                      <a:pt x="1200" y="856"/>
                    </a:lnTo>
                    <a:lnTo>
                      <a:pt x="1198" y="856"/>
                    </a:lnTo>
                    <a:lnTo>
                      <a:pt x="1196" y="858"/>
                    </a:lnTo>
                    <a:lnTo>
                      <a:pt x="1186" y="868"/>
                    </a:lnTo>
                    <a:lnTo>
                      <a:pt x="1152" y="900"/>
                    </a:lnTo>
                    <a:lnTo>
                      <a:pt x="1104" y="952"/>
                    </a:lnTo>
                    <a:lnTo>
                      <a:pt x="1192" y="1089"/>
                    </a:lnTo>
                    <a:lnTo>
                      <a:pt x="1192" y="1089"/>
                    </a:lnTo>
                    <a:lnTo>
                      <a:pt x="1160" y="1111"/>
                    </a:lnTo>
                    <a:lnTo>
                      <a:pt x="1130" y="1133"/>
                    </a:lnTo>
                    <a:lnTo>
                      <a:pt x="1096" y="1153"/>
                    </a:lnTo>
                    <a:lnTo>
                      <a:pt x="1096" y="1153"/>
                    </a:lnTo>
                    <a:lnTo>
                      <a:pt x="1064" y="1171"/>
                    </a:lnTo>
                    <a:lnTo>
                      <a:pt x="1036" y="1191"/>
                    </a:lnTo>
                    <a:lnTo>
                      <a:pt x="1000" y="1217"/>
                    </a:lnTo>
                    <a:lnTo>
                      <a:pt x="1000" y="1217"/>
                    </a:lnTo>
                    <a:lnTo>
                      <a:pt x="994" y="1219"/>
                    </a:lnTo>
                    <a:lnTo>
                      <a:pt x="986" y="1217"/>
                    </a:lnTo>
                    <a:lnTo>
                      <a:pt x="964" y="1211"/>
                    </a:lnTo>
                    <a:lnTo>
                      <a:pt x="940" y="1205"/>
                    </a:lnTo>
                    <a:lnTo>
                      <a:pt x="928" y="1203"/>
                    </a:lnTo>
                    <a:lnTo>
                      <a:pt x="920" y="1201"/>
                    </a:lnTo>
                    <a:lnTo>
                      <a:pt x="920" y="1201"/>
                    </a:lnTo>
                    <a:lnTo>
                      <a:pt x="890" y="1203"/>
                    </a:lnTo>
                    <a:lnTo>
                      <a:pt x="844" y="1209"/>
                    </a:lnTo>
                    <a:lnTo>
                      <a:pt x="798" y="1217"/>
                    </a:lnTo>
                    <a:lnTo>
                      <a:pt x="780" y="1221"/>
                    </a:lnTo>
                    <a:lnTo>
                      <a:pt x="768" y="1225"/>
                    </a:lnTo>
                    <a:lnTo>
                      <a:pt x="768" y="1225"/>
                    </a:lnTo>
                    <a:lnTo>
                      <a:pt x="756" y="1231"/>
                    </a:lnTo>
                    <a:lnTo>
                      <a:pt x="738" y="1237"/>
                    </a:lnTo>
                    <a:lnTo>
                      <a:pt x="688" y="1253"/>
                    </a:lnTo>
                    <a:lnTo>
                      <a:pt x="624" y="1273"/>
                    </a:lnTo>
                    <a:lnTo>
                      <a:pt x="624" y="1273"/>
                    </a:lnTo>
                    <a:lnTo>
                      <a:pt x="622" y="1271"/>
                    </a:lnTo>
                    <a:lnTo>
                      <a:pt x="618" y="1271"/>
                    </a:lnTo>
                    <a:lnTo>
                      <a:pt x="612" y="1271"/>
                    </a:lnTo>
                    <a:lnTo>
                      <a:pt x="608" y="1275"/>
                    </a:lnTo>
                    <a:lnTo>
                      <a:pt x="600" y="1281"/>
                    </a:lnTo>
                    <a:lnTo>
                      <a:pt x="592" y="1289"/>
                    </a:lnTo>
                    <a:lnTo>
                      <a:pt x="592" y="1289"/>
                    </a:lnTo>
                    <a:lnTo>
                      <a:pt x="560" y="1331"/>
                    </a:lnTo>
                    <a:lnTo>
                      <a:pt x="512" y="1395"/>
                    </a:lnTo>
                    <a:lnTo>
                      <a:pt x="448" y="1481"/>
                    </a:lnTo>
                    <a:lnTo>
                      <a:pt x="288" y="1425"/>
                    </a:lnTo>
                    <a:lnTo>
                      <a:pt x="288" y="1425"/>
                    </a:lnTo>
                    <a:lnTo>
                      <a:pt x="240" y="1411"/>
                    </a:lnTo>
                    <a:lnTo>
                      <a:pt x="184" y="1393"/>
                    </a:lnTo>
                    <a:lnTo>
                      <a:pt x="184" y="1393"/>
                    </a:lnTo>
                    <a:lnTo>
                      <a:pt x="174" y="1395"/>
                    </a:lnTo>
                    <a:lnTo>
                      <a:pt x="154" y="1403"/>
                    </a:lnTo>
                    <a:lnTo>
                      <a:pt x="94" y="1433"/>
                    </a:lnTo>
                    <a:lnTo>
                      <a:pt x="34" y="1463"/>
                    </a:lnTo>
                    <a:lnTo>
                      <a:pt x="16" y="1475"/>
                    </a:lnTo>
                    <a:lnTo>
                      <a:pt x="8" y="1481"/>
                    </a:lnTo>
                    <a:lnTo>
                      <a:pt x="8" y="1481"/>
                    </a:lnTo>
                    <a:lnTo>
                      <a:pt x="0" y="1633"/>
                    </a:lnTo>
                    <a:lnTo>
                      <a:pt x="128" y="1673"/>
                    </a:lnTo>
                    <a:lnTo>
                      <a:pt x="280" y="1769"/>
                    </a:lnTo>
                    <a:lnTo>
                      <a:pt x="280" y="1769"/>
                    </a:lnTo>
                    <a:lnTo>
                      <a:pt x="266" y="1777"/>
                    </a:lnTo>
                    <a:lnTo>
                      <a:pt x="238" y="1799"/>
                    </a:lnTo>
                    <a:lnTo>
                      <a:pt x="222" y="1811"/>
                    </a:lnTo>
                    <a:lnTo>
                      <a:pt x="208" y="1825"/>
                    </a:lnTo>
                    <a:lnTo>
                      <a:pt x="196" y="1837"/>
                    </a:lnTo>
                    <a:lnTo>
                      <a:pt x="194" y="1843"/>
                    </a:lnTo>
                    <a:lnTo>
                      <a:pt x="192" y="1849"/>
                    </a:lnTo>
                    <a:lnTo>
                      <a:pt x="192" y="1849"/>
                    </a:lnTo>
                    <a:lnTo>
                      <a:pt x="190" y="1889"/>
                    </a:lnTo>
                    <a:lnTo>
                      <a:pt x="186" y="1947"/>
                    </a:lnTo>
                    <a:lnTo>
                      <a:pt x="184" y="2025"/>
                    </a:lnTo>
                    <a:lnTo>
                      <a:pt x="312" y="2129"/>
                    </a:lnTo>
                    <a:lnTo>
                      <a:pt x="384" y="2169"/>
                    </a:lnTo>
                    <a:lnTo>
                      <a:pt x="488" y="2337"/>
                    </a:lnTo>
                    <a:lnTo>
                      <a:pt x="520" y="2457"/>
                    </a:lnTo>
                    <a:lnTo>
                      <a:pt x="496" y="2505"/>
                    </a:lnTo>
                    <a:lnTo>
                      <a:pt x="600" y="2609"/>
                    </a:lnTo>
                    <a:lnTo>
                      <a:pt x="600" y="2609"/>
                    </a:lnTo>
                    <a:lnTo>
                      <a:pt x="594" y="2645"/>
                    </a:lnTo>
                    <a:lnTo>
                      <a:pt x="588" y="2673"/>
                    </a:lnTo>
                    <a:lnTo>
                      <a:pt x="584" y="2689"/>
                    </a:lnTo>
                    <a:lnTo>
                      <a:pt x="584" y="2689"/>
                    </a:lnTo>
                    <a:lnTo>
                      <a:pt x="586" y="2691"/>
                    </a:lnTo>
                    <a:lnTo>
                      <a:pt x="590" y="2691"/>
                    </a:lnTo>
                    <a:lnTo>
                      <a:pt x="612" y="2693"/>
                    </a:lnTo>
                    <a:lnTo>
                      <a:pt x="674" y="2695"/>
                    </a:lnTo>
                    <a:lnTo>
                      <a:pt x="768" y="2697"/>
                    </a:lnTo>
                    <a:lnTo>
                      <a:pt x="880" y="2785"/>
                    </a:lnTo>
                    <a:lnTo>
                      <a:pt x="880" y="2785"/>
                    </a:lnTo>
                    <a:lnTo>
                      <a:pt x="910" y="2795"/>
                    </a:lnTo>
                    <a:lnTo>
                      <a:pt x="978" y="2819"/>
                    </a:lnTo>
                    <a:lnTo>
                      <a:pt x="1014" y="2833"/>
                    </a:lnTo>
                    <a:lnTo>
                      <a:pt x="1044" y="2847"/>
                    </a:lnTo>
                    <a:lnTo>
                      <a:pt x="1056" y="2855"/>
                    </a:lnTo>
                    <a:lnTo>
                      <a:pt x="1064" y="2861"/>
                    </a:lnTo>
                    <a:lnTo>
                      <a:pt x="1070" y="2867"/>
                    </a:lnTo>
                    <a:lnTo>
                      <a:pt x="1072" y="2873"/>
                    </a:lnTo>
                    <a:lnTo>
                      <a:pt x="1072" y="2873"/>
                    </a:lnTo>
                    <a:lnTo>
                      <a:pt x="1072" y="2879"/>
                    </a:lnTo>
                    <a:lnTo>
                      <a:pt x="1074" y="2885"/>
                    </a:lnTo>
                    <a:lnTo>
                      <a:pt x="1082" y="2899"/>
                    </a:lnTo>
                    <a:lnTo>
                      <a:pt x="1094" y="2915"/>
                    </a:lnTo>
                    <a:lnTo>
                      <a:pt x="1106" y="2931"/>
                    </a:lnTo>
                    <a:lnTo>
                      <a:pt x="1132" y="2957"/>
                    </a:lnTo>
                    <a:lnTo>
                      <a:pt x="1144" y="2969"/>
                    </a:lnTo>
                    <a:lnTo>
                      <a:pt x="1144" y="2969"/>
                    </a:lnTo>
                    <a:lnTo>
                      <a:pt x="1166" y="3007"/>
                    </a:lnTo>
                    <a:lnTo>
                      <a:pt x="1214" y="3096"/>
                    </a:lnTo>
                    <a:lnTo>
                      <a:pt x="1238" y="3146"/>
                    </a:lnTo>
                    <a:lnTo>
                      <a:pt x="1260" y="3194"/>
                    </a:lnTo>
                    <a:lnTo>
                      <a:pt x="1268" y="3216"/>
                    </a:lnTo>
                    <a:lnTo>
                      <a:pt x="1276" y="3236"/>
                    </a:lnTo>
                    <a:lnTo>
                      <a:pt x="1280" y="3252"/>
                    </a:lnTo>
                    <a:lnTo>
                      <a:pt x="1280" y="3266"/>
                    </a:lnTo>
                    <a:lnTo>
                      <a:pt x="1280" y="3266"/>
                    </a:lnTo>
                    <a:lnTo>
                      <a:pt x="1280" y="3288"/>
                    </a:lnTo>
                    <a:lnTo>
                      <a:pt x="1280" y="3310"/>
                    </a:lnTo>
                    <a:lnTo>
                      <a:pt x="1284" y="3350"/>
                    </a:lnTo>
                    <a:lnTo>
                      <a:pt x="1288" y="3380"/>
                    </a:lnTo>
                    <a:lnTo>
                      <a:pt x="1288" y="3388"/>
                    </a:lnTo>
                    <a:lnTo>
                      <a:pt x="1288" y="3394"/>
                    </a:lnTo>
                    <a:lnTo>
                      <a:pt x="1288" y="3394"/>
                    </a:lnTo>
                    <a:lnTo>
                      <a:pt x="1288" y="3398"/>
                    </a:lnTo>
                    <a:lnTo>
                      <a:pt x="1292" y="3406"/>
                    </a:lnTo>
                    <a:lnTo>
                      <a:pt x="1302" y="3426"/>
                    </a:lnTo>
                    <a:lnTo>
                      <a:pt x="1314" y="3450"/>
                    </a:lnTo>
                    <a:lnTo>
                      <a:pt x="1318" y="3462"/>
                    </a:lnTo>
                    <a:lnTo>
                      <a:pt x="1320" y="3474"/>
                    </a:lnTo>
                    <a:lnTo>
                      <a:pt x="1320" y="3474"/>
                    </a:lnTo>
                    <a:lnTo>
                      <a:pt x="1322" y="3486"/>
                    </a:lnTo>
                    <a:lnTo>
                      <a:pt x="1328" y="3500"/>
                    </a:lnTo>
                    <a:lnTo>
                      <a:pt x="1348" y="3532"/>
                    </a:lnTo>
                    <a:lnTo>
                      <a:pt x="1358" y="3550"/>
                    </a:lnTo>
                    <a:lnTo>
                      <a:pt x="1368" y="3570"/>
                    </a:lnTo>
                    <a:lnTo>
                      <a:pt x="1374" y="3590"/>
                    </a:lnTo>
                    <a:lnTo>
                      <a:pt x="1376" y="3600"/>
                    </a:lnTo>
                    <a:lnTo>
                      <a:pt x="1376" y="3610"/>
                    </a:lnTo>
                    <a:lnTo>
                      <a:pt x="1376" y="3610"/>
                    </a:lnTo>
                    <a:lnTo>
                      <a:pt x="1378" y="3632"/>
                    </a:lnTo>
                    <a:lnTo>
                      <a:pt x="1384" y="3654"/>
                    </a:lnTo>
                    <a:lnTo>
                      <a:pt x="1402" y="3696"/>
                    </a:lnTo>
                    <a:lnTo>
                      <a:pt x="1408" y="3718"/>
                    </a:lnTo>
                    <a:lnTo>
                      <a:pt x="1414" y="3740"/>
                    </a:lnTo>
                    <a:lnTo>
                      <a:pt x="1414" y="3750"/>
                    </a:lnTo>
                    <a:lnTo>
                      <a:pt x="1414" y="3760"/>
                    </a:lnTo>
                    <a:lnTo>
                      <a:pt x="1412" y="3768"/>
                    </a:lnTo>
                    <a:lnTo>
                      <a:pt x="1408" y="3778"/>
                    </a:lnTo>
                    <a:lnTo>
                      <a:pt x="1408" y="3778"/>
                    </a:lnTo>
                    <a:lnTo>
                      <a:pt x="1398" y="3796"/>
                    </a:lnTo>
                    <a:lnTo>
                      <a:pt x="1386" y="3814"/>
                    </a:lnTo>
                    <a:lnTo>
                      <a:pt x="1360" y="3848"/>
                    </a:lnTo>
                    <a:lnTo>
                      <a:pt x="1336" y="3880"/>
                    </a:lnTo>
                    <a:lnTo>
                      <a:pt x="1326" y="3894"/>
                    </a:lnTo>
                    <a:lnTo>
                      <a:pt x="1320" y="3906"/>
                    </a:lnTo>
                    <a:lnTo>
                      <a:pt x="1320" y="3906"/>
                    </a:lnTo>
                    <a:lnTo>
                      <a:pt x="1318" y="3912"/>
                    </a:lnTo>
                    <a:lnTo>
                      <a:pt x="1320" y="3922"/>
                    </a:lnTo>
                    <a:lnTo>
                      <a:pt x="1324" y="3942"/>
                    </a:lnTo>
                    <a:lnTo>
                      <a:pt x="1334" y="3968"/>
                    </a:lnTo>
                    <a:lnTo>
                      <a:pt x="1350" y="3992"/>
                    </a:lnTo>
                    <a:lnTo>
                      <a:pt x="1366" y="4014"/>
                    </a:lnTo>
                    <a:lnTo>
                      <a:pt x="1376" y="4024"/>
                    </a:lnTo>
                    <a:lnTo>
                      <a:pt x="1386" y="4032"/>
                    </a:lnTo>
                    <a:lnTo>
                      <a:pt x="1396" y="4038"/>
                    </a:lnTo>
                    <a:lnTo>
                      <a:pt x="1406" y="4042"/>
                    </a:lnTo>
                    <a:lnTo>
                      <a:pt x="1414" y="4044"/>
                    </a:lnTo>
                    <a:lnTo>
                      <a:pt x="1424" y="4042"/>
                    </a:lnTo>
                    <a:lnTo>
                      <a:pt x="1424" y="4042"/>
                    </a:lnTo>
                    <a:lnTo>
                      <a:pt x="1442" y="4036"/>
                    </a:lnTo>
                    <a:lnTo>
                      <a:pt x="1456" y="4028"/>
                    </a:lnTo>
                    <a:lnTo>
                      <a:pt x="1480" y="4016"/>
                    </a:lnTo>
                    <a:lnTo>
                      <a:pt x="1496" y="4008"/>
                    </a:lnTo>
                    <a:lnTo>
                      <a:pt x="1502" y="4008"/>
                    </a:lnTo>
                    <a:lnTo>
                      <a:pt x="1504" y="4010"/>
                    </a:lnTo>
                    <a:lnTo>
                      <a:pt x="1504" y="4010"/>
                    </a:lnTo>
                    <a:lnTo>
                      <a:pt x="1506" y="4026"/>
                    </a:lnTo>
                    <a:lnTo>
                      <a:pt x="1508" y="4036"/>
                    </a:lnTo>
                    <a:lnTo>
                      <a:pt x="1510" y="4046"/>
                    </a:lnTo>
                    <a:lnTo>
                      <a:pt x="1518" y="4054"/>
                    </a:lnTo>
                    <a:lnTo>
                      <a:pt x="1522" y="4058"/>
                    </a:lnTo>
                    <a:lnTo>
                      <a:pt x="1528" y="4060"/>
                    </a:lnTo>
                    <a:lnTo>
                      <a:pt x="1536" y="4062"/>
                    </a:lnTo>
                    <a:lnTo>
                      <a:pt x="1544" y="4062"/>
                    </a:lnTo>
                    <a:lnTo>
                      <a:pt x="1556" y="4060"/>
                    </a:lnTo>
                    <a:lnTo>
                      <a:pt x="1568" y="4058"/>
                    </a:lnTo>
                    <a:lnTo>
                      <a:pt x="1568" y="4058"/>
                    </a:lnTo>
                    <a:lnTo>
                      <a:pt x="1582" y="4054"/>
                    </a:lnTo>
                    <a:lnTo>
                      <a:pt x="1596" y="4046"/>
                    </a:lnTo>
                    <a:lnTo>
                      <a:pt x="1610" y="4038"/>
                    </a:lnTo>
                    <a:lnTo>
                      <a:pt x="1622" y="4028"/>
                    </a:lnTo>
                    <a:lnTo>
                      <a:pt x="1650" y="4006"/>
                    </a:lnTo>
                    <a:lnTo>
                      <a:pt x="1674" y="3980"/>
                    </a:lnTo>
                    <a:lnTo>
                      <a:pt x="1696" y="3954"/>
                    </a:lnTo>
                    <a:lnTo>
                      <a:pt x="1714" y="3928"/>
                    </a:lnTo>
                    <a:lnTo>
                      <a:pt x="1728" y="3906"/>
                    </a:lnTo>
                    <a:lnTo>
                      <a:pt x="1736" y="3890"/>
                    </a:lnTo>
                    <a:lnTo>
                      <a:pt x="1736" y="3890"/>
                    </a:lnTo>
                    <a:lnTo>
                      <a:pt x="1740" y="3876"/>
                    </a:lnTo>
                    <a:lnTo>
                      <a:pt x="1742" y="3864"/>
                    </a:lnTo>
                    <a:lnTo>
                      <a:pt x="1742" y="3840"/>
                    </a:lnTo>
                    <a:lnTo>
                      <a:pt x="1740" y="3820"/>
                    </a:lnTo>
                    <a:lnTo>
                      <a:pt x="1736" y="3802"/>
                    </a:lnTo>
                    <a:lnTo>
                      <a:pt x="1736" y="3802"/>
                    </a:lnTo>
                    <a:lnTo>
                      <a:pt x="1734" y="3786"/>
                    </a:lnTo>
                    <a:lnTo>
                      <a:pt x="1736" y="3770"/>
                    </a:lnTo>
                    <a:lnTo>
                      <a:pt x="1738" y="3752"/>
                    </a:lnTo>
                    <a:lnTo>
                      <a:pt x="1736" y="3730"/>
                    </a:lnTo>
                    <a:lnTo>
                      <a:pt x="1736" y="3730"/>
                    </a:lnTo>
                    <a:lnTo>
                      <a:pt x="1734" y="3718"/>
                    </a:lnTo>
                    <a:lnTo>
                      <a:pt x="1730" y="3708"/>
                    </a:lnTo>
                    <a:lnTo>
                      <a:pt x="1722" y="3684"/>
                    </a:lnTo>
                    <a:lnTo>
                      <a:pt x="1716" y="3674"/>
                    </a:lnTo>
                    <a:lnTo>
                      <a:pt x="1714" y="3662"/>
                    </a:lnTo>
                    <a:lnTo>
                      <a:pt x="1712" y="3648"/>
                    </a:lnTo>
                    <a:lnTo>
                      <a:pt x="1712" y="3634"/>
                    </a:lnTo>
                    <a:lnTo>
                      <a:pt x="1712" y="3634"/>
                    </a:lnTo>
                    <a:lnTo>
                      <a:pt x="1716" y="3594"/>
                    </a:lnTo>
                    <a:lnTo>
                      <a:pt x="1720" y="3568"/>
                    </a:lnTo>
                    <a:lnTo>
                      <a:pt x="1724" y="3540"/>
                    </a:lnTo>
                    <a:lnTo>
                      <a:pt x="1732" y="3512"/>
                    </a:lnTo>
                    <a:lnTo>
                      <a:pt x="1742" y="3484"/>
                    </a:lnTo>
                    <a:lnTo>
                      <a:pt x="1750" y="3470"/>
                    </a:lnTo>
                    <a:lnTo>
                      <a:pt x="1758" y="3458"/>
                    </a:lnTo>
                    <a:lnTo>
                      <a:pt x="1766" y="3446"/>
                    </a:lnTo>
                    <a:lnTo>
                      <a:pt x="1776" y="3434"/>
                    </a:lnTo>
                    <a:lnTo>
                      <a:pt x="1776" y="3434"/>
                    </a:lnTo>
                    <a:lnTo>
                      <a:pt x="1786" y="3424"/>
                    </a:lnTo>
                    <a:lnTo>
                      <a:pt x="1798" y="3416"/>
                    </a:lnTo>
                    <a:lnTo>
                      <a:pt x="1820" y="3402"/>
                    </a:lnTo>
                    <a:lnTo>
                      <a:pt x="1842" y="3392"/>
                    </a:lnTo>
                    <a:lnTo>
                      <a:pt x="1866" y="3386"/>
                    </a:lnTo>
                    <a:lnTo>
                      <a:pt x="1906" y="3378"/>
                    </a:lnTo>
                    <a:lnTo>
                      <a:pt x="1922" y="3374"/>
                    </a:lnTo>
                    <a:lnTo>
                      <a:pt x="1936" y="3370"/>
                    </a:lnTo>
                    <a:lnTo>
                      <a:pt x="1936" y="3370"/>
                    </a:lnTo>
                    <a:lnTo>
                      <a:pt x="1964" y="3362"/>
                    </a:lnTo>
                    <a:lnTo>
                      <a:pt x="1996" y="3354"/>
                    </a:lnTo>
                    <a:lnTo>
                      <a:pt x="2010" y="3350"/>
                    </a:lnTo>
                    <a:lnTo>
                      <a:pt x="2024" y="3344"/>
                    </a:lnTo>
                    <a:lnTo>
                      <a:pt x="2038" y="3338"/>
                    </a:lnTo>
                    <a:lnTo>
                      <a:pt x="2048" y="3330"/>
                    </a:lnTo>
                    <a:lnTo>
                      <a:pt x="2048" y="3330"/>
                    </a:lnTo>
                    <a:lnTo>
                      <a:pt x="2056" y="3320"/>
                    </a:lnTo>
                    <a:lnTo>
                      <a:pt x="2062" y="3310"/>
                    </a:lnTo>
                    <a:lnTo>
                      <a:pt x="2076" y="3288"/>
                    </a:lnTo>
                    <a:lnTo>
                      <a:pt x="2082" y="3278"/>
                    </a:lnTo>
                    <a:lnTo>
                      <a:pt x="2092" y="3270"/>
                    </a:lnTo>
                    <a:lnTo>
                      <a:pt x="2104" y="3262"/>
                    </a:lnTo>
                    <a:lnTo>
                      <a:pt x="2120" y="3258"/>
                    </a:lnTo>
                    <a:lnTo>
                      <a:pt x="2120" y="3258"/>
                    </a:lnTo>
                    <a:lnTo>
                      <a:pt x="2138" y="3256"/>
                    </a:lnTo>
                    <a:lnTo>
                      <a:pt x="2158" y="3254"/>
                    </a:lnTo>
                    <a:lnTo>
                      <a:pt x="2202" y="3252"/>
                    </a:lnTo>
                    <a:lnTo>
                      <a:pt x="2222" y="3248"/>
                    </a:lnTo>
                    <a:lnTo>
                      <a:pt x="2244" y="3242"/>
                    </a:lnTo>
                    <a:lnTo>
                      <a:pt x="2266" y="3232"/>
                    </a:lnTo>
                    <a:lnTo>
                      <a:pt x="2288" y="3218"/>
                    </a:lnTo>
                    <a:lnTo>
                      <a:pt x="2288" y="3218"/>
                    </a:lnTo>
                    <a:lnTo>
                      <a:pt x="2298" y="3208"/>
                    </a:lnTo>
                    <a:lnTo>
                      <a:pt x="2310" y="3196"/>
                    </a:lnTo>
                    <a:lnTo>
                      <a:pt x="2332" y="3168"/>
                    </a:lnTo>
                    <a:lnTo>
                      <a:pt x="2354" y="3134"/>
                    </a:lnTo>
                    <a:lnTo>
                      <a:pt x="2382" y="3100"/>
                    </a:lnTo>
                    <a:lnTo>
                      <a:pt x="2396" y="3084"/>
                    </a:lnTo>
                    <a:lnTo>
                      <a:pt x="2410" y="3070"/>
                    </a:lnTo>
                    <a:lnTo>
                      <a:pt x="2426" y="3058"/>
                    </a:lnTo>
                    <a:lnTo>
                      <a:pt x="2444" y="3045"/>
                    </a:lnTo>
                    <a:lnTo>
                      <a:pt x="2464" y="3037"/>
                    </a:lnTo>
                    <a:lnTo>
                      <a:pt x="2484" y="3033"/>
                    </a:lnTo>
                    <a:lnTo>
                      <a:pt x="2504" y="3031"/>
                    </a:lnTo>
                    <a:lnTo>
                      <a:pt x="2528" y="3033"/>
                    </a:lnTo>
                    <a:lnTo>
                      <a:pt x="2528" y="3033"/>
                    </a:lnTo>
                    <a:lnTo>
                      <a:pt x="2552" y="3039"/>
                    </a:lnTo>
                    <a:lnTo>
                      <a:pt x="2572" y="3048"/>
                    </a:lnTo>
                    <a:lnTo>
                      <a:pt x="2592" y="3058"/>
                    </a:lnTo>
                    <a:lnTo>
                      <a:pt x="2610" y="3070"/>
                    </a:lnTo>
                    <a:lnTo>
                      <a:pt x="2626" y="3082"/>
                    </a:lnTo>
                    <a:lnTo>
                      <a:pt x="2640" y="3096"/>
                    </a:lnTo>
                    <a:lnTo>
                      <a:pt x="2654" y="3110"/>
                    </a:lnTo>
                    <a:lnTo>
                      <a:pt x="2666" y="3126"/>
                    </a:lnTo>
                    <a:lnTo>
                      <a:pt x="2686" y="3156"/>
                    </a:lnTo>
                    <a:lnTo>
                      <a:pt x="2702" y="3184"/>
                    </a:lnTo>
                    <a:lnTo>
                      <a:pt x="2720" y="3226"/>
                    </a:lnTo>
                    <a:lnTo>
                      <a:pt x="2720" y="3226"/>
                    </a:lnTo>
                    <a:lnTo>
                      <a:pt x="2730" y="3254"/>
                    </a:lnTo>
                    <a:lnTo>
                      <a:pt x="2736" y="3282"/>
                    </a:lnTo>
                    <a:lnTo>
                      <a:pt x="2744" y="3330"/>
                    </a:lnTo>
                    <a:lnTo>
                      <a:pt x="2744" y="3330"/>
                    </a:lnTo>
                    <a:lnTo>
                      <a:pt x="2746" y="3348"/>
                    </a:lnTo>
                    <a:lnTo>
                      <a:pt x="2748" y="3358"/>
                    </a:lnTo>
                    <a:lnTo>
                      <a:pt x="2752" y="3364"/>
                    </a:lnTo>
                    <a:lnTo>
                      <a:pt x="2758" y="3370"/>
                    </a:lnTo>
                    <a:lnTo>
                      <a:pt x="2768" y="3374"/>
                    </a:lnTo>
                    <a:lnTo>
                      <a:pt x="2782" y="3374"/>
                    </a:lnTo>
                    <a:lnTo>
                      <a:pt x="2800" y="3370"/>
                    </a:lnTo>
                    <a:lnTo>
                      <a:pt x="2800" y="3370"/>
                    </a:lnTo>
                    <a:lnTo>
                      <a:pt x="2960" y="3322"/>
                    </a:lnTo>
                    <a:lnTo>
                      <a:pt x="2960" y="3322"/>
                    </a:lnTo>
                    <a:lnTo>
                      <a:pt x="2962" y="3320"/>
                    </a:lnTo>
                    <a:lnTo>
                      <a:pt x="2964" y="3316"/>
                    </a:lnTo>
                    <a:lnTo>
                      <a:pt x="2964" y="3306"/>
                    </a:lnTo>
                    <a:lnTo>
                      <a:pt x="2960" y="3272"/>
                    </a:lnTo>
                    <a:lnTo>
                      <a:pt x="2952" y="3226"/>
                    </a:lnTo>
                    <a:lnTo>
                      <a:pt x="2952" y="3226"/>
                    </a:lnTo>
                    <a:lnTo>
                      <a:pt x="2994" y="3158"/>
                    </a:lnTo>
                    <a:lnTo>
                      <a:pt x="3022" y="3110"/>
                    </a:lnTo>
                    <a:lnTo>
                      <a:pt x="3030" y="3092"/>
                    </a:lnTo>
                    <a:lnTo>
                      <a:pt x="3032" y="3086"/>
                    </a:lnTo>
                    <a:lnTo>
                      <a:pt x="3032" y="3082"/>
                    </a:lnTo>
                    <a:lnTo>
                      <a:pt x="3032" y="3082"/>
                    </a:lnTo>
                    <a:lnTo>
                      <a:pt x="3032" y="3074"/>
                    </a:lnTo>
                    <a:lnTo>
                      <a:pt x="3038" y="3060"/>
                    </a:lnTo>
                    <a:lnTo>
                      <a:pt x="3046" y="3039"/>
                    </a:lnTo>
                    <a:lnTo>
                      <a:pt x="3058" y="3019"/>
                    </a:lnTo>
                    <a:lnTo>
                      <a:pt x="3070" y="2999"/>
                    </a:lnTo>
                    <a:lnTo>
                      <a:pt x="3084" y="2981"/>
                    </a:lnTo>
                    <a:lnTo>
                      <a:pt x="3098" y="2967"/>
                    </a:lnTo>
                    <a:lnTo>
                      <a:pt x="3106" y="2963"/>
                    </a:lnTo>
                    <a:lnTo>
                      <a:pt x="3112" y="2961"/>
                    </a:lnTo>
                    <a:lnTo>
                      <a:pt x="3112" y="2961"/>
                    </a:lnTo>
                    <a:lnTo>
                      <a:pt x="3136" y="2957"/>
                    </a:lnTo>
                    <a:lnTo>
                      <a:pt x="3158" y="2957"/>
                    </a:lnTo>
                    <a:lnTo>
                      <a:pt x="3180" y="2959"/>
                    </a:lnTo>
                    <a:lnTo>
                      <a:pt x="3208" y="2961"/>
                    </a:lnTo>
                    <a:lnTo>
                      <a:pt x="3208" y="2961"/>
                    </a:lnTo>
                    <a:lnTo>
                      <a:pt x="3224" y="2961"/>
                    </a:lnTo>
                    <a:lnTo>
                      <a:pt x="3236" y="2959"/>
                    </a:lnTo>
                    <a:lnTo>
                      <a:pt x="3246" y="2955"/>
                    </a:lnTo>
                    <a:lnTo>
                      <a:pt x="3254" y="2951"/>
                    </a:lnTo>
                    <a:lnTo>
                      <a:pt x="3258" y="2947"/>
                    </a:lnTo>
                    <a:lnTo>
                      <a:pt x="3260" y="2941"/>
                    </a:lnTo>
                    <a:lnTo>
                      <a:pt x="3260" y="2935"/>
                    </a:lnTo>
                    <a:lnTo>
                      <a:pt x="3256" y="2929"/>
                    </a:lnTo>
                    <a:lnTo>
                      <a:pt x="3256" y="2929"/>
                    </a:lnTo>
                    <a:lnTo>
                      <a:pt x="3252" y="2921"/>
                    </a:lnTo>
                    <a:lnTo>
                      <a:pt x="3250" y="2913"/>
                    </a:lnTo>
                    <a:lnTo>
                      <a:pt x="3248" y="2903"/>
                    </a:lnTo>
                    <a:lnTo>
                      <a:pt x="3248" y="2893"/>
                    </a:lnTo>
                    <a:lnTo>
                      <a:pt x="3252" y="2885"/>
                    </a:lnTo>
                    <a:lnTo>
                      <a:pt x="3258" y="2877"/>
                    </a:lnTo>
                    <a:lnTo>
                      <a:pt x="3266" y="2869"/>
                    </a:lnTo>
                    <a:lnTo>
                      <a:pt x="3280" y="2865"/>
                    </a:lnTo>
                    <a:lnTo>
                      <a:pt x="3280" y="2865"/>
                    </a:lnTo>
                    <a:lnTo>
                      <a:pt x="3322" y="2855"/>
                    </a:lnTo>
                    <a:lnTo>
                      <a:pt x="3336" y="2853"/>
                    </a:lnTo>
                    <a:lnTo>
                      <a:pt x="3352" y="2857"/>
                    </a:lnTo>
                    <a:lnTo>
                      <a:pt x="3352" y="2857"/>
                    </a:lnTo>
                    <a:lnTo>
                      <a:pt x="3360" y="2859"/>
                    </a:lnTo>
                    <a:lnTo>
                      <a:pt x="3370" y="2861"/>
                    </a:lnTo>
                    <a:lnTo>
                      <a:pt x="3388" y="2863"/>
                    </a:lnTo>
                    <a:lnTo>
                      <a:pt x="3396" y="2865"/>
                    </a:lnTo>
                    <a:lnTo>
                      <a:pt x="3402" y="2869"/>
                    </a:lnTo>
                    <a:lnTo>
                      <a:pt x="3410" y="2877"/>
                    </a:lnTo>
                    <a:lnTo>
                      <a:pt x="3416" y="2889"/>
                    </a:lnTo>
                    <a:lnTo>
                      <a:pt x="3416" y="2889"/>
                    </a:lnTo>
                    <a:lnTo>
                      <a:pt x="3422" y="2903"/>
                    </a:lnTo>
                    <a:lnTo>
                      <a:pt x="3430" y="2917"/>
                    </a:lnTo>
                    <a:lnTo>
                      <a:pt x="3438" y="2929"/>
                    </a:lnTo>
                    <a:lnTo>
                      <a:pt x="3450" y="2939"/>
                    </a:lnTo>
                    <a:lnTo>
                      <a:pt x="3462" y="2945"/>
                    </a:lnTo>
                    <a:lnTo>
                      <a:pt x="3468" y="2947"/>
                    </a:lnTo>
                    <a:lnTo>
                      <a:pt x="3476" y="2949"/>
                    </a:lnTo>
                    <a:lnTo>
                      <a:pt x="3484" y="2947"/>
                    </a:lnTo>
                    <a:lnTo>
                      <a:pt x="3492" y="2945"/>
                    </a:lnTo>
                    <a:lnTo>
                      <a:pt x="3502" y="2943"/>
                    </a:lnTo>
                    <a:lnTo>
                      <a:pt x="3512" y="2937"/>
                    </a:lnTo>
                    <a:lnTo>
                      <a:pt x="3512" y="2937"/>
                    </a:lnTo>
                    <a:lnTo>
                      <a:pt x="3532" y="2925"/>
                    </a:lnTo>
                    <a:lnTo>
                      <a:pt x="3548" y="2909"/>
                    </a:lnTo>
                    <a:lnTo>
                      <a:pt x="3560" y="2895"/>
                    </a:lnTo>
                    <a:lnTo>
                      <a:pt x="3570" y="2879"/>
                    </a:lnTo>
                    <a:lnTo>
                      <a:pt x="3576" y="2867"/>
                    </a:lnTo>
                    <a:lnTo>
                      <a:pt x="3578" y="2855"/>
                    </a:lnTo>
                    <a:lnTo>
                      <a:pt x="3578" y="2847"/>
                    </a:lnTo>
                    <a:lnTo>
                      <a:pt x="3576" y="2841"/>
                    </a:lnTo>
                    <a:lnTo>
                      <a:pt x="3576" y="2841"/>
                    </a:lnTo>
                    <a:lnTo>
                      <a:pt x="3570" y="2835"/>
                    </a:lnTo>
                    <a:lnTo>
                      <a:pt x="3564" y="2825"/>
                    </a:lnTo>
                    <a:lnTo>
                      <a:pt x="3552" y="2797"/>
                    </a:lnTo>
                    <a:lnTo>
                      <a:pt x="3536" y="2761"/>
                    </a:lnTo>
                    <a:lnTo>
                      <a:pt x="3536" y="2761"/>
                    </a:lnTo>
                    <a:lnTo>
                      <a:pt x="3530" y="2763"/>
                    </a:lnTo>
                    <a:lnTo>
                      <a:pt x="3522" y="2763"/>
                    </a:lnTo>
                    <a:lnTo>
                      <a:pt x="3512" y="2761"/>
                    </a:lnTo>
                    <a:lnTo>
                      <a:pt x="3512" y="2761"/>
                    </a:lnTo>
                    <a:lnTo>
                      <a:pt x="3496" y="2757"/>
                    </a:lnTo>
                    <a:lnTo>
                      <a:pt x="3486" y="2753"/>
                    </a:lnTo>
                    <a:lnTo>
                      <a:pt x="3474" y="2747"/>
                    </a:lnTo>
                    <a:lnTo>
                      <a:pt x="3464" y="2739"/>
                    </a:lnTo>
                    <a:lnTo>
                      <a:pt x="3454" y="2731"/>
                    </a:lnTo>
                    <a:lnTo>
                      <a:pt x="3446" y="2719"/>
                    </a:lnTo>
                    <a:lnTo>
                      <a:pt x="3440" y="2705"/>
                    </a:lnTo>
                    <a:lnTo>
                      <a:pt x="3440" y="2705"/>
                    </a:lnTo>
                    <a:lnTo>
                      <a:pt x="3436" y="2689"/>
                    </a:lnTo>
                    <a:lnTo>
                      <a:pt x="3434" y="2671"/>
                    </a:lnTo>
                    <a:lnTo>
                      <a:pt x="3436" y="2633"/>
                    </a:lnTo>
                    <a:lnTo>
                      <a:pt x="3438" y="2605"/>
                    </a:lnTo>
                    <a:lnTo>
                      <a:pt x="3440" y="2593"/>
                    </a:lnTo>
                    <a:lnTo>
                      <a:pt x="3440" y="2593"/>
                    </a:lnTo>
                    <a:lnTo>
                      <a:pt x="3460" y="2593"/>
                    </a:lnTo>
                    <a:lnTo>
                      <a:pt x="3504" y="2589"/>
                    </a:lnTo>
                    <a:lnTo>
                      <a:pt x="3530" y="2585"/>
                    </a:lnTo>
                    <a:lnTo>
                      <a:pt x="3554" y="2581"/>
                    </a:lnTo>
                    <a:lnTo>
                      <a:pt x="3576" y="2575"/>
                    </a:lnTo>
                    <a:lnTo>
                      <a:pt x="3592" y="2569"/>
                    </a:lnTo>
                    <a:lnTo>
                      <a:pt x="3592" y="2569"/>
                    </a:lnTo>
                    <a:lnTo>
                      <a:pt x="3604" y="2563"/>
                    </a:lnTo>
                    <a:lnTo>
                      <a:pt x="3614" y="2559"/>
                    </a:lnTo>
                    <a:lnTo>
                      <a:pt x="3634" y="2553"/>
                    </a:lnTo>
                    <a:lnTo>
                      <a:pt x="3642" y="2549"/>
                    </a:lnTo>
                    <a:lnTo>
                      <a:pt x="3650" y="2543"/>
                    </a:lnTo>
                    <a:lnTo>
                      <a:pt x="3658" y="2533"/>
                    </a:lnTo>
                    <a:lnTo>
                      <a:pt x="3664" y="2521"/>
                    </a:lnTo>
                    <a:lnTo>
                      <a:pt x="3664" y="2521"/>
                    </a:lnTo>
                    <a:lnTo>
                      <a:pt x="3688" y="2465"/>
                    </a:lnTo>
                    <a:lnTo>
                      <a:pt x="3694" y="2445"/>
                    </a:lnTo>
                    <a:lnTo>
                      <a:pt x="3696" y="2437"/>
                    </a:lnTo>
                    <a:lnTo>
                      <a:pt x="3696" y="2433"/>
                    </a:lnTo>
                    <a:lnTo>
                      <a:pt x="3696" y="2433"/>
                    </a:lnTo>
                    <a:lnTo>
                      <a:pt x="3692" y="2429"/>
                    </a:lnTo>
                    <a:lnTo>
                      <a:pt x="3684" y="2423"/>
                    </a:lnTo>
                    <a:lnTo>
                      <a:pt x="3674" y="2417"/>
                    </a:lnTo>
                    <a:lnTo>
                      <a:pt x="3664" y="2407"/>
                    </a:lnTo>
                    <a:lnTo>
                      <a:pt x="3654" y="2395"/>
                    </a:lnTo>
                    <a:lnTo>
                      <a:pt x="3646" y="2381"/>
                    </a:lnTo>
                    <a:lnTo>
                      <a:pt x="3644" y="2373"/>
                    </a:lnTo>
                    <a:lnTo>
                      <a:pt x="3644" y="2365"/>
                    </a:lnTo>
                    <a:lnTo>
                      <a:pt x="3646" y="2355"/>
                    </a:lnTo>
                    <a:lnTo>
                      <a:pt x="3648" y="2345"/>
                    </a:lnTo>
                    <a:lnTo>
                      <a:pt x="3648" y="2345"/>
                    </a:lnTo>
                    <a:lnTo>
                      <a:pt x="3652" y="2335"/>
                    </a:lnTo>
                    <a:lnTo>
                      <a:pt x="3660" y="2325"/>
                    </a:lnTo>
                    <a:lnTo>
                      <a:pt x="3668" y="2313"/>
                    </a:lnTo>
                    <a:lnTo>
                      <a:pt x="3680" y="2303"/>
                    </a:lnTo>
                    <a:lnTo>
                      <a:pt x="3704" y="2283"/>
                    </a:lnTo>
                    <a:lnTo>
                      <a:pt x="3730" y="2265"/>
                    </a:lnTo>
                    <a:lnTo>
                      <a:pt x="3756" y="2245"/>
                    </a:lnTo>
                    <a:lnTo>
                      <a:pt x="3780" y="2227"/>
                    </a:lnTo>
                    <a:lnTo>
                      <a:pt x="3798" y="2209"/>
                    </a:lnTo>
                    <a:lnTo>
                      <a:pt x="3804" y="2201"/>
                    </a:lnTo>
                    <a:lnTo>
                      <a:pt x="3808" y="2193"/>
                    </a:lnTo>
                    <a:lnTo>
                      <a:pt x="3808" y="2193"/>
                    </a:lnTo>
                    <a:lnTo>
                      <a:pt x="3818" y="2157"/>
                    </a:lnTo>
                    <a:lnTo>
                      <a:pt x="3828" y="2121"/>
                    </a:lnTo>
                    <a:lnTo>
                      <a:pt x="3832" y="2107"/>
                    </a:lnTo>
                    <a:lnTo>
                      <a:pt x="3838" y="2093"/>
                    </a:lnTo>
                    <a:lnTo>
                      <a:pt x="3842" y="2085"/>
                    </a:lnTo>
                    <a:lnTo>
                      <a:pt x="3848" y="2081"/>
                    </a:lnTo>
                    <a:lnTo>
                      <a:pt x="3848" y="2081"/>
                    </a:lnTo>
                    <a:lnTo>
                      <a:pt x="3864" y="2077"/>
                    </a:lnTo>
                    <a:lnTo>
                      <a:pt x="3874" y="2073"/>
                    </a:lnTo>
                    <a:lnTo>
                      <a:pt x="3886" y="2069"/>
                    </a:lnTo>
                    <a:lnTo>
                      <a:pt x="3896" y="2061"/>
                    </a:lnTo>
                    <a:lnTo>
                      <a:pt x="3906" y="2051"/>
                    </a:lnTo>
                    <a:lnTo>
                      <a:pt x="3914" y="2035"/>
                    </a:lnTo>
                    <a:lnTo>
                      <a:pt x="3920" y="2017"/>
                    </a:lnTo>
                    <a:lnTo>
                      <a:pt x="3920" y="2017"/>
                    </a:lnTo>
                    <a:lnTo>
                      <a:pt x="3922" y="1997"/>
                    </a:lnTo>
                    <a:lnTo>
                      <a:pt x="3922" y="1979"/>
                    </a:lnTo>
                    <a:lnTo>
                      <a:pt x="3920" y="1963"/>
                    </a:lnTo>
                    <a:lnTo>
                      <a:pt x="3918" y="1949"/>
                    </a:lnTo>
                    <a:lnTo>
                      <a:pt x="3914" y="1935"/>
                    </a:lnTo>
                    <a:lnTo>
                      <a:pt x="3914" y="1919"/>
                    </a:lnTo>
                    <a:lnTo>
                      <a:pt x="3914" y="1905"/>
                    </a:lnTo>
                    <a:lnTo>
                      <a:pt x="3920" y="1889"/>
                    </a:lnTo>
                    <a:lnTo>
                      <a:pt x="3920" y="1889"/>
                    </a:lnTo>
                    <a:lnTo>
                      <a:pt x="3928" y="1873"/>
                    </a:lnTo>
                    <a:lnTo>
                      <a:pt x="3938" y="1857"/>
                    </a:lnTo>
                    <a:lnTo>
                      <a:pt x="3960" y="1829"/>
                    </a:lnTo>
                    <a:lnTo>
                      <a:pt x="4008" y="1777"/>
                    </a:lnTo>
                    <a:lnTo>
                      <a:pt x="4008" y="1777"/>
                    </a:lnTo>
                    <a:lnTo>
                      <a:pt x="4012" y="1771"/>
                    </a:lnTo>
                    <a:lnTo>
                      <a:pt x="4016" y="1763"/>
                    </a:lnTo>
                    <a:lnTo>
                      <a:pt x="4016" y="1755"/>
                    </a:lnTo>
                    <a:lnTo>
                      <a:pt x="4014" y="1749"/>
                    </a:lnTo>
                    <a:lnTo>
                      <a:pt x="4010" y="1741"/>
                    </a:lnTo>
                    <a:lnTo>
                      <a:pt x="4006" y="1733"/>
                    </a:lnTo>
                    <a:lnTo>
                      <a:pt x="3996" y="1719"/>
                    </a:lnTo>
                    <a:lnTo>
                      <a:pt x="3982" y="1707"/>
                    </a:lnTo>
                    <a:lnTo>
                      <a:pt x="3968" y="1695"/>
                    </a:lnTo>
                    <a:lnTo>
                      <a:pt x="3958" y="1687"/>
                    </a:lnTo>
                    <a:lnTo>
                      <a:pt x="3952" y="1681"/>
                    </a:lnTo>
                    <a:lnTo>
                      <a:pt x="3952" y="1681"/>
                    </a:lnTo>
                    <a:lnTo>
                      <a:pt x="3952" y="1677"/>
                    </a:lnTo>
                    <a:lnTo>
                      <a:pt x="3954" y="1671"/>
                    </a:lnTo>
                    <a:lnTo>
                      <a:pt x="3964" y="1661"/>
                    </a:lnTo>
                    <a:lnTo>
                      <a:pt x="3966" y="1657"/>
                    </a:lnTo>
                    <a:lnTo>
                      <a:pt x="3966" y="1655"/>
                    </a:lnTo>
                    <a:lnTo>
                      <a:pt x="3964" y="1653"/>
                    </a:lnTo>
                    <a:lnTo>
                      <a:pt x="3958" y="1651"/>
                    </a:lnTo>
                    <a:lnTo>
                      <a:pt x="3944" y="1649"/>
                    </a:lnTo>
                    <a:lnTo>
                      <a:pt x="3944" y="1649"/>
                    </a:lnTo>
                    <a:lnTo>
                      <a:pt x="3908" y="1643"/>
                    </a:lnTo>
                    <a:lnTo>
                      <a:pt x="3874" y="1639"/>
                    </a:lnTo>
                    <a:lnTo>
                      <a:pt x="3858" y="1637"/>
                    </a:lnTo>
                    <a:lnTo>
                      <a:pt x="3842" y="1639"/>
                    </a:lnTo>
                    <a:lnTo>
                      <a:pt x="3828" y="1641"/>
                    </a:lnTo>
                    <a:lnTo>
                      <a:pt x="3816" y="1649"/>
                    </a:lnTo>
                    <a:lnTo>
                      <a:pt x="3816" y="1649"/>
                    </a:lnTo>
                    <a:lnTo>
                      <a:pt x="3794" y="1667"/>
                    </a:lnTo>
                    <a:lnTo>
                      <a:pt x="3776" y="1681"/>
                    </a:lnTo>
                    <a:lnTo>
                      <a:pt x="3760" y="1697"/>
                    </a:lnTo>
                    <a:lnTo>
                      <a:pt x="3760" y="1697"/>
                    </a:lnTo>
                    <a:lnTo>
                      <a:pt x="3750" y="1701"/>
                    </a:lnTo>
                    <a:lnTo>
                      <a:pt x="3728" y="1705"/>
                    </a:lnTo>
                    <a:lnTo>
                      <a:pt x="3714" y="1707"/>
                    </a:lnTo>
                    <a:lnTo>
                      <a:pt x="3702" y="1707"/>
                    </a:lnTo>
                    <a:lnTo>
                      <a:pt x="3694" y="1703"/>
                    </a:lnTo>
                    <a:lnTo>
                      <a:pt x="3690" y="1701"/>
                    </a:lnTo>
                    <a:lnTo>
                      <a:pt x="3688" y="1697"/>
                    </a:lnTo>
                    <a:lnTo>
                      <a:pt x="3688" y="1697"/>
                    </a:lnTo>
                    <a:lnTo>
                      <a:pt x="3686" y="1687"/>
                    </a:lnTo>
                    <a:lnTo>
                      <a:pt x="3688" y="1675"/>
                    </a:lnTo>
                    <a:lnTo>
                      <a:pt x="3694" y="1651"/>
                    </a:lnTo>
                    <a:lnTo>
                      <a:pt x="3696" y="1641"/>
                    </a:lnTo>
                    <a:lnTo>
                      <a:pt x="3696" y="1633"/>
                    </a:lnTo>
                    <a:lnTo>
                      <a:pt x="3694" y="1629"/>
                    </a:lnTo>
                    <a:lnTo>
                      <a:pt x="3690" y="1627"/>
                    </a:lnTo>
                    <a:lnTo>
                      <a:pt x="3686" y="1625"/>
                    </a:lnTo>
                    <a:lnTo>
                      <a:pt x="3680" y="1625"/>
                    </a:lnTo>
                    <a:lnTo>
                      <a:pt x="3680" y="1625"/>
                    </a:lnTo>
                    <a:lnTo>
                      <a:pt x="3612" y="1623"/>
                    </a:lnTo>
                    <a:lnTo>
                      <a:pt x="3582" y="1621"/>
                    </a:lnTo>
                    <a:lnTo>
                      <a:pt x="3572" y="1619"/>
                    </a:lnTo>
                    <a:lnTo>
                      <a:pt x="3568" y="1617"/>
                    </a:lnTo>
                    <a:lnTo>
                      <a:pt x="3568" y="1617"/>
                    </a:lnTo>
                    <a:lnTo>
                      <a:pt x="3568" y="1613"/>
                    </a:lnTo>
                    <a:lnTo>
                      <a:pt x="3570" y="1609"/>
                    </a:lnTo>
                    <a:lnTo>
                      <a:pt x="3578" y="1595"/>
                    </a:lnTo>
                    <a:lnTo>
                      <a:pt x="3580" y="1587"/>
                    </a:lnTo>
                    <a:lnTo>
                      <a:pt x="3578" y="1579"/>
                    </a:lnTo>
                    <a:lnTo>
                      <a:pt x="3572" y="1569"/>
                    </a:lnTo>
                    <a:lnTo>
                      <a:pt x="3560" y="1561"/>
                    </a:lnTo>
                    <a:lnTo>
                      <a:pt x="3560" y="1561"/>
                    </a:lnTo>
                    <a:lnTo>
                      <a:pt x="3546" y="1555"/>
                    </a:lnTo>
                    <a:lnTo>
                      <a:pt x="3534" y="1553"/>
                    </a:lnTo>
                    <a:lnTo>
                      <a:pt x="3524" y="1553"/>
                    </a:lnTo>
                    <a:lnTo>
                      <a:pt x="3514" y="1555"/>
                    </a:lnTo>
                    <a:lnTo>
                      <a:pt x="3502" y="1557"/>
                    </a:lnTo>
                    <a:lnTo>
                      <a:pt x="3486" y="1559"/>
                    </a:lnTo>
                    <a:lnTo>
                      <a:pt x="3470" y="1559"/>
                    </a:lnTo>
                    <a:lnTo>
                      <a:pt x="3448" y="1553"/>
                    </a:lnTo>
                    <a:lnTo>
                      <a:pt x="3448" y="1553"/>
                    </a:lnTo>
                    <a:lnTo>
                      <a:pt x="3364" y="1527"/>
                    </a:lnTo>
                    <a:lnTo>
                      <a:pt x="3320" y="1513"/>
                    </a:lnTo>
                    <a:lnTo>
                      <a:pt x="3320" y="1513"/>
                    </a:lnTo>
                    <a:lnTo>
                      <a:pt x="3296" y="1507"/>
                    </a:lnTo>
                    <a:lnTo>
                      <a:pt x="3248" y="1499"/>
                    </a:lnTo>
                    <a:lnTo>
                      <a:pt x="3176" y="1489"/>
                    </a:lnTo>
                    <a:lnTo>
                      <a:pt x="3176" y="1489"/>
                    </a:lnTo>
                    <a:lnTo>
                      <a:pt x="3162" y="1483"/>
                    </a:lnTo>
                    <a:lnTo>
                      <a:pt x="3138" y="1469"/>
                    </a:lnTo>
                    <a:lnTo>
                      <a:pt x="3104" y="1449"/>
                    </a:lnTo>
                    <a:lnTo>
                      <a:pt x="3160" y="1353"/>
                    </a:lnTo>
                    <a:lnTo>
                      <a:pt x="3184" y="1249"/>
                    </a:lnTo>
                    <a:lnTo>
                      <a:pt x="3184" y="1249"/>
                    </a:lnTo>
                    <a:lnTo>
                      <a:pt x="3196" y="1233"/>
                    </a:lnTo>
                    <a:lnTo>
                      <a:pt x="3222" y="1195"/>
                    </a:lnTo>
                    <a:lnTo>
                      <a:pt x="3234" y="1175"/>
                    </a:lnTo>
                    <a:lnTo>
                      <a:pt x="3244" y="1157"/>
                    </a:lnTo>
                    <a:lnTo>
                      <a:pt x="3250" y="1145"/>
                    </a:lnTo>
                    <a:lnTo>
                      <a:pt x="3250" y="1139"/>
                    </a:lnTo>
                    <a:lnTo>
                      <a:pt x="3248" y="1137"/>
                    </a:lnTo>
                    <a:lnTo>
                      <a:pt x="3248" y="1137"/>
                    </a:lnTo>
                    <a:lnTo>
                      <a:pt x="3238" y="1135"/>
                    </a:lnTo>
                    <a:lnTo>
                      <a:pt x="3222" y="1135"/>
                    </a:lnTo>
                    <a:lnTo>
                      <a:pt x="3178" y="1135"/>
                    </a:lnTo>
                    <a:lnTo>
                      <a:pt x="3134" y="1137"/>
                    </a:lnTo>
                    <a:lnTo>
                      <a:pt x="3120" y="1137"/>
                    </a:lnTo>
                    <a:lnTo>
                      <a:pt x="3112" y="1137"/>
                    </a:lnTo>
                    <a:lnTo>
                      <a:pt x="3112" y="1137"/>
                    </a:lnTo>
                    <a:lnTo>
                      <a:pt x="3016" y="1081"/>
                    </a:lnTo>
                    <a:lnTo>
                      <a:pt x="3016" y="1081"/>
                    </a:lnTo>
                    <a:lnTo>
                      <a:pt x="3000" y="1069"/>
                    </a:lnTo>
                    <a:lnTo>
                      <a:pt x="2986" y="1061"/>
                    </a:lnTo>
                    <a:lnTo>
                      <a:pt x="2976" y="1057"/>
                    </a:lnTo>
                    <a:lnTo>
                      <a:pt x="2976" y="1057"/>
                    </a:lnTo>
                    <a:lnTo>
                      <a:pt x="2896" y="1065"/>
                    </a:lnTo>
                    <a:lnTo>
                      <a:pt x="2896" y="1065"/>
                    </a:lnTo>
                    <a:lnTo>
                      <a:pt x="2888" y="1057"/>
                    </a:lnTo>
                    <a:lnTo>
                      <a:pt x="2876" y="1033"/>
                    </a:lnTo>
                    <a:lnTo>
                      <a:pt x="2838" y="964"/>
                    </a:lnTo>
                    <a:lnTo>
                      <a:pt x="2784" y="864"/>
                    </a:lnTo>
                    <a:lnTo>
                      <a:pt x="2784" y="864"/>
                    </a:lnTo>
                    <a:lnTo>
                      <a:pt x="2800" y="824"/>
                    </a:lnTo>
                    <a:lnTo>
                      <a:pt x="2808" y="794"/>
                    </a:lnTo>
                    <a:lnTo>
                      <a:pt x="2810" y="784"/>
                    </a:lnTo>
                    <a:lnTo>
                      <a:pt x="2808" y="776"/>
                    </a:lnTo>
                    <a:lnTo>
                      <a:pt x="2808" y="776"/>
                    </a:lnTo>
                    <a:lnTo>
                      <a:pt x="2798" y="762"/>
                    </a:lnTo>
                    <a:lnTo>
                      <a:pt x="2784" y="744"/>
                    </a:lnTo>
                    <a:lnTo>
                      <a:pt x="2766" y="728"/>
                    </a:lnTo>
                    <a:lnTo>
                      <a:pt x="2758" y="724"/>
                    </a:lnTo>
                    <a:lnTo>
                      <a:pt x="2752" y="720"/>
                    </a:lnTo>
                    <a:lnTo>
                      <a:pt x="2752" y="720"/>
                    </a:lnTo>
                    <a:lnTo>
                      <a:pt x="2714" y="706"/>
                    </a:lnTo>
                    <a:lnTo>
                      <a:pt x="2688" y="696"/>
                    </a:lnTo>
                    <a:lnTo>
                      <a:pt x="2680" y="752"/>
                    </a:lnTo>
                    <a:lnTo>
                      <a:pt x="2632" y="736"/>
                    </a:lnTo>
                    <a:lnTo>
                      <a:pt x="2624" y="680"/>
                    </a:lnTo>
                    <a:lnTo>
                      <a:pt x="2592" y="640"/>
                    </a:lnTo>
                    <a:lnTo>
                      <a:pt x="2576" y="552"/>
                    </a:lnTo>
                    <a:lnTo>
                      <a:pt x="2576" y="552"/>
                    </a:lnTo>
                    <a:lnTo>
                      <a:pt x="2580" y="518"/>
                    </a:lnTo>
                    <a:lnTo>
                      <a:pt x="2584" y="480"/>
                    </a:lnTo>
                    <a:lnTo>
                      <a:pt x="2584" y="480"/>
                    </a:lnTo>
                    <a:lnTo>
                      <a:pt x="2582" y="476"/>
                    </a:lnTo>
                    <a:lnTo>
                      <a:pt x="2576" y="472"/>
                    </a:lnTo>
                    <a:lnTo>
                      <a:pt x="2560" y="462"/>
                    </a:lnTo>
                    <a:lnTo>
                      <a:pt x="2542" y="454"/>
                    </a:lnTo>
                    <a:lnTo>
                      <a:pt x="2528" y="448"/>
                    </a:lnTo>
                    <a:lnTo>
                      <a:pt x="2528" y="448"/>
                    </a:lnTo>
                    <a:lnTo>
                      <a:pt x="2522" y="444"/>
                    </a:lnTo>
                    <a:lnTo>
                      <a:pt x="2514" y="436"/>
                    </a:lnTo>
                    <a:lnTo>
                      <a:pt x="2492" y="410"/>
                    </a:lnTo>
                    <a:lnTo>
                      <a:pt x="2468" y="386"/>
                    </a:lnTo>
                    <a:lnTo>
                      <a:pt x="2456" y="378"/>
                    </a:lnTo>
                    <a:lnTo>
                      <a:pt x="2448" y="376"/>
                    </a:lnTo>
                    <a:lnTo>
                      <a:pt x="2448" y="376"/>
                    </a:lnTo>
                    <a:lnTo>
                      <a:pt x="2444" y="376"/>
                    </a:lnTo>
                    <a:lnTo>
                      <a:pt x="2442" y="378"/>
                    </a:lnTo>
                    <a:lnTo>
                      <a:pt x="2438" y="384"/>
                    </a:lnTo>
                    <a:lnTo>
                      <a:pt x="2436" y="392"/>
                    </a:lnTo>
                    <a:lnTo>
                      <a:pt x="2436" y="400"/>
                    </a:lnTo>
                    <a:lnTo>
                      <a:pt x="2438" y="416"/>
                    </a:lnTo>
                    <a:lnTo>
                      <a:pt x="2440" y="424"/>
                    </a:lnTo>
                    <a:lnTo>
                      <a:pt x="2384" y="456"/>
                    </a:lnTo>
                    <a:lnTo>
                      <a:pt x="2384" y="456"/>
                    </a:lnTo>
                    <a:lnTo>
                      <a:pt x="2340" y="422"/>
                    </a:lnTo>
                    <a:lnTo>
                      <a:pt x="2288" y="384"/>
                    </a:lnTo>
                    <a:lnTo>
                      <a:pt x="2288" y="384"/>
                    </a:lnTo>
                    <a:lnTo>
                      <a:pt x="2282" y="384"/>
                    </a:lnTo>
                    <a:lnTo>
                      <a:pt x="2268" y="388"/>
                    </a:lnTo>
                    <a:lnTo>
                      <a:pt x="2234" y="398"/>
                    </a:lnTo>
                    <a:lnTo>
                      <a:pt x="2184" y="416"/>
                    </a:lnTo>
                    <a:lnTo>
                      <a:pt x="2184" y="416"/>
                    </a:lnTo>
                    <a:lnTo>
                      <a:pt x="2176" y="416"/>
                    </a:lnTo>
                    <a:lnTo>
                      <a:pt x="2160" y="412"/>
                    </a:lnTo>
                    <a:lnTo>
                      <a:pt x="2150" y="408"/>
                    </a:lnTo>
                    <a:lnTo>
                      <a:pt x="2142" y="404"/>
                    </a:lnTo>
                    <a:lnTo>
                      <a:pt x="2134" y="398"/>
                    </a:lnTo>
                    <a:lnTo>
                      <a:pt x="2128" y="392"/>
                    </a:lnTo>
                    <a:lnTo>
                      <a:pt x="2128" y="392"/>
                    </a:lnTo>
                    <a:lnTo>
                      <a:pt x="2088" y="328"/>
                    </a:lnTo>
                    <a:lnTo>
                      <a:pt x="1976" y="288"/>
                    </a:lnTo>
                    <a:lnTo>
                      <a:pt x="1888" y="272"/>
                    </a:lnTo>
                    <a:lnTo>
                      <a:pt x="1888" y="272"/>
                    </a:lnTo>
                    <a:lnTo>
                      <a:pt x="1890" y="254"/>
                    </a:lnTo>
                    <a:lnTo>
                      <a:pt x="1890" y="242"/>
                    </a:lnTo>
                    <a:lnTo>
                      <a:pt x="1888" y="232"/>
                    </a:lnTo>
                    <a:lnTo>
                      <a:pt x="1888" y="232"/>
                    </a:lnTo>
                    <a:lnTo>
                      <a:pt x="1888" y="228"/>
                    </a:lnTo>
                    <a:lnTo>
                      <a:pt x="1888" y="222"/>
                    </a:lnTo>
                    <a:lnTo>
                      <a:pt x="1890" y="204"/>
                    </a:lnTo>
                    <a:lnTo>
                      <a:pt x="1896" y="184"/>
                    </a:lnTo>
                    <a:lnTo>
                      <a:pt x="1960" y="168"/>
                    </a:lnTo>
                    <a:lnTo>
                      <a:pt x="1960" y="120"/>
                    </a:lnTo>
                    <a:lnTo>
                      <a:pt x="1912" y="40"/>
                    </a:lnTo>
                    <a:lnTo>
                      <a:pt x="1872" y="16"/>
                    </a:lnTo>
                    <a:lnTo>
                      <a:pt x="1872" y="16"/>
                    </a:lnTo>
                    <a:lnTo>
                      <a:pt x="1840" y="8"/>
                    </a:lnTo>
                    <a:lnTo>
                      <a:pt x="1814" y="2"/>
                    </a:lnTo>
                    <a:lnTo>
                      <a:pt x="1800" y="0"/>
                    </a:lnTo>
                    <a:lnTo>
                      <a:pt x="1800" y="0"/>
                    </a:lnTo>
                    <a:lnTo>
                      <a:pt x="1796" y="2"/>
                    </a:lnTo>
                    <a:lnTo>
                      <a:pt x="1792" y="10"/>
                    </a:lnTo>
                    <a:lnTo>
                      <a:pt x="1786" y="32"/>
                    </a:lnTo>
                    <a:lnTo>
                      <a:pt x="1776" y="64"/>
                    </a:lnTo>
                    <a:lnTo>
                      <a:pt x="1776" y="64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664968B5-3A98-496B-B5AE-05F93804C39C}"/>
                  </a:ext>
                </a:extLst>
              </p:cNvPr>
              <p:cNvSpPr/>
              <p:nvPr/>
            </p:nvSpPr>
            <p:spPr bwMode="auto">
              <a:xfrm>
                <a:off x="1968042" y="2571870"/>
                <a:ext cx="1042564" cy="243052"/>
              </a:xfrm>
              <a:custGeom>
                <a:avLst/>
                <a:gdLst>
                  <a:gd name="connsiteX0" fmla="*/ 968577 w 1042564"/>
                  <a:gd name="connsiteY0" fmla="*/ 95078 h 243052"/>
                  <a:gd name="connsiteX1" fmla="*/ 986043 w 1042564"/>
                  <a:gd name="connsiteY1" fmla="*/ 151599 h 243052"/>
                  <a:gd name="connsiteX2" fmla="*/ 1042564 w 1042564"/>
                  <a:gd name="connsiteY2" fmla="*/ 151599 h 243052"/>
                  <a:gd name="connsiteX3" fmla="*/ 996837 w 1042564"/>
                  <a:gd name="connsiteY3" fmla="*/ 186531 h 243052"/>
                  <a:gd name="connsiteX4" fmla="*/ 1014303 w 1042564"/>
                  <a:gd name="connsiteY4" fmla="*/ 243052 h 243052"/>
                  <a:gd name="connsiteX5" fmla="*/ 968577 w 1042564"/>
                  <a:gd name="connsiteY5" fmla="*/ 208119 h 243052"/>
                  <a:gd name="connsiteX6" fmla="*/ 922851 w 1042564"/>
                  <a:gd name="connsiteY6" fmla="*/ 243052 h 243052"/>
                  <a:gd name="connsiteX7" fmla="*/ 940317 w 1042564"/>
                  <a:gd name="connsiteY7" fmla="*/ 186531 h 243052"/>
                  <a:gd name="connsiteX8" fmla="*/ 894590 w 1042564"/>
                  <a:gd name="connsiteY8" fmla="*/ 151599 h 243052"/>
                  <a:gd name="connsiteX9" fmla="*/ 951111 w 1042564"/>
                  <a:gd name="connsiteY9" fmla="*/ 151599 h 243052"/>
                  <a:gd name="connsiteX10" fmla="*/ 73987 w 1042564"/>
                  <a:gd name="connsiteY10" fmla="*/ 95078 h 243052"/>
                  <a:gd name="connsiteX11" fmla="*/ 91453 w 1042564"/>
                  <a:gd name="connsiteY11" fmla="*/ 151599 h 243052"/>
                  <a:gd name="connsiteX12" fmla="*/ 147974 w 1042564"/>
                  <a:gd name="connsiteY12" fmla="*/ 151599 h 243052"/>
                  <a:gd name="connsiteX13" fmla="*/ 102247 w 1042564"/>
                  <a:gd name="connsiteY13" fmla="*/ 186531 h 243052"/>
                  <a:gd name="connsiteX14" fmla="*/ 119713 w 1042564"/>
                  <a:gd name="connsiteY14" fmla="*/ 243052 h 243052"/>
                  <a:gd name="connsiteX15" fmla="*/ 73987 w 1042564"/>
                  <a:gd name="connsiteY15" fmla="*/ 208119 h 243052"/>
                  <a:gd name="connsiteX16" fmla="*/ 28261 w 1042564"/>
                  <a:gd name="connsiteY16" fmla="*/ 243052 h 243052"/>
                  <a:gd name="connsiteX17" fmla="*/ 45727 w 1042564"/>
                  <a:gd name="connsiteY17" fmla="*/ 186531 h 243052"/>
                  <a:gd name="connsiteX18" fmla="*/ 0 w 1042564"/>
                  <a:gd name="connsiteY18" fmla="*/ 151599 h 243052"/>
                  <a:gd name="connsiteX19" fmla="*/ 56521 w 1042564"/>
                  <a:gd name="connsiteY19" fmla="*/ 151599 h 243052"/>
                  <a:gd name="connsiteX20" fmla="*/ 794269 w 1042564"/>
                  <a:gd name="connsiteY20" fmla="*/ 33133 h 243052"/>
                  <a:gd name="connsiteX21" fmla="*/ 811735 w 1042564"/>
                  <a:gd name="connsiteY21" fmla="*/ 89654 h 243052"/>
                  <a:gd name="connsiteX22" fmla="*/ 868256 w 1042564"/>
                  <a:gd name="connsiteY22" fmla="*/ 89654 h 243052"/>
                  <a:gd name="connsiteX23" fmla="*/ 822529 w 1042564"/>
                  <a:gd name="connsiteY23" fmla="*/ 124586 h 243052"/>
                  <a:gd name="connsiteX24" fmla="*/ 839995 w 1042564"/>
                  <a:gd name="connsiteY24" fmla="*/ 181107 h 243052"/>
                  <a:gd name="connsiteX25" fmla="*/ 794269 w 1042564"/>
                  <a:gd name="connsiteY25" fmla="*/ 146174 h 243052"/>
                  <a:gd name="connsiteX26" fmla="*/ 748543 w 1042564"/>
                  <a:gd name="connsiteY26" fmla="*/ 181107 h 243052"/>
                  <a:gd name="connsiteX27" fmla="*/ 766009 w 1042564"/>
                  <a:gd name="connsiteY27" fmla="*/ 124586 h 243052"/>
                  <a:gd name="connsiteX28" fmla="*/ 720282 w 1042564"/>
                  <a:gd name="connsiteY28" fmla="*/ 89654 h 243052"/>
                  <a:gd name="connsiteX29" fmla="*/ 776803 w 1042564"/>
                  <a:gd name="connsiteY29" fmla="*/ 89654 h 243052"/>
                  <a:gd name="connsiteX30" fmla="*/ 246855 w 1042564"/>
                  <a:gd name="connsiteY30" fmla="*/ 31693 h 243052"/>
                  <a:gd name="connsiteX31" fmla="*/ 264321 w 1042564"/>
                  <a:gd name="connsiteY31" fmla="*/ 88214 h 243052"/>
                  <a:gd name="connsiteX32" fmla="*/ 320842 w 1042564"/>
                  <a:gd name="connsiteY32" fmla="*/ 88214 h 243052"/>
                  <a:gd name="connsiteX33" fmla="*/ 275115 w 1042564"/>
                  <a:gd name="connsiteY33" fmla="*/ 123146 h 243052"/>
                  <a:gd name="connsiteX34" fmla="*/ 292581 w 1042564"/>
                  <a:gd name="connsiteY34" fmla="*/ 179667 h 243052"/>
                  <a:gd name="connsiteX35" fmla="*/ 246855 w 1042564"/>
                  <a:gd name="connsiteY35" fmla="*/ 144734 h 243052"/>
                  <a:gd name="connsiteX36" fmla="*/ 201129 w 1042564"/>
                  <a:gd name="connsiteY36" fmla="*/ 179667 h 243052"/>
                  <a:gd name="connsiteX37" fmla="*/ 218595 w 1042564"/>
                  <a:gd name="connsiteY37" fmla="*/ 123146 h 243052"/>
                  <a:gd name="connsiteX38" fmla="*/ 172868 w 1042564"/>
                  <a:gd name="connsiteY38" fmla="*/ 88214 h 243052"/>
                  <a:gd name="connsiteX39" fmla="*/ 229389 w 1042564"/>
                  <a:gd name="connsiteY39" fmla="*/ 88214 h 243052"/>
                  <a:gd name="connsiteX40" fmla="*/ 612758 w 1042564"/>
                  <a:gd name="connsiteY40" fmla="*/ 0 h 243052"/>
                  <a:gd name="connsiteX41" fmla="*/ 630224 w 1042564"/>
                  <a:gd name="connsiteY41" fmla="*/ 56521 h 243052"/>
                  <a:gd name="connsiteX42" fmla="*/ 686745 w 1042564"/>
                  <a:gd name="connsiteY42" fmla="*/ 56521 h 243052"/>
                  <a:gd name="connsiteX43" fmla="*/ 641018 w 1042564"/>
                  <a:gd name="connsiteY43" fmla="*/ 91453 h 243052"/>
                  <a:gd name="connsiteX44" fmla="*/ 658484 w 1042564"/>
                  <a:gd name="connsiteY44" fmla="*/ 147974 h 243052"/>
                  <a:gd name="connsiteX45" fmla="*/ 612758 w 1042564"/>
                  <a:gd name="connsiteY45" fmla="*/ 113041 h 243052"/>
                  <a:gd name="connsiteX46" fmla="*/ 567032 w 1042564"/>
                  <a:gd name="connsiteY46" fmla="*/ 147974 h 243052"/>
                  <a:gd name="connsiteX47" fmla="*/ 584498 w 1042564"/>
                  <a:gd name="connsiteY47" fmla="*/ 91453 h 243052"/>
                  <a:gd name="connsiteX48" fmla="*/ 538771 w 1042564"/>
                  <a:gd name="connsiteY48" fmla="*/ 56521 h 243052"/>
                  <a:gd name="connsiteX49" fmla="*/ 595292 w 1042564"/>
                  <a:gd name="connsiteY49" fmla="*/ 56521 h 243052"/>
                  <a:gd name="connsiteX50" fmla="*/ 429806 w 1042564"/>
                  <a:gd name="connsiteY50" fmla="*/ 0 h 243052"/>
                  <a:gd name="connsiteX51" fmla="*/ 447272 w 1042564"/>
                  <a:gd name="connsiteY51" fmla="*/ 56521 h 243052"/>
                  <a:gd name="connsiteX52" fmla="*/ 503793 w 1042564"/>
                  <a:gd name="connsiteY52" fmla="*/ 56521 h 243052"/>
                  <a:gd name="connsiteX53" fmla="*/ 458066 w 1042564"/>
                  <a:gd name="connsiteY53" fmla="*/ 91453 h 243052"/>
                  <a:gd name="connsiteX54" fmla="*/ 475532 w 1042564"/>
                  <a:gd name="connsiteY54" fmla="*/ 147974 h 243052"/>
                  <a:gd name="connsiteX55" fmla="*/ 429806 w 1042564"/>
                  <a:gd name="connsiteY55" fmla="*/ 113041 h 243052"/>
                  <a:gd name="connsiteX56" fmla="*/ 384080 w 1042564"/>
                  <a:gd name="connsiteY56" fmla="*/ 147974 h 243052"/>
                  <a:gd name="connsiteX57" fmla="*/ 401546 w 1042564"/>
                  <a:gd name="connsiteY57" fmla="*/ 91453 h 243052"/>
                  <a:gd name="connsiteX58" fmla="*/ 355819 w 1042564"/>
                  <a:gd name="connsiteY58" fmla="*/ 56521 h 243052"/>
                  <a:gd name="connsiteX59" fmla="*/ 412340 w 1042564"/>
                  <a:gd name="connsiteY59" fmla="*/ 56521 h 24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042564" h="243052">
                    <a:moveTo>
                      <a:pt x="968577" y="95078"/>
                    </a:moveTo>
                    <a:lnTo>
                      <a:pt x="986043" y="151599"/>
                    </a:lnTo>
                    <a:lnTo>
                      <a:pt x="1042564" y="151599"/>
                    </a:lnTo>
                    <a:lnTo>
                      <a:pt x="996837" y="186531"/>
                    </a:lnTo>
                    <a:lnTo>
                      <a:pt x="1014303" y="243052"/>
                    </a:lnTo>
                    <a:lnTo>
                      <a:pt x="968577" y="208119"/>
                    </a:lnTo>
                    <a:lnTo>
                      <a:pt x="922851" y="243052"/>
                    </a:lnTo>
                    <a:lnTo>
                      <a:pt x="940317" y="186531"/>
                    </a:lnTo>
                    <a:lnTo>
                      <a:pt x="894590" y="151599"/>
                    </a:lnTo>
                    <a:lnTo>
                      <a:pt x="951111" y="151599"/>
                    </a:lnTo>
                    <a:close/>
                    <a:moveTo>
                      <a:pt x="73987" y="95078"/>
                    </a:moveTo>
                    <a:lnTo>
                      <a:pt x="91453" y="151599"/>
                    </a:lnTo>
                    <a:lnTo>
                      <a:pt x="147974" y="151599"/>
                    </a:lnTo>
                    <a:lnTo>
                      <a:pt x="102247" y="186531"/>
                    </a:lnTo>
                    <a:lnTo>
                      <a:pt x="119713" y="243052"/>
                    </a:lnTo>
                    <a:lnTo>
                      <a:pt x="73987" y="208119"/>
                    </a:lnTo>
                    <a:lnTo>
                      <a:pt x="28261" y="243052"/>
                    </a:lnTo>
                    <a:lnTo>
                      <a:pt x="45727" y="186531"/>
                    </a:lnTo>
                    <a:lnTo>
                      <a:pt x="0" y="151599"/>
                    </a:lnTo>
                    <a:lnTo>
                      <a:pt x="56521" y="151599"/>
                    </a:lnTo>
                    <a:close/>
                    <a:moveTo>
                      <a:pt x="794269" y="33133"/>
                    </a:moveTo>
                    <a:lnTo>
                      <a:pt x="811735" y="89654"/>
                    </a:lnTo>
                    <a:lnTo>
                      <a:pt x="868256" y="89654"/>
                    </a:lnTo>
                    <a:lnTo>
                      <a:pt x="822529" y="124586"/>
                    </a:lnTo>
                    <a:lnTo>
                      <a:pt x="839995" y="181107"/>
                    </a:lnTo>
                    <a:lnTo>
                      <a:pt x="794269" y="146174"/>
                    </a:lnTo>
                    <a:lnTo>
                      <a:pt x="748543" y="181107"/>
                    </a:lnTo>
                    <a:lnTo>
                      <a:pt x="766009" y="124586"/>
                    </a:lnTo>
                    <a:lnTo>
                      <a:pt x="720282" y="89654"/>
                    </a:lnTo>
                    <a:lnTo>
                      <a:pt x="776803" y="89654"/>
                    </a:lnTo>
                    <a:close/>
                    <a:moveTo>
                      <a:pt x="246855" y="31693"/>
                    </a:moveTo>
                    <a:lnTo>
                      <a:pt x="264321" y="88214"/>
                    </a:lnTo>
                    <a:lnTo>
                      <a:pt x="320842" y="88214"/>
                    </a:lnTo>
                    <a:lnTo>
                      <a:pt x="275115" y="123146"/>
                    </a:lnTo>
                    <a:lnTo>
                      <a:pt x="292581" y="179667"/>
                    </a:lnTo>
                    <a:lnTo>
                      <a:pt x="246855" y="144734"/>
                    </a:lnTo>
                    <a:lnTo>
                      <a:pt x="201129" y="179667"/>
                    </a:lnTo>
                    <a:lnTo>
                      <a:pt x="218595" y="123146"/>
                    </a:lnTo>
                    <a:lnTo>
                      <a:pt x="172868" y="88214"/>
                    </a:lnTo>
                    <a:lnTo>
                      <a:pt x="229389" y="88214"/>
                    </a:lnTo>
                    <a:close/>
                    <a:moveTo>
                      <a:pt x="612758" y="0"/>
                    </a:moveTo>
                    <a:lnTo>
                      <a:pt x="630224" y="56521"/>
                    </a:lnTo>
                    <a:lnTo>
                      <a:pt x="686745" y="56521"/>
                    </a:lnTo>
                    <a:lnTo>
                      <a:pt x="641018" y="91453"/>
                    </a:lnTo>
                    <a:lnTo>
                      <a:pt x="658484" y="147974"/>
                    </a:lnTo>
                    <a:lnTo>
                      <a:pt x="612758" y="113041"/>
                    </a:lnTo>
                    <a:lnTo>
                      <a:pt x="567032" y="147974"/>
                    </a:lnTo>
                    <a:lnTo>
                      <a:pt x="584498" y="91453"/>
                    </a:lnTo>
                    <a:lnTo>
                      <a:pt x="538771" y="56521"/>
                    </a:lnTo>
                    <a:lnTo>
                      <a:pt x="595292" y="56521"/>
                    </a:lnTo>
                    <a:close/>
                    <a:moveTo>
                      <a:pt x="429806" y="0"/>
                    </a:moveTo>
                    <a:lnTo>
                      <a:pt x="447272" y="56521"/>
                    </a:lnTo>
                    <a:lnTo>
                      <a:pt x="503793" y="56521"/>
                    </a:lnTo>
                    <a:lnTo>
                      <a:pt x="458066" y="91453"/>
                    </a:lnTo>
                    <a:lnTo>
                      <a:pt x="475532" y="147974"/>
                    </a:lnTo>
                    <a:lnTo>
                      <a:pt x="429806" y="113041"/>
                    </a:lnTo>
                    <a:lnTo>
                      <a:pt x="384080" y="147974"/>
                    </a:lnTo>
                    <a:lnTo>
                      <a:pt x="401546" y="91453"/>
                    </a:lnTo>
                    <a:lnTo>
                      <a:pt x="355819" y="56521"/>
                    </a:lnTo>
                    <a:lnTo>
                      <a:pt x="412340" y="56521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162" name="Rectangle 10">
              <a:extLst>
                <a:ext uri="{FF2B5EF4-FFF2-40B4-BE49-F238E27FC236}">
                  <a16:creationId xmlns:a16="http://schemas.microsoft.com/office/drawing/2014/main" id="{38D790E7-0918-4506-A90B-A4AB09B74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D8864A9-FACB-4A5D-9BFF-EB1133E3B0E0}"/>
              </a:ext>
            </a:extLst>
          </p:cNvPr>
          <p:cNvGrpSpPr/>
          <p:nvPr/>
        </p:nvGrpSpPr>
        <p:grpSpPr>
          <a:xfrm>
            <a:off x="558128" y="4437048"/>
            <a:ext cx="1983213" cy="1321479"/>
            <a:chOff x="558128" y="4437048"/>
            <a:chExt cx="1983213" cy="1321479"/>
          </a:xfrm>
        </p:grpSpPr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0ED14412-AF42-4BCE-AD2D-2BFCF9B3B383}"/>
                </a:ext>
              </a:extLst>
            </p:cNvPr>
            <p:cNvGrpSpPr/>
            <p:nvPr/>
          </p:nvGrpSpPr>
          <p:grpSpPr>
            <a:xfrm>
              <a:off x="558128" y="4437048"/>
              <a:ext cx="1983213" cy="1321479"/>
              <a:chOff x="2678752" y="3039537"/>
              <a:chExt cx="1983213" cy="1321479"/>
            </a:xfrm>
          </p:grpSpPr>
          <p:sp>
            <p:nvSpPr>
              <p:cNvPr id="161" name="Rectangle 76">
                <a:extLst>
                  <a:ext uri="{FF2B5EF4-FFF2-40B4-BE49-F238E27FC236}">
                    <a16:creationId xmlns:a16="http://schemas.microsoft.com/office/drawing/2014/main" id="{A1CD3911-F5A4-4949-B5D0-7573B8C2E2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8752" y="3039537"/>
                <a:ext cx="1983213" cy="13214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5756B2ED-5C47-4BDC-8322-A24ACE12E5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8752" y="3039537"/>
                <a:ext cx="1983213" cy="1321479"/>
              </a:xfrm>
              <a:custGeom>
                <a:avLst/>
                <a:gdLst>
                  <a:gd name="connsiteX0" fmla="*/ 863019 w 1983213"/>
                  <a:gd name="connsiteY0" fmla="*/ 0 h 1321479"/>
                  <a:gd name="connsiteX1" fmla="*/ 1120194 w 1983213"/>
                  <a:gd name="connsiteY1" fmla="*/ 0 h 1321479"/>
                  <a:gd name="connsiteX2" fmla="*/ 1120194 w 1983213"/>
                  <a:gd name="connsiteY2" fmla="*/ 532152 h 1321479"/>
                  <a:gd name="connsiteX3" fmla="*/ 1983213 w 1983213"/>
                  <a:gd name="connsiteY3" fmla="*/ 532152 h 1321479"/>
                  <a:gd name="connsiteX4" fmla="*/ 1983213 w 1983213"/>
                  <a:gd name="connsiteY4" fmla="*/ 789327 h 1321479"/>
                  <a:gd name="connsiteX5" fmla="*/ 1120194 w 1983213"/>
                  <a:gd name="connsiteY5" fmla="*/ 789327 h 1321479"/>
                  <a:gd name="connsiteX6" fmla="*/ 1120194 w 1983213"/>
                  <a:gd name="connsiteY6" fmla="*/ 1321479 h 1321479"/>
                  <a:gd name="connsiteX7" fmla="*/ 863019 w 1983213"/>
                  <a:gd name="connsiteY7" fmla="*/ 1321479 h 1321479"/>
                  <a:gd name="connsiteX8" fmla="*/ 863019 w 1983213"/>
                  <a:gd name="connsiteY8" fmla="*/ 789327 h 1321479"/>
                  <a:gd name="connsiteX9" fmla="*/ 0 w 1983213"/>
                  <a:gd name="connsiteY9" fmla="*/ 789327 h 1321479"/>
                  <a:gd name="connsiteX10" fmla="*/ 0 w 1983213"/>
                  <a:gd name="connsiteY10" fmla="*/ 532152 h 1321479"/>
                  <a:gd name="connsiteX11" fmla="*/ 863019 w 1983213"/>
                  <a:gd name="connsiteY11" fmla="*/ 532152 h 1321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83213" h="1321479">
                    <a:moveTo>
                      <a:pt x="863019" y="0"/>
                    </a:moveTo>
                    <a:lnTo>
                      <a:pt x="1120194" y="0"/>
                    </a:lnTo>
                    <a:lnTo>
                      <a:pt x="1120194" y="532152"/>
                    </a:lnTo>
                    <a:lnTo>
                      <a:pt x="1983213" y="532152"/>
                    </a:lnTo>
                    <a:lnTo>
                      <a:pt x="1983213" y="789327"/>
                    </a:lnTo>
                    <a:lnTo>
                      <a:pt x="1120194" y="789327"/>
                    </a:lnTo>
                    <a:lnTo>
                      <a:pt x="1120194" y="1321479"/>
                    </a:lnTo>
                    <a:lnTo>
                      <a:pt x="863019" y="1321479"/>
                    </a:lnTo>
                    <a:lnTo>
                      <a:pt x="863019" y="789327"/>
                    </a:lnTo>
                    <a:lnTo>
                      <a:pt x="0" y="789327"/>
                    </a:lnTo>
                    <a:lnTo>
                      <a:pt x="0" y="532152"/>
                    </a:lnTo>
                    <a:lnTo>
                      <a:pt x="863019" y="532152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4AB2DB6C-3C71-46A6-A776-9CF1589388F4}"/>
                  </a:ext>
                </a:extLst>
              </p:cNvPr>
              <p:cNvSpPr/>
              <p:nvPr/>
            </p:nvSpPr>
            <p:spPr bwMode="auto">
              <a:xfrm rot="5400000">
                <a:off x="2977378" y="3170756"/>
                <a:ext cx="256360" cy="256360"/>
              </a:xfrm>
              <a:custGeom>
                <a:avLst/>
                <a:gdLst>
                  <a:gd name="connsiteX0" fmla="*/ 0 w 3253740"/>
                  <a:gd name="connsiteY0" fmla="*/ 2190252 h 3253740"/>
                  <a:gd name="connsiteX1" fmla="*/ 0 w 3253740"/>
                  <a:gd name="connsiteY1" fmla="*/ 1062492 h 3253740"/>
                  <a:gd name="connsiteX2" fmla="*/ 1265643 w 3253740"/>
                  <a:gd name="connsiteY2" fmla="*/ 1265214 h 3253740"/>
                  <a:gd name="connsiteX3" fmla="*/ 1062990 w 3253740"/>
                  <a:gd name="connsiteY3" fmla="*/ 0 h 3253740"/>
                  <a:gd name="connsiteX4" fmla="*/ 2190750 w 3253740"/>
                  <a:gd name="connsiteY4" fmla="*/ 0 h 3253740"/>
                  <a:gd name="connsiteX5" fmla="*/ 1988096 w 3253740"/>
                  <a:gd name="connsiteY5" fmla="*/ 1265214 h 3253740"/>
                  <a:gd name="connsiteX6" fmla="*/ 3253740 w 3253740"/>
                  <a:gd name="connsiteY6" fmla="*/ 1062492 h 3253740"/>
                  <a:gd name="connsiteX7" fmla="*/ 3253740 w 3253740"/>
                  <a:gd name="connsiteY7" fmla="*/ 2190252 h 3253740"/>
                  <a:gd name="connsiteX8" fmla="*/ 1987933 w 3253740"/>
                  <a:gd name="connsiteY8" fmla="*/ 1987504 h 3253740"/>
                  <a:gd name="connsiteX9" fmla="*/ 2190750 w 3253740"/>
                  <a:gd name="connsiteY9" fmla="*/ 3253740 h 3253740"/>
                  <a:gd name="connsiteX10" fmla="*/ 1062990 w 3253740"/>
                  <a:gd name="connsiteY10" fmla="*/ 3253740 h 3253740"/>
                  <a:gd name="connsiteX11" fmla="*/ 1265807 w 3253740"/>
                  <a:gd name="connsiteY11" fmla="*/ 1987504 h 325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253740" h="3253740">
                    <a:moveTo>
                      <a:pt x="0" y="2190252"/>
                    </a:moveTo>
                    <a:lnTo>
                      <a:pt x="0" y="1062492"/>
                    </a:lnTo>
                    <a:lnTo>
                      <a:pt x="1265643" y="1265214"/>
                    </a:lnTo>
                    <a:lnTo>
                      <a:pt x="1062990" y="0"/>
                    </a:lnTo>
                    <a:lnTo>
                      <a:pt x="2190750" y="0"/>
                    </a:lnTo>
                    <a:lnTo>
                      <a:pt x="1988096" y="1265214"/>
                    </a:lnTo>
                    <a:lnTo>
                      <a:pt x="3253740" y="1062492"/>
                    </a:lnTo>
                    <a:lnTo>
                      <a:pt x="3253740" y="2190252"/>
                    </a:lnTo>
                    <a:lnTo>
                      <a:pt x="1987933" y="1987504"/>
                    </a:lnTo>
                    <a:lnTo>
                      <a:pt x="2190750" y="3253740"/>
                    </a:lnTo>
                    <a:lnTo>
                      <a:pt x="1062990" y="3253740"/>
                    </a:lnTo>
                    <a:lnTo>
                      <a:pt x="1265807" y="1987504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97455A28-3E49-4301-98C3-C62CA60AD346}"/>
                  </a:ext>
                </a:extLst>
              </p:cNvPr>
              <p:cNvSpPr/>
              <p:nvPr/>
            </p:nvSpPr>
            <p:spPr bwMode="auto">
              <a:xfrm rot="5400000">
                <a:off x="4110853" y="3170756"/>
                <a:ext cx="256360" cy="256360"/>
              </a:xfrm>
              <a:custGeom>
                <a:avLst/>
                <a:gdLst>
                  <a:gd name="connsiteX0" fmla="*/ 0 w 3253740"/>
                  <a:gd name="connsiteY0" fmla="*/ 2190252 h 3253740"/>
                  <a:gd name="connsiteX1" fmla="*/ 0 w 3253740"/>
                  <a:gd name="connsiteY1" fmla="*/ 1062492 h 3253740"/>
                  <a:gd name="connsiteX2" fmla="*/ 1265643 w 3253740"/>
                  <a:gd name="connsiteY2" fmla="*/ 1265214 h 3253740"/>
                  <a:gd name="connsiteX3" fmla="*/ 1062990 w 3253740"/>
                  <a:gd name="connsiteY3" fmla="*/ 0 h 3253740"/>
                  <a:gd name="connsiteX4" fmla="*/ 2190750 w 3253740"/>
                  <a:gd name="connsiteY4" fmla="*/ 0 h 3253740"/>
                  <a:gd name="connsiteX5" fmla="*/ 1988096 w 3253740"/>
                  <a:gd name="connsiteY5" fmla="*/ 1265214 h 3253740"/>
                  <a:gd name="connsiteX6" fmla="*/ 3253740 w 3253740"/>
                  <a:gd name="connsiteY6" fmla="*/ 1062492 h 3253740"/>
                  <a:gd name="connsiteX7" fmla="*/ 3253740 w 3253740"/>
                  <a:gd name="connsiteY7" fmla="*/ 2190252 h 3253740"/>
                  <a:gd name="connsiteX8" fmla="*/ 1987933 w 3253740"/>
                  <a:gd name="connsiteY8" fmla="*/ 1987504 h 3253740"/>
                  <a:gd name="connsiteX9" fmla="*/ 2190750 w 3253740"/>
                  <a:gd name="connsiteY9" fmla="*/ 3253740 h 3253740"/>
                  <a:gd name="connsiteX10" fmla="*/ 1062990 w 3253740"/>
                  <a:gd name="connsiteY10" fmla="*/ 3253740 h 3253740"/>
                  <a:gd name="connsiteX11" fmla="*/ 1265807 w 3253740"/>
                  <a:gd name="connsiteY11" fmla="*/ 1987504 h 325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253740" h="3253740">
                    <a:moveTo>
                      <a:pt x="0" y="2190252"/>
                    </a:moveTo>
                    <a:lnTo>
                      <a:pt x="0" y="1062492"/>
                    </a:lnTo>
                    <a:lnTo>
                      <a:pt x="1265643" y="1265214"/>
                    </a:lnTo>
                    <a:lnTo>
                      <a:pt x="1062990" y="0"/>
                    </a:lnTo>
                    <a:lnTo>
                      <a:pt x="2190750" y="0"/>
                    </a:lnTo>
                    <a:lnTo>
                      <a:pt x="1988096" y="1265214"/>
                    </a:lnTo>
                    <a:lnTo>
                      <a:pt x="3253740" y="1062492"/>
                    </a:lnTo>
                    <a:lnTo>
                      <a:pt x="3253740" y="2190252"/>
                    </a:lnTo>
                    <a:lnTo>
                      <a:pt x="1987933" y="1987504"/>
                    </a:lnTo>
                    <a:lnTo>
                      <a:pt x="2190750" y="3253740"/>
                    </a:lnTo>
                    <a:lnTo>
                      <a:pt x="1062990" y="3253740"/>
                    </a:lnTo>
                    <a:lnTo>
                      <a:pt x="1265807" y="1987504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1D19056C-4A6D-4A8A-8912-005110928C8F}"/>
                  </a:ext>
                </a:extLst>
              </p:cNvPr>
              <p:cNvSpPr/>
              <p:nvPr/>
            </p:nvSpPr>
            <p:spPr bwMode="auto">
              <a:xfrm rot="5400000">
                <a:off x="2977378" y="3975619"/>
                <a:ext cx="256360" cy="256360"/>
              </a:xfrm>
              <a:custGeom>
                <a:avLst/>
                <a:gdLst>
                  <a:gd name="connsiteX0" fmla="*/ 0 w 3253740"/>
                  <a:gd name="connsiteY0" fmla="*/ 2190252 h 3253740"/>
                  <a:gd name="connsiteX1" fmla="*/ 0 w 3253740"/>
                  <a:gd name="connsiteY1" fmla="*/ 1062492 h 3253740"/>
                  <a:gd name="connsiteX2" fmla="*/ 1265643 w 3253740"/>
                  <a:gd name="connsiteY2" fmla="*/ 1265214 h 3253740"/>
                  <a:gd name="connsiteX3" fmla="*/ 1062990 w 3253740"/>
                  <a:gd name="connsiteY3" fmla="*/ 0 h 3253740"/>
                  <a:gd name="connsiteX4" fmla="*/ 2190750 w 3253740"/>
                  <a:gd name="connsiteY4" fmla="*/ 0 h 3253740"/>
                  <a:gd name="connsiteX5" fmla="*/ 1988096 w 3253740"/>
                  <a:gd name="connsiteY5" fmla="*/ 1265214 h 3253740"/>
                  <a:gd name="connsiteX6" fmla="*/ 3253740 w 3253740"/>
                  <a:gd name="connsiteY6" fmla="*/ 1062492 h 3253740"/>
                  <a:gd name="connsiteX7" fmla="*/ 3253740 w 3253740"/>
                  <a:gd name="connsiteY7" fmla="*/ 2190252 h 3253740"/>
                  <a:gd name="connsiteX8" fmla="*/ 1987933 w 3253740"/>
                  <a:gd name="connsiteY8" fmla="*/ 1987504 h 3253740"/>
                  <a:gd name="connsiteX9" fmla="*/ 2190750 w 3253740"/>
                  <a:gd name="connsiteY9" fmla="*/ 3253740 h 3253740"/>
                  <a:gd name="connsiteX10" fmla="*/ 1062990 w 3253740"/>
                  <a:gd name="connsiteY10" fmla="*/ 3253740 h 3253740"/>
                  <a:gd name="connsiteX11" fmla="*/ 1265807 w 3253740"/>
                  <a:gd name="connsiteY11" fmla="*/ 1987504 h 325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253740" h="3253740">
                    <a:moveTo>
                      <a:pt x="0" y="2190252"/>
                    </a:moveTo>
                    <a:lnTo>
                      <a:pt x="0" y="1062492"/>
                    </a:lnTo>
                    <a:lnTo>
                      <a:pt x="1265643" y="1265214"/>
                    </a:lnTo>
                    <a:lnTo>
                      <a:pt x="1062990" y="0"/>
                    </a:lnTo>
                    <a:lnTo>
                      <a:pt x="2190750" y="0"/>
                    </a:lnTo>
                    <a:lnTo>
                      <a:pt x="1988096" y="1265214"/>
                    </a:lnTo>
                    <a:lnTo>
                      <a:pt x="3253740" y="1062492"/>
                    </a:lnTo>
                    <a:lnTo>
                      <a:pt x="3253740" y="2190252"/>
                    </a:lnTo>
                    <a:lnTo>
                      <a:pt x="1987933" y="1987504"/>
                    </a:lnTo>
                    <a:lnTo>
                      <a:pt x="2190750" y="3253740"/>
                    </a:lnTo>
                    <a:lnTo>
                      <a:pt x="1062990" y="3253740"/>
                    </a:lnTo>
                    <a:lnTo>
                      <a:pt x="1265807" y="1987504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C58070AA-85BE-4CC2-8C58-9CF7FE067611}"/>
                  </a:ext>
                </a:extLst>
              </p:cNvPr>
              <p:cNvSpPr/>
              <p:nvPr/>
            </p:nvSpPr>
            <p:spPr bwMode="auto">
              <a:xfrm rot="5400000">
                <a:off x="4110853" y="3975619"/>
                <a:ext cx="256360" cy="256360"/>
              </a:xfrm>
              <a:custGeom>
                <a:avLst/>
                <a:gdLst>
                  <a:gd name="connsiteX0" fmla="*/ 0 w 3253740"/>
                  <a:gd name="connsiteY0" fmla="*/ 2190252 h 3253740"/>
                  <a:gd name="connsiteX1" fmla="*/ 0 w 3253740"/>
                  <a:gd name="connsiteY1" fmla="*/ 1062492 h 3253740"/>
                  <a:gd name="connsiteX2" fmla="*/ 1265643 w 3253740"/>
                  <a:gd name="connsiteY2" fmla="*/ 1265214 h 3253740"/>
                  <a:gd name="connsiteX3" fmla="*/ 1062990 w 3253740"/>
                  <a:gd name="connsiteY3" fmla="*/ 0 h 3253740"/>
                  <a:gd name="connsiteX4" fmla="*/ 2190750 w 3253740"/>
                  <a:gd name="connsiteY4" fmla="*/ 0 h 3253740"/>
                  <a:gd name="connsiteX5" fmla="*/ 1988096 w 3253740"/>
                  <a:gd name="connsiteY5" fmla="*/ 1265214 h 3253740"/>
                  <a:gd name="connsiteX6" fmla="*/ 3253740 w 3253740"/>
                  <a:gd name="connsiteY6" fmla="*/ 1062492 h 3253740"/>
                  <a:gd name="connsiteX7" fmla="*/ 3253740 w 3253740"/>
                  <a:gd name="connsiteY7" fmla="*/ 2190252 h 3253740"/>
                  <a:gd name="connsiteX8" fmla="*/ 1987933 w 3253740"/>
                  <a:gd name="connsiteY8" fmla="*/ 1987504 h 3253740"/>
                  <a:gd name="connsiteX9" fmla="*/ 2190750 w 3253740"/>
                  <a:gd name="connsiteY9" fmla="*/ 3253740 h 3253740"/>
                  <a:gd name="connsiteX10" fmla="*/ 1062990 w 3253740"/>
                  <a:gd name="connsiteY10" fmla="*/ 3253740 h 3253740"/>
                  <a:gd name="connsiteX11" fmla="*/ 1265807 w 3253740"/>
                  <a:gd name="connsiteY11" fmla="*/ 1987504 h 325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253740" h="3253740">
                    <a:moveTo>
                      <a:pt x="0" y="2190252"/>
                    </a:moveTo>
                    <a:lnTo>
                      <a:pt x="0" y="1062492"/>
                    </a:lnTo>
                    <a:lnTo>
                      <a:pt x="1265643" y="1265214"/>
                    </a:lnTo>
                    <a:lnTo>
                      <a:pt x="1062990" y="0"/>
                    </a:lnTo>
                    <a:lnTo>
                      <a:pt x="2190750" y="0"/>
                    </a:lnTo>
                    <a:lnTo>
                      <a:pt x="1988096" y="1265214"/>
                    </a:lnTo>
                    <a:lnTo>
                      <a:pt x="3253740" y="1062492"/>
                    </a:lnTo>
                    <a:lnTo>
                      <a:pt x="3253740" y="2190252"/>
                    </a:lnTo>
                    <a:lnTo>
                      <a:pt x="1987933" y="1987504"/>
                    </a:lnTo>
                    <a:lnTo>
                      <a:pt x="2190750" y="3253740"/>
                    </a:lnTo>
                    <a:lnTo>
                      <a:pt x="1062990" y="3253740"/>
                    </a:lnTo>
                    <a:lnTo>
                      <a:pt x="1265807" y="1987504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165" name="Rectangle 13">
              <a:extLst>
                <a:ext uri="{FF2B5EF4-FFF2-40B4-BE49-F238E27FC236}">
                  <a16:creationId xmlns:a16="http://schemas.microsoft.com/office/drawing/2014/main" id="{CBD1656E-1D38-48BC-BA04-E8D253FBA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E9BC57B-895E-4DFC-B9EC-06EA9013EC34}"/>
              </a:ext>
            </a:extLst>
          </p:cNvPr>
          <p:cNvGrpSpPr/>
          <p:nvPr/>
        </p:nvGrpSpPr>
        <p:grpSpPr>
          <a:xfrm>
            <a:off x="5053896" y="836613"/>
            <a:ext cx="1991059" cy="1351027"/>
            <a:chOff x="5053896" y="836613"/>
            <a:chExt cx="1991059" cy="1351027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40C6FC8C-A0C7-458E-A820-28420304D094}"/>
                </a:ext>
              </a:extLst>
            </p:cNvPr>
            <p:cNvGrpSpPr/>
            <p:nvPr/>
          </p:nvGrpSpPr>
          <p:grpSpPr>
            <a:xfrm>
              <a:off x="5061742" y="838682"/>
              <a:ext cx="1983213" cy="1321479"/>
              <a:chOff x="1858934" y="2060829"/>
              <a:chExt cx="1983213" cy="1321479"/>
            </a:xfrm>
          </p:grpSpPr>
          <p:sp>
            <p:nvSpPr>
              <p:cNvPr id="101" name="Rectangle 76">
                <a:extLst>
                  <a:ext uri="{FF2B5EF4-FFF2-40B4-BE49-F238E27FC236}">
                    <a16:creationId xmlns:a16="http://schemas.microsoft.com/office/drawing/2014/main" id="{B7474F65-5C13-42B9-B1E4-88D54A20C5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8934" y="2060829"/>
                <a:ext cx="1983213" cy="13214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9E6D3B10-25A3-4092-A964-AF01DFD423D4}"/>
                  </a:ext>
                </a:extLst>
              </p:cNvPr>
              <p:cNvGrpSpPr/>
              <p:nvPr/>
            </p:nvGrpSpPr>
            <p:grpSpPr>
              <a:xfrm>
                <a:off x="2375938" y="2305394"/>
                <a:ext cx="1062605" cy="866432"/>
                <a:chOff x="1081506" y="1556147"/>
                <a:chExt cx="1651000" cy="1346200"/>
              </a:xfrm>
            </p:grpSpPr>
            <p:sp>
              <p:nvSpPr>
                <p:cNvPr id="103" name="Freeform 174">
                  <a:extLst>
                    <a:ext uri="{FF2B5EF4-FFF2-40B4-BE49-F238E27FC236}">
                      <a16:creationId xmlns:a16="http://schemas.microsoft.com/office/drawing/2014/main" id="{06334504-5DFC-42B1-80FA-DF4F020B08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1506" y="1556147"/>
                  <a:ext cx="1651000" cy="919163"/>
                </a:xfrm>
                <a:custGeom>
                  <a:avLst/>
                  <a:gdLst>
                    <a:gd name="T0" fmla="*/ 57 w 3120"/>
                    <a:gd name="T1" fmla="*/ 1089 h 1736"/>
                    <a:gd name="T2" fmla="*/ 43 w 3120"/>
                    <a:gd name="T3" fmla="*/ 1148 h 1736"/>
                    <a:gd name="T4" fmla="*/ 64 w 3120"/>
                    <a:gd name="T5" fmla="*/ 1190 h 1736"/>
                    <a:gd name="T6" fmla="*/ 124 w 3120"/>
                    <a:gd name="T7" fmla="*/ 1300 h 1736"/>
                    <a:gd name="T8" fmla="*/ 145 w 3120"/>
                    <a:gd name="T9" fmla="*/ 1376 h 1736"/>
                    <a:gd name="T10" fmla="*/ 202 w 3120"/>
                    <a:gd name="T11" fmla="*/ 1487 h 1736"/>
                    <a:gd name="T12" fmla="*/ 524 w 3120"/>
                    <a:gd name="T13" fmla="*/ 1611 h 1736"/>
                    <a:gd name="T14" fmla="*/ 732 w 3120"/>
                    <a:gd name="T15" fmla="*/ 1585 h 1736"/>
                    <a:gd name="T16" fmla="*/ 833 w 3120"/>
                    <a:gd name="T17" fmla="*/ 1615 h 1736"/>
                    <a:gd name="T18" fmla="*/ 1001 w 3120"/>
                    <a:gd name="T19" fmla="*/ 1716 h 1736"/>
                    <a:gd name="T20" fmla="*/ 1005 w 3120"/>
                    <a:gd name="T21" fmla="*/ 1635 h 1736"/>
                    <a:gd name="T22" fmla="*/ 1107 w 3120"/>
                    <a:gd name="T23" fmla="*/ 1543 h 1736"/>
                    <a:gd name="T24" fmla="*/ 1301 w 3120"/>
                    <a:gd name="T25" fmla="*/ 1525 h 1736"/>
                    <a:gd name="T26" fmla="*/ 1568 w 3120"/>
                    <a:gd name="T27" fmla="*/ 1437 h 1736"/>
                    <a:gd name="T28" fmla="*/ 1789 w 3120"/>
                    <a:gd name="T29" fmla="*/ 1354 h 1736"/>
                    <a:gd name="T30" fmla="*/ 1846 w 3120"/>
                    <a:gd name="T31" fmla="*/ 1264 h 1736"/>
                    <a:gd name="T32" fmla="*/ 1846 w 3120"/>
                    <a:gd name="T33" fmla="*/ 1172 h 1736"/>
                    <a:gd name="T34" fmla="*/ 1931 w 3120"/>
                    <a:gd name="T35" fmla="*/ 1105 h 1736"/>
                    <a:gd name="T36" fmla="*/ 2045 w 3120"/>
                    <a:gd name="T37" fmla="*/ 1107 h 1736"/>
                    <a:gd name="T38" fmla="*/ 2149 w 3120"/>
                    <a:gd name="T39" fmla="*/ 1163 h 1736"/>
                    <a:gd name="T40" fmla="*/ 2188 w 3120"/>
                    <a:gd name="T41" fmla="*/ 1139 h 1736"/>
                    <a:gd name="T42" fmla="*/ 2261 w 3120"/>
                    <a:gd name="T43" fmla="*/ 1093 h 1736"/>
                    <a:gd name="T44" fmla="*/ 2366 w 3120"/>
                    <a:gd name="T45" fmla="*/ 1109 h 1736"/>
                    <a:gd name="T46" fmla="*/ 2456 w 3120"/>
                    <a:gd name="T47" fmla="*/ 1126 h 1736"/>
                    <a:gd name="T48" fmla="*/ 2437 w 3120"/>
                    <a:gd name="T49" fmla="*/ 1083 h 1736"/>
                    <a:gd name="T50" fmla="*/ 2287 w 3120"/>
                    <a:gd name="T51" fmla="*/ 912 h 1736"/>
                    <a:gd name="T52" fmla="*/ 2249 w 3120"/>
                    <a:gd name="T53" fmla="*/ 847 h 1736"/>
                    <a:gd name="T54" fmla="*/ 2197 w 3120"/>
                    <a:gd name="T55" fmla="*/ 769 h 1736"/>
                    <a:gd name="T56" fmla="*/ 2224 w 3120"/>
                    <a:gd name="T57" fmla="*/ 663 h 1736"/>
                    <a:gd name="T58" fmla="*/ 2333 w 3120"/>
                    <a:gd name="T59" fmla="*/ 570 h 1736"/>
                    <a:gd name="T60" fmla="*/ 2406 w 3120"/>
                    <a:gd name="T61" fmla="*/ 560 h 1736"/>
                    <a:gd name="T62" fmla="*/ 2465 w 3120"/>
                    <a:gd name="T63" fmla="*/ 465 h 1736"/>
                    <a:gd name="T64" fmla="*/ 2577 w 3120"/>
                    <a:gd name="T65" fmla="*/ 378 h 1736"/>
                    <a:gd name="T66" fmla="*/ 2712 w 3120"/>
                    <a:gd name="T67" fmla="*/ 330 h 1736"/>
                    <a:gd name="T68" fmla="*/ 2795 w 3120"/>
                    <a:gd name="T69" fmla="*/ 259 h 1736"/>
                    <a:gd name="T70" fmla="*/ 2905 w 3120"/>
                    <a:gd name="T71" fmla="*/ 188 h 1736"/>
                    <a:gd name="T72" fmla="*/ 2963 w 3120"/>
                    <a:gd name="T73" fmla="*/ 130 h 1736"/>
                    <a:gd name="T74" fmla="*/ 3093 w 3120"/>
                    <a:gd name="T75" fmla="*/ 74 h 1736"/>
                    <a:gd name="T76" fmla="*/ 3120 w 3120"/>
                    <a:gd name="T77" fmla="*/ 5 h 1736"/>
                    <a:gd name="T78" fmla="*/ 3063 w 3120"/>
                    <a:gd name="T79" fmla="*/ 16 h 1736"/>
                    <a:gd name="T80" fmla="*/ 2859 w 3120"/>
                    <a:gd name="T81" fmla="*/ 80 h 1736"/>
                    <a:gd name="T82" fmla="*/ 2791 w 3120"/>
                    <a:gd name="T83" fmla="*/ 122 h 1736"/>
                    <a:gd name="T84" fmla="*/ 2627 w 3120"/>
                    <a:gd name="T85" fmla="*/ 196 h 1736"/>
                    <a:gd name="T86" fmla="*/ 2525 w 3120"/>
                    <a:gd name="T87" fmla="*/ 266 h 1736"/>
                    <a:gd name="T88" fmla="*/ 2354 w 3120"/>
                    <a:gd name="T89" fmla="*/ 352 h 1736"/>
                    <a:gd name="T90" fmla="*/ 2131 w 3120"/>
                    <a:gd name="T91" fmla="*/ 431 h 1736"/>
                    <a:gd name="T92" fmla="*/ 1933 w 3120"/>
                    <a:gd name="T93" fmla="*/ 466 h 1736"/>
                    <a:gd name="T94" fmla="*/ 1732 w 3120"/>
                    <a:gd name="T95" fmla="*/ 523 h 1736"/>
                    <a:gd name="T96" fmla="*/ 1390 w 3120"/>
                    <a:gd name="T97" fmla="*/ 544 h 1736"/>
                    <a:gd name="T98" fmla="*/ 1168 w 3120"/>
                    <a:gd name="T99" fmla="*/ 506 h 1736"/>
                    <a:gd name="T100" fmla="*/ 1080 w 3120"/>
                    <a:gd name="T101" fmla="*/ 517 h 1736"/>
                    <a:gd name="T102" fmla="*/ 905 w 3120"/>
                    <a:gd name="T103" fmla="*/ 504 h 1736"/>
                    <a:gd name="T104" fmla="*/ 897 w 3120"/>
                    <a:gd name="T105" fmla="*/ 676 h 1736"/>
                    <a:gd name="T106" fmla="*/ 835 w 3120"/>
                    <a:gd name="T107" fmla="*/ 802 h 1736"/>
                    <a:gd name="T108" fmla="*/ 767 w 3120"/>
                    <a:gd name="T109" fmla="*/ 845 h 1736"/>
                    <a:gd name="T110" fmla="*/ 643 w 3120"/>
                    <a:gd name="T111" fmla="*/ 808 h 1736"/>
                    <a:gd name="T112" fmla="*/ 487 w 3120"/>
                    <a:gd name="T113" fmla="*/ 777 h 1736"/>
                    <a:gd name="T114" fmla="*/ 394 w 3120"/>
                    <a:gd name="T115" fmla="*/ 810 h 1736"/>
                    <a:gd name="T116" fmla="*/ 347 w 3120"/>
                    <a:gd name="T117" fmla="*/ 850 h 1736"/>
                    <a:gd name="T118" fmla="*/ 248 w 3120"/>
                    <a:gd name="T119" fmla="*/ 987 h 1736"/>
                    <a:gd name="T120" fmla="*/ 166 w 3120"/>
                    <a:gd name="T121" fmla="*/ 1016 h 1736"/>
                    <a:gd name="T122" fmla="*/ 27 w 3120"/>
                    <a:gd name="T123" fmla="*/ 940 h 1736"/>
                    <a:gd name="T124" fmla="*/ 0 w 3120"/>
                    <a:gd name="T125" fmla="*/ 917 h 17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120" h="1736">
                      <a:moveTo>
                        <a:pt x="0" y="917"/>
                      </a:moveTo>
                      <a:lnTo>
                        <a:pt x="0" y="984"/>
                      </a:lnTo>
                      <a:lnTo>
                        <a:pt x="0" y="984"/>
                      </a:lnTo>
                      <a:lnTo>
                        <a:pt x="9" y="1000"/>
                      </a:lnTo>
                      <a:lnTo>
                        <a:pt x="30" y="1034"/>
                      </a:lnTo>
                      <a:lnTo>
                        <a:pt x="49" y="1071"/>
                      </a:lnTo>
                      <a:lnTo>
                        <a:pt x="56" y="1085"/>
                      </a:lnTo>
                      <a:lnTo>
                        <a:pt x="57" y="1089"/>
                      </a:lnTo>
                      <a:lnTo>
                        <a:pt x="57" y="1093"/>
                      </a:lnTo>
                      <a:lnTo>
                        <a:pt x="57" y="1093"/>
                      </a:lnTo>
                      <a:lnTo>
                        <a:pt x="53" y="1106"/>
                      </a:lnTo>
                      <a:lnTo>
                        <a:pt x="48" y="1122"/>
                      </a:lnTo>
                      <a:lnTo>
                        <a:pt x="44" y="1136"/>
                      </a:lnTo>
                      <a:lnTo>
                        <a:pt x="41" y="1145"/>
                      </a:lnTo>
                      <a:lnTo>
                        <a:pt x="41" y="1145"/>
                      </a:lnTo>
                      <a:lnTo>
                        <a:pt x="43" y="1148"/>
                      </a:lnTo>
                      <a:lnTo>
                        <a:pt x="47" y="1150"/>
                      </a:lnTo>
                      <a:lnTo>
                        <a:pt x="52" y="1155"/>
                      </a:lnTo>
                      <a:lnTo>
                        <a:pt x="57" y="1161"/>
                      </a:lnTo>
                      <a:lnTo>
                        <a:pt x="61" y="1167"/>
                      </a:lnTo>
                      <a:lnTo>
                        <a:pt x="65" y="1175"/>
                      </a:lnTo>
                      <a:lnTo>
                        <a:pt x="65" y="1180"/>
                      </a:lnTo>
                      <a:lnTo>
                        <a:pt x="65" y="1185"/>
                      </a:lnTo>
                      <a:lnTo>
                        <a:pt x="64" y="1190"/>
                      </a:lnTo>
                      <a:lnTo>
                        <a:pt x="62" y="1197"/>
                      </a:lnTo>
                      <a:lnTo>
                        <a:pt x="62" y="1197"/>
                      </a:lnTo>
                      <a:lnTo>
                        <a:pt x="56" y="1219"/>
                      </a:lnTo>
                      <a:lnTo>
                        <a:pt x="52" y="1233"/>
                      </a:lnTo>
                      <a:lnTo>
                        <a:pt x="52" y="1241"/>
                      </a:lnTo>
                      <a:lnTo>
                        <a:pt x="52" y="1244"/>
                      </a:lnTo>
                      <a:lnTo>
                        <a:pt x="124" y="1300"/>
                      </a:lnTo>
                      <a:lnTo>
                        <a:pt x="124" y="1300"/>
                      </a:lnTo>
                      <a:lnTo>
                        <a:pt x="127" y="1304"/>
                      </a:lnTo>
                      <a:lnTo>
                        <a:pt x="132" y="1316"/>
                      </a:lnTo>
                      <a:lnTo>
                        <a:pt x="137" y="1332"/>
                      </a:lnTo>
                      <a:lnTo>
                        <a:pt x="139" y="1339"/>
                      </a:lnTo>
                      <a:lnTo>
                        <a:pt x="140" y="1347"/>
                      </a:lnTo>
                      <a:lnTo>
                        <a:pt x="140" y="1347"/>
                      </a:lnTo>
                      <a:lnTo>
                        <a:pt x="141" y="1359"/>
                      </a:lnTo>
                      <a:lnTo>
                        <a:pt x="145" y="1376"/>
                      </a:lnTo>
                      <a:lnTo>
                        <a:pt x="150" y="1396"/>
                      </a:lnTo>
                      <a:lnTo>
                        <a:pt x="158" y="1418"/>
                      </a:lnTo>
                      <a:lnTo>
                        <a:pt x="167" y="1440"/>
                      </a:lnTo>
                      <a:lnTo>
                        <a:pt x="178" y="1460"/>
                      </a:lnTo>
                      <a:lnTo>
                        <a:pt x="183" y="1469"/>
                      </a:lnTo>
                      <a:lnTo>
                        <a:pt x="189" y="1477"/>
                      </a:lnTo>
                      <a:lnTo>
                        <a:pt x="196" y="1483"/>
                      </a:lnTo>
                      <a:lnTo>
                        <a:pt x="202" y="1487"/>
                      </a:lnTo>
                      <a:lnTo>
                        <a:pt x="202" y="1487"/>
                      </a:lnTo>
                      <a:lnTo>
                        <a:pt x="227" y="1499"/>
                      </a:lnTo>
                      <a:lnTo>
                        <a:pt x="268" y="1516"/>
                      </a:lnTo>
                      <a:lnTo>
                        <a:pt x="323" y="1539"/>
                      </a:lnTo>
                      <a:lnTo>
                        <a:pt x="384" y="1562"/>
                      </a:lnTo>
                      <a:lnTo>
                        <a:pt x="445" y="1585"/>
                      </a:lnTo>
                      <a:lnTo>
                        <a:pt x="499" y="1605"/>
                      </a:lnTo>
                      <a:lnTo>
                        <a:pt x="524" y="1611"/>
                      </a:lnTo>
                      <a:lnTo>
                        <a:pt x="543" y="1618"/>
                      </a:lnTo>
                      <a:lnTo>
                        <a:pt x="560" y="1620"/>
                      </a:lnTo>
                      <a:lnTo>
                        <a:pt x="570" y="1622"/>
                      </a:lnTo>
                      <a:lnTo>
                        <a:pt x="570" y="1622"/>
                      </a:lnTo>
                      <a:lnTo>
                        <a:pt x="592" y="1618"/>
                      </a:lnTo>
                      <a:lnTo>
                        <a:pt x="622" y="1611"/>
                      </a:lnTo>
                      <a:lnTo>
                        <a:pt x="696" y="1593"/>
                      </a:lnTo>
                      <a:lnTo>
                        <a:pt x="732" y="1585"/>
                      </a:lnTo>
                      <a:lnTo>
                        <a:pt x="766" y="1580"/>
                      </a:lnTo>
                      <a:lnTo>
                        <a:pt x="780" y="1580"/>
                      </a:lnTo>
                      <a:lnTo>
                        <a:pt x="792" y="1580"/>
                      </a:lnTo>
                      <a:lnTo>
                        <a:pt x="802" y="1582"/>
                      </a:lnTo>
                      <a:lnTo>
                        <a:pt x="809" y="1585"/>
                      </a:lnTo>
                      <a:lnTo>
                        <a:pt x="809" y="1585"/>
                      </a:lnTo>
                      <a:lnTo>
                        <a:pt x="821" y="1597"/>
                      </a:lnTo>
                      <a:lnTo>
                        <a:pt x="833" y="1615"/>
                      </a:lnTo>
                      <a:lnTo>
                        <a:pt x="848" y="1635"/>
                      </a:lnTo>
                      <a:lnTo>
                        <a:pt x="861" y="1657"/>
                      </a:lnTo>
                      <a:lnTo>
                        <a:pt x="883" y="1694"/>
                      </a:lnTo>
                      <a:lnTo>
                        <a:pt x="892" y="1710"/>
                      </a:lnTo>
                      <a:lnTo>
                        <a:pt x="1006" y="1736"/>
                      </a:lnTo>
                      <a:lnTo>
                        <a:pt x="1006" y="1736"/>
                      </a:lnTo>
                      <a:lnTo>
                        <a:pt x="1003" y="1727"/>
                      </a:lnTo>
                      <a:lnTo>
                        <a:pt x="1001" y="1716"/>
                      </a:lnTo>
                      <a:lnTo>
                        <a:pt x="998" y="1702"/>
                      </a:lnTo>
                      <a:lnTo>
                        <a:pt x="995" y="1688"/>
                      </a:lnTo>
                      <a:lnTo>
                        <a:pt x="995" y="1672"/>
                      </a:lnTo>
                      <a:lnTo>
                        <a:pt x="997" y="1657"/>
                      </a:lnTo>
                      <a:lnTo>
                        <a:pt x="998" y="1649"/>
                      </a:lnTo>
                      <a:lnTo>
                        <a:pt x="1001" y="1642"/>
                      </a:lnTo>
                      <a:lnTo>
                        <a:pt x="1001" y="1642"/>
                      </a:lnTo>
                      <a:lnTo>
                        <a:pt x="1005" y="1635"/>
                      </a:lnTo>
                      <a:lnTo>
                        <a:pt x="1010" y="1627"/>
                      </a:lnTo>
                      <a:lnTo>
                        <a:pt x="1024" y="1609"/>
                      </a:lnTo>
                      <a:lnTo>
                        <a:pt x="1042" y="1588"/>
                      </a:lnTo>
                      <a:lnTo>
                        <a:pt x="1054" y="1578"/>
                      </a:lnTo>
                      <a:lnTo>
                        <a:pt x="1065" y="1569"/>
                      </a:lnTo>
                      <a:lnTo>
                        <a:pt x="1078" y="1560"/>
                      </a:lnTo>
                      <a:lnTo>
                        <a:pt x="1093" y="1550"/>
                      </a:lnTo>
                      <a:lnTo>
                        <a:pt x="1107" y="1543"/>
                      </a:lnTo>
                      <a:lnTo>
                        <a:pt x="1123" y="1536"/>
                      </a:lnTo>
                      <a:lnTo>
                        <a:pt x="1138" y="1530"/>
                      </a:lnTo>
                      <a:lnTo>
                        <a:pt x="1154" y="1526"/>
                      </a:lnTo>
                      <a:lnTo>
                        <a:pt x="1170" y="1523"/>
                      </a:lnTo>
                      <a:lnTo>
                        <a:pt x="1187" y="1523"/>
                      </a:lnTo>
                      <a:lnTo>
                        <a:pt x="1187" y="1523"/>
                      </a:lnTo>
                      <a:lnTo>
                        <a:pt x="1251" y="1525"/>
                      </a:lnTo>
                      <a:lnTo>
                        <a:pt x="1301" y="1525"/>
                      </a:lnTo>
                      <a:lnTo>
                        <a:pt x="1348" y="1523"/>
                      </a:lnTo>
                      <a:lnTo>
                        <a:pt x="1348" y="1523"/>
                      </a:lnTo>
                      <a:lnTo>
                        <a:pt x="1371" y="1512"/>
                      </a:lnTo>
                      <a:lnTo>
                        <a:pt x="1391" y="1503"/>
                      </a:lnTo>
                      <a:lnTo>
                        <a:pt x="1405" y="1497"/>
                      </a:lnTo>
                      <a:lnTo>
                        <a:pt x="1405" y="1497"/>
                      </a:lnTo>
                      <a:lnTo>
                        <a:pt x="1460" y="1478"/>
                      </a:lnTo>
                      <a:lnTo>
                        <a:pt x="1568" y="1437"/>
                      </a:lnTo>
                      <a:lnTo>
                        <a:pt x="1721" y="1378"/>
                      </a:lnTo>
                      <a:lnTo>
                        <a:pt x="1721" y="1378"/>
                      </a:lnTo>
                      <a:lnTo>
                        <a:pt x="1737" y="1365"/>
                      </a:lnTo>
                      <a:lnTo>
                        <a:pt x="1751" y="1356"/>
                      </a:lnTo>
                      <a:lnTo>
                        <a:pt x="1758" y="1354"/>
                      </a:lnTo>
                      <a:lnTo>
                        <a:pt x="1763" y="1352"/>
                      </a:lnTo>
                      <a:lnTo>
                        <a:pt x="1763" y="1352"/>
                      </a:lnTo>
                      <a:lnTo>
                        <a:pt x="1789" y="1354"/>
                      </a:lnTo>
                      <a:lnTo>
                        <a:pt x="1799" y="1355"/>
                      </a:lnTo>
                      <a:lnTo>
                        <a:pt x="1803" y="1354"/>
                      </a:lnTo>
                      <a:lnTo>
                        <a:pt x="1804" y="1352"/>
                      </a:lnTo>
                      <a:lnTo>
                        <a:pt x="1804" y="1352"/>
                      </a:lnTo>
                      <a:lnTo>
                        <a:pt x="1811" y="1337"/>
                      </a:lnTo>
                      <a:lnTo>
                        <a:pt x="1825" y="1308"/>
                      </a:lnTo>
                      <a:lnTo>
                        <a:pt x="1839" y="1280"/>
                      </a:lnTo>
                      <a:lnTo>
                        <a:pt x="1846" y="1264"/>
                      </a:lnTo>
                      <a:lnTo>
                        <a:pt x="1846" y="1264"/>
                      </a:lnTo>
                      <a:lnTo>
                        <a:pt x="1841" y="1246"/>
                      </a:lnTo>
                      <a:lnTo>
                        <a:pt x="1838" y="1228"/>
                      </a:lnTo>
                      <a:lnTo>
                        <a:pt x="1838" y="1218"/>
                      </a:lnTo>
                      <a:lnTo>
                        <a:pt x="1838" y="1207"/>
                      </a:lnTo>
                      <a:lnTo>
                        <a:pt x="1839" y="1196"/>
                      </a:lnTo>
                      <a:lnTo>
                        <a:pt x="1842" y="1184"/>
                      </a:lnTo>
                      <a:lnTo>
                        <a:pt x="1846" y="1172"/>
                      </a:lnTo>
                      <a:lnTo>
                        <a:pt x="1851" y="1161"/>
                      </a:lnTo>
                      <a:lnTo>
                        <a:pt x="1859" y="1149"/>
                      </a:lnTo>
                      <a:lnTo>
                        <a:pt x="1869" y="1139"/>
                      </a:lnTo>
                      <a:lnTo>
                        <a:pt x="1882" y="1128"/>
                      </a:lnTo>
                      <a:lnTo>
                        <a:pt x="1898" y="1119"/>
                      </a:lnTo>
                      <a:lnTo>
                        <a:pt x="1898" y="1119"/>
                      </a:lnTo>
                      <a:lnTo>
                        <a:pt x="1915" y="1111"/>
                      </a:lnTo>
                      <a:lnTo>
                        <a:pt x="1931" y="1105"/>
                      </a:lnTo>
                      <a:lnTo>
                        <a:pt x="1947" y="1101"/>
                      </a:lnTo>
                      <a:lnTo>
                        <a:pt x="1962" y="1098"/>
                      </a:lnTo>
                      <a:lnTo>
                        <a:pt x="1978" y="1097"/>
                      </a:lnTo>
                      <a:lnTo>
                        <a:pt x="1992" y="1097"/>
                      </a:lnTo>
                      <a:lnTo>
                        <a:pt x="2007" y="1098"/>
                      </a:lnTo>
                      <a:lnTo>
                        <a:pt x="2020" y="1101"/>
                      </a:lnTo>
                      <a:lnTo>
                        <a:pt x="2032" y="1104"/>
                      </a:lnTo>
                      <a:lnTo>
                        <a:pt x="2045" y="1107"/>
                      </a:lnTo>
                      <a:lnTo>
                        <a:pt x="2067" y="1115"/>
                      </a:lnTo>
                      <a:lnTo>
                        <a:pt x="2088" y="1126"/>
                      </a:lnTo>
                      <a:lnTo>
                        <a:pt x="2105" y="1135"/>
                      </a:lnTo>
                      <a:lnTo>
                        <a:pt x="2105" y="1135"/>
                      </a:lnTo>
                      <a:lnTo>
                        <a:pt x="2119" y="1142"/>
                      </a:lnTo>
                      <a:lnTo>
                        <a:pt x="2130" y="1150"/>
                      </a:lnTo>
                      <a:lnTo>
                        <a:pt x="2144" y="1161"/>
                      </a:lnTo>
                      <a:lnTo>
                        <a:pt x="2149" y="1163"/>
                      </a:lnTo>
                      <a:lnTo>
                        <a:pt x="2154" y="1164"/>
                      </a:lnTo>
                      <a:lnTo>
                        <a:pt x="2161" y="1163"/>
                      </a:lnTo>
                      <a:lnTo>
                        <a:pt x="2167" y="1161"/>
                      </a:lnTo>
                      <a:lnTo>
                        <a:pt x="2167" y="1161"/>
                      </a:lnTo>
                      <a:lnTo>
                        <a:pt x="2171" y="1158"/>
                      </a:lnTo>
                      <a:lnTo>
                        <a:pt x="2174" y="1155"/>
                      </a:lnTo>
                      <a:lnTo>
                        <a:pt x="2180" y="1148"/>
                      </a:lnTo>
                      <a:lnTo>
                        <a:pt x="2188" y="1139"/>
                      </a:lnTo>
                      <a:lnTo>
                        <a:pt x="2196" y="1128"/>
                      </a:lnTo>
                      <a:lnTo>
                        <a:pt x="2206" y="1118"/>
                      </a:lnTo>
                      <a:lnTo>
                        <a:pt x="2213" y="1113"/>
                      </a:lnTo>
                      <a:lnTo>
                        <a:pt x="2219" y="1107"/>
                      </a:lnTo>
                      <a:lnTo>
                        <a:pt x="2228" y="1104"/>
                      </a:lnTo>
                      <a:lnTo>
                        <a:pt x="2237" y="1100"/>
                      </a:lnTo>
                      <a:lnTo>
                        <a:pt x="2248" y="1096"/>
                      </a:lnTo>
                      <a:lnTo>
                        <a:pt x="2261" y="1093"/>
                      </a:lnTo>
                      <a:lnTo>
                        <a:pt x="2261" y="1093"/>
                      </a:lnTo>
                      <a:lnTo>
                        <a:pt x="2274" y="1092"/>
                      </a:lnTo>
                      <a:lnTo>
                        <a:pt x="2288" y="1092"/>
                      </a:lnTo>
                      <a:lnTo>
                        <a:pt x="2301" y="1092"/>
                      </a:lnTo>
                      <a:lnTo>
                        <a:pt x="2314" y="1095"/>
                      </a:lnTo>
                      <a:lnTo>
                        <a:pt x="2328" y="1097"/>
                      </a:lnTo>
                      <a:lnTo>
                        <a:pt x="2341" y="1101"/>
                      </a:lnTo>
                      <a:lnTo>
                        <a:pt x="2366" y="1109"/>
                      </a:lnTo>
                      <a:lnTo>
                        <a:pt x="2386" y="1118"/>
                      </a:lnTo>
                      <a:lnTo>
                        <a:pt x="2404" y="1127"/>
                      </a:lnTo>
                      <a:lnTo>
                        <a:pt x="2419" y="1132"/>
                      </a:lnTo>
                      <a:lnTo>
                        <a:pt x="2427" y="1135"/>
                      </a:lnTo>
                      <a:lnTo>
                        <a:pt x="2427" y="1135"/>
                      </a:lnTo>
                      <a:lnTo>
                        <a:pt x="2438" y="1133"/>
                      </a:lnTo>
                      <a:lnTo>
                        <a:pt x="2449" y="1130"/>
                      </a:lnTo>
                      <a:lnTo>
                        <a:pt x="2456" y="1126"/>
                      </a:lnTo>
                      <a:lnTo>
                        <a:pt x="2459" y="1124"/>
                      </a:lnTo>
                      <a:lnTo>
                        <a:pt x="2458" y="1124"/>
                      </a:lnTo>
                      <a:lnTo>
                        <a:pt x="2458" y="1124"/>
                      </a:lnTo>
                      <a:lnTo>
                        <a:pt x="2454" y="1124"/>
                      </a:lnTo>
                      <a:lnTo>
                        <a:pt x="2449" y="1122"/>
                      </a:lnTo>
                      <a:lnTo>
                        <a:pt x="2445" y="1117"/>
                      </a:lnTo>
                      <a:lnTo>
                        <a:pt x="2442" y="1109"/>
                      </a:lnTo>
                      <a:lnTo>
                        <a:pt x="2437" y="1083"/>
                      </a:lnTo>
                      <a:lnTo>
                        <a:pt x="2437" y="1083"/>
                      </a:lnTo>
                      <a:lnTo>
                        <a:pt x="2414" y="1060"/>
                      </a:lnTo>
                      <a:lnTo>
                        <a:pt x="2363" y="1005"/>
                      </a:lnTo>
                      <a:lnTo>
                        <a:pt x="2336" y="975"/>
                      </a:lnTo>
                      <a:lnTo>
                        <a:pt x="2311" y="947"/>
                      </a:lnTo>
                      <a:lnTo>
                        <a:pt x="2294" y="925"/>
                      </a:lnTo>
                      <a:lnTo>
                        <a:pt x="2289" y="917"/>
                      </a:lnTo>
                      <a:lnTo>
                        <a:pt x="2287" y="912"/>
                      </a:lnTo>
                      <a:lnTo>
                        <a:pt x="2287" y="912"/>
                      </a:lnTo>
                      <a:lnTo>
                        <a:pt x="2285" y="904"/>
                      </a:lnTo>
                      <a:lnTo>
                        <a:pt x="2283" y="898"/>
                      </a:lnTo>
                      <a:lnTo>
                        <a:pt x="2277" y="885"/>
                      </a:lnTo>
                      <a:lnTo>
                        <a:pt x="2271" y="876"/>
                      </a:lnTo>
                      <a:lnTo>
                        <a:pt x="2266" y="870"/>
                      </a:lnTo>
                      <a:lnTo>
                        <a:pt x="2266" y="870"/>
                      </a:lnTo>
                      <a:lnTo>
                        <a:pt x="2249" y="847"/>
                      </a:lnTo>
                      <a:lnTo>
                        <a:pt x="2235" y="829"/>
                      </a:lnTo>
                      <a:lnTo>
                        <a:pt x="2219" y="813"/>
                      </a:lnTo>
                      <a:lnTo>
                        <a:pt x="2219" y="813"/>
                      </a:lnTo>
                      <a:lnTo>
                        <a:pt x="2217" y="811"/>
                      </a:lnTo>
                      <a:lnTo>
                        <a:pt x="2210" y="802"/>
                      </a:lnTo>
                      <a:lnTo>
                        <a:pt x="2204" y="788"/>
                      </a:lnTo>
                      <a:lnTo>
                        <a:pt x="2200" y="778"/>
                      </a:lnTo>
                      <a:lnTo>
                        <a:pt x="2197" y="769"/>
                      </a:lnTo>
                      <a:lnTo>
                        <a:pt x="2194" y="759"/>
                      </a:lnTo>
                      <a:lnTo>
                        <a:pt x="2193" y="747"/>
                      </a:lnTo>
                      <a:lnTo>
                        <a:pt x="2193" y="734"/>
                      </a:lnTo>
                      <a:lnTo>
                        <a:pt x="2194" y="721"/>
                      </a:lnTo>
                      <a:lnTo>
                        <a:pt x="2198" y="707"/>
                      </a:lnTo>
                      <a:lnTo>
                        <a:pt x="2205" y="693"/>
                      </a:lnTo>
                      <a:lnTo>
                        <a:pt x="2213" y="679"/>
                      </a:lnTo>
                      <a:lnTo>
                        <a:pt x="2224" y="663"/>
                      </a:lnTo>
                      <a:lnTo>
                        <a:pt x="2224" y="663"/>
                      </a:lnTo>
                      <a:lnTo>
                        <a:pt x="2264" y="614"/>
                      </a:lnTo>
                      <a:lnTo>
                        <a:pt x="2280" y="598"/>
                      </a:lnTo>
                      <a:lnTo>
                        <a:pt x="2292" y="587"/>
                      </a:lnTo>
                      <a:lnTo>
                        <a:pt x="2302" y="580"/>
                      </a:lnTo>
                      <a:lnTo>
                        <a:pt x="2311" y="575"/>
                      </a:lnTo>
                      <a:lnTo>
                        <a:pt x="2322" y="573"/>
                      </a:lnTo>
                      <a:lnTo>
                        <a:pt x="2333" y="570"/>
                      </a:lnTo>
                      <a:lnTo>
                        <a:pt x="2333" y="570"/>
                      </a:lnTo>
                      <a:lnTo>
                        <a:pt x="2345" y="569"/>
                      </a:lnTo>
                      <a:lnTo>
                        <a:pt x="2357" y="570"/>
                      </a:lnTo>
                      <a:lnTo>
                        <a:pt x="2376" y="571"/>
                      </a:lnTo>
                      <a:lnTo>
                        <a:pt x="2384" y="571"/>
                      </a:lnTo>
                      <a:lnTo>
                        <a:pt x="2392" y="570"/>
                      </a:lnTo>
                      <a:lnTo>
                        <a:pt x="2399" y="566"/>
                      </a:lnTo>
                      <a:lnTo>
                        <a:pt x="2406" y="560"/>
                      </a:lnTo>
                      <a:lnTo>
                        <a:pt x="2406" y="560"/>
                      </a:lnTo>
                      <a:lnTo>
                        <a:pt x="2417" y="543"/>
                      </a:lnTo>
                      <a:lnTo>
                        <a:pt x="2425" y="528"/>
                      </a:lnTo>
                      <a:lnTo>
                        <a:pt x="2432" y="517"/>
                      </a:lnTo>
                      <a:lnTo>
                        <a:pt x="2437" y="508"/>
                      </a:lnTo>
                      <a:lnTo>
                        <a:pt x="2437" y="508"/>
                      </a:lnTo>
                      <a:lnTo>
                        <a:pt x="2452" y="484"/>
                      </a:lnTo>
                      <a:lnTo>
                        <a:pt x="2465" y="465"/>
                      </a:lnTo>
                      <a:lnTo>
                        <a:pt x="2482" y="443"/>
                      </a:lnTo>
                      <a:lnTo>
                        <a:pt x="2503" y="421"/>
                      </a:lnTo>
                      <a:lnTo>
                        <a:pt x="2513" y="411"/>
                      </a:lnTo>
                      <a:lnTo>
                        <a:pt x="2525" y="402"/>
                      </a:lnTo>
                      <a:lnTo>
                        <a:pt x="2538" y="394"/>
                      </a:lnTo>
                      <a:lnTo>
                        <a:pt x="2551" y="386"/>
                      </a:lnTo>
                      <a:lnTo>
                        <a:pt x="2564" y="381"/>
                      </a:lnTo>
                      <a:lnTo>
                        <a:pt x="2577" y="378"/>
                      </a:lnTo>
                      <a:lnTo>
                        <a:pt x="2577" y="378"/>
                      </a:lnTo>
                      <a:lnTo>
                        <a:pt x="2603" y="374"/>
                      </a:lnTo>
                      <a:lnTo>
                        <a:pt x="2627" y="368"/>
                      </a:lnTo>
                      <a:lnTo>
                        <a:pt x="2648" y="361"/>
                      </a:lnTo>
                      <a:lnTo>
                        <a:pt x="2668" y="355"/>
                      </a:lnTo>
                      <a:lnTo>
                        <a:pt x="2684" y="347"/>
                      </a:lnTo>
                      <a:lnTo>
                        <a:pt x="2700" y="338"/>
                      </a:lnTo>
                      <a:lnTo>
                        <a:pt x="2712" y="330"/>
                      </a:lnTo>
                      <a:lnTo>
                        <a:pt x="2722" y="321"/>
                      </a:lnTo>
                      <a:lnTo>
                        <a:pt x="2722" y="321"/>
                      </a:lnTo>
                      <a:lnTo>
                        <a:pt x="2740" y="303"/>
                      </a:lnTo>
                      <a:lnTo>
                        <a:pt x="2758" y="285"/>
                      </a:lnTo>
                      <a:lnTo>
                        <a:pt x="2777" y="269"/>
                      </a:lnTo>
                      <a:lnTo>
                        <a:pt x="2786" y="264"/>
                      </a:lnTo>
                      <a:lnTo>
                        <a:pt x="2795" y="259"/>
                      </a:lnTo>
                      <a:lnTo>
                        <a:pt x="2795" y="259"/>
                      </a:lnTo>
                      <a:lnTo>
                        <a:pt x="2814" y="249"/>
                      </a:lnTo>
                      <a:lnTo>
                        <a:pt x="2836" y="236"/>
                      </a:lnTo>
                      <a:lnTo>
                        <a:pt x="2872" y="212"/>
                      </a:lnTo>
                      <a:lnTo>
                        <a:pt x="2872" y="212"/>
                      </a:lnTo>
                      <a:lnTo>
                        <a:pt x="2885" y="206"/>
                      </a:lnTo>
                      <a:lnTo>
                        <a:pt x="2896" y="198"/>
                      </a:lnTo>
                      <a:lnTo>
                        <a:pt x="2900" y="194"/>
                      </a:lnTo>
                      <a:lnTo>
                        <a:pt x="2905" y="188"/>
                      </a:lnTo>
                      <a:lnTo>
                        <a:pt x="2909" y="180"/>
                      </a:lnTo>
                      <a:lnTo>
                        <a:pt x="2914" y="171"/>
                      </a:lnTo>
                      <a:lnTo>
                        <a:pt x="2914" y="171"/>
                      </a:lnTo>
                      <a:lnTo>
                        <a:pt x="2920" y="161"/>
                      </a:lnTo>
                      <a:lnTo>
                        <a:pt x="2928" y="152"/>
                      </a:lnTo>
                      <a:lnTo>
                        <a:pt x="2937" y="144"/>
                      </a:lnTo>
                      <a:lnTo>
                        <a:pt x="2950" y="137"/>
                      </a:lnTo>
                      <a:lnTo>
                        <a:pt x="2963" y="130"/>
                      </a:lnTo>
                      <a:lnTo>
                        <a:pt x="2979" y="123"/>
                      </a:lnTo>
                      <a:lnTo>
                        <a:pt x="3012" y="109"/>
                      </a:lnTo>
                      <a:lnTo>
                        <a:pt x="3012" y="109"/>
                      </a:lnTo>
                      <a:lnTo>
                        <a:pt x="3045" y="96"/>
                      </a:lnTo>
                      <a:lnTo>
                        <a:pt x="3071" y="87"/>
                      </a:lnTo>
                      <a:lnTo>
                        <a:pt x="3080" y="83"/>
                      </a:lnTo>
                      <a:lnTo>
                        <a:pt x="3088" y="79"/>
                      </a:lnTo>
                      <a:lnTo>
                        <a:pt x="3093" y="74"/>
                      </a:lnTo>
                      <a:lnTo>
                        <a:pt x="3095" y="67"/>
                      </a:lnTo>
                      <a:lnTo>
                        <a:pt x="3095" y="67"/>
                      </a:lnTo>
                      <a:lnTo>
                        <a:pt x="3098" y="60"/>
                      </a:lnTo>
                      <a:lnTo>
                        <a:pt x="3103" y="49"/>
                      </a:lnTo>
                      <a:lnTo>
                        <a:pt x="3115" y="27"/>
                      </a:lnTo>
                      <a:lnTo>
                        <a:pt x="3119" y="18"/>
                      </a:lnTo>
                      <a:lnTo>
                        <a:pt x="3120" y="9"/>
                      </a:lnTo>
                      <a:lnTo>
                        <a:pt x="3120" y="5"/>
                      </a:lnTo>
                      <a:lnTo>
                        <a:pt x="3117" y="3"/>
                      </a:lnTo>
                      <a:lnTo>
                        <a:pt x="3115" y="1"/>
                      </a:lnTo>
                      <a:lnTo>
                        <a:pt x="3111" y="0"/>
                      </a:lnTo>
                      <a:lnTo>
                        <a:pt x="3111" y="0"/>
                      </a:lnTo>
                      <a:lnTo>
                        <a:pt x="3106" y="0"/>
                      </a:lnTo>
                      <a:lnTo>
                        <a:pt x="3099" y="1"/>
                      </a:lnTo>
                      <a:lnTo>
                        <a:pt x="3082" y="6"/>
                      </a:lnTo>
                      <a:lnTo>
                        <a:pt x="3063" y="16"/>
                      </a:lnTo>
                      <a:lnTo>
                        <a:pt x="3042" y="26"/>
                      </a:lnTo>
                      <a:lnTo>
                        <a:pt x="3001" y="45"/>
                      </a:lnTo>
                      <a:lnTo>
                        <a:pt x="2984" y="53"/>
                      </a:lnTo>
                      <a:lnTo>
                        <a:pt x="2971" y="57"/>
                      </a:lnTo>
                      <a:lnTo>
                        <a:pt x="2971" y="57"/>
                      </a:lnTo>
                      <a:lnTo>
                        <a:pt x="2906" y="69"/>
                      </a:lnTo>
                      <a:lnTo>
                        <a:pt x="2872" y="76"/>
                      </a:lnTo>
                      <a:lnTo>
                        <a:pt x="2859" y="80"/>
                      </a:lnTo>
                      <a:lnTo>
                        <a:pt x="2852" y="83"/>
                      </a:lnTo>
                      <a:lnTo>
                        <a:pt x="2852" y="83"/>
                      </a:lnTo>
                      <a:lnTo>
                        <a:pt x="2843" y="88"/>
                      </a:lnTo>
                      <a:lnTo>
                        <a:pt x="2836" y="95"/>
                      </a:lnTo>
                      <a:lnTo>
                        <a:pt x="2826" y="102"/>
                      </a:lnTo>
                      <a:lnTo>
                        <a:pt x="2805" y="114"/>
                      </a:lnTo>
                      <a:lnTo>
                        <a:pt x="2805" y="114"/>
                      </a:lnTo>
                      <a:lnTo>
                        <a:pt x="2791" y="122"/>
                      </a:lnTo>
                      <a:lnTo>
                        <a:pt x="2777" y="132"/>
                      </a:lnTo>
                      <a:lnTo>
                        <a:pt x="2745" y="155"/>
                      </a:lnTo>
                      <a:lnTo>
                        <a:pt x="2718" y="176"/>
                      </a:lnTo>
                      <a:lnTo>
                        <a:pt x="2707" y="183"/>
                      </a:lnTo>
                      <a:lnTo>
                        <a:pt x="2696" y="187"/>
                      </a:lnTo>
                      <a:lnTo>
                        <a:pt x="2696" y="187"/>
                      </a:lnTo>
                      <a:lnTo>
                        <a:pt x="2668" y="192"/>
                      </a:lnTo>
                      <a:lnTo>
                        <a:pt x="2627" y="196"/>
                      </a:lnTo>
                      <a:lnTo>
                        <a:pt x="2577" y="202"/>
                      </a:lnTo>
                      <a:lnTo>
                        <a:pt x="2577" y="202"/>
                      </a:lnTo>
                      <a:lnTo>
                        <a:pt x="2567" y="220"/>
                      </a:lnTo>
                      <a:lnTo>
                        <a:pt x="2556" y="236"/>
                      </a:lnTo>
                      <a:lnTo>
                        <a:pt x="2546" y="249"/>
                      </a:lnTo>
                      <a:lnTo>
                        <a:pt x="2546" y="249"/>
                      </a:lnTo>
                      <a:lnTo>
                        <a:pt x="2538" y="255"/>
                      </a:lnTo>
                      <a:lnTo>
                        <a:pt x="2525" y="266"/>
                      </a:lnTo>
                      <a:lnTo>
                        <a:pt x="2487" y="289"/>
                      </a:lnTo>
                      <a:lnTo>
                        <a:pt x="2465" y="302"/>
                      </a:lnTo>
                      <a:lnTo>
                        <a:pt x="2445" y="313"/>
                      </a:lnTo>
                      <a:lnTo>
                        <a:pt x="2424" y="324"/>
                      </a:lnTo>
                      <a:lnTo>
                        <a:pt x="2406" y="332"/>
                      </a:lnTo>
                      <a:lnTo>
                        <a:pt x="2406" y="332"/>
                      </a:lnTo>
                      <a:lnTo>
                        <a:pt x="2384" y="341"/>
                      </a:lnTo>
                      <a:lnTo>
                        <a:pt x="2354" y="352"/>
                      </a:lnTo>
                      <a:lnTo>
                        <a:pt x="2281" y="385"/>
                      </a:lnTo>
                      <a:lnTo>
                        <a:pt x="2209" y="415"/>
                      </a:lnTo>
                      <a:lnTo>
                        <a:pt x="2182" y="425"/>
                      </a:lnTo>
                      <a:lnTo>
                        <a:pt x="2170" y="429"/>
                      </a:lnTo>
                      <a:lnTo>
                        <a:pt x="2162" y="430"/>
                      </a:lnTo>
                      <a:lnTo>
                        <a:pt x="2162" y="430"/>
                      </a:lnTo>
                      <a:lnTo>
                        <a:pt x="2148" y="431"/>
                      </a:lnTo>
                      <a:lnTo>
                        <a:pt x="2131" y="431"/>
                      </a:lnTo>
                      <a:lnTo>
                        <a:pt x="2093" y="431"/>
                      </a:lnTo>
                      <a:lnTo>
                        <a:pt x="2056" y="431"/>
                      </a:lnTo>
                      <a:lnTo>
                        <a:pt x="2038" y="433"/>
                      </a:lnTo>
                      <a:lnTo>
                        <a:pt x="2022" y="435"/>
                      </a:lnTo>
                      <a:lnTo>
                        <a:pt x="2022" y="435"/>
                      </a:lnTo>
                      <a:lnTo>
                        <a:pt x="2005" y="440"/>
                      </a:lnTo>
                      <a:lnTo>
                        <a:pt x="1983" y="447"/>
                      </a:lnTo>
                      <a:lnTo>
                        <a:pt x="1933" y="466"/>
                      </a:lnTo>
                      <a:lnTo>
                        <a:pt x="1887" y="486"/>
                      </a:lnTo>
                      <a:lnTo>
                        <a:pt x="1861" y="497"/>
                      </a:lnTo>
                      <a:lnTo>
                        <a:pt x="1861" y="497"/>
                      </a:lnTo>
                      <a:lnTo>
                        <a:pt x="1851" y="503"/>
                      </a:lnTo>
                      <a:lnTo>
                        <a:pt x="1843" y="505"/>
                      </a:lnTo>
                      <a:lnTo>
                        <a:pt x="1834" y="508"/>
                      </a:lnTo>
                      <a:lnTo>
                        <a:pt x="1798" y="514"/>
                      </a:lnTo>
                      <a:lnTo>
                        <a:pt x="1732" y="523"/>
                      </a:lnTo>
                      <a:lnTo>
                        <a:pt x="1732" y="523"/>
                      </a:lnTo>
                      <a:lnTo>
                        <a:pt x="1686" y="528"/>
                      </a:lnTo>
                      <a:lnTo>
                        <a:pt x="1637" y="534"/>
                      </a:lnTo>
                      <a:lnTo>
                        <a:pt x="1587" y="536"/>
                      </a:lnTo>
                      <a:lnTo>
                        <a:pt x="1536" y="539"/>
                      </a:lnTo>
                      <a:lnTo>
                        <a:pt x="1448" y="543"/>
                      </a:lnTo>
                      <a:lnTo>
                        <a:pt x="1390" y="544"/>
                      </a:lnTo>
                      <a:lnTo>
                        <a:pt x="1390" y="544"/>
                      </a:lnTo>
                      <a:lnTo>
                        <a:pt x="1368" y="543"/>
                      </a:lnTo>
                      <a:lnTo>
                        <a:pt x="1339" y="539"/>
                      </a:lnTo>
                      <a:lnTo>
                        <a:pt x="1307" y="534"/>
                      </a:lnTo>
                      <a:lnTo>
                        <a:pt x="1274" y="527"/>
                      </a:lnTo>
                      <a:lnTo>
                        <a:pt x="1216" y="514"/>
                      </a:lnTo>
                      <a:lnTo>
                        <a:pt x="1187" y="508"/>
                      </a:lnTo>
                      <a:lnTo>
                        <a:pt x="1187" y="508"/>
                      </a:lnTo>
                      <a:lnTo>
                        <a:pt x="1168" y="506"/>
                      </a:lnTo>
                      <a:lnTo>
                        <a:pt x="1137" y="504"/>
                      </a:lnTo>
                      <a:lnTo>
                        <a:pt x="1089" y="503"/>
                      </a:lnTo>
                      <a:lnTo>
                        <a:pt x="1089" y="503"/>
                      </a:lnTo>
                      <a:lnTo>
                        <a:pt x="1088" y="504"/>
                      </a:lnTo>
                      <a:lnTo>
                        <a:pt x="1088" y="506"/>
                      </a:lnTo>
                      <a:lnTo>
                        <a:pt x="1086" y="510"/>
                      </a:lnTo>
                      <a:lnTo>
                        <a:pt x="1084" y="514"/>
                      </a:lnTo>
                      <a:lnTo>
                        <a:pt x="1080" y="517"/>
                      </a:lnTo>
                      <a:lnTo>
                        <a:pt x="1072" y="517"/>
                      </a:lnTo>
                      <a:lnTo>
                        <a:pt x="1059" y="514"/>
                      </a:lnTo>
                      <a:lnTo>
                        <a:pt x="1042" y="508"/>
                      </a:lnTo>
                      <a:lnTo>
                        <a:pt x="1042" y="508"/>
                      </a:lnTo>
                      <a:lnTo>
                        <a:pt x="887" y="440"/>
                      </a:lnTo>
                      <a:lnTo>
                        <a:pt x="887" y="440"/>
                      </a:lnTo>
                      <a:lnTo>
                        <a:pt x="897" y="474"/>
                      </a:lnTo>
                      <a:lnTo>
                        <a:pt x="905" y="504"/>
                      </a:lnTo>
                      <a:lnTo>
                        <a:pt x="906" y="517"/>
                      </a:lnTo>
                      <a:lnTo>
                        <a:pt x="907" y="528"/>
                      </a:lnTo>
                      <a:lnTo>
                        <a:pt x="907" y="528"/>
                      </a:lnTo>
                      <a:lnTo>
                        <a:pt x="907" y="563"/>
                      </a:lnTo>
                      <a:lnTo>
                        <a:pt x="906" y="588"/>
                      </a:lnTo>
                      <a:lnTo>
                        <a:pt x="905" y="617"/>
                      </a:lnTo>
                      <a:lnTo>
                        <a:pt x="902" y="648"/>
                      </a:lnTo>
                      <a:lnTo>
                        <a:pt x="897" y="676"/>
                      </a:lnTo>
                      <a:lnTo>
                        <a:pt x="894" y="690"/>
                      </a:lnTo>
                      <a:lnTo>
                        <a:pt x="891" y="703"/>
                      </a:lnTo>
                      <a:lnTo>
                        <a:pt x="887" y="715"/>
                      </a:lnTo>
                      <a:lnTo>
                        <a:pt x="881" y="725"/>
                      </a:lnTo>
                      <a:lnTo>
                        <a:pt x="881" y="725"/>
                      </a:lnTo>
                      <a:lnTo>
                        <a:pt x="859" y="764"/>
                      </a:lnTo>
                      <a:lnTo>
                        <a:pt x="848" y="784"/>
                      </a:lnTo>
                      <a:lnTo>
                        <a:pt x="835" y="802"/>
                      </a:lnTo>
                      <a:lnTo>
                        <a:pt x="821" y="817"/>
                      </a:lnTo>
                      <a:lnTo>
                        <a:pt x="813" y="824"/>
                      </a:lnTo>
                      <a:lnTo>
                        <a:pt x="805" y="830"/>
                      </a:lnTo>
                      <a:lnTo>
                        <a:pt x="797" y="835"/>
                      </a:lnTo>
                      <a:lnTo>
                        <a:pt x="788" y="839"/>
                      </a:lnTo>
                      <a:lnTo>
                        <a:pt x="778" y="842"/>
                      </a:lnTo>
                      <a:lnTo>
                        <a:pt x="767" y="845"/>
                      </a:lnTo>
                      <a:lnTo>
                        <a:pt x="767" y="845"/>
                      </a:lnTo>
                      <a:lnTo>
                        <a:pt x="748" y="847"/>
                      </a:lnTo>
                      <a:lnTo>
                        <a:pt x="732" y="847"/>
                      </a:lnTo>
                      <a:lnTo>
                        <a:pt x="719" y="846"/>
                      </a:lnTo>
                      <a:lnTo>
                        <a:pt x="708" y="843"/>
                      </a:lnTo>
                      <a:lnTo>
                        <a:pt x="695" y="838"/>
                      </a:lnTo>
                      <a:lnTo>
                        <a:pt x="681" y="830"/>
                      </a:lnTo>
                      <a:lnTo>
                        <a:pt x="643" y="808"/>
                      </a:lnTo>
                      <a:lnTo>
                        <a:pt x="643" y="808"/>
                      </a:lnTo>
                      <a:lnTo>
                        <a:pt x="620" y="797"/>
                      </a:lnTo>
                      <a:lnTo>
                        <a:pt x="596" y="786"/>
                      </a:lnTo>
                      <a:lnTo>
                        <a:pt x="574" y="780"/>
                      </a:lnTo>
                      <a:lnTo>
                        <a:pt x="553" y="775"/>
                      </a:lnTo>
                      <a:lnTo>
                        <a:pt x="534" y="773"/>
                      </a:lnTo>
                      <a:lnTo>
                        <a:pt x="516" y="772"/>
                      </a:lnTo>
                      <a:lnTo>
                        <a:pt x="500" y="775"/>
                      </a:lnTo>
                      <a:lnTo>
                        <a:pt x="487" y="777"/>
                      </a:lnTo>
                      <a:lnTo>
                        <a:pt x="487" y="777"/>
                      </a:lnTo>
                      <a:lnTo>
                        <a:pt x="465" y="785"/>
                      </a:lnTo>
                      <a:lnTo>
                        <a:pt x="447" y="794"/>
                      </a:lnTo>
                      <a:lnTo>
                        <a:pt x="428" y="802"/>
                      </a:lnTo>
                      <a:lnTo>
                        <a:pt x="410" y="808"/>
                      </a:lnTo>
                      <a:lnTo>
                        <a:pt x="410" y="808"/>
                      </a:lnTo>
                      <a:lnTo>
                        <a:pt x="401" y="810"/>
                      </a:lnTo>
                      <a:lnTo>
                        <a:pt x="394" y="810"/>
                      </a:lnTo>
                      <a:lnTo>
                        <a:pt x="385" y="806"/>
                      </a:lnTo>
                      <a:lnTo>
                        <a:pt x="381" y="806"/>
                      </a:lnTo>
                      <a:lnTo>
                        <a:pt x="376" y="808"/>
                      </a:lnTo>
                      <a:lnTo>
                        <a:pt x="371" y="813"/>
                      </a:lnTo>
                      <a:lnTo>
                        <a:pt x="363" y="824"/>
                      </a:lnTo>
                      <a:lnTo>
                        <a:pt x="363" y="824"/>
                      </a:lnTo>
                      <a:lnTo>
                        <a:pt x="355" y="837"/>
                      </a:lnTo>
                      <a:lnTo>
                        <a:pt x="347" y="850"/>
                      </a:lnTo>
                      <a:lnTo>
                        <a:pt x="334" y="874"/>
                      </a:lnTo>
                      <a:lnTo>
                        <a:pt x="321" y="899"/>
                      </a:lnTo>
                      <a:lnTo>
                        <a:pt x="314" y="911"/>
                      </a:lnTo>
                      <a:lnTo>
                        <a:pt x="306" y="922"/>
                      </a:lnTo>
                      <a:lnTo>
                        <a:pt x="306" y="922"/>
                      </a:lnTo>
                      <a:lnTo>
                        <a:pt x="281" y="952"/>
                      </a:lnTo>
                      <a:lnTo>
                        <a:pt x="266" y="970"/>
                      </a:lnTo>
                      <a:lnTo>
                        <a:pt x="248" y="987"/>
                      </a:lnTo>
                      <a:lnTo>
                        <a:pt x="239" y="995"/>
                      </a:lnTo>
                      <a:lnTo>
                        <a:pt x="228" y="1003"/>
                      </a:lnTo>
                      <a:lnTo>
                        <a:pt x="218" y="1009"/>
                      </a:lnTo>
                      <a:lnTo>
                        <a:pt x="207" y="1014"/>
                      </a:lnTo>
                      <a:lnTo>
                        <a:pt x="197" y="1017"/>
                      </a:lnTo>
                      <a:lnTo>
                        <a:pt x="187" y="1018"/>
                      </a:lnTo>
                      <a:lnTo>
                        <a:pt x="176" y="1018"/>
                      </a:lnTo>
                      <a:lnTo>
                        <a:pt x="166" y="1016"/>
                      </a:lnTo>
                      <a:lnTo>
                        <a:pt x="166" y="1016"/>
                      </a:lnTo>
                      <a:lnTo>
                        <a:pt x="144" y="1006"/>
                      </a:lnTo>
                      <a:lnTo>
                        <a:pt x="122" y="996"/>
                      </a:lnTo>
                      <a:lnTo>
                        <a:pt x="76" y="974"/>
                      </a:lnTo>
                      <a:lnTo>
                        <a:pt x="57" y="962"/>
                      </a:lnTo>
                      <a:lnTo>
                        <a:pt x="41" y="952"/>
                      </a:lnTo>
                      <a:lnTo>
                        <a:pt x="30" y="944"/>
                      </a:lnTo>
                      <a:lnTo>
                        <a:pt x="27" y="940"/>
                      </a:lnTo>
                      <a:lnTo>
                        <a:pt x="26" y="938"/>
                      </a:lnTo>
                      <a:lnTo>
                        <a:pt x="26" y="938"/>
                      </a:lnTo>
                      <a:lnTo>
                        <a:pt x="25" y="933"/>
                      </a:lnTo>
                      <a:lnTo>
                        <a:pt x="21" y="929"/>
                      </a:lnTo>
                      <a:lnTo>
                        <a:pt x="17" y="926"/>
                      </a:lnTo>
                      <a:lnTo>
                        <a:pt x="12" y="922"/>
                      </a:lnTo>
                      <a:lnTo>
                        <a:pt x="4" y="918"/>
                      </a:lnTo>
                      <a:lnTo>
                        <a:pt x="0" y="917"/>
                      </a:lnTo>
                      <a:lnTo>
                        <a:pt x="0" y="917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4" name="Freeform 175">
                  <a:extLst>
                    <a:ext uri="{FF2B5EF4-FFF2-40B4-BE49-F238E27FC236}">
                      <a16:creationId xmlns:a16="http://schemas.microsoft.com/office/drawing/2014/main" id="{331B1654-ED0F-45B8-97AF-06CA7B66DF0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186281" y="2461022"/>
                  <a:ext cx="1231900" cy="441325"/>
                </a:xfrm>
                <a:custGeom>
                  <a:avLst/>
                  <a:gdLst>
                    <a:gd name="T0" fmla="*/ 1221 w 2328"/>
                    <a:gd name="T1" fmla="*/ 684 h 834"/>
                    <a:gd name="T2" fmla="*/ 881 w 2328"/>
                    <a:gd name="T3" fmla="*/ 510 h 834"/>
                    <a:gd name="T4" fmla="*/ 976 w 2328"/>
                    <a:gd name="T5" fmla="*/ 642 h 834"/>
                    <a:gd name="T6" fmla="*/ 810 w 2328"/>
                    <a:gd name="T7" fmla="*/ 680 h 834"/>
                    <a:gd name="T8" fmla="*/ 970 w 2328"/>
                    <a:gd name="T9" fmla="*/ 736 h 834"/>
                    <a:gd name="T10" fmla="*/ 757 w 2328"/>
                    <a:gd name="T11" fmla="*/ 563 h 834"/>
                    <a:gd name="T12" fmla="*/ 797 w 2328"/>
                    <a:gd name="T13" fmla="*/ 636 h 834"/>
                    <a:gd name="T14" fmla="*/ 813 w 2328"/>
                    <a:gd name="T15" fmla="*/ 533 h 834"/>
                    <a:gd name="T16" fmla="*/ 700 w 2328"/>
                    <a:gd name="T17" fmla="*/ 689 h 834"/>
                    <a:gd name="T18" fmla="*/ 696 w 2328"/>
                    <a:gd name="T19" fmla="*/ 640 h 834"/>
                    <a:gd name="T20" fmla="*/ 630 w 2328"/>
                    <a:gd name="T21" fmla="*/ 628 h 834"/>
                    <a:gd name="T22" fmla="*/ 560 w 2328"/>
                    <a:gd name="T23" fmla="*/ 559 h 834"/>
                    <a:gd name="T24" fmla="*/ 439 w 2328"/>
                    <a:gd name="T25" fmla="*/ 425 h 834"/>
                    <a:gd name="T26" fmla="*/ 617 w 2328"/>
                    <a:gd name="T27" fmla="*/ 528 h 834"/>
                    <a:gd name="T28" fmla="*/ 722 w 2328"/>
                    <a:gd name="T29" fmla="*/ 497 h 834"/>
                    <a:gd name="T30" fmla="*/ 477 w 2328"/>
                    <a:gd name="T31" fmla="*/ 363 h 834"/>
                    <a:gd name="T32" fmla="*/ 519 w 2328"/>
                    <a:gd name="T33" fmla="*/ 388 h 834"/>
                    <a:gd name="T34" fmla="*/ 426 w 2328"/>
                    <a:gd name="T35" fmla="*/ 545 h 834"/>
                    <a:gd name="T36" fmla="*/ 377 w 2328"/>
                    <a:gd name="T37" fmla="*/ 461 h 834"/>
                    <a:gd name="T38" fmla="*/ 172 w 2328"/>
                    <a:gd name="T39" fmla="*/ 422 h 834"/>
                    <a:gd name="T40" fmla="*/ 331 w 2328"/>
                    <a:gd name="T41" fmla="*/ 340 h 834"/>
                    <a:gd name="T42" fmla="*/ 207 w 2328"/>
                    <a:gd name="T43" fmla="*/ 276 h 834"/>
                    <a:gd name="T44" fmla="*/ 307 w 2328"/>
                    <a:gd name="T45" fmla="*/ 255 h 834"/>
                    <a:gd name="T46" fmla="*/ 389 w 2328"/>
                    <a:gd name="T47" fmla="*/ 259 h 834"/>
                    <a:gd name="T48" fmla="*/ 176 w 2328"/>
                    <a:gd name="T49" fmla="*/ 355 h 834"/>
                    <a:gd name="T50" fmla="*/ 207 w 2328"/>
                    <a:gd name="T51" fmla="*/ 340 h 834"/>
                    <a:gd name="T52" fmla="*/ 80 w 2328"/>
                    <a:gd name="T53" fmla="*/ 291 h 834"/>
                    <a:gd name="T54" fmla="*/ 119 w 2328"/>
                    <a:gd name="T55" fmla="*/ 223 h 834"/>
                    <a:gd name="T56" fmla="*/ 26 w 2328"/>
                    <a:gd name="T57" fmla="*/ 115 h 834"/>
                    <a:gd name="T58" fmla="*/ 86 w 2328"/>
                    <a:gd name="T59" fmla="*/ 48 h 834"/>
                    <a:gd name="T60" fmla="*/ 240 w 2328"/>
                    <a:gd name="T61" fmla="*/ 94 h 834"/>
                    <a:gd name="T62" fmla="*/ 1286 w 2328"/>
                    <a:gd name="T63" fmla="*/ 658 h 834"/>
                    <a:gd name="T64" fmla="*/ 1473 w 2328"/>
                    <a:gd name="T65" fmla="*/ 517 h 834"/>
                    <a:gd name="T66" fmla="*/ 1286 w 2328"/>
                    <a:gd name="T67" fmla="*/ 658 h 834"/>
                    <a:gd name="T68" fmla="*/ 1498 w 2328"/>
                    <a:gd name="T69" fmla="*/ 726 h 834"/>
                    <a:gd name="T70" fmla="*/ 1355 w 2328"/>
                    <a:gd name="T71" fmla="*/ 685 h 834"/>
                    <a:gd name="T72" fmla="*/ 1636 w 2328"/>
                    <a:gd name="T73" fmla="*/ 585 h 834"/>
                    <a:gd name="T74" fmla="*/ 1441 w 2328"/>
                    <a:gd name="T75" fmla="*/ 632 h 834"/>
                    <a:gd name="T76" fmla="*/ 1546 w 2328"/>
                    <a:gd name="T77" fmla="*/ 528 h 834"/>
                    <a:gd name="T78" fmla="*/ 1598 w 2328"/>
                    <a:gd name="T79" fmla="*/ 681 h 834"/>
                    <a:gd name="T80" fmla="*/ 1848 w 2328"/>
                    <a:gd name="T81" fmla="*/ 562 h 834"/>
                    <a:gd name="T82" fmla="*/ 1683 w 2328"/>
                    <a:gd name="T83" fmla="*/ 620 h 834"/>
                    <a:gd name="T84" fmla="*/ 1893 w 2328"/>
                    <a:gd name="T85" fmla="*/ 565 h 834"/>
                    <a:gd name="T86" fmla="*/ 1902 w 2328"/>
                    <a:gd name="T87" fmla="*/ 426 h 834"/>
                    <a:gd name="T88" fmla="*/ 1728 w 2328"/>
                    <a:gd name="T89" fmla="*/ 392 h 834"/>
                    <a:gd name="T90" fmla="*/ 1672 w 2328"/>
                    <a:gd name="T91" fmla="*/ 487 h 834"/>
                    <a:gd name="T92" fmla="*/ 1813 w 2328"/>
                    <a:gd name="T93" fmla="*/ 383 h 834"/>
                    <a:gd name="T94" fmla="*/ 1852 w 2328"/>
                    <a:gd name="T95" fmla="*/ 368 h 834"/>
                    <a:gd name="T96" fmla="*/ 1902 w 2328"/>
                    <a:gd name="T97" fmla="*/ 545 h 834"/>
                    <a:gd name="T98" fmla="*/ 2096 w 2328"/>
                    <a:gd name="T99" fmla="*/ 469 h 834"/>
                    <a:gd name="T100" fmla="*/ 2057 w 2328"/>
                    <a:gd name="T101" fmla="*/ 405 h 834"/>
                    <a:gd name="T102" fmla="*/ 2095 w 2328"/>
                    <a:gd name="T103" fmla="*/ 316 h 834"/>
                    <a:gd name="T104" fmla="*/ 2047 w 2328"/>
                    <a:gd name="T105" fmla="*/ 271 h 834"/>
                    <a:gd name="T106" fmla="*/ 1968 w 2328"/>
                    <a:gd name="T107" fmla="*/ 226 h 834"/>
                    <a:gd name="T108" fmla="*/ 1992 w 2328"/>
                    <a:gd name="T109" fmla="*/ 290 h 834"/>
                    <a:gd name="T110" fmla="*/ 2100 w 2328"/>
                    <a:gd name="T111" fmla="*/ 352 h 834"/>
                    <a:gd name="T112" fmla="*/ 2312 w 2328"/>
                    <a:gd name="T113" fmla="*/ 202 h 834"/>
                    <a:gd name="T114" fmla="*/ 2147 w 2328"/>
                    <a:gd name="T115" fmla="*/ 296 h 834"/>
                    <a:gd name="T116" fmla="*/ 2311 w 2328"/>
                    <a:gd name="T117" fmla="*/ 212 h 834"/>
                    <a:gd name="T118" fmla="*/ 2172 w 2328"/>
                    <a:gd name="T119" fmla="*/ 155 h 834"/>
                    <a:gd name="T120" fmla="*/ 2328 w 2328"/>
                    <a:gd name="T121" fmla="*/ 11 h 834"/>
                    <a:gd name="T122" fmla="*/ 2136 w 2328"/>
                    <a:gd name="T123" fmla="*/ 52 h 8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328" h="834">
                      <a:moveTo>
                        <a:pt x="1161" y="715"/>
                      </a:moveTo>
                      <a:lnTo>
                        <a:pt x="1084" y="679"/>
                      </a:lnTo>
                      <a:lnTo>
                        <a:pt x="1078" y="704"/>
                      </a:lnTo>
                      <a:lnTo>
                        <a:pt x="1110" y="720"/>
                      </a:lnTo>
                      <a:lnTo>
                        <a:pt x="1032" y="777"/>
                      </a:lnTo>
                      <a:lnTo>
                        <a:pt x="1078" y="834"/>
                      </a:lnTo>
                      <a:lnTo>
                        <a:pt x="1161" y="741"/>
                      </a:lnTo>
                      <a:lnTo>
                        <a:pt x="1244" y="834"/>
                      </a:lnTo>
                      <a:lnTo>
                        <a:pt x="1291" y="787"/>
                      </a:lnTo>
                      <a:lnTo>
                        <a:pt x="1208" y="720"/>
                      </a:lnTo>
                      <a:lnTo>
                        <a:pt x="1239" y="704"/>
                      </a:lnTo>
                      <a:lnTo>
                        <a:pt x="1239" y="704"/>
                      </a:lnTo>
                      <a:lnTo>
                        <a:pt x="1238" y="692"/>
                      </a:lnTo>
                      <a:lnTo>
                        <a:pt x="1237" y="682"/>
                      </a:lnTo>
                      <a:lnTo>
                        <a:pt x="1235" y="680"/>
                      </a:lnTo>
                      <a:lnTo>
                        <a:pt x="1234" y="679"/>
                      </a:lnTo>
                      <a:lnTo>
                        <a:pt x="1234" y="679"/>
                      </a:lnTo>
                      <a:lnTo>
                        <a:pt x="1221" y="684"/>
                      </a:lnTo>
                      <a:lnTo>
                        <a:pt x="1196" y="697"/>
                      </a:lnTo>
                      <a:lnTo>
                        <a:pt x="1161" y="715"/>
                      </a:lnTo>
                      <a:lnTo>
                        <a:pt x="1161" y="715"/>
                      </a:lnTo>
                      <a:close/>
                      <a:moveTo>
                        <a:pt x="1042" y="658"/>
                      </a:moveTo>
                      <a:lnTo>
                        <a:pt x="1042" y="658"/>
                      </a:lnTo>
                      <a:lnTo>
                        <a:pt x="1034" y="646"/>
                      </a:lnTo>
                      <a:lnTo>
                        <a:pt x="1016" y="618"/>
                      </a:lnTo>
                      <a:lnTo>
                        <a:pt x="992" y="581"/>
                      </a:lnTo>
                      <a:lnTo>
                        <a:pt x="977" y="565"/>
                      </a:lnTo>
                      <a:lnTo>
                        <a:pt x="964" y="549"/>
                      </a:lnTo>
                      <a:lnTo>
                        <a:pt x="964" y="549"/>
                      </a:lnTo>
                      <a:lnTo>
                        <a:pt x="958" y="543"/>
                      </a:lnTo>
                      <a:lnTo>
                        <a:pt x="950" y="536"/>
                      </a:lnTo>
                      <a:lnTo>
                        <a:pt x="941" y="531"/>
                      </a:lnTo>
                      <a:lnTo>
                        <a:pt x="933" y="527"/>
                      </a:lnTo>
                      <a:lnTo>
                        <a:pt x="915" y="519"/>
                      </a:lnTo>
                      <a:lnTo>
                        <a:pt x="897" y="514"/>
                      </a:lnTo>
                      <a:lnTo>
                        <a:pt x="881" y="510"/>
                      </a:lnTo>
                      <a:lnTo>
                        <a:pt x="867" y="509"/>
                      </a:lnTo>
                      <a:lnTo>
                        <a:pt x="856" y="508"/>
                      </a:lnTo>
                      <a:lnTo>
                        <a:pt x="856" y="508"/>
                      </a:lnTo>
                      <a:lnTo>
                        <a:pt x="856" y="517"/>
                      </a:lnTo>
                      <a:lnTo>
                        <a:pt x="857" y="528"/>
                      </a:lnTo>
                      <a:lnTo>
                        <a:pt x="859" y="541"/>
                      </a:lnTo>
                      <a:lnTo>
                        <a:pt x="862" y="556"/>
                      </a:lnTo>
                      <a:lnTo>
                        <a:pt x="868" y="571"/>
                      </a:lnTo>
                      <a:lnTo>
                        <a:pt x="876" y="587"/>
                      </a:lnTo>
                      <a:lnTo>
                        <a:pt x="881" y="594"/>
                      </a:lnTo>
                      <a:lnTo>
                        <a:pt x="887" y="601"/>
                      </a:lnTo>
                      <a:lnTo>
                        <a:pt x="887" y="601"/>
                      </a:lnTo>
                      <a:lnTo>
                        <a:pt x="894" y="607"/>
                      </a:lnTo>
                      <a:lnTo>
                        <a:pt x="902" y="614"/>
                      </a:lnTo>
                      <a:lnTo>
                        <a:pt x="913" y="619"/>
                      </a:lnTo>
                      <a:lnTo>
                        <a:pt x="924" y="624"/>
                      </a:lnTo>
                      <a:lnTo>
                        <a:pt x="950" y="635"/>
                      </a:lnTo>
                      <a:lnTo>
                        <a:pt x="976" y="642"/>
                      </a:lnTo>
                      <a:lnTo>
                        <a:pt x="1002" y="649"/>
                      </a:lnTo>
                      <a:lnTo>
                        <a:pt x="1023" y="654"/>
                      </a:lnTo>
                      <a:lnTo>
                        <a:pt x="1042" y="658"/>
                      </a:lnTo>
                      <a:lnTo>
                        <a:pt x="1042" y="658"/>
                      </a:lnTo>
                      <a:close/>
                      <a:moveTo>
                        <a:pt x="1021" y="704"/>
                      </a:moveTo>
                      <a:lnTo>
                        <a:pt x="1021" y="704"/>
                      </a:lnTo>
                      <a:lnTo>
                        <a:pt x="1007" y="698"/>
                      </a:lnTo>
                      <a:lnTo>
                        <a:pt x="973" y="685"/>
                      </a:lnTo>
                      <a:lnTo>
                        <a:pt x="951" y="677"/>
                      </a:lnTo>
                      <a:lnTo>
                        <a:pt x="928" y="671"/>
                      </a:lnTo>
                      <a:lnTo>
                        <a:pt x="905" y="666"/>
                      </a:lnTo>
                      <a:lnTo>
                        <a:pt x="881" y="663"/>
                      </a:lnTo>
                      <a:lnTo>
                        <a:pt x="881" y="663"/>
                      </a:lnTo>
                      <a:lnTo>
                        <a:pt x="871" y="663"/>
                      </a:lnTo>
                      <a:lnTo>
                        <a:pt x="861" y="663"/>
                      </a:lnTo>
                      <a:lnTo>
                        <a:pt x="841" y="667"/>
                      </a:lnTo>
                      <a:lnTo>
                        <a:pt x="824" y="673"/>
                      </a:lnTo>
                      <a:lnTo>
                        <a:pt x="810" y="680"/>
                      </a:lnTo>
                      <a:lnTo>
                        <a:pt x="798" y="686"/>
                      </a:lnTo>
                      <a:lnTo>
                        <a:pt x="791" y="693"/>
                      </a:lnTo>
                      <a:lnTo>
                        <a:pt x="783" y="699"/>
                      </a:lnTo>
                      <a:lnTo>
                        <a:pt x="783" y="699"/>
                      </a:lnTo>
                      <a:lnTo>
                        <a:pt x="789" y="706"/>
                      </a:lnTo>
                      <a:lnTo>
                        <a:pt x="798" y="712"/>
                      </a:lnTo>
                      <a:lnTo>
                        <a:pt x="813" y="720"/>
                      </a:lnTo>
                      <a:lnTo>
                        <a:pt x="830" y="726"/>
                      </a:lnTo>
                      <a:lnTo>
                        <a:pt x="852" y="733"/>
                      </a:lnTo>
                      <a:lnTo>
                        <a:pt x="866" y="737"/>
                      </a:lnTo>
                      <a:lnTo>
                        <a:pt x="880" y="738"/>
                      </a:lnTo>
                      <a:lnTo>
                        <a:pt x="896" y="739"/>
                      </a:lnTo>
                      <a:lnTo>
                        <a:pt x="913" y="741"/>
                      </a:lnTo>
                      <a:lnTo>
                        <a:pt x="913" y="741"/>
                      </a:lnTo>
                      <a:lnTo>
                        <a:pt x="929" y="741"/>
                      </a:lnTo>
                      <a:lnTo>
                        <a:pt x="945" y="739"/>
                      </a:lnTo>
                      <a:lnTo>
                        <a:pt x="958" y="738"/>
                      </a:lnTo>
                      <a:lnTo>
                        <a:pt x="970" y="736"/>
                      </a:lnTo>
                      <a:lnTo>
                        <a:pt x="980" y="733"/>
                      </a:lnTo>
                      <a:lnTo>
                        <a:pt x="989" y="730"/>
                      </a:lnTo>
                      <a:lnTo>
                        <a:pt x="1002" y="723"/>
                      </a:lnTo>
                      <a:lnTo>
                        <a:pt x="1012" y="716"/>
                      </a:lnTo>
                      <a:lnTo>
                        <a:pt x="1018" y="711"/>
                      </a:lnTo>
                      <a:lnTo>
                        <a:pt x="1021" y="704"/>
                      </a:lnTo>
                      <a:lnTo>
                        <a:pt x="1021" y="704"/>
                      </a:lnTo>
                      <a:close/>
                      <a:moveTo>
                        <a:pt x="887" y="632"/>
                      </a:moveTo>
                      <a:lnTo>
                        <a:pt x="887" y="632"/>
                      </a:lnTo>
                      <a:lnTo>
                        <a:pt x="875" y="623"/>
                      </a:lnTo>
                      <a:lnTo>
                        <a:pt x="845" y="602"/>
                      </a:lnTo>
                      <a:lnTo>
                        <a:pt x="827" y="589"/>
                      </a:lnTo>
                      <a:lnTo>
                        <a:pt x="808" y="579"/>
                      </a:lnTo>
                      <a:lnTo>
                        <a:pt x="789" y="570"/>
                      </a:lnTo>
                      <a:lnTo>
                        <a:pt x="780" y="567"/>
                      </a:lnTo>
                      <a:lnTo>
                        <a:pt x="773" y="565"/>
                      </a:lnTo>
                      <a:lnTo>
                        <a:pt x="773" y="565"/>
                      </a:lnTo>
                      <a:lnTo>
                        <a:pt x="757" y="563"/>
                      </a:lnTo>
                      <a:lnTo>
                        <a:pt x="743" y="563"/>
                      </a:lnTo>
                      <a:lnTo>
                        <a:pt x="729" y="566"/>
                      </a:lnTo>
                      <a:lnTo>
                        <a:pt x="716" y="568"/>
                      </a:lnTo>
                      <a:lnTo>
                        <a:pt x="705" y="572"/>
                      </a:lnTo>
                      <a:lnTo>
                        <a:pt x="697" y="576"/>
                      </a:lnTo>
                      <a:lnTo>
                        <a:pt x="690" y="580"/>
                      </a:lnTo>
                      <a:lnTo>
                        <a:pt x="690" y="580"/>
                      </a:lnTo>
                      <a:lnTo>
                        <a:pt x="692" y="585"/>
                      </a:lnTo>
                      <a:lnTo>
                        <a:pt x="701" y="597"/>
                      </a:lnTo>
                      <a:lnTo>
                        <a:pt x="709" y="605"/>
                      </a:lnTo>
                      <a:lnTo>
                        <a:pt x="717" y="613"/>
                      </a:lnTo>
                      <a:lnTo>
                        <a:pt x="726" y="620"/>
                      </a:lnTo>
                      <a:lnTo>
                        <a:pt x="736" y="627"/>
                      </a:lnTo>
                      <a:lnTo>
                        <a:pt x="736" y="627"/>
                      </a:lnTo>
                      <a:lnTo>
                        <a:pt x="743" y="629"/>
                      </a:lnTo>
                      <a:lnTo>
                        <a:pt x="751" y="632"/>
                      </a:lnTo>
                      <a:lnTo>
                        <a:pt x="773" y="635"/>
                      </a:lnTo>
                      <a:lnTo>
                        <a:pt x="797" y="636"/>
                      </a:lnTo>
                      <a:lnTo>
                        <a:pt x="823" y="636"/>
                      </a:lnTo>
                      <a:lnTo>
                        <a:pt x="867" y="633"/>
                      </a:lnTo>
                      <a:lnTo>
                        <a:pt x="887" y="632"/>
                      </a:lnTo>
                      <a:lnTo>
                        <a:pt x="887" y="632"/>
                      </a:lnTo>
                      <a:close/>
                      <a:moveTo>
                        <a:pt x="767" y="476"/>
                      </a:moveTo>
                      <a:lnTo>
                        <a:pt x="767" y="476"/>
                      </a:lnTo>
                      <a:lnTo>
                        <a:pt x="769" y="488"/>
                      </a:lnTo>
                      <a:lnTo>
                        <a:pt x="770" y="500"/>
                      </a:lnTo>
                      <a:lnTo>
                        <a:pt x="773" y="511"/>
                      </a:lnTo>
                      <a:lnTo>
                        <a:pt x="775" y="518"/>
                      </a:lnTo>
                      <a:lnTo>
                        <a:pt x="779" y="523"/>
                      </a:lnTo>
                      <a:lnTo>
                        <a:pt x="782" y="528"/>
                      </a:lnTo>
                      <a:lnTo>
                        <a:pt x="787" y="532"/>
                      </a:lnTo>
                      <a:lnTo>
                        <a:pt x="792" y="535"/>
                      </a:lnTo>
                      <a:lnTo>
                        <a:pt x="797" y="536"/>
                      </a:lnTo>
                      <a:lnTo>
                        <a:pt x="805" y="536"/>
                      </a:lnTo>
                      <a:lnTo>
                        <a:pt x="813" y="533"/>
                      </a:lnTo>
                      <a:lnTo>
                        <a:pt x="813" y="533"/>
                      </a:lnTo>
                      <a:lnTo>
                        <a:pt x="818" y="531"/>
                      </a:lnTo>
                      <a:lnTo>
                        <a:pt x="822" y="527"/>
                      </a:lnTo>
                      <a:lnTo>
                        <a:pt x="822" y="522"/>
                      </a:lnTo>
                      <a:lnTo>
                        <a:pt x="822" y="518"/>
                      </a:lnTo>
                      <a:lnTo>
                        <a:pt x="819" y="513"/>
                      </a:lnTo>
                      <a:lnTo>
                        <a:pt x="815" y="509"/>
                      </a:lnTo>
                      <a:lnTo>
                        <a:pt x="804" y="499"/>
                      </a:lnTo>
                      <a:lnTo>
                        <a:pt x="792" y="491"/>
                      </a:lnTo>
                      <a:lnTo>
                        <a:pt x="780" y="483"/>
                      </a:lnTo>
                      <a:lnTo>
                        <a:pt x="767" y="476"/>
                      </a:lnTo>
                      <a:lnTo>
                        <a:pt x="767" y="476"/>
                      </a:lnTo>
                      <a:close/>
                      <a:moveTo>
                        <a:pt x="690" y="637"/>
                      </a:moveTo>
                      <a:lnTo>
                        <a:pt x="690" y="637"/>
                      </a:lnTo>
                      <a:lnTo>
                        <a:pt x="690" y="645"/>
                      </a:lnTo>
                      <a:lnTo>
                        <a:pt x="691" y="662"/>
                      </a:lnTo>
                      <a:lnTo>
                        <a:pt x="692" y="672"/>
                      </a:lnTo>
                      <a:lnTo>
                        <a:pt x="696" y="681"/>
                      </a:lnTo>
                      <a:lnTo>
                        <a:pt x="700" y="689"/>
                      </a:lnTo>
                      <a:lnTo>
                        <a:pt x="703" y="692"/>
                      </a:lnTo>
                      <a:lnTo>
                        <a:pt x="705" y="694"/>
                      </a:lnTo>
                      <a:lnTo>
                        <a:pt x="705" y="694"/>
                      </a:lnTo>
                      <a:lnTo>
                        <a:pt x="712" y="697"/>
                      </a:lnTo>
                      <a:lnTo>
                        <a:pt x="717" y="697"/>
                      </a:lnTo>
                      <a:lnTo>
                        <a:pt x="722" y="694"/>
                      </a:lnTo>
                      <a:lnTo>
                        <a:pt x="725" y="690"/>
                      </a:lnTo>
                      <a:lnTo>
                        <a:pt x="729" y="686"/>
                      </a:lnTo>
                      <a:lnTo>
                        <a:pt x="730" y="681"/>
                      </a:lnTo>
                      <a:lnTo>
                        <a:pt x="731" y="675"/>
                      </a:lnTo>
                      <a:lnTo>
                        <a:pt x="731" y="668"/>
                      </a:lnTo>
                      <a:lnTo>
                        <a:pt x="731" y="668"/>
                      </a:lnTo>
                      <a:lnTo>
                        <a:pt x="730" y="666"/>
                      </a:lnTo>
                      <a:lnTo>
                        <a:pt x="729" y="662"/>
                      </a:lnTo>
                      <a:lnTo>
                        <a:pt x="723" y="657"/>
                      </a:lnTo>
                      <a:lnTo>
                        <a:pt x="717" y="651"/>
                      </a:lnTo>
                      <a:lnTo>
                        <a:pt x="710" y="646"/>
                      </a:lnTo>
                      <a:lnTo>
                        <a:pt x="696" y="640"/>
                      </a:lnTo>
                      <a:lnTo>
                        <a:pt x="690" y="637"/>
                      </a:lnTo>
                      <a:lnTo>
                        <a:pt x="690" y="637"/>
                      </a:lnTo>
                      <a:close/>
                      <a:moveTo>
                        <a:pt x="436" y="565"/>
                      </a:moveTo>
                      <a:lnTo>
                        <a:pt x="436" y="565"/>
                      </a:lnTo>
                      <a:lnTo>
                        <a:pt x="446" y="572"/>
                      </a:lnTo>
                      <a:lnTo>
                        <a:pt x="446" y="572"/>
                      </a:lnTo>
                      <a:lnTo>
                        <a:pt x="464" y="587"/>
                      </a:lnTo>
                      <a:lnTo>
                        <a:pt x="489" y="602"/>
                      </a:lnTo>
                      <a:lnTo>
                        <a:pt x="503" y="610"/>
                      </a:lnTo>
                      <a:lnTo>
                        <a:pt x="517" y="616"/>
                      </a:lnTo>
                      <a:lnTo>
                        <a:pt x="530" y="623"/>
                      </a:lnTo>
                      <a:lnTo>
                        <a:pt x="544" y="627"/>
                      </a:lnTo>
                      <a:lnTo>
                        <a:pt x="544" y="627"/>
                      </a:lnTo>
                      <a:lnTo>
                        <a:pt x="563" y="631"/>
                      </a:lnTo>
                      <a:lnTo>
                        <a:pt x="581" y="632"/>
                      </a:lnTo>
                      <a:lnTo>
                        <a:pt x="599" y="632"/>
                      </a:lnTo>
                      <a:lnTo>
                        <a:pt x="614" y="632"/>
                      </a:lnTo>
                      <a:lnTo>
                        <a:pt x="630" y="628"/>
                      </a:lnTo>
                      <a:lnTo>
                        <a:pt x="636" y="625"/>
                      </a:lnTo>
                      <a:lnTo>
                        <a:pt x="642" y="623"/>
                      </a:lnTo>
                      <a:lnTo>
                        <a:pt x="646" y="620"/>
                      </a:lnTo>
                      <a:lnTo>
                        <a:pt x="649" y="616"/>
                      </a:lnTo>
                      <a:lnTo>
                        <a:pt x="652" y="611"/>
                      </a:lnTo>
                      <a:lnTo>
                        <a:pt x="653" y="606"/>
                      </a:lnTo>
                      <a:lnTo>
                        <a:pt x="653" y="606"/>
                      </a:lnTo>
                      <a:lnTo>
                        <a:pt x="653" y="601"/>
                      </a:lnTo>
                      <a:lnTo>
                        <a:pt x="652" y="596"/>
                      </a:lnTo>
                      <a:lnTo>
                        <a:pt x="649" y="590"/>
                      </a:lnTo>
                      <a:lnTo>
                        <a:pt x="647" y="587"/>
                      </a:lnTo>
                      <a:lnTo>
                        <a:pt x="643" y="583"/>
                      </a:lnTo>
                      <a:lnTo>
                        <a:pt x="638" y="579"/>
                      </a:lnTo>
                      <a:lnTo>
                        <a:pt x="626" y="572"/>
                      </a:lnTo>
                      <a:lnTo>
                        <a:pt x="611" y="567"/>
                      </a:lnTo>
                      <a:lnTo>
                        <a:pt x="595" y="563"/>
                      </a:lnTo>
                      <a:lnTo>
                        <a:pt x="578" y="561"/>
                      </a:lnTo>
                      <a:lnTo>
                        <a:pt x="560" y="559"/>
                      </a:lnTo>
                      <a:lnTo>
                        <a:pt x="560" y="559"/>
                      </a:lnTo>
                      <a:lnTo>
                        <a:pt x="521" y="559"/>
                      </a:lnTo>
                      <a:lnTo>
                        <a:pt x="481" y="562"/>
                      </a:lnTo>
                      <a:lnTo>
                        <a:pt x="436" y="565"/>
                      </a:lnTo>
                      <a:lnTo>
                        <a:pt x="436" y="565"/>
                      </a:lnTo>
                      <a:close/>
                      <a:moveTo>
                        <a:pt x="617" y="528"/>
                      </a:moveTo>
                      <a:lnTo>
                        <a:pt x="617" y="528"/>
                      </a:lnTo>
                      <a:lnTo>
                        <a:pt x="608" y="518"/>
                      </a:lnTo>
                      <a:lnTo>
                        <a:pt x="582" y="493"/>
                      </a:lnTo>
                      <a:lnTo>
                        <a:pt x="566" y="479"/>
                      </a:lnTo>
                      <a:lnTo>
                        <a:pt x="547" y="465"/>
                      </a:lnTo>
                      <a:lnTo>
                        <a:pt x="528" y="452"/>
                      </a:lnTo>
                      <a:lnTo>
                        <a:pt x="508" y="440"/>
                      </a:lnTo>
                      <a:lnTo>
                        <a:pt x="508" y="440"/>
                      </a:lnTo>
                      <a:lnTo>
                        <a:pt x="489" y="432"/>
                      </a:lnTo>
                      <a:lnTo>
                        <a:pt x="471" y="427"/>
                      </a:lnTo>
                      <a:lnTo>
                        <a:pt x="454" y="426"/>
                      </a:lnTo>
                      <a:lnTo>
                        <a:pt x="439" y="425"/>
                      </a:lnTo>
                      <a:lnTo>
                        <a:pt x="426" y="426"/>
                      </a:lnTo>
                      <a:lnTo>
                        <a:pt x="417" y="427"/>
                      </a:lnTo>
                      <a:lnTo>
                        <a:pt x="410" y="430"/>
                      </a:lnTo>
                      <a:lnTo>
                        <a:pt x="410" y="430"/>
                      </a:lnTo>
                      <a:lnTo>
                        <a:pt x="415" y="439"/>
                      </a:lnTo>
                      <a:lnTo>
                        <a:pt x="420" y="448"/>
                      </a:lnTo>
                      <a:lnTo>
                        <a:pt x="428" y="458"/>
                      </a:lnTo>
                      <a:lnTo>
                        <a:pt x="437" y="470"/>
                      </a:lnTo>
                      <a:lnTo>
                        <a:pt x="449" y="480"/>
                      </a:lnTo>
                      <a:lnTo>
                        <a:pt x="463" y="491"/>
                      </a:lnTo>
                      <a:lnTo>
                        <a:pt x="469" y="495"/>
                      </a:lnTo>
                      <a:lnTo>
                        <a:pt x="477" y="497"/>
                      </a:lnTo>
                      <a:lnTo>
                        <a:pt x="477" y="497"/>
                      </a:lnTo>
                      <a:lnTo>
                        <a:pt x="495" y="502"/>
                      </a:lnTo>
                      <a:lnTo>
                        <a:pt x="516" y="508"/>
                      </a:lnTo>
                      <a:lnTo>
                        <a:pt x="563" y="518"/>
                      </a:lnTo>
                      <a:lnTo>
                        <a:pt x="617" y="528"/>
                      </a:lnTo>
                      <a:lnTo>
                        <a:pt x="617" y="528"/>
                      </a:lnTo>
                      <a:close/>
                      <a:moveTo>
                        <a:pt x="544" y="383"/>
                      </a:moveTo>
                      <a:lnTo>
                        <a:pt x="544" y="383"/>
                      </a:lnTo>
                      <a:lnTo>
                        <a:pt x="548" y="391"/>
                      </a:lnTo>
                      <a:lnTo>
                        <a:pt x="554" y="401"/>
                      </a:lnTo>
                      <a:lnTo>
                        <a:pt x="561" y="413"/>
                      </a:lnTo>
                      <a:lnTo>
                        <a:pt x="570" y="426"/>
                      </a:lnTo>
                      <a:lnTo>
                        <a:pt x="583" y="439"/>
                      </a:lnTo>
                      <a:lnTo>
                        <a:pt x="599" y="453"/>
                      </a:lnTo>
                      <a:lnTo>
                        <a:pt x="617" y="466"/>
                      </a:lnTo>
                      <a:lnTo>
                        <a:pt x="617" y="466"/>
                      </a:lnTo>
                      <a:lnTo>
                        <a:pt x="636" y="478"/>
                      </a:lnTo>
                      <a:lnTo>
                        <a:pt x="656" y="487"/>
                      </a:lnTo>
                      <a:lnTo>
                        <a:pt x="675" y="493"/>
                      </a:lnTo>
                      <a:lnTo>
                        <a:pt x="691" y="499"/>
                      </a:lnTo>
                      <a:lnTo>
                        <a:pt x="717" y="506"/>
                      </a:lnTo>
                      <a:lnTo>
                        <a:pt x="726" y="508"/>
                      </a:lnTo>
                      <a:lnTo>
                        <a:pt x="726" y="508"/>
                      </a:lnTo>
                      <a:lnTo>
                        <a:pt x="722" y="497"/>
                      </a:lnTo>
                      <a:lnTo>
                        <a:pt x="718" y="486"/>
                      </a:lnTo>
                      <a:lnTo>
                        <a:pt x="710" y="471"/>
                      </a:lnTo>
                      <a:lnTo>
                        <a:pt x="701" y="456"/>
                      </a:lnTo>
                      <a:lnTo>
                        <a:pt x="690" y="442"/>
                      </a:lnTo>
                      <a:lnTo>
                        <a:pt x="683" y="434"/>
                      </a:lnTo>
                      <a:lnTo>
                        <a:pt x="675" y="426"/>
                      </a:lnTo>
                      <a:lnTo>
                        <a:pt x="668" y="419"/>
                      </a:lnTo>
                      <a:lnTo>
                        <a:pt x="659" y="414"/>
                      </a:lnTo>
                      <a:lnTo>
                        <a:pt x="659" y="414"/>
                      </a:lnTo>
                      <a:lnTo>
                        <a:pt x="639" y="405"/>
                      </a:lnTo>
                      <a:lnTo>
                        <a:pt x="620" y="397"/>
                      </a:lnTo>
                      <a:lnTo>
                        <a:pt x="600" y="392"/>
                      </a:lnTo>
                      <a:lnTo>
                        <a:pt x="583" y="388"/>
                      </a:lnTo>
                      <a:lnTo>
                        <a:pt x="555" y="385"/>
                      </a:lnTo>
                      <a:lnTo>
                        <a:pt x="544" y="383"/>
                      </a:lnTo>
                      <a:lnTo>
                        <a:pt x="544" y="383"/>
                      </a:lnTo>
                      <a:close/>
                      <a:moveTo>
                        <a:pt x="477" y="363"/>
                      </a:moveTo>
                      <a:lnTo>
                        <a:pt x="477" y="363"/>
                      </a:lnTo>
                      <a:lnTo>
                        <a:pt x="476" y="368"/>
                      </a:lnTo>
                      <a:lnTo>
                        <a:pt x="474" y="373"/>
                      </a:lnTo>
                      <a:lnTo>
                        <a:pt x="474" y="379"/>
                      </a:lnTo>
                      <a:lnTo>
                        <a:pt x="476" y="386"/>
                      </a:lnTo>
                      <a:lnTo>
                        <a:pt x="478" y="392"/>
                      </a:lnTo>
                      <a:lnTo>
                        <a:pt x="484" y="399"/>
                      </a:lnTo>
                      <a:lnTo>
                        <a:pt x="487" y="401"/>
                      </a:lnTo>
                      <a:lnTo>
                        <a:pt x="493" y="404"/>
                      </a:lnTo>
                      <a:lnTo>
                        <a:pt x="493" y="404"/>
                      </a:lnTo>
                      <a:lnTo>
                        <a:pt x="502" y="408"/>
                      </a:lnTo>
                      <a:lnTo>
                        <a:pt x="509" y="408"/>
                      </a:lnTo>
                      <a:lnTo>
                        <a:pt x="515" y="408"/>
                      </a:lnTo>
                      <a:lnTo>
                        <a:pt x="519" y="405"/>
                      </a:lnTo>
                      <a:lnTo>
                        <a:pt x="520" y="403"/>
                      </a:lnTo>
                      <a:lnTo>
                        <a:pt x="521" y="399"/>
                      </a:lnTo>
                      <a:lnTo>
                        <a:pt x="520" y="394"/>
                      </a:lnTo>
                      <a:lnTo>
                        <a:pt x="519" y="388"/>
                      </a:lnTo>
                      <a:lnTo>
                        <a:pt x="519" y="388"/>
                      </a:lnTo>
                      <a:lnTo>
                        <a:pt x="515" y="383"/>
                      </a:lnTo>
                      <a:lnTo>
                        <a:pt x="509" y="378"/>
                      </a:lnTo>
                      <a:lnTo>
                        <a:pt x="503" y="374"/>
                      </a:lnTo>
                      <a:lnTo>
                        <a:pt x="496" y="370"/>
                      </a:lnTo>
                      <a:lnTo>
                        <a:pt x="482" y="365"/>
                      </a:lnTo>
                      <a:lnTo>
                        <a:pt x="477" y="363"/>
                      </a:lnTo>
                      <a:lnTo>
                        <a:pt x="477" y="363"/>
                      </a:lnTo>
                      <a:close/>
                      <a:moveTo>
                        <a:pt x="404" y="502"/>
                      </a:moveTo>
                      <a:lnTo>
                        <a:pt x="404" y="502"/>
                      </a:lnTo>
                      <a:lnTo>
                        <a:pt x="404" y="508"/>
                      </a:lnTo>
                      <a:lnTo>
                        <a:pt x="406" y="521"/>
                      </a:lnTo>
                      <a:lnTo>
                        <a:pt x="407" y="528"/>
                      </a:lnTo>
                      <a:lnTo>
                        <a:pt x="410" y="535"/>
                      </a:lnTo>
                      <a:lnTo>
                        <a:pt x="414" y="540"/>
                      </a:lnTo>
                      <a:lnTo>
                        <a:pt x="417" y="543"/>
                      </a:lnTo>
                      <a:lnTo>
                        <a:pt x="420" y="544"/>
                      </a:lnTo>
                      <a:lnTo>
                        <a:pt x="420" y="544"/>
                      </a:lnTo>
                      <a:lnTo>
                        <a:pt x="426" y="545"/>
                      </a:lnTo>
                      <a:lnTo>
                        <a:pt x="432" y="544"/>
                      </a:lnTo>
                      <a:lnTo>
                        <a:pt x="436" y="541"/>
                      </a:lnTo>
                      <a:lnTo>
                        <a:pt x="438" y="537"/>
                      </a:lnTo>
                      <a:lnTo>
                        <a:pt x="441" y="533"/>
                      </a:lnTo>
                      <a:lnTo>
                        <a:pt x="442" y="528"/>
                      </a:lnTo>
                      <a:lnTo>
                        <a:pt x="442" y="523"/>
                      </a:lnTo>
                      <a:lnTo>
                        <a:pt x="441" y="518"/>
                      </a:lnTo>
                      <a:lnTo>
                        <a:pt x="441" y="518"/>
                      </a:lnTo>
                      <a:lnTo>
                        <a:pt x="438" y="514"/>
                      </a:lnTo>
                      <a:lnTo>
                        <a:pt x="433" y="510"/>
                      </a:lnTo>
                      <a:lnTo>
                        <a:pt x="428" y="508"/>
                      </a:lnTo>
                      <a:lnTo>
                        <a:pt x="421" y="505"/>
                      </a:lnTo>
                      <a:lnTo>
                        <a:pt x="410" y="502"/>
                      </a:lnTo>
                      <a:lnTo>
                        <a:pt x="404" y="502"/>
                      </a:lnTo>
                      <a:lnTo>
                        <a:pt x="404" y="502"/>
                      </a:lnTo>
                      <a:close/>
                      <a:moveTo>
                        <a:pt x="389" y="471"/>
                      </a:moveTo>
                      <a:lnTo>
                        <a:pt x="389" y="471"/>
                      </a:lnTo>
                      <a:lnTo>
                        <a:pt x="377" y="461"/>
                      </a:lnTo>
                      <a:lnTo>
                        <a:pt x="364" y="452"/>
                      </a:lnTo>
                      <a:lnTo>
                        <a:pt x="347" y="439"/>
                      </a:lnTo>
                      <a:lnTo>
                        <a:pt x="328" y="427"/>
                      </a:lnTo>
                      <a:lnTo>
                        <a:pt x="306" y="417"/>
                      </a:lnTo>
                      <a:lnTo>
                        <a:pt x="294" y="412"/>
                      </a:lnTo>
                      <a:lnTo>
                        <a:pt x="283" y="408"/>
                      </a:lnTo>
                      <a:lnTo>
                        <a:pt x="271" y="405"/>
                      </a:lnTo>
                      <a:lnTo>
                        <a:pt x="259" y="404"/>
                      </a:lnTo>
                      <a:lnTo>
                        <a:pt x="259" y="404"/>
                      </a:lnTo>
                      <a:lnTo>
                        <a:pt x="237" y="403"/>
                      </a:lnTo>
                      <a:lnTo>
                        <a:pt x="219" y="403"/>
                      </a:lnTo>
                      <a:lnTo>
                        <a:pt x="202" y="404"/>
                      </a:lnTo>
                      <a:lnTo>
                        <a:pt x="189" y="404"/>
                      </a:lnTo>
                      <a:lnTo>
                        <a:pt x="172" y="408"/>
                      </a:lnTo>
                      <a:lnTo>
                        <a:pt x="166" y="409"/>
                      </a:lnTo>
                      <a:lnTo>
                        <a:pt x="166" y="409"/>
                      </a:lnTo>
                      <a:lnTo>
                        <a:pt x="169" y="416"/>
                      </a:lnTo>
                      <a:lnTo>
                        <a:pt x="172" y="422"/>
                      </a:lnTo>
                      <a:lnTo>
                        <a:pt x="178" y="431"/>
                      </a:lnTo>
                      <a:lnTo>
                        <a:pt x="185" y="440"/>
                      </a:lnTo>
                      <a:lnTo>
                        <a:pt x="194" y="451"/>
                      </a:lnTo>
                      <a:lnTo>
                        <a:pt x="207" y="458"/>
                      </a:lnTo>
                      <a:lnTo>
                        <a:pt x="223" y="466"/>
                      </a:lnTo>
                      <a:lnTo>
                        <a:pt x="223" y="466"/>
                      </a:lnTo>
                      <a:lnTo>
                        <a:pt x="232" y="469"/>
                      </a:lnTo>
                      <a:lnTo>
                        <a:pt x="244" y="471"/>
                      </a:lnTo>
                      <a:lnTo>
                        <a:pt x="268" y="474"/>
                      </a:lnTo>
                      <a:lnTo>
                        <a:pt x="296" y="475"/>
                      </a:lnTo>
                      <a:lnTo>
                        <a:pt x="323" y="475"/>
                      </a:lnTo>
                      <a:lnTo>
                        <a:pt x="369" y="473"/>
                      </a:lnTo>
                      <a:lnTo>
                        <a:pt x="389" y="471"/>
                      </a:lnTo>
                      <a:lnTo>
                        <a:pt x="389" y="471"/>
                      </a:lnTo>
                      <a:close/>
                      <a:moveTo>
                        <a:pt x="358" y="394"/>
                      </a:moveTo>
                      <a:lnTo>
                        <a:pt x="358" y="394"/>
                      </a:lnTo>
                      <a:lnTo>
                        <a:pt x="350" y="378"/>
                      </a:lnTo>
                      <a:lnTo>
                        <a:pt x="331" y="340"/>
                      </a:lnTo>
                      <a:lnTo>
                        <a:pt x="318" y="318"/>
                      </a:lnTo>
                      <a:lnTo>
                        <a:pt x="303" y="296"/>
                      </a:lnTo>
                      <a:lnTo>
                        <a:pt x="289" y="278"/>
                      </a:lnTo>
                      <a:lnTo>
                        <a:pt x="281" y="271"/>
                      </a:lnTo>
                      <a:lnTo>
                        <a:pt x="275" y="264"/>
                      </a:lnTo>
                      <a:lnTo>
                        <a:pt x="275" y="264"/>
                      </a:lnTo>
                      <a:lnTo>
                        <a:pt x="262" y="255"/>
                      </a:lnTo>
                      <a:lnTo>
                        <a:pt x="248" y="247"/>
                      </a:lnTo>
                      <a:lnTo>
                        <a:pt x="236" y="243"/>
                      </a:lnTo>
                      <a:lnTo>
                        <a:pt x="226" y="239"/>
                      </a:lnTo>
                      <a:lnTo>
                        <a:pt x="215" y="238"/>
                      </a:lnTo>
                      <a:lnTo>
                        <a:pt x="209" y="238"/>
                      </a:lnTo>
                      <a:lnTo>
                        <a:pt x="202" y="238"/>
                      </a:lnTo>
                      <a:lnTo>
                        <a:pt x="202" y="238"/>
                      </a:lnTo>
                      <a:lnTo>
                        <a:pt x="202" y="245"/>
                      </a:lnTo>
                      <a:lnTo>
                        <a:pt x="202" y="254"/>
                      </a:lnTo>
                      <a:lnTo>
                        <a:pt x="204" y="263"/>
                      </a:lnTo>
                      <a:lnTo>
                        <a:pt x="207" y="276"/>
                      </a:lnTo>
                      <a:lnTo>
                        <a:pt x="213" y="289"/>
                      </a:lnTo>
                      <a:lnTo>
                        <a:pt x="222" y="302"/>
                      </a:lnTo>
                      <a:lnTo>
                        <a:pt x="227" y="309"/>
                      </a:lnTo>
                      <a:lnTo>
                        <a:pt x="233" y="316"/>
                      </a:lnTo>
                      <a:lnTo>
                        <a:pt x="233" y="316"/>
                      </a:lnTo>
                      <a:lnTo>
                        <a:pt x="249" y="330"/>
                      </a:lnTo>
                      <a:lnTo>
                        <a:pt x="268" y="343"/>
                      </a:lnTo>
                      <a:lnTo>
                        <a:pt x="289" y="356"/>
                      </a:lnTo>
                      <a:lnTo>
                        <a:pt x="310" y="368"/>
                      </a:lnTo>
                      <a:lnTo>
                        <a:pt x="344" y="387"/>
                      </a:lnTo>
                      <a:lnTo>
                        <a:pt x="358" y="394"/>
                      </a:lnTo>
                      <a:lnTo>
                        <a:pt x="358" y="394"/>
                      </a:lnTo>
                      <a:close/>
                      <a:moveTo>
                        <a:pt x="285" y="207"/>
                      </a:moveTo>
                      <a:lnTo>
                        <a:pt x="285" y="207"/>
                      </a:lnTo>
                      <a:lnTo>
                        <a:pt x="289" y="217"/>
                      </a:lnTo>
                      <a:lnTo>
                        <a:pt x="293" y="228"/>
                      </a:lnTo>
                      <a:lnTo>
                        <a:pt x="299" y="241"/>
                      </a:lnTo>
                      <a:lnTo>
                        <a:pt x="307" y="255"/>
                      </a:lnTo>
                      <a:lnTo>
                        <a:pt x="316" y="271"/>
                      </a:lnTo>
                      <a:lnTo>
                        <a:pt x="328" y="283"/>
                      </a:lnTo>
                      <a:lnTo>
                        <a:pt x="336" y="290"/>
                      </a:lnTo>
                      <a:lnTo>
                        <a:pt x="342" y="295"/>
                      </a:lnTo>
                      <a:lnTo>
                        <a:pt x="342" y="295"/>
                      </a:lnTo>
                      <a:lnTo>
                        <a:pt x="358" y="307"/>
                      </a:lnTo>
                      <a:lnTo>
                        <a:pt x="375" y="321"/>
                      </a:lnTo>
                      <a:lnTo>
                        <a:pt x="408" y="352"/>
                      </a:lnTo>
                      <a:lnTo>
                        <a:pt x="446" y="388"/>
                      </a:lnTo>
                      <a:lnTo>
                        <a:pt x="446" y="388"/>
                      </a:lnTo>
                      <a:lnTo>
                        <a:pt x="445" y="379"/>
                      </a:lnTo>
                      <a:lnTo>
                        <a:pt x="441" y="368"/>
                      </a:lnTo>
                      <a:lnTo>
                        <a:pt x="437" y="352"/>
                      </a:lnTo>
                      <a:lnTo>
                        <a:pt x="429" y="333"/>
                      </a:lnTo>
                      <a:lnTo>
                        <a:pt x="419" y="311"/>
                      </a:lnTo>
                      <a:lnTo>
                        <a:pt x="406" y="286"/>
                      </a:lnTo>
                      <a:lnTo>
                        <a:pt x="389" y="259"/>
                      </a:lnTo>
                      <a:lnTo>
                        <a:pt x="389" y="259"/>
                      </a:lnTo>
                      <a:lnTo>
                        <a:pt x="380" y="246"/>
                      </a:lnTo>
                      <a:lnTo>
                        <a:pt x="369" y="236"/>
                      </a:lnTo>
                      <a:lnTo>
                        <a:pt x="360" y="226"/>
                      </a:lnTo>
                      <a:lnTo>
                        <a:pt x="351" y="219"/>
                      </a:lnTo>
                      <a:lnTo>
                        <a:pt x="342" y="214"/>
                      </a:lnTo>
                      <a:lnTo>
                        <a:pt x="334" y="210"/>
                      </a:lnTo>
                      <a:lnTo>
                        <a:pt x="325" y="207"/>
                      </a:lnTo>
                      <a:lnTo>
                        <a:pt x="318" y="204"/>
                      </a:lnTo>
                      <a:lnTo>
                        <a:pt x="305" y="203"/>
                      </a:lnTo>
                      <a:lnTo>
                        <a:pt x="294" y="204"/>
                      </a:lnTo>
                      <a:lnTo>
                        <a:pt x="288" y="206"/>
                      </a:lnTo>
                      <a:lnTo>
                        <a:pt x="285" y="207"/>
                      </a:lnTo>
                      <a:lnTo>
                        <a:pt x="285" y="207"/>
                      </a:lnTo>
                      <a:close/>
                      <a:moveTo>
                        <a:pt x="171" y="337"/>
                      </a:moveTo>
                      <a:lnTo>
                        <a:pt x="171" y="337"/>
                      </a:lnTo>
                      <a:lnTo>
                        <a:pt x="172" y="342"/>
                      </a:lnTo>
                      <a:lnTo>
                        <a:pt x="174" y="348"/>
                      </a:lnTo>
                      <a:lnTo>
                        <a:pt x="176" y="355"/>
                      </a:lnTo>
                      <a:lnTo>
                        <a:pt x="180" y="363"/>
                      </a:lnTo>
                      <a:lnTo>
                        <a:pt x="185" y="369"/>
                      </a:lnTo>
                      <a:lnTo>
                        <a:pt x="193" y="374"/>
                      </a:lnTo>
                      <a:lnTo>
                        <a:pt x="202" y="378"/>
                      </a:lnTo>
                      <a:lnTo>
                        <a:pt x="202" y="378"/>
                      </a:lnTo>
                      <a:lnTo>
                        <a:pt x="211" y="379"/>
                      </a:lnTo>
                      <a:lnTo>
                        <a:pt x="219" y="379"/>
                      </a:lnTo>
                      <a:lnTo>
                        <a:pt x="224" y="377"/>
                      </a:lnTo>
                      <a:lnTo>
                        <a:pt x="228" y="373"/>
                      </a:lnTo>
                      <a:lnTo>
                        <a:pt x="229" y="368"/>
                      </a:lnTo>
                      <a:lnTo>
                        <a:pt x="231" y="363"/>
                      </a:lnTo>
                      <a:lnTo>
                        <a:pt x="229" y="357"/>
                      </a:lnTo>
                      <a:lnTo>
                        <a:pt x="228" y="352"/>
                      </a:lnTo>
                      <a:lnTo>
                        <a:pt x="228" y="352"/>
                      </a:lnTo>
                      <a:lnTo>
                        <a:pt x="227" y="350"/>
                      </a:lnTo>
                      <a:lnTo>
                        <a:pt x="224" y="347"/>
                      </a:lnTo>
                      <a:lnTo>
                        <a:pt x="216" y="343"/>
                      </a:lnTo>
                      <a:lnTo>
                        <a:pt x="207" y="340"/>
                      </a:lnTo>
                      <a:lnTo>
                        <a:pt x="198" y="339"/>
                      </a:lnTo>
                      <a:lnTo>
                        <a:pt x="179" y="337"/>
                      </a:lnTo>
                      <a:lnTo>
                        <a:pt x="171" y="337"/>
                      </a:lnTo>
                      <a:lnTo>
                        <a:pt x="171" y="337"/>
                      </a:lnTo>
                      <a:close/>
                      <a:moveTo>
                        <a:pt x="16" y="202"/>
                      </a:moveTo>
                      <a:lnTo>
                        <a:pt x="16" y="202"/>
                      </a:lnTo>
                      <a:lnTo>
                        <a:pt x="17" y="212"/>
                      </a:lnTo>
                      <a:lnTo>
                        <a:pt x="18" y="223"/>
                      </a:lnTo>
                      <a:lnTo>
                        <a:pt x="22" y="236"/>
                      </a:lnTo>
                      <a:lnTo>
                        <a:pt x="27" y="250"/>
                      </a:lnTo>
                      <a:lnTo>
                        <a:pt x="31" y="258"/>
                      </a:lnTo>
                      <a:lnTo>
                        <a:pt x="35" y="264"/>
                      </a:lnTo>
                      <a:lnTo>
                        <a:pt x="40" y="271"/>
                      </a:lnTo>
                      <a:lnTo>
                        <a:pt x="47" y="276"/>
                      </a:lnTo>
                      <a:lnTo>
                        <a:pt x="54" y="281"/>
                      </a:lnTo>
                      <a:lnTo>
                        <a:pt x="62" y="285"/>
                      </a:lnTo>
                      <a:lnTo>
                        <a:pt x="62" y="285"/>
                      </a:lnTo>
                      <a:lnTo>
                        <a:pt x="80" y="291"/>
                      </a:lnTo>
                      <a:lnTo>
                        <a:pt x="101" y="295"/>
                      </a:lnTo>
                      <a:lnTo>
                        <a:pt x="121" y="298"/>
                      </a:lnTo>
                      <a:lnTo>
                        <a:pt x="140" y="299"/>
                      </a:lnTo>
                      <a:lnTo>
                        <a:pt x="157" y="299"/>
                      </a:lnTo>
                      <a:lnTo>
                        <a:pt x="171" y="298"/>
                      </a:lnTo>
                      <a:lnTo>
                        <a:pt x="179" y="296"/>
                      </a:lnTo>
                      <a:lnTo>
                        <a:pt x="181" y="296"/>
                      </a:lnTo>
                      <a:lnTo>
                        <a:pt x="181" y="295"/>
                      </a:lnTo>
                      <a:lnTo>
                        <a:pt x="181" y="295"/>
                      </a:lnTo>
                      <a:lnTo>
                        <a:pt x="178" y="285"/>
                      </a:lnTo>
                      <a:lnTo>
                        <a:pt x="174" y="276"/>
                      </a:lnTo>
                      <a:lnTo>
                        <a:pt x="169" y="265"/>
                      </a:lnTo>
                      <a:lnTo>
                        <a:pt x="161" y="254"/>
                      </a:lnTo>
                      <a:lnTo>
                        <a:pt x="150" y="242"/>
                      </a:lnTo>
                      <a:lnTo>
                        <a:pt x="136" y="232"/>
                      </a:lnTo>
                      <a:lnTo>
                        <a:pt x="128" y="226"/>
                      </a:lnTo>
                      <a:lnTo>
                        <a:pt x="119" y="223"/>
                      </a:lnTo>
                      <a:lnTo>
                        <a:pt x="119" y="223"/>
                      </a:lnTo>
                      <a:lnTo>
                        <a:pt x="100" y="215"/>
                      </a:lnTo>
                      <a:lnTo>
                        <a:pt x="82" y="210"/>
                      </a:lnTo>
                      <a:lnTo>
                        <a:pt x="65" y="206"/>
                      </a:lnTo>
                      <a:lnTo>
                        <a:pt x="48" y="204"/>
                      </a:lnTo>
                      <a:lnTo>
                        <a:pt x="25" y="202"/>
                      </a:lnTo>
                      <a:lnTo>
                        <a:pt x="16" y="202"/>
                      </a:lnTo>
                      <a:lnTo>
                        <a:pt x="16" y="202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1"/>
                      </a:lnTo>
                      <a:lnTo>
                        <a:pt x="3" y="41"/>
                      </a:lnTo>
                      <a:lnTo>
                        <a:pt x="4" y="59"/>
                      </a:lnTo>
                      <a:lnTo>
                        <a:pt x="8" y="76"/>
                      </a:lnTo>
                      <a:lnTo>
                        <a:pt x="13" y="94"/>
                      </a:lnTo>
                      <a:lnTo>
                        <a:pt x="17" y="102"/>
                      </a:lnTo>
                      <a:lnTo>
                        <a:pt x="21" y="109"/>
                      </a:lnTo>
                      <a:lnTo>
                        <a:pt x="21" y="109"/>
                      </a:lnTo>
                      <a:lnTo>
                        <a:pt x="26" y="115"/>
                      </a:lnTo>
                      <a:lnTo>
                        <a:pt x="34" y="123"/>
                      </a:lnTo>
                      <a:lnTo>
                        <a:pt x="53" y="138"/>
                      </a:lnTo>
                      <a:lnTo>
                        <a:pt x="78" y="154"/>
                      </a:lnTo>
                      <a:lnTo>
                        <a:pt x="104" y="168"/>
                      </a:lnTo>
                      <a:lnTo>
                        <a:pt x="150" y="193"/>
                      </a:lnTo>
                      <a:lnTo>
                        <a:pt x="171" y="202"/>
                      </a:lnTo>
                      <a:lnTo>
                        <a:pt x="171" y="202"/>
                      </a:lnTo>
                      <a:lnTo>
                        <a:pt x="167" y="189"/>
                      </a:lnTo>
                      <a:lnTo>
                        <a:pt x="163" y="175"/>
                      </a:lnTo>
                      <a:lnTo>
                        <a:pt x="156" y="155"/>
                      </a:lnTo>
                      <a:lnTo>
                        <a:pt x="146" y="135"/>
                      </a:lnTo>
                      <a:lnTo>
                        <a:pt x="135" y="113"/>
                      </a:lnTo>
                      <a:lnTo>
                        <a:pt x="121" y="89"/>
                      </a:lnTo>
                      <a:lnTo>
                        <a:pt x="113" y="78"/>
                      </a:lnTo>
                      <a:lnTo>
                        <a:pt x="104" y="67"/>
                      </a:lnTo>
                      <a:lnTo>
                        <a:pt x="104" y="67"/>
                      </a:lnTo>
                      <a:lnTo>
                        <a:pt x="95" y="57"/>
                      </a:lnTo>
                      <a:lnTo>
                        <a:pt x="86" y="48"/>
                      </a:lnTo>
                      <a:lnTo>
                        <a:pt x="66" y="32"/>
                      </a:lnTo>
                      <a:lnTo>
                        <a:pt x="49" y="21"/>
                      </a:lnTo>
                      <a:lnTo>
                        <a:pt x="34" y="11"/>
                      </a:lnTo>
                      <a:lnTo>
                        <a:pt x="19" y="6"/>
                      </a:lnTo>
                      <a:lnTo>
                        <a:pt x="9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  <a:moveTo>
                        <a:pt x="197" y="135"/>
                      </a:moveTo>
                      <a:lnTo>
                        <a:pt x="197" y="135"/>
                      </a:lnTo>
                      <a:lnTo>
                        <a:pt x="202" y="146"/>
                      </a:lnTo>
                      <a:lnTo>
                        <a:pt x="213" y="163"/>
                      </a:lnTo>
                      <a:lnTo>
                        <a:pt x="222" y="180"/>
                      </a:lnTo>
                      <a:lnTo>
                        <a:pt x="228" y="190"/>
                      </a:lnTo>
                      <a:lnTo>
                        <a:pt x="228" y="190"/>
                      </a:lnTo>
                      <a:lnTo>
                        <a:pt x="231" y="171"/>
                      </a:lnTo>
                      <a:lnTo>
                        <a:pt x="236" y="138"/>
                      </a:lnTo>
                      <a:lnTo>
                        <a:pt x="240" y="106"/>
                      </a:lnTo>
                      <a:lnTo>
                        <a:pt x="240" y="94"/>
                      </a:lnTo>
                      <a:lnTo>
                        <a:pt x="239" y="88"/>
                      </a:lnTo>
                      <a:lnTo>
                        <a:pt x="239" y="88"/>
                      </a:lnTo>
                      <a:lnTo>
                        <a:pt x="235" y="83"/>
                      </a:lnTo>
                      <a:lnTo>
                        <a:pt x="228" y="78"/>
                      </a:lnTo>
                      <a:lnTo>
                        <a:pt x="213" y="66"/>
                      </a:lnTo>
                      <a:lnTo>
                        <a:pt x="192" y="52"/>
                      </a:lnTo>
                      <a:lnTo>
                        <a:pt x="192" y="52"/>
                      </a:lnTo>
                      <a:lnTo>
                        <a:pt x="193" y="89"/>
                      </a:lnTo>
                      <a:lnTo>
                        <a:pt x="196" y="118"/>
                      </a:lnTo>
                      <a:lnTo>
                        <a:pt x="197" y="135"/>
                      </a:lnTo>
                      <a:lnTo>
                        <a:pt x="197" y="135"/>
                      </a:lnTo>
                      <a:close/>
                      <a:moveTo>
                        <a:pt x="228" y="192"/>
                      </a:moveTo>
                      <a:lnTo>
                        <a:pt x="228" y="192"/>
                      </a:lnTo>
                      <a:lnTo>
                        <a:pt x="228" y="190"/>
                      </a:lnTo>
                      <a:lnTo>
                        <a:pt x="228" y="190"/>
                      </a:lnTo>
                      <a:lnTo>
                        <a:pt x="228" y="192"/>
                      </a:lnTo>
                      <a:lnTo>
                        <a:pt x="228" y="192"/>
                      </a:lnTo>
                      <a:close/>
                      <a:moveTo>
                        <a:pt x="1286" y="658"/>
                      </a:moveTo>
                      <a:lnTo>
                        <a:pt x="1286" y="658"/>
                      </a:lnTo>
                      <a:lnTo>
                        <a:pt x="1305" y="654"/>
                      </a:lnTo>
                      <a:lnTo>
                        <a:pt x="1326" y="649"/>
                      </a:lnTo>
                      <a:lnTo>
                        <a:pt x="1351" y="642"/>
                      </a:lnTo>
                      <a:lnTo>
                        <a:pt x="1378" y="635"/>
                      </a:lnTo>
                      <a:lnTo>
                        <a:pt x="1404" y="624"/>
                      </a:lnTo>
                      <a:lnTo>
                        <a:pt x="1415" y="619"/>
                      </a:lnTo>
                      <a:lnTo>
                        <a:pt x="1426" y="614"/>
                      </a:lnTo>
                      <a:lnTo>
                        <a:pt x="1434" y="607"/>
                      </a:lnTo>
                      <a:lnTo>
                        <a:pt x="1441" y="601"/>
                      </a:lnTo>
                      <a:lnTo>
                        <a:pt x="1441" y="601"/>
                      </a:lnTo>
                      <a:lnTo>
                        <a:pt x="1447" y="594"/>
                      </a:lnTo>
                      <a:lnTo>
                        <a:pt x="1452" y="587"/>
                      </a:lnTo>
                      <a:lnTo>
                        <a:pt x="1460" y="571"/>
                      </a:lnTo>
                      <a:lnTo>
                        <a:pt x="1466" y="556"/>
                      </a:lnTo>
                      <a:lnTo>
                        <a:pt x="1469" y="541"/>
                      </a:lnTo>
                      <a:lnTo>
                        <a:pt x="1471" y="528"/>
                      </a:lnTo>
                      <a:lnTo>
                        <a:pt x="1473" y="517"/>
                      </a:lnTo>
                      <a:lnTo>
                        <a:pt x="1473" y="508"/>
                      </a:lnTo>
                      <a:lnTo>
                        <a:pt x="1473" y="508"/>
                      </a:lnTo>
                      <a:lnTo>
                        <a:pt x="1461" y="509"/>
                      </a:lnTo>
                      <a:lnTo>
                        <a:pt x="1447" y="510"/>
                      </a:lnTo>
                      <a:lnTo>
                        <a:pt x="1431" y="514"/>
                      </a:lnTo>
                      <a:lnTo>
                        <a:pt x="1413" y="519"/>
                      </a:lnTo>
                      <a:lnTo>
                        <a:pt x="1395" y="527"/>
                      </a:lnTo>
                      <a:lnTo>
                        <a:pt x="1387" y="531"/>
                      </a:lnTo>
                      <a:lnTo>
                        <a:pt x="1378" y="536"/>
                      </a:lnTo>
                      <a:lnTo>
                        <a:pt x="1370" y="543"/>
                      </a:lnTo>
                      <a:lnTo>
                        <a:pt x="1364" y="549"/>
                      </a:lnTo>
                      <a:lnTo>
                        <a:pt x="1364" y="549"/>
                      </a:lnTo>
                      <a:lnTo>
                        <a:pt x="1351" y="565"/>
                      </a:lnTo>
                      <a:lnTo>
                        <a:pt x="1336" y="581"/>
                      </a:lnTo>
                      <a:lnTo>
                        <a:pt x="1312" y="618"/>
                      </a:lnTo>
                      <a:lnTo>
                        <a:pt x="1294" y="646"/>
                      </a:lnTo>
                      <a:lnTo>
                        <a:pt x="1286" y="658"/>
                      </a:lnTo>
                      <a:lnTo>
                        <a:pt x="1286" y="658"/>
                      </a:lnTo>
                      <a:close/>
                      <a:moveTo>
                        <a:pt x="1307" y="704"/>
                      </a:moveTo>
                      <a:lnTo>
                        <a:pt x="1307" y="704"/>
                      </a:lnTo>
                      <a:lnTo>
                        <a:pt x="1311" y="711"/>
                      </a:lnTo>
                      <a:lnTo>
                        <a:pt x="1316" y="716"/>
                      </a:lnTo>
                      <a:lnTo>
                        <a:pt x="1325" y="723"/>
                      </a:lnTo>
                      <a:lnTo>
                        <a:pt x="1339" y="730"/>
                      </a:lnTo>
                      <a:lnTo>
                        <a:pt x="1348" y="733"/>
                      </a:lnTo>
                      <a:lnTo>
                        <a:pt x="1358" y="736"/>
                      </a:lnTo>
                      <a:lnTo>
                        <a:pt x="1370" y="738"/>
                      </a:lnTo>
                      <a:lnTo>
                        <a:pt x="1383" y="739"/>
                      </a:lnTo>
                      <a:lnTo>
                        <a:pt x="1399" y="741"/>
                      </a:lnTo>
                      <a:lnTo>
                        <a:pt x="1415" y="741"/>
                      </a:lnTo>
                      <a:lnTo>
                        <a:pt x="1415" y="741"/>
                      </a:lnTo>
                      <a:lnTo>
                        <a:pt x="1432" y="739"/>
                      </a:lnTo>
                      <a:lnTo>
                        <a:pt x="1448" y="738"/>
                      </a:lnTo>
                      <a:lnTo>
                        <a:pt x="1462" y="737"/>
                      </a:lnTo>
                      <a:lnTo>
                        <a:pt x="1476" y="733"/>
                      </a:lnTo>
                      <a:lnTo>
                        <a:pt x="1498" y="726"/>
                      </a:lnTo>
                      <a:lnTo>
                        <a:pt x="1515" y="720"/>
                      </a:lnTo>
                      <a:lnTo>
                        <a:pt x="1530" y="712"/>
                      </a:lnTo>
                      <a:lnTo>
                        <a:pt x="1539" y="706"/>
                      </a:lnTo>
                      <a:lnTo>
                        <a:pt x="1545" y="699"/>
                      </a:lnTo>
                      <a:lnTo>
                        <a:pt x="1545" y="699"/>
                      </a:lnTo>
                      <a:lnTo>
                        <a:pt x="1537" y="693"/>
                      </a:lnTo>
                      <a:lnTo>
                        <a:pt x="1530" y="686"/>
                      </a:lnTo>
                      <a:lnTo>
                        <a:pt x="1518" y="680"/>
                      </a:lnTo>
                      <a:lnTo>
                        <a:pt x="1504" y="673"/>
                      </a:lnTo>
                      <a:lnTo>
                        <a:pt x="1487" y="667"/>
                      </a:lnTo>
                      <a:lnTo>
                        <a:pt x="1467" y="663"/>
                      </a:lnTo>
                      <a:lnTo>
                        <a:pt x="1457" y="663"/>
                      </a:lnTo>
                      <a:lnTo>
                        <a:pt x="1447" y="663"/>
                      </a:lnTo>
                      <a:lnTo>
                        <a:pt x="1447" y="663"/>
                      </a:lnTo>
                      <a:lnTo>
                        <a:pt x="1423" y="666"/>
                      </a:lnTo>
                      <a:lnTo>
                        <a:pt x="1400" y="671"/>
                      </a:lnTo>
                      <a:lnTo>
                        <a:pt x="1377" y="677"/>
                      </a:lnTo>
                      <a:lnTo>
                        <a:pt x="1355" y="685"/>
                      </a:lnTo>
                      <a:lnTo>
                        <a:pt x="1320" y="698"/>
                      </a:lnTo>
                      <a:lnTo>
                        <a:pt x="1307" y="704"/>
                      </a:lnTo>
                      <a:lnTo>
                        <a:pt x="1307" y="704"/>
                      </a:lnTo>
                      <a:close/>
                      <a:moveTo>
                        <a:pt x="1441" y="632"/>
                      </a:moveTo>
                      <a:lnTo>
                        <a:pt x="1441" y="632"/>
                      </a:lnTo>
                      <a:lnTo>
                        <a:pt x="1461" y="633"/>
                      </a:lnTo>
                      <a:lnTo>
                        <a:pt x="1505" y="636"/>
                      </a:lnTo>
                      <a:lnTo>
                        <a:pt x="1531" y="636"/>
                      </a:lnTo>
                      <a:lnTo>
                        <a:pt x="1555" y="635"/>
                      </a:lnTo>
                      <a:lnTo>
                        <a:pt x="1578" y="632"/>
                      </a:lnTo>
                      <a:lnTo>
                        <a:pt x="1585" y="629"/>
                      </a:lnTo>
                      <a:lnTo>
                        <a:pt x="1592" y="627"/>
                      </a:lnTo>
                      <a:lnTo>
                        <a:pt x="1592" y="627"/>
                      </a:lnTo>
                      <a:lnTo>
                        <a:pt x="1602" y="620"/>
                      </a:lnTo>
                      <a:lnTo>
                        <a:pt x="1611" y="613"/>
                      </a:lnTo>
                      <a:lnTo>
                        <a:pt x="1619" y="605"/>
                      </a:lnTo>
                      <a:lnTo>
                        <a:pt x="1625" y="597"/>
                      </a:lnTo>
                      <a:lnTo>
                        <a:pt x="1636" y="585"/>
                      </a:lnTo>
                      <a:lnTo>
                        <a:pt x="1638" y="580"/>
                      </a:lnTo>
                      <a:lnTo>
                        <a:pt x="1638" y="580"/>
                      </a:lnTo>
                      <a:lnTo>
                        <a:pt x="1632" y="576"/>
                      </a:lnTo>
                      <a:lnTo>
                        <a:pt x="1623" y="572"/>
                      </a:lnTo>
                      <a:lnTo>
                        <a:pt x="1613" y="568"/>
                      </a:lnTo>
                      <a:lnTo>
                        <a:pt x="1600" y="566"/>
                      </a:lnTo>
                      <a:lnTo>
                        <a:pt x="1587" y="563"/>
                      </a:lnTo>
                      <a:lnTo>
                        <a:pt x="1571" y="563"/>
                      </a:lnTo>
                      <a:lnTo>
                        <a:pt x="1555" y="565"/>
                      </a:lnTo>
                      <a:lnTo>
                        <a:pt x="1555" y="565"/>
                      </a:lnTo>
                      <a:lnTo>
                        <a:pt x="1548" y="567"/>
                      </a:lnTo>
                      <a:lnTo>
                        <a:pt x="1539" y="570"/>
                      </a:lnTo>
                      <a:lnTo>
                        <a:pt x="1520" y="579"/>
                      </a:lnTo>
                      <a:lnTo>
                        <a:pt x="1501" y="589"/>
                      </a:lnTo>
                      <a:lnTo>
                        <a:pt x="1483" y="602"/>
                      </a:lnTo>
                      <a:lnTo>
                        <a:pt x="1453" y="623"/>
                      </a:lnTo>
                      <a:lnTo>
                        <a:pt x="1441" y="632"/>
                      </a:lnTo>
                      <a:lnTo>
                        <a:pt x="1441" y="632"/>
                      </a:lnTo>
                      <a:close/>
                      <a:moveTo>
                        <a:pt x="1561" y="476"/>
                      </a:moveTo>
                      <a:lnTo>
                        <a:pt x="1561" y="476"/>
                      </a:lnTo>
                      <a:lnTo>
                        <a:pt x="1548" y="483"/>
                      </a:lnTo>
                      <a:lnTo>
                        <a:pt x="1536" y="491"/>
                      </a:lnTo>
                      <a:lnTo>
                        <a:pt x="1524" y="499"/>
                      </a:lnTo>
                      <a:lnTo>
                        <a:pt x="1513" y="509"/>
                      </a:lnTo>
                      <a:lnTo>
                        <a:pt x="1509" y="513"/>
                      </a:lnTo>
                      <a:lnTo>
                        <a:pt x="1506" y="518"/>
                      </a:lnTo>
                      <a:lnTo>
                        <a:pt x="1506" y="522"/>
                      </a:lnTo>
                      <a:lnTo>
                        <a:pt x="1506" y="527"/>
                      </a:lnTo>
                      <a:lnTo>
                        <a:pt x="1510" y="531"/>
                      </a:lnTo>
                      <a:lnTo>
                        <a:pt x="1515" y="533"/>
                      </a:lnTo>
                      <a:lnTo>
                        <a:pt x="1515" y="533"/>
                      </a:lnTo>
                      <a:lnTo>
                        <a:pt x="1523" y="536"/>
                      </a:lnTo>
                      <a:lnTo>
                        <a:pt x="1531" y="536"/>
                      </a:lnTo>
                      <a:lnTo>
                        <a:pt x="1536" y="535"/>
                      </a:lnTo>
                      <a:lnTo>
                        <a:pt x="1541" y="532"/>
                      </a:lnTo>
                      <a:lnTo>
                        <a:pt x="1546" y="528"/>
                      </a:lnTo>
                      <a:lnTo>
                        <a:pt x="1549" y="523"/>
                      </a:lnTo>
                      <a:lnTo>
                        <a:pt x="1555" y="511"/>
                      </a:lnTo>
                      <a:lnTo>
                        <a:pt x="1558" y="500"/>
                      </a:lnTo>
                      <a:lnTo>
                        <a:pt x="1559" y="488"/>
                      </a:lnTo>
                      <a:lnTo>
                        <a:pt x="1561" y="476"/>
                      </a:lnTo>
                      <a:lnTo>
                        <a:pt x="1561" y="476"/>
                      </a:lnTo>
                      <a:close/>
                      <a:moveTo>
                        <a:pt x="1638" y="637"/>
                      </a:moveTo>
                      <a:lnTo>
                        <a:pt x="1638" y="637"/>
                      </a:lnTo>
                      <a:lnTo>
                        <a:pt x="1632" y="640"/>
                      </a:lnTo>
                      <a:lnTo>
                        <a:pt x="1618" y="646"/>
                      </a:lnTo>
                      <a:lnTo>
                        <a:pt x="1611" y="651"/>
                      </a:lnTo>
                      <a:lnTo>
                        <a:pt x="1605" y="657"/>
                      </a:lnTo>
                      <a:lnTo>
                        <a:pt x="1600" y="662"/>
                      </a:lnTo>
                      <a:lnTo>
                        <a:pt x="1598" y="666"/>
                      </a:lnTo>
                      <a:lnTo>
                        <a:pt x="1597" y="668"/>
                      </a:lnTo>
                      <a:lnTo>
                        <a:pt x="1597" y="668"/>
                      </a:lnTo>
                      <a:lnTo>
                        <a:pt x="1597" y="675"/>
                      </a:lnTo>
                      <a:lnTo>
                        <a:pt x="1598" y="681"/>
                      </a:lnTo>
                      <a:lnTo>
                        <a:pt x="1600" y="686"/>
                      </a:lnTo>
                      <a:lnTo>
                        <a:pt x="1602" y="690"/>
                      </a:lnTo>
                      <a:lnTo>
                        <a:pt x="1606" y="694"/>
                      </a:lnTo>
                      <a:lnTo>
                        <a:pt x="1611" y="697"/>
                      </a:lnTo>
                      <a:lnTo>
                        <a:pt x="1616" y="697"/>
                      </a:lnTo>
                      <a:lnTo>
                        <a:pt x="1623" y="694"/>
                      </a:lnTo>
                      <a:lnTo>
                        <a:pt x="1623" y="694"/>
                      </a:lnTo>
                      <a:lnTo>
                        <a:pt x="1625" y="692"/>
                      </a:lnTo>
                      <a:lnTo>
                        <a:pt x="1628" y="689"/>
                      </a:lnTo>
                      <a:lnTo>
                        <a:pt x="1632" y="681"/>
                      </a:lnTo>
                      <a:lnTo>
                        <a:pt x="1636" y="672"/>
                      </a:lnTo>
                      <a:lnTo>
                        <a:pt x="1637" y="662"/>
                      </a:lnTo>
                      <a:lnTo>
                        <a:pt x="1638" y="645"/>
                      </a:lnTo>
                      <a:lnTo>
                        <a:pt x="1638" y="637"/>
                      </a:lnTo>
                      <a:lnTo>
                        <a:pt x="1638" y="637"/>
                      </a:lnTo>
                      <a:close/>
                      <a:moveTo>
                        <a:pt x="1893" y="565"/>
                      </a:moveTo>
                      <a:lnTo>
                        <a:pt x="1893" y="565"/>
                      </a:lnTo>
                      <a:lnTo>
                        <a:pt x="1848" y="562"/>
                      </a:lnTo>
                      <a:lnTo>
                        <a:pt x="1807" y="559"/>
                      </a:lnTo>
                      <a:lnTo>
                        <a:pt x="1768" y="559"/>
                      </a:lnTo>
                      <a:lnTo>
                        <a:pt x="1768" y="559"/>
                      </a:lnTo>
                      <a:lnTo>
                        <a:pt x="1750" y="561"/>
                      </a:lnTo>
                      <a:lnTo>
                        <a:pt x="1733" y="563"/>
                      </a:lnTo>
                      <a:lnTo>
                        <a:pt x="1718" y="567"/>
                      </a:lnTo>
                      <a:lnTo>
                        <a:pt x="1702" y="572"/>
                      </a:lnTo>
                      <a:lnTo>
                        <a:pt x="1690" y="579"/>
                      </a:lnTo>
                      <a:lnTo>
                        <a:pt x="1685" y="583"/>
                      </a:lnTo>
                      <a:lnTo>
                        <a:pt x="1681" y="587"/>
                      </a:lnTo>
                      <a:lnTo>
                        <a:pt x="1679" y="590"/>
                      </a:lnTo>
                      <a:lnTo>
                        <a:pt x="1676" y="596"/>
                      </a:lnTo>
                      <a:lnTo>
                        <a:pt x="1675" y="601"/>
                      </a:lnTo>
                      <a:lnTo>
                        <a:pt x="1675" y="606"/>
                      </a:lnTo>
                      <a:lnTo>
                        <a:pt x="1675" y="606"/>
                      </a:lnTo>
                      <a:lnTo>
                        <a:pt x="1676" y="611"/>
                      </a:lnTo>
                      <a:lnTo>
                        <a:pt x="1679" y="616"/>
                      </a:lnTo>
                      <a:lnTo>
                        <a:pt x="1683" y="620"/>
                      </a:lnTo>
                      <a:lnTo>
                        <a:pt x="1686" y="623"/>
                      </a:lnTo>
                      <a:lnTo>
                        <a:pt x="1692" y="625"/>
                      </a:lnTo>
                      <a:lnTo>
                        <a:pt x="1698" y="628"/>
                      </a:lnTo>
                      <a:lnTo>
                        <a:pt x="1712" y="632"/>
                      </a:lnTo>
                      <a:lnTo>
                        <a:pt x="1729" y="632"/>
                      </a:lnTo>
                      <a:lnTo>
                        <a:pt x="1747" y="632"/>
                      </a:lnTo>
                      <a:lnTo>
                        <a:pt x="1765" y="631"/>
                      </a:lnTo>
                      <a:lnTo>
                        <a:pt x="1784" y="627"/>
                      </a:lnTo>
                      <a:lnTo>
                        <a:pt x="1784" y="627"/>
                      </a:lnTo>
                      <a:lnTo>
                        <a:pt x="1798" y="623"/>
                      </a:lnTo>
                      <a:lnTo>
                        <a:pt x="1811" y="616"/>
                      </a:lnTo>
                      <a:lnTo>
                        <a:pt x="1825" y="610"/>
                      </a:lnTo>
                      <a:lnTo>
                        <a:pt x="1839" y="602"/>
                      </a:lnTo>
                      <a:lnTo>
                        <a:pt x="1864" y="587"/>
                      </a:lnTo>
                      <a:lnTo>
                        <a:pt x="1882" y="572"/>
                      </a:lnTo>
                      <a:lnTo>
                        <a:pt x="1882" y="572"/>
                      </a:lnTo>
                      <a:lnTo>
                        <a:pt x="1893" y="565"/>
                      </a:lnTo>
                      <a:lnTo>
                        <a:pt x="1893" y="565"/>
                      </a:lnTo>
                      <a:close/>
                      <a:moveTo>
                        <a:pt x="1711" y="528"/>
                      </a:moveTo>
                      <a:lnTo>
                        <a:pt x="1711" y="528"/>
                      </a:lnTo>
                      <a:lnTo>
                        <a:pt x="1765" y="518"/>
                      </a:lnTo>
                      <a:lnTo>
                        <a:pt x="1812" y="508"/>
                      </a:lnTo>
                      <a:lnTo>
                        <a:pt x="1833" y="502"/>
                      </a:lnTo>
                      <a:lnTo>
                        <a:pt x="1851" y="497"/>
                      </a:lnTo>
                      <a:lnTo>
                        <a:pt x="1851" y="497"/>
                      </a:lnTo>
                      <a:lnTo>
                        <a:pt x="1859" y="495"/>
                      </a:lnTo>
                      <a:lnTo>
                        <a:pt x="1865" y="491"/>
                      </a:lnTo>
                      <a:lnTo>
                        <a:pt x="1880" y="480"/>
                      </a:lnTo>
                      <a:lnTo>
                        <a:pt x="1891" y="470"/>
                      </a:lnTo>
                      <a:lnTo>
                        <a:pt x="1900" y="458"/>
                      </a:lnTo>
                      <a:lnTo>
                        <a:pt x="1908" y="448"/>
                      </a:lnTo>
                      <a:lnTo>
                        <a:pt x="1913" y="439"/>
                      </a:lnTo>
                      <a:lnTo>
                        <a:pt x="1918" y="430"/>
                      </a:lnTo>
                      <a:lnTo>
                        <a:pt x="1918" y="430"/>
                      </a:lnTo>
                      <a:lnTo>
                        <a:pt x="1911" y="427"/>
                      </a:lnTo>
                      <a:lnTo>
                        <a:pt x="1902" y="426"/>
                      </a:lnTo>
                      <a:lnTo>
                        <a:pt x="1889" y="425"/>
                      </a:lnTo>
                      <a:lnTo>
                        <a:pt x="1874" y="426"/>
                      </a:lnTo>
                      <a:lnTo>
                        <a:pt x="1858" y="427"/>
                      </a:lnTo>
                      <a:lnTo>
                        <a:pt x="1839" y="432"/>
                      </a:lnTo>
                      <a:lnTo>
                        <a:pt x="1820" y="440"/>
                      </a:lnTo>
                      <a:lnTo>
                        <a:pt x="1820" y="440"/>
                      </a:lnTo>
                      <a:lnTo>
                        <a:pt x="1800" y="452"/>
                      </a:lnTo>
                      <a:lnTo>
                        <a:pt x="1781" y="465"/>
                      </a:lnTo>
                      <a:lnTo>
                        <a:pt x="1762" y="479"/>
                      </a:lnTo>
                      <a:lnTo>
                        <a:pt x="1746" y="493"/>
                      </a:lnTo>
                      <a:lnTo>
                        <a:pt x="1720" y="518"/>
                      </a:lnTo>
                      <a:lnTo>
                        <a:pt x="1711" y="528"/>
                      </a:lnTo>
                      <a:lnTo>
                        <a:pt x="1711" y="528"/>
                      </a:lnTo>
                      <a:close/>
                      <a:moveTo>
                        <a:pt x="1784" y="383"/>
                      </a:moveTo>
                      <a:lnTo>
                        <a:pt x="1784" y="383"/>
                      </a:lnTo>
                      <a:lnTo>
                        <a:pt x="1773" y="385"/>
                      </a:lnTo>
                      <a:lnTo>
                        <a:pt x="1745" y="388"/>
                      </a:lnTo>
                      <a:lnTo>
                        <a:pt x="1728" y="392"/>
                      </a:lnTo>
                      <a:lnTo>
                        <a:pt x="1708" y="397"/>
                      </a:lnTo>
                      <a:lnTo>
                        <a:pt x="1689" y="405"/>
                      </a:lnTo>
                      <a:lnTo>
                        <a:pt x="1670" y="414"/>
                      </a:lnTo>
                      <a:lnTo>
                        <a:pt x="1670" y="414"/>
                      </a:lnTo>
                      <a:lnTo>
                        <a:pt x="1660" y="419"/>
                      </a:lnTo>
                      <a:lnTo>
                        <a:pt x="1653" y="426"/>
                      </a:lnTo>
                      <a:lnTo>
                        <a:pt x="1645" y="434"/>
                      </a:lnTo>
                      <a:lnTo>
                        <a:pt x="1638" y="442"/>
                      </a:lnTo>
                      <a:lnTo>
                        <a:pt x="1627" y="456"/>
                      </a:lnTo>
                      <a:lnTo>
                        <a:pt x="1618" y="471"/>
                      </a:lnTo>
                      <a:lnTo>
                        <a:pt x="1610" y="486"/>
                      </a:lnTo>
                      <a:lnTo>
                        <a:pt x="1606" y="497"/>
                      </a:lnTo>
                      <a:lnTo>
                        <a:pt x="1602" y="508"/>
                      </a:lnTo>
                      <a:lnTo>
                        <a:pt x="1602" y="508"/>
                      </a:lnTo>
                      <a:lnTo>
                        <a:pt x="1611" y="506"/>
                      </a:lnTo>
                      <a:lnTo>
                        <a:pt x="1637" y="499"/>
                      </a:lnTo>
                      <a:lnTo>
                        <a:pt x="1653" y="493"/>
                      </a:lnTo>
                      <a:lnTo>
                        <a:pt x="1672" y="487"/>
                      </a:lnTo>
                      <a:lnTo>
                        <a:pt x="1692" y="478"/>
                      </a:lnTo>
                      <a:lnTo>
                        <a:pt x="1711" y="466"/>
                      </a:lnTo>
                      <a:lnTo>
                        <a:pt x="1711" y="466"/>
                      </a:lnTo>
                      <a:lnTo>
                        <a:pt x="1729" y="453"/>
                      </a:lnTo>
                      <a:lnTo>
                        <a:pt x="1745" y="439"/>
                      </a:lnTo>
                      <a:lnTo>
                        <a:pt x="1758" y="426"/>
                      </a:lnTo>
                      <a:lnTo>
                        <a:pt x="1767" y="413"/>
                      </a:lnTo>
                      <a:lnTo>
                        <a:pt x="1775" y="401"/>
                      </a:lnTo>
                      <a:lnTo>
                        <a:pt x="1780" y="391"/>
                      </a:lnTo>
                      <a:lnTo>
                        <a:pt x="1784" y="383"/>
                      </a:lnTo>
                      <a:lnTo>
                        <a:pt x="1784" y="383"/>
                      </a:lnTo>
                      <a:close/>
                      <a:moveTo>
                        <a:pt x="1851" y="363"/>
                      </a:moveTo>
                      <a:lnTo>
                        <a:pt x="1851" y="363"/>
                      </a:lnTo>
                      <a:lnTo>
                        <a:pt x="1846" y="365"/>
                      </a:lnTo>
                      <a:lnTo>
                        <a:pt x="1833" y="370"/>
                      </a:lnTo>
                      <a:lnTo>
                        <a:pt x="1825" y="374"/>
                      </a:lnTo>
                      <a:lnTo>
                        <a:pt x="1819" y="378"/>
                      </a:lnTo>
                      <a:lnTo>
                        <a:pt x="1813" y="383"/>
                      </a:lnTo>
                      <a:lnTo>
                        <a:pt x="1810" y="388"/>
                      </a:lnTo>
                      <a:lnTo>
                        <a:pt x="1810" y="388"/>
                      </a:lnTo>
                      <a:lnTo>
                        <a:pt x="1808" y="394"/>
                      </a:lnTo>
                      <a:lnTo>
                        <a:pt x="1807" y="399"/>
                      </a:lnTo>
                      <a:lnTo>
                        <a:pt x="1808" y="403"/>
                      </a:lnTo>
                      <a:lnTo>
                        <a:pt x="1810" y="405"/>
                      </a:lnTo>
                      <a:lnTo>
                        <a:pt x="1813" y="408"/>
                      </a:lnTo>
                      <a:lnTo>
                        <a:pt x="1819" y="408"/>
                      </a:lnTo>
                      <a:lnTo>
                        <a:pt x="1826" y="408"/>
                      </a:lnTo>
                      <a:lnTo>
                        <a:pt x="1835" y="404"/>
                      </a:lnTo>
                      <a:lnTo>
                        <a:pt x="1835" y="404"/>
                      </a:lnTo>
                      <a:lnTo>
                        <a:pt x="1841" y="401"/>
                      </a:lnTo>
                      <a:lnTo>
                        <a:pt x="1845" y="399"/>
                      </a:lnTo>
                      <a:lnTo>
                        <a:pt x="1850" y="392"/>
                      </a:lnTo>
                      <a:lnTo>
                        <a:pt x="1852" y="386"/>
                      </a:lnTo>
                      <a:lnTo>
                        <a:pt x="1854" y="379"/>
                      </a:lnTo>
                      <a:lnTo>
                        <a:pt x="1854" y="373"/>
                      </a:lnTo>
                      <a:lnTo>
                        <a:pt x="1852" y="368"/>
                      </a:lnTo>
                      <a:lnTo>
                        <a:pt x="1851" y="363"/>
                      </a:lnTo>
                      <a:lnTo>
                        <a:pt x="1851" y="363"/>
                      </a:lnTo>
                      <a:close/>
                      <a:moveTo>
                        <a:pt x="1924" y="502"/>
                      </a:moveTo>
                      <a:lnTo>
                        <a:pt x="1924" y="502"/>
                      </a:lnTo>
                      <a:lnTo>
                        <a:pt x="1918" y="502"/>
                      </a:lnTo>
                      <a:lnTo>
                        <a:pt x="1907" y="505"/>
                      </a:lnTo>
                      <a:lnTo>
                        <a:pt x="1900" y="508"/>
                      </a:lnTo>
                      <a:lnTo>
                        <a:pt x="1895" y="510"/>
                      </a:lnTo>
                      <a:lnTo>
                        <a:pt x="1890" y="514"/>
                      </a:lnTo>
                      <a:lnTo>
                        <a:pt x="1887" y="518"/>
                      </a:lnTo>
                      <a:lnTo>
                        <a:pt x="1887" y="518"/>
                      </a:lnTo>
                      <a:lnTo>
                        <a:pt x="1886" y="523"/>
                      </a:lnTo>
                      <a:lnTo>
                        <a:pt x="1886" y="528"/>
                      </a:lnTo>
                      <a:lnTo>
                        <a:pt x="1887" y="533"/>
                      </a:lnTo>
                      <a:lnTo>
                        <a:pt x="1890" y="537"/>
                      </a:lnTo>
                      <a:lnTo>
                        <a:pt x="1893" y="541"/>
                      </a:lnTo>
                      <a:lnTo>
                        <a:pt x="1896" y="544"/>
                      </a:lnTo>
                      <a:lnTo>
                        <a:pt x="1902" y="545"/>
                      </a:lnTo>
                      <a:lnTo>
                        <a:pt x="1908" y="544"/>
                      </a:lnTo>
                      <a:lnTo>
                        <a:pt x="1908" y="544"/>
                      </a:lnTo>
                      <a:lnTo>
                        <a:pt x="1911" y="543"/>
                      </a:lnTo>
                      <a:lnTo>
                        <a:pt x="1915" y="540"/>
                      </a:lnTo>
                      <a:lnTo>
                        <a:pt x="1918" y="535"/>
                      </a:lnTo>
                      <a:lnTo>
                        <a:pt x="1921" y="528"/>
                      </a:lnTo>
                      <a:lnTo>
                        <a:pt x="1922" y="521"/>
                      </a:lnTo>
                      <a:lnTo>
                        <a:pt x="1924" y="508"/>
                      </a:lnTo>
                      <a:lnTo>
                        <a:pt x="1924" y="502"/>
                      </a:lnTo>
                      <a:lnTo>
                        <a:pt x="1924" y="502"/>
                      </a:lnTo>
                      <a:close/>
                      <a:moveTo>
                        <a:pt x="1939" y="471"/>
                      </a:moveTo>
                      <a:lnTo>
                        <a:pt x="1939" y="471"/>
                      </a:lnTo>
                      <a:lnTo>
                        <a:pt x="1959" y="473"/>
                      </a:lnTo>
                      <a:lnTo>
                        <a:pt x="2005" y="475"/>
                      </a:lnTo>
                      <a:lnTo>
                        <a:pt x="2032" y="475"/>
                      </a:lnTo>
                      <a:lnTo>
                        <a:pt x="2060" y="474"/>
                      </a:lnTo>
                      <a:lnTo>
                        <a:pt x="2084" y="471"/>
                      </a:lnTo>
                      <a:lnTo>
                        <a:pt x="2096" y="469"/>
                      </a:lnTo>
                      <a:lnTo>
                        <a:pt x="2105" y="466"/>
                      </a:lnTo>
                      <a:lnTo>
                        <a:pt x="2105" y="466"/>
                      </a:lnTo>
                      <a:lnTo>
                        <a:pt x="2121" y="458"/>
                      </a:lnTo>
                      <a:lnTo>
                        <a:pt x="2134" y="451"/>
                      </a:lnTo>
                      <a:lnTo>
                        <a:pt x="2143" y="440"/>
                      </a:lnTo>
                      <a:lnTo>
                        <a:pt x="2150" y="431"/>
                      </a:lnTo>
                      <a:lnTo>
                        <a:pt x="2156" y="422"/>
                      </a:lnTo>
                      <a:lnTo>
                        <a:pt x="2160" y="416"/>
                      </a:lnTo>
                      <a:lnTo>
                        <a:pt x="2162" y="409"/>
                      </a:lnTo>
                      <a:lnTo>
                        <a:pt x="2162" y="409"/>
                      </a:lnTo>
                      <a:lnTo>
                        <a:pt x="2157" y="408"/>
                      </a:lnTo>
                      <a:lnTo>
                        <a:pt x="2139" y="404"/>
                      </a:lnTo>
                      <a:lnTo>
                        <a:pt x="2126" y="404"/>
                      </a:lnTo>
                      <a:lnTo>
                        <a:pt x="2110" y="403"/>
                      </a:lnTo>
                      <a:lnTo>
                        <a:pt x="2091" y="403"/>
                      </a:lnTo>
                      <a:lnTo>
                        <a:pt x="2069" y="404"/>
                      </a:lnTo>
                      <a:lnTo>
                        <a:pt x="2069" y="404"/>
                      </a:lnTo>
                      <a:lnTo>
                        <a:pt x="2057" y="405"/>
                      </a:lnTo>
                      <a:lnTo>
                        <a:pt x="2045" y="408"/>
                      </a:lnTo>
                      <a:lnTo>
                        <a:pt x="2034" y="412"/>
                      </a:lnTo>
                      <a:lnTo>
                        <a:pt x="2022" y="417"/>
                      </a:lnTo>
                      <a:lnTo>
                        <a:pt x="2000" y="427"/>
                      </a:lnTo>
                      <a:lnTo>
                        <a:pt x="1981" y="439"/>
                      </a:lnTo>
                      <a:lnTo>
                        <a:pt x="1964" y="452"/>
                      </a:lnTo>
                      <a:lnTo>
                        <a:pt x="1951" y="461"/>
                      </a:lnTo>
                      <a:lnTo>
                        <a:pt x="1939" y="471"/>
                      </a:lnTo>
                      <a:lnTo>
                        <a:pt x="1939" y="471"/>
                      </a:lnTo>
                      <a:close/>
                      <a:moveTo>
                        <a:pt x="1970" y="394"/>
                      </a:moveTo>
                      <a:lnTo>
                        <a:pt x="1970" y="394"/>
                      </a:lnTo>
                      <a:lnTo>
                        <a:pt x="1985" y="387"/>
                      </a:lnTo>
                      <a:lnTo>
                        <a:pt x="2018" y="368"/>
                      </a:lnTo>
                      <a:lnTo>
                        <a:pt x="2039" y="356"/>
                      </a:lnTo>
                      <a:lnTo>
                        <a:pt x="2060" y="343"/>
                      </a:lnTo>
                      <a:lnTo>
                        <a:pt x="2079" y="330"/>
                      </a:lnTo>
                      <a:lnTo>
                        <a:pt x="2095" y="316"/>
                      </a:lnTo>
                      <a:lnTo>
                        <a:pt x="2095" y="316"/>
                      </a:lnTo>
                      <a:lnTo>
                        <a:pt x="2101" y="309"/>
                      </a:lnTo>
                      <a:lnTo>
                        <a:pt x="2106" y="302"/>
                      </a:lnTo>
                      <a:lnTo>
                        <a:pt x="2115" y="289"/>
                      </a:lnTo>
                      <a:lnTo>
                        <a:pt x="2121" y="276"/>
                      </a:lnTo>
                      <a:lnTo>
                        <a:pt x="2125" y="263"/>
                      </a:lnTo>
                      <a:lnTo>
                        <a:pt x="2126" y="254"/>
                      </a:lnTo>
                      <a:lnTo>
                        <a:pt x="2126" y="245"/>
                      </a:lnTo>
                      <a:lnTo>
                        <a:pt x="2126" y="238"/>
                      </a:lnTo>
                      <a:lnTo>
                        <a:pt x="2126" y="238"/>
                      </a:lnTo>
                      <a:lnTo>
                        <a:pt x="2119" y="238"/>
                      </a:lnTo>
                      <a:lnTo>
                        <a:pt x="2113" y="238"/>
                      </a:lnTo>
                      <a:lnTo>
                        <a:pt x="2104" y="239"/>
                      </a:lnTo>
                      <a:lnTo>
                        <a:pt x="2092" y="243"/>
                      </a:lnTo>
                      <a:lnTo>
                        <a:pt x="2080" y="247"/>
                      </a:lnTo>
                      <a:lnTo>
                        <a:pt x="2066" y="255"/>
                      </a:lnTo>
                      <a:lnTo>
                        <a:pt x="2053" y="264"/>
                      </a:lnTo>
                      <a:lnTo>
                        <a:pt x="2053" y="264"/>
                      </a:lnTo>
                      <a:lnTo>
                        <a:pt x="2047" y="271"/>
                      </a:lnTo>
                      <a:lnTo>
                        <a:pt x="2039" y="278"/>
                      </a:lnTo>
                      <a:lnTo>
                        <a:pt x="2025" y="296"/>
                      </a:lnTo>
                      <a:lnTo>
                        <a:pt x="2010" y="318"/>
                      </a:lnTo>
                      <a:lnTo>
                        <a:pt x="1999" y="340"/>
                      </a:lnTo>
                      <a:lnTo>
                        <a:pt x="1978" y="378"/>
                      </a:lnTo>
                      <a:lnTo>
                        <a:pt x="1970" y="394"/>
                      </a:lnTo>
                      <a:lnTo>
                        <a:pt x="1970" y="394"/>
                      </a:lnTo>
                      <a:close/>
                      <a:moveTo>
                        <a:pt x="2043" y="207"/>
                      </a:moveTo>
                      <a:lnTo>
                        <a:pt x="2043" y="207"/>
                      </a:lnTo>
                      <a:lnTo>
                        <a:pt x="2040" y="206"/>
                      </a:lnTo>
                      <a:lnTo>
                        <a:pt x="2034" y="204"/>
                      </a:lnTo>
                      <a:lnTo>
                        <a:pt x="2023" y="203"/>
                      </a:lnTo>
                      <a:lnTo>
                        <a:pt x="2010" y="204"/>
                      </a:lnTo>
                      <a:lnTo>
                        <a:pt x="2003" y="207"/>
                      </a:lnTo>
                      <a:lnTo>
                        <a:pt x="1994" y="210"/>
                      </a:lnTo>
                      <a:lnTo>
                        <a:pt x="1986" y="214"/>
                      </a:lnTo>
                      <a:lnTo>
                        <a:pt x="1977" y="219"/>
                      </a:lnTo>
                      <a:lnTo>
                        <a:pt x="1968" y="226"/>
                      </a:lnTo>
                      <a:lnTo>
                        <a:pt x="1959" y="236"/>
                      </a:lnTo>
                      <a:lnTo>
                        <a:pt x="1948" y="246"/>
                      </a:lnTo>
                      <a:lnTo>
                        <a:pt x="1939" y="259"/>
                      </a:lnTo>
                      <a:lnTo>
                        <a:pt x="1939" y="259"/>
                      </a:lnTo>
                      <a:lnTo>
                        <a:pt x="1922" y="286"/>
                      </a:lnTo>
                      <a:lnTo>
                        <a:pt x="1909" y="311"/>
                      </a:lnTo>
                      <a:lnTo>
                        <a:pt x="1899" y="333"/>
                      </a:lnTo>
                      <a:lnTo>
                        <a:pt x="1891" y="352"/>
                      </a:lnTo>
                      <a:lnTo>
                        <a:pt x="1887" y="368"/>
                      </a:lnTo>
                      <a:lnTo>
                        <a:pt x="1883" y="379"/>
                      </a:lnTo>
                      <a:lnTo>
                        <a:pt x="1882" y="388"/>
                      </a:lnTo>
                      <a:lnTo>
                        <a:pt x="1882" y="388"/>
                      </a:lnTo>
                      <a:lnTo>
                        <a:pt x="1920" y="352"/>
                      </a:lnTo>
                      <a:lnTo>
                        <a:pt x="1953" y="321"/>
                      </a:lnTo>
                      <a:lnTo>
                        <a:pt x="1970" y="307"/>
                      </a:lnTo>
                      <a:lnTo>
                        <a:pt x="1986" y="295"/>
                      </a:lnTo>
                      <a:lnTo>
                        <a:pt x="1986" y="295"/>
                      </a:lnTo>
                      <a:lnTo>
                        <a:pt x="1992" y="290"/>
                      </a:lnTo>
                      <a:lnTo>
                        <a:pt x="2000" y="283"/>
                      </a:lnTo>
                      <a:lnTo>
                        <a:pt x="2012" y="271"/>
                      </a:lnTo>
                      <a:lnTo>
                        <a:pt x="2021" y="255"/>
                      </a:lnTo>
                      <a:lnTo>
                        <a:pt x="2029" y="241"/>
                      </a:lnTo>
                      <a:lnTo>
                        <a:pt x="2035" y="228"/>
                      </a:lnTo>
                      <a:lnTo>
                        <a:pt x="2039" y="217"/>
                      </a:lnTo>
                      <a:lnTo>
                        <a:pt x="2043" y="207"/>
                      </a:lnTo>
                      <a:lnTo>
                        <a:pt x="2043" y="207"/>
                      </a:lnTo>
                      <a:close/>
                      <a:moveTo>
                        <a:pt x="2157" y="337"/>
                      </a:moveTo>
                      <a:lnTo>
                        <a:pt x="2157" y="337"/>
                      </a:lnTo>
                      <a:lnTo>
                        <a:pt x="2149" y="337"/>
                      </a:lnTo>
                      <a:lnTo>
                        <a:pt x="2131" y="339"/>
                      </a:lnTo>
                      <a:lnTo>
                        <a:pt x="2121" y="340"/>
                      </a:lnTo>
                      <a:lnTo>
                        <a:pt x="2112" y="343"/>
                      </a:lnTo>
                      <a:lnTo>
                        <a:pt x="2104" y="347"/>
                      </a:lnTo>
                      <a:lnTo>
                        <a:pt x="2101" y="350"/>
                      </a:lnTo>
                      <a:lnTo>
                        <a:pt x="2100" y="352"/>
                      </a:lnTo>
                      <a:lnTo>
                        <a:pt x="2100" y="352"/>
                      </a:lnTo>
                      <a:lnTo>
                        <a:pt x="2099" y="357"/>
                      </a:lnTo>
                      <a:lnTo>
                        <a:pt x="2097" y="363"/>
                      </a:lnTo>
                      <a:lnTo>
                        <a:pt x="2099" y="368"/>
                      </a:lnTo>
                      <a:lnTo>
                        <a:pt x="2100" y="373"/>
                      </a:lnTo>
                      <a:lnTo>
                        <a:pt x="2104" y="377"/>
                      </a:lnTo>
                      <a:lnTo>
                        <a:pt x="2109" y="379"/>
                      </a:lnTo>
                      <a:lnTo>
                        <a:pt x="2117" y="379"/>
                      </a:lnTo>
                      <a:lnTo>
                        <a:pt x="2126" y="378"/>
                      </a:lnTo>
                      <a:lnTo>
                        <a:pt x="2126" y="378"/>
                      </a:lnTo>
                      <a:lnTo>
                        <a:pt x="2135" y="374"/>
                      </a:lnTo>
                      <a:lnTo>
                        <a:pt x="2143" y="369"/>
                      </a:lnTo>
                      <a:lnTo>
                        <a:pt x="2148" y="363"/>
                      </a:lnTo>
                      <a:lnTo>
                        <a:pt x="2152" y="355"/>
                      </a:lnTo>
                      <a:lnTo>
                        <a:pt x="2154" y="348"/>
                      </a:lnTo>
                      <a:lnTo>
                        <a:pt x="2156" y="342"/>
                      </a:lnTo>
                      <a:lnTo>
                        <a:pt x="2157" y="337"/>
                      </a:lnTo>
                      <a:lnTo>
                        <a:pt x="2157" y="337"/>
                      </a:lnTo>
                      <a:close/>
                      <a:moveTo>
                        <a:pt x="2312" y="202"/>
                      </a:moveTo>
                      <a:lnTo>
                        <a:pt x="2312" y="202"/>
                      </a:lnTo>
                      <a:lnTo>
                        <a:pt x="2303" y="202"/>
                      </a:lnTo>
                      <a:lnTo>
                        <a:pt x="2280" y="204"/>
                      </a:lnTo>
                      <a:lnTo>
                        <a:pt x="2263" y="206"/>
                      </a:lnTo>
                      <a:lnTo>
                        <a:pt x="2246" y="210"/>
                      </a:lnTo>
                      <a:lnTo>
                        <a:pt x="2228" y="215"/>
                      </a:lnTo>
                      <a:lnTo>
                        <a:pt x="2209" y="223"/>
                      </a:lnTo>
                      <a:lnTo>
                        <a:pt x="2209" y="223"/>
                      </a:lnTo>
                      <a:lnTo>
                        <a:pt x="2200" y="226"/>
                      </a:lnTo>
                      <a:lnTo>
                        <a:pt x="2192" y="232"/>
                      </a:lnTo>
                      <a:lnTo>
                        <a:pt x="2178" y="242"/>
                      </a:lnTo>
                      <a:lnTo>
                        <a:pt x="2167" y="254"/>
                      </a:lnTo>
                      <a:lnTo>
                        <a:pt x="2160" y="265"/>
                      </a:lnTo>
                      <a:lnTo>
                        <a:pt x="2154" y="276"/>
                      </a:lnTo>
                      <a:lnTo>
                        <a:pt x="2150" y="285"/>
                      </a:lnTo>
                      <a:lnTo>
                        <a:pt x="2147" y="295"/>
                      </a:lnTo>
                      <a:lnTo>
                        <a:pt x="2147" y="295"/>
                      </a:lnTo>
                      <a:lnTo>
                        <a:pt x="2147" y="296"/>
                      </a:lnTo>
                      <a:lnTo>
                        <a:pt x="2149" y="296"/>
                      </a:lnTo>
                      <a:lnTo>
                        <a:pt x="2157" y="298"/>
                      </a:lnTo>
                      <a:lnTo>
                        <a:pt x="2171" y="299"/>
                      </a:lnTo>
                      <a:lnTo>
                        <a:pt x="2188" y="299"/>
                      </a:lnTo>
                      <a:lnTo>
                        <a:pt x="2207" y="298"/>
                      </a:lnTo>
                      <a:lnTo>
                        <a:pt x="2227" y="295"/>
                      </a:lnTo>
                      <a:lnTo>
                        <a:pt x="2248" y="291"/>
                      </a:lnTo>
                      <a:lnTo>
                        <a:pt x="2266" y="285"/>
                      </a:lnTo>
                      <a:lnTo>
                        <a:pt x="2266" y="285"/>
                      </a:lnTo>
                      <a:lnTo>
                        <a:pt x="2274" y="281"/>
                      </a:lnTo>
                      <a:lnTo>
                        <a:pt x="2281" y="276"/>
                      </a:lnTo>
                      <a:lnTo>
                        <a:pt x="2288" y="271"/>
                      </a:lnTo>
                      <a:lnTo>
                        <a:pt x="2293" y="264"/>
                      </a:lnTo>
                      <a:lnTo>
                        <a:pt x="2297" y="258"/>
                      </a:lnTo>
                      <a:lnTo>
                        <a:pt x="2301" y="250"/>
                      </a:lnTo>
                      <a:lnTo>
                        <a:pt x="2307" y="236"/>
                      </a:lnTo>
                      <a:lnTo>
                        <a:pt x="2310" y="223"/>
                      </a:lnTo>
                      <a:lnTo>
                        <a:pt x="2311" y="212"/>
                      </a:lnTo>
                      <a:lnTo>
                        <a:pt x="2312" y="202"/>
                      </a:lnTo>
                      <a:lnTo>
                        <a:pt x="2312" y="202"/>
                      </a:lnTo>
                      <a:close/>
                      <a:moveTo>
                        <a:pt x="2328" y="0"/>
                      </a:moveTo>
                      <a:lnTo>
                        <a:pt x="2328" y="0"/>
                      </a:lnTo>
                      <a:lnTo>
                        <a:pt x="2319" y="2"/>
                      </a:lnTo>
                      <a:lnTo>
                        <a:pt x="2309" y="6"/>
                      </a:lnTo>
                      <a:lnTo>
                        <a:pt x="2294" y="11"/>
                      </a:lnTo>
                      <a:lnTo>
                        <a:pt x="2279" y="21"/>
                      </a:lnTo>
                      <a:lnTo>
                        <a:pt x="2262" y="32"/>
                      </a:lnTo>
                      <a:lnTo>
                        <a:pt x="2242" y="48"/>
                      </a:lnTo>
                      <a:lnTo>
                        <a:pt x="2233" y="57"/>
                      </a:lnTo>
                      <a:lnTo>
                        <a:pt x="2224" y="67"/>
                      </a:lnTo>
                      <a:lnTo>
                        <a:pt x="2224" y="67"/>
                      </a:lnTo>
                      <a:lnTo>
                        <a:pt x="2215" y="78"/>
                      </a:lnTo>
                      <a:lnTo>
                        <a:pt x="2207" y="89"/>
                      </a:lnTo>
                      <a:lnTo>
                        <a:pt x="2193" y="113"/>
                      </a:lnTo>
                      <a:lnTo>
                        <a:pt x="2182" y="135"/>
                      </a:lnTo>
                      <a:lnTo>
                        <a:pt x="2172" y="155"/>
                      </a:lnTo>
                      <a:lnTo>
                        <a:pt x="2165" y="175"/>
                      </a:lnTo>
                      <a:lnTo>
                        <a:pt x="2161" y="189"/>
                      </a:lnTo>
                      <a:lnTo>
                        <a:pt x="2157" y="202"/>
                      </a:lnTo>
                      <a:lnTo>
                        <a:pt x="2157" y="202"/>
                      </a:lnTo>
                      <a:lnTo>
                        <a:pt x="2178" y="193"/>
                      </a:lnTo>
                      <a:lnTo>
                        <a:pt x="2224" y="168"/>
                      </a:lnTo>
                      <a:lnTo>
                        <a:pt x="2250" y="154"/>
                      </a:lnTo>
                      <a:lnTo>
                        <a:pt x="2275" y="138"/>
                      </a:lnTo>
                      <a:lnTo>
                        <a:pt x="2294" y="123"/>
                      </a:lnTo>
                      <a:lnTo>
                        <a:pt x="2302" y="115"/>
                      </a:lnTo>
                      <a:lnTo>
                        <a:pt x="2307" y="109"/>
                      </a:lnTo>
                      <a:lnTo>
                        <a:pt x="2307" y="109"/>
                      </a:lnTo>
                      <a:lnTo>
                        <a:pt x="2311" y="102"/>
                      </a:lnTo>
                      <a:lnTo>
                        <a:pt x="2315" y="94"/>
                      </a:lnTo>
                      <a:lnTo>
                        <a:pt x="2320" y="76"/>
                      </a:lnTo>
                      <a:lnTo>
                        <a:pt x="2324" y="59"/>
                      </a:lnTo>
                      <a:lnTo>
                        <a:pt x="2325" y="41"/>
                      </a:lnTo>
                      <a:lnTo>
                        <a:pt x="2328" y="11"/>
                      </a:lnTo>
                      <a:lnTo>
                        <a:pt x="2328" y="0"/>
                      </a:lnTo>
                      <a:lnTo>
                        <a:pt x="2328" y="0"/>
                      </a:lnTo>
                      <a:close/>
                      <a:moveTo>
                        <a:pt x="2090" y="88"/>
                      </a:moveTo>
                      <a:lnTo>
                        <a:pt x="2090" y="88"/>
                      </a:lnTo>
                      <a:lnTo>
                        <a:pt x="2088" y="94"/>
                      </a:lnTo>
                      <a:lnTo>
                        <a:pt x="2088" y="106"/>
                      </a:lnTo>
                      <a:lnTo>
                        <a:pt x="2092" y="138"/>
                      </a:lnTo>
                      <a:lnTo>
                        <a:pt x="2097" y="171"/>
                      </a:lnTo>
                      <a:lnTo>
                        <a:pt x="2100" y="190"/>
                      </a:lnTo>
                      <a:lnTo>
                        <a:pt x="2100" y="190"/>
                      </a:lnTo>
                      <a:lnTo>
                        <a:pt x="2106" y="180"/>
                      </a:lnTo>
                      <a:lnTo>
                        <a:pt x="2115" y="163"/>
                      </a:lnTo>
                      <a:lnTo>
                        <a:pt x="2126" y="146"/>
                      </a:lnTo>
                      <a:lnTo>
                        <a:pt x="2131" y="135"/>
                      </a:lnTo>
                      <a:lnTo>
                        <a:pt x="2131" y="135"/>
                      </a:lnTo>
                      <a:lnTo>
                        <a:pt x="2132" y="118"/>
                      </a:lnTo>
                      <a:lnTo>
                        <a:pt x="2135" y="89"/>
                      </a:lnTo>
                      <a:lnTo>
                        <a:pt x="2136" y="52"/>
                      </a:lnTo>
                      <a:lnTo>
                        <a:pt x="2136" y="52"/>
                      </a:lnTo>
                      <a:lnTo>
                        <a:pt x="2115" y="66"/>
                      </a:lnTo>
                      <a:lnTo>
                        <a:pt x="2100" y="78"/>
                      </a:lnTo>
                      <a:lnTo>
                        <a:pt x="2093" y="83"/>
                      </a:lnTo>
                      <a:lnTo>
                        <a:pt x="2090" y="88"/>
                      </a:lnTo>
                      <a:lnTo>
                        <a:pt x="2090" y="88"/>
                      </a:lnTo>
                      <a:close/>
                      <a:moveTo>
                        <a:pt x="2100" y="192"/>
                      </a:moveTo>
                      <a:lnTo>
                        <a:pt x="2100" y="192"/>
                      </a:lnTo>
                      <a:lnTo>
                        <a:pt x="2100" y="190"/>
                      </a:lnTo>
                      <a:lnTo>
                        <a:pt x="2100" y="190"/>
                      </a:lnTo>
                      <a:lnTo>
                        <a:pt x="2100" y="192"/>
                      </a:lnTo>
                      <a:lnTo>
                        <a:pt x="2100" y="192"/>
                      </a:lnTo>
                      <a:close/>
                    </a:path>
                  </a:pathLst>
                </a:custGeom>
                <a:solidFill>
                  <a:srgbClr val="66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369ED991-B910-475C-B6AD-23FE647A90D6}"/>
                </a:ext>
              </a:extLst>
            </p:cNvPr>
            <p:cNvGrpSpPr/>
            <p:nvPr/>
          </p:nvGrpSpPr>
          <p:grpSpPr>
            <a:xfrm>
              <a:off x="5053896" y="866161"/>
              <a:ext cx="1983213" cy="1321479"/>
              <a:chOff x="1858934" y="2060829"/>
              <a:chExt cx="1983213" cy="1321479"/>
            </a:xfrm>
          </p:grpSpPr>
          <p:sp>
            <p:nvSpPr>
              <p:cNvPr id="107" name="Rectangle 76">
                <a:extLst>
                  <a:ext uri="{FF2B5EF4-FFF2-40B4-BE49-F238E27FC236}">
                    <a16:creationId xmlns:a16="http://schemas.microsoft.com/office/drawing/2014/main" id="{E795668C-71EA-45EB-B545-EAC68F2986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8934" y="2060829"/>
                <a:ext cx="1983213" cy="13214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5D7A8502-DDD6-449E-BD87-901354A9B31C}"/>
                  </a:ext>
                </a:extLst>
              </p:cNvPr>
              <p:cNvGrpSpPr/>
              <p:nvPr/>
            </p:nvGrpSpPr>
            <p:grpSpPr>
              <a:xfrm>
                <a:off x="2375938" y="2305394"/>
                <a:ext cx="1062605" cy="866432"/>
                <a:chOff x="1081506" y="1556147"/>
                <a:chExt cx="1651000" cy="1346200"/>
              </a:xfrm>
            </p:grpSpPr>
            <p:sp>
              <p:nvSpPr>
                <p:cNvPr id="109" name="Freeform 174">
                  <a:extLst>
                    <a:ext uri="{FF2B5EF4-FFF2-40B4-BE49-F238E27FC236}">
                      <a16:creationId xmlns:a16="http://schemas.microsoft.com/office/drawing/2014/main" id="{23E60C4A-417B-4E66-85A7-3196C66B5F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1506" y="1556147"/>
                  <a:ext cx="1651000" cy="919163"/>
                </a:xfrm>
                <a:custGeom>
                  <a:avLst/>
                  <a:gdLst>
                    <a:gd name="T0" fmla="*/ 57 w 3120"/>
                    <a:gd name="T1" fmla="*/ 1089 h 1736"/>
                    <a:gd name="T2" fmla="*/ 43 w 3120"/>
                    <a:gd name="T3" fmla="*/ 1148 h 1736"/>
                    <a:gd name="T4" fmla="*/ 64 w 3120"/>
                    <a:gd name="T5" fmla="*/ 1190 h 1736"/>
                    <a:gd name="T6" fmla="*/ 124 w 3120"/>
                    <a:gd name="T7" fmla="*/ 1300 h 1736"/>
                    <a:gd name="T8" fmla="*/ 145 w 3120"/>
                    <a:gd name="T9" fmla="*/ 1376 h 1736"/>
                    <a:gd name="T10" fmla="*/ 202 w 3120"/>
                    <a:gd name="T11" fmla="*/ 1487 h 1736"/>
                    <a:gd name="T12" fmla="*/ 524 w 3120"/>
                    <a:gd name="T13" fmla="*/ 1611 h 1736"/>
                    <a:gd name="T14" fmla="*/ 732 w 3120"/>
                    <a:gd name="T15" fmla="*/ 1585 h 1736"/>
                    <a:gd name="T16" fmla="*/ 833 w 3120"/>
                    <a:gd name="T17" fmla="*/ 1615 h 1736"/>
                    <a:gd name="T18" fmla="*/ 1001 w 3120"/>
                    <a:gd name="T19" fmla="*/ 1716 h 1736"/>
                    <a:gd name="T20" fmla="*/ 1005 w 3120"/>
                    <a:gd name="T21" fmla="*/ 1635 h 1736"/>
                    <a:gd name="T22" fmla="*/ 1107 w 3120"/>
                    <a:gd name="T23" fmla="*/ 1543 h 1736"/>
                    <a:gd name="T24" fmla="*/ 1301 w 3120"/>
                    <a:gd name="T25" fmla="*/ 1525 h 1736"/>
                    <a:gd name="T26" fmla="*/ 1568 w 3120"/>
                    <a:gd name="T27" fmla="*/ 1437 h 1736"/>
                    <a:gd name="T28" fmla="*/ 1789 w 3120"/>
                    <a:gd name="T29" fmla="*/ 1354 h 1736"/>
                    <a:gd name="T30" fmla="*/ 1846 w 3120"/>
                    <a:gd name="T31" fmla="*/ 1264 h 1736"/>
                    <a:gd name="T32" fmla="*/ 1846 w 3120"/>
                    <a:gd name="T33" fmla="*/ 1172 h 1736"/>
                    <a:gd name="T34" fmla="*/ 1931 w 3120"/>
                    <a:gd name="T35" fmla="*/ 1105 h 1736"/>
                    <a:gd name="T36" fmla="*/ 2045 w 3120"/>
                    <a:gd name="T37" fmla="*/ 1107 h 1736"/>
                    <a:gd name="T38" fmla="*/ 2149 w 3120"/>
                    <a:gd name="T39" fmla="*/ 1163 h 1736"/>
                    <a:gd name="T40" fmla="*/ 2188 w 3120"/>
                    <a:gd name="T41" fmla="*/ 1139 h 1736"/>
                    <a:gd name="T42" fmla="*/ 2261 w 3120"/>
                    <a:gd name="T43" fmla="*/ 1093 h 1736"/>
                    <a:gd name="T44" fmla="*/ 2366 w 3120"/>
                    <a:gd name="T45" fmla="*/ 1109 h 1736"/>
                    <a:gd name="T46" fmla="*/ 2456 w 3120"/>
                    <a:gd name="T47" fmla="*/ 1126 h 1736"/>
                    <a:gd name="T48" fmla="*/ 2437 w 3120"/>
                    <a:gd name="T49" fmla="*/ 1083 h 1736"/>
                    <a:gd name="T50" fmla="*/ 2287 w 3120"/>
                    <a:gd name="T51" fmla="*/ 912 h 1736"/>
                    <a:gd name="T52" fmla="*/ 2249 w 3120"/>
                    <a:gd name="T53" fmla="*/ 847 h 1736"/>
                    <a:gd name="T54" fmla="*/ 2197 w 3120"/>
                    <a:gd name="T55" fmla="*/ 769 h 1736"/>
                    <a:gd name="T56" fmla="*/ 2224 w 3120"/>
                    <a:gd name="T57" fmla="*/ 663 h 1736"/>
                    <a:gd name="T58" fmla="*/ 2333 w 3120"/>
                    <a:gd name="T59" fmla="*/ 570 h 1736"/>
                    <a:gd name="T60" fmla="*/ 2406 w 3120"/>
                    <a:gd name="T61" fmla="*/ 560 h 1736"/>
                    <a:gd name="T62" fmla="*/ 2465 w 3120"/>
                    <a:gd name="T63" fmla="*/ 465 h 1736"/>
                    <a:gd name="T64" fmla="*/ 2577 w 3120"/>
                    <a:gd name="T65" fmla="*/ 378 h 1736"/>
                    <a:gd name="T66" fmla="*/ 2712 w 3120"/>
                    <a:gd name="T67" fmla="*/ 330 h 1736"/>
                    <a:gd name="T68" fmla="*/ 2795 w 3120"/>
                    <a:gd name="T69" fmla="*/ 259 h 1736"/>
                    <a:gd name="T70" fmla="*/ 2905 w 3120"/>
                    <a:gd name="T71" fmla="*/ 188 h 1736"/>
                    <a:gd name="T72" fmla="*/ 2963 w 3120"/>
                    <a:gd name="T73" fmla="*/ 130 h 1736"/>
                    <a:gd name="T74" fmla="*/ 3093 w 3120"/>
                    <a:gd name="T75" fmla="*/ 74 h 1736"/>
                    <a:gd name="T76" fmla="*/ 3120 w 3120"/>
                    <a:gd name="T77" fmla="*/ 5 h 1736"/>
                    <a:gd name="T78" fmla="*/ 3063 w 3120"/>
                    <a:gd name="T79" fmla="*/ 16 h 1736"/>
                    <a:gd name="T80" fmla="*/ 2859 w 3120"/>
                    <a:gd name="T81" fmla="*/ 80 h 1736"/>
                    <a:gd name="T82" fmla="*/ 2791 w 3120"/>
                    <a:gd name="T83" fmla="*/ 122 h 1736"/>
                    <a:gd name="T84" fmla="*/ 2627 w 3120"/>
                    <a:gd name="T85" fmla="*/ 196 h 1736"/>
                    <a:gd name="T86" fmla="*/ 2525 w 3120"/>
                    <a:gd name="T87" fmla="*/ 266 h 1736"/>
                    <a:gd name="T88" fmla="*/ 2354 w 3120"/>
                    <a:gd name="T89" fmla="*/ 352 h 1736"/>
                    <a:gd name="T90" fmla="*/ 2131 w 3120"/>
                    <a:gd name="T91" fmla="*/ 431 h 1736"/>
                    <a:gd name="T92" fmla="*/ 1933 w 3120"/>
                    <a:gd name="T93" fmla="*/ 466 h 1736"/>
                    <a:gd name="T94" fmla="*/ 1732 w 3120"/>
                    <a:gd name="T95" fmla="*/ 523 h 1736"/>
                    <a:gd name="T96" fmla="*/ 1390 w 3120"/>
                    <a:gd name="T97" fmla="*/ 544 h 1736"/>
                    <a:gd name="T98" fmla="*/ 1168 w 3120"/>
                    <a:gd name="T99" fmla="*/ 506 h 1736"/>
                    <a:gd name="T100" fmla="*/ 1080 w 3120"/>
                    <a:gd name="T101" fmla="*/ 517 h 1736"/>
                    <a:gd name="T102" fmla="*/ 905 w 3120"/>
                    <a:gd name="T103" fmla="*/ 504 h 1736"/>
                    <a:gd name="T104" fmla="*/ 897 w 3120"/>
                    <a:gd name="T105" fmla="*/ 676 h 1736"/>
                    <a:gd name="T106" fmla="*/ 835 w 3120"/>
                    <a:gd name="T107" fmla="*/ 802 h 1736"/>
                    <a:gd name="T108" fmla="*/ 767 w 3120"/>
                    <a:gd name="T109" fmla="*/ 845 h 1736"/>
                    <a:gd name="T110" fmla="*/ 643 w 3120"/>
                    <a:gd name="T111" fmla="*/ 808 h 1736"/>
                    <a:gd name="T112" fmla="*/ 487 w 3120"/>
                    <a:gd name="T113" fmla="*/ 777 h 1736"/>
                    <a:gd name="T114" fmla="*/ 394 w 3120"/>
                    <a:gd name="T115" fmla="*/ 810 h 1736"/>
                    <a:gd name="T116" fmla="*/ 347 w 3120"/>
                    <a:gd name="T117" fmla="*/ 850 h 1736"/>
                    <a:gd name="T118" fmla="*/ 248 w 3120"/>
                    <a:gd name="T119" fmla="*/ 987 h 1736"/>
                    <a:gd name="T120" fmla="*/ 166 w 3120"/>
                    <a:gd name="T121" fmla="*/ 1016 h 1736"/>
                    <a:gd name="T122" fmla="*/ 27 w 3120"/>
                    <a:gd name="T123" fmla="*/ 940 h 1736"/>
                    <a:gd name="T124" fmla="*/ 0 w 3120"/>
                    <a:gd name="T125" fmla="*/ 917 h 17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120" h="1736">
                      <a:moveTo>
                        <a:pt x="0" y="917"/>
                      </a:moveTo>
                      <a:lnTo>
                        <a:pt x="0" y="984"/>
                      </a:lnTo>
                      <a:lnTo>
                        <a:pt x="0" y="984"/>
                      </a:lnTo>
                      <a:lnTo>
                        <a:pt x="9" y="1000"/>
                      </a:lnTo>
                      <a:lnTo>
                        <a:pt x="30" y="1034"/>
                      </a:lnTo>
                      <a:lnTo>
                        <a:pt x="49" y="1071"/>
                      </a:lnTo>
                      <a:lnTo>
                        <a:pt x="56" y="1085"/>
                      </a:lnTo>
                      <a:lnTo>
                        <a:pt x="57" y="1089"/>
                      </a:lnTo>
                      <a:lnTo>
                        <a:pt x="57" y="1093"/>
                      </a:lnTo>
                      <a:lnTo>
                        <a:pt x="57" y="1093"/>
                      </a:lnTo>
                      <a:lnTo>
                        <a:pt x="53" y="1106"/>
                      </a:lnTo>
                      <a:lnTo>
                        <a:pt x="48" y="1122"/>
                      </a:lnTo>
                      <a:lnTo>
                        <a:pt x="44" y="1136"/>
                      </a:lnTo>
                      <a:lnTo>
                        <a:pt x="41" y="1145"/>
                      </a:lnTo>
                      <a:lnTo>
                        <a:pt x="41" y="1145"/>
                      </a:lnTo>
                      <a:lnTo>
                        <a:pt x="43" y="1148"/>
                      </a:lnTo>
                      <a:lnTo>
                        <a:pt x="47" y="1150"/>
                      </a:lnTo>
                      <a:lnTo>
                        <a:pt x="52" y="1155"/>
                      </a:lnTo>
                      <a:lnTo>
                        <a:pt x="57" y="1161"/>
                      </a:lnTo>
                      <a:lnTo>
                        <a:pt x="61" y="1167"/>
                      </a:lnTo>
                      <a:lnTo>
                        <a:pt x="65" y="1175"/>
                      </a:lnTo>
                      <a:lnTo>
                        <a:pt x="65" y="1180"/>
                      </a:lnTo>
                      <a:lnTo>
                        <a:pt x="65" y="1185"/>
                      </a:lnTo>
                      <a:lnTo>
                        <a:pt x="64" y="1190"/>
                      </a:lnTo>
                      <a:lnTo>
                        <a:pt x="62" y="1197"/>
                      </a:lnTo>
                      <a:lnTo>
                        <a:pt x="62" y="1197"/>
                      </a:lnTo>
                      <a:lnTo>
                        <a:pt x="56" y="1219"/>
                      </a:lnTo>
                      <a:lnTo>
                        <a:pt x="52" y="1233"/>
                      </a:lnTo>
                      <a:lnTo>
                        <a:pt x="52" y="1241"/>
                      </a:lnTo>
                      <a:lnTo>
                        <a:pt x="52" y="1244"/>
                      </a:lnTo>
                      <a:lnTo>
                        <a:pt x="124" y="1300"/>
                      </a:lnTo>
                      <a:lnTo>
                        <a:pt x="124" y="1300"/>
                      </a:lnTo>
                      <a:lnTo>
                        <a:pt x="127" y="1304"/>
                      </a:lnTo>
                      <a:lnTo>
                        <a:pt x="132" y="1316"/>
                      </a:lnTo>
                      <a:lnTo>
                        <a:pt x="137" y="1332"/>
                      </a:lnTo>
                      <a:lnTo>
                        <a:pt x="139" y="1339"/>
                      </a:lnTo>
                      <a:lnTo>
                        <a:pt x="140" y="1347"/>
                      </a:lnTo>
                      <a:lnTo>
                        <a:pt x="140" y="1347"/>
                      </a:lnTo>
                      <a:lnTo>
                        <a:pt x="141" y="1359"/>
                      </a:lnTo>
                      <a:lnTo>
                        <a:pt x="145" y="1376"/>
                      </a:lnTo>
                      <a:lnTo>
                        <a:pt x="150" y="1396"/>
                      </a:lnTo>
                      <a:lnTo>
                        <a:pt x="158" y="1418"/>
                      </a:lnTo>
                      <a:lnTo>
                        <a:pt x="167" y="1440"/>
                      </a:lnTo>
                      <a:lnTo>
                        <a:pt x="178" y="1460"/>
                      </a:lnTo>
                      <a:lnTo>
                        <a:pt x="183" y="1469"/>
                      </a:lnTo>
                      <a:lnTo>
                        <a:pt x="189" y="1477"/>
                      </a:lnTo>
                      <a:lnTo>
                        <a:pt x="196" y="1483"/>
                      </a:lnTo>
                      <a:lnTo>
                        <a:pt x="202" y="1487"/>
                      </a:lnTo>
                      <a:lnTo>
                        <a:pt x="202" y="1487"/>
                      </a:lnTo>
                      <a:lnTo>
                        <a:pt x="227" y="1499"/>
                      </a:lnTo>
                      <a:lnTo>
                        <a:pt x="268" y="1516"/>
                      </a:lnTo>
                      <a:lnTo>
                        <a:pt x="323" y="1539"/>
                      </a:lnTo>
                      <a:lnTo>
                        <a:pt x="384" y="1562"/>
                      </a:lnTo>
                      <a:lnTo>
                        <a:pt x="445" y="1585"/>
                      </a:lnTo>
                      <a:lnTo>
                        <a:pt x="499" y="1605"/>
                      </a:lnTo>
                      <a:lnTo>
                        <a:pt x="524" y="1611"/>
                      </a:lnTo>
                      <a:lnTo>
                        <a:pt x="543" y="1618"/>
                      </a:lnTo>
                      <a:lnTo>
                        <a:pt x="560" y="1620"/>
                      </a:lnTo>
                      <a:lnTo>
                        <a:pt x="570" y="1622"/>
                      </a:lnTo>
                      <a:lnTo>
                        <a:pt x="570" y="1622"/>
                      </a:lnTo>
                      <a:lnTo>
                        <a:pt x="592" y="1618"/>
                      </a:lnTo>
                      <a:lnTo>
                        <a:pt x="622" y="1611"/>
                      </a:lnTo>
                      <a:lnTo>
                        <a:pt x="696" y="1593"/>
                      </a:lnTo>
                      <a:lnTo>
                        <a:pt x="732" y="1585"/>
                      </a:lnTo>
                      <a:lnTo>
                        <a:pt x="766" y="1580"/>
                      </a:lnTo>
                      <a:lnTo>
                        <a:pt x="780" y="1580"/>
                      </a:lnTo>
                      <a:lnTo>
                        <a:pt x="792" y="1580"/>
                      </a:lnTo>
                      <a:lnTo>
                        <a:pt x="802" y="1582"/>
                      </a:lnTo>
                      <a:lnTo>
                        <a:pt x="809" y="1585"/>
                      </a:lnTo>
                      <a:lnTo>
                        <a:pt x="809" y="1585"/>
                      </a:lnTo>
                      <a:lnTo>
                        <a:pt x="821" y="1597"/>
                      </a:lnTo>
                      <a:lnTo>
                        <a:pt x="833" y="1615"/>
                      </a:lnTo>
                      <a:lnTo>
                        <a:pt x="848" y="1635"/>
                      </a:lnTo>
                      <a:lnTo>
                        <a:pt x="861" y="1657"/>
                      </a:lnTo>
                      <a:lnTo>
                        <a:pt x="883" y="1694"/>
                      </a:lnTo>
                      <a:lnTo>
                        <a:pt x="892" y="1710"/>
                      </a:lnTo>
                      <a:lnTo>
                        <a:pt x="1006" y="1736"/>
                      </a:lnTo>
                      <a:lnTo>
                        <a:pt x="1006" y="1736"/>
                      </a:lnTo>
                      <a:lnTo>
                        <a:pt x="1003" y="1727"/>
                      </a:lnTo>
                      <a:lnTo>
                        <a:pt x="1001" y="1716"/>
                      </a:lnTo>
                      <a:lnTo>
                        <a:pt x="998" y="1702"/>
                      </a:lnTo>
                      <a:lnTo>
                        <a:pt x="995" y="1688"/>
                      </a:lnTo>
                      <a:lnTo>
                        <a:pt x="995" y="1672"/>
                      </a:lnTo>
                      <a:lnTo>
                        <a:pt x="997" y="1657"/>
                      </a:lnTo>
                      <a:lnTo>
                        <a:pt x="998" y="1649"/>
                      </a:lnTo>
                      <a:lnTo>
                        <a:pt x="1001" y="1642"/>
                      </a:lnTo>
                      <a:lnTo>
                        <a:pt x="1001" y="1642"/>
                      </a:lnTo>
                      <a:lnTo>
                        <a:pt x="1005" y="1635"/>
                      </a:lnTo>
                      <a:lnTo>
                        <a:pt x="1010" y="1627"/>
                      </a:lnTo>
                      <a:lnTo>
                        <a:pt x="1024" y="1609"/>
                      </a:lnTo>
                      <a:lnTo>
                        <a:pt x="1042" y="1588"/>
                      </a:lnTo>
                      <a:lnTo>
                        <a:pt x="1054" y="1578"/>
                      </a:lnTo>
                      <a:lnTo>
                        <a:pt x="1065" y="1569"/>
                      </a:lnTo>
                      <a:lnTo>
                        <a:pt x="1078" y="1560"/>
                      </a:lnTo>
                      <a:lnTo>
                        <a:pt x="1093" y="1550"/>
                      </a:lnTo>
                      <a:lnTo>
                        <a:pt x="1107" y="1543"/>
                      </a:lnTo>
                      <a:lnTo>
                        <a:pt x="1123" y="1536"/>
                      </a:lnTo>
                      <a:lnTo>
                        <a:pt x="1138" y="1530"/>
                      </a:lnTo>
                      <a:lnTo>
                        <a:pt x="1154" y="1526"/>
                      </a:lnTo>
                      <a:lnTo>
                        <a:pt x="1170" y="1523"/>
                      </a:lnTo>
                      <a:lnTo>
                        <a:pt x="1187" y="1523"/>
                      </a:lnTo>
                      <a:lnTo>
                        <a:pt x="1187" y="1523"/>
                      </a:lnTo>
                      <a:lnTo>
                        <a:pt x="1251" y="1525"/>
                      </a:lnTo>
                      <a:lnTo>
                        <a:pt x="1301" y="1525"/>
                      </a:lnTo>
                      <a:lnTo>
                        <a:pt x="1348" y="1523"/>
                      </a:lnTo>
                      <a:lnTo>
                        <a:pt x="1348" y="1523"/>
                      </a:lnTo>
                      <a:lnTo>
                        <a:pt x="1371" y="1512"/>
                      </a:lnTo>
                      <a:lnTo>
                        <a:pt x="1391" y="1503"/>
                      </a:lnTo>
                      <a:lnTo>
                        <a:pt x="1405" y="1497"/>
                      </a:lnTo>
                      <a:lnTo>
                        <a:pt x="1405" y="1497"/>
                      </a:lnTo>
                      <a:lnTo>
                        <a:pt x="1460" y="1478"/>
                      </a:lnTo>
                      <a:lnTo>
                        <a:pt x="1568" y="1437"/>
                      </a:lnTo>
                      <a:lnTo>
                        <a:pt x="1721" y="1378"/>
                      </a:lnTo>
                      <a:lnTo>
                        <a:pt x="1721" y="1378"/>
                      </a:lnTo>
                      <a:lnTo>
                        <a:pt x="1737" y="1365"/>
                      </a:lnTo>
                      <a:lnTo>
                        <a:pt x="1751" y="1356"/>
                      </a:lnTo>
                      <a:lnTo>
                        <a:pt x="1758" y="1354"/>
                      </a:lnTo>
                      <a:lnTo>
                        <a:pt x="1763" y="1352"/>
                      </a:lnTo>
                      <a:lnTo>
                        <a:pt x="1763" y="1352"/>
                      </a:lnTo>
                      <a:lnTo>
                        <a:pt x="1789" y="1354"/>
                      </a:lnTo>
                      <a:lnTo>
                        <a:pt x="1799" y="1355"/>
                      </a:lnTo>
                      <a:lnTo>
                        <a:pt x="1803" y="1354"/>
                      </a:lnTo>
                      <a:lnTo>
                        <a:pt x="1804" y="1352"/>
                      </a:lnTo>
                      <a:lnTo>
                        <a:pt x="1804" y="1352"/>
                      </a:lnTo>
                      <a:lnTo>
                        <a:pt x="1811" y="1337"/>
                      </a:lnTo>
                      <a:lnTo>
                        <a:pt x="1825" y="1308"/>
                      </a:lnTo>
                      <a:lnTo>
                        <a:pt x="1839" y="1280"/>
                      </a:lnTo>
                      <a:lnTo>
                        <a:pt x="1846" y="1264"/>
                      </a:lnTo>
                      <a:lnTo>
                        <a:pt x="1846" y="1264"/>
                      </a:lnTo>
                      <a:lnTo>
                        <a:pt x="1841" y="1246"/>
                      </a:lnTo>
                      <a:lnTo>
                        <a:pt x="1838" y="1228"/>
                      </a:lnTo>
                      <a:lnTo>
                        <a:pt x="1838" y="1218"/>
                      </a:lnTo>
                      <a:lnTo>
                        <a:pt x="1838" y="1207"/>
                      </a:lnTo>
                      <a:lnTo>
                        <a:pt x="1839" y="1196"/>
                      </a:lnTo>
                      <a:lnTo>
                        <a:pt x="1842" y="1184"/>
                      </a:lnTo>
                      <a:lnTo>
                        <a:pt x="1846" y="1172"/>
                      </a:lnTo>
                      <a:lnTo>
                        <a:pt x="1851" y="1161"/>
                      </a:lnTo>
                      <a:lnTo>
                        <a:pt x="1859" y="1149"/>
                      </a:lnTo>
                      <a:lnTo>
                        <a:pt x="1869" y="1139"/>
                      </a:lnTo>
                      <a:lnTo>
                        <a:pt x="1882" y="1128"/>
                      </a:lnTo>
                      <a:lnTo>
                        <a:pt x="1898" y="1119"/>
                      </a:lnTo>
                      <a:lnTo>
                        <a:pt x="1898" y="1119"/>
                      </a:lnTo>
                      <a:lnTo>
                        <a:pt x="1915" y="1111"/>
                      </a:lnTo>
                      <a:lnTo>
                        <a:pt x="1931" y="1105"/>
                      </a:lnTo>
                      <a:lnTo>
                        <a:pt x="1947" y="1101"/>
                      </a:lnTo>
                      <a:lnTo>
                        <a:pt x="1962" y="1098"/>
                      </a:lnTo>
                      <a:lnTo>
                        <a:pt x="1978" y="1097"/>
                      </a:lnTo>
                      <a:lnTo>
                        <a:pt x="1992" y="1097"/>
                      </a:lnTo>
                      <a:lnTo>
                        <a:pt x="2007" y="1098"/>
                      </a:lnTo>
                      <a:lnTo>
                        <a:pt x="2020" y="1101"/>
                      </a:lnTo>
                      <a:lnTo>
                        <a:pt x="2032" y="1104"/>
                      </a:lnTo>
                      <a:lnTo>
                        <a:pt x="2045" y="1107"/>
                      </a:lnTo>
                      <a:lnTo>
                        <a:pt x="2067" y="1115"/>
                      </a:lnTo>
                      <a:lnTo>
                        <a:pt x="2088" y="1126"/>
                      </a:lnTo>
                      <a:lnTo>
                        <a:pt x="2105" y="1135"/>
                      </a:lnTo>
                      <a:lnTo>
                        <a:pt x="2105" y="1135"/>
                      </a:lnTo>
                      <a:lnTo>
                        <a:pt x="2119" y="1142"/>
                      </a:lnTo>
                      <a:lnTo>
                        <a:pt x="2130" y="1150"/>
                      </a:lnTo>
                      <a:lnTo>
                        <a:pt x="2144" y="1161"/>
                      </a:lnTo>
                      <a:lnTo>
                        <a:pt x="2149" y="1163"/>
                      </a:lnTo>
                      <a:lnTo>
                        <a:pt x="2154" y="1164"/>
                      </a:lnTo>
                      <a:lnTo>
                        <a:pt x="2161" y="1163"/>
                      </a:lnTo>
                      <a:lnTo>
                        <a:pt x="2167" y="1161"/>
                      </a:lnTo>
                      <a:lnTo>
                        <a:pt x="2167" y="1161"/>
                      </a:lnTo>
                      <a:lnTo>
                        <a:pt x="2171" y="1158"/>
                      </a:lnTo>
                      <a:lnTo>
                        <a:pt x="2174" y="1155"/>
                      </a:lnTo>
                      <a:lnTo>
                        <a:pt x="2180" y="1148"/>
                      </a:lnTo>
                      <a:lnTo>
                        <a:pt x="2188" y="1139"/>
                      </a:lnTo>
                      <a:lnTo>
                        <a:pt x="2196" y="1128"/>
                      </a:lnTo>
                      <a:lnTo>
                        <a:pt x="2206" y="1118"/>
                      </a:lnTo>
                      <a:lnTo>
                        <a:pt x="2213" y="1113"/>
                      </a:lnTo>
                      <a:lnTo>
                        <a:pt x="2219" y="1107"/>
                      </a:lnTo>
                      <a:lnTo>
                        <a:pt x="2228" y="1104"/>
                      </a:lnTo>
                      <a:lnTo>
                        <a:pt x="2237" y="1100"/>
                      </a:lnTo>
                      <a:lnTo>
                        <a:pt x="2248" y="1096"/>
                      </a:lnTo>
                      <a:lnTo>
                        <a:pt x="2261" y="1093"/>
                      </a:lnTo>
                      <a:lnTo>
                        <a:pt x="2261" y="1093"/>
                      </a:lnTo>
                      <a:lnTo>
                        <a:pt x="2274" y="1092"/>
                      </a:lnTo>
                      <a:lnTo>
                        <a:pt x="2288" y="1092"/>
                      </a:lnTo>
                      <a:lnTo>
                        <a:pt x="2301" y="1092"/>
                      </a:lnTo>
                      <a:lnTo>
                        <a:pt x="2314" y="1095"/>
                      </a:lnTo>
                      <a:lnTo>
                        <a:pt x="2328" y="1097"/>
                      </a:lnTo>
                      <a:lnTo>
                        <a:pt x="2341" y="1101"/>
                      </a:lnTo>
                      <a:lnTo>
                        <a:pt x="2366" y="1109"/>
                      </a:lnTo>
                      <a:lnTo>
                        <a:pt x="2386" y="1118"/>
                      </a:lnTo>
                      <a:lnTo>
                        <a:pt x="2404" y="1127"/>
                      </a:lnTo>
                      <a:lnTo>
                        <a:pt x="2419" y="1132"/>
                      </a:lnTo>
                      <a:lnTo>
                        <a:pt x="2427" y="1135"/>
                      </a:lnTo>
                      <a:lnTo>
                        <a:pt x="2427" y="1135"/>
                      </a:lnTo>
                      <a:lnTo>
                        <a:pt x="2438" y="1133"/>
                      </a:lnTo>
                      <a:lnTo>
                        <a:pt x="2449" y="1130"/>
                      </a:lnTo>
                      <a:lnTo>
                        <a:pt x="2456" y="1126"/>
                      </a:lnTo>
                      <a:lnTo>
                        <a:pt x="2459" y="1124"/>
                      </a:lnTo>
                      <a:lnTo>
                        <a:pt x="2458" y="1124"/>
                      </a:lnTo>
                      <a:lnTo>
                        <a:pt x="2458" y="1124"/>
                      </a:lnTo>
                      <a:lnTo>
                        <a:pt x="2454" y="1124"/>
                      </a:lnTo>
                      <a:lnTo>
                        <a:pt x="2449" y="1122"/>
                      </a:lnTo>
                      <a:lnTo>
                        <a:pt x="2445" y="1117"/>
                      </a:lnTo>
                      <a:lnTo>
                        <a:pt x="2442" y="1109"/>
                      </a:lnTo>
                      <a:lnTo>
                        <a:pt x="2437" y="1083"/>
                      </a:lnTo>
                      <a:lnTo>
                        <a:pt x="2437" y="1083"/>
                      </a:lnTo>
                      <a:lnTo>
                        <a:pt x="2414" y="1060"/>
                      </a:lnTo>
                      <a:lnTo>
                        <a:pt x="2363" y="1005"/>
                      </a:lnTo>
                      <a:lnTo>
                        <a:pt x="2336" y="975"/>
                      </a:lnTo>
                      <a:lnTo>
                        <a:pt x="2311" y="947"/>
                      </a:lnTo>
                      <a:lnTo>
                        <a:pt x="2294" y="925"/>
                      </a:lnTo>
                      <a:lnTo>
                        <a:pt x="2289" y="917"/>
                      </a:lnTo>
                      <a:lnTo>
                        <a:pt x="2287" y="912"/>
                      </a:lnTo>
                      <a:lnTo>
                        <a:pt x="2287" y="912"/>
                      </a:lnTo>
                      <a:lnTo>
                        <a:pt x="2285" y="904"/>
                      </a:lnTo>
                      <a:lnTo>
                        <a:pt x="2283" y="898"/>
                      </a:lnTo>
                      <a:lnTo>
                        <a:pt x="2277" y="885"/>
                      </a:lnTo>
                      <a:lnTo>
                        <a:pt x="2271" y="876"/>
                      </a:lnTo>
                      <a:lnTo>
                        <a:pt x="2266" y="870"/>
                      </a:lnTo>
                      <a:lnTo>
                        <a:pt x="2266" y="870"/>
                      </a:lnTo>
                      <a:lnTo>
                        <a:pt x="2249" y="847"/>
                      </a:lnTo>
                      <a:lnTo>
                        <a:pt x="2235" y="829"/>
                      </a:lnTo>
                      <a:lnTo>
                        <a:pt x="2219" y="813"/>
                      </a:lnTo>
                      <a:lnTo>
                        <a:pt x="2219" y="813"/>
                      </a:lnTo>
                      <a:lnTo>
                        <a:pt x="2217" y="811"/>
                      </a:lnTo>
                      <a:lnTo>
                        <a:pt x="2210" y="802"/>
                      </a:lnTo>
                      <a:lnTo>
                        <a:pt x="2204" y="788"/>
                      </a:lnTo>
                      <a:lnTo>
                        <a:pt x="2200" y="778"/>
                      </a:lnTo>
                      <a:lnTo>
                        <a:pt x="2197" y="769"/>
                      </a:lnTo>
                      <a:lnTo>
                        <a:pt x="2194" y="759"/>
                      </a:lnTo>
                      <a:lnTo>
                        <a:pt x="2193" y="747"/>
                      </a:lnTo>
                      <a:lnTo>
                        <a:pt x="2193" y="734"/>
                      </a:lnTo>
                      <a:lnTo>
                        <a:pt x="2194" y="721"/>
                      </a:lnTo>
                      <a:lnTo>
                        <a:pt x="2198" y="707"/>
                      </a:lnTo>
                      <a:lnTo>
                        <a:pt x="2205" y="693"/>
                      </a:lnTo>
                      <a:lnTo>
                        <a:pt x="2213" y="679"/>
                      </a:lnTo>
                      <a:lnTo>
                        <a:pt x="2224" y="663"/>
                      </a:lnTo>
                      <a:lnTo>
                        <a:pt x="2224" y="663"/>
                      </a:lnTo>
                      <a:lnTo>
                        <a:pt x="2264" y="614"/>
                      </a:lnTo>
                      <a:lnTo>
                        <a:pt x="2280" y="598"/>
                      </a:lnTo>
                      <a:lnTo>
                        <a:pt x="2292" y="587"/>
                      </a:lnTo>
                      <a:lnTo>
                        <a:pt x="2302" y="580"/>
                      </a:lnTo>
                      <a:lnTo>
                        <a:pt x="2311" y="575"/>
                      </a:lnTo>
                      <a:lnTo>
                        <a:pt x="2322" y="573"/>
                      </a:lnTo>
                      <a:lnTo>
                        <a:pt x="2333" y="570"/>
                      </a:lnTo>
                      <a:lnTo>
                        <a:pt x="2333" y="570"/>
                      </a:lnTo>
                      <a:lnTo>
                        <a:pt x="2345" y="569"/>
                      </a:lnTo>
                      <a:lnTo>
                        <a:pt x="2357" y="570"/>
                      </a:lnTo>
                      <a:lnTo>
                        <a:pt x="2376" y="571"/>
                      </a:lnTo>
                      <a:lnTo>
                        <a:pt x="2384" y="571"/>
                      </a:lnTo>
                      <a:lnTo>
                        <a:pt x="2392" y="570"/>
                      </a:lnTo>
                      <a:lnTo>
                        <a:pt x="2399" y="566"/>
                      </a:lnTo>
                      <a:lnTo>
                        <a:pt x="2406" y="560"/>
                      </a:lnTo>
                      <a:lnTo>
                        <a:pt x="2406" y="560"/>
                      </a:lnTo>
                      <a:lnTo>
                        <a:pt x="2417" y="543"/>
                      </a:lnTo>
                      <a:lnTo>
                        <a:pt x="2425" y="528"/>
                      </a:lnTo>
                      <a:lnTo>
                        <a:pt x="2432" y="517"/>
                      </a:lnTo>
                      <a:lnTo>
                        <a:pt x="2437" y="508"/>
                      </a:lnTo>
                      <a:lnTo>
                        <a:pt x="2437" y="508"/>
                      </a:lnTo>
                      <a:lnTo>
                        <a:pt x="2452" y="484"/>
                      </a:lnTo>
                      <a:lnTo>
                        <a:pt x="2465" y="465"/>
                      </a:lnTo>
                      <a:lnTo>
                        <a:pt x="2482" y="443"/>
                      </a:lnTo>
                      <a:lnTo>
                        <a:pt x="2503" y="421"/>
                      </a:lnTo>
                      <a:lnTo>
                        <a:pt x="2513" y="411"/>
                      </a:lnTo>
                      <a:lnTo>
                        <a:pt x="2525" y="402"/>
                      </a:lnTo>
                      <a:lnTo>
                        <a:pt x="2538" y="394"/>
                      </a:lnTo>
                      <a:lnTo>
                        <a:pt x="2551" y="386"/>
                      </a:lnTo>
                      <a:lnTo>
                        <a:pt x="2564" y="381"/>
                      </a:lnTo>
                      <a:lnTo>
                        <a:pt x="2577" y="378"/>
                      </a:lnTo>
                      <a:lnTo>
                        <a:pt x="2577" y="378"/>
                      </a:lnTo>
                      <a:lnTo>
                        <a:pt x="2603" y="374"/>
                      </a:lnTo>
                      <a:lnTo>
                        <a:pt x="2627" y="368"/>
                      </a:lnTo>
                      <a:lnTo>
                        <a:pt x="2648" y="361"/>
                      </a:lnTo>
                      <a:lnTo>
                        <a:pt x="2668" y="355"/>
                      </a:lnTo>
                      <a:lnTo>
                        <a:pt x="2684" y="347"/>
                      </a:lnTo>
                      <a:lnTo>
                        <a:pt x="2700" y="338"/>
                      </a:lnTo>
                      <a:lnTo>
                        <a:pt x="2712" y="330"/>
                      </a:lnTo>
                      <a:lnTo>
                        <a:pt x="2722" y="321"/>
                      </a:lnTo>
                      <a:lnTo>
                        <a:pt x="2722" y="321"/>
                      </a:lnTo>
                      <a:lnTo>
                        <a:pt x="2740" y="303"/>
                      </a:lnTo>
                      <a:lnTo>
                        <a:pt x="2758" y="285"/>
                      </a:lnTo>
                      <a:lnTo>
                        <a:pt x="2777" y="269"/>
                      </a:lnTo>
                      <a:lnTo>
                        <a:pt x="2786" y="264"/>
                      </a:lnTo>
                      <a:lnTo>
                        <a:pt x="2795" y="259"/>
                      </a:lnTo>
                      <a:lnTo>
                        <a:pt x="2795" y="259"/>
                      </a:lnTo>
                      <a:lnTo>
                        <a:pt x="2814" y="249"/>
                      </a:lnTo>
                      <a:lnTo>
                        <a:pt x="2836" y="236"/>
                      </a:lnTo>
                      <a:lnTo>
                        <a:pt x="2872" y="212"/>
                      </a:lnTo>
                      <a:lnTo>
                        <a:pt x="2872" y="212"/>
                      </a:lnTo>
                      <a:lnTo>
                        <a:pt x="2885" y="206"/>
                      </a:lnTo>
                      <a:lnTo>
                        <a:pt x="2896" y="198"/>
                      </a:lnTo>
                      <a:lnTo>
                        <a:pt x="2900" y="194"/>
                      </a:lnTo>
                      <a:lnTo>
                        <a:pt x="2905" y="188"/>
                      </a:lnTo>
                      <a:lnTo>
                        <a:pt x="2909" y="180"/>
                      </a:lnTo>
                      <a:lnTo>
                        <a:pt x="2914" y="171"/>
                      </a:lnTo>
                      <a:lnTo>
                        <a:pt x="2914" y="171"/>
                      </a:lnTo>
                      <a:lnTo>
                        <a:pt x="2920" y="161"/>
                      </a:lnTo>
                      <a:lnTo>
                        <a:pt x="2928" y="152"/>
                      </a:lnTo>
                      <a:lnTo>
                        <a:pt x="2937" y="144"/>
                      </a:lnTo>
                      <a:lnTo>
                        <a:pt x="2950" y="137"/>
                      </a:lnTo>
                      <a:lnTo>
                        <a:pt x="2963" y="130"/>
                      </a:lnTo>
                      <a:lnTo>
                        <a:pt x="2979" y="123"/>
                      </a:lnTo>
                      <a:lnTo>
                        <a:pt x="3012" y="109"/>
                      </a:lnTo>
                      <a:lnTo>
                        <a:pt x="3012" y="109"/>
                      </a:lnTo>
                      <a:lnTo>
                        <a:pt x="3045" y="96"/>
                      </a:lnTo>
                      <a:lnTo>
                        <a:pt x="3071" y="87"/>
                      </a:lnTo>
                      <a:lnTo>
                        <a:pt x="3080" y="83"/>
                      </a:lnTo>
                      <a:lnTo>
                        <a:pt x="3088" y="79"/>
                      </a:lnTo>
                      <a:lnTo>
                        <a:pt x="3093" y="74"/>
                      </a:lnTo>
                      <a:lnTo>
                        <a:pt x="3095" y="67"/>
                      </a:lnTo>
                      <a:lnTo>
                        <a:pt x="3095" y="67"/>
                      </a:lnTo>
                      <a:lnTo>
                        <a:pt x="3098" y="60"/>
                      </a:lnTo>
                      <a:lnTo>
                        <a:pt x="3103" y="49"/>
                      </a:lnTo>
                      <a:lnTo>
                        <a:pt x="3115" y="27"/>
                      </a:lnTo>
                      <a:lnTo>
                        <a:pt x="3119" y="18"/>
                      </a:lnTo>
                      <a:lnTo>
                        <a:pt x="3120" y="9"/>
                      </a:lnTo>
                      <a:lnTo>
                        <a:pt x="3120" y="5"/>
                      </a:lnTo>
                      <a:lnTo>
                        <a:pt x="3117" y="3"/>
                      </a:lnTo>
                      <a:lnTo>
                        <a:pt x="3115" y="1"/>
                      </a:lnTo>
                      <a:lnTo>
                        <a:pt x="3111" y="0"/>
                      </a:lnTo>
                      <a:lnTo>
                        <a:pt x="3111" y="0"/>
                      </a:lnTo>
                      <a:lnTo>
                        <a:pt x="3106" y="0"/>
                      </a:lnTo>
                      <a:lnTo>
                        <a:pt x="3099" y="1"/>
                      </a:lnTo>
                      <a:lnTo>
                        <a:pt x="3082" y="6"/>
                      </a:lnTo>
                      <a:lnTo>
                        <a:pt x="3063" y="16"/>
                      </a:lnTo>
                      <a:lnTo>
                        <a:pt x="3042" y="26"/>
                      </a:lnTo>
                      <a:lnTo>
                        <a:pt x="3001" y="45"/>
                      </a:lnTo>
                      <a:lnTo>
                        <a:pt x="2984" y="53"/>
                      </a:lnTo>
                      <a:lnTo>
                        <a:pt x="2971" y="57"/>
                      </a:lnTo>
                      <a:lnTo>
                        <a:pt x="2971" y="57"/>
                      </a:lnTo>
                      <a:lnTo>
                        <a:pt x="2906" y="69"/>
                      </a:lnTo>
                      <a:lnTo>
                        <a:pt x="2872" y="76"/>
                      </a:lnTo>
                      <a:lnTo>
                        <a:pt x="2859" y="80"/>
                      </a:lnTo>
                      <a:lnTo>
                        <a:pt x="2852" y="83"/>
                      </a:lnTo>
                      <a:lnTo>
                        <a:pt x="2852" y="83"/>
                      </a:lnTo>
                      <a:lnTo>
                        <a:pt x="2843" y="88"/>
                      </a:lnTo>
                      <a:lnTo>
                        <a:pt x="2836" y="95"/>
                      </a:lnTo>
                      <a:lnTo>
                        <a:pt x="2826" y="102"/>
                      </a:lnTo>
                      <a:lnTo>
                        <a:pt x="2805" y="114"/>
                      </a:lnTo>
                      <a:lnTo>
                        <a:pt x="2805" y="114"/>
                      </a:lnTo>
                      <a:lnTo>
                        <a:pt x="2791" y="122"/>
                      </a:lnTo>
                      <a:lnTo>
                        <a:pt x="2777" y="132"/>
                      </a:lnTo>
                      <a:lnTo>
                        <a:pt x="2745" y="155"/>
                      </a:lnTo>
                      <a:lnTo>
                        <a:pt x="2718" y="176"/>
                      </a:lnTo>
                      <a:lnTo>
                        <a:pt x="2707" y="183"/>
                      </a:lnTo>
                      <a:lnTo>
                        <a:pt x="2696" y="187"/>
                      </a:lnTo>
                      <a:lnTo>
                        <a:pt x="2696" y="187"/>
                      </a:lnTo>
                      <a:lnTo>
                        <a:pt x="2668" y="192"/>
                      </a:lnTo>
                      <a:lnTo>
                        <a:pt x="2627" y="196"/>
                      </a:lnTo>
                      <a:lnTo>
                        <a:pt x="2577" y="202"/>
                      </a:lnTo>
                      <a:lnTo>
                        <a:pt x="2577" y="202"/>
                      </a:lnTo>
                      <a:lnTo>
                        <a:pt x="2567" y="220"/>
                      </a:lnTo>
                      <a:lnTo>
                        <a:pt x="2556" y="236"/>
                      </a:lnTo>
                      <a:lnTo>
                        <a:pt x="2546" y="249"/>
                      </a:lnTo>
                      <a:lnTo>
                        <a:pt x="2546" y="249"/>
                      </a:lnTo>
                      <a:lnTo>
                        <a:pt x="2538" y="255"/>
                      </a:lnTo>
                      <a:lnTo>
                        <a:pt x="2525" y="266"/>
                      </a:lnTo>
                      <a:lnTo>
                        <a:pt x="2487" y="289"/>
                      </a:lnTo>
                      <a:lnTo>
                        <a:pt x="2465" y="302"/>
                      </a:lnTo>
                      <a:lnTo>
                        <a:pt x="2445" y="313"/>
                      </a:lnTo>
                      <a:lnTo>
                        <a:pt x="2424" y="324"/>
                      </a:lnTo>
                      <a:lnTo>
                        <a:pt x="2406" y="332"/>
                      </a:lnTo>
                      <a:lnTo>
                        <a:pt x="2406" y="332"/>
                      </a:lnTo>
                      <a:lnTo>
                        <a:pt x="2384" y="341"/>
                      </a:lnTo>
                      <a:lnTo>
                        <a:pt x="2354" y="352"/>
                      </a:lnTo>
                      <a:lnTo>
                        <a:pt x="2281" y="385"/>
                      </a:lnTo>
                      <a:lnTo>
                        <a:pt x="2209" y="415"/>
                      </a:lnTo>
                      <a:lnTo>
                        <a:pt x="2182" y="425"/>
                      </a:lnTo>
                      <a:lnTo>
                        <a:pt x="2170" y="429"/>
                      </a:lnTo>
                      <a:lnTo>
                        <a:pt x="2162" y="430"/>
                      </a:lnTo>
                      <a:lnTo>
                        <a:pt x="2162" y="430"/>
                      </a:lnTo>
                      <a:lnTo>
                        <a:pt x="2148" y="431"/>
                      </a:lnTo>
                      <a:lnTo>
                        <a:pt x="2131" y="431"/>
                      </a:lnTo>
                      <a:lnTo>
                        <a:pt x="2093" y="431"/>
                      </a:lnTo>
                      <a:lnTo>
                        <a:pt x="2056" y="431"/>
                      </a:lnTo>
                      <a:lnTo>
                        <a:pt x="2038" y="433"/>
                      </a:lnTo>
                      <a:lnTo>
                        <a:pt x="2022" y="435"/>
                      </a:lnTo>
                      <a:lnTo>
                        <a:pt x="2022" y="435"/>
                      </a:lnTo>
                      <a:lnTo>
                        <a:pt x="2005" y="440"/>
                      </a:lnTo>
                      <a:lnTo>
                        <a:pt x="1983" y="447"/>
                      </a:lnTo>
                      <a:lnTo>
                        <a:pt x="1933" y="466"/>
                      </a:lnTo>
                      <a:lnTo>
                        <a:pt x="1887" y="486"/>
                      </a:lnTo>
                      <a:lnTo>
                        <a:pt x="1861" y="497"/>
                      </a:lnTo>
                      <a:lnTo>
                        <a:pt x="1861" y="497"/>
                      </a:lnTo>
                      <a:lnTo>
                        <a:pt x="1851" y="503"/>
                      </a:lnTo>
                      <a:lnTo>
                        <a:pt x="1843" y="505"/>
                      </a:lnTo>
                      <a:lnTo>
                        <a:pt x="1834" y="508"/>
                      </a:lnTo>
                      <a:lnTo>
                        <a:pt x="1798" y="514"/>
                      </a:lnTo>
                      <a:lnTo>
                        <a:pt x="1732" y="523"/>
                      </a:lnTo>
                      <a:lnTo>
                        <a:pt x="1732" y="523"/>
                      </a:lnTo>
                      <a:lnTo>
                        <a:pt x="1686" y="528"/>
                      </a:lnTo>
                      <a:lnTo>
                        <a:pt x="1637" y="534"/>
                      </a:lnTo>
                      <a:lnTo>
                        <a:pt x="1587" y="536"/>
                      </a:lnTo>
                      <a:lnTo>
                        <a:pt x="1536" y="539"/>
                      </a:lnTo>
                      <a:lnTo>
                        <a:pt x="1448" y="543"/>
                      </a:lnTo>
                      <a:lnTo>
                        <a:pt x="1390" y="544"/>
                      </a:lnTo>
                      <a:lnTo>
                        <a:pt x="1390" y="544"/>
                      </a:lnTo>
                      <a:lnTo>
                        <a:pt x="1368" y="543"/>
                      </a:lnTo>
                      <a:lnTo>
                        <a:pt x="1339" y="539"/>
                      </a:lnTo>
                      <a:lnTo>
                        <a:pt x="1307" y="534"/>
                      </a:lnTo>
                      <a:lnTo>
                        <a:pt x="1274" y="527"/>
                      </a:lnTo>
                      <a:lnTo>
                        <a:pt x="1216" y="514"/>
                      </a:lnTo>
                      <a:lnTo>
                        <a:pt x="1187" y="508"/>
                      </a:lnTo>
                      <a:lnTo>
                        <a:pt x="1187" y="508"/>
                      </a:lnTo>
                      <a:lnTo>
                        <a:pt x="1168" y="506"/>
                      </a:lnTo>
                      <a:lnTo>
                        <a:pt x="1137" y="504"/>
                      </a:lnTo>
                      <a:lnTo>
                        <a:pt x="1089" y="503"/>
                      </a:lnTo>
                      <a:lnTo>
                        <a:pt x="1089" y="503"/>
                      </a:lnTo>
                      <a:lnTo>
                        <a:pt x="1088" y="504"/>
                      </a:lnTo>
                      <a:lnTo>
                        <a:pt x="1088" y="506"/>
                      </a:lnTo>
                      <a:lnTo>
                        <a:pt x="1086" y="510"/>
                      </a:lnTo>
                      <a:lnTo>
                        <a:pt x="1084" y="514"/>
                      </a:lnTo>
                      <a:lnTo>
                        <a:pt x="1080" y="517"/>
                      </a:lnTo>
                      <a:lnTo>
                        <a:pt x="1072" y="517"/>
                      </a:lnTo>
                      <a:lnTo>
                        <a:pt x="1059" y="514"/>
                      </a:lnTo>
                      <a:lnTo>
                        <a:pt x="1042" y="508"/>
                      </a:lnTo>
                      <a:lnTo>
                        <a:pt x="1042" y="508"/>
                      </a:lnTo>
                      <a:lnTo>
                        <a:pt x="887" y="440"/>
                      </a:lnTo>
                      <a:lnTo>
                        <a:pt x="887" y="440"/>
                      </a:lnTo>
                      <a:lnTo>
                        <a:pt x="897" y="474"/>
                      </a:lnTo>
                      <a:lnTo>
                        <a:pt x="905" y="504"/>
                      </a:lnTo>
                      <a:lnTo>
                        <a:pt x="906" y="517"/>
                      </a:lnTo>
                      <a:lnTo>
                        <a:pt x="907" y="528"/>
                      </a:lnTo>
                      <a:lnTo>
                        <a:pt x="907" y="528"/>
                      </a:lnTo>
                      <a:lnTo>
                        <a:pt x="907" y="563"/>
                      </a:lnTo>
                      <a:lnTo>
                        <a:pt x="906" y="588"/>
                      </a:lnTo>
                      <a:lnTo>
                        <a:pt x="905" y="617"/>
                      </a:lnTo>
                      <a:lnTo>
                        <a:pt x="902" y="648"/>
                      </a:lnTo>
                      <a:lnTo>
                        <a:pt x="897" y="676"/>
                      </a:lnTo>
                      <a:lnTo>
                        <a:pt x="894" y="690"/>
                      </a:lnTo>
                      <a:lnTo>
                        <a:pt x="891" y="703"/>
                      </a:lnTo>
                      <a:lnTo>
                        <a:pt x="887" y="715"/>
                      </a:lnTo>
                      <a:lnTo>
                        <a:pt x="881" y="725"/>
                      </a:lnTo>
                      <a:lnTo>
                        <a:pt x="881" y="725"/>
                      </a:lnTo>
                      <a:lnTo>
                        <a:pt x="859" y="764"/>
                      </a:lnTo>
                      <a:lnTo>
                        <a:pt x="848" y="784"/>
                      </a:lnTo>
                      <a:lnTo>
                        <a:pt x="835" y="802"/>
                      </a:lnTo>
                      <a:lnTo>
                        <a:pt x="821" y="817"/>
                      </a:lnTo>
                      <a:lnTo>
                        <a:pt x="813" y="824"/>
                      </a:lnTo>
                      <a:lnTo>
                        <a:pt x="805" y="830"/>
                      </a:lnTo>
                      <a:lnTo>
                        <a:pt x="797" y="835"/>
                      </a:lnTo>
                      <a:lnTo>
                        <a:pt x="788" y="839"/>
                      </a:lnTo>
                      <a:lnTo>
                        <a:pt x="778" y="842"/>
                      </a:lnTo>
                      <a:lnTo>
                        <a:pt x="767" y="845"/>
                      </a:lnTo>
                      <a:lnTo>
                        <a:pt x="767" y="845"/>
                      </a:lnTo>
                      <a:lnTo>
                        <a:pt x="748" y="847"/>
                      </a:lnTo>
                      <a:lnTo>
                        <a:pt x="732" y="847"/>
                      </a:lnTo>
                      <a:lnTo>
                        <a:pt x="719" y="846"/>
                      </a:lnTo>
                      <a:lnTo>
                        <a:pt x="708" y="843"/>
                      </a:lnTo>
                      <a:lnTo>
                        <a:pt x="695" y="838"/>
                      </a:lnTo>
                      <a:lnTo>
                        <a:pt x="681" y="830"/>
                      </a:lnTo>
                      <a:lnTo>
                        <a:pt x="643" y="808"/>
                      </a:lnTo>
                      <a:lnTo>
                        <a:pt x="643" y="808"/>
                      </a:lnTo>
                      <a:lnTo>
                        <a:pt x="620" y="797"/>
                      </a:lnTo>
                      <a:lnTo>
                        <a:pt x="596" y="786"/>
                      </a:lnTo>
                      <a:lnTo>
                        <a:pt x="574" y="780"/>
                      </a:lnTo>
                      <a:lnTo>
                        <a:pt x="553" y="775"/>
                      </a:lnTo>
                      <a:lnTo>
                        <a:pt x="534" y="773"/>
                      </a:lnTo>
                      <a:lnTo>
                        <a:pt x="516" y="772"/>
                      </a:lnTo>
                      <a:lnTo>
                        <a:pt x="500" y="775"/>
                      </a:lnTo>
                      <a:lnTo>
                        <a:pt x="487" y="777"/>
                      </a:lnTo>
                      <a:lnTo>
                        <a:pt x="487" y="777"/>
                      </a:lnTo>
                      <a:lnTo>
                        <a:pt x="465" y="785"/>
                      </a:lnTo>
                      <a:lnTo>
                        <a:pt x="447" y="794"/>
                      </a:lnTo>
                      <a:lnTo>
                        <a:pt x="428" y="802"/>
                      </a:lnTo>
                      <a:lnTo>
                        <a:pt x="410" y="808"/>
                      </a:lnTo>
                      <a:lnTo>
                        <a:pt x="410" y="808"/>
                      </a:lnTo>
                      <a:lnTo>
                        <a:pt x="401" y="810"/>
                      </a:lnTo>
                      <a:lnTo>
                        <a:pt x="394" y="810"/>
                      </a:lnTo>
                      <a:lnTo>
                        <a:pt x="385" y="806"/>
                      </a:lnTo>
                      <a:lnTo>
                        <a:pt x="381" y="806"/>
                      </a:lnTo>
                      <a:lnTo>
                        <a:pt x="376" y="808"/>
                      </a:lnTo>
                      <a:lnTo>
                        <a:pt x="371" y="813"/>
                      </a:lnTo>
                      <a:lnTo>
                        <a:pt x="363" y="824"/>
                      </a:lnTo>
                      <a:lnTo>
                        <a:pt x="363" y="824"/>
                      </a:lnTo>
                      <a:lnTo>
                        <a:pt x="355" y="837"/>
                      </a:lnTo>
                      <a:lnTo>
                        <a:pt x="347" y="850"/>
                      </a:lnTo>
                      <a:lnTo>
                        <a:pt x="334" y="874"/>
                      </a:lnTo>
                      <a:lnTo>
                        <a:pt x="321" y="899"/>
                      </a:lnTo>
                      <a:lnTo>
                        <a:pt x="314" y="911"/>
                      </a:lnTo>
                      <a:lnTo>
                        <a:pt x="306" y="922"/>
                      </a:lnTo>
                      <a:lnTo>
                        <a:pt x="306" y="922"/>
                      </a:lnTo>
                      <a:lnTo>
                        <a:pt x="281" y="952"/>
                      </a:lnTo>
                      <a:lnTo>
                        <a:pt x="266" y="970"/>
                      </a:lnTo>
                      <a:lnTo>
                        <a:pt x="248" y="987"/>
                      </a:lnTo>
                      <a:lnTo>
                        <a:pt x="239" y="995"/>
                      </a:lnTo>
                      <a:lnTo>
                        <a:pt x="228" y="1003"/>
                      </a:lnTo>
                      <a:lnTo>
                        <a:pt x="218" y="1009"/>
                      </a:lnTo>
                      <a:lnTo>
                        <a:pt x="207" y="1014"/>
                      </a:lnTo>
                      <a:lnTo>
                        <a:pt x="197" y="1017"/>
                      </a:lnTo>
                      <a:lnTo>
                        <a:pt x="187" y="1018"/>
                      </a:lnTo>
                      <a:lnTo>
                        <a:pt x="176" y="1018"/>
                      </a:lnTo>
                      <a:lnTo>
                        <a:pt x="166" y="1016"/>
                      </a:lnTo>
                      <a:lnTo>
                        <a:pt x="166" y="1016"/>
                      </a:lnTo>
                      <a:lnTo>
                        <a:pt x="144" y="1006"/>
                      </a:lnTo>
                      <a:lnTo>
                        <a:pt x="122" y="996"/>
                      </a:lnTo>
                      <a:lnTo>
                        <a:pt x="76" y="974"/>
                      </a:lnTo>
                      <a:lnTo>
                        <a:pt x="57" y="962"/>
                      </a:lnTo>
                      <a:lnTo>
                        <a:pt x="41" y="952"/>
                      </a:lnTo>
                      <a:lnTo>
                        <a:pt x="30" y="944"/>
                      </a:lnTo>
                      <a:lnTo>
                        <a:pt x="27" y="940"/>
                      </a:lnTo>
                      <a:lnTo>
                        <a:pt x="26" y="938"/>
                      </a:lnTo>
                      <a:lnTo>
                        <a:pt x="26" y="938"/>
                      </a:lnTo>
                      <a:lnTo>
                        <a:pt x="25" y="933"/>
                      </a:lnTo>
                      <a:lnTo>
                        <a:pt x="21" y="929"/>
                      </a:lnTo>
                      <a:lnTo>
                        <a:pt x="17" y="926"/>
                      </a:lnTo>
                      <a:lnTo>
                        <a:pt x="12" y="922"/>
                      </a:lnTo>
                      <a:lnTo>
                        <a:pt x="4" y="918"/>
                      </a:lnTo>
                      <a:lnTo>
                        <a:pt x="0" y="917"/>
                      </a:lnTo>
                      <a:lnTo>
                        <a:pt x="0" y="917"/>
                      </a:lnTo>
                      <a:close/>
                    </a:path>
                  </a:pathLst>
                </a:custGeom>
                <a:solidFill>
                  <a:srgbClr val="FF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0" name="Freeform 175">
                  <a:extLst>
                    <a:ext uri="{FF2B5EF4-FFF2-40B4-BE49-F238E27FC236}">
                      <a16:creationId xmlns:a16="http://schemas.microsoft.com/office/drawing/2014/main" id="{39BEE302-F8DE-4017-A049-96FF9A9DB734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186281" y="2461022"/>
                  <a:ext cx="1231900" cy="441325"/>
                </a:xfrm>
                <a:custGeom>
                  <a:avLst/>
                  <a:gdLst>
                    <a:gd name="T0" fmla="*/ 1221 w 2328"/>
                    <a:gd name="T1" fmla="*/ 684 h 834"/>
                    <a:gd name="T2" fmla="*/ 881 w 2328"/>
                    <a:gd name="T3" fmla="*/ 510 h 834"/>
                    <a:gd name="T4" fmla="*/ 976 w 2328"/>
                    <a:gd name="T5" fmla="*/ 642 h 834"/>
                    <a:gd name="T6" fmla="*/ 810 w 2328"/>
                    <a:gd name="T7" fmla="*/ 680 h 834"/>
                    <a:gd name="T8" fmla="*/ 970 w 2328"/>
                    <a:gd name="T9" fmla="*/ 736 h 834"/>
                    <a:gd name="T10" fmla="*/ 757 w 2328"/>
                    <a:gd name="T11" fmla="*/ 563 h 834"/>
                    <a:gd name="T12" fmla="*/ 797 w 2328"/>
                    <a:gd name="T13" fmla="*/ 636 h 834"/>
                    <a:gd name="T14" fmla="*/ 813 w 2328"/>
                    <a:gd name="T15" fmla="*/ 533 h 834"/>
                    <a:gd name="T16" fmla="*/ 700 w 2328"/>
                    <a:gd name="T17" fmla="*/ 689 h 834"/>
                    <a:gd name="T18" fmla="*/ 696 w 2328"/>
                    <a:gd name="T19" fmla="*/ 640 h 834"/>
                    <a:gd name="T20" fmla="*/ 630 w 2328"/>
                    <a:gd name="T21" fmla="*/ 628 h 834"/>
                    <a:gd name="T22" fmla="*/ 560 w 2328"/>
                    <a:gd name="T23" fmla="*/ 559 h 834"/>
                    <a:gd name="T24" fmla="*/ 439 w 2328"/>
                    <a:gd name="T25" fmla="*/ 425 h 834"/>
                    <a:gd name="T26" fmla="*/ 617 w 2328"/>
                    <a:gd name="T27" fmla="*/ 528 h 834"/>
                    <a:gd name="T28" fmla="*/ 722 w 2328"/>
                    <a:gd name="T29" fmla="*/ 497 h 834"/>
                    <a:gd name="T30" fmla="*/ 477 w 2328"/>
                    <a:gd name="T31" fmla="*/ 363 h 834"/>
                    <a:gd name="T32" fmla="*/ 519 w 2328"/>
                    <a:gd name="T33" fmla="*/ 388 h 834"/>
                    <a:gd name="T34" fmla="*/ 426 w 2328"/>
                    <a:gd name="T35" fmla="*/ 545 h 834"/>
                    <a:gd name="T36" fmla="*/ 377 w 2328"/>
                    <a:gd name="T37" fmla="*/ 461 h 834"/>
                    <a:gd name="T38" fmla="*/ 172 w 2328"/>
                    <a:gd name="T39" fmla="*/ 422 h 834"/>
                    <a:gd name="T40" fmla="*/ 331 w 2328"/>
                    <a:gd name="T41" fmla="*/ 340 h 834"/>
                    <a:gd name="T42" fmla="*/ 207 w 2328"/>
                    <a:gd name="T43" fmla="*/ 276 h 834"/>
                    <a:gd name="T44" fmla="*/ 307 w 2328"/>
                    <a:gd name="T45" fmla="*/ 255 h 834"/>
                    <a:gd name="T46" fmla="*/ 389 w 2328"/>
                    <a:gd name="T47" fmla="*/ 259 h 834"/>
                    <a:gd name="T48" fmla="*/ 176 w 2328"/>
                    <a:gd name="T49" fmla="*/ 355 h 834"/>
                    <a:gd name="T50" fmla="*/ 207 w 2328"/>
                    <a:gd name="T51" fmla="*/ 340 h 834"/>
                    <a:gd name="T52" fmla="*/ 80 w 2328"/>
                    <a:gd name="T53" fmla="*/ 291 h 834"/>
                    <a:gd name="T54" fmla="*/ 119 w 2328"/>
                    <a:gd name="T55" fmla="*/ 223 h 834"/>
                    <a:gd name="T56" fmla="*/ 26 w 2328"/>
                    <a:gd name="T57" fmla="*/ 115 h 834"/>
                    <a:gd name="T58" fmla="*/ 86 w 2328"/>
                    <a:gd name="T59" fmla="*/ 48 h 834"/>
                    <a:gd name="T60" fmla="*/ 240 w 2328"/>
                    <a:gd name="T61" fmla="*/ 94 h 834"/>
                    <a:gd name="T62" fmla="*/ 1286 w 2328"/>
                    <a:gd name="T63" fmla="*/ 658 h 834"/>
                    <a:gd name="T64" fmla="*/ 1473 w 2328"/>
                    <a:gd name="T65" fmla="*/ 517 h 834"/>
                    <a:gd name="T66" fmla="*/ 1286 w 2328"/>
                    <a:gd name="T67" fmla="*/ 658 h 834"/>
                    <a:gd name="T68" fmla="*/ 1498 w 2328"/>
                    <a:gd name="T69" fmla="*/ 726 h 834"/>
                    <a:gd name="T70" fmla="*/ 1355 w 2328"/>
                    <a:gd name="T71" fmla="*/ 685 h 834"/>
                    <a:gd name="T72" fmla="*/ 1636 w 2328"/>
                    <a:gd name="T73" fmla="*/ 585 h 834"/>
                    <a:gd name="T74" fmla="*/ 1441 w 2328"/>
                    <a:gd name="T75" fmla="*/ 632 h 834"/>
                    <a:gd name="T76" fmla="*/ 1546 w 2328"/>
                    <a:gd name="T77" fmla="*/ 528 h 834"/>
                    <a:gd name="T78" fmla="*/ 1598 w 2328"/>
                    <a:gd name="T79" fmla="*/ 681 h 834"/>
                    <a:gd name="T80" fmla="*/ 1848 w 2328"/>
                    <a:gd name="T81" fmla="*/ 562 h 834"/>
                    <a:gd name="T82" fmla="*/ 1683 w 2328"/>
                    <a:gd name="T83" fmla="*/ 620 h 834"/>
                    <a:gd name="T84" fmla="*/ 1893 w 2328"/>
                    <a:gd name="T85" fmla="*/ 565 h 834"/>
                    <a:gd name="T86" fmla="*/ 1902 w 2328"/>
                    <a:gd name="T87" fmla="*/ 426 h 834"/>
                    <a:gd name="T88" fmla="*/ 1728 w 2328"/>
                    <a:gd name="T89" fmla="*/ 392 h 834"/>
                    <a:gd name="T90" fmla="*/ 1672 w 2328"/>
                    <a:gd name="T91" fmla="*/ 487 h 834"/>
                    <a:gd name="T92" fmla="*/ 1813 w 2328"/>
                    <a:gd name="T93" fmla="*/ 383 h 834"/>
                    <a:gd name="T94" fmla="*/ 1852 w 2328"/>
                    <a:gd name="T95" fmla="*/ 368 h 834"/>
                    <a:gd name="T96" fmla="*/ 1902 w 2328"/>
                    <a:gd name="T97" fmla="*/ 545 h 834"/>
                    <a:gd name="T98" fmla="*/ 2096 w 2328"/>
                    <a:gd name="T99" fmla="*/ 469 h 834"/>
                    <a:gd name="T100" fmla="*/ 2057 w 2328"/>
                    <a:gd name="T101" fmla="*/ 405 h 834"/>
                    <a:gd name="T102" fmla="*/ 2095 w 2328"/>
                    <a:gd name="T103" fmla="*/ 316 h 834"/>
                    <a:gd name="T104" fmla="*/ 2047 w 2328"/>
                    <a:gd name="T105" fmla="*/ 271 h 834"/>
                    <a:gd name="T106" fmla="*/ 1968 w 2328"/>
                    <a:gd name="T107" fmla="*/ 226 h 834"/>
                    <a:gd name="T108" fmla="*/ 1992 w 2328"/>
                    <a:gd name="T109" fmla="*/ 290 h 834"/>
                    <a:gd name="T110" fmla="*/ 2100 w 2328"/>
                    <a:gd name="T111" fmla="*/ 352 h 834"/>
                    <a:gd name="T112" fmla="*/ 2312 w 2328"/>
                    <a:gd name="T113" fmla="*/ 202 h 834"/>
                    <a:gd name="T114" fmla="*/ 2147 w 2328"/>
                    <a:gd name="T115" fmla="*/ 296 h 834"/>
                    <a:gd name="T116" fmla="*/ 2311 w 2328"/>
                    <a:gd name="T117" fmla="*/ 212 h 834"/>
                    <a:gd name="T118" fmla="*/ 2172 w 2328"/>
                    <a:gd name="T119" fmla="*/ 155 h 834"/>
                    <a:gd name="T120" fmla="*/ 2328 w 2328"/>
                    <a:gd name="T121" fmla="*/ 11 h 834"/>
                    <a:gd name="T122" fmla="*/ 2136 w 2328"/>
                    <a:gd name="T123" fmla="*/ 52 h 8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328" h="834">
                      <a:moveTo>
                        <a:pt x="1161" y="715"/>
                      </a:moveTo>
                      <a:lnTo>
                        <a:pt x="1084" y="679"/>
                      </a:lnTo>
                      <a:lnTo>
                        <a:pt x="1078" y="704"/>
                      </a:lnTo>
                      <a:lnTo>
                        <a:pt x="1110" y="720"/>
                      </a:lnTo>
                      <a:lnTo>
                        <a:pt x="1032" y="777"/>
                      </a:lnTo>
                      <a:lnTo>
                        <a:pt x="1078" y="834"/>
                      </a:lnTo>
                      <a:lnTo>
                        <a:pt x="1161" y="741"/>
                      </a:lnTo>
                      <a:lnTo>
                        <a:pt x="1244" y="834"/>
                      </a:lnTo>
                      <a:lnTo>
                        <a:pt x="1291" y="787"/>
                      </a:lnTo>
                      <a:lnTo>
                        <a:pt x="1208" y="720"/>
                      </a:lnTo>
                      <a:lnTo>
                        <a:pt x="1239" y="704"/>
                      </a:lnTo>
                      <a:lnTo>
                        <a:pt x="1239" y="704"/>
                      </a:lnTo>
                      <a:lnTo>
                        <a:pt x="1238" y="692"/>
                      </a:lnTo>
                      <a:lnTo>
                        <a:pt x="1237" y="682"/>
                      </a:lnTo>
                      <a:lnTo>
                        <a:pt x="1235" y="680"/>
                      </a:lnTo>
                      <a:lnTo>
                        <a:pt x="1234" y="679"/>
                      </a:lnTo>
                      <a:lnTo>
                        <a:pt x="1234" y="679"/>
                      </a:lnTo>
                      <a:lnTo>
                        <a:pt x="1221" y="684"/>
                      </a:lnTo>
                      <a:lnTo>
                        <a:pt x="1196" y="697"/>
                      </a:lnTo>
                      <a:lnTo>
                        <a:pt x="1161" y="715"/>
                      </a:lnTo>
                      <a:lnTo>
                        <a:pt x="1161" y="715"/>
                      </a:lnTo>
                      <a:close/>
                      <a:moveTo>
                        <a:pt x="1042" y="658"/>
                      </a:moveTo>
                      <a:lnTo>
                        <a:pt x="1042" y="658"/>
                      </a:lnTo>
                      <a:lnTo>
                        <a:pt x="1034" y="646"/>
                      </a:lnTo>
                      <a:lnTo>
                        <a:pt x="1016" y="618"/>
                      </a:lnTo>
                      <a:lnTo>
                        <a:pt x="992" y="581"/>
                      </a:lnTo>
                      <a:lnTo>
                        <a:pt x="977" y="565"/>
                      </a:lnTo>
                      <a:lnTo>
                        <a:pt x="964" y="549"/>
                      </a:lnTo>
                      <a:lnTo>
                        <a:pt x="964" y="549"/>
                      </a:lnTo>
                      <a:lnTo>
                        <a:pt x="958" y="543"/>
                      </a:lnTo>
                      <a:lnTo>
                        <a:pt x="950" y="536"/>
                      </a:lnTo>
                      <a:lnTo>
                        <a:pt x="941" y="531"/>
                      </a:lnTo>
                      <a:lnTo>
                        <a:pt x="933" y="527"/>
                      </a:lnTo>
                      <a:lnTo>
                        <a:pt x="915" y="519"/>
                      </a:lnTo>
                      <a:lnTo>
                        <a:pt x="897" y="514"/>
                      </a:lnTo>
                      <a:lnTo>
                        <a:pt x="881" y="510"/>
                      </a:lnTo>
                      <a:lnTo>
                        <a:pt x="867" y="509"/>
                      </a:lnTo>
                      <a:lnTo>
                        <a:pt x="856" y="508"/>
                      </a:lnTo>
                      <a:lnTo>
                        <a:pt x="856" y="508"/>
                      </a:lnTo>
                      <a:lnTo>
                        <a:pt x="856" y="517"/>
                      </a:lnTo>
                      <a:lnTo>
                        <a:pt x="857" y="528"/>
                      </a:lnTo>
                      <a:lnTo>
                        <a:pt x="859" y="541"/>
                      </a:lnTo>
                      <a:lnTo>
                        <a:pt x="862" y="556"/>
                      </a:lnTo>
                      <a:lnTo>
                        <a:pt x="868" y="571"/>
                      </a:lnTo>
                      <a:lnTo>
                        <a:pt x="876" y="587"/>
                      </a:lnTo>
                      <a:lnTo>
                        <a:pt x="881" y="594"/>
                      </a:lnTo>
                      <a:lnTo>
                        <a:pt x="887" y="601"/>
                      </a:lnTo>
                      <a:lnTo>
                        <a:pt x="887" y="601"/>
                      </a:lnTo>
                      <a:lnTo>
                        <a:pt x="894" y="607"/>
                      </a:lnTo>
                      <a:lnTo>
                        <a:pt x="902" y="614"/>
                      </a:lnTo>
                      <a:lnTo>
                        <a:pt x="913" y="619"/>
                      </a:lnTo>
                      <a:lnTo>
                        <a:pt x="924" y="624"/>
                      </a:lnTo>
                      <a:lnTo>
                        <a:pt x="950" y="635"/>
                      </a:lnTo>
                      <a:lnTo>
                        <a:pt x="976" y="642"/>
                      </a:lnTo>
                      <a:lnTo>
                        <a:pt x="1002" y="649"/>
                      </a:lnTo>
                      <a:lnTo>
                        <a:pt x="1023" y="654"/>
                      </a:lnTo>
                      <a:lnTo>
                        <a:pt x="1042" y="658"/>
                      </a:lnTo>
                      <a:lnTo>
                        <a:pt x="1042" y="658"/>
                      </a:lnTo>
                      <a:close/>
                      <a:moveTo>
                        <a:pt x="1021" y="704"/>
                      </a:moveTo>
                      <a:lnTo>
                        <a:pt x="1021" y="704"/>
                      </a:lnTo>
                      <a:lnTo>
                        <a:pt x="1007" y="698"/>
                      </a:lnTo>
                      <a:lnTo>
                        <a:pt x="973" y="685"/>
                      </a:lnTo>
                      <a:lnTo>
                        <a:pt x="951" y="677"/>
                      </a:lnTo>
                      <a:lnTo>
                        <a:pt x="928" y="671"/>
                      </a:lnTo>
                      <a:lnTo>
                        <a:pt x="905" y="666"/>
                      </a:lnTo>
                      <a:lnTo>
                        <a:pt x="881" y="663"/>
                      </a:lnTo>
                      <a:lnTo>
                        <a:pt x="881" y="663"/>
                      </a:lnTo>
                      <a:lnTo>
                        <a:pt x="871" y="663"/>
                      </a:lnTo>
                      <a:lnTo>
                        <a:pt x="861" y="663"/>
                      </a:lnTo>
                      <a:lnTo>
                        <a:pt x="841" y="667"/>
                      </a:lnTo>
                      <a:lnTo>
                        <a:pt x="824" y="673"/>
                      </a:lnTo>
                      <a:lnTo>
                        <a:pt x="810" y="680"/>
                      </a:lnTo>
                      <a:lnTo>
                        <a:pt x="798" y="686"/>
                      </a:lnTo>
                      <a:lnTo>
                        <a:pt x="791" y="693"/>
                      </a:lnTo>
                      <a:lnTo>
                        <a:pt x="783" y="699"/>
                      </a:lnTo>
                      <a:lnTo>
                        <a:pt x="783" y="699"/>
                      </a:lnTo>
                      <a:lnTo>
                        <a:pt x="789" y="706"/>
                      </a:lnTo>
                      <a:lnTo>
                        <a:pt x="798" y="712"/>
                      </a:lnTo>
                      <a:lnTo>
                        <a:pt x="813" y="720"/>
                      </a:lnTo>
                      <a:lnTo>
                        <a:pt x="830" y="726"/>
                      </a:lnTo>
                      <a:lnTo>
                        <a:pt x="852" y="733"/>
                      </a:lnTo>
                      <a:lnTo>
                        <a:pt x="866" y="737"/>
                      </a:lnTo>
                      <a:lnTo>
                        <a:pt x="880" y="738"/>
                      </a:lnTo>
                      <a:lnTo>
                        <a:pt x="896" y="739"/>
                      </a:lnTo>
                      <a:lnTo>
                        <a:pt x="913" y="741"/>
                      </a:lnTo>
                      <a:lnTo>
                        <a:pt x="913" y="741"/>
                      </a:lnTo>
                      <a:lnTo>
                        <a:pt x="929" y="741"/>
                      </a:lnTo>
                      <a:lnTo>
                        <a:pt x="945" y="739"/>
                      </a:lnTo>
                      <a:lnTo>
                        <a:pt x="958" y="738"/>
                      </a:lnTo>
                      <a:lnTo>
                        <a:pt x="970" y="736"/>
                      </a:lnTo>
                      <a:lnTo>
                        <a:pt x="980" y="733"/>
                      </a:lnTo>
                      <a:lnTo>
                        <a:pt x="989" y="730"/>
                      </a:lnTo>
                      <a:lnTo>
                        <a:pt x="1002" y="723"/>
                      </a:lnTo>
                      <a:lnTo>
                        <a:pt x="1012" y="716"/>
                      </a:lnTo>
                      <a:lnTo>
                        <a:pt x="1018" y="711"/>
                      </a:lnTo>
                      <a:lnTo>
                        <a:pt x="1021" y="704"/>
                      </a:lnTo>
                      <a:lnTo>
                        <a:pt x="1021" y="704"/>
                      </a:lnTo>
                      <a:close/>
                      <a:moveTo>
                        <a:pt x="887" y="632"/>
                      </a:moveTo>
                      <a:lnTo>
                        <a:pt x="887" y="632"/>
                      </a:lnTo>
                      <a:lnTo>
                        <a:pt x="875" y="623"/>
                      </a:lnTo>
                      <a:lnTo>
                        <a:pt x="845" y="602"/>
                      </a:lnTo>
                      <a:lnTo>
                        <a:pt x="827" y="589"/>
                      </a:lnTo>
                      <a:lnTo>
                        <a:pt x="808" y="579"/>
                      </a:lnTo>
                      <a:lnTo>
                        <a:pt x="789" y="570"/>
                      </a:lnTo>
                      <a:lnTo>
                        <a:pt x="780" y="567"/>
                      </a:lnTo>
                      <a:lnTo>
                        <a:pt x="773" y="565"/>
                      </a:lnTo>
                      <a:lnTo>
                        <a:pt x="773" y="565"/>
                      </a:lnTo>
                      <a:lnTo>
                        <a:pt x="757" y="563"/>
                      </a:lnTo>
                      <a:lnTo>
                        <a:pt x="743" y="563"/>
                      </a:lnTo>
                      <a:lnTo>
                        <a:pt x="729" y="566"/>
                      </a:lnTo>
                      <a:lnTo>
                        <a:pt x="716" y="568"/>
                      </a:lnTo>
                      <a:lnTo>
                        <a:pt x="705" y="572"/>
                      </a:lnTo>
                      <a:lnTo>
                        <a:pt x="697" y="576"/>
                      </a:lnTo>
                      <a:lnTo>
                        <a:pt x="690" y="580"/>
                      </a:lnTo>
                      <a:lnTo>
                        <a:pt x="690" y="580"/>
                      </a:lnTo>
                      <a:lnTo>
                        <a:pt x="692" y="585"/>
                      </a:lnTo>
                      <a:lnTo>
                        <a:pt x="701" y="597"/>
                      </a:lnTo>
                      <a:lnTo>
                        <a:pt x="709" y="605"/>
                      </a:lnTo>
                      <a:lnTo>
                        <a:pt x="717" y="613"/>
                      </a:lnTo>
                      <a:lnTo>
                        <a:pt x="726" y="620"/>
                      </a:lnTo>
                      <a:lnTo>
                        <a:pt x="736" y="627"/>
                      </a:lnTo>
                      <a:lnTo>
                        <a:pt x="736" y="627"/>
                      </a:lnTo>
                      <a:lnTo>
                        <a:pt x="743" y="629"/>
                      </a:lnTo>
                      <a:lnTo>
                        <a:pt x="751" y="632"/>
                      </a:lnTo>
                      <a:lnTo>
                        <a:pt x="773" y="635"/>
                      </a:lnTo>
                      <a:lnTo>
                        <a:pt x="797" y="636"/>
                      </a:lnTo>
                      <a:lnTo>
                        <a:pt x="823" y="636"/>
                      </a:lnTo>
                      <a:lnTo>
                        <a:pt x="867" y="633"/>
                      </a:lnTo>
                      <a:lnTo>
                        <a:pt x="887" y="632"/>
                      </a:lnTo>
                      <a:lnTo>
                        <a:pt x="887" y="632"/>
                      </a:lnTo>
                      <a:close/>
                      <a:moveTo>
                        <a:pt x="767" y="476"/>
                      </a:moveTo>
                      <a:lnTo>
                        <a:pt x="767" y="476"/>
                      </a:lnTo>
                      <a:lnTo>
                        <a:pt x="769" y="488"/>
                      </a:lnTo>
                      <a:lnTo>
                        <a:pt x="770" y="500"/>
                      </a:lnTo>
                      <a:lnTo>
                        <a:pt x="773" y="511"/>
                      </a:lnTo>
                      <a:lnTo>
                        <a:pt x="775" y="518"/>
                      </a:lnTo>
                      <a:lnTo>
                        <a:pt x="779" y="523"/>
                      </a:lnTo>
                      <a:lnTo>
                        <a:pt x="782" y="528"/>
                      </a:lnTo>
                      <a:lnTo>
                        <a:pt x="787" y="532"/>
                      </a:lnTo>
                      <a:lnTo>
                        <a:pt x="792" y="535"/>
                      </a:lnTo>
                      <a:lnTo>
                        <a:pt x="797" y="536"/>
                      </a:lnTo>
                      <a:lnTo>
                        <a:pt x="805" y="536"/>
                      </a:lnTo>
                      <a:lnTo>
                        <a:pt x="813" y="533"/>
                      </a:lnTo>
                      <a:lnTo>
                        <a:pt x="813" y="533"/>
                      </a:lnTo>
                      <a:lnTo>
                        <a:pt x="818" y="531"/>
                      </a:lnTo>
                      <a:lnTo>
                        <a:pt x="822" y="527"/>
                      </a:lnTo>
                      <a:lnTo>
                        <a:pt x="822" y="522"/>
                      </a:lnTo>
                      <a:lnTo>
                        <a:pt x="822" y="518"/>
                      </a:lnTo>
                      <a:lnTo>
                        <a:pt x="819" y="513"/>
                      </a:lnTo>
                      <a:lnTo>
                        <a:pt x="815" y="509"/>
                      </a:lnTo>
                      <a:lnTo>
                        <a:pt x="804" y="499"/>
                      </a:lnTo>
                      <a:lnTo>
                        <a:pt x="792" y="491"/>
                      </a:lnTo>
                      <a:lnTo>
                        <a:pt x="780" y="483"/>
                      </a:lnTo>
                      <a:lnTo>
                        <a:pt x="767" y="476"/>
                      </a:lnTo>
                      <a:lnTo>
                        <a:pt x="767" y="476"/>
                      </a:lnTo>
                      <a:close/>
                      <a:moveTo>
                        <a:pt x="690" y="637"/>
                      </a:moveTo>
                      <a:lnTo>
                        <a:pt x="690" y="637"/>
                      </a:lnTo>
                      <a:lnTo>
                        <a:pt x="690" y="645"/>
                      </a:lnTo>
                      <a:lnTo>
                        <a:pt x="691" y="662"/>
                      </a:lnTo>
                      <a:lnTo>
                        <a:pt x="692" y="672"/>
                      </a:lnTo>
                      <a:lnTo>
                        <a:pt x="696" y="681"/>
                      </a:lnTo>
                      <a:lnTo>
                        <a:pt x="700" y="689"/>
                      </a:lnTo>
                      <a:lnTo>
                        <a:pt x="703" y="692"/>
                      </a:lnTo>
                      <a:lnTo>
                        <a:pt x="705" y="694"/>
                      </a:lnTo>
                      <a:lnTo>
                        <a:pt x="705" y="694"/>
                      </a:lnTo>
                      <a:lnTo>
                        <a:pt x="712" y="697"/>
                      </a:lnTo>
                      <a:lnTo>
                        <a:pt x="717" y="697"/>
                      </a:lnTo>
                      <a:lnTo>
                        <a:pt x="722" y="694"/>
                      </a:lnTo>
                      <a:lnTo>
                        <a:pt x="725" y="690"/>
                      </a:lnTo>
                      <a:lnTo>
                        <a:pt x="729" y="686"/>
                      </a:lnTo>
                      <a:lnTo>
                        <a:pt x="730" y="681"/>
                      </a:lnTo>
                      <a:lnTo>
                        <a:pt x="731" y="675"/>
                      </a:lnTo>
                      <a:lnTo>
                        <a:pt x="731" y="668"/>
                      </a:lnTo>
                      <a:lnTo>
                        <a:pt x="731" y="668"/>
                      </a:lnTo>
                      <a:lnTo>
                        <a:pt x="730" y="666"/>
                      </a:lnTo>
                      <a:lnTo>
                        <a:pt x="729" y="662"/>
                      </a:lnTo>
                      <a:lnTo>
                        <a:pt x="723" y="657"/>
                      </a:lnTo>
                      <a:lnTo>
                        <a:pt x="717" y="651"/>
                      </a:lnTo>
                      <a:lnTo>
                        <a:pt x="710" y="646"/>
                      </a:lnTo>
                      <a:lnTo>
                        <a:pt x="696" y="640"/>
                      </a:lnTo>
                      <a:lnTo>
                        <a:pt x="690" y="637"/>
                      </a:lnTo>
                      <a:lnTo>
                        <a:pt x="690" y="637"/>
                      </a:lnTo>
                      <a:close/>
                      <a:moveTo>
                        <a:pt x="436" y="565"/>
                      </a:moveTo>
                      <a:lnTo>
                        <a:pt x="436" y="565"/>
                      </a:lnTo>
                      <a:lnTo>
                        <a:pt x="446" y="572"/>
                      </a:lnTo>
                      <a:lnTo>
                        <a:pt x="446" y="572"/>
                      </a:lnTo>
                      <a:lnTo>
                        <a:pt x="464" y="587"/>
                      </a:lnTo>
                      <a:lnTo>
                        <a:pt x="489" y="602"/>
                      </a:lnTo>
                      <a:lnTo>
                        <a:pt x="503" y="610"/>
                      </a:lnTo>
                      <a:lnTo>
                        <a:pt x="517" y="616"/>
                      </a:lnTo>
                      <a:lnTo>
                        <a:pt x="530" y="623"/>
                      </a:lnTo>
                      <a:lnTo>
                        <a:pt x="544" y="627"/>
                      </a:lnTo>
                      <a:lnTo>
                        <a:pt x="544" y="627"/>
                      </a:lnTo>
                      <a:lnTo>
                        <a:pt x="563" y="631"/>
                      </a:lnTo>
                      <a:lnTo>
                        <a:pt x="581" y="632"/>
                      </a:lnTo>
                      <a:lnTo>
                        <a:pt x="599" y="632"/>
                      </a:lnTo>
                      <a:lnTo>
                        <a:pt x="614" y="632"/>
                      </a:lnTo>
                      <a:lnTo>
                        <a:pt x="630" y="628"/>
                      </a:lnTo>
                      <a:lnTo>
                        <a:pt x="636" y="625"/>
                      </a:lnTo>
                      <a:lnTo>
                        <a:pt x="642" y="623"/>
                      </a:lnTo>
                      <a:lnTo>
                        <a:pt x="646" y="620"/>
                      </a:lnTo>
                      <a:lnTo>
                        <a:pt x="649" y="616"/>
                      </a:lnTo>
                      <a:lnTo>
                        <a:pt x="652" y="611"/>
                      </a:lnTo>
                      <a:lnTo>
                        <a:pt x="653" y="606"/>
                      </a:lnTo>
                      <a:lnTo>
                        <a:pt x="653" y="606"/>
                      </a:lnTo>
                      <a:lnTo>
                        <a:pt x="653" y="601"/>
                      </a:lnTo>
                      <a:lnTo>
                        <a:pt x="652" y="596"/>
                      </a:lnTo>
                      <a:lnTo>
                        <a:pt x="649" y="590"/>
                      </a:lnTo>
                      <a:lnTo>
                        <a:pt x="647" y="587"/>
                      </a:lnTo>
                      <a:lnTo>
                        <a:pt x="643" y="583"/>
                      </a:lnTo>
                      <a:lnTo>
                        <a:pt x="638" y="579"/>
                      </a:lnTo>
                      <a:lnTo>
                        <a:pt x="626" y="572"/>
                      </a:lnTo>
                      <a:lnTo>
                        <a:pt x="611" y="567"/>
                      </a:lnTo>
                      <a:lnTo>
                        <a:pt x="595" y="563"/>
                      </a:lnTo>
                      <a:lnTo>
                        <a:pt x="578" y="561"/>
                      </a:lnTo>
                      <a:lnTo>
                        <a:pt x="560" y="559"/>
                      </a:lnTo>
                      <a:lnTo>
                        <a:pt x="560" y="559"/>
                      </a:lnTo>
                      <a:lnTo>
                        <a:pt x="521" y="559"/>
                      </a:lnTo>
                      <a:lnTo>
                        <a:pt x="481" y="562"/>
                      </a:lnTo>
                      <a:lnTo>
                        <a:pt x="436" y="565"/>
                      </a:lnTo>
                      <a:lnTo>
                        <a:pt x="436" y="565"/>
                      </a:lnTo>
                      <a:close/>
                      <a:moveTo>
                        <a:pt x="617" y="528"/>
                      </a:moveTo>
                      <a:lnTo>
                        <a:pt x="617" y="528"/>
                      </a:lnTo>
                      <a:lnTo>
                        <a:pt x="608" y="518"/>
                      </a:lnTo>
                      <a:lnTo>
                        <a:pt x="582" y="493"/>
                      </a:lnTo>
                      <a:lnTo>
                        <a:pt x="566" y="479"/>
                      </a:lnTo>
                      <a:lnTo>
                        <a:pt x="547" y="465"/>
                      </a:lnTo>
                      <a:lnTo>
                        <a:pt x="528" y="452"/>
                      </a:lnTo>
                      <a:lnTo>
                        <a:pt x="508" y="440"/>
                      </a:lnTo>
                      <a:lnTo>
                        <a:pt x="508" y="440"/>
                      </a:lnTo>
                      <a:lnTo>
                        <a:pt x="489" y="432"/>
                      </a:lnTo>
                      <a:lnTo>
                        <a:pt x="471" y="427"/>
                      </a:lnTo>
                      <a:lnTo>
                        <a:pt x="454" y="426"/>
                      </a:lnTo>
                      <a:lnTo>
                        <a:pt x="439" y="425"/>
                      </a:lnTo>
                      <a:lnTo>
                        <a:pt x="426" y="426"/>
                      </a:lnTo>
                      <a:lnTo>
                        <a:pt x="417" y="427"/>
                      </a:lnTo>
                      <a:lnTo>
                        <a:pt x="410" y="430"/>
                      </a:lnTo>
                      <a:lnTo>
                        <a:pt x="410" y="430"/>
                      </a:lnTo>
                      <a:lnTo>
                        <a:pt x="415" y="439"/>
                      </a:lnTo>
                      <a:lnTo>
                        <a:pt x="420" y="448"/>
                      </a:lnTo>
                      <a:lnTo>
                        <a:pt x="428" y="458"/>
                      </a:lnTo>
                      <a:lnTo>
                        <a:pt x="437" y="470"/>
                      </a:lnTo>
                      <a:lnTo>
                        <a:pt x="449" y="480"/>
                      </a:lnTo>
                      <a:lnTo>
                        <a:pt x="463" y="491"/>
                      </a:lnTo>
                      <a:lnTo>
                        <a:pt x="469" y="495"/>
                      </a:lnTo>
                      <a:lnTo>
                        <a:pt x="477" y="497"/>
                      </a:lnTo>
                      <a:lnTo>
                        <a:pt x="477" y="497"/>
                      </a:lnTo>
                      <a:lnTo>
                        <a:pt x="495" y="502"/>
                      </a:lnTo>
                      <a:lnTo>
                        <a:pt x="516" y="508"/>
                      </a:lnTo>
                      <a:lnTo>
                        <a:pt x="563" y="518"/>
                      </a:lnTo>
                      <a:lnTo>
                        <a:pt x="617" y="528"/>
                      </a:lnTo>
                      <a:lnTo>
                        <a:pt x="617" y="528"/>
                      </a:lnTo>
                      <a:close/>
                      <a:moveTo>
                        <a:pt x="544" y="383"/>
                      </a:moveTo>
                      <a:lnTo>
                        <a:pt x="544" y="383"/>
                      </a:lnTo>
                      <a:lnTo>
                        <a:pt x="548" y="391"/>
                      </a:lnTo>
                      <a:lnTo>
                        <a:pt x="554" y="401"/>
                      </a:lnTo>
                      <a:lnTo>
                        <a:pt x="561" y="413"/>
                      </a:lnTo>
                      <a:lnTo>
                        <a:pt x="570" y="426"/>
                      </a:lnTo>
                      <a:lnTo>
                        <a:pt x="583" y="439"/>
                      </a:lnTo>
                      <a:lnTo>
                        <a:pt x="599" y="453"/>
                      </a:lnTo>
                      <a:lnTo>
                        <a:pt x="617" y="466"/>
                      </a:lnTo>
                      <a:lnTo>
                        <a:pt x="617" y="466"/>
                      </a:lnTo>
                      <a:lnTo>
                        <a:pt x="636" y="478"/>
                      </a:lnTo>
                      <a:lnTo>
                        <a:pt x="656" y="487"/>
                      </a:lnTo>
                      <a:lnTo>
                        <a:pt x="675" y="493"/>
                      </a:lnTo>
                      <a:lnTo>
                        <a:pt x="691" y="499"/>
                      </a:lnTo>
                      <a:lnTo>
                        <a:pt x="717" y="506"/>
                      </a:lnTo>
                      <a:lnTo>
                        <a:pt x="726" y="508"/>
                      </a:lnTo>
                      <a:lnTo>
                        <a:pt x="726" y="508"/>
                      </a:lnTo>
                      <a:lnTo>
                        <a:pt x="722" y="497"/>
                      </a:lnTo>
                      <a:lnTo>
                        <a:pt x="718" y="486"/>
                      </a:lnTo>
                      <a:lnTo>
                        <a:pt x="710" y="471"/>
                      </a:lnTo>
                      <a:lnTo>
                        <a:pt x="701" y="456"/>
                      </a:lnTo>
                      <a:lnTo>
                        <a:pt x="690" y="442"/>
                      </a:lnTo>
                      <a:lnTo>
                        <a:pt x="683" y="434"/>
                      </a:lnTo>
                      <a:lnTo>
                        <a:pt x="675" y="426"/>
                      </a:lnTo>
                      <a:lnTo>
                        <a:pt x="668" y="419"/>
                      </a:lnTo>
                      <a:lnTo>
                        <a:pt x="659" y="414"/>
                      </a:lnTo>
                      <a:lnTo>
                        <a:pt x="659" y="414"/>
                      </a:lnTo>
                      <a:lnTo>
                        <a:pt x="639" y="405"/>
                      </a:lnTo>
                      <a:lnTo>
                        <a:pt x="620" y="397"/>
                      </a:lnTo>
                      <a:lnTo>
                        <a:pt x="600" y="392"/>
                      </a:lnTo>
                      <a:lnTo>
                        <a:pt x="583" y="388"/>
                      </a:lnTo>
                      <a:lnTo>
                        <a:pt x="555" y="385"/>
                      </a:lnTo>
                      <a:lnTo>
                        <a:pt x="544" y="383"/>
                      </a:lnTo>
                      <a:lnTo>
                        <a:pt x="544" y="383"/>
                      </a:lnTo>
                      <a:close/>
                      <a:moveTo>
                        <a:pt x="477" y="363"/>
                      </a:moveTo>
                      <a:lnTo>
                        <a:pt x="477" y="363"/>
                      </a:lnTo>
                      <a:lnTo>
                        <a:pt x="476" y="368"/>
                      </a:lnTo>
                      <a:lnTo>
                        <a:pt x="474" y="373"/>
                      </a:lnTo>
                      <a:lnTo>
                        <a:pt x="474" y="379"/>
                      </a:lnTo>
                      <a:lnTo>
                        <a:pt x="476" y="386"/>
                      </a:lnTo>
                      <a:lnTo>
                        <a:pt x="478" y="392"/>
                      </a:lnTo>
                      <a:lnTo>
                        <a:pt x="484" y="399"/>
                      </a:lnTo>
                      <a:lnTo>
                        <a:pt x="487" y="401"/>
                      </a:lnTo>
                      <a:lnTo>
                        <a:pt x="493" y="404"/>
                      </a:lnTo>
                      <a:lnTo>
                        <a:pt x="493" y="404"/>
                      </a:lnTo>
                      <a:lnTo>
                        <a:pt x="502" y="408"/>
                      </a:lnTo>
                      <a:lnTo>
                        <a:pt x="509" y="408"/>
                      </a:lnTo>
                      <a:lnTo>
                        <a:pt x="515" y="408"/>
                      </a:lnTo>
                      <a:lnTo>
                        <a:pt x="519" y="405"/>
                      </a:lnTo>
                      <a:lnTo>
                        <a:pt x="520" y="403"/>
                      </a:lnTo>
                      <a:lnTo>
                        <a:pt x="521" y="399"/>
                      </a:lnTo>
                      <a:lnTo>
                        <a:pt x="520" y="394"/>
                      </a:lnTo>
                      <a:lnTo>
                        <a:pt x="519" y="388"/>
                      </a:lnTo>
                      <a:lnTo>
                        <a:pt x="519" y="388"/>
                      </a:lnTo>
                      <a:lnTo>
                        <a:pt x="515" y="383"/>
                      </a:lnTo>
                      <a:lnTo>
                        <a:pt x="509" y="378"/>
                      </a:lnTo>
                      <a:lnTo>
                        <a:pt x="503" y="374"/>
                      </a:lnTo>
                      <a:lnTo>
                        <a:pt x="496" y="370"/>
                      </a:lnTo>
                      <a:lnTo>
                        <a:pt x="482" y="365"/>
                      </a:lnTo>
                      <a:lnTo>
                        <a:pt x="477" y="363"/>
                      </a:lnTo>
                      <a:lnTo>
                        <a:pt x="477" y="363"/>
                      </a:lnTo>
                      <a:close/>
                      <a:moveTo>
                        <a:pt x="404" y="502"/>
                      </a:moveTo>
                      <a:lnTo>
                        <a:pt x="404" y="502"/>
                      </a:lnTo>
                      <a:lnTo>
                        <a:pt x="404" y="508"/>
                      </a:lnTo>
                      <a:lnTo>
                        <a:pt x="406" y="521"/>
                      </a:lnTo>
                      <a:lnTo>
                        <a:pt x="407" y="528"/>
                      </a:lnTo>
                      <a:lnTo>
                        <a:pt x="410" y="535"/>
                      </a:lnTo>
                      <a:lnTo>
                        <a:pt x="414" y="540"/>
                      </a:lnTo>
                      <a:lnTo>
                        <a:pt x="417" y="543"/>
                      </a:lnTo>
                      <a:lnTo>
                        <a:pt x="420" y="544"/>
                      </a:lnTo>
                      <a:lnTo>
                        <a:pt x="420" y="544"/>
                      </a:lnTo>
                      <a:lnTo>
                        <a:pt x="426" y="545"/>
                      </a:lnTo>
                      <a:lnTo>
                        <a:pt x="432" y="544"/>
                      </a:lnTo>
                      <a:lnTo>
                        <a:pt x="436" y="541"/>
                      </a:lnTo>
                      <a:lnTo>
                        <a:pt x="438" y="537"/>
                      </a:lnTo>
                      <a:lnTo>
                        <a:pt x="441" y="533"/>
                      </a:lnTo>
                      <a:lnTo>
                        <a:pt x="442" y="528"/>
                      </a:lnTo>
                      <a:lnTo>
                        <a:pt x="442" y="523"/>
                      </a:lnTo>
                      <a:lnTo>
                        <a:pt x="441" y="518"/>
                      </a:lnTo>
                      <a:lnTo>
                        <a:pt x="441" y="518"/>
                      </a:lnTo>
                      <a:lnTo>
                        <a:pt x="438" y="514"/>
                      </a:lnTo>
                      <a:lnTo>
                        <a:pt x="433" y="510"/>
                      </a:lnTo>
                      <a:lnTo>
                        <a:pt x="428" y="508"/>
                      </a:lnTo>
                      <a:lnTo>
                        <a:pt x="421" y="505"/>
                      </a:lnTo>
                      <a:lnTo>
                        <a:pt x="410" y="502"/>
                      </a:lnTo>
                      <a:lnTo>
                        <a:pt x="404" y="502"/>
                      </a:lnTo>
                      <a:lnTo>
                        <a:pt x="404" y="502"/>
                      </a:lnTo>
                      <a:close/>
                      <a:moveTo>
                        <a:pt x="389" y="471"/>
                      </a:moveTo>
                      <a:lnTo>
                        <a:pt x="389" y="471"/>
                      </a:lnTo>
                      <a:lnTo>
                        <a:pt x="377" y="461"/>
                      </a:lnTo>
                      <a:lnTo>
                        <a:pt x="364" y="452"/>
                      </a:lnTo>
                      <a:lnTo>
                        <a:pt x="347" y="439"/>
                      </a:lnTo>
                      <a:lnTo>
                        <a:pt x="328" y="427"/>
                      </a:lnTo>
                      <a:lnTo>
                        <a:pt x="306" y="417"/>
                      </a:lnTo>
                      <a:lnTo>
                        <a:pt x="294" y="412"/>
                      </a:lnTo>
                      <a:lnTo>
                        <a:pt x="283" y="408"/>
                      </a:lnTo>
                      <a:lnTo>
                        <a:pt x="271" y="405"/>
                      </a:lnTo>
                      <a:lnTo>
                        <a:pt x="259" y="404"/>
                      </a:lnTo>
                      <a:lnTo>
                        <a:pt x="259" y="404"/>
                      </a:lnTo>
                      <a:lnTo>
                        <a:pt x="237" y="403"/>
                      </a:lnTo>
                      <a:lnTo>
                        <a:pt x="219" y="403"/>
                      </a:lnTo>
                      <a:lnTo>
                        <a:pt x="202" y="404"/>
                      </a:lnTo>
                      <a:lnTo>
                        <a:pt x="189" y="404"/>
                      </a:lnTo>
                      <a:lnTo>
                        <a:pt x="172" y="408"/>
                      </a:lnTo>
                      <a:lnTo>
                        <a:pt x="166" y="409"/>
                      </a:lnTo>
                      <a:lnTo>
                        <a:pt x="166" y="409"/>
                      </a:lnTo>
                      <a:lnTo>
                        <a:pt x="169" y="416"/>
                      </a:lnTo>
                      <a:lnTo>
                        <a:pt x="172" y="422"/>
                      </a:lnTo>
                      <a:lnTo>
                        <a:pt x="178" y="431"/>
                      </a:lnTo>
                      <a:lnTo>
                        <a:pt x="185" y="440"/>
                      </a:lnTo>
                      <a:lnTo>
                        <a:pt x="194" y="451"/>
                      </a:lnTo>
                      <a:lnTo>
                        <a:pt x="207" y="458"/>
                      </a:lnTo>
                      <a:lnTo>
                        <a:pt x="223" y="466"/>
                      </a:lnTo>
                      <a:lnTo>
                        <a:pt x="223" y="466"/>
                      </a:lnTo>
                      <a:lnTo>
                        <a:pt x="232" y="469"/>
                      </a:lnTo>
                      <a:lnTo>
                        <a:pt x="244" y="471"/>
                      </a:lnTo>
                      <a:lnTo>
                        <a:pt x="268" y="474"/>
                      </a:lnTo>
                      <a:lnTo>
                        <a:pt x="296" y="475"/>
                      </a:lnTo>
                      <a:lnTo>
                        <a:pt x="323" y="475"/>
                      </a:lnTo>
                      <a:lnTo>
                        <a:pt x="369" y="473"/>
                      </a:lnTo>
                      <a:lnTo>
                        <a:pt x="389" y="471"/>
                      </a:lnTo>
                      <a:lnTo>
                        <a:pt x="389" y="471"/>
                      </a:lnTo>
                      <a:close/>
                      <a:moveTo>
                        <a:pt x="358" y="394"/>
                      </a:moveTo>
                      <a:lnTo>
                        <a:pt x="358" y="394"/>
                      </a:lnTo>
                      <a:lnTo>
                        <a:pt x="350" y="378"/>
                      </a:lnTo>
                      <a:lnTo>
                        <a:pt x="331" y="340"/>
                      </a:lnTo>
                      <a:lnTo>
                        <a:pt x="318" y="318"/>
                      </a:lnTo>
                      <a:lnTo>
                        <a:pt x="303" y="296"/>
                      </a:lnTo>
                      <a:lnTo>
                        <a:pt x="289" y="278"/>
                      </a:lnTo>
                      <a:lnTo>
                        <a:pt x="281" y="271"/>
                      </a:lnTo>
                      <a:lnTo>
                        <a:pt x="275" y="264"/>
                      </a:lnTo>
                      <a:lnTo>
                        <a:pt x="275" y="264"/>
                      </a:lnTo>
                      <a:lnTo>
                        <a:pt x="262" y="255"/>
                      </a:lnTo>
                      <a:lnTo>
                        <a:pt x="248" y="247"/>
                      </a:lnTo>
                      <a:lnTo>
                        <a:pt x="236" y="243"/>
                      </a:lnTo>
                      <a:lnTo>
                        <a:pt x="226" y="239"/>
                      </a:lnTo>
                      <a:lnTo>
                        <a:pt x="215" y="238"/>
                      </a:lnTo>
                      <a:lnTo>
                        <a:pt x="209" y="238"/>
                      </a:lnTo>
                      <a:lnTo>
                        <a:pt x="202" y="238"/>
                      </a:lnTo>
                      <a:lnTo>
                        <a:pt x="202" y="238"/>
                      </a:lnTo>
                      <a:lnTo>
                        <a:pt x="202" y="245"/>
                      </a:lnTo>
                      <a:lnTo>
                        <a:pt x="202" y="254"/>
                      </a:lnTo>
                      <a:lnTo>
                        <a:pt x="204" y="263"/>
                      </a:lnTo>
                      <a:lnTo>
                        <a:pt x="207" y="276"/>
                      </a:lnTo>
                      <a:lnTo>
                        <a:pt x="213" y="289"/>
                      </a:lnTo>
                      <a:lnTo>
                        <a:pt x="222" y="302"/>
                      </a:lnTo>
                      <a:lnTo>
                        <a:pt x="227" y="309"/>
                      </a:lnTo>
                      <a:lnTo>
                        <a:pt x="233" y="316"/>
                      </a:lnTo>
                      <a:lnTo>
                        <a:pt x="233" y="316"/>
                      </a:lnTo>
                      <a:lnTo>
                        <a:pt x="249" y="330"/>
                      </a:lnTo>
                      <a:lnTo>
                        <a:pt x="268" y="343"/>
                      </a:lnTo>
                      <a:lnTo>
                        <a:pt x="289" y="356"/>
                      </a:lnTo>
                      <a:lnTo>
                        <a:pt x="310" y="368"/>
                      </a:lnTo>
                      <a:lnTo>
                        <a:pt x="344" y="387"/>
                      </a:lnTo>
                      <a:lnTo>
                        <a:pt x="358" y="394"/>
                      </a:lnTo>
                      <a:lnTo>
                        <a:pt x="358" y="394"/>
                      </a:lnTo>
                      <a:close/>
                      <a:moveTo>
                        <a:pt x="285" y="207"/>
                      </a:moveTo>
                      <a:lnTo>
                        <a:pt x="285" y="207"/>
                      </a:lnTo>
                      <a:lnTo>
                        <a:pt x="289" y="217"/>
                      </a:lnTo>
                      <a:lnTo>
                        <a:pt x="293" y="228"/>
                      </a:lnTo>
                      <a:lnTo>
                        <a:pt x="299" y="241"/>
                      </a:lnTo>
                      <a:lnTo>
                        <a:pt x="307" y="255"/>
                      </a:lnTo>
                      <a:lnTo>
                        <a:pt x="316" y="271"/>
                      </a:lnTo>
                      <a:lnTo>
                        <a:pt x="328" y="283"/>
                      </a:lnTo>
                      <a:lnTo>
                        <a:pt x="336" y="290"/>
                      </a:lnTo>
                      <a:lnTo>
                        <a:pt x="342" y="295"/>
                      </a:lnTo>
                      <a:lnTo>
                        <a:pt x="342" y="295"/>
                      </a:lnTo>
                      <a:lnTo>
                        <a:pt x="358" y="307"/>
                      </a:lnTo>
                      <a:lnTo>
                        <a:pt x="375" y="321"/>
                      </a:lnTo>
                      <a:lnTo>
                        <a:pt x="408" y="352"/>
                      </a:lnTo>
                      <a:lnTo>
                        <a:pt x="446" y="388"/>
                      </a:lnTo>
                      <a:lnTo>
                        <a:pt x="446" y="388"/>
                      </a:lnTo>
                      <a:lnTo>
                        <a:pt x="445" y="379"/>
                      </a:lnTo>
                      <a:lnTo>
                        <a:pt x="441" y="368"/>
                      </a:lnTo>
                      <a:lnTo>
                        <a:pt x="437" y="352"/>
                      </a:lnTo>
                      <a:lnTo>
                        <a:pt x="429" y="333"/>
                      </a:lnTo>
                      <a:lnTo>
                        <a:pt x="419" y="311"/>
                      </a:lnTo>
                      <a:lnTo>
                        <a:pt x="406" y="286"/>
                      </a:lnTo>
                      <a:lnTo>
                        <a:pt x="389" y="259"/>
                      </a:lnTo>
                      <a:lnTo>
                        <a:pt x="389" y="259"/>
                      </a:lnTo>
                      <a:lnTo>
                        <a:pt x="380" y="246"/>
                      </a:lnTo>
                      <a:lnTo>
                        <a:pt x="369" y="236"/>
                      </a:lnTo>
                      <a:lnTo>
                        <a:pt x="360" y="226"/>
                      </a:lnTo>
                      <a:lnTo>
                        <a:pt x="351" y="219"/>
                      </a:lnTo>
                      <a:lnTo>
                        <a:pt x="342" y="214"/>
                      </a:lnTo>
                      <a:lnTo>
                        <a:pt x="334" y="210"/>
                      </a:lnTo>
                      <a:lnTo>
                        <a:pt x="325" y="207"/>
                      </a:lnTo>
                      <a:lnTo>
                        <a:pt x="318" y="204"/>
                      </a:lnTo>
                      <a:lnTo>
                        <a:pt x="305" y="203"/>
                      </a:lnTo>
                      <a:lnTo>
                        <a:pt x="294" y="204"/>
                      </a:lnTo>
                      <a:lnTo>
                        <a:pt x="288" y="206"/>
                      </a:lnTo>
                      <a:lnTo>
                        <a:pt x="285" y="207"/>
                      </a:lnTo>
                      <a:lnTo>
                        <a:pt x="285" y="207"/>
                      </a:lnTo>
                      <a:close/>
                      <a:moveTo>
                        <a:pt x="171" y="337"/>
                      </a:moveTo>
                      <a:lnTo>
                        <a:pt x="171" y="337"/>
                      </a:lnTo>
                      <a:lnTo>
                        <a:pt x="172" y="342"/>
                      </a:lnTo>
                      <a:lnTo>
                        <a:pt x="174" y="348"/>
                      </a:lnTo>
                      <a:lnTo>
                        <a:pt x="176" y="355"/>
                      </a:lnTo>
                      <a:lnTo>
                        <a:pt x="180" y="363"/>
                      </a:lnTo>
                      <a:lnTo>
                        <a:pt x="185" y="369"/>
                      </a:lnTo>
                      <a:lnTo>
                        <a:pt x="193" y="374"/>
                      </a:lnTo>
                      <a:lnTo>
                        <a:pt x="202" y="378"/>
                      </a:lnTo>
                      <a:lnTo>
                        <a:pt x="202" y="378"/>
                      </a:lnTo>
                      <a:lnTo>
                        <a:pt x="211" y="379"/>
                      </a:lnTo>
                      <a:lnTo>
                        <a:pt x="219" y="379"/>
                      </a:lnTo>
                      <a:lnTo>
                        <a:pt x="224" y="377"/>
                      </a:lnTo>
                      <a:lnTo>
                        <a:pt x="228" y="373"/>
                      </a:lnTo>
                      <a:lnTo>
                        <a:pt x="229" y="368"/>
                      </a:lnTo>
                      <a:lnTo>
                        <a:pt x="231" y="363"/>
                      </a:lnTo>
                      <a:lnTo>
                        <a:pt x="229" y="357"/>
                      </a:lnTo>
                      <a:lnTo>
                        <a:pt x="228" y="352"/>
                      </a:lnTo>
                      <a:lnTo>
                        <a:pt x="228" y="352"/>
                      </a:lnTo>
                      <a:lnTo>
                        <a:pt x="227" y="350"/>
                      </a:lnTo>
                      <a:lnTo>
                        <a:pt x="224" y="347"/>
                      </a:lnTo>
                      <a:lnTo>
                        <a:pt x="216" y="343"/>
                      </a:lnTo>
                      <a:lnTo>
                        <a:pt x="207" y="340"/>
                      </a:lnTo>
                      <a:lnTo>
                        <a:pt x="198" y="339"/>
                      </a:lnTo>
                      <a:lnTo>
                        <a:pt x="179" y="337"/>
                      </a:lnTo>
                      <a:lnTo>
                        <a:pt x="171" y="337"/>
                      </a:lnTo>
                      <a:lnTo>
                        <a:pt x="171" y="337"/>
                      </a:lnTo>
                      <a:close/>
                      <a:moveTo>
                        <a:pt x="16" y="202"/>
                      </a:moveTo>
                      <a:lnTo>
                        <a:pt x="16" y="202"/>
                      </a:lnTo>
                      <a:lnTo>
                        <a:pt x="17" y="212"/>
                      </a:lnTo>
                      <a:lnTo>
                        <a:pt x="18" y="223"/>
                      </a:lnTo>
                      <a:lnTo>
                        <a:pt x="22" y="236"/>
                      </a:lnTo>
                      <a:lnTo>
                        <a:pt x="27" y="250"/>
                      </a:lnTo>
                      <a:lnTo>
                        <a:pt x="31" y="258"/>
                      </a:lnTo>
                      <a:lnTo>
                        <a:pt x="35" y="264"/>
                      </a:lnTo>
                      <a:lnTo>
                        <a:pt x="40" y="271"/>
                      </a:lnTo>
                      <a:lnTo>
                        <a:pt x="47" y="276"/>
                      </a:lnTo>
                      <a:lnTo>
                        <a:pt x="54" y="281"/>
                      </a:lnTo>
                      <a:lnTo>
                        <a:pt x="62" y="285"/>
                      </a:lnTo>
                      <a:lnTo>
                        <a:pt x="62" y="285"/>
                      </a:lnTo>
                      <a:lnTo>
                        <a:pt x="80" y="291"/>
                      </a:lnTo>
                      <a:lnTo>
                        <a:pt x="101" y="295"/>
                      </a:lnTo>
                      <a:lnTo>
                        <a:pt x="121" y="298"/>
                      </a:lnTo>
                      <a:lnTo>
                        <a:pt x="140" y="299"/>
                      </a:lnTo>
                      <a:lnTo>
                        <a:pt x="157" y="299"/>
                      </a:lnTo>
                      <a:lnTo>
                        <a:pt x="171" y="298"/>
                      </a:lnTo>
                      <a:lnTo>
                        <a:pt x="179" y="296"/>
                      </a:lnTo>
                      <a:lnTo>
                        <a:pt x="181" y="296"/>
                      </a:lnTo>
                      <a:lnTo>
                        <a:pt x="181" y="295"/>
                      </a:lnTo>
                      <a:lnTo>
                        <a:pt x="181" y="295"/>
                      </a:lnTo>
                      <a:lnTo>
                        <a:pt x="178" y="285"/>
                      </a:lnTo>
                      <a:lnTo>
                        <a:pt x="174" y="276"/>
                      </a:lnTo>
                      <a:lnTo>
                        <a:pt x="169" y="265"/>
                      </a:lnTo>
                      <a:lnTo>
                        <a:pt x="161" y="254"/>
                      </a:lnTo>
                      <a:lnTo>
                        <a:pt x="150" y="242"/>
                      </a:lnTo>
                      <a:lnTo>
                        <a:pt x="136" y="232"/>
                      </a:lnTo>
                      <a:lnTo>
                        <a:pt x="128" y="226"/>
                      </a:lnTo>
                      <a:lnTo>
                        <a:pt x="119" y="223"/>
                      </a:lnTo>
                      <a:lnTo>
                        <a:pt x="119" y="223"/>
                      </a:lnTo>
                      <a:lnTo>
                        <a:pt x="100" y="215"/>
                      </a:lnTo>
                      <a:lnTo>
                        <a:pt x="82" y="210"/>
                      </a:lnTo>
                      <a:lnTo>
                        <a:pt x="65" y="206"/>
                      </a:lnTo>
                      <a:lnTo>
                        <a:pt x="48" y="204"/>
                      </a:lnTo>
                      <a:lnTo>
                        <a:pt x="25" y="202"/>
                      </a:lnTo>
                      <a:lnTo>
                        <a:pt x="16" y="202"/>
                      </a:lnTo>
                      <a:lnTo>
                        <a:pt x="16" y="202"/>
                      </a:lnTo>
                      <a:close/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1"/>
                      </a:lnTo>
                      <a:lnTo>
                        <a:pt x="3" y="41"/>
                      </a:lnTo>
                      <a:lnTo>
                        <a:pt x="4" y="59"/>
                      </a:lnTo>
                      <a:lnTo>
                        <a:pt x="8" y="76"/>
                      </a:lnTo>
                      <a:lnTo>
                        <a:pt x="13" y="94"/>
                      </a:lnTo>
                      <a:lnTo>
                        <a:pt x="17" y="102"/>
                      </a:lnTo>
                      <a:lnTo>
                        <a:pt x="21" y="109"/>
                      </a:lnTo>
                      <a:lnTo>
                        <a:pt x="21" y="109"/>
                      </a:lnTo>
                      <a:lnTo>
                        <a:pt x="26" y="115"/>
                      </a:lnTo>
                      <a:lnTo>
                        <a:pt x="34" y="123"/>
                      </a:lnTo>
                      <a:lnTo>
                        <a:pt x="53" y="138"/>
                      </a:lnTo>
                      <a:lnTo>
                        <a:pt x="78" y="154"/>
                      </a:lnTo>
                      <a:lnTo>
                        <a:pt x="104" y="168"/>
                      </a:lnTo>
                      <a:lnTo>
                        <a:pt x="150" y="193"/>
                      </a:lnTo>
                      <a:lnTo>
                        <a:pt x="171" y="202"/>
                      </a:lnTo>
                      <a:lnTo>
                        <a:pt x="171" y="202"/>
                      </a:lnTo>
                      <a:lnTo>
                        <a:pt x="167" y="189"/>
                      </a:lnTo>
                      <a:lnTo>
                        <a:pt x="163" y="175"/>
                      </a:lnTo>
                      <a:lnTo>
                        <a:pt x="156" y="155"/>
                      </a:lnTo>
                      <a:lnTo>
                        <a:pt x="146" y="135"/>
                      </a:lnTo>
                      <a:lnTo>
                        <a:pt x="135" y="113"/>
                      </a:lnTo>
                      <a:lnTo>
                        <a:pt x="121" y="89"/>
                      </a:lnTo>
                      <a:lnTo>
                        <a:pt x="113" y="78"/>
                      </a:lnTo>
                      <a:lnTo>
                        <a:pt x="104" y="67"/>
                      </a:lnTo>
                      <a:lnTo>
                        <a:pt x="104" y="67"/>
                      </a:lnTo>
                      <a:lnTo>
                        <a:pt x="95" y="57"/>
                      </a:lnTo>
                      <a:lnTo>
                        <a:pt x="86" y="48"/>
                      </a:lnTo>
                      <a:lnTo>
                        <a:pt x="66" y="32"/>
                      </a:lnTo>
                      <a:lnTo>
                        <a:pt x="49" y="21"/>
                      </a:lnTo>
                      <a:lnTo>
                        <a:pt x="34" y="11"/>
                      </a:lnTo>
                      <a:lnTo>
                        <a:pt x="19" y="6"/>
                      </a:lnTo>
                      <a:lnTo>
                        <a:pt x="9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  <a:moveTo>
                        <a:pt x="197" y="135"/>
                      </a:moveTo>
                      <a:lnTo>
                        <a:pt x="197" y="135"/>
                      </a:lnTo>
                      <a:lnTo>
                        <a:pt x="202" y="146"/>
                      </a:lnTo>
                      <a:lnTo>
                        <a:pt x="213" y="163"/>
                      </a:lnTo>
                      <a:lnTo>
                        <a:pt x="222" y="180"/>
                      </a:lnTo>
                      <a:lnTo>
                        <a:pt x="228" y="190"/>
                      </a:lnTo>
                      <a:lnTo>
                        <a:pt x="228" y="190"/>
                      </a:lnTo>
                      <a:lnTo>
                        <a:pt x="231" y="171"/>
                      </a:lnTo>
                      <a:lnTo>
                        <a:pt x="236" y="138"/>
                      </a:lnTo>
                      <a:lnTo>
                        <a:pt x="240" y="106"/>
                      </a:lnTo>
                      <a:lnTo>
                        <a:pt x="240" y="94"/>
                      </a:lnTo>
                      <a:lnTo>
                        <a:pt x="239" y="88"/>
                      </a:lnTo>
                      <a:lnTo>
                        <a:pt x="239" y="88"/>
                      </a:lnTo>
                      <a:lnTo>
                        <a:pt x="235" y="83"/>
                      </a:lnTo>
                      <a:lnTo>
                        <a:pt x="228" y="78"/>
                      </a:lnTo>
                      <a:lnTo>
                        <a:pt x="213" y="66"/>
                      </a:lnTo>
                      <a:lnTo>
                        <a:pt x="192" y="52"/>
                      </a:lnTo>
                      <a:lnTo>
                        <a:pt x="192" y="52"/>
                      </a:lnTo>
                      <a:lnTo>
                        <a:pt x="193" y="89"/>
                      </a:lnTo>
                      <a:lnTo>
                        <a:pt x="196" y="118"/>
                      </a:lnTo>
                      <a:lnTo>
                        <a:pt x="197" y="135"/>
                      </a:lnTo>
                      <a:lnTo>
                        <a:pt x="197" y="135"/>
                      </a:lnTo>
                      <a:close/>
                      <a:moveTo>
                        <a:pt x="228" y="192"/>
                      </a:moveTo>
                      <a:lnTo>
                        <a:pt x="228" y="192"/>
                      </a:lnTo>
                      <a:lnTo>
                        <a:pt x="228" y="190"/>
                      </a:lnTo>
                      <a:lnTo>
                        <a:pt x="228" y="190"/>
                      </a:lnTo>
                      <a:lnTo>
                        <a:pt x="228" y="192"/>
                      </a:lnTo>
                      <a:lnTo>
                        <a:pt x="228" y="192"/>
                      </a:lnTo>
                      <a:close/>
                      <a:moveTo>
                        <a:pt x="1286" y="658"/>
                      </a:moveTo>
                      <a:lnTo>
                        <a:pt x="1286" y="658"/>
                      </a:lnTo>
                      <a:lnTo>
                        <a:pt x="1305" y="654"/>
                      </a:lnTo>
                      <a:lnTo>
                        <a:pt x="1326" y="649"/>
                      </a:lnTo>
                      <a:lnTo>
                        <a:pt x="1351" y="642"/>
                      </a:lnTo>
                      <a:lnTo>
                        <a:pt x="1378" y="635"/>
                      </a:lnTo>
                      <a:lnTo>
                        <a:pt x="1404" y="624"/>
                      </a:lnTo>
                      <a:lnTo>
                        <a:pt x="1415" y="619"/>
                      </a:lnTo>
                      <a:lnTo>
                        <a:pt x="1426" y="614"/>
                      </a:lnTo>
                      <a:lnTo>
                        <a:pt x="1434" y="607"/>
                      </a:lnTo>
                      <a:lnTo>
                        <a:pt x="1441" y="601"/>
                      </a:lnTo>
                      <a:lnTo>
                        <a:pt x="1441" y="601"/>
                      </a:lnTo>
                      <a:lnTo>
                        <a:pt x="1447" y="594"/>
                      </a:lnTo>
                      <a:lnTo>
                        <a:pt x="1452" y="587"/>
                      </a:lnTo>
                      <a:lnTo>
                        <a:pt x="1460" y="571"/>
                      </a:lnTo>
                      <a:lnTo>
                        <a:pt x="1466" y="556"/>
                      </a:lnTo>
                      <a:lnTo>
                        <a:pt x="1469" y="541"/>
                      </a:lnTo>
                      <a:lnTo>
                        <a:pt x="1471" y="528"/>
                      </a:lnTo>
                      <a:lnTo>
                        <a:pt x="1473" y="517"/>
                      </a:lnTo>
                      <a:lnTo>
                        <a:pt x="1473" y="508"/>
                      </a:lnTo>
                      <a:lnTo>
                        <a:pt x="1473" y="508"/>
                      </a:lnTo>
                      <a:lnTo>
                        <a:pt x="1461" y="509"/>
                      </a:lnTo>
                      <a:lnTo>
                        <a:pt x="1447" y="510"/>
                      </a:lnTo>
                      <a:lnTo>
                        <a:pt x="1431" y="514"/>
                      </a:lnTo>
                      <a:lnTo>
                        <a:pt x="1413" y="519"/>
                      </a:lnTo>
                      <a:lnTo>
                        <a:pt x="1395" y="527"/>
                      </a:lnTo>
                      <a:lnTo>
                        <a:pt x="1387" y="531"/>
                      </a:lnTo>
                      <a:lnTo>
                        <a:pt x="1378" y="536"/>
                      </a:lnTo>
                      <a:lnTo>
                        <a:pt x="1370" y="543"/>
                      </a:lnTo>
                      <a:lnTo>
                        <a:pt x="1364" y="549"/>
                      </a:lnTo>
                      <a:lnTo>
                        <a:pt x="1364" y="549"/>
                      </a:lnTo>
                      <a:lnTo>
                        <a:pt x="1351" y="565"/>
                      </a:lnTo>
                      <a:lnTo>
                        <a:pt x="1336" y="581"/>
                      </a:lnTo>
                      <a:lnTo>
                        <a:pt x="1312" y="618"/>
                      </a:lnTo>
                      <a:lnTo>
                        <a:pt x="1294" y="646"/>
                      </a:lnTo>
                      <a:lnTo>
                        <a:pt x="1286" y="658"/>
                      </a:lnTo>
                      <a:lnTo>
                        <a:pt x="1286" y="658"/>
                      </a:lnTo>
                      <a:close/>
                      <a:moveTo>
                        <a:pt x="1307" y="704"/>
                      </a:moveTo>
                      <a:lnTo>
                        <a:pt x="1307" y="704"/>
                      </a:lnTo>
                      <a:lnTo>
                        <a:pt x="1311" y="711"/>
                      </a:lnTo>
                      <a:lnTo>
                        <a:pt x="1316" y="716"/>
                      </a:lnTo>
                      <a:lnTo>
                        <a:pt x="1325" y="723"/>
                      </a:lnTo>
                      <a:lnTo>
                        <a:pt x="1339" y="730"/>
                      </a:lnTo>
                      <a:lnTo>
                        <a:pt x="1348" y="733"/>
                      </a:lnTo>
                      <a:lnTo>
                        <a:pt x="1358" y="736"/>
                      </a:lnTo>
                      <a:lnTo>
                        <a:pt x="1370" y="738"/>
                      </a:lnTo>
                      <a:lnTo>
                        <a:pt x="1383" y="739"/>
                      </a:lnTo>
                      <a:lnTo>
                        <a:pt x="1399" y="741"/>
                      </a:lnTo>
                      <a:lnTo>
                        <a:pt x="1415" y="741"/>
                      </a:lnTo>
                      <a:lnTo>
                        <a:pt x="1415" y="741"/>
                      </a:lnTo>
                      <a:lnTo>
                        <a:pt x="1432" y="739"/>
                      </a:lnTo>
                      <a:lnTo>
                        <a:pt x="1448" y="738"/>
                      </a:lnTo>
                      <a:lnTo>
                        <a:pt x="1462" y="737"/>
                      </a:lnTo>
                      <a:lnTo>
                        <a:pt x="1476" y="733"/>
                      </a:lnTo>
                      <a:lnTo>
                        <a:pt x="1498" y="726"/>
                      </a:lnTo>
                      <a:lnTo>
                        <a:pt x="1515" y="720"/>
                      </a:lnTo>
                      <a:lnTo>
                        <a:pt x="1530" y="712"/>
                      </a:lnTo>
                      <a:lnTo>
                        <a:pt x="1539" y="706"/>
                      </a:lnTo>
                      <a:lnTo>
                        <a:pt x="1545" y="699"/>
                      </a:lnTo>
                      <a:lnTo>
                        <a:pt x="1545" y="699"/>
                      </a:lnTo>
                      <a:lnTo>
                        <a:pt x="1537" y="693"/>
                      </a:lnTo>
                      <a:lnTo>
                        <a:pt x="1530" y="686"/>
                      </a:lnTo>
                      <a:lnTo>
                        <a:pt x="1518" y="680"/>
                      </a:lnTo>
                      <a:lnTo>
                        <a:pt x="1504" y="673"/>
                      </a:lnTo>
                      <a:lnTo>
                        <a:pt x="1487" y="667"/>
                      </a:lnTo>
                      <a:lnTo>
                        <a:pt x="1467" y="663"/>
                      </a:lnTo>
                      <a:lnTo>
                        <a:pt x="1457" y="663"/>
                      </a:lnTo>
                      <a:lnTo>
                        <a:pt x="1447" y="663"/>
                      </a:lnTo>
                      <a:lnTo>
                        <a:pt x="1447" y="663"/>
                      </a:lnTo>
                      <a:lnTo>
                        <a:pt x="1423" y="666"/>
                      </a:lnTo>
                      <a:lnTo>
                        <a:pt x="1400" y="671"/>
                      </a:lnTo>
                      <a:lnTo>
                        <a:pt x="1377" y="677"/>
                      </a:lnTo>
                      <a:lnTo>
                        <a:pt x="1355" y="685"/>
                      </a:lnTo>
                      <a:lnTo>
                        <a:pt x="1320" y="698"/>
                      </a:lnTo>
                      <a:lnTo>
                        <a:pt x="1307" y="704"/>
                      </a:lnTo>
                      <a:lnTo>
                        <a:pt x="1307" y="704"/>
                      </a:lnTo>
                      <a:close/>
                      <a:moveTo>
                        <a:pt x="1441" y="632"/>
                      </a:moveTo>
                      <a:lnTo>
                        <a:pt x="1441" y="632"/>
                      </a:lnTo>
                      <a:lnTo>
                        <a:pt x="1461" y="633"/>
                      </a:lnTo>
                      <a:lnTo>
                        <a:pt x="1505" y="636"/>
                      </a:lnTo>
                      <a:lnTo>
                        <a:pt x="1531" y="636"/>
                      </a:lnTo>
                      <a:lnTo>
                        <a:pt x="1555" y="635"/>
                      </a:lnTo>
                      <a:lnTo>
                        <a:pt x="1578" y="632"/>
                      </a:lnTo>
                      <a:lnTo>
                        <a:pt x="1585" y="629"/>
                      </a:lnTo>
                      <a:lnTo>
                        <a:pt x="1592" y="627"/>
                      </a:lnTo>
                      <a:lnTo>
                        <a:pt x="1592" y="627"/>
                      </a:lnTo>
                      <a:lnTo>
                        <a:pt x="1602" y="620"/>
                      </a:lnTo>
                      <a:lnTo>
                        <a:pt x="1611" y="613"/>
                      </a:lnTo>
                      <a:lnTo>
                        <a:pt x="1619" y="605"/>
                      </a:lnTo>
                      <a:lnTo>
                        <a:pt x="1625" y="597"/>
                      </a:lnTo>
                      <a:lnTo>
                        <a:pt x="1636" y="585"/>
                      </a:lnTo>
                      <a:lnTo>
                        <a:pt x="1638" y="580"/>
                      </a:lnTo>
                      <a:lnTo>
                        <a:pt x="1638" y="580"/>
                      </a:lnTo>
                      <a:lnTo>
                        <a:pt x="1632" y="576"/>
                      </a:lnTo>
                      <a:lnTo>
                        <a:pt x="1623" y="572"/>
                      </a:lnTo>
                      <a:lnTo>
                        <a:pt x="1613" y="568"/>
                      </a:lnTo>
                      <a:lnTo>
                        <a:pt x="1600" y="566"/>
                      </a:lnTo>
                      <a:lnTo>
                        <a:pt x="1587" y="563"/>
                      </a:lnTo>
                      <a:lnTo>
                        <a:pt x="1571" y="563"/>
                      </a:lnTo>
                      <a:lnTo>
                        <a:pt x="1555" y="565"/>
                      </a:lnTo>
                      <a:lnTo>
                        <a:pt x="1555" y="565"/>
                      </a:lnTo>
                      <a:lnTo>
                        <a:pt x="1548" y="567"/>
                      </a:lnTo>
                      <a:lnTo>
                        <a:pt x="1539" y="570"/>
                      </a:lnTo>
                      <a:lnTo>
                        <a:pt x="1520" y="579"/>
                      </a:lnTo>
                      <a:lnTo>
                        <a:pt x="1501" y="589"/>
                      </a:lnTo>
                      <a:lnTo>
                        <a:pt x="1483" y="602"/>
                      </a:lnTo>
                      <a:lnTo>
                        <a:pt x="1453" y="623"/>
                      </a:lnTo>
                      <a:lnTo>
                        <a:pt x="1441" y="632"/>
                      </a:lnTo>
                      <a:lnTo>
                        <a:pt x="1441" y="632"/>
                      </a:lnTo>
                      <a:close/>
                      <a:moveTo>
                        <a:pt x="1561" y="476"/>
                      </a:moveTo>
                      <a:lnTo>
                        <a:pt x="1561" y="476"/>
                      </a:lnTo>
                      <a:lnTo>
                        <a:pt x="1548" y="483"/>
                      </a:lnTo>
                      <a:lnTo>
                        <a:pt x="1536" y="491"/>
                      </a:lnTo>
                      <a:lnTo>
                        <a:pt x="1524" y="499"/>
                      </a:lnTo>
                      <a:lnTo>
                        <a:pt x="1513" y="509"/>
                      </a:lnTo>
                      <a:lnTo>
                        <a:pt x="1509" y="513"/>
                      </a:lnTo>
                      <a:lnTo>
                        <a:pt x="1506" y="518"/>
                      </a:lnTo>
                      <a:lnTo>
                        <a:pt x="1506" y="522"/>
                      </a:lnTo>
                      <a:lnTo>
                        <a:pt x="1506" y="527"/>
                      </a:lnTo>
                      <a:lnTo>
                        <a:pt x="1510" y="531"/>
                      </a:lnTo>
                      <a:lnTo>
                        <a:pt x="1515" y="533"/>
                      </a:lnTo>
                      <a:lnTo>
                        <a:pt x="1515" y="533"/>
                      </a:lnTo>
                      <a:lnTo>
                        <a:pt x="1523" y="536"/>
                      </a:lnTo>
                      <a:lnTo>
                        <a:pt x="1531" y="536"/>
                      </a:lnTo>
                      <a:lnTo>
                        <a:pt x="1536" y="535"/>
                      </a:lnTo>
                      <a:lnTo>
                        <a:pt x="1541" y="532"/>
                      </a:lnTo>
                      <a:lnTo>
                        <a:pt x="1546" y="528"/>
                      </a:lnTo>
                      <a:lnTo>
                        <a:pt x="1549" y="523"/>
                      </a:lnTo>
                      <a:lnTo>
                        <a:pt x="1555" y="511"/>
                      </a:lnTo>
                      <a:lnTo>
                        <a:pt x="1558" y="500"/>
                      </a:lnTo>
                      <a:lnTo>
                        <a:pt x="1559" y="488"/>
                      </a:lnTo>
                      <a:lnTo>
                        <a:pt x="1561" y="476"/>
                      </a:lnTo>
                      <a:lnTo>
                        <a:pt x="1561" y="476"/>
                      </a:lnTo>
                      <a:close/>
                      <a:moveTo>
                        <a:pt x="1638" y="637"/>
                      </a:moveTo>
                      <a:lnTo>
                        <a:pt x="1638" y="637"/>
                      </a:lnTo>
                      <a:lnTo>
                        <a:pt x="1632" y="640"/>
                      </a:lnTo>
                      <a:lnTo>
                        <a:pt x="1618" y="646"/>
                      </a:lnTo>
                      <a:lnTo>
                        <a:pt x="1611" y="651"/>
                      </a:lnTo>
                      <a:lnTo>
                        <a:pt x="1605" y="657"/>
                      </a:lnTo>
                      <a:lnTo>
                        <a:pt x="1600" y="662"/>
                      </a:lnTo>
                      <a:lnTo>
                        <a:pt x="1598" y="666"/>
                      </a:lnTo>
                      <a:lnTo>
                        <a:pt x="1597" y="668"/>
                      </a:lnTo>
                      <a:lnTo>
                        <a:pt x="1597" y="668"/>
                      </a:lnTo>
                      <a:lnTo>
                        <a:pt x="1597" y="675"/>
                      </a:lnTo>
                      <a:lnTo>
                        <a:pt x="1598" y="681"/>
                      </a:lnTo>
                      <a:lnTo>
                        <a:pt x="1600" y="686"/>
                      </a:lnTo>
                      <a:lnTo>
                        <a:pt x="1602" y="690"/>
                      </a:lnTo>
                      <a:lnTo>
                        <a:pt x="1606" y="694"/>
                      </a:lnTo>
                      <a:lnTo>
                        <a:pt x="1611" y="697"/>
                      </a:lnTo>
                      <a:lnTo>
                        <a:pt x="1616" y="697"/>
                      </a:lnTo>
                      <a:lnTo>
                        <a:pt x="1623" y="694"/>
                      </a:lnTo>
                      <a:lnTo>
                        <a:pt x="1623" y="694"/>
                      </a:lnTo>
                      <a:lnTo>
                        <a:pt x="1625" y="692"/>
                      </a:lnTo>
                      <a:lnTo>
                        <a:pt x="1628" y="689"/>
                      </a:lnTo>
                      <a:lnTo>
                        <a:pt x="1632" y="681"/>
                      </a:lnTo>
                      <a:lnTo>
                        <a:pt x="1636" y="672"/>
                      </a:lnTo>
                      <a:lnTo>
                        <a:pt x="1637" y="662"/>
                      </a:lnTo>
                      <a:lnTo>
                        <a:pt x="1638" y="645"/>
                      </a:lnTo>
                      <a:lnTo>
                        <a:pt x="1638" y="637"/>
                      </a:lnTo>
                      <a:lnTo>
                        <a:pt x="1638" y="637"/>
                      </a:lnTo>
                      <a:close/>
                      <a:moveTo>
                        <a:pt x="1893" y="565"/>
                      </a:moveTo>
                      <a:lnTo>
                        <a:pt x="1893" y="565"/>
                      </a:lnTo>
                      <a:lnTo>
                        <a:pt x="1848" y="562"/>
                      </a:lnTo>
                      <a:lnTo>
                        <a:pt x="1807" y="559"/>
                      </a:lnTo>
                      <a:lnTo>
                        <a:pt x="1768" y="559"/>
                      </a:lnTo>
                      <a:lnTo>
                        <a:pt x="1768" y="559"/>
                      </a:lnTo>
                      <a:lnTo>
                        <a:pt x="1750" y="561"/>
                      </a:lnTo>
                      <a:lnTo>
                        <a:pt x="1733" y="563"/>
                      </a:lnTo>
                      <a:lnTo>
                        <a:pt x="1718" y="567"/>
                      </a:lnTo>
                      <a:lnTo>
                        <a:pt x="1702" y="572"/>
                      </a:lnTo>
                      <a:lnTo>
                        <a:pt x="1690" y="579"/>
                      </a:lnTo>
                      <a:lnTo>
                        <a:pt x="1685" y="583"/>
                      </a:lnTo>
                      <a:lnTo>
                        <a:pt x="1681" y="587"/>
                      </a:lnTo>
                      <a:lnTo>
                        <a:pt x="1679" y="590"/>
                      </a:lnTo>
                      <a:lnTo>
                        <a:pt x="1676" y="596"/>
                      </a:lnTo>
                      <a:lnTo>
                        <a:pt x="1675" y="601"/>
                      </a:lnTo>
                      <a:lnTo>
                        <a:pt x="1675" y="606"/>
                      </a:lnTo>
                      <a:lnTo>
                        <a:pt x="1675" y="606"/>
                      </a:lnTo>
                      <a:lnTo>
                        <a:pt x="1676" y="611"/>
                      </a:lnTo>
                      <a:lnTo>
                        <a:pt x="1679" y="616"/>
                      </a:lnTo>
                      <a:lnTo>
                        <a:pt x="1683" y="620"/>
                      </a:lnTo>
                      <a:lnTo>
                        <a:pt x="1686" y="623"/>
                      </a:lnTo>
                      <a:lnTo>
                        <a:pt x="1692" y="625"/>
                      </a:lnTo>
                      <a:lnTo>
                        <a:pt x="1698" y="628"/>
                      </a:lnTo>
                      <a:lnTo>
                        <a:pt x="1712" y="632"/>
                      </a:lnTo>
                      <a:lnTo>
                        <a:pt x="1729" y="632"/>
                      </a:lnTo>
                      <a:lnTo>
                        <a:pt x="1747" y="632"/>
                      </a:lnTo>
                      <a:lnTo>
                        <a:pt x="1765" y="631"/>
                      </a:lnTo>
                      <a:lnTo>
                        <a:pt x="1784" y="627"/>
                      </a:lnTo>
                      <a:lnTo>
                        <a:pt x="1784" y="627"/>
                      </a:lnTo>
                      <a:lnTo>
                        <a:pt x="1798" y="623"/>
                      </a:lnTo>
                      <a:lnTo>
                        <a:pt x="1811" y="616"/>
                      </a:lnTo>
                      <a:lnTo>
                        <a:pt x="1825" y="610"/>
                      </a:lnTo>
                      <a:lnTo>
                        <a:pt x="1839" y="602"/>
                      </a:lnTo>
                      <a:lnTo>
                        <a:pt x="1864" y="587"/>
                      </a:lnTo>
                      <a:lnTo>
                        <a:pt x="1882" y="572"/>
                      </a:lnTo>
                      <a:lnTo>
                        <a:pt x="1882" y="572"/>
                      </a:lnTo>
                      <a:lnTo>
                        <a:pt x="1893" y="565"/>
                      </a:lnTo>
                      <a:lnTo>
                        <a:pt x="1893" y="565"/>
                      </a:lnTo>
                      <a:close/>
                      <a:moveTo>
                        <a:pt x="1711" y="528"/>
                      </a:moveTo>
                      <a:lnTo>
                        <a:pt x="1711" y="528"/>
                      </a:lnTo>
                      <a:lnTo>
                        <a:pt x="1765" y="518"/>
                      </a:lnTo>
                      <a:lnTo>
                        <a:pt x="1812" y="508"/>
                      </a:lnTo>
                      <a:lnTo>
                        <a:pt x="1833" y="502"/>
                      </a:lnTo>
                      <a:lnTo>
                        <a:pt x="1851" y="497"/>
                      </a:lnTo>
                      <a:lnTo>
                        <a:pt x="1851" y="497"/>
                      </a:lnTo>
                      <a:lnTo>
                        <a:pt x="1859" y="495"/>
                      </a:lnTo>
                      <a:lnTo>
                        <a:pt x="1865" y="491"/>
                      </a:lnTo>
                      <a:lnTo>
                        <a:pt x="1880" y="480"/>
                      </a:lnTo>
                      <a:lnTo>
                        <a:pt x="1891" y="470"/>
                      </a:lnTo>
                      <a:lnTo>
                        <a:pt x="1900" y="458"/>
                      </a:lnTo>
                      <a:lnTo>
                        <a:pt x="1908" y="448"/>
                      </a:lnTo>
                      <a:lnTo>
                        <a:pt x="1913" y="439"/>
                      </a:lnTo>
                      <a:lnTo>
                        <a:pt x="1918" y="430"/>
                      </a:lnTo>
                      <a:lnTo>
                        <a:pt x="1918" y="430"/>
                      </a:lnTo>
                      <a:lnTo>
                        <a:pt x="1911" y="427"/>
                      </a:lnTo>
                      <a:lnTo>
                        <a:pt x="1902" y="426"/>
                      </a:lnTo>
                      <a:lnTo>
                        <a:pt x="1889" y="425"/>
                      </a:lnTo>
                      <a:lnTo>
                        <a:pt x="1874" y="426"/>
                      </a:lnTo>
                      <a:lnTo>
                        <a:pt x="1858" y="427"/>
                      </a:lnTo>
                      <a:lnTo>
                        <a:pt x="1839" y="432"/>
                      </a:lnTo>
                      <a:lnTo>
                        <a:pt x="1820" y="440"/>
                      </a:lnTo>
                      <a:lnTo>
                        <a:pt x="1820" y="440"/>
                      </a:lnTo>
                      <a:lnTo>
                        <a:pt x="1800" y="452"/>
                      </a:lnTo>
                      <a:lnTo>
                        <a:pt x="1781" y="465"/>
                      </a:lnTo>
                      <a:lnTo>
                        <a:pt x="1762" y="479"/>
                      </a:lnTo>
                      <a:lnTo>
                        <a:pt x="1746" y="493"/>
                      </a:lnTo>
                      <a:lnTo>
                        <a:pt x="1720" y="518"/>
                      </a:lnTo>
                      <a:lnTo>
                        <a:pt x="1711" y="528"/>
                      </a:lnTo>
                      <a:lnTo>
                        <a:pt x="1711" y="528"/>
                      </a:lnTo>
                      <a:close/>
                      <a:moveTo>
                        <a:pt x="1784" y="383"/>
                      </a:moveTo>
                      <a:lnTo>
                        <a:pt x="1784" y="383"/>
                      </a:lnTo>
                      <a:lnTo>
                        <a:pt x="1773" y="385"/>
                      </a:lnTo>
                      <a:lnTo>
                        <a:pt x="1745" y="388"/>
                      </a:lnTo>
                      <a:lnTo>
                        <a:pt x="1728" y="392"/>
                      </a:lnTo>
                      <a:lnTo>
                        <a:pt x="1708" y="397"/>
                      </a:lnTo>
                      <a:lnTo>
                        <a:pt x="1689" y="405"/>
                      </a:lnTo>
                      <a:lnTo>
                        <a:pt x="1670" y="414"/>
                      </a:lnTo>
                      <a:lnTo>
                        <a:pt x="1670" y="414"/>
                      </a:lnTo>
                      <a:lnTo>
                        <a:pt x="1660" y="419"/>
                      </a:lnTo>
                      <a:lnTo>
                        <a:pt x="1653" y="426"/>
                      </a:lnTo>
                      <a:lnTo>
                        <a:pt x="1645" y="434"/>
                      </a:lnTo>
                      <a:lnTo>
                        <a:pt x="1638" y="442"/>
                      </a:lnTo>
                      <a:lnTo>
                        <a:pt x="1627" y="456"/>
                      </a:lnTo>
                      <a:lnTo>
                        <a:pt x="1618" y="471"/>
                      </a:lnTo>
                      <a:lnTo>
                        <a:pt x="1610" y="486"/>
                      </a:lnTo>
                      <a:lnTo>
                        <a:pt x="1606" y="497"/>
                      </a:lnTo>
                      <a:lnTo>
                        <a:pt x="1602" y="508"/>
                      </a:lnTo>
                      <a:lnTo>
                        <a:pt x="1602" y="508"/>
                      </a:lnTo>
                      <a:lnTo>
                        <a:pt x="1611" y="506"/>
                      </a:lnTo>
                      <a:lnTo>
                        <a:pt x="1637" y="499"/>
                      </a:lnTo>
                      <a:lnTo>
                        <a:pt x="1653" y="493"/>
                      </a:lnTo>
                      <a:lnTo>
                        <a:pt x="1672" y="487"/>
                      </a:lnTo>
                      <a:lnTo>
                        <a:pt x="1692" y="478"/>
                      </a:lnTo>
                      <a:lnTo>
                        <a:pt x="1711" y="466"/>
                      </a:lnTo>
                      <a:lnTo>
                        <a:pt x="1711" y="466"/>
                      </a:lnTo>
                      <a:lnTo>
                        <a:pt x="1729" y="453"/>
                      </a:lnTo>
                      <a:lnTo>
                        <a:pt x="1745" y="439"/>
                      </a:lnTo>
                      <a:lnTo>
                        <a:pt x="1758" y="426"/>
                      </a:lnTo>
                      <a:lnTo>
                        <a:pt x="1767" y="413"/>
                      </a:lnTo>
                      <a:lnTo>
                        <a:pt x="1775" y="401"/>
                      </a:lnTo>
                      <a:lnTo>
                        <a:pt x="1780" y="391"/>
                      </a:lnTo>
                      <a:lnTo>
                        <a:pt x="1784" y="383"/>
                      </a:lnTo>
                      <a:lnTo>
                        <a:pt x="1784" y="383"/>
                      </a:lnTo>
                      <a:close/>
                      <a:moveTo>
                        <a:pt x="1851" y="363"/>
                      </a:moveTo>
                      <a:lnTo>
                        <a:pt x="1851" y="363"/>
                      </a:lnTo>
                      <a:lnTo>
                        <a:pt x="1846" y="365"/>
                      </a:lnTo>
                      <a:lnTo>
                        <a:pt x="1833" y="370"/>
                      </a:lnTo>
                      <a:lnTo>
                        <a:pt x="1825" y="374"/>
                      </a:lnTo>
                      <a:lnTo>
                        <a:pt x="1819" y="378"/>
                      </a:lnTo>
                      <a:lnTo>
                        <a:pt x="1813" y="383"/>
                      </a:lnTo>
                      <a:lnTo>
                        <a:pt x="1810" y="388"/>
                      </a:lnTo>
                      <a:lnTo>
                        <a:pt x="1810" y="388"/>
                      </a:lnTo>
                      <a:lnTo>
                        <a:pt x="1808" y="394"/>
                      </a:lnTo>
                      <a:lnTo>
                        <a:pt x="1807" y="399"/>
                      </a:lnTo>
                      <a:lnTo>
                        <a:pt x="1808" y="403"/>
                      </a:lnTo>
                      <a:lnTo>
                        <a:pt x="1810" y="405"/>
                      </a:lnTo>
                      <a:lnTo>
                        <a:pt x="1813" y="408"/>
                      </a:lnTo>
                      <a:lnTo>
                        <a:pt x="1819" y="408"/>
                      </a:lnTo>
                      <a:lnTo>
                        <a:pt x="1826" y="408"/>
                      </a:lnTo>
                      <a:lnTo>
                        <a:pt x="1835" y="404"/>
                      </a:lnTo>
                      <a:lnTo>
                        <a:pt x="1835" y="404"/>
                      </a:lnTo>
                      <a:lnTo>
                        <a:pt x="1841" y="401"/>
                      </a:lnTo>
                      <a:lnTo>
                        <a:pt x="1845" y="399"/>
                      </a:lnTo>
                      <a:lnTo>
                        <a:pt x="1850" y="392"/>
                      </a:lnTo>
                      <a:lnTo>
                        <a:pt x="1852" y="386"/>
                      </a:lnTo>
                      <a:lnTo>
                        <a:pt x="1854" y="379"/>
                      </a:lnTo>
                      <a:lnTo>
                        <a:pt x="1854" y="373"/>
                      </a:lnTo>
                      <a:lnTo>
                        <a:pt x="1852" y="368"/>
                      </a:lnTo>
                      <a:lnTo>
                        <a:pt x="1851" y="363"/>
                      </a:lnTo>
                      <a:lnTo>
                        <a:pt x="1851" y="363"/>
                      </a:lnTo>
                      <a:close/>
                      <a:moveTo>
                        <a:pt x="1924" y="502"/>
                      </a:moveTo>
                      <a:lnTo>
                        <a:pt x="1924" y="502"/>
                      </a:lnTo>
                      <a:lnTo>
                        <a:pt x="1918" y="502"/>
                      </a:lnTo>
                      <a:lnTo>
                        <a:pt x="1907" y="505"/>
                      </a:lnTo>
                      <a:lnTo>
                        <a:pt x="1900" y="508"/>
                      </a:lnTo>
                      <a:lnTo>
                        <a:pt x="1895" y="510"/>
                      </a:lnTo>
                      <a:lnTo>
                        <a:pt x="1890" y="514"/>
                      </a:lnTo>
                      <a:lnTo>
                        <a:pt x="1887" y="518"/>
                      </a:lnTo>
                      <a:lnTo>
                        <a:pt x="1887" y="518"/>
                      </a:lnTo>
                      <a:lnTo>
                        <a:pt x="1886" y="523"/>
                      </a:lnTo>
                      <a:lnTo>
                        <a:pt x="1886" y="528"/>
                      </a:lnTo>
                      <a:lnTo>
                        <a:pt x="1887" y="533"/>
                      </a:lnTo>
                      <a:lnTo>
                        <a:pt x="1890" y="537"/>
                      </a:lnTo>
                      <a:lnTo>
                        <a:pt x="1893" y="541"/>
                      </a:lnTo>
                      <a:lnTo>
                        <a:pt x="1896" y="544"/>
                      </a:lnTo>
                      <a:lnTo>
                        <a:pt x="1902" y="545"/>
                      </a:lnTo>
                      <a:lnTo>
                        <a:pt x="1908" y="544"/>
                      </a:lnTo>
                      <a:lnTo>
                        <a:pt x="1908" y="544"/>
                      </a:lnTo>
                      <a:lnTo>
                        <a:pt x="1911" y="543"/>
                      </a:lnTo>
                      <a:lnTo>
                        <a:pt x="1915" y="540"/>
                      </a:lnTo>
                      <a:lnTo>
                        <a:pt x="1918" y="535"/>
                      </a:lnTo>
                      <a:lnTo>
                        <a:pt x="1921" y="528"/>
                      </a:lnTo>
                      <a:lnTo>
                        <a:pt x="1922" y="521"/>
                      </a:lnTo>
                      <a:lnTo>
                        <a:pt x="1924" y="508"/>
                      </a:lnTo>
                      <a:lnTo>
                        <a:pt x="1924" y="502"/>
                      </a:lnTo>
                      <a:lnTo>
                        <a:pt x="1924" y="502"/>
                      </a:lnTo>
                      <a:close/>
                      <a:moveTo>
                        <a:pt x="1939" y="471"/>
                      </a:moveTo>
                      <a:lnTo>
                        <a:pt x="1939" y="471"/>
                      </a:lnTo>
                      <a:lnTo>
                        <a:pt x="1959" y="473"/>
                      </a:lnTo>
                      <a:lnTo>
                        <a:pt x="2005" y="475"/>
                      </a:lnTo>
                      <a:lnTo>
                        <a:pt x="2032" y="475"/>
                      </a:lnTo>
                      <a:lnTo>
                        <a:pt x="2060" y="474"/>
                      </a:lnTo>
                      <a:lnTo>
                        <a:pt x="2084" y="471"/>
                      </a:lnTo>
                      <a:lnTo>
                        <a:pt x="2096" y="469"/>
                      </a:lnTo>
                      <a:lnTo>
                        <a:pt x="2105" y="466"/>
                      </a:lnTo>
                      <a:lnTo>
                        <a:pt x="2105" y="466"/>
                      </a:lnTo>
                      <a:lnTo>
                        <a:pt x="2121" y="458"/>
                      </a:lnTo>
                      <a:lnTo>
                        <a:pt x="2134" y="451"/>
                      </a:lnTo>
                      <a:lnTo>
                        <a:pt x="2143" y="440"/>
                      </a:lnTo>
                      <a:lnTo>
                        <a:pt x="2150" y="431"/>
                      </a:lnTo>
                      <a:lnTo>
                        <a:pt x="2156" y="422"/>
                      </a:lnTo>
                      <a:lnTo>
                        <a:pt x="2160" y="416"/>
                      </a:lnTo>
                      <a:lnTo>
                        <a:pt x="2162" y="409"/>
                      </a:lnTo>
                      <a:lnTo>
                        <a:pt x="2162" y="409"/>
                      </a:lnTo>
                      <a:lnTo>
                        <a:pt x="2157" y="408"/>
                      </a:lnTo>
                      <a:lnTo>
                        <a:pt x="2139" y="404"/>
                      </a:lnTo>
                      <a:lnTo>
                        <a:pt x="2126" y="404"/>
                      </a:lnTo>
                      <a:lnTo>
                        <a:pt x="2110" y="403"/>
                      </a:lnTo>
                      <a:lnTo>
                        <a:pt x="2091" y="403"/>
                      </a:lnTo>
                      <a:lnTo>
                        <a:pt x="2069" y="404"/>
                      </a:lnTo>
                      <a:lnTo>
                        <a:pt x="2069" y="404"/>
                      </a:lnTo>
                      <a:lnTo>
                        <a:pt x="2057" y="405"/>
                      </a:lnTo>
                      <a:lnTo>
                        <a:pt x="2045" y="408"/>
                      </a:lnTo>
                      <a:lnTo>
                        <a:pt x="2034" y="412"/>
                      </a:lnTo>
                      <a:lnTo>
                        <a:pt x="2022" y="417"/>
                      </a:lnTo>
                      <a:lnTo>
                        <a:pt x="2000" y="427"/>
                      </a:lnTo>
                      <a:lnTo>
                        <a:pt x="1981" y="439"/>
                      </a:lnTo>
                      <a:lnTo>
                        <a:pt x="1964" y="452"/>
                      </a:lnTo>
                      <a:lnTo>
                        <a:pt x="1951" y="461"/>
                      </a:lnTo>
                      <a:lnTo>
                        <a:pt x="1939" y="471"/>
                      </a:lnTo>
                      <a:lnTo>
                        <a:pt x="1939" y="471"/>
                      </a:lnTo>
                      <a:close/>
                      <a:moveTo>
                        <a:pt x="1970" y="394"/>
                      </a:moveTo>
                      <a:lnTo>
                        <a:pt x="1970" y="394"/>
                      </a:lnTo>
                      <a:lnTo>
                        <a:pt x="1985" y="387"/>
                      </a:lnTo>
                      <a:lnTo>
                        <a:pt x="2018" y="368"/>
                      </a:lnTo>
                      <a:lnTo>
                        <a:pt x="2039" y="356"/>
                      </a:lnTo>
                      <a:lnTo>
                        <a:pt x="2060" y="343"/>
                      </a:lnTo>
                      <a:lnTo>
                        <a:pt x="2079" y="330"/>
                      </a:lnTo>
                      <a:lnTo>
                        <a:pt x="2095" y="316"/>
                      </a:lnTo>
                      <a:lnTo>
                        <a:pt x="2095" y="316"/>
                      </a:lnTo>
                      <a:lnTo>
                        <a:pt x="2101" y="309"/>
                      </a:lnTo>
                      <a:lnTo>
                        <a:pt x="2106" y="302"/>
                      </a:lnTo>
                      <a:lnTo>
                        <a:pt x="2115" y="289"/>
                      </a:lnTo>
                      <a:lnTo>
                        <a:pt x="2121" y="276"/>
                      </a:lnTo>
                      <a:lnTo>
                        <a:pt x="2125" y="263"/>
                      </a:lnTo>
                      <a:lnTo>
                        <a:pt x="2126" y="254"/>
                      </a:lnTo>
                      <a:lnTo>
                        <a:pt x="2126" y="245"/>
                      </a:lnTo>
                      <a:lnTo>
                        <a:pt x="2126" y="238"/>
                      </a:lnTo>
                      <a:lnTo>
                        <a:pt x="2126" y="238"/>
                      </a:lnTo>
                      <a:lnTo>
                        <a:pt x="2119" y="238"/>
                      </a:lnTo>
                      <a:lnTo>
                        <a:pt x="2113" y="238"/>
                      </a:lnTo>
                      <a:lnTo>
                        <a:pt x="2104" y="239"/>
                      </a:lnTo>
                      <a:lnTo>
                        <a:pt x="2092" y="243"/>
                      </a:lnTo>
                      <a:lnTo>
                        <a:pt x="2080" y="247"/>
                      </a:lnTo>
                      <a:lnTo>
                        <a:pt x="2066" y="255"/>
                      </a:lnTo>
                      <a:lnTo>
                        <a:pt x="2053" y="264"/>
                      </a:lnTo>
                      <a:lnTo>
                        <a:pt x="2053" y="264"/>
                      </a:lnTo>
                      <a:lnTo>
                        <a:pt x="2047" y="271"/>
                      </a:lnTo>
                      <a:lnTo>
                        <a:pt x="2039" y="278"/>
                      </a:lnTo>
                      <a:lnTo>
                        <a:pt x="2025" y="296"/>
                      </a:lnTo>
                      <a:lnTo>
                        <a:pt x="2010" y="318"/>
                      </a:lnTo>
                      <a:lnTo>
                        <a:pt x="1999" y="340"/>
                      </a:lnTo>
                      <a:lnTo>
                        <a:pt x="1978" y="378"/>
                      </a:lnTo>
                      <a:lnTo>
                        <a:pt x="1970" y="394"/>
                      </a:lnTo>
                      <a:lnTo>
                        <a:pt x="1970" y="394"/>
                      </a:lnTo>
                      <a:close/>
                      <a:moveTo>
                        <a:pt x="2043" y="207"/>
                      </a:moveTo>
                      <a:lnTo>
                        <a:pt x="2043" y="207"/>
                      </a:lnTo>
                      <a:lnTo>
                        <a:pt x="2040" y="206"/>
                      </a:lnTo>
                      <a:lnTo>
                        <a:pt x="2034" y="204"/>
                      </a:lnTo>
                      <a:lnTo>
                        <a:pt x="2023" y="203"/>
                      </a:lnTo>
                      <a:lnTo>
                        <a:pt x="2010" y="204"/>
                      </a:lnTo>
                      <a:lnTo>
                        <a:pt x="2003" y="207"/>
                      </a:lnTo>
                      <a:lnTo>
                        <a:pt x="1994" y="210"/>
                      </a:lnTo>
                      <a:lnTo>
                        <a:pt x="1986" y="214"/>
                      </a:lnTo>
                      <a:lnTo>
                        <a:pt x="1977" y="219"/>
                      </a:lnTo>
                      <a:lnTo>
                        <a:pt x="1968" y="226"/>
                      </a:lnTo>
                      <a:lnTo>
                        <a:pt x="1959" y="236"/>
                      </a:lnTo>
                      <a:lnTo>
                        <a:pt x="1948" y="246"/>
                      </a:lnTo>
                      <a:lnTo>
                        <a:pt x="1939" y="259"/>
                      </a:lnTo>
                      <a:lnTo>
                        <a:pt x="1939" y="259"/>
                      </a:lnTo>
                      <a:lnTo>
                        <a:pt x="1922" y="286"/>
                      </a:lnTo>
                      <a:lnTo>
                        <a:pt x="1909" y="311"/>
                      </a:lnTo>
                      <a:lnTo>
                        <a:pt x="1899" y="333"/>
                      </a:lnTo>
                      <a:lnTo>
                        <a:pt x="1891" y="352"/>
                      </a:lnTo>
                      <a:lnTo>
                        <a:pt x="1887" y="368"/>
                      </a:lnTo>
                      <a:lnTo>
                        <a:pt x="1883" y="379"/>
                      </a:lnTo>
                      <a:lnTo>
                        <a:pt x="1882" y="388"/>
                      </a:lnTo>
                      <a:lnTo>
                        <a:pt x="1882" y="388"/>
                      </a:lnTo>
                      <a:lnTo>
                        <a:pt x="1920" y="352"/>
                      </a:lnTo>
                      <a:lnTo>
                        <a:pt x="1953" y="321"/>
                      </a:lnTo>
                      <a:lnTo>
                        <a:pt x="1970" y="307"/>
                      </a:lnTo>
                      <a:lnTo>
                        <a:pt x="1986" y="295"/>
                      </a:lnTo>
                      <a:lnTo>
                        <a:pt x="1986" y="295"/>
                      </a:lnTo>
                      <a:lnTo>
                        <a:pt x="1992" y="290"/>
                      </a:lnTo>
                      <a:lnTo>
                        <a:pt x="2000" y="283"/>
                      </a:lnTo>
                      <a:lnTo>
                        <a:pt x="2012" y="271"/>
                      </a:lnTo>
                      <a:lnTo>
                        <a:pt x="2021" y="255"/>
                      </a:lnTo>
                      <a:lnTo>
                        <a:pt x="2029" y="241"/>
                      </a:lnTo>
                      <a:lnTo>
                        <a:pt x="2035" y="228"/>
                      </a:lnTo>
                      <a:lnTo>
                        <a:pt x="2039" y="217"/>
                      </a:lnTo>
                      <a:lnTo>
                        <a:pt x="2043" y="207"/>
                      </a:lnTo>
                      <a:lnTo>
                        <a:pt x="2043" y="207"/>
                      </a:lnTo>
                      <a:close/>
                      <a:moveTo>
                        <a:pt x="2157" y="337"/>
                      </a:moveTo>
                      <a:lnTo>
                        <a:pt x="2157" y="337"/>
                      </a:lnTo>
                      <a:lnTo>
                        <a:pt x="2149" y="337"/>
                      </a:lnTo>
                      <a:lnTo>
                        <a:pt x="2131" y="339"/>
                      </a:lnTo>
                      <a:lnTo>
                        <a:pt x="2121" y="340"/>
                      </a:lnTo>
                      <a:lnTo>
                        <a:pt x="2112" y="343"/>
                      </a:lnTo>
                      <a:lnTo>
                        <a:pt x="2104" y="347"/>
                      </a:lnTo>
                      <a:lnTo>
                        <a:pt x="2101" y="350"/>
                      </a:lnTo>
                      <a:lnTo>
                        <a:pt x="2100" y="352"/>
                      </a:lnTo>
                      <a:lnTo>
                        <a:pt x="2100" y="352"/>
                      </a:lnTo>
                      <a:lnTo>
                        <a:pt x="2099" y="357"/>
                      </a:lnTo>
                      <a:lnTo>
                        <a:pt x="2097" y="363"/>
                      </a:lnTo>
                      <a:lnTo>
                        <a:pt x="2099" y="368"/>
                      </a:lnTo>
                      <a:lnTo>
                        <a:pt x="2100" y="373"/>
                      </a:lnTo>
                      <a:lnTo>
                        <a:pt x="2104" y="377"/>
                      </a:lnTo>
                      <a:lnTo>
                        <a:pt x="2109" y="379"/>
                      </a:lnTo>
                      <a:lnTo>
                        <a:pt x="2117" y="379"/>
                      </a:lnTo>
                      <a:lnTo>
                        <a:pt x="2126" y="378"/>
                      </a:lnTo>
                      <a:lnTo>
                        <a:pt x="2126" y="378"/>
                      </a:lnTo>
                      <a:lnTo>
                        <a:pt x="2135" y="374"/>
                      </a:lnTo>
                      <a:lnTo>
                        <a:pt x="2143" y="369"/>
                      </a:lnTo>
                      <a:lnTo>
                        <a:pt x="2148" y="363"/>
                      </a:lnTo>
                      <a:lnTo>
                        <a:pt x="2152" y="355"/>
                      </a:lnTo>
                      <a:lnTo>
                        <a:pt x="2154" y="348"/>
                      </a:lnTo>
                      <a:lnTo>
                        <a:pt x="2156" y="342"/>
                      </a:lnTo>
                      <a:lnTo>
                        <a:pt x="2157" y="337"/>
                      </a:lnTo>
                      <a:lnTo>
                        <a:pt x="2157" y="337"/>
                      </a:lnTo>
                      <a:close/>
                      <a:moveTo>
                        <a:pt x="2312" y="202"/>
                      </a:moveTo>
                      <a:lnTo>
                        <a:pt x="2312" y="202"/>
                      </a:lnTo>
                      <a:lnTo>
                        <a:pt x="2303" y="202"/>
                      </a:lnTo>
                      <a:lnTo>
                        <a:pt x="2280" y="204"/>
                      </a:lnTo>
                      <a:lnTo>
                        <a:pt x="2263" y="206"/>
                      </a:lnTo>
                      <a:lnTo>
                        <a:pt x="2246" y="210"/>
                      </a:lnTo>
                      <a:lnTo>
                        <a:pt x="2228" y="215"/>
                      </a:lnTo>
                      <a:lnTo>
                        <a:pt x="2209" y="223"/>
                      </a:lnTo>
                      <a:lnTo>
                        <a:pt x="2209" y="223"/>
                      </a:lnTo>
                      <a:lnTo>
                        <a:pt x="2200" y="226"/>
                      </a:lnTo>
                      <a:lnTo>
                        <a:pt x="2192" y="232"/>
                      </a:lnTo>
                      <a:lnTo>
                        <a:pt x="2178" y="242"/>
                      </a:lnTo>
                      <a:lnTo>
                        <a:pt x="2167" y="254"/>
                      </a:lnTo>
                      <a:lnTo>
                        <a:pt x="2160" y="265"/>
                      </a:lnTo>
                      <a:lnTo>
                        <a:pt x="2154" y="276"/>
                      </a:lnTo>
                      <a:lnTo>
                        <a:pt x="2150" y="285"/>
                      </a:lnTo>
                      <a:lnTo>
                        <a:pt x="2147" y="295"/>
                      </a:lnTo>
                      <a:lnTo>
                        <a:pt x="2147" y="295"/>
                      </a:lnTo>
                      <a:lnTo>
                        <a:pt x="2147" y="296"/>
                      </a:lnTo>
                      <a:lnTo>
                        <a:pt x="2149" y="296"/>
                      </a:lnTo>
                      <a:lnTo>
                        <a:pt x="2157" y="298"/>
                      </a:lnTo>
                      <a:lnTo>
                        <a:pt x="2171" y="299"/>
                      </a:lnTo>
                      <a:lnTo>
                        <a:pt x="2188" y="299"/>
                      </a:lnTo>
                      <a:lnTo>
                        <a:pt x="2207" y="298"/>
                      </a:lnTo>
                      <a:lnTo>
                        <a:pt x="2227" y="295"/>
                      </a:lnTo>
                      <a:lnTo>
                        <a:pt x="2248" y="291"/>
                      </a:lnTo>
                      <a:lnTo>
                        <a:pt x="2266" y="285"/>
                      </a:lnTo>
                      <a:lnTo>
                        <a:pt x="2266" y="285"/>
                      </a:lnTo>
                      <a:lnTo>
                        <a:pt x="2274" y="281"/>
                      </a:lnTo>
                      <a:lnTo>
                        <a:pt x="2281" y="276"/>
                      </a:lnTo>
                      <a:lnTo>
                        <a:pt x="2288" y="271"/>
                      </a:lnTo>
                      <a:lnTo>
                        <a:pt x="2293" y="264"/>
                      </a:lnTo>
                      <a:lnTo>
                        <a:pt x="2297" y="258"/>
                      </a:lnTo>
                      <a:lnTo>
                        <a:pt x="2301" y="250"/>
                      </a:lnTo>
                      <a:lnTo>
                        <a:pt x="2307" y="236"/>
                      </a:lnTo>
                      <a:lnTo>
                        <a:pt x="2310" y="223"/>
                      </a:lnTo>
                      <a:lnTo>
                        <a:pt x="2311" y="212"/>
                      </a:lnTo>
                      <a:lnTo>
                        <a:pt x="2312" y="202"/>
                      </a:lnTo>
                      <a:lnTo>
                        <a:pt x="2312" y="202"/>
                      </a:lnTo>
                      <a:close/>
                      <a:moveTo>
                        <a:pt x="2328" y="0"/>
                      </a:moveTo>
                      <a:lnTo>
                        <a:pt x="2328" y="0"/>
                      </a:lnTo>
                      <a:lnTo>
                        <a:pt x="2319" y="2"/>
                      </a:lnTo>
                      <a:lnTo>
                        <a:pt x="2309" y="6"/>
                      </a:lnTo>
                      <a:lnTo>
                        <a:pt x="2294" y="11"/>
                      </a:lnTo>
                      <a:lnTo>
                        <a:pt x="2279" y="21"/>
                      </a:lnTo>
                      <a:lnTo>
                        <a:pt x="2262" y="32"/>
                      </a:lnTo>
                      <a:lnTo>
                        <a:pt x="2242" y="48"/>
                      </a:lnTo>
                      <a:lnTo>
                        <a:pt x="2233" y="57"/>
                      </a:lnTo>
                      <a:lnTo>
                        <a:pt x="2224" y="67"/>
                      </a:lnTo>
                      <a:lnTo>
                        <a:pt x="2224" y="67"/>
                      </a:lnTo>
                      <a:lnTo>
                        <a:pt x="2215" y="78"/>
                      </a:lnTo>
                      <a:lnTo>
                        <a:pt x="2207" y="89"/>
                      </a:lnTo>
                      <a:lnTo>
                        <a:pt x="2193" y="113"/>
                      </a:lnTo>
                      <a:lnTo>
                        <a:pt x="2182" y="135"/>
                      </a:lnTo>
                      <a:lnTo>
                        <a:pt x="2172" y="155"/>
                      </a:lnTo>
                      <a:lnTo>
                        <a:pt x="2165" y="175"/>
                      </a:lnTo>
                      <a:lnTo>
                        <a:pt x="2161" y="189"/>
                      </a:lnTo>
                      <a:lnTo>
                        <a:pt x="2157" y="202"/>
                      </a:lnTo>
                      <a:lnTo>
                        <a:pt x="2157" y="202"/>
                      </a:lnTo>
                      <a:lnTo>
                        <a:pt x="2178" y="193"/>
                      </a:lnTo>
                      <a:lnTo>
                        <a:pt x="2224" y="168"/>
                      </a:lnTo>
                      <a:lnTo>
                        <a:pt x="2250" y="154"/>
                      </a:lnTo>
                      <a:lnTo>
                        <a:pt x="2275" y="138"/>
                      </a:lnTo>
                      <a:lnTo>
                        <a:pt x="2294" y="123"/>
                      </a:lnTo>
                      <a:lnTo>
                        <a:pt x="2302" y="115"/>
                      </a:lnTo>
                      <a:lnTo>
                        <a:pt x="2307" y="109"/>
                      </a:lnTo>
                      <a:lnTo>
                        <a:pt x="2307" y="109"/>
                      </a:lnTo>
                      <a:lnTo>
                        <a:pt x="2311" y="102"/>
                      </a:lnTo>
                      <a:lnTo>
                        <a:pt x="2315" y="94"/>
                      </a:lnTo>
                      <a:lnTo>
                        <a:pt x="2320" y="76"/>
                      </a:lnTo>
                      <a:lnTo>
                        <a:pt x="2324" y="59"/>
                      </a:lnTo>
                      <a:lnTo>
                        <a:pt x="2325" y="41"/>
                      </a:lnTo>
                      <a:lnTo>
                        <a:pt x="2328" y="11"/>
                      </a:lnTo>
                      <a:lnTo>
                        <a:pt x="2328" y="0"/>
                      </a:lnTo>
                      <a:lnTo>
                        <a:pt x="2328" y="0"/>
                      </a:lnTo>
                      <a:close/>
                      <a:moveTo>
                        <a:pt x="2090" y="88"/>
                      </a:moveTo>
                      <a:lnTo>
                        <a:pt x="2090" y="88"/>
                      </a:lnTo>
                      <a:lnTo>
                        <a:pt x="2088" y="94"/>
                      </a:lnTo>
                      <a:lnTo>
                        <a:pt x="2088" y="106"/>
                      </a:lnTo>
                      <a:lnTo>
                        <a:pt x="2092" y="138"/>
                      </a:lnTo>
                      <a:lnTo>
                        <a:pt x="2097" y="171"/>
                      </a:lnTo>
                      <a:lnTo>
                        <a:pt x="2100" y="190"/>
                      </a:lnTo>
                      <a:lnTo>
                        <a:pt x="2100" y="190"/>
                      </a:lnTo>
                      <a:lnTo>
                        <a:pt x="2106" y="180"/>
                      </a:lnTo>
                      <a:lnTo>
                        <a:pt x="2115" y="163"/>
                      </a:lnTo>
                      <a:lnTo>
                        <a:pt x="2126" y="146"/>
                      </a:lnTo>
                      <a:lnTo>
                        <a:pt x="2131" y="135"/>
                      </a:lnTo>
                      <a:lnTo>
                        <a:pt x="2131" y="135"/>
                      </a:lnTo>
                      <a:lnTo>
                        <a:pt x="2132" y="118"/>
                      </a:lnTo>
                      <a:lnTo>
                        <a:pt x="2135" y="89"/>
                      </a:lnTo>
                      <a:lnTo>
                        <a:pt x="2136" y="52"/>
                      </a:lnTo>
                      <a:lnTo>
                        <a:pt x="2136" y="52"/>
                      </a:lnTo>
                      <a:lnTo>
                        <a:pt x="2115" y="66"/>
                      </a:lnTo>
                      <a:lnTo>
                        <a:pt x="2100" y="78"/>
                      </a:lnTo>
                      <a:lnTo>
                        <a:pt x="2093" y="83"/>
                      </a:lnTo>
                      <a:lnTo>
                        <a:pt x="2090" y="88"/>
                      </a:lnTo>
                      <a:lnTo>
                        <a:pt x="2090" y="88"/>
                      </a:lnTo>
                      <a:close/>
                      <a:moveTo>
                        <a:pt x="2100" y="192"/>
                      </a:moveTo>
                      <a:lnTo>
                        <a:pt x="2100" y="192"/>
                      </a:lnTo>
                      <a:lnTo>
                        <a:pt x="2100" y="190"/>
                      </a:lnTo>
                      <a:lnTo>
                        <a:pt x="2100" y="190"/>
                      </a:lnTo>
                      <a:lnTo>
                        <a:pt x="2100" y="192"/>
                      </a:lnTo>
                      <a:lnTo>
                        <a:pt x="2100" y="192"/>
                      </a:lnTo>
                      <a:close/>
                    </a:path>
                  </a:pathLst>
                </a:custGeom>
                <a:solidFill>
                  <a:srgbClr val="6699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228" name="Rectangle 76">
              <a:extLst>
                <a:ext uri="{FF2B5EF4-FFF2-40B4-BE49-F238E27FC236}">
                  <a16:creationId xmlns:a16="http://schemas.microsoft.com/office/drawing/2014/main" id="{E1CA1BB9-84FD-4608-831D-A57E98717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D6B5705-2D8E-4A1D-9FE9-73DF08BD4421}"/>
              </a:ext>
            </a:extLst>
          </p:cNvPr>
          <p:cNvGrpSpPr/>
          <p:nvPr/>
        </p:nvGrpSpPr>
        <p:grpSpPr>
          <a:xfrm>
            <a:off x="7308698" y="2636466"/>
            <a:ext cx="1983062" cy="1320412"/>
            <a:chOff x="7308698" y="2636466"/>
            <a:chExt cx="1983062" cy="1320412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55E1AFA4-A4B7-404F-830D-C77229E9C481}"/>
                </a:ext>
              </a:extLst>
            </p:cNvPr>
            <p:cNvGrpSpPr/>
            <p:nvPr/>
          </p:nvGrpSpPr>
          <p:grpSpPr>
            <a:xfrm>
              <a:off x="7308698" y="2639855"/>
              <a:ext cx="1977994" cy="1317023"/>
              <a:chOff x="4451198" y="2687480"/>
              <a:chExt cx="1977994" cy="1317023"/>
            </a:xfrm>
          </p:grpSpPr>
          <p:grpSp>
            <p:nvGrpSpPr>
              <p:cNvPr id="168" name="Group 164">
                <a:extLst>
                  <a:ext uri="{FF2B5EF4-FFF2-40B4-BE49-F238E27FC236}">
                    <a16:creationId xmlns:a16="http://schemas.microsoft.com/office/drawing/2014/main" id="{0A29C4EA-9627-4C82-87D5-C0E227F4C2D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51198" y="2687480"/>
                <a:ext cx="1977994" cy="1317023"/>
                <a:chOff x="353" y="1436"/>
                <a:chExt cx="998" cy="665"/>
              </a:xfrm>
            </p:grpSpPr>
            <p:sp>
              <p:nvSpPr>
                <p:cNvPr id="422" name="Rectangle 160">
                  <a:extLst>
                    <a:ext uri="{FF2B5EF4-FFF2-40B4-BE49-F238E27FC236}">
                      <a16:creationId xmlns:a16="http://schemas.microsoft.com/office/drawing/2014/main" id="{B03257C4-5427-46FE-B9A3-264B4225C1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6"/>
                  <a:ext cx="998" cy="665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3" name="Rectangle 161">
                  <a:extLst>
                    <a:ext uri="{FF2B5EF4-FFF2-40B4-BE49-F238E27FC236}">
                      <a16:creationId xmlns:a16="http://schemas.microsoft.com/office/drawing/2014/main" id="{0C5DE26B-0962-49BB-9C4F-12CB3233A6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766"/>
                  <a:ext cx="998" cy="335"/>
                </a:xfrm>
                <a:prstGeom prst="rect">
                  <a:avLst/>
                </a:prstGeom>
                <a:solidFill>
                  <a:srgbClr val="0099CC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69" name="Group 5">
                <a:extLst>
                  <a:ext uri="{FF2B5EF4-FFF2-40B4-BE49-F238E27FC236}">
                    <a16:creationId xmlns:a16="http://schemas.microsoft.com/office/drawing/2014/main" id="{F78EC6A6-442C-4254-A9A3-4D440CC717E3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5059195" y="2812060"/>
                <a:ext cx="762000" cy="915462"/>
                <a:chOff x="1397" y="90"/>
                <a:chExt cx="3446" cy="4140"/>
              </a:xfrm>
            </p:grpSpPr>
            <p:grpSp>
              <p:nvGrpSpPr>
                <p:cNvPr id="170" name="Group 206">
                  <a:extLst>
                    <a:ext uri="{FF2B5EF4-FFF2-40B4-BE49-F238E27FC236}">
                      <a16:creationId xmlns:a16="http://schemas.microsoft.com/office/drawing/2014/main" id="{3E3A0B9A-EB6E-4FD4-95BF-3FCA53632DC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583" y="90"/>
                  <a:ext cx="2920" cy="4140"/>
                  <a:chOff x="1583" y="90"/>
                  <a:chExt cx="2920" cy="4140"/>
                </a:xfrm>
              </p:grpSpPr>
              <p:sp>
                <p:nvSpPr>
                  <p:cNvPr id="222" name="Freeform 6">
                    <a:extLst>
                      <a:ext uri="{FF2B5EF4-FFF2-40B4-BE49-F238E27FC236}">
                        <a16:creationId xmlns:a16="http://schemas.microsoft.com/office/drawing/2014/main" id="{C642406E-4F80-43FD-B80D-F74D133393C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583" y="2529"/>
                    <a:ext cx="128" cy="128"/>
                  </a:xfrm>
                  <a:custGeom>
                    <a:avLst/>
                    <a:gdLst>
                      <a:gd name="T0" fmla="*/ 0 w 128"/>
                      <a:gd name="T1" fmla="*/ 64 h 128"/>
                      <a:gd name="T2" fmla="*/ 0 w 128"/>
                      <a:gd name="T3" fmla="*/ 64 h 128"/>
                      <a:gd name="T4" fmla="*/ 2 w 128"/>
                      <a:gd name="T5" fmla="*/ 52 h 128"/>
                      <a:gd name="T6" fmla="*/ 6 w 128"/>
                      <a:gd name="T7" fmla="*/ 40 h 128"/>
                      <a:gd name="T8" fmla="*/ 10 w 128"/>
                      <a:gd name="T9" fmla="*/ 28 h 128"/>
                      <a:gd name="T10" fmla="*/ 18 w 128"/>
                      <a:gd name="T11" fmla="*/ 18 h 128"/>
                      <a:gd name="T12" fmla="*/ 28 w 128"/>
                      <a:gd name="T13" fmla="*/ 10 h 128"/>
                      <a:gd name="T14" fmla="*/ 40 w 128"/>
                      <a:gd name="T15" fmla="*/ 6 h 128"/>
                      <a:gd name="T16" fmla="*/ 52 w 128"/>
                      <a:gd name="T17" fmla="*/ 2 h 128"/>
                      <a:gd name="T18" fmla="*/ 64 w 128"/>
                      <a:gd name="T19" fmla="*/ 0 h 128"/>
                      <a:gd name="T20" fmla="*/ 64 w 128"/>
                      <a:gd name="T21" fmla="*/ 0 h 128"/>
                      <a:gd name="T22" fmla="*/ 76 w 128"/>
                      <a:gd name="T23" fmla="*/ 2 h 128"/>
                      <a:gd name="T24" fmla="*/ 88 w 128"/>
                      <a:gd name="T25" fmla="*/ 6 h 128"/>
                      <a:gd name="T26" fmla="*/ 100 w 128"/>
                      <a:gd name="T27" fmla="*/ 10 h 128"/>
                      <a:gd name="T28" fmla="*/ 110 w 128"/>
                      <a:gd name="T29" fmla="*/ 18 h 128"/>
                      <a:gd name="T30" fmla="*/ 118 w 128"/>
                      <a:gd name="T31" fmla="*/ 28 h 128"/>
                      <a:gd name="T32" fmla="*/ 122 w 128"/>
                      <a:gd name="T33" fmla="*/ 40 h 128"/>
                      <a:gd name="T34" fmla="*/ 126 w 128"/>
                      <a:gd name="T35" fmla="*/ 52 h 128"/>
                      <a:gd name="T36" fmla="*/ 128 w 128"/>
                      <a:gd name="T37" fmla="*/ 64 h 128"/>
                      <a:gd name="T38" fmla="*/ 128 w 128"/>
                      <a:gd name="T39" fmla="*/ 64 h 128"/>
                      <a:gd name="T40" fmla="*/ 126 w 128"/>
                      <a:gd name="T41" fmla="*/ 76 h 128"/>
                      <a:gd name="T42" fmla="*/ 122 w 128"/>
                      <a:gd name="T43" fmla="*/ 88 h 128"/>
                      <a:gd name="T44" fmla="*/ 118 w 128"/>
                      <a:gd name="T45" fmla="*/ 100 h 128"/>
                      <a:gd name="T46" fmla="*/ 110 w 128"/>
                      <a:gd name="T47" fmla="*/ 110 h 128"/>
                      <a:gd name="T48" fmla="*/ 100 w 128"/>
                      <a:gd name="T49" fmla="*/ 118 h 128"/>
                      <a:gd name="T50" fmla="*/ 88 w 128"/>
                      <a:gd name="T51" fmla="*/ 122 h 128"/>
                      <a:gd name="T52" fmla="*/ 76 w 128"/>
                      <a:gd name="T53" fmla="*/ 126 h 128"/>
                      <a:gd name="T54" fmla="*/ 64 w 128"/>
                      <a:gd name="T55" fmla="*/ 128 h 128"/>
                      <a:gd name="T56" fmla="*/ 64 w 128"/>
                      <a:gd name="T57" fmla="*/ 128 h 128"/>
                      <a:gd name="T58" fmla="*/ 52 w 128"/>
                      <a:gd name="T59" fmla="*/ 126 h 128"/>
                      <a:gd name="T60" fmla="*/ 40 w 128"/>
                      <a:gd name="T61" fmla="*/ 122 h 128"/>
                      <a:gd name="T62" fmla="*/ 28 w 128"/>
                      <a:gd name="T63" fmla="*/ 118 h 128"/>
                      <a:gd name="T64" fmla="*/ 18 w 128"/>
                      <a:gd name="T65" fmla="*/ 110 h 128"/>
                      <a:gd name="T66" fmla="*/ 10 w 128"/>
                      <a:gd name="T67" fmla="*/ 100 h 128"/>
                      <a:gd name="T68" fmla="*/ 6 w 128"/>
                      <a:gd name="T69" fmla="*/ 88 h 128"/>
                      <a:gd name="T70" fmla="*/ 2 w 128"/>
                      <a:gd name="T71" fmla="*/ 76 h 128"/>
                      <a:gd name="T72" fmla="*/ 0 w 128"/>
                      <a:gd name="T73" fmla="*/ 64 h 128"/>
                      <a:gd name="T74" fmla="*/ 0 w 128"/>
                      <a:gd name="T75" fmla="*/ 64 h 1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28" h="128">
                        <a:moveTo>
                          <a:pt x="0" y="64"/>
                        </a:moveTo>
                        <a:lnTo>
                          <a:pt x="0" y="64"/>
                        </a:lnTo>
                        <a:lnTo>
                          <a:pt x="2" y="52"/>
                        </a:lnTo>
                        <a:lnTo>
                          <a:pt x="6" y="40"/>
                        </a:lnTo>
                        <a:lnTo>
                          <a:pt x="10" y="28"/>
                        </a:lnTo>
                        <a:lnTo>
                          <a:pt x="18" y="18"/>
                        </a:lnTo>
                        <a:lnTo>
                          <a:pt x="28" y="10"/>
                        </a:lnTo>
                        <a:lnTo>
                          <a:pt x="40" y="6"/>
                        </a:lnTo>
                        <a:lnTo>
                          <a:pt x="52" y="2"/>
                        </a:lnTo>
                        <a:lnTo>
                          <a:pt x="64" y="0"/>
                        </a:lnTo>
                        <a:lnTo>
                          <a:pt x="64" y="0"/>
                        </a:lnTo>
                        <a:lnTo>
                          <a:pt x="76" y="2"/>
                        </a:lnTo>
                        <a:lnTo>
                          <a:pt x="88" y="6"/>
                        </a:lnTo>
                        <a:lnTo>
                          <a:pt x="100" y="10"/>
                        </a:lnTo>
                        <a:lnTo>
                          <a:pt x="110" y="18"/>
                        </a:lnTo>
                        <a:lnTo>
                          <a:pt x="118" y="28"/>
                        </a:lnTo>
                        <a:lnTo>
                          <a:pt x="122" y="40"/>
                        </a:lnTo>
                        <a:lnTo>
                          <a:pt x="126" y="52"/>
                        </a:lnTo>
                        <a:lnTo>
                          <a:pt x="128" y="64"/>
                        </a:lnTo>
                        <a:lnTo>
                          <a:pt x="128" y="64"/>
                        </a:lnTo>
                        <a:lnTo>
                          <a:pt x="126" y="76"/>
                        </a:lnTo>
                        <a:lnTo>
                          <a:pt x="122" y="88"/>
                        </a:lnTo>
                        <a:lnTo>
                          <a:pt x="118" y="100"/>
                        </a:lnTo>
                        <a:lnTo>
                          <a:pt x="110" y="110"/>
                        </a:lnTo>
                        <a:lnTo>
                          <a:pt x="100" y="118"/>
                        </a:lnTo>
                        <a:lnTo>
                          <a:pt x="88" y="122"/>
                        </a:lnTo>
                        <a:lnTo>
                          <a:pt x="76" y="126"/>
                        </a:lnTo>
                        <a:lnTo>
                          <a:pt x="64" y="128"/>
                        </a:lnTo>
                        <a:lnTo>
                          <a:pt x="64" y="128"/>
                        </a:lnTo>
                        <a:lnTo>
                          <a:pt x="52" y="126"/>
                        </a:lnTo>
                        <a:lnTo>
                          <a:pt x="40" y="122"/>
                        </a:lnTo>
                        <a:lnTo>
                          <a:pt x="28" y="118"/>
                        </a:lnTo>
                        <a:lnTo>
                          <a:pt x="18" y="110"/>
                        </a:lnTo>
                        <a:lnTo>
                          <a:pt x="10" y="100"/>
                        </a:lnTo>
                        <a:lnTo>
                          <a:pt x="6" y="88"/>
                        </a:lnTo>
                        <a:lnTo>
                          <a:pt x="2" y="76"/>
                        </a:lnTo>
                        <a:lnTo>
                          <a:pt x="0" y="64"/>
                        </a:lnTo>
                        <a:lnTo>
                          <a:pt x="0" y="64"/>
                        </a:lnTo>
                        <a:close/>
                      </a:path>
                    </a:pathLst>
                  </a:custGeom>
                  <a:solidFill>
                    <a:srgbClr val="DEA042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23" name="Freeform 7">
                    <a:extLst>
                      <a:ext uri="{FF2B5EF4-FFF2-40B4-BE49-F238E27FC236}">
                        <a16:creationId xmlns:a16="http://schemas.microsoft.com/office/drawing/2014/main" id="{24A52DCE-9424-4FB6-8679-4413A08352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97" y="3952"/>
                    <a:ext cx="198" cy="264"/>
                  </a:xfrm>
                  <a:custGeom>
                    <a:avLst/>
                    <a:gdLst>
                      <a:gd name="T0" fmla="*/ 142 w 198"/>
                      <a:gd name="T1" fmla="*/ 8 h 264"/>
                      <a:gd name="T2" fmla="*/ 14 w 198"/>
                      <a:gd name="T3" fmla="*/ 216 h 264"/>
                      <a:gd name="T4" fmla="*/ 14 w 198"/>
                      <a:gd name="T5" fmla="*/ 216 h 264"/>
                      <a:gd name="T6" fmla="*/ 10 w 198"/>
                      <a:gd name="T7" fmla="*/ 222 h 264"/>
                      <a:gd name="T8" fmla="*/ 2 w 198"/>
                      <a:gd name="T9" fmla="*/ 236 h 264"/>
                      <a:gd name="T10" fmla="*/ 0 w 198"/>
                      <a:gd name="T11" fmla="*/ 246 h 264"/>
                      <a:gd name="T12" fmla="*/ 0 w 198"/>
                      <a:gd name="T13" fmla="*/ 254 h 264"/>
                      <a:gd name="T14" fmla="*/ 4 w 198"/>
                      <a:gd name="T15" fmla="*/ 260 h 264"/>
                      <a:gd name="T16" fmla="*/ 8 w 198"/>
                      <a:gd name="T17" fmla="*/ 262 h 264"/>
                      <a:gd name="T18" fmla="*/ 14 w 198"/>
                      <a:gd name="T19" fmla="*/ 264 h 264"/>
                      <a:gd name="T20" fmla="*/ 14 w 198"/>
                      <a:gd name="T21" fmla="*/ 264 h 264"/>
                      <a:gd name="T22" fmla="*/ 20 w 198"/>
                      <a:gd name="T23" fmla="*/ 264 h 264"/>
                      <a:gd name="T24" fmla="*/ 26 w 198"/>
                      <a:gd name="T25" fmla="*/ 264 h 264"/>
                      <a:gd name="T26" fmla="*/ 40 w 198"/>
                      <a:gd name="T27" fmla="*/ 258 h 264"/>
                      <a:gd name="T28" fmla="*/ 54 w 198"/>
                      <a:gd name="T29" fmla="*/ 250 h 264"/>
                      <a:gd name="T30" fmla="*/ 66 w 198"/>
                      <a:gd name="T31" fmla="*/ 238 h 264"/>
                      <a:gd name="T32" fmla="*/ 86 w 198"/>
                      <a:gd name="T33" fmla="*/ 218 h 264"/>
                      <a:gd name="T34" fmla="*/ 94 w 198"/>
                      <a:gd name="T35" fmla="*/ 208 h 264"/>
                      <a:gd name="T36" fmla="*/ 198 w 198"/>
                      <a:gd name="T37" fmla="*/ 0 h 264"/>
                      <a:gd name="T38" fmla="*/ 142 w 198"/>
                      <a:gd name="T39" fmla="*/ 8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98" h="264">
                        <a:moveTo>
                          <a:pt x="142" y="8"/>
                        </a:moveTo>
                        <a:lnTo>
                          <a:pt x="14" y="216"/>
                        </a:lnTo>
                        <a:lnTo>
                          <a:pt x="14" y="216"/>
                        </a:lnTo>
                        <a:lnTo>
                          <a:pt x="10" y="222"/>
                        </a:lnTo>
                        <a:lnTo>
                          <a:pt x="2" y="236"/>
                        </a:lnTo>
                        <a:lnTo>
                          <a:pt x="0" y="246"/>
                        </a:lnTo>
                        <a:lnTo>
                          <a:pt x="0" y="254"/>
                        </a:lnTo>
                        <a:lnTo>
                          <a:pt x="4" y="260"/>
                        </a:lnTo>
                        <a:lnTo>
                          <a:pt x="8" y="262"/>
                        </a:lnTo>
                        <a:lnTo>
                          <a:pt x="14" y="264"/>
                        </a:lnTo>
                        <a:lnTo>
                          <a:pt x="14" y="264"/>
                        </a:lnTo>
                        <a:lnTo>
                          <a:pt x="20" y="264"/>
                        </a:lnTo>
                        <a:lnTo>
                          <a:pt x="26" y="264"/>
                        </a:lnTo>
                        <a:lnTo>
                          <a:pt x="40" y="258"/>
                        </a:lnTo>
                        <a:lnTo>
                          <a:pt x="54" y="250"/>
                        </a:lnTo>
                        <a:lnTo>
                          <a:pt x="66" y="238"/>
                        </a:lnTo>
                        <a:lnTo>
                          <a:pt x="86" y="218"/>
                        </a:lnTo>
                        <a:lnTo>
                          <a:pt x="94" y="208"/>
                        </a:lnTo>
                        <a:lnTo>
                          <a:pt x="198" y="0"/>
                        </a:lnTo>
                        <a:lnTo>
                          <a:pt x="142" y="8"/>
                        </a:lnTo>
                        <a:close/>
                      </a:path>
                    </a:pathLst>
                  </a:custGeom>
                  <a:solidFill>
                    <a:srgbClr val="A17E53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24" name="Freeform 8">
                    <a:extLst>
                      <a:ext uri="{FF2B5EF4-FFF2-40B4-BE49-F238E27FC236}">
                        <a16:creationId xmlns:a16="http://schemas.microsoft.com/office/drawing/2014/main" id="{44D15264-AA42-4FA3-8647-991C8FAF5B7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51" y="3960"/>
                    <a:ext cx="188" cy="270"/>
                  </a:xfrm>
                  <a:custGeom>
                    <a:avLst/>
                    <a:gdLst>
                      <a:gd name="T0" fmla="*/ 0 w 188"/>
                      <a:gd name="T1" fmla="*/ 0 h 270"/>
                      <a:gd name="T2" fmla="*/ 0 w 188"/>
                      <a:gd name="T3" fmla="*/ 0 h 270"/>
                      <a:gd name="T4" fmla="*/ 60 w 188"/>
                      <a:gd name="T5" fmla="*/ 108 h 270"/>
                      <a:gd name="T6" fmla="*/ 120 w 188"/>
                      <a:gd name="T7" fmla="*/ 224 h 270"/>
                      <a:gd name="T8" fmla="*/ 120 w 188"/>
                      <a:gd name="T9" fmla="*/ 224 h 270"/>
                      <a:gd name="T10" fmla="*/ 126 w 188"/>
                      <a:gd name="T11" fmla="*/ 238 h 270"/>
                      <a:gd name="T12" fmla="*/ 134 w 188"/>
                      <a:gd name="T13" fmla="*/ 248 h 270"/>
                      <a:gd name="T14" fmla="*/ 140 w 188"/>
                      <a:gd name="T15" fmla="*/ 256 h 270"/>
                      <a:gd name="T16" fmla="*/ 150 w 188"/>
                      <a:gd name="T17" fmla="*/ 266 h 270"/>
                      <a:gd name="T18" fmla="*/ 158 w 188"/>
                      <a:gd name="T19" fmla="*/ 270 h 270"/>
                      <a:gd name="T20" fmla="*/ 164 w 188"/>
                      <a:gd name="T21" fmla="*/ 270 h 270"/>
                      <a:gd name="T22" fmla="*/ 168 w 188"/>
                      <a:gd name="T23" fmla="*/ 270 h 270"/>
                      <a:gd name="T24" fmla="*/ 172 w 188"/>
                      <a:gd name="T25" fmla="*/ 268 h 270"/>
                      <a:gd name="T26" fmla="*/ 176 w 188"/>
                      <a:gd name="T27" fmla="*/ 264 h 270"/>
                      <a:gd name="T28" fmla="*/ 176 w 188"/>
                      <a:gd name="T29" fmla="*/ 264 h 270"/>
                      <a:gd name="T30" fmla="*/ 182 w 188"/>
                      <a:gd name="T31" fmla="*/ 254 h 270"/>
                      <a:gd name="T32" fmla="*/ 186 w 188"/>
                      <a:gd name="T33" fmla="*/ 244 h 270"/>
                      <a:gd name="T34" fmla="*/ 188 w 188"/>
                      <a:gd name="T35" fmla="*/ 234 h 270"/>
                      <a:gd name="T36" fmla="*/ 188 w 188"/>
                      <a:gd name="T37" fmla="*/ 226 h 270"/>
                      <a:gd name="T38" fmla="*/ 186 w 188"/>
                      <a:gd name="T39" fmla="*/ 214 h 270"/>
                      <a:gd name="T40" fmla="*/ 184 w 188"/>
                      <a:gd name="T41" fmla="*/ 208 h 270"/>
                      <a:gd name="T42" fmla="*/ 48 w 188"/>
                      <a:gd name="T43" fmla="*/ 0 h 270"/>
                      <a:gd name="T44" fmla="*/ 0 w 188"/>
                      <a:gd name="T45" fmla="*/ 0 h 2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188" h="27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60" y="108"/>
                        </a:lnTo>
                        <a:lnTo>
                          <a:pt x="120" y="224"/>
                        </a:lnTo>
                        <a:lnTo>
                          <a:pt x="120" y="224"/>
                        </a:lnTo>
                        <a:lnTo>
                          <a:pt x="126" y="238"/>
                        </a:lnTo>
                        <a:lnTo>
                          <a:pt x="134" y="248"/>
                        </a:lnTo>
                        <a:lnTo>
                          <a:pt x="140" y="256"/>
                        </a:lnTo>
                        <a:lnTo>
                          <a:pt x="150" y="266"/>
                        </a:lnTo>
                        <a:lnTo>
                          <a:pt x="158" y="270"/>
                        </a:lnTo>
                        <a:lnTo>
                          <a:pt x="164" y="270"/>
                        </a:lnTo>
                        <a:lnTo>
                          <a:pt x="168" y="270"/>
                        </a:lnTo>
                        <a:lnTo>
                          <a:pt x="172" y="268"/>
                        </a:lnTo>
                        <a:lnTo>
                          <a:pt x="176" y="264"/>
                        </a:lnTo>
                        <a:lnTo>
                          <a:pt x="176" y="264"/>
                        </a:lnTo>
                        <a:lnTo>
                          <a:pt x="182" y="254"/>
                        </a:lnTo>
                        <a:lnTo>
                          <a:pt x="186" y="244"/>
                        </a:lnTo>
                        <a:lnTo>
                          <a:pt x="188" y="234"/>
                        </a:lnTo>
                        <a:lnTo>
                          <a:pt x="188" y="226"/>
                        </a:lnTo>
                        <a:lnTo>
                          <a:pt x="186" y="214"/>
                        </a:lnTo>
                        <a:lnTo>
                          <a:pt x="184" y="208"/>
                        </a:lnTo>
                        <a:lnTo>
                          <a:pt x="48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A17E53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25" name="Freeform 9">
                    <a:extLst>
                      <a:ext uri="{FF2B5EF4-FFF2-40B4-BE49-F238E27FC236}">
                        <a16:creationId xmlns:a16="http://schemas.microsoft.com/office/drawing/2014/main" id="{7F492A98-012A-410F-820C-2B30EE7B43E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11" y="1713"/>
                    <a:ext cx="1610" cy="1392"/>
                  </a:xfrm>
                  <a:custGeom>
                    <a:avLst/>
                    <a:gdLst>
                      <a:gd name="T0" fmla="*/ 1432 w 1610"/>
                      <a:gd name="T1" fmla="*/ 1392 h 1392"/>
                      <a:gd name="T2" fmla="*/ 1442 w 1610"/>
                      <a:gd name="T3" fmla="*/ 1374 h 1392"/>
                      <a:gd name="T4" fmla="*/ 1482 w 1610"/>
                      <a:gd name="T5" fmla="*/ 1284 h 1392"/>
                      <a:gd name="T6" fmla="*/ 1520 w 1610"/>
                      <a:gd name="T7" fmla="*/ 1190 h 1392"/>
                      <a:gd name="T8" fmla="*/ 1556 w 1610"/>
                      <a:gd name="T9" fmla="*/ 1072 h 1392"/>
                      <a:gd name="T10" fmla="*/ 1588 w 1610"/>
                      <a:gd name="T11" fmla="*/ 934 h 1392"/>
                      <a:gd name="T12" fmla="*/ 1606 w 1610"/>
                      <a:gd name="T13" fmla="*/ 782 h 1392"/>
                      <a:gd name="T14" fmla="*/ 1610 w 1610"/>
                      <a:gd name="T15" fmla="*/ 702 h 1392"/>
                      <a:gd name="T16" fmla="*/ 1608 w 1610"/>
                      <a:gd name="T17" fmla="*/ 620 h 1392"/>
                      <a:gd name="T18" fmla="*/ 1600 w 1610"/>
                      <a:gd name="T19" fmla="*/ 536 h 1392"/>
                      <a:gd name="T20" fmla="*/ 1594 w 1610"/>
                      <a:gd name="T21" fmla="*/ 494 h 1392"/>
                      <a:gd name="T22" fmla="*/ 1580 w 1610"/>
                      <a:gd name="T23" fmla="*/ 418 h 1392"/>
                      <a:gd name="T24" fmla="*/ 1560 w 1610"/>
                      <a:gd name="T25" fmla="*/ 350 h 1392"/>
                      <a:gd name="T26" fmla="*/ 1538 w 1610"/>
                      <a:gd name="T27" fmla="*/ 290 h 1392"/>
                      <a:gd name="T28" fmla="*/ 1510 w 1610"/>
                      <a:gd name="T29" fmla="*/ 236 h 1392"/>
                      <a:gd name="T30" fmla="*/ 1478 w 1610"/>
                      <a:gd name="T31" fmla="*/ 190 h 1392"/>
                      <a:gd name="T32" fmla="*/ 1442 w 1610"/>
                      <a:gd name="T33" fmla="*/ 148 h 1392"/>
                      <a:gd name="T34" fmla="*/ 1400 w 1610"/>
                      <a:gd name="T35" fmla="*/ 114 h 1392"/>
                      <a:gd name="T36" fmla="*/ 1352 w 1610"/>
                      <a:gd name="T37" fmla="*/ 86 h 1392"/>
                      <a:gd name="T38" fmla="*/ 1300 w 1610"/>
                      <a:gd name="T39" fmla="*/ 62 h 1392"/>
                      <a:gd name="T40" fmla="*/ 1240 w 1610"/>
                      <a:gd name="T41" fmla="*/ 42 h 1392"/>
                      <a:gd name="T42" fmla="*/ 1176 w 1610"/>
                      <a:gd name="T43" fmla="*/ 26 h 1392"/>
                      <a:gd name="T44" fmla="*/ 1066 w 1610"/>
                      <a:gd name="T45" fmla="*/ 10 h 1392"/>
                      <a:gd name="T46" fmla="*/ 896 w 1610"/>
                      <a:gd name="T47" fmla="*/ 2 h 1392"/>
                      <a:gd name="T48" fmla="*/ 800 w 1610"/>
                      <a:gd name="T49" fmla="*/ 0 h 1392"/>
                      <a:gd name="T50" fmla="*/ 614 w 1610"/>
                      <a:gd name="T51" fmla="*/ 6 h 1392"/>
                      <a:gd name="T52" fmla="*/ 456 w 1610"/>
                      <a:gd name="T53" fmla="*/ 26 h 1392"/>
                      <a:gd name="T54" fmla="*/ 388 w 1610"/>
                      <a:gd name="T55" fmla="*/ 42 h 1392"/>
                      <a:gd name="T56" fmla="*/ 324 w 1610"/>
                      <a:gd name="T57" fmla="*/ 60 h 1392"/>
                      <a:gd name="T58" fmla="*/ 268 w 1610"/>
                      <a:gd name="T59" fmla="*/ 82 h 1392"/>
                      <a:gd name="T60" fmla="*/ 218 w 1610"/>
                      <a:gd name="T61" fmla="*/ 110 h 1392"/>
                      <a:gd name="T62" fmla="*/ 172 w 1610"/>
                      <a:gd name="T63" fmla="*/ 140 h 1392"/>
                      <a:gd name="T64" fmla="*/ 134 w 1610"/>
                      <a:gd name="T65" fmla="*/ 176 h 1392"/>
                      <a:gd name="T66" fmla="*/ 100 w 1610"/>
                      <a:gd name="T67" fmla="*/ 214 h 1392"/>
                      <a:gd name="T68" fmla="*/ 70 w 1610"/>
                      <a:gd name="T69" fmla="*/ 258 h 1392"/>
                      <a:gd name="T70" fmla="*/ 48 w 1610"/>
                      <a:gd name="T71" fmla="*/ 306 h 1392"/>
                      <a:gd name="T72" fmla="*/ 30 w 1610"/>
                      <a:gd name="T73" fmla="*/ 360 h 1392"/>
                      <a:gd name="T74" fmla="*/ 16 w 1610"/>
                      <a:gd name="T75" fmla="*/ 418 h 1392"/>
                      <a:gd name="T76" fmla="*/ 8 w 1610"/>
                      <a:gd name="T77" fmla="*/ 480 h 1392"/>
                      <a:gd name="T78" fmla="*/ 4 w 1610"/>
                      <a:gd name="T79" fmla="*/ 532 h 1392"/>
                      <a:gd name="T80" fmla="*/ 0 w 1610"/>
                      <a:gd name="T81" fmla="*/ 634 h 1392"/>
                      <a:gd name="T82" fmla="*/ 2 w 1610"/>
                      <a:gd name="T83" fmla="*/ 730 h 1392"/>
                      <a:gd name="T84" fmla="*/ 10 w 1610"/>
                      <a:gd name="T85" fmla="*/ 820 h 1392"/>
                      <a:gd name="T86" fmla="*/ 28 w 1610"/>
                      <a:gd name="T87" fmla="*/ 944 h 1392"/>
                      <a:gd name="T88" fmla="*/ 60 w 1610"/>
                      <a:gd name="T89" fmla="*/ 1086 h 1392"/>
                      <a:gd name="T90" fmla="*/ 100 w 1610"/>
                      <a:gd name="T91" fmla="*/ 1204 h 1392"/>
                      <a:gd name="T92" fmla="*/ 138 w 1610"/>
                      <a:gd name="T93" fmla="*/ 1294 h 1392"/>
                      <a:gd name="T94" fmla="*/ 182 w 1610"/>
                      <a:gd name="T95" fmla="*/ 1376 h 1392"/>
                      <a:gd name="T96" fmla="*/ 192 w 1610"/>
                      <a:gd name="T97" fmla="*/ 1392 h 139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610" h="1392">
                        <a:moveTo>
                          <a:pt x="192" y="1392"/>
                        </a:moveTo>
                        <a:lnTo>
                          <a:pt x="1432" y="1392"/>
                        </a:lnTo>
                        <a:lnTo>
                          <a:pt x="1432" y="1392"/>
                        </a:lnTo>
                        <a:lnTo>
                          <a:pt x="1442" y="1374"/>
                        </a:lnTo>
                        <a:lnTo>
                          <a:pt x="1466" y="1322"/>
                        </a:lnTo>
                        <a:lnTo>
                          <a:pt x="1482" y="1284"/>
                        </a:lnTo>
                        <a:lnTo>
                          <a:pt x="1500" y="1240"/>
                        </a:lnTo>
                        <a:lnTo>
                          <a:pt x="1520" y="1190"/>
                        </a:lnTo>
                        <a:lnTo>
                          <a:pt x="1538" y="1132"/>
                        </a:lnTo>
                        <a:lnTo>
                          <a:pt x="1556" y="1072"/>
                        </a:lnTo>
                        <a:lnTo>
                          <a:pt x="1572" y="1004"/>
                        </a:lnTo>
                        <a:lnTo>
                          <a:pt x="1588" y="934"/>
                        </a:lnTo>
                        <a:lnTo>
                          <a:pt x="1598" y="860"/>
                        </a:lnTo>
                        <a:lnTo>
                          <a:pt x="1606" y="782"/>
                        </a:lnTo>
                        <a:lnTo>
                          <a:pt x="1608" y="742"/>
                        </a:lnTo>
                        <a:lnTo>
                          <a:pt x="1610" y="702"/>
                        </a:lnTo>
                        <a:lnTo>
                          <a:pt x="1610" y="662"/>
                        </a:lnTo>
                        <a:lnTo>
                          <a:pt x="1608" y="620"/>
                        </a:lnTo>
                        <a:lnTo>
                          <a:pt x="1604" y="578"/>
                        </a:lnTo>
                        <a:lnTo>
                          <a:pt x="1600" y="536"/>
                        </a:lnTo>
                        <a:lnTo>
                          <a:pt x="1600" y="536"/>
                        </a:lnTo>
                        <a:lnTo>
                          <a:pt x="1594" y="494"/>
                        </a:lnTo>
                        <a:lnTo>
                          <a:pt x="1588" y="456"/>
                        </a:lnTo>
                        <a:lnTo>
                          <a:pt x="1580" y="418"/>
                        </a:lnTo>
                        <a:lnTo>
                          <a:pt x="1570" y="384"/>
                        </a:lnTo>
                        <a:lnTo>
                          <a:pt x="1560" y="350"/>
                        </a:lnTo>
                        <a:lnTo>
                          <a:pt x="1550" y="320"/>
                        </a:lnTo>
                        <a:lnTo>
                          <a:pt x="1538" y="290"/>
                        </a:lnTo>
                        <a:lnTo>
                          <a:pt x="1524" y="262"/>
                        </a:lnTo>
                        <a:lnTo>
                          <a:pt x="1510" y="236"/>
                        </a:lnTo>
                        <a:lnTo>
                          <a:pt x="1496" y="212"/>
                        </a:lnTo>
                        <a:lnTo>
                          <a:pt x="1478" y="190"/>
                        </a:lnTo>
                        <a:lnTo>
                          <a:pt x="1462" y="168"/>
                        </a:lnTo>
                        <a:lnTo>
                          <a:pt x="1442" y="148"/>
                        </a:lnTo>
                        <a:lnTo>
                          <a:pt x="1422" y="130"/>
                        </a:lnTo>
                        <a:lnTo>
                          <a:pt x="1400" y="114"/>
                        </a:lnTo>
                        <a:lnTo>
                          <a:pt x="1378" y="100"/>
                        </a:lnTo>
                        <a:lnTo>
                          <a:pt x="1352" y="86"/>
                        </a:lnTo>
                        <a:lnTo>
                          <a:pt x="1326" y="72"/>
                        </a:lnTo>
                        <a:lnTo>
                          <a:pt x="1300" y="62"/>
                        </a:lnTo>
                        <a:lnTo>
                          <a:pt x="1270" y="50"/>
                        </a:lnTo>
                        <a:lnTo>
                          <a:pt x="1240" y="42"/>
                        </a:lnTo>
                        <a:lnTo>
                          <a:pt x="1208" y="34"/>
                        </a:lnTo>
                        <a:lnTo>
                          <a:pt x="1176" y="26"/>
                        </a:lnTo>
                        <a:lnTo>
                          <a:pt x="1140" y="20"/>
                        </a:lnTo>
                        <a:lnTo>
                          <a:pt x="1066" y="10"/>
                        </a:lnTo>
                        <a:lnTo>
                          <a:pt x="984" y="4"/>
                        </a:lnTo>
                        <a:lnTo>
                          <a:pt x="896" y="2"/>
                        </a:lnTo>
                        <a:lnTo>
                          <a:pt x="800" y="0"/>
                        </a:lnTo>
                        <a:lnTo>
                          <a:pt x="800" y="0"/>
                        </a:lnTo>
                        <a:lnTo>
                          <a:pt x="704" y="2"/>
                        </a:lnTo>
                        <a:lnTo>
                          <a:pt x="614" y="6"/>
                        </a:lnTo>
                        <a:lnTo>
                          <a:pt x="532" y="14"/>
                        </a:lnTo>
                        <a:lnTo>
                          <a:pt x="456" y="26"/>
                        </a:lnTo>
                        <a:lnTo>
                          <a:pt x="422" y="34"/>
                        </a:lnTo>
                        <a:lnTo>
                          <a:pt x="388" y="42"/>
                        </a:lnTo>
                        <a:lnTo>
                          <a:pt x="356" y="50"/>
                        </a:lnTo>
                        <a:lnTo>
                          <a:pt x="324" y="60"/>
                        </a:lnTo>
                        <a:lnTo>
                          <a:pt x="296" y="72"/>
                        </a:lnTo>
                        <a:lnTo>
                          <a:pt x="268" y="82"/>
                        </a:lnTo>
                        <a:lnTo>
                          <a:pt x="242" y="96"/>
                        </a:lnTo>
                        <a:lnTo>
                          <a:pt x="218" y="110"/>
                        </a:lnTo>
                        <a:lnTo>
                          <a:pt x="194" y="124"/>
                        </a:lnTo>
                        <a:lnTo>
                          <a:pt x="172" y="140"/>
                        </a:lnTo>
                        <a:lnTo>
                          <a:pt x="152" y="158"/>
                        </a:lnTo>
                        <a:lnTo>
                          <a:pt x="134" y="176"/>
                        </a:lnTo>
                        <a:lnTo>
                          <a:pt x="116" y="194"/>
                        </a:lnTo>
                        <a:lnTo>
                          <a:pt x="100" y="214"/>
                        </a:lnTo>
                        <a:lnTo>
                          <a:pt x="84" y="236"/>
                        </a:lnTo>
                        <a:lnTo>
                          <a:pt x="70" y="258"/>
                        </a:lnTo>
                        <a:lnTo>
                          <a:pt x="58" y="282"/>
                        </a:lnTo>
                        <a:lnTo>
                          <a:pt x="48" y="306"/>
                        </a:lnTo>
                        <a:lnTo>
                          <a:pt x="38" y="332"/>
                        </a:lnTo>
                        <a:lnTo>
                          <a:pt x="30" y="360"/>
                        </a:lnTo>
                        <a:lnTo>
                          <a:pt x="22" y="388"/>
                        </a:lnTo>
                        <a:lnTo>
                          <a:pt x="16" y="418"/>
                        </a:lnTo>
                        <a:lnTo>
                          <a:pt x="12" y="448"/>
                        </a:lnTo>
                        <a:lnTo>
                          <a:pt x="8" y="480"/>
                        </a:lnTo>
                        <a:lnTo>
                          <a:pt x="8" y="480"/>
                        </a:lnTo>
                        <a:lnTo>
                          <a:pt x="4" y="532"/>
                        </a:lnTo>
                        <a:lnTo>
                          <a:pt x="2" y="584"/>
                        </a:lnTo>
                        <a:lnTo>
                          <a:pt x="0" y="634"/>
                        </a:lnTo>
                        <a:lnTo>
                          <a:pt x="0" y="682"/>
                        </a:lnTo>
                        <a:lnTo>
                          <a:pt x="2" y="730"/>
                        </a:lnTo>
                        <a:lnTo>
                          <a:pt x="6" y="776"/>
                        </a:lnTo>
                        <a:lnTo>
                          <a:pt x="10" y="820"/>
                        </a:lnTo>
                        <a:lnTo>
                          <a:pt x="14" y="862"/>
                        </a:lnTo>
                        <a:lnTo>
                          <a:pt x="28" y="944"/>
                        </a:lnTo>
                        <a:lnTo>
                          <a:pt x="42" y="1018"/>
                        </a:lnTo>
                        <a:lnTo>
                          <a:pt x="60" y="1086"/>
                        </a:lnTo>
                        <a:lnTo>
                          <a:pt x="80" y="1148"/>
                        </a:lnTo>
                        <a:lnTo>
                          <a:pt x="100" y="1204"/>
                        </a:lnTo>
                        <a:lnTo>
                          <a:pt x="120" y="1254"/>
                        </a:lnTo>
                        <a:lnTo>
                          <a:pt x="138" y="1294"/>
                        </a:lnTo>
                        <a:lnTo>
                          <a:pt x="156" y="1330"/>
                        </a:lnTo>
                        <a:lnTo>
                          <a:pt x="182" y="1376"/>
                        </a:lnTo>
                        <a:lnTo>
                          <a:pt x="192" y="1392"/>
                        </a:lnTo>
                        <a:lnTo>
                          <a:pt x="192" y="1392"/>
                        </a:lnTo>
                        <a:close/>
                      </a:path>
                    </a:pathLst>
                  </a:custGeom>
                  <a:solidFill>
                    <a:srgbClr val="9ACFE9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26" name="Line 10">
                    <a:extLst>
                      <a:ext uri="{FF2B5EF4-FFF2-40B4-BE49-F238E27FC236}">
                        <a16:creationId xmlns:a16="http://schemas.microsoft.com/office/drawing/2014/main" id="{0B6698B6-480A-477E-88BB-E8EA936192E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37" y="1945"/>
                    <a:ext cx="150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27" name="Line 11">
                    <a:extLst>
                      <a:ext uri="{FF2B5EF4-FFF2-40B4-BE49-F238E27FC236}">
                        <a16:creationId xmlns:a16="http://schemas.microsoft.com/office/drawing/2014/main" id="{77D19017-50DA-4E92-A07C-747FF9335B3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37" y="1985"/>
                    <a:ext cx="150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28" name="Line 12">
                    <a:extLst>
                      <a:ext uri="{FF2B5EF4-FFF2-40B4-BE49-F238E27FC236}">
                        <a16:creationId xmlns:a16="http://schemas.microsoft.com/office/drawing/2014/main" id="{95989E58-62A6-4EBD-8C0D-DB5AE4BDD79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37" y="2033"/>
                    <a:ext cx="150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29" name="Line 13">
                    <a:extLst>
                      <a:ext uri="{FF2B5EF4-FFF2-40B4-BE49-F238E27FC236}">
                        <a16:creationId xmlns:a16="http://schemas.microsoft.com/office/drawing/2014/main" id="{E095B57B-7B68-455A-BC6F-146965201EF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37" y="2073"/>
                    <a:ext cx="150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0" name="Line 14">
                    <a:extLst>
                      <a:ext uri="{FF2B5EF4-FFF2-40B4-BE49-F238E27FC236}">
                        <a16:creationId xmlns:a16="http://schemas.microsoft.com/office/drawing/2014/main" id="{7E77EC0C-42AF-4A71-8EF4-4B406B16AFC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37" y="2121"/>
                    <a:ext cx="150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" name="Line 15">
                    <a:extLst>
                      <a:ext uri="{FF2B5EF4-FFF2-40B4-BE49-F238E27FC236}">
                        <a16:creationId xmlns:a16="http://schemas.microsoft.com/office/drawing/2014/main" id="{56837544-7FA3-4C19-872E-B904B79D482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37" y="2153"/>
                    <a:ext cx="150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2" name="Line 16">
                    <a:extLst>
                      <a:ext uri="{FF2B5EF4-FFF2-40B4-BE49-F238E27FC236}">
                        <a16:creationId xmlns:a16="http://schemas.microsoft.com/office/drawing/2014/main" id="{21B4C416-40E6-48AF-96CD-B8D0AE482FE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37" y="2193"/>
                    <a:ext cx="150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3" name="Line 17">
                    <a:extLst>
                      <a:ext uri="{FF2B5EF4-FFF2-40B4-BE49-F238E27FC236}">
                        <a16:creationId xmlns:a16="http://schemas.microsoft.com/office/drawing/2014/main" id="{D4252F1E-105A-4295-B905-09D64A2D525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37" y="2241"/>
                    <a:ext cx="568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4" name="Line 18">
                    <a:extLst>
                      <a:ext uri="{FF2B5EF4-FFF2-40B4-BE49-F238E27FC236}">
                        <a16:creationId xmlns:a16="http://schemas.microsoft.com/office/drawing/2014/main" id="{DCC7970C-4D65-4551-8F69-F506E06635B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37" y="2281"/>
                    <a:ext cx="318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5" name="Line 19">
                    <a:extLst>
                      <a:ext uri="{FF2B5EF4-FFF2-40B4-BE49-F238E27FC236}">
                        <a16:creationId xmlns:a16="http://schemas.microsoft.com/office/drawing/2014/main" id="{4EF9A89A-1F8C-4289-9E29-A68B6DF6959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37" y="2329"/>
                    <a:ext cx="318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6" name="Line 20">
                    <a:extLst>
                      <a:ext uri="{FF2B5EF4-FFF2-40B4-BE49-F238E27FC236}">
                        <a16:creationId xmlns:a16="http://schemas.microsoft.com/office/drawing/2014/main" id="{D06651EE-28F5-4D31-BC19-73C8A9085EF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37" y="2361"/>
                    <a:ext cx="212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7" name="Line 21">
                    <a:extLst>
                      <a:ext uri="{FF2B5EF4-FFF2-40B4-BE49-F238E27FC236}">
                        <a16:creationId xmlns:a16="http://schemas.microsoft.com/office/drawing/2014/main" id="{EA57D3CD-9224-46BC-B67C-D303FFF1FE7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39" y="2417"/>
                    <a:ext cx="170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8" name="Line 22">
                    <a:extLst>
                      <a:ext uri="{FF2B5EF4-FFF2-40B4-BE49-F238E27FC236}">
                        <a16:creationId xmlns:a16="http://schemas.microsoft.com/office/drawing/2014/main" id="{6CDE67D9-0EF5-4B92-94B0-88996417924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39" y="2449"/>
                    <a:ext cx="130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9" name="Line 23">
                    <a:extLst>
                      <a:ext uri="{FF2B5EF4-FFF2-40B4-BE49-F238E27FC236}">
                        <a16:creationId xmlns:a16="http://schemas.microsoft.com/office/drawing/2014/main" id="{5BBAE7D0-9783-42E2-B980-1EF48B44E21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29" y="2241"/>
                    <a:ext cx="568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40" name="Line 24">
                    <a:extLst>
                      <a:ext uri="{FF2B5EF4-FFF2-40B4-BE49-F238E27FC236}">
                        <a16:creationId xmlns:a16="http://schemas.microsoft.com/office/drawing/2014/main" id="{45CD8378-A099-485D-BC23-757630DB26B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579" y="2281"/>
                    <a:ext cx="318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41" name="Line 25">
                    <a:extLst>
                      <a:ext uri="{FF2B5EF4-FFF2-40B4-BE49-F238E27FC236}">
                        <a16:creationId xmlns:a16="http://schemas.microsoft.com/office/drawing/2014/main" id="{8048562A-5B9D-4A45-95EE-062E9B6990E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579" y="2329"/>
                    <a:ext cx="318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42" name="Line 26">
                    <a:extLst>
                      <a:ext uri="{FF2B5EF4-FFF2-40B4-BE49-F238E27FC236}">
                        <a16:creationId xmlns:a16="http://schemas.microsoft.com/office/drawing/2014/main" id="{8714E579-70F9-46DB-BF5B-DC2BCA53858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685" y="2361"/>
                    <a:ext cx="212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43" name="Line 27">
                    <a:extLst>
                      <a:ext uri="{FF2B5EF4-FFF2-40B4-BE49-F238E27FC236}">
                        <a16:creationId xmlns:a16="http://schemas.microsoft.com/office/drawing/2014/main" id="{E345B66A-E051-4BE2-89B7-223A675FB91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25" y="2417"/>
                    <a:ext cx="170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44" name="Line 28">
                    <a:extLst>
                      <a:ext uri="{FF2B5EF4-FFF2-40B4-BE49-F238E27FC236}">
                        <a16:creationId xmlns:a16="http://schemas.microsoft.com/office/drawing/2014/main" id="{B9829CC4-374B-4F5C-9566-27D03519032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65" y="2449"/>
                    <a:ext cx="130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45" name="Line 29">
                    <a:extLst>
                      <a:ext uri="{FF2B5EF4-FFF2-40B4-BE49-F238E27FC236}">
                        <a16:creationId xmlns:a16="http://schemas.microsoft.com/office/drawing/2014/main" id="{3900F5F1-F2C1-4F3A-9E1F-2C323D075B5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37" y="1897"/>
                    <a:ext cx="150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46" name="Line 30">
                    <a:extLst>
                      <a:ext uri="{FF2B5EF4-FFF2-40B4-BE49-F238E27FC236}">
                        <a16:creationId xmlns:a16="http://schemas.microsoft.com/office/drawing/2014/main" id="{DD2A9BFA-760B-42D4-A9E1-C95A99AF409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37" y="1857"/>
                    <a:ext cx="150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47" name="Line 31">
                    <a:extLst>
                      <a:ext uri="{FF2B5EF4-FFF2-40B4-BE49-F238E27FC236}">
                        <a16:creationId xmlns:a16="http://schemas.microsoft.com/office/drawing/2014/main" id="{10B88E33-0A40-4303-B8BA-075FA0A3DB1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37" y="1801"/>
                    <a:ext cx="1506" cy="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" name="Freeform 32">
                    <a:extLst>
                      <a:ext uri="{FF2B5EF4-FFF2-40B4-BE49-F238E27FC236}">
                        <a16:creationId xmlns:a16="http://schemas.microsoft.com/office/drawing/2014/main" id="{1F0E1E88-FE9F-42E6-916C-8223B08372F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99" y="2353"/>
                    <a:ext cx="216" cy="96"/>
                  </a:xfrm>
                  <a:custGeom>
                    <a:avLst/>
                    <a:gdLst>
                      <a:gd name="T0" fmla="*/ 0 w 216"/>
                      <a:gd name="T1" fmla="*/ 32 h 96"/>
                      <a:gd name="T2" fmla="*/ 104 w 216"/>
                      <a:gd name="T3" fmla="*/ 0 h 96"/>
                      <a:gd name="T4" fmla="*/ 216 w 216"/>
                      <a:gd name="T5" fmla="*/ 32 h 96"/>
                      <a:gd name="T6" fmla="*/ 216 w 216"/>
                      <a:gd name="T7" fmla="*/ 96 h 96"/>
                      <a:gd name="T8" fmla="*/ 0 w 216"/>
                      <a:gd name="T9" fmla="*/ 96 h 96"/>
                      <a:gd name="T10" fmla="*/ 0 w 216"/>
                      <a:gd name="T11" fmla="*/ 32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16" h="96">
                        <a:moveTo>
                          <a:pt x="0" y="32"/>
                        </a:moveTo>
                        <a:lnTo>
                          <a:pt x="104" y="0"/>
                        </a:lnTo>
                        <a:lnTo>
                          <a:pt x="216" y="32"/>
                        </a:lnTo>
                        <a:lnTo>
                          <a:pt x="216" y="96"/>
                        </a:lnTo>
                        <a:lnTo>
                          <a:pt x="0" y="96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" name="Freeform 33">
                    <a:extLst>
                      <a:ext uri="{FF2B5EF4-FFF2-40B4-BE49-F238E27FC236}">
                        <a16:creationId xmlns:a16="http://schemas.microsoft.com/office/drawing/2014/main" id="{A0B0F46F-8422-46E1-9A02-E3C67C6D20F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43" y="2305"/>
                    <a:ext cx="168" cy="752"/>
                  </a:xfrm>
                  <a:custGeom>
                    <a:avLst/>
                    <a:gdLst>
                      <a:gd name="T0" fmla="*/ 0 w 168"/>
                      <a:gd name="T1" fmla="*/ 752 h 752"/>
                      <a:gd name="T2" fmla="*/ 56 w 168"/>
                      <a:gd name="T3" fmla="*/ 568 h 752"/>
                      <a:gd name="T4" fmla="*/ 56 w 168"/>
                      <a:gd name="T5" fmla="*/ 224 h 752"/>
                      <a:gd name="T6" fmla="*/ 32 w 168"/>
                      <a:gd name="T7" fmla="*/ 176 h 752"/>
                      <a:gd name="T8" fmla="*/ 32 w 168"/>
                      <a:gd name="T9" fmla="*/ 72 h 752"/>
                      <a:gd name="T10" fmla="*/ 72 w 168"/>
                      <a:gd name="T11" fmla="*/ 40 h 752"/>
                      <a:gd name="T12" fmla="*/ 72 w 168"/>
                      <a:gd name="T13" fmla="*/ 120 h 752"/>
                      <a:gd name="T14" fmla="*/ 136 w 168"/>
                      <a:gd name="T15" fmla="*/ 104 h 752"/>
                      <a:gd name="T16" fmla="*/ 136 w 168"/>
                      <a:gd name="T17" fmla="*/ 16 h 752"/>
                      <a:gd name="T18" fmla="*/ 168 w 168"/>
                      <a:gd name="T19" fmla="*/ 0 h 752"/>
                      <a:gd name="T20" fmla="*/ 168 w 168"/>
                      <a:gd name="T21" fmla="*/ 696 h 752"/>
                      <a:gd name="T22" fmla="*/ 0 w 168"/>
                      <a:gd name="T23" fmla="*/ 752 h 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68" h="752">
                        <a:moveTo>
                          <a:pt x="0" y="752"/>
                        </a:moveTo>
                        <a:lnTo>
                          <a:pt x="56" y="568"/>
                        </a:lnTo>
                        <a:lnTo>
                          <a:pt x="56" y="224"/>
                        </a:lnTo>
                        <a:lnTo>
                          <a:pt x="32" y="176"/>
                        </a:lnTo>
                        <a:lnTo>
                          <a:pt x="32" y="72"/>
                        </a:lnTo>
                        <a:lnTo>
                          <a:pt x="72" y="40"/>
                        </a:lnTo>
                        <a:lnTo>
                          <a:pt x="72" y="120"/>
                        </a:lnTo>
                        <a:lnTo>
                          <a:pt x="136" y="104"/>
                        </a:lnTo>
                        <a:lnTo>
                          <a:pt x="136" y="16"/>
                        </a:lnTo>
                        <a:lnTo>
                          <a:pt x="168" y="0"/>
                        </a:lnTo>
                        <a:lnTo>
                          <a:pt x="168" y="696"/>
                        </a:lnTo>
                        <a:lnTo>
                          <a:pt x="0" y="752"/>
                        </a:lnTo>
                        <a:close/>
                      </a:path>
                    </a:pathLst>
                  </a:custGeom>
                  <a:solidFill>
                    <a:srgbClr val="BDBFC1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50" name="Freeform 34">
                    <a:extLst>
                      <a:ext uri="{FF2B5EF4-FFF2-40B4-BE49-F238E27FC236}">
                        <a16:creationId xmlns:a16="http://schemas.microsoft.com/office/drawing/2014/main" id="{13C57D4C-8CCF-4254-9167-61B2F52516D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03" y="2305"/>
                    <a:ext cx="168" cy="752"/>
                  </a:xfrm>
                  <a:custGeom>
                    <a:avLst/>
                    <a:gdLst>
                      <a:gd name="T0" fmla="*/ 168 w 168"/>
                      <a:gd name="T1" fmla="*/ 752 h 752"/>
                      <a:gd name="T2" fmla="*/ 112 w 168"/>
                      <a:gd name="T3" fmla="*/ 568 h 752"/>
                      <a:gd name="T4" fmla="*/ 112 w 168"/>
                      <a:gd name="T5" fmla="*/ 224 h 752"/>
                      <a:gd name="T6" fmla="*/ 136 w 168"/>
                      <a:gd name="T7" fmla="*/ 176 h 752"/>
                      <a:gd name="T8" fmla="*/ 136 w 168"/>
                      <a:gd name="T9" fmla="*/ 72 h 752"/>
                      <a:gd name="T10" fmla="*/ 96 w 168"/>
                      <a:gd name="T11" fmla="*/ 40 h 752"/>
                      <a:gd name="T12" fmla="*/ 96 w 168"/>
                      <a:gd name="T13" fmla="*/ 120 h 752"/>
                      <a:gd name="T14" fmla="*/ 32 w 168"/>
                      <a:gd name="T15" fmla="*/ 104 h 752"/>
                      <a:gd name="T16" fmla="*/ 32 w 168"/>
                      <a:gd name="T17" fmla="*/ 16 h 752"/>
                      <a:gd name="T18" fmla="*/ 0 w 168"/>
                      <a:gd name="T19" fmla="*/ 0 h 752"/>
                      <a:gd name="T20" fmla="*/ 0 w 168"/>
                      <a:gd name="T21" fmla="*/ 696 h 752"/>
                      <a:gd name="T22" fmla="*/ 168 w 168"/>
                      <a:gd name="T23" fmla="*/ 752 h 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68" h="752">
                        <a:moveTo>
                          <a:pt x="168" y="752"/>
                        </a:moveTo>
                        <a:lnTo>
                          <a:pt x="112" y="568"/>
                        </a:lnTo>
                        <a:lnTo>
                          <a:pt x="112" y="224"/>
                        </a:lnTo>
                        <a:lnTo>
                          <a:pt x="136" y="176"/>
                        </a:lnTo>
                        <a:lnTo>
                          <a:pt x="136" y="72"/>
                        </a:lnTo>
                        <a:lnTo>
                          <a:pt x="96" y="40"/>
                        </a:lnTo>
                        <a:lnTo>
                          <a:pt x="96" y="120"/>
                        </a:lnTo>
                        <a:lnTo>
                          <a:pt x="32" y="104"/>
                        </a:lnTo>
                        <a:lnTo>
                          <a:pt x="32" y="16"/>
                        </a:lnTo>
                        <a:lnTo>
                          <a:pt x="0" y="0"/>
                        </a:lnTo>
                        <a:lnTo>
                          <a:pt x="0" y="696"/>
                        </a:lnTo>
                        <a:lnTo>
                          <a:pt x="168" y="75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51" name="Freeform 35">
                    <a:extLst>
                      <a:ext uri="{FF2B5EF4-FFF2-40B4-BE49-F238E27FC236}">
                        <a16:creationId xmlns:a16="http://schemas.microsoft.com/office/drawing/2014/main" id="{9FF8DB99-3701-4D59-9CDE-BA635E574C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75" y="2433"/>
                    <a:ext cx="272" cy="48"/>
                  </a:xfrm>
                  <a:custGeom>
                    <a:avLst/>
                    <a:gdLst>
                      <a:gd name="T0" fmla="*/ 0 w 272"/>
                      <a:gd name="T1" fmla="*/ 48 h 48"/>
                      <a:gd name="T2" fmla="*/ 136 w 272"/>
                      <a:gd name="T3" fmla="*/ 0 h 48"/>
                      <a:gd name="T4" fmla="*/ 272 w 272"/>
                      <a:gd name="T5" fmla="*/ 4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72" h="48">
                        <a:moveTo>
                          <a:pt x="0" y="48"/>
                        </a:moveTo>
                        <a:lnTo>
                          <a:pt x="136" y="0"/>
                        </a:lnTo>
                        <a:lnTo>
                          <a:pt x="272" y="4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52" name="Freeform 36">
                    <a:extLst>
                      <a:ext uri="{FF2B5EF4-FFF2-40B4-BE49-F238E27FC236}">
                        <a16:creationId xmlns:a16="http://schemas.microsoft.com/office/drawing/2014/main" id="{2506C066-F3E0-4E63-B194-12813BF14B1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07" y="2505"/>
                    <a:ext cx="200" cy="32"/>
                  </a:xfrm>
                  <a:custGeom>
                    <a:avLst/>
                    <a:gdLst>
                      <a:gd name="T0" fmla="*/ 0 w 200"/>
                      <a:gd name="T1" fmla="*/ 32 h 32"/>
                      <a:gd name="T2" fmla="*/ 96 w 200"/>
                      <a:gd name="T3" fmla="*/ 0 h 32"/>
                      <a:gd name="T4" fmla="*/ 200 w 200"/>
                      <a:gd name="T5" fmla="*/ 2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32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200" y="2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53" name="Freeform 37">
                    <a:extLst>
                      <a:ext uri="{FF2B5EF4-FFF2-40B4-BE49-F238E27FC236}">
                        <a16:creationId xmlns:a16="http://schemas.microsoft.com/office/drawing/2014/main" id="{886E9ACD-9479-4286-BB96-AE660E29611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83" y="2921"/>
                    <a:ext cx="256" cy="30"/>
                  </a:xfrm>
                  <a:custGeom>
                    <a:avLst/>
                    <a:gdLst>
                      <a:gd name="T0" fmla="*/ 0 w 256"/>
                      <a:gd name="T1" fmla="*/ 30 h 30"/>
                      <a:gd name="T2" fmla="*/ 120 w 256"/>
                      <a:gd name="T3" fmla="*/ 0 h 30"/>
                      <a:gd name="T4" fmla="*/ 256 w 256"/>
                      <a:gd name="T5" fmla="*/ 2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56" h="30">
                        <a:moveTo>
                          <a:pt x="0" y="30"/>
                        </a:moveTo>
                        <a:lnTo>
                          <a:pt x="120" y="0"/>
                        </a:lnTo>
                        <a:lnTo>
                          <a:pt x="256" y="2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54" name="Freeform 38">
                    <a:extLst>
                      <a:ext uri="{FF2B5EF4-FFF2-40B4-BE49-F238E27FC236}">
                        <a16:creationId xmlns:a16="http://schemas.microsoft.com/office/drawing/2014/main" id="{2B95903B-1CBE-48D0-9512-6D7C85A395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15" y="2553"/>
                    <a:ext cx="200" cy="32"/>
                  </a:xfrm>
                  <a:custGeom>
                    <a:avLst/>
                    <a:gdLst>
                      <a:gd name="T0" fmla="*/ 0 w 200"/>
                      <a:gd name="T1" fmla="*/ 32 h 32"/>
                      <a:gd name="T2" fmla="*/ 96 w 200"/>
                      <a:gd name="T3" fmla="*/ 0 h 32"/>
                      <a:gd name="T4" fmla="*/ 200 w 200"/>
                      <a:gd name="T5" fmla="*/ 2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32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200" y="2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55" name="Freeform 39">
                    <a:extLst>
                      <a:ext uri="{FF2B5EF4-FFF2-40B4-BE49-F238E27FC236}">
                        <a16:creationId xmlns:a16="http://schemas.microsoft.com/office/drawing/2014/main" id="{4F7188C5-C7FA-4009-80A3-0E5101F8DA2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15" y="2601"/>
                    <a:ext cx="200" cy="32"/>
                  </a:xfrm>
                  <a:custGeom>
                    <a:avLst/>
                    <a:gdLst>
                      <a:gd name="T0" fmla="*/ 0 w 200"/>
                      <a:gd name="T1" fmla="*/ 32 h 32"/>
                      <a:gd name="T2" fmla="*/ 96 w 200"/>
                      <a:gd name="T3" fmla="*/ 0 h 32"/>
                      <a:gd name="T4" fmla="*/ 200 w 200"/>
                      <a:gd name="T5" fmla="*/ 2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32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200" y="2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56" name="Freeform 40">
                    <a:extLst>
                      <a:ext uri="{FF2B5EF4-FFF2-40B4-BE49-F238E27FC236}">
                        <a16:creationId xmlns:a16="http://schemas.microsoft.com/office/drawing/2014/main" id="{94FE2DDC-47CD-4111-B938-C4B36A91866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07" y="2641"/>
                    <a:ext cx="200" cy="32"/>
                  </a:xfrm>
                  <a:custGeom>
                    <a:avLst/>
                    <a:gdLst>
                      <a:gd name="T0" fmla="*/ 0 w 200"/>
                      <a:gd name="T1" fmla="*/ 32 h 32"/>
                      <a:gd name="T2" fmla="*/ 96 w 200"/>
                      <a:gd name="T3" fmla="*/ 0 h 32"/>
                      <a:gd name="T4" fmla="*/ 200 w 200"/>
                      <a:gd name="T5" fmla="*/ 2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32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200" y="2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57" name="Freeform 41">
                    <a:extLst>
                      <a:ext uri="{FF2B5EF4-FFF2-40B4-BE49-F238E27FC236}">
                        <a16:creationId xmlns:a16="http://schemas.microsoft.com/office/drawing/2014/main" id="{5DC41BFB-964D-4D8F-AD41-578042024F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07" y="2689"/>
                    <a:ext cx="200" cy="32"/>
                  </a:xfrm>
                  <a:custGeom>
                    <a:avLst/>
                    <a:gdLst>
                      <a:gd name="T0" fmla="*/ 0 w 200"/>
                      <a:gd name="T1" fmla="*/ 32 h 32"/>
                      <a:gd name="T2" fmla="*/ 96 w 200"/>
                      <a:gd name="T3" fmla="*/ 0 h 32"/>
                      <a:gd name="T4" fmla="*/ 200 w 200"/>
                      <a:gd name="T5" fmla="*/ 2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32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200" y="2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58" name="Freeform 42">
                    <a:extLst>
                      <a:ext uri="{FF2B5EF4-FFF2-40B4-BE49-F238E27FC236}">
                        <a16:creationId xmlns:a16="http://schemas.microsoft.com/office/drawing/2014/main" id="{EE13ED5C-EB6A-4939-B062-C1E9297E721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07" y="2737"/>
                    <a:ext cx="200" cy="32"/>
                  </a:xfrm>
                  <a:custGeom>
                    <a:avLst/>
                    <a:gdLst>
                      <a:gd name="T0" fmla="*/ 0 w 200"/>
                      <a:gd name="T1" fmla="*/ 32 h 32"/>
                      <a:gd name="T2" fmla="*/ 96 w 200"/>
                      <a:gd name="T3" fmla="*/ 0 h 32"/>
                      <a:gd name="T4" fmla="*/ 200 w 200"/>
                      <a:gd name="T5" fmla="*/ 2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32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200" y="2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59" name="Freeform 43">
                    <a:extLst>
                      <a:ext uri="{FF2B5EF4-FFF2-40B4-BE49-F238E27FC236}">
                        <a16:creationId xmlns:a16="http://schemas.microsoft.com/office/drawing/2014/main" id="{5F1B7B52-A3F2-4956-ABBC-9F06FE989A5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99" y="2785"/>
                    <a:ext cx="200" cy="24"/>
                  </a:xfrm>
                  <a:custGeom>
                    <a:avLst/>
                    <a:gdLst>
                      <a:gd name="T0" fmla="*/ 0 w 200"/>
                      <a:gd name="T1" fmla="*/ 24 h 24"/>
                      <a:gd name="T2" fmla="*/ 104 w 200"/>
                      <a:gd name="T3" fmla="*/ 0 h 24"/>
                      <a:gd name="T4" fmla="*/ 200 w 200"/>
                      <a:gd name="T5" fmla="*/ 16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24">
                        <a:moveTo>
                          <a:pt x="0" y="24"/>
                        </a:moveTo>
                        <a:lnTo>
                          <a:pt x="104" y="0"/>
                        </a:lnTo>
                        <a:lnTo>
                          <a:pt x="200" y="16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60" name="Line 44">
                    <a:extLst>
                      <a:ext uri="{FF2B5EF4-FFF2-40B4-BE49-F238E27FC236}">
                        <a16:creationId xmlns:a16="http://schemas.microsoft.com/office/drawing/2014/main" id="{8B4EE542-2684-4F5F-AA89-30D930D5F02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99" y="2833"/>
                    <a:ext cx="104" cy="24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61" name="Line 45">
                    <a:extLst>
                      <a:ext uri="{FF2B5EF4-FFF2-40B4-BE49-F238E27FC236}">
                        <a16:creationId xmlns:a16="http://schemas.microsoft.com/office/drawing/2014/main" id="{E8164271-7F15-42D5-91B2-32330B631B5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99" y="2873"/>
                    <a:ext cx="104" cy="24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62" name="Line 46">
                    <a:extLst>
                      <a:ext uri="{FF2B5EF4-FFF2-40B4-BE49-F238E27FC236}">
                        <a16:creationId xmlns:a16="http://schemas.microsoft.com/office/drawing/2014/main" id="{B23198BF-A57D-4278-9B7B-034A7176145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079" y="2793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63" name="Line 47">
                    <a:extLst>
                      <a:ext uri="{FF2B5EF4-FFF2-40B4-BE49-F238E27FC236}">
                        <a16:creationId xmlns:a16="http://schemas.microsoft.com/office/drawing/2014/main" id="{DCCFE29E-015A-48E8-BF99-D44886ED8FC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039" y="2721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64" name="Line 48">
                    <a:extLst>
                      <a:ext uri="{FF2B5EF4-FFF2-40B4-BE49-F238E27FC236}">
                        <a16:creationId xmlns:a16="http://schemas.microsoft.com/office/drawing/2014/main" id="{FB3B4156-4596-440E-9035-5B5AA4E3788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079" y="2617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65" name="Line 49">
                    <a:extLst>
                      <a:ext uri="{FF2B5EF4-FFF2-40B4-BE49-F238E27FC236}">
                        <a16:creationId xmlns:a16="http://schemas.microsoft.com/office/drawing/2014/main" id="{50C5204F-D174-467E-84E4-C96F6839751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75" y="2617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66" name="Line 50">
                    <a:extLst>
                      <a:ext uri="{FF2B5EF4-FFF2-40B4-BE49-F238E27FC236}">
                        <a16:creationId xmlns:a16="http://schemas.microsoft.com/office/drawing/2014/main" id="{42608F44-2591-4FFB-B2AF-73DE595AD7B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35" y="2561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67" name="Line 51">
                    <a:extLst>
                      <a:ext uri="{FF2B5EF4-FFF2-40B4-BE49-F238E27FC236}">
                        <a16:creationId xmlns:a16="http://schemas.microsoft.com/office/drawing/2014/main" id="{20C30635-742D-4CE7-B8EB-724EA4565A5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67" y="2529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68" name="Line 52">
                    <a:extLst>
                      <a:ext uri="{FF2B5EF4-FFF2-40B4-BE49-F238E27FC236}">
                        <a16:creationId xmlns:a16="http://schemas.microsoft.com/office/drawing/2014/main" id="{F0AFF70E-8DFB-4AE8-ABD6-43352D3A7FF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079" y="2513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69" name="Line 53">
                    <a:extLst>
                      <a:ext uri="{FF2B5EF4-FFF2-40B4-BE49-F238E27FC236}">
                        <a16:creationId xmlns:a16="http://schemas.microsoft.com/office/drawing/2014/main" id="{19E86667-4561-4244-82BF-188A7BAE529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039" y="2585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70" name="Freeform 54">
                    <a:extLst>
                      <a:ext uri="{FF2B5EF4-FFF2-40B4-BE49-F238E27FC236}">
                        <a16:creationId xmlns:a16="http://schemas.microsoft.com/office/drawing/2014/main" id="{FA6D99DF-3F6D-4821-BD14-BB401F951B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3" y="2697"/>
                    <a:ext cx="32" cy="168"/>
                  </a:xfrm>
                  <a:custGeom>
                    <a:avLst/>
                    <a:gdLst>
                      <a:gd name="T0" fmla="*/ 0 w 32"/>
                      <a:gd name="T1" fmla="*/ 0 h 168"/>
                      <a:gd name="T2" fmla="*/ 0 w 32"/>
                      <a:gd name="T3" fmla="*/ 160 h 168"/>
                      <a:gd name="T4" fmla="*/ 32 w 32"/>
                      <a:gd name="T5" fmla="*/ 168 h 168"/>
                      <a:gd name="T6" fmla="*/ 32 w 32"/>
                      <a:gd name="T7" fmla="*/ 8 h 168"/>
                      <a:gd name="T8" fmla="*/ 0 w 32"/>
                      <a:gd name="T9" fmla="*/ 0 h 1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" h="168">
                        <a:moveTo>
                          <a:pt x="0" y="0"/>
                        </a:moveTo>
                        <a:lnTo>
                          <a:pt x="0" y="160"/>
                        </a:lnTo>
                        <a:lnTo>
                          <a:pt x="32" y="168"/>
                        </a:lnTo>
                        <a:lnTo>
                          <a:pt x="32" y="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71" name="Freeform 55">
                    <a:extLst>
                      <a:ext uri="{FF2B5EF4-FFF2-40B4-BE49-F238E27FC236}">
                        <a16:creationId xmlns:a16="http://schemas.microsoft.com/office/drawing/2014/main" id="{34D5E7BD-5C11-4704-BF85-53CB1A3D9D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31" y="1947"/>
                    <a:ext cx="178" cy="334"/>
                  </a:xfrm>
                  <a:custGeom>
                    <a:avLst/>
                    <a:gdLst>
                      <a:gd name="T0" fmla="*/ 80 w 178"/>
                      <a:gd name="T1" fmla="*/ 334 h 334"/>
                      <a:gd name="T2" fmla="*/ 92 w 178"/>
                      <a:gd name="T3" fmla="*/ 332 h 334"/>
                      <a:gd name="T4" fmla="*/ 104 w 178"/>
                      <a:gd name="T5" fmla="*/ 320 h 334"/>
                      <a:gd name="T6" fmla="*/ 112 w 178"/>
                      <a:gd name="T7" fmla="*/ 288 h 334"/>
                      <a:gd name="T8" fmla="*/ 112 w 178"/>
                      <a:gd name="T9" fmla="*/ 262 h 334"/>
                      <a:gd name="T10" fmla="*/ 104 w 178"/>
                      <a:gd name="T11" fmla="*/ 202 h 334"/>
                      <a:gd name="T12" fmla="*/ 86 w 178"/>
                      <a:gd name="T13" fmla="*/ 118 h 334"/>
                      <a:gd name="T14" fmla="*/ 84 w 178"/>
                      <a:gd name="T15" fmla="*/ 84 h 334"/>
                      <a:gd name="T16" fmla="*/ 88 w 178"/>
                      <a:gd name="T17" fmla="*/ 78 h 334"/>
                      <a:gd name="T18" fmla="*/ 92 w 178"/>
                      <a:gd name="T19" fmla="*/ 78 h 334"/>
                      <a:gd name="T20" fmla="*/ 106 w 178"/>
                      <a:gd name="T21" fmla="*/ 88 h 334"/>
                      <a:gd name="T22" fmla="*/ 124 w 178"/>
                      <a:gd name="T23" fmla="*/ 116 h 334"/>
                      <a:gd name="T24" fmla="*/ 144 w 178"/>
                      <a:gd name="T25" fmla="*/ 158 h 334"/>
                      <a:gd name="T26" fmla="*/ 150 w 178"/>
                      <a:gd name="T27" fmla="*/ 154 h 334"/>
                      <a:gd name="T28" fmla="*/ 164 w 178"/>
                      <a:gd name="T29" fmla="*/ 138 h 334"/>
                      <a:gd name="T30" fmla="*/ 176 w 178"/>
                      <a:gd name="T31" fmla="*/ 112 h 334"/>
                      <a:gd name="T32" fmla="*/ 176 w 178"/>
                      <a:gd name="T33" fmla="*/ 70 h 334"/>
                      <a:gd name="T34" fmla="*/ 174 w 178"/>
                      <a:gd name="T35" fmla="*/ 58 h 334"/>
                      <a:gd name="T36" fmla="*/ 164 w 178"/>
                      <a:gd name="T37" fmla="*/ 36 h 334"/>
                      <a:gd name="T38" fmla="*/ 150 w 178"/>
                      <a:gd name="T39" fmla="*/ 20 h 334"/>
                      <a:gd name="T40" fmla="*/ 134 w 178"/>
                      <a:gd name="T41" fmla="*/ 6 h 334"/>
                      <a:gd name="T42" fmla="*/ 114 w 178"/>
                      <a:gd name="T43" fmla="*/ 0 h 334"/>
                      <a:gd name="T44" fmla="*/ 90 w 178"/>
                      <a:gd name="T45" fmla="*/ 2 h 334"/>
                      <a:gd name="T46" fmla="*/ 68 w 178"/>
                      <a:gd name="T47" fmla="*/ 10 h 334"/>
                      <a:gd name="T48" fmla="*/ 44 w 178"/>
                      <a:gd name="T49" fmla="*/ 26 h 334"/>
                      <a:gd name="T50" fmla="*/ 32 w 178"/>
                      <a:gd name="T51" fmla="*/ 38 h 334"/>
                      <a:gd name="T52" fmla="*/ 14 w 178"/>
                      <a:gd name="T53" fmla="*/ 64 h 334"/>
                      <a:gd name="T54" fmla="*/ 4 w 178"/>
                      <a:gd name="T55" fmla="*/ 90 h 334"/>
                      <a:gd name="T56" fmla="*/ 0 w 178"/>
                      <a:gd name="T57" fmla="*/ 114 h 334"/>
                      <a:gd name="T58" fmla="*/ 2 w 178"/>
                      <a:gd name="T59" fmla="*/ 136 h 334"/>
                      <a:gd name="T60" fmla="*/ 16 w 178"/>
                      <a:gd name="T61" fmla="*/ 176 h 334"/>
                      <a:gd name="T62" fmla="*/ 32 w 178"/>
                      <a:gd name="T63" fmla="*/ 206 h 334"/>
                      <a:gd name="T64" fmla="*/ 56 w 178"/>
                      <a:gd name="T65" fmla="*/ 246 h 334"/>
                      <a:gd name="T66" fmla="*/ 70 w 178"/>
                      <a:gd name="T67" fmla="*/ 276 h 334"/>
                      <a:gd name="T68" fmla="*/ 72 w 178"/>
                      <a:gd name="T69" fmla="*/ 286 h 334"/>
                      <a:gd name="T70" fmla="*/ 80 w 178"/>
                      <a:gd name="T71" fmla="*/ 334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178" h="334">
                        <a:moveTo>
                          <a:pt x="80" y="334"/>
                        </a:moveTo>
                        <a:lnTo>
                          <a:pt x="80" y="334"/>
                        </a:lnTo>
                        <a:lnTo>
                          <a:pt x="86" y="334"/>
                        </a:lnTo>
                        <a:lnTo>
                          <a:pt x="92" y="332"/>
                        </a:lnTo>
                        <a:lnTo>
                          <a:pt x="98" y="328"/>
                        </a:lnTo>
                        <a:lnTo>
                          <a:pt x="104" y="320"/>
                        </a:lnTo>
                        <a:lnTo>
                          <a:pt x="108" y="306"/>
                        </a:lnTo>
                        <a:lnTo>
                          <a:pt x="112" y="288"/>
                        </a:lnTo>
                        <a:lnTo>
                          <a:pt x="112" y="262"/>
                        </a:lnTo>
                        <a:lnTo>
                          <a:pt x="112" y="262"/>
                        </a:lnTo>
                        <a:lnTo>
                          <a:pt x="110" y="232"/>
                        </a:lnTo>
                        <a:lnTo>
                          <a:pt x="104" y="202"/>
                        </a:lnTo>
                        <a:lnTo>
                          <a:pt x="92" y="142"/>
                        </a:lnTo>
                        <a:lnTo>
                          <a:pt x="86" y="118"/>
                        </a:lnTo>
                        <a:lnTo>
                          <a:pt x="82" y="98"/>
                        </a:lnTo>
                        <a:lnTo>
                          <a:pt x="84" y="84"/>
                        </a:lnTo>
                        <a:lnTo>
                          <a:pt x="84" y="80"/>
                        </a:lnTo>
                        <a:lnTo>
                          <a:pt x="88" y="78"/>
                        </a:lnTo>
                        <a:lnTo>
                          <a:pt x="88" y="78"/>
                        </a:lnTo>
                        <a:lnTo>
                          <a:pt x="92" y="78"/>
                        </a:lnTo>
                        <a:lnTo>
                          <a:pt x="96" y="80"/>
                        </a:lnTo>
                        <a:lnTo>
                          <a:pt x="106" y="88"/>
                        </a:lnTo>
                        <a:lnTo>
                          <a:pt x="114" y="100"/>
                        </a:lnTo>
                        <a:lnTo>
                          <a:pt x="124" y="116"/>
                        </a:lnTo>
                        <a:lnTo>
                          <a:pt x="138" y="144"/>
                        </a:lnTo>
                        <a:lnTo>
                          <a:pt x="144" y="158"/>
                        </a:lnTo>
                        <a:lnTo>
                          <a:pt x="144" y="158"/>
                        </a:lnTo>
                        <a:lnTo>
                          <a:pt x="150" y="154"/>
                        </a:lnTo>
                        <a:lnTo>
                          <a:pt x="156" y="148"/>
                        </a:lnTo>
                        <a:lnTo>
                          <a:pt x="164" y="138"/>
                        </a:lnTo>
                        <a:lnTo>
                          <a:pt x="170" y="126"/>
                        </a:lnTo>
                        <a:lnTo>
                          <a:pt x="176" y="112"/>
                        </a:lnTo>
                        <a:lnTo>
                          <a:pt x="178" y="92"/>
                        </a:lnTo>
                        <a:lnTo>
                          <a:pt x="176" y="70"/>
                        </a:lnTo>
                        <a:lnTo>
                          <a:pt x="176" y="70"/>
                        </a:lnTo>
                        <a:lnTo>
                          <a:pt x="174" y="58"/>
                        </a:lnTo>
                        <a:lnTo>
                          <a:pt x="170" y="46"/>
                        </a:lnTo>
                        <a:lnTo>
                          <a:pt x="164" y="36"/>
                        </a:lnTo>
                        <a:lnTo>
                          <a:pt x="158" y="28"/>
                        </a:lnTo>
                        <a:lnTo>
                          <a:pt x="150" y="20"/>
                        </a:lnTo>
                        <a:lnTo>
                          <a:pt x="142" y="12"/>
                        </a:lnTo>
                        <a:lnTo>
                          <a:pt x="134" y="6"/>
                        </a:lnTo>
                        <a:lnTo>
                          <a:pt x="124" y="2"/>
                        </a:lnTo>
                        <a:lnTo>
                          <a:pt x="114" y="0"/>
                        </a:lnTo>
                        <a:lnTo>
                          <a:pt x="102" y="0"/>
                        </a:lnTo>
                        <a:lnTo>
                          <a:pt x="90" y="2"/>
                        </a:lnTo>
                        <a:lnTo>
                          <a:pt x="80" y="4"/>
                        </a:lnTo>
                        <a:lnTo>
                          <a:pt x="68" y="10"/>
                        </a:lnTo>
                        <a:lnTo>
                          <a:pt x="56" y="16"/>
                        </a:lnTo>
                        <a:lnTo>
                          <a:pt x="44" y="26"/>
                        </a:lnTo>
                        <a:lnTo>
                          <a:pt x="32" y="38"/>
                        </a:lnTo>
                        <a:lnTo>
                          <a:pt x="32" y="38"/>
                        </a:lnTo>
                        <a:lnTo>
                          <a:pt x="22" y="52"/>
                        </a:lnTo>
                        <a:lnTo>
                          <a:pt x="14" y="64"/>
                        </a:lnTo>
                        <a:lnTo>
                          <a:pt x="8" y="76"/>
                        </a:lnTo>
                        <a:lnTo>
                          <a:pt x="4" y="90"/>
                        </a:lnTo>
                        <a:lnTo>
                          <a:pt x="2" y="102"/>
                        </a:lnTo>
                        <a:lnTo>
                          <a:pt x="0" y="114"/>
                        </a:lnTo>
                        <a:lnTo>
                          <a:pt x="2" y="126"/>
                        </a:lnTo>
                        <a:lnTo>
                          <a:pt x="2" y="136"/>
                        </a:lnTo>
                        <a:lnTo>
                          <a:pt x="8" y="158"/>
                        </a:lnTo>
                        <a:lnTo>
                          <a:pt x="16" y="176"/>
                        </a:lnTo>
                        <a:lnTo>
                          <a:pt x="32" y="206"/>
                        </a:lnTo>
                        <a:lnTo>
                          <a:pt x="32" y="206"/>
                        </a:lnTo>
                        <a:lnTo>
                          <a:pt x="44" y="228"/>
                        </a:lnTo>
                        <a:lnTo>
                          <a:pt x="56" y="246"/>
                        </a:lnTo>
                        <a:lnTo>
                          <a:pt x="66" y="266"/>
                        </a:lnTo>
                        <a:lnTo>
                          <a:pt x="70" y="276"/>
                        </a:lnTo>
                        <a:lnTo>
                          <a:pt x="72" y="286"/>
                        </a:lnTo>
                        <a:lnTo>
                          <a:pt x="72" y="286"/>
                        </a:lnTo>
                        <a:lnTo>
                          <a:pt x="80" y="334"/>
                        </a:lnTo>
                        <a:lnTo>
                          <a:pt x="80" y="33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72" name="Freeform 56">
                    <a:extLst>
                      <a:ext uri="{FF2B5EF4-FFF2-40B4-BE49-F238E27FC236}">
                        <a16:creationId xmlns:a16="http://schemas.microsoft.com/office/drawing/2014/main" id="{DBD1E525-FF52-43E2-9C99-13BD7E1C75D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7" y="2401"/>
                    <a:ext cx="216" cy="96"/>
                  </a:xfrm>
                  <a:custGeom>
                    <a:avLst/>
                    <a:gdLst>
                      <a:gd name="T0" fmla="*/ 0 w 216"/>
                      <a:gd name="T1" fmla="*/ 32 h 96"/>
                      <a:gd name="T2" fmla="*/ 104 w 216"/>
                      <a:gd name="T3" fmla="*/ 0 h 96"/>
                      <a:gd name="T4" fmla="*/ 216 w 216"/>
                      <a:gd name="T5" fmla="*/ 32 h 96"/>
                      <a:gd name="T6" fmla="*/ 216 w 216"/>
                      <a:gd name="T7" fmla="*/ 96 h 96"/>
                      <a:gd name="T8" fmla="*/ 0 w 216"/>
                      <a:gd name="T9" fmla="*/ 96 h 96"/>
                      <a:gd name="T10" fmla="*/ 0 w 216"/>
                      <a:gd name="T11" fmla="*/ 32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16" h="96">
                        <a:moveTo>
                          <a:pt x="0" y="32"/>
                        </a:moveTo>
                        <a:lnTo>
                          <a:pt x="104" y="0"/>
                        </a:lnTo>
                        <a:lnTo>
                          <a:pt x="216" y="32"/>
                        </a:lnTo>
                        <a:lnTo>
                          <a:pt x="216" y="96"/>
                        </a:lnTo>
                        <a:lnTo>
                          <a:pt x="0" y="96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73" name="Freeform 57">
                    <a:extLst>
                      <a:ext uri="{FF2B5EF4-FFF2-40B4-BE49-F238E27FC236}">
                        <a16:creationId xmlns:a16="http://schemas.microsoft.com/office/drawing/2014/main" id="{7C84AAAB-14C2-494E-8A6E-033A89401D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51" y="2353"/>
                    <a:ext cx="168" cy="752"/>
                  </a:xfrm>
                  <a:custGeom>
                    <a:avLst/>
                    <a:gdLst>
                      <a:gd name="T0" fmla="*/ 0 w 168"/>
                      <a:gd name="T1" fmla="*/ 752 h 752"/>
                      <a:gd name="T2" fmla="*/ 56 w 168"/>
                      <a:gd name="T3" fmla="*/ 568 h 752"/>
                      <a:gd name="T4" fmla="*/ 56 w 168"/>
                      <a:gd name="T5" fmla="*/ 224 h 752"/>
                      <a:gd name="T6" fmla="*/ 32 w 168"/>
                      <a:gd name="T7" fmla="*/ 176 h 752"/>
                      <a:gd name="T8" fmla="*/ 32 w 168"/>
                      <a:gd name="T9" fmla="*/ 72 h 752"/>
                      <a:gd name="T10" fmla="*/ 72 w 168"/>
                      <a:gd name="T11" fmla="*/ 40 h 752"/>
                      <a:gd name="T12" fmla="*/ 72 w 168"/>
                      <a:gd name="T13" fmla="*/ 120 h 752"/>
                      <a:gd name="T14" fmla="*/ 136 w 168"/>
                      <a:gd name="T15" fmla="*/ 104 h 752"/>
                      <a:gd name="T16" fmla="*/ 136 w 168"/>
                      <a:gd name="T17" fmla="*/ 16 h 752"/>
                      <a:gd name="T18" fmla="*/ 168 w 168"/>
                      <a:gd name="T19" fmla="*/ 0 h 752"/>
                      <a:gd name="T20" fmla="*/ 168 w 168"/>
                      <a:gd name="T21" fmla="*/ 696 h 752"/>
                      <a:gd name="T22" fmla="*/ 0 w 168"/>
                      <a:gd name="T23" fmla="*/ 752 h 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68" h="752">
                        <a:moveTo>
                          <a:pt x="0" y="752"/>
                        </a:moveTo>
                        <a:lnTo>
                          <a:pt x="56" y="568"/>
                        </a:lnTo>
                        <a:lnTo>
                          <a:pt x="56" y="224"/>
                        </a:lnTo>
                        <a:lnTo>
                          <a:pt x="32" y="176"/>
                        </a:lnTo>
                        <a:lnTo>
                          <a:pt x="32" y="72"/>
                        </a:lnTo>
                        <a:lnTo>
                          <a:pt x="72" y="40"/>
                        </a:lnTo>
                        <a:lnTo>
                          <a:pt x="72" y="120"/>
                        </a:lnTo>
                        <a:lnTo>
                          <a:pt x="136" y="104"/>
                        </a:lnTo>
                        <a:lnTo>
                          <a:pt x="136" y="16"/>
                        </a:lnTo>
                        <a:lnTo>
                          <a:pt x="168" y="0"/>
                        </a:lnTo>
                        <a:lnTo>
                          <a:pt x="168" y="696"/>
                        </a:lnTo>
                        <a:lnTo>
                          <a:pt x="0" y="752"/>
                        </a:lnTo>
                        <a:close/>
                      </a:path>
                    </a:pathLst>
                  </a:custGeom>
                  <a:solidFill>
                    <a:srgbClr val="BDBFC1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74" name="Freeform 58">
                    <a:extLst>
                      <a:ext uri="{FF2B5EF4-FFF2-40B4-BE49-F238E27FC236}">
                        <a16:creationId xmlns:a16="http://schemas.microsoft.com/office/drawing/2014/main" id="{D331094C-1863-451C-B867-ACECC2BB173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11" y="2353"/>
                    <a:ext cx="168" cy="752"/>
                  </a:xfrm>
                  <a:custGeom>
                    <a:avLst/>
                    <a:gdLst>
                      <a:gd name="T0" fmla="*/ 168 w 168"/>
                      <a:gd name="T1" fmla="*/ 752 h 752"/>
                      <a:gd name="T2" fmla="*/ 112 w 168"/>
                      <a:gd name="T3" fmla="*/ 568 h 752"/>
                      <a:gd name="T4" fmla="*/ 112 w 168"/>
                      <a:gd name="T5" fmla="*/ 224 h 752"/>
                      <a:gd name="T6" fmla="*/ 136 w 168"/>
                      <a:gd name="T7" fmla="*/ 176 h 752"/>
                      <a:gd name="T8" fmla="*/ 136 w 168"/>
                      <a:gd name="T9" fmla="*/ 72 h 752"/>
                      <a:gd name="T10" fmla="*/ 96 w 168"/>
                      <a:gd name="T11" fmla="*/ 40 h 752"/>
                      <a:gd name="T12" fmla="*/ 96 w 168"/>
                      <a:gd name="T13" fmla="*/ 120 h 752"/>
                      <a:gd name="T14" fmla="*/ 32 w 168"/>
                      <a:gd name="T15" fmla="*/ 104 h 752"/>
                      <a:gd name="T16" fmla="*/ 32 w 168"/>
                      <a:gd name="T17" fmla="*/ 16 h 752"/>
                      <a:gd name="T18" fmla="*/ 0 w 168"/>
                      <a:gd name="T19" fmla="*/ 0 h 752"/>
                      <a:gd name="T20" fmla="*/ 0 w 168"/>
                      <a:gd name="T21" fmla="*/ 696 h 752"/>
                      <a:gd name="T22" fmla="*/ 168 w 168"/>
                      <a:gd name="T23" fmla="*/ 752 h 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68" h="752">
                        <a:moveTo>
                          <a:pt x="168" y="752"/>
                        </a:moveTo>
                        <a:lnTo>
                          <a:pt x="112" y="568"/>
                        </a:lnTo>
                        <a:lnTo>
                          <a:pt x="112" y="224"/>
                        </a:lnTo>
                        <a:lnTo>
                          <a:pt x="136" y="176"/>
                        </a:lnTo>
                        <a:lnTo>
                          <a:pt x="136" y="72"/>
                        </a:lnTo>
                        <a:lnTo>
                          <a:pt x="96" y="40"/>
                        </a:lnTo>
                        <a:lnTo>
                          <a:pt x="96" y="120"/>
                        </a:lnTo>
                        <a:lnTo>
                          <a:pt x="32" y="104"/>
                        </a:lnTo>
                        <a:lnTo>
                          <a:pt x="32" y="16"/>
                        </a:lnTo>
                        <a:lnTo>
                          <a:pt x="0" y="0"/>
                        </a:lnTo>
                        <a:lnTo>
                          <a:pt x="0" y="696"/>
                        </a:lnTo>
                        <a:lnTo>
                          <a:pt x="168" y="75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75" name="Freeform 59">
                    <a:extLst>
                      <a:ext uri="{FF2B5EF4-FFF2-40B4-BE49-F238E27FC236}">
                        <a16:creationId xmlns:a16="http://schemas.microsoft.com/office/drawing/2014/main" id="{D231D917-1F82-40E4-A864-A998E1F0970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83" y="2481"/>
                    <a:ext cx="272" cy="48"/>
                  </a:xfrm>
                  <a:custGeom>
                    <a:avLst/>
                    <a:gdLst>
                      <a:gd name="T0" fmla="*/ 0 w 272"/>
                      <a:gd name="T1" fmla="*/ 48 h 48"/>
                      <a:gd name="T2" fmla="*/ 136 w 272"/>
                      <a:gd name="T3" fmla="*/ 0 h 48"/>
                      <a:gd name="T4" fmla="*/ 272 w 272"/>
                      <a:gd name="T5" fmla="*/ 4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72" h="48">
                        <a:moveTo>
                          <a:pt x="0" y="48"/>
                        </a:moveTo>
                        <a:lnTo>
                          <a:pt x="136" y="0"/>
                        </a:lnTo>
                        <a:lnTo>
                          <a:pt x="272" y="4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76" name="Freeform 60">
                    <a:extLst>
                      <a:ext uri="{FF2B5EF4-FFF2-40B4-BE49-F238E27FC236}">
                        <a16:creationId xmlns:a16="http://schemas.microsoft.com/office/drawing/2014/main" id="{CB857E78-CA6C-44F4-B79D-21AC6AE67A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5" y="2553"/>
                    <a:ext cx="200" cy="32"/>
                  </a:xfrm>
                  <a:custGeom>
                    <a:avLst/>
                    <a:gdLst>
                      <a:gd name="T0" fmla="*/ 0 w 200"/>
                      <a:gd name="T1" fmla="*/ 32 h 32"/>
                      <a:gd name="T2" fmla="*/ 96 w 200"/>
                      <a:gd name="T3" fmla="*/ 0 h 32"/>
                      <a:gd name="T4" fmla="*/ 200 w 200"/>
                      <a:gd name="T5" fmla="*/ 2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32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200" y="2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77" name="Freeform 61">
                    <a:extLst>
                      <a:ext uri="{FF2B5EF4-FFF2-40B4-BE49-F238E27FC236}">
                        <a16:creationId xmlns:a16="http://schemas.microsoft.com/office/drawing/2014/main" id="{71C6B832-08B0-4940-AFCD-F9047D4F585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91" y="2969"/>
                    <a:ext cx="256" cy="30"/>
                  </a:xfrm>
                  <a:custGeom>
                    <a:avLst/>
                    <a:gdLst>
                      <a:gd name="T0" fmla="*/ 0 w 256"/>
                      <a:gd name="T1" fmla="*/ 30 h 30"/>
                      <a:gd name="T2" fmla="*/ 120 w 256"/>
                      <a:gd name="T3" fmla="*/ 0 h 30"/>
                      <a:gd name="T4" fmla="*/ 256 w 256"/>
                      <a:gd name="T5" fmla="*/ 2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56" h="30">
                        <a:moveTo>
                          <a:pt x="0" y="30"/>
                        </a:moveTo>
                        <a:lnTo>
                          <a:pt x="120" y="0"/>
                        </a:lnTo>
                        <a:lnTo>
                          <a:pt x="256" y="2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78" name="Freeform 62">
                    <a:extLst>
                      <a:ext uri="{FF2B5EF4-FFF2-40B4-BE49-F238E27FC236}">
                        <a16:creationId xmlns:a16="http://schemas.microsoft.com/office/drawing/2014/main" id="{23C5E24E-2C0A-4252-BC9B-0C862AF8C6D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23" y="2601"/>
                    <a:ext cx="200" cy="32"/>
                  </a:xfrm>
                  <a:custGeom>
                    <a:avLst/>
                    <a:gdLst>
                      <a:gd name="T0" fmla="*/ 0 w 200"/>
                      <a:gd name="T1" fmla="*/ 32 h 32"/>
                      <a:gd name="T2" fmla="*/ 96 w 200"/>
                      <a:gd name="T3" fmla="*/ 0 h 32"/>
                      <a:gd name="T4" fmla="*/ 200 w 200"/>
                      <a:gd name="T5" fmla="*/ 2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32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200" y="2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79" name="Freeform 63">
                    <a:extLst>
                      <a:ext uri="{FF2B5EF4-FFF2-40B4-BE49-F238E27FC236}">
                        <a16:creationId xmlns:a16="http://schemas.microsoft.com/office/drawing/2014/main" id="{1DB5F9EE-1572-4936-860A-328CBC848FF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23" y="2649"/>
                    <a:ext cx="200" cy="32"/>
                  </a:xfrm>
                  <a:custGeom>
                    <a:avLst/>
                    <a:gdLst>
                      <a:gd name="T0" fmla="*/ 0 w 200"/>
                      <a:gd name="T1" fmla="*/ 32 h 32"/>
                      <a:gd name="T2" fmla="*/ 96 w 200"/>
                      <a:gd name="T3" fmla="*/ 0 h 32"/>
                      <a:gd name="T4" fmla="*/ 200 w 200"/>
                      <a:gd name="T5" fmla="*/ 2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32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200" y="2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80" name="Freeform 64">
                    <a:extLst>
                      <a:ext uri="{FF2B5EF4-FFF2-40B4-BE49-F238E27FC236}">
                        <a16:creationId xmlns:a16="http://schemas.microsoft.com/office/drawing/2014/main" id="{EF544804-7836-419F-BBA1-049C188DC91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5" y="2689"/>
                    <a:ext cx="200" cy="32"/>
                  </a:xfrm>
                  <a:custGeom>
                    <a:avLst/>
                    <a:gdLst>
                      <a:gd name="T0" fmla="*/ 0 w 200"/>
                      <a:gd name="T1" fmla="*/ 32 h 32"/>
                      <a:gd name="T2" fmla="*/ 96 w 200"/>
                      <a:gd name="T3" fmla="*/ 0 h 32"/>
                      <a:gd name="T4" fmla="*/ 200 w 200"/>
                      <a:gd name="T5" fmla="*/ 2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32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200" y="2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81" name="Freeform 65">
                    <a:extLst>
                      <a:ext uri="{FF2B5EF4-FFF2-40B4-BE49-F238E27FC236}">
                        <a16:creationId xmlns:a16="http://schemas.microsoft.com/office/drawing/2014/main" id="{04225ACD-363E-415A-99B4-7BE2635C92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5" y="2737"/>
                    <a:ext cx="200" cy="32"/>
                  </a:xfrm>
                  <a:custGeom>
                    <a:avLst/>
                    <a:gdLst>
                      <a:gd name="T0" fmla="*/ 0 w 200"/>
                      <a:gd name="T1" fmla="*/ 32 h 32"/>
                      <a:gd name="T2" fmla="*/ 96 w 200"/>
                      <a:gd name="T3" fmla="*/ 0 h 32"/>
                      <a:gd name="T4" fmla="*/ 200 w 200"/>
                      <a:gd name="T5" fmla="*/ 2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32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200" y="2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82" name="Freeform 66">
                    <a:extLst>
                      <a:ext uri="{FF2B5EF4-FFF2-40B4-BE49-F238E27FC236}">
                        <a16:creationId xmlns:a16="http://schemas.microsoft.com/office/drawing/2014/main" id="{5102C545-1107-4022-B9CF-285AEF5E8BF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5" y="2785"/>
                    <a:ext cx="200" cy="32"/>
                  </a:xfrm>
                  <a:custGeom>
                    <a:avLst/>
                    <a:gdLst>
                      <a:gd name="T0" fmla="*/ 0 w 200"/>
                      <a:gd name="T1" fmla="*/ 32 h 32"/>
                      <a:gd name="T2" fmla="*/ 96 w 200"/>
                      <a:gd name="T3" fmla="*/ 0 h 32"/>
                      <a:gd name="T4" fmla="*/ 200 w 200"/>
                      <a:gd name="T5" fmla="*/ 2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32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200" y="2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83" name="Freeform 67">
                    <a:extLst>
                      <a:ext uri="{FF2B5EF4-FFF2-40B4-BE49-F238E27FC236}">
                        <a16:creationId xmlns:a16="http://schemas.microsoft.com/office/drawing/2014/main" id="{BDC1E620-72A2-4B48-B6EA-790C3A33D84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7" y="2833"/>
                    <a:ext cx="200" cy="24"/>
                  </a:xfrm>
                  <a:custGeom>
                    <a:avLst/>
                    <a:gdLst>
                      <a:gd name="T0" fmla="*/ 0 w 200"/>
                      <a:gd name="T1" fmla="*/ 24 h 24"/>
                      <a:gd name="T2" fmla="*/ 104 w 200"/>
                      <a:gd name="T3" fmla="*/ 0 h 24"/>
                      <a:gd name="T4" fmla="*/ 200 w 200"/>
                      <a:gd name="T5" fmla="*/ 16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24">
                        <a:moveTo>
                          <a:pt x="0" y="24"/>
                        </a:moveTo>
                        <a:lnTo>
                          <a:pt x="104" y="0"/>
                        </a:lnTo>
                        <a:lnTo>
                          <a:pt x="200" y="16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84" name="Line 68">
                    <a:extLst>
                      <a:ext uri="{FF2B5EF4-FFF2-40B4-BE49-F238E27FC236}">
                        <a16:creationId xmlns:a16="http://schemas.microsoft.com/office/drawing/2014/main" id="{5D7C8207-98AE-432C-A842-AFCA41A76C2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07" y="2881"/>
                    <a:ext cx="104" cy="24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85" name="Line 69">
                    <a:extLst>
                      <a:ext uri="{FF2B5EF4-FFF2-40B4-BE49-F238E27FC236}">
                        <a16:creationId xmlns:a16="http://schemas.microsoft.com/office/drawing/2014/main" id="{C777D408-A897-4B67-9853-B52364F1F64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07" y="2921"/>
                    <a:ext cx="104" cy="24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86" name="Line 70">
                    <a:extLst>
                      <a:ext uri="{FF2B5EF4-FFF2-40B4-BE49-F238E27FC236}">
                        <a16:creationId xmlns:a16="http://schemas.microsoft.com/office/drawing/2014/main" id="{4D133DA8-95F4-4E66-924E-1D58D9EE6C0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687" y="2841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87" name="Line 71">
                    <a:extLst>
                      <a:ext uri="{FF2B5EF4-FFF2-40B4-BE49-F238E27FC236}">
                        <a16:creationId xmlns:a16="http://schemas.microsoft.com/office/drawing/2014/main" id="{4CC556C6-391D-444F-9C86-6BCCB91ACED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647" y="2769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" name="Line 72">
                    <a:extLst>
                      <a:ext uri="{FF2B5EF4-FFF2-40B4-BE49-F238E27FC236}">
                        <a16:creationId xmlns:a16="http://schemas.microsoft.com/office/drawing/2014/main" id="{4352141C-D588-4D9F-B7B4-4E658CFCC4C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687" y="2665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89" name="Line 73">
                    <a:extLst>
                      <a:ext uri="{FF2B5EF4-FFF2-40B4-BE49-F238E27FC236}">
                        <a16:creationId xmlns:a16="http://schemas.microsoft.com/office/drawing/2014/main" id="{A257145C-56BA-415A-9A28-810CC4DE4C9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83" y="2665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90" name="Line 74">
                    <a:extLst>
                      <a:ext uri="{FF2B5EF4-FFF2-40B4-BE49-F238E27FC236}">
                        <a16:creationId xmlns:a16="http://schemas.microsoft.com/office/drawing/2014/main" id="{348561E2-E678-40EC-8CE6-78F7BA4A77D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43" y="2609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91" name="Line 75">
                    <a:extLst>
                      <a:ext uri="{FF2B5EF4-FFF2-40B4-BE49-F238E27FC236}">
                        <a16:creationId xmlns:a16="http://schemas.microsoft.com/office/drawing/2014/main" id="{08801B5E-FB9A-4EE1-BA7E-1FE950F527F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75" y="2577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92" name="Line 76">
                    <a:extLst>
                      <a:ext uri="{FF2B5EF4-FFF2-40B4-BE49-F238E27FC236}">
                        <a16:creationId xmlns:a16="http://schemas.microsoft.com/office/drawing/2014/main" id="{3AEAB9D6-FEEC-4C6E-A008-D58A4F6F067F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687" y="2561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93" name="Line 77">
                    <a:extLst>
                      <a:ext uri="{FF2B5EF4-FFF2-40B4-BE49-F238E27FC236}">
                        <a16:creationId xmlns:a16="http://schemas.microsoft.com/office/drawing/2014/main" id="{7B3AF3FA-D19E-43C5-A858-22D86381800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647" y="2633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94" name="Freeform 78">
                    <a:extLst>
                      <a:ext uri="{FF2B5EF4-FFF2-40B4-BE49-F238E27FC236}">
                        <a16:creationId xmlns:a16="http://schemas.microsoft.com/office/drawing/2014/main" id="{72914CFD-D599-4BD0-9E6F-9F44BEC1781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51" y="2745"/>
                    <a:ext cx="32" cy="168"/>
                  </a:xfrm>
                  <a:custGeom>
                    <a:avLst/>
                    <a:gdLst>
                      <a:gd name="T0" fmla="*/ 0 w 32"/>
                      <a:gd name="T1" fmla="*/ 0 h 168"/>
                      <a:gd name="T2" fmla="*/ 0 w 32"/>
                      <a:gd name="T3" fmla="*/ 160 h 168"/>
                      <a:gd name="T4" fmla="*/ 32 w 32"/>
                      <a:gd name="T5" fmla="*/ 168 h 168"/>
                      <a:gd name="T6" fmla="*/ 32 w 32"/>
                      <a:gd name="T7" fmla="*/ 8 h 168"/>
                      <a:gd name="T8" fmla="*/ 0 w 32"/>
                      <a:gd name="T9" fmla="*/ 0 h 1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" h="168">
                        <a:moveTo>
                          <a:pt x="0" y="0"/>
                        </a:moveTo>
                        <a:lnTo>
                          <a:pt x="0" y="160"/>
                        </a:lnTo>
                        <a:lnTo>
                          <a:pt x="32" y="168"/>
                        </a:lnTo>
                        <a:lnTo>
                          <a:pt x="32" y="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95" name="Freeform 79">
                    <a:extLst>
                      <a:ext uri="{FF2B5EF4-FFF2-40B4-BE49-F238E27FC236}">
                        <a16:creationId xmlns:a16="http://schemas.microsoft.com/office/drawing/2014/main" id="{713D56EC-E938-4180-8D79-41798316B2B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39" y="1995"/>
                    <a:ext cx="178" cy="334"/>
                  </a:xfrm>
                  <a:custGeom>
                    <a:avLst/>
                    <a:gdLst>
                      <a:gd name="T0" fmla="*/ 80 w 178"/>
                      <a:gd name="T1" fmla="*/ 334 h 334"/>
                      <a:gd name="T2" fmla="*/ 92 w 178"/>
                      <a:gd name="T3" fmla="*/ 332 h 334"/>
                      <a:gd name="T4" fmla="*/ 104 w 178"/>
                      <a:gd name="T5" fmla="*/ 320 h 334"/>
                      <a:gd name="T6" fmla="*/ 112 w 178"/>
                      <a:gd name="T7" fmla="*/ 288 h 334"/>
                      <a:gd name="T8" fmla="*/ 112 w 178"/>
                      <a:gd name="T9" fmla="*/ 262 h 334"/>
                      <a:gd name="T10" fmla="*/ 104 w 178"/>
                      <a:gd name="T11" fmla="*/ 202 h 334"/>
                      <a:gd name="T12" fmla="*/ 86 w 178"/>
                      <a:gd name="T13" fmla="*/ 118 h 334"/>
                      <a:gd name="T14" fmla="*/ 84 w 178"/>
                      <a:gd name="T15" fmla="*/ 84 h 334"/>
                      <a:gd name="T16" fmla="*/ 88 w 178"/>
                      <a:gd name="T17" fmla="*/ 78 h 334"/>
                      <a:gd name="T18" fmla="*/ 92 w 178"/>
                      <a:gd name="T19" fmla="*/ 78 h 334"/>
                      <a:gd name="T20" fmla="*/ 106 w 178"/>
                      <a:gd name="T21" fmla="*/ 88 h 334"/>
                      <a:gd name="T22" fmla="*/ 124 w 178"/>
                      <a:gd name="T23" fmla="*/ 116 h 334"/>
                      <a:gd name="T24" fmla="*/ 144 w 178"/>
                      <a:gd name="T25" fmla="*/ 158 h 334"/>
                      <a:gd name="T26" fmla="*/ 150 w 178"/>
                      <a:gd name="T27" fmla="*/ 154 h 334"/>
                      <a:gd name="T28" fmla="*/ 164 w 178"/>
                      <a:gd name="T29" fmla="*/ 138 h 334"/>
                      <a:gd name="T30" fmla="*/ 176 w 178"/>
                      <a:gd name="T31" fmla="*/ 112 h 334"/>
                      <a:gd name="T32" fmla="*/ 176 w 178"/>
                      <a:gd name="T33" fmla="*/ 70 h 334"/>
                      <a:gd name="T34" fmla="*/ 174 w 178"/>
                      <a:gd name="T35" fmla="*/ 58 h 334"/>
                      <a:gd name="T36" fmla="*/ 164 w 178"/>
                      <a:gd name="T37" fmla="*/ 36 h 334"/>
                      <a:gd name="T38" fmla="*/ 150 w 178"/>
                      <a:gd name="T39" fmla="*/ 20 h 334"/>
                      <a:gd name="T40" fmla="*/ 134 w 178"/>
                      <a:gd name="T41" fmla="*/ 6 h 334"/>
                      <a:gd name="T42" fmla="*/ 114 w 178"/>
                      <a:gd name="T43" fmla="*/ 0 h 334"/>
                      <a:gd name="T44" fmla="*/ 90 w 178"/>
                      <a:gd name="T45" fmla="*/ 2 h 334"/>
                      <a:gd name="T46" fmla="*/ 68 w 178"/>
                      <a:gd name="T47" fmla="*/ 10 h 334"/>
                      <a:gd name="T48" fmla="*/ 44 w 178"/>
                      <a:gd name="T49" fmla="*/ 26 h 334"/>
                      <a:gd name="T50" fmla="*/ 32 w 178"/>
                      <a:gd name="T51" fmla="*/ 38 h 334"/>
                      <a:gd name="T52" fmla="*/ 14 w 178"/>
                      <a:gd name="T53" fmla="*/ 64 h 334"/>
                      <a:gd name="T54" fmla="*/ 4 w 178"/>
                      <a:gd name="T55" fmla="*/ 90 h 334"/>
                      <a:gd name="T56" fmla="*/ 0 w 178"/>
                      <a:gd name="T57" fmla="*/ 114 h 334"/>
                      <a:gd name="T58" fmla="*/ 2 w 178"/>
                      <a:gd name="T59" fmla="*/ 136 h 334"/>
                      <a:gd name="T60" fmla="*/ 16 w 178"/>
                      <a:gd name="T61" fmla="*/ 176 h 334"/>
                      <a:gd name="T62" fmla="*/ 32 w 178"/>
                      <a:gd name="T63" fmla="*/ 206 h 334"/>
                      <a:gd name="T64" fmla="*/ 56 w 178"/>
                      <a:gd name="T65" fmla="*/ 246 h 334"/>
                      <a:gd name="T66" fmla="*/ 70 w 178"/>
                      <a:gd name="T67" fmla="*/ 276 h 334"/>
                      <a:gd name="T68" fmla="*/ 72 w 178"/>
                      <a:gd name="T69" fmla="*/ 286 h 334"/>
                      <a:gd name="T70" fmla="*/ 80 w 178"/>
                      <a:gd name="T71" fmla="*/ 334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178" h="334">
                        <a:moveTo>
                          <a:pt x="80" y="334"/>
                        </a:moveTo>
                        <a:lnTo>
                          <a:pt x="80" y="334"/>
                        </a:lnTo>
                        <a:lnTo>
                          <a:pt x="86" y="334"/>
                        </a:lnTo>
                        <a:lnTo>
                          <a:pt x="92" y="332"/>
                        </a:lnTo>
                        <a:lnTo>
                          <a:pt x="98" y="328"/>
                        </a:lnTo>
                        <a:lnTo>
                          <a:pt x="104" y="320"/>
                        </a:lnTo>
                        <a:lnTo>
                          <a:pt x="108" y="306"/>
                        </a:lnTo>
                        <a:lnTo>
                          <a:pt x="112" y="288"/>
                        </a:lnTo>
                        <a:lnTo>
                          <a:pt x="112" y="262"/>
                        </a:lnTo>
                        <a:lnTo>
                          <a:pt x="112" y="262"/>
                        </a:lnTo>
                        <a:lnTo>
                          <a:pt x="110" y="232"/>
                        </a:lnTo>
                        <a:lnTo>
                          <a:pt x="104" y="202"/>
                        </a:lnTo>
                        <a:lnTo>
                          <a:pt x="92" y="142"/>
                        </a:lnTo>
                        <a:lnTo>
                          <a:pt x="86" y="118"/>
                        </a:lnTo>
                        <a:lnTo>
                          <a:pt x="82" y="98"/>
                        </a:lnTo>
                        <a:lnTo>
                          <a:pt x="84" y="84"/>
                        </a:lnTo>
                        <a:lnTo>
                          <a:pt x="84" y="80"/>
                        </a:lnTo>
                        <a:lnTo>
                          <a:pt x="88" y="78"/>
                        </a:lnTo>
                        <a:lnTo>
                          <a:pt x="88" y="78"/>
                        </a:lnTo>
                        <a:lnTo>
                          <a:pt x="92" y="78"/>
                        </a:lnTo>
                        <a:lnTo>
                          <a:pt x="96" y="80"/>
                        </a:lnTo>
                        <a:lnTo>
                          <a:pt x="106" y="88"/>
                        </a:lnTo>
                        <a:lnTo>
                          <a:pt x="114" y="100"/>
                        </a:lnTo>
                        <a:lnTo>
                          <a:pt x="124" y="116"/>
                        </a:lnTo>
                        <a:lnTo>
                          <a:pt x="138" y="144"/>
                        </a:lnTo>
                        <a:lnTo>
                          <a:pt x="144" y="158"/>
                        </a:lnTo>
                        <a:lnTo>
                          <a:pt x="144" y="158"/>
                        </a:lnTo>
                        <a:lnTo>
                          <a:pt x="150" y="154"/>
                        </a:lnTo>
                        <a:lnTo>
                          <a:pt x="156" y="148"/>
                        </a:lnTo>
                        <a:lnTo>
                          <a:pt x="164" y="138"/>
                        </a:lnTo>
                        <a:lnTo>
                          <a:pt x="170" y="126"/>
                        </a:lnTo>
                        <a:lnTo>
                          <a:pt x="176" y="112"/>
                        </a:lnTo>
                        <a:lnTo>
                          <a:pt x="178" y="92"/>
                        </a:lnTo>
                        <a:lnTo>
                          <a:pt x="176" y="70"/>
                        </a:lnTo>
                        <a:lnTo>
                          <a:pt x="176" y="70"/>
                        </a:lnTo>
                        <a:lnTo>
                          <a:pt x="174" y="58"/>
                        </a:lnTo>
                        <a:lnTo>
                          <a:pt x="170" y="46"/>
                        </a:lnTo>
                        <a:lnTo>
                          <a:pt x="164" y="36"/>
                        </a:lnTo>
                        <a:lnTo>
                          <a:pt x="158" y="28"/>
                        </a:lnTo>
                        <a:lnTo>
                          <a:pt x="150" y="20"/>
                        </a:lnTo>
                        <a:lnTo>
                          <a:pt x="142" y="12"/>
                        </a:lnTo>
                        <a:lnTo>
                          <a:pt x="134" y="6"/>
                        </a:lnTo>
                        <a:lnTo>
                          <a:pt x="124" y="2"/>
                        </a:lnTo>
                        <a:lnTo>
                          <a:pt x="114" y="0"/>
                        </a:lnTo>
                        <a:lnTo>
                          <a:pt x="102" y="0"/>
                        </a:lnTo>
                        <a:lnTo>
                          <a:pt x="90" y="2"/>
                        </a:lnTo>
                        <a:lnTo>
                          <a:pt x="80" y="4"/>
                        </a:lnTo>
                        <a:lnTo>
                          <a:pt x="68" y="10"/>
                        </a:lnTo>
                        <a:lnTo>
                          <a:pt x="56" y="16"/>
                        </a:lnTo>
                        <a:lnTo>
                          <a:pt x="44" y="26"/>
                        </a:lnTo>
                        <a:lnTo>
                          <a:pt x="32" y="38"/>
                        </a:lnTo>
                        <a:lnTo>
                          <a:pt x="32" y="38"/>
                        </a:lnTo>
                        <a:lnTo>
                          <a:pt x="22" y="52"/>
                        </a:lnTo>
                        <a:lnTo>
                          <a:pt x="14" y="64"/>
                        </a:lnTo>
                        <a:lnTo>
                          <a:pt x="8" y="76"/>
                        </a:lnTo>
                        <a:lnTo>
                          <a:pt x="4" y="90"/>
                        </a:lnTo>
                        <a:lnTo>
                          <a:pt x="2" y="102"/>
                        </a:lnTo>
                        <a:lnTo>
                          <a:pt x="0" y="114"/>
                        </a:lnTo>
                        <a:lnTo>
                          <a:pt x="2" y="126"/>
                        </a:lnTo>
                        <a:lnTo>
                          <a:pt x="2" y="136"/>
                        </a:lnTo>
                        <a:lnTo>
                          <a:pt x="8" y="158"/>
                        </a:lnTo>
                        <a:lnTo>
                          <a:pt x="16" y="176"/>
                        </a:lnTo>
                        <a:lnTo>
                          <a:pt x="32" y="206"/>
                        </a:lnTo>
                        <a:lnTo>
                          <a:pt x="32" y="206"/>
                        </a:lnTo>
                        <a:lnTo>
                          <a:pt x="44" y="228"/>
                        </a:lnTo>
                        <a:lnTo>
                          <a:pt x="56" y="246"/>
                        </a:lnTo>
                        <a:lnTo>
                          <a:pt x="66" y="266"/>
                        </a:lnTo>
                        <a:lnTo>
                          <a:pt x="70" y="276"/>
                        </a:lnTo>
                        <a:lnTo>
                          <a:pt x="72" y="286"/>
                        </a:lnTo>
                        <a:lnTo>
                          <a:pt x="72" y="286"/>
                        </a:lnTo>
                        <a:lnTo>
                          <a:pt x="80" y="334"/>
                        </a:lnTo>
                        <a:lnTo>
                          <a:pt x="80" y="33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96" name="Freeform 80">
                    <a:extLst>
                      <a:ext uri="{FF2B5EF4-FFF2-40B4-BE49-F238E27FC236}">
                        <a16:creationId xmlns:a16="http://schemas.microsoft.com/office/drawing/2014/main" id="{A4509107-52E6-4809-88F2-2998ECA69EC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99" y="2409"/>
                    <a:ext cx="216" cy="96"/>
                  </a:xfrm>
                  <a:custGeom>
                    <a:avLst/>
                    <a:gdLst>
                      <a:gd name="T0" fmla="*/ 0 w 216"/>
                      <a:gd name="T1" fmla="*/ 32 h 96"/>
                      <a:gd name="T2" fmla="*/ 104 w 216"/>
                      <a:gd name="T3" fmla="*/ 0 h 96"/>
                      <a:gd name="T4" fmla="*/ 216 w 216"/>
                      <a:gd name="T5" fmla="*/ 32 h 96"/>
                      <a:gd name="T6" fmla="*/ 216 w 216"/>
                      <a:gd name="T7" fmla="*/ 96 h 96"/>
                      <a:gd name="T8" fmla="*/ 0 w 216"/>
                      <a:gd name="T9" fmla="*/ 96 h 96"/>
                      <a:gd name="T10" fmla="*/ 0 w 216"/>
                      <a:gd name="T11" fmla="*/ 32 h 9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216" h="96">
                        <a:moveTo>
                          <a:pt x="0" y="32"/>
                        </a:moveTo>
                        <a:lnTo>
                          <a:pt x="104" y="0"/>
                        </a:lnTo>
                        <a:lnTo>
                          <a:pt x="216" y="32"/>
                        </a:lnTo>
                        <a:lnTo>
                          <a:pt x="216" y="96"/>
                        </a:lnTo>
                        <a:lnTo>
                          <a:pt x="0" y="96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97" name="Freeform 81">
                    <a:extLst>
                      <a:ext uri="{FF2B5EF4-FFF2-40B4-BE49-F238E27FC236}">
                        <a16:creationId xmlns:a16="http://schemas.microsoft.com/office/drawing/2014/main" id="{E52A14AE-07A1-45E5-A9B9-4C49AC94DDB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43" y="2361"/>
                    <a:ext cx="168" cy="752"/>
                  </a:xfrm>
                  <a:custGeom>
                    <a:avLst/>
                    <a:gdLst>
                      <a:gd name="T0" fmla="*/ 0 w 168"/>
                      <a:gd name="T1" fmla="*/ 752 h 752"/>
                      <a:gd name="T2" fmla="*/ 56 w 168"/>
                      <a:gd name="T3" fmla="*/ 568 h 752"/>
                      <a:gd name="T4" fmla="*/ 56 w 168"/>
                      <a:gd name="T5" fmla="*/ 224 h 752"/>
                      <a:gd name="T6" fmla="*/ 32 w 168"/>
                      <a:gd name="T7" fmla="*/ 176 h 752"/>
                      <a:gd name="T8" fmla="*/ 32 w 168"/>
                      <a:gd name="T9" fmla="*/ 72 h 752"/>
                      <a:gd name="T10" fmla="*/ 72 w 168"/>
                      <a:gd name="T11" fmla="*/ 40 h 752"/>
                      <a:gd name="T12" fmla="*/ 72 w 168"/>
                      <a:gd name="T13" fmla="*/ 120 h 752"/>
                      <a:gd name="T14" fmla="*/ 136 w 168"/>
                      <a:gd name="T15" fmla="*/ 104 h 752"/>
                      <a:gd name="T16" fmla="*/ 136 w 168"/>
                      <a:gd name="T17" fmla="*/ 16 h 752"/>
                      <a:gd name="T18" fmla="*/ 168 w 168"/>
                      <a:gd name="T19" fmla="*/ 0 h 752"/>
                      <a:gd name="T20" fmla="*/ 168 w 168"/>
                      <a:gd name="T21" fmla="*/ 696 h 752"/>
                      <a:gd name="T22" fmla="*/ 0 w 168"/>
                      <a:gd name="T23" fmla="*/ 752 h 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68" h="752">
                        <a:moveTo>
                          <a:pt x="0" y="752"/>
                        </a:moveTo>
                        <a:lnTo>
                          <a:pt x="56" y="568"/>
                        </a:lnTo>
                        <a:lnTo>
                          <a:pt x="56" y="224"/>
                        </a:lnTo>
                        <a:lnTo>
                          <a:pt x="32" y="176"/>
                        </a:lnTo>
                        <a:lnTo>
                          <a:pt x="32" y="72"/>
                        </a:lnTo>
                        <a:lnTo>
                          <a:pt x="72" y="40"/>
                        </a:lnTo>
                        <a:lnTo>
                          <a:pt x="72" y="120"/>
                        </a:lnTo>
                        <a:lnTo>
                          <a:pt x="136" y="104"/>
                        </a:lnTo>
                        <a:lnTo>
                          <a:pt x="136" y="16"/>
                        </a:lnTo>
                        <a:lnTo>
                          <a:pt x="168" y="0"/>
                        </a:lnTo>
                        <a:lnTo>
                          <a:pt x="168" y="696"/>
                        </a:lnTo>
                        <a:lnTo>
                          <a:pt x="0" y="752"/>
                        </a:lnTo>
                        <a:close/>
                      </a:path>
                    </a:pathLst>
                  </a:custGeom>
                  <a:solidFill>
                    <a:srgbClr val="BDBFC1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98" name="Freeform 82">
                    <a:extLst>
                      <a:ext uri="{FF2B5EF4-FFF2-40B4-BE49-F238E27FC236}">
                        <a16:creationId xmlns:a16="http://schemas.microsoft.com/office/drawing/2014/main" id="{7715DA78-E4BB-47F6-910B-9A93665BF1E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03" y="2361"/>
                    <a:ext cx="168" cy="752"/>
                  </a:xfrm>
                  <a:custGeom>
                    <a:avLst/>
                    <a:gdLst>
                      <a:gd name="T0" fmla="*/ 168 w 168"/>
                      <a:gd name="T1" fmla="*/ 752 h 752"/>
                      <a:gd name="T2" fmla="*/ 112 w 168"/>
                      <a:gd name="T3" fmla="*/ 568 h 752"/>
                      <a:gd name="T4" fmla="*/ 112 w 168"/>
                      <a:gd name="T5" fmla="*/ 224 h 752"/>
                      <a:gd name="T6" fmla="*/ 136 w 168"/>
                      <a:gd name="T7" fmla="*/ 176 h 752"/>
                      <a:gd name="T8" fmla="*/ 136 w 168"/>
                      <a:gd name="T9" fmla="*/ 72 h 752"/>
                      <a:gd name="T10" fmla="*/ 96 w 168"/>
                      <a:gd name="T11" fmla="*/ 40 h 752"/>
                      <a:gd name="T12" fmla="*/ 96 w 168"/>
                      <a:gd name="T13" fmla="*/ 120 h 752"/>
                      <a:gd name="T14" fmla="*/ 32 w 168"/>
                      <a:gd name="T15" fmla="*/ 104 h 752"/>
                      <a:gd name="T16" fmla="*/ 32 w 168"/>
                      <a:gd name="T17" fmla="*/ 16 h 752"/>
                      <a:gd name="T18" fmla="*/ 0 w 168"/>
                      <a:gd name="T19" fmla="*/ 0 h 752"/>
                      <a:gd name="T20" fmla="*/ 0 w 168"/>
                      <a:gd name="T21" fmla="*/ 696 h 752"/>
                      <a:gd name="T22" fmla="*/ 168 w 168"/>
                      <a:gd name="T23" fmla="*/ 752 h 7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68" h="752">
                        <a:moveTo>
                          <a:pt x="168" y="752"/>
                        </a:moveTo>
                        <a:lnTo>
                          <a:pt x="112" y="568"/>
                        </a:lnTo>
                        <a:lnTo>
                          <a:pt x="112" y="224"/>
                        </a:lnTo>
                        <a:lnTo>
                          <a:pt x="136" y="176"/>
                        </a:lnTo>
                        <a:lnTo>
                          <a:pt x="136" y="72"/>
                        </a:lnTo>
                        <a:lnTo>
                          <a:pt x="96" y="40"/>
                        </a:lnTo>
                        <a:lnTo>
                          <a:pt x="96" y="120"/>
                        </a:lnTo>
                        <a:lnTo>
                          <a:pt x="32" y="104"/>
                        </a:lnTo>
                        <a:lnTo>
                          <a:pt x="32" y="16"/>
                        </a:lnTo>
                        <a:lnTo>
                          <a:pt x="0" y="0"/>
                        </a:lnTo>
                        <a:lnTo>
                          <a:pt x="0" y="696"/>
                        </a:lnTo>
                        <a:lnTo>
                          <a:pt x="168" y="752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99" name="Freeform 83">
                    <a:extLst>
                      <a:ext uri="{FF2B5EF4-FFF2-40B4-BE49-F238E27FC236}">
                        <a16:creationId xmlns:a16="http://schemas.microsoft.com/office/drawing/2014/main" id="{FBF1BDC1-9043-408E-A361-71291210FCE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75" y="2489"/>
                    <a:ext cx="272" cy="48"/>
                  </a:xfrm>
                  <a:custGeom>
                    <a:avLst/>
                    <a:gdLst>
                      <a:gd name="T0" fmla="*/ 0 w 272"/>
                      <a:gd name="T1" fmla="*/ 48 h 48"/>
                      <a:gd name="T2" fmla="*/ 136 w 272"/>
                      <a:gd name="T3" fmla="*/ 0 h 48"/>
                      <a:gd name="T4" fmla="*/ 272 w 272"/>
                      <a:gd name="T5" fmla="*/ 4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72" h="48">
                        <a:moveTo>
                          <a:pt x="0" y="48"/>
                        </a:moveTo>
                        <a:lnTo>
                          <a:pt x="136" y="0"/>
                        </a:lnTo>
                        <a:lnTo>
                          <a:pt x="272" y="4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00" name="Freeform 84">
                    <a:extLst>
                      <a:ext uri="{FF2B5EF4-FFF2-40B4-BE49-F238E27FC236}">
                        <a16:creationId xmlns:a16="http://schemas.microsoft.com/office/drawing/2014/main" id="{DD35FAFC-12A8-4EE9-8E3A-D3C598CCE72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07" y="2561"/>
                    <a:ext cx="200" cy="32"/>
                  </a:xfrm>
                  <a:custGeom>
                    <a:avLst/>
                    <a:gdLst>
                      <a:gd name="T0" fmla="*/ 0 w 200"/>
                      <a:gd name="T1" fmla="*/ 32 h 32"/>
                      <a:gd name="T2" fmla="*/ 96 w 200"/>
                      <a:gd name="T3" fmla="*/ 0 h 32"/>
                      <a:gd name="T4" fmla="*/ 200 w 200"/>
                      <a:gd name="T5" fmla="*/ 2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32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200" y="2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01" name="Freeform 85">
                    <a:extLst>
                      <a:ext uri="{FF2B5EF4-FFF2-40B4-BE49-F238E27FC236}">
                        <a16:creationId xmlns:a16="http://schemas.microsoft.com/office/drawing/2014/main" id="{1D24B072-DA36-4CC6-8677-E6E30B6DE7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83" y="2977"/>
                    <a:ext cx="256" cy="30"/>
                  </a:xfrm>
                  <a:custGeom>
                    <a:avLst/>
                    <a:gdLst>
                      <a:gd name="T0" fmla="*/ 0 w 256"/>
                      <a:gd name="T1" fmla="*/ 30 h 30"/>
                      <a:gd name="T2" fmla="*/ 120 w 256"/>
                      <a:gd name="T3" fmla="*/ 0 h 30"/>
                      <a:gd name="T4" fmla="*/ 256 w 256"/>
                      <a:gd name="T5" fmla="*/ 2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56" h="30">
                        <a:moveTo>
                          <a:pt x="0" y="30"/>
                        </a:moveTo>
                        <a:lnTo>
                          <a:pt x="120" y="0"/>
                        </a:lnTo>
                        <a:lnTo>
                          <a:pt x="256" y="2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02" name="Freeform 86">
                    <a:extLst>
                      <a:ext uri="{FF2B5EF4-FFF2-40B4-BE49-F238E27FC236}">
                        <a16:creationId xmlns:a16="http://schemas.microsoft.com/office/drawing/2014/main" id="{A22EAF9B-340F-4409-817B-C127118421C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15" y="2609"/>
                    <a:ext cx="200" cy="32"/>
                  </a:xfrm>
                  <a:custGeom>
                    <a:avLst/>
                    <a:gdLst>
                      <a:gd name="T0" fmla="*/ 0 w 200"/>
                      <a:gd name="T1" fmla="*/ 32 h 32"/>
                      <a:gd name="T2" fmla="*/ 96 w 200"/>
                      <a:gd name="T3" fmla="*/ 0 h 32"/>
                      <a:gd name="T4" fmla="*/ 200 w 200"/>
                      <a:gd name="T5" fmla="*/ 2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32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200" y="2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03" name="Freeform 87">
                    <a:extLst>
                      <a:ext uri="{FF2B5EF4-FFF2-40B4-BE49-F238E27FC236}">
                        <a16:creationId xmlns:a16="http://schemas.microsoft.com/office/drawing/2014/main" id="{A1731C5F-353C-40B4-9FED-670AFB49177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15" y="2657"/>
                    <a:ext cx="200" cy="32"/>
                  </a:xfrm>
                  <a:custGeom>
                    <a:avLst/>
                    <a:gdLst>
                      <a:gd name="T0" fmla="*/ 0 w 200"/>
                      <a:gd name="T1" fmla="*/ 32 h 32"/>
                      <a:gd name="T2" fmla="*/ 96 w 200"/>
                      <a:gd name="T3" fmla="*/ 0 h 32"/>
                      <a:gd name="T4" fmla="*/ 200 w 200"/>
                      <a:gd name="T5" fmla="*/ 2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32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200" y="2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04" name="Freeform 88">
                    <a:extLst>
                      <a:ext uri="{FF2B5EF4-FFF2-40B4-BE49-F238E27FC236}">
                        <a16:creationId xmlns:a16="http://schemas.microsoft.com/office/drawing/2014/main" id="{591B2F42-18EE-4DC1-8D85-8D88EC22D61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07" y="2697"/>
                    <a:ext cx="200" cy="32"/>
                  </a:xfrm>
                  <a:custGeom>
                    <a:avLst/>
                    <a:gdLst>
                      <a:gd name="T0" fmla="*/ 0 w 200"/>
                      <a:gd name="T1" fmla="*/ 32 h 32"/>
                      <a:gd name="T2" fmla="*/ 96 w 200"/>
                      <a:gd name="T3" fmla="*/ 0 h 32"/>
                      <a:gd name="T4" fmla="*/ 200 w 200"/>
                      <a:gd name="T5" fmla="*/ 2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32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200" y="2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05" name="Freeform 89">
                    <a:extLst>
                      <a:ext uri="{FF2B5EF4-FFF2-40B4-BE49-F238E27FC236}">
                        <a16:creationId xmlns:a16="http://schemas.microsoft.com/office/drawing/2014/main" id="{FCA73540-CF02-405D-9065-12846FBAEA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07" y="2745"/>
                    <a:ext cx="200" cy="32"/>
                  </a:xfrm>
                  <a:custGeom>
                    <a:avLst/>
                    <a:gdLst>
                      <a:gd name="T0" fmla="*/ 0 w 200"/>
                      <a:gd name="T1" fmla="*/ 32 h 32"/>
                      <a:gd name="T2" fmla="*/ 96 w 200"/>
                      <a:gd name="T3" fmla="*/ 0 h 32"/>
                      <a:gd name="T4" fmla="*/ 200 w 200"/>
                      <a:gd name="T5" fmla="*/ 2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32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200" y="2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06" name="Freeform 90">
                    <a:extLst>
                      <a:ext uri="{FF2B5EF4-FFF2-40B4-BE49-F238E27FC236}">
                        <a16:creationId xmlns:a16="http://schemas.microsoft.com/office/drawing/2014/main" id="{14318B68-4272-43EF-8EB4-69DB500987F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07" y="2793"/>
                    <a:ext cx="200" cy="32"/>
                  </a:xfrm>
                  <a:custGeom>
                    <a:avLst/>
                    <a:gdLst>
                      <a:gd name="T0" fmla="*/ 0 w 200"/>
                      <a:gd name="T1" fmla="*/ 32 h 32"/>
                      <a:gd name="T2" fmla="*/ 96 w 200"/>
                      <a:gd name="T3" fmla="*/ 0 h 32"/>
                      <a:gd name="T4" fmla="*/ 200 w 200"/>
                      <a:gd name="T5" fmla="*/ 24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32">
                        <a:moveTo>
                          <a:pt x="0" y="32"/>
                        </a:moveTo>
                        <a:lnTo>
                          <a:pt x="96" y="0"/>
                        </a:lnTo>
                        <a:lnTo>
                          <a:pt x="200" y="2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07" name="Freeform 91">
                    <a:extLst>
                      <a:ext uri="{FF2B5EF4-FFF2-40B4-BE49-F238E27FC236}">
                        <a16:creationId xmlns:a16="http://schemas.microsoft.com/office/drawing/2014/main" id="{B106DB8F-7757-4DD3-944F-A718C31502E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99" y="2841"/>
                    <a:ext cx="200" cy="24"/>
                  </a:xfrm>
                  <a:custGeom>
                    <a:avLst/>
                    <a:gdLst>
                      <a:gd name="T0" fmla="*/ 0 w 200"/>
                      <a:gd name="T1" fmla="*/ 24 h 24"/>
                      <a:gd name="T2" fmla="*/ 104 w 200"/>
                      <a:gd name="T3" fmla="*/ 0 h 24"/>
                      <a:gd name="T4" fmla="*/ 200 w 200"/>
                      <a:gd name="T5" fmla="*/ 16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00" h="24">
                        <a:moveTo>
                          <a:pt x="0" y="24"/>
                        </a:moveTo>
                        <a:lnTo>
                          <a:pt x="104" y="0"/>
                        </a:lnTo>
                        <a:lnTo>
                          <a:pt x="200" y="16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08" name="Line 92">
                    <a:extLst>
                      <a:ext uri="{FF2B5EF4-FFF2-40B4-BE49-F238E27FC236}">
                        <a16:creationId xmlns:a16="http://schemas.microsoft.com/office/drawing/2014/main" id="{11160A77-7590-4536-8B18-E3D55F7D0BA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99" y="2889"/>
                    <a:ext cx="104" cy="24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09" name="Line 93">
                    <a:extLst>
                      <a:ext uri="{FF2B5EF4-FFF2-40B4-BE49-F238E27FC236}">
                        <a16:creationId xmlns:a16="http://schemas.microsoft.com/office/drawing/2014/main" id="{B0C697D5-1EA0-4AB5-8EEE-D662C46869D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399" y="2929"/>
                    <a:ext cx="104" cy="24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10" name="Line 94">
                    <a:extLst>
                      <a:ext uri="{FF2B5EF4-FFF2-40B4-BE49-F238E27FC236}">
                        <a16:creationId xmlns:a16="http://schemas.microsoft.com/office/drawing/2014/main" id="{BA73A90A-CB58-4C7E-ADEF-F7994E78EEF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479" y="2849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11" name="Line 95">
                    <a:extLst>
                      <a:ext uri="{FF2B5EF4-FFF2-40B4-BE49-F238E27FC236}">
                        <a16:creationId xmlns:a16="http://schemas.microsoft.com/office/drawing/2014/main" id="{6A190065-03D3-4E1D-97E9-AD406DB148F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439" y="2777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12" name="Line 96">
                    <a:extLst>
                      <a:ext uri="{FF2B5EF4-FFF2-40B4-BE49-F238E27FC236}">
                        <a16:creationId xmlns:a16="http://schemas.microsoft.com/office/drawing/2014/main" id="{80FCFF15-F4EB-4B03-9F03-3AF6436B0F5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479" y="2673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13" name="Line 97">
                    <a:extLst>
                      <a:ext uri="{FF2B5EF4-FFF2-40B4-BE49-F238E27FC236}">
                        <a16:creationId xmlns:a16="http://schemas.microsoft.com/office/drawing/2014/main" id="{A37C973D-BA6F-4D15-92C9-35DD8F6284E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75" y="2673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14" name="Line 98">
                    <a:extLst>
                      <a:ext uri="{FF2B5EF4-FFF2-40B4-BE49-F238E27FC236}">
                        <a16:creationId xmlns:a16="http://schemas.microsoft.com/office/drawing/2014/main" id="{7A6D75AE-18B9-45DF-94EA-22BC62A6D91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35" y="2617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15" name="Line 99">
                    <a:extLst>
                      <a:ext uri="{FF2B5EF4-FFF2-40B4-BE49-F238E27FC236}">
                        <a16:creationId xmlns:a16="http://schemas.microsoft.com/office/drawing/2014/main" id="{C22AAB73-E992-40D9-B334-6C94BE17631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567" y="2585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16" name="Line 100">
                    <a:extLst>
                      <a:ext uri="{FF2B5EF4-FFF2-40B4-BE49-F238E27FC236}">
                        <a16:creationId xmlns:a16="http://schemas.microsoft.com/office/drawing/2014/main" id="{AFB3917E-061C-48B7-89D9-74A6D13A5F4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479" y="2569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17" name="Line 101">
                    <a:extLst>
                      <a:ext uri="{FF2B5EF4-FFF2-40B4-BE49-F238E27FC236}">
                        <a16:creationId xmlns:a16="http://schemas.microsoft.com/office/drawing/2014/main" id="{35B3AEC7-3733-4C4C-BBD9-1CE5C9F535D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439" y="2641"/>
                    <a:ext cx="0" cy="40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18" name="Freeform 102">
                    <a:extLst>
                      <a:ext uri="{FF2B5EF4-FFF2-40B4-BE49-F238E27FC236}">
                        <a16:creationId xmlns:a16="http://schemas.microsoft.com/office/drawing/2014/main" id="{972E641E-C5A6-461A-BECC-9686032874C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43" y="2753"/>
                    <a:ext cx="32" cy="168"/>
                  </a:xfrm>
                  <a:custGeom>
                    <a:avLst/>
                    <a:gdLst>
                      <a:gd name="T0" fmla="*/ 0 w 32"/>
                      <a:gd name="T1" fmla="*/ 0 h 168"/>
                      <a:gd name="T2" fmla="*/ 0 w 32"/>
                      <a:gd name="T3" fmla="*/ 160 h 168"/>
                      <a:gd name="T4" fmla="*/ 32 w 32"/>
                      <a:gd name="T5" fmla="*/ 168 h 168"/>
                      <a:gd name="T6" fmla="*/ 32 w 32"/>
                      <a:gd name="T7" fmla="*/ 8 h 168"/>
                      <a:gd name="T8" fmla="*/ 0 w 32"/>
                      <a:gd name="T9" fmla="*/ 0 h 1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" h="168">
                        <a:moveTo>
                          <a:pt x="0" y="0"/>
                        </a:moveTo>
                        <a:lnTo>
                          <a:pt x="0" y="160"/>
                        </a:lnTo>
                        <a:lnTo>
                          <a:pt x="32" y="168"/>
                        </a:lnTo>
                        <a:lnTo>
                          <a:pt x="32" y="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19" name="Freeform 103">
                    <a:extLst>
                      <a:ext uri="{FF2B5EF4-FFF2-40B4-BE49-F238E27FC236}">
                        <a16:creationId xmlns:a16="http://schemas.microsoft.com/office/drawing/2014/main" id="{67D19413-1412-4908-A6B4-039B7036367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31" y="2003"/>
                    <a:ext cx="178" cy="334"/>
                  </a:xfrm>
                  <a:custGeom>
                    <a:avLst/>
                    <a:gdLst>
                      <a:gd name="T0" fmla="*/ 80 w 178"/>
                      <a:gd name="T1" fmla="*/ 334 h 334"/>
                      <a:gd name="T2" fmla="*/ 92 w 178"/>
                      <a:gd name="T3" fmla="*/ 332 h 334"/>
                      <a:gd name="T4" fmla="*/ 104 w 178"/>
                      <a:gd name="T5" fmla="*/ 320 h 334"/>
                      <a:gd name="T6" fmla="*/ 112 w 178"/>
                      <a:gd name="T7" fmla="*/ 288 h 334"/>
                      <a:gd name="T8" fmla="*/ 112 w 178"/>
                      <a:gd name="T9" fmla="*/ 262 h 334"/>
                      <a:gd name="T10" fmla="*/ 104 w 178"/>
                      <a:gd name="T11" fmla="*/ 202 h 334"/>
                      <a:gd name="T12" fmla="*/ 86 w 178"/>
                      <a:gd name="T13" fmla="*/ 118 h 334"/>
                      <a:gd name="T14" fmla="*/ 84 w 178"/>
                      <a:gd name="T15" fmla="*/ 84 h 334"/>
                      <a:gd name="T16" fmla="*/ 88 w 178"/>
                      <a:gd name="T17" fmla="*/ 78 h 334"/>
                      <a:gd name="T18" fmla="*/ 92 w 178"/>
                      <a:gd name="T19" fmla="*/ 78 h 334"/>
                      <a:gd name="T20" fmla="*/ 106 w 178"/>
                      <a:gd name="T21" fmla="*/ 88 h 334"/>
                      <a:gd name="T22" fmla="*/ 124 w 178"/>
                      <a:gd name="T23" fmla="*/ 116 h 334"/>
                      <a:gd name="T24" fmla="*/ 144 w 178"/>
                      <a:gd name="T25" fmla="*/ 158 h 334"/>
                      <a:gd name="T26" fmla="*/ 150 w 178"/>
                      <a:gd name="T27" fmla="*/ 154 h 334"/>
                      <a:gd name="T28" fmla="*/ 164 w 178"/>
                      <a:gd name="T29" fmla="*/ 138 h 334"/>
                      <a:gd name="T30" fmla="*/ 176 w 178"/>
                      <a:gd name="T31" fmla="*/ 112 h 334"/>
                      <a:gd name="T32" fmla="*/ 176 w 178"/>
                      <a:gd name="T33" fmla="*/ 70 h 334"/>
                      <a:gd name="T34" fmla="*/ 174 w 178"/>
                      <a:gd name="T35" fmla="*/ 58 h 334"/>
                      <a:gd name="T36" fmla="*/ 164 w 178"/>
                      <a:gd name="T37" fmla="*/ 36 h 334"/>
                      <a:gd name="T38" fmla="*/ 150 w 178"/>
                      <a:gd name="T39" fmla="*/ 20 h 334"/>
                      <a:gd name="T40" fmla="*/ 134 w 178"/>
                      <a:gd name="T41" fmla="*/ 6 h 334"/>
                      <a:gd name="T42" fmla="*/ 114 w 178"/>
                      <a:gd name="T43" fmla="*/ 0 h 334"/>
                      <a:gd name="T44" fmla="*/ 90 w 178"/>
                      <a:gd name="T45" fmla="*/ 2 h 334"/>
                      <a:gd name="T46" fmla="*/ 68 w 178"/>
                      <a:gd name="T47" fmla="*/ 10 h 334"/>
                      <a:gd name="T48" fmla="*/ 44 w 178"/>
                      <a:gd name="T49" fmla="*/ 26 h 334"/>
                      <a:gd name="T50" fmla="*/ 32 w 178"/>
                      <a:gd name="T51" fmla="*/ 38 h 334"/>
                      <a:gd name="T52" fmla="*/ 14 w 178"/>
                      <a:gd name="T53" fmla="*/ 64 h 334"/>
                      <a:gd name="T54" fmla="*/ 4 w 178"/>
                      <a:gd name="T55" fmla="*/ 90 h 334"/>
                      <a:gd name="T56" fmla="*/ 0 w 178"/>
                      <a:gd name="T57" fmla="*/ 114 h 334"/>
                      <a:gd name="T58" fmla="*/ 2 w 178"/>
                      <a:gd name="T59" fmla="*/ 136 h 334"/>
                      <a:gd name="T60" fmla="*/ 16 w 178"/>
                      <a:gd name="T61" fmla="*/ 176 h 334"/>
                      <a:gd name="T62" fmla="*/ 32 w 178"/>
                      <a:gd name="T63" fmla="*/ 206 h 334"/>
                      <a:gd name="T64" fmla="*/ 56 w 178"/>
                      <a:gd name="T65" fmla="*/ 246 h 334"/>
                      <a:gd name="T66" fmla="*/ 70 w 178"/>
                      <a:gd name="T67" fmla="*/ 276 h 334"/>
                      <a:gd name="T68" fmla="*/ 72 w 178"/>
                      <a:gd name="T69" fmla="*/ 286 h 334"/>
                      <a:gd name="T70" fmla="*/ 80 w 178"/>
                      <a:gd name="T71" fmla="*/ 334 h 3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178" h="334">
                        <a:moveTo>
                          <a:pt x="80" y="334"/>
                        </a:moveTo>
                        <a:lnTo>
                          <a:pt x="80" y="334"/>
                        </a:lnTo>
                        <a:lnTo>
                          <a:pt x="86" y="334"/>
                        </a:lnTo>
                        <a:lnTo>
                          <a:pt x="92" y="332"/>
                        </a:lnTo>
                        <a:lnTo>
                          <a:pt x="98" y="328"/>
                        </a:lnTo>
                        <a:lnTo>
                          <a:pt x="104" y="320"/>
                        </a:lnTo>
                        <a:lnTo>
                          <a:pt x="108" y="306"/>
                        </a:lnTo>
                        <a:lnTo>
                          <a:pt x="112" y="288"/>
                        </a:lnTo>
                        <a:lnTo>
                          <a:pt x="112" y="262"/>
                        </a:lnTo>
                        <a:lnTo>
                          <a:pt x="112" y="262"/>
                        </a:lnTo>
                        <a:lnTo>
                          <a:pt x="110" y="232"/>
                        </a:lnTo>
                        <a:lnTo>
                          <a:pt x="104" y="202"/>
                        </a:lnTo>
                        <a:lnTo>
                          <a:pt x="92" y="142"/>
                        </a:lnTo>
                        <a:lnTo>
                          <a:pt x="86" y="118"/>
                        </a:lnTo>
                        <a:lnTo>
                          <a:pt x="82" y="98"/>
                        </a:lnTo>
                        <a:lnTo>
                          <a:pt x="84" y="84"/>
                        </a:lnTo>
                        <a:lnTo>
                          <a:pt x="84" y="80"/>
                        </a:lnTo>
                        <a:lnTo>
                          <a:pt x="88" y="78"/>
                        </a:lnTo>
                        <a:lnTo>
                          <a:pt x="88" y="78"/>
                        </a:lnTo>
                        <a:lnTo>
                          <a:pt x="92" y="78"/>
                        </a:lnTo>
                        <a:lnTo>
                          <a:pt x="96" y="80"/>
                        </a:lnTo>
                        <a:lnTo>
                          <a:pt x="106" y="88"/>
                        </a:lnTo>
                        <a:lnTo>
                          <a:pt x="114" y="100"/>
                        </a:lnTo>
                        <a:lnTo>
                          <a:pt x="124" y="116"/>
                        </a:lnTo>
                        <a:lnTo>
                          <a:pt x="138" y="144"/>
                        </a:lnTo>
                        <a:lnTo>
                          <a:pt x="144" y="158"/>
                        </a:lnTo>
                        <a:lnTo>
                          <a:pt x="144" y="158"/>
                        </a:lnTo>
                        <a:lnTo>
                          <a:pt x="150" y="154"/>
                        </a:lnTo>
                        <a:lnTo>
                          <a:pt x="156" y="148"/>
                        </a:lnTo>
                        <a:lnTo>
                          <a:pt x="164" y="138"/>
                        </a:lnTo>
                        <a:lnTo>
                          <a:pt x="170" y="126"/>
                        </a:lnTo>
                        <a:lnTo>
                          <a:pt x="176" y="112"/>
                        </a:lnTo>
                        <a:lnTo>
                          <a:pt x="178" y="92"/>
                        </a:lnTo>
                        <a:lnTo>
                          <a:pt x="176" y="70"/>
                        </a:lnTo>
                        <a:lnTo>
                          <a:pt x="176" y="70"/>
                        </a:lnTo>
                        <a:lnTo>
                          <a:pt x="174" y="58"/>
                        </a:lnTo>
                        <a:lnTo>
                          <a:pt x="170" y="46"/>
                        </a:lnTo>
                        <a:lnTo>
                          <a:pt x="164" y="36"/>
                        </a:lnTo>
                        <a:lnTo>
                          <a:pt x="158" y="28"/>
                        </a:lnTo>
                        <a:lnTo>
                          <a:pt x="150" y="20"/>
                        </a:lnTo>
                        <a:lnTo>
                          <a:pt x="142" y="12"/>
                        </a:lnTo>
                        <a:lnTo>
                          <a:pt x="134" y="6"/>
                        </a:lnTo>
                        <a:lnTo>
                          <a:pt x="124" y="2"/>
                        </a:lnTo>
                        <a:lnTo>
                          <a:pt x="114" y="0"/>
                        </a:lnTo>
                        <a:lnTo>
                          <a:pt x="102" y="0"/>
                        </a:lnTo>
                        <a:lnTo>
                          <a:pt x="90" y="2"/>
                        </a:lnTo>
                        <a:lnTo>
                          <a:pt x="80" y="4"/>
                        </a:lnTo>
                        <a:lnTo>
                          <a:pt x="68" y="10"/>
                        </a:lnTo>
                        <a:lnTo>
                          <a:pt x="56" y="16"/>
                        </a:lnTo>
                        <a:lnTo>
                          <a:pt x="44" y="26"/>
                        </a:lnTo>
                        <a:lnTo>
                          <a:pt x="32" y="38"/>
                        </a:lnTo>
                        <a:lnTo>
                          <a:pt x="32" y="38"/>
                        </a:lnTo>
                        <a:lnTo>
                          <a:pt x="22" y="52"/>
                        </a:lnTo>
                        <a:lnTo>
                          <a:pt x="14" y="64"/>
                        </a:lnTo>
                        <a:lnTo>
                          <a:pt x="8" y="76"/>
                        </a:lnTo>
                        <a:lnTo>
                          <a:pt x="4" y="90"/>
                        </a:lnTo>
                        <a:lnTo>
                          <a:pt x="2" y="102"/>
                        </a:lnTo>
                        <a:lnTo>
                          <a:pt x="0" y="114"/>
                        </a:lnTo>
                        <a:lnTo>
                          <a:pt x="2" y="126"/>
                        </a:lnTo>
                        <a:lnTo>
                          <a:pt x="2" y="136"/>
                        </a:lnTo>
                        <a:lnTo>
                          <a:pt x="8" y="158"/>
                        </a:lnTo>
                        <a:lnTo>
                          <a:pt x="16" y="176"/>
                        </a:lnTo>
                        <a:lnTo>
                          <a:pt x="32" y="206"/>
                        </a:lnTo>
                        <a:lnTo>
                          <a:pt x="32" y="206"/>
                        </a:lnTo>
                        <a:lnTo>
                          <a:pt x="44" y="228"/>
                        </a:lnTo>
                        <a:lnTo>
                          <a:pt x="56" y="246"/>
                        </a:lnTo>
                        <a:lnTo>
                          <a:pt x="66" y="266"/>
                        </a:lnTo>
                        <a:lnTo>
                          <a:pt x="70" y="276"/>
                        </a:lnTo>
                        <a:lnTo>
                          <a:pt x="72" y="286"/>
                        </a:lnTo>
                        <a:lnTo>
                          <a:pt x="72" y="286"/>
                        </a:lnTo>
                        <a:lnTo>
                          <a:pt x="80" y="334"/>
                        </a:lnTo>
                        <a:lnTo>
                          <a:pt x="80" y="33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20" name="Freeform 104">
                    <a:extLst>
                      <a:ext uri="{FF2B5EF4-FFF2-40B4-BE49-F238E27FC236}">
                        <a16:creationId xmlns:a16="http://schemas.microsoft.com/office/drawing/2014/main" id="{ACA4CEF8-A38B-4E74-8CDF-29C6DA3026E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03" y="1529"/>
                    <a:ext cx="814" cy="400"/>
                  </a:xfrm>
                  <a:custGeom>
                    <a:avLst/>
                    <a:gdLst>
                      <a:gd name="T0" fmla="*/ 104 w 814"/>
                      <a:gd name="T1" fmla="*/ 16 h 400"/>
                      <a:gd name="T2" fmla="*/ 0 w 814"/>
                      <a:gd name="T3" fmla="*/ 400 h 400"/>
                      <a:gd name="T4" fmla="*/ 344 w 814"/>
                      <a:gd name="T5" fmla="*/ 232 h 400"/>
                      <a:gd name="T6" fmla="*/ 344 w 814"/>
                      <a:gd name="T7" fmla="*/ 232 h 400"/>
                      <a:gd name="T8" fmla="*/ 350 w 814"/>
                      <a:gd name="T9" fmla="*/ 236 h 400"/>
                      <a:gd name="T10" fmla="*/ 364 w 814"/>
                      <a:gd name="T11" fmla="*/ 244 h 400"/>
                      <a:gd name="T12" fmla="*/ 374 w 814"/>
                      <a:gd name="T13" fmla="*/ 248 h 400"/>
                      <a:gd name="T14" fmla="*/ 386 w 814"/>
                      <a:gd name="T15" fmla="*/ 252 h 400"/>
                      <a:gd name="T16" fmla="*/ 400 w 814"/>
                      <a:gd name="T17" fmla="*/ 254 h 400"/>
                      <a:gd name="T18" fmla="*/ 416 w 814"/>
                      <a:gd name="T19" fmla="*/ 256 h 400"/>
                      <a:gd name="T20" fmla="*/ 416 w 814"/>
                      <a:gd name="T21" fmla="*/ 256 h 400"/>
                      <a:gd name="T22" fmla="*/ 432 w 814"/>
                      <a:gd name="T23" fmla="*/ 254 h 400"/>
                      <a:gd name="T24" fmla="*/ 444 w 814"/>
                      <a:gd name="T25" fmla="*/ 250 h 400"/>
                      <a:gd name="T26" fmla="*/ 456 w 814"/>
                      <a:gd name="T27" fmla="*/ 244 h 400"/>
                      <a:gd name="T28" fmla="*/ 464 w 814"/>
                      <a:gd name="T29" fmla="*/ 236 h 400"/>
                      <a:gd name="T30" fmla="*/ 476 w 814"/>
                      <a:gd name="T31" fmla="*/ 222 h 400"/>
                      <a:gd name="T32" fmla="*/ 480 w 814"/>
                      <a:gd name="T33" fmla="*/ 216 h 400"/>
                      <a:gd name="T34" fmla="*/ 814 w 814"/>
                      <a:gd name="T35" fmla="*/ 398 h 400"/>
                      <a:gd name="T36" fmla="*/ 760 w 814"/>
                      <a:gd name="T37" fmla="*/ 0 h 400"/>
                      <a:gd name="T38" fmla="*/ 480 w 814"/>
                      <a:gd name="T39" fmla="*/ 128 h 400"/>
                      <a:gd name="T40" fmla="*/ 480 w 814"/>
                      <a:gd name="T41" fmla="*/ 128 h 400"/>
                      <a:gd name="T42" fmla="*/ 480 w 814"/>
                      <a:gd name="T43" fmla="*/ 124 h 400"/>
                      <a:gd name="T44" fmla="*/ 478 w 814"/>
                      <a:gd name="T45" fmla="*/ 120 h 400"/>
                      <a:gd name="T46" fmla="*/ 474 w 814"/>
                      <a:gd name="T47" fmla="*/ 116 h 400"/>
                      <a:gd name="T48" fmla="*/ 466 w 814"/>
                      <a:gd name="T49" fmla="*/ 112 h 400"/>
                      <a:gd name="T50" fmla="*/ 454 w 814"/>
                      <a:gd name="T51" fmla="*/ 108 h 400"/>
                      <a:gd name="T52" fmla="*/ 438 w 814"/>
                      <a:gd name="T53" fmla="*/ 106 h 400"/>
                      <a:gd name="T54" fmla="*/ 416 w 814"/>
                      <a:gd name="T55" fmla="*/ 104 h 400"/>
                      <a:gd name="T56" fmla="*/ 416 w 814"/>
                      <a:gd name="T57" fmla="*/ 104 h 400"/>
                      <a:gd name="T58" fmla="*/ 394 w 814"/>
                      <a:gd name="T59" fmla="*/ 106 h 400"/>
                      <a:gd name="T60" fmla="*/ 378 w 814"/>
                      <a:gd name="T61" fmla="*/ 110 h 400"/>
                      <a:gd name="T62" fmla="*/ 366 w 814"/>
                      <a:gd name="T63" fmla="*/ 116 h 400"/>
                      <a:gd name="T64" fmla="*/ 358 w 814"/>
                      <a:gd name="T65" fmla="*/ 124 h 400"/>
                      <a:gd name="T66" fmla="*/ 354 w 814"/>
                      <a:gd name="T67" fmla="*/ 132 h 400"/>
                      <a:gd name="T68" fmla="*/ 352 w 814"/>
                      <a:gd name="T69" fmla="*/ 138 h 400"/>
                      <a:gd name="T70" fmla="*/ 352 w 814"/>
                      <a:gd name="T71" fmla="*/ 144 h 400"/>
                      <a:gd name="T72" fmla="*/ 104 w 814"/>
                      <a:gd name="T73" fmla="*/ 16 h 4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814" h="400">
                        <a:moveTo>
                          <a:pt x="104" y="16"/>
                        </a:moveTo>
                        <a:lnTo>
                          <a:pt x="0" y="400"/>
                        </a:lnTo>
                        <a:lnTo>
                          <a:pt x="344" y="232"/>
                        </a:lnTo>
                        <a:lnTo>
                          <a:pt x="344" y="232"/>
                        </a:lnTo>
                        <a:lnTo>
                          <a:pt x="350" y="236"/>
                        </a:lnTo>
                        <a:lnTo>
                          <a:pt x="364" y="244"/>
                        </a:lnTo>
                        <a:lnTo>
                          <a:pt x="374" y="248"/>
                        </a:lnTo>
                        <a:lnTo>
                          <a:pt x="386" y="252"/>
                        </a:lnTo>
                        <a:lnTo>
                          <a:pt x="400" y="254"/>
                        </a:lnTo>
                        <a:lnTo>
                          <a:pt x="416" y="256"/>
                        </a:lnTo>
                        <a:lnTo>
                          <a:pt x="416" y="256"/>
                        </a:lnTo>
                        <a:lnTo>
                          <a:pt x="432" y="254"/>
                        </a:lnTo>
                        <a:lnTo>
                          <a:pt x="444" y="250"/>
                        </a:lnTo>
                        <a:lnTo>
                          <a:pt x="456" y="244"/>
                        </a:lnTo>
                        <a:lnTo>
                          <a:pt x="464" y="236"/>
                        </a:lnTo>
                        <a:lnTo>
                          <a:pt x="476" y="222"/>
                        </a:lnTo>
                        <a:lnTo>
                          <a:pt x="480" y="216"/>
                        </a:lnTo>
                        <a:lnTo>
                          <a:pt x="814" y="398"/>
                        </a:lnTo>
                        <a:lnTo>
                          <a:pt x="760" y="0"/>
                        </a:lnTo>
                        <a:lnTo>
                          <a:pt x="480" y="128"/>
                        </a:lnTo>
                        <a:lnTo>
                          <a:pt x="480" y="128"/>
                        </a:lnTo>
                        <a:lnTo>
                          <a:pt x="480" y="124"/>
                        </a:lnTo>
                        <a:lnTo>
                          <a:pt x="478" y="120"/>
                        </a:lnTo>
                        <a:lnTo>
                          <a:pt x="474" y="116"/>
                        </a:lnTo>
                        <a:lnTo>
                          <a:pt x="466" y="112"/>
                        </a:lnTo>
                        <a:lnTo>
                          <a:pt x="454" y="108"/>
                        </a:lnTo>
                        <a:lnTo>
                          <a:pt x="438" y="106"/>
                        </a:lnTo>
                        <a:lnTo>
                          <a:pt x="416" y="104"/>
                        </a:lnTo>
                        <a:lnTo>
                          <a:pt x="416" y="104"/>
                        </a:lnTo>
                        <a:lnTo>
                          <a:pt x="394" y="106"/>
                        </a:lnTo>
                        <a:lnTo>
                          <a:pt x="378" y="110"/>
                        </a:lnTo>
                        <a:lnTo>
                          <a:pt x="366" y="116"/>
                        </a:lnTo>
                        <a:lnTo>
                          <a:pt x="358" y="124"/>
                        </a:lnTo>
                        <a:lnTo>
                          <a:pt x="354" y="132"/>
                        </a:lnTo>
                        <a:lnTo>
                          <a:pt x="352" y="138"/>
                        </a:lnTo>
                        <a:lnTo>
                          <a:pt x="352" y="144"/>
                        </a:lnTo>
                        <a:lnTo>
                          <a:pt x="104" y="16"/>
                        </a:lnTo>
                        <a:close/>
                      </a:path>
                    </a:pathLst>
                  </a:custGeom>
                  <a:solidFill>
                    <a:srgbClr val="DEA042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21" name="Freeform 105">
                    <a:extLst>
                      <a:ext uri="{FF2B5EF4-FFF2-40B4-BE49-F238E27FC236}">
                        <a16:creationId xmlns:a16="http://schemas.microsoft.com/office/drawing/2014/main" id="{9462CA3B-D1E3-48D6-9256-10C08B64864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81" y="2985"/>
                    <a:ext cx="1238" cy="743"/>
                  </a:xfrm>
                  <a:custGeom>
                    <a:avLst/>
                    <a:gdLst>
                      <a:gd name="T0" fmla="*/ 622 w 1238"/>
                      <a:gd name="T1" fmla="*/ 743 h 743"/>
                      <a:gd name="T2" fmla="*/ 364 w 1238"/>
                      <a:gd name="T3" fmla="*/ 527 h 743"/>
                      <a:gd name="T4" fmla="*/ 166 w 1238"/>
                      <a:gd name="T5" fmla="*/ 353 h 743"/>
                      <a:gd name="T6" fmla="*/ 88 w 1238"/>
                      <a:gd name="T7" fmla="*/ 279 h 743"/>
                      <a:gd name="T8" fmla="*/ 38 w 1238"/>
                      <a:gd name="T9" fmla="*/ 223 h 743"/>
                      <a:gd name="T10" fmla="*/ 24 w 1238"/>
                      <a:gd name="T11" fmla="*/ 204 h 743"/>
                      <a:gd name="T12" fmla="*/ 6 w 1238"/>
                      <a:gd name="T13" fmla="*/ 170 h 743"/>
                      <a:gd name="T14" fmla="*/ 0 w 1238"/>
                      <a:gd name="T15" fmla="*/ 142 h 743"/>
                      <a:gd name="T16" fmla="*/ 4 w 1238"/>
                      <a:gd name="T17" fmla="*/ 124 h 743"/>
                      <a:gd name="T18" fmla="*/ 14 w 1238"/>
                      <a:gd name="T19" fmla="*/ 110 h 743"/>
                      <a:gd name="T20" fmla="*/ 32 w 1238"/>
                      <a:gd name="T21" fmla="*/ 100 h 743"/>
                      <a:gd name="T22" fmla="*/ 46 w 1238"/>
                      <a:gd name="T23" fmla="*/ 96 h 743"/>
                      <a:gd name="T24" fmla="*/ 62 w 1238"/>
                      <a:gd name="T25" fmla="*/ 88 h 743"/>
                      <a:gd name="T26" fmla="*/ 104 w 1238"/>
                      <a:gd name="T27" fmla="*/ 68 h 743"/>
                      <a:gd name="T28" fmla="*/ 168 w 1238"/>
                      <a:gd name="T29" fmla="*/ 52 h 743"/>
                      <a:gd name="T30" fmla="*/ 226 w 1238"/>
                      <a:gd name="T31" fmla="*/ 48 h 743"/>
                      <a:gd name="T32" fmla="*/ 246 w 1238"/>
                      <a:gd name="T33" fmla="*/ 48 h 743"/>
                      <a:gd name="T34" fmla="*/ 320 w 1238"/>
                      <a:gd name="T35" fmla="*/ 60 h 743"/>
                      <a:gd name="T36" fmla="*/ 376 w 1238"/>
                      <a:gd name="T37" fmla="*/ 78 h 743"/>
                      <a:gd name="T38" fmla="*/ 410 w 1238"/>
                      <a:gd name="T39" fmla="*/ 96 h 743"/>
                      <a:gd name="T40" fmla="*/ 422 w 1238"/>
                      <a:gd name="T41" fmla="*/ 104 h 743"/>
                      <a:gd name="T42" fmla="*/ 454 w 1238"/>
                      <a:gd name="T43" fmla="*/ 72 h 743"/>
                      <a:gd name="T44" fmla="*/ 494 w 1238"/>
                      <a:gd name="T45" fmla="*/ 42 h 743"/>
                      <a:gd name="T46" fmla="*/ 532 w 1238"/>
                      <a:gd name="T47" fmla="*/ 24 h 743"/>
                      <a:gd name="T48" fmla="*/ 574 w 1238"/>
                      <a:gd name="T49" fmla="*/ 10 h 743"/>
                      <a:gd name="T50" fmla="*/ 626 w 1238"/>
                      <a:gd name="T51" fmla="*/ 2 h 743"/>
                      <a:gd name="T52" fmla="*/ 654 w 1238"/>
                      <a:gd name="T53" fmla="*/ 0 h 743"/>
                      <a:gd name="T54" fmla="*/ 708 w 1238"/>
                      <a:gd name="T55" fmla="*/ 4 h 743"/>
                      <a:gd name="T56" fmla="*/ 756 w 1238"/>
                      <a:gd name="T57" fmla="*/ 14 h 743"/>
                      <a:gd name="T58" fmla="*/ 796 w 1238"/>
                      <a:gd name="T59" fmla="*/ 28 h 743"/>
                      <a:gd name="T60" fmla="*/ 854 w 1238"/>
                      <a:gd name="T61" fmla="*/ 60 h 743"/>
                      <a:gd name="T62" fmla="*/ 886 w 1238"/>
                      <a:gd name="T63" fmla="*/ 88 h 743"/>
                      <a:gd name="T64" fmla="*/ 906 w 1238"/>
                      <a:gd name="T65" fmla="*/ 82 h 743"/>
                      <a:gd name="T66" fmla="*/ 1016 w 1238"/>
                      <a:gd name="T67" fmla="*/ 60 h 743"/>
                      <a:gd name="T68" fmla="*/ 1078 w 1238"/>
                      <a:gd name="T69" fmla="*/ 56 h 743"/>
                      <a:gd name="T70" fmla="*/ 1106 w 1238"/>
                      <a:gd name="T71" fmla="*/ 58 h 743"/>
                      <a:gd name="T72" fmla="*/ 1162 w 1238"/>
                      <a:gd name="T73" fmla="*/ 72 h 743"/>
                      <a:gd name="T74" fmla="*/ 1224 w 1238"/>
                      <a:gd name="T75" fmla="*/ 96 h 743"/>
                      <a:gd name="T76" fmla="*/ 1238 w 1238"/>
                      <a:gd name="T77" fmla="*/ 104 h 743"/>
                      <a:gd name="T78" fmla="*/ 1200 w 1238"/>
                      <a:gd name="T79" fmla="*/ 188 h 743"/>
                      <a:gd name="T80" fmla="*/ 1142 w 1238"/>
                      <a:gd name="T81" fmla="*/ 303 h 743"/>
                      <a:gd name="T82" fmla="*/ 1086 w 1238"/>
                      <a:gd name="T83" fmla="*/ 395 h 743"/>
                      <a:gd name="T84" fmla="*/ 1044 w 1238"/>
                      <a:gd name="T85" fmla="*/ 453 h 743"/>
                      <a:gd name="T86" fmla="*/ 1022 w 1238"/>
                      <a:gd name="T87" fmla="*/ 479 h 743"/>
                      <a:gd name="T88" fmla="*/ 972 w 1238"/>
                      <a:gd name="T89" fmla="*/ 529 h 743"/>
                      <a:gd name="T90" fmla="*/ 910 w 1238"/>
                      <a:gd name="T91" fmla="*/ 575 h 743"/>
                      <a:gd name="T92" fmla="*/ 844 w 1238"/>
                      <a:gd name="T93" fmla="*/ 621 h 743"/>
                      <a:gd name="T94" fmla="*/ 718 w 1238"/>
                      <a:gd name="T95" fmla="*/ 695 h 743"/>
                      <a:gd name="T96" fmla="*/ 622 w 1238"/>
                      <a:gd name="T97" fmla="*/ 743 h 7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1238" h="743">
                        <a:moveTo>
                          <a:pt x="622" y="743"/>
                        </a:moveTo>
                        <a:lnTo>
                          <a:pt x="622" y="743"/>
                        </a:lnTo>
                        <a:lnTo>
                          <a:pt x="544" y="679"/>
                        </a:lnTo>
                        <a:lnTo>
                          <a:pt x="364" y="527"/>
                        </a:lnTo>
                        <a:lnTo>
                          <a:pt x="262" y="439"/>
                        </a:lnTo>
                        <a:lnTo>
                          <a:pt x="166" y="353"/>
                        </a:lnTo>
                        <a:lnTo>
                          <a:pt x="124" y="315"/>
                        </a:lnTo>
                        <a:lnTo>
                          <a:pt x="88" y="279"/>
                        </a:lnTo>
                        <a:lnTo>
                          <a:pt x="60" y="247"/>
                        </a:lnTo>
                        <a:lnTo>
                          <a:pt x="38" y="223"/>
                        </a:lnTo>
                        <a:lnTo>
                          <a:pt x="38" y="223"/>
                        </a:lnTo>
                        <a:lnTo>
                          <a:pt x="24" y="204"/>
                        </a:lnTo>
                        <a:lnTo>
                          <a:pt x="14" y="186"/>
                        </a:lnTo>
                        <a:lnTo>
                          <a:pt x="6" y="170"/>
                        </a:lnTo>
                        <a:lnTo>
                          <a:pt x="2" y="156"/>
                        </a:lnTo>
                        <a:lnTo>
                          <a:pt x="0" y="142"/>
                        </a:lnTo>
                        <a:lnTo>
                          <a:pt x="2" y="132"/>
                        </a:lnTo>
                        <a:lnTo>
                          <a:pt x="4" y="124"/>
                        </a:lnTo>
                        <a:lnTo>
                          <a:pt x="10" y="116"/>
                        </a:lnTo>
                        <a:lnTo>
                          <a:pt x="14" y="110"/>
                        </a:lnTo>
                        <a:lnTo>
                          <a:pt x="20" y="106"/>
                        </a:lnTo>
                        <a:lnTo>
                          <a:pt x="32" y="100"/>
                        </a:lnTo>
                        <a:lnTo>
                          <a:pt x="42" y="96"/>
                        </a:lnTo>
                        <a:lnTo>
                          <a:pt x="46" y="96"/>
                        </a:lnTo>
                        <a:lnTo>
                          <a:pt x="46" y="96"/>
                        </a:lnTo>
                        <a:lnTo>
                          <a:pt x="62" y="88"/>
                        </a:lnTo>
                        <a:lnTo>
                          <a:pt x="80" y="78"/>
                        </a:lnTo>
                        <a:lnTo>
                          <a:pt x="104" y="68"/>
                        </a:lnTo>
                        <a:lnTo>
                          <a:pt x="134" y="60"/>
                        </a:lnTo>
                        <a:lnTo>
                          <a:pt x="168" y="52"/>
                        </a:lnTo>
                        <a:lnTo>
                          <a:pt x="206" y="48"/>
                        </a:lnTo>
                        <a:lnTo>
                          <a:pt x="226" y="48"/>
                        </a:lnTo>
                        <a:lnTo>
                          <a:pt x="246" y="48"/>
                        </a:lnTo>
                        <a:lnTo>
                          <a:pt x="246" y="48"/>
                        </a:lnTo>
                        <a:lnTo>
                          <a:pt x="286" y="52"/>
                        </a:lnTo>
                        <a:lnTo>
                          <a:pt x="320" y="60"/>
                        </a:lnTo>
                        <a:lnTo>
                          <a:pt x="350" y="70"/>
                        </a:lnTo>
                        <a:lnTo>
                          <a:pt x="376" y="78"/>
                        </a:lnTo>
                        <a:lnTo>
                          <a:pt x="396" y="88"/>
                        </a:lnTo>
                        <a:lnTo>
                          <a:pt x="410" y="96"/>
                        </a:lnTo>
                        <a:lnTo>
                          <a:pt x="422" y="104"/>
                        </a:lnTo>
                        <a:lnTo>
                          <a:pt x="422" y="104"/>
                        </a:lnTo>
                        <a:lnTo>
                          <a:pt x="436" y="88"/>
                        </a:lnTo>
                        <a:lnTo>
                          <a:pt x="454" y="72"/>
                        </a:lnTo>
                        <a:lnTo>
                          <a:pt x="480" y="52"/>
                        </a:lnTo>
                        <a:lnTo>
                          <a:pt x="494" y="42"/>
                        </a:lnTo>
                        <a:lnTo>
                          <a:pt x="512" y="32"/>
                        </a:lnTo>
                        <a:lnTo>
                          <a:pt x="532" y="24"/>
                        </a:lnTo>
                        <a:lnTo>
                          <a:pt x="552" y="16"/>
                        </a:lnTo>
                        <a:lnTo>
                          <a:pt x="574" y="10"/>
                        </a:lnTo>
                        <a:lnTo>
                          <a:pt x="600" y="4"/>
                        </a:lnTo>
                        <a:lnTo>
                          <a:pt x="626" y="2"/>
                        </a:lnTo>
                        <a:lnTo>
                          <a:pt x="654" y="0"/>
                        </a:lnTo>
                        <a:lnTo>
                          <a:pt x="654" y="0"/>
                        </a:lnTo>
                        <a:lnTo>
                          <a:pt x="682" y="0"/>
                        </a:lnTo>
                        <a:lnTo>
                          <a:pt x="708" y="4"/>
                        </a:lnTo>
                        <a:lnTo>
                          <a:pt x="734" y="8"/>
                        </a:lnTo>
                        <a:lnTo>
                          <a:pt x="756" y="14"/>
                        </a:lnTo>
                        <a:lnTo>
                          <a:pt x="776" y="20"/>
                        </a:lnTo>
                        <a:lnTo>
                          <a:pt x="796" y="28"/>
                        </a:lnTo>
                        <a:lnTo>
                          <a:pt x="828" y="44"/>
                        </a:lnTo>
                        <a:lnTo>
                          <a:pt x="854" y="60"/>
                        </a:lnTo>
                        <a:lnTo>
                          <a:pt x="872" y="74"/>
                        </a:lnTo>
                        <a:lnTo>
                          <a:pt x="886" y="88"/>
                        </a:lnTo>
                        <a:lnTo>
                          <a:pt x="886" y="88"/>
                        </a:lnTo>
                        <a:lnTo>
                          <a:pt x="906" y="82"/>
                        </a:lnTo>
                        <a:lnTo>
                          <a:pt x="954" y="72"/>
                        </a:lnTo>
                        <a:lnTo>
                          <a:pt x="1016" y="60"/>
                        </a:lnTo>
                        <a:lnTo>
                          <a:pt x="1048" y="58"/>
                        </a:lnTo>
                        <a:lnTo>
                          <a:pt x="1078" y="56"/>
                        </a:lnTo>
                        <a:lnTo>
                          <a:pt x="1078" y="56"/>
                        </a:lnTo>
                        <a:lnTo>
                          <a:pt x="1106" y="58"/>
                        </a:lnTo>
                        <a:lnTo>
                          <a:pt x="1136" y="64"/>
                        </a:lnTo>
                        <a:lnTo>
                          <a:pt x="1162" y="72"/>
                        </a:lnTo>
                        <a:lnTo>
                          <a:pt x="1186" y="80"/>
                        </a:lnTo>
                        <a:lnTo>
                          <a:pt x="1224" y="96"/>
                        </a:lnTo>
                        <a:lnTo>
                          <a:pt x="1238" y="104"/>
                        </a:lnTo>
                        <a:lnTo>
                          <a:pt x="1238" y="104"/>
                        </a:lnTo>
                        <a:lnTo>
                          <a:pt x="1220" y="144"/>
                        </a:lnTo>
                        <a:lnTo>
                          <a:pt x="1200" y="188"/>
                        </a:lnTo>
                        <a:lnTo>
                          <a:pt x="1174" y="241"/>
                        </a:lnTo>
                        <a:lnTo>
                          <a:pt x="1142" y="303"/>
                        </a:lnTo>
                        <a:lnTo>
                          <a:pt x="1104" y="365"/>
                        </a:lnTo>
                        <a:lnTo>
                          <a:pt x="1086" y="395"/>
                        </a:lnTo>
                        <a:lnTo>
                          <a:pt x="1064" y="425"/>
                        </a:lnTo>
                        <a:lnTo>
                          <a:pt x="1044" y="453"/>
                        </a:lnTo>
                        <a:lnTo>
                          <a:pt x="1022" y="479"/>
                        </a:lnTo>
                        <a:lnTo>
                          <a:pt x="1022" y="479"/>
                        </a:lnTo>
                        <a:lnTo>
                          <a:pt x="998" y="503"/>
                        </a:lnTo>
                        <a:lnTo>
                          <a:pt x="972" y="529"/>
                        </a:lnTo>
                        <a:lnTo>
                          <a:pt x="942" y="553"/>
                        </a:lnTo>
                        <a:lnTo>
                          <a:pt x="910" y="575"/>
                        </a:lnTo>
                        <a:lnTo>
                          <a:pt x="878" y="599"/>
                        </a:lnTo>
                        <a:lnTo>
                          <a:pt x="844" y="621"/>
                        </a:lnTo>
                        <a:lnTo>
                          <a:pt x="778" y="661"/>
                        </a:lnTo>
                        <a:lnTo>
                          <a:pt x="718" y="695"/>
                        </a:lnTo>
                        <a:lnTo>
                          <a:pt x="668" y="721"/>
                        </a:lnTo>
                        <a:lnTo>
                          <a:pt x="622" y="743"/>
                        </a:lnTo>
                        <a:lnTo>
                          <a:pt x="622" y="743"/>
                        </a:lnTo>
                        <a:close/>
                      </a:path>
                    </a:pathLst>
                  </a:custGeom>
                  <a:solidFill>
                    <a:srgbClr val="88BD7E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22" name="Freeform 106">
                    <a:extLst>
                      <a:ext uri="{FF2B5EF4-FFF2-40B4-BE49-F238E27FC236}">
                        <a16:creationId xmlns:a16="http://schemas.microsoft.com/office/drawing/2014/main" id="{0BEA7928-1B30-4762-8B0B-FA0E34CC21B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49" y="3053"/>
                    <a:ext cx="690" cy="651"/>
                  </a:xfrm>
                  <a:custGeom>
                    <a:avLst/>
                    <a:gdLst>
                      <a:gd name="T0" fmla="*/ 210 w 690"/>
                      <a:gd name="T1" fmla="*/ 12 h 651"/>
                      <a:gd name="T2" fmla="*/ 256 w 690"/>
                      <a:gd name="T3" fmla="*/ 38 h 651"/>
                      <a:gd name="T4" fmla="*/ 312 w 690"/>
                      <a:gd name="T5" fmla="*/ 74 h 651"/>
                      <a:gd name="T6" fmla="*/ 346 w 690"/>
                      <a:gd name="T7" fmla="*/ 108 h 651"/>
                      <a:gd name="T8" fmla="*/ 360 w 690"/>
                      <a:gd name="T9" fmla="*/ 130 h 651"/>
                      <a:gd name="T10" fmla="*/ 362 w 690"/>
                      <a:gd name="T11" fmla="*/ 140 h 651"/>
                      <a:gd name="T12" fmla="*/ 358 w 690"/>
                      <a:gd name="T13" fmla="*/ 157 h 651"/>
                      <a:gd name="T14" fmla="*/ 348 w 690"/>
                      <a:gd name="T15" fmla="*/ 171 h 651"/>
                      <a:gd name="T16" fmla="*/ 330 w 690"/>
                      <a:gd name="T17" fmla="*/ 183 h 651"/>
                      <a:gd name="T18" fmla="*/ 268 w 690"/>
                      <a:gd name="T19" fmla="*/ 201 h 651"/>
                      <a:gd name="T20" fmla="*/ 252 w 690"/>
                      <a:gd name="T21" fmla="*/ 209 h 651"/>
                      <a:gd name="T22" fmla="*/ 250 w 690"/>
                      <a:gd name="T23" fmla="*/ 211 h 651"/>
                      <a:gd name="T24" fmla="*/ 264 w 690"/>
                      <a:gd name="T25" fmla="*/ 225 h 651"/>
                      <a:gd name="T26" fmla="*/ 412 w 690"/>
                      <a:gd name="T27" fmla="*/ 331 h 651"/>
                      <a:gd name="T28" fmla="*/ 534 w 690"/>
                      <a:gd name="T29" fmla="*/ 419 h 651"/>
                      <a:gd name="T30" fmla="*/ 598 w 690"/>
                      <a:gd name="T31" fmla="*/ 471 h 651"/>
                      <a:gd name="T32" fmla="*/ 610 w 690"/>
                      <a:gd name="T33" fmla="*/ 483 h 651"/>
                      <a:gd name="T34" fmla="*/ 668 w 690"/>
                      <a:gd name="T35" fmla="*/ 555 h 651"/>
                      <a:gd name="T36" fmla="*/ 690 w 690"/>
                      <a:gd name="T37" fmla="*/ 587 h 651"/>
                      <a:gd name="T38" fmla="*/ 558 w 690"/>
                      <a:gd name="T39" fmla="*/ 643 h 651"/>
                      <a:gd name="T40" fmla="*/ 530 w 690"/>
                      <a:gd name="T41" fmla="*/ 651 h 651"/>
                      <a:gd name="T42" fmla="*/ 332 w 690"/>
                      <a:gd name="T43" fmla="*/ 519 h 651"/>
                      <a:gd name="T44" fmla="*/ 138 w 690"/>
                      <a:gd name="T45" fmla="*/ 387 h 651"/>
                      <a:gd name="T46" fmla="*/ 70 w 690"/>
                      <a:gd name="T47" fmla="*/ 251 h 651"/>
                      <a:gd name="T48" fmla="*/ 2 w 690"/>
                      <a:gd name="T49" fmla="*/ 108 h 651"/>
                      <a:gd name="T50" fmla="*/ 0 w 690"/>
                      <a:gd name="T51" fmla="*/ 96 h 651"/>
                      <a:gd name="T52" fmla="*/ 2 w 690"/>
                      <a:gd name="T53" fmla="*/ 68 h 651"/>
                      <a:gd name="T54" fmla="*/ 2 w 690"/>
                      <a:gd name="T55" fmla="*/ 28 h 651"/>
                      <a:gd name="T56" fmla="*/ 14 w 690"/>
                      <a:gd name="T57" fmla="*/ 20 h 651"/>
                      <a:gd name="T58" fmla="*/ 66 w 690"/>
                      <a:gd name="T59" fmla="*/ 4 h 651"/>
                      <a:gd name="T60" fmla="*/ 88 w 690"/>
                      <a:gd name="T61" fmla="*/ 0 h 651"/>
                      <a:gd name="T62" fmla="*/ 136 w 690"/>
                      <a:gd name="T63" fmla="*/ 2 h 651"/>
                      <a:gd name="T64" fmla="*/ 196 w 690"/>
                      <a:gd name="T65" fmla="*/ 10 h 651"/>
                      <a:gd name="T66" fmla="*/ 210 w 690"/>
                      <a:gd name="T67" fmla="*/ 12 h 6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690" h="651">
                        <a:moveTo>
                          <a:pt x="210" y="12"/>
                        </a:moveTo>
                        <a:lnTo>
                          <a:pt x="210" y="12"/>
                        </a:lnTo>
                        <a:lnTo>
                          <a:pt x="232" y="24"/>
                        </a:lnTo>
                        <a:lnTo>
                          <a:pt x="256" y="38"/>
                        </a:lnTo>
                        <a:lnTo>
                          <a:pt x="284" y="54"/>
                        </a:lnTo>
                        <a:lnTo>
                          <a:pt x="312" y="74"/>
                        </a:lnTo>
                        <a:lnTo>
                          <a:pt x="336" y="96"/>
                        </a:lnTo>
                        <a:lnTo>
                          <a:pt x="346" y="108"/>
                        </a:lnTo>
                        <a:lnTo>
                          <a:pt x="354" y="118"/>
                        </a:lnTo>
                        <a:lnTo>
                          <a:pt x="360" y="130"/>
                        </a:lnTo>
                        <a:lnTo>
                          <a:pt x="362" y="140"/>
                        </a:lnTo>
                        <a:lnTo>
                          <a:pt x="362" y="140"/>
                        </a:lnTo>
                        <a:lnTo>
                          <a:pt x="362" y="149"/>
                        </a:lnTo>
                        <a:lnTo>
                          <a:pt x="358" y="157"/>
                        </a:lnTo>
                        <a:lnTo>
                          <a:pt x="354" y="165"/>
                        </a:lnTo>
                        <a:lnTo>
                          <a:pt x="348" y="171"/>
                        </a:lnTo>
                        <a:lnTo>
                          <a:pt x="338" y="177"/>
                        </a:lnTo>
                        <a:lnTo>
                          <a:pt x="330" y="183"/>
                        </a:lnTo>
                        <a:lnTo>
                          <a:pt x="308" y="191"/>
                        </a:lnTo>
                        <a:lnTo>
                          <a:pt x="268" y="201"/>
                        </a:lnTo>
                        <a:lnTo>
                          <a:pt x="256" y="207"/>
                        </a:lnTo>
                        <a:lnTo>
                          <a:pt x="252" y="209"/>
                        </a:lnTo>
                        <a:lnTo>
                          <a:pt x="250" y="211"/>
                        </a:lnTo>
                        <a:lnTo>
                          <a:pt x="250" y="211"/>
                        </a:lnTo>
                        <a:lnTo>
                          <a:pt x="254" y="215"/>
                        </a:lnTo>
                        <a:lnTo>
                          <a:pt x="264" y="225"/>
                        </a:lnTo>
                        <a:lnTo>
                          <a:pt x="300" y="251"/>
                        </a:lnTo>
                        <a:lnTo>
                          <a:pt x="412" y="331"/>
                        </a:lnTo>
                        <a:lnTo>
                          <a:pt x="476" y="377"/>
                        </a:lnTo>
                        <a:lnTo>
                          <a:pt x="534" y="419"/>
                        </a:lnTo>
                        <a:lnTo>
                          <a:pt x="580" y="455"/>
                        </a:lnTo>
                        <a:lnTo>
                          <a:pt x="598" y="471"/>
                        </a:lnTo>
                        <a:lnTo>
                          <a:pt x="610" y="483"/>
                        </a:lnTo>
                        <a:lnTo>
                          <a:pt x="610" y="483"/>
                        </a:lnTo>
                        <a:lnTo>
                          <a:pt x="642" y="523"/>
                        </a:lnTo>
                        <a:lnTo>
                          <a:pt x="668" y="555"/>
                        </a:lnTo>
                        <a:lnTo>
                          <a:pt x="690" y="587"/>
                        </a:lnTo>
                        <a:lnTo>
                          <a:pt x="690" y="587"/>
                        </a:lnTo>
                        <a:lnTo>
                          <a:pt x="614" y="621"/>
                        </a:lnTo>
                        <a:lnTo>
                          <a:pt x="558" y="643"/>
                        </a:lnTo>
                        <a:lnTo>
                          <a:pt x="540" y="649"/>
                        </a:lnTo>
                        <a:lnTo>
                          <a:pt x="530" y="651"/>
                        </a:lnTo>
                        <a:lnTo>
                          <a:pt x="530" y="651"/>
                        </a:lnTo>
                        <a:lnTo>
                          <a:pt x="332" y="519"/>
                        </a:lnTo>
                        <a:lnTo>
                          <a:pt x="138" y="387"/>
                        </a:lnTo>
                        <a:lnTo>
                          <a:pt x="138" y="387"/>
                        </a:lnTo>
                        <a:lnTo>
                          <a:pt x="116" y="343"/>
                        </a:lnTo>
                        <a:lnTo>
                          <a:pt x="70" y="251"/>
                        </a:lnTo>
                        <a:lnTo>
                          <a:pt x="24" y="157"/>
                        </a:lnTo>
                        <a:lnTo>
                          <a:pt x="2" y="108"/>
                        </a:lnTo>
                        <a:lnTo>
                          <a:pt x="2" y="108"/>
                        </a:lnTo>
                        <a:lnTo>
                          <a:pt x="0" y="96"/>
                        </a:lnTo>
                        <a:lnTo>
                          <a:pt x="0" y="86"/>
                        </a:lnTo>
                        <a:lnTo>
                          <a:pt x="2" y="68"/>
                        </a:lnTo>
                        <a:lnTo>
                          <a:pt x="2" y="28"/>
                        </a:lnTo>
                        <a:lnTo>
                          <a:pt x="2" y="28"/>
                        </a:lnTo>
                        <a:lnTo>
                          <a:pt x="4" y="26"/>
                        </a:lnTo>
                        <a:lnTo>
                          <a:pt x="14" y="20"/>
                        </a:lnTo>
                        <a:lnTo>
                          <a:pt x="34" y="12"/>
                        </a:lnTo>
                        <a:lnTo>
                          <a:pt x="66" y="4"/>
                        </a:lnTo>
                        <a:lnTo>
                          <a:pt x="66" y="4"/>
                        </a:lnTo>
                        <a:lnTo>
                          <a:pt x="88" y="0"/>
                        </a:lnTo>
                        <a:lnTo>
                          <a:pt x="112" y="0"/>
                        </a:lnTo>
                        <a:lnTo>
                          <a:pt x="136" y="2"/>
                        </a:lnTo>
                        <a:lnTo>
                          <a:pt x="158" y="4"/>
                        </a:lnTo>
                        <a:lnTo>
                          <a:pt x="196" y="10"/>
                        </a:lnTo>
                        <a:lnTo>
                          <a:pt x="210" y="12"/>
                        </a:lnTo>
                        <a:lnTo>
                          <a:pt x="210" y="12"/>
                        </a:lnTo>
                        <a:close/>
                      </a:path>
                    </a:pathLst>
                  </a:custGeom>
                  <a:solidFill>
                    <a:srgbClr val="598F5F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23" name="Freeform 107">
                    <a:extLst>
                      <a:ext uri="{FF2B5EF4-FFF2-40B4-BE49-F238E27FC236}">
                        <a16:creationId xmlns:a16="http://schemas.microsoft.com/office/drawing/2014/main" id="{D963451A-8D42-4BAC-B875-77E93967E2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11" y="3001"/>
                    <a:ext cx="552" cy="503"/>
                  </a:xfrm>
                  <a:custGeom>
                    <a:avLst/>
                    <a:gdLst>
                      <a:gd name="T0" fmla="*/ 0 w 552"/>
                      <a:gd name="T1" fmla="*/ 96 h 503"/>
                      <a:gd name="T2" fmla="*/ 480 w 552"/>
                      <a:gd name="T3" fmla="*/ 503 h 503"/>
                      <a:gd name="T4" fmla="*/ 552 w 552"/>
                      <a:gd name="T5" fmla="*/ 407 h 503"/>
                      <a:gd name="T6" fmla="*/ 552 w 552"/>
                      <a:gd name="T7" fmla="*/ 407 h 503"/>
                      <a:gd name="T8" fmla="*/ 406 w 552"/>
                      <a:gd name="T9" fmla="*/ 289 h 503"/>
                      <a:gd name="T10" fmla="*/ 306 w 552"/>
                      <a:gd name="T11" fmla="*/ 207 h 503"/>
                      <a:gd name="T12" fmla="*/ 274 w 552"/>
                      <a:gd name="T13" fmla="*/ 180 h 503"/>
                      <a:gd name="T14" fmla="*/ 266 w 552"/>
                      <a:gd name="T15" fmla="*/ 172 h 503"/>
                      <a:gd name="T16" fmla="*/ 264 w 552"/>
                      <a:gd name="T17" fmla="*/ 168 h 503"/>
                      <a:gd name="T18" fmla="*/ 264 w 552"/>
                      <a:gd name="T19" fmla="*/ 168 h 503"/>
                      <a:gd name="T20" fmla="*/ 272 w 552"/>
                      <a:gd name="T21" fmla="*/ 166 h 503"/>
                      <a:gd name="T22" fmla="*/ 286 w 552"/>
                      <a:gd name="T23" fmla="*/ 164 h 503"/>
                      <a:gd name="T24" fmla="*/ 324 w 552"/>
                      <a:gd name="T25" fmla="*/ 160 h 503"/>
                      <a:gd name="T26" fmla="*/ 344 w 552"/>
                      <a:gd name="T27" fmla="*/ 158 h 503"/>
                      <a:gd name="T28" fmla="*/ 364 w 552"/>
                      <a:gd name="T29" fmla="*/ 154 h 503"/>
                      <a:gd name="T30" fmla="*/ 376 w 552"/>
                      <a:gd name="T31" fmla="*/ 150 h 503"/>
                      <a:gd name="T32" fmla="*/ 382 w 552"/>
                      <a:gd name="T33" fmla="*/ 146 h 503"/>
                      <a:gd name="T34" fmla="*/ 384 w 552"/>
                      <a:gd name="T35" fmla="*/ 144 h 503"/>
                      <a:gd name="T36" fmla="*/ 384 w 552"/>
                      <a:gd name="T37" fmla="*/ 144 h 503"/>
                      <a:gd name="T38" fmla="*/ 384 w 552"/>
                      <a:gd name="T39" fmla="*/ 140 h 503"/>
                      <a:gd name="T40" fmla="*/ 384 w 552"/>
                      <a:gd name="T41" fmla="*/ 134 h 503"/>
                      <a:gd name="T42" fmla="*/ 380 w 552"/>
                      <a:gd name="T43" fmla="*/ 120 h 503"/>
                      <a:gd name="T44" fmla="*/ 370 w 552"/>
                      <a:gd name="T45" fmla="*/ 102 h 503"/>
                      <a:gd name="T46" fmla="*/ 358 w 552"/>
                      <a:gd name="T47" fmla="*/ 82 h 503"/>
                      <a:gd name="T48" fmla="*/ 344 w 552"/>
                      <a:gd name="T49" fmla="*/ 62 h 503"/>
                      <a:gd name="T50" fmla="*/ 326 w 552"/>
                      <a:gd name="T51" fmla="*/ 44 h 503"/>
                      <a:gd name="T52" fmla="*/ 308 w 552"/>
                      <a:gd name="T53" fmla="*/ 28 h 503"/>
                      <a:gd name="T54" fmla="*/ 298 w 552"/>
                      <a:gd name="T55" fmla="*/ 20 h 503"/>
                      <a:gd name="T56" fmla="*/ 288 w 552"/>
                      <a:gd name="T57" fmla="*/ 16 h 503"/>
                      <a:gd name="T58" fmla="*/ 288 w 552"/>
                      <a:gd name="T59" fmla="*/ 16 h 503"/>
                      <a:gd name="T60" fmla="*/ 268 w 552"/>
                      <a:gd name="T61" fmla="*/ 8 h 503"/>
                      <a:gd name="T62" fmla="*/ 246 w 552"/>
                      <a:gd name="T63" fmla="*/ 4 h 503"/>
                      <a:gd name="T64" fmla="*/ 222 w 552"/>
                      <a:gd name="T65" fmla="*/ 2 h 503"/>
                      <a:gd name="T66" fmla="*/ 198 w 552"/>
                      <a:gd name="T67" fmla="*/ 0 h 503"/>
                      <a:gd name="T68" fmla="*/ 172 w 552"/>
                      <a:gd name="T69" fmla="*/ 2 h 503"/>
                      <a:gd name="T70" fmla="*/ 148 w 552"/>
                      <a:gd name="T71" fmla="*/ 4 h 503"/>
                      <a:gd name="T72" fmla="*/ 122 w 552"/>
                      <a:gd name="T73" fmla="*/ 10 h 503"/>
                      <a:gd name="T74" fmla="*/ 96 w 552"/>
                      <a:gd name="T75" fmla="*/ 16 h 503"/>
                      <a:gd name="T76" fmla="*/ 96 w 552"/>
                      <a:gd name="T77" fmla="*/ 16 h 503"/>
                      <a:gd name="T78" fmla="*/ 72 w 552"/>
                      <a:gd name="T79" fmla="*/ 26 h 503"/>
                      <a:gd name="T80" fmla="*/ 52 w 552"/>
                      <a:gd name="T81" fmla="*/ 36 h 503"/>
                      <a:gd name="T82" fmla="*/ 36 w 552"/>
                      <a:gd name="T83" fmla="*/ 50 h 503"/>
                      <a:gd name="T84" fmla="*/ 22 w 552"/>
                      <a:gd name="T85" fmla="*/ 64 h 503"/>
                      <a:gd name="T86" fmla="*/ 12 w 552"/>
                      <a:gd name="T87" fmla="*/ 76 h 503"/>
                      <a:gd name="T88" fmla="*/ 6 w 552"/>
                      <a:gd name="T89" fmla="*/ 86 h 503"/>
                      <a:gd name="T90" fmla="*/ 0 w 552"/>
                      <a:gd name="T91" fmla="*/ 96 h 503"/>
                      <a:gd name="T92" fmla="*/ 0 w 552"/>
                      <a:gd name="T93" fmla="*/ 96 h 5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552" h="503">
                        <a:moveTo>
                          <a:pt x="0" y="96"/>
                        </a:moveTo>
                        <a:lnTo>
                          <a:pt x="480" y="503"/>
                        </a:lnTo>
                        <a:lnTo>
                          <a:pt x="552" y="407"/>
                        </a:lnTo>
                        <a:lnTo>
                          <a:pt x="552" y="407"/>
                        </a:lnTo>
                        <a:lnTo>
                          <a:pt x="406" y="289"/>
                        </a:lnTo>
                        <a:lnTo>
                          <a:pt x="306" y="207"/>
                        </a:lnTo>
                        <a:lnTo>
                          <a:pt x="274" y="180"/>
                        </a:lnTo>
                        <a:lnTo>
                          <a:pt x="266" y="172"/>
                        </a:lnTo>
                        <a:lnTo>
                          <a:pt x="264" y="168"/>
                        </a:lnTo>
                        <a:lnTo>
                          <a:pt x="264" y="168"/>
                        </a:lnTo>
                        <a:lnTo>
                          <a:pt x="272" y="166"/>
                        </a:lnTo>
                        <a:lnTo>
                          <a:pt x="286" y="164"/>
                        </a:lnTo>
                        <a:lnTo>
                          <a:pt x="324" y="160"/>
                        </a:lnTo>
                        <a:lnTo>
                          <a:pt x="344" y="158"/>
                        </a:lnTo>
                        <a:lnTo>
                          <a:pt x="364" y="154"/>
                        </a:lnTo>
                        <a:lnTo>
                          <a:pt x="376" y="150"/>
                        </a:lnTo>
                        <a:lnTo>
                          <a:pt x="382" y="146"/>
                        </a:lnTo>
                        <a:lnTo>
                          <a:pt x="384" y="144"/>
                        </a:lnTo>
                        <a:lnTo>
                          <a:pt x="384" y="144"/>
                        </a:lnTo>
                        <a:lnTo>
                          <a:pt x="384" y="140"/>
                        </a:lnTo>
                        <a:lnTo>
                          <a:pt x="384" y="134"/>
                        </a:lnTo>
                        <a:lnTo>
                          <a:pt x="380" y="120"/>
                        </a:lnTo>
                        <a:lnTo>
                          <a:pt x="370" y="102"/>
                        </a:lnTo>
                        <a:lnTo>
                          <a:pt x="358" y="82"/>
                        </a:lnTo>
                        <a:lnTo>
                          <a:pt x="344" y="62"/>
                        </a:lnTo>
                        <a:lnTo>
                          <a:pt x="326" y="44"/>
                        </a:lnTo>
                        <a:lnTo>
                          <a:pt x="308" y="28"/>
                        </a:lnTo>
                        <a:lnTo>
                          <a:pt x="298" y="20"/>
                        </a:lnTo>
                        <a:lnTo>
                          <a:pt x="288" y="16"/>
                        </a:lnTo>
                        <a:lnTo>
                          <a:pt x="288" y="16"/>
                        </a:lnTo>
                        <a:lnTo>
                          <a:pt x="268" y="8"/>
                        </a:lnTo>
                        <a:lnTo>
                          <a:pt x="246" y="4"/>
                        </a:lnTo>
                        <a:lnTo>
                          <a:pt x="222" y="2"/>
                        </a:lnTo>
                        <a:lnTo>
                          <a:pt x="198" y="0"/>
                        </a:lnTo>
                        <a:lnTo>
                          <a:pt x="172" y="2"/>
                        </a:lnTo>
                        <a:lnTo>
                          <a:pt x="148" y="4"/>
                        </a:lnTo>
                        <a:lnTo>
                          <a:pt x="122" y="10"/>
                        </a:lnTo>
                        <a:lnTo>
                          <a:pt x="96" y="16"/>
                        </a:lnTo>
                        <a:lnTo>
                          <a:pt x="96" y="16"/>
                        </a:lnTo>
                        <a:lnTo>
                          <a:pt x="72" y="26"/>
                        </a:lnTo>
                        <a:lnTo>
                          <a:pt x="52" y="36"/>
                        </a:lnTo>
                        <a:lnTo>
                          <a:pt x="36" y="50"/>
                        </a:lnTo>
                        <a:lnTo>
                          <a:pt x="22" y="64"/>
                        </a:lnTo>
                        <a:lnTo>
                          <a:pt x="12" y="76"/>
                        </a:lnTo>
                        <a:lnTo>
                          <a:pt x="6" y="86"/>
                        </a:lnTo>
                        <a:lnTo>
                          <a:pt x="0" y="96"/>
                        </a:lnTo>
                        <a:lnTo>
                          <a:pt x="0" y="96"/>
                        </a:lnTo>
                        <a:close/>
                      </a:path>
                    </a:pathLst>
                  </a:custGeom>
                  <a:solidFill>
                    <a:srgbClr val="598F5F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24" name="Freeform 108">
                    <a:extLst>
                      <a:ext uri="{FF2B5EF4-FFF2-40B4-BE49-F238E27FC236}">
                        <a16:creationId xmlns:a16="http://schemas.microsoft.com/office/drawing/2014/main" id="{68FF2769-DA64-4D8A-B571-2A911CF9D16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83" y="3041"/>
                    <a:ext cx="280" cy="255"/>
                  </a:xfrm>
                  <a:custGeom>
                    <a:avLst/>
                    <a:gdLst>
                      <a:gd name="T0" fmla="*/ 0 w 280"/>
                      <a:gd name="T1" fmla="*/ 40 h 255"/>
                      <a:gd name="T2" fmla="*/ 0 w 280"/>
                      <a:gd name="T3" fmla="*/ 40 h 255"/>
                      <a:gd name="T4" fmla="*/ 32 w 280"/>
                      <a:gd name="T5" fmla="*/ 82 h 255"/>
                      <a:gd name="T6" fmla="*/ 92 w 280"/>
                      <a:gd name="T7" fmla="*/ 154 h 255"/>
                      <a:gd name="T8" fmla="*/ 176 w 280"/>
                      <a:gd name="T9" fmla="*/ 255 h 255"/>
                      <a:gd name="T10" fmla="*/ 280 w 280"/>
                      <a:gd name="T11" fmla="*/ 104 h 255"/>
                      <a:gd name="T12" fmla="*/ 280 w 280"/>
                      <a:gd name="T13" fmla="*/ 104 h 255"/>
                      <a:gd name="T14" fmla="*/ 278 w 280"/>
                      <a:gd name="T15" fmla="*/ 100 h 255"/>
                      <a:gd name="T16" fmla="*/ 270 w 280"/>
                      <a:gd name="T17" fmla="*/ 88 h 255"/>
                      <a:gd name="T18" fmla="*/ 264 w 280"/>
                      <a:gd name="T19" fmla="*/ 80 h 255"/>
                      <a:gd name="T20" fmla="*/ 254 w 280"/>
                      <a:gd name="T21" fmla="*/ 70 h 255"/>
                      <a:gd name="T22" fmla="*/ 240 w 280"/>
                      <a:gd name="T23" fmla="*/ 60 h 255"/>
                      <a:gd name="T24" fmla="*/ 224 w 280"/>
                      <a:gd name="T25" fmla="*/ 48 h 255"/>
                      <a:gd name="T26" fmla="*/ 224 w 280"/>
                      <a:gd name="T27" fmla="*/ 48 h 255"/>
                      <a:gd name="T28" fmla="*/ 208 w 280"/>
                      <a:gd name="T29" fmla="*/ 36 h 255"/>
                      <a:gd name="T30" fmla="*/ 196 w 280"/>
                      <a:gd name="T31" fmla="*/ 26 h 255"/>
                      <a:gd name="T32" fmla="*/ 182 w 280"/>
                      <a:gd name="T33" fmla="*/ 12 h 255"/>
                      <a:gd name="T34" fmla="*/ 178 w 280"/>
                      <a:gd name="T35" fmla="*/ 6 h 255"/>
                      <a:gd name="T36" fmla="*/ 172 w 280"/>
                      <a:gd name="T37" fmla="*/ 2 h 255"/>
                      <a:gd name="T38" fmla="*/ 164 w 280"/>
                      <a:gd name="T39" fmla="*/ 0 h 255"/>
                      <a:gd name="T40" fmla="*/ 152 w 280"/>
                      <a:gd name="T41" fmla="*/ 0 h 255"/>
                      <a:gd name="T42" fmla="*/ 152 w 280"/>
                      <a:gd name="T43" fmla="*/ 0 h 255"/>
                      <a:gd name="T44" fmla="*/ 134 w 280"/>
                      <a:gd name="T45" fmla="*/ 0 h 255"/>
                      <a:gd name="T46" fmla="*/ 112 w 280"/>
                      <a:gd name="T47" fmla="*/ 4 h 255"/>
                      <a:gd name="T48" fmla="*/ 58 w 280"/>
                      <a:gd name="T49" fmla="*/ 14 h 255"/>
                      <a:gd name="T50" fmla="*/ 34 w 280"/>
                      <a:gd name="T51" fmla="*/ 20 h 255"/>
                      <a:gd name="T52" fmla="*/ 14 w 280"/>
                      <a:gd name="T53" fmla="*/ 26 h 255"/>
                      <a:gd name="T54" fmla="*/ 2 w 280"/>
                      <a:gd name="T55" fmla="*/ 34 h 255"/>
                      <a:gd name="T56" fmla="*/ 0 w 280"/>
                      <a:gd name="T57" fmla="*/ 36 h 255"/>
                      <a:gd name="T58" fmla="*/ 0 w 280"/>
                      <a:gd name="T59" fmla="*/ 40 h 255"/>
                      <a:gd name="T60" fmla="*/ 0 w 280"/>
                      <a:gd name="T61" fmla="*/ 40 h 2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280" h="255">
                        <a:moveTo>
                          <a:pt x="0" y="40"/>
                        </a:moveTo>
                        <a:lnTo>
                          <a:pt x="0" y="40"/>
                        </a:lnTo>
                        <a:lnTo>
                          <a:pt x="32" y="82"/>
                        </a:lnTo>
                        <a:lnTo>
                          <a:pt x="92" y="154"/>
                        </a:lnTo>
                        <a:lnTo>
                          <a:pt x="176" y="255"/>
                        </a:lnTo>
                        <a:lnTo>
                          <a:pt x="280" y="104"/>
                        </a:lnTo>
                        <a:lnTo>
                          <a:pt x="280" y="104"/>
                        </a:lnTo>
                        <a:lnTo>
                          <a:pt x="278" y="100"/>
                        </a:lnTo>
                        <a:lnTo>
                          <a:pt x="270" y="88"/>
                        </a:lnTo>
                        <a:lnTo>
                          <a:pt x="264" y="80"/>
                        </a:lnTo>
                        <a:lnTo>
                          <a:pt x="254" y="70"/>
                        </a:lnTo>
                        <a:lnTo>
                          <a:pt x="240" y="60"/>
                        </a:lnTo>
                        <a:lnTo>
                          <a:pt x="224" y="48"/>
                        </a:lnTo>
                        <a:lnTo>
                          <a:pt x="224" y="48"/>
                        </a:lnTo>
                        <a:lnTo>
                          <a:pt x="208" y="36"/>
                        </a:lnTo>
                        <a:lnTo>
                          <a:pt x="196" y="26"/>
                        </a:lnTo>
                        <a:lnTo>
                          <a:pt x="182" y="12"/>
                        </a:lnTo>
                        <a:lnTo>
                          <a:pt x="178" y="6"/>
                        </a:lnTo>
                        <a:lnTo>
                          <a:pt x="172" y="2"/>
                        </a:lnTo>
                        <a:lnTo>
                          <a:pt x="164" y="0"/>
                        </a:lnTo>
                        <a:lnTo>
                          <a:pt x="152" y="0"/>
                        </a:lnTo>
                        <a:lnTo>
                          <a:pt x="152" y="0"/>
                        </a:lnTo>
                        <a:lnTo>
                          <a:pt x="134" y="0"/>
                        </a:lnTo>
                        <a:lnTo>
                          <a:pt x="112" y="4"/>
                        </a:lnTo>
                        <a:lnTo>
                          <a:pt x="58" y="14"/>
                        </a:lnTo>
                        <a:lnTo>
                          <a:pt x="34" y="20"/>
                        </a:lnTo>
                        <a:lnTo>
                          <a:pt x="14" y="26"/>
                        </a:lnTo>
                        <a:lnTo>
                          <a:pt x="2" y="34"/>
                        </a:lnTo>
                        <a:lnTo>
                          <a:pt x="0" y="36"/>
                        </a:lnTo>
                        <a:lnTo>
                          <a:pt x="0" y="40"/>
                        </a:lnTo>
                        <a:lnTo>
                          <a:pt x="0" y="40"/>
                        </a:lnTo>
                        <a:close/>
                      </a:path>
                    </a:pathLst>
                  </a:custGeom>
                  <a:solidFill>
                    <a:srgbClr val="598F5F"/>
                  </a:solidFill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25" name="Freeform 109">
                    <a:extLst>
                      <a:ext uri="{FF2B5EF4-FFF2-40B4-BE49-F238E27FC236}">
                        <a16:creationId xmlns:a16="http://schemas.microsoft.com/office/drawing/2014/main" id="{BFA4241E-4172-4B30-97A8-693E6C83735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73" y="1555"/>
                    <a:ext cx="826" cy="2093"/>
                  </a:xfrm>
                  <a:custGeom>
                    <a:avLst/>
                    <a:gdLst>
                      <a:gd name="T0" fmla="*/ 412 w 826"/>
                      <a:gd name="T1" fmla="*/ 296 h 2093"/>
                      <a:gd name="T2" fmla="*/ 356 w 826"/>
                      <a:gd name="T3" fmla="*/ 336 h 2093"/>
                      <a:gd name="T4" fmla="*/ 312 w 826"/>
                      <a:gd name="T5" fmla="*/ 392 h 2093"/>
                      <a:gd name="T6" fmla="*/ 270 w 826"/>
                      <a:gd name="T7" fmla="*/ 476 h 2093"/>
                      <a:gd name="T8" fmla="*/ 242 w 826"/>
                      <a:gd name="T9" fmla="*/ 598 h 2093"/>
                      <a:gd name="T10" fmla="*/ 222 w 826"/>
                      <a:gd name="T11" fmla="*/ 774 h 2093"/>
                      <a:gd name="T12" fmla="*/ 216 w 826"/>
                      <a:gd name="T13" fmla="*/ 940 h 2093"/>
                      <a:gd name="T14" fmla="*/ 228 w 826"/>
                      <a:gd name="T15" fmla="*/ 1072 h 2093"/>
                      <a:gd name="T16" fmla="*/ 262 w 826"/>
                      <a:gd name="T17" fmla="*/ 1220 h 2093"/>
                      <a:gd name="T18" fmla="*/ 298 w 826"/>
                      <a:gd name="T19" fmla="*/ 1334 h 2093"/>
                      <a:gd name="T20" fmla="*/ 354 w 826"/>
                      <a:gd name="T21" fmla="*/ 1458 h 2093"/>
                      <a:gd name="T22" fmla="*/ 470 w 826"/>
                      <a:gd name="T23" fmla="*/ 1651 h 2093"/>
                      <a:gd name="T24" fmla="*/ 604 w 826"/>
                      <a:gd name="T25" fmla="*/ 1833 h 2093"/>
                      <a:gd name="T26" fmla="*/ 808 w 826"/>
                      <a:gd name="T27" fmla="*/ 2073 h 2093"/>
                      <a:gd name="T28" fmla="*/ 776 w 826"/>
                      <a:gd name="T29" fmla="*/ 2067 h 2093"/>
                      <a:gd name="T30" fmla="*/ 588 w 826"/>
                      <a:gd name="T31" fmla="*/ 1961 h 2093"/>
                      <a:gd name="T32" fmla="*/ 462 w 826"/>
                      <a:gd name="T33" fmla="*/ 1875 h 2093"/>
                      <a:gd name="T34" fmla="*/ 418 w 826"/>
                      <a:gd name="T35" fmla="*/ 1837 h 2093"/>
                      <a:gd name="T36" fmla="*/ 296 w 826"/>
                      <a:gd name="T37" fmla="*/ 1687 h 2093"/>
                      <a:gd name="T38" fmla="*/ 166 w 826"/>
                      <a:gd name="T39" fmla="*/ 1482 h 2093"/>
                      <a:gd name="T40" fmla="*/ 98 w 826"/>
                      <a:gd name="T41" fmla="*/ 1334 h 2093"/>
                      <a:gd name="T42" fmla="*/ 70 w 826"/>
                      <a:gd name="T43" fmla="*/ 1250 h 2093"/>
                      <a:gd name="T44" fmla="*/ 34 w 826"/>
                      <a:gd name="T45" fmla="*/ 1096 h 2093"/>
                      <a:gd name="T46" fmla="*/ 10 w 826"/>
                      <a:gd name="T47" fmla="*/ 922 h 2093"/>
                      <a:gd name="T48" fmla="*/ 0 w 826"/>
                      <a:gd name="T49" fmla="*/ 750 h 2093"/>
                      <a:gd name="T50" fmla="*/ 8 w 826"/>
                      <a:gd name="T51" fmla="*/ 598 h 2093"/>
                      <a:gd name="T52" fmla="*/ 26 w 826"/>
                      <a:gd name="T53" fmla="*/ 518 h 2093"/>
                      <a:gd name="T54" fmla="*/ 86 w 826"/>
                      <a:gd name="T55" fmla="*/ 330 h 2093"/>
                      <a:gd name="T56" fmla="*/ 132 w 826"/>
                      <a:gd name="T57" fmla="*/ 218 h 2093"/>
                      <a:gd name="T58" fmla="*/ 200 w 826"/>
                      <a:gd name="T59" fmla="*/ 120 h 2093"/>
                      <a:gd name="T60" fmla="*/ 260 w 826"/>
                      <a:gd name="T61" fmla="*/ 66 h 2093"/>
                      <a:gd name="T62" fmla="*/ 318 w 826"/>
                      <a:gd name="T63" fmla="*/ 36 h 2093"/>
                      <a:gd name="T64" fmla="*/ 386 w 826"/>
                      <a:gd name="T65" fmla="*/ 14 h 2093"/>
                      <a:gd name="T66" fmla="*/ 474 w 826"/>
                      <a:gd name="T67" fmla="*/ 0 h 2093"/>
                      <a:gd name="T68" fmla="*/ 566 w 826"/>
                      <a:gd name="T69" fmla="*/ 8 h 2093"/>
                      <a:gd name="T70" fmla="*/ 624 w 826"/>
                      <a:gd name="T71" fmla="*/ 40 h 2093"/>
                      <a:gd name="T72" fmla="*/ 656 w 826"/>
                      <a:gd name="T73" fmla="*/ 82 h 2093"/>
                      <a:gd name="T74" fmla="*/ 674 w 826"/>
                      <a:gd name="T75" fmla="*/ 150 h 2093"/>
                      <a:gd name="T76" fmla="*/ 680 w 826"/>
                      <a:gd name="T77" fmla="*/ 192 h 2093"/>
                      <a:gd name="T78" fmla="*/ 672 w 826"/>
                      <a:gd name="T79" fmla="*/ 252 h 2093"/>
                      <a:gd name="T80" fmla="*/ 646 w 826"/>
                      <a:gd name="T81" fmla="*/ 286 h 2093"/>
                      <a:gd name="T82" fmla="*/ 626 w 826"/>
                      <a:gd name="T83" fmla="*/ 302 h 2093"/>
                      <a:gd name="T84" fmla="*/ 548 w 826"/>
                      <a:gd name="T85" fmla="*/ 340 h 2093"/>
                      <a:gd name="T86" fmla="*/ 498 w 826"/>
                      <a:gd name="T87" fmla="*/ 346 h 2093"/>
                      <a:gd name="T88" fmla="*/ 466 w 826"/>
                      <a:gd name="T89" fmla="*/ 336 h 2093"/>
                      <a:gd name="T90" fmla="*/ 434 w 826"/>
                      <a:gd name="T91" fmla="*/ 314 h 2093"/>
                      <a:gd name="T92" fmla="*/ 418 w 826"/>
                      <a:gd name="T93" fmla="*/ 294 h 20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826" h="2093">
                        <a:moveTo>
                          <a:pt x="418" y="294"/>
                        </a:moveTo>
                        <a:lnTo>
                          <a:pt x="418" y="294"/>
                        </a:lnTo>
                        <a:lnTo>
                          <a:pt x="412" y="296"/>
                        </a:lnTo>
                        <a:lnTo>
                          <a:pt x="396" y="306"/>
                        </a:lnTo>
                        <a:lnTo>
                          <a:pt x="370" y="324"/>
                        </a:lnTo>
                        <a:lnTo>
                          <a:pt x="356" y="336"/>
                        </a:lnTo>
                        <a:lnTo>
                          <a:pt x="342" y="352"/>
                        </a:lnTo>
                        <a:lnTo>
                          <a:pt x="326" y="370"/>
                        </a:lnTo>
                        <a:lnTo>
                          <a:pt x="312" y="392"/>
                        </a:lnTo>
                        <a:lnTo>
                          <a:pt x="298" y="416"/>
                        </a:lnTo>
                        <a:lnTo>
                          <a:pt x="284" y="444"/>
                        </a:lnTo>
                        <a:lnTo>
                          <a:pt x="270" y="476"/>
                        </a:lnTo>
                        <a:lnTo>
                          <a:pt x="258" y="512"/>
                        </a:lnTo>
                        <a:lnTo>
                          <a:pt x="250" y="554"/>
                        </a:lnTo>
                        <a:lnTo>
                          <a:pt x="242" y="598"/>
                        </a:lnTo>
                        <a:lnTo>
                          <a:pt x="242" y="598"/>
                        </a:lnTo>
                        <a:lnTo>
                          <a:pt x="230" y="688"/>
                        </a:lnTo>
                        <a:lnTo>
                          <a:pt x="222" y="774"/>
                        </a:lnTo>
                        <a:lnTo>
                          <a:pt x="216" y="858"/>
                        </a:lnTo>
                        <a:lnTo>
                          <a:pt x="214" y="898"/>
                        </a:lnTo>
                        <a:lnTo>
                          <a:pt x="216" y="940"/>
                        </a:lnTo>
                        <a:lnTo>
                          <a:pt x="218" y="984"/>
                        </a:lnTo>
                        <a:lnTo>
                          <a:pt x="222" y="1026"/>
                        </a:lnTo>
                        <a:lnTo>
                          <a:pt x="228" y="1072"/>
                        </a:lnTo>
                        <a:lnTo>
                          <a:pt x="236" y="1120"/>
                        </a:lnTo>
                        <a:lnTo>
                          <a:pt x="248" y="1168"/>
                        </a:lnTo>
                        <a:lnTo>
                          <a:pt x="262" y="1220"/>
                        </a:lnTo>
                        <a:lnTo>
                          <a:pt x="278" y="1276"/>
                        </a:lnTo>
                        <a:lnTo>
                          <a:pt x="298" y="1334"/>
                        </a:lnTo>
                        <a:lnTo>
                          <a:pt x="298" y="1334"/>
                        </a:lnTo>
                        <a:lnTo>
                          <a:pt x="310" y="1364"/>
                        </a:lnTo>
                        <a:lnTo>
                          <a:pt x="322" y="1396"/>
                        </a:lnTo>
                        <a:lnTo>
                          <a:pt x="354" y="1458"/>
                        </a:lnTo>
                        <a:lnTo>
                          <a:pt x="390" y="1522"/>
                        </a:lnTo>
                        <a:lnTo>
                          <a:pt x="428" y="1588"/>
                        </a:lnTo>
                        <a:lnTo>
                          <a:pt x="470" y="1651"/>
                        </a:lnTo>
                        <a:lnTo>
                          <a:pt x="516" y="1715"/>
                        </a:lnTo>
                        <a:lnTo>
                          <a:pt x="560" y="1775"/>
                        </a:lnTo>
                        <a:lnTo>
                          <a:pt x="604" y="1833"/>
                        </a:lnTo>
                        <a:lnTo>
                          <a:pt x="688" y="1937"/>
                        </a:lnTo>
                        <a:lnTo>
                          <a:pt x="760" y="2019"/>
                        </a:lnTo>
                        <a:lnTo>
                          <a:pt x="808" y="2073"/>
                        </a:lnTo>
                        <a:lnTo>
                          <a:pt x="826" y="2093"/>
                        </a:lnTo>
                        <a:lnTo>
                          <a:pt x="826" y="2093"/>
                        </a:lnTo>
                        <a:lnTo>
                          <a:pt x="776" y="2067"/>
                        </a:lnTo>
                        <a:lnTo>
                          <a:pt x="722" y="2037"/>
                        </a:lnTo>
                        <a:lnTo>
                          <a:pt x="658" y="2001"/>
                        </a:lnTo>
                        <a:lnTo>
                          <a:pt x="588" y="1961"/>
                        </a:lnTo>
                        <a:lnTo>
                          <a:pt x="522" y="1917"/>
                        </a:lnTo>
                        <a:lnTo>
                          <a:pt x="490" y="1897"/>
                        </a:lnTo>
                        <a:lnTo>
                          <a:pt x="462" y="1875"/>
                        </a:lnTo>
                        <a:lnTo>
                          <a:pt x="438" y="1855"/>
                        </a:lnTo>
                        <a:lnTo>
                          <a:pt x="418" y="1837"/>
                        </a:lnTo>
                        <a:lnTo>
                          <a:pt x="418" y="1837"/>
                        </a:lnTo>
                        <a:lnTo>
                          <a:pt x="380" y="1795"/>
                        </a:lnTo>
                        <a:lnTo>
                          <a:pt x="340" y="1745"/>
                        </a:lnTo>
                        <a:lnTo>
                          <a:pt x="296" y="1687"/>
                        </a:lnTo>
                        <a:lnTo>
                          <a:pt x="252" y="1622"/>
                        </a:lnTo>
                        <a:lnTo>
                          <a:pt x="208" y="1554"/>
                        </a:lnTo>
                        <a:lnTo>
                          <a:pt x="166" y="1482"/>
                        </a:lnTo>
                        <a:lnTo>
                          <a:pt x="130" y="1408"/>
                        </a:lnTo>
                        <a:lnTo>
                          <a:pt x="114" y="1370"/>
                        </a:lnTo>
                        <a:lnTo>
                          <a:pt x="98" y="1334"/>
                        </a:lnTo>
                        <a:lnTo>
                          <a:pt x="98" y="1334"/>
                        </a:lnTo>
                        <a:lnTo>
                          <a:pt x="84" y="1294"/>
                        </a:lnTo>
                        <a:lnTo>
                          <a:pt x="70" y="1250"/>
                        </a:lnTo>
                        <a:lnTo>
                          <a:pt x="58" y="1202"/>
                        </a:lnTo>
                        <a:lnTo>
                          <a:pt x="46" y="1150"/>
                        </a:lnTo>
                        <a:lnTo>
                          <a:pt x="34" y="1096"/>
                        </a:lnTo>
                        <a:lnTo>
                          <a:pt x="24" y="1040"/>
                        </a:lnTo>
                        <a:lnTo>
                          <a:pt x="16" y="982"/>
                        </a:lnTo>
                        <a:lnTo>
                          <a:pt x="10" y="922"/>
                        </a:lnTo>
                        <a:lnTo>
                          <a:pt x="4" y="864"/>
                        </a:lnTo>
                        <a:lnTo>
                          <a:pt x="0" y="806"/>
                        </a:lnTo>
                        <a:lnTo>
                          <a:pt x="0" y="750"/>
                        </a:lnTo>
                        <a:lnTo>
                          <a:pt x="0" y="696"/>
                        </a:lnTo>
                        <a:lnTo>
                          <a:pt x="2" y="646"/>
                        </a:lnTo>
                        <a:lnTo>
                          <a:pt x="8" y="598"/>
                        </a:lnTo>
                        <a:lnTo>
                          <a:pt x="16" y="556"/>
                        </a:lnTo>
                        <a:lnTo>
                          <a:pt x="26" y="518"/>
                        </a:lnTo>
                        <a:lnTo>
                          <a:pt x="26" y="518"/>
                        </a:lnTo>
                        <a:lnTo>
                          <a:pt x="50" y="446"/>
                        </a:lnTo>
                        <a:lnTo>
                          <a:pt x="72" y="368"/>
                        </a:lnTo>
                        <a:lnTo>
                          <a:pt x="86" y="330"/>
                        </a:lnTo>
                        <a:lnTo>
                          <a:pt x="98" y="292"/>
                        </a:lnTo>
                        <a:lnTo>
                          <a:pt x="114" y="254"/>
                        </a:lnTo>
                        <a:lnTo>
                          <a:pt x="132" y="218"/>
                        </a:lnTo>
                        <a:lnTo>
                          <a:pt x="152" y="184"/>
                        </a:lnTo>
                        <a:lnTo>
                          <a:pt x="174" y="150"/>
                        </a:lnTo>
                        <a:lnTo>
                          <a:pt x="200" y="120"/>
                        </a:lnTo>
                        <a:lnTo>
                          <a:pt x="228" y="92"/>
                        </a:lnTo>
                        <a:lnTo>
                          <a:pt x="244" y="78"/>
                        </a:lnTo>
                        <a:lnTo>
                          <a:pt x="260" y="66"/>
                        </a:lnTo>
                        <a:lnTo>
                          <a:pt x="278" y="54"/>
                        </a:lnTo>
                        <a:lnTo>
                          <a:pt x="298" y="44"/>
                        </a:lnTo>
                        <a:lnTo>
                          <a:pt x="318" y="36"/>
                        </a:lnTo>
                        <a:lnTo>
                          <a:pt x="340" y="28"/>
                        </a:lnTo>
                        <a:lnTo>
                          <a:pt x="362" y="20"/>
                        </a:lnTo>
                        <a:lnTo>
                          <a:pt x="386" y="14"/>
                        </a:lnTo>
                        <a:lnTo>
                          <a:pt x="386" y="14"/>
                        </a:lnTo>
                        <a:lnTo>
                          <a:pt x="432" y="6"/>
                        </a:lnTo>
                        <a:lnTo>
                          <a:pt x="474" y="0"/>
                        </a:lnTo>
                        <a:lnTo>
                          <a:pt x="510" y="0"/>
                        </a:lnTo>
                        <a:lnTo>
                          <a:pt x="540" y="2"/>
                        </a:lnTo>
                        <a:lnTo>
                          <a:pt x="566" y="8"/>
                        </a:lnTo>
                        <a:lnTo>
                          <a:pt x="590" y="16"/>
                        </a:lnTo>
                        <a:lnTo>
                          <a:pt x="608" y="28"/>
                        </a:lnTo>
                        <a:lnTo>
                          <a:pt x="624" y="40"/>
                        </a:lnTo>
                        <a:lnTo>
                          <a:pt x="638" y="52"/>
                        </a:lnTo>
                        <a:lnTo>
                          <a:pt x="648" y="68"/>
                        </a:lnTo>
                        <a:lnTo>
                          <a:pt x="656" y="82"/>
                        </a:lnTo>
                        <a:lnTo>
                          <a:pt x="662" y="96"/>
                        </a:lnTo>
                        <a:lnTo>
                          <a:pt x="670" y="126"/>
                        </a:lnTo>
                        <a:lnTo>
                          <a:pt x="674" y="150"/>
                        </a:lnTo>
                        <a:lnTo>
                          <a:pt x="674" y="150"/>
                        </a:lnTo>
                        <a:lnTo>
                          <a:pt x="678" y="172"/>
                        </a:lnTo>
                        <a:lnTo>
                          <a:pt x="680" y="192"/>
                        </a:lnTo>
                        <a:lnTo>
                          <a:pt x="680" y="212"/>
                        </a:lnTo>
                        <a:lnTo>
                          <a:pt x="678" y="232"/>
                        </a:lnTo>
                        <a:lnTo>
                          <a:pt x="672" y="252"/>
                        </a:lnTo>
                        <a:lnTo>
                          <a:pt x="662" y="270"/>
                        </a:lnTo>
                        <a:lnTo>
                          <a:pt x="654" y="278"/>
                        </a:lnTo>
                        <a:lnTo>
                          <a:pt x="646" y="286"/>
                        </a:lnTo>
                        <a:lnTo>
                          <a:pt x="636" y="294"/>
                        </a:lnTo>
                        <a:lnTo>
                          <a:pt x="626" y="302"/>
                        </a:lnTo>
                        <a:lnTo>
                          <a:pt x="626" y="302"/>
                        </a:lnTo>
                        <a:lnTo>
                          <a:pt x="584" y="326"/>
                        </a:lnTo>
                        <a:lnTo>
                          <a:pt x="564" y="334"/>
                        </a:lnTo>
                        <a:lnTo>
                          <a:pt x="548" y="340"/>
                        </a:lnTo>
                        <a:lnTo>
                          <a:pt x="530" y="344"/>
                        </a:lnTo>
                        <a:lnTo>
                          <a:pt x="514" y="346"/>
                        </a:lnTo>
                        <a:lnTo>
                          <a:pt x="498" y="346"/>
                        </a:lnTo>
                        <a:lnTo>
                          <a:pt x="482" y="342"/>
                        </a:lnTo>
                        <a:lnTo>
                          <a:pt x="482" y="342"/>
                        </a:lnTo>
                        <a:lnTo>
                          <a:pt x="466" y="336"/>
                        </a:lnTo>
                        <a:lnTo>
                          <a:pt x="454" y="330"/>
                        </a:lnTo>
                        <a:lnTo>
                          <a:pt x="442" y="322"/>
                        </a:lnTo>
                        <a:lnTo>
                          <a:pt x="434" y="314"/>
                        </a:lnTo>
                        <a:lnTo>
                          <a:pt x="422" y="300"/>
                        </a:lnTo>
                        <a:lnTo>
                          <a:pt x="418" y="294"/>
                        </a:lnTo>
                        <a:lnTo>
                          <a:pt x="418" y="294"/>
                        </a:lnTo>
                        <a:close/>
                      </a:path>
                    </a:pathLst>
                  </a:custGeom>
                  <a:solidFill>
                    <a:srgbClr val="DEA042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26" name="Freeform 110">
                    <a:extLst>
                      <a:ext uri="{FF2B5EF4-FFF2-40B4-BE49-F238E27FC236}">
                        <a16:creationId xmlns:a16="http://schemas.microsoft.com/office/drawing/2014/main" id="{C0E35596-3CEC-4F27-874E-A27B3CE9945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35" y="1555"/>
                    <a:ext cx="828" cy="2093"/>
                  </a:xfrm>
                  <a:custGeom>
                    <a:avLst/>
                    <a:gdLst>
                      <a:gd name="T0" fmla="*/ 416 w 828"/>
                      <a:gd name="T1" fmla="*/ 296 h 2093"/>
                      <a:gd name="T2" fmla="*/ 470 w 828"/>
                      <a:gd name="T3" fmla="*/ 336 h 2093"/>
                      <a:gd name="T4" fmla="*/ 516 w 828"/>
                      <a:gd name="T5" fmla="*/ 392 h 2093"/>
                      <a:gd name="T6" fmla="*/ 556 w 828"/>
                      <a:gd name="T7" fmla="*/ 476 h 2093"/>
                      <a:gd name="T8" fmla="*/ 584 w 828"/>
                      <a:gd name="T9" fmla="*/ 598 h 2093"/>
                      <a:gd name="T10" fmla="*/ 606 w 828"/>
                      <a:gd name="T11" fmla="*/ 774 h 2093"/>
                      <a:gd name="T12" fmla="*/ 612 w 828"/>
                      <a:gd name="T13" fmla="*/ 940 h 2093"/>
                      <a:gd name="T14" fmla="*/ 598 w 828"/>
                      <a:gd name="T15" fmla="*/ 1072 h 2093"/>
                      <a:gd name="T16" fmla="*/ 566 w 828"/>
                      <a:gd name="T17" fmla="*/ 1220 h 2093"/>
                      <a:gd name="T18" fmla="*/ 528 w 828"/>
                      <a:gd name="T19" fmla="*/ 1334 h 2093"/>
                      <a:gd name="T20" fmla="*/ 474 w 828"/>
                      <a:gd name="T21" fmla="*/ 1458 h 2093"/>
                      <a:gd name="T22" fmla="*/ 356 w 828"/>
                      <a:gd name="T23" fmla="*/ 1651 h 2093"/>
                      <a:gd name="T24" fmla="*/ 222 w 828"/>
                      <a:gd name="T25" fmla="*/ 1833 h 2093"/>
                      <a:gd name="T26" fmla="*/ 18 w 828"/>
                      <a:gd name="T27" fmla="*/ 2073 h 2093"/>
                      <a:gd name="T28" fmla="*/ 52 w 828"/>
                      <a:gd name="T29" fmla="*/ 2067 h 2093"/>
                      <a:gd name="T30" fmla="*/ 238 w 828"/>
                      <a:gd name="T31" fmla="*/ 1961 h 2093"/>
                      <a:gd name="T32" fmla="*/ 364 w 828"/>
                      <a:gd name="T33" fmla="*/ 1875 h 2093"/>
                      <a:gd name="T34" fmla="*/ 408 w 828"/>
                      <a:gd name="T35" fmla="*/ 1837 h 2093"/>
                      <a:gd name="T36" fmla="*/ 532 w 828"/>
                      <a:gd name="T37" fmla="*/ 1687 h 2093"/>
                      <a:gd name="T38" fmla="*/ 660 w 828"/>
                      <a:gd name="T39" fmla="*/ 1482 h 2093"/>
                      <a:gd name="T40" fmla="*/ 728 w 828"/>
                      <a:gd name="T41" fmla="*/ 1334 h 2093"/>
                      <a:gd name="T42" fmla="*/ 756 w 828"/>
                      <a:gd name="T43" fmla="*/ 1250 h 2093"/>
                      <a:gd name="T44" fmla="*/ 792 w 828"/>
                      <a:gd name="T45" fmla="*/ 1096 h 2093"/>
                      <a:gd name="T46" fmla="*/ 818 w 828"/>
                      <a:gd name="T47" fmla="*/ 922 h 2093"/>
                      <a:gd name="T48" fmla="*/ 828 w 828"/>
                      <a:gd name="T49" fmla="*/ 750 h 2093"/>
                      <a:gd name="T50" fmla="*/ 820 w 828"/>
                      <a:gd name="T51" fmla="*/ 598 h 2093"/>
                      <a:gd name="T52" fmla="*/ 800 w 828"/>
                      <a:gd name="T53" fmla="*/ 518 h 2093"/>
                      <a:gd name="T54" fmla="*/ 742 w 828"/>
                      <a:gd name="T55" fmla="*/ 330 h 2093"/>
                      <a:gd name="T56" fmla="*/ 696 w 828"/>
                      <a:gd name="T57" fmla="*/ 218 h 2093"/>
                      <a:gd name="T58" fmla="*/ 628 w 828"/>
                      <a:gd name="T59" fmla="*/ 120 h 2093"/>
                      <a:gd name="T60" fmla="*/ 566 w 828"/>
                      <a:gd name="T61" fmla="*/ 66 h 2093"/>
                      <a:gd name="T62" fmla="*/ 508 w 828"/>
                      <a:gd name="T63" fmla="*/ 36 h 2093"/>
                      <a:gd name="T64" fmla="*/ 440 w 828"/>
                      <a:gd name="T65" fmla="*/ 14 h 2093"/>
                      <a:gd name="T66" fmla="*/ 354 w 828"/>
                      <a:gd name="T67" fmla="*/ 0 h 2093"/>
                      <a:gd name="T68" fmla="*/ 260 w 828"/>
                      <a:gd name="T69" fmla="*/ 8 h 2093"/>
                      <a:gd name="T70" fmla="*/ 202 w 828"/>
                      <a:gd name="T71" fmla="*/ 40 h 2093"/>
                      <a:gd name="T72" fmla="*/ 172 w 828"/>
                      <a:gd name="T73" fmla="*/ 82 h 2093"/>
                      <a:gd name="T74" fmla="*/ 152 w 828"/>
                      <a:gd name="T75" fmla="*/ 150 h 2093"/>
                      <a:gd name="T76" fmla="*/ 148 w 828"/>
                      <a:gd name="T77" fmla="*/ 192 h 2093"/>
                      <a:gd name="T78" fmla="*/ 156 w 828"/>
                      <a:gd name="T79" fmla="*/ 252 h 2093"/>
                      <a:gd name="T80" fmla="*/ 180 w 828"/>
                      <a:gd name="T81" fmla="*/ 286 h 2093"/>
                      <a:gd name="T82" fmla="*/ 200 w 828"/>
                      <a:gd name="T83" fmla="*/ 302 h 2093"/>
                      <a:gd name="T84" fmla="*/ 280 w 828"/>
                      <a:gd name="T85" fmla="*/ 340 h 2093"/>
                      <a:gd name="T86" fmla="*/ 328 w 828"/>
                      <a:gd name="T87" fmla="*/ 346 h 2093"/>
                      <a:gd name="T88" fmla="*/ 360 w 828"/>
                      <a:gd name="T89" fmla="*/ 336 h 2093"/>
                      <a:gd name="T90" fmla="*/ 394 w 828"/>
                      <a:gd name="T91" fmla="*/ 314 h 2093"/>
                      <a:gd name="T92" fmla="*/ 408 w 828"/>
                      <a:gd name="T93" fmla="*/ 294 h 20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828" h="2093">
                        <a:moveTo>
                          <a:pt x="408" y="294"/>
                        </a:moveTo>
                        <a:lnTo>
                          <a:pt x="408" y="294"/>
                        </a:lnTo>
                        <a:lnTo>
                          <a:pt x="416" y="296"/>
                        </a:lnTo>
                        <a:lnTo>
                          <a:pt x="432" y="306"/>
                        </a:lnTo>
                        <a:lnTo>
                          <a:pt x="456" y="324"/>
                        </a:lnTo>
                        <a:lnTo>
                          <a:pt x="470" y="336"/>
                        </a:lnTo>
                        <a:lnTo>
                          <a:pt x="484" y="352"/>
                        </a:lnTo>
                        <a:lnTo>
                          <a:pt x="500" y="370"/>
                        </a:lnTo>
                        <a:lnTo>
                          <a:pt x="516" y="392"/>
                        </a:lnTo>
                        <a:lnTo>
                          <a:pt x="530" y="416"/>
                        </a:lnTo>
                        <a:lnTo>
                          <a:pt x="544" y="444"/>
                        </a:lnTo>
                        <a:lnTo>
                          <a:pt x="556" y="476"/>
                        </a:lnTo>
                        <a:lnTo>
                          <a:pt x="568" y="512"/>
                        </a:lnTo>
                        <a:lnTo>
                          <a:pt x="578" y="554"/>
                        </a:lnTo>
                        <a:lnTo>
                          <a:pt x="584" y="598"/>
                        </a:lnTo>
                        <a:lnTo>
                          <a:pt x="584" y="598"/>
                        </a:lnTo>
                        <a:lnTo>
                          <a:pt x="596" y="688"/>
                        </a:lnTo>
                        <a:lnTo>
                          <a:pt x="606" y="774"/>
                        </a:lnTo>
                        <a:lnTo>
                          <a:pt x="612" y="858"/>
                        </a:lnTo>
                        <a:lnTo>
                          <a:pt x="612" y="898"/>
                        </a:lnTo>
                        <a:lnTo>
                          <a:pt x="612" y="940"/>
                        </a:lnTo>
                        <a:lnTo>
                          <a:pt x="610" y="984"/>
                        </a:lnTo>
                        <a:lnTo>
                          <a:pt x="606" y="1026"/>
                        </a:lnTo>
                        <a:lnTo>
                          <a:pt x="598" y="1072"/>
                        </a:lnTo>
                        <a:lnTo>
                          <a:pt x="590" y="1120"/>
                        </a:lnTo>
                        <a:lnTo>
                          <a:pt x="580" y="1168"/>
                        </a:lnTo>
                        <a:lnTo>
                          <a:pt x="566" y="1220"/>
                        </a:lnTo>
                        <a:lnTo>
                          <a:pt x="548" y="1276"/>
                        </a:lnTo>
                        <a:lnTo>
                          <a:pt x="528" y="1334"/>
                        </a:lnTo>
                        <a:lnTo>
                          <a:pt x="528" y="1334"/>
                        </a:lnTo>
                        <a:lnTo>
                          <a:pt x="518" y="1364"/>
                        </a:lnTo>
                        <a:lnTo>
                          <a:pt x="504" y="1396"/>
                        </a:lnTo>
                        <a:lnTo>
                          <a:pt x="474" y="1458"/>
                        </a:lnTo>
                        <a:lnTo>
                          <a:pt x="438" y="1522"/>
                        </a:lnTo>
                        <a:lnTo>
                          <a:pt x="398" y="1588"/>
                        </a:lnTo>
                        <a:lnTo>
                          <a:pt x="356" y="1651"/>
                        </a:lnTo>
                        <a:lnTo>
                          <a:pt x="312" y="1715"/>
                        </a:lnTo>
                        <a:lnTo>
                          <a:pt x="266" y="1775"/>
                        </a:lnTo>
                        <a:lnTo>
                          <a:pt x="222" y="1833"/>
                        </a:lnTo>
                        <a:lnTo>
                          <a:pt x="138" y="1937"/>
                        </a:lnTo>
                        <a:lnTo>
                          <a:pt x="68" y="2019"/>
                        </a:lnTo>
                        <a:lnTo>
                          <a:pt x="18" y="2073"/>
                        </a:lnTo>
                        <a:lnTo>
                          <a:pt x="0" y="2093"/>
                        </a:lnTo>
                        <a:lnTo>
                          <a:pt x="0" y="2093"/>
                        </a:lnTo>
                        <a:lnTo>
                          <a:pt x="52" y="2067"/>
                        </a:lnTo>
                        <a:lnTo>
                          <a:pt x="106" y="2037"/>
                        </a:lnTo>
                        <a:lnTo>
                          <a:pt x="170" y="2001"/>
                        </a:lnTo>
                        <a:lnTo>
                          <a:pt x="238" y="1961"/>
                        </a:lnTo>
                        <a:lnTo>
                          <a:pt x="306" y="1917"/>
                        </a:lnTo>
                        <a:lnTo>
                          <a:pt x="336" y="1897"/>
                        </a:lnTo>
                        <a:lnTo>
                          <a:pt x="364" y="1875"/>
                        </a:lnTo>
                        <a:lnTo>
                          <a:pt x="388" y="1855"/>
                        </a:lnTo>
                        <a:lnTo>
                          <a:pt x="408" y="1837"/>
                        </a:lnTo>
                        <a:lnTo>
                          <a:pt x="408" y="1837"/>
                        </a:lnTo>
                        <a:lnTo>
                          <a:pt x="446" y="1795"/>
                        </a:lnTo>
                        <a:lnTo>
                          <a:pt x="488" y="1745"/>
                        </a:lnTo>
                        <a:lnTo>
                          <a:pt x="532" y="1687"/>
                        </a:lnTo>
                        <a:lnTo>
                          <a:pt x="576" y="1622"/>
                        </a:lnTo>
                        <a:lnTo>
                          <a:pt x="620" y="1554"/>
                        </a:lnTo>
                        <a:lnTo>
                          <a:pt x="660" y="1482"/>
                        </a:lnTo>
                        <a:lnTo>
                          <a:pt x="698" y="1408"/>
                        </a:lnTo>
                        <a:lnTo>
                          <a:pt x="714" y="1370"/>
                        </a:lnTo>
                        <a:lnTo>
                          <a:pt x="728" y="1334"/>
                        </a:lnTo>
                        <a:lnTo>
                          <a:pt x="728" y="1334"/>
                        </a:lnTo>
                        <a:lnTo>
                          <a:pt x="742" y="1294"/>
                        </a:lnTo>
                        <a:lnTo>
                          <a:pt x="756" y="1250"/>
                        </a:lnTo>
                        <a:lnTo>
                          <a:pt x="770" y="1202"/>
                        </a:lnTo>
                        <a:lnTo>
                          <a:pt x="782" y="1150"/>
                        </a:lnTo>
                        <a:lnTo>
                          <a:pt x="792" y="1096"/>
                        </a:lnTo>
                        <a:lnTo>
                          <a:pt x="802" y="1040"/>
                        </a:lnTo>
                        <a:lnTo>
                          <a:pt x="810" y="982"/>
                        </a:lnTo>
                        <a:lnTo>
                          <a:pt x="818" y="922"/>
                        </a:lnTo>
                        <a:lnTo>
                          <a:pt x="822" y="864"/>
                        </a:lnTo>
                        <a:lnTo>
                          <a:pt x="826" y="806"/>
                        </a:lnTo>
                        <a:lnTo>
                          <a:pt x="828" y="750"/>
                        </a:lnTo>
                        <a:lnTo>
                          <a:pt x="828" y="696"/>
                        </a:lnTo>
                        <a:lnTo>
                          <a:pt x="824" y="646"/>
                        </a:lnTo>
                        <a:lnTo>
                          <a:pt x="820" y="598"/>
                        </a:lnTo>
                        <a:lnTo>
                          <a:pt x="812" y="556"/>
                        </a:lnTo>
                        <a:lnTo>
                          <a:pt x="800" y="518"/>
                        </a:lnTo>
                        <a:lnTo>
                          <a:pt x="800" y="518"/>
                        </a:lnTo>
                        <a:lnTo>
                          <a:pt x="778" y="446"/>
                        </a:lnTo>
                        <a:lnTo>
                          <a:pt x="754" y="368"/>
                        </a:lnTo>
                        <a:lnTo>
                          <a:pt x="742" y="330"/>
                        </a:lnTo>
                        <a:lnTo>
                          <a:pt x="728" y="292"/>
                        </a:lnTo>
                        <a:lnTo>
                          <a:pt x="712" y="254"/>
                        </a:lnTo>
                        <a:lnTo>
                          <a:pt x="696" y="218"/>
                        </a:lnTo>
                        <a:lnTo>
                          <a:pt x="676" y="184"/>
                        </a:lnTo>
                        <a:lnTo>
                          <a:pt x="654" y="150"/>
                        </a:lnTo>
                        <a:lnTo>
                          <a:pt x="628" y="120"/>
                        </a:lnTo>
                        <a:lnTo>
                          <a:pt x="598" y="92"/>
                        </a:lnTo>
                        <a:lnTo>
                          <a:pt x="582" y="78"/>
                        </a:lnTo>
                        <a:lnTo>
                          <a:pt x="566" y="66"/>
                        </a:lnTo>
                        <a:lnTo>
                          <a:pt x="548" y="54"/>
                        </a:lnTo>
                        <a:lnTo>
                          <a:pt x="530" y="44"/>
                        </a:lnTo>
                        <a:lnTo>
                          <a:pt x="508" y="36"/>
                        </a:lnTo>
                        <a:lnTo>
                          <a:pt x="488" y="28"/>
                        </a:lnTo>
                        <a:lnTo>
                          <a:pt x="464" y="20"/>
                        </a:lnTo>
                        <a:lnTo>
                          <a:pt x="440" y="14"/>
                        </a:lnTo>
                        <a:lnTo>
                          <a:pt x="440" y="14"/>
                        </a:lnTo>
                        <a:lnTo>
                          <a:pt x="394" y="6"/>
                        </a:lnTo>
                        <a:lnTo>
                          <a:pt x="354" y="0"/>
                        </a:lnTo>
                        <a:lnTo>
                          <a:pt x="318" y="0"/>
                        </a:lnTo>
                        <a:lnTo>
                          <a:pt x="286" y="2"/>
                        </a:lnTo>
                        <a:lnTo>
                          <a:pt x="260" y="8"/>
                        </a:lnTo>
                        <a:lnTo>
                          <a:pt x="238" y="16"/>
                        </a:lnTo>
                        <a:lnTo>
                          <a:pt x="218" y="28"/>
                        </a:lnTo>
                        <a:lnTo>
                          <a:pt x="202" y="40"/>
                        </a:lnTo>
                        <a:lnTo>
                          <a:pt x="190" y="52"/>
                        </a:lnTo>
                        <a:lnTo>
                          <a:pt x="180" y="68"/>
                        </a:lnTo>
                        <a:lnTo>
                          <a:pt x="172" y="82"/>
                        </a:lnTo>
                        <a:lnTo>
                          <a:pt x="166" y="96"/>
                        </a:lnTo>
                        <a:lnTo>
                          <a:pt x="158" y="126"/>
                        </a:lnTo>
                        <a:lnTo>
                          <a:pt x="152" y="150"/>
                        </a:lnTo>
                        <a:lnTo>
                          <a:pt x="152" y="150"/>
                        </a:lnTo>
                        <a:lnTo>
                          <a:pt x="150" y="172"/>
                        </a:lnTo>
                        <a:lnTo>
                          <a:pt x="148" y="192"/>
                        </a:lnTo>
                        <a:lnTo>
                          <a:pt x="148" y="212"/>
                        </a:lnTo>
                        <a:lnTo>
                          <a:pt x="150" y="232"/>
                        </a:lnTo>
                        <a:lnTo>
                          <a:pt x="156" y="252"/>
                        </a:lnTo>
                        <a:lnTo>
                          <a:pt x="166" y="270"/>
                        </a:lnTo>
                        <a:lnTo>
                          <a:pt x="172" y="278"/>
                        </a:lnTo>
                        <a:lnTo>
                          <a:pt x="180" y="286"/>
                        </a:lnTo>
                        <a:lnTo>
                          <a:pt x="190" y="294"/>
                        </a:lnTo>
                        <a:lnTo>
                          <a:pt x="200" y="302"/>
                        </a:lnTo>
                        <a:lnTo>
                          <a:pt x="200" y="302"/>
                        </a:lnTo>
                        <a:lnTo>
                          <a:pt x="244" y="326"/>
                        </a:lnTo>
                        <a:lnTo>
                          <a:pt x="262" y="334"/>
                        </a:lnTo>
                        <a:lnTo>
                          <a:pt x="280" y="340"/>
                        </a:lnTo>
                        <a:lnTo>
                          <a:pt x="296" y="344"/>
                        </a:lnTo>
                        <a:lnTo>
                          <a:pt x="312" y="346"/>
                        </a:lnTo>
                        <a:lnTo>
                          <a:pt x="328" y="346"/>
                        </a:lnTo>
                        <a:lnTo>
                          <a:pt x="344" y="342"/>
                        </a:lnTo>
                        <a:lnTo>
                          <a:pt x="344" y="342"/>
                        </a:lnTo>
                        <a:lnTo>
                          <a:pt x="360" y="336"/>
                        </a:lnTo>
                        <a:lnTo>
                          <a:pt x="374" y="330"/>
                        </a:lnTo>
                        <a:lnTo>
                          <a:pt x="384" y="322"/>
                        </a:lnTo>
                        <a:lnTo>
                          <a:pt x="394" y="314"/>
                        </a:lnTo>
                        <a:lnTo>
                          <a:pt x="406" y="300"/>
                        </a:lnTo>
                        <a:lnTo>
                          <a:pt x="408" y="294"/>
                        </a:lnTo>
                        <a:lnTo>
                          <a:pt x="408" y="294"/>
                        </a:lnTo>
                        <a:close/>
                      </a:path>
                    </a:pathLst>
                  </a:custGeom>
                  <a:solidFill>
                    <a:srgbClr val="DEA042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27" name="Freeform 111">
                    <a:extLst>
                      <a:ext uri="{FF2B5EF4-FFF2-40B4-BE49-F238E27FC236}">
                        <a16:creationId xmlns:a16="http://schemas.microsoft.com/office/drawing/2014/main" id="{4F3B77E6-9D83-4F5E-BD24-6C86DC72FC2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95" y="1713"/>
                    <a:ext cx="32" cy="24"/>
                  </a:xfrm>
                  <a:custGeom>
                    <a:avLst/>
                    <a:gdLst>
                      <a:gd name="T0" fmla="*/ 0 w 32"/>
                      <a:gd name="T1" fmla="*/ 0 h 24"/>
                      <a:gd name="T2" fmla="*/ 0 w 32"/>
                      <a:gd name="T3" fmla="*/ 0 h 24"/>
                      <a:gd name="T4" fmla="*/ 2 w 32"/>
                      <a:gd name="T5" fmla="*/ 4 h 24"/>
                      <a:gd name="T6" fmla="*/ 4 w 32"/>
                      <a:gd name="T7" fmla="*/ 10 h 24"/>
                      <a:gd name="T8" fmla="*/ 8 w 32"/>
                      <a:gd name="T9" fmla="*/ 16 h 24"/>
                      <a:gd name="T10" fmla="*/ 8 w 32"/>
                      <a:gd name="T11" fmla="*/ 16 h 24"/>
                      <a:gd name="T12" fmla="*/ 16 w 32"/>
                      <a:gd name="T13" fmla="*/ 22 h 24"/>
                      <a:gd name="T14" fmla="*/ 24 w 32"/>
                      <a:gd name="T15" fmla="*/ 24 h 24"/>
                      <a:gd name="T16" fmla="*/ 32 w 32"/>
                      <a:gd name="T17" fmla="*/ 2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32" h="24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" y="4"/>
                        </a:lnTo>
                        <a:lnTo>
                          <a:pt x="4" y="10"/>
                        </a:lnTo>
                        <a:lnTo>
                          <a:pt x="8" y="16"/>
                        </a:lnTo>
                        <a:lnTo>
                          <a:pt x="8" y="16"/>
                        </a:lnTo>
                        <a:lnTo>
                          <a:pt x="16" y="22"/>
                        </a:lnTo>
                        <a:lnTo>
                          <a:pt x="24" y="24"/>
                        </a:lnTo>
                        <a:lnTo>
                          <a:pt x="32" y="2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28" name="Freeform 112">
                    <a:extLst>
                      <a:ext uri="{FF2B5EF4-FFF2-40B4-BE49-F238E27FC236}">
                        <a16:creationId xmlns:a16="http://schemas.microsoft.com/office/drawing/2014/main" id="{6585FBE7-AD10-4007-BD0B-4D87EA5A30D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67" y="1681"/>
                    <a:ext cx="92" cy="76"/>
                  </a:xfrm>
                  <a:custGeom>
                    <a:avLst/>
                    <a:gdLst>
                      <a:gd name="T0" fmla="*/ 12 w 92"/>
                      <a:gd name="T1" fmla="*/ 0 h 76"/>
                      <a:gd name="T2" fmla="*/ 12 w 92"/>
                      <a:gd name="T3" fmla="*/ 0 h 76"/>
                      <a:gd name="T4" fmla="*/ 8 w 92"/>
                      <a:gd name="T5" fmla="*/ 8 h 76"/>
                      <a:gd name="T6" fmla="*/ 4 w 92"/>
                      <a:gd name="T7" fmla="*/ 18 h 76"/>
                      <a:gd name="T8" fmla="*/ 0 w 92"/>
                      <a:gd name="T9" fmla="*/ 30 h 76"/>
                      <a:gd name="T10" fmla="*/ 0 w 92"/>
                      <a:gd name="T11" fmla="*/ 42 h 76"/>
                      <a:gd name="T12" fmla="*/ 2 w 92"/>
                      <a:gd name="T13" fmla="*/ 48 h 76"/>
                      <a:gd name="T14" fmla="*/ 4 w 92"/>
                      <a:gd name="T15" fmla="*/ 54 h 76"/>
                      <a:gd name="T16" fmla="*/ 8 w 92"/>
                      <a:gd name="T17" fmla="*/ 60 h 76"/>
                      <a:gd name="T18" fmla="*/ 12 w 92"/>
                      <a:gd name="T19" fmla="*/ 64 h 76"/>
                      <a:gd name="T20" fmla="*/ 20 w 92"/>
                      <a:gd name="T21" fmla="*/ 68 h 76"/>
                      <a:gd name="T22" fmla="*/ 28 w 92"/>
                      <a:gd name="T23" fmla="*/ 72 h 76"/>
                      <a:gd name="T24" fmla="*/ 28 w 92"/>
                      <a:gd name="T25" fmla="*/ 72 h 76"/>
                      <a:gd name="T26" fmla="*/ 46 w 92"/>
                      <a:gd name="T27" fmla="*/ 76 h 76"/>
                      <a:gd name="T28" fmla="*/ 60 w 92"/>
                      <a:gd name="T29" fmla="*/ 76 h 76"/>
                      <a:gd name="T30" fmla="*/ 70 w 92"/>
                      <a:gd name="T31" fmla="*/ 74 h 76"/>
                      <a:gd name="T32" fmla="*/ 80 w 92"/>
                      <a:gd name="T33" fmla="*/ 70 h 76"/>
                      <a:gd name="T34" fmla="*/ 86 w 92"/>
                      <a:gd name="T35" fmla="*/ 66 h 76"/>
                      <a:gd name="T36" fmla="*/ 90 w 92"/>
                      <a:gd name="T37" fmla="*/ 60 h 76"/>
                      <a:gd name="T38" fmla="*/ 92 w 92"/>
                      <a:gd name="T39" fmla="*/ 56 h 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92" h="76">
                        <a:moveTo>
                          <a:pt x="12" y="0"/>
                        </a:moveTo>
                        <a:lnTo>
                          <a:pt x="12" y="0"/>
                        </a:lnTo>
                        <a:lnTo>
                          <a:pt x="8" y="8"/>
                        </a:lnTo>
                        <a:lnTo>
                          <a:pt x="4" y="18"/>
                        </a:lnTo>
                        <a:lnTo>
                          <a:pt x="0" y="30"/>
                        </a:lnTo>
                        <a:lnTo>
                          <a:pt x="0" y="42"/>
                        </a:lnTo>
                        <a:lnTo>
                          <a:pt x="2" y="48"/>
                        </a:lnTo>
                        <a:lnTo>
                          <a:pt x="4" y="54"/>
                        </a:lnTo>
                        <a:lnTo>
                          <a:pt x="8" y="60"/>
                        </a:lnTo>
                        <a:lnTo>
                          <a:pt x="12" y="64"/>
                        </a:lnTo>
                        <a:lnTo>
                          <a:pt x="20" y="68"/>
                        </a:lnTo>
                        <a:lnTo>
                          <a:pt x="28" y="72"/>
                        </a:lnTo>
                        <a:lnTo>
                          <a:pt x="28" y="72"/>
                        </a:lnTo>
                        <a:lnTo>
                          <a:pt x="46" y="76"/>
                        </a:lnTo>
                        <a:lnTo>
                          <a:pt x="60" y="76"/>
                        </a:lnTo>
                        <a:lnTo>
                          <a:pt x="70" y="74"/>
                        </a:lnTo>
                        <a:lnTo>
                          <a:pt x="80" y="70"/>
                        </a:lnTo>
                        <a:lnTo>
                          <a:pt x="86" y="66"/>
                        </a:lnTo>
                        <a:lnTo>
                          <a:pt x="90" y="60"/>
                        </a:lnTo>
                        <a:lnTo>
                          <a:pt x="92" y="56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29" name="Freeform 113">
                    <a:extLst>
                      <a:ext uri="{FF2B5EF4-FFF2-40B4-BE49-F238E27FC236}">
                        <a16:creationId xmlns:a16="http://schemas.microsoft.com/office/drawing/2014/main" id="{053C1FAC-EFB4-443B-BAE3-422B739EA17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15" y="1721"/>
                    <a:ext cx="8" cy="56"/>
                  </a:xfrm>
                  <a:custGeom>
                    <a:avLst/>
                    <a:gdLst>
                      <a:gd name="T0" fmla="*/ 8 w 8"/>
                      <a:gd name="T1" fmla="*/ 0 h 56"/>
                      <a:gd name="T2" fmla="*/ 8 w 8"/>
                      <a:gd name="T3" fmla="*/ 0 h 56"/>
                      <a:gd name="T4" fmla="*/ 8 w 8"/>
                      <a:gd name="T5" fmla="*/ 8 h 56"/>
                      <a:gd name="T6" fmla="*/ 8 w 8"/>
                      <a:gd name="T7" fmla="*/ 24 h 56"/>
                      <a:gd name="T8" fmla="*/ 8 w 8"/>
                      <a:gd name="T9" fmla="*/ 24 h 56"/>
                      <a:gd name="T10" fmla="*/ 4 w 8"/>
                      <a:gd name="T11" fmla="*/ 44 h 56"/>
                      <a:gd name="T12" fmla="*/ 0 w 8"/>
                      <a:gd name="T13" fmla="*/ 56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56">
                        <a:moveTo>
                          <a:pt x="8" y="0"/>
                        </a:moveTo>
                        <a:lnTo>
                          <a:pt x="8" y="0"/>
                        </a:lnTo>
                        <a:lnTo>
                          <a:pt x="8" y="8"/>
                        </a:lnTo>
                        <a:lnTo>
                          <a:pt x="8" y="24"/>
                        </a:lnTo>
                        <a:lnTo>
                          <a:pt x="8" y="24"/>
                        </a:lnTo>
                        <a:lnTo>
                          <a:pt x="4" y="44"/>
                        </a:lnTo>
                        <a:lnTo>
                          <a:pt x="0" y="56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30" name="Freeform 114">
                    <a:extLst>
                      <a:ext uri="{FF2B5EF4-FFF2-40B4-BE49-F238E27FC236}">
                        <a16:creationId xmlns:a16="http://schemas.microsoft.com/office/drawing/2014/main" id="{510F2486-35DF-4A0B-90C9-1A85E90D77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23" y="1721"/>
                    <a:ext cx="8" cy="56"/>
                  </a:xfrm>
                  <a:custGeom>
                    <a:avLst/>
                    <a:gdLst>
                      <a:gd name="T0" fmla="*/ 0 w 8"/>
                      <a:gd name="T1" fmla="*/ 0 h 56"/>
                      <a:gd name="T2" fmla="*/ 0 w 8"/>
                      <a:gd name="T3" fmla="*/ 0 h 56"/>
                      <a:gd name="T4" fmla="*/ 0 w 8"/>
                      <a:gd name="T5" fmla="*/ 8 h 56"/>
                      <a:gd name="T6" fmla="*/ 0 w 8"/>
                      <a:gd name="T7" fmla="*/ 24 h 56"/>
                      <a:gd name="T8" fmla="*/ 0 w 8"/>
                      <a:gd name="T9" fmla="*/ 24 h 56"/>
                      <a:gd name="T10" fmla="*/ 6 w 8"/>
                      <a:gd name="T11" fmla="*/ 44 h 56"/>
                      <a:gd name="T12" fmla="*/ 8 w 8"/>
                      <a:gd name="T13" fmla="*/ 56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8" h="56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0" y="8"/>
                        </a:lnTo>
                        <a:lnTo>
                          <a:pt x="0" y="24"/>
                        </a:lnTo>
                        <a:lnTo>
                          <a:pt x="0" y="24"/>
                        </a:lnTo>
                        <a:lnTo>
                          <a:pt x="6" y="44"/>
                        </a:lnTo>
                        <a:lnTo>
                          <a:pt x="8" y="56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31" name="Freeform 115">
                    <a:extLst>
                      <a:ext uri="{FF2B5EF4-FFF2-40B4-BE49-F238E27FC236}">
                        <a16:creationId xmlns:a16="http://schemas.microsoft.com/office/drawing/2014/main" id="{1736962B-9788-47F1-A9A6-99F808AAFD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75" y="1721"/>
                    <a:ext cx="18" cy="72"/>
                  </a:xfrm>
                  <a:custGeom>
                    <a:avLst/>
                    <a:gdLst>
                      <a:gd name="T0" fmla="*/ 16 w 18"/>
                      <a:gd name="T1" fmla="*/ 0 h 72"/>
                      <a:gd name="T2" fmla="*/ 16 w 18"/>
                      <a:gd name="T3" fmla="*/ 0 h 72"/>
                      <a:gd name="T4" fmla="*/ 18 w 18"/>
                      <a:gd name="T5" fmla="*/ 4 h 72"/>
                      <a:gd name="T6" fmla="*/ 18 w 18"/>
                      <a:gd name="T7" fmla="*/ 16 h 72"/>
                      <a:gd name="T8" fmla="*/ 18 w 18"/>
                      <a:gd name="T9" fmla="*/ 28 h 72"/>
                      <a:gd name="T10" fmla="*/ 16 w 18"/>
                      <a:gd name="T11" fmla="*/ 40 h 72"/>
                      <a:gd name="T12" fmla="*/ 16 w 18"/>
                      <a:gd name="T13" fmla="*/ 40 h 72"/>
                      <a:gd name="T14" fmla="*/ 12 w 18"/>
                      <a:gd name="T15" fmla="*/ 50 h 72"/>
                      <a:gd name="T16" fmla="*/ 6 w 18"/>
                      <a:gd name="T17" fmla="*/ 60 h 72"/>
                      <a:gd name="T18" fmla="*/ 0 w 18"/>
                      <a:gd name="T19" fmla="*/ 72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8" h="72">
                        <a:moveTo>
                          <a:pt x="16" y="0"/>
                        </a:moveTo>
                        <a:lnTo>
                          <a:pt x="16" y="0"/>
                        </a:lnTo>
                        <a:lnTo>
                          <a:pt x="18" y="4"/>
                        </a:lnTo>
                        <a:lnTo>
                          <a:pt x="18" y="16"/>
                        </a:lnTo>
                        <a:lnTo>
                          <a:pt x="18" y="28"/>
                        </a:lnTo>
                        <a:lnTo>
                          <a:pt x="16" y="40"/>
                        </a:lnTo>
                        <a:lnTo>
                          <a:pt x="16" y="40"/>
                        </a:lnTo>
                        <a:lnTo>
                          <a:pt x="12" y="50"/>
                        </a:lnTo>
                        <a:lnTo>
                          <a:pt x="6" y="60"/>
                        </a:lnTo>
                        <a:lnTo>
                          <a:pt x="0" y="7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32" name="Freeform 116">
                    <a:extLst>
                      <a:ext uri="{FF2B5EF4-FFF2-40B4-BE49-F238E27FC236}">
                        <a16:creationId xmlns:a16="http://schemas.microsoft.com/office/drawing/2014/main" id="{BD03A24B-6636-4E16-B781-DAAC21BF53F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53" y="1721"/>
                    <a:ext cx="18" cy="72"/>
                  </a:xfrm>
                  <a:custGeom>
                    <a:avLst/>
                    <a:gdLst>
                      <a:gd name="T0" fmla="*/ 2 w 18"/>
                      <a:gd name="T1" fmla="*/ 0 h 72"/>
                      <a:gd name="T2" fmla="*/ 2 w 18"/>
                      <a:gd name="T3" fmla="*/ 0 h 72"/>
                      <a:gd name="T4" fmla="*/ 2 w 18"/>
                      <a:gd name="T5" fmla="*/ 4 h 72"/>
                      <a:gd name="T6" fmla="*/ 0 w 18"/>
                      <a:gd name="T7" fmla="*/ 16 h 72"/>
                      <a:gd name="T8" fmla="*/ 2 w 18"/>
                      <a:gd name="T9" fmla="*/ 28 h 72"/>
                      <a:gd name="T10" fmla="*/ 2 w 18"/>
                      <a:gd name="T11" fmla="*/ 40 h 72"/>
                      <a:gd name="T12" fmla="*/ 2 w 18"/>
                      <a:gd name="T13" fmla="*/ 40 h 72"/>
                      <a:gd name="T14" fmla="*/ 6 w 18"/>
                      <a:gd name="T15" fmla="*/ 50 h 72"/>
                      <a:gd name="T16" fmla="*/ 12 w 18"/>
                      <a:gd name="T17" fmla="*/ 60 h 72"/>
                      <a:gd name="T18" fmla="*/ 18 w 18"/>
                      <a:gd name="T19" fmla="*/ 72 h 7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8" h="72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2" y="4"/>
                        </a:lnTo>
                        <a:lnTo>
                          <a:pt x="0" y="16"/>
                        </a:lnTo>
                        <a:lnTo>
                          <a:pt x="2" y="28"/>
                        </a:lnTo>
                        <a:lnTo>
                          <a:pt x="2" y="40"/>
                        </a:lnTo>
                        <a:lnTo>
                          <a:pt x="2" y="40"/>
                        </a:lnTo>
                        <a:lnTo>
                          <a:pt x="6" y="50"/>
                        </a:lnTo>
                        <a:lnTo>
                          <a:pt x="12" y="60"/>
                        </a:lnTo>
                        <a:lnTo>
                          <a:pt x="18" y="72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33" name="Freeform 117">
                    <a:extLst>
                      <a:ext uri="{FF2B5EF4-FFF2-40B4-BE49-F238E27FC236}">
                        <a16:creationId xmlns:a16="http://schemas.microsoft.com/office/drawing/2014/main" id="{8F644734-67F6-4620-BECC-7E2A8058A63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43" y="1721"/>
                    <a:ext cx="24" cy="88"/>
                  </a:xfrm>
                  <a:custGeom>
                    <a:avLst/>
                    <a:gdLst>
                      <a:gd name="T0" fmla="*/ 24 w 24"/>
                      <a:gd name="T1" fmla="*/ 0 h 88"/>
                      <a:gd name="T2" fmla="*/ 24 w 24"/>
                      <a:gd name="T3" fmla="*/ 0 h 88"/>
                      <a:gd name="T4" fmla="*/ 16 w 24"/>
                      <a:gd name="T5" fmla="*/ 48 h 88"/>
                      <a:gd name="T6" fmla="*/ 16 w 24"/>
                      <a:gd name="T7" fmla="*/ 48 h 88"/>
                      <a:gd name="T8" fmla="*/ 12 w 24"/>
                      <a:gd name="T9" fmla="*/ 60 h 88"/>
                      <a:gd name="T10" fmla="*/ 8 w 24"/>
                      <a:gd name="T11" fmla="*/ 72 h 88"/>
                      <a:gd name="T12" fmla="*/ 0 w 24"/>
                      <a:gd name="T13" fmla="*/ 88 h 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" h="88">
                        <a:moveTo>
                          <a:pt x="24" y="0"/>
                        </a:moveTo>
                        <a:lnTo>
                          <a:pt x="24" y="0"/>
                        </a:lnTo>
                        <a:lnTo>
                          <a:pt x="16" y="48"/>
                        </a:lnTo>
                        <a:lnTo>
                          <a:pt x="16" y="48"/>
                        </a:lnTo>
                        <a:lnTo>
                          <a:pt x="12" y="60"/>
                        </a:lnTo>
                        <a:lnTo>
                          <a:pt x="8" y="72"/>
                        </a:lnTo>
                        <a:lnTo>
                          <a:pt x="0" y="88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34" name="Freeform 118">
                    <a:extLst>
                      <a:ext uri="{FF2B5EF4-FFF2-40B4-BE49-F238E27FC236}">
                        <a16:creationId xmlns:a16="http://schemas.microsoft.com/office/drawing/2014/main" id="{56866AA2-B978-48A5-85A6-0ED23F31C4E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79" y="1721"/>
                    <a:ext cx="24" cy="88"/>
                  </a:xfrm>
                  <a:custGeom>
                    <a:avLst/>
                    <a:gdLst>
                      <a:gd name="T0" fmla="*/ 0 w 24"/>
                      <a:gd name="T1" fmla="*/ 0 h 88"/>
                      <a:gd name="T2" fmla="*/ 0 w 24"/>
                      <a:gd name="T3" fmla="*/ 0 h 88"/>
                      <a:gd name="T4" fmla="*/ 8 w 24"/>
                      <a:gd name="T5" fmla="*/ 48 h 88"/>
                      <a:gd name="T6" fmla="*/ 8 w 24"/>
                      <a:gd name="T7" fmla="*/ 48 h 88"/>
                      <a:gd name="T8" fmla="*/ 12 w 24"/>
                      <a:gd name="T9" fmla="*/ 60 h 88"/>
                      <a:gd name="T10" fmla="*/ 18 w 24"/>
                      <a:gd name="T11" fmla="*/ 72 h 88"/>
                      <a:gd name="T12" fmla="*/ 24 w 24"/>
                      <a:gd name="T13" fmla="*/ 88 h 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24" h="88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8" y="48"/>
                        </a:lnTo>
                        <a:lnTo>
                          <a:pt x="8" y="48"/>
                        </a:lnTo>
                        <a:lnTo>
                          <a:pt x="12" y="60"/>
                        </a:lnTo>
                        <a:lnTo>
                          <a:pt x="18" y="72"/>
                        </a:lnTo>
                        <a:lnTo>
                          <a:pt x="24" y="88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35" name="Freeform 119">
                    <a:extLst>
                      <a:ext uri="{FF2B5EF4-FFF2-40B4-BE49-F238E27FC236}">
                        <a16:creationId xmlns:a16="http://schemas.microsoft.com/office/drawing/2014/main" id="{AAF3BF8C-B482-46A8-8655-D832D8DC563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11" y="1721"/>
                    <a:ext cx="26" cy="104"/>
                  </a:xfrm>
                  <a:custGeom>
                    <a:avLst/>
                    <a:gdLst>
                      <a:gd name="T0" fmla="*/ 24 w 26"/>
                      <a:gd name="T1" fmla="*/ 0 h 104"/>
                      <a:gd name="T2" fmla="*/ 24 w 26"/>
                      <a:gd name="T3" fmla="*/ 0 h 104"/>
                      <a:gd name="T4" fmla="*/ 26 w 26"/>
                      <a:gd name="T5" fmla="*/ 16 h 104"/>
                      <a:gd name="T6" fmla="*/ 26 w 26"/>
                      <a:gd name="T7" fmla="*/ 32 h 104"/>
                      <a:gd name="T8" fmla="*/ 24 w 26"/>
                      <a:gd name="T9" fmla="*/ 48 h 104"/>
                      <a:gd name="T10" fmla="*/ 24 w 26"/>
                      <a:gd name="T11" fmla="*/ 48 h 104"/>
                      <a:gd name="T12" fmla="*/ 18 w 26"/>
                      <a:gd name="T13" fmla="*/ 66 h 104"/>
                      <a:gd name="T14" fmla="*/ 10 w 26"/>
                      <a:gd name="T15" fmla="*/ 84 h 104"/>
                      <a:gd name="T16" fmla="*/ 0 w 26"/>
                      <a:gd name="T17" fmla="*/ 104 h 1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6" h="104">
                        <a:moveTo>
                          <a:pt x="24" y="0"/>
                        </a:moveTo>
                        <a:lnTo>
                          <a:pt x="24" y="0"/>
                        </a:lnTo>
                        <a:lnTo>
                          <a:pt x="26" y="16"/>
                        </a:lnTo>
                        <a:lnTo>
                          <a:pt x="26" y="32"/>
                        </a:lnTo>
                        <a:lnTo>
                          <a:pt x="24" y="48"/>
                        </a:lnTo>
                        <a:lnTo>
                          <a:pt x="24" y="48"/>
                        </a:lnTo>
                        <a:lnTo>
                          <a:pt x="18" y="66"/>
                        </a:lnTo>
                        <a:lnTo>
                          <a:pt x="10" y="84"/>
                        </a:lnTo>
                        <a:lnTo>
                          <a:pt x="0" y="10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36" name="Freeform 120">
                    <a:extLst>
                      <a:ext uri="{FF2B5EF4-FFF2-40B4-BE49-F238E27FC236}">
                        <a16:creationId xmlns:a16="http://schemas.microsoft.com/office/drawing/2014/main" id="{60479E04-218F-4830-9F7C-30589390CEF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09" y="1721"/>
                    <a:ext cx="26" cy="104"/>
                  </a:xfrm>
                  <a:custGeom>
                    <a:avLst/>
                    <a:gdLst>
                      <a:gd name="T0" fmla="*/ 2 w 26"/>
                      <a:gd name="T1" fmla="*/ 0 h 104"/>
                      <a:gd name="T2" fmla="*/ 2 w 26"/>
                      <a:gd name="T3" fmla="*/ 0 h 104"/>
                      <a:gd name="T4" fmla="*/ 2 w 26"/>
                      <a:gd name="T5" fmla="*/ 16 h 104"/>
                      <a:gd name="T6" fmla="*/ 0 w 26"/>
                      <a:gd name="T7" fmla="*/ 32 h 104"/>
                      <a:gd name="T8" fmla="*/ 2 w 26"/>
                      <a:gd name="T9" fmla="*/ 48 h 104"/>
                      <a:gd name="T10" fmla="*/ 2 w 26"/>
                      <a:gd name="T11" fmla="*/ 48 h 104"/>
                      <a:gd name="T12" fmla="*/ 8 w 26"/>
                      <a:gd name="T13" fmla="*/ 66 h 104"/>
                      <a:gd name="T14" fmla="*/ 16 w 26"/>
                      <a:gd name="T15" fmla="*/ 84 h 104"/>
                      <a:gd name="T16" fmla="*/ 26 w 26"/>
                      <a:gd name="T17" fmla="*/ 104 h 1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26" h="104">
                        <a:moveTo>
                          <a:pt x="2" y="0"/>
                        </a:moveTo>
                        <a:lnTo>
                          <a:pt x="2" y="0"/>
                        </a:lnTo>
                        <a:lnTo>
                          <a:pt x="2" y="16"/>
                        </a:lnTo>
                        <a:lnTo>
                          <a:pt x="0" y="32"/>
                        </a:lnTo>
                        <a:lnTo>
                          <a:pt x="2" y="48"/>
                        </a:lnTo>
                        <a:lnTo>
                          <a:pt x="2" y="48"/>
                        </a:lnTo>
                        <a:lnTo>
                          <a:pt x="8" y="66"/>
                        </a:lnTo>
                        <a:lnTo>
                          <a:pt x="16" y="84"/>
                        </a:lnTo>
                        <a:lnTo>
                          <a:pt x="26" y="10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37" name="Freeform 121">
                    <a:extLst>
                      <a:ext uri="{FF2B5EF4-FFF2-40B4-BE49-F238E27FC236}">
                        <a16:creationId xmlns:a16="http://schemas.microsoft.com/office/drawing/2014/main" id="{315AF723-BE48-44F0-85D4-B2D06F00328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9" y="1801"/>
                    <a:ext cx="120" cy="176"/>
                  </a:xfrm>
                  <a:custGeom>
                    <a:avLst/>
                    <a:gdLst>
                      <a:gd name="T0" fmla="*/ 0 w 120"/>
                      <a:gd name="T1" fmla="*/ 176 h 176"/>
                      <a:gd name="T2" fmla="*/ 0 w 120"/>
                      <a:gd name="T3" fmla="*/ 176 h 176"/>
                      <a:gd name="T4" fmla="*/ 12 w 120"/>
                      <a:gd name="T5" fmla="*/ 144 h 176"/>
                      <a:gd name="T6" fmla="*/ 24 w 120"/>
                      <a:gd name="T7" fmla="*/ 116 h 176"/>
                      <a:gd name="T8" fmla="*/ 32 w 120"/>
                      <a:gd name="T9" fmla="*/ 100 h 176"/>
                      <a:gd name="T10" fmla="*/ 40 w 120"/>
                      <a:gd name="T11" fmla="*/ 88 h 176"/>
                      <a:gd name="T12" fmla="*/ 40 w 120"/>
                      <a:gd name="T13" fmla="*/ 88 h 176"/>
                      <a:gd name="T14" fmla="*/ 62 w 120"/>
                      <a:gd name="T15" fmla="*/ 60 h 176"/>
                      <a:gd name="T16" fmla="*/ 88 w 120"/>
                      <a:gd name="T17" fmla="*/ 32 h 176"/>
                      <a:gd name="T18" fmla="*/ 120 w 120"/>
                      <a:gd name="T19" fmla="*/ 0 h 1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120" h="176">
                        <a:moveTo>
                          <a:pt x="0" y="176"/>
                        </a:moveTo>
                        <a:lnTo>
                          <a:pt x="0" y="176"/>
                        </a:lnTo>
                        <a:lnTo>
                          <a:pt x="12" y="144"/>
                        </a:lnTo>
                        <a:lnTo>
                          <a:pt x="24" y="116"/>
                        </a:lnTo>
                        <a:lnTo>
                          <a:pt x="32" y="100"/>
                        </a:lnTo>
                        <a:lnTo>
                          <a:pt x="40" y="88"/>
                        </a:lnTo>
                        <a:lnTo>
                          <a:pt x="40" y="88"/>
                        </a:lnTo>
                        <a:lnTo>
                          <a:pt x="62" y="60"/>
                        </a:lnTo>
                        <a:lnTo>
                          <a:pt x="88" y="32"/>
                        </a:lnTo>
                        <a:lnTo>
                          <a:pt x="120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38" name="Freeform 122">
                    <a:extLst>
                      <a:ext uri="{FF2B5EF4-FFF2-40B4-BE49-F238E27FC236}">
                        <a16:creationId xmlns:a16="http://schemas.microsoft.com/office/drawing/2014/main" id="{BE6F068C-0D52-494D-A302-8998251B82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99" y="1697"/>
                    <a:ext cx="424" cy="256"/>
                  </a:xfrm>
                  <a:custGeom>
                    <a:avLst/>
                    <a:gdLst>
                      <a:gd name="T0" fmla="*/ 0 w 424"/>
                      <a:gd name="T1" fmla="*/ 256 h 256"/>
                      <a:gd name="T2" fmla="*/ 0 w 424"/>
                      <a:gd name="T3" fmla="*/ 256 h 256"/>
                      <a:gd name="T4" fmla="*/ 14 w 424"/>
                      <a:gd name="T5" fmla="*/ 222 h 256"/>
                      <a:gd name="T6" fmla="*/ 32 w 424"/>
                      <a:gd name="T7" fmla="*/ 188 h 256"/>
                      <a:gd name="T8" fmla="*/ 56 w 424"/>
                      <a:gd name="T9" fmla="*/ 146 h 256"/>
                      <a:gd name="T10" fmla="*/ 72 w 424"/>
                      <a:gd name="T11" fmla="*/ 124 h 256"/>
                      <a:gd name="T12" fmla="*/ 88 w 424"/>
                      <a:gd name="T13" fmla="*/ 102 h 256"/>
                      <a:gd name="T14" fmla="*/ 106 w 424"/>
                      <a:gd name="T15" fmla="*/ 82 h 256"/>
                      <a:gd name="T16" fmla="*/ 126 w 424"/>
                      <a:gd name="T17" fmla="*/ 62 h 256"/>
                      <a:gd name="T18" fmla="*/ 148 w 424"/>
                      <a:gd name="T19" fmla="*/ 44 h 256"/>
                      <a:gd name="T20" fmla="*/ 172 w 424"/>
                      <a:gd name="T21" fmla="*/ 28 h 256"/>
                      <a:gd name="T22" fmla="*/ 198 w 424"/>
                      <a:gd name="T23" fmla="*/ 16 h 256"/>
                      <a:gd name="T24" fmla="*/ 224 w 424"/>
                      <a:gd name="T25" fmla="*/ 8 h 256"/>
                      <a:gd name="T26" fmla="*/ 224 w 424"/>
                      <a:gd name="T27" fmla="*/ 8 h 256"/>
                      <a:gd name="T28" fmla="*/ 250 w 424"/>
                      <a:gd name="T29" fmla="*/ 2 h 256"/>
                      <a:gd name="T30" fmla="*/ 276 w 424"/>
                      <a:gd name="T31" fmla="*/ 0 h 256"/>
                      <a:gd name="T32" fmla="*/ 298 w 424"/>
                      <a:gd name="T33" fmla="*/ 2 h 256"/>
                      <a:gd name="T34" fmla="*/ 318 w 424"/>
                      <a:gd name="T35" fmla="*/ 4 h 256"/>
                      <a:gd name="T36" fmla="*/ 336 w 424"/>
                      <a:gd name="T37" fmla="*/ 8 h 256"/>
                      <a:gd name="T38" fmla="*/ 352 w 424"/>
                      <a:gd name="T39" fmla="*/ 14 h 256"/>
                      <a:gd name="T40" fmla="*/ 366 w 424"/>
                      <a:gd name="T41" fmla="*/ 22 h 256"/>
                      <a:gd name="T42" fmla="*/ 380 w 424"/>
                      <a:gd name="T43" fmla="*/ 30 h 256"/>
                      <a:gd name="T44" fmla="*/ 390 w 424"/>
                      <a:gd name="T45" fmla="*/ 40 h 256"/>
                      <a:gd name="T46" fmla="*/ 400 w 424"/>
                      <a:gd name="T47" fmla="*/ 48 h 256"/>
                      <a:gd name="T48" fmla="*/ 414 w 424"/>
                      <a:gd name="T49" fmla="*/ 64 h 256"/>
                      <a:gd name="T50" fmla="*/ 422 w 424"/>
                      <a:gd name="T51" fmla="*/ 76 h 256"/>
                      <a:gd name="T52" fmla="*/ 424 w 424"/>
                      <a:gd name="T53" fmla="*/ 80 h 2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424" h="256">
                        <a:moveTo>
                          <a:pt x="0" y="256"/>
                        </a:moveTo>
                        <a:lnTo>
                          <a:pt x="0" y="256"/>
                        </a:lnTo>
                        <a:lnTo>
                          <a:pt x="14" y="222"/>
                        </a:lnTo>
                        <a:lnTo>
                          <a:pt x="32" y="188"/>
                        </a:lnTo>
                        <a:lnTo>
                          <a:pt x="56" y="146"/>
                        </a:lnTo>
                        <a:lnTo>
                          <a:pt x="72" y="124"/>
                        </a:lnTo>
                        <a:lnTo>
                          <a:pt x="88" y="102"/>
                        </a:lnTo>
                        <a:lnTo>
                          <a:pt x="106" y="82"/>
                        </a:lnTo>
                        <a:lnTo>
                          <a:pt x="126" y="62"/>
                        </a:lnTo>
                        <a:lnTo>
                          <a:pt x="148" y="44"/>
                        </a:lnTo>
                        <a:lnTo>
                          <a:pt x="172" y="28"/>
                        </a:lnTo>
                        <a:lnTo>
                          <a:pt x="198" y="16"/>
                        </a:lnTo>
                        <a:lnTo>
                          <a:pt x="224" y="8"/>
                        </a:lnTo>
                        <a:lnTo>
                          <a:pt x="224" y="8"/>
                        </a:lnTo>
                        <a:lnTo>
                          <a:pt x="250" y="2"/>
                        </a:lnTo>
                        <a:lnTo>
                          <a:pt x="276" y="0"/>
                        </a:lnTo>
                        <a:lnTo>
                          <a:pt x="298" y="2"/>
                        </a:lnTo>
                        <a:lnTo>
                          <a:pt x="318" y="4"/>
                        </a:lnTo>
                        <a:lnTo>
                          <a:pt x="336" y="8"/>
                        </a:lnTo>
                        <a:lnTo>
                          <a:pt x="352" y="14"/>
                        </a:lnTo>
                        <a:lnTo>
                          <a:pt x="366" y="22"/>
                        </a:lnTo>
                        <a:lnTo>
                          <a:pt x="380" y="30"/>
                        </a:lnTo>
                        <a:lnTo>
                          <a:pt x="390" y="40"/>
                        </a:lnTo>
                        <a:lnTo>
                          <a:pt x="400" y="48"/>
                        </a:lnTo>
                        <a:lnTo>
                          <a:pt x="414" y="64"/>
                        </a:lnTo>
                        <a:lnTo>
                          <a:pt x="422" y="76"/>
                        </a:lnTo>
                        <a:lnTo>
                          <a:pt x="424" y="8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39" name="Freeform 123">
                    <a:extLst>
                      <a:ext uri="{FF2B5EF4-FFF2-40B4-BE49-F238E27FC236}">
                        <a16:creationId xmlns:a16="http://schemas.microsoft.com/office/drawing/2014/main" id="{7FFE4252-0C29-4EAB-9C6B-2FF7F7F6C14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3" y="1713"/>
                    <a:ext cx="32" cy="152"/>
                  </a:xfrm>
                  <a:custGeom>
                    <a:avLst/>
                    <a:gdLst>
                      <a:gd name="T0" fmla="*/ 16 w 32"/>
                      <a:gd name="T1" fmla="*/ 152 h 152"/>
                      <a:gd name="T2" fmla="*/ 16 w 32"/>
                      <a:gd name="T3" fmla="*/ 152 h 152"/>
                      <a:gd name="T4" fmla="*/ 20 w 32"/>
                      <a:gd name="T5" fmla="*/ 148 h 152"/>
                      <a:gd name="T6" fmla="*/ 26 w 32"/>
                      <a:gd name="T7" fmla="*/ 134 h 152"/>
                      <a:gd name="T8" fmla="*/ 28 w 32"/>
                      <a:gd name="T9" fmla="*/ 124 h 152"/>
                      <a:gd name="T10" fmla="*/ 32 w 32"/>
                      <a:gd name="T11" fmla="*/ 114 h 152"/>
                      <a:gd name="T12" fmla="*/ 32 w 32"/>
                      <a:gd name="T13" fmla="*/ 102 h 152"/>
                      <a:gd name="T14" fmla="*/ 32 w 32"/>
                      <a:gd name="T15" fmla="*/ 88 h 152"/>
                      <a:gd name="T16" fmla="*/ 32 w 32"/>
                      <a:gd name="T17" fmla="*/ 88 h 152"/>
                      <a:gd name="T18" fmla="*/ 30 w 32"/>
                      <a:gd name="T19" fmla="*/ 74 h 152"/>
                      <a:gd name="T20" fmla="*/ 26 w 32"/>
                      <a:gd name="T21" fmla="*/ 60 h 152"/>
                      <a:gd name="T22" fmla="*/ 14 w 32"/>
                      <a:gd name="T23" fmla="*/ 30 h 152"/>
                      <a:gd name="T24" fmla="*/ 0 w 32"/>
                      <a:gd name="T25" fmla="*/ 0 h 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2" h="152">
                        <a:moveTo>
                          <a:pt x="16" y="152"/>
                        </a:moveTo>
                        <a:lnTo>
                          <a:pt x="16" y="152"/>
                        </a:lnTo>
                        <a:lnTo>
                          <a:pt x="20" y="148"/>
                        </a:lnTo>
                        <a:lnTo>
                          <a:pt x="26" y="134"/>
                        </a:lnTo>
                        <a:lnTo>
                          <a:pt x="28" y="124"/>
                        </a:lnTo>
                        <a:lnTo>
                          <a:pt x="32" y="114"/>
                        </a:lnTo>
                        <a:lnTo>
                          <a:pt x="32" y="102"/>
                        </a:lnTo>
                        <a:lnTo>
                          <a:pt x="32" y="88"/>
                        </a:lnTo>
                        <a:lnTo>
                          <a:pt x="32" y="88"/>
                        </a:lnTo>
                        <a:lnTo>
                          <a:pt x="30" y="74"/>
                        </a:lnTo>
                        <a:lnTo>
                          <a:pt x="26" y="60"/>
                        </a:lnTo>
                        <a:lnTo>
                          <a:pt x="14" y="30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40" name="Freeform 124">
                    <a:extLst>
                      <a:ext uri="{FF2B5EF4-FFF2-40B4-BE49-F238E27FC236}">
                        <a16:creationId xmlns:a16="http://schemas.microsoft.com/office/drawing/2014/main" id="{98668CE2-4751-4606-BD4E-BDD4596357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67" y="1673"/>
                    <a:ext cx="472" cy="264"/>
                  </a:xfrm>
                  <a:custGeom>
                    <a:avLst/>
                    <a:gdLst>
                      <a:gd name="T0" fmla="*/ 0 w 472"/>
                      <a:gd name="T1" fmla="*/ 264 h 264"/>
                      <a:gd name="T2" fmla="*/ 0 w 472"/>
                      <a:gd name="T3" fmla="*/ 264 h 264"/>
                      <a:gd name="T4" fmla="*/ 14 w 472"/>
                      <a:gd name="T5" fmla="*/ 232 h 264"/>
                      <a:gd name="T6" fmla="*/ 32 w 472"/>
                      <a:gd name="T7" fmla="*/ 198 h 264"/>
                      <a:gd name="T8" fmla="*/ 54 w 472"/>
                      <a:gd name="T9" fmla="*/ 158 h 264"/>
                      <a:gd name="T10" fmla="*/ 82 w 472"/>
                      <a:gd name="T11" fmla="*/ 116 h 264"/>
                      <a:gd name="T12" fmla="*/ 98 w 472"/>
                      <a:gd name="T13" fmla="*/ 94 h 264"/>
                      <a:gd name="T14" fmla="*/ 116 w 472"/>
                      <a:gd name="T15" fmla="*/ 74 h 264"/>
                      <a:gd name="T16" fmla="*/ 134 w 472"/>
                      <a:gd name="T17" fmla="*/ 56 h 264"/>
                      <a:gd name="T18" fmla="*/ 152 w 472"/>
                      <a:gd name="T19" fmla="*/ 40 h 264"/>
                      <a:gd name="T20" fmla="*/ 172 w 472"/>
                      <a:gd name="T21" fmla="*/ 26 h 264"/>
                      <a:gd name="T22" fmla="*/ 192 w 472"/>
                      <a:gd name="T23" fmla="*/ 16 h 264"/>
                      <a:gd name="T24" fmla="*/ 192 w 472"/>
                      <a:gd name="T25" fmla="*/ 16 h 264"/>
                      <a:gd name="T26" fmla="*/ 214 w 472"/>
                      <a:gd name="T27" fmla="*/ 8 h 264"/>
                      <a:gd name="T28" fmla="*/ 236 w 472"/>
                      <a:gd name="T29" fmla="*/ 4 h 264"/>
                      <a:gd name="T30" fmla="*/ 258 w 472"/>
                      <a:gd name="T31" fmla="*/ 0 h 264"/>
                      <a:gd name="T32" fmla="*/ 282 w 472"/>
                      <a:gd name="T33" fmla="*/ 0 h 264"/>
                      <a:gd name="T34" fmla="*/ 306 w 472"/>
                      <a:gd name="T35" fmla="*/ 0 h 264"/>
                      <a:gd name="T36" fmla="*/ 328 w 472"/>
                      <a:gd name="T37" fmla="*/ 2 h 264"/>
                      <a:gd name="T38" fmla="*/ 374 w 472"/>
                      <a:gd name="T39" fmla="*/ 10 h 264"/>
                      <a:gd name="T40" fmla="*/ 412 w 472"/>
                      <a:gd name="T41" fmla="*/ 20 h 264"/>
                      <a:gd name="T42" fmla="*/ 444 w 472"/>
                      <a:gd name="T43" fmla="*/ 30 h 264"/>
                      <a:gd name="T44" fmla="*/ 472 w 472"/>
                      <a:gd name="T45" fmla="*/ 40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472" h="264">
                        <a:moveTo>
                          <a:pt x="0" y="264"/>
                        </a:moveTo>
                        <a:lnTo>
                          <a:pt x="0" y="264"/>
                        </a:lnTo>
                        <a:lnTo>
                          <a:pt x="14" y="232"/>
                        </a:lnTo>
                        <a:lnTo>
                          <a:pt x="32" y="198"/>
                        </a:lnTo>
                        <a:lnTo>
                          <a:pt x="54" y="158"/>
                        </a:lnTo>
                        <a:lnTo>
                          <a:pt x="82" y="116"/>
                        </a:lnTo>
                        <a:lnTo>
                          <a:pt x="98" y="94"/>
                        </a:lnTo>
                        <a:lnTo>
                          <a:pt x="116" y="74"/>
                        </a:lnTo>
                        <a:lnTo>
                          <a:pt x="134" y="56"/>
                        </a:lnTo>
                        <a:lnTo>
                          <a:pt x="152" y="40"/>
                        </a:lnTo>
                        <a:lnTo>
                          <a:pt x="172" y="26"/>
                        </a:lnTo>
                        <a:lnTo>
                          <a:pt x="192" y="16"/>
                        </a:lnTo>
                        <a:lnTo>
                          <a:pt x="192" y="16"/>
                        </a:lnTo>
                        <a:lnTo>
                          <a:pt x="214" y="8"/>
                        </a:lnTo>
                        <a:lnTo>
                          <a:pt x="236" y="4"/>
                        </a:lnTo>
                        <a:lnTo>
                          <a:pt x="258" y="0"/>
                        </a:lnTo>
                        <a:lnTo>
                          <a:pt x="282" y="0"/>
                        </a:lnTo>
                        <a:lnTo>
                          <a:pt x="306" y="0"/>
                        </a:lnTo>
                        <a:lnTo>
                          <a:pt x="328" y="2"/>
                        </a:lnTo>
                        <a:lnTo>
                          <a:pt x="374" y="10"/>
                        </a:lnTo>
                        <a:lnTo>
                          <a:pt x="412" y="20"/>
                        </a:lnTo>
                        <a:lnTo>
                          <a:pt x="444" y="30"/>
                        </a:lnTo>
                        <a:lnTo>
                          <a:pt x="472" y="4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41" name="Freeform 125">
                    <a:extLst>
                      <a:ext uri="{FF2B5EF4-FFF2-40B4-BE49-F238E27FC236}">
                        <a16:creationId xmlns:a16="http://schemas.microsoft.com/office/drawing/2014/main" id="{585E4451-5A30-415F-82F4-A1F3F151607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27" y="1627"/>
                    <a:ext cx="472" cy="310"/>
                  </a:xfrm>
                  <a:custGeom>
                    <a:avLst/>
                    <a:gdLst>
                      <a:gd name="T0" fmla="*/ 472 w 472"/>
                      <a:gd name="T1" fmla="*/ 14 h 310"/>
                      <a:gd name="T2" fmla="*/ 472 w 472"/>
                      <a:gd name="T3" fmla="*/ 14 h 310"/>
                      <a:gd name="T4" fmla="*/ 454 w 472"/>
                      <a:gd name="T5" fmla="*/ 10 h 310"/>
                      <a:gd name="T6" fmla="*/ 434 w 472"/>
                      <a:gd name="T7" fmla="*/ 6 h 310"/>
                      <a:gd name="T8" fmla="*/ 408 w 472"/>
                      <a:gd name="T9" fmla="*/ 2 h 310"/>
                      <a:gd name="T10" fmla="*/ 378 w 472"/>
                      <a:gd name="T11" fmla="*/ 0 h 310"/>
                      <a:gd name="T12" fmla="*/ 342 w 472"/>
                      <a:gd name="T13" fmla="*/ 0 h 310"/>
                      <a:gd name="T14" fmla="*/ 304 w 472"/>
                      <a:gd name="T15" fmla="*/ 4 h 310"/>
                      <a:gd name="T16" fmla="*/ 284 w 472"/>
                      <a:gd name="T17" fmla="*/ 8 h 310"/>
                      <a:gd name="T18" fmla="*/ 264 w 472"/>
                      <a:gd name="T19" fmla="*/ 14 h 310"/>
                      <a:gd name="T20" fmla="*/ 264 w 472"/>
                      <a:gd name="T21" fmla="*/ 14 h 310"/>
                      <a:gd name="T22" fmla="*/ 228 w 472"/>
                      <a:gd name="T23" fmla="*/ 26 h 310"/>
                      <a:gd name="T24" fmla="*/ 198 w 472"/>
                      <a:gd name="T25" fmla="*/ 40 h 310"/>
                      <a:gd name="T26" fmla="*/ 176 w 472"/>
                      <a:gd name="T27" fmla="*/ 52 h 310"/>
                      <a:gd name="T28" fmla="*/ 158 w 472"/>
                      <a:gd name="T29" fmla="*/ 66 h 310"/>
                      <a:gd name="T30" fmla="*/ 142 w 472"/>
                      <a:gd name="T31" fmla="*/ 80 h 310"/>
                      <a:gd name="T32" fmla="*/ 130 w 472"/>
                      <a:gd name="T33" fmla="*/ 94 h 310"/>
                      <a:gd name="T34" fmla="*/ 104 w 472"/>
                      <a:gd name="T35" fmla="*/ 126 h 310"/>
                      <a:gd name="T36" fmla="*/ 104 w 472"/>
                      <a:gd name="T37" fmla="*/ 126 h 310"/>
                      <a:gd name="T38" fmla="*/ 90 w 472"/>
                      <a:gd name="T39" fmla="*/ 146 h 310"/>
                      <a:gd name="T40" fmla="*/ 72 w 472"/>
                      <a:gd name="T41" fmla="*/ 174 h 310"/>
                      <a:gd name="T42" fmla="*/ 38 w 472"/>
                      <a:gd name="T43" fmla="*/ 234 h 310"/>
                      <a:gd name="T44" fmla="*/ 0 w 472"/>
                      <a:gd name="T45" fmla="*/ 310 h 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</a:cxnLst>
                    <a:rect l="0" t="0" r="r" b="b"/>
                    <a:pathLst>
                      <a:path w="472" h="310">
                        <a:moveTo>
                          <a:pt x="472" y="14"/>
                        </a:moveTo>
                        <a:lnTo>
                          <a:pt x="472" y="14"/>
                        </a:lnTo>
                        <a:lnTo>
                          <a:pt x="454" y="10"/>
                        </a:lnTo>
                        <a:lnTo>
                          <a:pt x="434" y="6"/>
                        </a:lnTo>
                        <a:lnTo>
                          <a:pt x="408" y="2"/>
                        </a:lnTo>
                        <a:lnTo>
                          <a:pt x="378" y="0"/>
                        </a:lnTo>
                        <a:lnTo>
                          <a:pt x="342" y="0"/>
                        </a:lnTo>
                        <a:lnTo>
                          <a:pt x="304" y="4"/>
                        </a:lnTo>
                        <a:lnTo>
                          <a:pt x="284" y="8"/>
                        </a:lnTo>
                        <a:lnTo>
                          <a:pt x="264" y="14"/>
                        </a:lnTo>
                        <a:lnTo>
                          <a:pt x="264" y="14"/>
                        </a:lnTo>
                        <a:lnTo>
                          <a:pt x="228" y="26"/>
                        </a:lnTo>
                        <a:lnTo>
                          <a:pt x="198" y="40"/>
                        </a:lnTo>
                        <a:lnTo>
                          <a:pt x="176" y="52"/>
                        </a:lnTo>
                        <a:lnTo>
                          <a:pt x="158" y="66"/>
                        </a:lnTo>
                        <a:lnTo>
                          <a:pt x="142" y="80"/>
                        </a:lnTo>
                        <a:lnTo>
                          <a:pt x="130" y="94"/>
                        </a:lnTo>
                        <a:lnTo>
                          <a:pt x="104" y="126"/>
                        </a:lnTo>
                        <a:lnTo>
                          <a:pt x="104" y="126"/>
                        </a:lnTo>
                        <a:lnTo>
                          <a:pt x="90" y="146"/>
                        </a:lnTo>
                        <a:lnTo>
                          <a:pt x="72" y="174"/>
                        </a:lnTo>
                        <a:lnTo>
                          <a:pt x="38" y="234"/>
                        </a:lnTo>
                        <a:lnTo>
                          <a:pt x="0" y="31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42" name="Freeform 126">
                    <a:extLst>
                      <a:ext uri="{FF2B5EF4-FFF2-40B4-BE49-F238E27FC236}">
                        <a16:creationId xmlns:a16="http://schemas.microsoft.com/office/drawing/2014/main" id="{E211F37E-804C-4718-88D1-B6D441DCFE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1" y="1801"/>
                    <a:ext cx="158" cy="270"/>
                  </a:xfrm>
                  <a:custGeom>
                    <a:avLst/>
                    <a:gdLst>
                      <a:gd name="T0" fmla="*/ 158 w 158"/>
                      <a:gd name="T1" fmla="*/ 270 h 270"/>
                      <a:gd name="T2" fmla="*/ 158 w 158"/>
                      <a:gd name="T3" fmla="*/ 270 h 270"/>
                      <a:gd name="T4" fmla="*/ 152 w 158"/>
                      <a:gd name="T5" fmla="*/ 250 h 270"/>
                      <a:gd name="T6" fmla="*/ 136 w 158"/>
                      <a:gd name="T7" fmla="*/ 198 h 270"/>
                      <a:gd name="T8" fmla="*/ 126 w 158"/>
                      <a:gd name="T9" fmla="*/ 168 h 270"/>
                      <a:gd name="T10" fmla="*/ 112 w 158"/>
                      <a:gd name="T11" fmla="*/ 138 h 270"/>
                      <a:gd name="T12" fmla="*/ 98 w 158"/>
                      <a:gd name="T13" fmla="*/ 110 h 270"/>
                      <a:gd name="T14" fmla="*/ 88 w 158"/>
                      <a:gd name="T15" fmla="*/ 98 h 270"/>
                      <a:gd name="T16" fmla="*/ 80 w 158"/>
                      <a:gd name="T17" fmla="*/ 88 h 270"/>
                      <a:gd name="T18" fmla="*/ 80 w 158"/>
                      <a:gd name="T19" fmla="*/ 88 h 270"/>
                      <a:gd name="T20" fmla="*/ 30 w 158"/>
                      <a:gd name="T21" fmla="*/ 34 h 270"/>
                      <a:gd name="T22" fmla="*/ 0 w 158"/>
                      <a:gd name="T23" fmla="*/ 0 h 2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58" h="270">
                        <a:moveTo>
                          <a:pt x="158" y="270"/>
                        </a:moveTo>
                        <a:lnTo>
                          <a:pt x="158" y="270"/>
                        </a:lnTo>
                        <a:lnTo>
                          <a:pt x="152" y="250"/>
                        </a:lnTo>
                        <a:lnTo>
                          <a:pt x="136" y="198"/>
                        </a:lnTo>
                        <a:lnTo>
                          <a:pt x="126" y="168"/>
                        </a:lnTo>
                        <a:lnTo>
                          <a:pt x="112" y="138"/>
                        </a:lnTo>
                        <a:lnTo>
                          <a:pt x="98" y="110"/>
                        </a:lnTo>
                        <a:lnTo>
                          <a:pt x="88" y="98"/>
                        </a:lnTo>
                        <a:lnTo>
                          <a:pt x="80" y="88"/>
                        </a:lnTo>
                        <a:lnTo>
                          <a:pt x="80" y="88"/>
                        </a:lnTo>
                        <a:lnTo>
                          <a:pt x="30" y="34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43" name="Freeform 127">
                    <a:extLst>
                      <a:ext uri="{FF2B5EF4-FFF2-40B4-BE49-F238E27FC236}">
                        <a16:creationId xmlns:a16="http://schemas.microsoft.com/office/drawing/2014/main" id="{D22AFB92-E9D6-4724-AF6A-A1675317947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07" y="1697"/>
                    <a:ext cx="462" cy="370"/>
                  </a:xfrm>
                  <a:custGeom>
                    <a:avLst/>
                    <a:gdLst>
                      <a:gd name="T0" fmla="*/ 462 w 462"/>
                      <a:gd name="T1" fmla="*/ 370 h 370"/>
                      <a:gd name="T2" fmla="*/ 462 w 462"/>
                      <a:gd name="T3" fmla="*/ 370 h 370"/>
                      <a:gd name="T4" fmla="*/ 458 w 462"/>
                      <a:gd name="T5" fmla="*/ 356 h 370"/>
                      <a:gd name="T6" fmla="*/ 446 w 462"/>
                      <a:gd name="T7" fmla="*/ 320 h 370"/>
                      <a:gd name="T8" fmla="*/ 424 w 462"/>
                      <a:gd name="T9" fmla="*/ 266 h 370"/>
                      <a:gd name="T10" fmla="*/ 410 w 462"/>
                      <a:gd name="T11" fmla="*/ 236 h 370"/>
                      <a:gd name="T12" fmla="*/ 394 w 462"/>
                      <a:gd name="T13" fmla="*/ 204 h 370"/>
                      <a:gd name="T14" fmla="*/ 376 w 462"/>
                      <a:gd name="T15" fmla="*/ 172 h 370"/>
                      <a:gd name="T16" fmla="*/ 356 w 462"/>
                      <a:gd name="T17" fmla="*/ 140 h 370"/>
                      <a:gd name="T18" fmla="*/ 336 w 462"/>
                      <a:gd name="T19" fmla="*/ 110 h 370"/>
                      <a:gd name="T20" fmla="*/ 312 w 462"/>
                      <a:gd name="T21" fmla="*/ 82 h 370"/>
                      <a:gd name="T22" fmla="*/ 286 w 462"/>
                      <a:gd name="T23" fmla="*/ 56 h 370"/>
                      <a:gd name="T24" fmla="*/ 260 w 462"/>
                      <a:gd name="T25" fmla="*/ 36 h 370"/>
                      <a:gd name="T26" fmla="*/ 246 w 462"/>
                      <a:gd name="T27" fmla="*/ 26 h 370"/>
                      <a:gd name="T28" fmla="*/ 230 w 462"/>
                      <a:gd name="T29" fmla="*/ 18 h 370"/>
                      <a:gd name="T30" fmla="*/ 216 w 462"/>
                      <a:gd name="T31" fmla="*/ 12 h 370"/>
                      <a:gd name="T32" fmla="*/ 200 w 462"/>
                      <a:gd name="T33" fmla="*/ 8 h 370"/>
                      <a:gd name="T34" fmla="*/ 200 w 462"/>
                      <a:gd name="T35" fmla="*/ 8 h 370"/>
                      <a:gd name="T36" fmla="*/ 174 w 462"/>
                      <a:gd name="T37" fmla="*/ 2 h 370"/>
                      <a:gd name="T38" fmla="*/ 148 w 462"/>
                      <a:gd name="T39" fmla="*/ 0 h 370"/>
                      <a:gd name="T40" fmla="*/ 126 w 462"/>
                      <a:gd name="T41" fmla="*/ 2 h 370"/>
                      <a:gd name="T42" fmla="*/ 106 w 462"/>
                      <a:gd name="T43" fmla="*/ 4 h 370"/>
                      <a:gd name="T44" fmla="*/ 88 w 462"/>
                      <a:gd name="T45" fmla="*/ 10 h 370"/>
                      <a:gd name="T46" fmla="*/ 72 w 462"/>
                      <a:gd name="T47" fmla="*/ 16 h 370"/>
                      <a:gd name="T48" fmla="*/ 58 w 462"/>
                      <a:gd name="T49" fmla="*/ 22 h 370"/>
                      <a:gd name="T50" fmla="*/ 44 w 462"/>
                      <a:gd name="T51" fmla="*/ 30 h 370"/>
                      <a:gd name="T52" fmla="*/ 34 w 462"/>
                      <a:gd name="T53" fmla="*/ 40 h 370"/>
                      <a:gd name="T54" fmla="*/ 24 w 462"/>
                      <a:gd name="T55" fmla="*/ 48 h 370"/>
                      <a:gd name="T56" fmla="*/ 10 w 462"/>
                      <a:gd name="T57" fmla="*/ 64 h 370"/>
                      <a:gd name="T58" fmla="*/ 2 w 462"/>
                      <a:gd name="T59" fmla="*/ 76 h 370"/>
                      <a:gd name="T60" fmla="*/ 0 w 462"/>
                      <a:gd name="T61" fmla="*/ 80 h 37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462" h="370">
                        <a:moveTo>
                          <a:pt x="462" y="370"/>
                        </a:moveTo>
                        <a:lnTo>
                          <a:pt x="462" y="370"/>
                        </a:lnTo>
                        <a:lnTo>
                          <a:pt x="458" y="356"/>
                        </a:lnTo>
                        <a:lnTo>
                          <a:pt x="446" y="320"/>
                        </a:lnTo>
                        <a:lnTo>
                          <a:pt x="424" y="266"/>
                        </a:lnTo>
                        <a:lnTo>
                          <a:pt x="410" y="236"/>
                        </a:lnTo>
                        <a:lnTo>
                          <a:pt x="394" y="204"/>
                        </a:lnTo>
                        <a:lnTo>
                          <a:pt x="376" y="172"/>
                        </a:lnTo>
                        <a:lnTo>
                          <a:pt x="356" y="140"/>
                        </a:lnTo>
                        <a:lnTo>
                          <a:pt x="336" y="110"/>
                        </a:lnTo>
                        <a:lnTo>
                          <a:pt x="312" y="82"/>
                        </a:lnTo>
                        <a:lnTo>
                          <a:pt x="286" y="56"/>
                        </a:lnTo>
                        <a:lnTo>
                          <a:pt x="260" y="36"/>
                        </a:lnTo>
                        <a:lnTo>
                          <a:pt x="246" y="26"/>
                        </a:lnTo>
                        <a:lnTo>
                          <a:pt x="230" y="18"/>
                        </a:lnTo>
                        <a:lnTo>
                          <a:pt x="216" y="12"/>
                        </a:lnTo>
                        <a:lnTo>
                          <a:pt x="200" y="8"/>
                        </a:lnTo>
                        <a:lnTo>
                          <a:pt x="200" y="8"/>
                        </a:lnTo>
                        <a:lnTo>
                          <a:pt x="174" y="2"/>
                        </a:lnTo>
                        <a:lnTo>
                          <a:pt x="148" y="0"/>
                        </a:lnTo>
                        <a:lnTo>
                          <a:pt x="126" y="2"/>
                        </a:lnTo>
                        <a:lnTo>
                          <a:pt x="106" y="4"/>
                        </a:lnTo>
                        <a:lnTo>
                          <a:pt x="88" y="10"/>
                        </a:lnTo>
                        <a:lnTo>
                          <a:pt x="72" y="16"/>
                        </a:lnTo>
                        <a:lnTo>
                          <a:pt x="58" y="22"/>
                        </a:lnTo>
                        <a:lnTo>
                          <a:pt x="44" y="30"/>
                        </a:lnTo>
                        <a:lnTo>
                          <a:pt x="34" y="40"/>
                        </a:lnTo>
                        <a:lnTo>
                          <a:pt x="24" y="48"/>
                        </a:lnTo>
                        <a:lnTo>
                          <a:pt x="10" y="64"/>
                        </a:lnTo>
                        <a:lnTo>
                          <a:pt x="2" y="76"/>
                        </a:lnTo>
                        <a:lnTo>
                          <a:pt x="0" y="8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44" name="Freeform 128">
                    <a:extLst>
                      <a:ext uri="{FF2B5EF4-FFF2-40B4-BE49-F238E27FC236}">
                        <a16:creationId xmlns:a16="http://schemas.microsoft.com/office/drawing/2014/main" id="{9164BA18-04E6-4934-9A2D-6CCD93BF6DC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55" y="1713"/>
                    <a:ext cx="32" cy="152"/>
                  </a:xfrm>
                  <a:custGeom>
                    <a:avLst/>
                    <a:gdLst>
                      <a:gd name="T0" fmla="*/ 16 w 32"/>
                      <a:gd name="T1" fmla="*/ 152 h 152"/>
                      <a:gd name="T2" fmla="*/ 16 w 32"/>
                      <a:gd name="T3" fmla="*/ 152 h 152"/>
                      <a:gd name="T4" fmla="*/ 12 w 32"/>
                      <a:gd name="T5" fmla="*/ 148 h 152"/>
                      <a:gd name="T6" fmla="*/ 6 w 32"/>
                      <a:gd name="T7" fmla="*/ 134 h 152"/>
                      <a:gd name="T8" fmla="*/ 4 w 32"/>
                      <a:gd name="T9" fmla="*/ 124 h 152"/>
                      <a:gd name="T10" fmla="*/ 0 w 32"/>
                      <a:gd name="T11" fmla="*/ 114 h 152"/>
                      <a:gd name="T12" fmla="*/ 0 w 32"/>
                      <a:gd name="T13" fmla="*/ 102 h 152"/>
                      <a:gd name="T14" fmla="*/ 0 w 32"/>
                      <a:gd name="T15" fmla="*/ 88 h 152"/>
                      <a:gd name="T16" fmla="*/ 0 w 32"/>
                      <a:gd name="T17" fmla="*/ 88 h 152"/>
                      <a:gd name="T18" fmla="*/ 2 w 32"/>
                      <a:gd name="T19" fmla="*/ 74 h 152"/>
                      <a:gd name="T20" fmla="*/ 6 w 32"/>
                      <a:gd name="T21" fmla="*/ 60 h 152"/>
                      <a:gd name="T22" fmla="*/ 18 w 32"/>
                      <a:gd name="T23" fmla="*/ 30 h 152"/>
                      <a:gd name="T24" fmla="*/ 32 w 32"/>
                      <a:gd name="T25" fmla="*/ 0 h 1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32" h="152">
                        <a:moveTo>
                          <a:pt x="16" y="152"/>
                        </a:moveTo>
                        <a:lnTo>
                          <a:pt x="16" y="152"/>
                        </a:lnTo>
                        <a:lnTo>
                          <a:pt x="12" y="148"/>
                        </a:lnTo>
                        <a:lnTo>
                          <a:pt x="6" y="134"/>
                        </a:lnTo>
                        <a:lnTo>
                          <a:pt x="4" y="124"/>
                        </a:lnTo>
                        <a:lnTo>
                          <a:pt x="0" y="114"/>
                        </a:lnTo>
                        <a:lnTo>
                          <a:pt x="0" y="102"/>
                        </a:lnTo>
                        <a:lnTo>
                          <a:pt x="0" y="88"/>
                        </a:lnTo>
                        <a:lnTo>
                          <a:pt x="0" y="88"/>
                        </a:lnTo>
                        <a:lnTo>
                          <a:pt x="2" y="74"/>
                        </a:lnTo>
                        <a:lnTo>
                          <a:pt x="6" y="60"/>
                        </a:lnTo>
                        <a:lnTo>
                          <a:pt x="18" y="30"/>
                        </a:lnTo>
                        <a:lnTo>
                          <a:pt x="32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45" name="Freeform 129">
                    <a:extLst>
                      <a:ext uri="{FF2B5EF4-FFF2-40B4-BE49-F238E27FC236}">
                        <a16:creationId xmlns:a16="http://schemas.microsoft.com/office/drawing/2014/main" id="{CCE4E07F-98D4-4B4B-A8F1-AB2C8DF259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91" y="1673"/>
                    <a:ext cx="514" cy="406"/>
                  </a:xfrm>
                  <a:custGeom>
                    <a:avLst/>
                    <a:gdLst>
                      <a:gd name="T0" fmla="*/ 514 w 514"/>
                      <a:gd name="T1" fmla="*/ 406 h 406"/>
                      <a:gd name="T2" fmla="*/ 514 w 514"/>
                      <a:gd name="T3" fmla="*/ 406 h 406"/>
                      <a:gd name="T4" fmla="*/ 510 w 514"/>
                      <a:gd name="T5" fmla="*/ 392 h 406"/>
                      <a:gd name="T6" fmla="*/ 500 w 514"/>
                      <a:gd name="T7" fmla="*/ 354 h 406"/>
                      <a:gd name="T8" fmla="*/ 480 w 514"/>
                      <a:gd name="T9" fmla="*/ 298 h 406"/>
                      <a:gd name="T10" fmla="*/ 454 w 514"/>
                      <a:gd name="T11" fmla="*/ 234 h 406"/>
                      <a:gd name="T12" fmla="*/ 438 w 514"/>
                      <a:gd name="T13" fmla="*/ 200 h 406"/>
                      <a:gd name="T14" fmla="*/ 422 w 514"/>
                      <a:gd name="T15" fmla="*/ 166 h 406"/>
                      <a:gd name="T16" fmla="*/ 402 w 514"/>
                      <a:gd name="T17" fmla="*/ 134 h 406"/>
                      <a:gd name="T18" fmla="*/ 380 w 514"/>
                      <a:gd name="T19" fmla="*/ 102 h 406"/>
                      <a:gd name="T20" fmla="*/ 358 w 514"/>
                      <a:gd name="T21" fmla="*/ 74 h 406"/>
                      <a:gd name="T22" fmla="*/ 334 w 514"/>
                      <a:gd name="T23" fmla="*/ 50 h 406"/>
                      <a:gd name="T24" fmla="*/ 320 w 514"/>
                      <a:gd name="T25" fmla="*/ 40 h 406"/>
                      <a:gd name="T26" fmla="*/ 308 w 514"/>
                      <a:gd name="T27" fmla="*/ 30 h 406"/>
                      <a:gd name="T28" fmla="*/ 294 w 514"/>
                      <a:gd name="T29" fmla="*/ 22 h 406"/>
                      <a:gd name="T30" fmla="*/ 280 w 514"/>
                      <a:gd name="T31" fmla="*/ 16 h 406"/>
                      <a:gd name="T32" fmla="*/ 280 w 514"/>
                      <a:gd name="T33" fmla="*/ 16 h 406"/>
                      <a:gd name="T34" fmla="*/ 258 w 514"/>
                      <a:gd name="T35" fmla="*/ 8 h 406"/>
                      <a:gd name="T36" fmla="*/ 236 w 514"/>
                      <a:gd name="T37" fmla="*/ 4 h 406"/>
                      <a:gd name="T38" fmla="*/ 212 w 514"/>
                      <a:gd name="T39" fmla="*/ 2 h 406"/>
                      <a:gd name="T40" fmla="*/ 190 w 514"/>
                      <a:gd name="T41" fmla="*/ 0 h 406"/>
                      <a:gd name="T42" fmla="*/ 166 w 514"/>
                      <a:gd name="T43" fmla="*/ 2 h 406"/>
                      <a:gd name="T44" fmla="*/ 142 w 514"/>
                      <a:gd name="T45" fmla="*/ 4 h 406"/>
                      <a:gd name="T46" fmla="*/ 98 w 514"/>
                      <a:gd name="T47" fmla="*/ 12 h 406"/>
                      <a:gd name="T48" fmla="*/ 60 w 514"/>
                      <a:gd name="T49" fmla="*/ 20 h 406"/>
                      <a:gd name="T50" fmla="*/ 28 w 514"/>
                      <a:gd name="T51" fmla="*/ 30 h 406"/>
                      <a:gd name="T52" fmla="*/ 0 w 514"/>
                      <a:gd name="T53" fmla="*/ 40 h 4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</a:cxnLst>
                    <a:rect l="0" t="0" r="r" b="b"/>
                    <a:pathLst>
                      <a:path w="514" h="406">
                        <a:moveTo>
                          <a:pt x="514" y="406"/>
                        </a:moveTo>
                        <a:lnTo>
                          <a:pt x="514" y="406"/>
                        </a:lnTo>
                        <a:lnTo>
                          <a:pt x="510" y="392"/>
                        </a:lnTo>
                        <a:lnTo>
                          <a:pt x="500" y="354"/>
                        </a:lnTo>
                        <a:lnTo>
                          <a:pt x="480" y="298"/>
                        </a:lnTo>
                        <a:lnTo>
                          <a:pt x="454" y="234"/>
                        </a:lnTo>
                        <a:lnTo>
                          <a:pt x="438" y="200"/>
                        </a:lnTo>
                        <a:lnTo>
                          <a:pt x="422" y="166"/>
                        </a:lnTo>
                        <a:lnTo>
                          <a:pt x="402" y="134"/>
                        </a:lnTo>
                        <a:lnTo>
                          <a:pt x="380" y="102"/>
                        </a:lnTo>
                        <a:lnTo>
                          <a:pt x="358" y="74"/>
                        </a:lnTo>
                        <a:lnTo>
                          <a:pt x="334" y="50"/>
                        </a:lnTo>
                        <a:lnTo>
                          <a:pt x="320" y="40"/>
                        </a:lnTo>
                        <a:lnTo>
                          <a:pt x="308" y="30"/>
                        </a:lnTo>
                        <a:lnTo>
                          <a:pt x="294" y="22"/>
                        </a:lnTo>
                        <a:lnTo>
                          <a:pt x="280" y="16"/>
                        </a:lnTo>
                        <a:lnTo>
                          <a:pt x="280" y="16"/>
                        </a:lnTo>
                        <a:lnTo>
                          <a:pt x="258" y="8"/>
                        </a:lnTo>
                        <a:lnTo>
                          <a:pt x="236" y="4"/>
                        </a:lnTo>
                        <a:lnTo>
                          <a:pt x="212" y="2"/>
                        </a:lnTo>
                        <a:lnTo>
                          <a:pt x="190" y="0"/>
                        </a:lnTo>
                        <a:lnTo>
                          <a:pt x="166" y="2"/>
                        </a:lnTo>
                        <a:lnTo>
                          <a:pt x="142" y="4"/>
                        </a:lnTo>
                        <a:lnTo>
                          <a:pt x="98" y="12"/>
                        </a:lnTo>
                        <a:lnTo>
                          <a:pt x="60" y="20"/>
                        </a:lnTo>
                        <a:lnTo>
                          <a:pt x="28" y="30"/>
                        </a:lnTo>
                        <a:lnTo>
                          <a:pt x="0" y="4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46" name="Freeform 130">
                    <a:extLst>
                      <a:ext uri="{FF2B5EF4-FFF2-40B4-BE49-F238E27FC236}">
                        <a16:creationId xmlns:a16="http://schemas.microsoft.com/office/drawing/2014/main" id="{8601F540-94BA-40C4-9A29-77CBA108744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31" y="1627"/>
                    <a:ext cx="518" cy="460"/>
                  </a:xfrm>
                  <a:custGeom>
                    <a:avLst/>
                    <a:gdLst>
                      <a:gd name="T0" fmla="*/ 0 w 518"/>
                      <a:gd name="T1" fmla="*/ 14 h 460"/>
                      <a:gd name="T2" fmla="*/ 0 w 518"/>
                      <a:gd name="T3" fmla="*/ 14 h 460"/>
                      <a:gd name="T4" fmla="*/ 18 w 518"/>
                      <a:gd name="T5" fmla="*/ 10 h 460"/>
                      <a:gd name="T6" fmla="*/ 38 w 518"/>
                      <a:gd name="T7" fmla="*/ 6 h 460"/>
                      <a:gd name="T8" fmla="*/ 64 w 518"/>
                      <a:gd name="T9" fmla="*/ 2 h 460"/>
                      <a:gd name="T10" fmla="*/ 94 w 518"/>
                      <a:gd name="T11" fmla="*/ 0 h 460"/>
                      <a:gd name="T12" fmla="*/ 130 w 518"/>
                      <a:gd name="T13" fmla="*/ 0 h 460"/>
                      <a:gd name="T14" fmla="*/ 168 w 518"/>
                      <a:gd name="T15" fmla="*/ 4 h 460"/>
                      <a:gd name="T16" fmla="*/ 188 w 518"/>
                      <a:gd name="T17" fmla="*/ 8 h 460"/>
                      <a:gd name="T18" fmla="*/ 208 w 518"/>
                      <a:gd name="T19" fmla="*/ 14 h 460"/>
                      <a:gd name="T20" fmla="*/ 208 w 518"/>
                      <a:gd name="T21" fmla="*/ 14 h 460"/>
                      <a:gd name="T22" fmla="*/ 244 w 518"/>
                      <a:gd name="T23" fmla="*/ 26 h 460"/>
                      <a:gd name="T24" fmla="*/ 272 w 518"/>
                      <a:gd name="T25" fmla="*/ 40 h 460"/>
                      <a:gd name="T26" fmla="*/ 296 w 518"/>
                      <a:gd name="T27" fmla="*/ 54 h 460"/>
                      <a:gd name="T28" fmla="*/ 314 w 518"/>
                      <a:gd name="T29" fmla="*/ 68 h 460"/>
                      <a:gd name="T30" fmla="*/ 328 w 518"/>
                      <a:gd name="T31" fmla="*/ 82 h 460"/>
                      <a:gd name="T32" fmla="*/ 342 w 518"/>
                      <a:gd name="T33" fmla="*/ 96 h 460"/>
                      <a:gd name="T34" fmla="*/ 368 w 518"/>
                      <a:gd name="T35" fmla="*/ 126 h 460"/>
                      <a:gd name="T36" fmla="*/ 368 w 518"/>
                      <a:gd name="T37" fmla="*/ 126 h 460"/>
                      <a:gd name="T38" fmla="*/ 384 w 518"/>
                      <a:gd name="T39" fmla="*/ 144 h 460"/>
                      <a:gd name="T40" fmla="*/ 398 w 518"/>
                      <a:gd name="T41" fmla="*/ 164 h 460"/>
                      <a:gd name="T42" fmla="*/ 414 w 518"/>
                      <a:gd name="T43" fmla="*/ 188 h 460"/>
                      <a:gd name="T44" fmla="*/ 428 w 518"/>
                      <a:gd name="T45" fmla="*/ 214 h 460"/>
                      <a:gd name="T46" fmla="*/ 452 w 518"/>
                      <a:gd name="T47" fmla="*/ 268 h 460"/>
                      <a:gd name="T48" fmla="*/ 474 w 518"/>
                      <a:gd name="T49" fmla="*/ 324 h 460"/>
                      <a:gd name="T50" fmla="*/ 492 w 518"/>
                      <a:gd name="T51" fmla="*/ 376 h 460"/>
                      <a:gd name="T52" fmla="*/ 506 w 518"/>
                      <a:gd name="T53" fmla="*/ 420 h 460"/>
                      <a:gd name="T54" fmla="*/ 518 w 518"/>
                      <a:gd name="T55" fmla="*/ 460 h 4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518" h="460">
                        <a:moveTo>
                          <a:pt x="0" y="14"/>
                        </a:moveTo>
                        <a:lnTo>
                          <a:pt x="0" y="14"/>
                        </a:lnTo>
                        <a:lnTo>
                          <a:pt x="18" y="10"/>
                        </a:lnTo>
                        <a:lnTo>
                          <a:pt x="38" y="6"/>
                        </a:lnTo>
                        <a:lnTo>
                          <a:pt x="64" y="2"/>
                        </a:lnTo>
                        <a:lnTo>
                          <a:pt x="94" y="0"/>
                        </a:lnTo>
                        <a:lnTo>
                          <a:pt x="130" y="0"/>
                        </a:lnTo>
                        <a:lnTo>
                          <a:pt x="168" y="4"/>
                        </a:lnTo>
                        <a:lnTo>
                          <a:pt x="188" y="8"/>
                        </a:lnTo>
                        <a:lnTo>
                          <a:pt x="208" y="14"/>
                        </a:lnTo>
                        <a:lnTo>
                          <a:pt x="208" y="14"/>
                        </a:lnTo>
                        <a:lnTo>
                          <a:pt x="244" y="26"/>
                        </a:lnTo>
                        <a:lnTo>
                          <a:pt x="272" y="40"/>
                        </a:lnTo>
                        <a:lnTo>
                          <a:pt x="296" y="54"/>
                        </a:lnTo>
                        <a:lnTo>
                          <a:pt x="314" y="68"/>
                        </a:lnTo>
                        <a:lnTo>
                          <a:pt x="328" y="82"/>
                        </a:lnTo>
                        <a:lnTo>
                          <a:pt x="342" y="96"/>
                        </a:lnTo>
                        <a:lnTo>
                          <a:pt x="368" y="126"/>
                        </a:lnTo>
                        <a:lnTo>
                          <a:pt x="368" y="126"/>
                        </a:lnTo>
                        <a:lnTo>
                          <a:pt x="384" y="144"/>
                        </a:lnTo>
                        <a:lnTo>
                          <a:pt x="398" y="164"/>
                        </a:lnTo>
                        <a:lnTo>
                          <a:pt x="414" y="188"/>
                        </a:lnTo>
                        <a:lnTo>
                          <a:pt x="428" y="214"/>
                        </a:lnTo>
                        <a:lnTo>
                          <a:pt x="452" y="268"/>
                        </a:lnTo>
                        <a:lnTo>
                          <a:pt x="474" y="324"/>
                        </a:lnTo>
                        <a:lnTo>
                          <a:pt x="492" y="376"/>
                        </a:lnTo>
                        <a:lnTo>
                          <a:pt x="506" y="420"/>
                        </a:lnTo>
                        <a:lnTo>
                          <a:pt x="518" y="46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47" name="Freeform 131">
                    <a:extLst>
                      <a:ext uri="{FF2B5EF4-FFF2-40B4-BE49-F238E27FC236}">
                        <a16:creationId xmlns:a16="http://schemas.microsoft.com/office/drawing/2014/main" id="{1A0DA4CE-B6FA-4CD5-92C8-DF8BBFE6EE3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33" y="1515"/>
                    <a:ext cx="1962" cy="2247"/>
                  </a:xfrm>
                  <a:custGeom>
                    <a:avLst/>
                    <a:gdLst>
                      <a:gd name="T0" fmla="*/ 592 w 1962"/>
                      <a:gd name="T1" fmla="*/ 286 h 2247"/>
                      <a:gd name="T2" fmla="*/ 546 w 1962"/>
                      <a:gd name="T3" fmla="*/ 202 h 2247"/>
                      <a:gd name="T4" fmla="*/ 448 w 1962"/>
                      <a:gd name="T5" fmla="*/ 214 h 2247"/>
                      <a:gd name="T6" fmla="*/ 414 w 1962"/>
                      <a:gd name="T7" fmla="*/ 284 h 2247"/>
                      <a:gd name="T8" fmla="*/ 444 w 1962"/>
                      <a:gd name="T9" fmla="*/ 384 h 2247"/>
                      <a:gd name="T10" fmla="*/ 558 w 1962"/>
                      <a:gd name="T11" fmla="*/ 418 h 2247"/>
                      <a:gd name="T12" fmla="*/ 712 w 1962"/>
                      <a:gd name="T13" fmla="*/ 348 h 2247"/>
                      <a:gd name="T14" fmla="*/ 760 w 1962"/>
                      <a:gd name="T15" fmla="*/ 232 h 2247"/>
                      <a:gd name="T16" fmla="*/ 720 w 1962"/>
                      <a:gd name="T17" fmla="*/ 82 h 2247"/>
                      <a:gd name="T18" fmla="*/ 620 w 1962"/>
                      <a:gd name="T19" fmla="*/ 8 h 2247"/>
                      <a:gd name="T20" fmla="*/ 388 w 1962"/>
                      <a:gd name="T21" fmla="*/ 36 h 2247"/>
                      <a:gd name="T22" fmla="*/ 194 w 1962"/>
                      <a:gd name="T23" fmla="*/ 166 h 2247"/>
                      <a:gd name="T24" fmla="*/ 96 w 1962"/>
                      <a:gd name="T25" fmla="*/ 338 h 2247"/>
                      <a:gd name="T26" fmla="*/ 0 w 1962"/>
                      <a:gd name="T27" fmla="*/ 846 h 2247"/>
                      <a:gd name="T28" fmla="*/ 40 w 1962"/>
                      <a:gd name="T29" fmla="*/ 1238 h 2247"/>
                      <a:gd name="T30" fmla="*/ 212 w 1962"/>
                      <a:gd name="T31" fmla="*/ 1612 h 2247"/>
                      <a:gd name="T32" fmla="*/ 460 w 1962"/>
                      <a:gd name="T33" fmla="*/ 1915 h 2247"/>
                      <a:gd name="T34" fmla="*/ 742 w 1962"/>
                      <a:gd name="T35" fmla="*/ 2119 h 2247"/>
                      <a:gd name="T36" fmla="*/ 1038 w 1962"/>
                      <a:gd name="T37" fmla="*/ 2217 h 2247"/>
                      <a:gd name="T38" fmla="*/ 1464 w 1962"/>
                      <a:gd name="T39" fmla="*/ 1949 h 2247"/>
                      <a:gd name="T40" fmla="*/ 1686 w 1962"/>
                      <a:gd name="T41" fmla="*/ 1709 h 2247"/>
                      <a:gd name="T42" fmla="*/ 1882 w 1962"/>
                      <a:gd name="T43" fmla="*/ 1348 h 2247"/>
                      <a:gd name="T44" fmla="*/ 1960 w 1962"/>
                      <a:gd name="T45" fmla="*/ 992 h 2247"/>
                      <a:gd name="T46" fmla="*/ 1906 w 1962"/>
                      <a:gd name="T47" fmla="*/ 470 h 2247"/>
                      <a:gd name="T48" fmla="*/ 1798 w 1962"/>
                      <a:gd name="T49" fmla="*/ 206 h 2247"/>
                      <a:gd name="T50" fmla="*/ 1646 w 1962"/>
                      <a:gd name="T51" fmla="*/ 72 h 2247"/>
                      <a:gd name="T52" fmla="*/ 1400 w 1962"/>
                      <a:gd name="T53" fmla="*/ 0 h 2247"/>
                      <a:gd name="T54" fmla="*/ 1256 w 1962"/>
                      <a:gd name="T55" fmla="*/ 62 h 2247"/>
                      <a:gd name="T56" fmla="*/ 1202 w 1962"/>
                      <a:gd name="T57" fmla="*/ 190 h 2247"/>
                      <a:gd name="T58" fmla="*/ 1228 w 1962"/>
                      <a:gd name="T59" fmla="*/ 322 h 2247"/>
                      <a:gd name="T60" fmla="*/ 1366 w 1962"/>
                      <a:gd name="T61" fmla="*/ 408 h 2247"/>
                      <a:gd name="T62" fmla="*/ 1490 w 1962"/>
                      <a:gd name="T63" fmla="*/ 408 h 2247"/>
                      <a:gd name="T64" fmla="*/ 1546 w 1962"/>
                      <a:gd name="T65" fmla="*/ 314 h 2247"/>
                      <a:gd name="T66" fmla="*/ 1528 w 1962"/>
                      <a:gd name="T67" fmla="*/ 230 h 2247"/>
                      <a:gd name="T68" fmla="*/ 1456 w 1962"/>
                      <a:gd name="T69" fmla="*/ 194 h 2247"/>
                      <a:gd name="T70" fmla="*/ 1368 w 1962"/>
                      <a:gd name="T71" fmla="*/ 270 h 2247"/>
                      <a:gd name="T72" fmla="*/ 1416 w 1962"/>
                      <a:gd name="T73" fmla="*/ 350 h 2247"/>
                      <a:gd name="T74" fmla="*/ 1334 w 1962"/>
                      <a:gd name="T75" fmla="*/ 316 h 2247"/>
                      <a:gd name="T76" fmla="*/ 1280 w 1962"/>
                      <a:gd name="T77" fmla="*/ 190 h 2247"/>
                      <a:gd name="T78" fmla="*/ 1308 w 1962"/>
                      <a:gd name="T79" fmla="*/ 122 h 2247"/>
                      <a:gd name="T80" fmla="*/ 1446 w 1962"/>
                      <a:gd name="T81" fmla="*/ 74 h 2247"/>
                      <a:gd name="T82" fmla="*/ 1654 w 1962"/>
                      <a:gd name="T83" fmla="*/ 146 h 2247"/>
                      <a:gd name="T84" fmla="*/ 1758 w 1962"/>
                      <a:gd name="T85" fmla="*/ 282 h 2247"/>
                      <a:gd name="T86" fmla="*/ 1856 w 1962"/>
                      <a:gd name="T87" fmla="*/ 608 h 2247"/>
                      <a:gd name="T88" fmla="*/ 1880 w 1962"/>
                      <a:gd name="T89" fmla="*/ 958 h 2247"/>
                      <a:gd name="T90" fmla="*/ 1790 w 1962"/>
                      <a:gd name="T91" fmla="*/ 1348 h 2247"/>
                      <a:gd name="T92" fmla="*/ 1554 w 1962"/>
                      <a:gd name="T93" fmla="*/ 1757 h 2247"/>
                      <a:gd name="T94" fmla="*/ 1174 w 1962"/>
                      <a:gd name="T95" fmla="*/ 2057 h 2247"/>
                      <a:gd name="T96" fmla="*/ 938 w 1962"/>
                      <a:gd name="T97" fmla="*/ 2145 h 2247"/>
                      <a:gd name="T98" fmla="*/ 520 w 1962"/>
                      <a:gd name="T99" fmla="*/ 1869 h 2247"/>
                      <a:gd name="T100" fmla="*/ 262 w 1962"/>
                      <a:gd name="T101" fmla="*/ 1540 h 2247"/>
                      <a:gd name="T102" fmla="*/ 96 w 1962"/>
                      <a:gd name="T103" fmla="*/ 1084 h 2247"/>
                      <a:gd name="T104" fmla="*/ 86 w 1962"/>
                      <a:gd name="T105" fmla="*/ 760 h 2247"/>
                      <a:gd name="T106" fmla="*/ 150 w 1962"/>
                      <a:gd name="T107" fmla="*/ 412 h 2247"/>
                      <a:gd name="T108" fmla="*/ 262 w 1962"/>
                      <a:gd name="T109" fmla="*/ 190 h 2247"/>
                      <a:gd name="T110" fmla="*/ 410 w 1962"/>
                      <a:gd name="T111" fmla="*/ 90 h 2247"/>
                      <a:gd name="T112" fmla="*/ 622 w 1962"/>
                      <a:gd name="T113" fmla="*/ 98 h 2247"/>
                      <a:gd name="T114" fmla="*/ 678 w 1962"/>
                      <a:gd name="T115" fmla="*/ 164 h 2247"/>
                      <a:gd name="T116" fmla="*/ 660 w 1962"/>
                      <a:gd name="T117" fmla="*/ 276 h 2247"/>
                      <a:gd name="T118" fmla="*/ 568 w 1962"/>
                      <a:gd name="T119" fmla="*/ 346 h 22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</a:cxnLst>
                    <a:rect l="0" t="0" r="r" b="b"/>
                    <a:pathLst>
                      <a:path w="1962" h="2247">
                        <a:moveTo>
                          <a:pt x="546" y="350"/>
                        </a:moveTo>
                        <a:lnTo>
                          <a:pt x="546" y="350"/>
                        </a:lnTo>
                        <a:lnTo>
                          <a:pt x="554" y="344"/>
                        </a:lnTo>
                        <a:lnTo>
                          <a:pt x="570" y="328"/>
                        </a:lnTo>
                        <a:lnTo>
                          <a:pt x="578" y="316"/>
                        </a:lnTo>
                        <a:lnTo>
                          <a:pt x="586" y="302"/>
                        </a:lnTo>
                        <a:lnTo>
                          <a:pt x="592" y="286"/>
                        </a:lnTo>
                        <a:lnTo>
                          <a:pt x="594" y="270"/>
                        </a:lnTo>
                        <a:lnTo>
                          <a:pt x="594" y="270"/>
                        </a:lnTo>
                        <a:lnTo>
                          <a:pt x="592" y="254"/>
                        </a:lnTo>
                        <a:lnTo>
                          <a:pt x="586" y="238"/>
                        </a:lnTo>
                        <a:lnTo>
                          <a:pt x="576" y="224"/>
                        </a:lnTo>
                        <a:lnTo>
                          <a:pt x="564" y="212"/>
                        </a:lnTo>
                        <a:lnTo>
                          <a:pt x="546" y="202"/>
                        </a:lnTo>
                        <a:lnTo>
                          <a:pt x="528" y="196"/>
                        </a:lnTo>
                        <a:lnTo>
                          <a:pt x="506" y="194"/>
                        </a:lnTo>
                        <a:lnTo>
                          <a:pt x="494" y="196"/>
                        </a:lnTo>
                        <a:lnTo>
                          <a:pt x="482" y="198"/>
                        </a:lnTo>
                        <a:lnTo>
                          <a:pt x="482" y="198"/>
                        </a:lnTo>
                        <a:lnTo>
                          <a:pt x="464" y="204"/>
                        </a:lnTo>
                        <a:lnTo>
                          <a:pt x="448" y="214"/>
                        </a:lnTo>
                        <a:lnTo>
                          <a:pt x="440" y="222"/>
                        </a:lnTo>
                        <a:lnTo>
                          <a:pt x="434" y="230"/>
                        </a:lnTo>
                        <a:lnTo>
                          <a:pt x="428" y="238"/>
                        </a:lnTo>
                        <a:lnTo>
                          <a:pt x="422" y="248"/>
                        </a:lnTo>
                        <a:lnTo>
                          <a:pt x="418" y="260"/>
                        </a:lnTo>
                        <a:lnTo>
                          <a:pt x="414" y="272"/>
                        </a:lnTo>
                        <a:lnTo>
                          <a:pt x="414" y="284"/>
                        </a:lnTo>
                        <a:lnTo>
                          <a:pt x="414" y="298"/>
                        </a:lnTo>
                        <a:lnTo>
                          <a:pt x="416" y="314"/>
                        </a:lnTo>
                        <a:lnTo>
                          <a:pt x="420" y="330"/>
                        </a:lnTo>
                        <a:lnTo>
                          <a:pt x="426" y="348"/>
                        </a:lnTo>
                        <a:lnTo>
                          <a:pt x="434" y="366"/>
                        </a:lnTo>
                        <a:lnTo>
                          <a:pt x="434" y="366"/>
                        </a:lnTo>
                        <a:lnTo>
                          <a:pt x="444" y="384"/>
                        </a:lnTo>
                        <a:lnTo>
                          <a:pt x="456" y="396"/>
                        </a:lnTo>
                        <a:lnTo>
                          <a:pt x="470" y="408"/>
                        </a:lnTo>
                        <a:lnTo>
                          <a:pt x="486" y="414"/>
                        </a:lnTo>
                        <a:lnTo>
                          <a:pt x="502" y="418"/>
                        </a:lnTo>
                        <a:lnTo>
                          <a:pt x="520" y="420"/>
                        </a:lnTo>
                        <a:lnTo>
                          <a:pt x="538" y="420"/>
                        </a:lnTo>
                        <a:lnTo>
                          <a:pt x="558" y="418"/>
                        </a:lnTo>
                        <a:lnTo>
                          <a:pt x="576" y="414"/>
                        </a:lnTo>
                        <a:lnTo>
                          <a:pt x="596" y="408"/>
                        </a:lnTo>
                        <a:lnTo>
                          <a:pt x="632" y="394"/>
                        </a:lnTo>
                        <a:lnTo>
                          <a:pt x="668" y="376"/>
                        </a:lnTo>
                        <a:lnTo>
                          <a:pt x="698" y="358"/>
                        </a:lnTo>
                        <a:lnTo>
                          <a:pt x="698" y="358"/>
                        </a:lnTo>
                        <a:lnTo>
                          <a:pt x="712" y="348"/>
                        </a:lnTo>
                        <a:lnTo>
                          <a:pt x="724" y="336"/>
                        </a:lnTo>
                        <a:lnTo>
                          <a:pt x="734" y="322"/>
                        </a:lnTo>
                        <a:lnTo>
                          <a:pt x="742" y="306"/>
                        </a:lnTo>
                        <a:lnTo>
                          <a:pt x="750" y="290"/>
                        </a:lnTo>
                        <a:lnTo>
                          <a:pt x="754" y="272"/>
                        </a:lnTo>
                        <a:lnTo>
                          <a:pt x="758" y="252"/>
                        </a:lnTo>
                        <a:lnTo>
                          <a:pt x="760" y="232"/>
                        </a:lnTo>
                        <a:lnTo>
                          <a:pt x="760" y="212"/>
                        </a:lnTo>
                        <a:lnTo>
                          <a:pt x="758" y="190"/>
                        </a:lnTo>
                        <a:lnTo>
                          <a:pt x="754" y="168"/>
                        </a:lnTo>
                        <a:lnTo>
                          <a:pt x="748" y="146"/>
                        </a:lnTo>
                        <a:lnTo>
                          <a:pt x="742" y="124"/>
                        </a:lnTo>
                        <a:lnTo>
                          <a:pt x="732" y="104"/>
                        </a:lnTo>
                        <a:lnTo>
                          <a:pt x="720" y="82"/>
                        </a:lnTo>
                        <a:lnTo>
                          <a:pt x="706" y="62"/>
                        </a:lnTo>
                        <a:lnTo>
                          <a:pt x="706" y="62"/>
                        </a:lnTo>
                        <a:lnTo>
                          <a:pt x="698" y="52"/>
                        </a:lnTo>
                        <a:lnTo>
                          <a:pt x="690" y="44"/>
                        </a:lnTo>
                        <a:lnTo>
                          <a:pt x="670" y="28"/>
                        </a:lnTo>
                        <a:lnTo>
                          <a:pt x="646" y="16"/>
                        </a:lnTo>
                        <a:lnTo>
                          <a:pt x="620" y="8"/>
                        </a:lnTo>
                        <a:lnTo>
                          <a:pt x="592" y="2"/>
                        </a:lnTo>
                        <a:lnTo>
                          <a:pt x="562" y="0"/>
                        </a:lnTo>
                        <a:lnTo>
                          <a:pt x="528" y="0"/>
                        </a:lnTo>
                        <a:lnTo>
                          <a:pt x="494" y="6"/>
                        </a:lnTo>
                        <a:lnTo>
                          <a:pt x="460" y="12"/>
                        </a:lnTo>
                        <a:lnTo>
                          <a:pt x="424" y="22"/>
                        </a:lnTo>
                        <a:lnTo>
                          <a:pt x="388" y="36"/>
                        </a:lnTo>
                        <a:lnTo>
                          <a:pt x="352" y="52"/>
                        </a:lnTo>
                        <a:lnTo>
                          <a:pt x="316" y="72"/>
                        </a:lnTo>
                        <a:lnTo>
                          <a:pt x="280" y="96"/>
                        </a:lnTo>
                        <a:lnTo>
                          <a:pt x="244" y="122"/>
                        </a:lnTo>
                        <a:lnTo>
                          <a:pt x="210" y="150"/>
                        </a:lnTo>
                        <a:lnTo>
                          <a:pt x="210" y="150"/>
                        </a:lnTo>
                        <a:lnTo>
                          <a:pt x="194" y="166"/>
                        </a:lnTo>
                        <a:lnTo>
                          <a:pt x="178" y="186"/>
                        </a:lnTo>
                        <a:lnTo>
                          <a:pt x="162" y="206"/>
                        </a:lnTo>
                        <a:lnTo>
                          <a:pt x="148" y="230"/>
                        </a:lnTo>
                        <a:lnTo>
                          <a:pt x="134" y="254"/>
                        </a:lnTo>
                        <a:lnTo>
                          <a:pt x="120" y="280"/>
                        </a:lnTo>
                        <a:lnTo>
                          <a:pt x="108" y="308"/>
                        </a:lnTo>
                        <a:lnTo>
                          <a:pt x="96" y="338"/>
                        </a:lnTo>
                        <a:lnTo>
                          <a:pt x="74" y="402"/>
                        </a:lnTo>
                        <a:lnTo>
                          <a:pt x="54" y="470"/>
                        </a:lnTo>
                        <a:lnTo>
                          <a:pt x="38" y="542"/>
                        </a:lnTo>
                        <a:lnTo>
                          <a:pt x="24" y="616"/>
                        </a:lnTo>
                        <a:lnTo>
                          <a:pt x="14" y="692"/>
                        </a:lnTo>
                        <a:lnTo>
                          <a:pt x="6" y="770"/>
                        </a:lnTo>
                        <a:lnTo>
                          <a:pt x="0" y="846"/>
                        </a:lnTo>
                        <a:lnTo>
                          <a:pt x="0" y="920"/>
                        </a:lnTo>
                        <a:lnTo>
                          <a:pt x="0" y="992"/>
                        </a:lnTo>
                        <a:lnTo>
                          <a:pt x="6" y="1060"/>
                        </a:lnTo>
                        <a:lnTo>
                          <a:pt x="14" y="1124"/>
                        </a:lnTo>
                        <a:lnTo>
                          <a:pt x="26" y="1182"/>
                        </a:lnTo>
                        <a:lnTo>
                          <a:pt x="26" y="1182"/>
                        </a:lnTo>
                        <a:lnTo>
                          <a:pt x="40" y="1238"/>
                        </a:lnTo>
                        <a:lnTo>
                          <a:pt x="58" y="1292"/>
                        </a:lnTo>
                        <a:lnTo>
                          <a:pt x="78" y="1348"/>
                        </a:lnTo>
                        <a:lnTo>
                          <a:pt x="100" y="1402"/>
                        </a:lnTo>
                        <a:lnTo>
                          <a:pt x="126" y="1456"/>
                        </a:lnTo>
                        <a:lnTo>
                          <a:pt x="152" y="1508"/>
                        </a:lnTo>
                        <a:lnTo>
                          <a:pt x="180" y="1562"/>
                        </a:lnTo>
                        <a:lnTo>
                          <a:pt x="212" y="1612"/>
                        </a:lnTo>
                        <a:lnTo>
                          <a:pt x="242" y="1662"/>
                        </a:lnTo>
                        <a:lnTo>
                          <a:pt x="276" y="1709"/>
                        </a:lnTo>
                        <a:lnTo>
                          <a:pt x="310" y="1755"/>
                        </a:lnTo>
                        <a:lnTo>
                          <a:pt x="346" y="1799"/>
                        </a:lnTo>
                        <a:lnTo>
                          <a:pt x="384" y="1839"/>
                        </a:lnTo>
                        <a:lnTo>
                          <a:pt x="420" y="1879"/>
                        </a:lnTo>
                        <a:lnTo>
                          <a:pt x="460" y="1915"/>
                        </a:lnTo>
                        <a:lnTo>
                          <a:pt x="498" y="1949"/>
                        </a:lnTo>
                        <a:lnTo>
                          <a:pt x="498" y="1949"/>
                        </a:lnTo>
                        <a:lnTo>
                          <a:pt x="538" y="1981"/>
                        </a:lnTo>
                        <a:lnTo>
                          <a:pt x="578" y="2011"/>
                        </a:lnTo>
                        <a:lnTo>
                          <a:pt x="620" y="2039"/>
                        </a:lnTo>
                        <a:lnTo>
                          <a:pt x="662" y="2067"/>
                        </a:lnTo>
                        <a:lnTo>
                          <a:pt x="742" y="2119"/>
                        </a:lnTo>
                        <a:lnTo>
                          <a:pt x="818" y="2163"/>
                        </a:lnTo>
                        <a:lnTo>
                          <a:pt x="884" y="2199"/>
                        </a:lnTo>
                        <a:lnTo>
                          <a:pt x="936" y="2225"/>
                        </a:lnTo>
                        <a:lnTo>
                          <a:pt x="982" y="2247"/>
                        </a:lnTo>
                        <a:lnTo>
                          <a:pt x="982" y="2245"/>
                        </a:lnTo>
                        <a:lnTo>
                          <a:pt x="982" y="2245"/>
                        </a:lnTo>
                        <a:lnTo>
                          <a:pt x="1038" y="2217"/>
                        </a:lnTo>
                        <a:lnTo>
                          <a:pt x="1090" y="2189"/>
                        </a:lnTo>
                        <a:lnTo>
                          <a:pt x="1156" y="2155"/>
                        </a:lnTo>
                        <a:lnTo>
                          <a:pt x="1228" y="2111"/>
                        </a:lnTo>
                        <a:lnTo>
                          <a:pt x="1306" y="2063"/>
                        </a:lnTo>
                        <a:lnTo>
                          <a:pt x="1386" y="2009"/>
                        </a:lnTo>
                        <a:lnTo>
                          <a:pt x="1426" y="1979"/>
                        </a:lnTo>
                        <a:lnTo>
                          <a:pt x="1464" y="1949"/>
                        </a:lnTo>
                        <a:lnTo>
                          <a:pt x="1464" y="1949"/>
                        </a:lnTo>
                        <a:lnTo>
                          <a:pt x="1502" y="1915"/>
                        </a:lnTo>
                        <a:lnTo>
                          <a:pt x="1540" y="1879"/>
                        </a:lnTo>
                        <a:lnTo>
                          <a:pt x="1578" y="1839"/>
                        </a:lnTo>
                        <a:lnTo>
                          <a:pt x="1614" y="1799"/>
                        </a:lnTo>
                        <a:lnTo>
                          <a:pt x="1650" y="1755"/>
                        </a:lnTo>
                        <a:lnTo>
                          <a:pt x="1686" y="1709"/>
                        </a:lnTo>
                        <a:lnTo>
                          <a:pt x="1718" y="1662"/>
                        </a:lnTo>
                        <a:lnTo>
                          <a:pt x="1750" y="1612"/>
                        </a:lnTo>
                        <a:lnTo>
                          <a:pt x="1780" y="1562"/>
                        </a:lnTo>
                        <a:lnTo>
                          <a:pt x="1810" y="1508"/>
                        </a:lnTo>
                        <a:lnTo>
                          <a:pt x="1836" y="1456"/>
                        </a:lnTo>
                        <a:lnTo>
                          <a:pt x="1860" y="1402"/>
                        </a:lnTo>
                        <a:lnTo>
                          <a:pt x="1882" y="1348"/>
                        </a:lnTo>
                        <a:lnTo>
                          <a:pt x="1902" y="1292"/>
                        </a:lnTo>
                        <a:lnTo>
                          <a:pt x="1920" y="1238"/>
                        </a:lnTo>
                        <a:lnTo>
                          <a:pt x="1936" y="1182"/>
                        </a:lnTo>
                        <a:lnTo>
                          <a:pt x="1936" y="1182"/>
                        </a:lnTo>
                        <a:lnTo>
                          <a:pt x="1948" y="1124"/>
                        </a:lnTo>
                        <a:lnTo>
                          <a:pt x="1956" y="1060"/>
                        </a:lnTo>
                        <a:lnTo>
                          <a:pt x="1960" y="992"/>
                        </a:lnTo>
                        <a:lnTo>
                          <a:pt x="1962" y="920"/>
                        </a:lnTo>
                        <a:lnTo>
                          <a:pt x="1960" y="846"/>
                        </a:lnTo>
                        <a:lnTo>
                          <a:pt x="1956" y="770"/>
                        </a:lnTo>
                        <a:lnTo>
                          <a:pt x="1948" y="692"/>
                        </a:lnTo>
                        <a:lnTo>
                          <a:pt x="1938" y="616"/>
                        </a:lnTo>
                        <a:lnTo>
                          <a:pt x="1924" y="542"/>
                        </a:lnTo>
                        <a:lnTo>
                          <a:pt x="1906" y="470"/>
                        </a:lnTo>
                        <a:lnTo>
                          <a:pt x="1888" y="402"/>
                        </a:lnTo>
                        <a:lnTo>
                          <a:pt x="1866" y="338"/>
                        </a:lnTo>
                        <a:lnTo>
                          <a:pt x="1854" y="308"/>
                        </a:lnTo>
                        <a:lnTo>
                          <a:pt x="1840" y="280"/>
                        </a:lnTo>
                        <a:lnTo>
                          <a:pt x="1828" y="254"/>
                        </a:lnTo>
                        <a:lnTo>
                          <a:pt x="1814" y="230"/>
                        </a:lnTo>
                        <a:lnTo>
                          <a:pt x="1798" y="206"/>
                        </a:lnTo>
                        <a:lnTo>
                          <a:pt x="1784" y="186"/>
                        </a:lnTo>
                        <a:lnTo>
                          <a:pt x="1768" y="166"/>
                        </a:lnTo>
                        <a:lnTo>
                          <a:pt x="1752" y="150"/>
                        </a:lnTo>
                        <a:lnTo>
                          <a:pt x="1752" y="150"/>
                        </a:lnTo>
                        <a:lnTo>
                          <a:pt x="1718" y="122"/>
                        </a:lnTo>
                        <a:lnTo>
                          <a:pt x="1682" y="96"/>
                        </a:lnTo>
                        <a:lnTo>
                          <a:pt x="1646" y="72"/>
                        </a:lnTo>
                        <a:lnTo>
                          <a:pt x="1610" y="52"/>
                        </a:lnTo>
                        <a:lnTo>
                          <a:pt x="1574" y="36"/>
                        </a:lnTo>
                        <a:lnTo>
                          <a:pt x="1536" y="22"/>
                        </a:lnTo>
                        <a:lnTo>
                          <a:pt x="1502" y="12"/>
                        </a:lnTo>
                        <a:lnTo>
                          <a:pt x="1466" y="6"/>
                        </a:lnTo>
                        <a:lnTo>
                          <a:pt x="1432" y="0"/>
                        </a:lnTo>
                        <a:lnTo>
                          <a:pt x="1400" y="0"/>
                        </a:lnTo>
                        <a:lnTo>
                          <a:pt x="1370" y="2"/>
                        </a:lnTo>
                        <a:lnTo>
                          <a:pt x="1342" y="8"/>
                        </a:lnTo>
                        <a:lnTo>
                          <a:pt x="1316" y="16"/>
                        </a:lnTo>
                        <a:lnTo>
                          <a:pt x="1292" y="28"/>
                        </a:lnTo>
                        <a:lnTo>
                          <a:pt x="1272" y="44"/>
                        </a:lnTo>
                        <a:lnTo>
                          <a:pt x="1264" y="52"/>
                        </a:lnTo>
                        <a:lnTo>
                          <a:pt x="1256" y="62"/>
                        </a:lnTo>
                        <a:lnTo>
                          <a:pt x="1256" y="62"/>
                        </a:lnTo>
                        <a:lnTo>
                          <a:pt x="1242" y="82"/>
                        </a:lnTo>
                        <a:lnTo>
                          <a:pt x="1230" y="104"/>
                        </a:lnTo>
                        <a:lnTo>
                          <a:pt x="1220" y="124"/>
                        </a:lnTo>
                        <a:lnTo>
                          <a:pt x="1212" y="146"/>
                        </a:lnTo>
                        <a:lnTo>
                          <a:pt x="1206" y="168"/>
                        </a:lnTo>
                        <a:lnTo>
                          <a:pt x="1202" y="190"/>
                        </a:lnTo>
                        <a:lnTo>
                          <a:pt x="1202" y="212"/>
                        </a:lnTo>
                        <a:lnTo>
                          <a:pt x="1202" y="232"/>
                        </a:lnTo>
                        <a:lnTo>
                          <a:pt x="1204" y="252"/>
                        </a:lnTo>
                        <a:lnTo>
                          <a:pt x="1206" y="272"/>
                        </a:lnTo>
                        <a:lnTo>
                          <a:pt x="1212" y="290"/>
                        </a:lnTo>
                        <a:lnTo>
                          <a:pt x="1220" y="306"/>
                        </a:lnTo>
                        <a:lnTo>
                          <a:pt x="1228" y="322"/>
                        </a:lnTo>
                        <a:lnTo>
                          <a:pt x="1238" y="336"/>
                        </a:lnTo>
                        <a:lnTo>
                          <a:pt x="1250" y="348"/>
                        </a:lnTo>
                        <a:lnTo>
                          <a:pt x="1264" y="358"/>
                        </a:lnTo>
                        <a:lnTo>
                          <a:pt x="1264" y="358"/>
                        </a:lnTo>
                        <a:lnTo>
                          <a:pt x="1294" y="376"/>
                        </a:lnTo>
                        <a:lnTo>
                          <a:pt x="1328" y="394"/>
                        </a:lnTo>
                        <a:lnTo>
                          <a:pt x="1366" y="408"/>
                        </a:lnTo>
                        <a:lnTo>
                          <a:pt x="1386" y="414"/>
                        </a:lnTo>
                        <a:lnTo>
                          <a:pt x="1404" y="418"/>
                        </a:lnTo>
                        <a:lnTo>
                          <a:pt x="1422" y="420"/>
                        </a:lnTo>
                        <a:lnTo>
                          <a:pt x="1442" y="420"/>
                        </a:lnTo>
                        <a:lnTo>
                          <a:pt x="1458" y="418"/>
                        </a:lnTo>
                        <a:lnTo>
                          <a:pt x="1476" y="414"/>
                        </a:lnTo>
                        <a:lnTo>
                          <a:pt x="1490" y="408"/>
                        </a:lnTo>
                        <a:lnTo>
                          <a:pt x="1504" y="396"/>
                        </a:lnTo>
                        <a:lnTo>
                          <a:pt x="1516" y="384"/>
                        </a:lnTo>
                        <a:lnTo>
                          <a:pt x="1528" y="366"/>
                        </a:lnTo>
                        <a:lnTo>
                          <a:pt x="1528" y="366"/>
                        </a:lnTo>
                        <a:lnTo>
                          <a:pt x="1536" y="348"/>
                        </a:lnTo>
                        <a:lnTo>
                          <a:pt x="1542" y="330"/>
                        </a:lnTo>
                        <a:lnTo>
                          <a:pt x="1546" y="314"/>
                        </a:lnTo>
                        <a:lnTo>
                          <a:pt x="1548" y="298"/>
                        </a:lnTo>
                        <a:lnTo>
                          <a:pt x="1548" y="284"/>
                        </a:lnTo>
                        <a:lnTo>
                          <a:pt x="1546" y="272"/>
                        </a:lnTo>
                        <a:lnTo>
                          <a:pt x="1544" y="260"/>
                        </a:lnTo>
                        <a:lnTo>
                          <a:pt x="1540" y="248"/>
                        </a:lnTo>
                        <a:lnTo>
                          <a:pt x="1534" y="238"/>
                        </a:lnTo>
                        <a:lnTo>
                          <a:pt x="1528" y="230"/>
                        </a:lnTo>
                        <a:lnTo>
                          <a:pt x="1520" y="222"/>
                        </a:lnTo>
                        <a:lnTo>
                          <a:pt x="1514" y="214"/>
                        </a:lnTo>
                        <a:lnTo>
                          <a:pt x="1496" y="204"/>
                        </a:lnTo>
                        <a:lnTo>
                          <a:pt x="1480" y="198"/>
                        </a:lnTo>
                        <a:lnTo>
                          <a:pt x="1480" y="198"/>
                        </a:lnTo>
                        <a:lnTo>
                          <a:pt x="1468" y="196"/>
                        </a:lnTo>
                        <a:lnTo>
                          <a:pt x="1456" y="194"/>
                        </a:lnTo>
                        <a:lnTo>
                          <a:pt x="1434" y="196"/>
                        </a:lnTo>
                        <a:lnTo>
                          <a:pt x="1414" y="202"/>
                        </a:lnTo>
                        <a:lnTo>
                          <a:pt x="1398" y="212"/>
                        </a:lnTo>
                        <a:lnTo>
                          <a:pt x="1384" y="224"/>
                        </a:lnTo>
                        <a:lnTo>
                          <a:pt x="1374" y="238"/>
                        </a:lnTo>
                        <a:lnTo>
                          <a:pt x="1368" y="254"/>
                        </a:lnTo>
                        <a:lnTo>
                          <a:pt x="1368" y="270"/>
                        </a:lnTo>
                        <a:lnTo>
                          <a:pt x="1368" y="270"/>
                        </a:lnTo>
                        <a:lnTo>
                          <a:pt x="1370" y="286"/>
                        </a:lnTo>
                        <a:lnTo>
                          <a:pt x="1376" y="302"/>
                        </a:lnTo>
                        <a:lnTo>
                          <a:pt x="1384" y="316"/>
                        </a:lnTo>
                        <a:lnTo>
                          <a:pt x="1392" y="328"/>
                        </a:lnTo>
                        <a:lnTo>
                          <a:pt x="1408" y="344"/>
                        </a:lnTo>
                        <a:lnTo>
                          <a:pt x="1416" y="350"/>
                        </a:lnTo>
                        <a:lnTo>
                          <a:pt x="1416" y="350"/>
                        </a:lnTo>
                        <a:lnTo>
                          <a:pt x="1410" y="350"/>
                        </a:lnTo>
                        <a:lnTo>
                          <a:pt x="1394" y="346"/>
                        </a:lnTo>
                        <a:lnTo>
                          <a:pt x="1372" y="338"/>
                        </a:lnTo>
                        <a:lnTo>
                          <a:pt x="1360" y="332"/>
                        </a:lnTo>
                        <a:lnTo>
                          <a:pt x="1348" y="324"/>
                        </a:lnTo>
                        <a:lnTo>
                          <a:pt x="1334" y="316"/>
                        </a:lnTo>
                        <a:lnTo>
                          <a:pt x="1322" y="306"/>
                        </a:lnTo>
                        <a:lnTo>
                          <a:pt x="1310" y="292"/>
                        </a:lnTo>
                        <a:lnTo>
                          <a:pt x="1300" y="276"/>
                        </a:lnTo>
                        <a:lnTo>
                          <a:pt x="1292" y="260"/>
                        </a:lnTo>
                        <a:lnTo>
                          <a:pt x="1286" y="238"/>
                        </a:lnTo>
                        <a:lnTo>
                          <a:pt x="1280" y="216"/>
                        </a:lnTo>
                        <a:lnTo>
                          <a:pt x="1280" y="190"/>
                        </a:lnTo>
                        <a:lnTo>
                          <a:pt x="1280" y="190"/>
                        </a:lnTo>
                        <a:lnTo>
                          <a:pt x="1280" y="176"/>
                        </a:lnTo>
                        <a:lnTo>
                          <a:pt x="1282" y="164"/>
                        </a:lnTo>
                        <a:lnTo>
                          <a:pt x="1286" y="152"/>
                        </a:lnTo>
                        <a:lnTo>
                          <a:pt x="1292" y="140"/>
                        </a:lnTo>
                        <a:lnTo>
                          <a:pt x="1300" y="130"/>
                        </a:lnTo>
                        <a:lnTo>
                          <a:pt x="1308" y="122"/>
                        </a:lnTo>
                        <a:lnTo>
                          <a:pt x="1318" y="112"/>
                        </a:lnTo>
                        <a:lnTo>
                          <a:pt x="1328" y="104"/>
                        </a:lnTo>
                        <a:lnTo>
                          <a:pt x="1340" y="98"/>
                        </a:lnTo>
                        <a:lnTo>
                          <a:pt x="1352" y="92"/>
                        </a:lnTo>
                        <a:lnTo>
                          <a:pt x="1380" y="82"/>
                        </a:lnTo>
                        <a:lnTo>
                          <a:pt x="1412" y="76"/>
                        </a:lnTo>
                        <a:lnTo>
                          <a:pt x="1446" y="74"/>
                        </a:lnTo>
                        <a:lnTo>
                          <a:pt x="1480" y="74"/>
                        </a:lnTo>
                        <a:lnTo>
                          <a:pt x="1516" y="80"/>
                        </a:lnTo>
                        <a:lnTo>
                          <a:pt x="1552" y="90"/>
                        </a:lnTo>
                        <a:lnTo>
                          <a:pt x="1588" y="104"/>
                        </a:lnTo>
                        <a:lnTo>
                          <a:pt x="1622" y="122"/>
                        </a:lnTo>
                        <a:lnTo>
                          <a:pt x="1638" y="134"/>
                        </a:lnTo>
                        <a:lnTo>
                          <a:pt x="1654" y="146"/>
                        </a:lnTo>
                        <a:lnTo>
                          <a:pt x="1670" y="158"/>
                        </a:lnTo>
                        <a:lnTo>
                          <a:pt x="1684" y="174"/>
                        </a:lnTo>
                        <a:lnTo>
                          <a:pt x="1698" y="190"/>
                        </a:lnTo>
                        <a:lnTo>
                          <a:pt x="1712" y="206"/>
                        </a:lnTo>
                        <a:lnTo>
                          <a:pt x="1712" y="206"/>
                        </a:lnTo>
                        <a:lnTo>
                          <a:pt x="1736" y="242"/>
                        </a:lnTo>
                        <a:lnTo>
                          <a:pt x="1758" y="282"/>
                        </a:lnTo>
                        <a:lnTo>
                          <a:pt x="1776" y="324"/>
                        </a:lnTo>
                        <a:lnTo>
                          <a:pt x="1794" y="366"/>
                        </a:lnTo>
                        <a:lnTo>
                          <a:pt x="1810" y="412"/>
                        </a:lnTo>
                        <a:lnTo>
                          <a:pt x="1824" y="460"/>
                        </a:lnTo>
                        <a:lnTo>
                          <a:pt x="1836" y="508"/>
                        </a:lnTo>
                        <a:lnTo>
                          <a:pt x="1848" y="558"/>
                        </a:lnTo>
                        <a:lnTo>
                          <a:pt x="1856" y="608"/>
                        </a:lnTo>
                        <a:lnTo>
                          <a:pt x="1864" y="658"/>
                        </a:lnTo>
                        <a:lnTo>
                          <a:pt x="1870" y="708"/>
                        </a:lnTo>
                        <a:lnTo>
                          <a:pt x="1874" y="760"/>
                        </a:lnTo>
                        <a:lnTo>
                          <a:pt x="1878" y="810"/>
                        </a:lnTo>
                        <a:lnTo>
                          <a:pt x="1880" y="860"/>
                        </a:lnTo>
                        <a:lnTo>
                          <a:pt x="1880" y="958"/>
                        </a:lnTo>
                        <a:lnTo>
                          <a:pt x="1880" y="958"/>
                        </a:lnTo>
                        <a:lnTo>
                          <a:pt x="1878" y="988"/>
                        </a:lnTo>
                        <a:lnTo>
                          <a:pt x="1876" y="1020"/>
                        </a:lnTo>
                        <a:lnTo>
                          <a:pt x="1866" y="1084"/>
                        </a:lnTo>
                        <a:lnTo>
                          <a:pt x="1852" y="1150"/>
                        </a:lnTo>
                        <a:lnTo>
                          <a:pt x="1836" y="1216"/>
                        </a:lnTo>
                        <a:lnTo>
                          <a:pt x="1814" y="1282"/>
                        </a:lnTo>
                        <a:lnTo>
                          <a:pt x="1790" y="1348"/>
                        </a:lnTo>
                        <a:lnTo>
                          <a:pt x="1762" y="1414"/>
                        </a:lnTo>
                        <a:lnTo>
                          <a:pt x="1732" y="1478"/>
                        </a:lnTo>
                        <a:lnTo>
                          <a:pt x="1698" y="1540"/>
                        </a:lnTo>
                        <a:lnTo>
                          <a:pt x="1664" y="1600"/>
                        </a:lnTo>
                        <a:lnTo>
                          <a:pt x="1628" y="1656"/>
                        </a:lnTo>
                        <a:lnTo>
                          <a:pt x="1592" y="1709"/>
                        </a:lnTo>
                        <a:lnTo>
                          <a:pt x="1554" y="1757"/>
                        </a:lnTo>
                        <a:lnTo>
                          <a:pt x="1516" y="1799"/>
                        </a:lnTo>
                        <a:lnTo>
                          <a:pt x="1480" y="1837"/>
                        </a:lnTo>
                        <a:lnTo>
                          <a:pt x="1442" y="1869"/>
                        </a:lnTo>
                        <a:lnTo>
                          <a:pt x="1442" y="1869"/>
                        </a:lnTo>
                        <a:lnTo>
                          <a:pt x="1342" y="1943"/>
                        </a:lnTo>
                        <a:lnTo>
                          <a:pt x="1252" y="2005"/>
                        </a:lnTo>
                        <a:lnTo>
                          <a:pt x="1174" y="2057"/>
                        </a:lnTo>
                        <a:lnTo>
                          <a:pt x="1108" y="2097"/>
                        </a:lnTo>
                        <a:lnTo>
                          <a:pt x="1054" y="2127"/>
                        </a:lnTo>
                        <a:lnTo>
                          <a:pt x="1014" y="2149"/>
                        </a:lnTo>
                        <a:lnTo>
                          <a:pt x="980" y="2165"/>
                        </a:lnTo>
                        <a:lnTo>
                          <a:pt x="980" y="2167"/>
                        </a:lnTo>
                        <a:lnTo>
                          <a:pt x="980" y="2167"/>
                        </a:lnTo>
                        <a:lnTo>
                          <a:pt x="938" y="2145"/>
                        </a:lnTo>
                        <a:lnTo>
                          <a:pt x="896" y="2123"/>
                        </a:lnTo>
                        <a:lnTo>
                          <a:pt x="842" y="2091"/>
                        </a:lnTo>
                        <a:lnTo>
                          <a:pt x="776" y="2051"/>
                        </a:lnTo>
                        <a:lnTo>
                          <a:pt x="700" y="2001"/>
                        </a:lnTo>
                        <a:lnTo>
                          <a:pt x="614" y="1939"/>
                        </a:lnTo>
                        <a:lnTo>
                          <a:pt x="520" y="1869"/>
                        </a:lnTo>
                        <a:lnTo>
                          <a:pt x="520" y="1869"/>
                        </a:lnTo>
                        <a:lnTo>
                          <a:pt x="482" y="1837"/>
                        </a:lnTo>
                        <a:lnTo>
                          <a:pt x="444" y="1799"/>
                        </a:lnTo>
                        <a:lnTo>
                          <a:pt x="406" y="1757"/>
                        </a:lnTo>
                        <a:lnTo>
                          <a:pt x="370" y="1709"/>
                        </a:lnTo>
                        <a:lnTo>
                          <a:pt x="332" y="1656"/>
                        </a:lnTo>
                        <a:lnTo>
                          <a:pt x="296" y="1600"/>
                        </a:lnTo>
                        <a:lnTo>
                          <a:pt x="262" y="1540"/>
                        </a:lnTo>
                        <a:lnTo>
                          <a:pt x="230" y="1478"/>
                        </a:lnTo>
                        <a:lnTo>
                          <a:pt x="200" y="1414"/>
                        </a:lnTo>
                        <a:lnTo>
                          <a:pt x="172" y="1348"/>
                        </a:lnTo>
                        <a:lnTo>
                          <a:pt x="148" y="1282"/>
                        </a:lnTo>
                        <a:lnTo>
                          <a:pt x="126" y="1216"/>
                        </a:lnTo>
                        <a:lnTo>
                          <a:pt x="108" y="1150"/>
                        </a:lnTo>
                        <a:lnTo>
                          <a:pt x="96" y="1084"/>
                        </a:lnTo>
                        <a:lnTo>
                          <a:pt x="86" y="1020"/>
                        </a:lnTo>
                        <a:lnTo>
                          <a:pt x="84" y="988"/>
                        </a:lnTo>
                        <a:lnTo>
                          <a:pt x="82" y="958"/>
                        </a:lnTo>
                        <a:lnTo>
                          <a:pt x="82" y="958"/>
                        </a:lnTo>
                        <a:lnTo>
                          <a:pt x="82" y="860"/>
                        </a:lnTo>
                        <a:lnTo>
                          <a:pt x="84" y="810"/>
                        </a:lnTo>
                        <a:lnTo>
                          <a:pt x="86" y="760"/>
                        </a:lnTo>
                        <a:lnTo>
                          <a:pt x="92" y="708"/>
                        </a:lnTo>
                        <a:lnTo>
                          <a:pt x="98" y="658"/>
                        </a:lnTo>
                        <a:lnTo>
                          <a:pt x="104" y="608"/>
                        </a:lnTo>
                        <a:lnTo>
                          <a:pt x="114" y="558"/>
                        </a:lnTo>
                        <a:lnTo>
                          <a:pt x="124" y="508"/>
                        </a:lnTo>
                        <a:lnTo>
                          <a:pt x="136" y="460"/>
                        </a:lnTo>
                        <a:lnTo>
                          <a:pt x="150" y="412"/>
                        </a:lnTo>
                        <a:lnTo>
                          <a:pt x="166" y="366"/>
                        </a:lnTo>
                        <a:lnTo>
                          <a:pt x="184" y="324"/>
                        </a:lnTo>
                        <a:lnTo>
                          <a:pt x="204" y="282"/>
                        </a:lnTo>
                        <a:lnTo>
                          <a:pt x="226" y="242"/>
                        </a:lnTo>
                        <a:lnTo>
                          <a:pt x="250" y="206"/>
                        </a:lnTo>
                        <a:lnTo>
                          <a:pt x="250" y="206"/>
                        </a:lnTo>
                        <a:lnTo>
                          <a:pt x="262" y="190"/>
                        </a:lnTo>
                        <a:lnTo>
                          <a:pt x="276" y="174"/>
                        </a:lnTo>
                        <a:lnTo>
                          <a:pt x="292" y="158"/>
                        </a:lnTo>
                        <a:lnTo>
                          <a:pt x="306" y="146"/>
                        </a:lnTo>
                        <a:lnTo>
                          <a:pt x="322" y="134"/>
                        </a:lnTo>
                        <a:lnTo>
                          <a:pt x="340" y="122"/>
                        </a:lnTo>
                        <a:lnTo>
                          <a:pt x="374" y="104"/>
                        </a:lnTo>
                        <a:lnTo>
                          <a:pt x="410" y="90"/>
                        </a:lnTo>
                        <a:lnTo>
                          <a:pt x="446" y="80"/>
                        </a:lnTo>
                        <a:lnTo>
                          <a:pt x="482" y="74"/>
                        </a:lnTo>
                        <a:lnTo>
                          <a:pt x="516" y="74"/>
                        </a:lnTo>
                        <a:lnTo>
                          <a:pt x="550" y="76"/>
                        </a:lnTo>
                        <a:lnTo>
                          <a:pt x="580" y="82"/>
                        </a:lnTo>
                        <a:lnTo>
                          <a:pt x="608" y="92"/>
                        </a:lnTo>
                        <a:lnTo>
                          <a:pt x="622" y="98"/>
                        </a:lnTo>
                        <a:lnTo>
                          <a:pt x="634" y="104"/>
                        </a:lnTo>
                        <a:lnTo>
                          <a:pt x="644" y="112"/>
                        </a:lnTo>
                        <a:lnTo>
                          <a:pt x="654" y="122"/>
                        </a:lnTo>
                        <a:lnTo>
                          <a:pt x="662" y="130"/>
                        </a:lnTo>
                        <a:lnTo>
                          <a:pt x="668" y="140"/>
                        </a:lnTo>
                        <a:lnTo>
                          <a:pt x="674" y="152"/>
                        </a:lnTo>
                        <a:lnTo>
                          <a:pt x="678" y="164"/>
                        </a:lnTo>
                        <a:lnTo>
                          <a:pt x="682" y="176"/>
                        </a:lnTo>
                        <a:lnTo>
                          <a:pt x="682" y="190"/>
                        </a:lnTo>
                        <a:lnTo>
                          <a:pt x="682" y="190"/>
                        </a:lnTo>
                        <a:lnTo>
                          <a:pt x="680" y="216"/>
                        </a:lnTo>
                        <a:lnTo>
                          <a:pt x="676" y="238"/>
                        </a:lnTo>
                        <a:lnTo>
                          <a:pt x="670" y="260"/>
                        </a:lnTo>
                        <a:lnTo>
                          <a:pt x="660" y="276"/>
                        </a:lnTo>
                        <a:lnTo>
                          <a:pt x="650" y="292"/>
                        </a:lnTo>
                        <a:lnTo>
                          <a:pt x="638" y="306"/>
                        </a:lnTo>
                        <a:lnTo>
                          <a:pt x="626" y="316"/>
                        </a:lnTo>
                        <a:lnTo>
                          <a:pt x="614" y="324"/>
                        </a:lnTo>
                        <a:lnTo>
                          <a:pt x="602" y="332"/>
                        </a:lnTo>
                        <a:lnTo>
                          <a:pt x="590" y="338"/>
                        </a:lnTo>
                        <a:lnTo>
                          <a:pt x="568" y="346"/>
                        </a:lnTo>
                        <a:lnTo>
                          <a:pt x="552" y="350"/>
                        </a:lnTo>
                        <a:lnTo>
                          <a:pt x="546" y="350"/>
                        </a:lnTo>
                        <a:lnTo>
                          <a:pt x="546" y="350"/>
                        </a:lnTo>
                        <a:close/>
                      </a:path>
                    </a:pathLst>
                  </a:custGeom>
                  <a:solidFill>
                    <a:srgbClr val="F4C148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48" name="Freeform 132">
                    <a:extLst>
                      <a:ext uri="{FF2B5EF4-FFF2-40B4-BE49-F238E27FC236}">
                        <a16:creationId xmlns:a16="http://schemas.microsoft.com/office/drawing/2014/main" id="{F562009C-DEAB-4147-8F0E-C203B1B00E5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11" y="3832"/>
                    <a:ext cx="976" cy="354"/>
                  </a:xfrm>
                  <a:custGeom>
                    <a:avLst/>
                    <a:gdLst>
                      <a:gd name="T0" fmla="*/ 560 w 976"/>
                      <a:gd name="T1" fmla="*/ 0 h 354"/>
                      <a:gd name="T2" fmla="*/ 526 w 976"/>
                      <a:gd name="T3" fmla="*/ 20 h 354"/>
                      <a:gd name="T4" fmla="*/ 468 w 976"/>
                      <a:gd name="T5" fmla="*/ 46 h 354"/>
                      <a:gd name="T6" fmla="*/ 390 w 976"/>
                      <a:gd name="T7" fmla="*/ 66 h 354"/>
                      <a:gd name="T8" fmla="*/ 344 w 976"/>
                      <a:gd name="T9" fmla="*/ 72 h 354"/>
                      <a:gd name="T10" fmla="*/ 320 w 976"/>
                      <a:gd name="T11" fmla="*/ 72 h 354"/>
                      <a:gd name="T12" fmla="*/ 256 w 976"/>
                      <a:gd name="T13" fmla="*/ 70 h 354"/>
                      <a:gd name="T14" fmla="*/ 184 w 976"/>
                      <a:gd name="T15" fmla="*/ 54 h 354"/>
                      <a:gd name="T16" fmla="*/ 138 w 976"/>
                      <a:gd name="T17" fmla="*/ 40 h 354"/>
                      <a:gd name="T18" fmla="*/ 200 w 976"/>
                      <a:gd name="T19" fmla="*/ 184 h 354"/>
                      <a:gd name="T20" fmla="*/ 0 w 976"/>
                      <a:gd name="T21" fmla="*/ 176 h 354"/>
                      <a:gd name="T22" fmla="*/ 56 w 976"/>
                      <a:gd name="T23" fmla="*/ 228 h 354"/>
                      <a:gd name="T24" fmla="*/ 142 w 976"/>
                      <a:gd name="T25" fmla="*/ 290 h 354"/>
                      <a:gd name="T26" fmla="*/ 194 w 976"/>
                      <a:gd name="T27" fmla="*/ 318 h 354"/>
                      <a:gd name="T28" fmla="*/ 248 w 976"/>
                      <a:gd name="T29" fmla="*/ 340 h 354"/>
                      <a:gd name="T30" fmla="*/ 304 w 976"/>
                      <a:gd name="T31" fmla="*/ 352 h 354"/>
                      <a:gd name="T32" fmla="*/ 332 w 976"/>
                      <a:gd name="T33" fmla="*/ 354 h 354"/>
                      <a:gd name="T34" fmla="*/ 384 w 976"/>
                      <a:gd name="T35" fmla="*/ 350 h 354"/>
                      <a:gd name="T36" fmla="*/ 432 w 976"/>
                      <a:gd name="T37" fmla="*/ 340 h 354"/>
                      <a:gd name="T38" fmla="*/ 498 w 976"/>
                      <a:gd name="T39" fmla="*/ 318 h 354"/>
                      <a:gd name="T40" fmla="*/ 578 w 976"/>
                      <a:gd name="T41" fmla="*/ 286 h 354"/>
                      <a:gd name="T42" fmla="*/ 614 w 976"/>
                      <a:gd name="T43" fmla="*/ 276 h 354"/>
                      <a:gd name="T44" fmla="*/ 648 w 976"/>
                      <a:gd name="T45" fmla="*/ 272 h 354"/>
                      <a:gd name="T46" fmla="*/ 682 w 976"/>
                      <a:gd name="T47" fmla="*/ 274 h 354"/>
                      <a:gd name="T48" fmla="*/ 752 w 976"/>
                      <a:gd name="T49" fmla="*/ 288 h 354"/>
                      <a:gd name="T50" fmla="*/ 818 w 976"/>
                      <a:gd name="T51" fmla="*/ 306 h 354"/>
                      <a:gd name="T52" fmla="*/ 878 w 976"/>
                      <a:gd name="T53" fmla="*/ 314 h 354"/>
                      <a:gd name="T54" fmla="*/ 904 w 976"/>
                      <a:gd name="T55" fmla="*/ 312 h 354"/>
                      <a:gd name="T56" fmla="*/ 916 w 976"/>
                      <a:gd name="T57" fmla="*/ 308 h 354"/>
                      <a:gd name="T58" fmla="*/ 936 w 976"/>
                      <a:gd name="T59" fmla="*/ 298 h 354"/>
                      <a:gd name="T60" fmla="*/ 952 w 976"/>
                      <a:gd name="T61" fmla="*/ 284 h 354"/>
                      <a:gd name="T62" fmla="*/ 968 w 976"/>
                      <a:gd name="T63" fmla="*/ 256 h 354"/>
                      <a:gd name="T64" fmla="*/ 976 w 976"/>
                      <a:gd name="T65" fmla="*/ 216 h 354"/>
                      <a:gd name="T66" fmla="*/ 968 w 976"/>
                      <a:gd name="T67" fmla="*/ 176 h 354"/>
                      <a:gd name="T68" fmla="*/ 952 w 976"/>
                      <a:gd name="T69" fmla="*/ 140 h 354"/>
                      <a:gd name="T70" fmla="*/ 920 w 976"/>
                      <a:gd name="T71" fmla="*/ 72 h 3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976" h="354">
                        <a:moveTo>
                          <a:pt x="560" y="0"/>
                        </a:moveTo>
                        <a:lnTo>
                          <a:pt x="560" y="0"/>
                        </a:lnTo>
                        <a:lnTo>
                          <a:pt x="544" y="10"/>
                        </a:lnTo>
                        <a:lnTo>
                          <a:pt x="526" y="20"/>
                        </a:lnTo>
                        <a:lnTo>
                          <a:pt x="500" y="32"/>
                        </a:lnTo>
                        <a:lnTo>
                          <a:pt x="468" y="46"/>
                        </a:lnTo>
                        <a:lnTo>
                          <a:pt x="432" y="58"/>
                        </a:lnTo>
                        <a:lnTo>
                          <a:pt x="390" y="66"/>
                        </a:lnTo>
                        <a:lnTo>
                          <a:pt x="368" y="70"/>
                        </a:lnTo>
                        <a:lnTo>
                          <a:pt x="344" y="72"/>
                        </a:lnTo>
                        <a:lnTo>
                          <a:pt x="344" y="72"/>
                        </a:lnTo>
                        <a:lnTo>
                          <a:pt x="320" y="72"/>
                        </a:lnTo>
                        <a:lnTo>
                          <a:pt x="298" y="72"/>
                        </a:lnTo>
                        <a:lnTo>
                          <a:pt x="256" y="70"/>
                        </a:lnTo>
                        <a:lnTo>
                          <a:pt x="216" y="62"/>
                        </a:lnTo>
                        <a:lnTo>
                          <a:pt x="184" y="54"/>
                        </a:lnTo>
                        <a:lnTo>
                          <a:pt x="158" y="46"/>
                        </a:lnTo>
                        <a:lnTo>
                          <a:pt x="138" y="40"/>
                        </a:lnTo>
                        <a:lnTo>
                          <a:pt x="120" y="32"/>
                        </a:lnTo>
                        <a:lnTo>
                          <a:pt x="200" y="184"/>
                        </a:lnTo>
                        <a:lnTo>
                          <a:pt x="0" y="176"/>
                        </a:lnTo>
                        <a:lnTo>
                          <a:pt x="0" y="176"/>
                        </a:lnTo>
                        <a:lnTo>
                          <a:pt x="26" y="202"/>
                        </a:lnTo>
                        <a:lnTo>
                          <a:pt x="56" y="228"/>
                        </a:lnTo>
                        <a:lnTo>
                          <a:pt x="96" y="258"/>
                        </a:lnTo>
                        <a:lnTo>
                          <a:pt x="142" y="290"/>
                        </a:lnTo>
                        <a:lnTo>
                          <a:pt x="168" y="304"/>
                        </a:lnTo>
                        <a:lnTo>
                          <a:pt x="194" y="318"/>
                        </a:lnTo>
                        <a:lnTo>
                          <a:pt x="220" y="330"/>
                        </a:lnTo>
                        <a:lnTo>
                          <a:pt x="248" y="340"/>
                        </a:lnTo>
                        <a:lnTo>
                          <a:pt x="276" y="348"/>
                        </a:lnTo>
                        <a:lnTo>
                          <a:pt x="304" y="352"/>
                        </a:lnTo>
                        <a:lnTo>
                          <a:pt x="304" y="352"/>
                        </a:lnTo>
                        <a:lnTo>
                          <a:pt x="332" y="354"/>
                        </a:lnTo>
                        <a:lnTo>
                          <a:pt x="358" y="354"/>
                        </a:lnTo>
                        <a:lnTo>
                          <a:pt x="384" y="350"/>
                        </a:lnTo>
                        <a:lnTo>
                          <a:pt x="408" y="346"/>
                        </a:lnTo>
                        <a:lnTo>
                          <a:pt x="432" y="340"/>
                        </a:lnTo>
                        <a:lnTo>
                          <a:pt x="454" y="334"/>
                        </a:lnTo>
                        <a:lnTo>
                          <a:pt x="498" y="318"/>
                        </a:lnTo>
                        <a:lnTo>
                          <a:pt x="538" y="302"/>
                        </a:lnTo>
                        <a:lnTo>
                          <a:pt x="578" y="286"/>
                        </a:lnTo>
                        <a:lnTo>
                          <a:pt x="596" y="280"/>
                        </a:lnTo>
                        <a:lnTo>
                          <a:pt x="614" y="276"/>
                        </a:lnTo>
                        <a:lnTo>
                          <a:pt x="630" y="274"/>
                        </a:lnTo>
                        <a:lnTo>
                          <a:pt x="648" y="272"/>
                        </a:lnTo>
                        <a:lnTo>
                          <a:pt x="648" y="272"/>
                        </a:lnTo>
                        <a:lnTo>
                          <a:pt x="682" y="274"/>
                        </a:lnTo>
                        <a:lnTo>
                          <a:pt x="716" y="280"/>
                        </a:lnTo>
                        <a:lnTo>
                          <a:pt x="752" y="288"/>
                        </a:lnTo>
                        <a:lnTo>
                          <a:pt x="786" y="298"/>
                        </a:lnTo>
                        <a:lnTo>
                          <a:pt x="818" y="306"/>
                        </a:lnTo>
                        <a:lnTo>
                          <a:pt x="848" y="312"/>
                        </a:lnTo>
                        <a:lnTo>
                          <a:pt x="878" y="314"/>
                        </a:lnTo>
                        <a:lnTo>
                          <a:pt x="892" y="314"/>
                        </a:lnTo>
                        <a:lnTo>
                          <a:pt x="904" y="312"/>
                        </a:lnTo>
                        <a:lnTo>
                          <a:pt x="904" y="312"/>
                        </a:lnTo>
                        <a:lnTo>
                          <a:pt x="916" y="308"/>
                        </a:lnTo>
                        <a:lnTo>
                          <a:pt x="926" y="304"/>
                        </a:lnTo>
                        <a:lnTo>
                          <a:pt x="936" y="298"/>
                        </a:lnTo>
                        <a:lnTo>
                          <a:pt x="944" y="292"/>
                        </a:lnTo>
                        <a:lnTo>
                          <a:pt x="952" y="284"/>
                        </a:lnTo>
                        <a:lnTo>
                          <a:pt x="958" y="276"/>
                        </a:lnTo>
                        <a:lnTo>
                          <a:pt x="968" y="256"/>
                        </a:lnTo>
                        <a:lnTo>
                          <a:pt x="974" y="236"/>
                        </a:lnTo>
                        <a:lnTo>
                          <a:pt x="976" y="216"/>
                        </a:lnTo>
                        <a:lnTo>
                          <a:pt x="974" y="196"/>
                        </a:lnTo>
                        <a:lnTo>
                          <a:pt x="968" y="176"/>
                        </a:lnTo>
                        <a:lnTo>
                          <a:pt x="968" y="176"/>
                        </a:lnTo>
                        <a:lnTo>
                          <a:pt x="952" y="140"/>
                        </a:lnTo>
                        <a:lnTo>
                          <a:pt x="938" y="106"/>
                        </a:lnTo>
                        <a:lnTo>
                          <a:pt x="920" y="72"/>
                        </a:lnTo>
                        <a:lnTo>
                          <a:pt x="56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49" name="Freeform 133">
                    <a:extLst>
                      <a:ext uri="{FF2B5EF4-FFF2-40B4-BE49-F238E27FC236}">
                        <a16:creationId xmlns:a16="http://schemas.microsoft.com/office/drawing/2014/main" id="{3711A44C-4433-4D68-B93D-7AAC00AF507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59" y="3832"/>
                    <a:ext cx="976" cy="354"/>
                  </a:xfrm>
                  <a:custGeom>
                    <a:avLst/>
                    <a:gdLst>
                      <a:gd name="T0" fmla="*/ 416 w 976"/>
                      <a:gd name="T1" fmla="*/ 0 h 354"/>
                      <a:gd name="T2" fmla="*/ 450 w 976"/>
                      <a:gd name="T3" fmla="*/ 20 h 354"/>
                      <a:gd name="T4" fmla="*/ 506 w 976"/>
                      <a:gd name="T5" fmla="*/ 46 h 354"/>
                      <a:gd name="T6" fmla="*/ 586 w 976"/>
                      <a:gd name="T7" fmla="*/ 66 h 354"/>
                      <a:gd name="T8" fmla="*/ 632 w 976"/>
                      <a:gd name="T9" fmla="*/ 72 h 354"/>
                      <a:gd name="T10" fmla="*/ 654 w 976"/>
                      <a:gd name="T11" fmla="*/ 72 h 354"/>
                      <a:gd name="T12" fmla="*/ 720 w 976"/>
                      <a:gd name="T13" fmla="*/ 70 h 354"/>
                      <a:gd name="T14" fmla="*/ 792 w 976"/>
                      <a:gd name="T15" fmla="*/ 54 h 354"/>
                      <a:gd name="T16" fmla="*/ 838 w 976"/>
                      <a:gd name="T17" fmla="*/ 40 h 354"/>
                      <a:gd name="T18" fmla="*/ 776 w 976"/>
                      <a:gd name="T19" fmla="*/ 184 h 354"/>
                      <a:gd name="T20" fmla="*/ 976 w 976"/>
                      <a:gd name="T21" fmla="*/ 176 h 354"/>
                      <a:gd name="T22" fmla="*/ 918 w 976"/>
                      <a:gd name="T23" fmla="*/ 228 h 354"/>
                      <a:gd name="T24" fmla="*/ 834 w 976"/>
                      <a:gd name="T25" fmla="*/ 290 h 354"/>
                      <a:gd name="T26" fmla="*/ 782 w 976"/>
                      <a:gd name="T27" fmla="*/ 318 h 354"/>
                      <a:gd name="T28" fmla="*/ 728 w 976"/>
                      <a:gd name="T29" fmla="*/ 340 h 354"/>
                      <a:gd name="T30" fmla="*/ 672 w 976"/>
                      <a:gd name="T31" fmla="*/ 352 h 354"/>
                      <a:gd name="T32" fmla="*/ 644 w 976"/>
                      <a:gd name="T33" fmla="*/ 354 h 354"/>
                      <a:gd name="T34" fmla="*/ 592 w 976"/>
                      <a:gd name="T35" fmla="*/ 350 h 354"/>
                      <a:gd name="T36" fmla="*/ 544 w 976"/>
                      <a:gd name="T37" fmla="*/ 340 h 354"/>
                      <a:gd name="T38" fmla="*/ 478 w 976"/>
                      <a:gd name="T39" fmla="*/ 318 h 354"/>
                      <a:gd name="T40" fmla="*/ 398 w 976"/>
                      <a:gd name="T41" fmla="*/ 286 h 354"/>
                      <a:gd name="T42" fmla="*/ 362 w 976"/>
                      <a:gd name="T43" fmla="*/ 276 h 354"/>
                      <a:gd name="T44" fmla="*/ 328 w 976"/>
                      <a:gd name="T45" fmla="*/ 272 h 354"/>
                      <a:gd name="T46" fmla="*/ 292 w 976"/>
                      <a:gd name="T47" fmla="*/ 274 h 354"/>
                      <a:gd name="T48" fmla="*/ 224 w 976"/>
                      <a:gd name="T49" fmla="*/ 288 h 354"/>
                      <a:gd name="T50" fmla="*/ 158 w 976"/>
                      <a:gd name="T51" fmla="*/ 306 h 354"/>
                      <a:gd name="T52" fmla="*/ 98 w 976"/>
                      <a:gd name="T53" fmla="*/ 314 h 354"/>
                      <a:gd name="T54" fmla="*/ 72 w 976"/>
                      <a:gd name="T55" fmla="*/ 312 h 354"/>
                      <a:gd name="T56" fmla="*/ 60 w 976"/>
                      <a:gd name="T57" fmla="*/ 308 h 354"/>
                      <a:gd name="T58" fmla="*/ 38 w 976"/>
                      <a:gd name="T59" fmla="*/ 298 h 354"/>
                      <a:gd name="T60" fmla="*/ 24 w 976"/>
                      <a:gd name="T61" fmla="*/ 284 h 354"/>
                      <a:gd name="T62" fmla="*/ 8 w 976"/>
                      <a:gd name="T63" fmla="*/ 256 h 354"/>
                      <a:gd name="T64" fmla="*/ 0 w 976"/>
                      <a:gd name="T65" fmla="*/ 216 h 354"/>
                      <a:gd name="T66" fmla="*/ 8 w 976"/>
                      <a:gd name="T67" fmla="*/ 176 h 354"/>
                      <a:gd name="T68" fmla="*/ 22 w 976"/>
                      <a:gd name="T69" fmla="*/ 140 h 354"/>
                      <a:gd name="T70" fmla="*/ 56 w 976"/>
                      <a:gd name="T71" fmla="*/ 72 h 3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976" h="354">
                        <a:moveTo>
                          <a:pt x="416" y="0"/>
                        </a:moveTo>
                        <a:lnTo>
                          <a:pt x="416" y="0"/>
                        </a:lnTo>
                        <a:lnTo>
                          <a:pt x="432" y="10"/>
                        </a:lnTo>
                        <a:lnTo>
                          <a:pt x="450" y="20"/>
                        </a:lnTo>
                        <a:lnTo>
                          <a:pt x="476" y="32"/>
                        </a:lnTo>
                        <a:lnTo>
                          <a:pt x="506" y="46"/>
                        </a:lnTo>
                        <a:lnTo>
                          <a:pt x="544" y="58"/>
                        </a:lnTo>
                        <a:lnTo>
                          <a:pt x="586" y="66"/>
                        </a:lnTo>
                        <a:lnTo>
                          <a:pt x="608" y="70"/>
                        </a:lnTo>
                        <a:lnTo>
                          <a:pt x="632" y="72"/>
                        </a:lnTo>
                        <a:lnTo>
                          <a:pt x="632" y="72"/>
                        </a:lnTo>
                        <a:lnTo>
                          <a:pt x="654" y="72"/>
                        </a:lnTo>
                        <a:lnTo>
                          <a:pt x="678" y="72"/>
                        </a:lnTo>
                        <a:lnTo>
                          <a:pt x="720" y="70"/>
                        </a:lnTo>
                        <a:lnTo>
                          <a:pt x="758" y="62"/>
                        </a:lnTo>
                        <a:lnTo>
                          <a:pt x="792" y="54"/>
                        </a:lnTo>
                        <a:lnTo>
                          <a:pt x="818" y="46"/>
                        </a:lnTo>
                        <a:lnTo>
                          <a:pt x="838" y="40"/>
                        </a:lnTo>
                        <a:lnTo>
                          <a:pt x="856" y="32"/>
                        </a:lnTo>
                        <a:lnTo>
                          <a:pt x="776" y="184"/>
                        </a:lnTo>
                        <a:lnTo>
                          <a:pt x="976" y="176"/>
                        </a:lnTo>
                        <a:lnTo>
                          <a:pt x="976" y="176"/>
                        </a:lnTo>
                        <a:lnTo>
                          <a:pt x="948" y="202"/>
                        </a:lnTo>
                        <a:lnTo>
                          <a:pt x="918" y="228"/>
                        </a:lnTo>
                        <a:lnTo>
                          <a:pt x="880" y="258"/>
                        </a:lnTo>
                        <a:lnTo>
                          <a:pt x="834" y="290"/>
                        </a:lnTo>
                        <a:lnTo>
                          <a:pt x="808" y="304"/>
                        </a:lnTo>
                        <a:lnTo>
                          <a:pt x="782" y="318"/>
                        </a:lnTo>
                        <a:lnTo>
                          <a:pt x="754" y="330"/>
                        </a:lnTo>
                        <a:lnTo>
                          <a:pt x="728" y="340"/>
                        </a:lnTo>
                        <a:lnTo>
                          <a:pt x="700" y="348"/>
                        </a:lnTo>
                        <a:lnTo>
                          <a:pt x="672" y="352"/>
                        </a:lnTo>
                        <a:lnTo>
                          <a:pt x="672" y="352"/>
                        </a:lnTo>
                        <a:lnTo>
                          <a:pt x="644" y="354"/>
                        </a:lnTo>
                        <a:lnTo>
                          <a:pt x="618" y="354"/>
                        </a:lnTo>
                        <a:lnTo>
                          <a:pt x="592" y="350"/>
                        </a:lnTo>
                        <a:lnTo>
                          <a:pt x="568" y="346"/>
                        </a:lnTo>
                        <a:lnTo>
                          <a:pt x="544" y="340"/>
                        </a:lnTo>
                        <a:lnTo>
                          <a:pt x="520" y="334"/>
                        </a:lnTo>
                        <a:lnTo>
                          <a:pt x="478" y="318"/>
                        </a:lnTo>
                        <a:lnTo>
                          <a:pt x="436" y="302"/>
                        </a:lnTo>
                        <a:lnTo>
                          <a:pt x="398" y="286"/>
                        </a:lnTo>
                        <a:lnTo>
                          <a:pt x="380" y="280"/>
                        </a:lnTo>
                        <a:lnTo>
                          <a:pt x="362" y="276"/>
                        </a:lnTo>
                        <a:lnTo>
                          <a:pt x="344" y="274"/>
                        </a:lnTo>
                        <a:lnTo>
                          <a:pt x="328" y="272"/>
                        </a:lnTo>
                        <a:lnTo>
                          <a:pt x="328" y="272"/>
                        </a:lnTo>
                        <a:lnTo>
                          <a:pt x="292" y="274"/>
                        </a:lnTo>
                        <a:lnTo>
                          <a:pt x="258" y="280"/>
                        </a:lnTo>
                        <a:lnTo>
                          <a:pt x="224" y="288"/>
                        </a:lnTo>
                        <a:lnTo>
                          <a:pt x="190" y="298"/>
                        </a:lnTo>
                        <a:lnTo>
                          <a:pt x="158" y="306"/>
                        </a:lnTo>
                        <a:lnTo>
                          <a:pt x="126" y="312"/>
                        </a:lnTo>
                        <a:lnTo>
                          <a:pt x="98" y="314"/>
                        </a:lnTo>
                        <a:lnTo>
                          <a:pt x="84" y="314"/>
                        </a:lnTo>
                        <a:lnTo>
                          <a:pt x="72" y="312"/>
                        </a:lnTo>
                        <a:lnTo>
                          <a:pt x="72" y="312"/>
                        </a:lnTo>
                        <a:lnTo>
                          <a:pt x="60" y="308"/>
                        </a:lnTo>
                        <a:lnTo>
                          <a:pt x="48" y="304"/>
                        </a:lnTo>
                        <a:lnTo>
                          <a:pt x="38" y="298"/>
                        </a:lnTo>
                        <a:lnTo>
                          <a:pt x="30" y="292"/>
                        </a:lnTo>
                        <a:lnTo>
                          <a:pt x="24" y="284"/>
                        </a:lnTo>
                        <a:lnTo>
                          <a:pt x="16" y="276"/>
                        </a:lnTo>
                        <a:lnTo>
                          <a:pt x="8" y="256"/>
                        </a:lnTo>
                        <a:lnTo>
                          <a:pt x="2" y="236"/>
                        </a:lnTo>
                        <a:lnTo>
                          <a:pt x="0" y="216"/>
                        </a:lnTo>
                        <a:lnTo>
                          <a:pt x="2" y="196"/>
                        </a:lnTo>
                        <a:lnTo>
                          <a:pt x="8" y="176"/>
                        </a:lnTo>
                        <a:lnTo>
                          <a:pt x="8" y="176"/>
                        </a:lnTo>
                        <a:lnTo>
                          <a:pt x="22" y="140"/>
                        </a:lnTo>
                        <a:lnTo>
                          <a:pt x="38" y="106"/>
                        </a:lnTo>
                        <a:lnTo>
                          <a:pt x="56" y="72"/>
                        </a:lnTo>
                        <a:lnTo>
                          <a:pt x="416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50" name="Freeform 134">
                    <a:extLst>
                      <a:ext uri="{FF2B5EF4-FFF2-40B4-BE49-F238E27FC236}">
                        <a16:creationId xmlns:a16="http://schemas.microsoft.com/office/drawing/2014/main" id="{2009A642-A595-4B85-8631-B50C7F8A517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17" y="3928"/>
                    <a:ext cx="1196" cy="64"/>
                  </a:xfrm>
                  <a:custGeom>
                    <a:avLst/>
                    <a:gdLst>
                      <a:gd name="T0" fmla="*/ 26 w 1196"/>
                      <a:gd name="T1" fmla="*/ 48 h 64"/>
                      <a:gd name="T2" fmla="*/ 26 w 1196"/>
                      <a:gd name="T3" fmla="*/ 48 h 64"/>
                      <a:gd name="T4" fmla="*/ 18 w 1196"/>
                      <a:gd name="T5" fmla="*/ 46 h 64"/>
                      <a:gd name="T6" fmla="*/ 12 w 1196"/>
                      <a:gd name="T7" fmla="*/ 44 h 64"/>
                      <a:gd name="T8" fmla="*/ 6 w 1196"/>
                      <a:gd name="T9" fmla="*/ 40 h 64"/>
                      <a:gd name="T10" fmla="*/ 2 w 1196"/>
                      <a:gd name="T11" fmla="*/ 36 h 64"/>
                      <a:gd name="T12" fmla="*/ 0 w 1196"/>
                      <a:gd name="T13" fmla="*/ 34 h 64"/>
                      <a:gd name="T14" fmla="*/ 2 w 1196"/>
                      <a:gd name="T15" fmla="*/ 32 h 64"/>
                      <a:gd name="T16" fmla="*/ 6 w 1196"/>
                      <a:gd name="T17" fmla="*/ 24 h 64"/>
                      <a:gd name="T18" fmla="*/ 18 w 1196"/>
                      <a:gd name="T19" fmla="*/ 16 h 64"/>
                      <a:gd name="T20" fmla="*/ 18 w 1196"/>
                      <a:gd name="T21" fmla="*/ 16 h 64"/>
                      <a:gd name="T22" fmla="*/ 30 w 1196"/>
                      <a:gd name="T23" fmla="*/ 12 h 64"/>
                      <a:gd name="T24" fmla="*/ 50 w 1196"/>
                      <a:gd name="T25" fmla="*/ 10 h 64"/>
                      <a:gd name="T26" fmla="*/ 74 w 1196"/>
                      <a:gd name="T27" fmla="*/ 10 h 64"/>
                      <a:gd name="T28" fmla="*/ 106 w 1196"/>
                      <a:gd name="T29" fmla="*/ 12 h 64"/>
                      <a:gd name="T30" fmla="*/ 180 w 1196"/>
                      <a:gd name="T31" fmla="*/ 16 h 64"/>
                      <a:gd name="T32" fmla="*/ 266 w 1196"/>
                      <a:gd name="T33" fmla="*/ 24 h 64"/>
                      <a:gd name="T34" fmla="*/ 446 w 1196"/>
                      <a:gd name="T35" fmla="*/ 40 h 64"/>
                      <a:gd name="T36" fmla="*/ 524 w 1196"/>
                      <a:gd name="T37" fmla="*/ 46 h 64"/>
                      <a:gd name="T38" fmla="*/ 586 w 1196"/>
                      <a:gd name="T39" fmla="*/ 48 h 64"/>
                      <a:gd name="T40" fmla="*/ 586 w 1196"/>
                      <a:gd name="T41" fmla="*/ 48 h 64"/>
                      <a:gd name="T42" fmla="*/ 642 w 1196"/>
                      <a:gd name="T43" fmla="*/ 46 h 64"/>
                      <a:gd name="T44" fmla="*/ 708 w 1196"/>
                      <a:gd name="T45" fmla="*/ 40 h 64"/>
                      <a:gd name="T46" fmla="*/ 848 w 1196"/>
                      <a:gd name="T47" fmla="*/ 24 h 64"/>
                      <a:gd name="T48" fmla="*/ 976 w 1196"/>
                      <a:gd name="T49" fmla="*/ 8 h 64"/>
                      <a:gd name="T50" fmla="*/ 1024 w 1196"/>
                      <a:gd name="T51" fmla="*/ 2 h 64"/>
                      <a:gd name="T52" fmla="*/ 1058 w 1196"/>
                      <a:gd name="T53" fmla="*/ 0 h 64"/>
                      <a:gd name="T54" fmla="*/ 1058 w 1196"/>
                      <a:gd name="T55" fmla="*/ 0 h 64"/>
                      <a:gd name="T56" fmla="*/ 1082 w 1196"/>
                      <a:gd name="T57" fmla="*/ 0 h 64"/>
                      <a:gd name="T58" fmla="*/ 1106 w 1196"/>
                      <a:gd name="T59" fmla="*/ 2 h 64"/>
                      <a:gd name="T60" fmla="*/ 1128 w 1196"/>
                      <a:gd name="T61" fmla="*/ 6 h 64"/>
                      <a:gd name="T62" fmla="*/ 1148 w 1196"/>
                      <a:gd name="T63" fmla="*/ 10 h 64"/>
                      <a:gd name="T64" fmla="*/ 1164 w 1196"/>
                      <a:gd name="T65" fmla="*/ 16 h 64"/>
                      <a:gd name="T66" fmla="*/ 1178 w 1196"/>
                      <a:gd name="T67" fmla="*/ 20 h 64"/>
                      <a:gd name="T68" fmla="*/ 1188 w 1196"/>
                      <a:gd name="T69" fmla="*/ 26 h 64"/>
                      <a:gd name="T70" fmla="*/ 1194 w 1196"/>
                      <a:gd name="T71" fmla="*/ 32 h 64"/>
                      <a:gd name="T72" fmla="*/ 1194 w 1196"/>
                      <a:gd name="T73" fmla="*/ 32 h 64"/>
                      <a:gd name="T74" fmla="*/ 1196 w 1196"/>
                      <a:gd name="T75" fmla="*/ 38 h 64"/>
                      <a:gd name="T76" fmla="*/ 1196 w 1196"/>
                      <a:gd name="T77" fmla="*/ 42 h 64"/>
                      <a:gd name="T78" fmla="*/ 1194 w 1196"/>
                      <a:gd name="T79" fmla="*/ 48 h 64"/>
                      <a:gd name="T80" fmla="*/ 1190 w 1196"/>
                      <a:gd name="T81" fmla="*/ 54 h 64"/>
                      <a:gd name="T82" fmla="*/ 1182 w 1196"/>
                      <a:gd name="T83" fmla="*/ 60 h 64"/>
                      <a:gd name="T84" fmla="*/ 1178 w 1196"/>
                      <a:gd name="T85" fmla="*/ 64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196" h="64">
                        <a:moveTo>
                          <a:pt x="26" y="48"/>
                        </a:moveTo>
                        <a:lnTo>
                          <a:pt x="26" y="48"/>
                        </a:lnTo>
                        <a:lnTo>
                          <a:pt x="18" y="46"/>
                        </a:lnTo>
                        <a:lnTo>
                          <a:pt x="12" y="44"/>
                        </a:lnTo>
                        <a:lnTo>
                          <a:pt x="6" y="40"/>
                        </a:lnTo>
                        <a:lnTo>
                          <a:pt x="2" y="36"/>
                        </a:lnTo>
                        <a:lnTo>
                          <a:pt x="0" y="34"/>
                        </a:lnTo>
                        <a:lnTo>
                          <a:pt x="2" y="32"/>
                        </a:lnTo>
                        <a:lnTo>
                          <a:pt x="6" y="24"/>
                        </a:lnTo>
                        <a:lnTo>
                          <a:pt x="18" y="16"/>
                        </a:lnTo>
                        <a:lnTo>
                          <a:pt x="18" y="16"/>
                        </a:lnTo>
                        <a:lnTo>
                          <a:pt x="30" y="12"/>
                        </a:lnTo>
                        <a:lnTo>
                          <a:pt x="50" y="10"/>
                        </a:lnTo>
                        <a:lnTo>
                          <a:pt x="74" y="10"/>
                        </a:lnTo>
                        <a:lnTo>
                          <a:pt x="106" y="12"/>
                        </a:lnTo>
                        <a:lnTo>
                          <a:pt x="180" y="16"/>
                        </a:lnTo>
                        <a:lnTo>
                          <a:pt x="266" y="24"/>
                        </a:lnTo>
                        <a:lnTo>
                          <a:pt x="446" y="40"/>
                        </a:lnTo>
                        <a:lnTo>
                          <a:pt x="524" y="46"/>
                        </a:lnTo>
                        <a:lnTo>
                          <a:pt x="586" y="48"/>
                        </a:lnTo>
                        <a:lnTo>
                          <a:pt x="586" y="48"/>
                        </a:lnTo>
                        <a:lnTo>
                          <a:pt x="642" y="46"/>
                        </a:lnTo>
                        <a:lnTo>
                          <a:pt x="708" y="40"/>
                        </a:lnTo>
                        <a:lnTo>
                          <a:pt x="848" y="24"/>
                        </a:lnTo>
                        <a:lnTo>
                          <a:pt x="976" y="8"/>
                        </a:lnTo>
                        <a:lnTo>
                          <a:pt x="1024" y="2"/>
                        </a:lnTo>
                        <a:lnTo>
                          <a:pt x="1058" y="0"/>
                        </a:lnTo>
                        <a:lnTo>
                          <a:pt x="1058" y="0"/>
                        </a:lnTo>
                        <a:lnTo>
                          <a:pt x="1082" y="0"/>
                        </a:lnTo>
                        <a:lnTo>
                          <a:pt x="1106" y="2"/>
                        </a:lnTo>
                        <a:lnTo>
                          <a:pt x="1128" y="6"/>
                        </a:lnTo>
                        <a:lnTo>
                          <a:pt x="1148" y="10"/>
                        </a:lnTo>
                        <a:lnTo>
                          <a:pt x="1164" y="16"/>
                        </a:lnTo>
                        <a:lnTo>
                          <a:pt x="1178" y="20"/>
                        </a:lnTo>
                        <a:lnTo>
                          <a:pt x="1188" y="26"/>
                        </a:lnTo>
                        <a:lnTo>
                          <a:pt x="1194" y="32"/>
                        </a:lnTo>
                        <a:lnTo>
                          <a:pt x="1194" y="32"/>
                        </a:lnTo>
                        <a:lnTo>
                          <a:pt x="1196" y="38"/>
                        </a:lnTo>
                        <a:lnTo>
                          <a:pt x="1196" y="42"/>
                        </a:lnTo>
                        <a:lnTo>
                          <a:pt x="1194" y="48"/>
                        </a:lnTo>
                        <a:lnTo>
                          <a:pt x="1190" y="54"/>
                        </a:lnTo>
                        <a:lnTo>
                          <a:pt x="1182" y="60"/>
                        </a:lnTo>
                        <a:lnTo>
                          <a:pt x="1178" y="64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51" name="Freeform 135">
                    <a:extLst>
                      <a:ext uri="{FF2B5EF4-FFF2-40B4-BE49-F238E27FC236}">
                        <a16:creationId xmlns:a16="http://schemas.microsoft.com/office/drawing/2014/main" id="{F58318F7-5496-423F-A8A8-6733B04C2A2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43" y="1937"/>
                    <a:ext cx="1224" cy="1831"/>
                  </a:xfrm>
                  <a:custGeom>
                    <a:avLst/>
                    <a:gdLst>
                      <a:gd name="T0" fmla="*/ 1224 w 1224"/>
                      <a:gd name="T1" fmla="*/ 1831 h 1831"/>
                      <a:gd name="T2" fmla="*/ 1200 w 1224"/>
                      <a:gd name="T3" fmla="*/ 1795 h 1831"/>
                      <a:gd name="T4" fmla="*/ 1152 w 1224"/>
                      <a:gd name="T5" fmla="*/ 1749 h 1831"/>
                      <a:gd name="T6" fmla="*/ 1120 w 1224"/>
                      <a:gd name="T7" fmla="*/ 1723 h 1831"/>
                      <a:gd name="T8" fmla="*/ 1080 w 1224"/>
                      <a:gd name="T9" fmla="*/ 1699 h 1831"/>
                      <a:gd name="T10" fmla="*/ 1032 w 1224"/>
                      <a:gd name="T11" fmla="*/ 1679 h 1831"/>
                      <a:gd name="T12" fmla="*/ 940 w 1224"/>
                      <a:gd name="T13" fmla="*/ 1649 h 1831"/>
                      <a:gd name="T14" fmla="*/ 728 w 1224"/>
                      <a:gd name="T15" fmla="*/ 1591 h 1831"/>
                      <a:gd name="T16" fmla="*/ 668 w 1224"/>
                      <a:gd name="T17" fmla="*/ 1577 h 1831"/>
                      <a:gd name="T18" fmla="*/ 628 w 1224"/>
                      <a:gd name="T19" fmla="*/ 1565 h 1831"/>
                      <a:gd name="T20" fmla="*/ 590 w 1224"/>
                      <a:gd name="T21" fmla="*/ 1547 h 1831"/>
                      <a:gd name="T22" fmla="*/ 536 w 1224"/>
                      <a:gd name="T23" fmla="*/ 1511 h 1831"/>
                      <a:gd name="T24" fmla="*/ 518 w 1224"/>
                      <a:gd name="T25" fmla="*/ 1497 h 1831"/>
                      <a:gd name="T26" fmla="*/ 456 w 1224"/>
                      <a:gd name="T27" fmla="*/ 1437 h 1831"/>
                      <a:gd name="T28" fmla="*/ 366 w 1224"/>
                      <a:gd name="T29" fmla="*/ 1339 h 1831"/>
                      <a:gd name="T30" fmla="*/ 240 w 1224"/>
                      <a:gd name="T31" fmla="*/ 1192 h 1831"/>
                      <a:gd name="T32" fmla="*/ 224 w 1224"/>
                      <a:gd name="T33" fmla="*/ 1170 h 1831"/>
                      <a:gd name="T34" fmla="*/ 148 w 1224"/>
                      <a:gd name="T35" fmla="*/ 1032 h 1831"/>
                      <a:gd name="T36" fmla="*/ 80 w 1224"/>
                      <a:gd name="T37" fmla="*/ 896 h 1831"/>
                      <a:gd name="T38" fmla="*/ 50 w 1224"/>
                      <a:gd name="T39" fmla="*/ 662 h 1831"/>
                      <a:gd name="T40" fmla="*/ 34 w 1224"/>
                      <a:gd name="T41" fmla="*/ 480 h 1831"/>
                      <a:gd name="T42" fmla="*/ 30 w 1224"/>
                      <a:gd name="T43" fmla="*/ 374 h 1831"/>
                      <a:gd name="T44" fmla="*/ 32 w 1224"/>
                      <a:gd name="T45" fmla="*/ 352 h 1831"/>
                      <a:gd name="T46" fmla="*/ 54 w 1224"/>
                      <a:gd name="T47" fmla="*/ 254 h 1831"/>
                      <a:gd name="T48" fmla="*/ 114 w 1224"/>
                      <a:gd name="T49" fmla="*/ 42 h 1831"/>
                      <a:gd name="T50" fmla="*/ 122 w 1224"/>
                      <a:gd name="T51" fmla="*/ 4 h 1831"/>
                      <a:gd name="T52" fmla="*/ 120 w 1224"/>
                      <a:gd name="T53" fmla="*/ 0 h 1831"/>
                      <a:gd name="T54" fmla="*/ 114 w 1224"/>
                      <a:gd name="T55" fmla="*/ 4 h 1831"/>
                      <a:gd name="T56" fmla="*/ 84 w 1224"/>
                      <a:gd name="T57" fmla="*/ 72 h 1831"/>
                      <a:gd name="T58" fmla="*/ 40 w 1224"/>
                      <a:gd name="T59" fmla="*/ 192 h 1831"/>
                      <a:gd name="T60" fmla="*/ 36 w 1224"/>
                      <a:gd name="T61" fmla="*/ 206 h 1831"/>
                      <a:gd name="T62" fmla="*/ 22 w 1224"/>
                      <a:gd name="T63" fmla="*/ 272 h 1831"/>
                      <a:gd name="T64" fmla="*/ 10 w 1224"/>
                      <a:gd name="T65" fmla="*/ 384 h 1831"/>
                      <a:gd name="T66" fmla="*/ 0 w 1224"/>
                      <a:gd name="T67" fmla="*/ 528 h 1831"/>
                      <a:gd name="T68" fmla="*/ 26 w 1224"/>
                      <a:gd name="T69" fmla="*/ 712 h 1831"/>
                      <a:gd name="T70" fmla="*/ 56 w 1224"/>
                      <a:gd name="T71" fmla="*/ 904 h 1831"/>
                      <a:gd name="T72" fmla="*/ 64 w 1224"/>
                      <a:gd name="T73" fmla="*/ 936 h 1831"/>
                      <a:gd name="T74" fmla="*/ 96 w 1224"/>
                      <a:gd name="T75" fmla="*/ 1008 h 1831"/>
                      <a:gd name="T76" fmla="*/ 224 w 1224"/>
                      <a:gd name="T77" fmla="*/ 1256 h 1831"/>
                      <a:gd name="T78" fmla="*/ 402 w 1224"/>
                      <a:gd name="T79" fmla="*/ 1419 h 1831"/>
                      <a:gd name="T80" fmla="*/ 570 w 1224"/>
                      <a:gd name="T81" fmla="*/ 1569 h 1831"/>
                      <a:gd name="T82" fmla="*/ 592 w 1224"/>
                      <a:gd name="T83" fmla="*/ 1583 h 1831"/>
                      <a:gd name="T84" fmla="*/ 626 w 1224"/>
                      <a:gd name="T85" fmla="*/ 1593 h 1831"/>
                      <a:gd name="T86" fmla="*/ 744 w 1224"/>
                      <a:gd name="T87" fmla="*/ 1635 h 1831"/>
                      <a:gd name="T88" fmla="*/ 784 w 1224"/>
                      <a:gd name="T89" fmla="*/ 1647 h 1831"/>
                      <a:gd name="T90" fmla="*/ 826 w 1224"/>
                      <a:gd name="T91" fmla="*/ 1655 h 1831"/>
                      <a:gd name="T92" fmla="*/ 962 w 1224"/>
                      <a:gd name="T93" fmla="*/ 1685 h 1831"/>
                      <a:gd name="T94" fmla="*/ 1008 w 1224"/>
                      <a:gd name="T95" fmla="*/ 1703 h 1831"/>
                      <a:gd name="T96" fmla="*/ 1072 w 1224"/>
                      <a:gd name="T97" fmla="*/ 1737 h 1831"/>
                      <a:gd name="T98" fmla="*/ 1120 w 1224"/>
                      <a:gd name="T99" fmla="*/ 1767 h 1831"/>
                      <a:gd name="T100" fmla="*/ 1158 w 1224"/>
                      <a:gd name="T101" fmla="*/ 1805 h 1831"/>
                      <a:gd name="T102" fmla="*/ 1224 w 1224"/>
                      <a:gd name="T103" fmla="*/ 1831 h 18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1224" h="1831">
                        <a:moveTo>
                          <a:pt x="1224" y="1831"/>
                        </a:moveTo>
                        <a:lnTo>
                          <a:pt x="1224" y="1831"/>
                        </a:lnTo>
                        <a:lnTo>
                          <a:pt x="1214" y="1813"/>
                        </a:lnTo>
                        <a:lnTo>
                          <a:pt x="1200" y="1795"/>
                        </a:lnTo>
                        <a:lnTo>
                          <a:pt x="1180" y="1773"/>
                        </a:lnTo>
                        <a:lnTo>
                          <a:pt x="1152" y="1749"/>
                        </a:lnTo>
                        <a:lnTo>
                          <a:pt x="1136" y="1735"/>
                        </a:lnTo>
                        <a:lnTo>
                          <a:pt x="1120" y="1723"/>
                        </a:lnTo>
                        <a:lnTo>
                          <a:pt x="1100" y="1711"/>
                        </a:lnTo>
                        <a:lnTo>
                          <a:pt x="1080" y="1699"/>
                        </a:lnTo>
                        <a:lnTo>
                          <a:pt x="1056" y="1689"/>
                        </a:lnTo>
                        <a:lnTo>
                          <a:pt x="1032" y="1679"/>
                        </a:lnTo>
                        <a:lnTo>
                          <a:pt x="1032" y="1679"/>
                        </a:lnTo>
                        <a:lnTo>
                          <a:pt x="940" y="1649"/>
                        </a:lnTo>
                        <a:lnTo>
                          <a:pt x="866" y="1627"/>
                        </a:lnTo>
                        <a:lnTo>
                          <a:pt x="728" y="1591"/>
                        </a:lnTo>
                        <a:lnTo>
                          <a:pt x="728" y="1591"/>
                        </a:lnTo>
                        <a:lnTo>
                          <a:pt x="668" y="1577"/>
                        </a:lnTo>
                        <a:lnTo>
                          <a:pt x="648" y="1571"/>
                        </a:lnTo>
                        <a:lnTo>
                          <a:pt x="628" y="1565"/>
                        </a:lnTo>
                        <a:lnTo>
                          <a:pt x="610" y="1559"/>
                        </a:lnTo>
                        <a:lnTo>
                          <a:pt x="590" y="1547"/>
                        </a:lnTo>
                        <a:lnTo>
                          <a:pt x="566" y="1533"/>
                        </a:lnTo>
                        <a:lnTo>
                          <a:pt x="536" y="1511"/>
                        </a:lnTo>
                        <a:lnTo>
                          <a:pt x="536" y="1511"/>
                        </a:lnTo>
                        <a:lnTo>
                          <a:pt x="518" y="1497"/>
                        </a:lnTo>
                        <a:lnTo>
                          <a:pt x="500" y="1479"/>
                        </a:lnTo>
                        <a:lnTo>
                          <a:pt x="456" y="1437"/>
                        </a:lnTo>
                        <a:lnTo>
                          <a:pt x="412" y="1389"/>
                        </a:lnTo>
                        <a:lnTo>
                          <a:pt x="366" y="1339"/>
                        </a:lnTo>
                        <a:lnTo>
                          <a:pt x="286" y="1248"/>
                        </a:lnTo>
                        <a:lnTo>
                          <a:pt x="240" y="1192"/>
                        </a:lnTo>
                        <a:lnTo>
                          <a:pt x="240" y="1192"/>
                        </a:lnTo>
                        <a:lnTo>
                          <a:pt x="224" y="1170"/>
                        </a:lnTo>
                        <a:lnTo>
                          <a:pt x="202" y="1132"/>
                        </a:lnTo>
                        <a:lnTo>
                          <a:pt x="148" y="1032"/>
                        </a:lnTo>
                        <a:lnTo>
                          <a:pt x="80" y="896"/>
                        </a:lnTo>
                        <a:lnTo>
                          <a:pt x="80" y="896"/>
                        </a:lnTo>
                        <a:lnTo>
                          <a:pt x="70" y="826"/>
                        </a:lnTo>
                        <a:lnTo>
                          <a:pt x="50" y="662"/>
                        </a:lnTo>
                        <a:lnTo>
                          <a:pt x="42" y="568"/>
                        </a:lnTo>
                        <a:lnTo>
                          <a:pt x="34" y="480"/>
                        </a:lnTo>
                        <a:lnTo>
                          <a:pt x="30" y="404"/>
                        </a:lnTo>
                        <a:lnTo>
                          <a:pt x="30" y="374"/>
                        </a:lnTo>
                        <a:lnTo>
                          <a:pt x="32" y="352"/>
                        </a:lnTo>
                        <a:lnTo>
                          <a:pt x="32" y="352"/>
                        </a:lnTo>
                        <a:lnTo>
                          <a:pt x="40" y="308"/>
                        </a:lnTo>
                        <a:lnTo>
                          <a:pt x="54" y="254"/>
                        </a:lnTo>
                        <a:lnTo>
                          <a:pt x="86" y="138"/>
                        </a:lnTo>
                        <a:lnTo>
                          <a:pt x="114" y="42"/>
                        </a:lnTo>
                        <a:lnTo>
                          <a:pt x="120" y="12"/>
                        </a:lnTo>
                        <a:lnTo>
                          <a:pt x="122" y="4"/>
                        </a:lnTo>
                        <a:lnTo>
                          <a:pt x="120" y="0"/>
                        </a:lnTo>
                        <a:lnTo>
                          <a:pt x="120" y="0"/>
                        </a:lnTo>
                        <a:lnTo>
                          <a:pt x="118" y="2"/>
                        </a:lnTo>
                        <a:lnTo>
                          <a:pt x="114" y="4"/>
                        </a:lnTo>
                        <a:lnTo>
                          <a:pt x="106" y="20"/>
                        </a:lnTo>
                        <a:lnTo>
                          <a:pt x="84" y="72"/>
                        </a:lnTo>
                        <a:lnTo>
                          <a:pt x="62" y="134"/>
                        </a:lnTo>
                        <a:lnTo>
                          <a:pt x="40" y="192"/>
                        </a:lnTo>
                        <a:lnTo>
                          <a:pt x="40" y="192"/>
                        </a:lnTo>
                        <a:lnTo>
                          <a:pt x="36" y="206"/>
                        </a:lnTo>
                        <a:lnTo>
                          <a:pt x="30" y="224"/>
                        </a:lnTo>
                        <a:lnTo>
                          <a:pt x="22" y="272"/>
                        </a:lnTo>
                        <a:lnTo>
                          <a:pt x="16" y="326"/>
                        </a:lnTo>
                        <a:lnTo>
                          <a:pt x="10" y="384"/>
                        </a:lnTo>
                        <a:lnTo>
                          <a:pt x="2" y="484"/>
                        </a:lnTo>
                        <a:lnTo>
                          <a:pt x="0" y="528"/>
                        </a:lnTo>
                        <a:lnTo>
                          <a:pt x="0" y="528"/>
                        </a:lnTo>
                        <a:lnTo>
                          <a:pt x="26" y="712"/>
                        </a:lnTo>
                        <a:lnTo>
                          <a:pt x="48" y="850"/>
                        </a:lnTo>
                        <a:lnTo>
                          <a:pt x="56" y="904"/>
                        </a:lnTo>
                        <a:lnTo>
                          <a:pt x="64" y="936"/>
                        </a:lnTo>
                        <a:lnTo>
                          <a:pt x="64" y="936"/>
                        </a:lnTo>
                        <a:lnTo>
                          <a:pt x="76" y="966"/>
                        </a:lnTo>
                        <a:lnTo>
                          <a:pt x="96" y="1008"/>
                        </a:lnTo>
                        <a:lnTo>
                          <a:pt x="150" y="1116"/>
                        </a:lnTo>
                        <a:lnTo>
                          <a:pt x="224" y="1256"/>
                        </a:lnTo>
                        <a:lnTo>
                          <a:pt x="224" y="1256"/>
                        </a:lnTo>
                        <a:lnTo>
                          <a:pt x="402" y="1419"/>
                        </a:lnTo>
                        <a:lnTo>
                          <a:pt x="526" y="1531"/>
                        </a:lnTo>
                        <a:lnTo>
                          <a:pt x="570" y="1569"/>
                        </a:lnTo>
                        <a:lnTo>
                          <a:pt x="584" y="1579"/>
                        </a:lnTo>
                        <a:lnTo>
                          <a:pt x="592" y="1583"/>
                        </a:lnTo>
                        <a:lnTo>
                          <a:pt x="592" y="1583"/>
                        </a:lnTo>
                        <a:lnTo>
                          <a:pt x="626" y="1593"/>
                        </a:lnTo>
                        <a:lnTo>
                          <a:pt x="684" y="1613"/>
                        </a:lnTo>
                        <a:lnTo>
                          <a:pt x="744" y="1635"/>
                        </a:lnTo>
                        <a:lnTo>
                          <a:pt x="768" y="1643"/>
                        </a:lnTo>
                        <a:lnTo>
                          <a:pt x="784" y="1647"/>
                        </a:lnTo>
                        <a:lnTo>
                          <a:pt x="784" y="1647"/>
                        </a:lnTo>
                        <a:lnTo>
                          <a:pt x="826" y="1655"/>
                        </a:lnTo>
                        <a:lnTo>
                          <a:pt x="894" y="1669"/>
                        </a:lnTo>
                        <a:lnTo>
                          <a:pt x="962" y="1685"/>
                        </a:lnTo>
                        <a:lnTo>
                          <a:pt x="988" y="1695"/>
                        </a:lnTo>
                        <a:lnTo>
                          <a:pt x="1008" y="1703"/>
                        </a:lnTo>
                        <a:lnTo>
                          <a:pt x="1008" y="1703"/>
                        </a:lnTo>
                        <a:lnTo>
                          <a:pt x="1072" y="1737"/>
                        </a:lnTo>
                        <a:lnTo>
                          <a:pt x="1102" y="1755"/>
                        </a:lnTo>
                        <a:lnTo>
                          <a:pt x="1120" y="1767"/>
                        </a:lnTo>
                        <a:lnTo>
                          <a:pt x="1120" y="1767"/>
                        </a:lnTo>
                        <a:lnTo>
                          <a:pt x="1158" y="1805"/>
                        </a:lnTo>
                        <a:lnTo>
                          <a:pt x="1184" y="1831"/>
                        </a:lnTo>
                        <a:lnTo>
                          <a:pt x="1224" y="1831"/>
                        </a:lnTo>
                        <a:close/>
                      </a:path>
                    </a:pathLst>
                  </a:custGeom>
                  <a:solidFill>
                    <a:srgbClr val="A17E53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52" name="Freeform 136">
                    <a:extLst>
                      <a:ext uri="{FF2B5EF4-FFF2-40B4-BE49-F238E27FC236}">
                        <a16:creationId xmlns:a16="http://schemas.microsoft.com/office/drawing/2014/main" id="{DA591C0D-6B73-4FA1-8407-A93529618B1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79" y="1897"/>
                    <a:ext cx="1224" cy="1839"/>
                  </a:xfrm>
                  <a:custGeom>
                    <a:avLst/>
                    <a:gdLst>
                      <a:gd name="T0" fmla="*/ 0 w 1224"/>
                      <a:gd name="T1" fmla="*/ 1839 h 1839"/>
                      <a:gd name="T2" fmla="*/ 40 w 1224"/>
                      <a:gd name="T3" fmla="*/ 1801 h 1839"/>
                      <a:gd name="T4" fmla="*/ 104 w 1224"/>
                      <a:gd name="T5" fmla="*/ 1753 h 1839"/>
                      <a:gd name="T6" fmla="*/ 144 w 1224"/>
                      <a:gd name="T7" fmla="*/ 1729 h 1839"/>
                      <a:gd name="T8" fmla="*/ 190 w 1224"/>
                      <a:gd name="T9" fmla="*/ 1709 h 1839"/>
                      <a:gd name="T10" fmla="*/ 240 w 1224"/>
                      <a:gd name="T11" fmla="*/ 1695 h 1839"/>
                      <a:gd name="T12" fmla="*/ 328 w 1224"/>
                      <a:gd name="T13" fmla="*/ 1677 h 1839"/>
                      <a:gd name="T14" fmla="*/ 464 w 1224"/>
                      <a:gd name="T15" fmla="*/ 1639 h 1839"/>
                      <a:gd name="T16" fmla="*/ 480 w 1224"/>
                      <a:gd name="T17" fmla="*/ 1633 h 1839"/>
                      <a:gd name="T18" fmla="*/ 572 w 1224"/>
                      <a:gd name="T19" fmla="*/ 1583 h 1839"/>
                      <a:gd name="T20" fmla="*/ 712 w 1224"/>
                      <a:gd name="T21" fmla="*/ 1495 h 1839"/>
                      <a:gd name="T22" fmla="*/ 744 w 1224"/>
                      <a:gd name="T23" fmla="*/ 1471 h 1839"/>
                      <a:gd name="T24" fmla="*/ 828 w 1224"/>
                      <a:gd name="T25" fmla="*/ 1401 h 1839"/>
                      <a:gd name="T26" fmla="*/ 944 w 1224"/>
                      <a:gd name="T27" fmla="*/ 1294 h 1839"/>
                      <a:gd name="T28" fmla="*/ 974 w 1224"/>
                      <a:gd name="T29" fmla="*/ 1260 h 1839"/>
                      <a:gd name="T30" fmla="*/ 976 w 1224"/>
                      <a:gd name="T31" fmla="*/ 1256 h 1839"/>
                      <a:gd name="T32" fmla="*/ 996 w 1224"/>
                      <a:gd name="T33" fmla="*/ 1210 h 1839"/>
                      <a:gd name="T34" fmla="*/ 1084 w 1224"/>
                      <a:gd name="T35" fmla="*/ 1034 h 1839"/>
                      <a:gd name="T36" fmla="*/ 1112 w 1224"/>
                      <a:gd name="T37" fmla="*/ 984 h 1839"/>
                      <a:gd name="T38" fmla="*/ 1120 w 1224"/>
                      <a:gd name="T39" fmla="*/ 970 h 1839"/>
                      <a:gd name="T40" fmla="*/ 1146 w 1224"/>
                      <a:gd name="T41" fmla="*/ 886 h 1839"/>
                      <a:gd name="T42" fmla="*/ 1192 w 1224"/>
                      <a:gd name="T43" fmla="*/ 440 h 1839"/>
                      <a:gd name="T44" fmla="*/ 1182 w 1224"/>
                      <a:gd name="T45" fmla="*/ 336 h 1839"/>
                      <a:gd name="T46" fmla="*/ 1166 w 1224"/>
                      <a:gd name="T47" fmla="*/ 228 h 1839"/>
                      <a:gd name="T48" fmla="*/ 1160 w 1224"/>
                      <a:gd name="T49" fmla="*/ 208 h 1839"/>
                      <a:gd name="T50" fmla="*/ 1122 w 1224"/>
                      <a:gd name="T51" fmla="*/ 92 h 1839"/>
                      <a:gd name="T52" fmla="*/ 1096 w 1224"/>
                      <a:gd name="T53" fmla="*/ 0 h 1839"/>
                      <a:gd name="T54" fmla="*/ 1134 w 1224"/>
                      <a:gd name="T55" fmla="*/ 86 h 1839"/>
                      <a:gd name="T56" fmla="*/ 1164 w 1224"/>
                      <a:gd name="T57" fmla="*/ 160 h 1839"/>
                      <a:gd name="T58" fmla="*/ 1184 w 1224"/>
                      <a:gd name="T59" fmla="*/ 224 h 1839"/>
                      <a:gd name="T60" fmla="*/ 1196 w 1224"/>
                      <a:gd name="T61" fmla="*/ 294 h 1839"/>
                      <a:gd name="T62" fmla="*/ 1224 w 1224"/>
                      <a:gd name="T63" fmla="*/ 488 h 1839"/>
                      <a:gd name="T64" fmla="*/ 1112 w 1224"/>
                      <a:gd name="T65" fmla="*/ 1064 h 1839"/>
                      <a:gd name="T66" fmla="*/ 880 w 1224"/>
                      <a:gd name="T67" fmla="*/ 1399 h 1839"/>
                      <a:gd name="T68" fmla="*/ 692 w 1224"/>
                      <a:gd name="T69" fmla="*/ 1551 h 1839"/>
                      <a:gd name="T70" fmla="*/ 624 w 1224"/>
                      <a:gd name="T71" fmla="*/ 1599 h 1839"/>
                      <a:gd name="T72" fmla="*/ 600 w 1224"/>
                      <a:gd name="T73" fmla="*/ 1611 h 1839"/>
                      <a:gd name="T74" fmla="*/ 532 w 1224"/>
                      <a:gd name="T75" fmla="*/ 1639 h 1839"/>
                      <a:gd name="T76" fmla="*/ 464 w 1224"/>
                      <a:gd name="T77" fmla="*/ 1663 h 1839"/>
                      <a:gd name="T78" fmla="*/ 424 w 1224"/>
                      <a:gd name="T79" fmla="*/ 1677 h 1839"/>
                      <a:gd name="T80" fmla="*/ 288 w 1224"/>
                      <a:gd name="T81" fmla="*/ 1721 h 1839"/>
                      <a:gd name="T82" fmla="*/ 224 w 1224"/>
                      <a:gd name="T83" fmla="*/ 1743 h 1839"/>
                      <a:gd name="T84" fmla="*/ 170 w 1224"/>
                      <a:gd name="T85" fmla="*/ 1767 h 1839"/>
                      <a:gd name="T86" fmla="*/ 86 w 1224"/>
                      <a:gd name="T87" fmla="*/ 1815 h 1839"/>
                      <a:gd name="T88" fmla="*/ 0 w 1224"/>
                      <a:gd name="T89" fmla="*/ 1839 h 18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1224" h="1839">
                        <a:moveTo>
                          <a:pt x="0" y="1839"/>
                        </a:moveTo>
                        <a:lnTo>
                          <a:pt x="0" y="1839"/>
                        </a:lnTo>
                        <a:lnTo>
                          <a:pt x="18" y="1821"/>
                        </a:lnTo>
                        <a:lnTo>
                          <a:pt x="40" y="1801"/>
                        </a:lnTo>
                        <a:lnTo>
                          <a:pt x="68" y="1777"/>
                        </a:lnTo>
                        <a:lnTo>
                          <a:pt x="104" y="1753"/>
                        </a:lnTo>
                        <a:lnTo>
                          <a:pt x="122" y="1741"/>
                        </a:lnTo>
                        <a:lnTo>
                          <a:pt x="144" y="1729"/>
                        </a:lnTo>
                        <a:lnTo>
                          <a:pt x="166" y="1719"/>
                        </a:lnTo>
                        <a:lnTo>
                          <a:pt x="190" y="1709"/>
                        </a:lnTo>
                        <a:lnTo>
                          <a:pt x="214" y="1701"/>
                        </a:lnTo>
                        <a:lnTo>
                          <a:pt x="240" y="1695"/>
                        </a:lnTo>
                        <a:lnTo>
                          <a:pt x="240" y="1695"/>
                        </a:lnTo>
                        <a:lnTo>
                          <a:pt x="328" y="1677"/>
                        </a:lnTo>
                        <a:lnTo>
                          <a:pt x="392" y="1661"/>
                        </a:lnTo>
                        <a:lnTo>
                          <a:pt x="464" y="1639"/>
                        </a:lnTo>
                        <a:lnTo>
                          <a:pt x="464" y="1639"/>
                        </a:lnTo>
                        <a:lnTo>
                          <a:pt x="480" y="1633"/>
                        </a:lnTo>
                        <a:lnTo>
                          <a:pt x="506" y="1621"/>
                        </a:lnTo>
                        <a:lnTo>
                          <a:pt x="572" y="1583"/>
                        </a:lnTo>
                        <a:lnTo>
                          <a:pt x="646" y="1537"/>
                        </a:lnTo>
                        <a:lnTo>
                          <a:pt x="712" y="1495"/>
                        </a:lnTo>
                        <a:lnTo>
                          <a:pt x="712" y="1495"/>
                        </a:lnTo>
                        <a:lnTo>
                          <a:pt x="744" y="1471"/>
                        </a:lnTo>
                        <a:lnTo>
                          <a:pt x="784" y="1439"/>
                        </a:lnTo>
                        <a:lnTo>
                          <a:pt x="828" y="1401"/>
                        </a:lnTo>
                        <a:lnTo>
                          <a:pt x="872" y="1363"/>
                        </a:lnTo>
                        <a:lnTo>
                          <a:pt x="944" y="1294"/>
                        </a:lnTo>
                        <a:lnTo>
                          <a:pt x="966" y="1268"/>
                        </a:lnTo>
                        <a:lnTo>
                          <a:pt x="974" y="1260"/>
                        </a:lnTo>
                        <a:lnTo>
                          <a:pt x="976" y="1256"/>
                        </a:lnTo>
                        <a:lnTo>
                          <a:pt x="976" y="1256"/>
                        </a:lnTo>
                        <a:lnTo>
                          <a:pt x="982" y="1240"/>
                        </a:lnTo>
                        <a:lnTo>
                          <a:pt x="996" y="1210"/>
                        </a:lnTo>
                        <a:lnTo>
                          <a:pt x="1038" y="1122"/>
                        </a:lnTo>
                        <a:lnTo>
                          <a:pt x="1084" y="1034"/>
                        </a:lnTo>
                        <a:lnTo>
                          <a:pt x="1100" y="1002"/>
                        </a:lnTo>
                        <a:lnTo>
                          <a:pt x="1112" y="984"/>
                        </a:lnTo>
                        <a:lnTo>
                          <a:pt x="1112" y="984"/>
                        </a:lnTo>
                        <a:lnTo>
                          <a:pt x="1120" y="970"/>
                        </a:lnTo>
                        <a:lnTo>
                          <a:pt x="1128" y="946"/>
                        </a:lnTo>
                        <a:lnTo>
                          <a:pt x="1146" y="886"/>
                        </a:lnTo>
                        <a:lnTo>
                          <a:pt x="1168" y="808"/>
                        </a:lnTo>
                        <a:lnTo>
                          <a:pt x="1192" y="440"/>
                        </a:lnTo>
                        <a:lnTo>
                          <a:pt x="1192" y="440"/>
                        </a:lnTo>
                        <a:lnTo>
                          <a:pt x="1182" y="336"/>
                        </a:lnTo>
                        <a:lnTo>
                          <a:pt x="1170" y="258"/>
                        </a:lnTo>
                        <a:lnTo>
                          <a:pt x="1166" y="228"/>
                        </a:lnTo>
                        <a:lnTo>
                          <a:pt x="1160" y="208"/>
                        </a:lnTo>
                        <a:lnTo>
                          <a:pt x="1160" y="208"/>
                        </a:lnTo>
                        <a:lnTo>
                          <a:pt x="1144" y="160"/>
                        </a:lnTo>
                        <a:lnTo>
                          <a:pt x="1122" y="92"/>
                        </a:lnTo>
                        <a:lnTo>
                          <a:pt x="1096" y="0"/>
                        </a:lnTo>
                        <a:lnTo>
                          <a:pt x="1096" y="0"/>
                        </a:lnTo>
                        <a:lnTo>
                          <a:pt x="1108" y="26"/>
                        </a:lnTo>
                        <a:lnTo>
                          <a:pt x="1134" y="86"/>
                        </a:lnTo>
                        <a:lnTo>
                          <a:pt x="1150" y="122"/>
                        </a:lnTo>
                        <a:lnTo>
                          <a:pt x="1164" y="160"/>
                        </a:lnTo>
                        <a:lnTo>
                          <a:pt x="1176" y="194"/>
                        </a:lnTo>
                        <a:lnTo>
                          <a:pt x="1184" y="224"/>
                        </a:lnTo>
                        <a:lnTo>
                          <a:pt x="1184" y="224"/>
                        </a:lnTo>
                        <a:lnTo>
                          <a:pt x="1196" y="294"/>
                        </a:lnTo>
                        <a:lnTo>
                          <a:pt x="1210" y="382"/>
                        </a:lnTo>
                        <a:lnTo>
                          <a:pt x="1224" y="488"/>
                        </a:lnTo>
                        <a:lnTo>
                          <a:pt x="1176" y="896"/>
                        </a:lnTo>
                        <a:lnTo>
                          <a:pt x="1112" y="1064"/>
                        </a:lnTo>
                        <a:lnTo>
                          <a:pt x="880" y="1399"/>
                        </a:lnTo>
                        <a:lnTo>
                          <a:pt x="880" y="1399"/>
                        </a:lnTo>
                        <a:lnTo>
                          <a:pt x="776" y="1485"/>
                        </a:lnTo>
                        <a:lnTo>
                          <a:pt x="692" y="1551"/>
                        </a:lnTo>
                        <a:lnTo>
                          <a:pt x="654" y="1579"/>
                        </a:lnTo>
                        <a:lnTo>
                          <a:pt x="624" y="1599"/>
                        </a:lnTo>
                        <a:lnTo>
                          <a:pt x="624" y="1599"/>
                        </a:lnTo>
                        <a:lnTo>
                          <a:pt x="600" y="1611"/>
                        </a:lnTo>
                        <a:lnTo>
                          <a:pt x="576" y="1623"/>
                        </a:lnTo>
                        <a:lnTo>
                          <a:pt x="532" y="1639"/>
                        </a:lnTo>
                        <a:lnTo>
                          <a:pt x="494" y="1653"/>
                        </a:lnTo>
                        <a:lnTo>
                          <a:pt x="464" y="1663"/>
                        </a:lnTo>
                        <a:lnTo>
                          <a:pt x="464" y="1663"/>
                        </a:lnTo>
                        <a:lnTo>
                          <a:pt x="424" y="1677"/>
                        </a:lnTo>
                        <a:lnTo>
                          <a:pt x="360" y="1699"/>
                        </a:lnTo>
                        <a:lnTo>
                          <a:pt x="288" y="1721"/>
                        </a:lnTo>
                        <a:lnTo>
                          <a:pt x="224" y="1743"/>
                        </a:lnTo>
                        <a:lnTo>
                          <a:pt x="224" y="1743"/>
                        </a:lnTo>
                        <a:lnTo>
                          <a:pt x="196" y="1755"/>
                        </a:lnTo>
                        <a:lnTo>
                          <a:pt x="170" y="1767"/>
                        </a:lnTo>
                        <a:lnTo>
                          <a:pt x="122" y="1793"/>
                        </a:lnTo>
                        <a:lnTo>
                          <a:pt x="86" y="1815"/>
                        </a:lnTo>
                        <a:lnTo>
                          <a:pt x="72" y="1823"/>
                        </a:lnTo>
                        <a:lnTo>
                          <a:pt x="0" y="1839"/>
                        </a:lnTo>
                        <a:close/>
                      </a:path>
                    </a:pathLst>
                  </a:custGeom>
                  <a:solidFill>
                    <a:srgbClr val="A17E53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53" name="Freeform 137">
                    <a:extLst>
                      <a:ext uri="{FF2B5EF4-FFF2-40B4-BE49-F238E27FC236}">
                        <a16:creationId xmlns:a16="http://schemas.microsoft.com/office/drawing/2014/main" id="{0DA45A65-F590-4AE8-A122-B677F2A844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91" y="658"/>
                    <a:ext cx="104" cy="88"/>
                  </a:xfrm>
                  <a:custGeom>
                    <a:avLst/>
                    <a:gdLst>
                      <a:gd name="T0" fmla="*/ 0 w 104"/>
                      <a:gd name="T1" fmla="*/ 44 h 88"/>
                      <a:gd name="T2" fmla="*/ 0 w 104"/>
                      <a:gd name="T3" fmla="*/ 44 h 88"/>
                      <a:gd name="T4" fmla="*/ 2 w 104"/>
                      <a:gd name="T5" fmla="*/ 36 h 88"/>
                      <a:gd name="T6" fmla="*/ 4 w 104"/>
                      <a:gd name="T7" fmla="*/ 26 h 88"/>
                      <a:gd name="T8" fmla="*/ 8 w 104"/>
                      <a:gd name="T9" fmla="*/ 20 h 88"/>
                      <a:gd name="T10" fmla="*/ 16 w 104"/>
                      <a:gd name="T11" fmla="*/ 12 h 88"/>
                      <a:gd name="T12" fmla="*/ 22 w 104"/>
                      <a:gd name="T13" fmla="*/ 8 h 88"/>
                      <a:gd name="T14" fmla="*/ 32 w 104"/>
                      <a:gd name="T15" fmla="*/ 4 h 88"/>
                      <a:gd name="T16" fmla="*/ 42 w 104"/>
                      <a:gd name="T17" fmla="*/ 0 h 88"/>
                      <a:gd name="T18" fmla="*/ 52 w 104"/>
                      <a:gd name="T19" fmla="*/ 0 h 88"/>
                      <a:gd name="T20" fmla="*/ 52 w 104"/>
                      <a:gd name="T21" fmla="*/ 0 h 88"/>
                      <a:gd name="T22" fmla="*/ 62 w 104"/>
                      <a:gd name="T23" fmla="*/ 0 h 88"/>
                      <a:gd name="T24" fmla="*/ 72 w 104"/>
                      <a:gd name="T25" fmla="*/ 4 h 88"/>
                      <a:gd name="T26" fmla="*/ 82 w 104"/>
                      <a:gd name="T27" fmla="*/ 8 h 88"/>
                      <a:gd name="T28" fmla="*/ 88 w 104"/>
                      <a:gd name="T29" fmla="*/ 12 h 88"/>
                      <a:gd name="T30" fmla="*/ 96 w 104"/>
                      <a:gd name="T31" fmla="*/ 20 h 88"/>
                      <a:gd name="T32" fmla="*/ 100 w 104"/>
                      <a:gd name="T33" fmla="*/ 26 h 88"/>
                      <a:gd name="T34" fmla="*/ 102 w 104"/>
                      <a:gd name="T35" fmla="*/ 36 h 88"/>
                      <a:gd name="T36" fmla="*/ 104 w 104"/>
                      <a:gd name="T37" fmla="*/ 44 h 88"/>
                      <a:gd name="T38" fmla="*/ 104 w 104"/>
                      <a:gd name="T39" fmla="*/ 44 h 88"/>
                      <a:gd name="T40" fmla="*/ 102 w 104"/>
                      <a:gd name="T41" fmla="*/ 52 h 88"/>
                      <a:gd name="T42" fmla="*/ 100 w 104"/>
                      <a:gd name="T43" fmla="*/ 62 h 88"/>
                      <a:gd name="T44" fmla="*/ 96 w 104"/>
                      <a:gd name="T45" fmla="*/ 68 h 88"/>
                      <a:gd name="T46" fmla="*/ 88 w 104"/>
                      <a:gd name="T47" fmla="*/ 76 h 88"/>
                      <a:gd name="T48" fmla="*/ 82 w 104"/>
                      <a:gd name="T49" fmla="*/ 80 h 88"/>
                      <a:gd name="T50" fmla="*/ 72 w 104"/>
                      <a:gd name="T51" fmla="*/ 84 h 88"/>
                      <a:gd name="T52" fmla="*/ 62 w 104"/>
                      <a:gd name="T53" fmla="*/ 88 h 88"/>
                      <a:gd name="T54" fmla="*/ 52 w 104"/>
                      <a:gd name="T55" fmla="*/ 88 h 88"/>
                      <a:gd name="T56" fmla="*/ 52 w 104"/>
                      <a:gd name="T57" fmla="*/ 88 h 88"/>
                      <a:gd name="T58" fmla="*/ 42 w 104"/>
                      <a:gd name="T59" fmla="*/ 88 h 88"/>
                      <a:gd name="T60" fmla="*/ 32 w 104"/>
                      <a:gd name="T61" fmla="*/ 84 h 88"/>
                      <a:gd name="T62" fmla="*/ 22 w 104"/>
                      <a:gd name="T63" fmla="*/ 80 h 88"/>
                      <a:gd name="T64" fmla="*/ 16 w 104"/>
                      <a:gd name="T65" fmla="*/ 76 h 88"/>
                      <a:gd name="T66" fmla="*/ 8 w 104"/>
                      <a:gd name="T67" fmla="*/ 68 h 88"/>
                      <a:gd name="T68" fmla="*/ 4 w 104"/>
                      <a:gd name="T69" fmla="*/ 62 h 88"/>
                      <a:gd name="T70" fmla="*/ 2 w 104"/>
                      <a:gd name="T71" fmla="*/ 52 h 88"/>
                      <a:gd name="T72" fmla="*/ 0 w 104"/>
                      <a:gd name="T73" fmla="*/ 44 h 88"/>
                      <a:gd name="T74" fmla="*/ 0 w 104"/>
                      <a:gd name="T75" fmla="*/ 44 h 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04" h="88">
                        <a:moveTo>
                          <a:pt x="0" y="44"/>
                        </a:moveTo>
                        <a:lnTo>
                          <a:pt x="0" y="44"/>
                        </a:lnTo>
                        <a:lnTo>
                          <a:pt x="2" y="36"/>
                        </a:lnTo>
                        <a:lnTo>
                          <a:pt x="4" y="26"/>
                        </a:lnTo>
                        <a:lnTo>
                          <a:pt x="8" y="20"/>
                        </a:lnTo>
                        <a:lnTo>
                          <a:pt x="16" y="12"/>
                        </a:lnTo>
                        <a:lnTo>
                          <a:pt x="22" y="8"/>
                        </a:lnTo>
                        <a:lnTo>
                          <a:pt x="32" y="4"/>
                        </a:lnTo>
                        <a:lnTo>
                          <a:pt x="42" y="0"/>
                        </a:lnTo>
                        <a:lnTo>
                          <a:pt x="52" y="0"/>
                        </a:lnTo>
                        <a:lnTo>
                          <a:pt x="52" y="0"/>
                        </a:lnTo>
                        <a:lnTo>
                          <a:pt x="62" y="0"/>
                        </a:lnTo>
                        <a:lnTo>
                          <a:pt x="72" y="4"/>
                        </a:lnTo>
                        <a:lnTo>
                          <a:pt x="82" y="8"/>
                        </a:lnTo>
                        <a:lnTo>
                          <a:pt x="88" y="12"/>
                        </a:lnTo>
                        <a:lnTo>
                          <a:pt x="96" y="20"/>
                        </a:lnTo>
                        <a:lnTo>
                          <a:pt x="100" y="26"/>
                        </a:lnTo>
                        <a:lnTo>
                          <a:pt x="102" y="36"/>
                        </a:lnTo>
                        <a:lnTo>
                          <a:pt x="104" y="44"/>
                        </a:lnTo>
                        <a:lnTo>
                          <a:pt x="104" y="44"/>
                        </a:lnTo>
                        <a:lnTo>
                          <a:pt x="102" y="52"/>
                        </a:lnTo>
                        <a:lnTo>
                          <a:pt x="100" y="62"/>
                        </a:lnTo>
                        <a:lnTo>
                          <a:pt x="96" y="68"/>
                        </a:lnTo>
                        <a:lnTo>
                          <a:pt x="88" y="76"/>
                        </a:lnTo>
                        <a:lnTo>
                          <a:pt x="82" y="80"/>
                        </a:lnTo>
                        <a:lnTo>
                          <a:pt x="72" y="84"/>
                        </a:lnTo>
                        <a:lnTo>
                          <a:pt x="62" y="88"/>
                        </a:lnTo>
                        <a:lnTo>
                          <a:pt x="52" y="88"/>
                        </a:lnTo>
                        <a:lnTo>
                          <a:pt x="52" y="88"/>
                        </a:lnTo>
                        <a:lnTo>
                          <a:pt x="42" y="88"/>
                        </a:lnTo>
                        <a:lnTo>
                          <a:pt x="32" y="84"/>
                        </a:lnTo>
                        <a:lnTo>
                          <a:pt x="22" y="80"/>
                        </a:lnTo>
                        <a:lnTo>
                          <a:pt x="16" y="76"/>
                        </a:lnTo>
                        <a:lnTo>
                          <a:pt x="8" y="68"/>
                        </a:lnTo>
                        <a:lnTo>
                          <a:pt x="4" y="62"/>
                        </a:lnTo>
                        <a:lnTo>
                          <a:pt x="2" y="52"/>
                        </a:lnTo>
                        <a:lnTo>
                          <a:pt x="0" y="44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F1F1F2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54" name="Freeform 138">
                    <a:extLst>
                      <a:ext uri="{FF2B5EF4-FFF2-40B4-BE49-F238E27FC236}">
                        <a16:creationId xmlns:a16="http://schemas.microsoft.com/office/drawing/2014/main" id="{297B3798-C377-4A3D-96CF-E4D4876464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23" y="674"/>
                    <a:ext cx="104" cy="88"/>
                  </a:xfrm>
                  <a:custGeom>
                    <a:avLst/>
                    <a:gdLst>
                      <a:gd name="T0" fmla="*/ 0 w 104"/>
                      <a:gd name="T1" fmla="*/ 44 h 88"/>
                      <a:gd name="T2" fmla="*/ 0 w 104"/>
                      <a:gd name="T3" fmla="*/ 44 h 88"/>
                      <a:gd name="T4" fmla="*/ 2 w 104"/>
                      <a:gd name="T5" fmla="*/ 36 h 88"/>
                      <a:gd name="T6" fmla="*/ 4 w 104"/>
                      <a:gd name="T7" fmla="*/ 26 h 88"/>
                      <a:gd name="T8" fmla="*/ 8 w 104"/>
                      <a:gd name="T9" fmla="*/ 20 h 88"/>
                      <a:gd name="T10" fmla="*/ 16 w 104"/>
                      <a:gd name="T11" fmla="*/ 12 h 88"/>
                      <a:gd name="T12" fmla="*/ 22 w 104"/>
                      <a:gd name="T13" fmla="*/ 8 h 88"/>
                      <a:gd name="T14" fmla="*/ 32 w 104"/>
                      <a:gd name="T15" fmla="*/ 4 h 88"/>
                      <a:gd name="T16" fmla="*/ 42 w 104"/>
                      <a:gd name="T17" fmla="*/ 0 h 88"/>
                      <a:gd name="T18" fmla="*/ 52 w 104"/>
                      <a:gd name="T19" fmla="*/ 0 h 88"/>
                      <a:gd name="T20" fmla="*/ 52 w 104"/>
                      <a:gd name="T21" fmla="*/ 0 h 88"/>
                      <a:gd name="T22" fmla="*/ 62 w 104"/>
                      <a:gd name="T23" fmla="*/ 0 h 88"/>
                      <a:gd name="T24" fmla="*/ 72 w 104"/>
                      <a:gd name="T25" fmla="*/ 4 h 88"/>
                      <a:gd name="T26" fmla="*/ 82 w 104"/>
                      <a:gd name="T27" fmla="*/ 8 h 88"/>
                      <a:gd name="T28" fmla="*/ 88 w 104"/>
                      <a:gd name="T29" fmla="*/ 12 h 88"/>
                      <a:gd name="T30" fmla="*/ 96 w 104"/>
                      <a:gd name="T31" fmla="*/ 20 h 88"/>
                      <a:gd name="T32" fmla="*/ 100 w 104"/>
                      <a:gd name="T33" fmla="*/ 26 h 88"/>
                      <a:gd name="T34" fmla="*/ 102 w 104"/>
                      <a:gd name="T35" fmla="*/ 36 h 88"/>
                      <a:gd name="T36" fmla="*/ 104 w 104"/>
                      <a:gd name="T37" fmla="*/ 44 h 88"/>
                      <a:gd name="T38" fmla="*/ 104 w 104"/>
                      <a:gd name="T39" fmla="*/ 44 h 88"/>
                      <a:gd name="T40" fmla="*/ 102 w 104"/>
                      <a:gd name="T41" fmla="*/ 52 h 88"/>
                      <a:gd name="T42" fmla="*/ 100 w 104"/>
                      <a:gd name="T43" fmla="*/ 62 h 88"/>
                      <a:gd name="T44" fmla="*/ 96 w 104"/>
                      <a:gd name="T45" fmla="*/ 68 h 88"/>
                      <a:gd name="T46" fmla="*/ 88 w 104"/>
                      <a:gd name="T47" fmla="*/ 76 h 88"/>
                      <a:gd name="T48" fmla="*/ 82 w 104"/>
                      <a:gd name="T49" fmla="*/ 80 h 88"/>
                      <a:gd name="T50" fmla="*/ 72 w 104"/>
                      <a:gd name="T51" fmla="*/ 84 h 88"/>
                      <a:gd name="T52" fmla="*/ 62 w 104"/>
                      <a:gd name="T53" fmla="*/ 88 h 88"/>
                      <a:gd name="T54" fmla="*/ 52 w 104"/>
                      <a:gd name="T55" fmla="*/ 88 h 88"/>
                      <a:gd name="T56" fmla="*/ 52 w 104"/>
                      <a:gd name="T57" fmla="*/ 88 h 88"/>
                      <a:gd name="T58" fmla="*/ 42 w 104"/>
                      <a:gd name="T59" fmla="*/ 88 h 88"/>
                      <a:gd name="T60" fmla="*/ 32 w 104"/>
                      <a:gd name="T61" fmla="*/ 84 h 88"/>
                      <a:gd name="T62" fmla="*/ 22 w 104"/>
                      <a:gd name="T63" fmla="*/ 80 h 88"/>
                      <a:gd name="T64" fmla="*/ 16 w 104"/>
                      <a:gd name="T65" fmla="*/ 76 h 88"/>
                      <a:gd name="T66" fmla="*/ 8 w 104"/>
                      <a:gd name="T67" fmla="*/ 68 h 88"/>
                      <a:gd name="T68" fmla="*/ 4 w 104"/>
                      <a:gd name="T69" fmla="*/ 62 h 88"/>
                      <a:gd name="T70" fmla="*/ 2 w 104"/>
                      <a:gd name="T71" fmla="*/ 52 h 88"/>
                      <a:gd name="T72" fmla="*/ 0 w 104"/>
                      <a:gd name="T73" fmla="*/ 44 h 88"/>
                      <a:gd name="T74" fmla="*/ 0 w 104"/>
                      <a:gd name="T75" fmla="*/ 44 h 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04" h="88">
                        <a:moveTo>
                          <a:pt x="0" y="44"/>
                        </a:moveTo>
                        <a:lnTo>
                          <a:pt x="0" y="44"/>
                        </a:lnTo>
                        <a:lnTo>
                          <a:pt x="2" y="36"/>
                        </a:lnTo>
                        <a:lnTo>
                          <a:pt x="4" y="26"/>
                        </a:lnTo>
                        <a:lnTo>
                          <a:pt x="8" y="20"/>
                        </a:lnTo>
                        <a:lnTo>
                          <a:pt x="16" y="12"/>
                        </a:lnTo>
                        <a:lnTo>
                          <a:pt x="22" y="8"/>
                        </a:lnTo>
                        <a:lnTo>
                          <a:pt x="32" y="4"/>
                        </a:lnTo>
                        <a:lnTo>
                          <a:pt x="42" y="0"/>
                        </a:lnTo>
                        <a:lnTo>
                          <a:pt x="52" y="0"/>
                        </a:lnTo>
                        <a:lnTo>
                          <a:pt x="52" y="0"/>
                        </a:lnTo>
                        <a:lnTo>
                          <a:pt x="62" y="0"/>
                        </a:lnTo>
                        <a:lnTo>
                          <a:pt x="72" y="4"/>
                        </a:lnTo>
                        <a:lnTo>
                          <a:pt x="82" y="8"/>
                        </a:lnTo>
                        <a:lnTo>
                          <a:pt x="88" y="12"/>
                        </a:lnTo>
                        <a:lnTo>
                          <a:pt x="96" y="20"/>
                        </a:lnTo>
                        <a:lnTo>
                          <a:pt x="100" y="26"/>
                        </a:lnTo>
                        <a:lnTo>
                          <a:pt x="102" y="36"/>
                        </a:lnTo>
                        <a:lnTo>
                          <a:pt x="104" y="44"/>
                        </a:lnTo>
                        <a:lnTo>
                          <a:pt x="104" y="44"/>
                        </a:lnTo>
                        <a:lnTo>
                          <a:pt x="102" y="52"/>
                        </a:lnTo>
                        <a:lnTo>
                          <a:pt x="100" y="62"/>
                        </a:lnTo>
                        <a:lnTo>
                          <a:pt x="96" y="68"/>
                        </a:lnTo>
                        <a:lnTo>
                          <a:pt x="88" y="76"/>
                        </a:lnTo>
                        <a:lnTo>
                          <a:pt x="82" y="80"/>
                        </a:lnTo>
                        <a:lnTo>
                          <a:pt x="72" y="84"/>
                        </a:lnTo>
                        <a:lnTo>
                          <a:pt x="62" y="88"/>
                        </a:lnTo>
                        <a:lnTo>
                          <a:pt x="52" y="88"/>
                        </a:lnTo>
                        <a:lnTo>
                          <a:pt x="52" y="88"/>
                        </a:lnTo>
                        <a:lnTo>
                          <a:pt x="42" y="88"/>
                        </a:lnTo>
                        <a:lnTo>
                          <a:pt x="32" y="84"/>
                        </a:lnTo>
                        <a:lnTo>
                          <a:pt x="22" y="80"/>
                        </a:lnTo>
                        <a:lnTo>
                          <a:pt x="16" y="76"/>
                        </a:lnTo>
                        <a:lnTo>
                          <a:pt x="8" y="68"/>
                        </a:lnTo>
                        <a:lnTo>
                          <a:pt x="4" y="62"/>
                        </a:lnTo>
                        <a:lnTo>
                          <a:pt x="2" y="52"/>
                        </a:lnTo>
                        <a:lnTo>
                          <a:pt x="0" y="44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F1F1F2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55" name="Freeform 139">
                    <a:extLst>
                      <a:ext uri="{FF2B5EF4-FFF2-40B4-BE49-F238E27FC236}">
                        <a16:creationId xmlns:a16="http://schemas.microsoft.com/office/drawing/2014/main" id="{94A2BF87-0AA2-4601-BF5F-5F0784F59D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55" y="706"/>
                    <a:ext cx="104" cy="88"/>
                  </a:xfrm>
                  <a:custGeom>
                    <a:avLst/>
                    <a:gdLst>
                      <a:gd name="T0" fmla="*/ 0 w 104"/>
                      <a:gd name="T1" fmla="*/ 44 h 88"/>
                      <a:gd name="T2" fmla="*/ 0 w 104"/>
                      <a:gd name="T3" fmla="*/ 44 h 88"/>
                      <a:gd name="T4" fmla="*/ 2 w 104"/>
                      <a:gd name="T5" fmla="*/ 36 h 88"/>
                      <a:gd name="T6" fmla="*/ 4 w 104"/>
                      <a:gd name="T7" fmla="*/ 26 h 88"/>
                      <a:gd name="T8" fmla="*/ 8 w 104"/>
                      <a:gd name="T9" fmla="*/ 20 h 88"/>
                      <a:gd name="T10" fmla="*/ 16 w 104"/>
                      <a:gd name="T11" fmla="*/ 12 h 88"/>
                      <a:gd name="T12" fmla="*/ 22 w 104"/>
                      <a:gd name="T13" fmla="*/ 8 h 88"/>
                      <a:gd name="T14" fmla="*/ 32 w 104"/>
                      <a:gd name="T15" fmla="*/ 4 h 88"/>
                      <a:gd name="T16" fmla="*/ 42 w 104"/>
                      <a:gd name="T17" fmla="*/ 0 h 88"/>
                      <a:gd name="T18" fmla="*/ 52 w 104"/>
                      <a:gd name="T19" fmla="*/ 0 h 88"/>
                      <a:gd name="T20" fmla="*/ 52 w 104"/>
                      <a:gd name="T21" fmla="*/ 0 h 88"/>
                      <a:gd name="T22" fmla="*/ 62 w 104"/>
                      <a:gd name="T23" fmla="*/ 0 h 88"/>
                      <a:gd name="T24" fmla="*/ 72 w 104"/>
                      <a:gd name="T25" fmla="*/ 4 h 88"/>
                      <a:gd name="T26" fmla="*/ 82 w 104"/>
                      <a:gd name="T27" fmla="*/ 8 h 88"/>
                      <a:gd name="T28" fmla="*/ 88 w 104"/>
                      <a:gd name="T29" fmla="*/ 12 h 88"/>
                      <a:gd name="T30" fmla="*/ 96 w 104"/>
                      <a:gd name="T31" fmla="*/ 20 h 88"/>
                      <a:gd name="T32" fmla="*/ 100 w 104"/>
                      <a:gd name="T33" fmla="*/ 26 h 88"/>
                      <a:gd name="T34" fmla="*/ 102 w 104"/>
                      <a:gd name="T35" fmla="*/ 36 h 88"/>
                      <a:gd name="T36" fmla="*/ 104 w 104"/>
                      <a:gd name="T37" fmla="*/ 44 h 88"/>
                      <a:gd name="T38" fmla="*/ 104 w 104"/>
                      <a:gd name="T39" fmla="*/ 44 h 88"/>
                      <a:gd name="T40" fmla="*/ 102 w 104"/>
                      <a:gd name="T41" fmla="*/ 52 h 88"/>
                      <a:gd name="T42" fmla="*/ 100 w 104"/>
                      <a:gd name="T43" fmla="*/ 62 h 88"/>
                      <a:gd name="T44" fmla="*/ 96 w 104"/>
                      <a:gd name="T45" fmla="*/ 68 h 88"/>
                      <a:gd name="T46" fmla="*/ 88 w 104"/>
                      <a:gd name="T47" fmla="*/ 76 h 88"/>
                      <a:gd name="T48" fmla="*/ 82 w 104"/>
                      <a:gd name="T49" fmla="*/ 80 h 88"/>
                      <a:gd name="T50" fmla="*/ 72 w 104"/>
                      <a:gd name="T51" fmla="*/ 84 h 88"/>
                      <a:gd name="T52" fmla="*/ 62 w 104"/>
                      <a:gd name="T53" fmla="*/ 88 h 88"/>
                      <a:gd name="T54" fmla="*/ 52 w 104"/>
                      <a:gd name="T55" fmla="*/ 88 h 88"/>
                      <a:gd name="T56" fmla="*/ 52 w 104"/>
                      <a:gd name="T57" fmla="*/ 88 h 88"/>
                      <a:gd name="T58" fmla="*/ 42 w 104"/>
                      <a:gd name="T59" fmla="*/ 88 h 88"/>
                      <a:gd name="T60" fmla="*/ 32 w 104"/>
                      <a:gd name="T61" fmla="*/ 84 h 88"/>
                      <a:gd name="T62" fmla="*/ 22 w 104"/>
                      <a:gd name="T63" fmla="*/ 80 h 88"/>
                      <a:gd name="T64" fmla="*/ 16 w 104"/>
                      <a:gd name="T65" fmla="*/ 76 h 88"/>
                      <a:gd name="T66" fmla="*/ 8 w 104"/>
                      <a:gd name="T67" fmla="*/ 68 h 88"/>
                      <a:gd name="T68" fmla="*/ 4 w 104"/>
                      <a:gd name="T69" fmla="*/ 62 h 88"/>
                      <a:gd name="T70" fmla="*/ 2 w 104"/>
                      <a:gd name="T71" fmla="*/ 52 h 88"/>
                      <a:gd name="T72" fmla="*/ 0 w 104"/>
                      <a:gd name="T73" fmla="*/ 44 h 88"/>
                      <a:gd name="T74" fmla="*/ 0 w 104"/>
                      <a:gd name="T75" fmla="*/ 44 h 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04" h="88">
                        <a:moveTo>
                          <a:pt x="0" y="44"/>
                        </a:moveTo>
                        <a:lnTo>
                          <a:pt x="0" y="44"/>
                        </a:lnTo>
                        <a:lnTo>
                          <a:pt x="2" y="36"/>
                        </a:lnTo>
                        <a:lnTo>
                          <a:pt x="4" y="26"/>
                        </a:lnTo>
                        <a:lnTo>
                          <a:pt x="8" y="20"/>
                        </a:lnTo>
                        <a:lnTo>
                          <a:pt x="16" y="12"/>
                        </a:lnTo>
                        <a:lnTo>
                          <a:pt x="22" y="8"/>
                        </a:lnTo>
                        <a:lnTo>
                          <a:pt x="32" y="4"/>
                        </a:lnTo>
                        <a:lnTo>
                          <a:pt x="42" y="0"/>
                        </a:lnTo>
                        <a:lnTo>
                          <a:pt x="52" y="0"/>
                        </a:lnTo>
                        <a:lnTo>
                          <a:pt x="52" y="0"/>
                        </a:lnTo>
                        <a:lnTo>
                          <a:pt x="62" y="0"/>
                        </a:lnTo>
                        <a:lnTo>
                          <a:pt x="72" y="4"/>
                        </a:lnTo>
                        <a:lnTo>
                          <a:pt x="82" y="8"/>
                        </a:lnTo>
                        <a:lnTo>
                          <a:pt x="88" y="12"/>
                        </a:lnTo>
                        <a:lnTo>
                          <a:pt x="96" y="20"/>
                        </a:lnTo>
                        <a:lnTo>
                          <a:pt x="100" y="26"/>
                        </a:lnTo>
                        <a:lnTo>
                          <a:pt x="102" y="36"/>
                        </a:lnTo>
                        <a:lnTo>
                          <a:pt x="104" y="44"/>
                        </a:lnTo>
                        <a:lnTo>
                          <a:pt x="104" y="44"/>
                        </a:lnTo>
                        <a:lnTo>
                          <a:pt x="102" y="52"/>
                        </a:lnTo>
                        <a:lnTo>
                          <a:pt x="100" y="62"/>
                        </a:lnTo>
                        <a:lnTo>
                          <a:pt x="96" y="68"/>
                        </a:lnTo>
                        <a:lnTo>
                          <a:pt x="88" y="76"/>
                        </a:lnTo>
                        <a:lnTo>
                          <a:pt x="82" y="80"/>
                        </a:lnTo>
                        <a:lnTo>
                          <a:pt x="72" y="84"/>
                        </a:lnTo>
                        <a:lnTo>
                          <a:pt x="62" y="88"/>
                        </a:lnTo>
                        <a:lnTo>
                          <a:pt x="52" y="88"/>
                        </a:lnTo>
                        <a:lnTo>
                          <a:pt x="52" y="88"/>
                        </a:lnTo>
                        <a:lnTo>
                          <a:pt x="42" y="88"/>
                        </a:lnTo>
                        <a:lnTo>
                          <a:pt x="32" y="84"/>
                        </a:lnTo>
                        <a:lnTo>
                          <a:pt x="22" y="80"/>
                        </a:lnTo>
                        <a:lnTo>
                          <a:pt x="16" y="76"/>
                        </a:lnTo>
                        <a:lnTo>
                          <a:pt x="8" y="68"/>
                        </a:lnTo>
                        <a:lnTo>
                          <a:pt x="4" y="62"/>
                        </a:lnTo>
                        <a:lnTo>
                          <a:pt x="2" y="52"/>
                        </a:lnTo>
                        <a:lnTo>
                          <a:pt x="0" y="44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F1F1F2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56" name="Freeform 140">
                    <a:extLst>
                      <a:ext uri="{FF2B5EF4-FFF2-40B4-BE49-F238E27FC236}">
                        <a16:creationId xmlns:a16="http://schemas.microsoft.com/office/drawing/2014/main" id="{4B5CFCF8-939E-4AA3-B6FF-15DDDF2574E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35" y="826"/>
                    <a:ext cx="104" cy="120"/>
                  </a:xfrm>
                  <a:custGeom>
                    <a:avLst/>
                    <a:gdLst>
                      <a:gd name="T0" fmla="*/ 0 w 104"/>
                      <a:gd name="T1" fmla="*/ 60 h 120"/>
                      <a:gd name="T2" fmla="*/ 0 w 104"/>
                      <a:gd name="T3" fmla="*/ 60 h 120"/>
                      <a:gd name="T4" fmla="*/ 2 w 104"/>
                      <a:gd name="T5" fmla="*/ 48 h 120"/>
                      <a:gd name="T6" fmla="*/ 4 w 104"/>
                      <a:gd name="T7" fmla="*/ 36 h 120"/>
                      <a:gd name="T8" fmla="*/ 8 w 104"/>
                      <a:gd name="T9" fmla="*/ 26 h 120"/>
                      <a:gd name="T10" fmla="*/ 16 w 104"/>
                      <a:gd name="T11" fmla="*/ 18 h 120"/>
                      <a:gd name="T12" fmla="*/ 22 w 104"/>
                      <a:gd name="T13" fmla="*/ 10 h 120"/>
                      <a:gd name="T14" fmla="*/ 32 w 104"/>
                      <a:gd name="T15" fmla="*/ 4 h 120"/>
                      <a:gd name="T16" fmla="*/ 42 w 104"/>
                      <a:gd name="T17" fmla="*/ 2 h 120"/>
                      <a:gd name="T18" fmla="*/ 52 w 104"/>
                      <a:gd name="T19" fmla="*/ 0 h 120"/>
                      <a:gd name="T20" fmla="*/ 52 w 104"/>
                      <a:gd name="T21" fmla="*/ 0 h 120"/>
                      <a:gd name="T22" fmla="*/ 62 w 104"/>
                      <a:gd name="T23" fmla="*/ 2 h 120"/>
                      <a:gd name="T24" fmla="*/ 72 w 104"/>
                      <a:gd name="T25" fmla="*/ 4 h 120"/>
                      <a:gd name="T26" fmla="*/ 82 w 104"/>
                      <a:gd name="T27" fmla="*/ 10 h 120"/>
                      <a:gd name="T28" fmla="*/ 88 w 104"/>
                      <a:gd name="T29" fmla="*/ 18 h 120"/>
                      <a:gd name="T30" fmla="*/ 96 w 104"/>
                      <a:gd name="T31" fmla="*/ 26 h 120"/>
                      <a:gd name="T32" fmla="*/ 100 w 104"/>
                      <a:gd name="T33" fmla="*/ 36 h 120"/>
                      <a:gd name="T34" fmla="*/ 102 w 104"/>
                      <a:gd name="T35" fmla="*/ 48 h 120"/>
                      <a:gd name="T36" fmla="*/ 104 w 104"/>
                      <a:gd name="T37" fmla="*/ 60 h 120"/>
                      <a:gd name="T38" fmla="*/ 104 w 104"/>
                      <a:gd name="T39" fmla="*/ 60 h 120"/>
                      <a:gd name="T40" fmla="*/ 102 w 104"/>
                      <a:gd name="T41" fmla="*/ 72 h 120"/>
                      <a:gd name="T42" fmla="*/ 100 w 104"/>
                      <a:gd name="T43" fmla="*/ 84 h 120"/>
                      <a:gd name="T44" fmla="*/ 96 w 104"/>
                      <a:gd name="T45" fmla="*/ 94 h 120"/>
                      <a:gd name="T46" fmla="*/ 88 w 104"/>
                      <a:gd name="T47" fmla="*/ 102 h 120"/>
                      <a:gd name="T48" fmla="*/ 82 w 104"/>
                      <a:gd name="T49" fmla="*/ 110 h 120"/>
                      <a:gd name="T50" fmla="*/ 72 w 104"/>
                      <a:gd name="T51" fmla="*/ 116 h 120"/>
                      <a:gd name="T52" fmla="*/ 62 w 104"/>
                      <a:gd name="T53" fmla="*/ 118 h 120"/>
                      <a:gd name="T54" fmla="*/ 52 w 104"/>
                      <a:gd name="T55" fmla="*/ 120 h 120"/>
                      <a:gd name="T56" fmla="*/ 52 w 104"/>
                      <a:gd name="T57" fmla="*/ 120 h 120"/>
                      <a:gd name="T58" fmla="*/ 42 w 104"/>
                      <a:gd name="T59" fmla="*/ 118 h 120"/>
                      <a:gd name="T60" fmla="*/ 32 w 104"/>
                      <a:gd name="T61" fmla="*/ 116 h 120"/>
                      <a:gd name="T62" fmla="*/ 22 w 104"/>
                      <a:gd name="T63" fmla="*/ 110 h 120"/>
                      <a:gd name="T64" fmla="*/ 16 w 104"/>
                      <a:gd name="T65" fmla="*/ 102 h 120"/>
                      <a:gd name="T66" fmla="*/ 8 w 104"/>
                      <a:gd name="T67" fmla="*/ 94 h 120"/>
                      <a:gd name="T68" fmla="*/ 4 w 104"/>
                      <a:gd name="T69" fmla="*/ 84 h 120"/>
                      <a:gd name="T70" fmla="*/ 2 w 104"/>
                      <a:gd name="T71" fmla="*/ 72 h 120"/>
                      <a:gd name="T72" fmla="*/ 0 w 104"/>
                      <a:gd name="T73" fmla="*/ 60 h 120"/>
                      <a:gd name="T74" fmla="*/ 0 w 104"/>
                      <a:gd name="T75" fmla="*/ 60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04" h="120">
                        <a:moveTo>
                          <a:pt x="0" y="60"/>
                        </a:moveTo>
                        <a:lnTo>
                          <a:pt x="0" y="60"/>
                        </a:lnTo>
                        <a:lnTo>
                          <a:pt x="2" y="48"/>
                        </a:lnTo>
                        <a:lnTo>
                          <a:pt x="4" y="36"/>
                        </a:lnTo>
                        <a:lnTo>
                          <a:pt x="8" y="26"/>
                        </a:lnTo>
                        <a:lnTo>
                          <a:pt x="16" y="18"/>
                        </a:lnTo>
                        <a:lnTo>
                          <a:pt x="22" y="10"/>
                        </a:lnTo>
                        <a:lnTo>
                          <a:pt x="32" y="4"/>
                        </a:lnTo>
                        <a:lnTo>
                          <a:pt x="42" y="2"/>
                        </a:lnTo>
                        <a:lnTo>
                          <a:pt x="52" y="0"/>
                        </a:lnTo>
                        <a:lnTo>
                          <a:pt x="52" y="0"/>
                        </a:lnTo>
                        <a:lnTo>
                          <a:pt x="62" y="2"/>
                        </a:lnTo>
                        <a:lnTo>
                          <a:pt x="72" y="4"/>
                        </a:lnTo>
                        <a:lnTo>
                          <a:pt x="82" y="10"/>
                        </a:lnTo>
                        <a:lnTo>
                          <a:pt x="88" y="18"/>
                        </a:lnTo>
                        <a:lnTo>
                          <a:pt x="96" y="26"/>
                        </a:lnTo>
                        <a:lnTo>
                          <a:pt x="100" y="36"/>
                        </a:lnTo>
                        <a:lnTo>
                          <a:pt x="102" y="48"/>
                        </a:lnTo>
                        <a:lnTo>
                          <a:pt x="104" y="60"/>
                        </a:lnTo>
                        <a:lnTo>
                          <a:pt x="104" y="60"/>
                        </a:lnTo>
                        <a:lnTo>
                          <a:pt x="102" y="72"/>
                        </a:lnTo>
                        <a:lnTo>
                          <a:pt x="100" y="84"/>
                        </a:lnTo>
                        <a:lnTo>
                          <a:pt x="96" y="94"/>
                        </a:lnTo>
                        <a:lnTo>
                          <a:pt x="88" y="102"/>
                        </a:lnTo>
                        <a:lnTo>
                          <a:pt x="82" y="110"/>
                        </a:lnTo>
                        <a:lnTo>
                          <a:pt x="72" y="116"/>
                        </a:lnTo>
                        <a:lnTo>
                          <a:pt x="62" y="118"/>
                        </a:lnTo>
                        <a:lnTo>
                          <a:pt x="52" y="120"/>
                        </a:lnTo>
                        <a:lnTo>
                          <a:pt x="52" y="120"/>
                        </a:lnTo>
                        <a:lnTo>
                          <a:pt x="42" y="118"/>
                        </a:lnTo>
                        <a:lnTo>
                          <a:pt x="32" y="116"/>
                        </a:lnTo>
                        <a:lnTo>
                          <a:pt x="22" y="110"/>
                        </a:lnTo>
                        <a:lnTo>
                          <a:pt x="16" y="102"/>
                        </a:lnTo>
                        <a:lnTo>
                          <a:pt x="8" y="94"/>
                        </a:lnTo>
                        <a:lnTo>
                          <a:pt x="4" y="84"/>
                        </a:lnTo>
                        <a:lnTo>
                          <a:pt x="2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close/>
                      </a:path>
                    </a:pathLst>
                  </a:custGeom>
                  <a:solidFill>
                    <a:srgbClr val="F1F1F2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57" name="Freeform 141">
                    <a:extLst>
                      <a:ext uri="{FF2B5EF4-FFF2-40B4-BE49-F238E27FC236}">
                        <a16:creationId xmlns:a16="http://schemas.microsoft.com/office/drawing/2014/main" id="{FEC03A89-408B-4C83-8A1C-980573EBD5C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75" y="978"/>
                    <a:ext cx="104" cy="120"/>
                  </a:xfrm>
                  <a:custGeom>
                    <a:avLst/>
                    <a:gdLst>
                      <a:gd name="T0" fmla="*/ 0 w 104"/>
                      <a:gd name="T1" fmla="*/ 60 h 120"/>
                      <a:gd name="T2" fmla="*/ 0 w 104"/>
                      <a:gd name="T3" fmla="*/ 60 h 120"/>
                      <a:gd name="T4" fmla="*/ 2 w 104"/>
                      <a:gd name="T5" fmla="*/ 48 h 120"/>
                      <a:gd name="T6" fmla="*/ 4 w 104"/>
                      <a:gd name="T7" fmla="*/ 36 h 120"/>
                      <a:gd name="T8" fmla="*/ 8 w 104"/>
                      <a:gd name="T9" fmla="*/ 26 h 120"/>
                      <a:gd name="T10" fmla="*/ 16 w 104"/>
                      <a:gd name="T11" fmla="*/ 18 h 120"/>
                      <a:gd name="T12" fmla="*/ 22 w 104"/>
                      <a:gd name="T13" fmla="*/ 10 h 120"/>
                      <a:gd name="T14" fmla="*/ 32 w 104"/>
                      <a:gd name="T15" fmla="*/ 4 h 120"/>
                      <a:gd name="T16" fmla="*/ 42 w 104"/>
                      <a:gd name="T17" fmla="*/ 2 h 120"/>
                      <a:gd name="T18" fmla="*/ 52 w 104"/>
                      <a:gd name="T19" fmla="*/ 0 h 120"/>
                      <a:gd name="T20" fmla="*/ 52 w 104"/>
                      <a:gd name="T21" fmla="*/ 0 h 120"/>
                      <a:gd name="T22" fmla="*/ 62 w 104"/>
                      <a:gd name="T23" fmla="*/ 2 h 120"/>
                      <a:gd name="T24" fmla="*/ 72 w 104"/>
                      <a:gd name="T25" fmla="*/ 4 h 120"/>
                      <a:gd name="T26" fmla="*/ 82 w 104"/>
                      <a:gd name="T27" fmla="*/ 10 h 120"/>
                      <a:gd name="T28" fmla="*/ 88 w 104"/>
                      <a:gd name="T29" fmla="*/ 18 h 120"/>
                      <a:gd name="T30" fmla="*/ 96 w 104"/>
                      <a:gd name="T31" fmla="*/ 26 h 120"/>
                      <a:gd name="T32" fmla="*/ 100 w 104"/>
                      <a:gd name="T33" fmla="*/ 36 h 120"/>
                      <a:gd name="T34" fmla="*/ 102 w 104"/>
                      <a:gd name="T35" fmla="*/ 48 h 120"/>
                      <a:gd name="T36" fmla="*/ 104 w 104"/>
                      <a:gd name="T37" fmla="*/ 60 h 120"/>
                      <a:gd name="T38" fmla="*/ 104 w 104"/>
                      <a:gd name="T39" fmla="*/ 60 h 120"/>
                      <a:gd name="T40" fmla="*/ 102 w 104"/>
                      <a:gd name="T41" fmla="*/ 72 h 120"/>
                      <a:gd name="T42" fmla="*/ 100 w 104"/>
                      <a:gd name="T43" fmla="*/ 84 h 120"/>
                      <a:gd name="T44" fmla="*/ 96 w 104"/>
                      <a:gd name="T45" fmla="*/ 94 h 120"/>
                      <a:gd name="T46" fmla="*/ 88 w 104"/>
                      <a:gd name="T47" fmla="*/ 102 h 120"/>
                      <a:gd name="T48" fmla="*/ 82 w 104"/>
                      <a:gd name="T49" fmla="*/ 110 h 120"/>
                      <a:gd name="T50" fmla="*/ 72 w 104"/>
                      <a:gd name="T51" fmla="*/ 116 h 120"/>
                      <a:gd name="T52" fmla="*/ 62 w 104"/>
                      <a:gd name="T53" fmla="*/ 118 h 120"/>
                      <a:gd name="T54" fmla="*/ 52 w 104"/>
                      <a:gd name="T55" fmla="*/ 120 h 120"/>
                      <a:gd name="T56" fmla="*/ 52 w 104"/>
                      <a:gd name="T57" fmla="*/ 120 h 120"/>
                      <a:gd name="T58" fmla="*/ 42 w 104"/>
                      <a:gd name="T59" fmla="*/ 118 h 120"/>
                      <a:gd name="T60" fmla="*/ 32 w 104"/>
                      <a:gd name="T61" fmla="*/ 116 h 120"/>
                      <a:gd name="T62" fmla="*/ 22 w 104"/>
                      <a:gd name="T63" fmla="*/ 110 h 120"/>
                      <a:gd name="T64" fmla="*/ 16 w 104"/>
                      <a:gd name="T65" fmla="*/ 102 h 120"/>
                      <a:gd name="T66" fmla="*/ 8 w 104"/>
                      <a:gd name="T67" fmla="*/ 94 h 120"/>
                      <a:gd name="T68" fmla="*/ 4 w 104"/>
                      <a:gd name="T69" fmla="*/ 84 h 120"/>
                      <a:gd name="T70" fmla="*/ 2 w 104"/>
                      <a:gd name="T71" fmla="*/ 72 h 120"/>
                      <a:gd name="T72" fmla="*/ 0 w 104"/>
                      <a:gd name="T73" fmla="*/ 60 h 120"/>
                      <a:gd name="T74" fmla="*/ 0 w 104"/>
                      <a:gd name="T75" fmla="*/ 60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04" h="120">
                        <a:moveTo>
                          <a:pt x="0" y="60"/>
                        </a:moveTo>
                        <a:lnTo>
                          <a:pt x="0" y="60"/>
                        </a:lnTo>
                        <a:lnTo>
                          <a:pt x="2" y="48"/>
                        </a:lnTo>
                        <a:lnTo>
                          <a:pt x="4" y="36"/>
                        </a:lnTo>
                        <a:lnTo>
                          <a:pt x="8" y="26"/>
                        </a:lnTo>
                        <a:lnTo>
                          <a:pt x="16" y="18"/>
                        </a:lnTo>
                        <a:lnTo>
                          <a:pt x="22" y="10"/>
                        </a:lnTo>
                        <a:lnTo>
                          <a:pt x="32" y="4"/>
                        </a:lnTo>
                        <a:lnTo>
                          <a:pt x="42" y="2"/>
                        </a:lnTo>
                        <a:lnTo>
                          <a:pt x="52" y="0"/>
                        </a:lnTo>
                        <a:lnTo>
                          <a:pt x="52" y="0"/>
                        </a:lnTo>
                        <a:lnTo>
                          <a:pt x="62" y="2"/>
                        </a:lnTo>
                        <a:lnTo>
                          <a:pt x="72" y="4"/>
                        </a:lnTo>
                        <a:lnTo>
                          <a:pt x="82" y="10"/>
                        </a:lnTo>
                        <a:lnTo>
                          <a:pt x="88" y="18"/>
                        </a:lnTo>
                        <a:lnTo>
                          <a:pt x="96" y="26"/>
                        </a:lnTo>
                        <a:lnTo>
                          <a:pt x="100" y="36"/>
                        </a:lnTo>
                        <a:lnTo>
                          <a:pt x="102" y="48"/>
                        </a:lnTo>
                        <a:lnTo>
                          <a:pt x="104" y="60"/>
                        </a:lnTo>
                        <a:lnTo>
                          <a:pt x="104" y="60"/>
                        </a:lnTo>
                        <a:lnTo>
                          <a:pt x="102" y="72"/>
                        </a:lnTo>
                        <a:lnTo>
                          <a:pt x="100" y="84"/>
                        </a:lnTo>
                        <a:lnTo>
                          <a:pt x="96" y="94"/>
                        </a:lnTo>
                        <a:lnTo>
                          <a:pt x="88" y="102"/>
                        </a:lnTo>
                        <a:lnTo>
                          <a:pt x="82" y="110"/>
                        </a:lnTo>
                        <a:lnTo>
                          <a:pt x="72" y="116"/>
                        </a:lnTo>
                        <a:lnTo>
                          <a:pt x="62" y="118"/>
                        </a:lnTo>
                        <a:lnTo>
                          <a:pt x="52" y="120"/>
                        </a:lnTo>
                        <a:lnTo>
                          <a:pt x="52" y="120"/>
                        </a:lnTo>
                        <a:lnTo>
                          <a:pt x="42" y="118"/>
                        </a:lnTo>
                        <a:lnTo>
                          <a:pt x="32" y="116"/>
                        </a:lnTo>
                        <a:lnTo>
                          <a:pt x="22" y="110"/>
                        </a:lnTo>
                        <a:lnTo>
                          <a:pt x="16" y="102"/>
                        </a:lnTo>
                        <a:lnTo>
                          <a:pt x="8" y="94"/>
                        </a:lnTo>
                        <a:lnTo>
                          <a:pt x="4" y="84"/>
                        </a:lnTo>
                        <a:lnTo>
                          <a:pt x="2" y="72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close/>
                      </a:path>
                    </a:pathLst>
                  </a:custGeom>
                  <a:solidFill>
                    <a:srgbClr val="F1F1F2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58" name="Freeform 142">
                    <a:extLst>
                      <a:ext uri="{FF2B5EF4-FFF2-40B4-BE49-F238E27FC236}">
                        <a16:creationId xmlns:a16="http://schemas.microsoft.com/office/drawing/2014/main" id="{239FB7A0-5086-4DA2-A513-B8095B51E6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99" y="610"/>
                    <a:ext cx="664" cy="565"/>
                  </a:xfrm>
                  <a:custGeom>
                    <a:avLst/>
                    <a:gdLst>
                      <a:gd name="T0" fmla="*/ 280 w 664"/>
                      <a:gd name="T1" fmla="*/ 480 h 565"/>
                      <a:gd name="T2" fmla="*/ 230 w 664"/>
                      <a:gd name="T3" fmla="*/ 428 h 565"/>
                      <a:gd name="T4" fmla="*/ 180 w 664"/>
                      <a:gd name="T5" fmla="*/ 358 h 565"/>
                      <a:gd name="T6" fmla="*/ 160 w 664"/>
                      <a:gd name="T7" fmla="*/ 322 h 565"/>
                      <a:gd name="T8" fmla="*/ 152 w 664"/>
                      <a:gd name="T9" fmla="*/ 290 h 565"/>
                      <a:gd name="T10" fmla="*/ 156 w 664"/>
                      <a:gd name="T11" fmla="*/ 270 h 565"/>
                      <a:gd name="T12" fmla="*/ 160 w 664"/>
                      <a:gd name="T13" fmla="*/ 264 h 565"/>
                      <a:gd name="T14" fmla="*/ 178 w 664"/>
                      <a:gd name="T15" fmla="*/ 246 h 565"/>
                      <a:gd name="T16" fmla="*/ 200 w 664"/>
                      <a:gd name="T17" fmla="*/ 232 h 565"/>
                      <a:gd name="T18" fmla="*/ 226 w 664"/>
                      <a:gd name="T19" fmla="*/ 222 h 565"/>
                      <a:gd name="T20" fmla="*/ 288 w 664"/>
                      <a:gd name="T21" fmla="*/ 212 h 565"/>
                      <a:gd name="T22" fmla="*/ 356 w 664"/>
                      <a:gd name="T23" fmla="*/ 204 h 565"/>
                      <a:gd name="T24" fmla="*/ 392 w 664"/>
                      <a:gd name="T25" fmla="*/ 200 h 565"/>
                      <a:gd name="T26" fmla="*/ 492 w 664"/>
                      <a:gd name="T27" fmla="*/ 178 h 565"/>
                      <a:gd name="T28" fmla="*/ 520 w 664"/>
                      <a:gd name="T29" fmla="*/ 168 h 565"/>
                      <a:gd name="T30" fmla="*/ 544 w 664"/>
                      <a:gd name="T31" fmla="*/ 152 h 565"/>
                      <a:gd name="T32" fmla="*/ 558 w 664"/>
                      <a:gd name="T33" fmla="*/ 140 h 565"/>
                      <a:gd name="T34" fmla="*/ 616 w 664"/>
                      <a:gd name="T35" fmla="*/ 78 h 565"/>
                      <a:gd name="T36" fmla="*/ 656 w 664"/>
                      <a:gd name="T37" fmla="*/ 0 h 565"/>
                      <a:gd name="T38" fmla="*/ 566 w 664"/>
                      <a:gd name="T39" fmla="*/ 34 h 565"/>
                      <a:gd name="T40" fmla="*/ 432 w 664"/>
                      <a:gd name="T41" fmla="*/ 88 h 565"/>
                      <a:gd name="T42" fmla="*/ 406 w 664"/>
                      <a:gd name="T43" fmla="*/ 96 h 565"/>
                      <a:gd name="T44" fmla="*/ 334 w 664"/>
                      <a:gd name="T45" fmla="*/ 104 h 565"/>
                      <a:gd name="T46" fmla="*/ 208 w 664"/>
                      <a:gd name="T47" fmla="*/ 112 h 565"/>
                      <a:gd name="T48" fmla="*/ 144 w 664"/>
                      <a:gd name="T49" fmla="*/ 120 h 565"/>
                      <a:gd name="T50" fmla="*/ 132 w 664"/>
                      <a:gd name="T51" fmla="*/ 124 h 565"/>
                      <a:gd name="T52" fmla="*/ 94 w 664"/>
                      <a:gd name="T53" fmla="*/ 144 h 565"/>
                      <a:gd name="T54" fmla="*/ 48 w 664"/>
                      <a:gd name="T55" fmla="*/ 188 h 565"/>
                      <a:gd name="T56" fmla="*/ 14 w 664"/>
                      <a:gd name="T57" fmla="*/ 236 h 565"/>
                      <a:gd name="T58" fmla="*/ 2 w 664"/>
                      <a:gd name="T59" fmla="*/ 270 h 565"/>
                      <a:gd name="T60" fmla="*/ 0 w 664"/>
                      <a:gd name="T61" fmla="*/ 280 h 565"/>
                      <a:gd name="T62" fmla="*/ 4 w 664"/>
                      <a:gd name="T63" fmla="*/ 306 h 565"/>
                      <a:gd name="T64" fmla="*/ 32 w 664"/>
                      <a:gd name="T65" fmla="*/ 384 h 565"/>
                      <a:gd name="T66" fmla="*/ 88 w 664"/>
                      <a:gd name="T67" fmla="*/ 510 h 565"/>
                      <a:gd name="T68" fmla="*/ 104 w 664"/>
                      <a:gd name="T69" fmla="*/ 543 h 565"/>
                      <a:gd name="T70" fmla="*/ 124 w 664"/>
                      <a:gd name="T71" fmla="*/ 555 h 565"/>
                      <a:gd name="T72" fmla="*/ 152 w 664"/>
                      <a:gd name="T73" fmla="*/ 565 h 565"/>
                      <a:gd name="T74" fmla="*/ 180 w 664"/>
                      <a:gd name="T75" fmla="*/ 565 h 565"/>
                      <a:gd name="T76" fmla="*/ 198 w 664"/>
                      <a:gd name="T77" fmla="*/ 557 h 565"/>
                      <a:gd name="T78" fmla="*/ 208 w 664"/>
                      <a:gd name="T79" fmla="*/ 551 h 565"/>
                      <a:gd name="T80" fmla="*/ 240 w 664"/>
                      <a:gd name="T81" fmla="*/ 523 h 565"/>
                      <a:gd name="T82" fmla="*/ 276 w 664"/>
                      <a:gd name="T83" fmla="*/ 486 h 565"/>
                      <a:gd name="T84" fmla="*/ 280 w 664"/>
                      <a:gd name="T85" fmla="*/ 480 h 5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664" h="565">
                        <a:moveTo>
                          <a:pt x="280" y="480"/>
                        </a:moveTo>
                        <a:lnTo>
                          <a:pt x="280" y="480"/>
                        </a:lnTo>
                        <a:lnTo>
                          <a:pt x="256" y="454"/>
                        </a:lnTo>
                        <a:lnTo>
                          <a:pt x="230" y="428"/>
                        </a:lnTo>
                        <a:lnTo>
                          <a:pt x="204" y="394"/>
                        </a:lnTo>
                        <a:lnTo>
                          <a:pt x="180" y="358"/>
                        </a:lnTo>
                        <a:lnTo>
                          <a:pt x="168" y="340"/>
                        </a:lnTo>
                        <a:lnTo>
                          <a:pt x="160" y="322"/>
                        </a:lnTo>
                        <a:lnTo>
                          <a:pt x="156" y="306"/>
                        </a:lnTo>
                        <a:lnTo>
                          <a:pt x="152" y="290"/>
                        </a:lnTo>
                        <a:lnTo>
                          <a:pt x="154" y="276"/>
                        </a:lnTo>
                        <a:lnTo>
                          <a:pt x="156" y="270"/>
                        </a:lnTo>
                        <a:lnTo>
                          <a:pt x="160" y="264"/>
                        </a:lnTo>
                        <a:lnTo>
                          <a:pt x="160" y="264"/>
                        </a:lnTo>
                        <a:lnTo>
                          <a:pt x="168" y="254"/>
                        </a:lnTo>
                        <a:lnTo>
                          <a:pt x="178" y="246"/>
                        </a:lnTo>
                        <a:lnTo>
                          <a:pt x="190" y="238"/>
                        </a:lnTo>
                        <a:lnTo>
                          <a:pt x="200" y="232"/>
                        </a:lnTo>
                        <a:lnTo>
                          <a:pt x="214" y="226"/>
                        </a:lnTo>
                        <a:lnTo>
                          <a:pt x="226" y="222"/>
                        </a:lnTo>
                        <a:lnTo>
                          <a:pt x="256" y="216"/>
                        </a:lnTo>
                        <a:lnTo>
                          <a:pt x="288" y="212"/>
                        </a:lnTo>
                        <a:lnTo>
                          <a:pt x="322" y="208"/>
                        </a:lnTo>
                        <a:lnTo>
                          <a:pt x="356" y="204"/>
                        </a:lnTo>
                        <a:lnTo>
                          <a:pt x="392" y="200"/>
                        </a:lnTo>
                        <a:lnTo>
                          <a:pt x="392" y="200"/>
                        </a:lnTo>
                        <a:lnTo>
                          <a:pt x="452" y="190"/>
                        </a:lnTo>
                        <a:lnTo>
                          <a:pt x="492" y="178"/>
                        </a:lnTo>
                        <a:lnTo>
                          <a:pt x="508" y="174"/>
                        </a:lnTo>
                        <a:lnTo>
                          <a:pt x="520" y="168"/>
                        </a:lnTo>
                        <a:lnTo>
                          <a:pt x="532" y="160"/>
                        </a:lnTo>
                        <a:lnTo>
                          <a:pt x="544" y="152"/>
                        </a:lnTo>
                        <a:lnTo>
                          <a:pt x="544" y="152"/>
                        </a:lnTo>
                        <a:lnTo>
                          <a:pt x="558" y="140"/>
                        </a:lnTo>
                        <a:lnTo>
                          <a:pt x="576" y="122"/>
                        </a:lnTo>
                        <a:lnTo>
                          <a:pt x="616" y="78"/>
                        </a:lnTo>
                        <a:lnTo>
                          <a:pt x="664" y="24"/>
                        </a:lnTo>
                        <a:lnTo>
                          <a:pt x="656" y="0"/>
                        </a:lnTo>
                        <a:lnTo>
                          <a:pt x="656" y="0"/>
                        </a:lnTo>
                        <a:lnTo>
                          <a:pt x="566" y="34"/>
                        </a:lnTo>
                        <a:lnTo>
                          <a:pt x="432" y="88"/>
                        </a:lnTo>
                        <a:lnTo>
                          <a:pt x="432" y="88"/>
                        </a:lnTo>
                        <a:lnTo>
                          <a:pt x="420" y="92"/>
                        </a:lnTo>
                        <a:lnTo>
                          <a:pt x="406" y="96"/>
                        </a:lnTo>
                        <a:lnTo>
                          <a:pt x="372" y="100"/>
                        </a:lnTo>
                        <a:lnTo>
                          <a:pt x="334" y="104"/>
                        </a:lnTo>
                        <a:lnTo>
                          <a:pt x="292" y="106"/>
                        </a:lnTo>
                        <a:lnTo>
                          <a:pt x="208" y="112"/>
                        </a:lnTo>
                        <a:lnTo>
                          <a:pt x="172" y="116"/>
                        </a:lnTo>
                        <a:lnTo>
                          <a:pt x="144" y="120"/>
                        </a:lnTo>
                        <a:lnTo>
                          <a:pt x="144" y="120"/>
                        </a:lnTo>
                        <a:lnTo>
                          <a:pt x="132" y="124"/>
                        </a:lnTo>
                        <a:lnTo>
                          <a:pt x="120" y="130"/>
                        </a:lnTo>
                        <a:lnTo>
                          <a:pt x="94" y="144"/>
                        </a:lnTo>
                        <a:lnTo>
                          <a:pt x="72" y="164"/>
                        </a:lnTo>
                        <a:lnTo>
                          <a:pt x="48" y="188"/>
                        </a:lnTo>
                        <a:lnTo>
                          <a:pt x="30" y="212"/>
                        </a:lnTo>
                        <a:lnTo>
                          <a:pt x="14" y="236"/>
                        </a:lnTo>
                        <a:lnTo>
                          <a:pt x="4" y="260"/>
                        </a:lnTo>
                        <a:lnTo>
                          <a:pt x="2" y="270"/>
                        </a:lnTo>
                        <a:lnTo>
                          <a:pt x="0" y="280"/>
                        </a:lnTo>
                        <a:lnTo>
                          <a:pt x="0" y="280"/>
                        </a:lnTo>
                        <a:lnTo>
                          <a:pt x="0" y="290"/>
                        </a:lnTo>
                        <a:lnTo>
                          <a:pt x="4" y="306"/>
                        </a:lnTo>
                        <a:lnTo>
                          <a:pt x="16" y="342"/>
                        </a:lnTo>
                        <a:lnTo>
                          <a:pt x="32" y="384"/>
                        </a:lnTo>
                        <a:lnTo>
                          <a:pt x="52" y="430"/>
                        </a:lnTo>
                        <a:lnTo>
                          <a:pt x="88" y="510"/>
                        </a:lnTo>
                        <a:lnTo>
                          <a:pt x="104" y="543"/>
                        </a:lnTo>
                        <a:lnTo>
                          <a:pt x="104" y="543"/>
                        </a:lnTo>
                        <a:lnTo>
                          <a:pt x="114" y="549"/>
                        </a:lnTo>
                        <a:lnTo>
                          <a:pt x="124" y="555"/>
                        </a:lnTo>
                        <a:lnTo>
                          <a:pt x="138" y="561"/>
                        </a:lnTo>
                        <a:lnTo>
                          <a:pt x="152" y="565"/>
                        </a:lnTo>
                        <a:lnTo>
                          <a:pt x="170" y="565"/>
                        </a:lnTo>
                        <a:lnTo>
                          <a:pt x="180" y="565"/>
                        </a:lnTo>
                        <a:lnTo>
                          <a:pt x="188" y="561"/>
                        </a:lnTo>
                        <a:lnTo>
                          <a:pt x="198" y="557"/>
                        </a:lnTo>
                        <a:lnTo>
                          <a:pt x="208" y="551"/>
                        </a:lnTo>
                        <a:lnTo>
                          <a:pt x="208" y="551"/>
                        </a:lnTo>
                        <a:lnTo>
                          <a:pt x="226" y="537"/>
                        </a:lnTo>
                        <a:lnTo>
                          <a:pt x="240" y="523"/>
                        </a:lnTo>
                        <a:lnTo>
                          <a:pt x="262" y="502"/>
                        </a:lnTo>
                        <a:lnTo>
                          <a:pt x="276" y="486"/>
                        </a:lnTo>
                        <a:lnTo>
                          <a:pt x="280" y="480"/>
                        </a:lnTo>
                        <a:lnTo>
                          <a:pt x="280" y="480"/>
                        </a:lnTo>
                        <a:close/>
                      </a:path>
                    </a:pathLst>
                  </a:custGeom>
                  <a:solidFill>
                    <a:srgbClr val="F4C148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59" name="Freeform 143">
                    <a:extLst>
                      <a:ext uri="{FF2B5EF4-FFF2-40B4-BE49-F238E27FC236}">
                        <a16:creationId xmlns:a16="http://schemas.microsoft.com/office/drawing/2014/main" id="{B40DFC19-DEA8-4768-85F0-D22DADE90C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79" y="626"/>
                    <a:ext cx="568" cy="535"/>
                  </a:xfrm>
                  <a:custGeom>
                    <a:avLst/>
                    <a:gdLst>
                      <a:gd name="T0" fmla="*/ 152 w 568"/>
                      <a:gd name="T1" fmla="*/ 535 h 535"/>
                      <a:gd name="T2" fmla="*/ 82 w 568"/>
                      <a:gd name="T3" fmla="*/ 450 h 535"/>
                      <a:gd name="T4" fmla="*/ 56 w 568"/>
                      <a:gd name="T5" fmla="*/ 424 h 535"/>
                      <a:gd name="T6" fmla="*/ 52 w 568"/>
                      <a:gd name="T7" fmla="*/ 418 h 535"/>
                      <a:gd name="T8" fmla="*/ 32 w 568"/>
                      <a:gd name="T9" fmla="*/ 388 h 535"/>
                      <a:gd name="T10" fmla="*/ 8 w 568"/>
                      <a:gd name="T11" fmla="*/ 322 h 535"/>
                      <a:gd name="T12" fmla="*/ 0 w 568"/>
                      <a:gd name="T13" fmla="*/ 286 h 535"/>
                      <a:gd name="T14" fmla="*/ 0 w 568"/>
                      <a:gd name="T15" fmla="*/ 252 h 535"/>
                      <a:gd name="T16" fmla="*/ 6 w 568"/>
                      <a:gd name="T17" fmla="*/ 222 h 535"/>
                      <a:gd name="T18" fmla="*/ 24 w 568"/>
                      <a:gd name="T19" fmla="*/ 200 h 535"/>
                      <a:gd name="T20" fmla="*/ 46 w 568"/>
                      <a:gd name="T21" fmla="*/ 184 h 535"/>
                      <a:gd name="T22" fmla="*/ 92 w 568"/>
                      <a:gd name="T23" fmla="*/ 162 h 535"/>
                      <a:gd name="T24" fmla="*/ 138 w 568"/>
                      <a:gd name="T25" fmla="*/ 150 h 535"/>
                      <a:gd name="T26" fmla="*/ 188 w 568"/>
                      <a:gd name="T27" fmla="*/ 144 h 535"/>
                      <a:gd name="T28" fmla="*/ 216 w 568"/>
                      <a:gd name="T29" fmla="*/ 144 h 535"/>
                      <a:gd name="T30" fmla="*/ 320 w 568"/>
                      <a:gd name="T31" fmla="*/ 142 h 535"/>
                      <a:gd name="T32" fmla="*/ 364 w 568"/>
                      <a:gd name="T33" fmla="*/ 138 h 535"/>
                      <a:gd name="T34" fmla="*/ 400 w 568"/>
                      <a:gd name="T35" fmla="*/ 128 h 535"/>
                      <a:gd name="T36" fmla="*/ 418 w 568"/>
                      <a:gd name="T37" fmla="*/ 118 h 535"/>
                      <a:gd name="T38" fmla="*/ 500 w 568"/>
                      <a:gd name="T39" fmla="*/ 58 h 535"/>
                      <a:gd name="T40" fmla="*/ 560 w 568"/>
                      <a:gd name="T41" fmla="*/ 56 h 535"/>
                      <a:gd name="T42" fmla="*/ 550 w 568"/>
                      <a:gd name="T43" fmla="*/ 66 h 535"/>
                      <a:gd name="T44" fmla="*/ 502 w 568"/>
                      <a:gd name="T45" fmla="*/ 108 h 535"/>
                      <a:gd name="T46" fmla="*/ 458 w 568"/>
                      <a:gd name="T47" fmla="*/ 138 h 535"/>
                      <a:gd name="T48" fmla="*/ 432 w 568"/>
                      <a:gd name="T49" fmla="*/ 152 h 535"/>
                      <a:gd name="T50" fmla="*/ 398 w 568"/>
                      <a:gd name="T51" fmla="*/ 162 h 535"/>
                      <a:gd name="T52" fmla="*/ 304 w 568"/>
                      <a:gd name="T53" fmla="*/ 178 h 535"/>
                      <a:gd name="T54" fmla="*/ 198 w 568"/>
                      <a:gd name="T55" fmla="*/ 188 h 535"/>
                      <a:gd name="T56" fmla="*/ 136 w 568"/>
                      <a:gd name="T57" fmla="*/ 200 h 535"/>
                      <a:gd name="T58" fmla="*/ 110 w 568"/>
                      <a:gd name="T59" fmla="*/ 210 h 535"/>
                      <a:gd name="T60" fmla="*/ 104 w 568"/>
                      <a:gd name="T61" fmla="*/ 216 h 535"/>
                      <a:gd name="T62" fmla="*/ 84 w 568"/>
                      <a:gd name="T63" fmla="*/ 252 h 535"/>
                      <a:gd name="T64" fmla="*/ 78 w 568"/>
                      <a:gd name="T65" fmla="*/ 276 h 535"/>
                      <a:gd name="T66" fmla="*/ 86 w 568"/>
                      <a:gd name="T67" fmla="*/ 308 h 535"/>
                      <a:gd name="T68" fmla="*/ 96 w 568"/>
                      <a:gd name="T69" fmla="*/ 328 h 535"/>
                      <a:gd name="T70" fmla="*/ 128 w 568"/>
                      <a:gd name="T71" fmla="*/ 376 h 535"/>
                      <a:gd name="T72" fmla="*/ 196 w 568"/>
                      <a:gd name="T73" fmla="*/ 458 h 535"/>
                      <a:gd name="T74" fmla="*/ 152 w 568"/>
                      <a:gd name="T75" fmla="*/ 535 h 5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568" h="535">
                        <a:moveTo>
                          <a:pt x="152" y="535"/>
                        </a:moveTo>
                        <a:lnTo>
                          <a:pt x="152" y="535"/>
                        </a:lnTo>
                        <a:lnTo>
                          <a:pt x="114" y="486"/>
                        </a:lnTo>
                        <a:lnTo>
                          <a:pt x="82" y="450"/>
                        </a:lnTo>
                        <a:lnTo>
                          <a:pt x="68" y="434"/>
                        </a:lnTo>
                        <a:lnTo>
                          <a:pt x="56" y="424"/>
                        </a:lnTo>
                        <a:lnTo>
                          <a:pt x="56" y="424"/>
                        </a:lnTo>
                        <a:lnTo>
                          <a:pt x="52" y="418"/>
                        </a:lnTo>
                        <a:lnTo>
                          <a:pt x="46" y="410"/>
                        </a:lnTo>
                        <a:lnTo>
                          <a:pt x="32" y="388"/>
                        </a:lnTo>
                        <a:lnTo>
                          <a:pt x="20" y="356"/>
                        </a:lnTo>
                        <a:lnTo>
                          <a:pt x="8" y="322"/>
                        </a:lnTo>
                        <a:lnTo>
                          <a:pt x="4" y="304"/>
                        </a:lnTo>
                        <a:lnTo>
                          <a:pt x="0" y="286"/>
                        </a:lnTo>
                        <a:lnTo>
                          <a:pt x="0" y="268"/>
                        </a:lnTo>
                        <a:lnTo>
                          <a:pt x="0" y="252"/>
                        </a:lnTo>
                        <a:lnTo>
                          <a:pt x="2" y="236"/>
                        </a:lnTo>
                        <a:lnTo>
                          <a:pt x="6" y="222"/>
                        </a:lnTo>
                        <a:lnTo>
                          <a:pt x="14" y="210"/>
                        </a:lnTo>
                        <a:lnTo>
                          <a:pt x="24" y="200"/>
                        </a:lnTo>
                        <a:lnTo>
                          <a:pt x="24" y="200"/>
                        </a:lnTo>
                        <a:lnTo>
                          <a:pt x="46" y="184"/>
                        </a:lnTo>
                        <a:lnTo>
                          <a:pt x="70" y="172"/>
                        </a:lnTo>
                        <a:lnTo>
                          <a:pt x="92" y="162"/>
                        </a:lnTo>
                        <a:lnTo>
                          <a:pt x="116" y="154"/>
                        </a:lnTo>
                        <a:lnTo>
                          <a:pt x="138" y="150"/>
                        </a:lnTo>
                        <a:lnTo>
                          <a:pt x="164" y="146"/>
                        </a:lnTo>
                        <a:lnTo>
                          <a:pt x="188" y="144"/>
                        </a:lnTo>
                        <a:lnTo>
                          <a:pt x="216" y="144"/>
                        </a:lnTo>
                        <a:lnTo>
                          <a:pt x="216" y="144"/>
                        </a:lnTo>
                        <a:lnTo>
                          <a:pt x="270" y="144"/>
                        </a:lnTo>
                        <a:lnTo>
                          <a:pt x="320" y="142"/>
                        </a:lnTo>
                        <a:lnTo>
                          <a:pt x="344" y="142"/>
                        </a:lnTo>
                        <a:lnTo>
                          <a:pt x="364" y="138"/>
                        </a:lnTo>
                        <a:lnTo>
                          <a:pt x="384" y="134"/>
                        </a:lnTo>
                        <a:lnTo>
                          <a:pt x="400" y="128"/>
                        </a:lnTo>
                        <a:lnTo>
                          <a:pt x="400" y="128"/>
                        </a:lnTo>
                        <a:lnTo>
                          <a:pt x="418" y="118"/>
                        </a:lnTo>
                        <a:lnTo>
                          <a:pt x="444" y="100"/>
                        </a:lnTo>
                        <a:lnTo>
                          <a:pt x="500" y="58"/>
                        </a:lnTo>
                        <a:lnTo>
                          <a:pt x="568" y="0"/>
                        </a:lnTo>
                        <a:lnTo>
                          <a:pt x="560" y="56"/>
                        </a:lnTo>
                        <a:lnTo>
                          <a:pt x="560" y="56"/>
                        </a:lnTo>
                        <a:lnTo>
                          <a:pt x="550" y="66"/>
                        </a:lnTo>
                        <a:lnTo>
                          <a:pt x="522" y="92"/>
                        </a:lnTo>
                        <a:lnTo>
                          <a:pt x="502" y="108"/>
                        </a:lnTo>
                        <a:lnTo>
                          <a:pt x="482" y="124"/>
                        </a:lnTo>
                        <a:lnTo>
                          <a:pt x="458" y="138"/>
                        </a:lnTo>
                        <a:lnTo>
                          <a:pt x="432" y="152"/>
                        </a:lnTo>
                        <a:lnTo>
                          <a:pt x="432" y="152"/>
                        </a:lnTo>
                        <a:lnTo>
                          <a:pt x="418" y="158"/>
                        </a:lnTo>
                        <a:lnTo>
                          <a:pt x="398" y="162"/>
                        </a:lnTo>
                        <a:lnTo>
                          <a:pt x="354" y="170"/>
                        </a:lnTo>
                        <a:lnTo>
                          <a:pt x="304" y="178"/>
                        </a:lnTo>
                        <a:lnTo>
                          <a:pt x="250" y="184"/>
                        </a:lnTo>
                        <a:lnTo>
                          <a:pt x="198" y="188"/>
                        </a:lnTo>
                        <a:lnTo>
                          <a:pt x="154" y="196"/>
                        </a:lnTo>
                        <a:lnTo>
                          <a:pt x="136" y="200"/>
                        </a:lnTo>
                        <a:lnTo>
                          <a:pt x="122" y="204"/>
                        </a:lnTo>
                        <a:lnTo>
                          <a:pt x="110" y="210"/>
                        </a:lnTo>
                        <a:lnTo>
                          <a:pt x="104" y="216"/>
                        </a:lnTo>
                        <a:lnTo>
                          <a:pt x="104" y="216"/>
                        </a:lnTo>
                        <a:lnTo>
                          <a:pt x="90" y="240"/>
                        </a:lnTo>
                        <a:lnTo>
                          <a:pt x="84" y="252"/>
                        </a:lnTo>
                        <a:lnTo>
                          <a:pt x="80" y="262"/>
                        </a:lnTo>
                        <a:lnTo>
                          <a:pt x="78" y="276"/>
                        </a:lnTo>
                        <a:lnTo>
                          <a:pt x="80" y="290"/>
                        </a:lnTo>
                        <a:lnTo>
                          <a:pt x="86" y="308"/>
                        </a:lnTo>
                        <a:lnTo>
                          <a:pt x="96" y="328"/>
                        </a:lnTo>
                        <a:lnTo>
                          <a:pt x="96" y="328"/>
                        </a:lnTo>
                        <a:lnTo>
                          <a:pt x="110" y="352"/>
                        </a:lnTo>
                        <a:lnTo>
                          <a:pt x="128" y="376"/>
                        </a:lnTo>
                        <a:lnTo>
                          <a:pt x="164" y="422"/>
                        </a:lnTo>
                        <a:lnTo>
                          <a:pt x="196" y="458"/>
                        </a:lnTo>
                        <a:lnTo>
                          <a:pt x="208" y="472"/>
                        </a:lnTo>
                        <a:lnTo>
                          <a:pt x="152" y="535"/>
                        </a:lnTo>
                        <a:close/>
                      </a:path>
                    </a:pathLst>
                  </a:custGeom>
                  <a:solidFill>
                    <a:srgbClr val="D5993E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60" name="Line 144">
                    <a:extLst>
                      <a:ext uri="{FF2B5EF4-FFF2-40B4-BE49-F238E27FC236}">
                        <a16:creationId xmlns:a16="http://schemas.microsoft.com/office/drawing/2014/main" id="{40C564C6-0805-4621-9A76-032F9F846CD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19" y="962"/>
                    <a:ext cx="48" cy="8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61" name="Line 145">
                    <a:extLst>
                      <a:ext uri="{FF2B5EF4-FFF2-40B4-BE49-F238E27FC236}">
                        <a16:creationId xmlns:a16="http://schemas.microsoft.com/office/drawing/2014/main" id="{54066538-3B9E-4E4E-A2A9-28730177BE5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559" y="1010"/>
                    <a:ext cx="40" cy="24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62" name="Line 146">
                    <a:extLst>
                      <a:ext uri="{FF2B5EF4-FFF2-40B4-BE49-F238E27FC236}">
                        <a16:creationId xmlns:a16="http://schemas.microsoft.com/office/drawing/2014/main" id="{01FF5AA8-B24D-423F-BDDA-CF619108185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503" y="882"/>
                    <a:ext cx="48" cy="24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63" name="Line 147">
                    <a:extLst>
                      <a:ext uri="{FF2B5EF4-FFF2-40B4-BE49-F238E27FC236}">
                        <a16:creationId xmlns:a16="http://schemas.microsoft.com/office/drawing/2014/main" id="{B68C9D55-BB3D-4205-93D9-3469A226A34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543" y="818"/>
                    <a:ext cx="24" cy="32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64" name="Line 148">
                    <a:extLst>
                      <a:ext uri="{FF2B5EF4-FFF2-40B4-BE49-F238E27FC236}">
                        <a16:creationId xmlns:a16="http://schemas.microsoft.com/office/drawing/2014/main" id="{F448E7E1-FCE9-454D-8F14-37CFC2AE3C3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615" y="794"/>
                    <a:ext cx="8" cy="32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65" name="Line 149">
                    <a:extLst>
                      <a:ext uri="{FF2B5EF4-FFF2-40B4-BE49-F238E27FC236}">
                        <a16:creationId xmlns:a16="http://schemas.microsoft.com/office/drawing/2014/main" id="{AD80AD62-E9C5-406F-8758-10A8060FE9C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695" y="778"/>
                    <a:ext cx="16" cy="32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66" name="Line 150">
                    <a:extLst>
                      <a:ext uri="{FF2B5EF4-FFF2-40B4-BE49-F238E27FC236}">
                        <a16:creationId xmlns:a16="http://schemas.microsoft.com/office/drawing/2014/main" id="{12AFFA89-EE19-4411-9188-AF513E26F4D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83" y="778"/>
                    <a:ext cx="8" cy="16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67" name="Line 151">
                    <a:extLst>
                      <a:ext uri="{FF2B5EF4-FFF2-40B4-BE49-F238E27FC236}">
                        <a16:creationId xmlns:a16="http://schemas.microsoft.com/office/drawing/2014/main" id="{E7CA48E7-44FA-4785-B92D-0020ED55206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63" y="762"/>
                    <a:ext cx="16" cy="24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68" name="Line 152">
                    <a:extLst>
                      <a:ext uri="{FF2B5EF4-FFF2-40B4-BE49-F238E27FC236}">
                        <a16:creationId xmlns:a16="http://schemas.microsoft.com/office/drawing/2014/main" id="{14E01F44-3719-4384-9064-0C0B1EB6A61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1" y="738"/>
                    <a:ext cx="24" cy="16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69" name="Freeform 153">
                    <a:extLst>
                      <a:ext uri="{FF2B5EF4-FFF2-40B4-BE49-F238E27FC236}">
                        <a16:creationId xmlns:a16="http://schemas.microsoft.com/office/drawing/2014/main" id="{516A8302-7995-4163-ACC3-77F313EAEEE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51" y="658"/>
                    <a:ext cx="104" cy="88"/>
                  </a:xfrm>
                  <a:custGeom>
                    <a:avLst/>
                    <a:gdLst>
                      <a:gd name="T0" fmla="*/ 104 w 104"/>
                      <a:gd name="T1" fmla="*/ 44 h 88"/>
                      <a:gd name="T2" fmla="*/ 104 w 104"/>
                      <a:gd name="T3" fmla="*/ 44 h 88"/>
                      <a:gd name="T4" fmla="*/ 102 w 104"/>
                      <a:gd name="T5" fmla="*/ 36 h 88"/>
                      <a:gd name="T6" fmla="*/ 100 w 104"/>
                      <a:gd name="T7" fmla="*/ 26 h 88"/>
                      <a:gd name="T8" fmla="*/ 96 w 104"/>
                      <a:gd name="T9" fmla="*/ 20 h 88"/>
                      <a:gd name="T10" fmla="*/ 88 w 104"/>
                      <a:gd name="T11" fmla="*/ 12 h 88"/>
                      <a:gd name="T12" fmla="*/ 82 w 104"/>
                      <a:gd name="T13" fmla="*/ 8 h 88"/>
                      <a:gd name="T14" fmla="*/ 72 w 104"/>
                      <a:gd name="T15" fmla="*/ 4 h 88"/>
                      <a:gd name="T16" fmla="*/ 62 w 104"/>
                      <a:gd name="T17" fmla="*/ 0 h 88"/>
                      <a:gd name="T18" fmla="*/ 52 w 104"/>
                      <a:gd name="T19" fmla="*/ 0 h 88"/>
                      <a:gd name="T20" fmla="*/ 52 w 104"/>
                      <a:gd name="T21" fmla="*/ 0 h 88"/>
                      <a:gd name="T22" fmla="*/ 42 w 104"/>
                      <a:gd name="T23" fmla="*/ 0 h 88"/>
                      <a:gd name="T24" fmla="*/ 32 w 104"/>
                      <a:gd name="T25" fmla="*/ 4 h 88"/>
                      <a:gd name="T26" fmla="*/ 22 w 104"/>
                      <a:gd name="T27" fmla="*/ 8 h 88"/>
                      <a:gd name="T28" fmla="*/ 16 w 104"/>
                      <a:gd name="T29" fmla="*/ 12 h 88"/>
                      <a:gd name="T30" fmla="*/ 8 w 104"/>
                      <a:gd name="T31" fmla="*/ 20 h 88"/>
                      <a:gd name="T32" fmla="*/ 4 w 104"/>
                      <a:gd name="T33" fmla="*/ 26 h 88"/>
                      <a:gd name="T34" fmla="*/ 2 w 104"/>
                      <a:gd name="T35" fmla="*/ 36 h 88"/>
                      <a:gd name="T36" fmla="*/ 0 w 104"/>
                      <a:gd name="T37" fmla="*/ 44 h 88"/>
                      <a:gd name="T38" fmla="*/ 0 w 104"/>
                      <a:gd name="T39" fmla="*/ 44 h 88"/>
                      <a:gd name="T40" fmla="*/ 2 w 104"/>
                      <a:gd name="T41" fmla="*/ 52 h 88"/>
                      <a:gd name="T42" fmla="*/ 4 w 104"/>
                      <a:gd name="T43" fmla="*/ 62 h 88"/>
                      <a:gd name="T44" fmla="*/ 8 w 104"/>
                      <a:gd name="T45" fmla="*/ 68 h 88"/>
                      <a:gd name="T46" fmla="*/ 16 w 104"/>
                      <a:gd name="T47" fmla="*/ 76 h 88"/>
                      <a:gd name="T48" fmla="*/ 22 w 104"/>
                      <a:gd name="T49" fmla="*/ 80 h 88"/>
                      <a:gd name="T50" fmla="*/ 32 w 104"/>
                      <a:gd name="T51" fmla="*/ 84 h 88"/>
                      <a:gd name="T52" fmla="*/ 42 w 104"/>
                      <a:gd name="T53" fmla="*/ 88 h 88"/>
                      <a:gd name="T54" fmla="*/ 52 w 104"/>
                      <a:gd name="T55" fmla="*/ 88 h 88"/>
                      <a:gd name="T56" fmla="*/ 52 w 104"/>
                      <a:gd name="T57" fmla="*/ 88 h 88"/>
                      <a:gd name="T58" fmla="*/ 62 w 104"/>
                      <a:gd name="T59" fmla="*/ 88 h 88"/>
                      <a:gd name="T60" fmla="*/ 72 w 104"/>
                      <a:gd name="T61" fmla="*/ 84 h 88"/>
                      <a:gd name="T62" fmla="*/ 82 w 104"/>
                      <a:gd name="T63" fmla="*/ 80 h 88"/>
                      <a:gd name="T64" fmla="*/ 88 w 104"/>
                      <a:gd name="T65" fmla="*/ 76 h 88"/>
                      <a:gd name="T66" fmla="*/ 96 w 104"/>
                      <a:gd name="T67" fmla="*/ 68 h 88"/>
                      <a:gd name="T68" fmla="*/ 100 w 104"/>
                      <a:gd name="T69" fmla="*/ 62 h 88"/>
                      <a:gd name="T70" fmla="*/ 102 w 104"/>
                      <a:gd name="T71" fmla="*/ 52 h 88"/>
                      <a:gd name="T72" fmla="*/ 104 w 104"/>
                      <a:gd name="T73" fmla="*/ 44 h 88"/>
                      <a:gd name="T74" fmla="*/ 104 w 104"/>
                      <a:gd name="T75" fmla="*/ 44 h 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04" h="88">
                        <a:moveTo>
                          <a:pt x="104" y="44"/>
                        </a:moveTo>
                        <a:lnTo>
                          <a:pt x="104" y="44"/>
                        </a:lnTo>
                        <a:lnTo>
                          <a:pt x="102" y="36"/>
                        </a:lnTo>
                        <a:lnTo>
                          <a:pt x="100" y="26"/>
                        </a:lnTo>
                        <a:lnTo>
                          <a:pt x="96" y="20"/>
                        </a:lnTo>
                        <a:lnTo>
                          <a:pt x="88" y="12"/>
                        </a:lnTo>
                        <a:lnTo>
                          <a:pt x="82" y="8"/>
                        </a:lnTo>
                        <a:lnTo>
                          <a:pt x="72" y="4"/>
                        </a:lnTo>
                        <a:lnTo>
                          <a:pt x="62" y="0"/>
                        </a:lnTo>
                        <a:lnTo>
                          <a:pt x="52" y="0"/>
                        </a:lnTo>
                        <a:lnTo>
                          <a:pt x="52" y="0"/>
                        </a:lnTo>
                        <a:lnTo>
                          <a:pt x="42" y="0"/>
                        </a:lnTo>
                        <a:lnTo>
                          <a:pt x="32" y="4"/>
                        </a:lnTo>
                        <a:lnTo>
                          <a:pt x="22" y="8"/>
                        </a:lnTo>
                        <a:lnTo>
                          <a:pt x="16" y="12"/>
                        </a:lnTo>
                        <a:lnTo>
                          <a:pt x="8" y="20"/>
                        </a:lnTo>
                        <a:lnTo>
                          <a:pt x="4" y="26"/>
                        </a:lnTo>
                        <a:lnTo>
                          <a:pt x="2" y="36"/>
                        </a:lnTo>
                        <a:lnTo>
                          <a:pt x="0" y="44"/>
                        </a:lnTo>
                        <a:lnTo>
                          <a:pt x="0" y="44"/>
                        </a:lnTo>
                        <a:lnTo>
                          <a:pt x="2" y="52"/>
                        </a:lnTo>
                        <a:lnTo>
                          <a:pt x="4" y="62"/>
                        </a:lnTo>
                        <a:lnTo>
                          <a:pt x="8" y="68"/>
                        </a:lnTo>
                        <a:lnTo>
                          <a:pt x="16" y="76"/>
                        </a:lnTo>
                        <a:lnTo>
                          <a:pt x="22" y="80"/>
                        </a:lnTo>
                        <a:lnTo>
                          <a:pt x="32" y="84"/>
                        </a:lnTo>
                        <a:lnTo>
                          <a:pt x="42" y="88"/>
                        </a:lnTo>
                        <a:lnTo>
                          <a:pt x="52" y="88"/>
                        </a:lnTo>
                        <a:lnTo>
                          <a:pt x="52" y="88"/>
                        </a:lnTo>
                        <a:lnTo>
                          <a:pt x="62" y="88"/>
                        </a:lnTo>
                        <a:lnTo>
                          <a:pt x="72" y="84"/>
                        </a:lnTo>
                        <a:lnTo>
                          <a:pt x="82" y="80"/>
                        </a:lnTo>
                        <a:lnTo>
                          <a:pt x="88" y="76"/>
                        </a:lnTo>
                        <a:lnTo>
                          <a:pt x="96" y="68"/>
                        </a:lnTo>
                        <a:lnTo>
                          <a:pt x="100" y="62"/>
                        </a:lnTo>
                        <a:lnTo>
                          <a:pt x="102" y="52"/>
                        </a:lnTo>
                        <a:lnTo>
                          <a:pt x="104" y="44"/>
                        </a:lnTo>
                        <a:lnTo>
                          <a:pt x="104" y="44"/>
                        </a:lnTo>
                        <a:close/>
                      </a:path>
                    </a:pathLst>
                  </a:custGeom>
                  <a:solidFill>
                    <a:srgbClr val="F1F1F2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70" name="Freeform 154">
                    <a:extLst>
                      <a:ext uri="{FF2B5EF4-FFF2-40B4-BE49-F238E27FC236}">
                        <a16:creationId xmlns:a16="http://schemas.microsoft.com/office/drawing/2014/main" id="{8B128FD8-11BF-46C2-BD10-88EFD30FBBE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19" y="674"/>
                    <a:ext cx="104" cy="88"/>
                  </a:xfrm>
                  <a:custGeom>
                    <a:avLst/>
                    <a:gdLst>
                      <a:gd name="T0" fmla="*/ 104 w 104"/>
                      <a:gd name="T1" fmla="*/ 44 h 88"/>
                      <a:gd name="T2" fmla="*/ 104 w 104"/>
                      <a:gd name="T3" fmla="*/ 44 h 88"/>
                      <a:gd name="T4" fmla="*/ 102 w 104"/>
                      <a:gd name="T5" fmla="*/ 36 h 88"/>
                      <a:gd name="T6" fmla="*/ 100 w 104"/>
                      <a:gd name="T7" fmla="*/ 26 h 88"/>
                      <a:gd name="T8" fmla="*/ 96 w 104"/>
                      <a:gd name="T9" fmla="*/ 20 h 88"/>
                      <a:gd name="T10" fmla="*/ 88 w 104"/>
                      <a:gd name="T11" fmla="*/ 12 h 88"/>
                      <a:gd name="T12" fmla="*/ 82 w 104"/>
                      <a:gd name="T13" fmla="*/ 8 h 88"/>
                      <a:gd name="T14" fmla="*/ 72 w 104"/>
                      <a:gd name="T15" fmla="*/ 4 h 88"/>
                      <a:gd name="T16" fmla="*/ 62 w 104"/>
                      <a:gd name="T17" fmla="*/ 0 h 88"/>
                      <a:gd name="T18" fmla="*/ 52 w 104"/>
                      <a:gd name="T19" fmla="*/ 0 h 88"/>
                      <a:gd name="T20" fmla="*/ 52 w 104"/>
                      <a:gd name="T21" fmla="*/ 0 h 88"/>
                      <a:gd name="T22" fmla="*/ 42 w 104"/>
                      <a:gd name="T23" fmla="*/ 0 h 88"/>
                      <a:gd name="T24" fmla="*/ 32 w 104"/>
                      <a:gd name="T25" fmla="*/ 4 h 88"/>
                      <a:gd name="T26" fmla="*/ 22 w 104"/>
                      <a:gd name="T27" fmla="*/ 8 h 88"/>
                      <a:gd name="T28" fmla="*/ 16 w 104"/>
                      <a:gd name="T29" fmla="*/ 12 h 88"/>
                      <a:gd name="T30" fmla="*/ 8 w 104"/>
                      <a:gd name="T31" fmla="*/ 20 h 88"/>
                      <a:gd name="T32" fmla="*/ 4 w 104"/>
                      <a:gd name="T33" fmla="*/ 26 h 88"/>
                      <a:gd name="T34" fmla="*/ 2 w 104"/>
                      <a:gd name="T35" fmla="*/ 36 h 88"/>
                      <a:gd name="T36" fmla="*/ 0 w 104"/>
                      <a:gd name="T37" fmla="*/ 44 h 88"/>
                      <a:gd name="T38" fmla="*/ 0 w 104"/>
                      <a:gd name="T39" fmla="*/ 44 h 88"/>
                      <a:gd name="T40" fmla="*/ 2 w 104"/>
                      <a:gd name="T41" fmla="*/ 52 h 88"/>
                      <a:gd name="T42" fmla="*/ 4 w 104"/>
                      <a:gd name="T43" fmla="*/ 62 h 88"/>
                      <a:gd name="T44" fmla="*/ 8 w 104"/>
                      <a:gd name="T45" fmla="*/ 68 h 88"/>
                      <a:gd name="T46" fmla="*/ 16 w 104"/>
                      <a:gd name="T47" fmla="*/ 76 h 88"/>
                      <a:gd name="T48" fmla="*/ 22 w 104"/>
                      <a:gd name="T49" fmla="*/ 80 h 88"/>
                      <a:gd name="T50" fmla="*/ 32 w 104"/>
                      <a:gd name="T51" fmla="*/ 84 h 88"/>
                      <a:gd name="T52" fmla="*/ 42 w 104"/>
                      <a:gd name="T53" fmla="*/ 88 h 88"/>
                      <a:gd name="T54" fmla="*/ 52 w 104"/>
                      <a:gd name="T55" fmla="*/ 88 h 88"/>
                      <a:gd name="T56" fmla="*/ 52 w 104"/>
                      <a:gd name="T57" fmla="*/ 88 h 88"/>
                      <a:gd name="T58" fmla="*/ 62 w 104"/>
                      <a:gd name="T59" fmla="*/ 88 h 88"/>
                      <a:gd name="T60" fmla="*/ 72 w 104"/>
                      <a:gd name="T61" fmla="*/ 84 h 88"/>
                      <a:gd name="T62" fmla="*/ 82 w 104"/>
                      <a:gd name="T63" fmla="*/ 80 h 88"/>
                      <a:gd name="T64" fmla="*/ 88 w 104"/>
                      <a:gd name="T65" fmla="*/ 76 h 88"/>
                      <a:gd name="T66" fmla="*/ 96 w 104"/>
                      <a:gd name="T67" fmla="*/ 68 h 88"/>
                      <a:gd name="T68" fmla="*/ 100 w 104"/>
                      <a:gd name="T69" fmla="*/ 62 h 88"/>
                      <a:gd name="T70" fmla="*/ 102 w 104"/>
                      <a:gd name="T71" fmla="*/ 52 h 88"/>
                      <a:gd name="T72" fmla="*/ 104 w 104"/>
                      <a:gd name="T73" fmla="*/ 44 h 88"/>
                      <a:gd name="T74" fmla="*/ 104 w 104"/>
                      <a:gd name="T75" fmla="*/ 44 h 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04" h="88">
                        <a:moveTo>
                          <a:pt x="104" y="44"/>
                        </a:moveTo>
                        <a:lnTo>
                          <a:pt x="104" y="44"/>
                        </a:lnTo>
                        <a:lnTo>
                          <a:pt x="102" y="36"/>
                        </a:lnTo>
                        <a:lnTo>
                          <a:pt x="100" y="26"/>
                        </a:lnTo>
                        <a:lnTo>
                          <a:pt x="96" y="20"/>
                        </a:lnTo>
                        <a:lnTo>
                          <a:pt x="88" y="12"/>
                        </a:lnTo>
                        <a:lnTo>
                          <a:pt x="82" y="8"/>
                        </a:lnTo>
                        <a:lnTo>
                          <a:pt x="72" y="4"/>
                        </a:lnTo>
                        <a:lnTo>
                          <a:pt x="62" y="0"/>
                        </a:lnTo>
                        <a:lnTo>
                          <a:pt x="52" y="0"/>
                        </a:lnTo>
                        <a:lnTo>
                          <a:pt x="52" y="0"/>
                        </a:lnTo>
                        <a:lnTo>
                          <a:pt x="42" y="0"/>
                        </a:lnTo>
                        <a:lnTo>
                          <a:pt x="32" y="4"/>
                        </a:lnTo>
                        <a:lnTo>
                          <a:pt x="22" y="8"/>
                        </a:lnTo>
                        <a:lnTo>
                          <a:pt x="16" y="12"/>
                        </a:lnTo>
                        <a:lnTo>
                          <a:pt x="8" y="20"/>
                        </a:lnTo>
                        <a:lnTo>
                          <a:pt x="4" y="26"/>
                        </a:lnTo>
                        <a:lnTo>
                          <a:pt x="2" y="36"/>
                        </a:lnTo>
                        <a:lnTo>
                          <a:pt x="0" y="44"/>
                        </a:lnTo>
                        <a:lnTo>
                          <a:pt x="0" y="44"/>
                        </a:lnTo>
                        <a:lnTo>
                          <a:pt x="2" y="52"/>
                        </a:lnTo>
                        <a:lnTo>
                          <a:pt x="4" y="62"/>
                        </a:lnTo>
                        <a:lnTo>
                          <a:pt x="8" y="68"/>
                        </a:lnTo>
                        <a:lnTo>
                          <a:pt x="16" y="76"/>
                        </a:lnTo>
                        <a:lnTo>
                          <a:pt x="22" y="80"/>
                        </a:lnTo>
                        <a:lnTo>
                          <a:pt x="32" y="84"/>
                        </a:lnTo>
                        <a:lnTo>
                          <a:pt x="42" y="88"/>
                        </a:lnTo>
                        <a:lnTo>
                          <a:pt x="52" y="88"/>
                        </a:lnTo>
                        <a:lnTo>
                          <a:pt x="52" y="88"/>
                        </a:lnTo>
                        <a:lnTo>
                          <a:pt x="62" y="88"/>
                        </a:lnTo>
                        <a:lnTo>
                          <a:pt x="72" y="84"/>
                        </a:lnTo>
                        <a:lnTo>
                          <a:pt x="82" y="80"/>
                        </a:lnTo>
                        <a:lnTo>
                          <a:pt x="88" y="76"/>
                        </a:lnTo>
                        <a:lnTo>
                          <a:pt x="96" y="68"/>
                        </a:lnTo>
                        <a:lnTo>
                          <a:pt x="100" y="62"/>
                        </a:lnTo>
                        <a:lnTo>
                          <a:pt x="102" y="52"/>
                        </a:lnTo>
                        <a:lnTo>
                          <a:pt x="104" y="44"/>
                        </a:lnTo>
                        <a:lnTo>
                          <a:pt x="104" y="44"/>
                        </a:lnTo>
                        <a:close/>
                      </a:path>
                    </a:pathLst>
                  </a:custGeom>
                  <a:solidFill>
                    <a:srgbClr val="F1F1F2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71" name="Freeform 155">
                    <a:extLst>
                      <a:ext uri="{FF2B5EF4-FFF2-40B4-BE49-F238E27FC236}">
                        <a16:creationId xmlns:a16="http://schemas.microsoft.com/office/drawing/2014/main" id="{244BFEE3-4D3C-430A-8B87-B32529076D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87" y="706"/>
                    <a:ext cx="104" cy="88"/>
                  </a:xfrm>
                  <a:custGeom>
                    <a:avLst/>
                    <a:gdLst>
                      <a:gd name="T0" fmla="*/ 104 w 104"/>
                      <a:gd name="T1" fmla="*/ 44 h 88"/>
                      <a:gd name="T2" fmla="*/ 104 w 104"/>
                      <a:gd name="T3" fmla="*/ 44 h 88"/>
                      <a:gd name="T4" fmla="*/ 102 w 104"/>
                      <a:gd name="T5" fmla="*/ 36 h 88"/>
                      <a:gd name="T6" fmla="*/ 100 w 104"/>
                      <a:gd name="T7" fmla="*/ 26 h 88"/>
                      <a:gd name="T8" fmla="*/ 96 w 104"/>
                      <a:gd name="T9" fmla="*/ 20 h 88"/>
                      <a:gd name="T10" fmla="*/ 88 w 104"/>
                      <a:gd name="T11" fmla="*/ 12 h 88"/>
                      <a:gd name="T12" fmla="*/ 82 w 104"/>
                      <a:gd name="T13" fmla="*/ 8 h 88"/>
                      <a:gd name="T14" fmla="*/ 72 w 104"/>
                      <a:gd name="T15" fmla="*/ 4 h 88"/>
                      <a:gd name="T16" fmla="*/ 62 w 104"/>
                      <a:gd name="T17" fmla="*/ 0 h 88"/>
                      <a:gd name="T18" fmla="*/ 52 w 104"/>
                      <a:gd name="T19" fmla="*/ 0 h 88"/>
                      <a:gd name="T20" fmla="*/ 52 w 104"/>
                      <a:gd name="T21" fmla="*/ 0 h 88"/>
                      <a:gd name="T22" fmla="*/ 42 w 104"/>
                      <a:gd name="T23" fmla="*/ 0 h 88"/>
                      <a:gd name="T24" fmla="*/ 32 w 104"/>
                      <a:gd name="T25" fmla="*/ 4 h 88"/>
                      <a:gd name="T26" fmla="*/ 22 w 104"/>
                      <a:gd name="T27" fmla="*/ 8 h 88"/>
                      <a:gd name="T28" fmla="*/ 16 w 104"/>
                      <a:gd name="T29" fmla="*/ 12 h 88"/>
                      <a:gd name="T30" fmla="*/ 8 w 104"/>
                      <a:gd name="T31" fmla="*/ 20 h 88"/>
                      <a:gd name="T32" fmla="*/ 4 w 104"/>
                      <a:gd name="T33" fmla="*/ 26 h 88"/>
                      <a:gd name="T34" fmla="*/ 2 w 104"/>
                      <a:gd name="T35" fmla="*/ 36 h 88"/>
                      <a:gd name="T36" fmla="*/ 0 w 104"/>
                      <a:gd name="T37" fmla="*/ 44 h 88"/>
                      <a:gd name="T38" fmla="*/ 0 w 104"/>
                      <a:gd name="T39" fmla="*/ 44 h 88"/>
                      <a:gd name="T40" fmla="*/ 2 w 104"/>
                      <a:gd name="T41" fmla="*/ 52 h 88"/>
                      <a:gd name="T42" fmla="*/ 4 w 104"/>
                      <a:gd name="T43" fmla="*/ 62 h 88"/>
                      <a:gd name="T44" fmla="*/ 8 w 104"/>
                      <a:gd name="T45" fmla="*/ 68 h 88"/>
                      <a:gd name="T46" fmla="*/ 16 w 104"/>
                      <a:gd name="T47" fmla="*/ 76 h 88"/>
                      <a:gd name="T48" fmla="*/ 22 w 104"/>
                      <a:gd name="T49" fmla="*/ 80 h 88"/>
                      <a:gd name="T50" fmla="*/ 32 w 104"/>
                      <a:gd name="T51" fmla="*/ 84 h 88"/>
                      <a:gd name="T52" fmla="*/ 42 w 104"/>
                      <a:gd name="T53" fmla="*/ 88 h 88"/>
                      <a:gd name="T54" fmla="*/ 52 w 104"/>
                      <a:gd name="T55" fmla="*/ 88 h 88"/>
                      <a:gd name="T56" fmla="*/ 52 w 104"/>
                      <a:gd name="T57" fmla="*/ 88 h 88"/>
                      <a:gd name="T58" fmla="*/ 62 w 104"/>
                      <a:gd name="T59" fmla="*/ 88 h 88"/>
                      <a:gd name="T60" fmla="*/ 72 w 104"/>
                      <a:gd name="T61" fmla="*/ 84 h 88"/>
                      <a:gd name="T62" fmla="*/ 82 w 104"/>
                      <a:gd name="T63" fmla="*/ 80 h 88"/>
                      <a:gd name="T64" fmla="*/ 88 w 104"/>
                      <a:gd name="T65" fmla="*/ 76 h 88"/>
                      <a:gd name="T66" fmla="*/ 96 w 104"/>
                      <a:gd name="T67" fmla="*/ 68 h 88"/>
                      <a:gd name="T68" fmla="*/ 100 w 104"/>
                      <a:gd name="T69" fmla="*/ 62 h 88"/>
                      <a:gd name="T70" fmla="*/ 102 w 104"/>
                      <a:gd name="T71" fmla="*/ 52 h 88"/>
                      <a:gd name="T72" fmla="*/ 104 w 104"/>
                      <a:gd name="T73" fmla="*/ 44 h 88"/>
                      <a:gd name="T74" fmla="*/ 104 w 104"/>
                      <a:gd name="T75" fmla="*/ 44 h 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04" h="88">
                        <a:moveTo>
                          <a:pt x="104" y="44"/>
                        </a:moveTo>
                        <a:lnTo>
                          <a:pt x="104" y="44"/>
                        </a:lnTo>
                        <a:lnTo>
                          <a:pt x="102" y="36"/>
                        </a:lnTo>
                        <a:lnTo>
                          <a:pt x="100" y="26"/>
                        </a:lnTo>
                        <a:lnTo>
                          <a:pt x="96" y="20"/>
                        </a:lnTo>
                        <a:lnTo>
                          <a:pt x="88" y="12"/>
                        </a:lnTo>
                        <a:lnTo>
                          <a:pt x="82" y="8"/>
                        </a:lnTo>
                        <a:lnTo>
                          <a:pt x="72" y="4"/>
                        </a:lnTo>
                        <a:lnTo>
                          <a:pt x="62" y="0"/>
                        </a:lnTo>
                        <a:lnTo>
                          <a:pt x="52" y="0"/>
                        </a:lnTo>
                        <a:lnTo>
                          <a:pt x="52" y="0"/>
                        </a:lnTo>
                        <a:lnTo>
                          <a:pt x="42" y="0"/>
                        </a:lnTo>
                        <a:lnTo>
                          <a:pt x="32" y="4"/>
                        </a:lnTo>
                        <a:lnTo>
                          <a:pt x="22" y="8"/>
                        </a:lnTo>
                        <a:lnTo>
                          <a:pt x="16" y="12"/>
                        </a:lnTo>
                        <a:lnTo>
                          <a:pt x="8" y="20"/>
                        </a:lnTo>
                        <a:lnTo>
                          <a:pt x="4" y="26"/>
                        </a:lnTo>
                        <a:lnTo>
                          <a:pt x="2" y="36"/>
                        </a:lnTo>
                        <a:lnTo>
                          <a:pt x="0" y="44"/>
                        </a:lnTo>
                        <a:lnTo>
                          <a:pt x="0" y="44"/>
                        </a:lnTo>
                        <a:lnTo>
                          <a:pt x="2" y="52"/>
                        </a:lnTo>
                        <a:lnTo>
                          <a:pt x="4" y="62"/>
                        </a:lnTo>
                        <a:lnTo>
                          <a:pt x="8" y="68"/>
                        </a:lnTo>
                        <a:lnTo>
                          <a:pt x="16" y="76"/>
                        </a:lnTo>
                        <a:lnTo>
                          <a:pt x="22" y="80"/>
                        </a:lnTo>
                        <a:lnTo>
                          <a:pt x="32" y="84"/>
                        </a:lnTo>
                        <a:lnTo>
                          <a:pt x="42" y="88"/>
                        </a:lnTo>
                        <a:lnTo>
                          <a:pt x="52" y="88"/>
                        </a:lnTo>
                        <a:lnTo>
                          <a:pt x="52" y="88"/>
                        </a:lnTo>
                        <a:lnTo>
                          <a:pt x="62" y="88"/>
                        </a:lnTo>
                        <a:lnTo>
                          <a:pt x="72" y="84"/>
                        </a:lnTo>
                        <a:lnTo>
                          <a:pt x="82" y="80"/>
                        </a:lnTo>
                        <a:lnTo>
                          <a:pt x="88" y="76"/>
                        </a:lnTo>
                        <a:lnTo>
                          <a:pt x="96" y="68"/>
                        </a:lnTo>
                        <a:lnTo>
                          <a:pt x="100" y="62"/>
                        </a:lnTo>
                        <a:lnTo>
                          <a:pt x="102" y="52"/>
                        </a:lnTo>
                        <a:lnTo>
                          <a:pt x="104" y="44"/>
                        </a:lnTo>
                        <a:lnTo>
                          <a:pt x="104" y="44"/>
                        </a:lnTo>
                        <a:close/>
                      </a:path>
                    </a:pathLst>
                  </a:custGeom>
                  <a:solidFill>
                    <a:srgbClr val="F1F1F2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72" name="Freeform 156">
                    <a:extLst>
                      <a:ext uri="{FF2B5EF4-FFF2-40B4-BE49-F238E27FC236}">
                        <a16:creationId xmlns:a16="http://schemas.microsoft.com/office/drawing/2014/main" id="{AACFE8E8-6ACE-4A8E-8D0D-579B3A5F653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07" y="826"/>
                    <a:ext cx="104" cy="120"/>
                  </a:xfrm>
                  <a:custGeom>
                    <a:avLst/>
                    <a:gdLst>
                      <a:gd name="T0" fmla="*/ 104 w 104"/>
                      <a:gd name="T1" fmla="*/ 60 h 120"/>
                      <a:gd name="T2" fmla="*/ 104 w 104"/>
                      <a:gd name="T3" fmla="*/ 60 h 120"/>
                      <a:gd name="T4" fmla="*/ 102 w 104"/>
                      <a:gd name="T5" fmla="*/ 48 h 120"/>
                      <a:gd name="T6" fmla="*/ 100 w 104"/>
                      <a:gd name="T7" fmla="*/ 36 h 120"/>
                      <a:gd name="T8" fmla="*/ 96 w 104"/>
                      <a:gd name="T9" fmla="*/ 26 h 120"/>
                      <a:gd name="T10" fmla="*/ 88 w 104"/>
                      <a:gd name="T11" fmla="*/ 18 h 120"/>
                      <a:gd name="T12" fmla="*/ 82 w 104"/>
                      <a:gd name="T13" fmla="*/ 10 h 120"/>
                      <a:gd name="T14" fmla="*/ 72 w 104"/>
                      <a:gd name="T15" fmla="*/ 4 h 120"/>
                      <a:gd name="T16" fmla="*/ 62 w 104"/>
                      <a:gd name="T17" fmla="*/ 2 h 120"/>
                      <a:gd name="T18" fmla="*/ 52 w 104"/>
                      <a:gd name="T19" fmla="*/ 0 h 120"/>
                      <a:gd name="T20" fmla="*/ 52 w 104"/>
                      <a:gd name="T21" fmla="*/ 0 h 120"/>
                      <a:gd name="T22" fmla="*/ 42 w 104"/>
                      <a:gd name="T23" fmla="*/ 2 h 120"/>
                      <a:gd name="T24" fmla="*/ 32 w 104"/>
                      <a:gd name="T25" fmla="*/ 4 h 120"/>
                      <a:gd name="T26" fmla="*/ 22 w 104"/>
                      <a:gd name="T27" fmla="*/ 10 h 120"/>
                      <a:gd name="T28" fmla="*/ 16 w 104"/>
                      <a:gd name="T29" fmla="*/ 18 h 120"/>
                      <a:gd name="T30" fmla="*/ 8 w 104"/>
                      <a:gd name="T31" fmla="*/ 26 h 120"/>
                      <a:gd name="T32" fmla="*/ 4 w 104"/>
                      <a:gd name="T33" fmla="*/ 36 h 120"/>
                      <a:gd name="T34" fmla="*/ 2 w 104"/>
                      <a:gd name="T35" fmla="*/ 48 h 120"/>
                      <a:gd name="T36" fmla="*/ 0 w 104"/>
                      <a:gd name="T37" fmla="*/ 60 h 120"/>
                      <a:gd name="T38" fmla="*/ 0 w 104"/>
                      <a:gd name="T39" fmla="*/ 60 h 120"/>
                      <a:gd name="T40" fmla="*/ 2 w 104"/>
                      <a:gd name="T41" fmla="*/ 72 h 120"/>
                      <a:gd name="T42" fmla="*/ 4 w 104"/>
                      <a:gd name="T43" fmla="*/ 84 h 120"/>
                      <a:gd name="T44" fmla="*/ 8 w 104"/>
                      <a:gd name="T45" fmla="*/ 94 h 120"/>
                      <a:gd name="T46" fmla="*/ 16 w 104"/>
                      <a:gd name="T47" fmla="*/ 102 h 120"/>
                      <a:gd name="T48" fmla="*/ 22 w 104"/>
                      <a:gd name="T49" fmla="*/ 110 h 120"/>
                      <a:gd name="T50" fmla="*/ 32 w 104"/>
                      <a:gd name="T51" fmla="*/ 116 h 120"/>
                      <a:gd name="T52" fmla="*/ 42 w 104"/>
                      <a:gd name="T53" fmla="*/ 118 h 120"/>
                      <a:gd name="T54" fmla="*/ 52 w 104"/>
                      <a:gd name="T55" fmla="*/ 120 h 120"/>
                      <a:gd name="T56" fmla="*/ 52 w 104"/>
                      <a:gd name="T57" fmla="*/ 120 h 120"/>
                      <a:gd name="T58" fmla="*/ 62 w 104"/>
                      <a:gd name="T59" fmla="*/ 118 h 120"/>
                      <a:gd name="T60" fmla="*/ 72 w 104"/>
                      <a:gd name="T61" fmla="*/ 116 h 120"/>
                      <a:gd name="T62" fmla="*/ 82 w 104"/>
                      <a:gd name="T63" fmla="*/ 110 h 120"/>
                      <a:gd name="T64" fmla="*/ 88 w 104"/>
                      <a:gd name="T65" fmla="*/ 102 h 120"/>
                      <a:gd name="T66" fmla="*/ 96 w 104"/>
                      <a:gd name="T67" fmla="*/ 94 h 120"/>
                      <a:gd name="T68" fmla="*/ 100 w 104"/>
                      <a:gd name="T69" fmla="*/ 84 h 120"/>
                      <a:gd name="T70" fmla="*/ 102 w 104"/>
                      <a:gd name="T71" fmla="*/ 72 h 120"/>
                      <a:gd name="T72" fmla="*/ 104 w 104"/>
                      <a:gd name="T73" fmla="*/ 60 h 120"/>
                      <a:gd name="T74" fmla="*/ 104 w 104"/>
                      <a:gd name="T75" fmla="*/ 60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04" h="120">
                        <a:moveTo>
                          <a:pt x="104" y="60"/>
                        </a:moveTo>
                        <a:lnTo>
                          <a:pt x="104" y="60"/>
                        </a:lnTo>
                        <a:lnTo>
                          <a:pt x="102" y="48"/>
                        </a:lnTo>
                        <a:lnTo>
                          <a:pt x="100" y="36"/>
                        </a:lnTo>
                        <a:lnTo>
                          <a:pt x="96" y="26"/>
                        </a:lnTo>
                        <a:lnTo>
                          <a:pt x="88" y="18"/>
                        </a:lnTo>
                        <a:lnTo>
                          <a:pt x="82" y="10"/>
                        </a:lnTo>
                        <a:lnTo>
                          <a:pt x="72" y="4"/>
                        </a:lnTo>
                        <a:lnTo>
                          <a:pt x="62" y="2"/>
                        </a:lnTo>
                        <a:lnTo>
                          <a:pt x="52" y="0"/>
                        </a:lnTo>
                        <a:lnTo>
                          <a:pt x="52" y="0"/>
                        </a:lnTo>
                        <a:lnTo>
                          <a:pt x="42" y="2"/>
                        </a:lnTo>
                        <a:lnTo>
                          <a:pt x="32" y="4"/>
                        </a:lnTo>
                        <a:lnTo>
                          <a:pt x="22" y="10"/>
                        </a:lnTo>
                        <a:lnTo>
                          <a:pt x="16" y="18"/>
                        </a:lnTo>
                        <a:lnTo>
                          <a:pt x="8" y="26"/>
                        </a:lnTo>
                        <a:lnTo>
                          <a:pt x="4" y="36"/>
                        </a:lnTo>
                        <a:lnTo>
                          <a:pt x="2" y="48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2" y="72"/>
                        </a:lnTo>
                        <a:lnTo>
                          <a:pt x="4" y="84"/>
                        </a:lnTo>
                        <a:lnTo>
                          <a:pt x="8" y="94"/>
                        </a:lnTo>
                        <a:lnTo>
                          <a:pt x="16" y="102"/>
                        </a:lnTo>
                        <a:lnTo>
                          <a:pt x="22" y="110"/>
                        </a:lnTo>
                        <a:lnTo>
                          <a:pt x="32" y="116"/>
                        </a:lnTo>
                        <a:lnTo>
                          <a:pt x="42" y="118"/>
                        </a:lnTo>
                        <a:lnTo>
                          <a:pt x="52" y="120"/>
                        </a:lnTo>
                        <a:lnTo>
                          <a:pt x="52" y="120"/>
                        </a:lnTo>
                        <a:lnTo>
                          <a:pt x="62" y="118"/>
                        </a:lnTo>
                        <a:lnTo>
                          <a:pt x="72" y="116"/>
                        </a:lnTo>
                        <a:lnTo>
                          <a:pt x="82" y="110"/>
                        </a:lnTo>
                        <a:lnTo>
                          <a:pt x="88" y="102"/>
                        </a:lnTo>
                        <a:lnTo>
                          <a:pt x="96" y="94"/>
                        </a:lnTo>
                        <a:lnTo>
                          <a:pt x="100" y="84"/>
                        </a:lnTo>
                        <a:lnTo>
                          <a:pt x="102" y="72"/>
                        </a:lnTo>
                        <a:lnTo>
                          <a:pt x="104" y="60"/>
                        </a:lnTo>
                        <a:lnTo>
                          <a:pt x="104" y="60"/>
                        </a:lnTo>
                        <a:close/>
                      </a:path>
                    </a:pathLst>
                  </a:custGeom>
                  <a:solidFill>
                    <a:srgbClr val="F1F1F2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73" name="Freeform 157">
                    <a:extLst>
                      <a:ext uri="{FF2B5EF4-FFF2-40B4-BE49-F238E27FC236}">
                        <a16:creationId xmlns:a16="http://schemas.microsoft.com/office/drawing/2014/main" id="{A70E1AC4-BDAA-4C77-997C-716C85275C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67" y="978"/>
                    <a:ext cx="104" cy="120"/>
                  </a:xfrm>
                  <a:custGeom>
                    <a:avLst/>
                    <a:gdLst>
                      <a:gd name="T0" fmla="*/ 104 w 104"/>
                      <a:gd name="T1" fmla="*/ 60 h 120"/>
                      <a:gd name="T2" fmla="*/ 104 w 104"/>
                      <a:gd name="T3" fmla="*/ 60 h 120"/>
                      <a:gd name="T4" fmla="*/ 102 w 104"/>
                      <a:gd name="T5" fmla="*/ 48 h 120"/>
                      <a:gd name="T6" fmla="*/ 100 w 104"/>
                      <a:gd name="T7" fmla="*/ 36 h 120"/>
                      <a:gd name="T8" fmla="*/ 96 w 104"/>
                      <a:gd name="T9" fmla="*/ 26 h 120"/>
                      <a:gd name="T10" fmla="*/ 88 w 104"/>
                      <a:gd name="T11" fmla="*/ 18 h 120"/>
                      <a:gd name="T12" fmla="*/ 82 w 104"/>
                      <a:gd name="T13" fmla="*/ 10 h 120"/>
                      <a:gd name="T14" fmla="*/ 72 w 104"/>
                      <a:gd name="T15" fmla="*/ 4 h 120"/>
                      <a:gd name="T16" fmla="*/ 62 w 104"/>
                      <a:gd name="T17" fmla="*/ 2 h 120"/>
                      <a:gd name="T18" fmla="*/ 52 w 104"/>
                      <a:gd name="T19" fmla="*/ 0 h 120"/>
                      <a:gd name="T20" fmla="*/ 52 w 104"/>
                      <a:gd name="T21" fmla="*/ 0 h 120"/>
                      <a:gd name="T22" fmla="*/ 42 w 104"/>
                      <a:gd name="T23" fmla="*/ 2 h 120"/>
                      <a:gd name="T24" fmla="*/ 32 w 104"/>
                      <a:gd name="T25" fmla="*/ 4 h 120"/>
                      <a:gd name="T26" fmla="*/ 22 w 104"/>
                      <a:gd name="T27" fmla="*/ 10 h 120"/>
                      <a:gd name="T28" fmla="*/ 16 w 104"/>
                      <a:gd name="T29" fmla="*/ 18 h 120"/>
                      <a:gd name="T30" fmla="*/ 8 w 104"/>
                      <a:gd name="T31" fmla="*/ 26 h 120"/>
                      <a:gd name="T32" fmla="*/ 4 w 104"/>
                      <a:gd name="T33" fmla="*/ 36 h 120"/>
                      <a:gd name="T34" fmla="*/ 2 w 104"/>
                      <a:gd name="T35" fmla="*/ 48 h 120"/>
                      <a:gd name="T36" fmla="*/ 0 w 104"/>
                      <a:gd name="T37" fmla="*/ 60 h 120"/>
                      <a:gd name="T38" fmla="*/ 0 w 104"/>
                      <a:gd name="T39" fmla="*/ 60 h 120"/>
                      <a:gd name="T40" fmla="*/ 2 w 104"/>
                      <a:gd name="T41" fmla="*/ 72 h 120"/>
                      <a:gd name="T42" fmla="*/ 4 w 104"/>
                      <a:gd name="T43" fmla="*/ 84 h 120"/>
                      <a:gd name="T44" fmla="*/ 8 w 104"/>
                      <a:gd name="T45" fmla="*/ 94 h 120"/>
                      <a:gd name="T46" fmla="*/ 16 w 104"/>
                      <a:gd name="T47" fmla="*/ 102 h 120"/>
                      <a:gd name="T48" fmla="*/ 22 w 104"/>
                      <a:gd name="T49" fmla="*/ 110 h 120"/>
                      <a:gd name="T50" fmla="*/ 32 w 104"/>
                      <a:gd name="T51" fmla="*/ 116 h 120"/>
                      <a:gd name="T52" fmla="*/ 42 w 104"/>
                      <a:gd name="T53" fmla="*/ 118 h 120"/>
                      <a:gd name="T54" fmla="*/ 52 w 104"/>
                      <a:gd name="T55" fmla="*/ 120 h 120"/>
                      <a:gd name="T56" fmla="*/ 52 w 104"/>
                      <a:gd name="T57" fmla="*/ 120 h 120"/>
                      <a:gd name="T58" fmla="*/ 62 w 104"/>
                      <a:gd name="T59" fmla="*/ 118 h 120"/>
                      <a:gd name="T60" fmla="*/ 72 w 104"/>
                      <a:gd name="T61" fmla="*/ 116 h 120"/>
                      <a:gd name="T62" fmla="*/ 82 w 104"/>
                      <a:gd name="T63" fmla="*/ 110 h 120"/>
                      <a:gd name="T64" fmla="*/ 88 w 104"/>
                      <a:gd name="T65" fmla="*/ 102 h 120"/>
                      <a:gd name="T66" fmla="*/ 96 w 104"/>
                      <a:gd name="T67" fmla="*/ 94 h 120"/>
                      <a:gd name="T68" fmla="*/ 100 w 104"/>
                      <a:gd name="T69" fmla="*/ 84 h 120"/>
                      <a:gd name="T70" fmla="*/ 102 w 104"/>
                      <a:gd name="T71" fmla="*/ 72 h 120"/>
                      <a:gd name="T72" fmla="*/ 104 w 104"/>
                      <a:gd name="T73" fmla="*/ 60 h 120"/>
                      <a:gd name="T74" fmla="*/ 104 w 104"/>
                      <a:gd name="T75" fmla="*/ 60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04" h="120">
                        <a:moveTo>
                          <a:pt x="104" y="60"/>
                        </a:moveTo>
                        <a:lnTo>
                          <a:pt x="104" y="60"/>
                        </a:lnTo>
                        <a:lnTo>
                          <a:pt x="102" y="48"/>
                        </a:lnTo>
                        <a:lnTo>
                          <a:pt x="100" y="36"/>
                        </a:lnTo>
                        <a:lnTo>
                          <a:pt x="96" y="26"/>
                        </a:lnTo>
                        <a:lnTo>
                          <a:pt x="88" y="18"/>
                        </a:lnTo>
                        <a:lnTo>
                          <a:pt x="82" y="10"/>
                        </a:lnTo>
                        <a:lnTo>
                          <a:pt x="72" y="4"/>
                        </a:lnTo>
                        <a:lnTo>
                          <a:pt x="62" y="2"/>
                        </a:lnTo>
                        <a:lnTo>
                          <a:pt x="52" y="0"/>
                        </a:lnTo>
                        <a:lnTo>
                          <a:pt x="52" y="0"/>
                        </a:lnTo>
                        <a:lnTo>
                          <a:pt x="42" y="2"/>
                        </a:lnTo>
                        <a:lnTo>
                          <a:pt x="32" y="4"/>
                        </a:lnTo>
                        <a:lnTo>
                          <a:pt x="22" y="10"/>
                        </a:lnTo>
                        <a:lnTo>
                          <a:pt x="16" y="18"/>
                        </a:lnTo>
                        <a:lnTo>
                          <a:pt x="8" y="26"/>
                        </a:lnTo>
                        <a:lnTo>
                          <a:pt x="4" y="36"/>
                        </a:lnTo>
                        <a:lnTo>
                          <a:pt x="2" y="48"/>
                        </a:lnTo>
                        <a:lnTo>
                          <a:pt x="0" y="60"/>
                        </a:lnTo>
                        <a:lnTo>
                          <a:pt x="0" y="60"/>
                        </a:lnTo>
                        <a:lnTo>
                          <a:pt x="2" y="72"/>
                        </a:lnTo>
                        <a:lnTo>
                          <a:pt x="4" y="84"/>
                        </a:lnTo>
                        <a:lnTo>
                          <a:pt x="8" y="94"/>
                        </a:lnTo>
                        <a:lnTo>
                          <a:pt x="16" y="102"/>
                        </a:lnTo>
                        <a:lnTo>
                          <a:pt x="22" y="110"/>
                        </a:lnTo>
                        <a:lnTo>
                          <a:pt x="32" y="116"/>
                        </a:lnTo>
                        <a:lnTo>
                          <a:pt x="42" y="118"/>
                        </a:lnTo>
                        <a:lnTo>
                          <a:pt x="52" y="120"/>
                        </a:lnTo>
                        <a:lnTo>
                          <a:pt x="52" y="120"/>
                        </a:lnTo>
                        <a:lnTo>
                          <a:pt x="62" y="118"/>
                        </a:lnTo>
                        <a:lnTo>
                          <a:pt x="72" y="116"/>
                        </a:lnTo>
                        <a:lnTo>
                          <a:pt x="82" y="110"/>
                        </a:lnTo>
                        <a:lnTo>
                          <a:pt x="88" y="102"/>
                        </a:lnTo>
                        <a:lnTo>
                          <a:pt x="96" y="94"/>
                        </a:lnTo>
                        <a:lnTo>
                          <a:pt x="100" y="84"/>
                        </a:lnTo>
                        <a:lnTo>
                          <a:pt x="102" y="72"/>
                        </a:lnTo>
                        <a:lnTo>
                          <a:pt x="104" y="60"/>
                        </a:lnTo>
                        <a:lnTo>
                          <a:pt x="104" y="60"/>
                        </a:lnTo>
                        <a:close/>
                      </a:path>
                    </a:pathLst>
                  </a:custGeom>
                  <a:solidFill>
                    <a:srgbClr val="F1F1F2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74" name="Freeform 158">
                    <a:extLst>
                      <a:ext uri="{FF2B5EF4-FFF2-40B4-BE49-F238E27FC236}">
                        <a16:creationId xmlns:a16="http://schemas.microsoft.com/office/drawing/2014/main" id="{89BFED2A-29B5-4900-BE92-573ABCFA761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83" y="610"/>
                    <a:ext cx="664" cy="565"/>
                  </a:xfrm>
                  <a:custGeom>
                    <a:avLst/>
                    <a:gdLst>
                      <a:gd name="T0" fmla="*/ 384 w 664"/>
                      <a:gd name="T1" fmla="*/ 480 h 565"/>
                      <a:gd name="T2" fmla="*/ 434 w 664"/>
                      <a:gd name="T3" fmla="*/ 428 h 565"/>
                      <a:gd name="T4" fmla="*/ 484 w 664"/>
                      <a:gd name="T5" fmla="*/ 358 h 565"/>
                      <a:gd name="T6" fmla="*/ 504 w 664"/>
                      <a:gd name="T7" fmla="*/ 322 h 565"/>
                      <a:gd name="T8" fmla="*/ 512 w 664"/>
                      <a:gd name="T9" fmla="*/ 290 h 565"/>
                      <a:gd name="T10" fmla="*/ 508 w 664"/>
                      <a:gd name="T11" fmla="*/ 270 h 565"/>
                      <a:gd name="T12" fmla="*/ 504 w 664"/>
                      <a:gd name="T13" fmla="*/ 264 h 565"/>
                      <a:gd name="T14" fmla="*/ 486 w 664"/>
                      <a:gd name="T15" fmla="*/ 246 h 565"/>
                      <a:gd name="T16" fmla="*/ 464 w 664"/>
                      <a:gd name="T17" fmla="*/ 232 h 565"/>
                      <a:gd name="T18" fmla="*/ 438 w 664"/>
                      <a:gd name="T19" fmla="*/ 222 h 565"/>
                      <a:gd name="T20" fmla="*/ 376 w 664"/>
                      <a:gd name="T21" fmla="*/ 212 h 565"/>
                      <a:gd name="T22" fmla="*/ 308 w 664"/>
                      <a:gd name="T23" fmla="*/ 204 h 565"/>
                      <a:gd name="T24" fmla="*/ 272 w 664"/>
                      <a:gd name="T25" fmla="*/ 200 h 565"/>
                      <a:gd name="T26" fmla="*/ 172 w 664"/>
                      <a:gd name="T27" fmla="*/ 178 h 565"/>
                      <a:gd name="T28" fmla="*/ 144 w 664"/>
                      <a:gd name="T29" fmla="*/ 168 h 565"/>
                      <a:gd name="T30" fmla="*/ 120 w 664"/>
                      <a:gd name="T31" fmla="*/ 152 h 565"/>
                      <a:gd name="T32" fmla="*/ 106 w 664"/>
                      <a:gd name="T33" fmla="*/ 140 h 565"/>
                      <a:gd name="T34" fmla="*/ 48 w 664"/>
                      <a:gd name="T35" fmla="*/ 78 h 565"/>
                      <a:gd name="T36" fmla="*/ 8 w 664"/>
                      <a:gd name="T37" fmla="*/ 0 h 565"/>
                      <a:gd name="T38" fmla="*/ 100 w 664"/>
                      <a:gd name="T39" fmla="*/ 34 h 565"/>
                      <a:gd name="T40" fmla="*/ 232 w 664"/>
                      <a:gd name="T41" fmla="*/ 88 h 565"/>
                      <a:gd name="T42" fmla="*/ 258 w 664"/>
                      <a:gd name="T43" fmla="*/ 96 h 565"/>
                      <a:gd name="T44" fmla="*/ 330 w 664"/>
                      <a:gd name="T45" fmla="*/ 104 h 565"/>
                      <a:gd name="T46" fmla="*/ 456 w 664"/>
                      <a:gd name="T47" fmla="*/ 112 h 565"/>
                      <a:gd name="T48" fmla="*/ 520 w 664"/>
                      <a:gd name="T49" fmla="*/ 120 h 565"/>
                      <a:gd name="T50" fmla="*/ 532 w 664"/>
                      <a:gd name="T51" fmla="*/ 124 h 565"/>
                      <a:gd name="T52" fmla="*/ 570 w 664"/>
                      <a:gd name="T53" fmla="*/ 144 h 565"/>
                      <a:gd name="T54" fmla="*/ 616 w 664"/>
                      <a:gd name="T55" fmla="*/ 188 h 565"/>
                      <a:gd name="T56" fmla="*/ 650 w 664"/>
                      <a:gd name="T57" fmla="*/ 236 h 565"/>
                      <a:gd name="T58" fmla="*/ 662 w 664"/>
                      <a:gd name="T59" fmla="*/ 270 h 565"/>
                      <a:gd name="T60" fmla="*/ 664 w 664"/>
                      <a:gd name="T61" fmla="*/ 280 h 565"/>
                      <a:gd name="T62" fmla="*/ 660 w 664"/>
                      <a:gd name="T63" fmla="*/ 306 h 565"/>
                      <a:gd name="T64" fmla="*/ 632 w 664"/>
                      <a:gd name="T65" fmla="*/ 384 h 565"/>
                      <a:gd name="T66" fmla="*/ 576 w 664"/>
                      <a:gd name="T67" fmla="*/ 510 h 565"/>
                      <a:gd name="T68" fmla="*/ 560 w 664"/>
                      <a:gd name="T69" fmla="*/ 543 h 565"/>
                      <a:gd name="T70" fmla="*/ 540 w 664"/>
                      <a:gd name="T71" fmla="*/ 555 h 565"/>
                      <a:gd name="T72" fmla="*/ 512 w 664"/>
                      <a:gd name="T73" fmla="*/ 565 h 565"/>
                      <a:gd name="T74" fmla="*/ 484 w 664"/>
                      <a:gd name="T75" fmla="*/ 565 h 565"/>
                      <a:gd name="T76" fmla="*/ 466 w 664"/>
                      <a:gd name="T77" fmla="*/ 557 h 565"/>
                      <a:gd name="T78" fmla="*/ 456 w 664"/>
                      <a:gd name="T79" fmla="*/ 551 h 565"/>
                      <a:gd name="T80" fmla="*/ 424 w 664"/>
                      <a:gd name="T81" fmla="*/ 523 h 565"/>
                      <a:gd name="T82" fmla="*/ 388 w 664"/>
                      <a:gd name="T83" fmla="*/ 486 h 565"/>
                      <a:gd name="T84" fmla="*/ 384 w 664"/>
                      <a:gd name="T85" fmla="*/ 480 h 5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664" h="565">
                        <a:moveTo>
                          <a:pt x="384" y="480"/>
                        </a:moveTo>
                        <a:lnTo>
                          <a:pt x="384" y="480"/>
                        </a:lnTo>
                        <a:lnTo>
                          <a:pt x="408" y="454"/>
                        </a:lnTo>
                        <a:lnTo>
                          <a:pt x="434" y="428"/>
                        </a:lnTo>
                        <a:lnTo>
                          <a:pt x="460" y="394"/>
                        </a:lnTo>
                        <a:lnTo>
                          <a:pt x="484" y="358"/>
                        </a:lnTo>
                        <a:lnTo>
                          <a:pt x="496" y="340"/>
                        </a:lnTo>
                        <a:lnTo>
                          <a:pt x="504" y="322"/>
                        </a:lnTo>
                        <a:lnTo>
                          <a:pt x="508" y="306"/>
                        </a:lnTo>
                        <a:lnTo>
                          <a:pt x="512" y="290"/>
                        </a:lnTo>
                        <a:lnTo>
                          <a:pt x="510" y="276"/>
                        </a:lnTo>
                        <a:lnTo>
                          <a:pt x="508" y="270"/>
                        </a:lnTo>
                        <a:lnTo>
                          <a:pt x="504" y="264"/>
                        </a:lnTo>
                        <a:lnTo>
                          <a:pt x="504" y="264"/>
                        </a:lnTo>
                        <a:lnTo>
                          <a:pt x="496" y="254"/>
                        </a:lnTo>
                        <a:lnTo>
                          <a:pt x="486" y="246"/>
                        </a:lnTo>
                        <a:lnTo>
                          <a:pt x="474" y="238"/>
                        </a:lnTo>
                        <a:lnTo>
                          <a:pt x="464" y="232"/>
                        </a:lnTo>
                        <a:lnTo>
                          <a:pt x="450" y="226"/>
                        </a:lnTo>
                        <a:lnTo>
                          <a:pt x="438" y="222"/>
                        </a:lnTo>
                        <a:lnTo>
                          <a:pt x="408" y="216"/>
                        </a:lnTo>
                        <a:lnTo>
                          <a:pt x="376" y="212"/>
                        </a:lnTo>
                        <a:lnTo>
                          <a:pt x="342" y="208"/>
                        </a:lnTo>
                        <a:lnTo>
                          <a:pt x="308" y="204"/>
                        </a:lnTo>
                        <a:lnTo>
                          <a:pt x="272" y="200"/>
                        </a:lnTo>
                        <a:lnTo>
                          <a:pt x="272" y="200"/>
                        </a:lnTo>
                        <a:lnTo>
                          <a:pt x="212" y="190"/>
                        </a:lnTo>
                        <a:lnTo>
                          <a:pt x="172" y="178"/>
                        </a:lnTo>
                        <a:lnTo>
                          <a:pt x="156" y="174"/>
                        </a:lnTo>
                        <a:lnTo>
                          <a:pt x="144" y="168"/>
                        </a:lnTo>
                        <a:lnTo>
                          <a:pt x="132" y="160"/>
                        </a:lnTo>
                        <a:lnTo>
                          <a:pt x="120" y="152"/>
                        </a:lnTo>
                        <a:lnTo>
                          <a:pt x="120" y="152"/>
                        </a:lnTo>
                        <a:lnTo>
                          <a:pt x="106" y="140"/>
                        </a:lnTo>
                        <a:lnTo>
                          <a:pt x="88" y="122"/>
                        </a:lnTo>
                        <a:lnTo>
                          <a:pt x="48" y="78"/>
                        </a:lnTo>
                        <a:lnTo>
                          <a:pt x="0" y="24"/>
                        </a:lnTo>
                        <a:lnTo>
                          <a:pt x="8" y="0"/>
                        </a:lnTo>
                        <a:lnTo>
                          <a:pt x="8" y="0"/>
                        </a:lnTo>
                        <a:lnTo>
                          <a:pt x="100" y="34"/>
                        </a:lnTo>
                        <a:lnTo>
                          <a:pt x="232" y="88"/>
                        </a:lnTo>
                        <a:lnTo>
                          <a:pt x="232" y="88"/>
                        </a:lnTo>
                        <a:lnTo>
                          <a:pt x="244" y="92"/>
                        </a:lnTo>
                        <a:lnTo>
                          <a:pt x="258" y="96"/>
                        </a:lnTo>
                        <a:lnTo>
                          <a:pt x="292" y="100"/>
                        </a:lnTo>
                        <a:lnTo>
                          <a:pt x="330" y="104"/>
                        </a:lnTo>
                        <a:lnTo>
                          <a:pt x="374" y="106"/>
                        </a:lnTo>
                        <a:lnTo>
                          <a:pt x="456" y="112"/>
                        </a:lnTo>
                        <a:lnTo>
                          <a:pt x="492" y="116"/>
                        </a:lnTo>
                        <a:lnTo>
                          <a:pt x="520" y="120"/>
                        </a:lnTo>
                        <a:lnTo>
                          <a:pt x="520" y="120"/>
                        </a:lnTo>
                        <a:lnTo>
                          <a:pt x="532" y="124"/>
                        </a:lnTo>
                        <a:lnTo>
                          <a:pt x="544" y="130"/>
                        </a:lnTo>
                        <a:lnTo>
                          <a:pt x="570" y="144"/>
                        </a:lnTo>
                        <a:lnTo>
                          <a:pt x="592" y="164"/>
                        </a:lnTo>
                        <a:lnTo>
                          <a:pt x="616" y="188"/>
                        </a:lnTo>
                        <a:lnTo>
                          <a:pt x="634" y="212"/>
                        </a:lnTo>
                        <a:lnTo>
                          <a:pt x="650" y="236"/>
                        </a:lnTo>
                        <a:lnTo>
                          <a:pt x="660" y="260"/>
                        </a:lnTo>
                        <a:lnTo>
                          <a:pt x="662" y="270"/>
                        </a:lnTo>
                        <a:lnTo>
                          <a:pt x="664" y="280"/>
                        </a:lnTo>
                        <a:lnTo>
                          <a:pt x="664" y="280"/>
                        </a:lnTo>
                        <a:lnTo>
                          <a:pt x="664" y="290"/>
                        </a:lnTo>
                        <a:lnTo>
                          <a:pt x="660" y="306"/>
                        </a:lnTo>
                        <a:lnTo>
                          <a:pt x="648" y="342"/>
                        </a:lnTo>
                        <a:lnTo>
                          <a:pt x="632" y="384"/>
                        </a:lnTo>
                        <a:lnTo>
                          <a:pt x="612" y="430"/>
                        </a:lnTo>
                        <a:lnTo>
                          <a:pt x="576" y="510"/>
                        </a:lnTo>
                        <a:lnTo>
                          <a:pt x="560" y="543"/>
                        </a:lnTo>
                        <a:lnTo>
                          <a:pt x="560" y="543"/>
                        </a:lnTo>
                        <a:lnTo>
                          <a:pt x="550" y="549"/>
                        </a:lnTo>
                        <a:lnTo>
                          <a:pt x="540" y="555"/>
                        </a:lnTo>
                        <a:lnTo>
                          <a:pt x="526" y="561"/>
                        </a:lnTo>
                        <a:lnTo>
                          <a:pt x="512" y="565"/>
                        </a:lnTo>
                        <a:lnTo>
                          <a:pt x="494" y="565"/>
                        </a:lnTo>
                        <a:lnTo>
                          <a:pt x="484" y="565"/>
                        </a:lnTo>
                        <a:lnTo>
                          <a:pt x="476" y="561"/>
                        </a:lnTo>
                        <a:lnTo>
                          <a:pt x="466" y="557"/>
                        </a:lnTo>
                        <a:lnTo>
                          <a:pt x="456" y="551"/>
                        </a:lnTo>
                        <a:lnTo>
                          <a:pt x="456" y="551"/>
                        </a:lnTo>
                        <a:lnTo>
                          <a:pt x="438" y="537"/>
                        </a:lnTo>
                        <a:lnTo>
                          <a:pt x="424" y="523"/>
                        </a:lnTo>
                        <a:lnTo>
                          <a:pt x="402" y="502"/>
                        </a:lnTo>
                        <a:lnTo>
                          <a:pt x="388" y="486"/>
                        </a:lnTo>
                        <a:lnTo>
                          <a:pt x="384" y="480"/>
                        </a:lnTo>
                        <a:lnTo>
                          <a:pt x="384" y="480"/>
                        </a:lnTo>
                        <a:close/>
                      </a:path>
                    </a:pathLst>
                  </a:custGeom>
                  <a:solidFill>
                    <a:srgbClr val="F4C148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75" name="Freeform 159">
                    <a:extLst>
                      <a:ext uri="{FF2B5EF4-FFF2-40B4-BE49-F238E27FC236}">
                        <a16:creationId xmlns:a16="http://schemas.microsoft.com/office/drawing/2014/main" id="{85E2D056-0E91-4EFE-B532-A15E57826E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99" y="626"/>
                    <a:ext cx="568" cy="535"/>
                  </a:xfrm>
                  <a:custGeom>
                    <a:avLst/>
                    <a:gdLst>
                      <a:gd name="T0" fmla="*/ 416 w 568"/>
                      <a:gd name="T1" fmla="*/ 535 h 535"/>
                      <a:gd name="T2" fmla="*/ 486 w 568"/>
                      <a:gd name="T3" fmla="*/ 450 h 535"/>
                      <a:gd name="T4" fmla="*/ 512 w 568"/>
                      <a:gd name="T5" fmla="*/ 424 h 535"/>
                      <a:gd name="T6" fmla="*/ 516 w 568"/>
                      <a:gd name="T7" fmla="*/ 418 h 535"/>
                      <a:gd name="T8" fmla="*/ 536 w 568"/>
                      <a:gd name="T9" fmla="*/ 388 h 535"/>
                      <a:gd name="T10" fmla="*/ 560 w 568"/>
                      <a:gd name="T11" fmla="*/ 322 h 535"/>
                      <a:gd name="T12" fmla="*/ 568 w 568"/>
                      <a:gd name="T13" fmla="*/ 286 h 535"/>
                      <a:gd name="T14" fmla="*/ 568 w 568"/>
                      <a:gd name="T15" fmla="*/ 252 h 535"/>
                      <a:gd name="T16" fmla="*/ 562 w 568"/>
                      <a:gd name="T17" fmla="*/ 222 h 535"/>
                      <a:gd name="T18" fmla="*/ 544 w 568"/>
                      <a:gd name="T19" fmla="*/ 200 h 535"/>
                      <a:gd name="T20" fmla="*/ 522 w 568"/>
                      <a:gd name="T21" fmla="*/ 184 h 535"/>
                      <a:gd name="T22" fmla="*/ 476 w 568"/>
                      <a:gd name="T23" fmla="*/ 162 h 535"/>
                      <a:gd name="T24" fmla="*/ 430 w 568"/>
                      <a:gd name="T25" fmla="*/ 150 h 535"/>
                      <a:gd name="T26" fmla="*/ 380 w 568"/>
                      <a:gd name="T27" fmla="*/ 144 h 535"/>
                      <a:gd name="T28" fmla="*/ 352 w 568"/>
                      <a:gd name="T29" fmla="*/ 144 h 535"/>
                      <a:gd name="T30" fmla="*/ 248 w 568"/>
                      <a:gd name="T31" fmla="*/ 142 h 535"/>
                      <a:gd name="T32" fmla="*/ 204 w 568"/>
                      <a:gd name="T33" fmla="*/ 138 h 535"/>
                      <a:gd name="T34" fmla="*/ 168 w 568"/>
                      <a:gd name="T35" fmla="*/ 128 h 535"/>
                      <a:gd name="T36" fmla="*/ 150 w 568"/>
                      <a:gd name="T37" fmla="*/ 118 h 535"/>
                      <a:gd name="T38" fmla="*/ 70 w 568"/>
                      <a:gd name="T39" fmla="*/ 58 h 535"/>
                      <a:gd name="T40" fmla="*/ 8 w 568"/>
                      <a:gd name="T41" fmla="*/ 56 h 535"/>
                      <a:gd name="T42" fmla="*/ 18 w 568"/>
                      <a:gd name="T43" fmla="*/ 66 h 535"/>
                      <a:gd name="T44" fmla="*/ 66 w 568"/>
                      <a:gd name="T45" fmla="*/ 108 h 535"/>
                      <a:gd name="T46" fmla="*/ 110 w 568"/>
                      <a:gd name="T47" fmla="*/ 138 h 535"/>
                      <a:gd name="T48" fmla="*/ 136 w 568"/>
                      <a:gd name="T49" fmla="*/ 152 h 535"/>
                      <a:gd name="T50" fmla="*/ 170 w 568"/>
                      <a:gd name="T51" fmla="*/ 162 h 535"/>
                      <a:gd name="T52" fmla="*/ 264 w 568"/>
                      <a:gd name="T53" fmla="*/ 178 h 535"/>
                      <a:gd name="T54" fmla="*/ 370 w 568"/>
                      <a:gd name="T55" fmla="*/ 188 h 535"/>
                      <a:gd name="T56" fmla="*/ 432 w 568"/>
                      <a:gd name="T57" fmla="*/ 200 h 535"/>
                      <a:gd name="T58" fmla="*/ 458 w 568"/>
                      <a:gd name="T59" fmla="*/ 210 h 535"/>
                      <a:gd name="T60" fmla="*/ 464 w 568"/>
                      <a:gd name="T61" fmla="*/ 216 h 535"/>
                      <a:gd name="T62" fmla="*/ 484 w 568"/>
                      <a:gd name="T63" fmla="*/ 252 h 535"/>
                      <a:gd name="T64" fmla="*/ 490 w 568"/>
                      <a:gd name="T65" fmla="*/ 276 h 535"/>
                      <a:gd name="T66" fmla="*/ 482 w 568"/>
                      <a:gd name="T67" fmla="*/ 308 h 535"/>
                      <a:gd name="T68" fmla="*/ 472 w 568"/>
                      <a:gd name="T69" fmla="*/ 328 h 535"/>
                      <a:gd name="T70" fmla="*/ 442 w 568"/>
                      <a:gd name="T71" fmla="*/ 376 h 535"/>
                      <a:gd name="T72" fmla="*/ 374 w 568"/>
                      <a:gd name="T73" fmla="*/ 458 h 535"/>
                      <a:gd name="T74" fmla="*/ 416 w 568"/>
                      <a:gd name="T75" fmla="*/ 535 h 5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568" h="535">
                        <a:moveTo>
                          <a:pt x="416" y="535"/>
                        </a:moveTo>
                        <a:lnTo>
                          <a:pt x="416" y="535"/>
                        </a:lnTo>
                        <a:lnTo>
                          <a:pt x="456" y="486"/>
                        </a:lnTo>
                        <a:lnTo>
                          <a:pt x="486" y="450"/>
                        </a:lnTo>
                        <a:lnTo>
                          <a:pt x="500" y="434"/>
                        </a:lnTo>
                        <a:lnTo>
                          <a:pt x="512" y="424"/>
                        </a:lnTo>
                        <a:lnTo>
                          <a:pt x="512" y="424"/>
                        </a:lnTo>
                        <a:lnTo>
                          <a:pt x="516" y="418"/>
                        </a:lnTo>
                        <a:lnTo>
                          <a:pt x="522" y="410"/>
                        </a:lnTo>
                        <a:lnTo>
                          <a:pt x="536" y="388"/>
                        </a:lnTo>
                        <a:lnTo>
                          <a:pt x="548" y="356"/>
                        </a:lnTo>
                        <a:lnTo>
                          <a:pt x="560" y="322"/>
                        </a:lnTo>
                        <a:lnTo>
                          <a:pt x="564" y="304"/>
                        </a:lnTo>
                        <a:lnTo>
                          <a:pt x="568" y="286"/>
                        </a:lnTo>
                        <a:lnTo>
                          <a:pt x="568" y="268"/>
                        </a:lnTo>
                        <a:lnTo>
                          <a:pt x="568" y="252"/>
                        </a:lnTo>
                        <a:lnTo>
                          <a:pt x="566" y="236"/>
                        </a:lnTo>
                        <a:lnTo>
                          <a:pt x="562" y="222"/>
                        </a:lnTo>
                        <a:lnTo>
                          <a:pt x="554" y="210"/>
                        </a:lnTo>
                        <a:lnTo>
                          <a:pt x="544" y="200"/>
                        </a:lnTo>
                        <a:lnTo>
                          <a:pt x="544" y="200"/>
                        </a:lnTo>
                        <a:lnTo>
                          <a:pt x="522" y="184"/>
                        </a:lnTo>
                        <a:lnTo>
                          <a:pt x="498" y="172"/>
                        </a:lnTo>
                        <a:lnTo>
                          <a:pt x="476" y="162"/>
                        </a:lnTo>
                        <a:lnTo>
                          <a:pt x="452" y="154"/>
                        </a:lnTo>
                        <a:lnTo>
                          <a:pt x="430" y="150"/>
                        </a:lnTo>
                        <a:lnTo>
                          <a:pt x="404" y="146"/>
                        </a:lnTo>
                        <a:lnTo>
                          <a:pt x="380" y="144"/>
                        </a:lnTo>
                        <a:lnTo>
                          <a:pt x="352" y="144"/>
                        </a:lnTo>
                        <a:lnTo>
                          <a:pt x="352" y="144"/>
                        </a:lnTo>
                        <a:lnTo>
                          <a:pt x="298" y="144"/>
                        </a:lnTo>
                        <a:lnTo>
                          <a:pt x="248" y="142"/>
                        </a:lnTo>
                        <a:lnTo>
                          <a:pt x="224" y="142"/>
                        </a:lnTo>
                        <a:lnTo>
                          <a:pt x="204" y="138"/>
                        </a:lnTo>
                        <a:lnTo>
                          <a:pt x="184" y="134"/>
                        </a:lnTo>
                        <a:lnTo>
                          <a:pt x="168" y="128"/>
                        </a:lnTo>
                        <a:lnTo>
                          <a:pt x="168" y="128"/>
                        </a:lnTo>
                        <a:lnTo>
                          <a:pt x="150" y="118"/>
                        </a:lnTo>
                        <a:lnTo>
                          <a:pt x="124" y="100"/>
                        </a:lnTo>
                        <a:lnTo>
                          <a:pt x="70" y="58"/>
                        </a:lnTo>
                        <a:lnTo>
                          <a:pt x="0" y="0"/>
                        </a:lnTo>
                        <a:lnTo>
                          <a:pt x="8" y="56"/>
                        </a:lnTo>
                        <a:lnTo>
                          <a:pt x="8" y="56"/>
                        </a:lnTo>
                        <a:lnTo>
                          <a:pt x="18" y="66"/>
                        </a:lnTo>
                        <a:lnTo>
                          <a:pt x="46" y="92"/>
                        </a:lnTo>
                        <a:lnTo>
                          <a:pt x="66" y="108"/>
                        </a:lnTo>
                        <a:lnTo>
                          <a:pt x="86" y="124"/>
                        </a:lnTo>
                        <a:lnTo>
                          <a:pt x="110" y="138"/>
                        </a:lnTo>
                        <a:lnTo>
                          <a:pt x="136" y="152"/>
                        </a:lnTo>
                        <a:lnTo>
                          <a:pt x="136" y="152"/>
                        </a:lnTo>
                        <a:lnTo>
                          <a:pt x="150" y="158"/>
                        </a:lnTo>
                        <a:lnTo>
                          <a:pt x="170" y="162"/>
                        </a:lnTo>
                        <a:lnTo>
                          <a:pt x="214" y="170"/>
                        </a:lnTo>
                        <a:lnTo>
                          <a:pt x="264" y="178"/>
                        </a:lnTo>
                        <a:lnTo>
                          <a:pt x="318" y="184"/>
                        </a:lnTo>
                        <a:lnTo>
                          <a:pt x="370" y="188"/>
                        </a:lnTo>
                        <a:lnTo>
                          <a:pt x="414" y="196"/>
                        </a:lnTo>
                        <a:lnTo>
                          <a:pt x="432" y="200"/>
                        </a:lnTo>
                        <a:lnTo>
                          <a:pt x="446" y="204"/>
                        </a:lnTo>
                        <a:lnTo>
                          <a:pt x="458" y="210"/>
                        </a:lnTo>
                        <a:lnTo>
                          <a:pt x="464" y="216"/>
                        </a:lnTo>
                        <a:lnTo>
                          <a:pt x="464" y="216"/>
                        </a:lnTo>
                        <a:lnTo>
                          <a:pt x="478" y="240"/>
                        </a:lnTo>
                        <a:lnTo>
                          <a:pt x="484" y="252"/>
                        </a:lnTo>
                        <a:lnTo>
                          <a:pt x="488" y="262"/>
                        </a:lnTo>
                        <a:lnTo>
                          <a:pt x="490" y="276"/>
                        </a:lnTo>
                        <a:lnTo>
                          <a:pt x="488" y="290"/>
                        </a:lnTo>
                        <a:lnTo>
                          <a:pt x="482" y="308"/>
                        </a:lnTo>
                        <a:lnTo>
                          <a:pt x="472" y="328"/>
                        </a:lnTo>
                        <a:lnTo>
                          <a:pt x="472" y="328"/>
                        </a:lnTo>
                        <a:lnTo>
                          <a:pt x="458" y="352"/>
                        </a:lnTo>
                        <a:lnTo>
                          <a:pt x="442" y="376"/>
                        </a:lnTo>
                        <a:lnTo>
                          <a:pt x="404" y="422"/>
                        </a:lnTo>
                        <a:lnTo>
                          <a:pt x="374" y="458"/>
                        </a:lnTo>
                        <a:lnTo>
                          <a:pt x="360" y="472"/>
                        </a:lnTo>
                        <a:lnTo>
                          <a:pt x="416" y="535"/>
                        </a:lnTo>
                        <a:close/>
                      </a:path>
                    </a:pathLst>
                  </a:custGeom>
                  <a:solidFill>
                    <a:srgbClr val="D5993E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76" name="Line 160">
                    <a:extLst>
                      <a:ext uri="{FF2B5EF4-FFF2-40B4-BE49-F238E27FC236}">
                        <a16:creationId xmlns:a16="http://schemas.microsoft.com/office/drawing/2014/main" id="{2EA4A4AC-E5EA-46E1-B344-A4900597CD3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3679" y="962"/>
                    <a:ext cx="48" cy="8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77" name="Line 161">
                    <a:extLst>
                      <a:ext uri="{FF2B5EF4-FFF2-40B4-BE49-F238E27FC236}">
                        <a16:creationId xmlns:a16="http://schemas.microsoft.com/office/drawing/2014/main" id="{55C18233-77DC-4231-9974-2F0ECDE826D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647" y="1010"/>
                    <a:ext cx="40" cy="24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78" name="Line 162">
                    <a:extLst>
                      <a:ext uri="{FF2B5EF4-FFF2-40B4-BE49-F238E27FC236}">
                        <a16:creationId xmlns:a16="http://schemas.microsoft.com/office/drawing/2014/main" id="{B4B61986-B493-4BDE-B6FE-86B50D7FD59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695" y="882"/>
                    <a:ext cx="48" cy="24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79" name="Line 163">
                    <a:extLst>
                      <a:ext uri="{FF2B5EF4-FFF2-40B4-BE49-F238E27FC236}">
                        <a16:creationId xmlns:a16="http://schemas.microsoft.com/office/drawing/2014/main" id="{F26B1201-E57F-49B7-807E-8A02D730824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679" y="818"/>
                    <a:ext cx="24" cy="32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80" name="Line 164">
                    <a:extLst>
                      <a:ext uri="{FF2B5EF4-FFF2-40B4-BE49-F238E27FC236}">
                        <a16:creationId xmlns:a16="http://schemas.microsoft.com/office/drawing/2014/main" id="{3CE808B2-9169-4987-9465-E49D10B5B4D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623" y="794"/>
                    <a:ext cx="8" cy="32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81" name="Line 165">
                    <a:extLst>
                      <a:ext uri="{FF2B5EF4-FFF2-40B4-BE49-F238E27FC236}">
                        <a16:creationId xmlns:a16="http://schemas.microsoft.com/office/drawing/2014/main" id="{1BE02AF2-DF05-41FA-BAFE-9571E625F0A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535" y="778"/>
                    <a:ext cx="16" cy="32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82" name="Line 166">
                    <a:extLst>
                      <a:ext uri="{FF2B5EF4-FFF2-40B4-BE49-F238E27FC236}">
                        <a16:creationId xmlns:a16="http://schemas.microsoft.com/office/drawing/2014/main" id="{42B9E673-9F4E-4FAE-A7C9-AF9C4A4DFA2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455" y="778"/>
                    <a:ext cx="8" cy="16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83" name="Line 167">
                    <a:extLst>
                      <a:ext uri="{FF2B5EF4-FFF2-40B4-BE49-F238E27FC236}">
                        <a16:creationId xmlns:a16="http://schemas.microsoft.com/office/drawing/2014/main" id="{ADFD7961-FAFD-433E-9994-CF9FE165AC2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67" y="762"/>
                    <a:ext cx="16" cy="24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84" name="Line 168">
                    <a:extLst>
                      <a:ext uri="{FF2B5EF4-FFF2-40B4-BE49-F238E27FC236}">
                        <a16:creationId xmlns:a16="http://schemas.microsoft.com/office/drawing/2014/main" id="{7C468730-D119-477D-B557-132A64FC2BE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311" y="738"/>
                    <a:ext cx="24" cy="16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85" name="Freeform 169">
                    <a:extLst>
                      <a:ext uri="{FF2B5EF4-FFF2-40B4-BE49-F238E27FC236}">
                        <a16:creationId xmlns:a16="http://schemas.microsoft.com/office/drawing/2014/main" id="{4FD601EC-1ECD-48CD-A27A-7FB7F070540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83" y="554"/>
                    <a:ext cx="256" cy="416"/>
                  </a:xfrm>
                  <a:custGeom>
                    <a:avLst/>
                    <a:gdLst>
                      <a:gd name="T0" fmla="*/ 64 w 256"/>
                      <a:gd name="T1" fmla="*/ 392 h 416"/>
                      <a:gd name="T2" fmla="*/ 64 w 256"/>
                      <a:gd name="T3" fmla="*/ 392 h 416"/>
                      <a:gd name="T4" fmla="*/ 64 w 256"/>
                      <a:gd name="T5" fmla="*/ 382 h 416"/>
                      <a:gd name="T6" fmla="*/ 64 w 256"/>
                      <a:gd name="T7" fmla="*/ 354 h 416"/>
                      <a:gd name="T8" fmla="*/ 62 w 256"/>
                      <a:gd name="T9" fmla="*/ 338 h 416"/>
                      <a:gd name="T10" fmla="*/ 58 w 256"/>
                      <a:gd name="T11" fmla="*/ 318 h 416"/>
                      <a:gd name="T12" fmla="*/ 50 w 256"/>
                      <a:gd name="T13" fmla="*/ 300 h 416"/>
                      <a:gd name="T14" fmla="*/ 40 w 256"/>
                      <a:gd name="T15" fmla="*/ 280 h 416"/>
                      <a:gd name="T16" fmla="*/ 40 w 256"/>
                      <a:gd name="T17" fmla="*/ 280 h 416"/>
                      <a:gd name="T18" fmla="*/ 18 w 256"/>
                      <a:gd name="T19" fmla="*/ 244 h 416"/>
                      <a:gd name="T20" fmla="*/ 10 w 256"/>
                      <a:gd name="T21" fmla="*/ 230 h 416"/>
                      <a:gd name="T22" fmla="*/ 4 w 256"/>
                      <a:gd name="T23" fmla="*/ 214 h 416"/>
                      <a:gd name="T24" fmla="*/ 0 w 256"/>
                      <a:gd name="T25" fmla="*/ 200 h 416"/>
                      <a:gd name="T26" fmla="*/ 0 w 256"/>
                      <a:gd name="T27" fmla="*/ 186 h 416"/>
                      <a:gd name="T28" fmla="*/ 2 w 256"/>
                      <a:gd name="T29" fmla="*/ 172 h 416"/>
                      <a:gd name="T30" fmla="*/ 8 w 256"/>
                      <a:gd name="T31" fmla="*/ 160 h 416"/>
                      <a:gd name="T32" fmla="*/ 8 w 256"/>
                      <a:gd name="T33" fmla="*/ 160 h 416"/>
                      <a:gd name="T34" fmla="*/ 16 w 256"/>
                      <a:gd name="T35" fmla="*/ 144 h 416"/>
                      <a:gd name="T36" fmla="*/ 26 w 256"/>
                      <a:gd name="T37" fmla="*/ 124 h 416"/>
                      <a:gd name="T38" fmla="*/ 48 w 256"/>
                      <a:gd name="T39" fmla="*/ 74 h 416"/>
                      <a:gd name="T40" fmla="*/ 60 w 256"/>
                      <a:gd name="T41" fmla="*/ 50 h 416"/>
                      <a:gd name="T42" fmla="*/ 72 w 256"/>
                      <a:gd name="T43" fmla="*/ 30 h 416"/>
                      <a:gd name="T44" fmla="*/ 84 w 256"/>
                      <a:gd name="T45" fmla="*/ 16 h 416"/>
                      <a:gd name="T46" fmla="*/ 90 w 256"/>
                      <a:gd name="T47" fmla="*/ 10 h 416"/>
                      <a:gd name="T48" fmla="*/ 96 w 256"/>
                      <a:gd name="T49" fmla="*/ 8 h 416"/>
                      <a:gd name="T50" fmla="*/ 96 w 256"/>
                      <a:gd name="T51" fmla="*/ 8 h 416"/>
                      <a:gd name="T52" fmla="*/ 118 w 256"/>
                      <a:gd name="T53" fmla="*/ 2 h 416"/>
                      <a:gd name="T54" fmla="*/ 138 w 256"/>
                      <a:gd name="T55" fmla="*/ 0 h 416"/>
                      <a:gd name="T56" fmla="*/ 158 w 256"/>
                      <a:gd name="T57" fmla="*/ 2 h 416"/>
                      <a:gd name="T58" fmla="*/ 166 w 256"/>
                      <a:gd name="T59" fmla="*/ 4 h 416"/>
                      <a:gd name="T60" fmla="*/ 176 w 256"/>
                      <a:gd name="T61" fmla="*/ 8 h 416"/>
                      <a:gd name="T62" fmla="*/ 176 w 256"/>
                      <a:gd name="T63" fmla="*/ 8 h 416"/>
                      <a:gd name="T64" fmla="*/ 182 w 256"/>
                      <a:gd name="T65" fmla="*/ 12 h 416"/>
                      <a:gd name="T66" fmla="*/ 186 w 256"/>
                      <a:gd name="T67" fmla="*/ 18 h 416"/>
                      <a:gd name="T68" fmla="*/ 200 w 256"/>
                      <a:gd name="T69" fmla="*/ 38 h 416"/>
                      <a:gd name="T70" fmla="*/ 214 w 256"/>
                      <a:gd name="T71" fmla="*/ 62 h 416"/>
                      <a:gd name="T72" fmla="*/ 226 w 256"/>
                      <a:gd name="T73" fmla="*/ 92 h 416"/>
                      <a:gd name="T74" fmla="*/ 238 w 256"/>
                      <a:gd name="T75" fmla="*/ 124 h 416"/>
                      <a:gd name="T76" fmla="*/ 248 w 256"/>
                      <a:gd name="T77" fmla="*/ 154 h 416"/>
                      <a:gd name="T78" fmla="*/ 254 w 256"/>
                      <a:gd name="T79" fmla="*/ 180 h 416"/>
                      <a:gd name="T80" fmla="*/ 256 w 256"/>
                      <a:gd name="T81" fmla="*/ 200 h 416"/>
                      <a:gd name="T82" fmla="*/ 256 w 256"/>
                      <a:gd name="T83" fmla="*/ 200 h 416"/>
                      <a:gd name="T84" fmla="*/ 254 w 256"/>
                      <a:gd name="T85" fmla="*/ 216 h 416"/>
                      <a:gd name="T86" fmla="*/ 248 w 256"/>
                      <a:gd name="T87" fmla="*/ 230 h 416"/>
                      <a:gd name="T88" fmla="*/ 242 w 256"/>
                      <a:gd name="T89" fmla="*/ 246 h 416"/>
                      <a:gd name="T90" fmla="*/ 234 w 256"/>
                      <a:gd name="T91" fmla="*/ 260 h 416"/>
                      <a:gd name="T92" fmla="*/ 218 w 256"/>
                      <a:gd name="T93" fmla="*/ 290 h 416"/>
                      <a:gd name="T94" fmla="*/ 212 w 256"/>
                      <a:gd name="T95" fmla="*/ 304 h 416"/>
                      <a:gd name="T96" fmla="*/ 208 w 256"/>
                      <a:gd name="T97" fmla="*/ 320 h 416"/>
                      <a:gd name="T98" fmla="*/ 208 w 256"/>
                      <a:gd name="T99" fmla="*/ 320 h 416"/>
                      <a:gd name="T100" fmla="*/ 206 w 256"/>
                      <a:gd name="T101" fmla="*/ 352 h 416"/>
                      <a:gd name="T102" fmla="*/ 206 w 256"/>
                      <a:gd name="T103" fmla="*/ 384 h 416"/>
                      <a:gd name="T104" fmla="*/ 208 w 256"/>
                      <a:gd name="T105" fmla="*/ 416 h 416"/>
                      <a:gd name="T106" fmla="*/ 64 w 256"/>
                      <a:gd name="T107" fmla="*/ 392 h 4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256" h="416">
                        <a:moveTo>
                          <a:pt x="64" y="392"/>
                        </a:moveTo>
                        <a:lnTo>
                          <a:pt x="64" y="392"/>
                        </a:lnTo>
                        <a:lnTo>
                          <a:pt x="64" y="382"/>
                        </a:lnTo>
                        <a:lnTo>
                          <a:pt x="64" y="354"/>
                        </a:lnTo>
                        <a:lnTo>
                          <a:pt x="62" y="338"/>
                        </a:lnTo>
                        <a:lnTo>
                          <a:pt x="58" y="318"/>
                        </a:lnTo>
                        <a:lnTo>
                          <a:pt x="50" y="300"/>
                        </a:lnTo>
                        <a:lnTo>
                          <a:pt x="40" y="280"/>
                        </a:lnTo>
                        <a:lnTo>
                          <a:pt x="40" y="280"/>
                        </a:lnTo>
                        <a:lnTo>
                          <a:pt x="18" y="244"/>
                        </a:lnTo>
                        <a:lnTo>
                          <a:pt x="10" y="230"/>
                        </a:lnTo>
                        <a:lnTo>
                          <a:pt x="4" y="214"/>
                        </a:lnTo>
                        <a:lnTo>
                          <a:pt x="0" y="200"/>
                        </a:lnTo>
                        <a:lnTo>
                          <a:pt x="0" y="186"/>
                        </a:lnTo>
                        <a:lnTo>
                          <a:pt x="2" y="172"/>
                        </a:lnTo>
                        <a:lnTo>
                          <a:pt x="8" y="160"/>
                        </a:lnTo>
                        <a:lnTo>
                          <a:pt x="8" y="160"/>
                        </a:lnTo>
                        <a:lnTo>
                          <a:pt x="16" y="144"/>
                        </a:lnTo>
                        <a:lnTo>
                          <a:pt x="26" y="124"/>
                        </a:lnTo>
                        <a:lnTo>
                          <a:pt x="48" y="74"/>
                        </a:lnTo>
                        <a:lnTo>
                          <a:pt x="60" y="50"/>
                        </a:lnTo>
                        <a:lnTo>
                          <a:pt x="72" y="30"/>
                        </a:lnTo>
                        <a:lnTo>
                          <a:pt x="84" y="16"/>
                        </a:lnTo>
                        <a:lnTo>
                          <a:pt x="90" y="10"/>
                        </a:lnTo>
                        <a:lnTo>
                          <a:pt x="96" y="8"/>
                        </a:lnTo>
                        <a:lnTo>
                          <a:pt x="96" y="8"/>
                        </a:lnTo>
                        <a:lnTo>
                          <a:pt x="118" y="2"/>
                        </a:lnTo>
                        <a:lnTo>
                          <a:pt x="138" y="0"/>
                        </a:lnTo>
                        <a:lnTo>
                          <a:pt x="158" y="2"/>
                        </a:lnTo>
                        <a:lnTo>
                          <a:pt x="166" y="4"/>
                        </a:lnTo>
                        <a:lnTo>
                          <a:pt x="176" y="8"/>
                        </a:lnTo>
                        <a:lnTo>
                          <a:pt x="176" y="8"/>
                        </a:lnTo>
                        <a:lnTo>
                          <a:pt x="182" y="12"/>
                        </a:lnTo>
                        <a:lnTo>
                          <a:pt x="186" y="18"/>
                        </a:lnTo>
                        <a:lnTo>
                          <a:pt x="200" y="38"/>
                        </a:lnTo>
                        <a:lnTo>
                          <a:pt x="214" y="62"/>
                        </a:lnTo>
                        <a:lnTo>
                          <a:pt x="226" y="92"/>
                        </a:lnTo>
                        <a:lnTo>
                          <a:pt x="238" y="124"/>
                        </a:lnTo>
                        <a:lnTo>
                          <a:pt x="248" y="154"/>
                        </a:lnTo>
                        <a:lnTo>
                          <a:pt x="254" y="180"/>
                        </a:lnTo>
                        <a:lnTo>
                          <a:pt x="256" y="200"/>
                        </a:lnTo>
                        <a:lnTo>
                          <a:pt x="256" y="200"/>
                        </a:lnTo>
                        <a:lnTo>
                          <a:pt x="254" y="216"/>
                        </a:lnTo>
                        <a:lnTo>
                          <a:pt x="248" y="230"/>
                        </a:lnTo>
                        <a:lnTo>
                          <a:pt x="242" y="246"/>
                        </a:lnTo>
                        <a:lnTo>
                          <a:pt x="234" y="260"/>
                        </a:lnTo>
                        <a:lnTo>
                          <a:pt x="218" y="290"/>
                        </a:lnTo>
                        <a:lnTo>
                          <a:pt x="212" y="304"/>
                        </a:lnTo>
                        <a:lnTo>
                          <a:pt x="208" y="320"/>
                        </a:lnTo>
                        <a:lnTo>
                          <a:pt x="208" y="320"/>
                        </a:lnTo>
                        <a:lnTo>
                          <a:pt x="206" y="352"/>
                        </a:lnTo>
                        <a:lnTo>
                          <a:pt x="206" y="384"/>
                        </a:lnTo>
                        <a:lnTo>
                          <a:pt x="208" y="416"/>
                        </a:lnTo>
                        <a:lnTo>
                          <a:pt x="64" y="392"/>
                        </a:lnTo>
                        <a:close/>
                      </a:path>
                    </a:pathLst>
                  </a:custGeom>
                  <a:solidFill>
                    <a:srgbClr val="F4C148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86" name="Freeform 170">
                    <a:extLst>
                      <a:ext uri="{FF2B5EF4-FFF2-40B4-BE49-F238E27FC236}">
                        <a16:creationId xmlns:a16="http://schemas.microsoft.com/office/drawing/2014/main" id="{10BF8EE5-9545-46BA-A406-FB1A6BEC5AD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29" y="610"/>
                    <a:ext cx="162" cy="320"/>
                  </a:xfrm>
                  <a:custGeom>
                    <a:avLst/>
                    <a:gdLst>
                      <a:gd name="T0" fmla="*/ 34 w 162"/>
                      <a:gd name="T1" fmla="*/ 312 h 320"/>
                      <a:gd name="T2" fmla="*/ 34 w 162"/>
                      <a:gd name="T3" fmla="*/ 312 h 320"/>
                      <a:gd name="T4" fmla="*/ 34 w 162"/>
                      <a:gd name="T5" fmla="*/ 308 h 320"/>
                      <a:gd name="T6" fmla="*/ 36 w 162"/>
                      <a:gd name="T7" fmla="*/ 294 h 320"/>
                      <a:gd name="T8" fmla="*/ 34 w 162"/>
                      <a:gd name="T9" fmla="*/ 268 h 320"/>
                      <a:gd name="T10" fmla="*/ 26 w 162"/>
                      <a:gd name="T11" fmla="*/ 224 h 320"/>
                      <a:gd name="T12" fmla="*/ 26 w 162"/>
                      <a:gd name="T13" fmla="*/ 224 h 320"/>
                      <a:gd name="T14" fmla="*/ 20 w 162"/>
                      <a:gd name="T15" fmla="*/ 202 h 320"/>
                      <a:gd name="T16" fmla="*/ 16 w 162"/>
                      <a:gd name="T17" fmla="*/ 186 h 320"/>
                      <a:gd name="T18" fmla="*/ 6 w 162"/>
                      <a:gd name="T19" fmla="*/ 166 h 320"/>
                      <a:gd name="T20" fmla="*/ 4 w 162"/>
                      <a:gd name="T21" fmla="*/ 160 h 320"/>
                      <a:gd name="T22" fmla="*/ 2 w 162"/>
                      <a:gd name="T23" fmla="*/ 154 h 320"/>
                      <a:gd name="T24" fmla="*/ 0 w 162"/>
                      <a:gd name="T25" fmla="*/ 142 h 320"/>
                      <a:gd name="T26" fmla="*/ 2 w 162"/>
                      <a:gd name="T27" fmla="*/ 128 h 320"/>
                      <a:gd name="T28" fmla="*/ 2 w 162"/>
                      <a:gd name="T29" fmla="*/ 128 h 320"/>
                      <a:gd name="T30" fmla="*/ 6 w 162"/>
                      <a:gd name="T31" fmla="*/ 108 h 320"/>
                      <a:gd name="T32" fmla="*/ 10 w 162"/>
                      <a:gd name="T33" fmla="*/ 88 h 320"/>
                      <a:gd name="T34" fmla="*/ 24 w 162"/>
                      <a:gd name="T35" fmla="*/ 46 h 320"/>
                      <a:gd name="T36" fmla="*/ 42 w 162"/>
                      <a:gd name="T37" fmla="*/ 0 h 320"/>
                      <a:gd name="T38" fmla="*/ 114 w 162"/>
                      <a:gd name="T39" fmla="*/ 0 h 320"/>
                      <a:gd name="T40" fmla="*/ 114 w 162"/>
                      <a:gd name="T41" fmla="*/ 0 h 320"/>
                      <a:gd name="T42" fmla="*/ 122 w 162"/>
                      <a:gd name="T43" fmla="*/ 8 h 320"/>
                      <a:gd name="T44" fmla="*/ 140 w 162"/>
                      <a:gd name="T45" fmla="*/ 30 h 320"/>
                      <a:gd name="T46" fmla="*/ 148 w 162"/>
                      <a:gd name="T47" fmla="*/ 46 h 320"/>
                      <a:gd name="T48" fmla="*/ 156 w 162"/>
                      <a:gd name="T49" fmla="*/ 62 h 320"/>
                      <a:gd name="T50" fmla="*/ 162 w 162"/>
                      <a:gd name="T51" fmla="*/ 78 h 320"/>
                      <a:gd name="T52" fmla="*/ 162 w 162"/>
                      <a:gd name="T53" fmla="*/ 88 h 320"/>
                      <a:gd name="T54" fmla="*/ 162 w 162"/>
                      <a:gd name="T55" fmla="*/ 96 h 320"/>
                      <a:gd name="T56" fmla="*/ 162 w 162"/>
                      <a:gd name="T57" fmla="*/ 96 h 320"/>
                      <a:gd name="T58" fmla="*/ 156 w 162"/>
                      <a:gd name="T59" fmla="*/ 130 h 320"/>
                      <a:gd name="T60" fmla="*/ 150 w 162"/>
                      <a:gd name="T61" fmla="*/ 166 h 320"/>
                      <a:gd name="T62" fmla="*/ 142 w 162"/>
                      <a:gd name="T63" fmla="*/ 200 h 320"/>
                      <a:gd name="T64" fmla="*/ 138 w 162"/>
                      <a:gd name="T65" fmla="*/ 232 h 320"/>
                      <a:gd name="T66" fmla="*/ 138 w 162"/>
                      <a:gd name="T67" fmla="*/ 232 h 320"/>
                      <a:gd name="T68" fmla="*/ 138 w 162"/>
                      <a:gd name="T69" fmla="*/ 292 h 320"/>
                      <a:gd name="T70" fmla="*/ 138 w 162"/>
                      <a:gd name="T71" fmla="*/ 320 h 320"/>
                      <a:gd name="T72" fmla="*/ 34 w 162"/>
                      <a:gd name="T73" fmla="*/ 312 h 3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62" h="320">
                        <a:moveTo>
                          <a:pt x="34" y="312"/>
                        </a:moveTo>
                        <a:lnTo>
                          <a:pt x="34" y="312"/>
                        </a:lnTo>
                        <a:lnTo>
                          <a:pt x="34" y="308"/>
                        </a:lnTo>
                        <a:lnTo>
                          <a:pt x="36" y="294"/>
                        </a:lnTo>
                        <a:lnTo>
                          <a:pt x="34" y="268"/>
                        </a:lnTo>
                        <a:lnTo>
                          <a:pt x="26" y="224"/>
                        </a:lnTo>
                        <a:lnTo>
                          <a:pt x="26" y="224"/>
                        </a:lnTo>
                        <a:lnTo>
                          <a:pt x="20" y="202"/>
                        </a:lnTo>
                        <a:lnTo>
                          <a:pt x="16" y="186"/>
                        </a:lnTo>
                        <a:lnTo>
                          <a:pt x="6" y="166"/>
                        </a:lnTo>
                        <a:lnTo>
                          <a:pt x="4" y="160"/>
                        </a:lnTo>
                        <a:lnTo>
                          <a:pt x="2" y="154"/>
                        </a:lnTo>
                        <a:lnTo>
                          <a:pt x="0" y="142"/>
                        </a:lnTo>
                        <a:lnTo>
                          <a:pt x="2" y="128"/>
                        </a:lnTo>
                        <a:lnTo>
                          <a:pt x="2" y="128"/>
                        </a:lnTo>
                        <a:lnTo>
                          <a:pt x="6" y="108"/>
                        </a:lnTo>
                        <a:lnTo>
                          <a:pt x="10" y="88"/>
                        </a:lnTo>
                        <a:lnTo>
                          <a:pt x="24" y="46"/>
                        </a:lnTo>
                        <a:lnTo>
                          <a:pt x="42" y="0"/>
                        </a:lnTo>
                        <a:lnTo>
                          <a:pt x="114" y="0"/>
                        </a:lnTo>
                        <a:lnTo>
                          <a:pt x="114" y="0"/>
                        </a:lnTo>
                        <a:lnTo>
                          <a:pt x="122" y="8"/>
                        </a:lnTo>
                        <a:lnTo>
                          <a:pt x="140" y="30"/>
                        </a:lnTo>
                        <a:lnTo>
                          <a:pt x="148" y="46"/>
                        </a:lnTo>
                        <a:lnTo>
                          <a:pt x="156" y="62"/>
                        </a:lnTo>
                        <a:lnTo>
                          <a:pt x="162" y="78"/>
                        </a:lnTo>
                        <a:lnTo>
                          <a:pt x="162" y="88"/>
                        </a:lnTo>
                        <a:lnTo>
                          <a:pt x="162" y="96"/>
                        </a:lnTo>
                        <a:lnTo>
                          <a:pt x="162" y="96"/>
                        </a:lnTo>
                        <a:lnTo>
                          <a:pt x="156" y="130"/>
                        </a:lnTo>
                        <a:lnTo>
                          <a:pt x="150" y="166"/>
                        </a:lnTo>
                        <a:lnTo>
                          <a:pt x="142" y="200"/>
                        </a:lnTo>
                        <a:lnTo>
                          <a:pt x="138" y="232"/>
                        </a:lnTo>
                        <a:lnTo>
                          <a:pt x="138" y="232"/>
                        </a:lnTo>
                        <a:lnTo>
                          <a:pt x="138" y="292"/>
                        </a:lnTo>
                        <a:lnTo>
                          <a:pt x="138" y="320"/>
                        </a:lnTo>
                        <a:lnTo>
                          <a:pt x="34" y="312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87" name="Freeform 171">
                    <a:extLst>
                      <a:ext uri="{FF2B5EF4-FFF2-40B4-BE49-F238E27FC236}">
                        <a16:creationId xmlns:a16="http://schemas.microsoft.com/office/drawing/2014/main" id="{C95A7B09-63EF-409F-8C06-CA7FBFAC481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63" y="658"/>
                    <a:ext cx="104" cy="64"/>
                  </a:xfrm>
                  <a:custGeom>
                    <a:avLst/>
                    <a:gdLst>
                      <a:gd name="T0" fmla="*/ 0 w 104"/>
                      <a:gd name="T1" fmla="*/ 32 h 64"/>
                      <a:gd name="T2" fmla="*/ 0 w 104"/>
                      <a:gd name="T3" fmla="*/ 32 h 64"/>
                      <a:gd name="T4" fmla="*/ 2 w 104"/>
                      <a:gd name="T5" fmla="*/ 26 h 64"/>
                      <a:gd name="T6" fmla="*/ 4 w 104"/>
                      <a:gd name="T7" fmla="*/ 20 h 64"/>
                      <a:gd name="T8" fmla="*/ 8 w 104"/>
                      <a:gd name="T9" fmla="*/ 14 h 64"/>
                      <a:gd name="T10" fmla="*/ 16 w 104"/>
                      <a:gd name="T11" fmla="*/ 10 h 64"/>
                      <a:gd name="T12" fmla="*/ 22 w 104"/>
                      <a:gd name="T13" fmla="*/ 6 h 64"/>
                      <a:gd name="T14" fmla="*/ 32 w 104"/>
                      <a:gd name="T15" fmla="*/ 2 h 64"/>
                      <a:gd name="T16" fmla="*/ 42 w 104"/>
                      <a:gd name="T17" fmla="*/ 0 h 64"/>
                      <a:gd name="T18" fmla="*/ 52 w 104"/>
                      <a:gd name="T19" fmla="*/ 0 h 64"/>
                      <a:gd name="T20" fmla="*/ 52 w 104"/>
                      <a:gd name="T21" fmla="*/ 0 h 64"/>
                      <a:gd name="T22" fmla="*/ 62 w 104"/>
                      <a:gd name="T23" fmla="*/ 0 h 64"/>
                      <a:gd name="T24" fmla="*/ 72 w 104"/>
                      <a:gd name="T25" fmla="*/ 2 h 64"/>
                      <a:gd name="T26" fmla="*/ 82 w 104"/>
                      <a:gd name="T27" fmla="*/ 6 h 64"/>
                      <a:gd name="T28" fmla="*/ 88 w 104"/>
                      <a:gd name="T29" fmla="*/ 10 h 64"/>
                      <a:gd name="T30" fmla="*/ 96 w 104"/>
                      <a:gd name="T31" fmla="*/ 14 h 64"/>
                      <a:gd name="T32" fmla="*/ 100 w 104"/>
                      <a:gd name="T33" fmla="*/ 20 h 64"/>
                      <a:gd name="T34" fmla="*/ 102 w 104"/>
                      <a:gd name="T35" fmla="*/ 26 h 64"/>
                      <a:gd name="T36" fmla="*/ 104 w 104"/>
                      <a:gd name="T37" fmla="*/ 32 h 64"/>
                      <a:gd name="T38" fmla="*/ 104 w 104"/>
                      <a:gd name="T39" fmla="*/ 32 h 64"/>
                      <a:gd name="T40" fmla="*/ 102 w 104"/>
                      <a:gd name="T41" fmla="*/ 38 h 64"/>
                      <a:gd name="T42" fmla="*/ 100 w 104"/>
                      <a:gd name="T43" fmla="*/ 44 h 64"/>
                      <a:gd name="T44" fmla="*/ 96 w 104"/>
                      <a:gd name="T45" fmla="*/ 50 h 64"/>
                      <a:gd name="T46" fmla="*/ 88 w 104"/>
                      <a:gd name="T47" fmla="*/ 54 h 64"/>
                      <a:gd name="T48" fmla="*/ 82 w 104"/>
                      <a:gd name="T49" fmla="*/ 58 h 64"/>
                      <a:gd name="T50" fmla="*/ 72 w 104"/>
                      <a:gd name="T51" fmla="*/ 62 h 64"/>
                      <a:gd name="T52" fmla="*/ 62 w 104"/>
                      <a:gd name="T53" fmla="*/ 64 h 64"/>
                      <a:gd name="T54" fmla="*/ 52 w 104"/>
                      <a:gd name="T55" fmla="*/ 64 h 64"/>
                      <a:gd name="T56" fmla="*/ 52 w 104"/>
                      <a:gd name="T57" fmla="*/ 64 h 64"/>
                      <a:gd name="T58" fmla="*/ 42 w 104"/>
                      <a:gd name="T59" fmla="*/ 64 h 64"/>
                      <a:gd name="T60" fmla="*/ 32 w 104"/>
                      <a:gd name="T61" fmla="*/ 62 h 64"/>
                      <a:gd name="T62" fmla="*/ 22 w 104"/>
                      <a:gd name="T63" fmla="*/ 58 h 64"/>
                      <a:gd name="T64" fmla="*/ 16 w 104"/>
                      <a:gd name="T65" fmla="*/ 54 h 64"/>
                      <a:gd name="T66" fmla="*/ 8 w 104"/>
                      <a:gd name="T67" fmla="*/ 50 h 64"/>
                      <a:gd name="T68" fmla="*/ 4 w 104"/>
                      <a:gd name="T69" fmla="*/ 44 h 64"/>
                      <a:gd name="T70" fmla="*/ 2 w 104"/>
                      <a:gd name="T71" fmla="*/ 38 h 64"/>
                      <a:gd name="T72" fmla="*/ 0 w 104"/>
                      <a:gd name="T73" fmla="*/ 32 h 64"/>
                      <a:gd name="T74" fmla="*/ 0 w 104"/>
                      <a:gd name="T75" fmla="*/ 32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04" h="64">
                        <a:moveTo>
                          <a:pt x="0" y="32"/>
                        </a:moveTo>
                        <a:lnTo>
                          <a:pt x="0" y="32"/>
                        </a:lnTo>
                        <a:lnTo>
                          <a:pt x="2" y="26"/>
                        </a:lnTo>
                        <a:lnTo>
                          <a:pt x="4" y="20"/>
                        </a:lnTo>
                        <a:lnTo>
                          <a:pt x="8" y="14"/>
                        </a:lnTo>
                        <a:lnTo>
                          <a:pt x="16" y="10"/>
                        </a:lnTo>
                        <a:lnTo>
                          <a:pt x="22" y="6"/>
                        </a:lnTo>
                        <a:lnTo>
                          <a:pt x="32" y="2"/>
                        </a:lnTo>
                        <a:lnTo>
                          <a:pt x="42" y="0"/>
                        </a:lnTo>
                        <a:lnTo>
                          <a:pt x="52" y="0"/>
                        </a:lnTo>
                        <a:lnTo>
                          <a:pt x="52" y="0"/>
                        </a:lnTo>
                        <a:lnTo>
                          <a:pt x="62" y="0"/>
                        </a:lnTo>
                        <a:lnTo>
                          <a:pt x="72" y="2"/>
                        </a:lnTo>
                        <a:lnTo>
                          <a:pt x="82" y="6"/>
                        </a:lnTo>
                        <a:lnTo>
                          <a:pt x="88" y="10"/>
                        </a:lnTo>
                        <a:lnTo>
                          <a:pt x="96" y="14"/>
                        </a:lnTo>
                        <a:lnTo>
                          <a:pt x="100" y="20"/>
                        </a:lnTo>
                        <a:lnTo>
                          <a:pt x="102" y="26"/>
                        </a:lnTo>
                        <a:lnTo>
                          <a:pt x="104" y="32"/>
                        </a:lnTo>
                        <a:lnTo>
                          <a:pt x="104" y="32"/>
                        </a:lnTo>
                        <a:lnTo>
                          <a:pt x="102" y="38"/>
                        </a:lnTo>
                        <a:lnTo>
                          <a:pt x="100" y="44"/>
                        </a:lnTo>
                        <a:lnTo>
                          <a:pt x="96" y="50"/>
                        </a:lnTo>
                        <a:lnTo>
                          <a:pt x="88" y="54"/>
                        </a:lnTo>
                        <a:lnTo>
                          <a:pt x="82" y="58"/>
                        </a:lnTo>
                        <a:lnTo>
                          <a:pt x="72" y="62"/>
                        </a:lnTo>
                        <a:lnTo>
                          <a:pt x="62" y="64"/>
                        </a:lnTo>
                        <a:lnTo>
                          <a:pt x="52" y="64"/>
                        </a:lnTo>
                        <a:lnTo>
                          <a:pt x="52" y="64"/>
                        </a:lnTo>
                        <a:lnTo>
                          <a:pt x="42" y="64"/>
                        </a:lnTo>
                        <a:lnTo>
                          <a:pt x="32" y="62"/>
                        </a:lnTo>
                        <a:lnTo>
                          <a:pt x="22" y="58"/>
                        </a:lnTo>
                        <a:lnTo>
                          <a:pt x="16" y="54"/>
                        </a:lnTo>
                        <a:lnTo>
                          <a:pt x="8" y="50"/>
                        </a:lnTo>
                        <a:lnTo>
                          <a:pt x="4" y="44"/>
                        </a:lnTo>
                        <a:lnTo>
                          <a:pt x="2" y="38"/>
                        </a:lnTo>
                        <a:lnTo>
                          <a:pt x="0" y="32"/>
                        </a:lnTo>
                        <a:lnTo>
                          <a:pt x="0" y="32"/>
                        </a:lnTo>
                        <a:close/>
                      </a:path>
                    </a:pathLst>
                  </a:custGeom>
                  <a:solidFill>
                    <a:srgbClr val="F1F1F2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88" name="Freeform 172">
                    <a:extLst>
                      <a:ext uri="{FF2B5EF4-FFF2-40B4-BE49-F238E27FC236}">
                        <a16:creationId xmlns:a16="http://schemas.microsoft.com/office/drawing/2014/main" id="{B15453DF-BF1B-46CE-A486-AA3938AE715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71" y="746"/>
                    <a:ext cx="88" cy="80"/>
                  </a:xfrm>
                  <a:custGeom>
                    <a:avLst/>
                    <a:gdLst>
                      <a:gd name="T0" fmla="*/ 0 w 88"/>
                      <a:gd name="T1" fmla="*/ 40 h 80"/>
                      <a:gd name="T2" fmla="*/ 0 w 88"/>
                      <a:gd name="T3" fmla="*/ 40 h 80"/>
                      <a:gd name="T4" fmla="*/ 0 w 88"/>
                      <a:gd name="T5" fmla="*/ 32 h 80"/>
                      <a:gd name="T6" fmla="*/ 4 w 88"/>
                      <a:gd name="T7" fmla="*/ 24 h 80"/>
                      <a:gd name="T8" fmla="*/ 8 w 88"/>
                      <a:gd name="T9" fmla="*/ 18 h 80"/>
                      <a:gd name="T10" fmla="*/ 12 w 88"/>
                      <a:gd name="T11" fmla="*/ 12 h 80"/>
                      <a:gd name="T12" fmla="*/ 20 w 88"/>
                      <a:gd name="T13" fmla="*/ 6 h 80"/>
                      <a:gd name="T14" fmla="*/ 26 w 88"/>
                      <a:gd name="T15" fmla="*/ 4 h 80"/>
                      <a:gd name="T16" fmla="*/ 36 w 88"/>
                      <a:gd name="T17" fmla="*/ 0 h 80"/>
                      <a:gd name="T18" fmla="*/ 44 w 88"/>
                      <a:gd name="T19" fmla="*/ 0 h 80"/>
                      <a:gd name="T20" fmla="*/ 44 w 88"/>
                      <a:gd name="T21" fmla="*/ 0 h 80"/>
                      <a:gd name="T22" fmla="*/ 52 w 88"/>
                      <a:gd name="T23" fmla="*/ 0 h 80"/>
                      <a:gd name="T24" fmla="*/ 62 w 88"/>
                      <a:gd name="T25" fmla="*/ 4 h 80"/>
                      <a:gd name="T26" fmla="*/ 68 w 88"/>
                      <a:gd name="T27" fmla="*/ 6 h 80"/>
                      <a:gd name="T28" fmla="*/ 76 w 88"/>
                      <a:gd name="T29" fmla="*/ 12 h 80"/>
                      <a:gd name="T30" fmla="*/ 80 w 88"/>
                      <a:gd name="T31" fmla="*/ 18 h 80"/>
                      <a:gd name="T32" fmla="*/ 84 w 88"/>
                      <a:gd name="T33" fmla="*/ 24 h 80"/>
                      <a:gd name="T34" fmla="*/ 88 w 88"/>
                      <a:gd name="T35" fmla="*/ 32 h 80"/>
                      <a:gd name="T36" fmla="*/ 88 w 88"/>
                      <a:gd name="T37" fmla="*/ 40 h 80"/>
                      <a:gd name="T38" fmla="*/ 88 w 88"/>
                      <a:gd name="T39" fmla="*/ 40 h 80"/>
                      <a:gd name="T40" fmla="*/ 88 w 88"/>
                      <a:gd name="T41" fmla="*/ 48 h 80"/>
                      <a:gd name="T42" fmla="*/ 84 w 88"/>
                      <a:gd name="T43" fmla="*/ 56 h 80"/>
                      <a:gd name="T44" fmla="*/ 80 w 88"/>
                      <a:gd name="T45" fmla="*/ 62 h 80"/>
                      <a:gd name="T46" fmla="*/ 76 w 88"/>
                      <a:gd name="T47" fmla="*/ 68 h 80"/>
                      <a:gd name="T48" fmla="*/ 68 w 88"/>
                      <a:gd name="T49" fmla="*/ 74 h 80"/>
                      <a:gd name="T50" fmla="*/ 62 w 88"/>
                      <a:gd name="T51" fmla="*/ 76 h 80"/>
                      <a:gd name="T52" fmla="*/ 52 w 88"/>
                      <a:gd name="T53" fmla="*/ 80 h 80"/>
                      <a:gd name="T54" fmla="*/ 44 w 88"/>
                      <a:gd name="T55" fmla="*/ 80 h 80"/>
                      <a:gd name="T56" fmla="*/ 44 w 88"/>
                      <a:gd name="T57" fmla="*/ 80 h 80"/>
                      <a:gd name="T58" fmla="*/ 36 w 88"/>
                      <a:gd name="T59" fmla="*/ 80 h 80"/>
                      <a:gd name="T60" fmla="*/ 26 w 88"/>
                      <a:gd name="T61" fmla="*/ 76 h 80"/>
                      <a:gd name="T62" fmla="*/ 20 w 88"/>
                      <a:gd name="T63" fmla="*/ 74 h 80"/>
                      <a:gd name="T64" fmla="*/ 12 w 88"/>
                      <a:gd name="T65" fmla="*/ 68 h 80"/>
                      <a:gd name="T66" fmla="*/ 8 w 88"/>
                      <a:gd name="T67" fmla="*/ 62 h 80"/>
                      <a:gd name="T68" fmla="*/ 4 w 88"/>
                      <a:gd name="T69" fmla="*/ 56 h 80"/>
                      <a:gd name="T70" fmla="*/ 0 w 88"/>
                      <a:gd name="T71" fmla="*/ 48 h 80"/>
                      <a:gd name="T72" fmla="*/ 0 w 88"/>
                      <a:gd name="T73" fmla="*/ 40 h 80"/>
                      <a:gd name="T74" fmla="*/ 0 w 88"/>
                      <a:gd name="T75" fmla="*/ 4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88" h="80">
                        <a:moveTo>
                          <a:pt x="0" y="40"/>
                        </a:moveTo>
                        <a:lnTo>
                          <a:pt x="0" y="40"/>
                        </a:lnTo>
                        <a:lnTo>
                          <a:pt x="0" y="32"/>
                        </a:lnTo>
                        <a:lnTo>
                          <a:pt x="4" y="24"/>
                        </a:lnTo>
                        <a:lnTo>
                          <a:pt x="8" y="18"/>
                        </a:lnTo>
                        <a:lnTo>
                          <a:pt x="12" y="12"/>
                        </a:lnTo>
                        <a:lnTo>
                          <a:pt x="20" y="6"/>
                        </a:lnTo>
                        <a:lnTo>
                          <a:pt x="26" y="4"/>
                        </a:lnTo>
                        <a:lnTo>
                          <a:pt x="36" y="0"/>
                        </a:lnTo>
                        <a:lnTo>
                          <a:pt x="44" y="0"/>
                        </a:lnTo>
                        <a:lnTo>
                          <a:pt x="44" y="0"/>
                        </a:lnTo>
                        <a:lnTo>
                          <a:pt x="52" y="0"/>
                        </a:lnTo>
                        <a:lnTo>
                          <a:pt x="62" y="4"/>
                        </a:lnTo>
                        <a:lnTo>
                          <a:pt x="68" y="6"/>
                        </a:lnTo>
                        <a:lnTo>
                          <a:pt x="76" y="12"/>
                        </a:lnTo>
                        <a:lnTo>
                          <a:pt x="80" y="18"/>
                        </a:lnTo>
                        <a:lnTo>
                          <a:pt x="84" y="24"/>
                        </a:lnTo>
                        <a:lnTo>
                          <a:pt x="88" y="32"/>
                        </a:lnTo>
                        <a:lnTo>
                          <a:pt x="88" y="40"/>
                        </a:lnTo>
                        <a:lnTo>
                          <a:pt x="88" y="40"/>
                        </a:lnTo>
                        <a:lnTo>
                          <a:pt x="88" y="48"/>
                        </a:lnTo>
                        <a:lnTo>
                          <a:pt x="84" y="56"/>
                        </a:lnTo>
                        <a:lnTo>
                          <a:pt x="80" y="62"/>
                        </a:lnTo>
                        <a:lnTo>
                          <a:pt x="76" y="68"/>
                        </a:lnTo>
                        <a:lnTo>
                          <a:pt x="68" y="74"/>
                        </a:lnTo>
                        <a:lnTo>
                          <a:pt x="62" y="76"/>
                        </a:lnTo>
                        <a:lnTo>
                          <a:pt x="52" y="80"/>
                        </a:lnTo>
                        <a:lnTo>
                          <a:pt x="44" y="80"/>
                        </a:lnTo>
                        <a:lnTo>
                          <a:pt x="44" y="80"/>
                        </a:lnTo>
                        <a:lnTo>
                          <a:pt x="36" y="80"/>
                        </a:lnTo>
                        <a:lnTo>
                          <a:pt x="26" y="76"/>
                        </a:lnTo>
                        <a:lnTo>
                          <a:pt x="20" y="74"/>
                        </a:lnTo>
                        <a:lnTo>
                          <a:pt x="12" y="68"/>
                        </a:lnTo>
                        <a:lnTo>
                          <a:pt x="8" y="62"/>
                        </a:lnTo>
                        <a:lnTo>
                          <a:pt x="4" y="56"/>
                        </a:lnTo>
                        <a:lnTo>
                          <a:pt x="0" y="48"/>
                        </a:lnTo>
                        <a:lnTo>
                          <a:pt x="0" y="40"/>
                        </a:lnTo>
                        <a:lnTo>
                          <a:pt x="0" y="40"/>
                        </a:lnTo>
                        <a:close/>
                      </a:path>
                    </a:pathLst>
                  </a:custGeom>
                  <a:solidFill>
                    <a:srgbClr val="F1F1F2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89" name="Freeform 173">
                    <a:extLst>
                      <a:ext uri="{FF2B5EF4-FFF2-40B4-BE49-F238E27FC236}">
                        <a16:creationId xmlns:a16="http://schemas.microsoft.com/office/drawing/2014/main" id="{BB756CB3-608F-4F34-9E51-5CAFAABF871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31" y="842"/>
                    <a:ext cx="1368" cy="431"/>
                  </a:xfrm>
                  <a:custGeom>
                    <a:avLst/>
                    <a:gdLst>
                      <a:gd name="T0" fmla="*/ 168 w 1368"/>
                      <a:gd name="T1" fmla="*/ 431 h 431"/>
                      <a:gd name="T2" fmla="*/ 168 w 1368"/>
                      <a:gd name="T3" fmla="*/ 431 h 431"/>
                      <a:gd name="T4" fmla="*/ 162 w 1368"/>
                      <a:gd name="T5" fmla="*/ 423 h 431"/>
                      <a:gd name="T6" fmla="*/ 146 w 1368"/>
                      <a:gd name="T7" fmla="*/ 405 h 431"/>
                      <a:gd name="T8" fmla="*/ 134 w 1368"/>
                      <a:gd name="T9" fmla="*/ 395 h 431"/>
                      <a:gd name="T10" fmla="*/ 120 w 1368"/>
                      <a:gd name="T11" fmla="*/ 385 h 431"/>
                      <a:gd name="T12" fmla="*/ 104 w 1368"/>
                      <a:gd name="T13" fmla="*/ 375 h 431"/>
                      <a:gd name="T14" fmla="*/ 88 w 1368"/>
                      <a:gd name="T15" fmla="*/ 367 h 431"/>
                      <a:gd name="T16" fmla="*/ 88 w 1368"/>
                      <a:gd name="T17" fmla="*/ 367 h 431"/>
                      <a:gd name="T18" fmla="*/ 26 w 1368"/>
                      <a:gd name="T19" fmla="*/ 341 h 431"/>
                      <a:gd name="T20" fmla="*/ 0 w 1368"/>
                      <a:gd name="T21" fmla="*/ 327 h 431"/>
                      <a:gd name="T22" fmla="*/ 0 w 1368"/>
                      <a:gd name="T23" fmla="*/ 327 h 431"/>
                      <a:gd name="T24" fmla="*/ 6 w 1368"/>
                      <a:gd name="T25" fmla="*/ 321 h 431"/>
                      <a:gd name="T26" fmla="*/ 22 w 1368"/>
                      <a:gd name="T27" fmla="*/ 311 h 431"/>
                      <a:gd name="T28" fmla="*/ 32 w 1368"/>
                      <a:gd name="T29" fmla="*/ 305 h 431"/>
                      <a:gd name="T30" fmla="*/ 44 w 1368"/>
                      <a:gd name="T31" fmla="*/ 299 h 431"/>
                      <a:gd name="T32" fmla="*/ 58 w 1368"/>
                      <a:gd name="T33" fmla="*/ 297 h 431"/>
                      <a:gd name="T34" fmla="*/ 72 w 1368"/>
                      <a:gd name="T35" fmla="*/ 295 h 431"/>
                      <a:gd name="T36" fmla="*/ 72 w 1368"/>
                      <a:gd name="T37" fmla="*/ 295 h 431"/>
                      <a:gd name="T38" fmla="*/ 100 w 1368"/>
                      <a:gd name="T39" fmla="*/ 297 h 431"/>
                      <a:gd name="T40" fmla="*/ 124 w 1368"/>
                      <a:gd name="T41" fmla="*/ 299 h 431"/>
                      <a:gd name="T42" fmla="*/ 144 w 1368"/>
                      <a:gd name="T43" fmla="*/ 303 h 431"/>
                      <a:gd name="T44" fmla="*/ 160 w 1368"/>
                      <a:gd name="T45" fmla="*/ 176 h 431"/>
                      <a:gd name="T46" fmla="*/ 280 w 1368"/>
                      <a:gd name="T47" fmla="*/ 232 h 431"/>
                      <a:gd name="T48" fmla="*/ 304 w 1368"/>
                      <a:gd name="T49" fmla="*/ 112 h 431"/>
                      <a:gd name="T50" fmla="*/ 416 w 1368"/>
                      <a:gd name="T51" fmla="*/ 176 h 431"/>
                      <a:gd name="T52" fmla="*/ 456 w 1368"/>
                      <a:gd name="T53" fmla="*/ 56 h 431"/>
                      <a:gd name="T54" fmla="*/ 592 w 1368"/>
                      <a:gd name="T55" fmla="*/ 144 h 431"/>
                      <a:gd name="T56" fmla="*/ 680 w 1368"/>
                      <a:gd name="T57" fmla="*/ 0 h 431"/>
                      <a:gd name="T58" fmla="*/ 784 w 1368"/>
                      <a:gd name="T59" fmla="*/ 144 h 431"/>
                      <a:gd name="T60" fmla="*/ 888 w 1368"/>
                      <a:gd name="T61" fmla="*/ 56 h 431"/>
                      <a:gd name="T62" fmla="*/ 952 w 1368"/>
                      <a:gd name="T63" fmla="*/ 184 h 431"/>
                      <a:gd name="T64" fmla="*/ 1080 w 1368"/>
                      <a:gd name="T65" fmla="*/ 112 h 431"/>
                      <a:gd name="T66" fmla="*/ 1088 w 1368"/>
                      <a:gd name="T67" fmla="*/ 232 h 431"/>
                      <a:gd name="T68" fmla="*/ 1208 w 1368"/>
                      <a:gd name="T69" fmla="*/ 200 h 431"/>
                      <a:gd name="T70" fmla="*/ 1224 w 1368"/>
                      <a:gd name="T71" fmla="*/ 303 h 431"/>
                      <a:gd name="T72" fmla="*/ 1368 w 1368"/>
                      <a:gd name="T73" fmla="*/ 327 h 431"/>
                      <a:gd name="T74" fmla="*/ 1368 w 1368"/>
                      <a:gd name="T75" fmla="*/ 327 h 431"/>
                      <a:gd name="T76" fmla="*/ 1356 w 1368"/>
                      <a:gd name="T77" fmla="*/ 331 h 431"/>
                      <a:gd name="T78" fmla="*/ 1324 w 1368"/>
                      <a:gd name="T79" fmla="*/ 339 h 431"/>
                      <a:gd name="T80" fmla="*/ 1306 w 1368"/>
                      <a:gd name="T81" fmla="*/ 347 h 431"/>
                      <a:gd name="T82" fmla="*/ 1288 w 1368"/>
                      <a:gd name="T83" fmla="*/ 355 h 431"/>
                      <a:gd name="T84" fmla="*/ 1270 w 1368"/>
                      <a:gd name="T85" fmla="*/ 365 h 431"/>
                      <a:gd name="T86" fmla="*/ 1256 w 1368"/>
                      <a:gd name="T87" fmla="*/ 375 h 431"/>
                      <a:gd name="T88" fmla="*/ 1256 w 1368"/>
                      <a:gd name="T89" fmla="*/ 375 h 431"/>
                      <a:gd name="T90" fmla="*/ 1216 w 1368"/>
                      <a:gd name="T91" fmla="*/ 415 h 431"/>
                      <a:gd name="T92" fmla="*/ 1200 w 1368"/>
                      <a:gd name="T93" fmla="*/ 431 h 431"/>
                      <a:gd name="T94" fmla="*/ 168 w 1368"/>
                      <a:gd name="T95" fmla="*/ 431 h 4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1368" h="431">
                        <a:moveTo>
                          <a:pt x="168" y="431"/>
                        </a:moveTo>
                        <a:lnTo>
                          <a:pt x="168" y="431"/>
                        </a:lnTo>
                        <a:lnTo>
                          <a:pt x="162" y="423"/>
                        </a:lnTo>
                        <a:lnTo>
                          <a:pt x="146" y="405"/>
                        </a:lnTo>
                        <a:lnTo>
                          <a:pt x="134" y="395"/>
                        </a:lnTo>
                        <a:lnTo>
                          <a:pt x="120" y="385"/>
                        </a:lnTo>
                        <a:lnTo>
                          <a:pt x="104" y="375"/>
                        </a:lnTo>
                        <a:lnTo>
                          <a:pt x="88" y="367"/>
                        </a:lnTo>
                        <a:lnTo>
                          <a:pt x="88" y="367"/>
                        </a:lnTo>
                        <a:lnTo>
                          <a:pt x="26" y="341"/>
                        </a:lnTo>
                        <a:lnTo>
                          <a:pt x="0" y="327"/>
                        </a:lnTo>
                        <a:lnTo>
                          <a:pt x="0" y="327"/>
                        </a:lnTo>
                        <a:lnTo>
                          <a:pt x="6" y="321"/>
                        </a:lnTo>
                        <a:lnTo>
                          <a:pt x="22" y="311"/>
                        </a:lnTo>
                        <a:lnTo>
                          <a:pt x="32" y="305"/>
                        </a:lnTo>
                        <a:lnTo>
                          <a:pt x="44" y="299"/>
                        </a:lnTo>
                        <a:lnTo>
                          <a:pt x="58" y="297"/>
                        </a:lnTo>
                        <a:lnTo>
                          <a:pt x="72" y="295"/>
                        </a:lnTo>
                        <a:lnTo>
                          <a:pt x="72" y="295"/>
                        </a:lnTo>
                        <a:lnTo>
                          <a:pt x="100" y="297"/>
                        </a:lnTo>
                        <a:lnTo>
                          <a:pt x="124" y="299"/>
                        </a:lnTo>
                        <a:lnTo>
                          <a:pt x="144" y="303"/>
                        </a:lnTo>
                        <a:lnTo>
                          <a:pt x="160" y="176"/>
                        </a:lnTo>
                        <a:lnTo>
                          <a:pt x="280" y="232"/>
                        </a:lnTo>
                        <a:lnTo>
                          <a:pt x="304" y="112"/>
                        </a:lnTo>
                        <a:lnTo>
                          <a:pt x="416" y="176"/>
                        </a:lnTo>
                        <a:lnTo>
                          <a:pt x="456" y="56"/>
                        </a:lnTo>
                        <a:lnTo>
                          <a:pt x="592" y="144"/>
                        </a:lnTo>
                        <a:lnTo>
                          <a:pt x="680" y="0"/>
                        </a:lnTo>
                        <a:lnTo>
                          <a:pt x="784" y="144"/>
                        </a:lnTo>
                        <a:lnTo>
                          <a:pt x="888" y="56"/>
                        </a:lnTo>
                        <a:lnTo>
                          <a:pt x="952" y="184"/>
                        </a:lnTo>
                        <a:lnTo>
                          <a:pt x="1080" y="112"/>
                        </a:lnTo>
                        <a:lnTo>
                          <a:pt x="1088" y="232"/>
                        </a:lnTo>
                        <a:lnTo>
                          <a:pt x="1208" y="200"/>
                        </a:lnTo>
                        <a:lnTo>
                          <a:pt x="1224" y="303"/>
                        </a:lnTo>
                        <a:lnTo>
                          <a:pt x="1368" y="327"/>
                        </a:lnTo>
                        <a:lnTo>
                          <a:pt x="1368" y="327"/>
                        </a:lnTo>
                        <a:lnTo>
                          <a:pt x="1356" y="331"/>
                        </a:lnTo>
                        <a:lnTo>
                          <a:pt x="1324" y="339"/>
                        </a:lnTo>
                        <a:lnTo>
                          <a:pt x="1306" y="347"/>
                        </a:lnTo>
                        <a:lnTo>
                          <a:pt x="1288" y="355"/>
                        </a:lnTo>
                        <a:lnTo>
                          <a:pt x="1270" y="365"/>
                        </a:lnTo>
                        <a:lnTo>
                          <a:pt x="1256" y="375"/>
                        </a:lnTo>
                        <a:lnTo>
                          <a:pt x="1256" y="375"/>
                        </a:lnTo>
                        <a:lnTo>
                          <a:pt x="1216" y="415"/>
                        </a:lnTo>
                        <a:lnTo>
                          <a:pt x="1200" y="431"/>
                        </a:lnTo>
                        <a:lnTo>
                          <a:pt x="168" y="431"/>
                        </a:lnTo>
                        <a:close/>
                      </a:path>
                    </a:pathLst>
                  </a:custGeom>
                  <a:solidFill>
                    <a:srgbClr val="F4C148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90" name="Freeform 174">
                    <a:extLst>
                      <a:ext uri="{FF2B5EF4-FFF2-40B4-BE49-F238E27FC236}">
                        <a16:creationId xmlns:a16="http://schemas.microsoft.com/office/drawing/2014/main" id="{D2542317-7382-4747-8E73-2A081ACB92C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11" y="970"/>
                    <a:ext cx="0" cy="152"/>
                  </a:xfrm>
                  <a:custGeom>
                    <a:avLst/>
                    <a:gdLst>
                      <a:gd name="T0" fmla="*/ 152 h 152"/>
                      <a:gd name="T1" fmla="*/ 152 h 152"/>
                      <a:gd name="T2" fmla="*/ 126 h 152"/>
                      <a:gd name="T3" fmla="*/ 74 h 152"/>
                      <a:gd name="T4" fmla="*/ 0 h 152"/>
                    </a:gdLst>
                    <a:ahLst/>
                    <a:cxnLst>
                      <a:cxn ang="0">
                        <a:pos x="0" y="T0"/>
                      </a:cxn>
                      <a:cxn ang="0">
                        <a:pos x="0" y="T1"/>
                      </a:cxn>
                      <a:cxn ang="0">
                        <a:pos x="0" y="T2"/>
                      </a:cxn>
                      <a:cxn ang="0">
                        <a:pos x="0" y="T3"/>
                      </a:cxn>
                      <a:cxn ang="0">
                        <a:pos x="0" y="T4"/>
                      </a:cxn>
                    </a:cxnLst>
                    <a:rect l="0" t="0" r="r" b="b"/>
                    <a:pathLst>
                      <a:path h="152">
                        <a:moveTo>
                          <a:pt x="0" y="152"/>
                        </a:moveTo>
                        <a:lnTo>
                          <a:pt x="0" y="152"/>
                        </a:lnTo>
                        <a:lnTo>
                          <a:pt x="0" y="126"/>
                        </a:lnTo>
                        <a:lnTo>
                          <a:pt x="0" y="74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91" name="Line 175">
                    <a:extLst>
                      <a:ext uri="{FF2B5EF4-FFF2-40B4-BE49-F238E27FC236}">
                        <a16:creationId xmlns:a16="http://schemas.microsoft.com/office/drawing/2014/main" id="{5A28AA45-48C9-4B33-9A9B-E3A5715B362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919" y="1010"/>
                    <a:ext cx="32" cy="119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92" name="Line 176">
                    <a:extLst>
                      <a:ext uri="{FF2B5EF4-FFF2-40B4-BE49-F238E27FC236}">
                        <a16:creationId xmlns:a16="http://schemas.microsoft.com/office/drawing/2014/main" id="{14CCEDAA-1CA1-40CF-AA01-AD89FC905E2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783" y="1074"/>
                    <a:ext cx="40" cy="79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93" name="Line 177">
                    <a:extLst>
                      <a:ext uri="{FF2B5EF4-FFF2-40B4-BE49-F238E27FC236}">
                        <a16:creationId xmlns:a16="http://schemas.microsoft.com/office/drawing/2014/main" id="{D44F242F-D3D6-423F-8BB6-342C43333F4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631" y="1122"/>
                    <a:ext cx="56" cy="71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94" name="Line 178">
                    <a:extLst>
                      <a:ext uri="{FF2B5EF4-FFF2-40B4-BE49-F238E27FC236}">
                        <a16:creationId xmlns:a16="http://schemas.microsoft.com/office/drawing/2014/main" id="{1F3AF8A9-DAE4-46EC-92A9-1A8C4839946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79" y="1026"/>
                    <a:ext cx="24" cy="96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95" name="Line 179">
                    <a:extLst>
                      <a:ext uri="{FF2B5EF4-FFF2-40B4-BE49-F238E27FC236}">
                        <a16:creationId xmlns:a16="http://schemas.microsoft.com/office/drawing/2014/main" id="{B79D417B-399A-4213-9806-F0A52913D54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415" y="1074"/>
                    <a:ext cx="40" cy="79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96" name="Line 180">
                    <a:extLst>
                      <a:ext uri="{FF2B5EF4-FFF2-40B4-BE49-F238E27FC236}">
                        <a16:creationId xmlns:a16="http://schemas.microsoft.com/office/drawing/2014/main" id="{2A31B8AD-94D2-49B9-97E1-29CB534C952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559" y="1137"/>
                    <a:ext cx="32" cy="64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97" name="Freeform 181">
                    <a:extLst>
                      <a:ext uri="{FF2B5EF4-FFF2-40B4-BE49-F238E27FC236}">
                        <a16:creationId xmlns:a16="http://schemas.microsoft.com/office/drawing/2014/main" id="{330D74C1-6F4B-4BD8-86F8-C21C49FD7A0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75" y="1098"/>
                    <a:ext cx="1096" cy="383"/>
                  </a:xfrm>
                  <a:custGeom>
                    <a:avLst/>
                    <a:gdLst>
                      <a:gd name="T0" fmla="*/ 0 w 1096"/>
                      <a:gd name="T1" fmla="*/ 191 h 383"/>
                      <a:gd name="T2" fmla="*/ 2 w 1096"/>
                      <a:gd name="T3" fmla="*/ 171 h 383"/>
                      <a:gd name="T4" fmla="*/ 12 w 1096"/>
                      <a:gd name="T5" fmla="*/ 153 h 383"/>
                      <a:gd name="T6" fmla="*/ 44 w 1096"/>
                      <a:gd name="T7" fmla="*/ 117 h 383"/>
                      <a:gd name="T8" fmla="*/ 94 w 1096"/>
                      <a:gd name="T9" fmla="*/ 83 h 383"/>
                      <a:gd name="T10" fmla="*/ 160 w 1096"/>
                      <a:gd name="T11" fmla="*/ 55 h 383"/>
                      <a:gd name="T12" fmla="*/ 242 w 1096"/>
                      <a:gd name="T13" fmla="*/ 31 h 383"/>
                      <a:gd name="T14" fmla="*/ 334 w 1096"/>
                      <a:gd name="T15" fmla="*/ 16 h 383"/>
                      <a:gd name="T16" fmla="*/ 438 w 1096"/>
                      <a:gd name="T17" fmla="*/ 4 h 383"/>
                      <a:gd name="T18" fmla="*/ 548 w 1096"/>
                      <a:gd name="T19" fmla="*/ 0 h 383"/>
                      <a:gd name="T20" fmla="*/ 604 w 1096"/>
                      <a:gd name="T21" fmla="*/ 0 h 383"/>
                      <a:gd name="T22" fmla="*/ 710 w 1096"/>
                      <a:gd name="T23" fmla="*/ 8 h 383"/>
                      <a:gd name="T24" fmla="*/ 810 w 1096"/>
                      <a:gd name="T25" fmla="*/ 24 h 383"/>
                      <a:gd name="T26" fmla="*/ 896 w 1096"/>
                      <a:gd name="T27" fmla="*/ 43 h 383"/>
                      <a:gd name="T28" fmla="*/ 970 w 1096"/>
                      <a:gd name="T29" fmla="*/ 69 h 383"/>
                      <a:gd name="T30" fmla="*/ 1030 w 1096"/>
                      <a:gd name="T31" fmla="*/ 99 h 383"/>
                      <a:gd name="T32" fmla="*/ 1072 w 1096"/>
                      <a:gd name="T33" fmla="*/ 133 h 383"/>
                      <a:gd name="T34" fmla="*/ 1090 w 1096"/>
                      <a:gd name="T35" fmla="*/ 161 h 383"/>
                      <a:gd name="T36" fmla="*/ 1096 w 1096"/>
                      <a:gd name="T37" fmla="*/ 181 h 383"/>
                      <a:gd name="T38" fmla="*/ 1096 w 1096"/>
                      <a:gd name="T39" fmla="*/ 191 h 383"/>
                      <a:gd name="T40" fmla="*/ 1094 w 1096"/>
                      <a:gd name="T41" fmla="*/ 211 h 383"/>
                      <a:gd name="T42" fmla="*/ 1084 w 1096"/>
                      <a:gd name="T43" fmla="*/ 229 h 383"/>
                      <a:gd name="T44" fmla="*/ 1052 w 1096"/>
                      <a:gd name="T45" fmla="*/ 265 h 383"/>
                      <a:gd name="T46" fmla="*/ 1002 w 1096"/>
                      <a:gd name="T47" fmla="*/ 299 h 383"/>
                      <a:gd name="T48" fmla="*/ 936 w 1096"/>
                      <a:gd name="T49" fmla="*/ 327 h 383"/>
                      <a:gd name="T50" fmla="*/ 854 w 1096"/>
                      <a:gd name="T51" fmla="*/ 351 h 383"/>
                      <a:gd name="T52" fmla="*/ 762 w 1096"/>
                      <a:gd name="T53" fmla="*/ 367 h 383"/>
                      <a:gd name="T54" fmla="*/ 658 w 1096"/>
                      <a:gd name="T55" fmla="*/ 379 h 383"/>
                      <a:gd name="T56" fmla="*/ 548 w 1096"/>
                      <a:gd name="T57" fmla="*/ 383 h 383"/>
                      <a:gd name="T58" fmla="*/ 492 w 1096"/>
                      <a:gd name="T59" fmla="*/ 383 h 383"/>
                      <a:gd name="T60" fmla="*/ 386 w 1096"/>
                      <a:gd name="T61" fmla="*/ 375 h 383"/>
                      <a:gd name="T62" fmla="*/ 286 w 1096"/>
                      <a:gd name="T63" fmla="*/ 359 h 383"/>
                      <a:gd name="T64" fmla="*/ 200 w 1096"/>
                      <a:gd name="T65" fmla="*/ 339 h 383"/>
                      <a:gd name="T66" fmla="*/ 126 w 1096"/>
                      <a:gd name="T67" fmla="*/ 313 h 383"/>
                      <a:gd name="T68" fmla="*/ 66 w 1096"/>
                      <a:gd name="T69" fmla="*/ 283 h 383"/>
                      <a:gd name="T70" fmla="*/ 24 w 1096"/>
                      <a:gd name="T71" fmla="*/ 249 h 383"/>
                      <a:gd name="T72" fmla="*/ 6 w 1096"/>
                      <a:gd name="T73" fmla="*/ 221 h 383"/>
                      <a:gd name="T74" fmla="*/ 0 w 1096"/>
                      <a:gd name="T75" fmla="*/ 201 h 383"/>
                      <a:gd name="T76" fmla="*/ 0 w 1096"/>
                      <a:gd name="T77" fmla="*/ 191 h 3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</a:cxnLst>
                    <a:rect l="0" t="0" r="r" b="b"/>
                    <a:pathLst>
                      <a:path w="1096" h="383">
                        <a:moveTo>
                          <a:pt x="0" y="191"/>
                        </a:moveTo>
                        <a:lnTo>
                          <a:pt x="0" y="191"/>
                        </a:lnTo>
                        <a:lnTo>
                          <a:pt x="0" y="181"/>
                        </a:lnTo>
                        <a:lnTo>
                          <a:pt x="2" y="171"/>
                        </a:lnTo>
                        <a:lnTo>
                          <a:pt x="6" y="161"/>
                        </a:lnTo>
                        <a:lnTo>
                          <a:pt x="12" y="153"/>
                        </a:lnTo>
                        <a:lnTo>
                          <a:pt x="24" y="133"/>
                        </a:lnTo>
                        <a:lnTo>
                          <a:pt x="44" y="117"/>
                        </a:lnTo>
                        <a:lnTo>
                          <a:pt x="66" y="99"/>
                        </a:lnTo>
                        <a:lnTo>
                          <a:pt x="94" y="83"/>
                        </a:lnTo>
                        <a:lnTo>
                          <a:pt x="126" y="69"/>
                        </a:lnTo>
                        <a:lnTo>
                          <a:pt x="160" y="55"/>
                        </a:lnTo>
                        <a:lnTo>
                          <a:pt x="200" y="43"/>
                        </a:lnTo>
                        <a:lnTo>
                          <a:pt x="242" y="31"/>
                        </a:lnTo>
                        <a:lnTo>
                          <a:pt x="286" y="24"/>
                        </a:lnTo>
                        <a:lnTo>
                          <a:pt x="334" y="16"/>
                        </a:lnTo>
                        <a:lnTo>
                          <a:pt x="386" y="8"/>
                        </a:lnTo>
                        <a:lnTo>
                          <a:pt x="438" y="4"/>
                        </a:lnTo>
                        <a:lnTo>
                          <a:pt x="492" y="0"/>
                        </a:lnTo>
                        <a:lnTo>
                          <a:pt x="548" y="0"/>
                        </a:lnTo>
                        <a:lnTo>
                          <a:pt x="548" y="0"/>
                        </a:lnTo>
                        <a:lnTo>
                          <a:pt x="604" y="0"/>
                        </a:lnTo>
                        <a:lnTo>
                          <a:pt x="658" y="4"/>
                        </a:lnTo>
                        <a:lnTo>
                          <a:pt x="710" y="8"/>
                        </a:lnTo>
                        <a:lnTo>
                          <a:pt x="762" y="16"/>
                        </a:lnTo>
                        <a:lnTo>
                          <a:pt x="810" y="24"/>
                        </a:lnTo>
                        <a:lnTo>
                          <a:pt x="854" y="31"/>
                        </a:lnTo>
                        <a:lnTo>
                          <a:pt x="896" y="43"/>
                        </a:lnTo>
                        <a:lnTo>
                          <a:pt x="936" y="55"/>
                        </a:lnTo>
                        <a:lnTo>
                          <a:pt x="970" y="69"/>
                        </a:lnTo>
                        <a:lnTo>
                          <a:pt x="1002" y="83"/>
                        </a:lnTo>
                        <a:lnTo>
                          <a:pt x="1030" y="99"/>
                        </a:lnTo>
                        <a:lnTo>
                          <a:pt x="1052" y="117"/>
                        </a:lnTo>
                        <a:lnTo>
                          <a:pt x="1072" y="133"/>
                        </a:lnTo>
                        <a:lnTo>
                          <a:pt x="1084" y="153"/>
                        </a:lnTo>
                        <a:lnTo>
                          <a:pt x="1090" y="161"/>
                        </a:lnTo>
                        <a:lnTo>
                          <a:pt x="1094" y="171"/>
                        </a:lnTo>
                        <a:lnTo>
                          <a:pt x="1096" y="181"/>
                        </a:lnTo>
                        <a:lnTo>
                          <a:pt x="1096" y="191"/>
                        </a:lnTo>
                        <a:lnTo>
                          <a:pt x="1096" y="191"/>
                        </a:lnTo>
                        <a:lnTo>
                          <a:pt x="1096" y="201"/>
                        </a:lnTo>
                        <a:lnTo>
                          <a:pt x="1094" y="211"/>
                        </a:lnTo>
                        <a:lnTo>
                          <a:pt x="1090" y="221"/>
                        </a:lnTo>
                        <a:lnTo>
                          <a:pt x="1084" y="229"/>
                        </a:lnTo>
                        <a:lnTo>
                          <a:pt x="1072" y="249"/>
                        </a:lnTo>
                        <a:lnTo>
                          <a:pt x="1052" y="265"/>
                        </a:lnTo>
                        <a:lnTo>
                          <a:pt x="1030" y="283"/>
                        </a:lnTo>
                        <a:lnTo>
                          <a:pt x="1002" y="299"/>
                        </a:lnTo>
                        <a:lnTo>
                          <a:pt x="970" y="313"/>
                        </a:lnTo>
                        <a:lnTo>
                          <a:pt x="936" y="327"/>
                        </a:lnTo>
                        <a:lnTo>
                          <a:pt x="896" y="339"/>
                        </a:lnTo>
                        <a:lnTo>
                          <a:pt x="854" y="351"/>
                        </a:lnTo>
                        <a:lnTo>
                          <a:pt x="810" y="359"/>
                        </a:lnTo>
                        <a:lnTo>
                          <a:pt x="762" y="367"/>
                        </a:lnTo>
                        <a:lnTo>
                          <a:pt x="710" y="375"/>
                        </a:lnTo>
                        <a:lnTo>
                          <a:pt x="658" y="379"/>
                        </a:lnTo>
                        <a:lnTo>
                          <a:pt x="604" y="383"/>
                        </a:lnTo>
                        <a:lnTo>
                          <a:pt x="548" y="383"/>
                        </a:lnTo>
                        <a:lnTo>
                          <a:pt x="548" y="383"/>
                        </a:lnTo>
                        <a:lnTo>
                          <a:pt x="492" y="383"/>
                        </a:lnTo>
                        <a:lnTo>
                          <a:pt x="438" y="379"/>
                        </a:lnTo>
                        <a:lnTo>
                          <a:pt x="386" y="375"/>
                        </a:lnTo>
                        <a:lnTo>
                          <a:pt x="334" y="367"/>
                        </a:lnTo>
                        <a:lnTo>
                          <a:pt x="286" y="359"/>
                        </a:lnTo>
                        <a:lnTo>
                          <a:pt x="242" y="351"/>
                        </a:lnTo>
                        <a:lnTo>
                          <a:pt x="200" y="339"/>
                        </a:lnTo>
                        <a:lnTo>
                          <a:pt x="160" y="327"/>
                        </a:lnTo>
                        <a:lnTo>
                          <a:pt x="126" y="313"/>
                        </a:lnTo>
                        <a:lnTo>
                          <a:pt x="94" y="299"/>
                        </a:lnTo>
                        <a:lnTo>
                          <a:pt x="66" y="283"/>
                        </a:lnTo>
                        <a:lnTo>
                          <a:pt x="44" y="265"/>
                        </a:lnTo>
                        <a:lnTo>
                          <a:pt x="24" y="249"/>
                        </a:lnTo>
                        <a:lnTo>
                          <a:pt x="12" y="229"/>
                        </a:lnTo>
                        <a:lnTo>
                          <a:pt x="6" y="221"/>
                        </a:lnTo>
                        <a:lnTo>
                          <a:pt x="2" y="211"/>
                        </a:lnTo>
                        <a:lnTo>
                          <a:pt x="0" y="201"/>
                        </a:lnTo>
                        <a:lnTo>
                          <a:pt x="0" y="191"/>
                        </a:lnTo>
                        <a:lnTo>
                          <a:pt x="0" y="191"/>
                        </a:lnTo>
                        <a:close/>
                      </a:path>
                    </a:pathLst>
                  </a:custGeom>
                  <a:solidFill>
                    <a:srgbClr val="EFBD46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98" name="Freeform 182">
                    <a:extLst>
                      <a:ext uri="{FF2B5EF4-FFF2-40B4-BE49-F238E27FC236}">
                        <a16:creationId xmlns:a16="http://schemas.microsoft.com/office/drawing/2014/main" id="{D9B14873-F714-4429-933C-F328C17208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3" y="1145"/>
                    <a:ext cx="1008" cy="386"/>
                  </a:xfrm>
                  <a:custGeom>
                    <a:avLst/>
                    <a:gdLst>
                      <a:gd name="T0" fmla="*/ 2 w 1008"/>
                      <a:gd name="T1" fmla="*/ 168 h 386"/>
                      <a:gd name="T2" fmla="*/ 0 w 1008"/>
                      <a:gd name="T3" fmla="*/ 150 h 386"/>
                      <a:gd name="T4" fmla="*/ 2 w 1008"/>
                      <a:gd name="T5" fmla="*/ 132 h 386"/>
                      <a:gd name="T6" fmla="*/ 10 w 1008"/>
                      <a:gd name="T7" fmla="*/ 116 h 386"/>
                      <a:gd name="T8" fmla="*/ 44 w 1008"/>
                      <a:gd name="T9" fmla="*/ 84 h 386"/>
                      <a:gd name="T10" fmla="*/ 98 w 1008"/>
                      <a:gd name="T11" fmla="*/ 58 h 386"/>
                      <a:gd name="T12" fmla="*/ 168 w 1008"/>
                      <a:gd name="T13" fmla="*/ 36 h 386"/>
                      <a:gd name="T14" fmla="*/ 252 w 1008"/>
                      <a:gd name="T15" fmla="*/ 18 h 386"/>
                      <a:gd name="T16" fmla="*/ 348 w 1008"/>
                      <a:gd name="T17" fmla="*/ 6 h 386"/>
                      <a:gd name="T18" fmla="*/ 454 w 1008"/>
                      <a:gd name="T19" fmla="*/ 0 h 386"/>
                      <a:gd name="T20" fmla="*/ 510 w 1008"/>
                      <a:gd name="T21" fmla="*/ 0 h 386"/>
                      <a:gd name="T22" fmla="*/ 620 w 1008"/>
                      <a:gd name="T23" fmla="*/ 4 h 386"/>
                      <a:gd name="T24" fmla="*/ 720 w 1008"/>
                      <a:gd name="T25" fmla="*/ 14 h 386"/>
                      <a:gd name="T26" fmla="*/ 808 w 1008"/>
                      <a:gd name="T27" fmla="*/ 32 h 386"/>
                      <a:gd name="T28" fmla="*/ 882 w 1008"/>
                      <a:gd name="T29" fmla="*/ 56 h 386"/>
                      <a:gd name="T30" fmla="*/ 942 w 1008"/>
                      <a:gd name="T31" fmla="*/ 84 h 386"/>
                      <a:gd name="T32" fmla="*/ 984 w 1008"/>
                      <a:gd name="T33" fmla="*/ 114 h 386"/>
                      <a:gd name="T34" fmla="*/ 1002 w 1008"/>
                      <a:gd name="T35" fmla="*/ 140 h 386"/>
                      <a:gd name="T36" fmla="*/ 1008 w 1008"/>
                      <a:gd name="T37" fmla="*/ 158 h 386"/>
                      <a:gd name="T38" fmla="*/ 1006 w 1008"/>
                      <a:gd name="T39" fmla="*/ 178 h 386"/>
                      <a:gd name="T40" fmla="*/ 1004 w 1008"/>
                      <a:gd name="T41" fmla="*/ 186 h 386"/>
                      <a:gd name="T42" fmla="*/ 976 w 1008"/>
                      <a:gd name="T43" fmla="*/ 260 h 386"/>
                      <a:gd name="T44" fmla="*/ 940 w 1008"/>
                      <a:gd name="T45" fmla="*/ 314 h 386"/>
                      <a:gd name="T46" fmla="*/ 896 w 1008"/>
                      <a:gd name="T47" fmla="*/ 348 h 386"/>
                      <a:gd name="T48" fmla="*/ 844 w 1008"/>
                      <a:gd name="T49" fmla="*/ 370 h 386"/>
                      <a:gd name="T50" fmla="*/ 780 w 1008"/>
                      <a:gd name="T51" fmla="*/ 382 h 386"/>
                      <a:gd name="T52" fmla="*/ 704 w 1008"/>
                      <a:gd name="T53" fmla="*/ 386 h 386"/>
                      <a:gd name="T54" fmla="*/ 510 w 1008"/>
                      <a:gd name="T55" fmla="*/ 384 h 386"/>
                      <a:gd name="T56" fmla="*/ 404 w 1008"/>
                      <a:gd name="T57" fmla="*/ 384 h 386"/>
                      <a:gd name="T58" fmla="*/ 272 w 1008"/>
                      <a:gd name="T59" fmla="*/ 378 h 386"/>
                      <a:gd name="T60" fmla="*/ 200 w 1008"/>
                      <a:gd name="T61" fmla="*/ 366 h 386"/>
                      <a:gd name="T62" fmla="*/ 140 w 1008"/>
                      <a:gd name="T63" fmla="*/ 346 h 386"/>
                      <a:gd name="T64" fmla="*/ 90 w 1008"/>
                      <a:gd name="T65" fmla="*/ 314 h 386"/>
                      <a:gd name="T66" fmla="*/ 48 w 1008"/>
                      <a:gd name="T67" fmla="*/ 268 h 386"/>
                      <a:gd name="T68" fmla="*/ 16 w 1008"/>
                      <a:gd name="T69" fmla="*/ 206 h 386"/>
                      <a:gd name="T70" fmla="*/ 2 w 1008"/>
                      <a:gd name="T71" fmla="*/ 168 h 3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1008" h="386">
                        <a:moveTo>
                          <a:pt x="2" y="168"/>
                        </a:moveTo>
                        <a:lnTo>
                          <a:pt x="2" y="168"/>
                        </a:lnTo>
                        <a:lnTo>
                          <a:pt x="0" y="158"/>
                        </a:lnTo>
                        <a:lnTo>
                          <a:pt x="0" y="150"/>
                        </a:lnTo>
                        <a:lnTo>
                          <a:pt x="0" y="140"/>
                        </a:lnTo>
                        <a:lnTo>
                          <a:pt x="2" y="132"/>
                        </a:lnTo>
                        <a:lnTo>
                          <a:pt x="6" y="124"/>
                        </a:lnTo>
                        <a:lnTo>
                          <a:pt x="10" y="116"/>
                        </a:lnTo>
                        <a:lnTo>
                          <a:pt x="26" y="100"/>
                        </a:lnTo>
                        <a:lnTo>
                          <a:pt x="44" y="84"/>
                        </a:lnTo>
                        <a:lnTo>
                          <a:pt x="68" y="70"/>
                        </a:lnTo>
                        <a:lnTo>
                          <a:pt x="98" y="58"/>
                        </a:lnTo>
                        <a:lnTo>
                          <a:pt x="130" y="46"/>
                        </a:lnTo>
                        <a:lnTo>
                          <a:pt x="168" y="36"/>
                        </a:lnTo>
                        <a:lnTo>
                          <a:pt x="208" y="26"/>
                        </a:lnTo>
                        <a:lnTo>
                          <a:pt x="252" y="18"/>
                        </a:lnTo>
                        <a:lnTo>
                          <a:pt x="298" y="12"/>
                        </a:lnTo>
                        <a:lnTo>
                          <a:pt x="348" y="6"/>
                        </a:lnTo>
                        <a:lnTo>
                          <a:pt x="400" y="4"/>
                        </a:lnTo>
                        <a:lnTo>
                          <a:pt x="454" y="0"/>
                        </a:lnTo>
                        <a:lnTo>
                          <a:pt x="510" y="0"/>
                        </a:lnTo>
                        <a:lnTo>
                          <a:pt x="510" y="0"/>
                        </a:lnTo>
                        <a:lnTo>
                          <a:pt x="566" y="0"/>
                        </a:lnTo>
                        <a:lnTo>
                          <a:pt x="620" y="4"/>
                        </a:lnTo>
                        <a:lnTo>
                          <a:pt x="670" y="8"/>
                        </a:lnTo>
                        <a:lnTo>
                          <a:pt x="720" y="14"/>
                        </a:lnTo>
                        <a:lnTo>
                          <a:pt x="766" y="22"/>
                        </a:lnTo>
                        <a:lnTo>
                          <a:pt x="808" y="32"/>
                        </a:lnTo>
                        <a:lnTo>
                          <a:pt x="848" y="44"/>
                        </a:lnTo>
                        <a:lnTo>
                          <a:pt x="882" y="56"/>
                        </a:lnTo>
                        <a:lnTo>
                          <a:pt x="914" y="68"/>
                        </a:lnTo>
                        <a:lnTo>
                          <a:pt x="942" y="84"/>
                        </a:lnTo>
                        <a:lnTo>
                          <a:pt x="966" y="98"/>
                        </a:lnTo>
                        <a:lnTo>
                          <a:pt x="984" y="114"/>
                        </a:lnTo>
                        <a:lnTo>
                          <a:pt x="996" y="132"/>
                        </a:lnTo>
                        <a:lnTo>
                          <a:pt x="1002" y="140"/>
                        </a:lnTo>
                        <a:lnTo>
                          <a:pt x="1006" y="150"/>
                        </a:lnTo>
                        <a:lnTo>
                          <a:pt x="1008" y="158"/>
                        </a:lnTo>
                        <a:lnTo>
                          <a:pt x="1008" y="168"/>
                        </a:lnTo>
                        <a:lnTo>
                          <a:pt x="1006" y="178"/>
                        </a:lnTo>
                        <a:lnTo>
                          <a:pt x="1004" y="186"/>
                        </a:lnTo>
                        <a:lnTo>
                          <a:pt x="1004" y="186"/>
                        </a:lnTo>
                        <a:lnTo>
                          <a:pt x="990" y="226"/>
                        </a:lnTo>
                        <a:lnTo>
                          <a:pt x="976" y="260"/>
                        </a:lnTo>
                        <a:lnTo>
                          <a:pt x="958" y="290"/>
                        </a:lnTo>
                        <a:lnTo>
                          <a:pt x="940" y="314"/>
                        </a:lnTo>
                        <a:lnTo>
                          <a:pt x="918" y="332"/>
                        </a:lnTo>
                        <a:lnTo>
                          <a:pt x="896" y="348"/>
                        </a:lnTo>
                        <a:lnTo>
                          <a:pt x="872" y="362"/>
                        </a:lnTo>
                        <a:lnTo>
                          <a:pt x="844" y="370"/>
                        </a:lnTo>
                        <a:lnTo>
                          <a:pt x="814" y="376"/>
                        </a:lnTo>
                        <a:lnTo>
                          <a:pt x="780" y="382"/>
                        </a:lnTo>
                        <a:lnTo>
                          <a:pt x="744" y="384"/>
                        </a:lnTo>
                        <a:lnTo>
                          <a:pt x="704" y="386"/>
                        </a:lnTo>
                        <a:lnTo>
                          <a:pt x="616" y="384"/>
                        </a:lnTo>
                        <a:lnTo>
                          <a:pt x="510" y="384"/>
                        </a:lnTo>
                        <a:lnTo>
                          <a:pt x="510" y="384"/>
                        </a:lnTo>
                        <a:lnTo>
                          <a:pt x="404" y="384"/>
                        </a:lnTo>
                        <a:lnTo>
                          <a:pt x="312" y="380"/>
                        </a:lnTo>
                        <a:lnTo>
                          <a:pt x="272" y="378"/>
                        </a:lnTo>
                        <a:lnTo>
                          <a:pt x="234" y="372"/>
                        </a:lnTo>
                        <a:lnTo>
                          <a:pt x="200" y="366"/>
                        </a:lnTo>
                        <a:lnTo>
                          <a:pt x="168" y="356"/>
                        </a:lnTo>
                        <a:lnTo>
                          <a:pt x="140" y="346"/>
                        </a:lnTo>
                        <a:lnTo>
                          <a:pt x="114" y="332"/>
                        </a:lnTo>
                        <a:lnTo>
                          <a:pt x="90" y="314"/>
                        </a:lnTo>
                        <a:lnTo>
                          <a:pt x="68" y="292"/>
                        </a:lnTo>
                        <a:lnTo>
                          <a:pt x="48" y="268"/>
                        </a:lnTo>
                        <a:lnTo>
                          <a:pt x="32" y="240"/>
                        </a:lnTo>
                        <a:lnTo>
                          <a:pt x="16" y="206"/>
                        </a:lnTo>
                        <a:lnTo>
                          <a:pt x="2" y="168"/>
                        </a:lnTo>
                        <a:lnTo>
                          <a:pt x="2" y="168"/>
                        </a:lnTo>
                        <a:close/>
                      </a:path>
                    </a:pathLst>
                  </a:custGeom>
                  <a:solidFill>
                    <a:srgbClr val="EFBD46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99" name="Freeform 183">
                    <a:extLst>
                      <a:ext uri="{FF2B5EF4-FFF2-40B4-BE49-F238E27FC236}">
                        <a16:creationId xmlns:a16="http://schemas.microsoft.com/office/drawing/2014/main" id="{DE0CCBC5-20B4-432A-A312-528E5FCAE57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5" y="1297"/>
                    <a:ext cx="936" cy="224"/>
                  </a:xfrm>
                  <a:custGeom>
                    <a:avLst/>
                    <a:gdLst>
                      <a:gd name="T0" fmla="*/ 0 w 936"/>
                      <a:gd name="T1" fmla="*/ 112 h 224"/>
                      <a:gd name="T2" fmla="*/ 0 w 936"/>
                      <a:gd name="T3" fmla="*/ 112 h 224"/>
                      <a:gd name="T4" fmla="*/ 2 w 936"/>
                      <a:gd name="T5" fmla="*/ 100 h 224"/>
                      <a:gd name="T6" fmla="*/ 10 w 936"/>
                      <a:gd name="T7" fmla="*/ 90 h 224"/>
                      <a:gd name="T8" fmla="*/ 22 w 936"/>
                      <a:gd name="T9" fmla="*/ 78 h 224"/>
                      <a:gd name="T10" fmla="*/ 36 w 936"/>
                      <a:gd name="T11" fmla="*/ 68 h 224"/>
                      <a:gd name="T12" fmla="*/ 56 w 936"/>
                      <a:gd name="T13" fmla="*/ 58 h 224"/>
                      <a:gd name="T14" fmla="*/ 80 w 936"/>
                      <a:gd name="T15" fmla="*/ 50 h 224"/>
                      <a:gd name="T16" fmla="*/ 106 w 936"/>
                      <a:gd name="T17" fmla="*/ 40 h 224"/>
                      <a:gd name="T18" fmla="*/ 138 w 936"/>
                      <a:gd name="T19" fmla="*/ 32 h 224"/>
                      <a:gd name="T20" fmla="*/ 170 w 936"/>
                      <a:gd name="T21" fmla="*/ 26 h 224"/>
                      <a:gd name="T22" fmla="*/ 206 w 936"/>
                      <a:gd name="T23" fmla="*/ 20 h 224"/>
                      <a:gd name="T24" fmla="*/ 286 w 936"/>
                      <a:gd name="T25" fmla="*/ 8 h 224"/>
                      <a:gd name="T26" fmla="*/ 374 w 936"/>
                      <a:gd name="T27" fmla="*/ 2 h 224"/>
                      <a:gd name="T28" fmla="*/ 468 w 936"/>
                      <a:gd name="T29" fmla="*/ 0 h 224"/>
                      <a:gd name="T30" fmla="*/ 468 w 936"/>
                      <a:gd name="T31" fmla="*/ 0 h 224"/>
                      <a:gd name="T32" fmla="*/ 562 w 936"/>
                      <a:gd name="T33" fmla="*/ 2 h 224"/>
                      <a:gd name="T34" fmla="*/ 650 w 936"/>
                      <a:gd name="T35" fmla="*/ 8 h 224"/>
                      <a:gd name="T36" fmla="*/ 730 w 936"/>
                      <a:gd name="T37" fmla="*/ 20 h 224"/>
                      <a:gd name="T38" fmla="*/ 766 w 936"/>
                      <a:gd name="T39" fmla="*/ 26 h 224"/>
                      <a:gd name="T40" fmla="*/ 798 w 936"/>
                      <a:gd name="T41" fmla="*/ 32 h 224"/>
                      <a:gd name="T42" fmla="*/ 830 w 936"/>
                      <a:gd name="T43" fmla="*/ 40 h 224"/>
                      <a:gd name="T44" fmla="*/ 856 w 936"/>
                      <a:gd name="T45" fmla="*/ 50 h 224"/>
                      <a:gd name="T46" fmla="*/ 880 w 936"/>
                      <a:gd name="T47" fmla="*/ 58 h 224"/>
                      <a:gd name="T48" fmla="*/ 900 w 936"/>
                      <a:gd name="T49" fmla="*/ 68 h 224"/>
                      <a:gd name="T50" fmla="*/ 914 w 936"/>
                      <a:gd name="T51" fmla="*/ 78 h 224"/>
                      <a:gd name="T52" fmla="*/ 926 w 936"/>
                      <a:gd name="T53" fmla="*/ 90 h 224"/>
                      <a:gd name="T54" fmla="*/ 934 w 936"/>
                      <a:gd name="T55" fmla="*/ 100 h 224"/>
                      <a:gd name="T56" fmla="*/ 936 w 936"/>
                      <a:gd name="T57" fmla="*/ 112 h 224"/>
                      <a:gd name="T58" fmla="*/ 936 w 936"/>
                      <a:gd name="T59" fmla="*/ 112 h 224"/>
                      <a:gd name="T60" fmla="*/ 934 w 936"/>
                      <a:gd name="T61" fmla="*/ 124 h 224"/>
                      <a:gd name="T62" fmla="*/ 926 w 936"/>
                      <a:gd name="T63" fmla="*/ 134 h 224"/>
                      <a:gd name="T64" fmla="*/ 914 w 936"/>
                      <a:gd name="T65" fmla="*/ 146 h 224"/>
                      <a:gd name="T66" fmla="*/ 900 w 936"/>
                      <a:gd name="T67" fmla="*/ 156 h 224"/>
                      <a:gd name="T68" fmla="*/ 880 w 936"/>
                      <a:gd name="T69" fmla="*/ 166 h 224"/>
                      <a:gd name="T70" fmla="*/ 856 w 936"/>
                      <a:gd name="T71" fmla="*/ 174 h 224"/>
                      <a:gd name="T72" fmla="*/ 830 w 936"/>
                      <a:gd name="T73" fmla="*/ 184 h 224"/>
                      <a:gd name="T74" fmla="*/ 798 w 936"/>
                      <a:gd name="T75" fmla="*/ 192 h 224"/>
                      <a:gd name="T76" fmla="*/ 766 w 936"/>
                      <a:gd name="T77" fmla="*/ 198 h 224"/>
                      <a:gd name="T78" fmla="*/ 730 w 936"/>
                      <a:gd name="T79" fmla="*/ 204 h 224"/>
                      <a:gd name="T80" fmla="*/ 650 w 936"/>
                      <a:gd name="T81" fmla="*/ 216 h 224"/>
                      <a:gd name="T82" fmla="*/ 562 w 936"/>
                      <a:gd name="T83" fmla="*/ 222 h 224"/>
                      <a:gd name="T84" fmla="*/ 468 w 936"/>
                      <a:gd name="T85" fmla="*/ 224 h 224"/>
                      <a:gd name="T86" fmla="*/ 468 w 936"/>
                      <a:gd name="T87" fmla="*/ 224 h 224"/>
                      <a:gd name="T88" fmla="*/ 374 w 936"/>
                      <a:gd name="T89" fmla="*/ 222 h 224"/>
                      <a:gd name="T90" fmla="*/ 286 w 936"/>
                      <a:gd name="T91" fmla="*/ 216 h 224"/>
                      <a:gd name="T92" fmla="*/ 206 w 936"/>
                      <a:gd name="T93" fmla="*/ 204 h 224"/>
                      <a:gd name="T94" fmla="*/ 170 w 936"/>
                      <a:gd name="T95" fmla="*/ 198 h 224"/>
                      <a:gd name="T96" fmla="*/ 138 w 936"/>
                      <a:gd name="T97" fmla="*/ 192 h 224"/>
                      <a:gd name="T98" fmla="*/ 106 w 936"/>
                      <a:gd name="T99" fmla="*/ 184 h 224"/>
                      <a:gd name="T100" fmla="*/ 80 w 936"/>
                      <a:gd name="T101" fmla="*/ 174 h 224"/>
                      <a:gd name="T102" fmla="*/ 56 w 936"/>
                      <a:gd name="T103" fmla="*/ 166 h 224"/>
                      <a:gd name="T104" fmla="*/ 36 w 936"/>
                      <a:gd name="T105" fmla="*/ 156 h 224"/>
                      <a:gd name="T106" fmla="*/ 22 w 936"/>
                      <a:gd name="T107" fmla="*/ 146 h 224"/>
                      <a:gd name="T108" fmla="*/ 10 w 936"/>
                      <a:gd name="T109" fmla="*/ 134 h 224"/>
                      <a:gd name="T110" fmla="*/ 2 w 936"/>
                      <a:gd name="T111" fmla="*/ 124 h 224"/>
                      <a:gd name="T112" fmla="*/ 0 w 936"/>
                      <a:gd name="T113" fmla="*/ 112 h 224"/>
                      <a:gd name="T114" fmla="*/ 0 w 936"/>
                      <a:gd name="T115" fmla="*/ 112 h 2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936" h="224">
                        <a:moveTo>
                          <a:pt x="0" y="112"/>
                        </a:moveTo>
                        <a:lnTo>
                          <a:pt x="0" y="112"/>
                        </a:lnTo>
                        <a:lnTo>
                          <a:pt x="2" y="100"/>
                        </a:lnTo>
                        <a:lnTo>
                          <a:pt x="10" y="90"/>
                        </a:lnTo>
                        <a:lnTo>
                          <a:pt x="22" y="78"/>
                        </a:lnTo>
                        <a:lnTo>
                          <a:pt x="36" y="68"/>
                        </a:lnTo>
                        <a:lnTo>
                          <a:pt x="56" y="58"/>
                        </a:lnTo>
                        <a:lnTo>
                          <a:pt x="80" y="50"/>
                        </a:lnTo>
                        <a:lnTo>
                          <a:pt x="106" y="40"/>
                        </a:lnTo>
                        <a:lnTo>
                          <a:pt x="138" y="32"/>
                        </a:lnTo>
                        <a:lnTo>
                          <a:pt x="170" y="26"/>
                        </a:lnTo>
                        <a:lnTo>
                          <a:pt x="206" y="20"/>
                        </a:lnTo>
                        <a:lnTo>
                          <a:pt x="286" y="8"/>
                        </a:lnTo>
                        <a:lnTo>
                          <a:pt x="374" y="2"/>
                        </a:lnTo>
                        <a:lnTo>
                          <a:pt x="468" y="0"/>
                        </a:lnTo>
                        <a:lnTo>
                          <a:pt x="468" y="0"/>
                        </a:lnTo>
                        <a:lnTo>
                          <a:pt x="562" y="2"/>
                        </a:lnTo>
                        <a:lnTo>
                          <a:pt x="650" y="8"/>
                        </a:lnTo>
                        <a:lnTo>
                          <a:pt x="730" y="20"/>
                        </a:lnTo>
                        <a:lnTo>
                          <a:pt x="766" y="26"/>
                        </a:lnTo>
                        <a:lnTo>
                          <a:pt x="798" y="32"/>
                        </a:lnTo>
                        <a:lnTo>
                          <a:pt x="830" y="40"/>
                        </a:lnTo>
                        <a:lnTo>
                          <a:pt x="856" y="50"/>
                        </a:lnTo>
                        <a:lnTo>
                          <a:pt x="880" y="58"/>
                        </a:lnTo>
                        <a:lnTo>
                          <a:pt x="900" y="68"/>
                        </a:lnTo>
                        <a:lnTo>
                          <a:pt x="914" y="78"/>
                        </a:lnTo>
                        <a:lnTo>
                          <a:pt x="926" y="90"/>
                        </a:lnTo>
                        <a:lnTo>
                          <a:pt x="934" y="100"/>
                        </a:lnTo>
                        <a:lnTo>
                          <a:pt x="936" y="112"/>
                        </a:lnTo>
                        <a:lnTo>
                          <a:pt x="936" y="112"/>
                        </a:lnTo>
                        <a:lnTo>
                          <a:pt x="934" y="124"/>
                        </a:lnTo>
                        <a:lnTo>
                          <a:pt x="926" y="134"/>
                        </a:lnTo>
                        <a:lnTo>
                          <a:pt x="914" y="146"/>
                        </a:lnTo>
                        <a:lnTo>
                          <a:pt x="900" y="156"/>
                        </a:lnTo>
                        <a:lnTo>
                          <a:pt x="880" y="166"/>
                        </a:lnTo>
                        <a:lnTo>
                          <a:pt x="856" y="174"/>
                        </a:lnTo>
                        <a:lnTo>
                          <a:pt x="830" y="184"/>
                        </a:lnTo>
                        <a:lnTo>
                          <a:pt x="798" y="192"/>
                        </a:lnTo>
                        <a:lnTo>
                          <a:pt x="766" y="198"/>
                        </a:lnTo>
                        <a:lnTo>
                          <a:pt x="730" y="204"/>
                        </a:lnTo>
                        <a:lnTo>
                          <a:pt x="650" y="216"/>
                        </a:lnTo>
                        <a:lnTo>
                          <a:pt x="562" y="222"/>
                        </a:lnTo>
                        <a:lnTo>
                          <a:pt x="468" y="224"/>
                        </a:lnTo>
                        <a:lnTo>
                          <a:pt x="468" y="224"/>
                        </a:lnTo>
                        <a:lnTo>
                          <a:pt x="374" y="222"/>
                        </a:lnTo>
                        <a:lnTo>
                          <a:pt x="286" y="216"/>
                        </a:lnTo>
                        <a:lnTo>
                          <a:pt x="206" y="204"/>
                        </a:lnTo>
                        <a:lnTo>
                          <a:pt x="170" y="198"/>
                        </a:lnTo>
                        <a:lnTo>
                          <a:pt x="138" y="192"/>
                        </a:lnTo>
                        <a:lnTo>
                          <a:pt x="106" y="184"/>
                        </a:lnTo>
                        <a:lnTo>
                          <a:pt x="80" y="174"/>
                        </a:lnTo>
                        <a:lnTo>
                          <a:pt x="56" y="166"/>
                        </a:lnTo>
                        <a:lnTo>
                          <a:pt x="36" y="156"/>
                        </a:lnTo>
                        <a:lnTo>
                          <a:pt x="22" y="146"/>
                        </a:lnTo>
                        <a:lnTo>
                          <a:pt x="10" y="134"/>
                        </a:lnTo>
                        <a:lnTo>
                          <a:pt x="2" y="124"/>
                        </a:lnTo>
                        <a:lnTo>
                          <a:pt x="0" y="112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EFBD46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00" name="Freeform 184">
                    <a:extLst>
                      <a:ext uri="{FF2B5EF4-FFF2-40B4-BE49-F238E27FC236}">
                        <a16:creationId xmlns:a16="http://schemas.microsoft.com/office/drawing/2014/main" id="{47B73693-345B-4568-A1FF-606CBED6313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5" y="1361"/>
                    <a:ext cx="936" cy="224"/>
                  </a:xfrm>
                  <a:custGeom>
                    <a:avLst/>
                    <a:gdLst>
                      <a:gd name="T0" fmla="*/ 0 w 936"/>
                      <a:gd name="T1" fmla="*/ 112 h 224"/>
                      <a:gd name="T2" fmla="*/ 0 w 936"/>
                      <a:gd name="T3" fmla="*/ 112 h 224"/>
                      <a:gd name="T4" fmla="*/ 2 w 936"/>
                      <a:gd name="T5" fmla="*/ 100 h 224"/>
                      <a:gd name="T6" fmla="*/ 10 w 936"/>
                      <a:gd name="T7" fmla="*/ 90 h 224"/>
                      <a:gd name="T8" fmla="*/ 22 w 936"/>
                      <a:gd name="T9" fmla="*/ 78 h 224"/>
                      <a:gd name="T10" fmla="*/ 36 w 936"/>
                      <a:gd name="T11" fmla="*/ 68 h 224"/>
                      <a:gd name="T12" fmla="*/ 56 w 936"/>
                      <a:gd name="T13" fmla="*/ 58 h 224"/>
                      <a:gd name="T14" fmla="*/ 80 w 936"/>
                      <a:gd name="T15" fmla="*/ 50 h 224"/>
                      <a:gd name="T16" fmla="*/ 106 w 936"/>
                      <a:gd name="T17" fmla="*/ 40 h 224"/>
                      <a:gd name="T18" fmla="*/ 138 w 936"/>
                      <a:gd name="T19" fmla="*/ 32 h 224"/>
                      <a:gd name="T20" fmla="*/ 170 w 936"/>
                      <a:gd name="T21" fmla="*/ 26 h 224"/>
                      <a:gd name="T22" fmla="*/ 206 w 936"/>
                      <a:gd name="T23" fmla="*/ 20 h 224"/>
                      <a:gd name="T24" fmla="*/ 286 w 936"/>
                      <a:gd name="T25" fmla="*/ 8 h 224"/>
                      <a:gd name="T26" fmla="*/ 374 w 936"/>
                      <a:gd name="T27" fmla="*/ 2 h 224"/>
                      <a:gd name="T28" fmla="*/ 468 w 936"/>
                      <a:gd name="T29" fmla="*/ 0 h 224"/>
                      <a:gd name="T30" fmla="*/ 468 w 936"/>
                      <a:gd name="T31" fmla="*/ 0 h 224"/>
                      <a:gd name="T32" fmla="*/ 562 w 936"/>
                      <a:gd name="T33" fmla="*/ 2 h 224"/>
                      <a:gd name="T34" fmla="*/ 650 w 936"/>
                      <a:gd name="T35" fmla="*/ 8 h 224"/>
                      <a:gd name="T36" fmla="*/ 730 w 936"/>
                      <a:gd name="T37" fmla="*/ 20 h 224"/>
                      <a:gd name="T38" fmla="*/ 766 w 936"/>
                      <a:gd name="T39" fmla="*/ 26 h 224"/>
                      <a:gd name="T40" fmla="*/ 798 w 936"/>
                      <a:gd name="T41" fmla="*/ 32 h 224"/>
                      <a:gd name="T42" fmla="*/ 830 w 936"/>
                      <a:gd name="T43" fmla="*/ 40 h 224"/>
                      <a:gd name="T44" fmla="*/ 856 w 936"/>
                      <a:gd name="T45" fmla="*/ 50 h 224"/>
                      <a:gd name="T46" fmla="*/ 880 w 936"/>
                      <a:gd name="T47" fmla="*/ 58 h 224"/>
                      <a:gd name="T48" fmla="*/ 900 w 936"/>
                      <a:gd name="T49" fmla="*/ 68 h 224"/>
                      <a:gd name="T50" fmla="*/ 914 w 936"/>
                      <a:gd name="T51" fmla="*/ 78 h 224"/>
                      <a:gd name="T52" fmla="*/ 926 w 936"/>
                      <a:gd name="T53" fmla="*/ 90 h 224"/>
                      <a:gd name="T54" fmla="*/ 934 w 936"/>
                      <a:gd name="T55" fmla="*/ 100 h 224"/>
                      <a:gd name="T56" fmla="*/ 936 w 936"/>
                      <a:gd name="T57" fmla="*/ 112 h 224"/>
                      <a:gd name="T58" fmla="*/ 936 w 936"/>
                      <a:gd name="T59" fmla="*/ 112 h 224"/>
                      <a:gd name="T60" fmla="*/ 934 w 936"/>
                      <a:gd name="T61" fmla="*/ 124 h 224"/>
                      <a:gd name="T62" fmla="*/ 926 w 936"/>
                      <a:gd name="T63" fmla="*/ 134 h 224"/>
                      <a:gd name="T64" fmla="*/ 914 w 936"/>
                      <a:gd name="T65" fmla="*/ 146 h 224"/>
                      <a:gd name="T66" fmla="*/ 900 w 936"/>
                      <a:gd name="T67" fmla="*/ 156 h 224"/>
                      <a:gd name="T68" fmla="*/ 880 w 936"/>
                      <a:gd name="T69" fmla="*/ 166 h 224"/>
                      <a:gd name="T70" fmla="*/ 856 w 936"/>
                      <a:gd name="T71" fmla="*/ 174 h 224"/>
                      <a:gd name="T72" fmla="*/ 830 w 936"/>
                      <a:gd name="T73" fmla="*/ 184 h 224"/>
                      <a:gd name="T74" fmla="*/ 798 w 936"/>
                      <a:gd name="T75" fmla="*/ 192 h 224"/>
                      <a:gd name="T76" fmla="*/ 766 w 936"/>
                      <a:gd name="T77" fmla="*/ 198 h 224"/>
                      <a:gd name="T78" fmla="*/ 730 w 936"/>
                      <a:gd name="T79" fmla="*/ 204 h 224"/>
                      <a:gd name="T80" fmla="*/ 650 w 936"/>
                      <a:gd name="T81" fmla="*/ 216 h 224"/>
                      <a:gd name="T82" fmla="*/ 562 w 936"/>
                      <a:gd name="T83" fmla="*/ 222 h 224"/>
                      <a:gd name="T84" fmla="*/ 468 w 936"/>
                      <a:gd name="T85" fmla="*/ 224 h 224"/>
                      <a:gd name="T86" fmla="*/ 468 w 936"/>
                      <a:gd name="T87" fmla="*/ 224 h 224"/>
                      <a:gd name="T88" fmla="*/ 374 w 936"/>
                      <a:gd name="T89" fmla="*/ 222 h 224"/>
                      <a:gd name="T90" fmla="*/ 286 w 936"/>
                      <a:gd name="T91" fmla="*/ 216 h 224"/>
                      <a:gd name="T92" fmla="*/ 206 w 936"/>
                      <a:gd name="T93" fmla="*/ 204 h 224"/>
                      <a:gd name="T94" fmla="*/ 170 w 936"/>
                      <a:gd name="T95" fmla="*/ 198 h 224"/>
                      <a:gd name="T96" fmla="*/ 138 w 936"/>
                      <a:gd name="T97" fmla="*/ 192 h 224"/>
                      <a:gd name="T98" fmla="*/ 106 w 936"/>
                      <a:gd name="T99" fmla="*/ 184 h 224"/>
                      <a:gd name="T100" fmla="*/ 80 w 936"/>
                      <a:gd name="T101" fmla="*/ 174 h 224"/>
                      <a:gd name="T102" fmla="*/ 56 w 936"/>
                      <a:gd name="T103" fmla="*/ 166 h 224"/>
                      <a:gd name="T104" fmla="*/ 36 w 936"/>
                      <a:gd name="T105" fmla="*/ 156 h 224"/>
                      <a:gd name="T106" fmla="*/ 22 w 936"/>
                      <a:gd name="T107" fmla="*/ 146 h 224"/>
                      <a:gd name="T108" fmla="*/ 10 w 936"/>
                      <a:gd name="T109" fmla="*/ 134 h 224"/>
                      <a:gd name="T110" fmla="*/ 2 w 936"/>
                      <a:gd name="T111" fmla="*/ 124 h 224"/>
                      <a:gd name="T112" fmla="*/ 0 w 936"/>
                      <a:gd name="T113" fmla="*/ 112 h 224"/>
                      <a:gd name="T114" fmla="*/ 0 w 936"/>
                      <a:gd name="T115" fmla="*/ 112 h 2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</a:cxnLst>
                    <a:rect l="0" t="0" r="r" b="b"/>
                    <a:pathLst>
                      <a:path w="936" h="224">
                        <a:moveTo>
                          <a:pt x="0" y="112"/>
                        </a:moveTo>
                        <a:lnTo>
                          <a:pt x="0" y="112"/>
                        </a:lnTo>
                        <a:lnTo>
                          <a:pt x="2" y="100"/>
                        </a:lnTo>
                        <a:lnTo>
                          <a:pt x="10" y="90"/>
                        </a:lnTo>
                        <a:lnTo>
                          <a:pt x="22" y="78"/>
                        </a:lnTo>
                        <a:lnTo>
                          <a:pt x="36" y="68"/>
                        </a:lnTo>
                        <a:lnTo>
                          <a:pt x="56" y="58"/>
                        </a:lnTo>
                        <a:lnTo>
                          <a:pt x="80" y="50"/>
                        </a:lnTo>
                        <a:lnTo>
                          <a:pt x="106" y="40"/>
                        </a:lnTo>
                        <a:lnTo>
                          <a:pt x="138" y="32"/>
                        </a:lnTo>
                        <a:lnTo>
                          <a:pt x="170" y="26"/>
                        </a:lnTo>
                        <a:lnTo>
                          <a:pt x="206" y="20"/>
                        </a:lnTo>
                        <a:lnTo>
                          <a:pt x="286" y="8"/>
                        </a:lnTo>
                        <a:lnTo>
                          <a:pt x="374" y="2"/>
                        </a:lnTo>
                        <a:lnTo>
                          <a:pt x="468" y="0"/>
                        </a:lnTo>
                        <a:lnTo>
                          <a:pt x="468" y="0"/>
                        </a:lnTo>
                        <a:lnTo>
                          <a:pt x="562" y="2"/>
                        </a:lnTo>
                        <a:lnTo>
                          <a:pt x="650" y="8"/>
                        </a:lnTo>
                        <a:lnTo>
                          <a:pt x="730" y="20"/>
                        </a:lnTo>
                        <a:lnTo>
                          <a:pt x="766" y="26"/>
                        </a:lnTo>
                        <a:lnTo>
                          <a:pt x="798" y="32"/>
                        </a:lnTo>
                        <a:lnTo>
                          <a:pt x="830" y="40"/>
                        </a:lnTo>
                        <a:lnTo>
                          <a:pt x="856" y="50"/>
                        </a:lnTo>
                        <a:lnTo>
                          <a:pt x="880" y="58"/>
                        </a:lnTo>
                        <a:lnTo>
                          <a:pt x="900" y="68"/>
                        </a:lnTo>
                        <a:lnTo>
                          <a:pt x="914" y="78"/>
                        </a:lnTo>
                        <a:lnTo>
                          <a:pt x="926" y="90"/>
                        </a:lnTo>
                        <a:lnTo>
                          <a:pt x="934" y="100"/>
                        </a:lnTo>
                        <a:lnTo>
                          <a:pt x="936" y="112"/>
                        </a:lnTo>
                        <a:lnTo>
                          <a:pt x="936" y="112"/>
                        </a:lnTo>
                        <a:lnTo>
                          <a:pt x="934" y="124"/>
                        </a:lnTo>
                        <a:lnTo>
                          <a:pt x="926" y="134"/>
                        </a:lnTo>
                        <a:lnTo>
                          <a:pt x="914" y="146"/>
                        </a:lnTo>
                        <a:lnTo>
                          <a:pt x="900" y="156"/>
                        </a:lnTo>
                        <a:lnTo>
                          <a:pt x="880" y="166"/>
                        </a:lnTo>
                        <a:lnTo>
                          <a:pt x="856" y="174"/>
                        </a:lnTo>
                        <a:lnTo>
                          <a:pt x="830" y="184"/>
                        </a:lnTo>
                        <a:lnTo>
                          <a:pt x="798" y="192"/>
                        </a:lnTo>
                        <a:lnTo>
                          <a:pt x="766" y="198"/>
                        </a:lnTo>
                        <a:lnTo>
                          <a:pt x="730" y="204"/>
                        </a:lnTo>
                        <a:lnTo>
                          <a:pt x="650" y="216"/>
                        </a:lnTo>
                        <a:lnTo>
                          <a:pt x="562" y="222"/>
                        </a:lnTo>
                        <a:lnTo>
                          <a:pt x="468" y="224"/>
                        </a:lnTo>
                        <a:lnTo>
                          <a:pt x="468" y="224"/>
                        </a:lnTo>
                        <a:lnTo>
                          <a:pt x="374" y="222"/>
                        </a:lnTo>
                        <a:lnTo>
                          <a:pt x="286" y="216"/>
                        </a:lnTo>
                        <a:lnTo>
                          <a:pt x="206" y="204"/>
                        </a:lnTo>
                        <a:lnTo>
                          <a:pt x="170" y="198"/>
                        </a:lnTo>
                        <a:lnTo>
                          <a:pt x="138" y="192"/>
                        </a:lnTo>
                        <a:lnTo>
                          <a:pt x="106" y="184"/>
                        </a:lnTo>
                        <a:lnTo>
                          <a:pt x="80" y="174"/>
                        </a:lnTo>
                        <a:lnTo>
                          <a:pt x="56" y="166"/>
                        </a:lnTo>
                        <a:lnTo>
                          <a:pt x="36" y="156"/>
                        </a:lnTo>
                        <a:lnTo>
                          <a:pt x="22" y="146"/>
                        </a:lnTo>
                        <a:lnTo>
                          <a:pt x="10" y="134"/>
                        </a:lnTo>
                        <a:lnTo>
                          <a:pt x="2" y="124"/>
                        </a:lnTo>
                        <a:lnTo>
                          <a:pt x="0" y="112"/>
                        </a:lnTo>
                        <a:lnTo>
                          <a:pt x="0" y="112"/>
                        </a:lnTo>
                        <a:close/>
                      </a:path>
                    </a:pathLst>
                  </a:custGeom>
                  <a:solidFill>
                    <a:srgbClr val="DEA042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01" name="Freeform 185">
                    <a:extLst>
                      <a:ext uri="{FF2B5EF4-FFF2-40B4-BE49-F238E27FC236}">
                        <a16:creationId xmlns:a16="http://schemas.microsoft.com/office/drawing/2014/main" id="{666928A9-4E85-4617-9319-DD8864135C1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99" y="1241"/>
                    <a:ext cx="138" cy="104"/>
                  </a:xfrm>
                  <a:custGeom>
                    <a:avLst/>
                    <a:gdLst>
                      <a:gd name="T0" fmla="*/ 32 w 138"/>
                      <a:gd name="T1" fmla="*/ 0 h 104"/>
                      <a:gd name="T2" fmla="*/ 0 w 138"/>
                      <a:gd name="T3" fmla="*/ 24 h 104"/>
                      <a:gd name="T4" fmla="*/ 8 w 138"/>
                      <a:gd name="T5" fmla="*/ 72 h 104"/>
                      <a:gd name="T6" fmla="*/ 120 w 138"/>
                      <a:gd name="T7" fmla="*/ 104 h 104"/>
                      <a:gd name="T8" fmla="*/ 120 w 138"/>
                      <a:gd name="T9" fmla="*/ 104 h 104"/>
                      <a:gd name="T10" fmla="*/ 124 w 138"/>
                      <a:gd name="T11" fmla="*/ 98 h 104"/>
                      <a:gd name="T12" fmla="*/ 128 w 138"/>
                      <a:gd name="T13" fmla="*/ 88 h 104"/>
                      <a:gd name="T14" fmla="*/ 128 w 138"/>
                      <a:gd name="T15" fmla="*/ 88 h 104"/>
                      <a:gd name="T16" fmla="*/ 134 w 138"/>
                      <a:gd name="T17" fmla="*/ 64 h 104"/>
                      <a:gd name="T18" fmla="*/ 138 w 138"/>
                      <a:gd name="T19" fmla="*/ 48 h 104"/>
                      <a:gd name="T20" fmla="*/ 138 w 138"/>
                      <a:gd name="T21" fmla="*/ 44 h 104"/>
                      <a:gd name="T22" fmla="*/ 136 w 138"/>
                      <a:gd name="T23" fmla="*/ 40 h 104"/>
                      <a:gd name="T24" fmla="*/ 136 w 138"/>
                      <a:gd name="T25" fmla="*/ 40 h 104"/>
                      <a:gd name="T26" fmla="*/ 82 w 138"/>
                      <a:gd name="T27" fmla="*/ 18 h 104"/>
                      <a:gd name="T28" fmla="*/ 32 w 138"/>
                      <a:gd name="T29" fmla="*/ 0 h 104"/>
                      <a:gd name="T30" fmla="*/ 32 w 138"/>
                      <a:gd name="T31" fmla="*/ 0 h 1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38" h="104">
                        <a:moveTo>
                          <a:pt x="32" y="0"/>
                        </a:moveTo>
                        <a:lnTo>
                          <a:pt x="0" y="24"/>
                        </a:lnTo>
                        <a:lnTo>
                          <a:pt x="8" y="72"/>
                        </a:lnTo>
                        <a:lnTo>
                          <a:pt x="120" y="104"/>
                        </a:lnTo>
                        <a:lnTo>
                          <a:pt x="120" y="104"/>
                        </a:lnTo>
                        <a:lnTo>
                          <a:pt x="124" y="98"/>
                        </a:lnTo>
                        <a:lnTo>
                          <a:pt x="128" y="88"/>
                        </a:lnTo>
                        <a:lnTo>
                          <a:pt x="128" y="88"/>
                        </a:lnTo>
                        <a:lnTo>
                          <a:pt x="134" y="64"/>
                        </a:lnTo>
                        <a:lnTo>
                          <a:pt x="138" y="48"/>
                        </a:lnTo>
                        <a:lnTo>
                          <a:pt x="138" y="44"/>
                        </a:lnTo>
                        <a:lnTo>
                          <a:pt x="136" y="40"/>
                        </a:lnTo>
                        <a:lnTo>
                          <a:pt x="136" y="40"/>
                        </a:lnTo>
                        <a:lnTo>
                          <a:pt x="82" y="18"/>
                        </a:lnTo>
                        <a:lnTo>
                          <a:pt x="32" y="0"/>
                        </a:lnTo>
                        <a:lnTo>
                          <a:pt x="32" y="0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02" name="Freeform 186">
                    <a:extLst>
                      <a:ext uri="{FF2B5EF4-FFF2-40B4-BE49-F238E27FC236}">
                        <a16:creationId xmlns:a16="http://schemas.microsoft.com/office/drawing/2014/main" id="{36A7FF04-3916-4054-B6E0-B935BD67559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93" y="1241"/>
                    <a:ext cx="138" cy="104"/>
                  </a:xfrm>
                  <a:custGeom>
                    <a:avLst/>
                    <a:gdLst>
                      <a:gd name="T0" fmla="*/ 106 w 138"/>
                      <a:gd name="T1" fmla="*/ 0 h 104"/>
                      <a:gd name="T2" fmla="*/ 138 w 138"/>
                      <a:gd name="T3" fmla="*/ 24 h 104"/>
                      <a:gd name="T4" fmla="*/ 130 w 138"/>
                      <a:gd name="T5" fmla="*/ 72 h 104"/>
                      <a:gd name="T6" fmla="*/ 18 w 138"/>
                      <a:gd name="T7" fmla="*/ 104 h 104"/>
                      <a:gd name="T8" fmla="*/ 18 w 138"/>
                      <a:gd name="T9" fmla="*/ 104 h 104"/>
                      <a:gd name="T10" fmla="*/ 14 w 138"/>
                      <a:gd name="T11" fmla="*/ 98 h 104"/>
                      <a:gd name="T12" fmla="*/ 10 w 138"/>
                      <a:gd name="T13" fmla="*/ 88 h 104"/>
                      <a:gd name="T14" fmla="*/ 10 w 138"/>
                      <a:gd name="T15" fmla="*/ 88 h 104"/>
                      <a:gd name="T16" fmla="*/ 4 w 138"/>
                      <a:gd name="T17" fmla="*/ 64 h 104"/>
                      <a:gd name="T18" fmla="*/ 0 w 138"/>
                      <a:gd name="T19" fmla="*/ 48 h 104"/>
                      <a:gd name="T20" fmla="*/ 0 w 138"/>
                      <a:gd name="T21" fmla="*/ 44 h 104"/>
                      <a:gd name="T22" fmla="*/ 2 w 138"/>
                      <a:gd name="T23" fmla="*/ 40 h 104"/>
                      <a:gd name="T24" fmla="*/ 2 w 138"/>
                      <a:gd name="T25" fmla="*/ 40 h 104"/>
                      <a:gd name="T26" fmla="*/ 56 w 138"/>
                      <a:gd name="T27" fmla="*/ 18 h 104"/>
                      <a:gd name="T28" fmla="*/ 106 w 138"/>
                      <a:gd name="T29" fmla="*/ 0 h 104"/>
                      <a:gd name="T30" fmla="*/ 106 w 138"/>
                      <a:gd name="T31" fmla="*/ 0 h 1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38" h="104">
                        <a:moveTo>
                          <a:pt x="106" y="0"/>
                        </a:moveTo>
                        <a:lnTo>
                          <a:pt x="138" y="24"/>
                        </a:lnTo>
                        <a:lnTo>
                          <a:pt x="130" y="72"/>
                        </a:lnTo>
                        <a:lnTo>
                          <a:pt x="18" y="104"/>
                        </a:lnTo>
                        <a:lnTo>
                          <a:pt x="18" y="104"/>
                        </a:lnTo>
                        <a:lnTo>
                          <a:pt x="14" y="98"/>
                        </a:lnTo>
                        <a:lnTo>
                          <a:pt x="10" y="88"/>
                        </a:lnTo>
                        <a:lnTo>
                          <a:pt x="10" y="88"/>
                        </a:lnTo>
                        <a:lnTo>
                          <a:pt x="4" y="64"/>
                        </a:lnTo>
                        <a:lnTo>
                          <a:pt x="0" y="48"/>
                        </a:lnTo>
                        <a:lnTo>
                          <a:pt x="0" y="44"/>
                        </a:lnTo>
                        <a:lnTo>
                          <a:pt x="2" y="40"/>
                        </a:lnTo>
                        <a:lnTo>
                          <a:pt x="2" y="40"/>
                        </a:lnTo>
                        <a:lnTo>
                          <a:pt x="56" y="18"/>
                        </a:lnTo>
                        <a:lnTo>
                          <a:pt x="106" y="0"/>
                        </a:lnTo>
                        <a:lnTo>
                          <a:pt x="106" y="0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03" name="Freeform 187">
                    <a:extLst>
                      <a:ext uri="{FF2B5EF4-FFF2-40B4-BE49-F238E27FC236}">
                        <a16:creationId xmlns:a16="http://schemas.microsoft.com/office/drawing/2014/main" id="{3E0A5D72-F692-4708-AA9C-C50C4A8590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59" y="1313"/>
                    <a:ext cx="56" cy="80"/>
                  </a:xfrm>
                  <a:custGeom>
                    <a:avLst/>
                    <a:gdLst>
                      <a:gd name="T0" fmla="*/ 0 w 56"/>
                      <a:gd name="T1" fmla="*/ 40 h 80"/>
                      <a:gd name="T2" fmla="*/ 0 w 56"/>
                      <a:gd name="T3" fmla="*/ 40 h 80"/>
                      <a:gd name="T4" fmla="*/ 2 w 56"/>
                      <a:gd name="T5" fmla="*/ 24 h 80"/>
                      <a:gd name="T6" fmla="*/ 8 w 56"/>
                      <a:gd name="T7" fmla="*/ 12 h 80"/>
                      <a:gd name="T8" fmla="*/ 12 w 56"/>
                      <a:gd name="T9" fmla="*/ 6 h 80"/>
                      <a:gd name="T10" fmla="*/ 18 w 56"/>
                      <a:gd name="T11" fmla="*/ 4 h 80"/>
                      <a:gd name="T12" fmla="*/ 22 w 56"/>
                      <a:gd name="T13" fmla="*/ 0 h 80"/>
                      <a:gd name="T14" fmla="*/ 28 w 56"/>
                      <a:gd name="T15" fmla="*/ 0 h 80"/>
                      <a:gd name="T16" fmla="*/ 28 w 56"/>
                      <a:gd name="T17" fmla="*/ 0 h 80"/>
                      <a:gd name="T18" fmla="*/ 34 w 56"/>
                      <a:gd name="T19" fmla="*/ 0 h 80"/>
                      <a:gd name="T20" fmla="*/ 38 w 56"/>
                      <a:gd name="T21" fmla="*/ 4 h 80"/>
                      <a:gd name="T22" fmla="*/ 44 w 56"/>
                      <a:gd name="T23" fmla="*/ 6 h 80"/>
                      <a:gd name="T24" fmla="*/ 48 w 56"/>
                      <a:gd name="T25" fmla="*/ 12 h 80"/>
                      <a:gd name="T26" fmla="*/ 54 w 56"/>
                      <a:gd name="T27" fmla="*/ 24 h 80"/>
                      <a:gd name="T28" fmla="*/ 56 w 56"/>
                      <a:gd name="T29" fmla="*/ 40 h 80"/>
                      <a:gd name="T30" fmla="*/ 56 w 56"/>
                      <a:gd name="T31" fmla="*/ 40 h 80"/>
                      <a:gd name="T32" fmla="*/ 54 w 56"/>
                      <a:gd name="T33" fmla="*/ 56 h 80"/>
                      <a:gd name="T34" fmla="*/ 48 w 56"/>
                      <a:gd name="T35" fmla="*/ 68 h 80"/>
                      <a:gd name="T36" fmla="*/ 44 w 56"/>
                      <a:gd name="T37" fmla="*/ 74 h 80"/>
                      <a:gd name="T38" fmla="*/ 38 w 56"/>
                      <a:gd name="T39" fmla="*/ 76 h 80"/>
                      <a:gd name="T40" fmla="*/ 34 w 56"/>
                      <a:gd name="T41" fmla="*/ 80 h 80"/>
                      <a:gd name="T42" fmla="*/ 28 w 56"/>
                      <a:gd name="T43" fmla="*/ 80 h 80"/>
                      <a:gd name="T44" fmla="*/ 28 w 56"/>
                      <a:gd name="T45" fmla="*/ 80 h 80"/>
                      <a:gd name="T46" fmla="*/ 22 w 56"/>
                      <a:gd name="T47" fmla="*/ 80 h 80"/>
                      <a:gd name="T48" fmla="*/ 18 w 56"/>
                      <a:gd name="T49" fmla="*/ 76 h 80"/>
                      <a:gd name="T50" fmla="*/ 12 w 56"/>
                      <a:gd name="T51" fmla="*/ 74 h 80"/>
                      <a:gd name="T52" fmla="*/ 8 w 56"/>
                      <a:gd name="T53" fmla="*/ 68 h 80"/>
                      <a:gd name="T54" fmla="*/ 2 w 56"/>
                      <a:gd name="T55" fmla="*/ 56 h 80"/>
                      <a:gd name="T56" fmla="*/ 0 w 56"/>
                      <a:gd name="T57" fmla="*/ 40 h 80"/>
                      <a:gd name="T58" fmla="*/ 0 w 56"/>
                      <a:gd name="T59" fmla="*/ 4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6" h="80">
                        <a:moveTo>
                          <a:pt x="0" y="40"/>
                        </a:moveTo>
                        <a:lnTo>
                          <a:pt x="0" y="40"/>
                        </a:lnTo>
                        <a:lnTo>
                          <a:pt x="2" y="24"/>
                        </a:lnTo>
                        <a:lnTo>
                          <a:pt x="8" y="12"/>
                        </a:lnTo>
                        <a:lnTo>
                          <a:pt x="12" y="6"/>
                        </a:lnTo>
                        <a:lnTo>
                          <a:pt x="18" y="4"/>
                        </a:lnTo>
                        <a:lnTo>
                          <a:pt x="22" y="0"/>
                        </a:lnTo>
                        <a:lnTo>
                          <a:pt x="28" y="0"/>
                        </a:lnTo>
                        <a:lnTo>
                          <a:pt x="28" y="0"/>
                        </a:lnTo>
                        <a:lnTo>
                          <a:pt x="34" y="0"/>
                        </a:lnTo>
                        <a:lnTo>
                          <a:pt x="38" y="4"/>
                        </a:lnTo>
                        <a:lnTo>
                          <a:pt x="44" y="6"/>
                        </a:lnTo>
                        <a:lnTo>
                          <a:pt x="48" y="12"/>
                        </a:lnTo>
                        <a:lnTo>
                          <a:pt x="54" y="24"/>
                        </a:lnTo>
                        <a:lnTo>
                          <a:pt x="56" y="40"/>
                        </a:lnTo>
                        <a:lnTo>
                          <a:pt x="56" y="40"/>
                        </a:lnTo>
                        <a:lnTo>
                          <a:pt x="54" y="56"/>
                        </a:lnTo>
                        <a:lnTo>
                          <a:pt x="48" y="68"/>
                        </a:lnTo>
                        <a:lnTo>
                          <a:pt x="44" y="74"/>
                        </a:lnTo>
                        <a:lnTo>
                          <a:pt x="38" y="76"/>
                        </a:lnTo>
                        <a:lnTo>
                          <a:pt x="34" y="80"/>
                        </a:lnTo>
                        <a:lnTo>
                          <a:pt x="28" y="80"/>
                        </a:lnTo>
                        <a:lnTo>
                          <a:pt x="28" y="80"/>
                        </a:lnTo>
                        <a:lnTo>
                          <a:pt x="22" y="80"/>
                        </a:lnTo>
                        <a:lnTo>
                          <a:pt x="18" y="76"/>
                        </a:lnTo>
                        <a:lnTo>
                          <a:pt x="12" y="74"/>
                        </a:lnTo>
                        <a:lnTo>
                          <a:pt x="8" y="68"/>
                        </a:lnTo>
                        <a:lnTo>
                          <a:pt x="2" y="56"/>
                        </a:lnTo>
                        <a:lnTo>
                          <a:pt x="0" y="40"/>
                        </a:lnTo>
                        <a:lnTo>
                          <a:pt x="0" y="40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04" name="Freeform 188">
                    <a:extLst>
                      <a:ext uri="{FF2B5EF4-FFF2-40B4-BE49-F238E27FC236}">
                        <a16:creationId xmlns:a16="http://schemas.microsoft.com/office/drawing/2014/main" id="{7BF7CFBF-6F22-4CFA-91D8-6010CD0BDC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5" y="1313"/>
                    <a:ext cx="56" cy="80"/>
                  </a:xfrm>
                  <a:custGeom>
                    <a:avLst/>
                    <a:gdLst>
                      <a:gd name="T0" fmla="*/ 56 w 56"/>
                      <a:gd name="T1" fmla="*/ 40 h 80"/>
                      <a:gd name="T2" fmla="*/ 56 w 56"/>
                      <a:gd name="T3" fmla="*/ 40 h 80"/>
                      <a:gd name="T4" fmla="*/ 54 w 56"/>
                      <a:gd name="T5" fmla="*/ 24 h 80"/>
                      <a:gd name="T6" fmla="*/ 48 w 56"/>
                      <a:gd name="T7" fmla="*/ 12 h 80"/>
                      <a:gd name="T8" fmla="*/ 44 w 56"/>
                      <a:gd name="T9" fmla="*/ 6 h 80"/>
                      <a:gd name="T10" fmla="*/ 38 w 56"/>
                      <a:gd name="T11" fmla="*/ 4 h 80"/>
                      <a:gd name="T12" fmla="*/ 34 w 56"/>
                      <a:gd name="T13" fmla="*/ 0 h 80"/>
                      <a:gd name="T14" fmla="*/ 28 w 56"/>
                      <a:gd name="T15" fmla="*/ 0 h 80"/>
                      <a:gd name="T16" fmla="*/ 28 w 56"/>
                      <a:gd name="T17" fmla="*/ 0 h 80"/>
                      <a:gd name="T18" fmla="*/ 22 w 56"/>
                      <a:gd name="T19" fmla="*/ 0 h 80"/>
                      <a:gd name="T20" fmla="*/ 18 w 56"/>
                      <a:gd name="T21" fmla="*/ 4 h 80"/>
                      <a:gd name="T22" fmla="*/ 12 w 56"/>
                      <a:gd name="T23" fmla="*/ 6 h 80"/>
                      <a:gd name="T24" fmla="*/ 8 w 56"/>
                      <a:gd name="T25" fmla="*/ 12 h 80"/>
                      <a:gd name="T26" fmla="*/ 2 w 56"/>
                      <a:gd name="T27" fmla="*/ 24 h 80"/>
                      <a:gd name="T28" fmla="*/ 0 w 56"/>
                      <a:gd name="T29" fmla="*/ 40 h 80"/>
                      <a:gd name="T30" fmla="*/ 0 w 56"/>
                      <a:gd name="T31" fmla="*/ 40 h 80"/>
                      <a:gd name="T32" fmla="*/ 2 w 56"/>
                      <a:gd name="T33" fmla="*/ 56 h 80"/>
                      <a:gd name="T34" fmla="*/ 8 w 56"/>
                      <a:gd name="T35" fmla="*/ 68 h 80"/>
                      <a:gd name="T36" fmla="*/ 12 w 56"/>
                      <a:gd name="T37" fmla="*/ 74 h 80"/>
                      <a:gd name="T38" fmla="*/ 18 w 56"/>
                      <a:gd name="T39" fmla="*/ 76 h 80"/>
                      <a:gd name="T40" fmla="*/ 22 w 56"/>
                      <a:gd name="T41" fmla="*/ 80 h 80"/>
                      <a:gd name="T42" fmla="*/ 28 w 56"/>
                      <a:gd name="T43" fmla="*/ 80 h 80"/>
                      <a:gd name="T44" fmla="*/ 28 w 56"/>
                      <a:gd name="T45" fmla="*/ 80 h 80"/>
                      <a:gd name="T46" fmla="*/ 34 w 56"/>
                      <a:gd name="T47" fmla="*/ 80 h 80"/>
                      <a:gd name="T48" fmla="*/ 38 w 56"/>
                      <a:gd name="T49" fmla="*/ 76 h 80"/>
                      <a:gd name="T50" fmla="*/ 44 w 56"/>
                      <a:gd name="T51" fmla="*/ 74 h 80"/>
                      <a:gd name="T52" fmla="*/ 48 w 56"/>
                      <a:gd name="T53" fmla="*/ 68 h 80"/>
                      <a:gd name="T54" fmla="*/ 54 w 56"/>
                      <a:gd name="T55" fmla="*/ 56 h 80"/>
                      <a:gd name="T56" fmla="*/ 56 w 56"/>
                      <a:gd name="T57" fmla="*/ 40 h 80"/>
                      <a:gd name="T58" fmla="*/ 56 w 56"/>
                      <a:gd name="T59" fmla="*/ 40 h 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6" h="80">
                        <a:moveTo>
                          <a:pt x="56" y="40"/>
                        </a:moveTo>
                        <a:lnTo>
                          <a:pt x="56" y="40"/>
                        </a:lnTo>
                        <a:lnTo>
                          <a:pt x="54" y="24"/>
                        </a:lnTo>
                        <a:lnTo>
                          <a:pt x="48" y="12"/>
                        </a:lnTo>
                        <a:lnTo>
                          <a:pt x="44" y="6"/>
                        </a:lnTo>
                        <a:lnTo>
                          <a:pt x="38" y="4"/>
                        </a:lnTo>
                        <a:lnTo>
                          <a:pt x="34" y="0"/>
                        </a:lnTo>
                        <a:lnTo>
                          <a:pt x="28" y="0"/>
                        </a:lnTo>
                        <a:lnTo>
                          <a:pt x="28" y="0"/>
                        </a:lnTo>
                        <a:lnTo>
                          <a:pt x="22" y="0"/>
                        </a:lnTo>
                        <a:lnTo>
                          <a:pt x="18" y="4"/>
                        </a:lnTo>
                        <a:lnTo>
                          <a:pt x="12" y="6"/>
                        </a:lnTo>
                        <a:lnTo>
                          <a:pt x="8" y="12"/>
                        </a:lnTo>
                        <a:lnTo>
                          <a:pt x="2" y="24"/>
                        </a:lnTo>
                        <a:lnTo>
                          <a:pt x="0" y="40"/>
                        </a:lnTo>
                        <a:lnTo>
                          <a:pt x="0" y="40"/>
                        </a:lnTo>
                        <a:lnTo>
                          <a:pt x="2" y="56"/>
                        </a:lnTo>
                        <a:lnTo>
                          <a:pt x="8" y="68"/>
                        </a:lnTo>
                        <a:lnTo>
                          <a:pt x="12" y="74"/>
                        </a:lnTo>
                        <a:lnTo>
                          <a:pt x="18" y="76"/>
                        </a:lnTo>
                        <a:lnTo>
                          <a:pt x="22" y="80"/>
                        </a:lnTo>
                        <a:lnTo>
                          <a:pt x="28" y="80"/>
                        </a:lnTo>
                        <a:lnTo>
                          <a:pt x="28" y="80"/>
                        </a:lnTo>
                        <a:lnTo>
                          <a:pt x="34" y="80"/>
                        </a:lnTo>
                        <a:lnTo>
                          <a:pt x="38" y="76"/>
                        </a:lnTo>
                        <a:lnTo>
                          <a:pt x="44" y="74"/>
                        </a:lnTo>
                        <a:lnTo>
                          <a:pt x="48" y="68"/>
                        </a:lnTo>
                        <a:lnTo>
                          <a:pt x="54" y="56"/>
                        </a:lnTo>
                        <a:lnTo>
                          <a:pt x="56" y="40"/>
                        </a:lnTo>
                        <a:lnTo>
                          <a:pt x="56" y="40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05" name="Freeform 189">
                    <a:extLst>
                      <a:ext uri="{FF2B5EF4-FFF2-40B4-BE49-F238E27FC236}">
                        <a16:creationId xmlns:a16="http://schemas.microsoft.com/office/drawing/2014/main" id="{EB01FFA8-BEEC-41E3-9BFC-1AA7A47559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95" y="1193"/>
                    <a:ext cx="48" cy="48"/>
                  </a:xfrm>
                  <a:custGeom>
                    <a:avLst/>
                    <a:gdLst>
                      <a:gd name="T0" fmla="*/ 0 w 48"/>
                      <a:gd name="T1" fmla="*/ 24 h 48"/>
                      <a:gd name="T2" fmla="*/ 0 w 48"/>
                      <a:gd name="T3" fmla="*/ 24 h 48"/>
                      <a:gd name="T4" fmla="*/ 2 w 48"/>
                      <a:gd name="T5" fmla="*/ 14 h 48"/>
                      <a:gd name="T6" fmla="*/ 8 w 48"/>
                      <a:gd name="T7" fmla="*/ 8 h 48"/>
                      <a:gd name="T8" fmla="*/ 14 w 48"/>
                      <a:gd name="T9" fmla="*/ 2 h 48"/>
                      <a:gd name="T10" fmla="*/ 24 w 48"/>
                      <a:gd name="T11" fmla="*/ 0 h 48"/>
                      <a:gd name="T12" fmla="*/ 24 w 48"/>
                      <a:gd name="T13" fmla="*/ 0 h 48"/>
                      <a:gd name="T14" fmla="*/ 34 w 48"/>
                      <a:gd name="T15" fmla="*/ 2 h 48"/>
                      <a:gd name="T16" fmla="*/ 40 w 48"/>
                      <a:gd name="T17" fmla="*/ 8 h 48"/>
                      <a:gd name="T18" fmla="*/ 46 w 48"/>
                      <a:gd name="T19" fmla="*/ 14 h 48"/>
                      <a:gd name="T20" fmla="*/ 48 w 48"/>
                      <a:gd name="T21" fmla="*/ 24 h 48"/>
                      <a:gd name="T22" fmla="*/ 48 w 48"/>
                      <a:gd name="T23" fmla="*/ 24 h 48"/>
                      <a:gd name="T24" fmla="*/ 46 w 48"/>
                      <a:gd name="T25" fmla="*/ 34 h 48"/>
                      <a:gd name="T26" fmla="*/ 40 w 48"/>
                      <a:gd name="T27" fmla="*/ 40 h 48"/>
                      <a:gd name="T28" fmla="*/ 34 w 48"/>
                      <a:gd name="T29" fmla="*/ 46 h 48"/>
                      <a:gd name="T30" fmla="*/ 24 w 48"/>
                      <a:gd name="T31" fmla="*/ 48 h 48"/>
                      <a:gd name="T32" fmla="*/ 24 w 48"/>
                      <a:gd name="T33" fmla="*/ 48 h 48"/>
                      <a:gd name="T34" fmla="*/ 14 w 48"/>
                      <a:gd name="T35" fmla="*/ 46 h 48"/>
                      <a:gd name="T36" fmla="*/ 8 w 48"/>
                      <a:gd name="T37" fmla="*/ 40 h 48"/>
                      <a:gd name="T38" fmla="*/ 2 w 48"/>
                      <a:gd name="T39" fmla="*/ 34 h 48"/>
                      <a:gd name="T40" fmla="*/ 0 w 48"/>
                      <a:gd name="T41" fmla="*/ 24 h 48"/>
                      <a:gd name="T42" fmla="*/ 0 w 48"/>
                      <a:gd name="T43" fmla="*/ 24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8" h="48">
                        <a:moveTo>
                          <a:pt x="0" y="24"/>
                        </a:moveTo>
                        <a:lnTo>
                          <a:pt x="0" y="24"/>
                        </a:lnTo>
                        <a:lnTo>
                          <a:pt x="2" y="14"/>
                        </a:lnTo>
                        <a:lnTo>
                          <a:pt x="8" y="8"/>
                        </a:lnTo>
                        <a:lnTo>
                          <a:pt x="14" y="2"/>
                        </a:lnTo>
                        <a:lnTo>
                          <a:pt x="24" y="0"/>
                        </a:lnTo>
                        <a:lnTo>
                          <a:pt x="24" y="0"/>
                        </a:lnTo>
                        <a:lnTo>
                          <a:pt x="34" y="2"/>
                        </a:lnTo>
                        <a:lnTo>
                          <a:pt x="40" y="8"/>
                        </a:lnTo>
                        <a:lnTo>
                          <a:pt x="46" y="14"/>
                        </a:lnTo>
                        <a:lnTo>
                          <a:pt x="48" y="24"/>
                        </a:lnTo>
                        <a:lnTo>
                          <a:pt x="48" y="24"/>
                        </a:lnTo>
                        <a:lnTo>
                          <a:pt x="46" y="34"/>
                        </a:lnTo>
                        <a:lnTo>
                          <a:pt x="40" y="40"/>
                        </a:lnTo>
                        <a:lnTo>
                          <a:pt x="34" y="46"/>
                        </a:lnTo>
                        <a:lnTo>
                          <a:pt x="24" y="48"/>
                        </a:lnTo>
                        <a:lnTo>
                          <a:pt x="24" y="48"/>
                        </a:lnTo>
                        <a:lnTo>
                          <a:pt x="14" y="46"/>
                        </a:lnTo>
                        <a:lnTo>
                          <a:pt x="8" y="40"/>
                        </a:lnTo>
                        <a:lnTo>
                          <a:pt x="2" y="34"/>
                        </a:lnTo>
                        <a:lnTo>
                          <a:pt x="0" y="24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06" name="Freeform 190">
                    <a:extLst>
                      <a:ext uri="{FF2B5EF4-FFF2-40B4-BE49-F238E27FC236}">
                        <a16:creationId xmlns:a16="http://schemas.microsoft.com/office/drawing/2014/main" id="{E3CF73C0-9FEC-4B33-8D53-43A06CE931E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87" y="1193"/>
                    <a:ext cx="48" cy="48"/>
                  </a:xfrm>
                  <a:custGeom>
                    <a:avLst/>
                    <a:gdLst>
                      <a:gd name="T0" fmla="*/ 0 w 48"/>
                      <a:gd name="T1" fmla="*/ 24 h 48"/>
                      <a:gd name="T2" fmla="*/ 0 w 48"/>
                      <a:gd name="T3" fmla="*/ 24 h 48"/>
                      <a:gd name="T4" fmla="*/ 2 w 48"/>
                      <a:gd name="T5" fmla="*/ 14 h 48"/>
                      <a:gd name="T6" fmla="*/ 8 w 48"/>
                      <a:gd name="T7" fmla="*/ 8 h 48"/>
                      <a:gd name="T8" fmla="*/ 14 w 48"/>
                      <a:gd name="T9" fmla="*/ 2 h 48"/>
                      <a:gd name="T10" fmla="*/ 24 w 48"/>
                      <a:gd name="T11" fmla="*/ 0 h 48"/>
                      <a:gd name="T12" fmla="*/ 24 w 48"/>
                      <a:gd name="T13" fmla="*/ 0 h 48"/>
                      <a:gd name="T14" fmla="*/ 34 w 48"/>
                      <a:gd name="T15" fmla="*/ 2 h 48"/>
                      <a:gd name="T16" fmla="*/ 40 w 48"/>
                      <a:gd name="T17" fmla="*/ 8 h 48"/>
                      <a:gd name="T18" fmla="*/ 46 w 48"/>
                      <a:gd name="T19" fmla="*/ 14 h 48"/>
                      <a:gd name="T20" fmla="*/ 48 w 48"/>
                      <a:gd name="T21" fmla="*/ 24 h 48"/>
                      <a:gd name="T22" fmla="*/ 48 w 48"/>
                      <a:gd name="T23" fmla="*/ 24 h 48"/>
                      <a:gd name="T24" fmla="*/ 46 w 48"/>
                      <a:gd name="T25" fmla="*/ 34 h 48"/>
                      <a:gd name="T26" fmla="*/ 40 w 48"/>
                      <a:gd name="T27" fmla="*/ 40 h 48"/>
                      <a:gd name="T28" fmla="*/ 34 w 48"/>
                      <a:gd name="T29" fmla="*/ 46 h 48"/>
                      <a:gd name="T30" fmla="*/ 24 w 48"/>
                      <a:gd name="T31" fmla="*/ 48 h 48"/>
                      <a:gd name="T32" fmla="*/ 24 w 48"/>
                      <a:gd name="T33" fmla="*/ 48 h 48"/>
                      <a:gd name="T34" fmla="*/ 14 w 48"/>
                      <a:gd name="T35" fmla="*/ 46 h 48"/>
                      <a:gd name="T36" fmla="*/ 8 w 48"/>
                      <a:gd name="T37" fmla="*/ 40 h 48"/>
                      <a:gd name="T38" fmla="*/ 2 w 48"/>
                      <a:gd name="T39" fmla="*/ 34 h 48"/>
                      <a:gd name="T40" fmla="*/ 0 w 48"/>
                      <a:gd name="T41" fmla="*/ 24 h 48"/>
                      <a:gd name="T42" fmla="*/ 0 w 48"/>
                      <a:gd name="T43" fmla="*/ 24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8" h="48">
                        <a:moveTo>
                          <a:pt x="0" y="24"/>
                        </a:moveTo>
                        <a:lnTo>
                          <a:pt x="0" y="24"/>
                        </a:lnTo>
                        <a:lnTo>
                          <a:pt x="2" y="14"/>
                        </a:lnTo>
                        <a:lnTo>
                          <a:pt x="8" y="8"/>
                        </a:lnTo>
                        <a:lnTo>
                          <a:pt x="14" y="2"/>
                        </a:lnTo>
                        <a:lnTo>
                          <a:pt x="24" y="0"/>
                        </a:lnTo>
                        <a:lnTo>
                          <a:pt x="24" y="0"/>
                        </a:lnTo>
                        <a:lnTo>
                          <a:pt x="34" y="2"/>
                        </a:lnTo>
                        <a:lnTo>
                          <a:pt x="40" y="8"/>
                        </a:lnTo>
                        <a:lnTo>
                          <a:pt x="46" y="14"/>
                        </a:lnTo>
                        <a:lnTo>
                          <a:pt x="48" y="24"/>
                        </a:lnTo>
                        <a:lnTo>
                          <a:pt x="48" y="24"/>
                        </a:lnTo>
                        <a:lnTo>
                          <a:pt x="46" y="34"/>
                        </a:lnTo>
                        <a:lnTo>
                          <a:pt x="40" y="40"/>
                        </a:lnTo>
                        <a:lnTo>
                          <a:pt x="34" y="46"/>
                        </a:lnTo>
                        <a:lnTo>
                          <a:pt x="24" y="48"/>
                        </a:lnTo>
                        <a:lnTo>
                          <a:pt x="24" y="48"/>
                        </a:lnTo>
                        <a:lnTo>
                          <a:pt x="14" y="46"/>
                        </a:lnTo>
                        <a:lnTo>
                          <a:pt x="8" y="40"/>
                        </a:lnTo>
                        <a:lnTo>
                          <a:pt x="2" y="34"/>
                        </a:lnTo>
                        <a:lnTo>
                          <a:pt x="0" y="24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07" name="Freeform 191">
                    <a:extLst>
                      <a:ext uri="{FF2B5EF4-FFF2-40B4-BE49-F238E27FC236}">
                        <a16:creationId xmlns:a16="http://schemas.microsoft.com/office/drawing/2014/main" id="{D9B4CC75-8B45-4C09-BF42-15657498D4E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63" y="1233"/>
                    <a:ext cx="48" cy="48"/>
                  </a:xfrm>
                  <a:custGeom>
                    <a:avLst/>
                    <a:gdLst>
                      <a:gd name="T0" fmla="*/ 0 w 48"/>
                      <a:gd name="T1" fmla="*/ 24 h 48"/>
                      <a:gd name="T2" fmla="*/ 0 w 48"/>
                      <a:gd name="T3" fmla="*/ 24 h 48"/>
                      <a:gd name="T4" fmla="*/ 2 w 48"/>
                      <a:gd name="T5" fmla="*/ 14 h 48"/>
                      <a:gd name="T6" fmla="*/ 8 w 48"/>
                      <a:gd name="T7" fmla="*/ 8 h 48"/>
                      <a:gd name="T8" fmla="*/ 14 w 48"/>
                      <a:gd name="T9" fmla="*/ 2 h 48"/>
                      <a:gd name="T10" fmla="*/ 24 w 48"/>
                      <a:gd name="T11" fmla="*/ 0 h 48"/>
                      <a:gd name="T12" fmla="*/ 24 w 48"/>
                      <a:gd name="T13" fmla="*/ 0 h 48"/>
                      <a:gd name="T14" fmla="*/ 34 w 48"/>
                      <a:gd name="T15" fmla="*/ 2 h 48"/>
                      <a:gd name="T16" fmla="*/ 40 w 48"/>
                      <a:gd name="T17" fmla="*/ 8 h 48"/>
                      <a:gd name="T18" fmla="*/ 46 w 48"/>
                      <a:gd name="T19" fmla="*/ 14 h 48"/>
                      <a:gd name="T20" fmla="*/ 48 w 48"/>
                      <a:gd name="T21" fmla="*/ 24 h 48"/>
                      <a:gd name="T22" fmla="*/ 48 w 48"/>
                      <a:gd name="T23" fmla="*/ 24 h 48"/>
                      <a:gd name="T24" fmla="*/ 46 w 48"/>
                      <a:gd name="T25" fmla="*/ 34 h 48"/>
                      <a:gd name="T26" fmla="*/ 40 w 48"/>
                      <a:gd name="T27" fmla="*/ 40 h 48"/>
                      <a:gd name="T28" fmla="*/ 34 w 48"/>
                      <a:gd name="T29" fmla="*/ 46 h 48"/>
                      <a:gd name="T30" fmla="*/ 24 w 48"/>
                      <a:gd name="T31" fmla="*/ 48 h 48"/>
                      <a:gd name="T32" fmla="*/ 24 w 48"/>
                      <a:gd name="T33" fmla="*/ 48 h 48"/>
                      <a:gd name="T34" fmla="*/ 14 w 48"/>
                      <a:gd name="T35" fmla="*/ 46 h 48"/>
                      <a:gd name="T36" fmla="*/ 8 w 48"/>
                      <a:gd name="T37" fmla="*/ 40 h 48"/>
                      <a:gd name="T38" fmla="*/ 2 w 48"/>
                      <a:gd name="T39" fmla="*/ 34 h 48"/>
                      <a:gd name="T40" fmla="*/ 0 w 48"/>
                      <a:gd name="T41" fmla="*/ 24 h 48"/>
                      <a:gd name="T42" fmla="*/ 0 w 48"/>
                      <a:gd name="T43" fmla="*/ 24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8" h="48">
                        <a:moveTo>
                          <a:pt x="0" y="24"/>
                        </a:moveTo>
                        <a:lnTo>
                          <a:pt x="0" y="24"/>
                        </a:lnTo>
                        <a:lnTo>
                          <a:pt x="2" y="14"/>
                        </a:lnTo>
                        <a:lnTo>
                          <a:pt x="8" y="8"/>
                        </a:lnTo>
                        <a:lnTo>
                          <a:pt x="14" y="2"/>
                        </a:lnTo>
                        <a:lnTo>
                          <a:pt x="24" y="0"/>
                        </a:lnTo>
                        <a:lnTo>
                          <a:pt x="24" y="0"/>
                        </a:lnTo>
                        <a:lnTo>
                          <a:pt x="34" y="2"/>
                        </a:lnTo>
                        <a:lnTo>
                          <a:pt x="40" y="8"/>
                        </a:lnTo>
                        <a:lnTo>
                          <a:pt x="46" y="14"/>
                        </a:lnTo>
                        <a:lnTo>
                          <a:pt x="48" y="24"/>
                        </a:lnTo>
                        <a:lnTo>
                          <a:pt x="48" y="24"/>
                        </a:lnTo>
                        <a:lnTo>
                          <a:pt x="46" y="34"/>
                        </a:lnTo>
                        <a:lnTo>
                          <a:pt x="40" y="40"/>
                        </a:lnTo>
                        <a:lnTo>
                          <a:pt x="34" y="46"/>
                        </a:lnTo>
                        <a:lnTo>
                          <a:pt x="24" y="48"/>
                        </a:lnTo>
                        <a:lnTo>
                          <a:pt x="24" y="48"/>
                        </a:lnTo>
                        <a:lnTo>
                          <a:pt x="14" y="46"/>
                        </a:lnTo>
                        <a:lnTo>
                          <a:pt x="8" y="40"/>
                        </a:lnTo>
                        <a:lnTo>
                          <a:pt x="2" y="34"/>
                        </a:lnTo>
                        <a:lnTo>
                          <a:pt x="0" y="24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08" name="Freeform 192">
                    <a:extLst>
                      <a:ext uri="{FF2B5EF4-FFF2-40B4-BE49-F238E27FC236}">
                        <a16:creationId xmlns:a16="http://schemas.microsoft.com/office/drawing/2014/main" id="{669F42E8-D53B-43C8-85C6-9663413B5C2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39" y="1233"/>
                    <a:ext cx="48" cy="48"/>
                  </a:xfrm>
                  <a:custGeom>
                    <a:avLst/>
                    <a:gdLst>
                      <a:gd name="T0" fmla="*/ 0 w 48"/>
                      <a:gd name="T1" fmla="*/ 24 h 48"/>
                      <a:gd name="T2" fmla="*/ 0 w 48"/>
                      <a:gd name="T3" fmla="*/ 24 h 48"/>
                      <a:gd name="T4" fmla="*/ 2 w 48"/>
                      <a:gd name="T5" fmla="*/ 14 h 48"/>
                      <a:gd name="T6" fmla="*/ 8 w 48"/>
                      <a:gd name="T7" fmla="*/ 8 h 48"/>
                      <a:gd name="T8" fmla="*/ 14 w 48"/>
                      <a:gd name="T9" fmla="*/ 2 h 48"/>
                      <a:gd name="T10" fmla="*/ 24 w 48"/>
                      <a:gd name="T11" fmla="*/ 0 h 48"/>
                      <a:gd name="T12" fmla="*/ 24 w 48"/>
                      <a:gd name="T13" fmla="*/ 0 h 48"/>
                      <a:gd name="T14" fmla="*/ 34 w 48"/>
                      <a:gd name="T15" fmla="*/ 2 h 48"/>
                      <a:gd name="T16" fmla="*/ 40 w 48"/>
                      <a:gd name="T17" fmla="*/ 8 h 48"/>
                      <a:gd name="T18" fmla="*/ 46 w 48"/>
                      <a:gd name="T19" fmla="*/ 14 h 48"/>
                      <a:gd name="T20" fmla="*/ 48 w 48"/>
                      <a:gd name="T21" fmla="*/ 24 h 48"/>
                      <a:gd name="T22" fmla="*/ 48 w 48"/>
                      <a:gd name="T23" fmla="*/ 24 h 48"/>
                      <a:gd name="T24" fmla="*/ 46 w 48"/>
                      <a:gd name="T25" fmla="*/ 34 h 48"/>
                      <a:gd name="T26" fmla="*/ 40 w 48"/>
                      <a:gd name="T27" fmla="*/ 40 h 48"/>
                      <a:gd name="T28" fmla="*/ 34 w 48"/>
                      <a:gd name="T29" fmla="*/ 46 h 48"/>
                      <a:gd name="T30" fmla="*/ 24 w 48"/>
                      <a:gd name="T31" fmla="*/ 48 h 48"/>
                      <a:gd name="T32" fmla="*/ 24 w 48"/>
                      <a:gd name="T33" fmla="*/ 48 h 48"/>
                      <a:gd name="T34" fmla="*/ 14 w 48"/>
                      <a:gd name="T35" fmla="*/ 46 h 48"/>
                      <a:gd name="T36" fmla="*/ 8 w 48"/>
                      <a:gd name="T37" fmla="*/ 40 h 48"/>
                      <a:gd name="T38" fmla="*/ 2 w 48"/>
                      <a:gd name="T39" fmla="*/ 34 h 48"/>
                      <a:gd name="T40" fmla="*/ 0 w 48"/>
                      <a:gd name="T41" fmla="*/ 24 h 48"/>
                      <a:gd name="T42" fmla="*/ 0 w 48"/>
                      <a:gd name="T43" fmla="*/ 24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8" h="48">
                        <a:moveTo>
                          <a:pt x="0" y="24"/>
                        </a:moveTo>
                        <a:lnTo>
                          <a:pt x="0" y="24"/>
                        </a:lnTo>
                        <a:lnTo>
                          <a:pt x="2" y="14"/>
                        </a:lnTo>
                        <a:lnTo>
                          <a:pt x="8" y="8"/>
                        </a:lnTo>
                        <a:lnTo>
                          <a:pt x="14" y="2"/>
                        </a:lnTo>
                        <a:lnTo>
                          <a:pt x="24" y="0"/>
                        </a:lnTo>
                        <a:lnTo>
                          <a:pt x="24" y="0"/>
                        </a:lnTo>
                        <a:lnTo>
                          <a:pt x="34" y="2"/>
                        </a:lnTo>
                        <a:lnTo>
                          <a:pt x="40" y="8"/>
                        </a:lnTo>
                        <a:lnTo>
                          <a:pt x="46" y="14"/>
                        </a:lnTo>
                        <a:lnTo>
                          <a:pt x="48" y="24"/>
                        </a:lnTo>
                        <a:lnTo>
                          <a:pt x="48" y="24"/>
                        </a:lnTo>
                        <a:lnTo>
                          <a:pt x="46" y="34"/>
                        </a:lnTo>
                        <a:lnTo>
                          <a:pt x="40" y="40"/>
                        </a:lnTo>
                        <a:lnTo>
                          <a:pt x="34" y="46"/>
                        </a:lnTo>
                        <a:lnTo>
                          <a:pt x="24" y="48"/>
                        </a:lnTo>
                        <a:lnTo>
                          <a:pt x="24" y="48"/>
                        </a:lnTo>
                        <a:lnTo>
                          <a:pt x="14" y="46"/>
                        </a:lnTo>
                        <a:lnTo>
                          <a:pt x="8" y="40"/>
                        </a:lnTo>
                        <a:lnTo>
                          <a:pt x="2" y="34"/>
                        </a:lnTo>
                        <a:lnTo>
                          <a:pt x="0" y="24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09" name="Freeform 193">
                    <a:extLst>
                      <a:ext uri="{FF2B5EF4-FFF2-40B4-BE49-F238E27FC236}">
                        <a16:creationId xmlns:a16="http://schemas.microsoft.com/office/drawing/2014/main" id="{3452D146-EB3D-4882-81C7-DD4486052D1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03" y="1265"/>
                    <a:ext cx="48" cy="48"/>
                  </a:xfrm>
                  <a:custGeom>
                    <a:avLst/>
                    <a:gdLst>
                      <a:gd name="T0" fmla="*/ 0 w 48"/>
                      <a:gd name="T1" fmla="*/ 24 h 48"/>
                      <a:gd name="T2" fmla="*/ 0 w 48"/>
                      <a:gd name="T3" fmla="*/ 24 h 48"/>
                      <a:gd name="T4" fmla="*/ 2 w 48"/>
                      <a:gd name="T5" fmla="*/ 14 h 48"/>
                      <a:gd name="T6" fmla="*/ 8 w 48"/>
                      <a:gd name="T7" fmla="*/ 8 h 48"/>
                      <a:gd name="T8" fmla="*/ 14 w 48"/>
                      <a:gd name="T9" fmla="*/ 2 h 48"/>
                      <a:gd name="T10" fmla="*/ 24 w 48"/>
                      <a:gd name="T11" fmla="*/ 0 h 48"/>
                      <a:gd name="T12" fmla="*/ 24 w 48"/>
                      <a:gd name="T13" fmla="*/ 0 h 48"/>
                      <a:gd name="T14" fmla="*/ 34 w 48"/>
                      <a:gd name="T15" fmla="*/ 2 h 48"/>
                      <a:gd name="T16" fmla="*/ 40 w 48"/>
                      <a:gd name="T17" fmla="*/ 8 h 48"/>
                      <a:gd name="T18" fmla="*/ 46 w 48"/>
                      <a:gd name="T19" fmla="*/ 14 h 48"/>
                      <a:gd name="T20" fmla="*/ 48 w 48"/>
                      <a:gd name="T21" fmla="*/ 24 h 48"/>
                      <a:gd name="T22" fmla="*/ 48 w 48"/>
                      <a:gd name="T23" fmla="*/ 24 h 48"/>
                      <a:gd name="T24" fmla="*/ 46 w 48"/>
                      <a:gd name="T25" fmla="*/ 34 h 48"/>
                      <a:gd name="T26" fmla="*/ 40 w 48"/>
                      <a:gd name="T27" fmla="*/ 40 h 48"/>
                      <a:gd name="T28" fmla="*/ 34 w 48"/>
                      <a:gd name="T29" fmla="*/ 46 h 48"/>
                      <a:gd name="T30" fmla="*/ 24 w 48"/>
                      <a:gd name="T31" fmla="*/ 48 h 48"/>
                      <a:gd name="T32" fmla="*/ 24 w 48"/>
                      <a:gd name="T33" fmla="*/ 48 h 48"/>
                      <a:gd name="T34" fmla="*/ 14 w 48"/>
                      <a:gd name="T35" fmla="*/ 46 h 48"/>
                      <a:gd name="T36" fmla="*/ 8 w 48"/>
                      <a:gd name="T37" fmla="*/ 40 h 48"/>
                      <a:gd name="T38" fmla="*/ 2 w 48"/>
                      <a:gd name="T39" fmla="*/ 34 h 48"/>
                      <a:gd name="T40" fmla="*/ 0 w 48"/>
                      <a:gd name="T41" fmla="*/ 24 h 48"/>
                      <a:gd name="T42" fmla="*/ 0 w 48"/>
                      <a:gd name="T43" fmla="*/ 24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8" h="48">
                        <a:moveTo>
                          <a:pt x="0" y="24"/>
                        </a:moveTo>
                        <a:lnTo>
                          <a:pt x="0" y="24"/>
                        </a:lnTo>
                        <a:lnTo>
                          <a:pt x="2" y="14"/>
                        </a:lnTo>
                        <a:lnTo>
                          <a:pt x="8" y="8"/>
                        </a:lnTo>
                        <a:lnTo>
                          <a:pt x="14" y="2"/>
                        </a:lnTo>
                        <a:lnTo>
                          <a:pt x="24" y="0"/>
                        </a:lnTo>
                        <a:lnTo>
                          <a:pt x="24" y="0"/>
                        </a:lnTo>
                        <a:lnTo>
                          <a:pt x="34" y="2"/>
                        </a:lnTo>
                        <a:lnTo>
                          <a:pt x="40" y="8"/>
                        </a:lnTo>
                        <a:lnTo>
                          <a:pt x="46" y="14"/>
                        </a:lnTo>
                        <a:lnTo>
                          <a:pt x="48" y="24"/>
                        </a:lnTo>
                        <a:lnTo>
                          <a:pt x="48" y="24"/>
                        </a:lnTo>
                        <a:lnTo>
                          <a:pt x="46" y="34"/>
                        </a:lnTo>
                        <a:lnTo>
                          <a:pt x="40" y="40"/>
                        </a:lnTo>
                        <a:lnTo>
                          <a:pt x="34" y="46"/>
                        </a:lnTo>
                        <a:lnTo>
                          <a:pt x="24" y="48"/>
                        </a:lnTo>
                        <a:lnTo>
                          <a:pt x="24" y="48"/>
                        </a:lnTo>
                        <a:lnTo>
                          <a:pt x="14" y="46"/>
                        </a:lnTo>
                        <a:lnTo>
                          <a:pt x="8" y="40"/>
                        </a:lnTo>
                        <a:lnTo>
                          <a:pt x="2" y="34"/>
                        </a:lnTo>
                        <a:lnTo>
                          <a:pt x="0" y="24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10" name="Freeform 194">
                    <a:extLst>
                      <a:ext uri="{FF2B5EF4-FFF2-40B4-BE49-F238E27FC236}">
                        <a16:creationId xmlns:a16="http://schemas.microsoft.com/office/drawing/2014/main" id="{964FB9E6-E49F-419B-878B-B58FF387598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79" y="1265"/>
                    <a:ext cx="48" cy="48"/>
                  </a:xfrm>
                  <a:custGeom>
                    <a:avLst/>
                    <a:gdLst>
                      <a:gd name="T0" fmla="*/ 0 w 48"/>
                      <a:gd name="T1" fmla="*/ 24 h 48"/>
                      <a:gd name="T2" fmla="*/ 0 w 48"/>
                      <a:gd name="T3" fmla="*/ 24 h 48"/>
                      <a:gd name="T4" fmla="*/ 2 w 48"/>
                      <a:gd name="T5" fmla="*/ 14 h 48"/>
                      <a:gd name="T6" fmla="*/ 8 w 48"/>
                      <a:gd name="T7" fmla="*/ 8 h 48"/>
                      <a:gd name="T8" fmla="*/ 14 w 48"/>
                      <a:gd name="T9" fmla="*/ 2 h 48"/>
                      <a:gd name="T10" fmla="*/ 24 w 48"/>
                      <a:gd name="T11" fmla="*/ 0 h 48"/>
                      <a:gd name="T12" fmla="*/ 24 w 48"/>
                      <a:gd name="T13" fmla="*/ 0 h 48"/>
                      <a:gd name="T14" fmla="*/ 34 w 48"/>
                      <a:gd name="T15" fmla="*/ 2 h 48"/>
                      <a:gd name="T16" fmla="*/ 40 w 48"/>
                      <a:gd name="T17" fmla="*/ 8 h 48"/>
                      <a:gd name="T18" fmla="*/ 46 w 48"/>
                      <a:gd name="T19" fmla="*/ 14 h 48"/>
                      <a:gd name="T20" fmla="*/ 48 w 48"/>
                      <a:gd name="T21" fmla="*/ 24 h 48"/>
                      <a:gd name="T22" fmla="*/ 48 w 48"/>
                      <a:gd name="T23" fmla="*/ 24 h 48"/>
                      <a:gd name="T24" fmla="*/ 46 w 48"/>
                      <a:gd name="T25" fmla="*/ 34 h 48"/>
                      <a:gd name="T26" fmla="*/ 40 w 48"/>
                      <a:gd name="T27" fmla="*/ 40 h 48"/>
                      <a:gd name="T28" fmla="*/ 34 w 48"/>
                      <a:gd name="T29" fmla="*/ 46 h 48"/>
                      <a:gd name="T30" fmla="*/ 24 w 48"/>
                      <a:gd name="T31" fmla="*/ 48 h 48"/>
                      <a:gd name="T32" fmla="*/ 24 w 48"/>
                      <a:gd name="T33" fmla="*/ 48 h 48"/>
                      <a:gd name="T34" fmla="*/ 14 w 48"/>
                      <a:gd name="T35" fmla="*/ 46 h 48"/>
                      <a:gd name="T36" fmla="*/ 8 w 48"/>
                      <a:gd name="T37" fmla="*/ 40 h 48"/>
                      <a:gd name="T38" fmla="*/ 2 w 48"/>
                      <a:gd name="T39" fmla="*/ 34 h 48"/>
                      <a:gd name="T40" fmla="*/ 0 w 48"/>
                      <a:gd name="T41" fmla="*/ 24 h 48"/>
                      <a:gd name="T42" fmla="*/ 0 w 48"/>
                      <a:gd name="T43" fmla="*/ 24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8" h="48">
                        <a:moveTo>
                          <a:pt x="0" y="24"/>
                        </a:moveTo>
                        <a:lnTo>
                          <a:pt x="0" y="24"/>
                        </a:lnTo>
                        <a:lnTo>
                          <a:pt x="2" y="14"/>
                        </a:lnTo>
                        <a:lnTo>
                          <a:pt x="8" y="8"/>
                        </a:lnTo>
                        <a:lnTo>
                          <a:pt x="14" y="2"/>
                        </a:lnTo>
                        <a:lnTo>
                          <a:pt x="24" y="0"/>
                        </a:lnTo>
                        <a:lnTo>
                          <a:pt x="24" y="0"/>
                        </a:lnTo>
                        <a:lnTo>
                          <a:pt x="34" y="2"/>
                        </a:lnTo>
                        <a:lnTo>
                          <a:pt x="40" y="8"/>
                        </a:lnTo>
                        <a:lnTo>
                          <a:pt x="46" y="14"/>
                        </a:lnTo>
                        <a:lnTo>
                          <a:pt x="48" y="24"/>
                        </a:lnTo>
                        <a:lnTo>
                          <a:pt x="48" y="24"/>
                        </a:lnTo>
                        <a:lnTo>
                          <a:pt x="46" y="34"/>
                        </a:lnTo>
                        <a:lnTo>
                          <a:pt x="40" y="40"/>
                        </a:lnTo>
                        <a:lnTo>
                          <a:pt x="34" y="46"/>
                        </a:lnTo>
                        <a:lnTo>
                          <a:pt x="24" y="48"/>
                        </a:lnTo>
                        <a:lnTo>
                          <a:pt x="24" y="48"/>
                        </a:lnTo>
                        <a:lnTo>
                          <a:pt x="14" y="46"/>
                        </a:lnTo>
                        <a:lnTo>
                          <a:pt x="8" y="40"/>
                        </a:lnTo>
                        <a:lnTo>
                          <a:pt x="2" y="34"/>
                        </a:lnTo>
                        <a:lnTo>
                          <a:pt x="0" y="24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11" name="Freeform 195">
                    <a:extLst>
                      <a:ext uri="{FF2B5EF4-FFF2-40B4-BE49-F238E27FC236}">
                        <a16:creationId xmlns:a16="http://schemas.microsoft.com/office/drawing/2014/main" id="{41996CB6-54CB-4C85-9CCA-9DE286F7AD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43" y="1225"/>
                    <a:ext cx="48" cy="48"/>
                  </a:xfrm>
                  <a:custGeom>
                    <a:avLst/>
                    <a:gdLst>
                      <a:gd name="T0" fmla="*/ 0 w 48"/>
                      <a:gd name="T1" fmla="*/ 24 h 48"/>
                      <a:gd name="T2" fmla="*/ 0 w 48"/>
                      <a:gd name="T3" fmla="*/ 24 h 48"/>
                      <a:gd name="T4" fmla="*/ 2 w 48"/>
                      <a:gd name="T5" fmla="*/ 14 h 48"/>
                      <a:gd name="T6" fmla="*/ 8 w 48"/>
                      <a:gd name="T7" fmla="*/ 8 h 48"/>
                      <a:gd name="T8" fmla="*/ 14 w 48"/>
                      <a:gd name="T9" fmla="*/ 2 h 48"/>
                      <a:gd name="T10" fmla="*/ 24 w 48"/>
                      <a:gd name="T11" fmla="*/ 0 h 48"/>
                      <a:gd name="T12" fmla="*/ 24 w 48"/>
                      <a:gd name="T13" fmla="*/ 0 h 48"/>
                      <a:gd name="T14" fmla="*/ 34 w 48"/>
                      <a:gd name="T15" fmla="*/ 2 h 48"/>
                      <a:gd name="T16" fmla="*/ 40 w 48"/>
                      <a:gd name="T17" fmla="*/ 8 h 48"/>
                      <a:gd name="T18" fmla="*/ 46 w 48"/>
                      <a:gd name="T19" fmla="*/ 14 h 48"/>
                      <a:gd name="T20" fmla="*/ 48 w 48"/>
                      <a:gd name="T21" fmla="*/ 24 h 48"/>
                      <a:gd name="T22" fmla="*/ 48 w 48"/>
                      <a:gd name="T23" fmla="*/ 24 h 48"/>
                      <a:gd name="T24" fmla="*/ 46 w 48"/>
                      <a:gd name="T25" fmla="*/ 34 h 48"/>
                      <a:gd name="T26" fmla="*/ 40 w 48"/>
                      <a:gd name="T27" fmla="*/ 40 h 48"/>
                      <a:gd name="T28" fmla="*/ 34 w 48"/>
                      <a:gd name="T29" fmla="*/ 46 h 48"/>
                      <a:gd name="T30" fmla="*/ 24 w 48"/>
                      <a:gd name="T31" fmla="*/ 48 h 48"/>
                      <a:gd name="T32" fmla="*/ 24 w 48"/>
                      <a:gd name="T33" fmla="*/ 48 h 48"/>
                      <a:gd name="T34" fmla="*/ 14 w 48"/>
                      <a:gd name="T35" fmla="*/ 46 h 48"/>
                      <a:gd name="T36" fmla="*/ 8 w 48"/>
                      <a:gd name="T37" fmla="*/ 40 h 48"/>
                      <a:gd name="T38" fmla="*/ 2 w 48"/>
                      <a:gd name="T39" fmla="*/ 34 h 48"/>
                      <a:gd name="T40" fmla="*/ 0 w 48"/>
                      <a:gd name="T41" fmla="*/ 24 h 48"/>
                      <a:gd name="T42" fmla="*/ 0 w 48"/>
                      <a:gd name="T43" fmla="*/ 24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8" h="48">
                        <a:moveTo>
                          <a:pt x="0" y="24"/>
                        </a:moveTo>
                        <a:lnTo>
                          <a:pt x="0" y="24"/>
                        </a:lnTo>
                        <a:lnTo>
                          <a:pt x="2" y="14"/>
                        </a:lnTo>
                        <a:lnTo>
                          <a:pt x="8" y="8"/>
                        </a:lnTo>
                        <a:lnTo>
                          <a:pt x="14" y="2"/>
                        </a:lnTo>
                        <a:lnTo>
                          <a:pt x="24" y="0"/>
                        </a:lnTo>
                        <a:lnTo>
                          <a:pt x="24" y="0"/>
                        </a:lnTo>
                        <a:lnTo>
                          <a:pt x="34" y="2"/>
                        </a:lnTo>
                        <a:lnTo>
                          <a:pt x="40" y="8"/>
                        </a:lnTo>
                        <a:lnTo>
                          <a:pt x="46" y="14"/>
                        </a:lnTo>
                        <a:lnTo>
                          <a:pt x="48" y="24"/>
                        </a:lnTo>
                        <a:lnTo>
                          <a:pt x="48" y="24"/>
                        </a:lnTo>
                        <a:lnTo>
                          <a:pt x="46" y="34"/>
                        </a:lnTo>
                        <a:lnTo>
                          <a:pt x="40" y="40"/>
                        </a:lnTo>
                        <a:lnTo>
                          <a:pt x="34" y="46"/>
                        </a:lnTo>
                        <a:lnTo>
                          <a:pt x="24" y="48"/>
                        </a:lnTo>
                        <a:lnTo>
                          <a:pt x="24" y="48"/>
                        </a:lnTo>
                        <a:lnTo>
                          <a:pt x="14" y="46"/>
                        </a:lnTo>
                        <a:lnTo>
                          <a:pt x="8" y="40"/>
                        </a:lnTo>
                        <a:lnTo>
                          <a:pt x="2" y="34"/>
                        </a:lnTo>
                        <a:lnTo>
                          <a:pt x="0" y="24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12" name="Freeform 196">
                    <a:extLst>
                      <a:ext uri="{FF2B5EF4-FFF2-40B4-BE49-F238E27FC236}">
                        <a16:creationId xmlns:a16="http://schemas.microsoft.com/office/drawing/2014/main" id="{4DF3E334-5B82-4421-9FFC-03FA22D4A9A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19" y="1225"/>
                    <a:ext cx="48" cy="48"/>
                  </a:xfrm>
                  <a:custGeom>
                    <a:avLst/>
                    <a:gdLst>
                      <a:gd name="T0" fmla="*/ 0 w 48"/>
                      <a:gd name="T1" fmla="*/ 24 h 48"/>
                      <a:gd name="T2" fmla="*/ 0 w 48"/>
                      <a:gd name="T3" fmla="*/ 24 h 48"/>
                      <a:gd name="T4" fmla="*/ 2 w 48"/>
                      <a:gd name="T5" fmla="*/ 14 h 48"/>
                      <a:gd name="T6" fmla="*/ 8 w 48"/>
                      <a:gd name="T7" fmla="*/ 8 h 48"/>
                      <a:gd name="T8" fmla="*/ 14 w 48"/>
                      <a:gd name="T9" fmla="*/ 2 h 48"/>
                      <a:gd name="T10" fmla="*/ 24 w 48"/>
                      <a:gd name="T11" fmla="*/ 0 h 48"/>
                      <a:gd name="T12" fmla="*/ 24 w 48"/>
                      <a:gd name="T13" fmla="*/ 0 h 48"/>
                      <a:gd name="T14" fmla="*/ 34 w 48"/>
                      <a:gd name="T15" fmla="*/ 2 h 48"/>
                      <a:gd name="T16" fmla="*/ 40 w 48"/>
                      <a:gd name="T17" fmla="*/ 8 h 48"/>
                      <a:gd name="T18" fmla="*/ 46 w 48"/>
                      <a:gd name="T19" fmla="*/ 14 h 48"/>
                      <a:gd name="T20" fmla="*/ 48 w 48"/>
                      <a:gd name="T21" fmla="*/ 24 h 48"/>
                      <a:gd name="T22" fmla="*/ 48 w 48"/>
                      <a:gd name="T23" fmla="*/ 24 h 48"/>
                      <a:gd name="T24" fmla="*/ 46 w 48"/>
                      <a:gd name="T25" fmla="*/ 34 h 48"/>
                      <a:gd name="T26" fmla="*/ 40 w 48"/>
                      <a:gd name="T27" fmla="*/ 40 h 48"/>
                      <a:gd name="T28" fmla="*/ 34 w 48"/>
                      <a:gd name="T29" fmla="*/ 46 h 48"/>
                      <a:gd name="T30" fmla="*/ 24 w 48"/>
                      <a:gd name="T31" fmla="*/ 48 h 48"/>
                      <a:gd name="T32" fmla="*/ 24 w 48"/>
                      <a:gd name="T33" fmla="*/ 48 h 48"/>
                      <a:gd name="T34" fmla="*/ 14 w 48"/>
                      <a:gd name="T35" fmla="*/ 46 h 48"/>
                      <a:gd name="T36" fmla="*/ 8 w 48"/>
                      <a:gd name="T37" fmla="*/ 40 h 48"/>
                      <a:gd name="T38" fmla="*/ 2 w 48"/>
                      <a:gd name="T39" fmla="*/ 34 h 48"/>
                      <a:gd name="T40" fmla="*/ 0 w 48"/>
                      <a:gd name="T41" fmla="*/ 24 h 48"/>
                      <a:gd name="T42" fmla="*/ 0 w 48"/>
                      <a:gd name="T43" fmla="*/ 24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8" h="48">
                        <a:moveTo>
                          <a:pt x="0" y="24"/>
                        </a:moveTo>
                        <a:lnTo>
                          <a:pt x="0" y="24"/>
                        </a:lnTo>
                        <a:lnTo>
                          <a:pt x="2" y="14"/>
                        </a:lnTo>
                        <a:lnTo>
                          <a:pt x="8" y="8"/>
                        </a:lnTo>
                        <a:lnTo>
                          <a:pt x="14" y="2"/>
                        </a:lnTo>
                        <a:lnTo>
                          <a:pt x="24" y="0"/>
                        </a:lnTo>
                        <a:lnTo>
                          <a:pt x="24" y="0"/>
                        </a:lnTo>
                        <a:lnTo>
                          <a:pt x="34" y="2"/>
                        </a:lnTo>
                        <a:lnTo>
                          <a:pt x="40" y="8"/>
                        </a:lnTo>
                        <a:lnTo>
                          <a:pt x="46" y="14"/>
                        </a:lnTo>
                        <a:lnTo>
                          <a:pt x="48" y="24"/>
                        </a:lnTo>
                        <a:lnTo>
                          <a:pt x="48" y="24"/>
                        </a:lnTo>
                        <a:lnTo>
                          <a:pt x="46" y="34"/>
                        </a:lnTo>
                        <a:lnTo>
                          <a:pt x="40" y="40"/>
                        </a:lnTo>
                        <a:lnTo>
                          <a:pt x="34" y="46"/>
                        </a:lnTo>
                        <a:lnTo>
                          <a:pt x="24" y="48"/>
                        </a:lnTo>
                        <a:lnTo>
                          <a:pt x="24" y="48"/>
                        </a:lnTo>
                        <a:lnTo>
                          <a:pt x="14" y="46"/>
                        </a:lnTo>
                        <a:lnTo>
                          <a:pt x="8" y="40"/>
                        </a:lnTo>
                        <a:lnTo>
                          <a:pt x="2" y="34"/>
                        </a:lnTo>
                        <a:lnTo>
                          <a:pt x="0" y="24"/>
                        </a:lnTo>
                        <a:lnTo>
                          <a:pt x="0" y="24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13" name="Freeform 197">
                    <a:extLst>
                      <a:ext uri="{FF2B5EF4-FFF2-40B4-BE49-F238E27FC236}">
                        <a16:creationId xmlns:a16="http://schemas.microsoft.com/office/drawing/2014/main" id="{813A0E0D-D137-4E81-AD8E-8CD5A4FE64A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11" y="1489"/>
                    <a:ext cx="800" cy="56"/>
                  </a:xfrm>
                  <a:custGeom>
                    <a:avLst/>
                    <a:gdLst>
                      <a:gd name="T0" fmla="*/ 0 w 800"/>
                      <a:gd name="T1" fmla="*/ 0 h 56"/>
                      <a:gd name="T2" fmla="*/ 0 w 800"/>
                      <a:gd name="T3" fmla="*/ 0 h 56"/>
                      <a:gd name="T4" fmla="*/ 36 w 800"/>
                      <a:gd name="T5" fmla="*/ 8 h 56"/>
                      <a:gd name="T6" fmla="*/ 78 w 800"/>
                      <a:gd name="T7" fmla="*/ 18 h 56"/>
                      <a:gd name="T8" fmla="*/ 130 w 800"/>
                      <a:gd name="T9" fmla="*/ 28 h 56"/>
                      <a:gd name="T10" fmla="*/ 192 w 800"/>
                      <a:gd name="T11" fmla="*/ 38 h 56"/>
                      <a:gd name="T12" fmla="*/ 262 w 800"/>
                      <a:gd name="T13" fmla="*/ 48 h 56"/>
                      <a:gd name="T14" fmla="*/ 334 w 800"/>
                      <a:gd name="T15" fmla="*/ 54 h 56"/>
                      <a:gd name="T16" fmla="*/ 408 w 800"/>
                      <a:gd name="T17" fmla="*/ 56 h 56"/>
                      <a:gd name="T18" fmla="*/ 408 w 800"/>
                      <a:gd name="T19" fmla="*/ 56 h 56"/>
                      <a:gd name="T20" fmla="*/ 482 w 800"/>
                      <a:gd name="T21" fmla="*/ 54 h 56"/>
                      <a:gd name="T22" fmla="*/ 552 w 800"/>
                      <a:gd name="T23" fmla="*/ 48 h 56"/>
                      <a:gd name="T24" fmla="*/ 618 w 800"/>
                      <a:gd name="T25" fmla="*/ 40 h 56"/>
                      <a:gd name="T26" fmla="*/ 678 w 800"/>
                      <a:gd name="T27" fmla="*/ 32 h 56"/>
                      <a:gd name="T28" fmla="*/ 728 w 800"/>
                      <a:gd name="T29" fmla="*/ 24 h 56"/>
                      <a:gd name="T30" fmla="*/ 766 w 800"/>
                      <a:gd name="T31" fmla="*/ 16 h 56"/>
                      <a:gd name="T32" fmla="*/ 800 w 800"/>
                      <a:gd name="T33" fmla="*/ 8 h 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800" h="56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36" y="8"/>
                        </a:lnTo>
                        <a:lnTo>
                          <a:pt x="78" y="18"/>
                        </a:lnTo>
                        <a:lnTo>
                          <a:pt x="130" y="28"/>
                        </a:lnTo>
                        <a:lnTo>
                          <a:pt x="192" y="38"/>
                        </a:lnTo>
                        <a:lnTo>
                          <a:pt x="262" y="48"/>
                        </a:lnTo>
                        <a:lnTo>
                          <a:pt x="334" y="54"/>
                        </a:lnTo>
                        <a:lnTo>
                          <a:pt x="408" y="56"/>
                        </a:lnTo>
                        <a:lnTo>
                          <a:pt x="408" y="56"/>
                        </a:lnTo>
                        <a:lnTo>
                          <a:pt x="482" y="54"/>
                        </a:lnTo>
                        <a:lnTo>
                          <a:pt x="552" y="48"/>
                        </a:lnTo>
                        <a:lnTo>
                          <a:pt x="618" y="40"/>
                        </a:lnTo>
                        <a:lnTo>
                          <a:pt x="678" y="32"/>
                        </a:lnTo>
                        <a:lnTo>
                          <a:pt x="728" y="24"/>
                        </a:lnTo>
                        <a:lnTo>
                          <a:pt x="766" y="16"/>
                        </a:lnTo>
                        <a:lnTo>
                          <a:pt x="800" y="8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14" name="Freeform 198">
                    <a:extLst>
                      <a:ext uri="{FF2B5EF4-FFF2-40B4-BE49-F238E27FC236}">
                        <a16:creationId xmlns:a16="http://schemas.microsoft.com/office/drawing/2014/main" id="{82F455D0-0231-4382-9AB5-18879F5B964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27" y="1449"/>
                    <a:ext cx="784" cy="40"/>
                  </a:xfrm>
                  <a:custGeom>
                    <a:avLst/>
                    <a:gdLst>
                      <a:gd name="T0" fmla="*/ 0 w 784"/>
                      <a:gd name="T1" fmla="*/ 0 h 40"/>
                      <a:gd name="T2" fmla="*/ 0 w 784"/>
                      <a:gd name="T3" fmla="*/ 0 h 40"/>
                      <a:gd name="T4" fmla="*/ 28 w 784"/>
                      <a:gd name="T5" fmla="*/ 6 h 40"/>
                      <a:gd name="T6" fmla="*/ 62 w 784"/>
                      <a:gd name="T7" fmla="*/ 12 h 40"/>
                      <a:gd name="T8" fmla="*/ 108 w 784"/>
                      <a:gd name="T9" fmla="*/ 20 h 40"/>
                      <a:gd name="T10" fmla="*/ 166 w 784"/>
                      <a:gd name="T11" fmla="*/ 28 h 40"/>
                      <a:gd name="T12" fmla="*/ 232 w 784"/>
                      <a:gd name="T13" fmla="*/ 34 h 40"/>
                      <a:gd name="T14" fmla="*/ 308 w 784"/>
                      <a:gd name="T15" fmla="*/ 38 h 40"/>
                      <a:gd name="T16" fmla="*/ 392 w 784"/>
                      <a:gd name="T17" fmla="*/ 40 h 40"/>
                      <a:gd name="T18" fmla="*/ 392 w 784"/>
                      <a:gd name="T19" fmla="*/ 40 h 40"/>
                      <a:gd name="T20" fmla="*/ 476 w 784"/>
                      <a:gd name="T21" fmla="*/ 38 h 40"/>
                      <a:gd name="T22" fmla="*/ 552 w 784"/>
                      <a:gd name="T23" fmla="*/ 34 h 40"/>
                      <a:gd name="T24" fmla="*/ 618 w 784"/>
                      <a:gd name="T25" fmla="*/ 28 h 40"/>
                      <a:gd name="T26" fmla="*/ 676 w 784"/>
                      <a:gd name="T27" fmla="*/ 20 h 40"/>
                      <a:gd name="T28" fmla="*/ 722 w 784"/>
                      <a:gd name="T29" fmla="*/ 12 h 40"/>
                      <a:gd name="T30" fmla="*/ 756 w 784"/>
                      <a:gd name="T31" fmla="*/ 6 h 40"/>
                      <a:gd name="T32" fmla="*/ 784 w 784"/>
                      <a:gd name="T33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784" h="40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8" y="6"/>
                        </a:lnTo>
                        <a:lnTo>
                          <a:pt x="62" y="12"/>
                        </a:lnTo>
                        <a:lnTo>
                          <a:pt x="108" y="20"/>
                        </a:lnTo>
                        <a:lnTo>
                          <a:pt x="166" y="28"/>
                        </a:lnTo>
                        <a:lnTo>
                          <a:pt x="232" y="34"/>
                        </a:lnTo>
                        <a:lnTo>
                          <a:pt x="308" y="38"/>
                        </a:lnTo>
                        <a:lnTo>
                          <a:pt x="392" y="40"/>
                        </a:lnTo>
                        <a:lnTo>
                          <a:pt x="392" y="40"/>
                        </a:lnTo>
                        <a:lnTo>
                          <a:pt x="476" y="38"/>
                        </a:lnTo>
                        <a:lnTo>
                          <a:pt x="552" y="34"/>
                        </a:lnTo>
                        <a:lnTo>
                          <a:pt x="618" y="28"/>
                        </a:lnTo>
                        <a:lnTo>
                          <a:pt x="676" y="20"/>
                        </a:lnTo>
                        <a:lnTo>
                          <a:pt x="722" y="12"/>
                        </a:lnTo>
                        <a:lnTo>
                          <a:pt x="756" y="6"/>
                        </a:lnTo>
                        <a:lnTo>
                          <a:pt x="784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15" name="Freeform 199">
                    <a:extLst>
                      <a:ext uri="{FF2B5EF4-FFF2-40B4-BE49-F238E27FC236}">
                        <a16:creationId xmlns:a16="http://schemas.microsoft.com/office/drawing/2014/main" id="{FD0A7C6B-4A54-4A0F-BB93-4184061D3E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83" y="1425"/>
                    <a:ext cx="672" cy="32"/>
                  </a:xfrm>
                  <a:custGeom>
                    <a:avLst/>
                    <a:gdLst>
                      <a:gd name="T0" fmla="*/ 0 w 672"/>
                      <a:gd name="T1" fmla="*/ 0 h 32"/>
                      <a:gd name="T2" fmla="*/ 0 w 672"/>
                      <a:gd name="T3" fmla="*/ 0 h 32"/>
                      <a:gd name="T4" fmla="*/ 24 w 672"/>
                      <a:gd name="T5" fmla="*/ 4 h 32"/>
                      <a:gd name="T6" fmla="*/ 94 w 672"/>
                      <a:gd name="T7" fmla="*/ 16 h 32"/>
                      <a:gd name="T8" fmla="*/ 142 w 672"/>
                      <a:gd name="T9" fmla="*/ 22 h 32"/>
                      <a:gd name="T10" fmla="*/ 200 w 672"/>
                      <a:gd name="T11" fmla="*/ 26 h 32"/>
                      <a:gd name="T12" fmla="*/ 264 w 672"/>
                      <a:gd name="T13" fmla="*/ 30 h 32"/>
                      <a:gd name="T14" fmla="*/ 336 w 672"/>
                      <a:gd name="T15" fmla="*/ 32 h 32"/>
                      <a:gd name="T16" fmla="*/ 336 w 672"/>
                      <a:gd name="T17" fmla="*/ 32 h 32"/>
                      <a:gd name="T18" fmla="*/ 408 w 672"/>
                      <a:gd name="T19" fmla="*/ 30 h 32"/>
                      <a:gd name="T20" fmla="*/ 472 w 672"/>
                      <a:gd name="T21" fmla="*/ 26 h 32"/>
                      <a:gd name="T22" fmla="*/ 530 w 672"/>
                      <a:gd name="T23" fmla="*/ 22 h 32"/>
                      <a:gd name="T24" fmla="*/ 580 w 672"/>
                      <a:gd name="T25" fmla="*/ 16 h 32"/>
                      <a:gd name="T26" fmla="*/ 648 w 672"/>
                      <a:gd name="T27" fmla="*/ 4 h 32"/>
                      <a:gd name="T28" fmla="*/ 672 w 672"/>
                      <a:gd name="T29" fmla="*/ 0 h 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672" h="32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24" y="4"/>
                        </a:lnTo>
                        <a:lnTo>
                          <a:pt x="94" y="16"/>
                        </a:lnTo>
                        <a:lnTo>
                          <a:pt x="142" y="22"/>
                        </a:lnTo>
                        <a:lnTo>
                          <a:pt x="200" y="26"/>
                        </a:lnTo>
                        <a:lnTo>
                          <a:pt x="264" y="30"/>
                        </a:lnTo>
                        <a:lnTo>
                          <a:pt x="336" y="32"/>
                        </a:lnTo>
                        <a:lnTo>
                          <a:pt x="336" y="32"/>
                        </a:lnTo>
                        <a:lnTo>
                          <a:pt x="408" y="30"/>
                        </a:lnTo>
                        <a:lnTo>
                          <a:pt x="472" y="26"/>
                        </a:lnTo>
                        <a:lnTo>
                          <a:pt x="530" y="22"/>
                        </a:lnTo>
                        <a:lnTo>
                          <a:pt x="580" y="16"/>
                        </a:lnTo>
                        <a:lnTo>
                          <a:pt x="648" y="4"/>
                        </a:lnTo>
                        <a:lnTo>
                          <a:pt x="672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16" name="Freeform 200">
                    <a:extLst>
                      <a:ext uri="{FF2B5EF4-FFF2-40B4-BE49-F238E27FC236}">
                        <a16:creationId xmlns:a16="http://schemas.microsoft.com/office/drawing/2014/main" id="{F7CD5FBF-33A6-44FB-9705-70E003EA9C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63" y="1401"/>
                    <a:ext cx="528" cy="24"/>
                  </a:xfrm>
                  <a:custGeom>
                    <a:avLst/>
                    <a:gdLst>
                      <a:gd name="T0" fmla="*/ 0 w 528"/>
                      <a:gd name="T1" fmla="*/ 0 h 24"/>
                      <a:gd name="T2" fmla="*/ 0 w 528"/>
                      <a:gd name="T3" fmla="*/ 0 h 24"/>
                      <a:gd name="T4" fmla="*/ 18 w 528"/>
                      <a:gd name="T5" fmla="*/ 4 h 24"/>
                      <a:gd name="T6" fmla="*/ 70 w 528"/>
                      <a:gd name="T7" fmla="*/ 12 h 24"/>
                      <a:gd name="T8" fmla="*/ 106 w 528"/>
                      <a:gd name="T9" fmla="*/ 16 h 24"/>
                      <a:gd name="T10" fmla="*/ 146 w 528"/>
                      <a:gd name="T11" fmla="*/ 20 h 24"/>
                      <a:gd name="T12" fmla="*/ 192 w 528"/>
                      <a:gd name="T13" fmla="*/ 22 h 24"/>
                      <a:gd name="T14" fmla="*/ 240 w 528"/>
                      <a:gd name="T15" fmla="*/ 24 h 24"/>
                      <a:gd name="T16" fmla="*/ 240 w 528"/>
                      <a:gd name="T17" fmla="*/ 24 h 24"/>
                      <a:gd name="T18" fmla="*/ 290 w 528"/>
                      <a:gd name="T19" fmla="*/ 22 h 24"/>
                      <a:gd name="T20" fmla="*/ 340 w 528"/>
                      <a:gd name="T21" fmla="*/ 20 h 24"/>
                      <a:gd name="T22" fmla="*/ 434 w 528"/>
                      <a:gd name="T23" fmla="*/ 12 h 24"/>
                      <a:gd name="T24" fmla="*/ 502 w 528"/>
                      <a:gd name="T25" fmla="*/ 4 h 24"/>
                      <a:gd name="T26" fmla="*/ 528 w 528"/>
                      <a:gd name="T27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528" h="24">
                        <a:moveTo>
                          <a:pt x="0" y="0"/>
                        </a:moveTo>
                        <a:lnTo>
                          <a:pt x="0" y="0"/>
                        </a:lnTo>
                        <a:lnTo>
                          <a:pt x="18" y="4"/>
                        </a:lnTo>
                        <a:lnTo>
                          <a:pt x="70" y="12"/>
                        </a:lnTo>
                        <a:lnTo>
                          <a:pt x="106" y="16"/>
                        </a:lnTo>
                        <a:lnTo>
                          <a:pt x="146" y="20"/>
                        </a:lnTo>
                        <a:lnTo>
                          <a:pt x="192" y="22"/>
                        </a:lnTo>
                        <a:lnTo>
                          <a:pt x="240" y="24"/>
                        </a:lnTo>
                        <a:lnTo>
                          <a:pt x="240" y="24"/>
                        </a:lnTo>
                        <a:lnTo>
                          <a:pt x="290" y="22"/>
                        </a:lnTo>
                        <a:lnTo>
                          <a:pt x="340" y="20"/>
                        </a:lnTo>
                        <a:lnTo>
                          <a:pt x="434" y="12"/>
                        </a:lnTo>
                        <a:lnTo>
                          <a:pt x="502" y="4"/>
                        </a:lnTo>
                        <a:lnTo>
                          <a:pt x="528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17" name="Freeform 201">
                    <a:extLst>
                      <a:ext uri="{FF2B5EF4-FFF2-40B4-BE49-F238E27FC236}">
                        <a16:creationId xmlns:a16="http://schemas.microsoft.com/office/drawing/2014/main" id="{240CFAF3-4267-4AC2-A841-CD9D64AB105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67" y="1385"/>
                    <a:ext cx="328" cy="0"/>
                  </a:xfrm>
                  <a:custGeom>
                    <a:avLst/>
                    <a:gdLst>
                      <a:gd name="T0" fmla="*/ 0 w 328"/>
                      <a:gd name="T1" fmla="*/ 152 w 328"/>
                      <a:gd name="T2" fmla="*/ 328 w 328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328">
                        <a:moveTo>
                          <a:pt x="0" y="0"/>
                        </a:moveTo>
                        <a:lnTo>
                          <a:pt x="152" y="0"/>
                        </a:lnTo>
                        <a:lnTo>
                          <a:pt x="328" y="0"/>
                        </a:lnTo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18" name="Freeform 202">
                    <a:extLst>
                      <a:ext uri="{FF2B5EF4-FFF2-40B4-BE49-F238E27FC236}">
                        <a16:creationId xmlns:a16="http://schemas.microsoft.com/office/drawing/2014/main" id="{FAC1FECC-0E29-4852-B92C-C8077EB415B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91" y="90"/>
                    <a:ext cx="248" cy="264"/>
                  </a:xfrm>
                  <a:custGeom>
                    <a:avLst/>
                    <a:gdLst>
                      <a:gd name="T0" fmla="*/ 88 w 248"/>
                      <a:gd name="T1" fmla="*/ 264 h 264"/>
                      <a:gd name="T2" fmla="*/ 96 w 248"/>
                      <a:gd name="T3" fmla="*/ 152 h 264"/>
                      <a:gd name="T4" fmla="*/ 92 w 248"/>
                      <a:gd name="T5" fmla="*/ 150 h 264"/>
                      <a:gd name="T6" fmla="*/ 72 w 248"/>
                      <a:gd name="T7" fmla="*/ 152 h 264"/>
                      <a:gd name="T8" fmla="*/ 60 w 248"/>
                      <a:gd name="T9" fmla="*/ 160 h 264"/>
                      <a:gd name="T10" fmla="*/ 36 w 248"/>
                      <a:gd name="T11" fmla="*/ 170 h 264"/>
                      <a:gd name="T12" fmla="*/ 16 w 248"/>
                      <a:gd name="T13" fmla="*/ 170 h 264"/>
                      <a:gd name="T14" fmla="*/ 6 w 248"/>
                      <a:gd name="T15" fmla="*/ 164 h 264"/>
                      <a:gd name="T16" fmla="*/ 0 w 248"/>
                      <a:gd name="T17" fmla="*/ 148 h 264"/>
                      <a:gd name="T18" fmla="*/ 0 w 248"/>
                      <a:gd name="T19" fmla="*/ 136 h 264"/>
                      <a:gd name="T20" fmla="*/ 4 w 248"/>
                      <a:gd name="T21" fmla="*/ 114 h 264"/>
                      <a:gd name="T22" fmla="*/ 12 w 248"/>
                      <a:gd name="T23" fmla="*/ 102 h 264"/>
                      <a:gd name="T24" fmla="*/ 22 w 248"/>
                      <a:gd name="T25" fmla="*/ 98 h 264"/>
                      <a:gd name="T26" fmla="*/ 50 w 248"/>
                      <a:gd name="T27" fmla="*/ 102 h 264"/>
                      <a:gd name="T28" fmla="*/ 72 w 248"/>
                      <a:gd name="T29" fmla="*/ 112 h 264"/>
                      <a:gd name="T30" fmla="*/ 104 w 248"/>
                      <a:gd name="T31" fmla="*/ 88 h 264"/>
                      <a:gd name="T32" fmla="*/ 98 w 248"/>
                      <a:gd name="T33" fmla="*/ 74 h 264"/>
                      <a:gd name="T34" fmla="*/ 90 w 248"/>
                      <a:gd name="T35" fmla="*/ 44 h 264"/>
                      <a:gd name="T36" fmla="*/ 92 w 248"/>
                      <a:gd name="T37" fmla="*/ 20 h 264"/>
                      <a:gd name="T38" fmla="*/ 100 w 248"/>
                      <a:gd name="T39" fmla="*/ 8 h 264"/>
                      <a:gd name="T40" fmla="*/ 116 w 248"/>
                      <a:gd name="T41" fmla="*/ 0 h 264"/>
                      <a:gd name="T42" fmla="*/ 128 w 248"/>
                      <a:gd name="T43" fmla="*/ 0 h 264"/>
                      <a:gd name="T44" fmla="*/ 148 w 248"/>
                      <a:gd name="T45" fmla="*/ 4 h 264"/>
                      <a:gd name="T46" fmla="*/ 160 w 248"/>
                      <a:gd name="T47" fmla="*/ 12 h 264"/>
                      <a:gd name="T48" fmla="*/ 166 w 248"/>
                      <a:gd name="T49" fmla="*/ 26 h 264"/>
                      <a:gd name="T50" fmla="*/ 162 w 248"/>
                      <a:gd name="T51" fmla="*/ 54 h 264"/>
                      <a:gd name="T52" fmla="*/ 152 w 248"/>
                      <a:gd name="T53" fmla="*/ 80 h 264"/>
                      <a:gd name="T54" fmla="*/ 184 w 248"/>
                      <a:gd name="T55" fmla="*/ 104 h 264"/>
                      <a:gd name="T56" fmla="*/ 194 w 248"/>
                      <a:gd name="T57" fmla="*/ 100 h 264"/>
                      <a:gd name="T58" fmla="*/ 216 w 248"/>
                      <a:gd name="T59" fmla="*/ 96 h 264"/>
                      <a:gd name="T60" fmla="*/ 234 w 248"/>
                      <a:gd name="T61" fmla="*/ 100 h 264"/>
                      <a:gd name="T62" fmla="*/ 242 w 248"/>
                      <a:gd name="T63" fmla="*/ 108 h 264"/>
                      <a:gd name="T64" fmla="*/ 248 w 248"/>
                      <a:gd name="T65" fmla="*/ 124 h 264"/>
                      <a:gd name="T66" fmla="*/ 248 w 248"/>
                      <a:gd name="T67" fmla="*/ 136 h 264"/>
                      <a:gd name="T68" fmla="*/ 246 w 248"/>
                      <a:gd name="T69" fmla="*/ 156 h 264"/>
                      <a:gd name="T70" fmla="*/ 238 w 248"/>
                      <a:gd name="T71" fmla="*/ 166 h 264"/>
                      <a:gd name="T72" fmla="*/ 228 w 248"/>
                      <a:gd name="T73" fmla="*/ 170 h 264"/>
                      <a:gd name="T74" fmla="*/ 204 w 248"/>
                      <a:gd name="T75" fmla="*/ 164 h 264"/>
                      <a:gd name="T76" fmla="*/ 184 w 248"/>
                      <a:gd name="T77" fmla="*/ 152 h 264"/>
                      <a:gd name="T78" fmla="*/ 160 w 248"/>
                      <a:gd name="T79" fmla="*/ 256 h 2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48" h="264">
                        <a:moveTo>
                          <a:pt x="88" y="264"/>
                        </a:moveTo>
                        <a:lnTo>
                          <a:pt x="88" y="264"/>
                        </a:lnTo>
                        <a:lnTo>
                          <a:pt x="96" y="152"/>
                        </a:lnTo>
                        <a:lnTo>
                          <a:pt x="96" y="152"/>
                        </a:lnTo>
                        <a:lnTo>
                          <a:pt x="94" y="150"/>
                        </a:lnTo>
                        <a:lnTo>
                          <a:pt x="92" y="150"/>
                        </a:lnTo>
                        <a:lnTo>
                          <a:pt x="84" y="150"/>
                        </a:lnTo>
                        <a:lnTo>
                          <a:pt x="72" y="152"/>
                        </a:lnTo>
                        <a:lnTo>
                          <a:pt x="72" y="152"/>
                        </a:lnTo>
                        <a:lnTo>
                          <a:pt x="60" y="160"/>
                        </a:lnTo>
                        <a:lnTo>
                          <a:pt x="50" y="166"/>
                        </a:lnTo>
                        <a:lnTo>
                          <a:pt x="36" y="170"/>
                        </a:lnTo>
                        <a:lnTo>
                          <a:pt x="22" y="172"/>
                        </a:lnTo>
                        <a:lnTo>
                          <a:pt x="16" y="170"/>
                        </a:lnTo>
                        <a:lnTo>
                          <a:pt x="12" y="168"/>
                        </a:lnTo>
                        <a:lnTo>
                          <a:pt x="6" y="164"/>
                        </a:lnTo>
                        <a:lnTo>
                          <a:pt x="4" y="156"/>
                        </a:lnTo>
                        <a:lnTo>
                          <a:pt x="0" y="148"/>
                        </a:lnTo>
                        <a:lnTo>
                          <a:pt x="0" y="136"/>
                        </a:lnTo>
                        <a:lnTo>
                          <a:pt x="0" y="136"/>
                        </a:lnTo>
                        <a:lnTo>
                          <a:pt x="0" y="124"/>
                        </a:lnTo>
                        <a:lnTo>
                          <a:pt x="4" y="114"/>
                        </a:lnTo>
                        <a:lnTo>
                          <a:pt x="6" y="108"/>
                        </a:lnTo>
                        <a:lnTo>
                          <a:pt x="12" y="102"/>
                        </a:lnTo>
                        <a:lnTo>
                          <a:pt x="16" y="100"/>
                        </a:lnTo>
                        <a:lnTo>
                          <a:pt x="22" y="98"/>
                        </a:lnTo>
                        <a:lnTo>
                          <a:pt x="36" y="98"/>
                        </a:lnTo>
                        <a:lnTo>
                          <a:pt x="50" y="102"/>
                        </a:lnTo>
                        <a:lnTo>
                          <a:pt x="60" y="106"/>
                        </a:lnTo>
                        <a:lnTo>
                          <a:pt x="72" y="112"/>
                        </a:lnTo>
                        <a:lnTo>
                          <a:pt x="96" y="112"/>
                        </a:lnTo>
                        <a:lnTo>
                          <a:pt x="104" y="88"/>
                        </a:lnTo>
                        <a:lnTo>
                          <a:pt x="104" y="88"/>
                        </a:lnTo>
                        <a:lnTo>
                          <a:pt x="98" y="74"/>
                        </a:lnTo>
                        <a:lnTo>
                          <a:pt x="94" y="60"/>
                        </a:lnTo>
                        <a:lnTo>
                          <a:pt x="90" y="44"/>
                        </a:lnTo>
                        <a:lnTo>
                          <a:pt x="90" y="28"/>
                        </a:lnTo>
                        <a:lnTo>
                          <a:pt x="92" y="20"/>
                        </a:lnTo>
                        <a:lnTo>
                          <a:pt x="96" y="14"/>
                        </a:lnTo>
                        <a:lnTo>
                          <a:pt x="100" y="8"/>
                        </a:lnTo>
                        <a:lnTo>
                          <a:pt x="108" y="4"/>
                        </a:lnTo>
                        <a:lnTo>
                          <a:pt x="116" y="0"/>
                        </a:lnTo>
                        <a:lnTo>
                          <a:pt x="128" y="0"/>
                        </a:lnTo>
                        <a:lnTo>
                          <a:pt x="128" y="0"/>
                        </a:lnTo>
                        <a:lnTo>
                          <a:pt x="140" y="0"/>
                        </a:lnTo>
                        <a:lnTo>
                          <a:pt x="148" y="4"/>
                        </a:lnTo>
                        <a:lnTo>
                          <a:pt x="156" y="8"/>
                        </a:lnTo>
                        <a:lnTo>
                          <a:pt x="160" y="12"/>
                        </a:lnTo>
                        <a:lnTo>
                          <a:pt x="164" y="18"/>
                        </a:lnTo>
                        <a:lnTo>
                          <a:pt x="166" y="26"/>
                        </a:lnTo>
                        <a:lnTo>
                          <a:pt x="166" y="40"/>
                        </a:lnTo>
                        <a:lnTo>
                          <a:pt x="162" y="54"/>
                        </a:lnTo>
                        <a:lnTo>
                          <a:pt x="158" y="68"/>
                        </a:lnTo>
                        <a:lnTo>
                          <a:pt x="152" y="80"/>
                        </a:lnTo>
                        <a:lnTo>
                          <a:pt x="160" y="104"/>
                        </a:lnTo>
                        <a:lnTo>
                          <a:pt x="184" y="104"/>
                        </a:lnTo>
                        <a:lnTo>
                          <a:pt x="184" y="104"/>
                        </a:lnTo>
                        <a:lnTo>
                          <a:pt x="194" y="100"/>
                        </a:lnTo>
                        <a:lnTo>
                          <a:pt x="204" y="96"/>
                        </a:lnTo>
                        <a:lnTo>
                          <a:pt x="216" y="96"/>
                        </a:lnTo>
                        <a:lnTo>
                          <a:pt x="228" y="96"/>
                        </a:lnTo>
                        <a:lnTo>
                          <a:pt x="234" y="100"/>
                        </a:lnTo>
                        <a:lnTo>
                          <a:pt x="238" y="104"/>
                        </a:lnTo>
                        <a:lnTo>
                          <a:pt x="242" y="108"/>
                        </a:lnTo>
                        <a:lnTo>
                          <a:pt x="246" y="116"/>
                        </a:lnTo>
                        <a:lnTo>
                          <a:pt x="248" y="124"/>
                        </a:lnTo>
                        <a:lnTo>
                          <a:pt x="248" y="136"/>
                        </a:lnTo>
                        <a:lnTo>
                          <a:pt x="248" y="136"/>
                        </a:lnTo>
                        <a:lnTo>
                          <a:pt x="248" y="148"/>
                        </a:lnTo>
                        <a:lnTo>
                          <a:pt x="246" y="156"/>
                        </a:lnTo>
                        <a:lnTo>
                          <a:pt x="242" y="162"/>
                        </a:lnTo>
                        <a:lnTo>
                          <a:pt x="238" y="166"/>
                        </a:lnTo>
                        <a:lnTo>
                          <a:pt x="234" y="168"/>
                        </a:lnTo>
                        <a:lnTo>
                          <a:pt x="228" y="170"/>
                        </a:lnTo>
                        <a:lnTo>
                          <a:pt x="216" y="168"/>
                        </a:lnTo>
                        <a:lnTo>
                          <a:pt x="204" y="164"/>
                        </a:lnTo>
                        <a:lnTo>
                          <a:pt x="194" y="158"/>
                        </a:lnTo>
                        <a:lnTo>
                          <a:pt x="184" y="152"/>
                        </a:lnTo>
                        <a:lnTo>
                          <a:pt x="160" y="152"/>
                        </a:lnTo>
                        <a:lnTo>
                          <a:pt x="160" y="256"/>
                        </a:lnTo>
                        <a:lnTo>
                          <a:pt x="88" y="264"/>
                        </a:lnTo>
                        <a:close/>
                      </a:path>
                    </a:pathLst>
                  </a:custGeom>
                  <a:solidFill>
                    <a:srgbClr val="DEA042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19" name="Freeform 203">
                    <a:extLst>
                      <a:ext uri="{FF2B5EF4-FFF2-40B4-BE49-F238E27FC236}">
                        <a16:creationId xmlns:a16="http://schemas.microsoft.com/office/drawing/2014/main" id="{53A8C442-2A7C-4AE4-9441-693531F04E0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15" y="330"/>
                    <a:ext cx="192" cy="184"/>
                  </a:xfrm>
                  <a:custGeom>
                    <a:avLst/>
                    <a:gdLst>
                      <a:gd name="T0" fmla="*/ 0 w 192"/>
                      <a:gd name="T1" fmla="*/ 92 h 184"/>
                      <a:gd name="T2" fmla="*/ 0 w 192"/>
                      <a:gd name="T3" fmla="*/ 92 h 184"/>
                      <a:gd name="T4" fmla="*/ 2 w 192"/>
                      <a:gd name="T5" fmla="*/ 74 h 184"/>
                      <a:gd name="T6" fmla="*/ 8 w 192"/>
                      <a:gd name="T7" fmla="*/ 56 h 184"/>
                      <a:gd name="T8" fmla="*/ 16 w 192"/>
                      <a:gd name="T9" fmla="*/ 40 h 184"/>
                      <a:gd name="T10" fmla="*/ 28 w 192"/>
                      <a:gd name="T11" fmla="*/ 26 h 184"/>
                      <a:gd name="T12" fmla="*/ 42 w 192"/>
                      <a:gd name="T13" fmla="*/ 16 h 184"/>
                      <a:gd name="T14" fmla="*/ 58 w 192"/>
                      <a:gd name="T15" fmla="*/ 8 h 184"/>
                      <a:gd name="T16" fmla="*/ 76 w 192"/>
                      <a:gd name="T17" fmla="*/ 2 h 184"/>
                      <a:gd name="T18" fmla="*/ 96 w 192"/>
                      <a:gd name="T19" fmla="*/ 0 h 184"/>
                      <a:gd name="T20" fmla="*/ 96 w 192"/>
                      <a:gd name="T21" fmla="*/ 0 h 184"/>
                      <a:gd name="T22" fmla="*/ 116 w 192"/>
                      <a:gd name="T23" fmla="*/ 2 h 184"/>
                      <a:gd name="T24" fmla="*/ 134 w 192"/>
                      <a:gd name="T25" fmla="*/ 8 h 184"/>
                      <a:gd name="T26" fmla="*/ 150 w 192"/>
                      <a:gd name="T27" fmla="*/ 16 h 184"/>
                      <a:gd name="T28" fmla="*/ 164 w 192"/>
                      <a:gd name="T29" fmla="*/ 26 h 184"/>
                      <a:gd name="T30" fmla="*/ 176 w 192"/>
                      <a:gd name="T31" fmla="*/ 40 h 184"/>
                      <a:gd name="T32" fmla="*/ 184 w 192"/>
                      <a:gd name="T33" fmla="*/ 56 h 184"/>
                      <a:gd name="T34" fmla="*/ 190 w 192"/>
                      <a:gd name="T35" fmla="*/ 74 h 184"/>
                      <a:gd name="T36" fmla="*/ 192 w 192"/>
                      <a:gd name="T37" fmla="*/ 92 h 184"/>
                      <a:gd name="T38" fmla="*/ 192 w 192"/>
                      <a:gd name="T39" fmla="*/ 92 h 184"/>
                      <a:gd name="T40" fmla="*/ 190 w 192"/>
                      <a:gd name="T41" fmla="*/ 110 h 184"/>
                      <a:gd name="T42" fmla="*/ 184 w 192"/>
                      <a:gd name="T43" fmla="*/ 128 h 184"/>
                      <a:gd name="T44" fmla="*/ 176 w 192"/>
                      <a:gd name="T45" fmla="*/ 144 h 184"/>
                      <a:gd name="T46" fmla="*/ 164 w 192"/>
                      <a:gd name="T47" fmla="*/ 158 h 184"/>
                      <a:gd name="T48" fmla="*/ 150 w 192"/>
                      <a:gd name="T49" fmla="*/ 168 h 184"/>
                      <a:gd name="T50" fmla="*/ 134 w 192"/>
                      <a:gd name="T51" fmla="*/ 176 h 184"/>
                      <a:gd name="T52" fmla="*/ 116 w 192"/>
                      <a:gd name="T53" fmla="*/ 182 h 184"/>
                      <a:gd name="T54" fmla="*/ 96 w 192"/>
                      <a:gd name="T55" fmla="*/ 184 h 184"/>
                      <a:gd name="T56" fmla="*/ 96 w 192"/>
                      <a:gd name="T57" fmla="*/ 184 h 184"/>
                      <a:gd name="T58" fmla="*/ 76 w 192"/>
                      <a:gd name="T59" fmla="*/ 182 h 184"/>
                      <a:gd name="T60" fmla="*/ 58 w 192"/>
                      <a:gd name="T61" fmla="*/ 176 h 184"/>
                      <a:gd name="T62" fmla="*/ 42 w 192"/>
                      <a:gd name="T63" fmla="*/ 168 h 184"/>
                      <a:gd name="T64" fmla="*/ 28 w 192"/>
                      <a:gd name="T65" fmla="*/ 158 h 184"/>
                      <a:gd name="T66" fmla="*/ 16 w 192"/>
                      <a:gd name="T67" fmla="*/ 144 h 184"/>
                      <a:gd name="T68" fmla="*/ 8 w 192"/>
                      <a:gd name="T69" fmla="*/ 128 h 184"/>
                      <a:gd name="T70" fmla="*/ 2 w 192"/>
                      <a:gd name="T71" fmla="*/ 110 h 184"/>
                      <a:gd name="T72" fmla="*/ 0 w 192"/>
                      <a:gd name="T73" fmla="*/ 92 h 184"/>
                      <a:gd name="T74" fmla="*/ 0 w 192"/>
                      <a:gd name="T75" fmla="*/ 92 h 1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92" h="184">
                        <a:moveTo>
                          <a:pt x="0" y="92"/>
                        </a:moveTo>
                        <a:lnTo>
                          <a:pt x="0" y="92"/>
                        </a:lnTo>
                        <a:lnTo>
                          <a:pt x="2" y="74"/>
                        </a:lnTo>
                        <a:lnTo>
                          <a:pt x="8" y="56"/>
                        </a:lnTo>
                        <a:lnTo>
                          <a:pt x="16" y="40"/>
                        </a:lnTo>
                        <a:lnTo>
                          <a:pt x="28" y="26"/>
                        </a:lnTo>
                        <a:lnTo>
                          <a:pt x="42" y="16"/>
                        </a:lnTo>
                        <a:lnTo>
                          <a:pt x="58" y="8"/>
                        </a:lnTo>
                        <a:lnTo>
                          <a:pt x="76" y="2"/>
                        </a:lnTo>
                        <a:lnTo>
                          <a:pt x="96" y="0"/>
                        </a:lnTo>
                        <a:lnTo>
                          <a:pt x="96" y="0"/>
                        </a:lnTo>
                        <a:lnTo>
                          <a:pt x="116" y="2"/>
                        </a:lnTo>
                        <a:lnTo>
                          <a:pt x="134" y="8"/>
                        </a:lnTo>
                        <a:lnTo>
                          <a:pt x="150" y="16"/>
                        </a:lnTo>
                        <a:lnTo>
                          <a:pt x="164" y="26"/>
                        </a:lnTo>
                        <a:lnTo>
                          <a:pt x="176" y="40"/>
                        </a:lnTo>
                        <a:lnTo>
                          <a:pt x="184" y="56"/>
                        </a:lnTo>
                        <a:lnTo>
                          <a:pt x="190" y="74"/>
                        </a:lnTo>
                        <a:lnTo>
                          <a:pt x="192" y="92"/>
                        </a:lnTo>
                        <a:lnTo>
                          <a:pt x="192" y="92"/>
                        </a:lnTo>
                        <a:lnTo>
                          <a:pt x="190" y="110"/>
                        </a:lnTo>
                        <a:lnTo>
                          <a:pt x="184" y="128"/>
                        </a:lnTo>
                        <a:lnTo>
                          <a:pt x="176" y="144"/>
                        </a:lnTo>
                        <a:lnTo>
                          <a:pt x="164" y="158"/>
                        </a:lnTo>
                        <a:lnTo>
                          <a:pt x="150" y="168"/>
                        </a:lnTo>
                        <a:lnTo>
                          <a:pt x="134" y="176"/>
                        </a:lnTo>
                        <a:lnTo>
                          <a:pt x="116" y="182"/>
                        </a:lnTo>
                        <a:lnTo>
                          <a:pt x="96" y="184"/>
                        </a:lnTo>
                        <a:lnTo>
                          <a:pt x="96" y="184"/>
                        </a:lnTo>
                        <a:lnTo>
                          <a:pt x="76" y="182"/>
                        </a:lnTo>
                        <a:lnTo>
                          <a:pt x="58" y="176"/>
                        </a:lnTo>
                        <a:lnTo>
                          <a:pt x="42" y="168"/>
                        </a:lnTo>
                        <a:lnTo>
                          <a:pt x="28" y="158"/>
                        </a:lnTo>
                        <a:lnTo>
                          <a:pt x="16" y="144"/>
                        </a:lnTo>
                        <a:lnTo>
                          <a:pt x="8" y="128"/>
                        </a:lnTo>
                        <a:lnTo>
                          <a:pt x="2" y="110"/>
                        </a:lnTo>
                        <a:lnTo>
                          <a:pt x="0" y="92"/>
                        </a:lnTo>
                        <a:lnTo>
                          <a:pt x="0" y="92"/>
                        </a:lnTo>
                        <a:close/>
                      </a:path>
                    </a:pathLst>
                  </a:custGeom>
                  <a:solidFill>
                    <a:srgbClr val="F1F1F2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20" name="Freeform 204">
                    <a:extLst>
                      <a:ext uri="{FF2B5EF4-FFF2-40B4-BE49-F238E27FC236}">
                        <a16:creationId xmlns:a16="http://schemas.microsoft.com/office/drawing/2014/main" id="{B59B3D37-CD07-45D5-B760-BB24685CFAD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43" y="472"/>
                    <a:ext cx="352" cy="178"/>
                  </a:xfrm>
                  <a:custGeom>
                    <a:avLst/>
                    <a:gdLst>
                      <a:gd name="T0" fmla="*/ 0 w 352"/>
                      <a:gd name="T1" fmla="*/ 130 h 178"/>
                      <a:gd name="T2" fmla="*/ 12 w 352"/>
                      <a:gd name="T3" fmla="*/ 144 h 178"/>
                      <a:gd name="T4" fmla="*/ 30 w 352"/>
                      <a:gd name="T5" fmla="*/ 160 h 178"/>
                      <a:gd name="T6" fmla="*/ 56 w 352"/>
                      <a:gd name="T7" fmla="*/ 170 h 178"/>
                      <a:gd name="T8" fmla="*/ 72 w 352"/>
                      <a:gd name="T9" fmla="*/ 170 h 178"/>
                      <a:gd name="T10" fmla="*/ 116 w 352"/>
                      <a:gd name="T11" fmla="*/ 158 h 178"/>
                      <a:gd name="T12" fmla="*/ 176 w 352"/>
                      <a:gd name="T13" fmla="*/ 178 h 178"/>
                      <a:gd name="T14" fmla="*/ 232 w 352"/>
                      <a:gd name="T15" fmla="*/ 146 h 178"/>
                      <a:gd name="T16" fmla="*/ 258 w 352"/>
                      <a:gd name="T17" fmla="*/ 152 h 178"/>
                      <a:gd name="T18" fmla="*/ 288 w 352"/>
                      <a:gd name="T19" fmla="*/ 154 h 178"/>
                      <a:gd name="T20" fmla="*/ 320 w 352"/>
                      <a:gd name="T21" fmla="*/ 152 h 178"/>
                      <a:gd name="T22" fmla="*/ 340 w 352"/>
                      <a:gd name="T23" fmla="*/ 144 h 178"/>
                      <a:gd name="T24" fmla="*/ 350 w 352"/>
                      <a:gd name="T25" fmla="*/ 136 h 178"/>
                      <a:gd name="T26" fmla="*/ 352 w 352"/>
                      <a:gd name="T27" fmla="*/ 130 h 178"/>
                      <a:gd name="T28" fmla="*/ 344 w 352"/>
                      <a:gd name="T29" fmla="*/ 128 h 178"/>
                      <a:gd name="T30" fmla="*/ 318 w 352"/>
                      <a:gd name="T31" fmla="*/ 118 h 178"/>
                      <a:gd name="T32" fmla="*/ 302 w 352"/>
                      <a:gd name="T33" fmla="*/ 102 h 178"/>
                      <a:gd name="T34" fmla="*/ 296 w 352"/>
                      <a:gd name="T35" fmla="*/ 90 h 178"/>
                      <a:gd name="T36" fmla="*/ 284 w 352"/>
                      <a:gd name="T37" fmla="*/ 48 h 178"/>
                      <a:gd name="T38" fmla="*/ 274 w 352"/>
                      <a:gd name="T39" fmla="*/ 24 h 178"/>
                      <a:gd name="T40" fmla="*/ 254 w 352"/>
                      <a:gd name="T41" fmla="*/ 6 h 178"/>
                      <a:gd name="T42" fmla="*/ 240 w 352"/>
                      <a:gd name="T43" fmla="*/ 2 h 178"/>
                      <a:gd name="T44" fmla="*/ 212 w 352"/>
                      <a:gd name="T45" fmla="*/ 2 h 178"/>
                      <a:gd name="T46" fmla="*/ 192 w 352"/>
                      <a:gd name="T47" fmla="*/ 8 h 178"/>
                      <a:gd name="T48" fmla="*/ 176 w 352"/>
                      <a:gd name="T49" fmla="*/ 18 h 178"/>
                      <a:gd name="T50" fmla="*/ 170 w 352"/>
                      <a:gd name="T51" fmla="*/ 14 h 178"/>
                      <a:gd name="T52" fmla="*/ 140 w 352"/>
                      <a:gd name="T53" fmla="*/ 2 h 178"/>
                      <a:gd name="T54" fmla="*/ 112 w 352"/>
                      <a:gd name="T55" fmla="*/ 0 h 178"/>
                      <a:gd name="T56" fmla="*/ 96 w 352"/>
                      <a:gd name="T57" fmla="*/ 2 h 178"/>
                      <a:gd name="T58" fmla="*/ 82 w 352"/>
                      <a:gd name="T59" fmla="*/ 8 h 178"/>
                      <a:gd name="T60" fmla="*/ 74 w 352"/>
                      <a:gd name="T61" fmla="*/ 18 h 178"/>
                      <a:gd name="T62" fmla="*/ 70 w 352"/>
                      <a:gd name="T63" fmla="*/ 46 h 178"/>
                      <a:gd name="T64" fmla="*/ 68 w 352"/>
                      <a:gd name="T65" fmla="*/ 88 h 178"/>
                      <a:gd name="T66" fmla="*/ 64 w 352"/>
                      <a:gd name="T67" fmla="*/ 98 h 178"/>
                      <a:gd name="T68" fmla="*/ 48 w 352"/>
                      <a:gd name="T69" fmla="*/ 112 h 178"/>
                      <a:gd name="T70" fmla="*/ 8 w 352"/>
                      <a:gd name="T71" fmla="*/ 128 h 178"/>
                      <a:gd name="T72" fmla="*/ 0 w 352"/>
                      <a:gd name="T73" fmla="*/ 130 h 17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352" h="178">
                        <a:moveTo>
                          <a:pt x="0" y="130"/>
                        </a:moveTo>
                        <a:lnTo>
                          <a:pt x="0" y="130"/>
                        </a:lnTo>
                        <a:lnTo>
                          <a:pt x="6" y="138"/>
                        </a:lnTo>
                        <a:lnTo>
                          <a:pt x="12" y="144"/>
                        </a:lnTo>
                        <a:lnTo>
                          <a:pt x="20" y="152"/>
                        </a:lnTo>
                        <a:lnTo>
                          <a:pt x="30" y="160"/>
                        </a:lnTo>
                        <a:lnTo>
                          <a:pt x="42" y="168"/>
                        </a:lnTo>
                        <a:lnTo>
                          <a:pt x="56" y="170"/>
                        </a:lnTo>
                        <a:lnTo>
                          <a:pt x="72" y="170"/>
                        </a:lnTo>
                        <a:lnTo>
                          <a:pt x="72" y="170"/>
                        </a:lnTo>
                        <a:lnTo>
                          <a:pt x="100" y="164"/>
                        </a:lnTo>
                        <a:lnTo>
                          <a:pt x="116" y="158"/>
                        </a:lnTo>
                        <a:lnTo>
                          <a:pt x="128" y="154"/>
                        </a:lnTo>
                        <a:lnTo>
                          <a:pt x="176" y="178"/>
                        </a:lnTo>
                        <a:lnTo>
                          <a:pt x="232" y="146"/>
                        </a:lnTo>
                        <a:lnTo>
                          <a:pt x="232" y="146"/>
                        </a:lnTo>
                        <a:lnTo>
                          <a:pt x="242" y="148"/>
                        </a:lnTo>
                        <a:lnTo>
                          <a:pt x="258" y="152"/>
                        </a:lnTo>
                        <a:lnTo>
                          <a:pt x="288" y="154"/>
                        </a:lnTo>
                        <a:lnTo>
                          <a:pt x="288" y="154"/>
                        </a:lnTo>
                        <a:lnTo>
                          <a:pt x="306" y="154"/>
                        </a:lnTo>
                        <a:lnTo>
                          <a:pt x="320" y="152"/>
                        </a:lnTo>
                        <a:lnTo>
                          <a:pt x="332" y="148"/>
                        </a:lnTo>
                        <a:lnTo>
                          <a:pt x="340" y="144"/>
                        </a:lnTo>
                        <a:lnTo>
                          <a:pt x="346" y="140"/>
                        </a:lnTo>
                        <a:lnTo>
                          <a:pt x="350" y="136"/>
                        </a:lnTo>
                        <a:lnTo>
                          <a:pt x="352" y="132"/>
                        </a:lnTo>
                        <a:lnTo>
                          <a:pt x="352" y="130"/>
                        </a:lnTo>
                        <a:lnTo>
                          <a:pt x="352" y="130"/>
                        </a:lnTo>
                        <a:lnTo>
                          <a:pt x="344" y="128"/>
                        </a:lnTo>
                        <a:lnTo>
                          <a:pt x="328" y="122"/>
                        </a:lnTo>
                        <a:lnTo>
                          <a:pt x="318" y="118"/>
                        </a:lnTo>
                        <a:lnTo>
                          <a:pt x="310" y="110"/>
                        </a:lnTo>
                        <a:lnTo>
                          <a:pt x="302" y="102"/>
                        </a:lnTo>
                        <a:lnTo>
                          <a:pt x="296" y="90"/>
                        </a:lnTo>
                        <a:lnTo>
                          <a:pt x="296" y="90"/>
                        </a:lnTo>
                        <a:lnTo>
                          <a:pt x="288" y="62"/>
                        </a:lnTo>
                        <a:lnTo>
                          <a:pt x="284" y="48"/>
                        </a:lnTo>
                        <a:lnTo>
                          <a:pt x="280" y="36"/>
                        </a:lnTo>
                        <a:lnTo>
                          <a:pt x="274" y="24"/>
                        </a:lnTo>
                        <a:lnTo>
                          <a:pt x="266" y="14"/>
                        </a:lnTo>
                        <a:lnTo>
                          <a:pt x="254" y="6"/>
                        </a:lnTo>
                        <a:lnTo>
                          <a:pt x="240" y="2"/>
                        </a:lnTo>
                        <a:lnTo>
                          <a:pt x="240" y="2"/>
                        </a:lnTo>
                        <a:lnTo>
                          <a:pt x="224" y="0"/>
                        </a:lnTo>
                        <a:lnTo>
                          <a:pt x="212" y="2"/>
                        </a:lnTo>
                        <a:lnTo>
                          <a:pt x="200" y="4"/>
                        </a:lnTo>
                        <a:lnTo>
                          <a:pt x="192" y="8"/>
                        </a:lnTo>
                        <a:lnTo>
                          <a:pt x="180" y="14"/>
                        </a:lnTo>
                        <a:lnTo>
                          <a:pt x="176" y="18"/>
                        </a:lnTo>
                        <a:lnTo>
                          <a:pt x="176" y="18"/>
                        </a:lnTo>
                        <a:lnTo>
                          <a:pt x="170" y="14"/>
                        </a:lnTo>
                        <a:lnTo>
                          <a:pt x="152" y="6"/>
                        </a:lnTo>
                        <a:lnTo>
                          <a:pt x="140" y="2"/>
                        </a:lnTo>
                        <a:lnTo>
                          <a:pt x="128" y="0"/>
                        </a:lnTo>
                        <a:lnTo>
                          <a:pt x="112" y="0"/>
                        </a:lnTo>
                        <a:lnTo>
                          <a:pt x="96" y="2"/>
                        </a:lnTo>
                        <a:lnTo>
                          <a:pt x="96" y="2"/>
                        </a:lnTo>
                        <a:lnTo>
                          <a:pt x="88" y="4"/>
                        </a:lnTo>
                        <a:lnTo>
                          <a:pt x="82" y="8"/>
                        </a:lnTo>
                        <a:lnTo>
                          <a:pt x="78" y="14"/>
                        </a:lnTo>
                        <a:lnTo>
                          <a:pt x="74" y="18"/>
                        </a:lnTo>
                        <a:lnTo>
                          <a:pt x="70" y="32"/>
                        </a:lnTo>
                        <a:lnTo>
                          <a:pt x="70" y="46"/>
                        </a:lnTo>
                        <a:lnTo>
                          <a:pt x="70" y="76"/>
                        </a:lnTo>
                        <a:lnTo>
                          <a:pt x="68" y="88"/>
                        </a:lnTo>
                        <a:lnTo>
                          <a:pt x="64" y="98"/>
                        </a:lnTo>
                        <a:lnTo>
                          <a:pt x="64" y="98"/>
                        </a:lnTo>
                        <a:lnTo>
                          <a:pt x="56" y="106"/>
                        </a:lnTo>
                        <a:lnTo>
                          <a:pt x="48" y="112"/>
                        </a:lnTo>
                        <a:lnTo>
                          <a:pt x="26" y="122"/>
                        </a:lnTo>
                        <a:lnTo>
                          <a:pt x="8" y="128"/>
                        </a:lnTo>
                        <a:lnTo>
                          <a:pt x="0" y="130"/>
                        </a:lnTo>
                        <a:lnTo>
                          <a:pt x="0" y="130"/>
                        </a:lnTo>
                        <a:close/>
                      </a:path>
                    </a:pathLst>
                  </a:custGeom>
                  <a:solidFill>
                    <a:srgbClr val="F4C148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21" name="Freeform 205">
                    <a:extLst>
                      <a:ext uri="{FF2B5EF4-FFF2-40B4-BE49-F238E27FC236}">
                        <a16:creationId xmlns:a16="http://schemas.microsoft.com/office/drawing/2014/main" id="{0FD5E868-7754-4598-AEE7-799919FABBF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47" y="3502"/>
                    <a:ext cx="456" cy="204"/>
                  </a:xfrm>
                  <a:custGeom>
                    <a:avLst/>
                    <a:gdLst>
                      <a:gd name="T0" fmla="*/ 456 w 456"/>
                      <a:gd name="T1" fmla="*/ 2 h 204"/>
                      <a:gd name="T2" fmla="*/ 456 w 456"/>
                      <a:gd name="T3" fmla="*/ 2 h 204"/>
                      <a:gd name="T4" fmla="*/ 434 w 456"/>
                      <a:gd name="T5" fmla="*/ 0 h 204"/>
                      <a:gd name="T6" fmla="*/ 378 w 456"/>
                      <a:gd name="T7" fmla="*/ 0 h 204"/>
                      <a:gd name="T8" fmla="*/ 342 w 456"/>
                      <a:gd name="T9" fmla="*/ 0 h 204"/>
                      <a:gd name="T10" fmla="*/ 306 w 456"/>
                      <a:gd name="T11" fmla="*/ 0 h 204"/>
                      <a:gd name="T12" fmla="*/ 272 w 456"/>
                      <a:gd name="T13" fmla="*/ 4 h 204"/>
                      <a:gd name="T14" fmla="*/ 240 w 456"/>
                      <a:gd name="T15" fmla="*/ 10 h 204"/>
                      <a:gd name="T16" fmla="*/ 240 w 456"/>
                      <a:gd name="T17" fmla="*/ 10 h 204"/>
                      <a:gd name="T18" fmla="*/ 226 w 456"/>
                      <a:gd name="T19" fmla="*/ 14 h 204"/>
                      <a:gd name="T20" fmla="*/ 212 w 456"/>
                      <a:gd name="T21" fmla="*/ 20 h 204"/>
                      <a:gd name="T22" fmla="*/ 188 w 456"/>
                      <a:gd name="T23" fmla="*/ 32 h 204"/>
                      <a:gd name="T24" fmla="*/ 166 w 456"/>
                      <a:gd name="T25" fmla="*/ 48 h 204"/>
                      <a:gd name="T26" fmla="*/ 146 w 456"/>
                      <a:gd name="T27" fmla="*/ 66 h 204"/>
                      <a:gd name="T28" fmla="*/ 106 w 456"/>
                      <a:gd name="T29" fmla="*/ 102 h 204"/>
                      <a:gd name="T30" fmla="*/ 86 w 456"/>
                      <a:gd name="T31" fmla="*/ 118 h 204"/>
                      <a:gd name="T32" fmla="*/ 64 w 456"/>
                      <a:gd name="T33" fmla="*/ 130 h 204"/>
                      <a:gd name="T34" fmla="*/ 64 w 456"/>
                      <a:gd name="T35" fmla="*/ 130 h 204"/>
                      <a:gd name="T36" fmla="*/ 8 w 456"/>
                      <a:gd name="T37" fmla="*/ 158 h 204"/>
                      <a:gd name="T38" fmla="*/ 0 w 456"/>
                      <a:gd name="T39" fmla="*/ 162 h 204"/>
                      <a:gd name="T40" fmla="*/ 0 w 456"/>
                      <a:gd name="T41" fmla="*/ 162 h 204"/>
                      <a:gd name="T42" fmla="*/ 28 w 456"/>
                      <a:gd name="T43" fmla="*/ 170 h 204"/>
                      <a:gd name="T44" fmla="*/ 94 w 456"/>
                      <a:gd name="T45" fmla="*/ 186 h 204"/>
                      <a:gd name="T46" fmla="*/ 134 w 456"/>
                      <a:gd name="T47" fmla="*/ 194 h 204"/>
                      <a:gd name="T48" fmla="*/ 174 w 456"/>
                      <a:gd name="T49" fmla="*/ 200 h 204"/>
                      <a:gd name="T50" fmla="*/ 214 w 456"/>
                      <a:gd name="T51" fmla="*/ 204 h 204"/>
                      <a:gd name="T52" fmla="*/ 232 w 456"/>
                      <a:gd name="T53" fmla="*/ 204 h 204"/>
                      <a:gd name="T54" fmla="*/ 248 w 456"/>
                      <a:gd name="T55" fmla="*/ 202 h 204"/>
                      <a:gd name="T56" fmla="*/ 248 w 456"/>
                      <a:gd name="T57" fmla="*/ 202 h 204"/>
                      <a:gd name="T58" fmla="*/ 264 w 456"/>
                      <a:gd name="T59" fmla="*/ 198 h 204"/>
                      <a:gd name="T60" fmla="*/ 280 w 456"/>
                      <a:gd name="T61" fmla="*/ 190 h 204"/>
                      <a:gd name="T62" fmla="*/ 298 w 456"/>
                      <a:gd name="T63" fmla="*/ 180 h 204"/>
                      <a:gd name="T64" fmla="*/ 316 w 456"/>
                      <a:gd name="T65" fmla="*/ 166 h 204"/>
                      <a:gd name="T66" fmla="*/ 332 w 456"/>
                      <a:gd name="T67" fmla="*/ 150 h 204"/>
                      <a:gd name="T68" fmla="*/ 350 w 456"/>
                      <a:gd name="T69" fmla="*/ 134 h 204"/>
                      <a:gd name="T70" fmla="*/ 382 w 456"/>
                      <a:gd name="T71" fmla="*/ 98 h 204"/>
                      <a:gd name="T72" fmla="*/ 412 w 456"/>
                      <a:gd name="T73" fmla="*/ 62 h 204"/>
                      <a:gd name="T74" fmla="*/ 436 w 456"/>
                      <a:gd name="T75" fmla="*/ 32 h 204"/>
                      <a:gd name="T76" fmla="*/ 456 w 456"/>
                      <a:gd name="T77" fmla="*/ 2 h 204"/>
                      <a:gd name="T78" fmla="*/ 456 w 456"/>
                      <a:gd name="T79" fmla="*/ 2 h 2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456" h="204">
                        <a:moveTo>
                          <a:pt x="456" y="2"/>
                        </a:moveTo>
                        <a:lnTo>
                          <a:pt x="456" y="2"/>
                        </a:lnTo>
                        <a:lnTo>
                          <a:pt x="434" y="0"/>
                        </a:lnTo>
                        <a:lnTo>
                          <a:pt x="378" y="0"/>
                        </a:lnTo>
                        <a:lnTo>
                          <a:pt x="342" y="0"/>
                        </a:lnTo>
                        <a:lnTo>
                          <a:pt x="306" y="0"/>
                        </a:lnTo>
                        <a:lnTo>
                          <a:pt x="272" y="4"/>
                        </a:lnTo>
                        <a:lnTo>
                          <a:pt x="240" y="10"/>
                        </a:lnTo>
                        <a:lnTo>
                          <a:pt x="240" y="10"/>
                        </a:lnTo>
                        <a:lnTo>
                          <a:pt x="226" y="14"/>
                        </a:lnTo>
                        <a:lnTo>
                          <a:pt x="212" y="20"/>
                        </a:lnTo>
                        <a:lnTo>
                          <a:pt x="188" y="32"/>
                        </a:lnTo>
                        <a:lnTo>
                          <a:pt x="166" y="48"/>
                        </a:lnTo>
                        <a:lnTo>
                          <a:pt x="146" y="66"/>
                        </a:lnTo>
                        <a:lnTo>
                          <a:pt x="106" y="102"/>
                        </a:lnTo>
                        <a:lnTo>
                          <a:pt x="86" y="118"/>
                        </a:lnTo>
                        <a:lnTo>
                          <a:pt x="64" y="130"/>
                        </a:lnTo>
                        <a:lnTo>
                          <a:pt x="64" y="130"/>
                        </a:lnTo>
                        <a:lnTo>
                          <a:pt x="8" y="158"/>
                        </a:lnTo>
                        <a:lnTo>
                          <a:pt x="0" y="162"/>
                        </a:lnTo>
                        <a:lnTo>
                          <a:pt x="0" y="162"/>
                        </a:lnTo>
                        <a:lnTo>
                          <a:pt x="28" y="170"/>
                        </a:lnTo>
                        <a:lnTo>
                          <a:pt x="94" y="186"/>
                        </a:lnTo>
                        <a:lnTo>
                          <a:pt x="134" y="194"/>
                        </a:lnTo>
                        <a:lnTo>
                          <a:pt x="174" y="200"/>
                        </a:lnTo>
                        <a:lnTo>
                          <a:pt x="214" y="204"/>
                        </a:lnTo>
                        <a:lnTo>
                          <a:pt x="232" y="204"/>
                        </a:lnTo>
                        <a:lnTo>
                          <a:pt x="248" y="202"/>
                        </a:lnTo>
                        <a:lnTo>
                          <a:pt x="248" y="202"/>
                        </a:lnTo>
                        <a:lnTo>
                          <a:pt x="264" y="198"/>
                        </a:lnTo>
                        <a:lnTo>
                          <a:pt x="280" y="190"/>
                        </a:lnTo>
                        <a:lnTo>
                          <a:pt x="298" y="180"/>
                        </a:lnTo>
                        <a:lnTo>
                          <a:pt x="316" y="166"/>
                        </a:lnTo>
                        <a:lnTo>
                          <a:pt x="332" y="150"/>
                        </a:lnTo>
                        <a:lnTo>
                          <a:pt x="350" y="134"/>
                        </a:lnTo>
                        <a:lnTo>
                          <a:pt x="382" y="98"/>
                        </a:lnTo>
                        <a:lnTo>
                          <a:pt x="412" y="62"/>
                        </a:lnTo>
                        <a:lnTo>
                          <a:pt x="436" y="32"/>
                        </a:lnTo>
                        <a:lnTo>
                          <a:pt x="456" y="2"/>
                        </a:lnTo>
                        <a:lnTo>
                          <a:pt x="456" y="2"/>
                        </a:lnTo>
                        <a:close/>
                      </a:path>
                    </a:pathLst>
                  </a:custGeom>
                  <a:solidFill>
                    <a:srgbClr val="3A6445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71" name="Freeform 207">
                  <a:extLst>
                    <a:ext uri="{FF2B5EF4-FFF2-40B4-BE49-F238E27FC236}">
                      <a16:creationId xmlns:a16="http://schemas.microsoft.com/office/drawing/2014/main" id="{55D96473-18C6-45C8-938A-D4266C3D80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1" y="2801"/>
                  <a:ext cx="180" cy="463"/>
                </a:xfrm>
                <a:custGeom>
                  <a:avLst/>
                  <a:gdLst>
                    <a:gd name="T0" fmla="*/ 120 w 180"/>
                    <a:gd name="T1" fmla="*/ 463 h 463"/>
                    <a:gd name="T2" fmla="*/ 120 w 180"/>
                    <a:gd name="T3" fmla="*/ 463 h 463"/>
                    <a:gd name="T4" fmla="*/ 132 w 180"/>
                    <a:gd name="T5" fmla="*/ 447 h 463"/>
                    <a:gd name="T6" fmla="*/ 144 w 180"/>
                    <a:gd name="T7" fmla="*/ 429 h 463"/>
                    <a:gd name="T8" fmla="*/ 158 w 180"/>
                    <a:gd name="T9" fmla="*/ 405 h 463"/>
                    <a:gd name="T10" fmla="*/ 168 w 180"/>
                    <a:gd name="T11" fmla="*/ 376 h 463"/>
                    <a:gd name="T12" fmla="*/ 174 w 180"/>
                    <a:gd name="T13" fmla="*/ 358 h 463"/>
                    <a:gd name="T14" fmla="*/ 178 w 180"/>
                    <a:gd name="T15" fmla="*/ 342 h 463"/>
                    <a:gd name="T16" fmla="*/ 180 w 180"/>
                    <a:gd name="T17" fmla="*/ 324 h 463"/>
                    <a:gd name="T18" fmla="*/ 180 w 180"/>
                    <a:gd name="T19" fmla="*/ 304 h 463"/>
                    <a:gd name="T20" fmla="*/ 180 w 180"/>
                    <a:gd name="T21" fmla="*/ 284 h 463"/>
                    <a:gd name="T22" fmla="*/ 176 w 180"/>
                    <a:gd name="T23" fmla="*/ 264 h 463"/>
                    <a:gd name="T24" fmla="*/ 176 w 180"/>
                    <a:gd name="T25" fmla="*/ 264 h 463"/>
                    <a:gd name="T26" fmla="*/ 166 w 180"/>
                    <a:gd name="T27" fmla="*/ 224 h 463"/>
                    <a:gd name="T28" fmla="*/ 154 w 180"/>
                    <a:gd name="T29" fmla="*/ 190 h 463"/>
                    <a:gd name="T30" fmla="*/ 144 w 180"/>
                    <a:gd name="T31" fmla="*/ 158 h 463"/>
                    <a:gd name="T32" fmla="*/ 132 w 180"/>
                    <a:gd name="T33" fmla="*/ 130 h 463"/>
                    <a:gd name="T34" fmla="*/ 112 w 180"/>
                    <a:gd name="T35" fmla="*/ 86 h 463"/>
                    <a:gd name="T36" fmla="*/ 106 w 180"/>
                    <a:gd name="T37" fmla="*/ 68 h 463"/>
                    <a:gd name="T38" fmla="*/ 104 w 180"/>
                    <a:gd name="T39" fmla="*/ 56 h 463"/>
                    <a:gd name="T40" fmla="*/ 104 w 180"/>
                    <a:gd name="T41" fmla="*/ 56 h 463"/>
                    <a:gd name="T42" fmla="*/ 100 w 180"/>
                    <a:gd name="T43" fmla="*/ 16 h 463"/>
                    <a:gd name="T44" fmla="*/ 96 w 180"/>
                    <a:gd name="T45" fmla="*/ 0 h 463"/>
                    <a:gd name="T46" fmla="*/ 96 w 180"/>
                    <a:gd name="T47" fmla="*/ 0 h 463"/>
                    <a:gd name="T48" fmla="*/ 82 w 180"/>
                    <a:gd name="T49" fmla="*/ 22 h 463"/>
                    <a:gd name="T50" fmla="*/ 48 w 180"/>
                    <a:gd name="T51" fmla="*/ 74 h 463"/>
                    <a:gd name="T52" fmla="*/ 32 w 180"/>
                    <a:gd name="T53" fmla="*/ 104 h 463"/>
                    <a:gd name="T54" fmla="*/ 16 w 180"/>
                    <a:gd name="T55" fmla="*/ 134 h 463"/>
                    <a:gd name="T56" fmla="*/ 4 w 180"/>
                    <a:gd name="T57" fmla="*/ 162 h 463"/>
                    <a:gd name="T58" fmla="*/ 2 w 180"/>
                    <a:gd name="T59" fmla="*/ 174 h 463"/>
                    <a:gd name="T60" fmla="*/ 0 w 180"/>
                    <a:gd name="T61" fmla="*/ 184 h 463"/>
                    <a:gd name="T62" fmla="*/ 0 w 180"/>
                    <a:gd name="T63" fmla="*/ 184 h 463"/>
                    <a:gd name="T64" fmla="*/ 2 w 180"/>
                    <a:gd name="T65" fmla="*/ 208 h 463"/>
                    <a:gd name="T66" fmla="*/ 6 w 180"/>
                    <a:gd name="T67" fmla="*/ 238 h 463"/>
                    <a:gd name="T68" fmla="*/ 14 w 180"/>
                    <a:gd name="T69" fmla="*/ 272 h 463"/>
                    <a:gd name="T70" fmla="*/ 24 w 180"/>
                    <a:gd name="T71" fmla="*/ 306 h 463"/>
                    <a:gd name="T72" fmla="*/ 40 w 180"/>
                    <a:gd name="T73" fmla="*/ 366 h 463"/>
                    <a:gd name="T74" fmla="*/ 48 w 180"/>
                    <a:gd name="T75" fmla="*/ 392 h 463"/>
                    <a:gd name="T76" fmla="*/ 120 w 180"/>
                    <a:gd name="T77" fmla="*/ 463 h 4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80" h="463">
                      <a:moveTo>
                        <a:pt x="120" y="463"/>
                      </a:moveTo>
                      <a:lnTo>
                        <a:pt x="120" y="463"/>
                      </a:lnTo>
                      <a:lnTo>
                        <a:pt x="132" y="447"/>
                      </a:lnTo>
                      <a:lnTo>
                        <a:pt x="144" y="429"/>
                      </a:lnTo>
                      <a:lnTo>
                        <a:pt x="158" y="405"/>
                      </a:lnTo>
                      <a:lnTo>
                        <a:pt x="168" y="376"/>
                      </a:lnTo>
                      <a:lnTo>
                        <a:pt x="174" y="358"/>
                      </a:lnTo>
                      <a:lnTo>
                        <a:pt x="178" y="342"/>
                      </a:lnTo>
                      <a:lnTo>
                        <a:pt x="180" y="324"/>
                      </a:lnTo>
                      <a:lnTo>
                        <a:pt x="180" y="304"/>
                      </a:lnTo>
                      <a:lnTo>
                        <a:pt x="180" y="284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166" y="224"/>
                      </a:lnTo>
                      <a:lnTo>
                        <a:pt x="154" y="190"/>
                      </a:lnTo>
                      <a:lnTo>
                        <a:pt x="144" y="158"/>
                      </a:lnTo>
                      <a:lnTo>
                        <a:pt x="132" y="130"/>
                      </a:lnTo>
                      <a:lnTo>
                        <a:pt x="112" y="86"/>
                      </a:lnTo>
                      <a:lnTo>
                        <a:pt x="106" y="68"/>
                      </a:lnTo>
                      <a:lnTo>
                        <a:pt x="104" y="56"/>
                      </a:lnTo>
                      <a:lnTo>
                        <a:pt x="104" y="56"/>
                      </a:lnTo>
                      <a:lnTo>
                        <a:pt x="100" y="16"/>
                      </a:lnTo>
                      <a:lnTo>
                        <a:pt x="96" y="0"/>
                      </a:lnTo>
                      <a:lnTo>
                        <a:pt x="96" y="0"/>
                      </a:lnTo>
                      <a:lnTo>
                        <a:pt x="82" y="22"/>
                      </a:lnTo>
                      <a:lnTo>
                        <a:pt x="48" y="74"/>
                      </a:lnTo>
                      <a:lnTo>
                        <a:pt x="32" y="104"/>
                      </a:lnTo>
                      <a:lnTo>
                        <a:pt x="16" y="134"/>
                      </a:lnTo>
                      <a:lnTo>
                        <a:pt x="4" y="162"/>
                      </a:lnTo>
                      <a:lnTo>
                        <a:pt x="2" y="174"/>
                      </a:lnTo>
                      <a:lnTo>
                        <a:pt x="0" y="184"/>
                      </a:lnTo>
                      <a:lnTo>
                        <a:pt x="0" y="184"/>
                      </a:lnTo>
                      <a:lnTo>
                        <a:pt x="2" y="208"/>
                      </a:lnTo>
                      <a:lnTo>
                        <a:pt x="6" y="238"/>
                      </a:lnTo>
                      <a:lnTo>
                        <a:pt x="14" y="272"/>
                      </a:lnTo>
                      <a:lnTo>
                        <a:pt x="24" y="306"/>
                      </a:lnTo>
                      <a:lnTo>
                        <a:pt x="40" y="366"/>
                      </a:lnTo>
                      <a:lnTo>
                        <a:pt x="48" y="392"/>
                      </a:lnTo>
                      <a:lnTo>
                        <a:pt x="120" y="463"/>
                      </a:lnTo>
                      <a:close/>
                    </a:path>
                  </a:pathLst>
                </a:custGeom>
                <a:solidFill>
                  <a:srgbClr val="3A6445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2" name="Freeform 208">
                  <a:extLst>
                    <a:ext uri="{FF2B5EF4-FFF2-40B4-BE49-F238E27FC236}">
                      <a16:creationId xmlns:a16="http://schemas.microsoft.com/office/drawing/2014/main" id="{542CCE6B-2D04-49AE-BAF2-A39DDC14E3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23" y="2177"/>
                  <a:ext cx="234" cy="440"/>
                </a:xfrm>
                <a:custGeom>
                  <a:avLst/>
                  <a:gdLst>
                    <a:gd name="T0" fmla="*/ 0 w 234"/>
                    <a:gd name="T1" fmla="*/ 312 h 440"/>
                    <a:gd name="T2" fmla="*/ 0 w 234"/>
                    <a:gd name="T3" fmla="*/ 312 h 440"/>
                    <a:gd name="T4" fmla="*/ 8 w 234"/>
                    <a:gd name="T5" fmla="*/ 294 h 440"/>
                    <a:gd name="T6" fmla="*/ 30 w 234"/>
                    <a:gd name="T7" fmla="*/ 252 h 440"/>
                    <a:gd name="T8" fmla="*/ 60 w 234"/>
                    <a:gd name="T9" fmla="*/ 194 h 440"/>
                    <a:gd name="T10" fmla="*/ 78 w 234"/>
                    <a:gd name="T11" fmla="*/ 164 h 440"/>
                    <a:gd name="T12" fmla="*/ 96 w 234"/>
                    <a:gd name="T13" fmla="*/ 136 h 440"/>
                    <a:gd name="T14" fmla="*/ 96 w 234"/>
                    <a:gd name="T15" fmla="*/ 136 h 440"/>
                    <a:gd name="T16" fmla="*/ 114 w 234"/>
                    <a:gd name="T17" fmla="*/ 112 h 440"/>
                    <a:gd name="T18" fmla="*/ 130 w 234"/>
                    <a:gd name="T19" fmla="*/ 92 h 440"/>
                    <a:gd name="T20" fmla="*/ 144 w 234"/>
                    <a:gd name="T21" fmla="*/ 78 h 440"/>
                    <a:gd name="T22" fmla="*/ 156 w 234"/>
                    <a:gd name="T23" fmla="*/ 66 h 440"/>
                    <a:gd name="T24" fmla="*/ 174 w 234"/>
                    <a:gd name="T25" fmla="*/ 52 h 440"/>
                    <a:gd name="T26" fmla="*/ 180 w 234"/>
                    <a:gd name="T27" fmla="*/ 46 h 440"/>
                    <a:gd name="T28" fmla="*/ 184 w 234"/>
                    <a:gd name="T29" fmla="*/ 40 h 440"/>
                    <a:gd name="T30" fmla="*/ 184 w 234"/>
                    <a:gd name="T31" fmla="*/ 40 h 440"/>
                    <a:gd name="T32" fmla="*/ 200 w 234"/>
                    <a:gd name="T33" fmla="*/ 0 h 440"/>
                    <a:gd name="T34" fmla="*/ 200 w 234"/>
                    <a:gd name="T35" fmla="*/ 0 h 440"/>
                    <a:gd name="T36" fmla="*/ 206 w 234"/>
                    <a:gd name="T37" fmla="*/ 16 h 440"/>
                    <a:gd name="T38" fmla="*/ 214 w 234"/>
                    <a:gd name="T39" fmla="*/ 34 h 440"/>
                    <a:gd name="T40" fmla="*/ 222 w 234"/>
                    <a:gd name="T41" fmla="*/ 56 h 440"/>
                    <a:gd name="T42" fmla="*/ 228 w 234"/>
                    <a:gd name="T43" fmla="*/ 84 h 440"/>
                    <a:gd name="T44" fmla="*/ 232 w 234"/>
                    <a:gd name="T45" fmla="*/ 112 h 440"/>
                    <a:gd name="T46" fmla="*/ 234 w 234"/>
                    <a:gd name="T47" fmla="*/ 140 h 440"/>
                    <a:gd name="T48" fmla="*/ 234 w 234"/>
                    <a:gd name="T49" fmla="*/ 154 h 440"/>
                    <a:gd name="T50" fmla="*/ 232 w 234"/>
                    <a:gd name="T51" fmla="*/ 168 h 440"/>
                    <a:gd name="T52" fmla="*/ 232 w 234"/>
                    <a:gd name="T53" fmla="*/ 168 h 440"/>
                    <a:gd name="T54" fmla="*/ 226 w 234"/>
                    <a:gd name="T55" fmla="*/ 196 h 440"/>
                    <a:gd name="T56" fmla="*/ 218 w 234"/>
                    <a:gd name="T57" fmla="*/ 224 h 440"/>
                    <a:gd name="T58" fmla="*/ 210 w 234"/>
                    <a:gd name="T59" fmla="*/ 254 h 440"/>
                    <a:gd name="T60" fmla="*/ 200 w 234"/>
                    <a:gd name="T61" fmla="*/ 282 h 440"/>
                    <a:gd name="T62" fmla="*/ 190 w 234"/>
                    <a:gd name="T63" fmla="*/ 306 h 440"/>
                    <a:gd name="T64" fmla="*/ 178 w 234"/>
                    <a:gd name="T65" fmla="*/ 328 h 440"/>
                    <a:gd name="T66" fmla="*/ 164 w 234"/>
                    <a:gd name="T67" fmla="*/ 348 h 440"/>
                    <a:gd name="T68" fmla="*/ 152 w 234"/>
                    <a:gd name="T69" fmla="*/ 360 h 440"/>
                    <a:gd name="T70" fmla="*/ 152 w 234"/>
                    <a:gd name="T71" fmla="*/ 360 h 440"/>
                    <a:gd name="T72" fmla="*/ 114 w 234"/>
                    <a:gd name="T73" fmla="*/ 384 h 440"/>
                    <a:gd name="T74" fmla="*/ 68 w 234"/>
                    <a:gd name="T75" fmla="*/ 412 h 440"/>
                    <a:gd name="T76" fmla="*/ 26 w 234"/>
                    <a:gd name="T77" fmla="*/ 434 h 440"/>
                    <a:gd name="T78" fmla="*/ 12 w 234"/>
                    <a:gd name="T79" fmla="*/ 440 h 440"/>
                    <a:gd name="T80" fmla="*/ 10 w 234"/>
                    <a:gd name="T81" fmla="*/ 440 h 440"/>
                    <a:gd name="T82" fmla="*/ 8 w 234"/>
                    <a:gd name="T83" fmla="*/ 440 h 440"/>
                    <a:gd name="T84" fmla="*/ 8 w 234"/>
                    <a:gd name="T85" fmla="*/ 440 h 440"/>
                    <a:gd name="T86" fmla="*/ 0 w 234"/>
                    <a:gd name="T87" fmla="*/ 312 h 440"/>
                    <a:gd name="T88" fmla="*/ 0 w 234"/>
                    <a:gd name="T89" fmla="*/ 312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34" h="440">
                      <a:moveTo>
                        <a:pt x="0" y="312"/>
                      </a:moveTo>
                      <a:lnTo>
                        <a:pt x="0" y="312"/>
                      </a:lnTo>
                      <a:lnTo>
                        <a:pt x="8" y="294"/>
                      </a:lnTo>
                      <a:lnTo>
                        <a:pt x="30" y="252"/>
                      </a:lnTo>
                      <a:lnTo>
                        <a:pt x="60" y="194"/>
                      </a:lnTo>
                      <a:lnTo>
                        <a:pt x="78" y="164"/>
                      </a:lnTo>
                      <a:lnTo>
                        <a:pt x="96" y="136"/>
                      </a:lnTo>
                      <a:lnTo>
                        <a:pt x="96" y="136"/>
                      </a:lnTo>
                      <a:lnTo>
                        <a:pt x="114" y="112"/>
                      </a:lnTo>
                      <a:lnTo>
                        <a:pt x="130" y="92"/>
                      </a:lnTo>
                      <a:lnTo>
                        <a:pt x="144" y="78"/>
                      </a:lnTo>
                      <a:lnTo>
                        <a:pt x="156" y="66"/>
                      </a:lnTo>
                      <a:lnTo>
                        <a:pt x="174" y="52"/>
                      </a:lnTo>
                      <a:lnTo>
                        <a:pt x="180" y="46"/>
                      </a:lnTo>
                      <a:lnTo>
                        <a:pt x="184" y="40"/>
                      </a:lnTo>
                      <a:lnTo>
                        <a:pt x="184" y="40"/>
                      </a:lnTo>
                      <a:lnTo>
                        <a:pt x="200" y="0"/>
                      </a:lnTo>
                      <a:lnTo>
                        <a:pt x="200" y="0"/>
                      </a:lnTo>
                      <a:lnTo>
                        <a:pt x="206" y="16"/>
                      </a:lnTo>
                      <a:lnTo>
                        <a:pt x="214" y="34"/>
                      </a:lnTo>
                      <a:lnTo>
                        <a:pt x="222" y="56"/>
                      </a:lnTo>
                      <a:lnTo>
                        <a:pt x="228" y="84"/>
                      </a:lnTo>
                      <a:lnTo>
                        <a:pt x="232" y="112"/>
                      </a:lnTo>
                      <a:lnTo>
                        <a:pt x="234" y="140"/>
                      </a:lnTo>
                      <a:lnTo>
                        <a:pt x="234" y="154"/>
                      </a:lnTo>
                      <a:lnTo>
                        <a:pt x="232" y="168"/>
                      </a:lnTo>
                      <a:lnTo>
                        <a:pt x="232" y="168"/>
                      </a:lnTo>
                      <a:lnTo>
                        <a:pt x="226" y="196"/>
                      </a:lnTo>
                      <a:lnTo>
                        <a:pt x="218" y="224"/>
                      </a:lnTo>
                      <a:lnTo>
                        <a:pt x="210" y="254"/>
                      </a:lnTo>
                      <a:lnTo>
                        <a:pt x="200" y="282"/>
                      </a:lnTo>
                      <a:lnTo>
                        <a:pt x="190" y="306"/>
                      </a:lnTo>
                      <a:lnTo>
                        <a:pt x="178" y="328"/>
                      </a:lnTo>
                      <a:lnTo>
                        <a:pt x="164" y="348"/>
                      </a:lnTo>
                      <a:lnTo>
                        <a:pt x="152" y="360"/>
                      </a:lnTo>
                      <a:lnTo>
                        <a:pt x="152" y="360"/>
                      </a:lnTo>
                      <a:lnTo>
                        <a:pt x="114" y="384"/>
                      </a:lnTo>
                      <a:lnTo>
                        <a:pt x="68" y="412"/>
                      </a:lnTo>
                      <a:lnTo>
                        <a:pt x="26" y="434"/>
                      </a:lnTo>
                      <a:lnTo>
                        <a:pt x="12" y="440"/>
                      </a:lnTo>
                      <a:lnTo>
                        <a:pt x="10" y="440"/>
                      </a:lnTo>
                      <a:lnTo>
                        <a:pt x="8" y="440"/>
                      </a:lnTo>
                      <a:lnTo>
                        <a:pt x="8" y="440"/>
                      </a:lnTo>
                      <a:lnTo>
                        <a:pt x="0" y="312"/>
                      </a:lnTo>
                      <a:lnTo>
                        <a:pt x="0" y="312"/>
                      </a:lnTo>
                      <a:close/>
                    </a:path>
                  </a:pathLst>
                </a:custGeom>
                <a:solidFill>
                  <a:srgbClr val="3A6445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3" name="Freeform 209">
                  <a:extLst>
                    <a:ext uri="{FF2B5EF4-FFF2-40B4-BE49-F238E27FC236}">
                      <a16:creationId xmlns:a16="http://schemas.microsoft.com/office/drawing/2014/main" id="{47034087-94BF-4340-9D36-DB613214FA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9" y="3496"/>
                  <a:ext cx="380" cy="240"/>
                </a:xfrm>
                <a:custGeom>
                  <a:avLst/>
                  <a:gdLst>
                    <a:gd name="T0" fmla="*/ 0 w 380"/>
                    <a:gd name="T1" fmla="*/ 0 h 240"/>
                    <a:gd name="T2" fmla="*/ 24 w 380"/>
                    <a:gd name="T3" fmla="*/ 10 h 240"/>
                    <a:gd name="T4" fmla="*/ 44 w 380"/>
                    <a:gd name="T5" fmla="*/ 26 h 240"/>
                    <a:gd name="T6" fmla="*/ 64 w 380"/>
                    <a:gd name="T7" fmla="*/ 56 h 240"/>
                    <a:gd name="T8" fmla="*/ 78 w 380"/>
                    <a:gd name="T9" fmla="*/ 90 h 240"/>
                    <a:gd name="T10" fmla="*/ 94 w 380"/>
                    <a:gd name="T11" fmla="*/ 128 h 240"/>
                    <a:gd name="T12" fmla="*/ 106 w 380"/>
                    <a:gd name="T13" fmla="*/ 142 h 240"/>
                    <a:gd name="T14" fmla="*/ 112 w 380"/>
                    <a:gd name="T15" fmla="*/ 144 h 240"/>
                    <a:gd name="T16" fmla="*/ 134 w 380"/>
                    <a:gd name="T17" fmla="*/ 138 h 240"/>
                    <a:gd name="T18" fmla="*/ 140 w 380"/>
                    <a:gd name="T19" fmla="*/ 140 h 240"/>
                    <a:gd name="T20" fmla="*/ 144 w 380"/>
                    <a:gd name="T21" fmla="*/ 152 h 240"/>
                    <a:gd name="T22" fmla="*/ 146 w 380"/>
                    <a:gd name="T23" fmla="*/ 170 h 240"/>
                    <a:gd name="T24" fmla="*/ 152 w 380"/>
                    <a:gd name="T25" fmla="*/ 194 h 240"/>
                    <a:gd name="T26" fmla="*/ 162 w 380"/>
                    <a:gd name="T27" fmla="*/ 204 h 240"/>
                    <a:gd name="T28" fmla="*/ 168 w 380"/>
                    <a:gd name="T29" fmla="*/ 208 h 240"/>
                    <a:gd name="T30" fmla="*/ 188 w 380"/>
                    <a:gd name="T31" fmla="*/ 212 h 240"/>
                    <a:gd name="T32" fmla="*/ 208 w 380"/>
                    <a:gd name="T33" fmla="*/ 216 h 240"/>
                    <a:gd name="T34" fmla="*/ 214 w 380"/>
                    <a:gd name="T35" fmla="*/ 220 h 240"/>
                    <a:gd name="T36" fmla="*/ 224 w 380"/>
                    <a:gd name="T37" fmla="*/ 232 h 240"/>
                    <a:gd name="T38" fmla="*/ 236 w 380"/>
                    <a:gd name="T39" fmla="*/ 238 h 240"/>
                    <a:gd name="T40" fmla="*/ 256 w 380"/>
                    <a:gd name="T41" fmla="*/ 240 h 240"/>
                    <a:gd name="T42" fmla="*/ 280 w 380"/>
                    <a:gd name="T43" fmla="*/ 238 h 240"/>
                    <a:gd name="T44" fmla="*/ 306 w 380"/>
                    <a:gd name="T45" fmla="*/ 228 h 240"/>
                    <a:gd name="T46" fmla="*/ 312 w 380"/>
                    <a:gd name="T47" fmla="*/ 224 h 240"/>
                    <a:gd name="T48" fmla="*/ 328 w 380"/>
                    <a:gd name="T49" fmla="*/ 222 h 240"/>
                    <a:gd name="T50" fmla="*/ 368 w 380"/>
                    <a:gd name="T51" fmla="*/ 216 h 240"/>
                    <a:gd name="T52" fmla="*/ 380 w 380"/>
                    <a:gd name="T53" fmla="*/ 210 h 240"/>
                    <a:gd name="T54" fmla="*/ 380 w 380"/>
                    <a:gd name="T55" fmla="*/ 204 h 240"/>
                    <a:gd name="T56" fmla="*/ 376 w 380"/>
                    <a:gd name="T57" fmla="*/ 200 h 240"/>
                    <a:gd name="T58" fmla="*/ 356 w 380"/>
                    <a:gd name="T59" fmla="*/ 174 h 240"/>
                    <a:gd name="T60" fmla="*/ 352 w 380"/>
                    <a:gd name="T61" fmla="*/ 168 h 240"/>
                    <a:gd name="T62" fmla="*/ 358 w 380"/>
                    <a:gd name="T63" fmla="*/ 158 h 240"/>
                    <a:gd name="T64" fmla="*/ 360 w 380"/>
                    <a:gd name="T65" fmla="*/ 146 h 240"/>
                    <a:gd name="T66" fmla="*/ 352 w 380"/>
                    <a:gd name="T67" fmla="*/ 136 h 240"/>
                    <a:gd name="T68" fmla="*/ 344 w 380"/>
                    <a:gd name="T69" fmla="*/ 132 h 240"/>
                    <a:gd name="T70" fmla="*/ 324 w 380"/>
                    <a:gd name="T71" fmla="*/ 124 h 240"/>
                    <a:gd name="T72" fmla="*/ 306 w 380"/>
                    <a:gd name="T73" fmla="*/ 116 h 240"/>
                    <a:gd name="T74" fmla="*/ 304 w 380"/>
                    <a:gd name="T75" fmla="*/ 112 h 240"/>
                    <a:gd name="T76" fmla="*/ 280 w 380"/>
                    <a:gd name="T77" fmla="*/ 56 h 240"/>
                    <a:gd name="T78" fmla="*/ 272 w 380"/>
                    <a:gd name="T79" fmla="*/ 48 h 240"/>
                    <a:gd name="T80" fmla="*/ 176 w 380"/>
                    <a:gd name="T81" fmla="*/ 40 h 240"/>
                    <a:gd name="T82" fmla="*/ 180 w 380"/>
                    <a:gd name="T83" fmla="*/ 38 h 240"/>
                    <a:gd name="T84" fmla="*/ 190 w 380"/>
                    <a:gd name="T85" fmla="*/ 32 h 240"/>
                    <a:gd name="T86" fmla="*/ 180 w 380"/>
                    <a:gd name="T87" fmla="*/ 26 h 240"/>
                    <a:gd name="T88" fmla="*/ 168 w 380"/>
                    <a:gd name="T89" fmla="*/ 24 h 240"/>
                    <a:gd name="T90" fmla="*/ 68 w 380"/>
                    <a:gd name="T91" fmla="*/ 12 h 240"/>
                    <a:gd name="T92" fmla="*/ 6 w 380"/>
                    <a:gd name="T93" fmla="*/ 4 h 240"/>
                    <a:gd name="T94" fmla="*/ 0 w 380"/>
                    <a:gd name="T95" fmla="*/ 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80" h="24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2"/>
                      </a:lnTo>
                      <a:lnTo>
                        <a:pt x="24" y="10"/>
                      </a:lnTo>
                      <a:lnTo>
                        <a:pt x="34" y="18"/>
                      </a:lnTo>
                      <a:lnTo>
                        <a:pt x="44" y="26"/>
                      </a:lnTo>
                      <a:lnTo>
                        <a:pt x="56" y="40"/>
                      </a:lnTo>
                      <a:lnTo>
                        <a:pt x="64" y="56"/>
                      </a:lnTo>
                      <a:lnTo>
                        <a:pt x="64" y="56"/>
                      </a:lnTo>
                      <a:lnTo>
                        <a:pt x="78" y="90"/>
                      </a:lnTo>
                      <a:lnTo>
                        <a:pt x="90" y="118"/>
                      </a:lnTo>
                      <a:lnTo>
                        <a:pt x="94" y="128"/>
                      </a:lnTo>
                      <a:lnTo>
                        <a:pt x="100" y="136"/>
                      </a:lnTo>
                      <a:lnTo>
                        <a:pt x="106" y="142"/>
                      </a:lnTo>
                      <a:lnTo>
                        <a:pt x="112" y="144"/>
                      </a:lnTo>
                      <a:lnTo>
                        <a:pt x="112" y="144"/>
                      </a:lnTo>
                      <a:lnTo>
                        <a:pt x="124" y="142"/>
                      </a:lnTo>
                      <a:lnTo>
                        <a:pt x="134" y="138"/>
                      </a:lnTo>
                      <a:lnTo>
                        <a:pt x="138" y="138"/>
                      </a:lnTo>
                      <a:lnTo>
                        <a:pt x="140" y="140"/>
                      </a:lnTo>
                      <a:lnTo>
                        <a:pt x="142" y="144"/>
                      </a:lnTo>
                      <a:lnTo>
                        <a:pt x="144" y="152"/>
                      </a:lnTo>
                      <a:lnTo>
                        <a:pt x="144" y="152"/>
                      </a:lnTo>
                      <a:lnTo>
                        <a:pt x="146" y="170"/>
                      </a:lnTo>
                      <a:lnTo>
                        <a:pt x="150" y="186"/>
                      </a:lnTo>
                      <a:lnTo>
                        <a:pt x="152" y="194"/>
                      </a:lnTo>
                      <a:lnTo>
                        <a:pt x="156" y="200"/>
                      </a:lnTo>
                      <a:lnTo>
                        <a:pt x="162" y="204"/>
                      </a:lnTo>
                      <a:lnTo>
                        <a:pt x="168" y="208"/>
                      </a:lnTo>
                      <a:lnTo>
                        <a:pt x="168" y="208"/>
                      </a:lnTo>
                      <a:lnTo>
                        <a:pt x="180" y="212"/>
                      </a:lnTo>
                      <a:lnTo>
                        <a:pt x="188" y="212"/>
                      </a:lnTo>
                      <a:lnTo>
                        <a:pt x="196" y="212"/>
                      </a:lnTo>
                      <a:lnTo>
                        <a:pt x="208" y="216"/>
                      </a:lnTo>
                      <a:lnTo>
                        <a:pt x="208" y="216"/>
                      </a:lnTo>
                      <a:lnTo>
                        <a:pt x="214" y="220"/>
                      </a:lnTo>
                      <a:lnTo>
                        <a:pt x="218" y="224"/>
                      </a:lnTo>
                      <a:lnTo>
                        <a:pt x="224" y="232"/>
                      </a:lnTo>
                      <a:lnTo>
                        <a:pt x="230" y="236"/>
                      </a:lnTo>
                      <a:lnTo>
                        <a:pt x="236" y="238"/>
                      </a:lnTo>
                      <a:lnTo>
                        <a:pt x="244" y="240"/>
                      </a:lnTo>
                      <a:lnTo>
                        <a:pt x="256" y="240"/>
                      </a:lnTo>
                      <a:lnTo>
                        <a:pt x="256" y="240"/>
                      </a:lnTo>
                      <a:lnTo>
                        <a:pt x="280" y="238"/>
                      </a:lnTo>
                      <a:lnTo>
                        <a:pt x="296" y="234"/>
                      </a:lnTo>
                      <a:lnTo>
                        <a:pt x="306" y="228"/>
                      </a:lnTo>
                      <a:lnTo>
                        <a:pt x="312" y="224"/>
                      </a:lnTo>
                      <a:lnTo>
                        <a:pt x="312" y="224"/>
                      </a:lnTo>
                      <a:lnTo>
                        <a:pt x="318" y="222"/>
                      </a:lnTo>
                      <a:lnTo>
                        <a:pt x="328" y="222"/>
                      </a:lnTo>
                      <a:lnTo>
                        <a:pt x="356" y="218"/>
                      </a:lnTo>
                      <a:lnTo>
                        <a:pt x="368" y="216"/>
                      </a:lnTo>
                      <a:lnTo>
                        <a:pt x="376" y="214"/>
                      </a:lnTo>
                      <a:lnTo>
                        <a:pt x="380" y="210"/>
                      </a:lnTo>
                      <a:lnTo>
                        <a:pt x="380" y="208"/>
                      </a:lnTo>
                      <a:lnTo>
                        <a:pt x="380" y="204"/>
                      </a:lnTo>
                      <a:lnTo>
                        <a:pt x="376" y="200"/>
                      </a:lnTo>
                      <a:lnTo>
                        <a:pt x="376" y="200"/>
                      </a:lnTo>
                      <a:lnTo>
                        <a:pt x="362" y="184"/>
                      </a:lnTo>
                      <a:lnTo>
                        <a:pt x="356" y="174"/>
                      </a:lnTo>
                      <a:lnTo>
                        <a:pt x="352" y="168"/>
                      </a:lnTo>
                      <a:lnTo>
                        <a:pt x="352" y="168"/>
                      </a:lnTo>
                      <a:lnTo>
                        <a:pt x="354" y="164"/>
                      </a:lnTo>
                      <a:lnTo>
                        <a:pt x="358" y="158"/>
                      </a:lnTo>
                      <a:lnTo>
                        <a:pt x="360" y="152"/>
                      </a:lnTo>
                      <a:lnTo>
                        <a:pt x="360" y="146"/>
                      </a:lnTo>
                      <a:lnTo>
                        <a:pt x="358" y="142"/>
                      </a:lnTo>
                      <a:lnTo>
                        <a:pt x="352" y="136"/>
                      </a:lnTo>
                      <a:lnTo>
                        <a:pt x="352" y="136"/>
                      </a:lnTo>
                      <a:lnTo>
                        <a:pt x="344" y="132"/>
                      </a:lnTo>
                      <a:lnTo>
                        <a:pt x="338" y="128"/>
                      </a:lnTo>
                      <a:lnTo>
                        <a:pt x="324" y="124"/>
                      </a:lnTo>
                      <a:lnTo>
                        <a:pt x="312" y="120"/>
                      </a:lnTo>
                      <a:lnTo>
                        <a:pt x="306" y="116"/>
                      </a:lnTo>
                      <a:lnTo>
                        <a:pt x="304" y="112"/>
                      </a:lnTo>
                      <a:lnTo>
                        <a:pt x="304" y="112"/>
                      </a:lnTo>
                      <a:lnTo>
                        <a:pt x="288" y="74"/>
                      </a:lnTo>
                      <a:lnTo>
                        <a:pt x="280" y="56"/>
                      </a:lnTo>
                      <a:lnTo>
                        <a:pt x="276" y="50"/>
                      </a:lnTo>
                      <a:lnTo>
                        <a:pt x="272" y="48"/>
                      </a:lnTo>
                      <a:lnTo>
                        <a:pt x="272" y="48"/>
                      </a:lnTo>
                      <a:lnTo>
                        <a:pt x="176" y="40"/>
                      </a:lnTo>
                      <a:lnTo>
                        <a:pt x="176" y="40"/>
                      </a:lnTo>
                      <a:lnTo>
                        <a:pt x="180" y="38"/>
                      </a:lnTo>
                      <a:lnTo>
                        <a:pt x="188" y="34"/>
                      </a:lnTo>
                      <a:lnTo>
                        <a:pt x="190" y="32"/>
                      </a:lnTo>
                      <a:lnTo>
                        <a:pt x="188" y="30"/>
                      </a:lnTo>
                      <a:lnTo>
                        <a:pt x="180" y="26"/>
                      </a:lnTo>
                      <a:lnTo>
                        <a:pt x="168" y="24"/>
                      </a:lnTo>
                      <a:lnTo>
                        <a:pt x="168" y="24"/>
                      </a:lnTo>
                      <a:lnTo>
                        <a:pt x="124" y="18"/>
                      </a:lnTo>
                      <a:lnTo>
                        <a:pt x="68" y="12"/>
                      </a:lnTo>
                      <a:lnTo>
                        <a:pt x="20" y="8"/>
                      </a:lnTo>
                      <a:lnTo>
                        <a:pt x="6" y="4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A6445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4" name="Freeform 210">
                  <a:extLst>
                    <a:ext uri="{FF2B5EF4-FFF2-40B4-BE49-F238E27FC236}">
                      <a16:creationId xmlns:a16="http://schemas.microsoft.com/office/drawing/2014/main" id="{D7D71989-E242-4D98-AAFF-ED7C66CFF8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07" y="2929"/>
                  <a:ext cx="268" cy="252"/>
                </a:xfrm>
                <a:custGeom>
                  <a:avLst/>
                  <a:gdLst>
                    <a:gd name="T0" fmla="*/ 0 w 268"/>
                    <a:gd name="T1" fmla="*/ 248 h 252"/>
                    <a:gd name="T2" fmla="*/ 76 w 268"/>
                    <a:gd name="T3" fmla="*/ 252 h 252"/>
                    <a:gd name="T4" fmla="*/ 96 w 268"/>
                    <a:gd name="T5" fmla="*/ 248 h 252"/>
                    <a:gd name="T6" fmla="*/ 100 w 268"/>
                    <a:gd name="T7" fmla="*/ 244 h 252"/>
                    <a:gd name="T8" fmla="*/ 106 w 268"/>
                    <a:gd name="T9" fmla="*/ 228 h 252"/>
                    <a:gd name="T10" fmla="*/ 116 w 268"/>
                    <a:gd name="T11" fmla="*/ 218 h 252"/>
                    <a:gd name="T12" fmla="*/ 120 w 268"/>
                    <a:gd name="T13" fmla="*/ 216 h 252"/>
                    <a:gd name="T14" fmla="*/ 142 w 268"/>
                    <a:gd name="T15" fmla="*/ 214 h 252"/>
                    <a:gd name="T16" fmla="*/ 162 w 268"/>
                    <a:gd name="T17" fmla="*/ 206 h 252"/>
                    <a:gd name="T18" fmla="*/ 168 w 268"/>
                    <a:gd name="T19" fmla="*/ 200 h 252"/>
                    <a:gd name="T20" fmla="*/ 178 w 268"/>
                    <a:gd name="T21" fmla="*/ 186 h 252"/>
                    <a:gd name="T22" fmla="*/ 186 w 268"/>
                    <a:gd name="T23" fmla="*/ 170 h 252"/>
                    <a:gd name="T24" fmla="*/ 192 w 268"/>
                    <a:gd name="T25" fmla="*/ 168 h 252"/>
                    <a:gd name="T26" fmla="*/ 206 w 268"/>
                    <a:gd name="T27" fmla="*/ 168 h 252"/>
                    <a:gd name="T28" fmla="*/ 236 w 268"/>
                    <a:gd name="T29" fmla="*/ 162 h 252"/>
                    <a:gd name="T30" fmla="*/ 248 w 268"/>
                    <a:gd name="T31" fmla="*/ 152 h 252"/>
                    <a:gd name="T32" fmla="*/ 248 w 268"/>
                    <a:gd name="T33" fmla="*/ 144 h 252"/>
                    <a:gd name="T34" fmla="*/ 246 w 268"/>
                    <a:gd name="T35" fmla="*/ 138 h 252"/>
                    <a:gd name="T36" fmla="*/ 232 w 268"/>
                    <a:gd name="T37" fmla="*/ 124 h 252"/>
                    <a:gd name="T38" fmla="*/ 230 w 268"/>
                    <a:gd name="T39" fmla="*/ 116 h 252"/>
                    <a:gd name="T40" fmla="*/ 240 w 268"/>
                    <a:gd name="T41" fmla="*/ 96 h 252"/>
                    <a:gd name="T42" fmla="*/ 256 w 268"/>
                    <a:gd name="T43" fmla="*/ 72 h 252"/>
                    <a:gd name="T44" fmla="*/ 266 w 268"/>
                    <a:gd name="T45" fmla="*/ 44 h 252"/>
                    <a:gd name="T46" fmla="*/ 266 w 268"/>
                    <a:gd name="T47" fmla="*/ 30 h 252"/>
                    <a:gd name="T48" fmla="*/ 264 w 268"/>
                    <a:gd name="T49" fmla="*/ 24 h 252"/>
                    <a:gd name="T50" fmla="*/ 256 w 268"/>
                    <a:gd name="T51" fmla="*/ 18 h 252"/>
                    <a:gd name="T52" fmla="*/ 234 w 268"/>
                    <a:gd name="T53" fmla="*/ 16 h 252"/>
                    <a:gd name="T54" fmla="*/ 224 w 268"/>
                    <a:gd name="T55" fmla="*/ 16 h 252"/>
                    <a:gd name="T56" fmla="*/ 204 w 268"/>
                    <a:gd name="T57" fmla="*/ 6 h 252"/>
                    <a:gd name="T58" fmla="*/ 188 w 268"/>
                    <a:gd name="T59" fmla="*/ 0 h 252"/>
                    <a:gd name="T60" fmla="*/ 184 w 268"/>
                    <a:gd name="T61" fmla="*/ 0 h 252"/>
                    <a:gd name="T62" fmla="*/ 180 w 268"/>
                    <a:gd name="T63" fmla="*/ 4 h 252"/>
                    <a:gd name="T64" fmla="*/ 176 w 268"/>
                    <a:gd name="T65" fmla="*/ 10 h 252"/>
                    <a:gd name="T66" fmla="*/ 168 w 268"/>
                    <a:gd name="T67" fmla="*/ 14 h 252"/>
                    <a:gd name="T68" fmla="*/ 160 w 268"/>
                    <a:gd name="T69" fmla="*/ 16 h 252"/>
                    <a:gd name="T70" fmla="*/ 112 w 268"/>
                    <a:gd name="T71" fmla="*/ 24 h 252"/>
                    <a:gd name="T72" fmla="*/ 98 w 268"/>
                    <a:gd name="T73" fmla="*/ 26 h 252"/>
                    <a:gd name="T74" fmla="*/ 70 w 268"/>
                    <a:gd name="T75" fmla="*/ 38 h 252"/>
                    <a:gd name="T76" fmla="*/ 56 w 268"/>
                    <a:gd name="T77" fmla="*/ 48 h 252"/>
                    <a:gd name="T78" fmla="*/ 22 w 268"/>
                    <a:gd name="T79" fmla="*/ 76 h 252"/>
                    <a:gd name="T80" fmla="*/ 16 w 268"/>
                    <a:gd name="T81" fmla="*/ 88 h 252"/>
                    <a:gd name="T82" fmla="*/ 6 w 268"/>
                    <a:gd name="T83" fmla="*/ 174 h 252"/>
                    <a:gd name="T84" fmla="*/ 0 w 268"/>
                    <a:gd name="T85" fmla="*/ 248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68" h="252">
                      <a:moveTo>
                        <a:pt x="0" y="248"/>
                      </a:moveTo>
                      <a:lnTo>
                        <a:pt x="0" y="248"/>
                      </a:lnTo>
                      <a:lnTo>
                        <a:pt x="44" y="250"/>
                      </a:lnTo>
                      <a:lnTo>
                        <a:pt x="76" y="252"/>
                      </a:lnTo>
                      <a:lnTo>
                        <a:pt x="88" y="250"/>
                      </a:lnTo>
                      <a:lnTo>
                        <a:pt x="96" y="248"/>
                      </a:lnTo>
                      <a:lnTo>
                        <a:pt x="96" y="248"/>
                      </a:lnTo>
                      <a:lnTo>
                        <a:pt x="100" y="244"/>
                      </a:lnTo>
                      <a:lnTo>
                        <a:pt x="102" y="240"/>
                      </a:lnTo>
                      <a:lnTo>
                        <a:pt x="106" y="228"/>
                      </a:lnTo>
                      <a:lnTo>
                        <a:pt x="112" y="220"/>
                      </a:lnTo>
                      <a:lnTo>
                        <a:pt x="116" y="218"/>
                      </a:lnTo>
                      <a:lnTo>
                        <a:pt x="120" y="216"/>
                      </a:lnTo>
                      <a:lnTo>
                        <a:pt x="120" y="216"/>
                      </a:lnTo>
                      <a:lnTo>
                        <a:pt x="130" y="216"/>
                      </a:lnTo>
                      <a:lnTo>
                        <a:pt x="142" y="214"/>
                      </a:lnTo>
                      <a:lnTo>
                        <a:pt x="154" y="210"/>
                      </a:lnTo>
                      <a:lnTo>
                        <a:pt x="162" y="206"/>
                      </a:lnTo>
                      <a:lnTo>
                        <a:pt x="168" y="200"/>
                      </a:lnTo>
                      <a:lnTo>
                        <a:pt x="168" y="200"/>
                      </a:lnTo>
                      <a:lnTo>
                        <a:pt x="174" y="194"/>
                      </a:lnTo>
                      <a:lnTo>
                        <a:pt x="178" y="186"/>
                      </a:lnTo>
                      <a:lnTo>
                        <a:pt x="184" y="176"/>
                      </a:lnTo>
                      <a:lnTo>
                        <a:pt x="186" y="170"/>
                      </a:lnTo>
                      <a:lnTo>
                        <a:pt x="188" y="168"/>
                      </a:lnTo>
                      <a:lnTo>
                        <a:pt x="192" y="168"/>
                      </a:lnTo>
                      <a:lnTo>
                        <a:pt x="192" y="168"/>
                      </a:lnTo>
                      <a:lnTo>
                        <a:pt x="206" y="168"/>
                      </a:lnTo>
                      <a:lnTo>
                        <a:pt x="226" y="164"/>
                      </a:lnTo>
                      <a:lnTo>
                        <a:pt x="236" y="162"/>
                      </a:lnTo>
                      <a:lnTo>
                        <a:pt x="244" y="158"/>
                      </a:lnTo>
                      <a:lnTo>
                        <a:pt x="248" y="152"/>
                      </a:lnTo>
                      <a:lnTo>
                        <a:pt x="248" y="148"/>
                      </a:lnTo>
                      <a:lnTo>
                        <a:pt x="248" y="144"/>
                      </a:lnTo>
                      <a:lnTo>
                        <a:pt x="248" y="144"/>
                      </a:lnTo>
                      <a:lnTo>
                        <a:pt x="246" y="138"/>
                      </a:lnTo>
                      <a:lnTo>
                        <a:pt x="240" y="132"/>
                      </a:lnTo>
                      <a:lnTo>
                        <a:pt x="232" y="124"/>
                      </a:lnTo>
                      <a:lnTo>
                        <a:pt x="230" y="120"/>
                      </a:lnTo>
                      <a:lnTo>
                        <a:pt x="230" y="116"/>
                      </a:lnTo>
                      <a:lnTo>
                        <a:pt x="232" y="108"/>
                      </a:lnTo>
                      <a:lnTo>
                        <a:pt x="240" y="96"/>
                      </a:lnTo>
                      <a:lnTo>
                        <a:pt x="240" y="96"/>
                      </a:lnTo>
                      <a:lnTo>
                        <a:pt x="256" y="72"/>
                      </a:lnTo>
                      <a:lnTo>
                        <a:pt x="264" y="52"/>
                      </a:lnTo>
                      <a:lnTo>
                        <a:pt x="266" y="44"/>
                      </a:lnTo>
                      <a:lnTo>
                        <a:pt x="268" y="36"/>
                      </a:lnTo>
                      <a:lnTo>
                        <a:pt x="266" y="30"/>
                      </a:lnTo>
                      <a:lnTo>
                        <a:pt x="264" y="24"/>
                      </a:lnTo>
                      <a:lnTo>
                        <a:pt x="264" y="24"/>
                      </a:lnTo>
                      <a:lnTo>
                        <a:pt x="260" y="20"/>
                      </a:lnTo>
                      <a:lnTo>
                        <a:pt x="256" y="18"/>
                      </a:lnTo>
                      <a:lnTo>
                        <a:pt x="244" y="16"/>
                      </a:lnTo>
                      <a:lnTo>
                        <a:pt x="234" y="16"/>
                      </a:lnTo>
                      <a:lnTo>
                        <a:pt x="224" y="16"/>
                      </a:lnTo>
                      <a:lnTo>
                        <a:pt x="224" y="16"/>
                      </a:lnTo>
                      <a:lnTo>
                        <a:pt x="214" y="12"/>
                      </a:lnTo>
                      <a:lnTo>
                        <a:pt x="204" y="6"/>
                      </a:lnTo>
                      <a:lnTo>
                        <a:pt x="194" y="2"/>
                      </a:lnTo>
                      <a:lnTo>
                        <a:pt x="188" y="0"/>
                      </a:lnTo>
                      <a:lnTo>
                        <a:pt x="184" y="0"/>
                      </a:lnTo>
                      <a:lnTo>
                        <a:pt x="184" y="0"/>
                      </a:lnTo>
                      <a:lnTo>
                        <a:pt x="180" y="2"/>
                      </a:lnTo>
                      <a:lnTo>
                        <a:pt x="180" y="4"/>
                      </a:lnTo>
                      <a:lnTo>
                        <a:pt x="178" y="8"/>
                      </a:lnTo>
                      <a:lnTo>
                        <a:pt x="176" y="10"/>
                      </a:lnTo>
                      <a:lnTo>
                        <a:pt x="172" y="12"/>
                      </a:lnTo>
                      <a:lnTo>
                        <a:pt x="168" y="14"/>
                      </a:lnTo>
                      <a:lnTo>
                        <a:pt x="160" y="16"/>
                      </a:lnTo>
                      <a:lnTo>
                        <a:pt x="160" y="16"/>
                      </a:lnTo>
                      <a:lnTo>
                        <a:pt x="134" y="20"/>
                      </a:lnTo>
                      <a:lnTo>
                        <a:pt x="112" y="24"/>
                      </a:lnTo>
                      <a:lnTo>
                        <a:pt x="112" y="24"/>
                      </a:lnTo>
                      <a:lnTo>
                        <a:pt x="98" y="26"/>
                      </a:lnTo>
                      <a:lnTo>
                        <a:pt x="84" y="32"/>
                      </a:lnTo>
                      <a:lnTo>
                        <a:pt x="70" y="38"/>
                      </a:lnTo>
                      <a:lnTo>
                        <a:pt x="56" y="48"/>
                      </a:lnTo>
                      <a:lnTo>
                        <a:pt x="56" y="48"/>
                      </a:lnTo>
                      <a:lnTo>
                        <a:pt x="32" y="68"/>
                      </a:lnTo>
                      <a:lnTo>
                        <a:pt x="22" y="76"/>
                      </a:lnTo>
                      <a:lnTo>
                        <a:pt x="16" y="88"/>
                      </a:lnTo>
                      <a:lnTo>
                        <a:pt x="16" y="88"/>
                      </a:lnTo>
                      <a:lnTo>
                        <a:pt x="12" y="120"/>
                      </a:lnTo>
                      <a:lnTo>
                        <a:pt x="6" y="174"/>
                      </a:lnTo>
                      <a:lnTo>
                        <a:pt x="0" y="248"/>
                      </a:lnTo>
                      <a:lnTo>
                        <a:pt x="0" y="248"/>
                      </a:lnTo>
                      <a:close/>
                    </a:path>
                  </a:pathLst>
                </a:custGeom>
                <a:solidFill>
                  <a:srgbClr val="3A6445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5" name="Freeform 211">
                  <a:extLst>
                    <a:ext uri="{FF2B5EF4-FFF2-40B4-BE49-F238E27FC236}">
                      <a16:creationId xmlns:a16="http://schemas.microsoft.com/office/drawing/2014/main" id="{DE7FE99C-EF6F-4063-B877-123232A4C2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3" y="2545"/>
                  <a:ext cx="268" cy="340"/>
                </a:xfrm>
                <a:custGeom>
                  <a:avLst/>
                  <a:gdLst>
                    <a:gd name="T0" fmla="*/ 228 w 268"/>
                    <a:gd name="T1" fmla="*/ 336 h 340"/>
                    <a:gd name="T2" fmla="*/ 178 w 268"/>
                    <a:gd name="T3" fmla="*/ 340 h 340"/>
                    <a:gd name="T4" fmla="*/ 152 w 268"/>
                    <a:gd name="T5" fmla="*/ 336 h 340"/>
                    <a:gd name="T6" fmla="*/ 144 w 268"/>
                    <a:gd name="T7" fmla="*/ 330 h 340"/>
                    <a:gd name="T8" fmla="*/ 140 w 268"/>
                    <a:gd name="T9" fmla="*/ 320 h 340"/>
                    <a:gd name="T10" fmla="*/ 142 w 268"/>
                    <a:gd name="T11" fmla="*/ 302 h 340"/>
                    <a:gd name="T12" fmla="*/ 144 w 268"/>
                    <a:gd name="T13" fmla="*/ 292 h 340"/>
                    <a:gd name="T14" fmla="*/ 132 w 268"/>
                    <a:gd name="T15" fmla="*/ 288 h 340"/>
                    <a:gd name="T16" fmla="*/ 112 w 268"/>
                    <a:gd name="T17" fmla="*/ 280 h 340"/>
                    <a:gd name="T18" fmla="*/ 82 w 268"/>
                    <a:gd name="T19" fmla="*/ 260 h 340"/>
                    <a:gd name="T20" fmla="*/ 70 w 268"/>
                    <a:gd name="T21" fmla="*/ 246 h 340"/>
                    <a:gd name="T22" fmla="*/ 68 w 268"/>
                    <a:gd name="T23" fmla="*/ 240 h 340"/>
                    <a:gd name="T24" fmla="*/ 66 w 268"/>
                    <a:gd name="T25" fmla="*/ 232 h 340"/>
                    <a:gd name="T26" fmla="*/ 44 w 268"/>
                    <a:gd name="T27" fmla="*/ 216 h 340"/>
                    <a:gd name="T28" fmla="*/ 36 w 268"/>
                    <a:gd name="T29" fmla="*/ 208 h 340"/>
                    <a:gd name="T30" fmla="*/ 22 w 268"/>
                    <a:gd name="T31" fmla="*/ 188 h 340"/>
                    <a:gd name="T32" fmla="*/ 18 w 268"/>
                    <a:gd name="T33" fmla="*/ 180 h 340"/>
                    <a:gd name="T34" fmla="*/ 20 w 268"/>
                    <a:gd name="T35" fmla="*/ 168 h 340"/>
                    <a:gd name="T36" fmla="*/ 22 w 268"/>
                    <a:gd name="T37" fmla="*/ 162 h 340"/>
                    <a:gd name="T38" fmla="*/ 20 w 268"/>
                    <a:gd name="T39" fmla="*/ 140 h 340"/>
                    <a:gd name="T40" fmla="*/ 12 w 268"/>
                    <a:gd name="T41" fmla="*/ 120 h 340"/>
                    <a:gd name="T42" fmla="*/ 8 w 268"/>
                    <a:gd name="T43" fmla="*/ 94 h 340"/>
                    <a:gd name="T44" fmla="*/ 4 w 268"/>
                    <a:gd name="T45" fmla="*/ 56 h 340"/>
                    <a:gd name="T46" fmla="*/ 2 w 268"/>
                    <a:gd name="T47" fmla="*/ 36 h 340"/>
                    <a:gd name="T48" fmla="*/ 0 w 268"/>
                    <a:gd name="T49" fmla="*/ 8 h 340"/>
                    <a:gd name="T50" fmla="*/ 10 w 268"/>
                    <a:gd name="T51" fmla="*/ 0 h 340"/>
                    <a:gd name="T52" fmla="*/ 20 w 268"/>
                    <a:gd name="T53" fmla="*/ 0 h 340"/>
                    <a:gd name="T54" fmla="*/ 42 w 268"/>
                    <a:gd name="T55" fmla="*/ 8 h 340"/>
                    <a:gd name="T56" fmla="*/ 74 w 268"/>
                    <a:gd name="T57" fmla="*/ 22 h 340"/>
                    <a:gd name="T58" fmla="*/ 92 w 268"/>
                    <a:gd name="T59" fmla="*/ 26 h 340"/>
                    <a:gd name="T60" fmla="*/ 100 w 268"/>
                    <a:gd name="T61" fmla="*/ 24 h 340"/>
                    <a:gd name="T62" fmla="*/ 126 w 268"/>
                    <a:gd name="T63" fmla="*/ 10 h 340"/>
                    <a:gd name="T64" fmla="*/ 134 w 268"/>
                    <a:gd name="T65" fmla="*/ 8 h 340"/>
                    <a:gd name="T66" fmla="*/ 140 w 268"/>
                    <a:gd name="T67" fmla="*/ 16 h 340"/>
                    <a:gd name="T68" fmla="*/ 146 w 268"/>
                    <a:gd name="T69" fmla="*/ 28 h 340"/>
                    <a:gd name="T70" fmla="*/ 180 w 268"/>
                    <a:gd name="T71" fmla="*/ 56 h 340"/>
                    <a:gd name="T72" fmla="*/ 188 w 268"/>
                    <a:gd name="T73" fmla="*/ 62 h 340"/>
                    <a:gd name="T74" fmla="*/ 210 w 268"/>
                    <a:gd name="T75" fmla="*/ 76 h 340"/>
                    <a:gd name="T76" fmla="*/ 222 w 268"/>
                    <a:gd name="T77" fmla="*/ 82 h 340"/>
                    <a:gd name="T78" fmla="*/ 228 w 268"/>
                    <a:gd name="T79" fmla="*/ 96 h 340"/>
                    <a:gd name="T80" fmla="*/ 230 w 268"/>
                    <a:gd name="T81" fmla="*/ 108 h 340"/>
                    <a:gd name="T82" fmla="*/ 228 w 268"/>
                    <a:gd name="T83" fmla="*/ 118 h 340"/>
                    <a:gd name="T84" fmla="*/ 236 w 268"/>
                    <a:gd name="T85" fmla="*/ 128 h 340"/>
                    <a:gd name="T86" fmla="*/ 246 w 268"/>
                    <a:gd name="T87" fmla="*/ 138 h 340"/>
                    <a:gd name="T88" fmla="*/ 256 w 268"/>
                    <a:gd name="T89" fmla="*/ 146 h 340"/>
                    <a:gd name="T90" fmla="*/ 260 w 268"/>
                    <a:gd name="T91" fmla="*/ 176 h 340"/>
                    <a:gd name="T92" fmla="*/ 262 w 268"/>
                    <a:gd name="T93" fmla="*/ 200 h 340"/>
                    <a:gd name="T94" fmla="*/ 264 w 268"/>
                    <a:gd name="T95" fmla="*/ 208 h 340"/>
                    <a:gd name="T96" fmla="*/ 268 w 268"/>
                    <a:gd name="T97" fmla="*/ 224 h 340"/>
                    <a:gd name="T98" fmla="*/ 266 w 268"/>
                    <a:gd name="T99" fmla="*/ 268 h 340"/>
                    <a:gd name="T100" fmla="*/ 260 w 268"/>
                    <a:gd name="T101" fmla="*/ 312 h 340"/>
                    <a:gd name="T102" fmla="*/ 258 w 268"/>
                    <a:gd name="T103" fmla="*/ 320 h 340"/>
                    <a:gd name="T104" fmla="*/ 252 w 268"/>
                    <a:gd name="T105" fmla="*/ 330 h 340"/>
                    <a:gd name="T106" fmla="*/ 238 w 268"/>
                    <a:gd name="T107" fmla="*/ 334 h 340"/>
                    <a:gd name="T108" fmla="*/ 228 w 268"/>
                    <a:gd name="T109" fmla="*/ 336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68" h="340">
                      <a:moveTo>
                        <a:pt x="228" y="336"/>
                      </a:moveTo>
                      <a:lnTo>
                        <a:pt x="228" y="336"/>
                      </a:lnTo>
                      <a:lnTo>
                        <a:pt x="208" y="340"/>
                      </a:lnTo>
                      <a:lnTo>
                        <a:pt x="178" y="340"/>
                      </a:lnTo>
                      <a:lnTo>
                        <a:pt x="164" y="340"/>
                      </a:lnTo>
                      <a:lnTo>
                        <a:pt x="152" y="336"/>
                      </a:lnTo>
                      <a:lnTo>
                        <a:pt x="146" y="334"/>
                      </a:lnTo>
                      <a:lnTo>
                        <a:pt x="144" y="330"/>
                      </a:lnTo>
                      <a:lnTo>
                        <a:pt x="140" y="326"/>
                      </a:lnTo>
                      <a:lnTo>
                        <a:pt x="140" y="320"/>
                      </a:lnTo>
                      <a:lnTo>
                        <a:pt x="140" y="320"/>
                      </a:lnTo>
                      <a:lnTo>
                        <a:pt x="142" y="302"/>
                      </a:lnTo>
                      <a:lnTo>
                        <a:pt x="144" y="294"/>
                      </a:lnTo>
                      <a:lnTo>
                        <a:pt x="144" y="292"/>
                      </a:lnTo>
                      <a:lnTo>
                        <a:pt x="142" y="290"/>
                      </a:lnTo>
                      <a:lnTo>
                        <a:pt x="132" y="288"/>
                      </a:lnTo>
                      <a:lnTo>
                        <a:pt x="132" y="288"/>
                      </a:lnTo>
                      <a:lnTo>
                        <a:pt x="112" y="280"/>
                      </a:lnTo>
                      <a:lnTo>
                        <a:pt x="92" y="266"/>
                      </a:lnTo>
                      <a:lnTo>
                        <a:pt x="82" y="260"/>
                      </a:lnTo>
                      <a:lnTo>
                        <a:pt x="74" y="252"/>
                      </a:lnTo>
                      <a:lnTo>
                        <a:pt x="70" y="246"/>
                      </a:lnTo>
                      <a:lnTo>
                        <a:pt x="68" y="240"/>
                      </a:lnTo>
                      <a:lnTo>
                        <a:pt x="68" y="240"/>
                      </a:lnTo>
                      <a:lnTo>
                        <a:pt x="68" y="236"/>
                      </a:lnTo>
                      <a:lnTo>
                        <a:pt x="66" y="232"/>
                      </a:lnTo>
                      <a:lnTo>
                        <a:pt x="56" y="224"/>
                      </a:lnTo>
                      <a:lnTo>
                        <a:pt x="44" y="216"/>
                      </a:lnTo>
                      <a:lnTo>
                        <a:pt x="40" y="212"/>
                      </a:lnTo>
                      <a:lnTo>
                        <a:pt x="36" y="208"/>
                      </a:lnTo>
                      <a:lnTo>
                        <a:pt x="36" y="208"/>
                      </a:lnTo>
                      <a:lnTo>
                        <a:pt x="22" y="188"/>
                      </a:lnTo>
                      <a:lnTo>
                        <a:pt x="20" y="184"/>
                      </a:lnTo>
                      <a:lnTo>
                        <a:pt x="18" y="180"/>
                      </a:lnTo>
                      <a:lnTo>
                        <a:pt x="18" y="174"/>
                      </a:lnTo>
                      <a:lnTo>
                        <a:pt x="20" y="168"/>
                      </a:lnTo>
                      <a:lnTo>
                        <a:pt x="20" y="168"/>
                      </a:lnTo>
                      <a:lnTo>
                        <a:pt x="22" y="162"/>
                      </a:lnTo>
                      <a:lnTo>
                        <a:pt x="22" y="154"/>
                      </a:lnTo>
                      <a:lnTo>
                        <a:pt x="20" y="140"/>
                      </a:lnTo>
                      <a:lnTo>
                        <a:pt x="14" y="128"/>
                      </a:lnTo>
                      <a:lnTo>
                        <a:pt x="12" y="120"/>
                      </a:lnTo>
                      <a:lnTo>
                        <a:pt x="12" y="120"/>
                      </a:lnTo>
                      <a:lnTo>
                        <a:pt x="8" y="94"/>
                      </a:lnTo>
                      <a:lnTo>
                        <a:pt x="6" y="76"/>
                      </a:lnTo>
                      <a:lnTo>
                        <a:pt x="4" y="56"/>
                      </a:lnTo>
                      <a:lnTo>
                        <a:pt x="4" y="56"/>
                      </a:lnTo>
                      <a:lnTo>
                        <a:pt x="2" y="36"/>
                      </a:lnTo>
                      <a:lnTo>
                        <a:pt x="0" y="16"/>
                      </a:lnTo>
                      <a:lnTo>
                        <a:pt x="0" y="8"/>
                      </a:lnTo>
                      <a:lnTo>
                        <a:pt x="4" y="2"/>
                      </a:lnTo>
                      <a:lnTo>
                        <a:pt x="10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32" y="2"/>
                      </a:lnTo>
                      <a:lnTo>
                        <a:pt x="42" y="8"/>
                      </a:lnTo>
                      <a:lnTo>
                        <a:pt x="64" y="18"/>
                      </a:lnTo>
                      <a:lnTo>
                        <a:pt x="74" y="22"/>
                      </a:lnTo>
                      <a:lnTo>
                        <a:pt x="82" y="24"/>
                      </a:lnTo>
                      <a:lnTo>
                        <a:pt x="92" y="26"/>
                      </a:lnTo>
                      <a:lnTo>
                        <a:pt x="100" y="24"/>
                      </a:lnTo>
                      <a:lnTo>
                        <a:pt x="100" y="24"/>
                      </a:lnTo>
                      <a:lnTo>
                        <a:pt x="114" y="16"/>
                      </a:lnTo>
                      <a:lnTo>
                        <a:pt x="126" y="10"/>
                      </a:lnTo>
                      <a:lnTo>
                        <a:pt x="130" y="8"/>
                      </a:lnTo>
                      <a:lnTo>
                        <a:pt x="134" y="8"/>
                      </a:lnTo>
                      <a:lnTo>
                        <a:pt x="136" y="10"/>
                      </a:lnTo>
                      <a:lnTo>
                        <a:pt x="140" y="16"/>
                      </a:lnTo>
                      <a:lnTo>
                        <a:pt x="140" y="16"/>
                      </a:lnTo>
                      <a:lnTo>
                        <a:pt x="146" y="28"/>
                      </a:lnTo>
                      <a:lnTo>
                        <a:pt x="154" y="34"/>
                      </a:lnTo>
                      <a:lnTo>
                        <a:pt x="180" y="56"/>
                      </a:lnTo>
                      <a:lnTo>
                        <a:pt x="180" y="56"/>
                      </a:lnTo>
                      <a:lnTo>
                        <a:pt x="188" y="62"/>
                      </a:lnTo>
                      <a:lnTo>
                        <a:pt x="196" y="68"/>
                      </a:lnTo>
                      <a:lnTo>
                        <a:pt x="210" y="76"/>
                      </a:lnTo>
                      <a:lnTo>
                        <a:pt x="216" y="78"/>
                      </a:lnTo>
                      <a:lnTo>
                        <a:pt x="222" y="82"/>
                      </a:lnTo>
                      <a:lnTo>
                        <a:pt x="226" y="88"/>
                      </a:lnTo>
                      <a:lnTo>
                        <a:pt x="228" y="96"/>
                      </a:lnTo>
                      <a:lnTo>
                        <a:pt x="228" y="96"/>
                      </a:lnTo>
                      <a:lnTo>
                        <a:pt x="230" y="108"/>
                      </a:lnTo>
                      <a:lnTo>
                        <a:pt x="228" y="112"/>
                      </a:lnTo>
                      <a:lnTo>
                        <a:pt x="228" y="118"/>
                      </a:lnTo>
                      <a:lnTo>
                        <a:pt x="236" y="128"/>
                      </a:lnTo>
                      <a:lnTo>
                        <a:pt x="236" y="128"/>
                      </a:lnTo>
                      <a:lnTo>
                        <a:pt x="242" y="134"/>
                      </a:lnTo>
                      <a:lnTo>
                        <a:pt x="246" y="138"/>
                      </a:lnTo>
                      <a:lnTo>
                        <a:pt x="254" y="142"/>
                      </a:lnTo>
                      <a:lnTo>
                        <a:pt x="256" y="146"/>
                      </a:lnTo>
                      <a:lnTo>
                        <a:pt x="258" y="152"/>
                      </a:lnTo>
                      <a:lnTo>
                        <a:pt x="260" y="176"/>
                      </a:lnTo>
                      <a:lnTo>
                        <a:pt x="260" y="176"/>
                      </a:lnTo>
                      <a:lnTo>
                        <a:pt x="262" y="200"/>
                      </a:lnTo>
                      <a:lnTo>
                        <a:pt x="264" y="204"/>
                      </a:lnTo>
                      <a:lnTo>
                        <a:pt x="264" y="208"/>
                      </a:lnTo>
                      <a:lnTo>
                        <a:pt x="268" y="212"/>
                      </a:lnTo>
                      <a:lnTo>
                        <a:pt x="268" y="224"/>
                      </a:lnTo>
                      <a:lnTo>
                        <a:pt x="268" y="224"/>
                      </a:lnTo>
                      <a:lnTo>
                        <a:pt x="266" y="268"/>
                      </a:lnTo>
                      <a:lnTo>
                        <a:pt x="264" y="292"/>
                      </a:lnTo>
                      <a:lnTo>
                        <a:pt x="260" y="312"/>
                      </a:lnTo>
                      <a:lnTo>
                        <a:pt x="260" y="312"/>
                      </a:lnTo>
                      <a:lnTo>
                        <a:pt x="258" y="320"/>
                      </a:lnTo>
                      <a:lnTo>
                        <a:pt x="254" y="326"/>
                      </a:lnTo>
                      <a:lnTo>
                        <a:pt x="252" y="330"/>
                      </a:lnTo>
                      <a:lnTo>
                        <a:pt x="248" y="332"/>
                      </a:lnTo>
                      <a:lnTo>
                        <a:pt x="238" y="334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close/>
                    </a:path>
                  </a:pathLst>
                </a:custGeom>
                <a:solidFill>
                  <a:srgbClr val="3A6445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6" name="Freeform 212">
                  <a:extLst>
                    <a:ext uri="{FF2B5EF4-FFF2-40B4-BE49-F238E27FC236}">
                      <a16:creationId xmlns:a16="http://schemas.microsoft.com/office/drawing/2014/main" id="{39704DF8-6F72-4A3B-A607-3FDF1F2838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07" y="3264"/>
                  <a:ext cx="488" cy="208"/>
                </a:xfrm>
                <a:custGeom>
                  <a:avLst/>
                  <a:gdLst>
                    <a:gd name="T0" fmla="*/ 424 w 488"/>
                    <a:gd name="T1" fmla="*/ 64 h 208"/>
                    <a:gd name="T2" fmla="*/ 424 w 488"/>
                    <a:gd name="T3" fmla="*/ 64 h 208"/>
                    <a:gd name="T4" fmla="*/ 422 w 488"/>
                    <a:gd name="T5" fmla="*/ 60 h 208"/>
                    <a:gd name="T6" fmla="*/ 410 w 488"/>
                    <a:gd name="T7" fmla="*/ 52 h 208"/>
                    <a:gd name="T8" fmla="*/ 394 w 488"/>
                    <a:gd name="T9" fmla="*/ 40 h 208"/>
                    <a:gd name="T10" fmla="*/ 372 w 488"/>
                    <a:gd name="T11" fmla="*/ 28 h 208"/>
                    <a:gd name="T12" fmla="*/ 346 w 488"/>
                    <a:gd name="T13" fmla="*/ 18 h 208"/>
                    <a:gd name="T14" fmla="*/ 316 w 488"/>
                    <a:gd name="T15" fmla="*/ 8 h 208"/>
                    <a:gd name="T16" fmla="*/ 282 w 488"/>
                    <a:gd name="T17" fmla="*/ 2 h 208"/>
                    <a:gd name="T18" fmla="*/ 266 w 488"/>
                    <a:gd name="T19" fmla="*/ 0 h 208"/>
                    <a:gd name="T20" fmla="*/ 248 w 488"/>
                    <a:gd name="T21" fmla="*/ 0 h 208"/>
                    <a:gd name="T22" fmla="*/ 248 w 488"/>
                    <a:gd name="T23" fmla="*/ 0 h 208"/>
                    <a:gd name="T24" fmla="*/ 212 w 488"/>
                    <a:gd name="T25" fmla="*/ 4 h 208"/>
                    <a:gd name="T26" fmla="*/ 176 w 488"/>
                    <a:gd name="T27" fmla="*/ 10 h 208"/>
                    <a:gd name="T28" fmla="*/ 142 w 488"/>
                    <a:gd name="T29" fmla="*/ 18 h 208"/>
                    <a:gd name="T30" fmla="*/ 110 w 488"/>
                    <a:gd name="T31" fmla="*/ 28 h 208"/>
                    <a:gd name="T32" fmla="*/ 54 w 488"/>
                    <a:gd name="T33" fmla="*/ 48 h 208"/>
                    <a:gd name="T34" fmla="*/ 36 w 488"/>
                    <a:gd name="T35" fmla="*/ 54 h 208"/>
                    <a:gd name="T36" fmla="*/ 24 w 488"/>
                    <a:gd name="T37" fmla="*/ 56 h 208"/>
                    <a:gd name="T38" fmla="*/ 0 w 488"/>
                    <a:gd name="T39" fmla="*/ 56 h 208"/>
                    <a:gd name="T40" fmla="*/ 0 w 488"/>
                    <a:gd name="T41" fmla="*/ 56 h 208"/>
                    <a:gd name="T42" fmla="*/ 14 w 488"/>
                    <a:gd name="T43" fmla="*/ 74 h 208"/>
                    <a:gd name="T44" fmla="*/ 32 w 488"/>
                    <a:gd name="T45" fmla="*/ 94 h 208"/>
                    <a:gd name="T46" fmla="*/ 54 w 488"/>
                    <a:gd name="T47" fmla="*/ 118 h 208"/>
                    <a:gd name="T48" fmla="*/ 82 w 488"/>
                    <a:gd name="T49" fmla="*/ 142 h 208"/>
                    <a:gd name="T50" fmla="*/ 96 w 488"/>
                    <a:gd name="T51" fmla="*/ 154 h 208"/>
                    <a:gd name="T52" fmla="*/ 112 w 488"/>
                    <a:gd name="T53" fmla="*/ 164 h 208"/>
                    <a:gd name="T54" fmla="*/ 130 w 488"/>
                    <a:gd name="T55" fmla="*/ 174 h 208"/>
                    <a:gd name="T56" fmla="*/ 146 w 488"/>
                    <a:gd name="T57" fmla="*/ 182 h 208"/>
                    <a:gd name="T58" fmla="*/ 166 w 488"/>
                    <a:gd name="T59" fmla="*/ 188 h 208"/>
                    <a:gd name="T60" fmla="*/ 184 w 488"/>
                    <a:gd name="T61" fmla="*/ 192 h 208"/>
                    <a:gd name="T62" fmla="*/ 184 w 488"/>
                    <a:gd name="T63" fmla="*/ 192 h 208"/>
                    <a:gd name="T64" fmla="*/ 246 w 488"/>
                    <a:gd name="T65" fmla="*/ 202 h 208"/>
                    <a:gd name="T66" fmla="*/ 268 w 488"/>
                    <a:gd name="T67" fmla="*/ 206 h 208"/>
                    <a:gd name="T68" fmla="*/ 288 w 488"/>
                    <a:gd name="T69" fmla="*/ 208 h 208"/>
                    <a:gd name="T70" fmla="*/ 306 w 488"/>
                    <a:gd name="T71" fmla="*/ 208 h 208"/>
                    <a:gd name="T72" fmla="*/ 324 w 488"/>
                    <a:gd name="T73" fmla="*/ 204 h 208"/>
                    <a:gd name="T74" fmla="*/ 344 w 488"/>
                    <a:gd name="T75" fmla="*/ 196 h 208"/>
                    <a:gd name="T76" fmla="*/ 368 w 488"/>
                    <a:gd name="T77" fmla="*/ 184 h 208"/>
                    <a:gd name="T78" fmla="*/ 368 w 488"/>
                    <a:gd name="T79" fmla="*/ 184 h 208"/>
                    <a:gd name="T80" fmla="*/ 418 w 488"/>
                    <a:gd name="T81" fmla="*/ 156 h 208"/>
                    <a:gd name="T82" fmla="*/ 458 w 488"/>
                    <a:gd name="T83" fmla="*/ 130 h 208"/>
                    <a:gd name="T84" fmla="*/ 482 w 488"/>
                    <a:gd name="T85" fmla="*/ 112 h 208"/>
                    <a:gd name="T86" fmla="*/ 488 w 488"/>
                    <a:gd name="T87" fmla="*/ 106 h 208"/>
                    <a:gd name="T88" fmla="*/ 488 w 488"/>
                    <a:gd name="T89" fmla="*/ 104 h 208"/>
                    <a:gd name="T90" fmla="*/ 488 w 488"/>
                    <a:gd name="T91" fmla="*/ 104 h 208"/>
                    <a:gd name="T92" fmla="*/ 488 w 488"/>
                    <a:gd name="T93" fmla="*/ 104 h 208"/>
                    <a:gd name="T94" fmla="*/ 474 w 488"/>
                    <a:gd name="T95" fmla="*/ 98 h 208"/>
                    <a:gd name="T96" fmla="*/ 452 w 488"/>
                    <a:gd name="T97" fmla="*/ 86 h 208"/>
                    <a:gd name="T98" fmla="*/ 432 w 488"/>
                    <a:gd name="T99" fmla="*/ 72 h 208"/>
                    <a:gd name="T100" fmla="*/ 426 w 488"/>
                    <a:gd name="T101" fmla="*/ 68 h 208"/>
                    <a:gd name="T102" fmla="*/ 424 w 488"/>
                    <a:gd name="T103" fmla="*/ 64 h 208"/>
                    <a:gd name="T104" fmla="*/ 424 w 488"/>
                    <a:gd name="T105" fmla="*/ 64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488" h="208">
                      <a:moveTo>
                        <a:pt x="424" y="64"/>
                      </a:moveTo>
                      <a:lnTo>
                        <a:pt x="424" y="64"/>
                      </a:lnTo>
                      <a:lnTo>
                        <a:pt x="422" y="60"/>
                      </a:lnTo>
                      <a:lnTo>
                        <a:pt x="410" y="52"/>
                      </a:lnTo>
                      <a:lnTo>
                        <a:pt x="394" y="40"/>
                      </a:lnTo>
                      <a:lnTo>
                        <a:pt x="372" y="28"/>
                      </a:lnTo>
                      <a:lnTo>
                        <a:pt x="346" y="18"/>
                      </a:lnTo>
                      <a:lnTo>
                        <a:pt x="316" y="8"/>
                      </a:lnTo>
                      <a:lnTo>
                        <a:pt x="282" y="2"/>
                      </a:lnTo>
                      <a:lnTo>
                        <a:pt x="266" y="0"/>
                      </a:lnTo>
                      <a:lnTo>
                        <a:pt x="248" y="0"/>
                      </a:lnTo>
                      <a:lnTo>
                        <a:pt x="248" y="0"/>
                      </a:lnTo>
                      <a:lnTo>
                        <a:pt x="212" y="4"/>
                      </a:lnTo>
                      <a:lnTo>
                        <a:pt x="176" y="10"/>
                      </a:lnTo>
                      <a:lnTo>
                        <a:pt x="142" y="18"/>
                      </a:lnTo>
                      <a:lnTo>
                        <a:pt x="110" y="28"/>
                      </a:lnTo>
                      <a:lnTo>
                        <a:pt x="54" y="48"/>
                      </a:lnTo>
                      <a:lnTo>
                        <a:pt x="36" y="54"/>
                      </a:lnTo>
                      <a:lnTo>
                        <a:pt x="24" y="56"/>
                      </a:lnTo>
                      <a:lnTo>
                        <a:pt x="0" y="56"/>
                      </a:lnTo>
                      <a:lnTo>
                        <a:pt x="0" y="56"/>
                      </a:lnTo>
                      <a:lnTo>
                        <a:pt x="14" y="74"/>
                      </a:lnTo>
                      <a:lnTo>
                        <a:pt x="32" y="94"/>
                      </a:lnTo>
                      <a:lnTo>
                        <a:pt x="54" y="118"/>
                      </a:lnTo>
                      <a:lnTo>
                        <a:pt x="82" y="142"/>
                      </a:lnTo>
                      <a:lnTo>
                        <a:pt x="96" y="154"/>
                      </a:lnTo>
                      <a:lnTo>
                        <a:pt x="112" y="164"/>
                      </a:lnTo>
                      <a:lnTo>
                        <a:pt x="130" y="174"/>
                      </a:lnTo>
                      <a:lnTo>
                        <a:pt x="146" y="182"/>
                      </a:lnTo>
                      <a:lnTo>
                        <a:pt x="166" y="188"/>
                      </a:lnTo>
                      <a:lnTo>
                        <a:pt x="184" y="192"/>
                      </a:lnTo>
                      <a:lnTo>
                        <a:pt x="184" y="192"/>
                      </a:lnTo>
                      <a:lnTo>
                        <a:pt x="246" y="202"/>
                      </a:lnTo>
                      <a:lnTo>
                        <a:pt x="268" y="206"/>
                      </a:lnTo>
                      <a:lnTo>
                        <a:pt x="288" y="208"/>
                      </a:lnTo>
                      <a:lnTo>
                        <a:pt x="306" y="208"/>
                      </a:lnTo>
                      <a:lnTo>
                        <a:pt x="324" y="204"/>
                      </a:lnTo>
                      <a:lnTo>
                        <a:pt x="344" y="196"/>
                      </a:lnTo>
                      <a:lnTo>
                        <a:pt x="368" y="184"/>
                      </a:lnTo>
                      <a:lnTo>
                        <a:pt x="368" y="184"/>
                      </a:lnTo>
                      <a:lnTo>
                        <a:pt x="418" y="156"/>
                      </a:lnTo>
                      <a:lnTo>
                        <a:pt x="458" y="130"/>
                      </a:lnTo>
                      <a:lnTo>
                        <a:pt x="482" y="112"/>
                      </a:lnTo>
                      <a:lnTo>
                        <a:pt x="488" y="106"/>
                      </a:lnTo>
                      <a:lnTo>
                        <a:pt x="488" y="104"/>
                      </a:lnTo>
                      <a:lnTo>
                        <a:pt x="488" y="104"/>
                      </a:lnTo>
                      <a:lnTo>
                        <a:pt x="488" y="104"/>
                      </a:lnTo>
                      <a:lnTo>
                        <a:pt x="474" y="98"/>
                      </a:lnTo>
                      <a:lnTo>
                        <a:pt x="452" y="86"/>
                      </a:lnTo>
                      <a:lnTo>
                        <a:pt x="432" y="72"/>
                      </a:lnTo>
                      <a:lnTo>
                        <a:pt x="426" y="68"/>
                      </a:lnTo>
                      <a:lnTo>
                        <a:pt x="424" y="64"/>
                      </a:lnTo>
                      <a:lnTo>
                        <a:pt x="424" y="64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7" name="Freeform 213">
                  <a:extLst>
                    <a:ext uri="{FF2B5EF4-FFF2-40B4-BE49-F238E27FC236}">
                      <a16:creationId xmlns:a16="http://schemas.microsoft.com/office/drawing/2014/main" id="{F3DF5181-635C-40DE-A1F9-7E26EA8DC1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9" y="3089"/>
                  <a:ext cx="304" cy="343"/>
                </a:xfrm>
                <a:custGeom>
                  <a:avLst/>
                  <a:gdLst>
                    <a:gd name="T0" fmla="*/ 304 w 304"/>
                    <a:gd name="T1" fmla="*/ 343 h 343"/>
                    <a:gd name="T2" fmla="*/ 304 w 304"/>
                    <a:gd name="T3" fmla="*/ 343 h 343"/>
                    <a:gd name="T4" fmla="*/ 288 w 304"/>
                    <a:gd name="T5" fmla="*/ 343 h 343"/>
                    <a:gd name="T6" fmla="*/ 268 w 304"/>
                    <a:gd name="T7" fmla="*/ 341 h 343"/>
                    <a:gd name="T8" fmla="*/ 244 w 304"/>
                    <a:gd name="T9" fmla="*/ 339 h 343"/>
                    <a:gd name="T10" fmla="*/ 218 w 304"/>
                    <a:gd name="T11" fmla="*/ 335 h 343"/>
                    <a:gd name="T12" fmla="*/ 190 w 304"/>
                    <a:gd name="T13" fmla="*/ 327 h 343"/>
                    <a:gd name="T14" fmla="*/ 162 w 304"/>
                    <a:gd name="T15" fmla="*/ 317 h 343"/>
                    <a:gd name="T16" fmla="*/ 148 w 304"/>
                    <a:gd name="T17" fmla="*/ 311 h 343"/>
                    <a:gd name="T18" fmla="*/ 136 w 304"/>
                    <a:gd name="T19" fmla="*/ 303 h 343"/>
                    <a:gd name="T20" fmla="*/ 136 w 304"/>
                    <a:gd name="T21" fmla="*/ 303 h 343"/>
                    <a:gd name="T22" fmla="*/ 92 w 304"/>
                    <a:gd name="T23" fmla="*/ 273 h 343"/>
                    <a:gd name="T24" fmla="*/ 74 w 304"/>
                    <a:gd name="T25" fmla="*/ 259 h 343"/>
                    <a:gd name="T26" fmla="*/ 60 w 304"/>
                    <a:gd name="T27" fmla="*/ 247 h 343"/>
                    <a:gd name="T28" fmla="*/ 48 w 304"/>
                    <a:gd name="T29" fmla="*/ 233 h 343"/>
                    <a:gd name="T30" fmla="*/ 38 w 304"/>
                    <a:gd name="T31" fmla="*/ 219 h 343"/>
                    <a:gd name="T32" fmla="*/ 30 w 304"/>
                    <a:gd name="T33" fmla="*/ 205 h 343"/>
                    <a:gd name="T34" fmla="*/ 24 w 304"/>
                    <a:gd name="T35" fmla="*/ 191 h 343"/>
                    <a:gd name="T36" fmla="*/ 24 w 304"/>
                    <a:gd name="T37" fmla="*/ 191 h 343"/>
                    <a:gd name="T38" fmla="*/ 20 w 304"/>
                    <a:gd name="T39" fmla="*/ 171 h 343"/>
                    <a:gd name="T40" fmla="*/ 14 w 304"/>
                    <a:gd name="T41" fmla="*/ 145 h 343"/>
                    <a:gd name="T42" fmla="*/ 6 w 304"/>
                    <a:gd name="T43" fmla="*/ 80 h 343"/>
                    <a:gd name="T44" fmla="*/ 0 w 304"/>
                    <a:gd name="T45" fmla="*/ 0 h 343"/>
                    <a:gd name="T46" fmla="*/ 0 w 304"/>
                    <a:gd name="T47" fmla="*/ 0 h 343"/>
                    <a:gd name="T48" fmla="*/ 28 w 304"/>
                    <a:gd name="T49" fmla="*/ 12 h 343"/>
                    <a:gd name="T50" fmla="*/ 92 w 304"/>
                    <a:gd name="T51" fmla="*/ 42 h 343"/>
                    <a:gd name="T52" fmla="*/ 130 w 304"/>
                    <a:gd name="T53" fmla="*/ 62 h 343"/>
                    <a:gd name="T54" fmla="*/ 164 w 304"/>
                    <a:gd name="T55" fmla="*/ 82 h 343"/>
                    <a:gd name="T56" fmla="*/ 190 w 304"/>
                    <a:gd name="T57" fmla="*/ 102 h 343"/>
                    <a:gd name="T58" fmla="*/ 200 w 304"/>
                    <a:gd name="T59" fmla="*/ 111 h 343"/>
                    <a:gd name="T60" fmla="*/ 208 w 304"/>
                    <a:gd name="T61" fmla="*/ 119 h 343"/>
                    <a:gd name="T62" fmla="*/ 208 w 304"/>
                    <a:gd name="T63" fmla="*/ 119 h 343"/>
                    <a:gd name="T64" fmla="*/ 218 w 304"/>
                    <a:gd name="T65" fmla="*/ 139 h 343"/>
                    <a:gd name="T66" fmla="*/ 228 w 304"/>
                    <a:gd name="T67" fmla="*/ 161 h 343"/>
                    <a:gd name="T68" fmla="*/ 244 w 304"/>
                    <a:gd name="T69" fmla="*/ 209 h 343"/>
                    <a:gd name="T70" fmla="*/ 256 w 304"/>
                    <a:gd name="T71" fmla="*/ 253 h 343"/>
                    <a:gd name="T72" fmla="*/ 264 w 304"/>
                    <a:gd name="T73" fmla="*/ 279 h 343"/>
                    <a:gd name="T74" fmla="*/ 264 w 304"/>
                    <a:gd name="T75" fmla="*/ 279 h 343"/>
                    <a:gd name="T76" fmla="*/ 274 w 304"/>
                    <a:gd name="T77" fmla="*/ 297 h 343"/>
                    <a:gd name="T78" fmla="*/ 288 w 304"/>
                    <a:gd name="T79" fmla="*/ 317 h 343"/>
                    <a:gd name="T80" fmla="*/ 304 w 304"/>
                    <a:gd name="T81" fmla="*/ 343 h 343"/>
                    <a:gd name="T82" fmla="*/ 304 w 304"/>
                    <a:gd name="T83" fmla="*/ 343 h 3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04" h="343">
                      <a:moveTo>
                        <a:pt x="304" y="343"/>
                      </a:moveTo>
                      <a:lnTo>
                        <a:pt x="304" y="343"/>
                      </a:lnTo>
                      <a:lnTo>
                        <a:pt x="288" y="343"/>
                      </a:lnTo>
                      <a:lnTo>
                        <a:pt x="268" y="341"/>
                      </a:lnTo>
                      <a:lnTo>
                        <a:pt x="244" y="339"/>
                      </a:lnTo>
                      <a:lnTo>
                        <a:pt x="218" y="335"/>
                      </a:lnTo>
                      <a:lnTo>
                        <a:pt x="190" y="327"/>
                      </a:lnTo>
                      <a:lnTo>
                        <a:pt x="162" y="317"/>
                      </a:lnTo>
                      <a:lnTo>
                        <a:pt x="148" y="311"/>
                      </a:lnTo>
                      <a:lnTo>
                        <a:pt x="136" y="303"/>
                      </a:lnTo>
                      <a:lnTo>
                        <a:pt x="136" y="303"/>
                      </a:lnTo>
                      <a:lnTo>
                        <a:pt x="92" y="273"/>
                      </a:lnTo>
                      <a:lnTo>
                        <a:pt x="74" y="259"/>
                      </a:lnTo>
                      <a:lnTo>
                        <a:pt x="60" y="247"/>
                      </a:lnTo>
                      <a:lnTo>
                        <a:pt x="48" y="233"/>
                      </a:lnTo>
                      <a:lnTo>
                        <a:pt x="38" y="219"/>
                      </a:lnTo>
                      <a:lnTo>
                        <a:pt x="30" y="205"/>
                      </a:lnTo>
                      <a:lnTo>
                        <a:pt x="24" y="191"/>
                      </a:lnTo>
                      <a:lnTo>
                        <a:pt x="24" y="191"/>
                      </a:lnTo>
                      <a:lnTo>
                        <a:pt x="20" y="171"/>
                      </a:lnTo>
                      <a:lnTo>
                        <a:pt x="14" y="145"/>
                      </a:lnTo>
                      <a:lnTo>
                        <a:pt x="6" y="8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8" y="12"/>
                      </a:lnTo>
                      <a:lnTo>
                        <a:pt x="92" y="42"/>
                      </a:lnTo>
                      <a:lnTo>
                        <a:pt x="130" y="62"/>
                      </a:lnTo>
                      <a:lnTo>
                        <a:pt x="164" y="82"/>
                      </a:lnTo>
                      <a:lnTo>
                        <a:pt x="190" y="102"/>
                      </a:lnTo>
                      <a:lnTo>
                        <a:pt x="200" y="111"/>
                      </a:lnTo>
                      <a:lnTo>
                        <a:pt x="208" y="119"/>
                      </a:lnTo>
                      <a:lnTo>
                        <a:pt x="208" y="119"/>
                      </a:lnTo>
                      <a:lnTo>
                        <a:pt x="218" y="139"/>
                      </a:lnTo>
                      <a:lnTo>
                        <a:pt x="228" y="161"/>
                      </a:lnTo>
                      <a:lnTo>
                        <a:pt x="244" y="209"/>
                      </a:lnTo>
                      <a:lnTo>
                        <a:pt x="256" y="253"/>
                      </a:lnTo>
                      <a:lnTo>
                        <a:pt x="264" y="279"/>
                      </a:lnTo>
                      <a:lnTo>
                        <a:pt x="264" y="279"/>
                      </a:lnTo>
                      <a:lnTo>
                        <a:pt x="274" y="297"/>
                      </a:lnTo>
                      <a:lnTo>
                        <a:pt x="288" y="317"/>
                      </a:lnTo>
                      <a:lnTo>
                        <a:pt x="304" y="343"/>
                      </a:lnTo>
                      <a:lnTo>
                        <a:pt x="304" y="343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8" name="Freeform 214">
                  <a:extLst>
                    <a:ext uri="{FF2B5EF4-FFF2-40B4-BE49-F238E27FC236}">
                      <a16:creationId xmlns:a16="http://schemas.microsoft.com/office/drawing/2014/main" id="{A0FA5307-0B31-4859-B13C-5B831EC183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1" y="3145"/>
                  <a:ext cx="288" cy="375"/>
                </a:xfrm>
                <a:custGeom>
                  <a:avLst/>
                  <a:gdLst>
                    <a:gd name="T0" fmla="*/ 288 w 288"/>
                    <a:gd name="T1" fmla="*/ 375 h 375"/>
                    <a:gd name="T2" fmla="*/ 264 w 288"/>
                    <a:gd name="T3" fmla="*/ 351 h 375"/>
                    <a:gd name="T4" fmla="*/ 264 w 288"/>
                    <a:gd name="T5" fmla="*/ 351 h 375"/>
                    <a:gd name="T6" fmla="*/ 246 w 288"/>
                    <a:gd name="T7" fmla="*/ 349 h 375"/>
                    <a:gd name="T8" fmla="*/ 206 w 288"/>
                    <a:gd name="T9" fmla="*/ 341 h 375"/>
                    <a:gd name="T10" fmla="*/ 180 w 288"/>
                    <a:gd name="T11" fmla="*/ 333 h 375"/>
                    <a:gd name="T12" fmla="*/ 152 w 288"/>
                    <a:gd name="T13" fmla="*/ 323 h 375"/>
                    <a:gd name="T14" fmla="*/ 126 w 288"/>
                    <a:gd name="T15" fmla="*/ 311 h 375"/>
                    <a:gd name="T16" fmla="*/ 116 w 288"/>
                    <a:gd name="T17" fmla="*/ 303 h 375"/>
                    <a:gd name="T18" fmla="*/ 104 w 288"/>
                    <a:gd name="T19" fmla="*/ 295 h 375"/>
                    <a:gd name="T20" fmla="*/ 104 w 288"/>
                    <a:gd name="T21" fmla="*/ 295 h 375"/>
                    <a:gd name="T22" fmla="*/ 84 w 288"/>
                    <a:gd name="T23" fmla="*/ 277 h 375"/>
                    <a:gd name="T24" fmla="*/ 66 w 288"/>
                    <a:gd name="T25" fmla="*/ 259 h 375"/>
                    <a:gd name="T26" fmla="*/ 52 w 288"/>
                    <a:gd name="T27" fmla="*/ 241 h 375"/>
                    <a:gd name="T28" fmla="*/ 38 w 288"/>
                    <a:gd name="T29" fmla="*/ 221 h 375"/>
                    <a:gd name="T30" fmla="*/ 28 w 288"/>
                    <a:gd name="T31" fmla="*/ 203 h 375"/>
                    <a:gd name="T32" fmla="*/ 18 w 288"/>
                    <a:gd name="T33" fmla="*/ 183 h 375"/>
                    <a:gd name="T34" fmla="*/ 12 w 288"/>
                    <a:gd name="T35" fmla="*/ 167 h 375"/>
                    <a:gd name="T36" fmla="*/ 8 w 288"/>
                    <a:gd name="T37" fmla="*/ 151 h 375"/>
                    <a:gd name="T38" fmla="*/ 8 w 288"/>
                    <a:gd name="T39" fmla="*/ 151 h 375"/>
                    <a:gd name="T40" fmla="*/ 6 w 288"/>
                    <a:gd name="T41" fmla="*/ 133 h 375"/>
                    <a:gd name="T42" fmla="*/ 4 w 288"/>
                    <a:gd name="T43" fmla="*/ 111 h 375"/>
                    <a:gd name="T44" fmla="*/ 2 w 288"/>
                    <a:gd name="T45" fmla="*/ 59 h 375"/>
                    <a:gd name="T46" fmla="*/ 0 w 288"/>
                    <a:gd name="T47" fmla="*/ 0 h 375"/>
                    <a:gd name="T48" fmla="*/ 0 w 288"/>
                    <a:gd name="T49" fmla="*/ 0 h 375"/>
                    <a:gd name="T50" fmla="*/ 4 w 288"/>
                    <a:gd name="T51" fmla="*/ 10 h 375"/>
                    <a:gd name="T52" fmla="*/ 12 w 288"/>
                    <a:gd name="T53" fmla="*/ 24 h 375"/>
                    <a:gd name="T54" fmla="*/ 22 w 288"/>
                    <a:gd name="T55" fmla="*/ 38 h 375"/>
                    <a:gd name="T56" fmla="*/ 34 w 288"/>
                    <a:gd name="T57" fmla="*/ 53 h 375"/>
                    <a:gd name="T58" fmla="*/ 52 w 288"/>
                    <a:gd name="T59" fmla="*/ 71 h 375"/>
                    <a:gd name="T60" fmla="*/ 76 w 288"/>
                    <a:gd name="T61" fmla="*/ 87 h 375"/>
                    <a:gd name="T62" fmla="*/ 104 w 288"/>
                    <a:gd name="T63" fmla="*/ 103 h 375"/>
                    <a:gd name="T64" fmla="*/ 104 w 288"/>
                    <a:gd name="T65" fmla="*/ 103 h 375"/>
                    <a:gd name="T66" fmla="*/ 154 w 288"/>
                    <a:gd name="T67" fmla="*/ 125 h 375"/>
                    <a:gd name="T68" fmla="*/ 172 w 288"/>
                    <a:gd name="T69" fmla="*/ 133 h 375"/>
                    <a:gd name="T70" fmla="*/ 186 w 288"/>
                    <a:gd name="T71" fmla="*/ 141 h 375"/>
                    <a:gd name="T72" fmla="*/ 198 w 288"/>
                    <a:gd name="T73" fmla="*/ 149 h 375"/>
                    <a:gd name="T74" fmla="*/ 210 w 288"/>
                    <a:gd name="T75" fmla="*/ 159 h 375"/>
                    <a:gd name="T76" fmla="*/ 220 w 288"/>
                    <a:gd name="T77" fmla="*/ 173 h 375"/>
                    <a:gd name="T78" fmla="*/ 232 w 288"/>
                    <a:gd name="T79" fmla="*/ 191 h 375"/>
                    <a:gd name="T80" fmla="*/ 232 w 288"/>
                    <a:gd name="T81" fmla="*/ 191 h 375"/>
                    <a:gd name="T82" fmla="*/ 244 w 288"/>
                    <a:gd name="T83" fmla="*/ 213 h 375"/>
                    <a:gd name="T84" fmla="*/ 252 w 288"/>
                    <a:gd name="T85" fmla="*/ 235 h 375"/>
                    <a:gd name="T86" fmla="*/ 260 w 288"/>
                    <a:gd name="T87" fmla="*/ 259 h 375"/>
                    <a:gd name="T88" fmla="*/ 264 w 288"/>
                    <a:gd name="T89" fmla="*/ 279 h 375"/>
                    <a:gd name="T90" fmla="*/ 270 w 288"/>
                    <a:gd name="T91" fmla="*/ 313 h 375"/>
                    <a:gd name="T92" fmla="*/ 272 w 288"/>
                    <a:gd name="T93" fmla="*/ 327 h 375"/>
                    <a:gd name="T94" fmla="*/ 288 w 288"/>
                    <a:gd name="T95" fmla="*/ 375 h 3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88" h="375">
                      <a:moveTo>
                        <a:pt x="288" y="375"/>
                      </a:moveTo>
                      <a:lnTo>
                        <a:pt x="264" y="351"/>
                      </a:lnTo>
                      <a:lnTo>
                        <a:pt x="264" y="351"/>
                      </a:lnTo>
                      <a:lnTo>
                        <a:pt x="246" y="349"/>
                      </a:lnTo>
                      <a:lnTo>
                        <a:pt x="206" y="341"/>
                      </a:lnTo>
                      <a:lnTo>
                        <a:pt x="180" y="333"/>
                      </a:lnTo>
                      <a:lnTo>
                        <a:pt x="152" y="323"/>
                      </a:lnTo>
                      <a:lnTo>
                        <a:pt x="126" y="311"/>
                      </a:lnTo>
                      <a:lnTo>
                        <a:pt x="116" y="303"/>
                      </a:lnTo>
                      <a:lnTo>
                        <a:pt x="104" y="295"/>
                      </a:lnTo>
                      <a:lnTo>
                        <a:pt x="104" y="295"/>
                      </a:lnTo>
                      <a:lnTo>
                        <a:pt x="84" y="277"/>
                      </a:lnTo>
                      <a:lnTo>
                        <a:pt x="66" y="259"/>
                      </a:lnTo>
                      <a:lnTo>
                        <a:pt x="52" y="241"/>
                      </a:lnTo>
                      <a:lnTo>
                        <a:pt x="38" y="221"/>
                      </a:lnTo>
                      <a:lnTo>
                        <a:pt x="28" y="203"/>
                      </a:lnTo>
                      <a:lnTo>
                        <a:pt x="18" y="183"/>
                      </a:lnTo>
                      <a:lnTo>
                        <a:pt x="12" y="167"/>
                      </a:lnTo>
                      <a:lnTo>
                        <a:pt x="8" y="151"/>
                      </a:lnTo>
                      <a:lnTo>
                        <a:pt x="8" y="151"/>
                      </a:lnTo>
                      <a:lnTo>
                        <a:pt x="6" y="133"/>
                      </a:lnTo>
                      <a:lnTo>
                        <a:pt x="4" y="111"/>
                      </a:lnTo>
                      <a:lnTo>
                        <a:pt x="2" y="59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10"/>
                      </a:lnTo>
                      <a:lnTo>
                        <a:pt x="12" y="24"/>
                      </a:lnTo>
                      <a:lnTo>
                        <a:pt x="22" y="38"/>
                      </a:lnTo>
                      <a:lnTo>
                        <a:pt x="34" y="53"/>
                      </a:lnTo>
                      <a:lnTo>
                        <a:pt x="52" y="71"/>
                      </a:lnTo>
                      <a:lnTo>
                        <a:pt x="76" y="87"/>
                      </a:lnTo>
                      <a:lnTo>
                        <a:pt x="104" y="103"/>
                      </a:lnTo>
                      <a:lnTo>
                        <a:pt x="104" y="103"/>
                      </a:lnTo>
                      <a:lnTo>
                        <a:pt x="154" y="125"/>
                      </a:lnTo>
                      <a:lnTo>
                        <a:pt x="172" y="133"/>
                      </a:lnTo>
                      <a:lnTo>
                        <a:pt x="186" y="141"/>
                      </a:lnTo>
                      <a:lnTo>
                        <a:pt x="198" y="149"/>
                      </a:lnTo>
                      <a:lnTo>
                        <a:pt x="210" y="159"/>
                      </a:lnTo>
                      <a:lnTo>
                        <a:pt x="220" y="173"/>
                      </a:lnTo>
                      <a:lnTo>
                        <a:pt x="232" y="191"/>
                      </a:lnTo>
                      <a:lnTo>
                        <a:pt x="232" y="191"/>
                      </a:lnTo>
                      <a:lnTo>
                        <a:pt x="244" y="213"/>
                      </a:lnTo>
                      <a:lnTo>
                        <a:pt x="252" y="235"/>
                      </a:lnTo>
                      <a:lnTo>
                        <a:pt x="260" y="259"/>
                      </a:lnTo>
                      <a:lnTo>
                        <a:pt x="264" y="279"/>
                      </a:lnTo>
                      <a:lnTo>
                        <a:pt x="270" y="313"/>
                      </a:lnTo>
                      <a:lnTo>
                        <a:pt x="272" y="327"/>
                      </a:lnTo>
                      <a:lnTo>
                        <a:pt x="288" y="375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9" name="Freeform 215">
                  <a:extLst>
                    <a:ext uri="{FF2B5EF4-FFF2-40B4-BE49-F238E27FC236}">
                      <a16:creationId xmlns:a16="http://schemas.microsoft.com/office/drawing/2014/main" id="{61AF3CEF-ABDE-4B8D-8B14-29A4B65F19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63" y="2937"/>
                  <a:ext cx="472" cy="269"/>
                </a:xfrm>
                <a:custGeom>
                  <a:avLst/>
                  <a:gdLst>
                    <a:gd name="T0" fmla="*/ 472 w 472"/>
                    <a:gd name="T1" fmla="*/ 248 h 269"/>
                    <a:gd name="T2" fmla="*/ 472 w 472"/>
                    <a:gd name="T3" fmla="*/ 248 h 269"/>
                    <a:gd name="T4" fmla="*/ 450 w 472"/>
                    <a:gd name="T5" fmla="*/ 256 h 269"/>
                    <a:gd name="T6" fmla="*/ 426 w 472"/>
                    <a:gd name="T7" fmla="*/ 261 h 269"/>
                    <a:gd name="T8" fmla="*/ 396 w 472"/>
                    <a:gd name="T9" fmla="*/ 265 h 269"/>
                    <a:gd name="T10" fmla="*/ 358 w 472"/>
                    <a:gd name="T11" fmla="*/ 269 h 269"/>
                    <a:gd name="T12" fmla="*/ 338 w 472"/>
                    <a:gd name="T13" fmla="*/ 269 h 269"/>
                    <a:gd name="T14" fmla="*/ 316 w 472"/>
                    <a:gd name="T15" fmla="*/ 269 h 269"/>
                    <a:gd name="T16" fmla="*/ 294 w 472"/>
                    <a:gd name="T17" fmla="*/ 265 h 269"/>
                    <a:gd name="T18" fmla="*/ 270 w 472"/>
                    <a:gd name="T19" fmla="*/ 261 h 269"/>
                    <a:gd name="T20" fmla="*/ 248 w 472"/>
                    <a:gd name="T21" fmla="*/ 256 h 269"/>
                    <a:gd name="T22" fmla="*/ 224 w 472"/>
                    <a:gd name="T23" fmla="*/ 248 h 269"/>
                    <a:gd name="T24" fmla="*/ 224 w 472"/>
                    <a:gd name="T25" fmla="*/ 248 h 269"/>
                    <a:gd name="T26" fmla="*/ 182 w 472"/>
                    <a:gd name="T27" fmla="*/ 230 h 269"/>
                    <a:gd name="T28" fmla="*/ 146 w 472"/>
                    <a:gd name="T29" fmla="*/ 212 h 269"/>
                    <a:gd name="T30" fmla="*/ 118 w 472"/>
                    <a:gd name="T31" fmla="*/ 194 h 269"/>
                    <a:gd name="T32" fmla="*/ 94 w 472"/>
                    <a:gd name="T33" fmla="*/ 178 h 269"/>
                    <a:gd name="T34" fmla="*/ 74 w 472"/>
                    <a:gd name="T35" fmla="*/ 160 h 269"/>
                    <a:gd name="T36" fmla="*/ 58 w 472"/>
                    <a:gd name="T37" fmla="*/ 144 h 269"/>
                    <a:gd name="T38" fmla="*/ 46 w 472"/>
                    <a:gd name="T39" fmla="*/ 124 h 269"/>
                    <a:gd name="T40" fmla="*/ 32 w 472"/>
                    <a:gd name="T41" fmla="*/ 104 h 269"/>
                    <a:gd name="T42" fmla="*/ 32 w 472"/>
                    <a:gd name="T43" fmla="*/ 104 h 269"/>
                    <a:gd name="T44" fmla="*/ 20 w 472"/>
                    <a:gd name="T45" fmla="*/ 84 h 269"/>
                    <a:gd name="T46" fmla="*/ 12 w 472"/>
                    <a:gd name="T47" fmla="*/ 64 h 269"/>
                    <a:gd name="T48" fmla="*/ 6 w 472"/>
                    <a:gd name="T49" fmla="*/ 46 h 269"/>
                    <a:gd name="T50" fmla="*/ 4 w 472"/>
                    <a:gd name="T51" fmla="*/ 30 h 269"/>
                    <a:gd name="T52" fmla="*/ 0 w 472"/>
                    <a:gd name="T53" fmla="*/ 8 h 269"/>
                    <a:gd name="T54" fmla="*/ 0 w 472"/>
                    <a:gd name="T55" fmla="*/ 0 h 269"/>
                    <a:gd name="T56" fmla="*/ 0 w 472"/>
                    <a:gd name="T57" fmla="*/ 0 h 269"/>
                    <a:gd name="T58" fmla="*/ 12 w 472"/>
                    <a:gd name="T59" fmla="*/ 6 h 269"/>
                    <a:gd name="T60" fmla="*/ 40 w 472"/>
                    <a:gd name="T61" fmla="*/ 16 h 269"/>
                    <a:gd name="T62" fmla="*/ 82 w 472"/>
                    <a:gd name="T63" fmla="*/ 30 h 269"/>
                    <a:gd name="T64" fmla="*/ 104 w 472"/>
                    <a:gd name="T65" fmla="*/ 36 h 269"/>
                    <a:gd name="T66" fmla="*/ 128 w 472"/>
                    <a:gd name="T67" fmla="*/ 40 h 269"/>
                    <a:gd name="T68" fmla="*/ 128 w 472"/>
                    <a:gd name="T69" fmla="*/ 40 h 269"/>
                    <a:gd name="T70" fmla="*/ 172 w 472"/>
                    <a:gd name="T71" fmla="*/ 48 h 269"/>
                    <a:gd name="T72" fmla="*/ 216 w 472"/>
                    <a:gd name="T73" fmla="*/ 58 h 269"/>
                    <a:gd name="T74" fmla="*/ 256 w 472"/>
                    <a:gd name="T75" fmla="*/ 72 h 269"/>
                    <a:gd name="T76" fmla="*/ 296 w 472"/>
                    <a:gd name="T77" fmla="*/ 88 h 269"/>
                    <a:gd name="T78" fmla="*/ 296 w 472"/>
                    <a:gd name="T79" fmla="*/ 88 h 269"/>
                    <a:gd name="T80" fmla="*/ 330 w 472"/>
                    <a:gd name="T81" fmla="*/ 102 h 269"/>
                    <a:gd name="T82" fmla="*/ 354 w 472"/>
                    <a:gd name="T83" fmla="*/ 114 h 269"/>
                    <a:gd name="T84" fmla="*/ 374 w 472"/>
                    <a:gd name="T85" fmla="*/ 128 h 269"/>
                    <a:gd name="T86" fmla="*/ 400 w 472"/>
                    <a:gd name="T87" fmla="*/ 152 h 269"/>
                    <a:gd name="T88" fmla="*/ 400 w 472"/>
                    <a:gd name="T89" fmla="*/ 152 h 269"/>
                    <a:gd name="T90" fmla="*/ 414 w 472"/>
                    <a:gd name="T91" fmla="*/ 168 h 269"/>
                    <a:gd name="T92" fmla="*/ 428 w 472"/>
                    <a:gd name="T93" fmla="*/ 184 h 269"/>
                    <a:gd name="T94" fmla="*/ 452 w 472"/>
                    <a:gd name="T95" fmla="*/ 214 h 269"/>
                    <a:gd name="T96" fmla="*/ 472 w 472"/>
                    <a:gd name="T97" fmla="*/ 248 h 269"/>
                    <a:gd name="T98" fmla="*/ 472 w 472"/>
                    <a:gd name="T99" fmla="*/ 248 h 2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472" h="269">
                      <a:moveTo>
                        <a:pt x="472" y="248"/>
                      </a:moveTo>
                      <a:lnTo>
                        <a:pt x="472" y="248"/>
                      </a:lnTo>
                      <a:lnTo>
                        <a:pt x="450" y="256"/>
                      </a:lnTo>
                      <a:lnTo>
                        <a:pt x="426" y="261"/>
                      </a:lnTo>
                      <a:lnTo>
                        <a:pt x="396" y="265"/>
                      </a:lnTo>
                      <a:lnTo>
                        <a:pt x="358" y="269"/>
                      </a:lnTo>
                      <a:lnTo>
                        <a:pt x="338" y="269"/>
                      </a:lnTo>
                      <a:lnTo>
                        <a:pt x="316" y="269"/>
                      </a:lnTo>
                      <a:lnTo>
                        <a:pt x="294" y="265"/>
                      </a:lnTo>
                      <a:lnTo>
                        <a:pt x="270" y="261"/>
                      </a:lnTo>
                      <a:lnTo>
                        <a:pt x="248" y="256"/>
                      </a:lnTo>
                      <a:lnTo>
                        <a:pt x="224" y="248"/>
                      </a:lnTo>
                      <a:lnTo>
                        <a:pt x="224" y="248"/>
                      </a:lnTo>
                      <a:lnTo>
                        <a:pt x="182" y="230"/>
                      </a:lnTo>
                      <a:lnTo>
                        <a:pt x="146" y="212"/>
                      </a:lnTo>
                      <a:lnTo>
                        <a:pt x="118" y="194"/>
                      </a:lnTo>
                      <a:lnTo>
                        <a:pt x="94" y="178"/>
                      </a:lnTo>
                      <a:lnTo>
                        <a:pt x="74" y="160"/>
                      </a:lnTo>
                      <a:lnTo>
                        <a:pt x="58" y="144"/>
                      </a:lnTo>
                      <a:lnTo>
                        <a:pt x="46" y="124"/>
                      </a:lnTo>
                      <a:lnTo>
                        <a:pt x="32" y="104"/>
                      </a:lnTo>
                      <a:lnTo>
                        <a:pt x="32" y="104"/>
                      </a:lnTo>
                      <a:lnTo>
                        <a:pt x="20" y="84"/>
                      </a:lnTo>
                      <a:lnTo>
                        <a:pt x="12" y="64"/>
                      </a:lnTo>
                      <a:lnTo>
                        <a:pt x="6" y="46"/>
                      </a:lnTo>
                      <a:lnTo>
                        <a:pt x="4" y="30"/>
                      </a:lnTo>
                      <a:lnTo>
                        <a:pt x="0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2" y="6"/>
                      </a:lnTo>
                      <a:lnTo>
                        <a:pt x="40" y="16"/>
                      </a:lnTo>
                      <a:lnTo>
                        <a:pt x="82" y="30"/>
                      </a:lnTo>
                      <a:lnTo>
                        <a:pt x="104" y="36"/>
                      </a:lnTo>
                      <a:lnTo>
                        <a:pt x="128" y="40"/>
                      </a:lnTo>
                      <a:lnTo>
                        <a:pt x="128" y="40"/>
                      </a:lnTo>
                      <a:lnTo>
                        <a:pt x="172" y="48"/>
                      </a:lnTo>
                      <a:lnTo>
                        <a:pt x="216" y="58"/>
                      </a:lnTo>
                      <a:lnTo>
                        <a:pt x="256" y="72"/>
                      </a:lnTo>
                      <a:lnTo>
                        <a:pt x="296" y="88"/>
                      </a:lnTo>
                      <a:lnTo>
                        <a:pt x="296" y="88"/>
                      </a:lnTo>
                      <a:lnTo>
                        <a:pt x="330" y="102"/>
                      </a:lnTo>
                      <a:lnTo>
                        <a:pt x="354" y="114"/>
                      </a:lnTo>
                      <a:lnTo>
                        <a:pt x="374" y="128"/>
                      </a:lnTo>
                      <a:lnTo>
                        <a:pt x="400" y="152"/>
                      </a:lnTo>
                      <a:lnTo>
                        <a:pt x="400" y="152"/>
                      </a:lnTo>
                      <a:lnTo>
                        <a:pt x="414" y="168"/>
                      </a:lnTo>
                      <a:lnTo>
                        <a:pt x="428" y="184"/>
                      </a:lnTo>
                      <a:lnTo>
                        <a:pt x="452" y="214"/>
                      </a:lnTo>
                      <a:lnTo>
                        <a:pt x="472" y="248"/>
                      </a:lnTo>
                      <a:lnTo>
                        <a:pt x="472" y="248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0" name="Freeform 216">
                  <a:extLst>
                    <a:ext uri="{FF2B5EF4-FFF2-40B4-BE49-F238E27FC236}">
                      <a16:creationId xmlns:a16="http://schemas.microsoft.com/office/drawing/2014/main" id="{D4CD940A-8AE3-45F0-9AF3-13773DE4A8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7" y="2505"/>
                  <a:ext cx="394" cy="440"/>
                </a:xfrm>
                <a:custGeom>
                  <a:avLst/>
                  <a:gdLst>
                    <a:gd name="T0" fmla="*/ 394 w 394"/>
                    <a:gd name="T1" fmla="*/ 440 h 440"/>
                    <a:gd name="T2" fmla="*/ 394 w 394"/>
                    <a:gd name="T3" fmla="*/ 440 h 440"/>
                    <a:gd name="T4" fmla="*/ 360 w 394"/>
                    <a:gd name="T5" fmla="*/ 432 h 440"/>
                    <a:gd name="T6" fmla="*/ 322 w 394"/>
                    <a:gd name="T7" fmla="*/ 424 h 440"/>
                    <a:gd name="T8" fmla="*/ 274 w 394"/>
                    <a:gd name="T9" fmla="*/ 408 h 440"/>
                    <a:gd name="T10" fmla="*/ 274 w 394"/>
                    <a:gd name="T11" fmla="*/ 408 h 440"/>
                    <a:gd name="T12" fmla="*/ 248 w 394"/>
                    <a:gd name="T13" fmla="*/ 402 h 440"/>
                    <a:gd name="T14" fmla="*/ 222 w 394"/>
                    <a:gd name="T15" fmla="*/ 398 h 440"/>
                    <a:gd name="T16" fmla="*/ 194 w 394"/>
                    <a:gd name="T17" fmla="*/ 394 h 440"/>
                    <a:gd name="T18" fmla="*/ 168 w 394"/>
                    <a:gd name="T19" fmla="*/ 388 h 440"/>
                    <a:gd name="T20" fmla="*/ 154 w 394"/>
                    <a:gd name="T21" fmla="*/ 384 h 440"/>
                    <a:gd name="T22" fmla="*/ 140 w 394"/>
                    <a:gd name="T23" fmla="*/ 380 h 440"/>
                    <a:gd name="T24" fmla="*/ 128 w 394"/>
                    <a:gd name="T25" fmla="*/ 372 h 440"/>
                    <a:gd name="T26" fmla="*/ 114 w 394"/>
                    <a:gd name="T27" fmla="*/ 362 h 440"/>
                    <a:gd name="T28" fmla="*/ 100 w 394"/>
                    <a:gd name="T29" fmla="*/ 350 h 440"/>
                    <a:gd name="T30" fmla="*/ 86 w 394"/>
                    <a:gd name="T31" fmla="*/ 336 h 440"/>
                    <a:gd name="T32" fmla="*/ 72 w 394"/>
                    <a:gd name="T33" fmla="*/ 318 h 440"/>
                    <a:gd name="T34" fmla="*/ 58 w 394"/>
                    <a:gd name="T35" fmla="*/ 296 h 440"/>
                    <a:gd name="T36" fmla="*/ 58 w 394"/>
                    <a:gd name="T37" fmla="*/ 296 h 440"/>
                    <a:gd name="T38" fmla="*/ 46 w 394"/>
                    <a:gd name="T39" fmla="*/ 272 h 440"/>
                    <a:gd name="T40" fmla="*/ 34 w 394"/>
                    <a:gd name="T41" fmla="*/ 248 h 440"/>
                    <a:gd name="T42" fmla="*/ 26 w 394"/>
                    <a:gd name="T43" fmla="*/ 224 h 440"/>
                    <a:gd name="T44" fmla="*/ 18 w 394"/>
                    <a:gd name="T45" fmla="*/ 198 h 440"/>
                    <a:gd name="T46" fmla="*/ 12 w 394"/>
                    <a:gd name="T47" fmla="*/ 174 h 440"/>
                    <a:gd name="T48" fmla="*/ 8 w 394"/>
                    <a:gd name="T49" fmla="*/ 148 h 440"/>
                    <a:gd name="T50" fmla="*/ 2 w 394"/>
                    <a:gd name="T51" fmla="*/ 102 h 440"/>
                    <a:gd name="T52" fmla="*/ 0 w 394"/>
                    <a:gd name="T53" fmla="*/ 62 h 440"/>
                    <a:gd name="T54" fmla="*/ 0 w 394"/>
                    <a:gd name="T55" fmla="*/ 30 h 440"/>
                    <a:gd name="T56" fmla="*/ 2 w 394"/>
                    <a:gd name="T57" fmla="*/ 0 h 440"/>
                    <a:gd name="T58" fmla="*/ 2 w 394"/>
                    <a:gd name="T59" fmla="*/ 0 h 440"/>
                    <a:gd name="T60" fmla="*/ 22 w 394"/>
                    <a:gd name="T61" fmla="*/ 10 h 440"/>
                    <a:gd name="T62" fmla="*/ 70 w 394"/>
                    <a:gd name="T63" fmla="*/ 36 h 440"/>
                    <a:gd name="T64" fmla="*/ 100 w 394"/>
                    <a:gd name="T65" fmla="*/ 54 h 440"/>
                    <a:gd name="T66" fmla="*/ 130 w 394"/>
                    <a:gd name="T67" fmla="*/ 76 h 440"/>
                    <a:gd name="T68" fmla="*/ 160 w 394"/>
                    <a:gd name="T69" fmla="*/ 102 h 440"/>
                    <a:gd name="T70" fmla="*/ 186 w 394"/>
                    <a:gd name="T71" fmla="*/ 128 h 440"/>
                    <a:gd name="T72" fmla="*/ 186 w 394"/>
                    <a:gd name="T73" fmla="*/ 128 h 440"/>
                    <a:gd name="T74" fmla="*/ 228 w 394"/>
                    <a:gd name="T75" fmla="*/ 178 h 440"/>
                    <a:gd name="T76" fmla="*/ 262 w 394"/>
                    <a:gd name="T77" fmla="*/ 218 h 440"/>
                    <a:gd name="T78" fmla="*/ 290 w 394"/>
                    <a:gd name="T79" fmla="*/ 256 h 440"/>
                    <a:gd name="T80" fmla="*/ 314 w 394"/>
                    <a:gd name="T81" fmla="*/ 296 h 440"/>
                    <a:gd name="T82" fmla="*/ 314 w 394"/>
                    <a:gd name="T83" fmla="*/ 296 h 440"/>
                    <a:gd name="T84" fmla="*/ 394 w 394"/>
                    <a:gd name="T85" fmla="*/ 440 h 440"/>
                    <a:gd name="T86" fmla="*/ 394 w 394"/>
                    <a:gd name="T87" fmla="*/ 440 h 4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394" h="440">
                      <a:moveTo>
                        <a:pt x="394" y="440"/>
                      </a:moveTo>
                      <a:lnTo>
                        <a:pt x="394" y="440"/>
                      </a:lnTo>
                      <a:lnTo>
                        <a:pt x="360" y="432"/>
                      </a:lnTo>
                      <a:lnTo>
                        <a:pt x="322" y="424"/>
                      </a:lnTo>
                      <a:lnTo>
                        <a:pt x="274" y="408"/>
                      </a:lnTo>
                      <a:lnTo>
                        <a:pt x="274" y="408"/>
                      </a:lnTo>
                      <a:lnTo>
                        <a:pt x="248" y="402"/>
                      </a:lnTo>
                      <a:lnTo>
                        <a:pt x="222" y="398"/>
                      </a:lnTo>
                      <a:lnTo>
                        <a:pt x="194" y="394"/>
                      </a:lnTo>
                      <a:lnTo>
                        <a:pt x="168" y="388"/>
                      </a:lnTo>
                      <a:lnTo>
                        <a:pt x="154" y="384"/>
                      </a:lnTo>
                      <a:lnTo>
                        <a:pt x="140" y="380"/>
                      </a:lnTo>
                      <a:lnTo>
                        <a:pt x="128" y="372"/>
                      </a:lnTo>
                      <a:lnTo>
                        <a:pt x="114" y="362"/>
                      </a:lnTo>
                      <a:lnTo>
                        <a:pt x="100" y="350"/>
                      </a:lnTo>
                      <a:lnTo>
                        <a:pt x="86" y="336"/>
                      </a:lnTo>
                      <a:lnTo>
                        <a:pt x="72" y="318"/>
                      </a:lnTo>
                      <a:lnTo>
                        <a:pt x="58" y="296"/>
                      </a:lnTo>
                      <a:lnTo>
                        <a:pt x="58" y="296"/>
                      </a:lnTo>
                      <a:lnTo>
                        <a:pt x="46" y="272"/>
                      </a:lnTo>
                      <a:lnTo>
                        <a:pt x="34" y="248"/>
                      </a:lnTo>
                      <a:lnTo>
                        <a:pt x="26" y="224"/>
                      </a:lnTo>
                      <a:lnTo>
                        <a:pt x="18" y="198"/>
                      </a:lnTo>
                      <a:lnTo>
                        <a:pt x="12" y="174"/>
                      </a:lnTo>
                      <a:lnTo>
                        <a:pt x="8" y="148"/>
                      </a:lnTo>
                      <a:lnTo>
                        <a:pt x="2" y="102"/>
                      </a:lnTo>
                      <a:lnTo>
                        <a:pt x="0" y="62"/>
                      </a:lnTo>
                      <a:lnTo>
                        <a:pt x="0" y="3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2" y="10"/>
                      </a:lnTo>
                      <a:lnTo>
                        <a:pt x="70" y="36"/>
                      </a:lnTo>
                      <a:lnTo>
                        <a:pt x="100" y="54"/>
                      </a:lnTo>
                      <a:lnTo>
                        <a:pt x="130" y="76"/>
                      </a:lnTo>
                      <a:lnTo>
                        <a:pt x="160" y="102"/>
                      </a:lnTo>
                      <a:lnTo>
                        <a:pt x="186" y="128"/>
                      </a:lnTo>
                      <a:lnTo>
                        <a:pt x="186" y="128"/>
                      </a:lnTo>
                      <a:lnTo>
                        <a:pt x="228" y="178"/>
                      </a:lnTo>
                      <a:lnTo>
                        <a:pt x="262" y="218"/>
                      </a:lnTo>
                      <a:lnTo>
                        <a:pt x="290" y="256"/>
                      </a:lnTo>
                      <a:lnTo>
                        <a:pt x="314" y="296"/>
                      </a:lnTo>
                      <a:lnTo>
                        <a:pt x="314" y="296"/>
                      </a:lnTo>
                      <a:lnTo>
                        <a:pt x="394" y="440"/>
                      </a:lnTo>
                      <a:lnTo>
                        <a:pt x="394" y="440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1" name="Freeform 217">
                  <a:extLst>
                    <a:ext uri="{FF2B5EF4-FFF2-40B4-BE49-F238E27FC236}">
                      <a16:creationId xmlns:a16="http://schemas.microsoft.com/office/drawing/2014/main" id="{60A90FA4-2014-4CE3-868B-35012F9465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03" y="2505"/>
                  <a:ext cx="184" cy="512"/>
                </a:xfrm>
                <a:custGeom>
                  <a:avLst/>
                  <a:gdLst>
                    <a:gd name="T0" fmla="*/ 8 w 184"/>
                    <a:gd name="T1" fmla="*/ 512 h 512"/>
                    <a:gd name="T2" fmla="*/ 8 w 184"/>
                    <a:gd name="T3" fmla="*/ 512 h 512"/>
                    <a:gd name="T4" fmla="*/ 10 w 184"/>
                    <a:gd name="T5" fmla="*/ 508 h 512"/>
                    <a:gd name="T6" fmla="*/ 14 w 184"/>
                    <a:gd name="T7" fmla="*/ 498 h 512"/>
                    <a:gd name="T8" fmla="*/ 18 w 184"/>
                    <a:gd name="T9" fmla="*/ 464 h 512"/>
                    <a:gd name="T10" fmla="*/ 20 w 184"/>
                    <a:gd name="T11" fmla="*/ 424 h 512"/>
                    <a:gd name="T12" fmla="*/ 18 w 184"/>
                    <a:gd name="T13" fmla="*/ 406 h 512"/>
                    <a:gd name="T14" fmla="*/ 16 w 184"/>
                    <a:gd name="T15" fmla="*/ 392 h 512"/>
                    <a:gd name="T16" fmla="*/ 16 w 184"/>
                    <a:gd name="T17" fmla="*/ 392 h 512"/>
                    <a:gd name="T18" fmla="*/ 6 w 184"/>
                    <a:gd name="T19" fmla="*/ 358 h 512"/>
                    <a:gd name="T20" fmla="*/ 2 w 184"/>
                    <a:gd name="T21" fmla="*/ 336 h 512"/>
                    <a:gd name="T22" fmla="*/ 0 w 184"/>
                    <a:gd name="T23" fmla="*/ 310 h 512"/>
                    <a:gd name="T24" fmla="*/ 0 w 184"/>
                    <a:gd name="T25" fmla="*/ 296 h 512"/>
                    <a:gd name="T26" fmla="*/ 2 w 184"/>
                    <a:gd name="T27" fmla="*/ 280 h 512"/>
                    <a:gd name="T28" fmla="*/ 6 w 184"/>
                    <a:gd name="T29" fmla="*/ 262 h 512"/>
                    <a:gd name="T30" fmla="*/ 12 w 184"/>
                    <a:gd name="T31" fmla="*/ 244 h 512"/>
                    <a:gd name="T32" fmla="*/ 18 w 184"/>
                    <a:gd name="T33" fmla="*/ 224 h 512"/>
                    <a:gd name="T34" fmla="*/ 28 w 184"/>
                    <a:gd name="T35" fmla="*/ 204 h 512"/>
                    <a:gd name="T36" fmla="*/ 40 w 184"/>
                    <a:gd name="T37" fmla="*/ 182 h 512"/>
                    <a:gd name="T38" fmla="*/ 56 w 184"/>
                    <a:gd name="T39" fmla="*/ 160 h 512"/>
                    <a:gd name="T40" fmla="*/ 56 w 184"/>
                    <a:gd name="T41" fmla="*/ 160 h 512"/>
                    <a:gd name="T42" fmla="*/ 86 w 184"/>
                    <a:gd name="T43" fmla="*/ 118 h 512"/>
                    <a:gd name="T44" fmla="*/ 106 w 184"/>
                    <a:gd name="T45" fmla="*/ 82 h 512"/>
                    <a:gd name="T46" fmla="*/ 122 w 184"/>
                    <a:gd name="T47" fmla="*/ 54 h 512"/>
                    <a:gd name="T48" fmla="*/ 134 w 184"/>
                    <a:gd name="T49" fmla="*/ 32 h 512"/>
                    <a:gd name="T50" fmla="*/ 140 w 184"/>
                    <a:gd name="T51" fmla="*/ 18 h 512"/>
                    <a:gd name="T52" fmla="*/ 142 w 184"/>
                    <a:gd name="T53" fmla="*/ 8 h 512"/>
                    <a:gd name="T54" fmla="*/ 144 w 184"/>
                    <a:gd name="T55" fmla="*/ 0 h 512"/>
                    <a:gd name="T56" fmla="*/ 144 w 184"/>
                    <a:gd name="T57" fmla="*/ 0 h 512"/>
                    <a:gd name="T58" fmla="*/ 152 w 184"/>
                    <a:gd name="T59" fmla="*/ 22 h 512"/>
                    <a:gd name="T60" fmla="*/ 168 w 184"/>
                    <a:gd name="T61" fmla="*/ 76 h 512"/>
                    <a:gd name="T62" fmla="*/ 174 w 184"/>
                    <a:gd name="T63" fmla="*/ 110 h 512"/>
                    <a:gd name="T64" fmla="*/ 182 w 184"/>
                    <a:gd name="T65" fmla="*/ 144 h 512"/>
                    <a:gd name="T66" fmla="*/ 184 w 184"/>
                    <a:gd name="T67" fmla="*/ 178 h 512"/>
                    <a:gd name="T68" fmla="*/ 184 w 184"/>
                    <a:gd name="T69" fmla="*/ 194 h 512"/>
                    <a:gd name="T70" fmla="*/ 184 w 184"/>
                    <a:gd name="T71" fmla="*/ 208 h 512"/>
                    <a:gd name="T72" fmla="*/ 184 w 184"/>
                    <a:gd name="T73" fmla="*/ 208 h 512"/>
                    <a:gd name="T74" fmla="*/ 178 w 184"/>
                    <a:gd name="T75" fmla="*/ 268 h 512"/>
                    <a:gd name="T76" fmla="*/ 174 w 184"/>
                    <a:gd name="T77" fmla="*/ 298 h 512"/>
                    <a:gd name="T78" fmla="*/ 168 w 184"/>
                    <a:gd name="T79" fmla="*/ 328 h 512"/>
                    <a:gd name="T80" fmla="*/ 160 w 184"/>
                    <a:gd name="T81" fmla="*/ 358 h 512"/>
                    <a:gd name="T82" fmla="*/ 148 w 184"/>
                    <a:gd name="T83" fmla="*/ 384 h 512"/>
                    <a:gd name="T84" fmla="*/ 140 w 184"/>
                    <a:gd name="T85" fmla="*/ 396 h 512"/>
                    <a:gd name="T86" fmla="*/ 132 w 184"/>
                    <a:gd name="T87" fmla="*/ 406 h 512"/>
                    <a:gd name="T88" fmla="*/ 122 w 184"/>
                    <a:gd name="T89" fmla="*/ 416 h 512"/>
                    <a:gd name="T90" fmla="*/ 112 w 184"/>
                    <a:gd name="T91" fmla="*/ 424 h 512"/>
                    <a:gd name="T92" fmla="*/ 112 w 184"/>
                    <a:gd name="T93" fmla="*/ 424 h 512"/>
                    <a:gd name="T94" fmla="*/ 90 w 184"/>
                    <a:gd name="T95" fmla="*/ 440 h 512"/>
                    <a:gd name="T96" fmla="*/ 68 w 184"/>
                    <a:gd name="T97" fmla="*/ 454 h 512"/>
                    <a:gd name="T98" fmla="*/ 34 w 184"/>
                    <a:gd name="T99" fmla="*/ 484 h 512"/>
                    <a:gd name="T100" fmla="*/ 12 w 184"/>
                    <a:gd name="T101" fmla="*/ 504 h 512"/>
                    <a:gd name="T102" fmla="*/ 8 w 184"/>
                    <a:gd name="T103" fmla="*/ 510 h 512"/>
                    <a:gd name="T104" fmla="*/ 8 w 184"/>
                    <a:gd name="T105" fmla="*/ 512 h 512"/>
                    <a:gd name="T106" fmla="*/ 8 w 184"/>
                    <a:gd name="T107" fmla="*/ 512 h 512"/>
                    <a:gd name="T108" fmla="*/ 8 w 184"/>
                    <a:gd name="T109" fmla="*/ 512 h 5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84" h="512">
                      <a:moveTo>
                        <a:pt x="8" y="512"/>
                      </a:moveTo>
                      <a:lnTo>
                        <a:pt x="8" y="512"/>
                      </a:lnTo>
                      <a:lnTo>
                        <a:pt x="10" y="508"/>
                      </a:lnTo>
                      <a:lnTo>
                        <a:pt x="14" y="498"/>
                      </a:lnTo>
                      <a:lnTo>
                        <a:pt x="18" y="464"/>
                      </a:lnTo>
                      <a:lnTo>
                        <a:pt x="20" y="424"/>
                      </a:lnTo>
                      <a:lnTo>
                        <a:pt x="18" y="406"/>
                      </a:lnTo>
                      <a:lnTo>
                        <a:pt x="16" y="392"/>
                      </a:lnTo>
                      <a:lnTo>
                        <a:pt x="16" y="392"/>
                      </a:lnTo>
                      <a:lnTo>
                        <a:pt x="6" y="358"/>
                      </a:lnTo>
                      <a:lnTo>
                        <a:pt x="2" y="336"/>
                      </a:lnTo>
                      <a:lnTo>
                        <a:pt x="0" y="310"/>
                      </a:lnTo>
                      <a:lnTo>
                        <a:pt x="0" y="296"/>
                      </a:lnTo>
                      <a:lnTo>
                        <a:pt x="2" y="280"/>
                      </a:lnTo>
                      <a:lnTo>
                        <a:pt x="6" y="262"/>
                      </a:lnTo>
                      <a:lnTo>
                        <a:pt x="12" y="244"/>
                      </a:lnTo>
                      <a:lnTo>
                        <a:pt x="18" y="224"/>
                      </a:lnTo>
                      <a:lnTo>
                        <a:pt x="28" y="204"/>
                      </a:lnTo>
                      <a:lnTo>
                        <a:pt x="40" y="182"/>
                      </a:lnTo>
                      <a:lnTo>
                        <a:pt x="56" y="160"/>
                      </a:lnTo>
                      <a:lnTo>
                        <a:pt x="56" y="160"/>
                      </a:lnTo>
                      <a:lnTo>
                        <a:pt x="86" y="118"/>
                      </a:lnTo>
                      <a:lnTo>
                        <a:pt x="106" y="82"/>
                      </a:lnTo>
                      <a:lnTo>
                        <a:pt x="122" y="54"/>
                      </a:lnTo>
                      <a:lnTo>
                        <a:pt x="134" y="32"/>
                      </a:lnTo>
                      <a:lnTo>
                        <a:pt x="140" y="18"/>
                      </a:lnTo>
                      <a:lnTo>
                        <a:pt x="142" y="8"/>
                      </a:lnTo>
                      <a:lnTo>
                        <a:pt x="144" y="0"/>
                      </a:lnTo>
                      <a:lnTo>
                        <a:pt x="144" y="0"/>
                      </a:lnTo>
                      <a:lnTo>
                        <a:pt x="152" y="22"/>
                      </a:lnTo>
                      <a:lnTo>
                        <a:pt x="168" y="76"/>
                      </a:lnTo>
                      <a:lnTo>
                        <a:pt x="174" y="110"/>
                      </a:lnTo>
                      <a:lnTo>
                        <a:pt x="182" y="144"/>
                      </a:lnTo>
                      <a:lnTo>
                        <a:pt x="184" y="178"/>
                      </a:lnTo>
                      <a:lnTo>
                        <a:pt x="184" y="194"/>
                      </a:lnTo>
                      <a:lnTo>
                        <a:pt x="184" y="208"/>
                      </a:lnTo>
                      <a:lnTo>
                        <a:pt x="184" y="208"/>
                      </a:lnTo>
                      <a:lnTo>
                        <a:pt x="178" y="268"/>
                      </a:lnTo>
                      <a:lnTo>
                        <a:pt x="174" y="298"/>
                      </a:lnTo>
                      <a:lnTo>
                        <a:pt x="168" y="328"/>
                      </a:lnTo>
                      <a:lnTo>
                        <a:pt x="160" y="358"/>
                      </a:lnTo>
                      <a:lnTo>
                        <a:pt x="148" y="384"/>
                      </a:lnTo>
                      <a:lnTo>
                        <a:pt x="140" y="396"/>
                      </a:lnTo>
                      <a:lnTo>
                        <a:pt x="132" y="406"/>
                      </a:lnTo>
                      <a:lnTo>
                        <a:pt x="122" y="416"/>
                      </a:lnTo>
                      <a:lnTo>
                        <a:pt x="112" y="424"/>
                      </a:lnTo>
                      <a:lnTo>
                        <a:pt x="112" y="424"/>
                      </a:lnTo>
                      <a:lnTo>
                        <a:pt x="90" y="440"/>
                      </a:lnTo>
                      <a:lnTo>
                        <a:pt x="68" y="454"/>
                      </a:lnTo>
                      <a:lnTo>
                        <a:pt x="34" y="484"/>
                      </a:lnTo>
                      <a:lnTo>
                        <a:pt x="12" y="504"/>
                      </a:lnTo>
                      <a:lnTo>
                        <a:pt x="8" y="510"/>
                      </a:lnTo>
                      <a:lnTo>
                        <a:pt x="8" y="512"/>
                      </a:lnTo>
                      <a:lnTo>
                        <a:pt x="8" y="512"/>
                      </a:lnTo>
                      <a:lnTo>
                        <a:pt x="8" y="512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2" name="Freeform 218">
                  <a:extLst>
                    <a:ext uri="{FF2B5EF4-FFF2-40B4-BE49-F238E27FC236}">
                      <a16:creationId xmlns:a16="http://schemas.microsoft.com/office/drawing/2014/main" id="{D333BE91-28BD-448E-BCB5-9F3018B22A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1" y="2369"/>
                  <a:ext cx="210" cy="538"/>
                </a:xfrm>
                <a:custGeom>
                  <a:avLst/>
                  <a:gdLst>
                    <a:gd name="T0" fmla="*/ 160 w 210"/>
                    <a:gd name="T1" fmla="*/ 536 h 538"/>
                    <a:gd name="T2" fmla="*/ 160 w 210"/>
                    <a:gd name="T3" fmla="*/ 536 h 538"/>
                    <a:gd name="T4" fmla="*/ 150 w 210"/>
                    <a:gd name="T5" fmla="*/ 528 h 538"/>
                    <a:gd name="T6" fmla="*/ 124 w 210"/>
                    <a:gd name="T7" fmla="*/ 506 h 538"/>
                    <a:gd name="T8" fmla="*/ 108 w 210"/>
                    <a:gd name="T9" fmla="*/ 492 h 538"/>
                    <a:gd name="T10" fmla="*/ 92 w 210"/>
                    <a:gd name="T11" fmla="*/ 476 h 538"/>
                    <a:gd name="T12" fmla="*/ 76 w 210"/>
                    <a:gd name="T13" fmla="*/ 458 h 538"/>
                    <a:gd name="T14" fmla="*/ 64 w 210"/>
                    <a:gd name="T15" fmla="*/ 440 h 538"/>
                    <a:gd name="T16" fmla="*/ 64 w 210"/>
                    <a:gd name="T17" fmla="*/ 440 h 538"/>
                    <a:gd name="T18" fmla="*/ 42 w 210"/>
                    <a:gd name="T19" fmla="*/ 404 h 538"/>
                    <a:gd name="T20" fmla="*/ 32 w 210"/>
                    <a:gd name="T21" fmla="*/ 386 h 538"/>
                    <a:gd name="T22" fmla="*/ 24 w 210"/>
                    <a:gd name="T23" fmla="*/ 368 h 538"/>
                    <a:gd name="T24" fmla="*/ 14 w 210"/>
                    <a:gd name="T25" fmla="*/ 348 h 538"/>
                    <a:gd name="T26" fmla="*/ 8 w 210"/>
                    <a:gd name="T27" fmla="*/ 326 h 538"/>
                    <a:gd name="T28" fmla="*/ 4 w 210"/>
                    <a:gd name="T29" fmla="*/ 300 h 538"/>
                    <a:gd name="T30" fmla="*/ 0 w 210"/>
                    <a:gd name="T31" fmla="*/ 272 h 538"/>
                    <a:gd name="T32" fmla="*/ 0 w 210"/>
                    <a:gd name="T33" fmla="*/ 272 h 538"/>
                    <a:gd name="T34" fmla="*/ 0 w 210"/>
                    <a:gd name="T35" fmla="*/ 256 h 538"/>
                    <a:gd name="T36" fmla="*/ 4 w 210"/>
                    <a:gd name="T37" fmla="*/ 236 h 538"/>
                    <a:gd name="T38" fmla="*/ 10 w 210"/>
                    <a:gd name="T39" fmla="*/ 216 h 538"/>
                    <a:gd name="T40" fmla="*/ 18 w 210"/>
                    <a:gd name="T41" fmla="*/ 194 h 538"/>
                    <a:gd name="T42" fmla="*/ 38 w 210"/>
                    <a:gd name="T43" fmla="*/ 150 h 538"/>
                    <a:gd name="T44" fmla="*/ 62 w 210"/>
                    <a:gd name="T45" fmla="*/ 106 h 538"/>
                    <a:gd name="T46" fmla="*/ 86 w 210"/>
                    <a:gd name="T47" fmla="*/ 64 h 538"/>
                    <a:gd name="T48" fmla="*/ 108 w 210"/>
                    <a:gd name="T49" fmla="*/ 30 h 538"/>
                    <a:gd name="T50" fmla="*/ 128 w 210"/>
                    <a:gd name="T51" fmla="*/ 0 h 538"/>
                    <a:gd name="T52" fmla="*/ 128 w 210"/>
                    <a:gd name="T53" fmla="*/ 0 h 538"/>
                    <a:gd name="T54" fmla="*/ 154 w 210"/>
                    <a:gd name="T55" fmla="*/ 88 h 538"/>
                    <a:gd name="T56" fmla="*/ 192 w 210"/>
                    <a:gd name="T57" fmla="*/ 208 h 538"/>
                    <a:gd name="T58" fmla="*/ 192 w 210"/>
                    <a:gd name="T59" fmla="*/ 208 h 538"/>
                    <a:gd name="T60" fmla="*/ 202 w 210"/>
                    <a:gd name="T61" fmla="*/ 236 h 538"/>
                    <a:gd name="T62" fmla="*/ 206 w 210"/>
                    <a:gd name="T63" fmla="*/ 252 h 538"/>
                    <a:gd name="T64" fmla="*/ 210 w 210"/>
                    <a:gd name="T65" fmla="*/ 266 h 538"/>
                    <a:gd name="T66" fmla="*/ 210 w 210"/>
                    <a:gd name="T67" fmla="*/ 284 h 538"/>
                    <a:gd name="T68" fmla="*/ 210 w 210"/>
                    <a:gd name="T69" fmla="*/ 306 h 538"/>
                    <a:gd name="T70" fmla="*/ 206 w 210"/>
                    <a:gd name="T71" fmla="*/ 330 h 538"/>
                    <a:gd name="T72" fmla="*/ 200 w 210"/>
                    <a:gd name="T73" fmla="*/ 360 h 538"/>
                    <a:gd name="T74" fmla="*/ 200 w 210"/>
                    <a:gd name="T75" fmla="*/ 360 h 538"/>
                    <a:gd name="T76" fmla="*/ 194 w 210"/>
                    <a:gd name="T77" fmla="*/ 392 h 538"/>
                    <a:gd name="T78" fmla="*/ 188 w 210"/>
                    <a:gd name="T79" fmla="*/ 422 h 538"/>
                    <a:gd name="T80" fmla="*/ 182 w 210"/>
                    <a:gd name="T81" fmla="*/ 478 h 538"/>
                    <a:gd name="T82" fmla="*/ 180 w 210"/>
                    <a:gd name="T83" fmla="*/ 518 h 538"/>
                    <a:gd name="T84" fmla="*/ 178 w 210"/>
                    <a:gd name="T85" fmla="*/ 530 h 538"/>
                    <a:gd name="T86" fmla="*/ 176 w 210"/>
                    <a:gd name="T87" fmla="*/ 536 h 538"/>
                    <a:gd name="T88" fmla="*/ 176 w 210"/>
                    <a:gd name="T89" fmla="*/ 536 h 538"/>
                    <a:gd name="T90" fmla="*/ 172 w 210"/>
                    <a:gd name="T91" fmla="*/ 538 h 538"/>
                    <a:gd name="T92" fmla="*/ 166 w 210"/>
                    <a:gd name="T93" fmla="*/ 538 h 538"/>
                    <a:gd name="T94" fmla="*/ 160 w 210"/>
                    <a:gd name="T95" fmla="*/ 536 h 538"/>
                    <a:gd name="T96" fmla="*/ 160 w 210"/>
                    <a:gd name="T97" fmla="*/ 536 h 5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210" h="538">
                      <a:moveTo>
                        <a:pt x="160" y="536"/>
                      </a:moveTo>
                      <a:lnTo>
                        <a:pt x="160" y="536"/>
                      </a:lnTo>
                      <a:lnTo>
                        <a:pt x="150" y="528"/>
                      </a:lnTo>
                      <a:lnTo>
                        <a:pt x="124" y="506"/>
                      </a:lnTo>
                      <a:lnTo>
                        <a:pt x="108" y="492"/>
                      </a:lnTo>
                      <a:lnTo>
                        <a:pt x="92" y="476"/>
                      </a:lnTo>
                      <a:lnTo>
                        <a:pt x="76" y="458"/>
                      </a:lnTo>
                      <a:lnTo>
                        <a:pt x="64" y="440"/>
                      </a:lnTo>
                      <a:lnTo>
                        <a:pt x="64" y="440"/>
                      </a:lnTo>
                      <a:lnTo>
                        <a:pt x="42" y="404"/>
                      </a:lnTo>
                      <a:lnTo>
                        <a:pt x="32" y="386"/>
                      </a:lnTo>
                      <a:lnTo>
                        <a:pt x="24" y="368"/>
                      </a:lnTo>
                      <a:lnTo>
                        <a:pt x="14" y="348"/>
                      </a:lnTo>
                      <a:lnTo>
                        <a:pt x="8" y="326"/>
                      </a:lnTo>
                      <a:lnTo>
                        <a:pt x="4" y="300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56"/>
                      </a:lnTo>
                      <a:lnTo>
                        <a:pt x="4" y="236"/>
                      </a:lnTo>
                      <a:lnTo>
                        <a:pt x="10" y="216"/>
                      </a:lnTo>
                      <a:lnTo>
                        <a:pt x="18" y="194"/>
                      </a:lnTo>
                      <a:lnTo>
                        <a:pt x="38" y="150"/>
                      </a:lnTo>
                      <a:lnTo>
                        <a:pt x="62" y="106"/>
                      </a:lnTo>
                      <a:lnTo>
                        <a:pt x="86" y="64"/>
                      </a:lnTo>
                      <a:lnTo>
                        <a:pt x="108" y="3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54" y="88"/>
                      </a:lnTo>
                      <a:lnTo>
                        <a:pt x="192" y="208"/>
                      </a:lnTo>
                      <a:lnTo>
                        <a:pt x="192" y="208"/>
                      </a:lnTo>
                      <a:lnTo>
                        <a:pt x="202" y="236"/>
                      </a:lnTo>
                      <a:lnTo>
                        <a:pt x="206" y="252"/>
                      </a:lnTo>
                      <a:lnTo>
                        <a:pt x="210" y="266"/>
                      </a:lnTo>
                      <a:lnTo>
                        <a:pt x="210" y="284"/>
                      </a:lnTo>
                      <a:lnTo>
                        <a:pt x="210" y="306"/>
                      </a:lnTo>
                      <a:lnTo>
                        <a:pt x="206" y="330"/>
                      </a:lnTo>
                      <a:lnTo>
                        <a:pt x="200" y="360"/>
                      </a:lnTo>
                      <a:lnTo>
                        <a:pt x="200" y="360"/>
                      </a:lnTo>
                      <a:lnTo>
                        <a:pt x="194" y="392"/>
                      </a:lnTo>
                      <a:lnTo>
                        <a:pt x="188" y="422"/>
                      </a:lnTo>
                      <a:lnTo>
                        <a:pt x="182" y="478"/>
                      </a:lnTo>
                      <a:lnTo>
                        <a:pt x="180" y="518"/>
                      </a:lnTo>
                      <a:lnTo>
                        <a:pt x="178" y="530"/>
                      </a:lnTo>
                      <a:lnTo>
                        <a:pt x="176" y="536"/>
                      </a:lnTo>
                      <a:lnTo>
                        <a:pt x="176" y="536"/>
                      </a:lnTo>
                      <a:lnTo>
                        <a:pt x="172" y="538"/>
                      </a:lnTo>
                      <a:lnTo>
                        <a:pt x="166" y="538"/>
                      </a:lnTo>
                      <a:lnTo>
                        <a:pt x="160" y="536"/>
                      </a:lnTo>
                      <a:lnTo>
                        <a:pt x="160" y="536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3" name="Freeform 219">
                  <a:extLst>
                    <a:ext uri="{FF2B5EF4-FFF2-40B4-BE49-F238E27FC236}">
                      <a16:creationId xmlns:a16="http://schemas.microsoft.com/office/drawing/2014/main" id="{AB8F2C54-2D83-4987-A457-488B412381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7" y="2073"/>
                  <a:ext cx="256" cy="400"/>
                </a:xfrm>
                <a:custGeom>
                  <a:avLst/>
                  <a:gdLst>
                    <a:gd name="T0" fmla="*/ 256 w 256"/>
                    <a:gd name="T1" fmla="*/ 400 h 400"/>
                    <a:gd name="T2" fmla="*/ 256 w 256"/>
                    <a:gd name="T3" fmla="*/ 400 h 400"/>
                    <a:gd name="T4" fmla="*/ 256 w 256"/>
                    <a:gd name="T5" fmla="*/ 380 h 400"/>
                    <a:gd name="T6" fmla="*/ 254 w 256"/>
                    <a:gd name="T7" fmla="*/ 358 h 400"/>
                    <a:gd name="T8" fmla="*/ 250 w 256"/>
                    <a:gd name="T9" fmla="*/ 332 h 400"/>
                    <a:gd name="T10" fmla="*/ 242 w 256"/>
                    <a:gd name="T11" fmla="*/ 298 h 400"/>
                    <a:gd name="T12" fmla="*/ 230 w 256"/>
                    <a:gd name="T13" fmla="*/ 264 h 400"/>
                    <a:gd name="T14" fmla="*/ 220 w 256"/>
                    <a:gd name="T15" fmla="*/ 246 h 400"/>
                    <a:gd name="T16" fmla="*/ 210 w 256"/>
                    <a:gd name="T17" fmla="*/ 228 h 400"/>
                    <a:gd name="T18" fmla="*/ 198 w 256"/>
                    <a:gd name="T19" fmla="*/ 210 h 400"/>
                    <a:gd name="T20" fmla="*/ 184 w 256"/>
                    <a:gd name="T21" fmla="*/ 192 h 400"/>
                    <a:gd name="T22" fmla="*/ 184 w 256"/>
                    <a:gd name="T23" fmla="*/ 192 h 400"/>
                    <a:gd name="T24" fmla="*/ 130 w 256"/>
                    <a:gd name="T25" fmla="*/ 132 h 400"/>
                    <a:gd name="T26" fmla="*/ 88 w 256"/>
                    <a:gd name="T27" fmla="*/ 90 h 400"/>
                    <a:gd name="T28" fmla="*/ 60 w 256"/>
                    <a:gd name="T29" fmla="*/ 62 h 400"/>
                    <a:gd name="T30" fmla="*/ 48 w 256"/>
                    <a:gd name="T31" fmla="*/ 50 h 400"/>
                    <a:gd name="T32" fmla="*/ 40 w 256"/>
                    <a:gd name="T33" fmla="*/ 40 h 400"/>
                    <a:gd name="T34" fmla="*/ 40 w 256"/>
                    <a:gd name="T35" fmla="*/ 40 h 400"/>
                    <a:gd name="T36" fmla="*/ 22 w 256"/>
                    <a:gd name="T37" fmla="*/ 10 h 400"/>
                    <a:gd name="T38" fmla="*/ 16 w 256"/>
                    <a:gd name="T39" fmla="*/ 0 h 400"/>
                    <a:gd name="T40" fmla="*/ 16 w 256"/>
                    <a:gd name="T41" fmla="*/ 0 h 400"/>
                    <a:gd name="T42" fmla="*/ 6 w 256"/>
                    <a:gd name="T43" fmla="*/ 70 h 400"/>
                    <a:gd name="T44" fmla="*/ 0 w 256"/>
                    <a:gd name="T45" fmla="*/ 130 h 400"/>
                    <a:gd name="T46" fmla="*/ 0 w 256"/>
                    <a:gd name="T47" fmla="*/ 156 h 400"/>
                    <a:gd name="T48" fmla="*/ 0 w 256"/>
                    <a:gd name="T49" fmla="*/ 176 h 400"/>
                    <a:gd name="T50" fmla="*/ 0 w 256"/>
                    <a:gd name="T51" fmla="*/ 176 h 400"/>
                    <a:gd name="T52" fmla="*/ 4 w 256"/>
                    <a:gd name="T53" fmla="*/ 196 h 400"/>
                    <a:gd name="T54" fmla="*/ 8 w 256"/>
                    <a:gd name="T55" fmla="*/ 220 h 400"/>
                    <a:gd name="T56" fmla="*/ 16 w 256"/>
                    <a:gd name="T57" fmla="*/ 246 h 400"/>
                    <a:gd name="T58" fmla="*/ 26 w 256"/>
                    <a:gd name="T59" fmla="*/ 272 h 400"/>
                    <a:gd name="T60" fmla="*/ 36 w 256"/>
                    <a:gd name="T61" fmla="*/ 298 h 400"/>
                    <a:gd name="T62" fmla="*/ 52 w 256"/>
                    <a:gd name="T63" fmla="*/ 320 h 400"/>
                    <a:gd name="T64" fmla="*/ 60 w 256"/>
                    <a:gd name="T65" fmla="*/ 330 h 400"/>
                    <a:gd name="T66" fmla="*/ 68 w 256"/>
                    <a:gd name="T67" fmla="*/ 340 h 400"/>
                    <a:gd name="T68" fmla="*/ 78 w 256"/>
                    <a:gd name="T69" fmla="*/ 346 h 400"/>
                    <a:gd name="T70" fmla="*/ 88 w 256"/>
                    <a:gd name="T71" fmla="*/ 352 h 400"/>
                    <a:gd name="T72" fmla="*/ 88 w 256"/>
                    <a:gd name="T73" fmla="*/ 352 h 400"/>
                    <a:gd name="T74" fmla="*/ 132 w 256"/>
                    <a:gd name="T75" fmla="*/ 370 h 400"/>
                    <a:gd name="T76" fmla="*/ 174 w 256"/>
                    <a:gd name="T77" fmla="*/ 384 h 400"/>
                    <a:gd name="T78" fmla="*/ 216 w 256"/>
                    <a:gd name="T79" fmla="*/ 400 h 400"/>
                    <a:gd name="T80" fmla="*/ 256 w 256"/>
                    <a:gd name="T81" fmla="*/ 400 h 4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56" h="400">
                      <a:moveTo>
                        <a:pt x="256" y="400"/>
                      </a:moveTo>
                      <a:lnTo>
                        <a:pt x="256" y="400"/>
                      </a:lnTo>
                      <a:lnTo>
                        <a:pt x="256" y="380"/>
                      </a:lnTo>
                      <a:lnTo>
                        <a:pt x="254" y="358"/>
                      </a:lnTo>
                      <a:lnTo>
                        <a:pt x="250" y="332"/>
                      </a:lnTo>
                      <a:lnTo>
                        <a:pt x="242" y="298"/>
                      </a:lnTo>
                      <a:lnTo>
                        <a:pt x="230" y="264"/>
                      </a:lnTo>
                      <a:lnTo>
                        <a:pt x="220" y="246"/>
                      </a:lnTo>
                      <a:lnTo>
                        <a:pt x="210" y="228"/>
                      </a:lnTo>
                      <a:lnTo>
                        <a:pt x="198" y="210"/>
                      </a:lnTo>
                      <a:lnTo>
                        <a:pt x="184" y="192"/>
                      </a:lnTo>
                      <a:lnTo>
                        <a:pt x="184" y="192"/>
                      </a:lnTo>
                      <a:lnTo>
                        <a:pt x="130" y="132"/>
                      </a:lnTo>
                      <a:lnTo>
                        <a:pt x="88" y="90"/>
                      </a:lnTo>
                      <a:lnTo>
                        <a:pt x="60" y="62"/>
                      </a:lnTo>
                      <a:lnTo>
                        <a:pt x="48" y="50"/>
                      </a:lnTo>
                      <a:lnTo>
                        <a:pt x="40" y="40"/>
                      </a:lnTo>
                      <a:lnTo>
                        <a:pt x="40" y="40"/>
                      </a:lnTo>
                      <a:lnTo>
                        <a:pt x="22" y="10"/>
                      </a:lnTo>
                      <a:lnTo>
                        <a:pt x="16" y="0"/>
                      </a:lnTo>
                      <a:lnTo>
                        <a:pt x="16" y="0"/>
                      </a:lnTo>
                      <a:lnTo>
                        <a:pt x="6" y="70"/>
                      </a:lnTo>
                      <a:lnTo>
                        <a:pt x="0" y="130"/>
                      </a:lnTo>
                      <a:lnTo>
                        <a:pt x="0" y="156"/>
                      </a:lnTo>
                      <a:lnTo>
                        <a:pt x="0" y="176"/>
                      </a:lnTo>
                      <a:lnTo>
                        <a:pt x="0" y="176"/>
                      </a:lnTo>
                      <a:lnTo>
                        <a:pt x="4" y="196"/>
                      </a:lnTo>
                      <a:lnTo>
                        <a:pt x="8" y="220"/>
                      </a:lnTo>
                      <a:lnTo>
                        <a:pt x="16" y="246"/>
                      </a:lnTo>
                      <a:lnTo>
                        <a:pt x="26" y="272"/>
                      </a:lnTo>
                      <a:lnTo>
                        <a:pt x="36" y="298"/>
                      </a:lnTo>
                      <a:lnTo>
                        <a:pt x="52" y="320"/>
                      </a:lnTo>
                      <a:lnTo>
                        <a:pt x="60" y="330"/>
                      </a:lnTo>
                      <a:lnTo>
                        <a:pt x="68" y="340"/>
                      </a:lnTo>
                      <a:lnTo>
                        <a:pt x="78" y="346"/>
                      </a:lnTo>
                      <a:lnTo>
                        <a:pt x="88" y="352"/>
                      </a:lnTo>
                      <a:lnTo>
                        <a:pt x="88" y="352"/>
                      </a:lnTo>
                      <a:lnTo>
                        <a:pt x="132" y="370"/>
                      </a:lnTo>
                      <a:lnTo>
                        <a:pt x="174" y="384"/>
                      </a:lnTo>
                      <a:lnTo>
                        <a:pt x="216" y="400"/>
                      </a:lnTo>
                      <a:lnTo>
                        <a:pt x="256" y="400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4" name="Freeform 220">
                  <a:extLst>
                    <a:ext uri="{FF2B5EF4-FFF2-40B4-BE49-F238E27FC236}">
                      <a16:creationId xmlns:a16="http://schemas.microsoft.com/office/drawing/2014/main" id="{56DEDD0A-9EB4-4DED-9651-C4BEC3C704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3" y="1825"/>
                  <a:ext cx="298" cy="432"/>
                </a:xfrm>
                <a:custGeom>
                  <a:avLst/>
                  <a:gdLst>
                    <a:gd name="T0" fmla="*/ 2 w 298"/>
                    <a:gd name="T1" fmla="*/ 432 h 432"/>
                    <a:gd name="T2" fmla="*/ 2 w 298"/>
                    <a:gd name="T3" fmla="*/ 432 h 432"/>
                    <a:gd name="T4" fmla="*/ 0 w 298"/>
                    <a:gd name="T5" fmla="*/ 430 h 432"/>
                    <a:gd name="T6" fmla="*/ 2 w 298"/>
                    <a:gd name="T7" fmla="*/ 426 h 432"/>
                    <a:gd name="T8" fmla="*/ 6 w 298"/>
                    <a:gd name="T9" fmla="*/ 422 h 432"/>
                    <a:gd name="T10" fmla="*/ 12 w 298"/>
                    <a:gd name="T11" fmla="*/ 416 h 432"/>
                    <a:gd name="T12" fmla="*/ 26 w 298"/>
                    <a:gd name="T13" fmla="*/ 410 h 432"/>
                    <a:gd name="T14" fmla="*/ 46 w 298"/>
                    <a:gd name="T15" fmla="*/ 402 h 432"/>
                    <a:gd name="T16" fmla="*/ 74 w 298"/>
                    <a:gd name="T17" fmla="*/ 392 h 432"/>
                    <a:gd name="T18" fmla="*/ 74 w 298"/>
                    <a:gd name="T19" fmla="*/ 392 h 432"/>
                    <a:gd name="T20" fmla="*/ 106 w 298"/>
                    <a:gd name="T21" fmla="*/ 380 h 432"/>
                    <a:gd name="T22" fmla="*/ 136 w 298"/>
                    <a:gd name="T23" fmla="*/ 366 h 432"/>
                    <a:gd name="T24" fmla="*/ 164 w 298"/>
                    <a:gd name="T25" fmla="*/ 348 h 432"/>
                    <a:gd name="T26" fmla="*/ 190 w 298"/>
                    <a:gd name="T27" fmla="*/ 328 h 432"/>
                    <a:gd name="T28" fmla="*/ 212 w 298"/>
                    <a:gd name="T29" fmla="*/ 308 h 432"/>
                    <a:gd name="T30" fmla="*/ 232 w 298"/>
                    <a:gd name="T31" fmla="*/ 288 h 432"/>
                    <a:gd name="T32" fmla="*/ 246 w 298"/>
                    <a:gd name="T33" fmla="*/ 266 h 432"/>
                    <a:gd name="T34" fmla="*/ 258 w 298"/>
                    <a:gd name="T35" fmla="*/ 248 h 432"/>
                    <a:gd name="T36" fmla="*/ 258 w 298"/>
                    <a:gd name="T37" fmla="*/ 248 h 432"/>
                    <a:gd name="T38" fmla="*/ 262 w 298"/>
                    <a:gd name="T39" fmla="*/ 238 h 432"/>
                    <a:gd name="T40" fmla="*/ 266 w 298"/>
                    <a:gd name="T41" fmla="*/ 224 h 432"/>
                    <a:gd name="T42" fmla="*/ 274 w 298"/>
                    <a:gd name="T43" fmla="*/ 188 h 432"/>
                    <a:gd name="T44" fmla="*/ 282 w 298"/>
                    <a:gd name="T45" fmla="*/ 148 h 432"/>
                    <a:gd name="T46" fmla="*/ 288 w 298"/>
                    <a:gd name="T47" fmla="*/ 106 h 432"/>
                    <a:gd name="T48" fmla="*/ 296 w 298"/>
                    <a:gd name="T49" fmla="*/ 32 h 432"/>
                    <a:gd name="T50" fmla="*/ 298 w 298"/>
                    <a:gd name="T51" fmla="*/ 0 h 432"/>
                    <a:gd name="T52" fmla="*/ 298 w 298"/>
                    <a:gd name="T53" fmla="*/ 0 h 432"/>
                    <a:gd name="T54" fmla="*/ 278 w 298"/>
                    <a:gd name="T55" fmla="*/ 14 h 432"/>
                    <a:gd name="T56" fmla="*/ 228 w 298"/>
                    <a:gd name="T57" fmla="*/ 52 h 432"/>
                    <a:gd name="T58" fmla="*/ 200 w 298"/>
                    <a:gd name="T59" fmla="*/ 78 h 432"/>
                    <a:gd name="T60" fmla="*/ 172 w 298"/>
                    <a:gd name="T61" fmla="*/ 104 h 432"/>
                    <a:gd name="T62" fmla="*/ 148 w 298"/>
                    <a:gd name="T63" fmla="*/ 132 h 432"/>
                    <a:gd name="T64" fmla="*/ 138 w 298"/>
                    <a:gd name="T65" fmla="*/ 146 h 432"/>
                    <a:gd name="T66" fmla="*/ 130 w 298"/>
                    <a:gd name="T67" fmla="*/ 160 h 432"/>
                    <a:gd name="T68" fmla="*/ 130 w 298"/>
                    <a:gd name="T69" fmla="*/ 160 h 432"/>
                    <a:gd name="T70" fmla="*/ 100 w 298"/>
                    <a:gd name="T71" fmla="*/ 220 h 432"/>
                    <a:gd name="T72" fmla="*/ 70 w 298"/>
                    <a:gd name="T73" fmla="*/ 280 h 432"/>
                    <a:gd name="T74" fmla="*/ 34 w 298"/>
                    <a:gd name="T75" fmla="*/ 360 h 432"/>
                    <a:gd name="T76" fmla="*/ 34 w 298"/>
                    <a:gd name="T77" fmla="*/ 360 h 432"/>
                    <a:gd name="T78" fmla="*/ 2 w 298"/>
                    <a:gd name="T79" fmla="*/ 432 h 432"/>
                    <a:gd name="T80" fmla="*/ 2 w 298"/>
                    <a:gd name="T81" fmla="*/ 432 h 4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98" h="432">
                      <a:moveTo>
                        <a:pt x="2" y="432"/>
                      </a:moveTo>
                      <a:lnTo>
                        <a:pt x="2" y="432"/>
                      </a:lnTo>
                      <a:lnTo>
                        <a:pt x="0" y="430"/>
                      </a:lnTo>
                      <a:lnTo>
                        <a:pt x="2" y="426"/>
                      </a:lnTo>
                      <a:lnTo>
                        <a:pt x="6" y="422"/>
                      </a:lnTo>
                      <a:lnTo>
                        <a:pt x="12" y="416"/>
                      </a:lnTo>
                      <a:lnTo>
                        <a:pt x="26" y="410"/>
                      </a:lnTo>
                      <a:lnTo>
                        <a:pt x="46" y="402"/>
                      </a:lnTo>
                      <a:lnTo>
                        <a:pt x="74" y="392"/>
                      </a:lnTo>
                      <a:lnTo>
                        <a:pt x="74" y="392"/>
                      </a:lnTo>
                      <a:lnTo>
                        <a:pt x="106" y="380"/>
                      </a:lnTo>
                      <a:lnTo>
                        <a:pt x="136" y="366"/>
                      </a:lnTo>
                      <a:lnTo>
                        <a:pt x="164" y="348"/>
                      </a:lnTo>
                      <a:lnTo>
                        <a:pt x="190" y="328"/>
                      </a:lnTo>
                      <a:lnTo>
                        <a:pt x="212" y="308"/>
                      </a:lnTo>
                      <a:lnTo>
                        <a:pt x="232" y="288"/>
                      </a:lnTo>
                      <a:lnTo>
                        <a:pt x="246" y="266"/>
                      </a:lnTo>
                      <a:lnTo>
                        <a:pt x="258" y="248"/>
                      </a:lnTo>
                      <a:lnTo>
                        <a:pt x="258" y="248"/>
                      </a:lnTo>
                      <a:lnTo>
                        <a:pt x="262" y="238"/>
                      </a:lnTo>
                      <a:lnTo>
                        <a:pt x="266" y="224"/>
                      </a:lnTo>
                      <a:lnTo>
                        <a:pt x="274" y="188"/>
                      </a:lnTo>
                      <a:lnTo>
                        <a:pt x="282" y="148"/>
                      </a:lnTo>
                      <a:lnTo>
                        <a:pt x="288" y="106"/>
                      </a:lnTo>
                      <a:lnTo>
                        <a:pt x="296" y="32"/>
                      </a:lnTo>
                      <a:lnTo>
                        <a:pt x="298" y="0"/>
                      </a:lnTo>
                      <a:lnTo>
                        <a:pt x="298" y="0"/>
                      </a:lnTo>
                      <a:lnTo>
                        <a:pt x="278" y="14"/>
                      </a:lnTo>
                      <a:lnTo>
                        <a:pt x="228" y="52"/>
                      </a:lnTo>
                      <a:lnTo>
                        <a:pt x="200" y="78"/>
                      </a:lnTo>
                      <a:lnTo>
                        <a:pt x="172" y="104"/>
                      </a:lnTo>
                      <a:lnTo>
                        <a:pt x="148" y="132"/>
                      </a:lnTo>
                      <a:lnTo>
                        <a:pt x="138" y="146"/>
                      </a:lnTo>
                      <a:lnTo>
                        <a:pt x="130" y="160"/>
                      </a:lnTo>
                      <a:lnTo>
                        <a:pt x="130" y="160"/>
                      </a:lnTo>
                      <a:lnTo>
                        <a:pt x="100" y="220"/>
                      </a:lnTo>
                      <a:lnTo>
                        <a:pt x="70" y="280"/>
                      </a:lnTo>
                      <a:lnTo>
                        <a:pt x="34" y="360"/>
                      </a:lnTo>
                      <a:lnTo>
                        <a:pt x="34" y="360"/>
                      </a:lnTo>
                      <a:lnTo>
                        <a:pt x="2" y="432"/>
                      </a:lnTo>
                      <a:lnTo>
                        <a:pt x="2" y="432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5" name="Freeform 221">
                  <a:extLst>
                    <a:ext uri="{FF2B5EF4-FFF2-40B4-BE49-F238E27FC236}">
                      <a16:creationId xmlns:a16="http://schemas.microsoft.com/office/drawing/2014/main" id="{E84E9605-C923-4C52-AEEE-C9F89031DE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9" y="1521"/>
                  <a:ext cx="256" cy="464"/>
                </a:xfrm>
                <a:custGeom>
                  <a:avLst/>
                  <a:gdLst>
                    <a:gd name="T0" fmla="*/ 0 w 256"/>
                    <a:gd name="T1" fmla="*/ 464 h 464"/>
                    <a:gd name="T2" fmla="*/ 0 w 256"/>
                    <a:gd name="T3" fmla="*/ 464 h 464"/>
                    <a:gd name="T4" fmla="*/ 52 w 256"/>
                    <a:gd name="T5" fmla="*/ 418 h 464"/>
                    <a:gd name="T6" fmla="*/ 94 w 256"/>
                    <a:gd name="T7" fmla="*/ 378 h 464"/>
                    <a:gd name="T8" fmla="*/ 128 w 256"/>
                    <a:gd name="T9" fmla="*/ 344 h 464"/>
                    <a:gd name="T10" fmla="*/ 128 w 256"/>
                    <a:gd name="T11" fmla="*/ 344 h 464"/>
                    <a:gd name="T12" fmla="*/ 142 w 256"/>
                    <a:gd name="T13" fmla="*/ 330 h 464"/>
                    <a:gd name="T14" fmla="*/ 156 w 256"/>
                    <a:gd name="T15" fmla="*/ 314 h 464"/>
                    <a:gd name="T16" fmla="*/ 174 w 256"/>
                    <a:gd name="T17" fmla="*/ 298 h 464"/>
                    <a:gd name="T18" fmla="*/ 190 w 256"/>
                    <a:gd name="T19" fmla="*/ 280 h 464"/>
                    <a:gd name="T20" fmla="*/ 206 w 256"/>
                    <a:gd name="T21" fmla="*/ 258 h 464"/>
                    <a:gd name="T22" fmla="*/ 220 w 256"/>
                    <a:gd name="T23" fmla="*/ 234 h 464"/>
                    <a:gd name="T24" fmla="*/ 226 w 256"/>
                    <a:gd name="T25" fmla="*/ 218 h 464"/>
                    <a:gd name="T26" fmla="*/ 232 w 256"/>
                    <a:gd name="T27" fmla="*/ 204 h 464"/>
                    <a:gd name="T28" fmla="*/ 236 w 256"/>
                    <a:gd name="T29" fmla="*/ 186 h 464"/>
                    <a:gd name="T30" fmla="*/ 240 w 256"/>
                    <a:gd name="T31" fmla="*/ 168 h 464"/>
                    <a:gd name="T32" fmla="*/ 240 w 256"/>
                    <a:gd name="T33" fmla="*/ 168 h 464"/>
                    <a:gd name="T34" fmla="*/ 250 w 256"/>
                    <a:gd name="T35" fmla="*/ 98 h 464"/>
                    <a:gd name="T36" fmla="*/ 254 w 256"/>
                    <a:gd name="T37" fmla="*/ 46 h 464"/>
                    <a:gd name="T38" fmla="*/ 256 w 256"/>
                    <a:gd name="T39" fmla="*/ 0 h 464"/>
                    <a:gd name="T40" fmla="*/ 256 w 256"/>
                    <a:gd name="T41" fmla="*/ 0 h 464"/>
                    <a:gd name="T42" fmla="*/ 228 w 256"/>
                    <a:gd name="T43" fmla="*/ 20 h 464"/>
                    <a:gd name="T44" fmla="*/ 166 w 256"/>
                    <a:gd name="T45" fmla="*/ 70 h 464"/>
                    <a:gd name="T46" fmla="*/ 130 w 256"/>
                    <a:gd name="T47" fmla="*/ 100 h 464"/>
                    <a:gd name="T48" fmla="*/ 98 w 256"/>
                    <a:gd name="T49" fmla="*/ 130 h 464"/>
                    <a:gd name="T50" fmla="*/ 72 w 256"/>
                    <a:gd name="T51" fmla="*/ 160 h 464"/>
                    <a:gd name="T52" fmla="*/ 62 w 256"/>
                    <a:gd name="T53" fmla="*/ 172 h 464"/>
                    <a:gd name="T54" fmla="*/ 56 w 256"/>
                    <a:gd name="T55" fmla="*/ 184 h 464"/>
                    <a:gd name="T56" fmla="*/ 56 w 256"/>
                    <a:gd name="T57" fmla="*/ 184 h 464"/>
                    <a:gd name="T58" fmla="*/ 46 w 256"/>
                    <a:gd name="T59" fmla="*/ 210 h 464"/>
                    <a:gd name="T60" fmla="*/ 36 w 256"/>
                    <a:gd name="T61" fmla="*/ 244 h 464"/>
                    <a:gd name="T62" fmla="*/ 18 w 256"/>
                    <a:gd name="T63" fmla="*/ 318 h 464"/>
                    <a:gd name="T64" fmla="*/ 6 w 256"/>
                    <a:gd name="T65" fmla="*/ 382 h 464"/>
                    <a:gd name="T66" fmla="*/ 0 w 256"/>
                    <a:gd name="T67" fmla="*/ 408 h 464"/>
                    <a:gd name="T68" fmla="*/ 0 w 256"/>
                    <a:gd name="T69" fmla="*/ 464 h 4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56" h="464">
                      <a:moveTo>
                        <a:pt x="0" y="464"/>
                      </a:moveTo>
                      <a:lnTo>
                        <a:pt x="0" y="464"/>
                      </a:lnTo>
                      <a:lnTo>
                        <a:pt x="52" y="418"/>
                      </a:lnTo>
                      <a:lnTo>
                        <a:pt x="94" y="378"/>
                      </a:lnTo>
                      <a:lnTo>
                        <a:pt x="128" y="344"/>
                      </a:lnTo>
                      <a:lnTo>
                        <a:pt x="128" y="344"/>
                      </a:lnTo>
                      <a:lnTo>
                        <a:pt x="142" y="330"/>
                      </a:lnTo>
                      <a:lnTo>
                        <a:pt x="156" y="314"/>
                      </a:lnTo>
                      <a:lnTo>
                        <a:pt x="174" y="298"/>
                      </a:lnTo>
                      <a:lnTo>
                        <a:pt x="190" y="280"/>
                      </a:lnTo>
                      <a:lnTo>
                        <a:pt x="206" y="258"/>
                      </a:lnTo>
                      <a:lnTo>
                        <a:pt x="220" y="234"/>
                      </a:lnTo>
                      <a:lnTo>
                        <a:pt x="226" y="218"/>
                      </a:lnTo>
                      <a:lnTo>
                        <a:pt x="232" y="204"/>
                      </a:lnTo>
                      <a:lnTo>
                        <a:pt x="236" y="186"/>
                      </a:lnTo>
                      <a:lnTo>
                        <a:pt x="240" y="168"/>
                      </a:lnTo>
                      <a:lnTo>
                        <a:pt x="240" y="168"/>
                      </a:lnTo>
                      <a:lnTo>
                        <a:pt x="250" y="98"/>
                      </a:lnTo>
                      <a:lnTo>
                        <a:pt x="254" y="46"/>
                      </a:lnTo>
                      <a:lnTo>
                        <a:pt x="256" y="0"/>
                      </a:lnTo>
                      <a:lnTo>
                        <a:pt x="256" y="0"/>
                      </a:lnTo>
                      <a:lnTo>
                        <a:pt x="228" y="20"/>
                      </a:lnTo>
                      <a:lnTo>
                        <a:pt x="166" y="70"/>
                      </a:lnTo>
                      <a:lnTo>
                        <a:pt x="130" y="100"/>
                      </a:lnTo>
                      <a:lnTo>
                        <a:pt x="98" y="130"/>
                      </a:lnTo>
                      <a:lnTo>
                        <a:pt x="72" y="160"/>
                      </a:lnTo>
                      <a:lnTo>
                        <a:pt x="62" y="172"/>
                      </a:lnTo>
                      <a:lnTo>
                        <a:pt x="56" y="184"/>
                      </a:lnTo>
                      <a:lnTo>
                        <a:pt x="56" y="184"/>
                      </a:lnTo>
                      <a:lnTo>
                        <a:pt x="46" y="210"/>
                      </a:lnTo>
                      <a:lnTo>
                        <a:pt x="36" y="244"/>
                      </a:lnTo>
                      <a:lnTo>
                        <a:pt x="18" y="318"/>
                      </a:lnTo>
                      <a:lnTo>
                        <a:pt x="6" y="382"/>
                      </a:lnTo>
                      <a:lnTo>
                        <a:pt x="0" y="408"/>
                      </a:lnTo>
                      <a:lnTo>
                        <a:pt x="0" y="464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6" name="Freeform 222">
                  <a:extLst>
                    <a:ext uri="{FF2B5EF4-FFF2-40B4-BE49-F238E27FC236}">
                      <a16:creationId xmlns:a16="http://schemas.microsoft.com/office/drawing/2014/main" id="{A4A82AD7-D3CD-4B09-AEEE-6D774CDEBF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67" y="1705"/>
                  <a:ext cx="192" cy="576"/>
                </a:xfrm>
                <a:custGeom>
                  <a:avLst/>
                  <a:gdLst>
                    <a:gd name="T0" fmla="*/ 192 w 192"/>
                    <a:gd name="T1" fmla="*/ 568 h 576"/>
                    <a:gd name="T2" fmla="*/ 192 w 192"/>
                    <a:gd name="T3" fmla="*/ 568 h 576"/>
                    <a:gd name="T4" fmla="*/ 188 w 192"/>
                    <a:gd name="T5" fmla="*/ 564 h 576"/>
                    <a:gd name="T6" fmla="*/ 180 w 192"/>
                    <a:gd name="T7" fmla="*/ 554 h 576"/>
                    <a:gd name="T8" fmla="*/ 180 w 192"/>
                    <a:gd name="T9" fmla="*/ 554 h 576"/>
                    <a:gd name="T10" fmla="*/ 174 w 192"/>
                    <a:gd name="T11" fmla="*/ 548 h 576"/>
                    <a:gd name="T12" fmla="*/ 170 w 192"/>
                    <a:gd name="T13" fmla="*/ 540 h 576"/>
                    <a:gd name="T14" fmla="*/ 168 w 192"/>
                    <a:gd name="T15" fmla="*/ 530 h 576"/>
                    <a:gd name="T16" fmla="*/ 168 w 192"/>
                    <a:gd name="T17" fmla="*/ 520 h 576"/>
                    <a:gd name="T18" fmla="*/ 168 w 192"/>
                    <a:gd name="T19" fmla="*/ 520 h 576"/>
                    <a:gd name="T20" fmla="*/ 172 w 192"/>
                    <a:gd name="T21" fmla="*/ 496 h 576"/>
                    <a:gd name="T22" fmla="*/ 176 w 192"/>
                    <a:gd name="T23" fmla="*/ 466 h 576"/>
                    <a:gd name="T24" fmla="*/ 182 w 192"/>
                    <a:gd name="T25" fmla="*/ 420 h 576"/>
                    <a:gd name="T26" fmla="*/ 184 w 192"/>
                    <a:gd name="T27" fmla="*/ 392 h 576"/>
                    <a:gd name="T28" fmla="*/ 184 w 192"/>
                    <a:gd name="T29" fmla="*/ 360 h 576"/>
                    <a:gd name="T30" fmla="*/ 184 w 192"/>
                    <a:gd name="T31" fmla="*/ 360 h 576"/>
                    <a:gd name="T32" fmla="*/ 184 w 192"/>
                    <a:gd name="T33" fmla="*/ 342 h 576"/>
                    <a:gd name="T34" fmla="*/ 182 w 192"/>
                    <a:gd name="T35" fmla="*/ 322 h 576"/>
                    <a:gd name="T36" fmla="*/ 174 w 192"/>
                    <a:gd name="T37" fmla="*/ 278 h 576"/>
                    <a:gd name="T38" fmla="*/ 162 w 192"/>
                    <a:gd name="T39" fmla="*/ 234 h 576"/>
                    <a:gd name="T40" fmla="*/ 150 w 192"/>
                    <a:gd name="T41" fmla="*/ 188 h 576"/>
                    <a:gd name="T42" fmla="*/ 126 w 192"/>
                    <a:gd name="T43" fmla="*/ 110 h 576"/>
                    <a:gd name="T44" fmla="*/ 116 w 192"/>
                    <a:gd name="T45" fmla="*/ 82 h 576"/>
                    <a:gd name="T46" fmla="*/ 112 w 192"/>
                    <a:gd name="T47" fmla="*/ 64 h 576"/>
                    <a:gd name="T48" fmla="*/ 112 w 192"/>
                    <a:gd name="T49" fmla="*/ 64 h 576"/>
                    <a:gd name="T50" fmla="*/ 102 w 192"/>
                    <a:gd name="T51" fmla="*/ 20 h 576"/>
                    <a:gd name="T52" fmla="*/ 96 w 192"/>
                    <a:gd name="T53" fmla="*/ 0 h 576"/>
                    <a:gd name="T54" fmla="*/ 96 w 192"/>
                    <a:gd name="T55" fmla="*/ 0 h 576"/>
                    <a:gd name="T56" fmla="*/ 82 w 192"/>
                    <a:gd name="T57" fmla="*/ 22 h 576"/>
                    <a:gd name="T58" fmla="*/ 52 w 192"/>
                    <a:gd name="T59" fmla="*/ 80 h 576"/>
                    <a:gd name="T60" fmla="*/ 34 w 192"/>
                    <a:gd name="T61" fmla="*/ 116 h 576"/>
                    <a:gd name="T62" fmla="*/ 18 w 192"/>
                    <a:gd name="T63" fmla="*/ 152 h 576"/>
                    <a:gd name="T64" fmla="*/ 6 w 192"/>
                    <a:gd name="T65" fmla="*/ 190 h 576"/>
                    <a:gd name="T66" fmla="*/ 2 w 192"/>
                    <a:gd name="T67" fmla="*/ 208 h 576"/>
                    <a:gd name="T68" fmla="*/ 0 w 192"/>
                    <a:gd name="T69" fmla="*/ 224 h 576"/>
                    <a:gd name="T70" fmla="*/ 0 w 192"/>
                    <a:gd name="T71" fmla="*/ 224 h 576"/>
                    <a:gd name="T72" fmla="*/ 0 w 192"/>
                    <a:gd name="T73" fmla="*/ 256 h 576"/>
                    <a:gd name="T74" fmla="*/ 2 w 192"/>
                    <a:gd name="T75" fmla="*/ 288 h 576"/>
                    <a:gd name="T76" fmla="*/ 10 w 192"/>
                    <a:gd name="T77" fmla="*/ 318 h 576"/>
                    <a:gd name="T78" fmla="*/ 18 w 192"/>
                    <a:gd name="T79" fmla="*/ 346 h 576"/>
                    <a:gd name="T80" fmla="*/ 30 w 192"/>
                    <a:gd name="T81" fmla="*/ 374 h 576"/>
                    <a:gd name="T82" fmla="*/ 44 w 192"/>
                    <a:gd name="T83" fmla="*/ 398 h 576"/>
                    <a:gd name="T84" fmla="*/ 58 w 192"/>
                    <a:gd name="T85" fmla="*/ 420 h 576"/>
                    <a:gd name="T86" fmla="*/ 72 w 192"/>
                    <a:gd name="T87" fmla="*/ 440 h 576"/>
                    <a:gd name="T88" fmla="*/ 72 w 192"/>
                    <a:gd name="T89" fmla="*/ 440 h 576"/>
                    <a:gd name="T90" fmla="*/ 102 w 192"/>
                    <a:gd name="T91" fmla="*/ 482 h 576"/>
                    <a:gd name="T92" fmla="*/ 134 w 192"/>
                    <a:gd name="T93" fmla="*/ 526 h 576"/>
                    <a:gd name="T94" fmla="*/ 168 w 192"/>
                    <a:gd name="T95" fmla="*/ 576 h 576"/>
                    <a:gd name="T96" fmla="*/ 192 w 192"/>
                    <a:gd name="T97" fmla="*/ 568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92" h="576">
                      <a:moveTo>
                        <a:pt x="192" y="568"/>
                      </a:moveTo>
                      <a:lnTo>
                        <a:pt x="192" y="568"/>
                      </a:lnTo>
                      <a:lnTo>
                        <a:pt x="188" y="564"/>
                      </a:lnTo>
                      <a:lnTo>
                        <a:pt x="180" y="554"/>
                      </a:lnTo>
                      <a:lnTo>
                        <a:pt x="180" y="554"/>
                      </a:lnTo>
                      <a:lnTo>
                        <a:pt x="174" y="548"/>
                      </a:lnTo>
                      <a:lnTo>
                        <a:pt x="170" y="540"/>
                      </a:lnTo>
                      <a:lnTo>
                        <a:pt x="168" y="530"/>
                      </a:lnTo>
                      <a:lnTo>
                        <a:pt x="168" y="520"/>
                      </a:lnTo>
                      <a:lnTo>
                        <a:pt x="168" y="520"/>
                      </a:lnTo>
                      <a:lnTo>
                        <a:pt x="172" y="496"/>
                      </a:lnTo>
                      <a:lnTo>
                        <a:pt x="176" y="466"/>
                      </a:lnTo>
                      <a:lnTo>
                        <a:pt x="182" y="420"/>
                      </a:lnTo>
                      <a:lnTo>
                        <a:pt x="184" y="392"/>
                      </a:lnTo>
                      <a:lnTo>
                        <a:pt x="184" y="360"/>
                      </a:lnTo>
                      <a:lnTo>
                        <a:pt x="184" y="360"/>
                      </a:lnTo>
                      <a:lnTo>
                        <a:pt x="184" y="342"/>
                      </a:lnTo>
                      <a:lnTo>
                        <a:pt x="182" y="322"/>
                      </a:lnTo>
                      <a:lnTo>
                        <a:pt x="174" y="278"/>
                      </a:lnTo>
                      <a:lnTo>
                        <a:pt x="162" y="234"/>
                      </a:lnTo>
                      <a:lnTo>
                        <a:pt x="150" y="188"/>
                      </a:lnTo>
                      <a:lnTo>
                        <a:pt x="126" y="110"/>
                      </a:lnTo>
                      <a:lnTo>
                        <a:pt x="116" y="82"/>
                      </a:lnTo>
                      <a:lnTo>
                        <a:pt x="112" y="64"/>
                      </a:lnTo>
                      <a:lnTo>
                        <a:pt x="112" y="64"/>
                      </a:lnTo>
                      <a:lnTo>
                        <a:pt x="102" y="20"/>
                      </a:lnTo>
                      <a:lnTo>
                        <a:pt x="96" y="0"/>
                      </a:lnTo>
                      <a:lnTo>
                        <a:pt x="96" y="0"/>
                      </a:lnTo>
                      <a:lnTo>
                        <a:pt x="82" y="22"/>
                      </a:lnTo>
                      <a:lnTo>
                        <a:pt x="52" y="80"/>
                      </a:lnTo>
                      <a:lnTo>
                        <a:pt x="34" y="116"/>
                      </a:lnTo>
                      <a:lnTo>
                        <a:pt x="18" y="152"/>
                      </a:lnTo>
                      <a:lnTo>
                        <a:pt x="6" y="190"/>
                      </a:lnTo>
                      <a:lnTo>
                        <a:pt x="2" y="208"/>
                      </a:lnTo>
                      <a:lnTo>
                        <a:pt x="0" y="224"/>
                      </a:lnTo>
                      <a:lnTo>
                        <a:pt x="0" y="224"/>
                      </a:lnTo>
                      <a:lnTo>
                        <a:pt x="0" y="256"/>
                      </a:lnTo>
                      <a:lnTo>
                        <a:pt x="2" y="288"/>
                      </a:lnTo>
                      <a:lnTo>
                        <a:pt x="10" y="318"/>
                      </a:lnTo>
                      <a:lnTo>
                        <a:pt x="18" y="346"/>
                      </a:lnTo>
                      <a:lnTo>
                        <a:pt x="30" y="374"/>
                      </a:lnTo>
                      <a:lnTo>
                        <a:pt x="44" y="398"/>
                      </a:lnTo>
                      <a:lnTo>
                        <a:pt x="58" y="420"/>
                      </a:lnTo>
                      <a:lnTo>
                        <a:pt x="72" y="440"/>
                      </a:lnTo>
                      <a:lnTo>
                        <a:pt x="72" y="440"/>
                      </a:lnTo>
                      <a:lnTo>
                        <a:pt x="102" y="482"/>
                      </a:lnTo>
                      <a:lnTo>
                        <a:pt x="134" y="526"/>
                      </a:lnTo>
                      <a:lnTo>
                        <a:pt x="168" y="576"/>
                      </a:lnTo>
                      <a:lnTo>
                        <a:pt x="192" y="568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7" name="Freeform 223">
                  <a:extLst>
                    <a:ext uri="{FF2B5EF4-FFF2-40B4-BE49-F238E27FC236}">
                      <a16:creationId xmlns:a16="http://schemas.microsoft.com/office/drawing/2014/main" id="{B43900DC-4B7C-4781-AE80-0C4FF52B09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3" y="3224"/>
                  <a:ext cx="316" cy="312"/>
                </a:xfrm>
                <a:custGeom>
                  <a:avLst/>
                  <a:gdLst>
                    <a:gd name="T0" fmla="*/ 0 w 316"/>
                    <a:gd name="T1" fmla="*/ 312 h 312"/>
                    <a:gd name="T2" fmla="*/ 24 w 316"/>
                    <a:gd name="T3" fmla="*/ 216 h 312"/>
                    <a:gd name="T4" fmla="*/ 26 w 316"/>
                    <a:gd name="T5" fmla="*/ 216 h 312"/>
                    <a:gd name="T6" fmla="*/ 42 w 316"/>
                    <a:gd name="T7" fmla="*/ 220 h 312"/>
                    <a:gd name="T8" fmla="*/ 56 w 316"/>
                    <a:gd name="T9" fmla="*/ 220 h 312"/>
                    <a:gd name="T10" fmla="*/ 64 w 316"/>
                    <a:gd name="T11" fmla="*/ 208 h 312"/>
                    <a:gd name="T12" fmla="*/ 68 w 316"/>
                    <a:gd name="T13" fmla="*/ 184 h 312"/>
                    <a:gd name="T14" fmla="*/ 76 w 316"/>
                    <a:gd name="T15" fmla="*/ 144 h 312"/>
                    <a:gd name="T16" fmla="*/ 88 w 316"/>
                    <a:gd name="T17" fmla="*/ 124 h 312"/>
                    <a:gd name="T18" fmla="*/ 96 w 316"/>
                    <a:gd name="T19" fmla="*/ 120 h 312"/>
                    <a:gd name="T20" fmla="*/ 114 w 316"/>
                    <a:gd name="T21" fmla="*/ 118 h 312"/>
                    <a:gd name="T22" fmla="*/ 134 w 316"/>
                    <a:gd name="T23" fmla="*/ 116 h 312"/>
                    <a:gd name="T24" fmla="*/ 142 w 316"/>
                    <a:gd name="T25" fmla="*/ 106 h 312"/>
                    <a:gd name="T26" fmla="*/ 144 w 316"/>
                    <a:gd name="T27" fmla="*/ 96 h 312"/>
                    <a:gd name="T28" fmla="*/ 142 w 316"/>
                    <a:gd name="T29" fmla="*/ 74 h 312"/>
                    <a:gd name="T30" fmla="*/ 134 w 316"/>
                    <a:gd name="T31" fmla="*/ 46 h 312"/>
                    <a:gd name="T32" fmla="*/ 146 w 316"/>
                    <a:gd name="T33" fmla="*/ 34 h 312"/>
                    <a:gd name="T34" fmla="*/ 160 w 316"/>
                    <a:gd name="T35" fmla="*/ 32 h 312"/>
                    <a:gd name="T36" fmla="*/ 192 w 316"/>
                    <a:gd name="T37" fmla="*/ 32 h 312"/>
                    <a:gd name="T38" fmla="*/ 226 w 316"/>
                    <a:gd name="T39" fmla="*/ 36 h 312"/>
                    <a:gd name="T40" fmla="*/ 232 w 316"/>
                    <a:gd name="T41" fmla="*/ 32 h 312"/>
                    <a:gd name="T42" fmla="*/ 234 w 316"/>
                    <a:gd name="T43" fmla="*/ 28 h 312"/>
                    <a:gd name="T44" fmla="*/ 250 w 316"/>
                    <a:gd name="T45" fmla="*/ 10 h 312"/>
                    <a:gd name="T46" fmla="*/ 268 w 316"/>
                    <a:gd name="T47" fmla="*/ 0 h 312"/>
                    <a:gd name="T48" fmla="*/ 272 w 316"/>
                    <a:gd name="T49" fmla="*/ 0 h 312"/>
                    <a:gd name="T50" fmla="*/ 274 w 316"/>
                    <a:gd name="T51" fmla="*/ 10 h 312"/>
                    <a:gd name="T52" fmla="*/ 274 w 316"/>
                    <a:gd name="T53" fmla="*/ 46 h 312"/>
                    <a:gd name="T54" fmla="*/ 280 w 316"/>
                    <a:gd name="T55" fmla="*/ 56 h 312"/>
                    <a:gd name="T56" fmla="*/ 290 w 316"/>
                    <a:gd name="T57" fmla="*/ 58 h 312"/>
                    <a:gd name="T58" fmla="*/ 304 w 316"/>
                    <a:gd name="T59" fmla="*/ 64 h 312"/>
                    <a:gd name="T60" fmla="*/ 306 w 316"/>
                    <a:gd name="T61" fmla="*/ 74 h 312"/>
                    <a:gd name="T62" fmla="*/ 304 w 316"/>
                    <a:gd name="T63" fmla="*/ 80 h 312"/>
                    <a:gd name="T64" fmla="*/ 296 w 316"/>
                    <a:gd name="T65" fmla="*/ 92 h 312"/>
                    <a:gd name="T66" fmla="*/ 286 w 316"/>
                    <a:gd name="T67" fmla="*/ 102 h 312"/>
                    <a:gd name="T68" fmla="*/ 284 w 316"/>
                    <a:gd name="T69" fmla="*/ 112 h 312"/>
                    <a:gd name="T70" fmla="*/ 288 w 316"/>
                    <a:gd name="T71" fmla="*/ 120 h 312"/>
                    <a:gd name="T72" fmla="*/ 298 w 316"/>
                    <a:gd name="T73" fmla="*/ 136 h 312"/>
                    <a:gd name="T74" fmla="*/ 314 w 316"/>
                    <a:gd name="T75" fmla="*/ 148 h 312"/>
                    <a:gd name="T76" fmla="*/ 316 w 316"/>
                    <a:gd name="T77" fmla="*/ 156 h 312"/>
                    <a:gd name="T78" fmla="*/ 312 w 316"/>
                    <a:gd name="T79" fmla="*/ 160 h 312"/>
                    <a:gd name="T80" fmla="*/ 294 w 316"/>
                    <a:gd name="T81" fmla="*/ 168 h 312"/>
                    <a:gd name="T82" fmla="*/ 250 w 316"/>
                    <a:gd name="T83" fmla="*/ 178 h 312"/>
                    <a:gd name="T84" fmla="*/ 240 w 316"/>
                    <a:gd name="T85" fmla="*/ 184 h 312"/>
                    <a:gd name="T86" fmla="*/ 240 w 316"/>
                    <a:gd name="T87" fmla="*/ 204 h 312"/>
                    <a:gd name="T88" fmla="*/ 236 w 316"/>
                    <a:gd name="T89" fmla="*/ 220 h 312"/>
                    <a:gd name="T90" fmla="*/ 232 w 316"/>
                    <a:gd name="T91" fmla="*/ 224 h 312"/>
                    <a:gd name="T92" fmla="*/ 216 w 316"/>
                    <a:gd name="T93" fmla="*/ 226 h 312"/>
                    <a:gd name="T94" fmla="*/ 176 w 316"/>
                    <a:gd name="T95" fmla="*/ 230 h 312"/>
                    <a:gd name="T96" fmla="*/ 168 w 316"/>
                    <a:gd name="T97" fmla="*/ 232 h 312"/>
                    <a:gd name="T98" fmla="*/ 170 w 316"/>
                    <a:gd name="T99" fmla="*/ 240 h 312"/>
                    <a:gd name="T100" fmla="*/ 174 w 316"/>
                    <a:gd name="T101" fmla="*/ 258 h 312"/>
                    <a:gd name="T102" fmla="*/ 168 w 316"/>
                    <a:gd name="T103" fmla="*/ 268 h 312"/>
                    <a:gd name="T104" fmla="*/ 160 w 316"/>
                    <a:gd name="T105" fmla="*/ 272 h 312"/>
                    <a:gd name="T106" fmla="*/ 138 w 316"/>
                    <a:gd name="T107" fmla="*/ 282 h 312"/>
                    <a:gd name="T108" fmla="*/ 96 w 316"/>
                    <a:gd name="T109" fmla="*/ 288 h 312"/>
                    <a:gd name="T110" fmla="*/ 62 w 316"/>
                    <a:gd name="T111" fmla="*/ 290 h 312"/>
                    <a:gd name="T112" fmla="*/ 24 w 316"/>
                    <a:gd name="T113" fmla="*/ 296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316" h="312">
                      <a:moveTo>
                        <a:pt x="0" y="312"/>
                      </a:moveTo>
                      <a:lnTo>
                        <a:pt x="0" y="312"/>
                      </a:lnTo>
                      <a:lnTo>
                        <a:pt x="12" y="266"/>
                      </a:lnTo>
                      <a:lnTo>
                        <a:pt x="24" y="216"/>
                      </a:lnTo>
                      <a:lnTo>
                        <a:pt x="24" y="216"/>
                      </a:lnTo>
                      <a:lnTo>
                        <a:pt x="26" y="216"/>
                      </a:lnTo>
                      <a:lnTo>
                        <a:pt x="30" y="216"/>
                      </a:lnTo>
                      <a:lnTo>
                        <a:pt x="42" y="220"/>
                      </a:lnTo>
                      <a:lnTo>
                        <a:pt x="50" y="220"/>
                      </a:lnTo>
                      <a:lnTo>
                        <a:pt x="56" y="220"/>
                      </a:lnTo>
                      <a:lnTo>
                        <a:pt x="62" y="216"/>
                      </a:lnTo>
                      <a:lnTo>
                        <a:pt x="64" y="208"/>
                      </a:lnTo>
                      <a:lnTo>
                        <a:pt x="64" y="208"/>
                      </a:lnTo>
                      <a:lnTo>
                        <a:pt x="68" y="184"/>
                      </a:lnTo>
                      <a:lnTo>
                        <a:pt x="72" y="156"/>
                      </a:lnTo>
                      <a:lnTo>
                        <a:pt x="76" y="144"/>
                      </a:lnTo>
                      <a:lnTo>
                        <a:pt x="82" y="132"/>
                      </a:lnTo>
                      <a:lnTo>
                        <a:pt x="88" y="124"/>
                      </a:lnTo>
                      <a:lnTo>
                        <a:pt x="96" y="120"/>
                      </a:lnTo>
                      <a:lnTo>
                        <a:pt x="96" y="120"/>
                      </a:lnTo>
                      <a:lnTo>
                        <a:pt x="104" y="118"/>
                      </a:lnTo>
                      <a:lnTo>
                        <a:pt x="114" y="118"/>
                      </a:lnTo>
                      <a:lnTo>
                        <a:pt x="128" y="118"/>
                      </a:lnTo>
                      <a:lnTo>
                        <a:pt x="134" y="116"/>
                      </a:lnTo>
                      <a:lnTo>
                        <a:pt x="138" y="112"/>
                      </a:lnTo>
                      <a:lnTo>
                        <a:pt x="142" y="106"/>
                      </a:lnTo>
                      <a:lnTo>
                        <a:pt x="144" y="96"/>
                      </a:lnTo>
                      <a:lnTo>
                        <a:pt x="144" y="96"/>
                      </a:lnTo>
                      <a:lnTo>
                        <a:pt x="144" y="84"/>
                      </a:lnTo>
                      <a:lnTo>
                        <a:pt x="142" y="74"/>
                      </a:lnTo>
                      <a:lnTo>
                        <a:pt x="136" y="54"/>
                      </a:lnTo>
                      <a:lnTo>
                        <a:pt x="134" y="46"/>
                      </a:lnTo>
                      <a:lnTo>
                        <a:pt x="138" y="40"/>
                      </a:lnTo>
                      <a:lnTo>
                        <a:pt x="146" y="34"/>
                      </a:lnTo>
                      <a:lnTo>
                        <a:pt x="160" y="32"/>
                      </a:lnTo>
                      <a:lnTo>
                        <a:pt x="160" y="32"/>
                      </a:lnTo>
                      <a:lnTo>
                        <a:pt x="176" y="32"/>
                      </a:lnTo>
                      <a:lnTo>
                        <a:pt x="192" y="32"/>
                      </a:lnTo>
                      <a:lnTo>
                        <a:pt x="214" y="34"/>
                      </a:lnTo>
                      <a:lnTo>
                        <a:pt x="226" y="36"/>
                      </a:lnTo>
                      <a:lnTo>
                        <a:pt x="230" y="34"/>
                      </a:lnTo>
                      <a:lnTo>
                        <a:pt x="232" y="32"/>
                      </a:lnTo>
                      <a:lnTo>
                        <a:pt x="232" y="32"/>
                      </a:lnTo>
                      <a:lnTo>
                        <a:pt x="234" y="28"/>
                      </a:lnTo>
                      <a:lnTo>
                        <a:pt x="238" y="22"/>
                      </a:lnTo>
                      <a:lnTo>
                        <a:pt x="250" y="10"/>
                      </a:lnTo>
                      <a:lnTo>
                        <a:pt x="264" y="2"/>
                      </a:lnTo>
                      <a:lnTo>
                        <a:pt x="268" y="0"/>
                      </a:lnTo>
                      <a:lnTo>
                        <a:pt x="272" y="0"/>
                      </a:lnTo>
                      <a:lnTo>
                        <a:pt x="272" y="0"/>
                      </a:lnTo>
                      <a:lnTo>
                        <a:pt x="274" y="4"/>
                      </a:lnTo>
                      <a:lnTo>
                        <a:pt x="274" y="10"/>
                      </a:lnTo>
                      <a:lnTo>
                        <a:pt x="274" y="28"/>
                      </a:lnTo>
                      <a:lnTo>
                        <a:pt x="274" y="46"/>
                      </a:lnTo>
                      <a:lnTo>
                        <a:pt x="276" y="52"/>
                      </a:lnTo>
                      <a:lnTo>
                        <a:pt x="280" y="56"/>
                      </a:lnTo>
                      <a:lnTo>
                        <a:pt x="280" y="56"/>
                      </a:lnTo>
                      <a:lnTo>
                        <a:pt x="290" y="58"/>
                      </a:lnTo>
                      <a:lnTo>
                        <a:pt x="300" y="62"/>
                      </a:lnTo>
                      <a:lnTo>
                        <a:pt x="304" y="64"/>
                      </a:lnTo>
                      <a:lnTo>
                        <a:pt x="306" y="68"/>
                      </a:lnTo>
                      <a:lnTo>
                        <a:pt x="306" y="74"/>
                      </a:lnTo>
                      <a:lnTo>
                        <a:pt x="304" y="80"/>
                      </a:lnTo>
                      <a:lnTo>
                        <a:pt x="304" y="80"/>
                      </a:lnTo>
                      <a:lnTo>
                        <a:pt x="300" y="86"/>
                      </a:lnTo>
                      <a:lnTo>
                        <a:pt x="296" y="92"/>
                      </a:lnTo>
                      <a:lnTo>
                        <a:pt x="288" y="98"/>
                      </a:lnTo>
                      <a:lnTo>
                        <a:pt x="286" y="102"/>
                      </a:lnTo>
                      <a:lnTo>
                        <a:pt x="284" y="106"/>
                      </a:lnTo>
                      <a:lnTo>
                        <a:pt x="284" y="112"/>
                      </a:lnTo>
                      <a:lnTo>
                        <a:pt x="288" y="120"/>
                      </a:lnTo>
                      <a:lnTo>
                        <a:pt x="288" y="120"/>
                      </a:lnTo>
                      <a:lnTo>
                        <a:pt x="294" y="128"/>
                      </a:lnTo>
                      <a:lnTo>
                        <a:pt x="298" y="136"/>
                      </a:lnTo>
                      <a:lnTo>
                        <a:pt x="310" y="144"/>
                      </a:lnTo>
                      <a:lnTo>
                        <a:pt x="314" y="148"/>
                      </a:lnTo>
                      <a:lnTo>
                        <a:pt x="316" y="152"/>
                      </a:lnTo>
                      <a:lnTo>
                        <a:pt x="316" y="156"/>
                      </a:lnTo>
                      <a:lnTo>
                        <a:pt x="312" y="160"/>
                      </a:lnTo>
                      <a:lnTo>
                        <a:pt x="312" y="160"/>
                      </a:lnTo>
                      <a:lnTo>
                        <a:pt x="304" y="164"/>
                      </a:lnTo>
                      <a:lnTo>
                        <a:pt x="294" y="168"/>
                      </a:lnTo>
                      <a:lnTo>
                        <a:pt x="270" y="174"/>
                      </a:lnTo>
                      <a:lnTo>
                        <a:pt x="250" y="178"/>
                      </a:lnTo>
                      <a:lnTo>
                        <a:pt x="242" y="182"/>
                      </a:lnTo>
                      <a:lnTo>
                        <a:pt x="240" y="184"/>
                      </a:lnTo>
                      <a:lnTo>
                        <a:pt x="240" y="184"/>
                      </a:lnTo>
                      <a:lnTo>
                        <a:pt x="240" y="204"/>
                      </a:lnTo>
                      <a:lnTo>
                        <a:pt x="238" y="216"/>
                      </a:lnTo>
                      <a:lnTo>
                        <a:pt x="236" y="220"/>
                      </a:lnTo>
                      <a:lnTo>
                        <a:pt x="232" y="224"/>
                      </a:lnTo>
                      <a:lnTo>
                        <a:pt x="232" y="224"/>
                      </a:lnTo>
                      <a:lnTo>
                        <a:pt x="226" y="226"/>
                      </a:lnTo>
                      <a:lnTo>
                        <a:pt x="216" y="226"/>
                      </a:lnTo>
                      <a:lnTo>
                        <a:pt x="196" y="228"/>
                      </a:lnTo>
                      <a:lnTo>
                        <a:pt x="176" y="230"/>
                      </a:lnTo>
                      <a:lnTo>
                        <a:pt x="170" y="230"/>
                      </a:lnTo>
                      <a:lnTo>
                        <a:pt x="168" y="232"/>
                      </a:lnTo>
                      <a:lnTo>
                        <a:pt x="168" y="232"/>
                      </a:lnTo>
                      <a:lnTo>
                        <a:pt x="170" y="240"/>
                      </a:lnTo>
                      <a:lnTo>
                        <a:pt x="174" y="252"/>
                      </a:lnTo>
                      <a:lnTo>
                        <a:pt x="174" y="258"/>
                      </a:lnTo>
                      <a:lnTo>
                        <a:pt x="172" y="264"/>
                      </a:lnTo>
                      <a:lnTo>
                        <a:pt x="168" y="268"/>
                      </a:lnTo>
                      <a:lnTo>
                        <a:pt x="160" y="272"/>
                      </a:lnTo>
                      <a:lnTo>
                        <a:pt x="160" y="272"/>
                      </a:lnTo>
                      <a:lnTo>
                        <a:pt x="148" y="276"/>
                      </a:lnTo>
                      <a:lnTo>
                        <a:pt x="138" y="282"/>
                      </a:lnTo>
                      <a:lnTo>
                        <a:pt x="124" y="286"/>
                      </a:lnTo>
                      <a:lnTo>
                        <a:pt x="96" y="288"/>
                      </a:lnTo>
                      <a:lnTo>
                        <a:pt x="96" y="288"/>
                      </a:lnTo>
                      <a:lnTo>
                        <a:pt x="62" y="290"/>
                      </a:lnTo>
                      <a:lnTo>
                        <a:pt x="40" y="292"/>
                      </a:lnTo>
                      <a:lnTo>
                        <a:pt x="24" y="296"/>
                      </a:lnTo>
                      <a:lnTo>
                        <a:pt x="0" y="312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8" name="Freeform 224">
                  <a:extLst>
                    <a:ext uri="{FF2B5EF4-FFF2-40B4-BE49-F238E27FC236}">
                      <a16:creationId xmlns:a16="http://schemas.microsoft.com/office/drawing/2014/main" id="{9082D641-7414-48FE-9B4C-E82519D51B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61" y="2929"/>
                  <a:ext cx="228" cy="391"/>
                </a:xfrm>
                <a:custGeom>
                  <a:avLst/>
                  <a:gdLst>
                    <a:gd name="T0" fmla="*/ 94 w 228"/>
                    <a:gd name="T1" fmla="*/ 391 h 391"/>
                    <a:gd name="T2" fmla="*/ 52 w 228"/>
                    <a:gd name="T3" fmla="*/ 361 h 391"/>
                    <a:gd name="T4" fmla="*/ 28 w 228"/>
                    <a:gd name="T5" fmla="*/ 339 h 391"/>
                    <a:gd name="T6" fmla="*/ 22 w 228"/>
                    <a:gd name="T7" fmla="*/ 323 h 391"/>
                    <a:gd name="T8" fmla="*/ 22 w 228"/>
                    <a:gd name="T9" fmla="*/ 319 h 391"/>
                    <a:gd name="T10" fmla="*/ 36 w 228"/>
                    <a:gd name="T11" fmla="*/ 293 h 391"/>
                    <a:gd name="T12" fmla="*/ 34 w 228"/>
                    <a:gd name="T13" fmla="*/ 283 h 391"/>
                    <a:gd name="T14" fmla="*/ 30 w 228"/>
                    <a:gd name="T15" fmla="*/ 279 h 391"/>
                    <a:gd name="T16" fmla="*/ 6 w 228"/>
                    <a:gd name="T17" fmla="*/ 254 h 391"/>
                    <a:gd name="T18" fmla="*/ 6 w 228"/>
                    <a:gd name="T19" fmla="*/ 248 h 391"/>
                    <a:gd name="T20" fmla="*/ 10 w 228"/>
                    <a:gd name="T21" fmla="*/ 242 h 391"/>
                    <a:gd name="T22" fmla="*/ 20 w 228"/>
                    <a:gd name="T23" fmla="*/ 234 h 391"/>
                    <a:gd name="T24" fmla="*/ 24 w 228"/>
                    <a:gd name="T25" fmla="*/ 224 h 391"/>
                    <a:gd name="T26" fmla="*/ 22 w 228"/>
                    <a:gd name="T27" fmla="*/ 216 h 391"/>
                    <a:gd name="T28" fmla="*/ 6 w 228"/>
                    <a:gd name="T29" fmla="*/ 180 h 391"/>
                    <a:gd name="T30" fmla="*/ 0 w 228"/>
                    <a:gd name="T31" fmla="*/ 168 h 391"/>
                    <a:gd name="T32" fmla="*/ 6 w 228"/>
                    <a:gd name="T33" fmla="*/ 160 h 391"/>
                    <a:gd name="T34" fmla="*/ 28 w 228"/>
                    <a:gd name="T35" fmla="*/ 154 h 391"/>
                    <a:gd name="T36" fmla="*/ 36 w 228"/>
                    <a:gd name="T37" fmla="*/ 148 h 391"/>
                    <a:gd name="T38" fmla="*/ 38 w 228"/>
                    <a:gd name="T39" fmla="*/ 144 h 391"/>
                    <a:gd name="T40" fmla="*/ 36 w 228"/>
                    <a:gd name="T41" fmla="*/ 130 h 391"/>
                    <a:gd name="T42" fmla="*/ 28 w 228"/>
                    <a:gd name="T43" fmla="*/ 98 h 391"/>
                    <a:gd name="T44" fmla="*/ 32 w 228"/>
                    <a:gd name="T45" fmla="*/ 82 h 391"/>
                    <a:gd name="T46" fmla="*/ 38 w 228"/>
                    <a:gd name="T47" fmla="*/ 80 h 391"/>
                    <a:gd name="T48" fmla="*/ 52 w 228"/>
                    <a:gd name="T49" fmla="*/ 78 h 391"/>
                    <a:gd name="T50" fmla="*/ 74 w 228"/>
                    <a:gd name="T51" fmla="*/ 72 h 391"/>
                    <a:gd name="T52" fmla="*/ 78 w 228"/>
                    <a:gd name="T53" fmla="*/ 64 h 391"/>
                    <a:gd name="T54" fmla="*/ 80 w 228"/>
                    <a:gd name="T55" fmla="*/ 48 h 391"/>
                    <a:gd name="T56" fmla="*/ 84 w 228"/>
                    <a:gd name="T57" fmla="*/ 14 h 391"/>
                    <a:gd name="T58" fmla="*/ 94 w 228"/>
                    <a:gd name="T59" fmla="*/ 2 h 391"/>
                    <a:gd name="T60" fmla="*/ 102 w 228"/>
                    <a:gd name="T61" fmla="*/ 0 h 391"/>
                    <a:gd name="T62" fmla="*/ 110 w 228"/>
                    <a:gd name="T63" fmla="*/ 4 h 391"/>
                    <a:gd name="T64" fmla="*/ 120 w 228"/>
                    <a:gd name="T65" fmla="*/ 18 h 391"/>
                    <a:gd name="T66" fmla="*/ 132 w 228"/>
                    <a:gd name="T67" fmla="*/ 46 h 391"/>
                    <a:gd name="T68" fmla="*/ 142 w 228"/>
                    <a:gd name="T69" fmla="*/ 56 h 391"/>
                    <a:gd name="T70" fmla="*/ 148 w 228"/>
                    <a:gd name="T71" fmla="*/ 56 h 391"/>
                    <a:gd name="T72" fmla="*/ 170 w 228"/>
                    <a:gd name="T73" fmla="*/ 50 h 391"/>
                    <a:gd name="T74" fmla="*/ 180 w 228"/>
                    <a:gd name="T75" fmla="*/ 48 h 391"/>
                    <a:gd name="T76" fmla="*/ 182 w 228"/>
                    <a:gd name="T77" fmla="*/ 56 h 391"/>
                    <a:gd name="T78" fmla="*/ 176 w 228"/>
                    <a:gd name="T79" fmla="*/ 68 h 391"/>
                    <a:gd name="T80" fmla="*/ 170 w 228"/>
                    <a:gd name="T81" fmla="*/ 80 h 391"/>
                    <a:gd name="T82" fmla="*/ 172 w 228"/>
                    <a:gd name="T83" fmla="*/ 90 h 391"/>
                    <a:gd name="T84" fmla="*/ 174 w 228"/>
                    <a:gd name="T85" fmla="*/ 96 h 391"/>
                    <a:gd name="T86" fmla="*/ 182 w 228"/>
                    <a:gd name="T87" fmla="*/ 106 h 391"/>
                    <a:gd name="T88" fmla="*/ 200 w 228"/>
                    <a:gd name="T89" fmla="*/ 112 h 391"/>
                    <a:gd name="T90" fmla="*/ 206 w 228"/>
                    <a:gd name="T91" fmla="*/ 120 h 391"/>
                    <a:gd name="T92" fmla="*/ 210 w 228"/>
                    <a:gd name="T93" fmla="*/ 142 h 391"/>
                    <a:gd name="T94" fmla="*/ 214 w 228"/>
                    <a:gd name="T95" fmla="*/ 160 h 391"/>
                    <a:gd name="T96" fmla="*/ 218 w 228"/>
                    <a:gd name="T97" fmla="*/ 166 h 391"/>
                    <a:gd name="T98" fmla="*/ 226 w 228"/>
                    <a:gd name="T99" fmla="*/ 174 h 391"/>
                    <a:gd name="T100" fmla="*/ 226 w 228"/>
                    <a:gd name="T101" fmla="*/ 184 h 391"/>
                    <a:gd name="T102" fmla="*/ 222 w 228"/>
                    <a:gd name="T103" fmla="*/ 192 h 391"/>
                    <a:gd name="T104" fmla="*/ 210 w 228"/>
                    <a:gd name="T105" fmla="*/ 216 h 391"/>
                    <a:gd name="T106" fmla="*/ 206 w 228"/>
                    <a:gd name="T107" fmla="*/ 240 h 391"/>
                    <a:gd name="T108" fmla="*/ 206 w 228"/>
                    <a:gd name="T109" fmla="*/ 254 h 391"/>
                    <a:gd name="T110" fmla="*/ 212 w 228"/>
                    <a:gd name="T111" fmla="*/ 266 h 391"/>
                    <a:gd name="T112" fmla="*/ 210 w 228"/>
                    <a:gd name="T113" fmla="*/ 273 h 391"/>
                    <a:gd name="T114" fmla="*/ 206 w 228"/>
                    <a:gd name="T115" fmla="*/ 279 h 391"/>
                    <a:gd name="T116" fmla="*/ 182 w 228"/>
                    <a:gd name="T117" fmla="*/ 301 h 391"/>
                    <a:gd name="T118" fmla="*/ 158 w 228"/>
                    <a:gd name="T119" fmla="*/ 319 h 391"/>
                    <a:gd name="T120" fmla="*/ 122 w 228"/>
                    <a:gd name="T121" fmla="*/ 361 h 391"/>
                    <a:gd name="T122" fmla="*/ 98 w 228"/>
                    <a:gd name="T123" fmla="*/ 389 h 391"/>
                    <a:gd name="T124" fmla="*/ 94 w 228"/>
                    <a:gd name="T125" fmla="*/ 391 h 3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28" h="391">
                      <a:moveTo>
                        <a:pt x="94" y="391"/>
                      </a:moveTo>
                      <a:lnTo>
                        <a:pt x="94" y="391"/>
                      </a:lnTo>
                      <a:lnTo>
                        <a:pt x="80" y="381"/>
                      </a:lnTo>
                      <a:lnTo>
                        <a:pt x="52" y="361"/>
                      </a:lnTo>
                      <a:lnTo>
                        <a:pt x="40" y="351"/>
                      </a:lnTo>
                      <a:lnTo>
                        <a:pt x="28" y="339"/>
                      </a:lnTo>
                      <a:lnTo>
                        <a:pt x="22" y="327"/>
                      </a:lnTo>
                      <a:lnTo>
                        <a:pt x="22" y="323"/>
                      </a:lnTo>
                      <a:lnTo>
                        <a:pt x="22" y="319"/>
                      </a:lnTo>
                      <a:lnTo>
                        <a:pt x="22" y="319"/>
                      </a:lnTo>
                      <a:lnTo>
                        <a:pt x="36" y="297"/>
                      </a:lnTo>
                      <a:lnTo>
                        <a:pt x="36" y="293"/>
                      </a:lnTo>
                      <a:lnTo>
                        <a:pt x="36" y="289"/>
                      </a:lnTo>
                      <a:lnTo>
                        <a:pt x="34" y="283"/>
                      </a:lnTo>
                      <a:lnTo>
                        <a:pt x="30" y="279"/>
                      </a:lnTo>
                      <a:lnTo>
                        <a:pt x="30" y="279"/>
                      </a:lnTo>
                      <a:lnTo>
                        <a:pt x="12" y="262"/>
                      </a:lnTo>
                      <a:lnTo>
                        <a:pt x="6" y="254"/>
                      </a:lnTo>
                      <a:lnTo>
                        <a:pt x="6" y="248"/>
                      </a:lnTo>
                      <a:lnTo>
                        <a:pt x="6" y="248"/>
                      </a:lnTo>
                      <a:lnTo>
                        <a:pt x="8" y="246"/>
                      </a:lnTo>
                      <a:lnTo>
                        <a:pt x="10" y="242"/>
                      </a:lnTo>
                      <a:lnTo>
                        <a:pt x="18" y="238"/>
                      </a:lnTo>
                      <a:lnTo>
                        <a:pt x="20" y="234"/>
                      </a:lnTo>
                      <a:lnTo>
                        <a:pt x="24" y="230"/>
                      </a:lnTo>
                      <a:lnTo>
                        <a:pt x="24" y="224"/>
                      </a:lnTo>
                      <a:lnTo>
                        <a:pt x="22" y="216"/>
                      </a:lnTo>
                      <a:lnTo>
                        <a:pt x="22" y="216"/>
                      </a:lnTo>
                      <a:lnTo>
                        <a:pt x="14" y="198"/>
                      </a:lnTo>
                      <a:lnTo>
                        <a:pt x="6" y="180"/>
                      </a:lnTo>
                      <a:lnTo>
                        <a:pt x="2" y="174"/>
                      </a:lnTo>
                      <a:lnTo>
                        <a:pt x="0" y="168"/>
                      </a:lnTo>
                      <a:lnTo>
                        <a:pt x="2" y="162"/>
                      </a:lnTo>
                      <a:lnTo>
                        <a:pt x="6" y="160"/>
                      </a:lnTo>
                      <a:lnTo>
                        <a:pt x="6" y="160"/>
                      </a:lnTo>
                      <a:lnTo>
                        <a:pt x="28" y="154"/>
                      </a:lnTo>
                      <a:lnTo>
                        <a:pt x="34" y="150"/>
                      </a:lnTo>
                      <a:lnTo>
                        <a:pt x="36" y="148"/>
                      </a:lnTo>
                      <a:lnTo>
                        <a:pt x="38" y="144"/>
                      </a:lnTo>
                      <a:lnTo>
                        <a:pt x="38" y="144"/>
                      </a:lnTo>
                      <a:lnTo>
                        <a:pt x="38" y="138"/>
                      </a:lnTo>
                      <a:lnTo>
                        <a:pt x="36" y="130"/>
                      </a:lnTo>
                      <a:lnTo>
                        <a:pt x="30" y="108"/>
                      </a:lnTo>
                      <a:lnTo>
                        <a:pt x="28" y="98"/>
                      </a:lnTo>
                      <a:lnTo>
                        <a:pt x="30" y="90"/>
                      </a:lnTo>
                      <a:lnTo>
                        <a:pt x="32" y="82"/>
                      </a:lnTo>
                      <a:lnTo>
                        <a:pt x="34" y="80"/>
                      </a:lnTo>
                      <a:lnTo>
                        <a:pt x="38" y="80"/>
                      </a:lnTo>
                      <a:lnTo>
                        <a:pt x="38" y="80"/>
                      </a:lnTo>
                      <a:lnTo>
                        <a:pt x="52" y="78"/>
                      </a:lnTo>
                      <a:lnTo>
                        <a:pt x="64" y="76"/>
                      </a:lnTo>
                      <a:lnTo>
                        <a:pt x="74" y="72"/>
                      </a:lnTo>
                      <a:lnTo>
                        <a:pt x="76" y="68"/>
                      </a:lnTo>
                      <a:lnTo>
                        <a:pt x="78" y="64"/>
                      </a:lnTo>
                      <a:lnTo>
                        <a:pt x="78" y="64"/>
                      </a:lnTo>
                      <a:lnTo>
                        <a:pt x="80" y="48"/>
                      </a:lnTo>
                      <a:lnTo>
                        <a:pt x="82" y="26"/>
                      </a:lnTo>
                      <a:lnTo>
                        <a:pt x="84" y="14"/>
                      </a:lnTo>
                      <a:lnTo>
                        <a:pt x="88" y="6"/>
                      </a:lnTo>
                      <a:lnTo>
                        <a:pt x="94" y="2"/>
                      </a:lnTo>
                      <a:lnTo>
                        <a:pt x="98" y="0"/>
                      </a:lnTo>
                      <a:lnTo>
                        <a:pt x="102" y="0"/>
                      </a:lnTo>
                      <a:lnTo>
                        <a:pt x="102" y="0"/>
                      </a:lnTo>
                      <a:lnTo>
                        <a:pt x="110" y="4"/>
                      </a:lnTo>
                      <a:lnTo>
                        <a:pt x="116" y="10"/>
                      </a:lnTo>
                      <a:lnTo>
                        <a:pt x="120" y="18"/>
                      </a:lnTo>
                      <a:lnTo>
                        <a:pt x="126" y="28"/>
                      </a:lnTo>
                      <a:lnTo>
                        <a:pt x="132" y="46"/>
                      </a:lnTo>
                      <a:lnTo>
                        <a:pt x="136" y="52"/>
                      </a:lnTo>
                      <a:lnTo>
                        <a:pt x="142" y="56"/>
                      </a:lnTo>
                      <a:lnTo>
                        <a:pt x="142" y="56"/>
                      </a:lnTo>
                      <a:lnTo>
                        <a:pt x="148" y="56"/>
                      </a:lnTo>
                      <a:lnTo>
                        <a:pt x="156" y="54"/>
                      </a:lnTo>
                      <a:lnTo>
                        <a:pt x="170" y="50"/>
                      </a:lnTo>
                      <a:lnTo>
                        <a:pt x="176" y="48"/>
                      </a:lnTo>
                      <a:lnTo>
                        <a:pt x="180" y="48"/>
                      </a:lnTo>
                      <a:lnTo>
                        <a:pt x="182" y="50"/>
                      </a:lnTo>
                      <a:lnTo>
                        <a:pt x="182" y="56"/>
                      </a:lnTo>
                      <a:lnTo>
                        <a:pt x="182" y="56"/>
                      </a:lnTo>
                      <a:lnTo>
                        <a:pt x="176" y="68"/>
                      </a:lnTo>
                      <a:lnTo>
                        <a:pt x="172" y="76"/>
                      </a:lnTo>
                      <a:lnTo>
                        <a:pt x="170" y="80"/>
                      </a:lnTo>
                      <a:lnTo>
                        <a:pt x="170" y="84"/>
                      </a:lnTo>
                      <a:lnTo>
                        <a:pt x="172" y="90"/>
                      </a:lnTo>
                      <a:lnTo>
                        <a:pt x="174" y="96"/>
                      </a:lnTo>
                      <a:lnTo>
                        <a:pt x="174" y="96"/>
                      </a:lnTo>
                      <a:lnTo>
                        <a:pt x="178" y="102"/>
                      </a:lnTo>
                      <a:lnTo>
                        <a:pt x="182" y="106"/>
                      </a:lnTo>
                      <a:lnTo>
                        <a:pt x="192" y="108"/>
                      </a:lnTo>
                      <a:lnTo>
                        <a:pt x="200" y="112"/>
                      </a:lnTo>
                      <a:lnTo>
                        <a:pt x="204" y="114"/>
                      </a:lnTo>
                      <a:lnTo>
                        <a:pt x="206" y="120"/>
                      </a:lnTo>
                      <a:lnTo>
                        <a:pt x="206" y="120"/>
                      </a:lnTo>
                      <a:lnTo>
                        <a:pt x="210" y="142"/>
                      </a:lnTo>
                      <a:lnTo>
                        <a:pt x="214" y="160"/>
                      </a:lnTo>
                      <a:lnTo>
                        <a:pt x="214" y="160"/>
                      </a:lnTo>
                      <a:lnTo>
                        <a:pt x="216" y="164"/>
                      </a:lnTo>
                      <a:lnTo>
                        <a:pt x="218" y="166"/>
                      </a:lnTo>
                      <a:lnTo>
                        <a:pt x="224" y="170"/>
                      </a:lnTo>
                      <a:lnTo>
                        <a:pt x="226" y="174"/>
                      </a:lnTo>
                      <a:lnTo>
                        <a:pt x="228" y="178"/>
                      </a:lnTo>
                      <a:lnTo>
                        <a:pt x="226" y="184"/>
                      </a:lnTo>
                      <a:lnTo>
                        <a:pt x="222" y="192"/>
                      </a:lnTo>
                      <a:lnTo>
                        <a:pt x="222" y="192"/>
                      </a:lnTo>
                      <a:lnTo>
                        <a:pt x="214" y="206"/>
                      </a:lnTo>
                      <a:lnTo>
                        <a:pt x="210" y="216"/>
                      </a:lnTo>
                      <a:lnTo>
                        <a:pt x="206" y="240"/>
                      </a:lnTo>
                      <a:lnTo>
                        <a:pt x="206" y="240"/>
                      </a:lnTo>
                      <a:lnTo>
                        <a:pt x="206" y="248"/>
                      </a:lnTo>
                      <a:lnTo>
                        <a:pt x="206" y="254"/>
                      </a:lnTo>
                      <a:lnTo>
                        <a:pt x="210" y="262"/>
                      </a:lnTo>
                      <a:lnTo>
                        <a:pt x="212" y="266"/>
                      </a:lnTo>
                      <a:lnTo>
                        <a:pt x="212" y="268"/>
                      </a:lnTo>
                      <a:lnTo>
                        <a:pt x="210" y="273"/>
                      </a:lnTo>
                      <a:lnTo>
                        <a:pt x="206" y="279"/>
                      </a:lnTo>
                      <a:lnTo>
                        <a:pt x="206" y="279"/>
                      </a:lnTo>
                      <a:lnTo>
                        <a:pt x="194" y="291"/>
                      </a:lnTo>
                      <a:lnTo>
                        <a:pt x="182" y="301"/>
                      </a:lnTo>
                      <a:lnTo>
                        <a:pt x="170" y="309"/>
                      </a:lnTo>
                      <a:lnTo>
                        <a:pt x="158" y="319"/>
                      </a:lnTo>
                      <a:lnTo>
                        <a:pt x="158" y="319"/>
                      </a:lnTo>
                      <a:lnTo>
                        <a:pt x="122" y="361"/>
                      </a:lnTo>
                      <a:lnTo>
                        <a:pt x="104" y="383"/>
                      </a:lnTo>
                      <a:lnTo>
                        <a:pt x="98" y="389"/>
                      </a:lnTo>
                      <a:lnTo>
                        <a:pt x="94" y="391"/>
                      </a:lnTo>
                      <a:lnTo>
                        <a:pt x="94" y="391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9" name="Freeform 225">
                  <a:extLst>
                    <a:ext uri="{FF2B5EF4-FFF2-40B4-BE49-F238E27FC236}">
                      <a16:creationId xmlns:a16="http://schemas.microsoft.com/office/drawing/2014/main" id="{C87896BD-BA9B-4D30-B93B-FF14F6CBB0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51" y="3256"/>
                  <a:ext cx="372" cy="244"/>
                </a:xfrm>
                <a:custGeom>
                  <a:avLst/>
                  <a:gdLst>
                    <a:gd name="T0" fmla="*/ 16 w 372"/>
                    <a:gd name="T1" fmla="*/ 96 h 244"/>
                    <a:gd name="T2" fmla="*/ 20 w 372"/>
                    <a:gd name="T3" fmla="*/ 108 h 244"/>
                    <a:gd name="T4" fmla="*/ 30 w 372"/>
                    <a:gd name="T5" fmla="*/ 128 h 244"/>
                    <a:gd name="T6" fmla="*/ 48 w 372"/>
                    <a:gd name="T7" fmla="*/ 148 h 244"/>
                    <a:gd name="T8" fmla="*/ 72 w 372"/>
                    <a:gd name="T9" fmla="*/ 160 h 244"/>
                    <a:gd name="T10" fmla="*/ 84 w 372"/>
                    <a:gd name="T11" fmla="*/ 160 h 244"/>
                    <a:gd name="T12" fmla="*/ 94 w 372"/>
                    <a:gd name="T13" fmla="*/ 152 h 244"/>
                    <a:gd name="T14" fmla="*/ 98 w 372"/>
                    <a:gd name="T15" fmla="*/ 156 h 244"/>
                    <a:gd name="T16" fmla="*/ 104 w 372"/>
                    <a:gd name="T17" fmla="*/ 168 h 244"/>
                    <a:gd name="T18" fmla="*/ 128 w 372"/>
                    <a:gd name="T19" fmla="*/ 204 h 244"/>
                    <a:gd name="T20" fmla="*/ 138 w 372"/>
                    <a:gd name="T21" fmla="*/ 214 h 244"/>
                    <a:gd name="T22" fmla="*/ 152 w 372"/>
                    <a:gd name="T23" fmla="*/ 216 h 244"/>
                    <a:gd name="T24" fmla="*/ 158 w 372"/>
                    <a:gd name="T25" fmla="*/ 214 h 244"/>
                    <a:gd name="T26" fmla="*/ 162 w 372"/>
                    <a:gd name="T27" fmla="*/ 206 h 244"/>
                    <a:gd name="T28" fmla="*/ 164 w 372"/>
                    <a:gd name="T29" fmla="*/ 206 h 244"/>
                    <a:gd name="T30" fmla="*/ 176 w 372"/>
                    <a:gd name="T31" fmla="*/ 216 h 244"/>
                    <a:gd name="T32" fmla="*/ 206 w 372"/>
                    <a:gd name="T33" fmla="*/ 240 h 244"/>
                    <a:gd name="T34" fmla="*/ 216 w 372"/>
                    <a:gd name="T35" fmla="*/ 244 h 244"/>
                    <a:gd name="T36" fmla="*/ 224 w 372"/>
                    <a:gd name="T37" fmla="*/ 240 h 244"/>
                    <a:gd name="T38" fmla="*/ 228 w 372"/>
                    <a:gd name="T39" fmla="*/ 236 h 244"/>
                    <a:gd name="T40" fmla="*/ 232 w 372"/>
                    <a:gd name="T41" fmla="*/ 226 h 244"/>
                    <a:gd name="T42" fmla="*/ 236 w 372"/>
                    <a:gd name="T43" fmla="*/ 222 h 244"/>
                    <a:gd name="T44" fmla="*/ 248 w 372"/>
                    <a:gd name="T45" fmla="*/ 224 h 244"/>
                    <a:gd name="T46" fmla="*/ 258 w 372"/>
                    <a:gd name="T47" fmla="*/ 226 h 244"/>
                    <a:gd name="T48" fmla="*/ 288 w 372"/>
                    <a:gd name="T49" fmla="*/ 224 h 244"/>
                    <a:gd name="T50" fmla="*/ 320 w 372"/>
                    <a:gd name="T51" fmla="*/ 216 h 244"/>
                    <a:gd name="T52" fmla="*/ 334 w 372"/>
                    <a:gd name="T53" fmla="*/ 214 h 244"/>
                    <a:gd name="T54" fmla="*/ 354 w 372"/>
                    <a:gd name="T55" fmla="*/ 212 h 244"/>
                    <a:gd name="T56" fmla="*/ 364 w 372"/>
                    <a:gd name="T57" fmla="*/ 206 h 244"/>
                    <a:gd name="T58" fmla="*/ 368 w 372"/>
                    <a:gd name="T59" fmla="*/ 200 h 244"/>
                    <a:gd name="T60" fmla="*/ 372 w 372"/>
                    <a:gd name="T61" fmla="*/ 184 h 244"/>
                    <a:gd name="T62" fmla="*/ 368 w 372"/>
                    <a:gd name="T63" fmla="*/ 168 h 244"/>
                    <a:gd name="T64" fmla="*/ 368 w 372"/>
                    <a:gd name="T65" fmla="*/ 150 h 244"/>
                    <a:gd name="T66" fmla="*/ 368 w 372"/>
                    <a:gd name="T67" fmla="*/ 144 h 244"/>
                    <a:gd name="T68" fmla="*/ 360 w 372"/>
                    <a:gd name="T69" fmla="*/ 136 h 244"/>
                    <a:gd name="T70" fmla="*/ 342 w 372"/>
                    <a:gd name="T71" fmla="*/ 128 h 244"/>
                    <a:gd name="T72" fmla="*/ 334 w 372"/>
                    <a:gd name="T73" fmla="*/ 124 h 244"/>
                    <a:gd name="T74" fmla="*/ 328 w 372"/>
                    <a:gd name="T75" fmla="*/ 112 h 244"/>
                    <a:gd name="T76" fmla="*/ 322 w 372"/>
                    <a:gd name="T77" fmla="*/ 98 h 244"/>
                    <a:gd name="T78" fmla="*/ 312 w 372"/>
                    <a:gd name="T79" fmla="*/ 78 h 244"/>
                    <a:gd name="T80" fmla="*/ 304 w 372"/>
                    <a:gd name="T81" fmla="*/ 72 h 244"/>
                    <a:gd name="T82" fmla="*/ 288 w 372"/>
                    <a:gd name="T83" fmla="*/ 66 h 244"/>
                    <a:gd name="T84" fmla="*/ 272 w 372"/>
                    <a:gd name="T85" fmla="*/ 56 h 244"/>
                    <a:gd name="T86" fmla="*/ 268 w 372"/>
                    <a:gd name="T87" fmla="*/ 50 h 244"/>
                    <a:gd name="T88" fmla="*/ 264 w 372"/>
                    <a:gd name="T89" fmla="*/ 34 h 244"/>
                    <a:gd name="T90" fmla="*/ 258 w 372"/>
                    <a:gd name="T91" fmla="*/ 26 h 244"/>
                    <a:gd name="T92" fmla="*/ 240 w 372"/>
                    <a:gd name="T93" fmla="*/ 24 h 244"/>
                    <a:gd name="T94" fmla="*/ 228 w 372"/>
                    <a:gd name="T95" fmla="*/ 24 h 244"/>
                    <a:gd name="T96" fmla="*/ 190 w 372"/>
                    <a:gd name="T97" fmla="*/ 16 h 244"/>
                    <a:gd name="T98" fmla="*/ 160 w 372"/>
                    <a:gd name="T99" fmla="*/ 8 h 244"/>
                    <a:gd name="T100" fmla="*/ 158 w 372"/>
                    <a:gd name="T101" fmla="*/ 8 h 244"/>
                    <a:gd name="T102" fmla="*/ 158 w 372"/>
                    <a:gd name="T103" fmla="*/ 2 h 244"/>
                    <a:gd name="T104" fmla="*/ 150 w 372"/>
                    <a:gd name="T105" fmla="*/ 2 h 244"/>
                    <a:gd name="T106" fmla="*/ 128 w 372"/>
                    <a:gd name="T107" fmla="*/ 8 h 244"/>
                    <a:gd name="T108" fmla="*/ 90 w 372"/>
                    <a:gd name="T109" fmla="*/ 26 h 244"/>
                    <a:gd name="T110" fmla="*/ 0 w 372"/>
                    <a:gd name="T111" fmla="*/ 80 h 244"/>
                    <a:gd name="T112" fmla="*/ 8 w 372"/>
                    <a:gd name="T113" fmla="*/ 86 h 244"/>
                    <a:gd name="T114" fmla="*/ 16 w 372"/>
                    <a:gd name="T115" fmla="*/ 94 h 244"/>
                    <a:gd name="T116" fmla="*/ 16 w 372"/>
                    <a:gd name="T117" fmla="*/ 96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72" h="244">
                      <a:moveTo>
                        <a:pt x="16" y="96"/>
                      </a:moveTo>
                      <a:lnTo>
                        <a:pt x="16" y="96"/>
                      </a:lnTo>
                      <a:lnTo>
                        <a:pt x="16" y="100"/>
                      </a:lnTo>
                      <a:lnTo>
                        <a:pt x="20" y="108"/>
                      </a:lnTo>
                      <a:lnTo>
                        <a:pt x="24" y="116"/>
                      </a:lnTo>
                      <a:lnTo>
                        <a:pt x="30" y="128"/>
                      </a:lnTo>
                      <a:lnTo>
                        <a:pt x="38" y="140"/>
                      </a:lnTo>
                      <a:lnTo>
                        <a:pt x="48" y="148"/>
                      </a:lnTo>
                      <a:lnTo>
                        <a:pt x="60" y="156"/>
                      </a:lnTo>
                      <a:lnTo>
                        <a:pt x="72" y="160"/>
                      </a:lnTo>
                      <a:lnTo>
                        <a:pt x="72" y="160"/>
                      </a:lnTo>
                      <a:lnTo>
                        <a:pt x="84" y="160"/>
                      </a:lnTo>
                      <a:lnTo>
                        <a:pt x="90" y="158"/>
                      </a:lnTo>
                      <a:lnTo>
                        <a:pt x="94" y="152"/>
                      </a:lnTo>
                      <a:lnTo>
                        <a:pt x="94" y="152"/>
                      </a:lnTo>
                      <a:lnTo>
                        <a:pt x="98" y="156"/>
                      </a:lnTo>
                      <a:lnTo>
                        <a:pt x="104" y="168"/>
                      </a:lnTo>
                      <a:lnTo>
                        <a:pt x="104" y="168"/>
                      </a:lnTo>
                      <a:lnTo>
                        <a:pt x="116" y="190"/>
                      </a:lnTo>
                      <a:lnTo>
                        <a:pt x="128" y="204"/>
                      </a:lnTo>
                      <a:lnTo>
                        <a:pt x="132" y="210"/>
                      </a:lnTo>
                      <a:lnTo>
                        <a:pt x="138" y="214"/>
                      </a:lnTo>
                      <a:lnTo>
                        <a:pt x="144" y="216"/>
                      </a:lnTo>
                      <a:lnTo>
                        <a:pt x="152" y="216"/>
                      </a:lnTo>
                      <a:lnTo>
                        <a:pt x="152" y="216"/>
                      </a:lnTo>
                      <a:lnTo>
                        <a:pt x="158" y="214"/>
                      </a:lnTo>
                      <a:lnTo>
                        <a:pt x="160" y="212"/>
                      </a:lnTo>
                      <a:lnTo>
                        <a:pt x="162" y="206"/>
                      </a:lnTo>
                      <a:lnTo>
                        <a:pt x="162" y="206"/>
                      </a:lnTo>
                      <a:lnTo>
                        <a:pt x="164" y="206"/>
                      </a:lnTo>
                      <a:lnTo>
                        <a:pt x="176" y="216"/>
                      </a:lnTo>
                      <a:lnTo>
                        <a:pt x="176" y="216"/>
                      </a:lnTo>
                      <a:lnTo>
                        <a:pt x="192" y="230"/>
                      </a:lnTo>
                      <a:lnTo>
                        <a:pt x="206" y="240"/>
                      </a:lnTo>
                      <a:lnTo>
                        <a:pt x="210" y="242"/>
                      </a:lnTo>
                      <a:lnTo>
                        <a:pt x="216" y="244"/>
                      </a:lnTo>
                      <a:lnTo>
                        <a:pt x="220" y="242"/>
                      </a:lnTo>
                      <a:lnTo>
                        <a:pt x="224" y="240"/>
                      </a:lnTo>
                      <a:lnTo>
                        <a:pt x="224" y="240"/>
                      </a:lnTo>
                      <a:lnTo>
                        <a:pt x="228" y="236"/>
                      </a:lnTo>
                      <a:lnTo>
                        <a:pt x="230" y="232"/>
                      </a:lnTo>
                      <a:lnTo>
                        <a:pt x="232" y="226"/>
                      </a:lnTo>
                      <a:lnTo>
                        <a:pt x="234" y="222"/>
                      </a:lnTo>
                      <a:lnTo>
                        <a:pt x="236" y="222"/>
                      </a:lnTo>
                      <a:lnTo>
                        <a:pt x="240" y="222"/>
                      </a:lnTo>
                      <a:lnTo>
                        <a:pt x="248" y="224"/>
                      </a:lnTo>
                      <a:lnTo>
                        <a:pt x="248" y="224"/>
                      </a:lnTo>
                      <a:lnTo>
                        <a:pt x="258" y="226"/>
                      </a:lnTo>
                      <a:lnTo>
                        <a:pt x="268" y="226"/>
                      </a:lnTo>
                      <a:lnTo>
                        <a:pt x="288" y="224"/>
                      </a:lnTo>
                      <a:lnTo>
                        <a:pt x="306" y="220"/>
                      </a:lnTo>
                      <a:lnTo>
                        <a:pt x="320" y="216"/>
                      </a:lnTo>
                      <a:lnTo>
                        <a:pt x="320" y="216"/>
                      </a:lnTo>
                      <a:lnTo>
                        <a:pt x="334" y="214"/>
                      </a:lnTo>
                      <a:lnTo>
                        <a:pt x="348" y="212"/>
                      </a:lnTo>
                      <a:lnTo>
                        <a:pt x="354" y="212"/>
                      </a:lnTo>
                      <a:lnTo>
                        <a:pt x="360" y="208"/>
                      </a:lnTo>
                      <a:lnTo>
                        <a:pt x="364" y="206"/>
                      </a:lnTo>
                      <a:lnTo>
                        <a:pt x="368" y="200"/>
                      </a:lnTo>
                      <a:lnTo>
                        <a:pt x="368" y="200"/>
                      </a:lnTo>
                      <a:lnTo>
                        <a:pt x="372" y="190"/>
                      </a:lnTo>
                      <a:lnTo>
                        <a:pt x="372" y="184"/>
                      </a:lnTo>
                      <a:lnTo>
                        <a:pt x="368" y="168"/>
                      </a:lnTo>
                      <a:lnTo>
                        <a:pt x="368" y="168"/>
                      </a:lnTo>
                      <a:lnTo>
                        <a:pt x="368" y="158"/>
                      </a:lnTo>
                      <a:lnTo>
                        <a:pt x="368" y="150"/>
                      </a:lnTo>
                      <a:lnTo>
                        <a:pt x="368" y="146"/>
                      </a:lnTo>
                      <a:lnTo>
                        <a:pt x="368" y="144"/>
                      </a:lnTo>
                      <a:lnTo>
                        <a:pt x="360" y="136"/>
                      </a:lnTo>
                      <a:lnTo>
                        <a:pt x="360" y="136"/>
                      </a:lnTo>
                      <a:lnTo>
                        <a:pt x="350" y="130"/>
                      </a:lnTo>
                      <a:lnTo>
                        <a:pt x="342" y="128"/>
                      </a:lnTo>
                      <a:lnTo>
                        <a:pt x="338" y="126"/>
                      </a:lnTo>
                      <a:lnTo>
                        <a:pt x="334" y="124"/>
                      </a:lnTo>
                      <a:lnTo>
                        <a:pt x="332" y="118"/>
                      </a:lnTo>
                      <a:lnTo>
                        <a:pt x="328" y="112"/>
                      </a:lnTo>
                      <a:lnTo>
                        <a:pt x="328" y="112"/>
                      </a:lnTo>
                      <a:lnTo>
                        <a:pt x="322" y="98"/>
                      </a:lnTo>
                      <a:lnTo>
                        <a:pt x="318" y="86"/>
                      </a:lnTo>
                      <a:lnTo>
                        <a:pt x="312" y="78"/>
                      </a:lnTo>
                      <a:lnTo>
                        <a:pt x="304" y="72"/>
                      </a:lnTo>
                      <a:lnTo>
                        <a:pt x="304" y="72"/>
                      </a:lnTo>
                      <a:lnTo>
                        <a:pt x="296" y="68"/>
                      </a:lnTo>
                      <a:lnTo>
                        <a:pt x="288" y="66"/>
                      </a:lnTo>
                      <a:lnTo>
                        <a:pt x="282" y="64"/>
                      </a:lnTo>
                      <a:lnTo>
                        <a:pt x="272" y="56"/>
                      </a:lnTo>
                      <a:lnTo>
                        <a:pt x="272" y="56"/>
                      </a:lnTo>
                      <a:lnTo>
                        <a:pt x="268" y="50"/>
                      </a:lnTo>
                      <a:lnTo>
                        <a:pt x="266" y="44"/>
                      </a:lnTo>
                      <a:lnTo>
                        <a:pt x="264" y="34"/>
                      </a:lnTo>
                      <a:lnTo>
                        <a:pt x="262" y="30"/>
                      </a:lnTo>
                      <a:lnTo>
                        <a:pt x="258" y="26"/>
                      </a:lnTo>
                      <a:lnTo>
                        <a:pt x="250" y="24"/>
                      </a:lnTo>
                      <a:lnTo>
                        <a:pt x="240" y="24"/>
                      </a:lnTo>
                      <a:lnTo>
                        <a:pt x="240" y="24"/>
                      </a:lnTo>
                      <a:lnTo>
                        <a:pt x="228" y="24"/>
                      </a:lnTo>
                      <a:lnTo>
                        <a:pt x="214" y="22"/>
                      </a:lnTo>
                      <a:lnTo>
                        <a:pt x="190" y="16"/>
                      </a:lnTo>
                      <a:lnTo>
                        <a:pt x="170" y="10"/>
                      </a:lnTo>
                      <a:lnTo>
                        <a:pt x="160" y="8"/>
                      </a:lnTo>
                      <a:lnTo>
                        <a:pt x="160" y="8"/>
                      </a:lnTo>
                      <a:lnTo>
                        <a:pt x="158" y="8"/>
                      </a:lnTo>
                      <a:lnTo>
                        <a:pt x="158" y="6"/>
                      </a:lnTo>
                      <a:lnTo>
                        <a:pt x="158" y="2"/>
                      </a:lnTo>
                      <a:lnTo>
                        <a:pt x="156" y="0"/>
                      </a:lnTo>
                      <a:lnTo>
                        <a:pt x="150" y="2"/>
                      </a:lnTo>
                      <a:lnTo>
                        <a:pt x="128" y="8"/>
                      </a:lnTo>
                      <a:lnTo>
                        <a:pt x="128" y="8"/>
                      </a:lnTo>
                      <a:lnTo>
                        <a:pt x="110" y="16"/>
                      </a:lnTo>
                      <a:lnTo>
                        <a:pt x="90" y="26"/>
                      </a:lnTo>
                      <a:lnTo>
                        <a:pt x="48" y="50"/>
                      </a:lnTo>
                      <a:lnTo>
                        <a:pt x="0" y="80"/>
                      </a:lnTo>
                      <a:lnTo>
                        <a:pt x="0" y="80"/>
                      </a:lnTo>
                      <a:lnTo>
                        <a:pt x="8" y="86"/>
                      </a:lnTo>
                      <a:lnTo>
                        <a:pt x="14" y="92"/>
                      </a:lnTo>
                      <a:lnTo>
                        <a:pt x="16" y="94"/>
                      </a:lnTo>
                      <a:lnTo>
                        <a:pt x="16" y="96"/>
                      </a:lnTo>
                      <a:lnTo>
                        <a:pt x="16" y="96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0" name="Freeform 226">
                  <a:extLst>
                    <a:ext uri="{FF2B5EF4-FFF2-40B4-BE49-F238E27FC236}">
                      <a16:creationId xmlns:a16="http://schemas.microsoft.com/office/drawing/2014/main" id="{D80FA69A-1031-43F5-872B-318B32EFBA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51" y="2913"/>
                  <a:ext cx="358" cy="385"/>
                </a:xfrm>
                <a:custGeom>
                  <a:avLst/>
                  <a:gdLst>
                    <a:gd name="T0" fmla="*/ 16 w 358"/>
                    <a:gd name="T1" fmla="*/ 367 h 385"/>
                    <a:gd name="T2" fmla="*/ 90 w 358"/>
                    <a:gd name="T3" fmla="*/ 381 h 385"/>
                    <a:gd name="T4" fmla="*/ 142 w 358"/>
                    <a:gd name="T5" fmla="*/ 385 h 385"/>
                    <a:gd name="T6" fmla="*/ 160 w 358"/>
                    <a:gd name="T7" fmla="*/ 383 h 385"/>
                    <a:gd name="T8" fmla="*/ 168 w 358"/>
                    <a:gd name="T9" fmla="*/ 375 h 385"/>
                    <a:gd name="T10" fmla="*/ 170 w 358"/>
                    <a:gd name="T11" fmla="*/ 363 h 385"/>
                    <a:gd name="T12" fmla="*/ 170 w 358"/>
                    <a:gd name="T13" fmla="*/ 329 h 385"/>
                    <a:gd name="T14" fmla="*/ 176 w 358"/>
                    <a:gd name="T15" fmla="*/ 311 h 385"/>
                    <a:gd name="T16" fmla="*/ 192 w 358"/>
                    <a:gd name="T17" fmla="*/ 303 h 385"/>
                    <a:gd name="T18" fmla="*/ 218 w 358"/>
                    <a:gd name="T19" fmla="*/ 303 h 385"/>
                    <a:gd name="T20" fmla="*/ 268 w 358"/>
                    <a:gd name="T21" fmla="*/ 301 h 385"/>
                    <a:gd name="T22" fmla="*/ 280 w 358"/>
                    <a:gd name="T23" fmla="*/ 295 h 385"/>
                    <a:gd name="T24" fmla="*/ 282 w 358"/>
                    <a:gd name="T25" fmla="*/ 289 h 385"/>
                    <a:gd name="T26" fmla="*/ 276 w 358"/>
                    <a:gd name="T27" fmla="*/ 264 h 385"/>
                    <a:gd name="T28" fmla="*/ 276 w 358"/>
                    <a:gd name="T29" fmla="*/ 246 h 385"/>
                    <a:gd name="T30" fmla="*/ 288 w 358"/>
                    <a:gd name="T31" fmla="*/ 232 h 385"/>
                    <a:gd name="T32" fmla="*/ 308 w 358"/>
                    <a:gd name="T33" fmla="*/ 222 h 385"/>
                    <a:gd name="T34" fmla="*/ 334 w 358"/>
                    <a:gd name="T35" fmla="*/ 204 h 385"/>
                    <a:gd name="T36" fmla="*/ 344 w 358"/>
                    <a:gd name="T37" fmla="*/ 190 h 385"/>
                    <a:gd name="T38" fmla="*/ 344 w 358"/>
                    <a:gd name="T39" fmla="*/ 184 h 385"/>
                    <a:gd name="T40" fmla="*/ 332 w 358"/>
                    <a:gd name="T41" fmla="*/ 156 h 385"/>
                    <a:gd name="T42" fmla="*/ 330 w 358"/>
                    <a:gd name="T43" fmla="*/ 142 h 385"/>
                    <a:gd name="T44" fmla="*/ 336 w 358"/>
                    <a:gd name="T45" fmla="*/ 128 h 385"/>
                    <a:gd name="T46" fmla="*/ 342 w 358"/>
                    <a:gd name="T47" fmla="*/ 124 h 385"/>
                    <a:gd name="T48" fmla="*/ 356 w 358"/>
                    <a:gd name="T49" fmla="*/ 116 h 385"/>
                    <a:gd name="T50" fmla="*/ 358 w 358"/>
                    <a:gd name="T51" fmla="*/ 110 h 385"/>
                    <a:gd name="T52" fmla="*/ 352 w 358"/>
                    <a:gd name="T53" fmla="*/ 96 h 385"/>
                    <a:gd name="T54" fmla="*/ 342 w 358"/>
                    <a:gd name="T55" fmla="*/ 80 h 385"/>
                    <a:gd name="T56" fmla="*/ 336 w 358"/>
                    <a:gd name="T57" fmla="*/ 50 h 385"/>
                    <a:gd name="T58" fmla="*/ 336 w 358"/>
                    <a:gd name="T59" fmla="*/ 32 h 385"/>
                    <a:gd name="T60" fmla="*/ 338 w 358"/>
                    <a:gd name="T61" fmla="*/ 14 h 385"/>
                    <a:gd name="T62" fmla="*/ 344 w 358"/>
                    <a:gd name="T63" fmla="*/ 2 h 385"/>
                    <a:gd name="T64" fmla="*/ 328 w 358"/>
                    <a:gd name="T65" fmla="*/ 0 h 385"/>
                    <a:gd name="T66" fmla="*/ 314 w 358"/>
                    <a:gd name="T67" fmla="*/ 2 h 385"/>
                    <a:gd name="T68" fmla="*/ 260 w 358"/>
                    <a:gd name="T69" fmla="*/ 20 h 385"/>
                    <a:gd name="T70" fmla="*/ 216 w 358"/>
                    <a:gd name="T71" fmla="*/ 40 h 385"/>
                    <a:gd name="T72" fmla="*/ 220 w 358"/>
                    <a:gd name="T73" fmla="*/ 42 h 385"/>
                    <a:gd name="T74" fmla="*/ 200 w 358"/>
                    <a:gd name="T75" fmla="*/ 48 h 385"/>
                    <a:gd name="T76" fmla="*/ 174 w 358"/>
                    <a:gd name="T77" fmla="*/ 60 h 385"/>
                    <a:gd name="T78" fmla="*/ 158 w 358"/>
                    <a:gd name="T79" fmla="*/ 78 h 385"/>
                    <a:gd name="T80" fmla="*/ 144 w 358"/>
                    <a:gd name="T81" fmla="*/ 104 h 385"/>
                    <a:gd name="T82" fmla="*/ 140 w 358"/>
                    <a:gd name="T83" fmla="*/ 104 h 385"/>
                    <a:gd name="T84" fmla="*/ 110 w 358"/>
                    <a:gd name="T85" fmla="*/ 102 h 385"/>
                    <a:gd name="T86" fmla="*/ 86 w 358"/>
                    <a:gd name="T87" fmla="*/ 102 h 385"/>
                    <a:gd name="T88" fmla="*/ 74 w 358"/>
                    <a:gd name="T89" fmla="*/ 108 h 385"/>
                    <a:gd name="T90" fmla="*/ 72 w 358"/>
                    <a:gd name="T91" fmla="*/ 112 h 385"/>
                    <a:gd name="T92" fmla="*/ 70 w 358"/>
                    <a:gd name="T93" fmla="*/ 136 h 385"/>
                    <a:gd name="T94" fmla="*/ 76 w 358"/>
                    <a:gd name="T95" fmla="*/ 194 h 385"/>
                    <a:gd name="T96" fmla="*/ 72 w 358"/>
                    <a:gd name="T97" fmla="*/ 208 h 385"/>
                    <a:gd name="T98" fmla="*/ 48 w 358"/>
                    <a:gd name="T99" fmla="*/ 222 h 385"/>
                    <a:gd name="T100" fmla="*/ 24 w 358"/>
                    <a:gd name="T101" fmla="*/ 232 h 385"/>
                    <a:gd name="T102" fmla="*/ 16 w 358"/>
                    <a:gd name="T103" fmla="*/ 232 h 385"/>
                    <a:gd name="T104" fmla="*/ 4 w 358"/>
                    <a:gd name="T105" fmla="*/ 236 h 385"/>
                    <a:gd name="T106" fmla="*/ 0 w 358"/>
                    <a:gd name="T107" fmla="*/ 248 h 385"/>
                    <a:gd name="T108" fmla="*/ 16 w 358"/>
                    <a:gd name="T109" fmla="*/ 367 h 3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58" h="385">
                      <a:moveTo>
                        <a:pt x="16" y="367"/>
                      </a:moveTo>
                      <a:lnTo>
                        <a:pt x="16" y="367"/>
                      </a:lnTo>
                      <a:lnTo>
                        <a:pt x="38" y="373"/>
                      </a:lnTo>
                      <a:lnTo>
                        <a:pt x="90" y="381"/>
                      </a:lnTo>
                      <a:lnTo>
                        <a:pt x="118" y="385"/>
                      </a:lnTo>
                      <a:lnTo>
                        <a:pt x="142" y="385"/>
                      </a:lnTo>
                      <a:lnTo>
                        <a:pt x="152" y="385"/>
                      </a:lnTo>
                      <a:lnTo>
                        <a:pt x="160" y="383"/>
                      </a:lnTo>
                      <a:lnTo>
                        <a:pt x="166" y="379"/>
                      </a:lnTo>
                      <a:lnTo>
                        <a:pt x="168" y="375"/>
                      </a:lnTo>
                      <a:lnTo>
                        <a:pt x="168" y="375"/>
                      </a:lnTo>
                      <a:lnTo>
                        <a:pt x="170" y="363"/>
                      </a:lnTo>
                      <a:lnTo>
                        <a:pt x="170" y="353"/>
                      </a:lnTo>
                      <a:lnTo>
                        <a:pt x="170" y="329"/>
                      </a:lnTo>
                      <a:lnTo>
                        <a:pt x="172" y="319"/>
                      </a:lnTo>
                      <a:lnTo>
                        <a:pt x="176" y="311"/>
                      </a:lnTo>
                      <a:lnTo>
                        <a:pt x="182" y="305"/>
                      </a:lnTo>
                      <a:lnTo>
                        <a:pt x="192" y="303"/>
                      </a:lnTo>
                      <a:lnTo>
                        <a:pt x="192" y="303"/>
                      </a:lnTo>
                      <a:lnTo>
                        <a:pt x="218" y="303"/>
                      </a:lnTo>
                      <a:lnTo>
                        <a:pt x="246" y="303"/>
                      </a:lnTo>
                      <a:lnTo>
                        <a:pt x="268" y="301"/>
                      </a:lnTo>
                      <a:lnTo>
                        <a:pt x="276" y="299"/>
                      </a:lnTo>
                      <a:lnTo>
                        <a:pt x="280" y="295"/>
                      </a:lnTo>
                      <a:lnTo>
                        <a:pt x="280" y="295"/>
                      </a:lnTo>
                      <a:lnTo>
                        <a:pt x="282" y="289"/>
                      </a:lnTo>
                      <a:lnTo>
                        <a:pt x="280" y="282"/>
                      </a:lnTo>
                      <a:lnTo>
                        <a:pt x="276" y="264"/>
                      </a:lnTo>
                      <a:lnTo>
                        <a:pt x="276" y="254"/>
                      </a:lnTo>
                      <a:lnTo>
                        <a:pt x="276" y="246"/>
                      </a:lnTo>
                      <a:lnTo>
                        <a:pt x="280" y="238"/>
                      </a:lnTo>
                      <a:lnTo>
                        <a:pt x="288" y="232"/>
                      </a:lnTo>
                      <a:lnTo>
                        <a:pt x="288" y="232"/>
                      </a:lnTo>
                      <a:lnTo>
                        <a:pt x="308" y="222"/>
                      </a:lnTo>
                      <a:lnTo>
                        <a:pt x="328" y="210"/>
                      </a:lnTo>
                      <a:lnTo>
                        <a:pt x="334" y="204"/>
                      </a:lnTo>
                      <a:lnTo>
                        <a:pt x="340" y="196"/>
                      </a:lnTo>
                      <a:lnTo>
                        <a:pt x="344" y="190"/>
                      </a:lnTo>
                      <a:lnTo>
                        <a:pt x="344" y="184"/>
                      </a:lnTo>
                      <a:lnTo>
                        <a:pt x="344" y="184"/>
                      </a:lnTo>
                      <a:lnTo>
                        <a:pt x="338" y="170"/>
                      </a:lnTo>
                      <a:lnTo>
                        <a:pt x="332" y="156"/>
                      </a:lnTo>
                      <a:lnTo>
                        <a:pt x="330" y="148"/>
                      </a:lnTo>
                      <a:lnTo>
                        <a:pt x="330" y="142"/>
                      </a:lnTo>
                      <a:lnTo>
                        <a:pt x="332" y="134"/>
                      </a:lnTo>
                      <a:lnTo>
                        <a:pt x="336" y="128"/>
                      </a:lnTo>
                      <a:lnTo>
                        <a:pt x="336" y="128"/>
                      </a:lnTo>
                      <a:lnTo>
                        <a:pt x="342" y="124"/>
                      </a:lnTo>
                      <a:lnTo>
                        <a:pt x="348" y="120"/>
                      </a:lnTo>
                      <a:lnTo>
                        <a:pt x="356" y="116"/>
                      </a:lnTo>
                      <a:lnTo>
                        <a:pt x="358" y="114"/>
                      </a:lnTo>
                      <a:lnTo>
                        <a:pt x="358" y="110"/>
                      </a:lnTo>
                      <a:lnTo>
                        <a:pt x="356" y="104"/>
                      </a:lnTo>
                      <a:lnTo>
                        <a:pt x="352" y="96"/>
                      </a:lnTo>
                      <a:lnTo>
                        <a:pt x="352" y="96"/>
                      </a:lnTo>
                      <a:lnTo>
                        <a:pt x="342" y="80"/>
                      </a:lnTo>
                      <a:lnTo>
                        <a:pt x="338" y="66"/>
                      </a:lnTo>
                      <a:lnTo>
                        <a:pt x="336" y="50"/>
                      </a:lnTo>
                      <a:lnTo>
                        <a:pt x="336" y="32"/>
                      </a:lnTo>
                      <a:lnTo>
                        <a:pt x="336" y="32"/>
                      </a:lnTo>
                      <a:lnTo>
                        <a:pt x="336" y="22"/>
                      </a:lnTo>
                      <a:lnTo>
                        <a:pt x="338" y="14"/>
                      </a:lnTo>
                      <a:lnTo>
                        <a:pt x="344" y="4"/>
                      </a:lnTo>
                      <a:lnTo>
                        <a:pt x="344" y="2"/>
                      </a:lnTo>
                      <a:lnTo>
                        <a:pt x="342" y="0"/>
                      </a:lnTo>
                      <a:lnTo>
                        <a:pt x="328" y="0"/>
                      </a:lnTo>
                      <a:lnTo>
                        <a:pt x="328" y="0"/>
                      </a:lnTo>
                      <a:lnTo>
                        <a:pt x="314" y="2"/>
                      </a:lnTo>
                      <a:lnTo>
                        <a:pt x="298" y="8"/>
                      </a:lnTo>
                      <a:lnTo>
                        <a:pt x="260" y="20"/>
                      </a:lnTo>
                      <a:lnTo>
                        <a:pt x="216" y="40"/>
                      </a:lnTo>
                      <a:lnTo>
                        <a:pt x="216" y="40"/>
                      </a:lnTo>
                      <a:lnTo>
                        <a:pt x="224" y="40"/>
                      </a:lnTo>
                      <a:lnTo>
                        <a:pt x="220" y="42"/>
                      </a:lnTo>
                      <a:lnTo>
                        <a:pt x="200" y="48"/>
                      </a:lnTo>
                      <a:lnTo>
                        <a:pt x="200" y="48"/>
                      </a:lnTo>
                      <a:lnTo>
                        <a:pt x="186" y="54"/>
                      </a:lnTo>
                      <a:lnTo>
                        <a:pt x="174" y="60"/>
                      </a:lnTo>
                      <a:lnTo>
                        <a:pt x="166" y="70"/>
                      </a:lnTo>
                      <a:lnTo>
                        <a:pt x="158" y="78"/>
                      </a:lnTo>
                      <a:lnTo>
                        <a:pt x="148" y="94"/>
                      </a:lnTo>
                      <a:lnTo>
                        <a:pt x="144" y="104"/>
                      </a:lnTo>
                      <a:lnTo>
                        <a:pt x="144" y="104"/>
                      </a:lnTo>
                      <a:lnTo>
                        <a:pt x="140" y="104"/>
                      </a:lnTo>
                      <a:lnTo>
                        <a:pt x="132" y="104"/>
                      </a:lnTo>
                      <a:lnTo>
                        <a:pt x="110" y="102"/>
                      </a:lnTo>
                      <a:lnTo>
                        <a:pt x="98" y="100"/>
                      </a:lnTo>
                      <a:lnTo>
                        <a:pt x="86" y="102"/>
                      </a:lnTo>
                      <a:lnTo>
                        <a:pt x="78" y="106"/>
                      </a:lnTo>
                      <a:lnTo>
                        <a:pt x="74" y="108"/>
                      </a:lnTo>
                      <a:lnTo>
                        <a:pt x="72" y="112"/>
                      </a:lnTo>
                      <a:lnTo>
                        <a:pt x="72" y="112"/>
                      </a:lnTo>
                      <a:lnTo>
                        <a:pt x="70" y="122"/>
                      </a:lnTo>
                      <a:lnTo>
                        <a:pt x="70" y="136"/>
                      </a:lnTo>
                      <a:lnTo>
                        <a:pt x="72" y="166"/>
                      </a:lnTo>
                      <a:lnTo>
                        <a:pt x="76" y="194"/>
                      </a:lnTo>
                      <a:lnTo>
                        <a:pt x="74" y="204"/>
                      </a:lnTo>
                      <a:lnTo>
                        <a:pt x="72" y="208"/>
                      </a:lnTo>
                      <a:lnTo>
                        <a:pt x="72" y="208"/>
                      </a:lnTo>
                      <a:lnTo>
                        <a:pt x="48" y="222"/>
                      </a:lnTo>
                      <a:lnTo>
                        <a:pt x="34" y="228"/>
                      </a:lnTo>
                      <a:lnTo>
                        <a:pt x="24" y="232"/>
                      </a:lnTo>
                      <a:lnTo>
                        <a:pt x="24" y="232"/>
                      </a:lnTo>
                      <a:lnTo>
                        <a:pt x="16" y="232"/>
                      </a:lnTo>
                      <a:lnTo>
                        <a:pt x="6" y="234"/>
                      </a:lnTo>
                      <a:lnTo>
                        <a:pt x="4" y="236"/>
                      </a:lnTo>
                      <a:lnTo>
                        <a:pt x="0" y="240"/>
                      </a:lnTo>
                      <a:lnTo>
                        <a:pt x="0" y="248"/>
                      </a:lnTo>
                      <a:lnTo>
                        <a:pt x="0" y="256"/>
                      </a:lnTo>
                      <a:lnTo>
                        <a:pt x="16" y="367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1" name="Freeform 227">
                  <a:extLst>
                    <a:ext uri="{FF2B5EF4-FFF2-40B4-BE49-F238E27FC236}">
                      <a16:creationId xmlns:a16="http://schemas.microsoft.com/office/drawing/2014/main" id="{B3CE48A8-4F04-437A-915E-1789CFB84F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55" y="2601"/>
                  <a:ext cx="314" cy="256"/>
                </a:xfrm>
                <a:custGeom>
                  <a:avLst/>
                  <a:gdLst>
                    <a:gd name="T0" fmla="*/ 0 w 314"/>
                    <a:gd name="T1" fmla="*/ 256 h 256"/>
                    <a:gd name="T2" fmla="*/ 100 w 314"/>
                    <a:gd name="T3" fmla="*/ 254 h 256"/>
                    <a:gd name="T4" fmla="*/ 136 w 314"/>
                    <a:gd name="T5" fmla="*/ 256 h 256"/>
                    <a:gd name="T6" fmla="*/ 154 w 314"/>
                    <a:gd name="T7" fmla="*/ 254 h 256"/>
                    <a:gd name="T8" fmla="*/ 160 w 314"/>
                    <a:gd name="T9" fmla="*/ 242 h 256"/>
                    <a:gd name="T10" fmla="*/ 168 w 314"/>
                    <a:gd name="T11" fmla="*/ 226 h 256"/>
                    <a:gd name="T12" fmla="*/ 176 w 314"/>
                    <a:gd name="T13" fmla="*/ 224 h 256"/>
                    <a:gd name="T14" fmla="*/ 222 w 314"/>
                    <a:gd name="T15" fmla="*/ 214 h 256"/>
                    <a:gd name="T16" fmla="*/ 232 w 314"/>
                    <a:gd name="T17" fmla="*/ 208 h 256"/>
                    <a:gd name="T18" fmla="*/ 232 w 314"/>
                    <a:gd name="T19" fmla="*/ 200 h 256"/>
                    <a:gd name="T20" fmla="*/ 226 w 314"/>
                    <a:gd name="T21" fmla="*/ 184 h 256"/>
                    <a:gd name="T22" fmla="*/ 234 w 314"/>
                    <a:gd name="T23" fmla="*/ 178 h 256"/>
                    <a:gd name="T24" fmla="*/ 248 w 314"/>
                    <a:gd name="T25" fmla="*/ 176 h 256"/>
                    <a:gd name="T26" fmla="*/ 278 w 314"/>
                    <a:gd name="T27" fmla="*/ 178 h 256"/>
                    <a:gd name="T28" fmla="*/ 304 w 314"/>
                    <a:gd name="T29" fmla="*/ 180 h 256"/>
                    <a:gd name="T30" fmla="*/ 310 w 314"/>
                    <a:gd name="T31" fmla="*/ 176 h 256"/>
                    <a:gd name="T32" fmla="*/ 312 w 314"/>
                    <a:gd name="T33" fmla="*/ 168 h 256"/>
                    <a:gd name="T34" fmla="*/ 312 w 314"/>
                    <a:gd name="T35" fmla="*/ 128 h 256"/>
                    <a:gd name="T36" fmla="*/ 304 w 314"/>
                    <a:gd name="T37" fmla="*/ 48 h 256"/>
                    <a:gd name="T38" fmla="*/ 304 w 314"/>
                    <a:gd name="T39" fmla="*/ 42 h 256"/>
                    <a:gd name="T40" fmla="*/ 314 w 314"/>
                    <a:gd name="T41" fmla="*/ 16 h 256"/>
                    <a:gd name="T42" fmla="*/ 314 w 314"/>
                    <a:gd name="T43" fmla="*/ 2 h 256"/>
                    <a:gd name="T44" fmla="*/ 308 w 314"/>
                    <a:gd name="T45" fmla="*/ 0 h 256"/>
                    <a:gd name="T46" fmla="*/ 296 w 314"/>
                    <a:gd name="T47" fmla="*/ 0 h 256"/>
                    <a:gd name="T48" fmla="*/ 256 w 314"/>
                    <a:gd name="T49" fmla="*/ 16 h 256"/>
                    <a:gd name="T50" fmla="*/ 232 w 314"/>
                    <a:gd name="T51" fmla="*/ 32 h 256"/>
                    <a:gd name="T52" fmla="*/ 222 w 314"/>
                    <a:gd name="T53" fmla="*/ 40 h 256"/>
                    <a:gd name="T54" fmla="*/ 200 w 314"/>
                    <a:gd name="T55" fmla="*/ 48 h 256"/>
                    <a:gd name="T56" fmla="*/ 182 w 314"/>
                    <a:gd name="T57" fmla="*/ 52 h 256"/>
                    <a:gd name="T58" fmla="*/ 168 w 314"/>
                    <a:gd name="T59" fmla="*/ 56 h 256"/>
                    <a:gd name="T60" fmla="*/ 160 w 314"/>
                    <a:gd name="T61" fmla="*/ 64 h 256"/>
                    <a:gd name="T62" fmla="*/ 146 w 314"/>
                    <a:gd name="T63" fmla="*/ 80 h 256"/>
                    <a:gd name="T64" fmla="*/ 120 w 314"/>
                    <a:gd name="T65" fmla="*/ 96 h 256"/>
                    <a:gd name="T66" fmla="*/ 112 w 314"/>
                    <a:gd name="T67" fmla="*/ 102 h 256"/>
                    <a:gd name="T68" fmla="*/ 94 w 314"/>
                    <a:gd name="T69" fmla="*/ 126 h 256"/>
                    <a:gd name="T70" fmla="*/ 84 w 314"/>
                    <a:gd name="T71" fmla="*/ 142 h 256"/>
                    <a:gd name="T72" fmla="*/ 80 w 314"/>
                    <a:gd name="T73" fmla="*/ 144 h 256"/>
                    <a:gd name="T74" fmla="*/ 72 w 314"/>
                    <a:gd name="T75" fmla="*/ 142 h 256"/>
                    <a:gd name="T76" fmla="*/ 64 w 314"/>
                    <a:gd name="T77" fmla="*/ 138 h 256"/>
                    <a:gd name="T78" fmla="*/ 58 w 314"/>
                    <a:gd name="T79" fmla="*/ 144 h 256"/>
                    <a:gd name="T80" fmla="*/ 56 w 314"/>
                    <a:gd name="T81" fmla="*/ 152 h 256"/>
                    <a:gd name="T82" fmla="*/ 46 w 314"/>
                    <a:gd name="T83" fmla="*/ 196 h 256"/>
                    <a:gd name="T84" fmla="*/ 40 w 314"/>
                    <a:gd name="T85" fmla="*/ 208 h 256"/>
                    <a:gd name="T86" fmla="*/ 0 w 314"/>
                    <a:gd name="T87" fmla="*/ 256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314" h="256">
                      <a:moveTo>
                        <a:pt x="0" y="256"/>
                      </a:moveTo>
                      <a:lnTo>
                        <a:pt x="0" y="256"/>
                      </a:lnTo>
                      <a:lnTo>
                        <a:pt x="54" y="254"/>
                      </a:lnTo>
                      <a:lnTo>
                        <a:pt x="100" y="254"/>
                      </a:lnTo>
                      <a:lnTo>
                        <a:pt x="136" y="256"/>
                      </a:lnTo>
                      <a:lnTo>
                        <a:pt x="136" y="256"/>
                      </a:lnTo>
                      <a:lnTo>
                        <a:pt x="148" y="256"/>
                      </a:lnTo>
                      <a:lnTo>
                        <a:pt x="154" y="254"/>
                      </a:lnTo>
                      <a:lnTo>
                        <a:pt x="158" y="248"/>
                      </a:lnTo>
                      <a:lnTo>
                        <a:pt x="160" y="242"/>
                      </a:lnTo>
                      <a:lnTo>
                        <a:pt x="164" y="232"/>
                      </a:lnTo>
                      <a:lnTo>
                        <a:pt x="168" y="226"/>
                      </a:lnTo>
                      <a:lnTo>
                        <a:pt x="176" y="224"/>
                      </a:lnTo>
                      <a:lnTo>
                        <a:pt x="176" y="224"/>
                      </a:lnTo>
                      <a:lnTo>
                        <a:pt x="210" y="218"/>
                      </a:lnTo>
                      <a:lnTo>
                        <a:pt x="222" y="214"/>
                      </a:lnTo>
                      <a:lnTo>
                        <a:pt x="232" y="208"/>
                      </a:lnTo>
                      <a:lnTo>
                        <a:pt x="232" y="208"/>
                      </a:lnTo>
                      <a:lnTo>
                        <a:pt x="234" y="204"/>
                      </a:lnTo>
                      <a:lnTo>
                        <a:pt x="232" y="200"/>
                      </a:lnTo>
                      <a:lnTo>
                        <a:pt x="226" y="188"/>
                      </a:lnTo>
                      <a:lnTo>
                        <a:pt x="226" y="184"/>
                      </a:lnTo>
                      <a:lnTo>
                        <a:pt x="228" y="180"/>
                      </a:lnTo>
                      <a:lnTo>
                        <a:pt x="234" y="178"/>
                      </a:lnTo>
                      <a:lnTo>
                        <a:pt x="248" y="176"/>
                      </a:lnTo>
                      <a:lnTo>
                        <a:pt x="248" y="176"/>
                      </a:lnTo>
                      <a:lnTo>
                        <a:pt x="264" y="176"/>
                      </a:lnTo>
                      <a:lnTo>
                        <a:pt x="278" y="178"/>
                      </a:lnTo>
                      <a:lnTo>
                        <a:pt x="296" y="180"/>
                      </a:lnTo>
                      <a:lnTo>
                        <a:pt x="304" y="180"/>
                      </a:lnTo>
                      <a:lnTo>
                        <a:pt x="308" y="180"/>
                      </a:lnTo>
                      <a:lnTo>
                        <a:pt x="310" y="176"/>
                      </a:lnTo>
                      <a:lnTo>
                        <a:pt x="312" y="168"/>
                      </a:lnTo>
                      <a:lnTo>
                        <a:pt x="312" y="168"/>
                      </a:lnTo>
                      <a:lnTo>
                        <a:pt x="314" y="146"/>
                      </a:lnTo>
                      <a:lnTo>
                        <a:pt x="312" y="128"/>
                      </a:lnTo>
                      <a:lnTo>
                        <a:pt x="312" y="128"/>
                      </a:lnTo>
                      <a:lnTo>
                        <a:pt x="304" y="48"/>
                      </a:lnTo>
                      <a:lnTo>
                        <a:pt x="304" y="48"/>
                      </a:lnTo>
                      <a:lnTo>
                        <a:pt x="304" y="42"/>
                      </a:lnTo>
                      <a:lnTo>
                        <a:pt x="308" y="34"/>
                      </a:lnTo>
                      <a:lnTo>
                        <a:pt x="314" y="16"/>
                      </a:lnTo>
                      <a:lnTo>
                        <a:pt x="314" y="8"/>
                      </a:lnTo>
                      <a:lnTo>
                        <a:pt x="314" y="2"/>
                      </a:lnTo>
                      <a:lnTo>
                        <a:pt x="310" y="0"/>
                      </a:lnTo>
                      <a:lnTo>
                        <a:pt x="308" y="0"/>
                      </a:lnTo>
                      <a:lnTo>
                        <a:pt x="296" y="0"/>
                      </a:lnTo>
                      <a:lnTo>
                        <a:pt x="296" y="0"/>
                      </a:lnTo>
                      <a:lnTo>
                        <a:pt x="272" y="6"/>
                      </a:lnTo>
                      <a:lnTo>
                        <a:pt x="256" y="16"/>
                      </a:lnTo>
                      <a:lnTo>
                        <a:pt x="232" y="32"/>
                      </a:lnTo>
                      <a:lnTo>
                        <a:pt x="232" y="32"/>
                      </a:lnTo>
                      <a:lnTo>
                        <a:pt x="224" y="38"/>
                      </a:lnTo>
                      <a:lnTo>
                        <a:pt x="222" y="40"/>
                      </a:lnTo>
                      <a:lnTo>
                        <a:pt x="216" y="44"/>
                      </a:lnTo>
                      <a:lnTo>
                        <a:pt x="200" y="48"/>
                      </a:lnTo>
                      <a:lnTo>
                        <a:pt x="200" y="48"/>
                      </a:lnTo>
                      <a:lnTo>
                        <a:pt x="182" y="52"/>
                      </a:lnTo>
                      <a:lnTo>
                        <a:pt x="174" y="52"/>
                      </a:lnTo>
                      <a:lnTo>
                        <a:pt x="168" y="56"/>
                      </a:lnTo>
                      <a:lnTo>
                        <a:pt x="160" y="64"/>
                      </a:lnTo>
                      <a:lnTo>
                        <a:pt x="160" y="64"/>
                      </a:lnTo>
                      <a:lnTo>
                        <a:pt x="152" y="74"/>
                      </a:lnTo>
                      <a:lnTo>
                        <a:pt x="146" y="80"/>
                      </a:lnTo>
                      <a:lnTo>
                        <a:pt x="136" y="88"/>
                      </a:lnTo>
                      <a:lnTo>
                        <a:pt x="120" y="96"/>
                      </a:lnTo>
                      <a:lnTo>
                        <a:pt x="120" y="96"/>
                      </a:lnTo>
                      <a:lnTo>
                        <a:pt x="112" y="102"/>
                      </a:lnTo>
                      <a:lnTo>
                        <a:pt x="104" y="110"/>
                      </a:lnTo>
                      <a:lnTo>
                        <a:pt x="94" y="126"/>
                      </a:lnTo>
                      <a:lnTo>
                        <a:pt x="86" y="138"/>
                      </a:lnTo>
                      <a:lnTo>
                        <a:pt x="84" y="142"/>
                      </a:lnTo>
                      <a:lnTo>
                        <a:pt x="80" y="144"/>
                      </a:lnTo>
                      <a:lnTo>
                        <a:pt x="80" y="144"/>
                      </a:lnTo>
                      <a:lnTo>
                        <a:pt x="76" y="144"/>
                      </a:lnTo>
                      <a:lnTo>
                        <a:pt x="72" y="142"/>
                      </a:lnTo>
                      <a:lnTo>
                        <a:pt x="66" y="138"/>
                      </a:lnTo>
                      <a:lnTo>
                        <a:pt x="64" y="138"/>
                      </a:lnTo>
                      <a:lnTo>
                        <a:pt x="60" y="138"/>
                      </a:lnTo>
                      <a:lnTo>
                        <a:pt x="58" y="144"/>
                      </a:lnTo>
                      <a:lnTo>
                        <a:pt x="56" y="152"/>
                      </a:lnTo>
                      <a:lnTo>
                        <a:pt x="56" y="152"/>
                      </a:lnTo>
                      <a:lnTo>
                        <a:pt x="50" y="184"/>
                      </a:lnTo>
                      <a:lnTo>
                        <a:pt x="46" y="196"/>
                      </a:lnTo>
                      <a:lnTo>
                        <a:pt x="40" y="208"/>
                      </a:lnTo>
                      <a:lnTo>
                        <a:pt x="40" y="208"/>
                      </a:lnTo>
                      <a:lnTo>
                        <a:pt x="16" y="238"/>
                      </a:lnTo>
                      <a:lnTo>
                        <a:pt x="0" y="256"/>
                      </a:lnTo>
                      <a:lnTo>
                        <a:pt x="0" y="256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2" name="Freeform 228">
                  <a:extLst>
                    <a:ext uri="{FF2B5EF4-FFF2-40B4-BE49-F238E27FC236}">
                      <a16:creationId xmlns:a16="http://schemas.microsoft.com/office/drawing/2014/main" id="{C33FBDB9-DB3A-44EB-BE63-1B6F923DFD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7" y="2269"/>
                  <a:ext cx="316" cy="342"/>
                </a:xfrm>
                <a:custGeom>
                  <a:avLst/>
                  <a:gdLst>
                    <a:gd name="T0" fmla="*/ 0 w 316"/>
                    <a:gd name="T1" fmla="*/ 332 h 342"/>
                    <a:gd name="T2" fmla="*/ 70 w 316"/>
                    <a:gd name="T3" fmla="*/ 342 h 342"/>
                    <a:gd name="T4" fmla="*/ 96 w 316"/>
                    <a:gd name="T5" fmla="*/ 340 h 342"/>
                    <a:gd name="T6" fmla="*/ 106 w 316"/>
                    <a:gd name="T7" fmla="*/ 336 h 342"/>
                    <a:gd name="T8" fmla="*/ 132 w 316"/>
                    <a:gd name="T9" fmla="*/ 320 h 342"/>
                    <a:gd name="T10" fmla="*/ 152 w 316"/>
                    <a:gd name="T11" fmla="*/ 300 h 342"/>
                    <a:gd name="T12" fmla="*/ 158 w 316"/>
                    <a:gd name="T13" fmla="*/ 300 h 342"/>
                    <a:gd name="T14" fmla="*/ 180 w 316"/>
                    <a:gd name="T15" fmla="*/ 306 h 342"/>
                    <a:gd name="T16" fmla="*/ 208 w 316"/>
                    <a:gd name="T17" fmla="*/ 308 h 342"/>
                    <a:gd name="T18" fmla="*/ 220 w 316"/>
                    <a:gd name="T19" fmla="*/ 304 h 342"/>
                    <a:gd name="T20" fmla="*/ 228 w 316"/>
                    <a:gd name="T21" fmla="*/ 294 h 342"/>
                    <a:gd name="T22" fmla="*/ 232 w 316"/>
                    <a:gd name="T23" fmla="*/ 276 h 342"/>
                    <a:gd name="T24" fmla="*/ 234 w 316"/>
                    <a:gd name="T25" fmla="*/ 240 h 342"/>
                    <a:gd name="T26" fmla="*/ 238 w 316"/>
                    <a:gd name="T27" fmla="*/ 216 h 342"/>
                    <a:gd name="T28" fmla="*/ 248 w 316"/>
                    <a:gd name="T29" fmla="*/ 200 h 342"/>
                    <a:gd name="T30" fmla="*/ 264 w 316"/>
                    <a:gd name="T31" fmla="*/ 188 h 342"/>
                    <a:gd name="T32" fmla="*/ 286 w 316"/>
                    <a:gd name="T33" fmla="*/ 174 h 342"/>
                    <a:gd name="T34" fmla="*/ 312 w 316"/>
                    <a:gd name="T35" fmla="*/ 150 h 342"/>
                    <a:gd name="T36" fmla="*/ 316 w 316"/>
                    <a:gd name="T37" fmla="*/ 136 h 342"/>
                    <a:gd name="T38" fmla="*/ 312 w 316"/>
                    <a:gd name="T39" fmla="*/ 132 h 342"/>
                    <a:gd name="T40" fmla="*/ 298 w 316"/>
                    <a:gd name="T41" fmla="*/ 120 h 342"/>
                    <a:gd name="T42" fmla="*/ 296 w 316"/>
                    <a:gd name="T43" fmla="*/ 100 h 342"/>
                    <a:gd name="T44" fmla="*/ 298 w 316"/>
                    <a:gd name="T45" fmla="*/ 80 h 342"/>
                    <a:gd name="T46" fmla="*/ 296 w 316"/>
                    <a:gd name="T47" fmla="*/ 60 h 342"/>
                    <a:gd name="T48" fmla="*/ 296 w 316"/>
                    <a:gd name="T49" fmla="*/ 52 h 342"/>
                    <a:gd name="T50" fmla="*/ 304 w 316"/>
                    <a:gd name="T51" fmla="*/ 28 h 342"/>
                    <a:gd name="T52" fmla="*/ 304 w 316"/>
                    <a:gd name="T53" fmla="*/ 14 h 342"/>
                    <a:gd name="T54" fmla="*/ 288 w 316"/>
                    <a:gd name="T55" fmla="*/ 4 h 342"/>
                    <a:gd name="T56" fmla="*/ 274 w 316"/>
                    <a:gd name="T57" fmla="*/ 0 h 342"/>
                    <a:gd name="T58" fmla="*/ 246 w 316"/>
                    <a:gd name="T59" fmla="*/ 2 h 342"/>
                    <a:gd name="T60" fmla="*/ 218 w 316"/>
                    <a:gd name="T61" fmla="*/ 8 h 342"/>
                    <a:gd name="T62" fmla="*/ 202 w 316"/>
                    <a:gd name="T63" fmla="*/ 16 h 342"/>
                    <a:gd name="T64" fmla="*/ 200 w 316"/>
                    <a:gd name="T65" fmla="*/ 20 h 342"/>
                    <a:gd name="T66" fmla="*/ 200 w 316"/>
                    <a:gd name="T67" fmla="*/ 24 h 342"/>
                    <a:gd name="T68" fmla="*/ 188 w 316"/>
                    <a:gd name="T69" fmla="*/ 28 h 342"/>
                    <a:gd name="T70" fmla="*/ 176 w 316"/>
                    <a:gd name="T71" fmla="*/ 36 h 342"/>
                    <a:gd name="T72" fmla="*/ 158 w 316"/>
                    <a:gd name="T73" fmla="*/ 50 h 342"/>
                    <a:gd name="T74" fmla="*/ 142 w 316"/>
                    <a:gd name="T75" fmla="*/ 72 h 342"/>
                    <a:gd name="T76" fmla="*/ 136 w 316"/>
                    <a:gd name="T77" fmla="*/ 76 h 342"/>
                    <a:gd name="T78" fmla="*/ 134 w 316"/>
                    <a:gd name="T79" fmla="*/ 76 h 342"/>
                    <a:gd name="T80" fmla="*/ 128 w 316"/>
                    <a:gd name="T81" fmla="*/ 72 h 342"/>
                    <a:gd name="T82" fmla="*/ 124 w 316"/>
                    <a:gd name="T83" fmla="*/ 74 h 342"/>
                    <a:gd name="T84" fmla="*/ 112 w 316"/>
                    <a:gd name="T85" fmla="*/ 84 h 342"/>
                    <a:gd name="T86" fmla="*/ 92 w 316"/>
                    <a:gd name="T87" fmla="*/ 110 h 342"/>
                    <a:gd name="T88" fmla="*/ 80 w 316"/>
                    <a:gd name="T89" fmla="*/ 124 h 342"/>
                    <a:gd name="T90" fmla="*/ 74 w 316"/>
                    <a:gd name="T91" fmla="*/ 128 h 342"/>
                    <a:gd name="T92" fmla="*/ 60 w 316"/>
                    <a:gd name="T93" fmla="*/ 132 h 342"/>
                    <a:gd name="T94" fmla="*/ 48 w 316"/>
                    <a:gd name="T95" fmla="*/ 140 h 342"/>
                    <a:gd name="T96" fmla="*/ 32 w 316"/>
                    <a:gd name="T97" fmla="*/ 148 h 342"/>
                    <a:gd name="T98" fmla="*/ 24 w 316"/>
                    <a:gd name="T99" fmla="*/ 164 h 342"/>
                    <a:gd name="T100" fmla="*/ 20 w 316"/>
                    <a:gd name="T101" fmla="*/ 178 h 342"/>
                    <a:gd name="T102" fmla="*/ 10 w 316"/>
                    <a:gd name="T103" fmla="*/ 256 h 342"/>
                    <a:gd name="T104" fmla="*/ 0 w 316"/>
                    <a:gd name="T105" fmla="*/ 332 h 3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316" h="342">
                      <a:moveTo>
                        <a:pt x="0" y="332"/>
                      </a:moveTo>
                      <a:lnTo>
                        <a:pt x="0" y="332"/>
                      </a:lnTo>
                      <a:lnTo>
                        <a:pt x="38" y="338"/>
                      </a:lnTo>
                      <a:lnTo>
                        <a:pt x="70" y="342"/>
                      </a:lnTo>
                      <a:lnTo>
                        <a:pt x="84" y="342"/>
                      </a:lnTo>
                      <a:lnTo>
                        <a:pt x="96" y="340"/>
                      </a:lnTo>
                      <a:lnTo>
                        <a:pt x="96" y="340"/>
                      </a:lnTo>
                      <a:lnTo>
                        <a:pt x="106" y="336"/>
                      </a:lnTo>
                      <a:lnTo>
                        <a:pt x="116" y="332"/>
                      </a:lnTo>
                      <a:lnTo>
                        <a:pt x="132" y="320"/>
                      </a:lnTo>
                      <a:lnTo>
                        <a:pt x="144" y="308"/>
                      </a:lnTo>
                      <a:lnTo>
                        <a:pt x="152" y="300"/>
                      </a:lnTo>
                      <a:lnTo>
                        <a:pt x="152" y="300"/>
                      </a:lnTo>
                      <a:lnTo>
                        <a:pt x="158" y="300"/>
                      </a:lnTo>
                      <a:lnTo>
                        <a:pt x="168" y="302"/>
                      </a:lnTo>
                      <a:lnTo>
                        <a:pt x="180" y="306"/>
                      </a:lnTo>
                      <a:lnTo>
                        <a:pt x="196" y="308"/>
                      </a:lnTo>
                      <a:lnTo>
                        <a:pt x="208" y="308"/>
                      </a:lnTo>
                      <a:lnTo>
                        <a:pt x="216" y="308"/>
                      </a:lnTo>
                      <a:lnTo>
                        <a:pt x="220" y="304"/>
                      </a:lnTo>
                      <a:lnTo>
                        <a:pt x="226" y="300"/>
                      </a:lnTo>
                      <a:lnTo>
                        <a:pt x="228" y="294"/>
                      </a:lnTo>
                      <a:lnTo>
                        <a:pt x="232" y="286"/>
                      </a:lnTo>
                      <a:lnTo>
                        <a:pt x="232" y="276"/>
                      </a:lnTo>
                      <a:lnTo>
                        <a:pt x="232" y="276"/>
                      </a:lnTo>
                      <a:lnTo>
                        <a:pt x="234" y="240"/>
                      </a:lnTo>
                      <a:lnTo>
                        <a:pt x="234" y="226"/>
                      </a:lnTo>
                      <a:lnTo>
                        <a:pt x="238" y="216"/>
                      </a:lnTo>
                      <a:lnTo>
                        <a:pt x="242" y="208"/>
                      </a:lnTo>
                      <a:lnTo>
                        <a:pt x="248" y="200"/>
                      </a:lnTo>
                      <a:lnTo>
                        <a:pt x="254" y="194"/>
                      </a:lnTo>
                      <a:lnTo>
                        <a:pt x="264" y="188"/>
                      </a:lnTo>
                      <a:lnTo>
                        <a:pt x="264" y="188"/>
                      </a:lnTo>
                      <a:lnTo>
                        <a:pt x="286" y="174"/>
                      </a:lnTo>
                      <a:lnTo>
                        <a:pt x="306" y="156"/>
                      </a:lnTo>
                      <a:lnTo>
                        <a:pt x="312" y="150"/>
                      </a:lnTo>
                      <a:lnTo>
                        <a:pt x="316" y="142"/>
                      </a:lnTo>
                      <a:lnTo>
                        <a:pt x="316" y="136"/>
                      </a:lnTo>
                      <a:lnTo>
                        <a:pt x="312" y="132"/>
                      </a:lnTo>
                      <a:lnTo>
                        <a:pt x="312" y="132"/>
                      </a:lnTo>
                      <a:lnTo>
                        <a:pt x="302" y="126"/>
                      </a:lnTo>
                      <a:lnTo>
                        <a:pt x="298" y="120"/>
                      </a:lnTo>
                      <a:lnTo>
                        <a:pt x="296" y="112"/>
                      </a:lnTo>
                      <a:lnTo>
                        <a:pt x="296" y="100"/>
                      </a:lnTo>
                      <a:lnTo>
                        <a:pt x="296" y="100"/>
                      </a:lnTo>
                      <a:lnTo>
                        <a:pt x="298" y="80"/>
                      </a:lnTo>
                      <a:lnTo>
                        <a:pt x="298" y="72"/>
                      </a:lnTo>
                      <a:lnTo>
                        <a:pt x="296" y="60"/>
                      </a:lnTo>
                      <a:lnTo>
                        <a:pt x="296" y="60"/>
                      </a:lnTo>
                      <a:lnTo>
                        <a:pt x="296" y="52"/>
                      </a:lnTo>
                      <a:lnTo>
                        <a:pt x="298" y="44"/>
                      </a:lnTo>
                      <a:lnTo>
                        <a:pt x="304" y="28"/>
                      </a:lnTo>
                      <a:lnTo>
                        <a:pt x="304" y="22"/>
                      </a:lnTo>
                      <a:lnTo>
                        <a:pt x="304" y="14"/>
                      </a:lnTo>
                      <a:lnTo>
                        <a:pt x="298" y="10"/>
                      </a:lnTo>
                      <a:lnTo>
                        <a:pt x="288" y="4"/>
                      </a:lnTo>
                      <a:lnTo>
                        <a:pt x="288" y="4"/>
                      </a:lnTo>
                      <a:lnTo>
                        <a:pt x="274" y="0"/>
                      </a:lnTo>
                      <a:lnTo>
                        <a:pt x="260" y="0"/>
                      </a:lnTo>
                      <a:lnTo>
                        <a:pt x="246" y="2"/>
                      </a:lnTo>
                      <a:lnTo>
                        <a:pt x="232" y="4"/>
                      </a:lnTo>
                      <a:lnTo>
                        <a:pt x="218" y="8"/>
                      </a:lnTo>
                      <a:lnTo>
                        <a:pt x="208" y="12"/>
                      </a:lnTo>
                      <a:lnTo>
                        <a:pt x="202" y="16"/>
                      </a:lnTo>
                      <a:lnTo>
                        <a:pt x="200" y="20"/>
                      </a:lnTo>
                      <a:lnTo>
                        <a:pt x="200" y="20"/>
                      </a:lnTo>
                      <a:lnTo>
                        <a:pt x="200" y="24"/>
                      </a:lnTo>
                      <a:lnTo>
                        <a:pt x="200" y="24"/>
                      </a:lnTo>
                      <a:lnTo>
                        <a:pt x="196" y="24"/>
                      </a:lnTo>
                      <a:lnTo>
                        <a:pt x="188" y="28"/>
                      </a:lnTo>
                      <a:lnTo>
                        <a:pt x="176" y="36"/>
                      </a:lnTo>
                      <a:lnTo>
                        <a:pt x="176" y="36"/>
                      </a:lnTo>
                      <a:lnTo>
                        <a:pt x="166" y="44"/>
                      </a:lnTo>
                      <a:lnTo>
                        <a:pt x="158" y="50"/>
                      </a:lnTo>
                      <a:lnTo>
                        <a:pt x="148" y="62"/>
                      </a:lnTo>
                      <a:lnTo>
                        <a:pt x="142" y="72"/>
                      </a:lnTo>
                      <a:lnTo>
                        <a:pt x="140" y="74"/>
                      </a:lnTo>
                      <a:lnTo>
                        <a:pt x="136" y="76"/>
                      </a:lnTo>
                      <a:lnTo>
                        <a:pt x="136" y="76"/>
                      </a:lnTo>
                      <a:lnTo>
                        <a:pt x="134" y="76"/>
                      </a:lnTo>
                      <a:lnTo>
                        <a:pt x="132" y="74"/>
                      </a:lnTo>
                      <a:lnTo>
                        <a:pt x="128" y="72"/>
                      </a:lnTo>
                      <a:lnTo>
                        <a:pt x="126" y="72"/>
                      </a:lnTo>
                      <a:lnTo>
                        <a:pt x="124" y="74"/>
                      </a:lnTo>
                      <a:lnTo>
                        <a:pt x="112" y="84"/>
                      </a:lnTo>
                      <a:lnTo>
                        <a:pt x="112" y="84"/>
                      </a:lnTo>
                      <a:lnTo>
                        <a:pt x="100" y="98"/>
                      </a:lnTo>
                      <a:lnTo>
                        <a:pt x="92" y="110"/>
                      </a:lnTo>
                      <a:lnTo>
                        <a:pt x="86" y="118"/>
                      </a:lnTo>
                      <a:lnTo>
                        <a:pt x="80" y="124"/>
                      </a:lnTo>
                      <a:lnTo>
                        <a:pt x="80" y="124"/>
                      </a:lnTo>
                      <a:lnTo>
                        <a:pt x="74" y="128"/>
                      </a:lnTo>
                      <a:lnTo>
                        <a:pt x="68" y="128"/>
                      </a:lnTo>
                      <a:lnTo>
                        <a:pt x="60" y="132"/>
                      </a:lnTo>
                      <a:lnTo>
                        <a:pt x="48" y="140"/>
                      </a:lnTo>
                      <a:lnTo>
                        <a:pt x="48" y="140"/>
                      </a:lnTo>
                      <a:lnTo>
                        <a:pt x="38" y="148"/>
                      </a:lnTo>
                      <a:lnTo>
                        <a:pt x="32" y="148"/>
                      </a:lnTo>
                      <a:lnTo>
                        <a:pt x="28" y="152"/>
                      </a:lnTo>
                      <a:lnTo>
                        <a:pt x="24" y="164"/>
                      </a:lnTo>
                      <a:lnTo>
                        <a:pt x="24" y="164"/>
                      </a:lnTo>
                      <a:lnTo>
                        <a:pt x="20" y="178"/>
                      </a:lnTo>
                      <a:lnTo>
                        <a:pt x="16" y="200"/>
                      </a:lnTo>
                      <a:lnTo>
                        <a:pt x="10" y="256"/>
                      </a:lnTo>
                      <a:lnTo>
                        <a:pt x="0" y="332"/>
                      </a:lnTo>
                      <a:lnTo>
                        <a:pt x="0" y="332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3" name="Freeform 229">
                  <a:extLst>
                    <a:ext uri="{FF2B5EF4-FFF2-40B4-BE49-F238E27FC236}">
                      <a16:creationId xmlns:a16="http://schemas.microsoft.com/office/drawing/2014/main" id="{83CAD586-F7E5-4E90-9BF4-15E933F353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9" y="2203"/>
                  <a:ext cx="274" cy="312"/>
                </a:xfrm>
                <a:custGeom>
                  <a:avLst/>
                  <a:gdLst>
                    <a:gd name="T0" fmla="*/ 274 w 274"/>
                    <a:gd name="T1" fmla="*/ 278 h 312"/>
                    <a:gd name="T2" fmla="*/ 268 w 274"/>
                    <a:gd name="T3" fmla="*/ 200 h 312"/>
                    <a:gd name="T4" fmla="*/ 256 w 274"/>
                    <a:gd name="T5" fmla="*/ 134 h 312"/>
                    <a:gd name="T6" fmla="*/ 250 w 274"/>
                    <a:gd name="T7" fmla="*/ 126 h 312"/>
                    <a:gd name="T8" fmla="*/ 238 w 274"/>
                    <a:gd name="T9" fmla="*/ 124 h 312"/>
                    <a:gd name="T10" fmla="*/ 210 w 274"/>
                    <a:gd name="T11" fmla="*/ 126 h 312"/>
                    <a:gd name="T12" fmla="*/ 206 w 274"/>
                    <a:gd name="T13" fmla="*/ 106 h 312"/>
                    <a:gd name="T14" fmla="*/ 194 w 274"/>
                    <a:gd name="T15" fmla="*/ 78 h 312"/>
                    <a:gd name="T16" fmla="*/ 190 w 274"/>
                    <a:gd name="T17" fmla="*/ 74 h 312"/>
                    <a:gd name="T18" fmla="*/ 174 w 274"/>
                    <a:gd name="T19" fmla="*/ 70 h 312"/>
                    <a:gd name="T20" fmla="*/ 158 w 274"/>
                    <a:gd name="T21" fmla="*/ 66 h 312"/>
                    <a:gd name="T22" fmla="*/ 154 w 274"/>
                    <a:gd name="T23" fmla="*/ 62 h 312"/>
                    <a:gd name="T24" fmla="*/ 128 w 274"/>
                    <a:gd name="T25" fmla="*/ 34 h 312"/>
                    <a:gd name="T26" fmla="*/ 110 w 274"/>
                    <a:gd name="T27" fmla="*/ 22 h 312"/>
                    <a:gd name="T28" fmla="*/ 90 w 274"/>
                    <a:gd name="T29" fmla="*/ 14 h 312"/>
                    <a:gd name="T30" fmla="*/ 72 w 274"/>
                    <a:gd name="T31" fmla="*/ 12 h 312"/>
                    <a:gd name="T32" fmla="*/ 50 w 274"/>
                    <a:gd name="T33" fmla="*/ 14 h 312"/>
                    <a:gd name="T34" fmla="*/ 44 w 274"/>
                    <a:gd name="T35" fmla="*/ 10 h 312"/>
                    <a:gd name="T36" fmla="*/ 20 w 274"/>
                    <a:gd name="T37" fmla="*/ 0 h 312"/>
                    <a:gd name="T38" fmla="*/ 6 w 274"/>
                    <a:gd name="T39" fmla="*/ 6 h 312"/>
                    <a:gd name="T40" fmla="*/ 2 w 274"/>
                    <a:gd name="T41" fmla="*/ 14 h 312"/>
                    <a:gd name="T42" fmla="*/ 0 w 274"/>
                    <a:gd name="T43" fmla="*/ 26 h 312"/>
                    <a:gd name="T44" fmla="*/ 4 w 274"/>
                    <a:gd name="T45" fmla="*/ 52 h 312"/>
                    <a:gd name="T46" fmla="*/ 14 w 274"/>
                    <a:gd name="T47" fmla="*/ 86 h 312"/>
                    <a:gd name="T48" fmla="*/ 18 w 274"/>
                    <a:gd name="T49" fmla="*/ 94 h 312"/>
                    <a:gd name="T50" fmla="*/ 16 w 274"/>
                    <a:gd name="T51" fmla="*/ 114 h 312"/>
                    <a:gd name="T52" fmla="*/ 18 w 274"/>
                    <a:gd name="T53" fmla="*/ 118 h 312"/>
                    <a:gd name="T54" fmla="*/ 26 w 274"/>
                    <a:gd name="T55" fmla="*/ 122 h 312"/>
                    <a:gd name="T56" fmla="*/ 46 w 274"/>
                    <a:gd name="T57" fmla="*/ 142 h 312"/>
                    <a:gd name="T58" fmla="*/ 50 w 274"/>
                    <a:gd name="T59" fmla="*/ 150 h 312"/>
                    <a:gd name="T60" fmla="*/ 44 w 274"/>
                    <a:gd name="T61" fmla="*/ 176 h 312"/>
                    <a:gd name="T62" fmla="*/ 40 w 274"/>
                    <a:gd name="T63" fmla="*/ 200 h 312"/>
                    <a:gd name="T64" fmla="*/ 42 w 274"/>
                    <a:gd name="T65" fmla="*/ 206 h 312"/>
                    <a:gd name="T66" fmla="*/ 48 w 274"/>
                    <a:gd name="T67" fmla="*/ 214 h 312"/>
                    <a:gd name="T68" fmla="*/ 66 w 274"/>
                    <a:gd name="T69" fmla="*/ 222 h 312"/>
                    <a:gd name="T70" fmla="*/ 74 w 274"/>
                    <a:gd name="T71" fmla="*/ 230 h 312"/>
                    <a:gd name="T72" fmla="*/ 82 w 274"/>
                    <a:gd name="T73" fmla="*/ 238 h 312"/>
                    <a:gd name="T74" fmla="*/ 98 w 274"/>
                    <a:gd name="T75" fmla="*/ 248 h 312"/>
                    <a:gd name="T76" fmla="*/ 98 w 274"/>
                    <a:gd name="T77" fmla="*/ 254 h 312"/>
                    <a:gd name="T78" fmla="*/ 92 w 274"/>
                    <a:gd name="T79" fmla="*/ 256 h 312"/>
                    <a:gd name="T80" fmla="*/ 64 w 274"/>
                    <a:gd name="T81" fmla="*/ 252 h 312"/>
                    <a:gd name="T82" fmla="*/ 56 w 274"/>
                    <a:gd name="T83" fmla="*/ 252 h 312"/>
                    <a:gd name="T84" fmla="*/ 68 w 274"/>
                    <a:gd name="T85" fmla="*/ 260 h 312"/>
                    <a:gd name="T86" fmla="*/ 90 w 274"/>
                    <a:gd name="T87" fmla="*/ 270 h 312"/>
                    <a:gd name="T88" fmla="*/ 132 w 274"/>
                    <a:gd name="T89" fmla="*/ 292 h 312"/>
                    <a:gd name="T90" fmla="*/ 158 w 274"/>
                    <a:gd name="T91" fmla="*/ 310 h 312"/>
                    <a:gd name="T92" fmla="*/ 170 w 274"/>
                    <a:gd name="T93" fmla="*/ 312 h 312"/>
                    <a:gd name="T94" fmla="*/ 178 w 274"/>
                    <a:gd name="T95" fmla="*/ 310 h 312"/>
                    <a:gd name="T96" fmla="*/ 236 w 274"/>
                    <a:gd name="T97" fmla="*/ 296 h 312"/>
                    <a:gd name="T98" fmla="*/ 272 w 274"/>
                    <a:gd name="T99" fmla="*/ 282 h 312"/>
                    <a:gd name="T100" fmla="*/ 274 w 274"/>
                    <a:gd name="T101" fmla="*/ 278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74" h="312">
                      <a:moveTo>
                        <a:pt x="274" y="278"/>
                      </a:moveTo>
                      <a:lnTo>
                        <a:pt x="274" y="278"/>
                      </a:lnTo>
                      <a:lnTo>
                        <a:pt x="272" y="250"/>
                      </a:lnTo>
                      <a:lnTo>
                        <a:pt x="268" y="200"/>
                      </a:lnTo>
                      <a:lnTo>
                        <a:pt x="260" y="150"/>
                      </a:lnTo>
                      <a:lnTo>
                        <a:pt x="256" y="134"/>
                      </a:lnTo>
                      <a:lnTo>
                        <a:pt x="252" y="128"/>
                      </a:lnTo>
                      <a:lnTo>
                        <a:pt x="250" y="126"/>
                      </a:lnTo>
                      <a:lnTo>
                        <a:pt x="250" y="126"/>
                      </a:lnTo>
                      <a:lnTo>
                        <a:pt x="238" y="124"/>
                      </a:lnTo>
                      <a:lnTo>
                        <a:pt x="224" y="124"/>
                      </a:lnTo>
                      <a:lnTo>
                        <a:pt x="210" y="126"/>
                      </a:lnTo>
                      <a:lnTo>
                        <a:pt x="210" y="126"/>
                      </a:lnTo>
                      <a:lnTo>
                        <a:pt x="206" y="106"/>
                      </a:lnTo>
                      <a:lnTo>
                        <a:pt x="200" y="90"/>
                      </a:lnTo>
                      <a:lnTo>
                        <a:pt x="194" y="78"/>
                      </a:lnTo>
                      <a:lnTo>
                        <a:pt x="194" y="78"/>
                      </a:lnTo>
                      <a:lnTo>
                        <a:pt x="190" y="74"/>
                      </a:lnTo>
                      <a:lnTo>
                        <a:pt x="186" y="72"/>
                      </a:lnTo>
                      <a:lnTo>
                        <a:pt x="174" y="70"/>
                      </a:lnTo>
                      <a:lnTo>
                        <a:pt x="164" y="68"/>
                      </a:lnTo>
                      <a:lnTo>
                        <a:pt x="158" y="66"/>
                      </a:lnTo>
                      <a:lnTo>
                        <a:pt x="154" y="62"/>
                      </a:lnTo>
                      <a:lnTo>
                        <a:pt x="154" y="62"/>
                      </a:lnTo>
                      <a:lnTo>
                        <a:pt x="144" y="50"/>
                      </a:lnTo>
                      <a:lnTo>
                        <a:pt x="128" y="34"/>
                      </a:lnTo>
                      <a:lnTo>
                        <a:pt x="120" y="28"/>
                      </a:lnTo>
                      <a:lnTo>
                        <a:pt x="110" y="22"/>
                      </a:lnTo>
                      <a:lnTo>
                        <a:pt x="100" y="16"/>
                      </a:lnTo>
                      <a:lnTo>
                        <a:pt x="90" y="14"/>
                      </a:lnTo>
                      <a:lnTo>
                        <a:pt x="90" y="14"/>
                      </a:lnTo>
                      <a:lnTo>
                        <a:pt x="72" y="12"/>
                      </a:lnTo>
                      <a:lnTo>
                        <a:pt x="58" y="12"/>
                      </a:lnTo>
                      <a:lnTo>
                        <a:pt x="50" y="14"/>
                      </a:lnTo>
                      <a:lnTo>
                        <a:pt x="50" y="14"/>
                      </a:lnTo>
                      <a:lnTo>
                        <a:pt x="44" y="10"/>
                      </a:lnTo>
                      <a:lnTo>
                        <a:pt x="30" y="2"/>
                      </a:lnTo>
                      <a:lnTo>
                        <a:pt x="20" y="0"/>
                      </a:lnTo>
                      <a:lnTo>
                        <a:pt x="12" y="2"/>
                      </a:lnTo>
                      <a:lnTo>
                        <a:pt x="6" y="6"/>
                      </a:lnTo>
                      <a:lnTo>
                        <a:pt x="4" y="10"/>
                      </a:lnTo>
                      <a:lnTo>
                        <a:pt x="2" y="14"/>
                      </a:lnTo>
                      <a:lnTo>
                        <a:pt x="2" y="14"/>
                      </a:lnTo>
                      <a:lnTo>
                        <a:pt x="0" y="26"/>
                      </a:lnTo>
                      <a:lnTo>
                        <a:pt x="2" y="40"/>
                      </a:lnTo>
                      <a:lnTo>
                        <a:pt x="4" y="52"/>
                      </a:lnTo>
                      <a:lnTo>
                        <a:pt x="8" y="66"/>
                      </a:lnTo>
                      <a:lnTo>
                        <a:pt x="14" y="86"/>
                      </a:lnTo>
                      <a:lnTo>
                        <a:pt x="18" y="94"/>
                      </a:lnTo>
                      <a:lnTo>
                        <a:pt x="18" y="94"/>
                      </a:lnTo>
                      <a:lnTo>
                        <a:pt x="16" y="106"/>
                      </a:lnTo>
                      <a:lnTo>
                        <a:pt x="16" y="114"/>
                      </a:lnTo>
                      <a:lnTo>
                        <a:pt x="16" y="116"/>
                      </a:lnTo>
                      <a:lnTo>
                        <a:pt x="18" y="118"/>
                      </a:lnTo>
                      <a:lnTo>
                        <a:pt x="18" y="118"/>
                      </a:lnTo>
                      <a:lnTo>
                        <a:pt x="26" y="122"/>
                      </a:lnTo>
                      <a:lnTo>
                        <a:pt x="38" y="130"/>
                      </a:lnTo>
                      <a:lnTo>
                        <a:pt x="46" y="142"/>
                      </a:lnTo>
                      <a:lnTo>
                        <a:pt x="50" y="146"/>
                      </a:lnTo>
                      <a:lnTo>
                        <a:pt x="50" y="150"/>
                      </a:lnTo>
                      <a:lnTo>
                        <a:pt x="50" y="150"/>
                      </a:lnTo>
                      <a:lnTo>
                        <a:pt x="44" y="176"/>
                      </a:lnTo>
                      <a:lnTo>
                        <a:pt x="40" y="192"/>
                      </a:lnTo>
                      <a:lnTo>
                        <a:pt x="40" y="200"/>
                      </a:lnTo>
                      <a:lnTo>
                        <a:pt x="42" y="206"/>
                      </a:lnTo>
                      <a:lnTo>
                        <a:pt x="42" y="206"/>
                      </a:lnTo>
                      <a:lnTo>
                        <a:pt x="44" y="210"/>
                      </a:lnTo>
                      <a:lnTo>
                        <a:pt x="48" y="214"/>
                      </a:lnTo>
                      <a:lnTo>
                        <a:pt x="56" y="218"/>
                      </a:lnTo>
                      <a:lnTo>
                        <a:pt x="66" y="222"/>
                      </a:lnTo>
                      <a:lnTo>
                        <a:pt x="70" y="226"/>
                      </a:lnTo>
                      <a:lnTo>
                        <a:pt x="74" y="230"/>
                      </a:lnTo>
                      <a:lnTo>
                        <a:pt x="74" y="230"/>
                      </a:lnTo>
                      <a:lnTo>
                        <a:pt x="82" y="238"/>
                      </a:lnTo>
                      <a:lnTo>
                        <a:pt x="92" y="244"/>
                      </a:lnTo>
                      <a:lnTo>
                        <a:pt x="98" y="248"/>
                      </a:lnTo>
                      <a:lnTo>
                        <a:pt x="100" y="252"/>
                      </a:lnTo>
                      <a:lnTo>
                        <a:pt x="98" y="254"/>
                      </a:lnTo>
                      <a:lnTo>
                        <a:pt x="98" y="254"/>
                      </a:lnTo>
                      <a:lnTo>
                        <a:pt x="92" y="256"/>
                      </a:lnTo>
                      <a:lnTo>
                        <a:pt x="84" y="254"/>
                      </a:lnTo>
                      <a:lnTo>
                        <a:pt x="64" y="252"/>
                      </a:lnTo>
                      <a:lnTo>
                        <a:pt x="58" y="252"/>
                      </a:lnTo>
                      <a:lnTo>
                        <a:pt x="56" y="252"/>
                      </a:lnTo>
                      <a:lnTo>
                        <a:pt x="58" y="254"/>
                      </a:lnTo>
                      <a:lnTo>
                        <a:pt x="68" y="260"/>
                      </a:lnTo>
                      <a:lnTo>
                        <a:pt x="90" y="270"/>
                      </a:lnTo>
                      <a:lnTo>
                        <a:pt x="90" y="270"/>
                      </a:lnTo>
                      <a:lnTo>
                        <a:pt x="114" y="282"/>
                      </a:lnTo>
                      <a:lnTo>
                        <a:pt x="132" y="292"/>
                      </a:lnTo>
                      <a:lnTo>
                        <a:pt x="152" y="306"/>
                      </a:lnTo>
                      <a:lnTo>
                        <a:pt x="158" y="310"/>
                      </a:lnTo>
                      <a:lnTo>
                        <a:pt x="164" y="312"/>
                      </a:lnTo>
                      <a:lnTo>
                        <a:pt x="170" y="312"/>
                      </a:lnTo>
                      <a:lnTo>
                        <a:pt x="178" y="310"/>
                      </a:lnTo>
                      <a:lnTo>
                        <a:pt x="178" y="310"/>
                      </a:lnTo>
                      <a:lnTo>
                        <a:pt x="204" y="304"/>
                      </a:lnTo>
                      <a:lnTo>
                        <a:pt x="236" y="296"/>
                      </a:lnTo>
                      <a:lnTo>
                        <a:pt x="262" y="288"/>
                      </a:lnTo>
                      <a:lnTo>
                        <a:pt x="272" y="282"/>
                      </a:lnTo>
                      <a:lnTo>
                        <a:pt x="274" y="280"/>
                      </a:lnTo>
                      <a:lnTo>
                        <a:pt x="274" y="278"/>
                      </a:lnTo>
                      <a:lnTo>
                        <a:pt x="274" y="278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4" name="Freeform 230">
                  <a:extLst>
                    <a:ext uri="{FF2B5EF4-FFF2-40B4-BE49-F238E27FC236}">
                      <a16:creationId xmlns:a16="http://schemas.microsoft.com/office/drawing/2014/main" id="{EF4AE97C-64C1-4B73-8E2C-0A5C6F91AD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59" y="2343"/>
                  <a:ext cx="234" cy="450"/>
                </a:xfrm>
                <a:custGeom>
                  <a:avLst/>
                  <a:gdLst>
                    <a:gd name="T0" fmla="*/ 80 w 234"/>
                    <a:gd name="T1" fmla="*/ 450 h 450"/>
                    <a:gd name="T2" fmla="*/ 86 w 234"/>
                    <a:gd name="T3" fmla="*/ 426 h 450"/>
                    <a:gd name="T4" fmla="*/ 86 w 234"/>
                    <a:gd name="T5" fmla="*/ 408 h 450"/>
                    <a:gd name="T6" fmla="*/ 80 w 234"/>
                    <a:gd name="T7" fmla="*/ 394 h 450"/>
                    <a:gd name="T8" fmla="*/ 60 w 234"/>
                    <a:gd name="T9" fmla="*/ 374 h 450"/>
                    <a:gd name="T10" fmla="*/ 18 w 234"/>
                    <a:gd name="T11" fmla="*/ 324 h 450"/>
                    <a:gd name="T12" fmla="*/ 0 w 234"/>
                    <a:gd name="T13" fmla="*/ 292 h 450"/>
                    <a:gd name="T14" fmla="*/ 0 w 234"/>
                    <a:gd name="T15" fmla="*/ 282 h 450"/>
                    <a:gd name="T16" fmla="*/ 4 w 234"/>
                    <a:gd name="T17" fmla="*/ 276 h 450"/>
                    <a:gd name="T18" fmla="*/ 16 w 234"/>
                    <a:gd name="T19" fmla="*/ 268 h 450"/>
                    <a:gd name="T20" fmla="*/ 24 w 234"/>
                    <a:gd name="T21" fmla="*/ 262 h 450"/>
                    <a:gd name="T22" fmla="*/ 24 w 234"/>
                    <a:gd name="T23" fmla="*/ 258 h 450"/>
                    <a:gd name="T24" fmla="*/ 10 w 234"/>
                    <a:gd name="T25" fmla="*/ 226 h 450"/>
                    <a:gd name="T26" fmla="*/ 0 w 234"/>
                    <a:gd name="T27" fmla="*/ 200 h 450"/>
                    <a:gd name="T28" fmla="*/ 0 w 234"/>
                    <a:gd name="T29" fmla="*/ 194 h 450"/>
                    <a:gd name="T30" fmla="*/ 8 w 234"/>
                    <a:gd name="T31" fmla="*/ 178 h 450"/>
                    <a:gd name="T32" fmla="*/ 24 w 234"/>
                    <a:gd name="T33" fmla="*/ 162 h 450"/>
                    <a:gd name="T34" fmla="*/ 34 w 234"/>
                    <a:gd name="T35" fmla="*/ 144 h 450"/>
                    <a:gd name="T36" fmla="*/ 44 w 234"/>
                    <a:gd name="T37" fmla="*/ 90 h 450"/>
                    <a:gd name="T38" fmla="*/ 48 w 234"/>
                    <a:gd name="T39" fmla="*/ 74 h 450"/>
                    <a:gd name="T40" fmla="*/ 54 w 234"/>
                    <a:gd name="T41" fmla="*/ 70 h 450"/>
                    <a:gd name="T42" fmla="*/ 74 w 234"/>
                    <a:gd name="T43" fmla="*/ 70 h 450"/>
                    <a:gd name="T44" fmla="*/ 80 w 234"/>
                    <a:gd name="T45" fmla="*/ 66 h 450"/>
                    <a:gd name="T46" fmla="*/ 84 w 234"/>
                    <a:gd name="T47" fmla="*/ 50 h 450"/>
                    <a:gd name="T48" fmla="*/ 96 w 234"/>
                    <a:gd name="T49" fmla="*/ 14 h 450"/>
                    <a:gd name="T50" fmla="*/ 106 w 234"/>
                    <a:gd name="T51" fmla="*/ 0 h 450"/>
                    <a:gd name="T52" fmla="*/ 112 w 234"/>
                    <a:gd name="T53" fmla="*/ 2 h 450"/>
                    <a:gd name="T54" fmla="*/ 142 w 234"/>
                    <a:gd name="T55" fmla="*/ 26 h 450"/>
                    <a:gd name="T56" fmla="*/ 160 w 234"/>
                    <a:gd name="T57" fmla="*/ 42 h 450"/>
                    <a:gd name="T58" fmla="*/ 178 w 234"/>
                    <a:gd name="T59" fmla="*/ 40 h 450"/>
                    <a:gd name="T60" fmla="*/ 188 w 234"/>
                    <a:gd name="T61" fmla="*/ 42 h 450"/>
                    <a:gd name="T62" fmla="*/ 192 w 234"/>
                    <a:gd name="T63" fmla="*/ 50 h 450"/>
                    <a:gd name="T64" fmla="*/ 190 w 234"/>
                    <a:gd name="T65" fmla="*/ 68 h 450"/>
                    <a:gd name="T66" fmla="*/ 190 w 234"/>
                    <a:gd name="T67" fmla="*/ 112 h 450"/>
                    <a:gd name="T68" fmla="*/ 192 w 234"/>
                    <a:gd name="T69" fmla="*/ 122 h 450"/>
                    <a:gd name="T70" fmla="*/ 202 w 234"/>
                    <a:gd name="T71" fmla="*/ 122 h 450"/>
                    <a:gd name="T72" fmla="*/ 226 w 234"/>
                    <a:gd name="T73" fmla="*/ 122 h 450"/>
                    <a:gd name="T74" fmla="*/ 234 w 234"/>
                    <a:gd name="T75" fmla="*/ 130 h 450"/>
                    <a:gd name="T76" fmla="*/ 232 w 234"/>
                    <a:gd name="T77" fmla="*/ 146 h 450"/>
                    <a:gd name="T78" fmla="*/ 224 w 234"/>
                    <a:gd name="T79" fmla="*/ 170 h 450"/>
                    <a:gd name="T80" fmla="*/ 216 w 234"/>
                    <a:gd name="T81" fmla="*/ 202 h 450"/>
                    <a:gd name="T82" fmla="*/ 208 w 234"/>
                    <a:gd name="T83" fmla="*/ 226 h 450"/>
                    <a:gd name="T84" fmla="*/ 194 w 234"/>
                    <a:gd name="T85" fmla="*/ 270 h 450"/>
                    <a:gd name="T86" fmla="*/ 192 w 234"/>
                    <a:gd name="T87" fmla="*/ 282 h 450"/>
                    <a:gd name="T88" fmla="*/ 188 w 234"/>
                    <a:gd name="T89" fmla="*/ 306 h 450"/>
                    <a:gd name="T90" fmla="*/ 168 w 234"/>
                    <a:gd name="T91" fmla="*/ 338 h 450"/>
                    <a:gd name="T92" fmla="*/ 148 w 234"/>
                    <a:gd name="T93" fmla="*/ 362 h 450"/>
                    <a:gd name="T94" fmla="*/ 112 w 234"/>
                    <a:gd name="T95" fmla="*/ 398 h 450"/>
                    <a:gd name="T96" fmla="*/ 104 w 234"/>
                    <a:gd name="T97" fmla="*/ 410 h 450"/>
                    <a:gd name="T98" fmla="*/ 96 w 234"/>
                    <a:gd name="T99" fmla="*/ 442 h 4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234" h="450">
                      <a:moveTo>
                        <a:pt x="80" y="450"/>
                      </a:moveTo>
                      <a:lnTo>
                        <a:pt x="80" y="450"/>
                      </a:lnTo>
                      <a:lnTo>
                        <a:pt x="82" y="442"/>
                      </a:lnTo>
                      <a:lnTo>
                        <a:pt x="86" y="426"/>
                      </a:lnTo>
                      <a:lnTo>
                        <a:pt x="86" y="416"/>
                      </a:lnTo>
                      <a:lnTo>
                        <a:pt x="86" y="408"/>
                      </a:lnTo>
                      <a:lnTo>
                        <a:pt x="84" y="400"/>
                      </a:lnTo>
                      <a:lnTo>
                        <a:pt x="80" y="394"/>
                      </a:lnTo>
                      <a:lnTo>
                        <a:pt x="80" y="394"/>
                      </a:lnTo>
                      <a:lnTo>
                        <a:pt x="60" y="374"/>
                      </a:lnTo>
                      <a:lnTo>
                        <a:pt x="32" y="340"/>
                      </a:lnTo>
                      <a:lnTo>
                        <a:pt x="18" y="324"/>
                      </a:lnTo>
                      <a:lnTo>
                        <a:pt x="6" y="306"/>
                      </a:lnTo>
                      <a:lnTo>
                        <a:pt x="0" y="292"/>
                      </a:lnTo>
                      <a:lnTo>
                        <a:pt x="0" y="286"/>
                      </a:lnTo>
                      <a:lnTo>
                        <a:pt x="0" y="282"/>
                      </a:lnTo>
                      <a:lnTo>
                        <a:pt x="0" y="282"/>
                      </a:lnTo>
                      <a:lnTo>
                        <a:pt x="4" y="276"/>
                      </a:lnTo>
                      <a:lnTo>
                        <a:pt x="8" y="272"/>
                      </a:lnTo>
                      <a:lnTo>
                        <a:pt x="16" y="268"/>
                      </a:lnTo>
                      <a:lnTo>
                        <a:pt x="22" y="264"/>
                      </a:lnTo>
                      <a:lnTo>
                        <a:pt x="24" y="262"/>
                      </a:lnTo>
                      <a:lnTo>
                        <a:pt x="24" y="258"/>
                      </a:lnTo>
                      <a:lnTo>
                        <a:pt x="24" y="258"/>
                      </a:lnTo>
                      <a:lnTo>
                        <a:pt x="20" y="244"/>
                      </a:lnTo>
                      <a:lnTo>
                        <a:pt x="10" y="226"/>
                      </a:lnTo>
                      <a:lnTo>
                        <a:pt x="2" y="208"/>
                      </a:lnTo>
                      <a:lnTo>
                        <a:pt x="0" y="200"/>
                      </a:lnTo>
                      <a:lnTo>
                        <a:pt x="0" y="194"/>
                      </a:lnTo>
                      <a:lnTo>
                        <a:pt x="0" y="194"/>
                      </a:lnTo>
                      <a:lnTo>
                        <a:pt x="2" y="184"/>
                      </a:lnTo>
                      <a:lnTo>
                        <a:pt x="8" y="178"/>
                      </a:lnTo>
                      <a:lnTo>
                        <a:pt x="24" y="162"/>
                      </a:lnTo>
                      <a:lnTo>
                        <a:pt x="24" y="162"/>
                      </a:lnTo>
                      <a:lnTo>
                        <a:pt x="28" y="154"/>
                      </a:lnTo>
                      <a:lnTo>
                        <a:pt x="34" y="144"/>
                      </a:lnTo>
                      <a:lnTo>
                        <a:pt x="40" y="116"/>
                      </a:lnTo>
                      <a:lnTo>
                        <a:pt x="44" y="90"/>
                      </a:lnTo>
                      <a:lnTo>
                        <a:pt x="48" y="74"/>
                      </a:lnTo>
                      <a:lnTo>
                        <a:pt x="48" y="74"/>
                      </a:lnTo>
                      <a:lnTo>
                        <a:pt x="50" y="72"/>
                      </a:lnTo>
                      <a:lnTo>
                        <a:pt x="54" y="70"/>
                      </a:lnTo>
                      <a:lnTo>
                        <a:pt x="64" y="70"/>
                      </a:lnTo>
                      <a:lnTo>
                        <a:pt x="74" y="70"/>
                      </a:lnTo>
                      <a:lnTo>
                        <a:pt x="78" y="68"/>
                      </a:lnTo>
                      <a:lnTo>
                        <a:pt x="80" y="66"/>
                      </a:lnTo>
                      <a:lnTo>
                        <a:pt x="80" y="66"/>
                      </a:lnTo>
                      <a:lnTo>
                        <a:pt x="84" y="50"/>
                      </a:lnTo>
                      <a:lnTo>
                        <a:pt x="90" y="26"/>
                      </a:lnTo>
                      <a:lnTo>
                        <a:pt x="96" y="14"/>
                      </a:lnTo>
                      <a:lnTo>
                        <a:pt x="100" y="6"/>
                      </a:lnTo>
                      <a:lnTo>
                        <a:pt x="106" y="0"/>
                      </a:lnTo>
                      <a:lnTo>
                        <a:pt x="110" y="0"/>
                      </a:lnTo>
                      <a:lnTo>
                        <a:pt x="112" y="2"/>
                      </a:lnTo>
                      <a:lnTo>
                        <a:pt x="112" y="2"/>
                      </a:lnTo>
                      <a:lnTo>
                        <a:pt x="142" y="26"/>
                      </a:lnTo>
                      <a:lnTo>
                        <a:pt x="160" y="42"/>
                      </a:lnTo>
                      <a:lnTo>
                        <a:pt x="160" y="42"/>
                      </a:lnTo>
                      <a:lnTo>
                        <a:pt x="166" y="40"/>
                      </a:lnTo>
                      <a:lnTo>
                        <a:pt x="178" y="40"/>
                      </a:lnTo>
                      <a:lnTo>
                        <a:pt x="184" y="40"/>
                      </a:lnTo>
                      <a:lnTo>
                        <a:pt x="188" y="42"/>
                      </a:lnTo>
                      <a:lnTo>
                        <a:pt x="192" y="44"/>
                      </a:lnTo>
                      <a:lnTo>
                        <a:pt x="192" y="50"/>
                      </a:lnTo>
                      <a:lnTo>
                        <a:pt x="192" y="50"/>
                      </a:lnTo>
                      <a:lnTo>
                        <a:pt x="190" y="68"/>
                      </a:lnTo>
                      <a:lnTo>
                        <a:pt x="190" y="92"/>
                      </a:lnTo>
                      <a:lnTo>
                        <a:pt x="190" y="112"/>
                      </a:lnTo>
                      <a:lnTo>
                        <a:pt x="192" y="122"/>
                      </a:lnTo>
                      <a:lnTo>
                        <a:pt x="192" y="122"/>
                      </a:lnTo>
                      <a:lnTo>
                        <a:pt x="196" y="122"/>
                      </a:lnTo>
                      <a:lnTo>
                        <a:pt x="202" y="122"/>
                      </a:lnTo>
                      <a:lnTo>
                        <a:pt x="218" y="120"/>
                      </a:lnTo>
                      <a:lnTo>
                        <a:pt x="226" y="122"/>
                      </a:lnTo>
                      <a:lnTo>
                        <a:pt x="232" y="126"/>
                      </a:lnTo>
                      <a:lnTo>
                        <a:pt x="234" y="130"/>
                      </a:lnTo>
                      <a:lnTo>
                        <a:pt x="234" y="134"/>
                      </a:lnTo>
                      <a:lnTo>
                        <a:pt x="232" y="146"/>
                      </a:lnTo>
                      <a:lnTo>
                        <a:pt x="232" y="146"/>
                      </a:lnTo>
                      <a:lnTo>
                        <a:pt x="224" y="170"/>
                      </a:lnTo>
                      <a:lnTo>
                        <a:pt x="220" y="186"/>
                      </a:lnTo>
                      <a:lnTo>
                        <a:pt x="216" y="202"/>
                      </a:lnTo>
                      <a:lnTo>
                        <a:pt x="208" y="226"/>
                      </a:lnTo>
                      <a:lnTo>
                        <a:pt x="208" y="226"/>
                      </a:lnTo>
                      <a:lnTo>
                        <a:pt x="194" y="260"/>
                      </a:lnTo>
                      <a:lnTo>
                        <a:pt x="194" y="270"/>
                      </a:lnTo>
                      <a:lnTo>
                        <a:pt x="192" y="282"/>
                      </a:lnTo>
                      <a:lnTo>
                        <a:pt x="192" y="282"/>
                      </a:lnTo>
                      <a:lnTo>
                        <a:pt x="190" y="296"/>
                      </a:lnTo>
                      <a:lnTo>
                        <a:pt x="188" y="306"/>
                      </a:lnTo>
                      <a:lnTo>
                        <a:pt x="182" y="318"/>
                      </a:lnTo>
                      <a:lnTo>
                        <a:pt x="168" y="338"/>
                      </a:lnTo>
                      <a:lnTo>
                        <a:pt x="168" y="338"/>
                      </a:lnTo>
                      <a:lnTo>
                        <a:pt x="148" y="362"/>
                      </a:lnTo>
                      <a:lnTo>
                        <a:pt x="128" y="382"/>
                      </a:lnTo>
                      <a:lnTo>
                        <a:pt x="112" y="398"/>
                      </a:lnTo>
                      <a:lnTo>
                        <a:pt x="106" y="404"/>
                      </a:lnTo>
                      <a:lnTo>
                        <a:pt x="104" y="410"/>
                      </a:lnTo>
                      <a:lnTo>
                        <a:pt x="104" y="410"/>
                      </a:lnTo>
                      <a:lnTo>
                        <a:pt x="96" y="442"/>
                      </a:lnTo>
                      <a:lnTo>
                        <a:pt x="80" y="450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5" name="Freeform 231">
                  <a:extLst>
                    <a:ext uri="{FF2B5EF4-FFF2-40B4-BE49-F238E27FC236}">
                      <a16:creationId xmlns:a16="http://schemas.microsoft.com/office/drawing/2014/main" id="{8286AF79-79D2-4809-B402-60507C9283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31" y="1917"/>
                  <a:ext cx="336" cy="356"/>
                </a:xfrm>
                <a:custGeom>
                  <a:avLst/>
                  <a:gdLst>
                    <a:gd name="T0" fmla="*/ 330 w 336"/>
                    <a:gd name="T1" fmla="*/ 330 h 356"/>
                    <a:gd name="T2" fmla="*/ 314 w 336"/>
                    <a:gd name="T3" fmla="*/ 304 h 356"/>
                    <a:gd name="T4" fmla="*/ 308 w 336"/>
                    <a:gd name="T5" fmla="*/ 304 h 356"/>
                    <a:gd name="T6" fmla="*/ 302 w 336"/>
                    <a:gd name="T7" fmla="*/ 298 h 356"/>
                    <a:gd name="T8" fmla="*/ 302 w 336"/>
                    <a:gd name="T9" fmla="*/ 258 h 356"/>
                    <a:gd name="T10" fmla="*/ 304 w 336"/>
                    <a:gd name="T11" fmla="*/ 210 h 356"/>
                    <a:gd name="T12" fmla="*/ 288 w 336"/>
                    <a:gd name="T13" fmla="*/ 194 h 356"/>
                    <a:gd name="T14" fmla="*/ 262 w 336"/>
                    <a:gd name="T15" fmla="*/ 162 h 356"/>
                    <a:gd name="T16" fmla="*/ 252 w 336"/>
                    <a:gd name="T17" fmla="*/ 132 h 356"/>
                    <a:gd name="T18" fmla="*/ 250 w 336"/>
                    <a:gd name="T19" fmla="*/ 90 h 356"/>
                    <a:gd name="T20" fmla="*/ 236 w 336"/>
                    <a:gd name="T21" fmla="*/ 76 h 356"/>
                    <a:gd name="T22" fmla="*/ 216 w 336"/>
                    <a:gd name="T23" fmla="*/ 66 h 356"/>
                    <a:gd name="T24" fmla="*/ 204 w 336"/>
                    <a:gd name="T25" fmla="*/ 60 h 356"/>
                    <a:gd name="T26" fmla="*/ 150 w 336"/>
                    <a:gd name="T27" fmla="*/ 26 h 356"/>
                    <a:gd name="T28" fmla="*/ 134 w 336"/>
                    <a:gd name="T29" fmla="*/ 22 h 356"/>
                    <a:gd name="T30" fmla="*/ 112 w 336"/>
                    <a:gd name="T31" fmla="*/ 28 h 356"/>
                    <a:gd name="T32" fmla="*/ 102 w 336"/>
                    <a:gd name="T33" fmla="*/ 24 h 356"/>
                    <a:gd name="T34" fmla="*/ 76 w 336"/>
                    <a:gd name="T35" fmla="*/ 12 h 356"/>
                    <a:gd name="T36" fmla="*/ 60 w 336"/>
                    <a:gd name="T37" fmla="*/ 18 h 356"/>
                    <a:gd name="T38" fmla="*/ 44 w 336"/>
                    <a:gd name="T39" fmla="*/ 20 h 356"/>
                    <a:gd name="T40" fmla="*/ 32 w 336"/>
                    <a:gd name="T41" fmla="*/ 12 h 356"/>
                    <a:gd name="T42" fmla="*/ 12 w 336"/>
                    <a:gd name="T43" fmla="*/ 0 h 356"/>
                    <a:gd name="T44" fmla="*/ 4 w 336"/>
                    <a:gd name="T45" fmla="*/ 12 h 356"/>
                    <a:gd name="T46" fmla="*/ 2 w 336"/>
                    <a:gd name="T47" fmla="*/ 40 h 356"/>
                    <a:gd name="T48" fmla="*/ 12 w 336"/>
                    <a:gd name="T49" fmla="*/ 76 h 356"/>
                    <a:gd name="T50" fmla="*/ 12 w 336"/>
                    <a:gd name="T51" fmla="*/ 88 h 356"/>
                    <a:gd name="T52" fmla="*/ 12 w 336"/>
                    <a:gd name="T53" fmla="*/ 108 h 356"/>
                    <a:gd name="T54" fmla="*/ 24 w 336"/>
                    <a:gd name="T55" fmla="*/ 138 h 356"/>
                    <a:gd name="T56" fmla="*/ 28 w 336"/>
                    <a:gd name="T57" fmla="*/ 154 h 356"/>
                    <a:gd name="T58" fmla="*/ 18 w 336"/>
                    <a:gd name="T59" fmla="*/ 178 h 356"/>
                    <a:gd name="T60" fmla="*/ 44 w 336"/>
                    <a:gd name="T61" fmla="*/ 196 h 356"/>
                    <a:gd name="T62" fmla="*/ 102 w 336"/>
                    <a:gd name="T63" fmla="*/ 214 h 356"/>
                    <a:gd name="T64" fmla="*/ 114 w 336"/>
                    <a:gd name="T65" fmla="*/ 228 h 356"/>
                    <a:gd name="T66" fmla="*/ 132 w 336"/>
                    <a:gd name="T67" fmla="*/ 252 h 356"/>
                    <a:gd name="T68" fmla="*/ 150 w 336"/>
                    <a:gd name="T69" fmla="*/ 260 h 356"/>
                    <a:gd name="T70" fmla="*/ 194 w 336"/>
                    <a:gd name="T71" fmla="*/ 274 h 356"/>
                    <a:gd name="T72" fmla="*/ 196 w 336"/>
                    <a:gd name="T73" fmla="*/ 284 h 356"/>
                    <a:gd name="T74" fmla="*/ 200 w 336"/>
                    <a:gd name="T75" fmla="*/ 304 h 356"/>
                    <a:gd name="T76" fmla="*/ 220 w 336"/>
                    <a:gd name="T77" fmla="*/ 308 h 356"/>
                    <a:gd name="T78" fmla="*/ 272 w 336"/>
                    <a:gd name="T79" fmla="*/ 322 h 356"/>
                    <a:gd name="T80" fmla="*/ 332 w 336"/>
                    <a:gd name="T81" fmla="*/ 356 h 356"/>
                    <a:gd name="T82" fmla="*/ 336 w 336"/>
                    <a:gd name="T83" fmla="*/ 338 h 356"/>
                    <a:gd name="T84" fmla="*/ 332 w 336"/>
                    <a:gd name="T85" fmla="*/ 332 h 3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36" h="356">
                      <a:moveTo>
                        <a:pt x="332" y="332"/>
                      </a:moveTo>
                      <a:lnTo>
                        <a:pt x="332" y="332"/>
                      </a:lnTo>
                      <a:lnTo>
                        <a:pt x="330" y="330"/>
                      </a:lnTo>
                      <a:lnTo>
                        <a:pt x="326" y="324"/>
                      </a:lnTo>
                      <a:lnTo>
                        <a:pt x="320" y="312"/>
                      </a:lnTo>
                      <a:lnTo>
                        <a:pt x="314" y="304"/>
                      </a:lnTo>
                      <a:lnTo>
                        <a:pt x="312" y="302"/>
                      </a:lnTo>
                      <a:lnTo>
                        <a:pt x="308" y="304"/>
                      </a:lnTo>
                      <a:lnTo>
                        <a:pt x="308" y="304"/>
                      </a:lnTo>
                      <a:lnTo>
                        <a:pt x="306" y="306"/>
                      </a:lnTo>
                      <a:lnTo>
                        <a:pt x="304" y="306"/>
                      </a:lnTo>
                      <a:lnTo>
                        <a:pt x="302" y="298"/>
                      </a:lnTo>
                      <a:lnTo>
                        <a:pt x="300" y="276"/>
                      </a:lnTo>
                      <a:lnTo>
                        <a:pt x="300" y="276"/>
                      </a:lnTo>
                      <a:lnTo>
                        <a:pt x="302" y="258"/>
                      </a:lnTo>
                      <a:lnTo>
                        <a:pt x="304" y="236"/>
                      </a:lnTo>
                      <a:lnTo>
                        <a:pt x="306" y="218"/>
                      </a:lnTo>
                      <a:lnTo>
                        <a:pt x="304" y="210"/>
                      </a:lnTo>
                      <a:lnTo>
                        <a:pt x="300" y="204"/>
                      </a:lnTo>
                      <a:lnTo>
                        <a:pt x="300" y="204"/>
                      </a:lnTo>
                      <a:lnTo>
                        <a:pt x="288" y="194"/>
                      </a:lnTo>
                      <a:lnTo>
                        <a:pt x="274" y="182"/>
                      </a:lnTo>
                      <a:lnTo>
                        <a:pt x="268" y="172"/>
                      </a:lnTo>
                      <a:lnTo>
                        <a:pt x="262" y="162"/>
                      </a:lnTo>
                      <a:lnTo>
                        <a:pt x="256" y="148"/>
                      </a:lnTo>
                      <a:lnTo>
                        <a:pt x="252" y="132"/>
                      </a:lnTo>
                      <a:lnTo>
                        <a:pt x="252" y="132"/>
                      </a:lnTo>
                      <a:lnTo>
                        <a:pt x="250" y="116"/>
                      </a:lnTo>
                      <a:lnTo>
                        <a:pt x="250" y="104"/>
                      </a:lnTo>
                      <a:lnTo>
                        <a:pt x="250" y="90"/>
                      </a:lnTo>
                      <a:lnTo>
                        <a:pt x="250" y="86"/>
                      </a:lnTo>
                      <a:lnTo>
                        <a:pt x="248" y="82"/>
                      </a:lnTo>
                      <a:lnTo>
                        <a:pt x="236" y="76"/>
                      </a:lnTo>
                      <a:lnTo>
                        <a:pt x="236" y="76"/>
                      </a:lnTo>
                      <a:lnTo>
                        <a:pt x="222" y="70"/>
                      </a:lnTo>
                      <a:lnTo>
                        <a:pt x="216" y="66"/>
                      </a:lnTo>
                      <a:lnTo>
                        <a:pt x="210" y="62"/>
                      </a:lnTo>
                      <a:lnTo>
                        <a:pt x="204" y="60"/>
                      </a:lnTo>
                      <a:lnTo>
                        <a:pt x="204" y="60"/>
                      </a:lnTo>
                      <a:lnTo>
                        <a:pt x="190" y="52"/>
                      </a:lnTo>
                      <a:lnTo>
                        <a:pt x="170" y="38"/>
                      </a:lnTo>
                      <a:lnTo>
                        <a:pt x="150" y="26"/>
                      </a:lnTo>
                      <a:lnTo>
                        <a:pt x="140" y="20"/>
                      </a:lnTo>
                      <a:lnTo>
                        <a:pt x="140" y="20"/>
                      </a:lnTo>
                      <a:lnTo>
                        <a:pt x="134" y="22"/>
                      </a:lnTo>
                      <a:lnTo>
                        <a:pt x="126" y="26"/>
                      </a:lnTo>
                      <a:lnTo>
                        <a:pt x="116" y="28"/>
                      </a:lnTo>
                      <a:lnTo>
                        <a:pt x="112" y="28"/>
                      </a:lnTo>
                      <a:lnTo>
                        <a:pt x="108" y="28"/>
                      </a:lnTo>
                      <a:lnTo>
                        <a:pt x="108" y="28"/>
                      </a:lnTo>
                      <a:lnTo>
                        <a:pt x="102" y="24"/>
                      </a:lnTo>
                      <a:lnTo>
                        <a:pt x="94" y="18"/>
                      </a:lnTo>
                      <a:lnTo>
                        <a:pt x="86" y="14"/>
                      </a:lnTo>
                      <a:lnTo>
                        <a:pt x="76" y="12"/>
                      </a:lnTo>
                      <a:lnTo>
                        <a:pt x="76" y="12"/>
                      </a:lnTo>
                      <a:lnTo>
                        <a:pt x="66" y="14"/>
                      </a:lnTo>
                      <a:lnTo>
                        <a:pt x="60" y="18"/>
                      </a:lnTo>
                      <a:lnTo>
                        <a:pt x="54" y="20"/>
                      </a:lnTo>
                      <a:lnTo>
                        <a:pt x="50" y="20"/>
                      </a:lnTo>
                      <a:lnTo>
                        <a:pt x="44" y="20"/>
                      </a:lnTo>
                      <a:lnTo>
                        <a:pt x="44" y="20"/>
                      </a:lnTo>
                      <a:lnTo>
                        <a:pt x="38" y="18"/>
                      </a:lnTo>
                      <a:lnTo>
                        <a:pt x="32" y="12"/>
                      </a:lnTo>
                      <a:lnTo>
                        <a:pt x="22" y="4"/>
                      </a:lnTo>
                      <a:lnTo>
                        <a:pt x="16" y="0"/>
                      </a:lnTo>
                      <a:lnTo>
                        <a:pt x="12" y="0"/>
                      </a:lnTo>
                      <a:lnTo>
                        <a:pt x="8" y="4"/>
                      </a:lnTo>
                      <a:lnTo>
                        <a:pt x="4" y="12"/>
                      </a:lnTo>
                      <a:lnTo>
                        <a:pt x="4" y="12"/>
                      </a:lnTo>
                      <a:lnTo>
                        <a:pt x="2" y="22"/>
                      </a:lnTo>
                      <a:lnTo>
                        <a:pt x="0" y="32"/>
                      </a:lnTo>
                      <a:lnTo>
                        <a:pt x="2" y="40"/>
                      </a:lnTo>
                      <a:lnTo>
                        <a:pt x="2" y="48"/>
                      </a:lnTo>
                      <a:lnTo>
                        <a:pt x="8" y="62"/>
                      </a:lnTo>
                      <a:lnTo>
                        <a:pt x="12" y="76"/>
                      </a:lnTo>
                      <a:lnTo>
                        <a:pt x="12" y="76"/>
                      </a:lnTo>
                      <a:lnTo>
                        <a:pt x="14" y="84"/>
                      </a:lnTo>
                      <a:lnTo>
                        <a:pt x="12" y="88"/>
                      </a:lnTo>
                      <a:lnTo>
                        <a:pt x="12" y="92"/>
                      </a:lnTo>
                      <a:lnTo>
                        <a:pt x="12" y="108"/>
                      </a:lnTo>
                      <a:lnTo>
                        <a:pt x="12" y="108"/>
                      </a:lnTo>
                      <a:lnTo>
                        <a:pt x="14" y="124"/>
                      </a:lnTo>
                      <a:lnTo>
                        <a:pt x="20" y="132"/>
                      </a:lnTo>
                      <a:lnTo>
                        <a:pt x="24" y="138"/>
                      </a:lnTo>
                      <a:lnTo>
                        <a:pt x="28" y="148"/>
                      </a:lnTo>
                      <a:lnTo>
                        <a:pt x="28" y="148"/>
                      </a:lnTo>
                      <a:lnTo>
                        <a:pt x="28" y="154"/>
                      </a:lnTo>
                      <a:lnTo>
                        <a:pt x="24" y="160"/>
                      </a:lnTo>
                      <a:lnTo>
                        <a:pt x="18" y="172"/>
                      </a:lnTo>
                      <a:lnTo>
                        <a:pt x="18" y="178"/>
                      </a:lnTo>
                      <a:lnTo>
                        <a:pt x="20" y="184"/>
                      </a:lnTo>
                      <a:lnTo>
                        <a:pt x="28" y="190"/>
                      </a:lnTo>
                      <a:lnTo>
                        <a:pt x="44" y="196"/>
                      </a:lnTo>
                      <a:lnTo>
                        <a:pt x="44" y="196"/>
                      </a:lnTo>
                      <a:lnTo>
                        <a:pt x="92" y="210"/>
                      </a:lnTo>
                      <a:lnTo>
                        <a:pt x="102" y="214"/>
                      </a:lnTo>
                      <a:lnTo>
                        <a:pt x="108" y="220"/>
                      </a:lnTo>
                      <a:lnTo>
                        <a:pt x="108" y="220"/>
                      </a:lnTo>
                      <a:lnTo>
                        <a:pt x="114" y="228"/>
                      </a:lnTo>
                      <a:lnTo>
                        <a:pt x="116" y="234"/>
                      </a:lnTo>
                      <a:lnTo>
                        <a:pt x="122" y="242"/>
                      </a:lnTo>
                      <a:lnTo>
                        <a:pt x="132" y="252"/>
                      </a:lnTo>
                      <a:lnTo>
                        <a:pt x="132" y="252"/>
                      </a:lnTo>
                      <a:lnTo>
                        <a:pt x="140" y="256"/>
                      </a:lnTo>
                      <a:lnTo>
                        <a:pt x="150" y="260"/>
                      </a:lnTo>
                      <a:lnTo>
                        <a:pt x="170" y="266"/>
                      </a:lnTo>
                      <a:lnTo>
                        <a:pt x="188" y="272"/>
                      </a:lnTo>
                      <a:lnTo>
                        <a:pt x="194" y="274"/>
                      </a:lnTo>
                      <a:lnTo>
                        <a:pt x="196" y="276"/>
                      </a:lnTo>
                      <a:lnTo>
                        <a:pt x="196" y="276"/>
                      </a:lnTo>
                      <a:lnTo>
                        <a:pt x="196" y="284"/>
                      </a:lnTo>
                      <a:lnTo>
                        <a:pt x="194" y="294"/>
                      </a:lnTo>
                      <a:lnTo>
                        <a:pt x="196" y="300"/>
                      </a:lnTo>
                      <a:lnTo>
                        <a:pt x="200" y="304"/>
                      </a:lnTo>
                      <a:lnTo>
                        <a:pt x="208" y="308"/>
                      </a:lnTo>
                      <a:lnTo>
                        <a:pt x="220" y="308"/>
                      </a:lnTo>
                      <a:lnTo>
                        <a:pt x="220" y="308"/>
                      </a:lnTo>
                      <a:lnTo>
                        <a:pt x="236" y="310"/>
                      </a:lnTo>
                      <a:lnTo>
                        <a:pt x="254" y="314"/>
                      </a:lnTo>
                      <a:lnTo>
                        <a:pt x="272" y="322"/>
                      </a:lnTo>
                      <a:lnTo>
                        <a:pt x="290" y="332"/>
                      </a:lnTo>
                      <a:lnTo>
                        <a:pt x="320" y="348"/>
                      </a:lnTo>
                      <a:lnTo>
                        <a:pt x="332" y="356"/>
                      </a:lnTo>
                      <a:lnTo>
                        <a:pt x="332" y="356"/>
                      </a:lnTo>
                      <a:lnTo>
                        <a:pt x="336" y="346"/>
                      </a:lnTo>
                      <a:lnTo>
                        <a:pt x="336" y="338"/>
                      </a:lnTo>
                      <a:lnTo>
                        <a:pt x="334" y="334"/>
                      </a:lnTo>
                      <a:lnTo>
                        <a:pt x="332" y="332"/>
                      </a:lnTo>
                      <a:lnTo>
                        <a:pt x="332" y="332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6" name="Freeform 232">
                  <a:extLst>
                    <a:ext uri="{FF2B5EF4-FFF2-40B4-BE49-F238E27FC236}">
                      <a16:creationId xmlns:a16="http://schemas.microsoft.com/office/drawing/2014/main" id="{90BD0B3E-1BF4-4042-B953-B53DD265F8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61" y="1783"/>
                  <a:ext cx="240" cy="426"/>
                </a:xfrm>
                <a:custGeom>
                  <a:avLst/>
                  <a:gdLst>
                    <a:gd name="T0" fmla="*/ 58 w 240"/>
                    <a:gd name="T1" fmla="*/ 426 h 426"/>
                    <a:gd name="T2" fmla="*/ 96 w 240"/>
                    <a:gd name="T3" fmla="*/ 396 h 426"/>
                    <a:gd name="T4" fmla="*/ 122 w 240"/>
                    <a:gd name="T5" fmla="*/ 378 h 426"/>
                    <a:gd name="T6" fmla="*/ 158 w 240"/>
                    <a:gd name="T7" fmla="*/ 356 h 426"/>
                    <a:gd name="T8" fmla="*/ 162 w 240"/>
                    <a:gd name="T9" fmla="*/ 350 h 426"/>
                    <a:gd name="T10" fmla="*/ 162 w 240"/>
                    <a:gd name="T11" fmla="*/ 338 h 426"/>
                    <a:gd name="T12" fmla="*/ 162 w 240"/>
                    <a:gd name="T13" fmla="*/ 332 h 426"/>
                    <a:gd name="T14" fmla="*/ 172 w 240"/>
                    <a:gd name="T15" fmla="*/ 322 h 426"/>
                    <a:gd name="T16" fmla="*/ 198 w 240"/>
                    <a:gd name="T17" fmla="*/ 310 h 426"/>
                    <a:gd name="T18" fmla="*/ 210 w 240"/>
                    <a:gd name="T19" fmla="*/ 298 h 426"/>
                    <a:gd name="T20" fmla="*/ 216 w 240"/>
                    <a:gd name="T21" fmla="*/ 284 h 426"/>
                    <a:gd name="T22" fmla="*/ 220 w 240"/>
                    <a:gd name="T23" fmla="*/ 262 h 426"/>
                    <a:gd name="T24" fmla="*/ 218 w 240"/>
                    <a:gd name="T25" fmla="*/ 250 h 426"/>
                    <a:gd name="T26" fmla="*/ 218 w 240"/>
                    <a:gd name="T27" fmla="*/ 238 h 426"/>
                    <a:gd name="T28" fmla="*/ 228 w 240"/>
                    <a:gd name="T29" fmla="*/ 214 h 426"/>
                    <a:gd name="T30" fmla="*/ 234 w 240"/>
                    <a:gd name="T31" fmla="*/ 202 h 426"/>
                    <a:gd name="T32" fmla="*/ 238 w 240"/>
                    <a:gd name="T33" fmla="*/ 184 h 426"/>
                    <a:gd name="T34" fmla="*/ 234 w 240"/>
                    <a:gd name="T35" fmla="*/ 162 h 426"/>
                    <a:gd name="T36" fmla="*/ 236 w 240"/>
                    <a:gd name="T37" fmla="*/ 142 h 426"/>
                    <a:gd name="T38" fmla="*/ 240 w 240"/>
                    <a:gd name="T39" fmla="*/ 110 h 426"/>
                    <a:gd name="T40" fmla="*/ 238 w 240"/>
                    <a:gd name="T41" fmla="*/ 94 h 426"/>
                    <a:gd name="T42" fmla="*/ 234 w 240"/>
                    <a:gd name="T43" fmla="*/ 90 h 426"/>
                    <a:gd name="T44" fmla="*/ 224 w 240"/>
                    <a:gd name="T45" fmla="*/ 86 h 426"/>
                    <a:gd name="T46" fmla="*/ 210 w 240"/>
                    <a:gd name="T47" fmla="*/ 84 h 426"/>
                    <a:gd name="T48" fmla="*/ 200 w 240"/>
                    <a:gd name="T49" fmla="*/ 74 h 426"/>
                    <a:gd name="T50" fmla="*/ 194 w 240"/>
                    <a:gd name="T51" fmla="*/ 66 h 426"/>
                    <a:gd name="T52" fmla="*/ 184 w 240"/>
                    <a:gd name="T53" fmla="*/ 44 h 426"/>
                    <a:gd name="T54" fmla="*/ 174 w 240"/>
                    <a:gd name="T55" fmla="*/ 16 h 426"/>
                    <a:gd name="T56" fmla="*/ 162 w 240"/>
                    <a:gd name="T57" fmla="*/ 4 h 426"/>
                    <a:gd name="T58" fmla="*/ 154 w 240"/>
                    <a:gd name="T59" fmla="*/ 2 h 426"/>
                    <a:gd name="T60" fmla="*/ 128 w 240"/>
                    <a:gd name="T61" fmla="*/ 0 h 426"/>
                    <a:gd name="T62" fmla="*/ 116 w 240"/>
                    <a:gd name="T63" fmla="*/ 4 h 426"/>
                    <a:gd name="T64" fmla="*/ 104 w 240"/>
                    <a:gd name="T65" fmla="*/ 16 h 426"/>
                    <a:gd name="T66" fmla="*/ 98 w 240"/>
                    <a:gd name="T67" fmla="*/ 26 h 426"/>
                    <a:gd name="T68" fmla="*/ 92 w 240"/>
                    <a:gd name="T69" fmla="*/ 48 h 426"/>
                    <a:gd name="T70" fmla="*/ 86 w 240"/>
                    <a:gd name="T71" fmla="*/ 70 h 426"/>
                    <a:gd name="T72" fmla="*/ 76 w 240"/>
                    <a:gd name="T73" fmla="*/ 78 h 426"/>
                    <a:gd name="T74" fmla="*/ 66 w 240"/>
                    <a:gd name="T75" fmla="*/ 82 h 426"/>
                    <a:gd name="T76" fmla="*/ 46 w 240"/>
                    <a:gd name="T77" fmla="*/ 82 h 426"/>
                    <a:gd name="T78" fmla="*/ 28 w 240"/>
                    <a:gd name="T79" fmla="*/ 78 h 426"/>
                    <a:gd name="T80" fmla="*/ 22 w 240"/>
                    <a:gd name="T81" fmla="*/ 86 h 426"/>
                    <a:gd name="T82" fmla="*/ 18 w 240"/>
                    <a:gd name="T83" fmla="*/ 98 h 426"/>
                    <a:gd name="T84" fmla="*/ 14 w 240"/>
                    <a:gd name="T85" fmla="*/ 148 h 426"/>
                    <a:gd name="T86" fmla="*/ 12 w 240"/>
                    <a:gd name="T87" fmla="*/ 168 h 426"/>
                    <a:gd name="T88" fmla="*/ 10 w 240"/>
                    <a:gd name="T89" fmla="*/ 170 h 426"/>
                    <a:gd name="T90" fmla="*/ 2 w 240"/>
                    <a:gd name="T91" fmla="*/ 170 h 426"/>
                    <a:gd name="T92" fmla="*/ 2 w 240"/>
                    <a:gd name="T93" fmla="*/ 186 h 426"/>
                    <a:gd name="T94" fmla="*/ 2 w 240"/>
                    <a:gd name="T95" fmla="*/ 198 h 426"/>
                    <a:gd name="T96" fmla="*/ 6 w 240"/>
                    <a:gd name="T97" fmla="*/ 214 h 426"/>
                    <a:gd name="T98" fmla="*/ 18 w 240"/>
                    <a:gd name="T99" fmla="*/ 234 h 426"/>
                    <a:gd name="T100" fmla="*/ 50 w 240"/>
                    <a:gd name="T101" fmla="*/ 274 h 426"/>
                    <a:gd name="T102" fmla="*/ 60 w 240"/>
                    <a:gd name="T103" fmla="*/ 286 h 426"/>
                    <a:gd name="T104" fmla="*/ 58 w 240"/>
                    <a:gd name="T105" fmla="*/ 290 h 426"/>
                    <a:gd name="T106" fmla="*/ 36 w 240"/>
                    <a:gd name="T107" fmla="*/ 304 h 426"/>
                    <a:gd name="T108" fmla="*/ 28 w 240"/>
                    <a:gd name="T109" fmla="*/ 314 h 426"/>
                    <a:gd name="T110" fmla="*/ 26 w 240"/>
                    <a:gd name="T111" fmla="*/ 330 h 426"/>
                    <a:gd name="T112" fmla="*/ 34 w 240"/>
                    <a:gd name="T113" fmla="*/ 356 h 426"/>
                    <a:gd name="T114" fmla="*/ 58 w 240"/>
                    <a:gd name="T115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40" h="426">
                      <a:moveTo>
                        <a:pt x="58" y="426"/>
                      </a:moveTo>
                      <a:lnTo>
                        <a:pt x="58" y="426"/>
                      </a:lnTo>
                      <a:lnTo>
                        <a:pt x="76" y="410"/>
                      </a:lnTo>
                      <a:lnTo>
                        <a:pt x="96" y="396"/>
                      </a:lnTo>
                      <a:lnTo>
                        <a:pt x="122" y="378"/>
                      </a:lnTo>
                      <a:lnTo>
                        <a:pt x="122" y="378"/>
                      </a:lnTo>
                      <a:lnTo>
                        <a:pt x="144" y="364"/>
                      </a:lnTo>
                      <a:lnTo>
                        <a:pt x="158" y="356"/>
                      </a:lnTo>
                      <a:lnTo>
                        <a:pt x="160" y="354"/>
                      </a:lnTo>
                      <a:lnTo>
                        <a:pt x="162" y="350"/>
                      </a:lnTo>
                      <a:lnTo>
                        <a:pt x="162" y="344"/>
                      </a:lnTo>
                      <a:lnTo>
                        <a:pt x="162" y="338"/>
                      </a:lnTo>
                      <a:lnTo>
                        <a:pt x="162" y="338"/>
                      </a:lnTo>
                      <a:lnTo>
                        <a:pt x="162" y="332"/>
                      </a:lnTo>
                      <a:lnTo>
                        <a:pt x="166" y="326"/>
                      </a:lnTo>
                      <a:lnTo>
                        <a:pt x="172" y="322"/>
                      </a:lnTo>
                      <a:lnTo>
                        <a:pt x="180" y="318"/>
                      </a:lnTo>
                      <a:lnTo>
                        <a:pt x="198" y="310"/>
                      </a:lnTo>
                      <a:lnTo>
                        <a:pt x="204" y="304"/>
                      </a:lnTo>
                      <a:lnTo>
                        <a:pt x="210" y="298"/>
                      </a:lnTo>
                      <a:lnTo>
                        <a:pt x="210" y="298"/>
                      </a:lnTo>
                      <a:lnTo>
                        <a:pt x="216" y="284"/>
                      </a:lnTo>
                      <a:lnTo>
                        <a:pt x="220" y="274"/>
                      </a:lnTo>
                      <a:lnTo>
                        <a:pt x="220" y="262"/>
                      </a:lnTo>
                      <a:lnTo>
                        <a:pt x="218" y="250"/>
                      </a:lnTo>
                      <a:lnTo>
                        <a:pt x="218" y="250"/>
                      </a:lnTo>
                      <a:lnTo>
                        <a:pt x="216" y="244"/>
                      </a:lnTo>
                      <a:lnTo>
                        <a:pt x="218" y="238"/>
                      </a:lnTo>
                      <a:lnTo>
                        <a:pt x="222" y="226"/>
                      </a:lnTo>
                      <a:lnTo>
                        <a:pt x="228" y="214"/>
                      </a:lnTo>
                      <a:lnTo>
                        <a:pt x="234" y="202"/>
                      </a:lnTo>
                      <a:lnTo>
                        <a:pt x="234" y="202"/>
                      </a:lnTo>
                      <a:lnTo>
                        <a:pt x="236" y="192"/>
                      </a:lnTo>
                      <a:lnTo>
                        <a:pt x="238" y="184"/>
                      </a:lnTo>
                      <a:lnTo>
                        <a:pt x="234" y="162"/>
                      </a:lnTo>
                      <a:lnTo>
                        <a:pt x="234" y="162"/>
                      </a:lnTo>
                      <a:lnTo>
                        <a:pt x="234" y="152"/>
                      </a:lnTo>
                      <a:lnTo>
                        <a:pt x="236" y="142"/>
                      </a:lnTo>
                      <a:lnTo>
                        <a:pt x="238" y="120"/>
                      </a:lnTo>
                      <a:lnTo>
                        <a:pt x="240" y="110"/>
                      </a:lnTo>
                      <a:lnTo>
                        <a:pt x="240" y="102"/>
                      </a:lnTo>
                      <a:lnTo>
                        <a:pt x="238" y="94"/>
                      </a:lnTo>
                      <a:lnTo>
                        <a:pt x="234" y="90"/>
                      </a:lnTo>
                      <a:lnTo>
                        <a:pt x="234" y="90"/>
                      </a:lnTo>
                      <a:lnTo>
                        <a:pt x="228" y="88"/>
                      </a:lnTo>
                      <a:lnTo>
                        <a:pt x="224" y="86"/>
                      </a:lnTo>
                      <a:lnTo>
                        <a:pt x="214" y="86"/>
                      </a:lnTo>
                      <a:lnTo>
                        <a:pt x="210" y="84"/>
                      </a:lnTo>
                      <a:lnTo>
                        <a:pt x="206" y="80"/>
                      </a:lnTo>
                      <a:lnTo>
                        <a:pt x="200" y="74"/>
                      </a:lnTo>
                      <a:lnTo>
                        <a:pt x="194" y="66"/>
                      </a:lnTo>
                      <a:lnTo>
                        <a:pt x="194" y="66"/>
                      </a:lnTo>
                      <a:lnTo>
                        <a:pt x="188" y="56"/>
                      </a:lnTo>
                      <a:lnTo>
                        <a:pt x="184" y="44"/>
                      </a:lnTo>
                      <a:lnTo>
                        <a:pt x="178" y="24"/>
                      </a:lnTo>
                      <a:lnTo>
                        <a:pt x="174" y="16"/>
                      </a:lnTo>
                      <a:lnTo>
                        <a:pt x="168" y="10"/>
                      </a:lnTo>
                      <a:lnTo>
                        <a:pt x="162" y="4"/>
                      </a:lnTo>
                      <a:lnTo>
                        <a:pt x="154" y="2"/>
                      </a:lnTo>
                      <a:lnTo>
                        <a:pt x="154" y="2"/>
                      </a:lnTo>
                      <a:lnTo>
                        <a:pt x="136" y="0"/>
                      </a:lnTo>
                      <a:lnTo>
                        <a:pt x="128" y="0"/>
                      </a:lnTo>
                      <a:lnTo>
                        <a:pt x="122" y="0"/>
                      </a:lnTo>
                      <a:lnTo>
                        <a:pt x="116" y="4"/>
                      </a:lnTo>
                      <a:lnTo>
                        <a:pt x="110" y="8"/>
                      </a:lnTo>
                      <a:lnTo>
                        <a:pt x="104" y="16"/>
                      </a:lnTo>
                      <a:lnTo>
                        <a:pt x="98" y="26"/>
                      </a:lnTo>
                      <a:lnTo>
                        <a:pt x="98" y="26"/>
                      </a:lnTo>
                      <a:lnTo>
                        <a:pt x="94" y="38"/>
                      </a:lnTo>
                      <a:lnTo>
                        <a:pt x="92" y="48"/>
                      </a:lnTo>
                      <a:lnTo>
                        <a:pt x="88" y="62"/>
                      </a:lnTo>
                      <a:lnTo>
                        <a:pt x="86" y="70"/>
                      </a:lnTo>
                      <a:lnTo>
                        <a:pt x="82" y="74"/>
                      </a:lnTo>
                      <a:lnTo>
                        <a:pt x="76" y="78"/>
                      </a:lnTo>
                      <a:lnTo>
                        <a:pt x="66" y="82"/>
                      </a:lnTo>
                      <a:lnTo>
                        <a:pt x="66" y="82"/>
                      </a:lnTo>
                      <a:lnTo>
                        <a:pt x="56" y="84"/>
                      </a:lnTo>
                      <a:lnTo>
                        <a:pt x="46" y="82"/>
                      </a:lnTo>
                      <a:lnTo>
                        <a:pt x="34" y="78"/>
                      </a:lnTo>
                      <a:lnTo>
                        <a:pt x="28" y="78"/>
                      </a:lnTo>
                      <a:lnTo>
                        <a:pt x="24" y="80"/>
                      </a:lnTo>
                      <a:lnTo>
                        <a:pt x="22" y="86"/>
                      </a:lnTo>
                      <a:lnTo>
                        <a:pt x="18" y="98"/>
                      </a:lnTo>
                      <a:lnTo>
                        <a:pt x="18" y="98"/>
                      </a:lnTo>
                      <a:lnTo>
                        <a:pt x="14" y="126"/>
                      </a:lnTo>
                      <a:lnTo>
                        <a:pt x="14" y="148"/>
                      </a:lnTo>
                      <a:lnTo>
                        <a:pt x="14" y="162"/>
                      </a:lnTo>
                      <a:lnTo>
                        <a:pt x="12" y="168"/>
                      </a:lnTo>
                      <a:lnTo>
                        <a:pt x="10" y="170"/>
                      </a:lnTo>
                      <a:lnTo>
                        <a:pt x="10" y="170"/>
                      </a:lnTo>
                      <a:lnTo>
                        <a:pt x="4" y="170"/>
                      </a:lnTo>
                      <a:lnTo>
                        <a:pt x="2" y="170"/>
                      </a:lnTo>
                      <a:lnTo>
                        <a:pt x="0" y="174"/>
                      </a:lnTo>
                      <a:lnTo>
                        <a:pt x="2" y="186"/>
                      </a:lnTo>
                      <a:lnTo>
                        <a:pt x="2" y="186"/>
                      </a:lnTo>
                      <a:lnTo>
                        <a:pt x="2" y="198"/>
                      </a:lnTo>
                      <a:lnTo>
                        <a:pt x="2" y="204"/>
                      </a:lnTo>
                      <a:lnTo>
                        <a:pt x="6" y="214"/>
                      </a:lnTo>
                      <a:lnTo>
                        <a:pt x="18" y="234"/>
                      </a:lnTo>
                      <a:lnTo>
                        <a:pt x="18" y="234"/>
                      </a:lnTo>
                      <a:lnTo>
                        <a:pt x="36" y="258"/>
                      </a:lnTo>
                      <a:lnTo>
                        <a:pt x="50" y="274"/>
                      </a:lnTo>
                      <a:lnTo>
                        <a:pt x="58" y="284"/>
                      </a:lnTo>
                      <a:lnTo>
                        <a:pt x="60" y="286"/>
                      </a:lnTo>
                      <a:lnTo>
                        <a:pt x="58" y="290"/>
                      </a:lnTo>
                      <a:lnTo>
                        <a:pt x="58" y="290"/>
                      </a:lnTo>
                      <a:lnTo>
                        <a:pt x="48" y="296"/>
                      </a:lnTo>
                      <a:lnTo>
                        <a:pt x="36" y="304"/>
                      </a:lnTo>
                      <a:lnTo>
                        <a:pt x="32" y="308"/>
                      </a:lnTo>
                      <a:lnTo>
                        <a:pt x="28" y="314"/>
                      </a:lnTo>
                      <a:lnTo>
                        <a:pt x="26" y="322"/>
                      </a:lnTo>
                      <a:lnTo>
                        <a:pt x="26" y="330"/>
                      </a:lnTo>
                      <a:lnTo>
                        <a:pt x="26" y="330"/>
                      </a:lnTo>
                      <a:lnTo>
                        <a:pt x="34" y="356"/>
                      </a:lnTo>
                      <a:lnTo>
                        <a:pt x="44" y="386"/>
                      </a:lnTo>
                      <a:lnTo>
                        <a:pt x="58" y="426"/>
                      </a:lnTo>
                      <a:lnTo>
                        <a:pt x="58" y="426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7" name="Freeform 233">
                  <a:extLst>
                    <a:ext uri="{FF2B5EF4-FFF2-40B4-BE49-F238E27FC236}">
                      <a16:creationId xmlns:a16="http://schemas.microsoft.com/office/drawing/2014/main" id="{EC1903FA-2977-47E9-8805-41BA746390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87" y="1513"/>
                  <a:ext cx="322" cy="456"/>
                </a:xfrm>
                <a:custGeom>
                  <a:avLst/>
                  <a:gdLst>
                    <a:gd name="T0" fmla="*/ 320 w 322"/>
                    <a:gd name="T1" fmla="*/ 432 h 456"/>
                    <a:gd name="T2" fmla="*/ 322 w 322"/>
                    <a:gd name="T3" fmla="*/ 360 h 456"/>
                    <a:gd name="T4" fmla="*/ 316 w 322"/>
                    <a:gd name="T5" fmla="*/ 280 h 456"/>
                    <a:gd name="T6" fmla="*/ 312 w 322"/>
                    <a:gd name="T7" fmla="*/ 264 h 456"/>
                    <a:gd name="T8" fmla="*/ 300 w 322"/>
                    <a:gd name="T9" fmla="*/ 244 h 456"/>
                    <a:gd name="T10" fmla="*/ 288 w 322"/>
                    <a:gd name="T11" fmla="*/ 232 h 456"/>
                    <a:gd name="T12" fmla="*/ 284 w 322"/>
                    <a:gd name="T13" fmla="*/ 222 h 456"/>
                    <a:gd name="T14" fmla="*/ 276 w 322"/>
                    <a:gd name="T15" fmla="*/ 190 h 456"/>
                    <a:gd name="T16" fmla="*/ 272 w 322"/>
                    <a:gd name="T17" fmla="*/ 152 h 456"/>
                    <a:gd name="T18" fmla="*/ 270 w 322"/>
                    <a:gd name="T19" fmla="*/ 148 h 456"/>
                    <a:gd name="T20" fmla="*/ 262 w 322"/>
                    <a:gd name="T21" fmla="*/ 144 h 456"/>
                    <a:gd name="T22" fmla="*/ 254 w 322"/>
                    <a:gd name="T23" fmla="*/ 142 h 456"/>
                    <a:gd name="T24" fmla="*/ 248 w 322"/>
                    <a:gd name="T25" fmla="*/ 128 h 456"/>
                    <a:gd name="T26" fmla="*/ 244 w 322"/>
                    <a:gd name="T27" fmla="*/ 108 h 456"/>
                    <a:gd name="T28" fmla="*/ 234 w 322"/>
                    <a:gd name="T29" fmla="*/ 88 h 456"/>
                    <a:gd name="T30" fmla="*/ 216 w 322"/>
                    <a:gd name="T31" fmla="*/ 72 h 456"/>
                    <a:gd name="T32" fmla="*/ 198 w 322"/>
                    <a:gd name="T33" fmla="*/ 64 h 456"/>
                    <a:gd name="T34" fmla="*/ 168 w 322"/>
                    <a:gd name="T35" fmla="*/ 54 h 456"/>
                    <a:gd name="T36" fmla="*/ 160 w 322"/>
                    <a:gd name="T37" fmla="*/ 48 h 456"/>
                    <a:gd name="T38" fmla="*/ 160 w 322"/>
                    <a:gd name="T39" fmla="*/ 44 h 456"/>
                    <a:gd name="T40" fmla="*/ 160 w 322"/>
                    <a:gd name="T41" fmla="*/ 32 h 456"/>
                    <a:gd name="T42" fmla="*/ 156 w 322"/>
                    <a:gd name="T43" fmla="*/ 22 h 456"/>
                    <a:gd name="T44" fmla="*/ 142 w 322"/>
                    <a:gd name="T45" fmla="*/ 16 h 456"/>
                    <a:gd name="T46" fmla="*/ 128 w 322"/>
                    <a:gd name="T47" fmla="*/ 16 h 456"/>
                    <a:gd name="T48" fmla="*/ 80 w 322"/>
                    <a:gd name="T49" fmla="*/ 18 h 456"/>
                    <a:gd name="T50" fmla="*/ 72 w 322"/>
                    <a:gd name="T51" fmla="*/ 16 h 456"/>
                    <a:gd name="T52" fmla="*/ 30 w 322"/>
                    <a:gd name="T53" fmla="*/ 2 h 456"/>
                    <a:gd name="T54" fmla="*/ 10 w 322"/>
                    <a:gd name="T55" fmla="*/ 0 h 456"/>
                    <a:gd name="T56" fmla="*/ 0 w 322"/>
                    <a:gd name="T57" fmla="*/ 6 h 456"/>
                    <a:gd name="T58" fmla="*/ 0 w 322"/>
                    <a:gd name="T59" fmla="*/ 8 h 456"/>
                    <a:gd name="T60" fmla="*/ 6 w 322"/>
                    <a:gd name="T61" fmla="*/ 30 h 456"/>
                    <a:gd name="T62" fmla="*/ 40 w 322"/>
                    <a:gd name="T63" fmla="*/ 96 h 456"/>
                    <a:gd name="T64" fmla="*/ 36 w 322"/>
                    <a:gd name="T65" fmla="*/ 96 h 456"/>
                    <a:gd name="T66" fmla="*/ 26 w 322"/>
                    <a:gd name="T67" fmla="*/ 100 h 456"/>
                    <a:gd name="T68" fmla="*/ 20 w 322"/>
                    <a:gd name="T69" fmla="*/ 108 h 456"/>
                    <a:gd name="T70" fmla="*/ 24 w 322"/>
                    <a:gd name="T71" fmla="*/ 128 h 456"/>
                    <a:gd name="T72" fmla="*/ 30 w 322"/>
                    <a:gd name="T73" fmla="*/ 140 h 456"/>
                    <a:gd name="T74" fmla="*/ 52 w 322"/>
                    <a:gd name="T75" fmla="*/ 164 h 456"/>
                    <a:gd name="T76" fmla="*/ 64 w 322"/>
                    <a:gd name="T77" fmla="*/ 180 h 456"/>
                    <a:gd name="T78" fmla="*/ 64 w 322"/>
                    <a:gd name="T79" fmla="*/ 184 h 456"/>
                    <a:gd name="T80" fmla="*/ 56 w 322"/>
                    <a:gd name="T81" fmla="*/ 188 h 456"/>
                    <a:gd name="T82" fmla="*/ 42 w 322"/>
                    <a:gd name="T83" fmla="*/ 192 h 456"/>
                    <a:gd name="T84" fmla="*/ 42 w 322"/>
                    <a:gd name="T85" fmla="*/ 200 h 456"/>
                    <a:gd name="T86" fmla="*/ 48 w 322"/>
                    <a:gd name="T87" fmla="*/ 208 h 456"/>
                    <a:gd name="T88" fmla="*/ 78 w 322"/>
                    <a:gd name="T89" fmla="*/ 230 h 456"/>
                    <a:gd name="T90" fmla="*/ 88 w 322"/>
                    <a:gd name="T91" fmla="*/ 242 h 456"/>
                    <a:gd name="T92" fmla="*/ 88 w 322"/>
                    <a:gd name="T93" fmla="*/ 248 h 456"/>
                    <a:gd name="T94" fmla="*/ 82 w 322"/>
                    <a:gd name="T95" fmla="*/ 272 h 456"/>
                    <a:gd name="T96" fmla="*/ 82 w 322"/>
                    <a:gd name="T97" fmla="*/ 282 h 456"/>
                    <a:gd name="T98" fmla="*/ 88 w 322"/>
                    <a:gd name="T99" fmla="*/ 296 h 456"/>
                    <a:gd name="T100" fmla="*/ 94 w 322"/>
                    <a:gd name="T101" fmla="*/ 302 h 456"/>
                    <a:gd name="T102" fmla="*/ 114 w 322"/>
                    <a:gd name="T103" fmla="*/ 318 h 456"/>
                    <a:gd name="T104" fmla="*/ 128 w 322"/>
                    <a:gd name="T105" fmla="*/ 328 h 456"/>
                    <a:gd name="T106" fmla="*/ 126 w 322"/>
                    <a:gd name="T107" fmla="*/ 330 h 456"/>
                    <a:gd name="T108" fmla="*/ 118 w 322"/>
                    <a:gd name="T109" fmla="*/ 332 h 456"/>
                    <a:gd name="T110" fmla="*/ 118 w 322"/>
                    <a:gd name="T111" fmla="*/ 336 h 456"/>
                    <a:gd name="T112" fmla="*/ 136 w 322"/>
                    <a:gd name="T113" fmla="*/ 344 h 456"/>
                    <a:gd name="T114" fmla="*/ 156 w 322"/>
                    <a:gd name="T115" fmla="*/ 350 h 456"/>
                    <a:gd name="T116" fmla="*/ 192 w 322"/>
                    <a:gd name="T117" fmla="*/ 368 h 456"/>
                    <a:gd name="T118" fmla="*/ 240 w 322"/>
                    <a:gd name="T119" fmla="*/ 396 h 456"/>
                    <a:gd name="T120" fmla="*/ 310 w 322"/>
                    <a:gd name="T121" fmla="*/ 446 h 456"/>
                    <a:gd name="T122" fmla="*/ 320 w 322"/>
                    <a:gd name="T123" fmla="*/ 432 h 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2" h="456">
                      <a:moveTo>
                        <a:pt x="320" y="432"/>
                      </a:moveTo>
                      <a:lnTo>
                        <a:pt x="320" y="432"/>
                      </a:lnTo>
                      <a:lnTo>
                        <a:pt x="320" y="410"/>
                      </a:lnTo>
                      <a:lnTo>
                        <a:pt x="322" y="360"/>
                      </a:lnTo>
                      <a:lnTo>
                        <a:pt x="320" y="304"/>
                      </a:lnTo>
                      <a:lnTo>
                        <a:pt x="316" y="280"/>
                      </a:lnTo>
                      <a:lnTo>
                        <a:pt x="312" y="264"/>
                      </a:lnTo>
                      <a:lnTo>
                        <a:pt x="312" y="264"/>
                      </a:lnTo>
                      <a:lnTo>
                        <a:pt x="304" y="248"/>
                      </a:lnTo>
                      <a:lnTo>
                        <a:pt x="300" y="244"/>
                      </a:lnTo>
                      <a:lnTo>
                        <a:pt x="296" y="242"/>
                      </a:lnTo>
                      <a:lnTo>
                        <a:pt x="288" y="232"/>
                      </a:lnTo>
                      <a:lnTo>
                        <a:pt x="288" y="232"/>
                      </a:lnTo>
                      <a:lnTo>
                        <a:pt x="284" y="222"/>
                      </a:lnTo>
                      <a:lnTo>
                        <a:pt x="280" y="212"/>
                      </a:lnTo>
                      <a:lnTo>
                        <a:pt x="276" y="190"/>
                      </a:lnTo>
                      <a:lnTo>
                        <a:pt x="274" y="168"/>
                      </a:lnTo>
                      <a:lnTo>
                        <a:pt x="272" y="152"/>
                      </a:lnTo>
                      <a:lnTo>
                        <a:pt x="272" y="152"/>
                      </a:lnTo>
                      <a:lnTo>
                        <a:pt x="270" y="148"/>
                      </a:lnTo>
                      <a:lnTo>
                        <a:pt x="268" y="144"/>
                      </a:lnTo>
                      <a:lnTo>
                        <a:pt x="262" y="144"/>
                      </a:lnTo>
                      <a:lnTo>
                        <a:pt x="258" y="144"/>
                      </a:lnTo>
                      <a:lnTo>
                        <a:pt x="254" y="142"/>
                      </a:lnTo>
                      <a:lnTo>
                        <a:pt x="252" y="136"/>
                      </a:lnTo>
                      <a:lnTo>
                        <a:pt x="248" y="128"/>
                      </a:lnTo>
                      <a:lnTo>
                        <a:pt x="248" y="128"/>
                      </a:lnTo>
                      <a:lnTo>
                        <a:pt x="244" y="108"/>
                      </a:lnTo>
                      <a:lnTo>
                        <a:pt x="238" y="94"/>
                      </a:lnTo>
                      <a:lnTo>
                        <a:pt x="234" y="88"/>
                      </a:lnTo>
                      <a:lnTo>
                        <a:pt x="230" y="82"/>
                      </a:lnTo>
                      <a:lnTo>
                        <a:pt x="216" y="72"/>
                      </a:lnTo>
                      <a:lnTo>
                        <a:pt x="216" y="72"/>
                      </a:lnTo>
                      <a:lnTo>
                        <a:pt x="198" y="64"/>
                      </a:lnTo>
                      <a:lnTo>
                        <a:pt x="180" y="58"/>
                      </a:lnTo>
                      <a:lnTo>
                        <a:pt x="168" y="54"/>
                      </a:lnTo>
                      <a:lnTo>
                        <a:pt x="162" y="52"/>
                      </a:lnTo>
                      <a:lnTo>
                        <a:pt x="160" y="48"/>
                      </a:lnTo>
                      <a:lnTo>
                        <a:pt x="160" y="48"/>
                      </a:lnTo>
                      <a:lnTo>
                        <a:pt x="160" y="44"/>
                      </a:lnTo>
                      <a:lnTo>
                        <a:pt x="160" y="38"/>
                      </a:lnTo>
                      <a:lnTo>
                        <a:pt x="160" y="32"/>
                      </a:lnTo>
                      <a:lnTo>
                        <a:pt x="160" y="28"/>
                      </a:lnTo>
                      <a:lnTo>
                        <a:pt x="156" y="22"/>
                      </a:lnTo>
                      <a:lnTo>
                        <a:pt x="152" y="18"/>
                      </a:lnTo>
                      <a:lnTo>
                        <a:pt x="142" y="16"/>
                      </a:lnTo>
                      <a:lnTo>
                        <a:pt x="128" y="16"/>
                      </a:lnTo>
                      <a:lnTo>
                        <a:pt x="128" y="16"/>
                      </a:lnTo>
                      <a:lnTo>
                        <a:pt x="88" y="18"/>
                      </a:lnTo>
                      <a:lnTo>
                        <a:pt x="80" y="18"/>
                      </a:lnTo>
                      <a:lnTo>
                        <a:pt x="72" y="16"/>
                      </a:lnTo>
                      <a:lnTo>
                        <a:pt x="72" y="16"/>
                      </a:lnTo>
                      <a:lnTo>
                        <a:pt x="54" y="10"/>
                      </a:lnTo>
                      <a:lnTo>
                        <a:pt x="30" y="2"/>
                      </a:lnTo>
                      <a:lnTo>
                        <a:pt x="20" y="2"/>
                      </a:lnTo>
                      <a:lnTo>
                        <a:pt x="10" y="0"/>
                      </a:lnTo>
                      <a:lnTo>
                        <a:pt x="2" y="2"/>
                      </a:lnTo>
                      <a:lnTo>
                        <a:pt x="0" y="6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2" y="16"/>
                      </a:lnTo>
                      <a:lnTo>
                        <a:pt x="6" y="30"/>
                      </a:lnTo>
                      <a:lnTo>
                        <a:pt x="20" y="58"/>
                      </a:lnTo>
                      <a:lnTo>
                        <a:pt x="40" y="96"/>
                      </a:lnTo>
                      <a:lnTo>
                        <a:pt x="40" y="96"/>
                      </a:lnTo>
                      <a:lnTo>
                        <a:pt x="36" y="96"/>
                      </a:lnTo>
                      <a:lnTo>
                        <a:pt x="30" y="98"/>
                      </a:lnTo>
                      <a:lnTo>
                        <a:pt x="26" y="100"/>
                      </a:lnTo>
                      <a:lnTo>
                        <a:pt x="22" y="102"/>
                      </a:lnTo>
                      <a:lnTo>
                        <a:pt x="20" y="108"/>
                      </a:lnTo>
                      <a:lnTo>
                        <a:pt x="20" y="116"/>
                      </a:lnTo>
                      <a:lnTo>
                        <a:pt x="24" y="128"/>
                      </a:lnTo>
                      <a:lnTo>
                        <a:pt x="24" y="128"/>
                      </a:lnTo>
                      <a:lnTo>
                        <a:pt x="30" y="140"/>
                      </a:lnTo>
                      <a:lnTo>
                        <a:pt x="38" y="150"/>
                      </a:lnTo>
                      <a:lnTo>
                        <a:pt x="52" y="164"/>
                      </a:lnTo>
                      <a:lnTo>
                        <a:pt x="62" y="176"/>
                      </a:lnTo>
                      <a:lnTo>
                        <a:pt x="64" y="180"/>
                      </a:lnTo>
                      <a:lnTo>
                        <a:pt x="64" y="184"/>
                      </a:lnTo>
                      <a:lnTo>
                        <a:pt x="64" y="184"/>
                      </a:lnTo>
                      <a:lnTo>
                        <a:pt x="62" y="186"/>
                      </a:lnTo>
                      <a:lnTo>
                        <a:pt x="56" y="188"/>
                      </a:lnTo>
                      <a:lnTo>
                        <a:pt x="46" y="190"/>
                      </a:lnTo>
                      <a:lnTo>
                        <a:pt x="42" y="192"/>
                      </a:lnTo>
                      <a:lnTo>
                        <a:pt x="40" y="196"/>
                      </a:lnTo>
                      <a:lnTo>
                        <a:pt x="42" y="200"/>
                      </a:lnTo>
                      <a:lnTo>
                        <a:pt x="48" y="208"/>
                      </a:lnTo>
                      <a:lnTo>
                        <a:pt x="48" y="208"/>
                      </a:lnTo>
                      <a:lnTo>
                        <a:pt x="64" y="222"/>
                      </a:lnTo>
                      <a:lnTo>
                        <a:pt x="78" y="230"/>
                      </a:lnTo>
                      <a:lnTo>
                        <a:pt x="86" y="238"/>
                      </a:lnTo>
                      <a:lnTo>
                        <a:pt x="88" y="242"/>
                      </a:lnTo>
                      <a:lnTo>
                        <a:pt x="88" y="248"/>
                      </a:lnTo>
                      <a:lnTo>
                        <a:pt x="88" y="248"/>
                      </a:lnTo>
                      <a:lnTo>
                        <a:pt x="86" y="260"/>
                      </a:lnTo>
                      <a:lnTo>
                        <a:pt x="82" y="272"/>
                      </a:lnTo>
                      <a:lnTo>
                        <a:pt x="82" y="276"/>
                      </a:lnTo>
                      <a:lnTo>
                        <a:pt x="82" y="282"/>
                      </a:lnTo>
                      <a:lnTo>
                        <a:pt x="84" y="288"/>
                      </a:lnTo>
                      <a:lnTo>
                        <a:pt x="88" y="296"/>
                      </a:lnTo>
                      <a:lnTo>
                        <a:pt x="88" y="296"/>
                      </a:lnTo>
                      <a:lnTo>
                        <a:pt x="94" y="302"/>
                      </a:lnTo>
                      <a:lnTo>
                        <a:pt x="100" y="308"/>
                      </a:lnTo>
                      <a:lnTo>
                        <a:pt x="114" y="318"/>
                      </a:lnTo>
                      <a:lnTo>
                        <a:pt x="124" y="324"/>
                      </a:lnTo>
                      <a:lnTo>
                        <a:pt x="128" y="328"/>
                      </a:lnTo>
                      <a:lnTo>
                        <a:pt x="128" y="328"/>
                      </a:lnTo>
                      <a:lnTo>
                        <a:pt x="126" y="330"/>
                      </a:lnTo>
                      <a:lnTo>
                        <a:pt x="124" y="330"/>
                      </a:lnTo>
                      <a:lnTo>
                        <a:pt x="118" y="332"/>
                      </a:lnTo>
                      <a:lnTo>
                        <a:pt x="116" y="332"/>
                      </a:lnTo>
                      <a:lnTo>
                        <a:pt x="118" y="336"/>
                      </a:lnTo>
                      <a:lnTo>
                        <a:pt x="136" y="344"/>
                      </a:lnTo>
                      <a:lnTo>
                        <a:pt x="136" y="344"/>
                      </a:lnTo>
                      <a:lnTo>
                        <a:pt x="152" y="350"/>
                      </a:lnTo>
                      <a:lnTo>
                        <a:pt x="156" y="350"/>
                      </a:lnTo>
                      <a:lnTo>
                        <a:pt x="192" y="368"/>
                      </a:lnTo>
                      <a:lnTo>
                        <a:pt x="192" y="368"/>
                      </a:lnTo>
                      <a:lnTo>
                        <a:pt x="216" y="380"/>
                      </a:lnTo>
                      <a:lnTo>
                        <a:pt x="240" y="396"/>
                      </a:lnTo>
                      <a:lnTo>
                        <a:pt x="280" y="424"/>
                      </a:lnTo>
                      <a:lnTo>
                        <a:pt x="310" y="446"/>
                      </a:lnTo>
                      <a:lnTo>
                        <a:pt x="320" y="456"/>
                      </a:lnTo>
                      <a:lnTo>
                        <a:pt x="320" y="432"/>
                      </a:lnTo>
                      <a:close/>
                    </a:path>
                  </a:pathLst>
                </a:custGeom>
                <a:solidFill>
                  <a:srgbClr val="598F5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8" name="Freeform 234">
                  <a:extLst>
                    <a:ext uri="{FF2B5EF4-FFF2-40B4-BE49-F238E27FC236}">
                      <a16:creationId xmlns:a16="http://schemas.microsoft.com/office/drawing/2014/main" id="{CB808BC0-BD39-4982-A1B0-E2FFE04DD5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5" y="1937"/>
                  <a:ext cx="128" cy="128"/>
                </a:xfrm>
                <a:custGeom>
                  <a:avLst/>
                  <a:gdLst>
                    <a:gd name="T0" fmla="*/ 0 w 128"/>
                    <a:gd name="T1" fmla="*/ 64 h 128"/>
                    <a:gd name="T2" fmla="*/ 0 w 128"/>
                    <a:gd name="T3" fmla="*/ 64 h 128"/>
                    <a:gd name="T4" fmla="*/ 2 w 128"/>
                    <a:gd name="T5" fmla="*/ 52 h 128"/>
                    <a:gd name="T6" fmla="*/ 6 w 128"/>
                    <a:gd name="T7" fmla="*/ 40 h 128"/>
                    <a:gd name="T8" fmla="*/ 10 w 128"/>
                    <a:gd name="T9" fmla="*/ 28 h 128"/>
                    <a:gd name="T10" fmla="*/ 18 w 128"/>
                    <a:gd name="T11" fmla="*/ 18 h 128"/>
                    <a:gd name="T12" fmla="*/ 28 w 128"/>
                    <a:gd name="T13" fmla="*/ 10 h 128"/>
                    <a:gd name="T14" fmla="*/ 40 w 128"/>
                    <a:gd name="T15" fmla="*/ 6 h 128"/>
                    <a:gd name="T16" fmla="*/ 52 w 128"/>
                    <a:gd name="T17" fmla="*/ 2 h 128"/>
                    <a:gd name="T18" fmla="*/ 64 w 128"/>
                    <a:gd name="T19" fmla="*/ 0 h 128"/>
                    <a:gd name="T20" fmla="*/ 64 w 128"/>
                    <a:gd name="T21" fmla="*/ 0 h 128"/>
                    <a:gd name="T22" fmla="*/ 76 w 128"/>
                    <a:gd name="T23" fmla="*/ 2 h 128"/>
                    <a:gd name="T24" fmla="*/ 88 w 128"/>
                    <a:gd name="T25" fmla="*/ 6 h 128"/>
                    <a:gd name="T26" fmla="*/ 100 w 128"/>
                    <a:gd name="T27" fmla="*/ 10 h 128"/>
                    <a:gd name="T28" fmla="*/ 110 w 128"/>
                    <a:gd name="T29" fmla="*/ 18 h 128"/>
                    <a:gd name="T30" fmla="*/ 118 w 128"/>
                    <a:gd name="T31" fmla="*/ 28 h 128"/>
                    <a:gd name="T32" fmla="*/ 122 w 128"/>
                    <a:gd name="T33" fmla="*/ 40 h 128"/>
                    <a:gd name="T34" fmla="*/ 126 w 128"/>
                    <a:gd name="T35" fmla="*/ 52 h 128"/>
                    <a:gd name="T36" fmla="*/ 128 w 128"/>
                    <a:gd name="T37" fmla="*/ 64 h 128"/>
                    <a:gd name="T38" fmla="*/ 128 w 128"/>
                    <a:gd name="T39" fmla="*/ 64 h 128"/>
                    <a:gd name="T40" fmla="*/ 126 w 128"/>
                    <a:gd name="T41" fmla="*/ 76 h 128"/>
                    <a:gd name="T42" fmla="*/ 122 w 128"/>
                    <a:gd name="T43" fmla="*/ 88 h 128"/>
                    <a:gd name="T44" fmla="*/ 118 w 128"/>
                    <a:gd name="T45" fmla="*/ 100 h 128"/>
                    <a:gd name="T46" fmla="*/ 110 w 128"/>
                    <a:gd name="T47" fmla="*/ 110 h 128"/>
                    <a:gd name="T48" fmla="*/ 100 w 128"/>
                    <a:gd name="T49" fmla="*/ 118 h 128"/>
                    <a:gd name="T50" fmla="*/ 88 w 128"/>
                    <a:gd name="T51" fmla="*/ 122 h 128"/>
                    <a:gd name="T52" fmla="*/ 76 w 128"/>
                    <a:gd name="T53" fmla="*/ 126 h 128"/>
                    <a:gd name="T54" fmla="*/ 64 w 128"/>
                    <a:gd name="T55" fmla="*/ 128 h 128"/>
                    <a:gd name="T56" fmla="*/ 64 w 128"/>
                    <a:gd name="T57" fmla="*/ 128 h 128"/>
                    <a:gd name="T58" fmla="*/ 52 w 128"/>
                    <a:gd name="T59" fmla="*/ 126 h 128"/>
                    <a:gd name="T60" fmla="*/ 40 w 128"/>
                    <a:gd name="T61" fmla="*/ 122 h 128"/>
                    <a:gd name="T62" fmla="*/ 28 w 128"/>
                    <a:gd name="T63" fmla="*/ 118 h 128"/>
                    <a:gd name="T64" fmla="*/ 18 w 128"/>
                    <a:gd name="T65" fmla="*/ 110 h 128"/>
                    <a:gd name="T66" fmla="*/ 10 w 128"/>
                    <a:gd name="T67" fmla="*/ 100 h 128"/>
                    <a:gd name="T68" fmla="*/ 6 w 128"/>
                    <a:gd name="T69" fmla="*/ 88 h 128"/>
                    <a:gd name="T70" fmla="*/ 2 w 128"/>
                    <a:gd name="T71" fmla="*/ 76 h 128"/>
                    <a:gd name="T72" fmla="*/ 0 w 128"/>
                    <a:gd name="T73" fmla="*/ 64 h 128"/>
                    <a:gd name="T74" fmla="*/ 0 w 128"/>
                    <a:gd name="T75" fmla="*/ 64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8" h="128">
                      <a:moveTo>
                        <a:pt x="0" y="64"/>
                      </a:moveTo>
                      <a:lnTo>
                        <a:pt x="0" y="64"/>
                      </a:lnTo>
                      <a:lnTo>
                        <a:pt x="2" y="52"/>
                      </a:lnTo>
                      <a:lnTo>
                        <a:pt x="6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6"/>
                      </a:lnTo>
                      <a:lnTo>
                        <a:pt x="52" y="2"/>
                      </a:lnTo>
                      <a:lnTo>
                        <a:pt x="64" y="0"/>
                      </a:lnTo>
                      <a:lnTo>
                        <a:pt x="64" y="0"/>
                      </a:lnTo>
                      <a:lnTo>
                        <a:pt x="76" y="2"/>
                      </a:lnTo>
                      <a:lnTo>
                        <a:pt x="88" y="6"/>
                      </a:lnTo>
                      <a:lnTo>
                        <a:pt x="100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2" y="40"/>
                      </a:lnTo>
                      <a:lnTo>
                        <a:pt x="126" y="52"/>
                      </a:lnTo>
                      <a:lnTo>
                        <a:pt x="128" y="64"/>
                      </a:lnTo>
                      <a:lnTo>
                        <a:pt x="128" y="64"/>
                      </a:lnTo>
                      <a:lnTo>
                        <a:pt x="126" y="76"/>
                      </a:lnTo>
                      <a:lnTo>
                        <a:pt x="122" y="88"/>
                      </a:lnTo>
                      <a:lnTo>
                        <a:pt x="118" y="100"/>
                      </a:lnTo>
                      <a:lnTo>
                        <a:pt x="110" y="110"/>
                      </a:lnTo>
                      <a:lnTo>
                        <a:pt x="100" y="118"/>
                      </a:lnTo>
                      <a:lnTo>
                        <a:pt x="88" y="122"/>
                      </a:lnTo>
                      <a:lnTo>
                        <a:pt x="76" y="126"/>
                      </a:lnTo>
                      <a:lnTo>
                        <a:pt x="64" y="128"/>
                      </a:lnTo>
                      <a:lnTo>
                        <a:pt x="64" y="128"/>
                      </a:lnTo>
                      <a:lnTo>
                        <a:pt x="52" y="126"/>
                      </a:lnTo>
                      <a:lnTo>
                        <a:pt x="40" y="122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0"/>
                      </a:lnTo>
                      <a:lnTo>
                        <a:pt x="6" y="88"/>
                      </a:lnTo>
                      <a:lnTo>
                        <a:pt x="2" y="76"/>
                      </a:lnTo>
                      <a:lnTo>
                        <a:pt x="0" y="64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DEA04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9" name="Freeform 235">
                  <a:extLst>
                    <a:ext uri="{FF2B5EF4-FFF2-40B4-BE49-F238E27FC236}">
                      <a16:creationId xmlns:a16="http://schemas.microsoft.com/office/drawing/2014/main" id="{0DDE7A53-C5B1-4BAB-A483-9CBFDBFD50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9" y="2977"/>
                  <a:ext cx="128" cy="128"/>
                </a:xfrm>
                <a:custGeom>
                  <a:avLst/>
                  <a:gdLst>
                    <a:gd name="T0" fmla="*/ 0 w 128"/>
                    <a:gd name="T1" fmla="*/ 64 h 128"/>
                    <a:gd name="T2" fmla="*/ 0 w 128"/>
                    <a:gd name="T3" fmla="*/ 64 h 128"/>
                    <a:gd name="T4" fmla="*/ 2 w 128"/>
                    <a:gd name="T5" fmla="*/ 52 h 128"/>
                    <a:gd name="T6" fmla="*/ 6 w 128"/>
                    <a:gd name="T7" fmla="*/ 40 h 128"/>
                    <a:gd name="T8" fmla="*/ 10 w 128"/>
                    <a:gd name="T9" fmla="*/ 28 h 128"/>
                    <a:gd name="T10" fmla="*/ 18 w 128"/>
                    <a:gd name="T11" fmla="*/ 18 h 128"/>
                    <a:gd name="T12" fmla="*/ 28 w 128"/>
                    <a:gd name="T13" fmla="*/ 10 h 128"/>
                    <a:gd name="T14" fmla="*/ 40 w 128"/>
                    <a:gd name="T15" fmla="*/ 6 h 128"/>
                    <a:gd name="T16" fmla="*/ 52 w 128"/>
                    <a:gd name="T17" fmla="*/ 2 h 128"/>
                    <a:gd name="T18" fmla="*/ 64 w 128"/>
                    <a:gd name="T19" fmla="*/ 0 h 128"/>
                    <a:gd name="T20" fmla="*/ 64 w 128"/>
                    <a:gd name="T21" fmla="*/ 0 h 128"/>
                    <a:gd name="T22" fmla="*/ 76 w 128"/>
                    <a:gd name="T23" fmla="*/ 2 h 128"/>
                    <a:gd name="T24" fmla="*/ 88 w 128"/>
                    <a:gd name="T25" fmla="*/ 6 h 128"/>
                    <a:gd name="T26" fmla="*/ 100 w 128"/>
                    <a:gd name="T27" fmla="*/ 10 h 128"/>
                    <a:gd name="T28" fmla="*/ 110 w 128"/>
                    <a:gd name="T29" fmla="*/ 18 h 128"/>
                    <a:gd name="T30" fmla="*/ 118 w 128"/>
                    <a:gd name="T31" fmla="*/ 28 h 128"/>
                    <a:gd name="T32" fmla="*/ 122 w 128"/>
                    <a:gd name="T33" fmla="*/ 40 h 128"/>
                    <a:gd name="T34" fmla="*/ 126 w 128"/>
                    <a:gd name="T35" fmla="*/ 52 h 128"/>
                    <a:gd name="T36" fmla="*/ 128 w 128"/>
                    <a:gd name="T37" fmla="*/ 64 h 128"/>
                    <a:gd name="T38" fmla="*/ 128 w 128"/>
                    <a:gd name="T39" fmla="*/ 64 h 128"/>
                    <a:gd name="T40" fmla="*/ 126 w 128"/>
                    <a:gd name="T41" fmla="*/ 76 h 128"/>
                    <a:gd name="T42" fmla="*/ 122 w 128"/>
                    <a:gd name="T43" fmla="*/ 88 h 128"/>
                    <a:gd name="T44" fmla="*/ 118 w 128"/>
                    <a:gd name="T45" fmla="*/ 100 h 128"/>
                    <a:gd name="T46" fmla="*/ 110 w 128"/>
                    <a:gd name="T47" fmla="*/ 110 h 128"/>
                    <a:gd name="T48" fmla="*/ 100 w 128"/>
                    <a:gd name="T49" fmla="*/ 118 h 128"/>
                    <a:gd name="T50" fmla="*/ 88 w 128"/>
                    <a:gd name="T51" fmla="*/ 122 h 128"/>
                    <a:gd name="T52" fmla="*/ 76 w 128"/>
                    <a:gd name="T53" fmla="*/ 126 h 128"/>
                    <a:gd name="T54" fmla="*/ 64 w 128"/>
                    <a:gd name="T55" fmla="*/ 128 h 128"/>
                    <a:gd name="T56" fmla="*/ 64 w 128"/>
                    <a:gd name="T57" fmla="*/ 128 h 128"/>
                    <a:gd name="T58" fmla="*/ 52 w 128"/>
                    <a:gd name="T59" fmla="*/ 126 h 128"/>
                    <a:gd name="T60" fmla="*/ 40 w 128"/>
                    <a:gd name="T61" fmla="*/ 122 h 128"/>
                    <a:gd name="T62" fmla="*/ 28 w 128"/>
                    <a:gd name="T63" fmla="*/ 118 h 128"/>
                    <a:gd name="T64" fmla="*/ 18 w 128"/>
                    <a:gd name="T65" fmla="*/ 110 h 128"/>
                    <a:gd name="T66" fmla="*/ 10 w 128"/>
                    <a:gd name="T67" fmla="*/ 100 h 128"/>
                    <a:gd name="T68" fmla="*/ 6 w 128"/>
                    <a:gd name="T69" fmla="*/ 88 h 128"/>
                    <a:gd name="T70" fmla="*/ 2 w 128"/>
                    <a:gd name="T71" fmla="*/ 76 h 128"/>
                    <a:gd name="T72" fmla="*/ 0 w 128"/>
                    <a:gd name="T73" fmla="*/ 64 h 128"/>
                    <a:gd name="T74" fmla="*/ 0 w 128"/>
                    <a:gd name="T75" fmla="*/ 64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8" h="128">
                      <a:moveTo>
                        <a:pt x="0" y="64"/>
                      </a:moveTo>
                      <a:lnTo>
                        <a:pt x="0" y="64"/>
                      </a:lnTo>
                      <a:lnTo>
                        <a:pt x="2" y="52"/>
                      </a:lnTo>
                      <a:lnTo>
                        <a:pt x="6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6"/>
                      </a:lnTo>
                      <a:lnTo>
                        <a:pt x="52" y="2"/>
                      </a:lnTo>
                      <a:lnTo>
                        <a:pt x="64" y="0"/>
                      </a:lnTo>
                      <a:lnTo>
                        <a:pt x="64" y="0"/>
                      </a:lnTo>
                      <a:lnTo>
                        <a:pt x="76" y="2"/>
                      </a:lnTo>
                      <a:lnTo>
                        <a:pt x="88" y="6"/>
                      </a:lnTo>
                      <a:lnTo>
                        <a:pt x="100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2" y="40"/>
                      </a:lnTo>
                      <a:lnTo>
                        <a:pt x="126" y="52"/>
                      </a:lnTo>
                      <a:lnTo>
                        <a:pt x="128" y="64"/>
                      </a:lnTo>
                      <a:lnTo>
                        <a:pt x="128" y="64"/>
                      </a:lnTo>
                      <a:lnTo>
                        <a:pt x="126" y="76"/>
                      </a:lnTo>
                      <a:lnTo>
                        <a:pt x="122" y="88"/>
                      </a:lnTo>
                      <a:lnTo>
                        <a:pt x="118" y="100"/>
                      </a:lnTo>
                      <a:lnTo>
                        <a:pt x="110" y="110"/>
                      </a:lnTo>
                      <a:lnTo>
                        <a:pt x="100" y="118"/>
                      </a:lnTo>
                      <a:lnTo>
                        <a:pt x="88" y="122"/>
                      </a:lnTo>
                      <a:lnTo>
                        <a:pt x="76" y="126"/>
                      </a:lnTo>
                      <a:lnTo>
                        <a:pt x="64" y="128"/>
                      </a:lnTo>
                      <a:lnTo>
                        <a:pt x="64" y="128"/>
                      </a:lnTo>
                      <a:lnTo>
                        <a:pt x="52" y="126"/>
                      </a:lnTo>
                      <a:lnTo>
                        <a:pt x="40" y="122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0"/>
                      </a:lnTo>
                      <a:lnTo>
                        <a:pt x="6" y="88"/>
                      </a:lnTo>
                      <a:lnTo>
                        <a:pt x="2" y="76"/>
                      </a:lnTo>
                      <a:lnTo>
                        <a:pt x="0" y="64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DEA04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0" name="Freeform 236">
                  <a:extLst>
                    <a:ext uri="{FF2B5EF4-FFF2-40B4-BE49-F238E27FC236}">
                      <a16:creationId xmlns:a16="http://schemas.microsoft.com/office/drawing/2014/main" id="{28F4C7B6-58A2-44C7-A890-78180AE6F8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1" y="3408"/>
                  <a:ext cx="128" cy="128"/>
                </a:xfrm>
                <a:custGeom>
                  <a:avLst/>
                  <a:gdLst>
                    <a:gd name="T0" fmla="*/ 0 w 128"/>
                    <a:gd name="T1" fmla="*/ 64 h 128"/>
                    <a:gd name="T2" fmla="*/ 0 w 128"/>
                    <a:gd name="T3" fmla="*/ 64 h 128"/>
                    <a:gd name="T4" fmla="*/ 2 w 128"/>
                    <a:gd name="T5" fmla="*/ 52 h 128"/>
                    <a:gd name="T6" fmla="*/ 6 w 128"/>
                    <a:gd name="T7" fmla="*/ 40 h 128"/>
                    <a:gd name="T8" fmla="*/ 10 w 128"/>
                    <a:gd name="T9" fmla="*/ 28 h 128"/>
                    <a:gd name="T10" fmla="*/ 18 w 128"/>
                    <a:gd name="T11" fmla="*/ 18 h 128"/>
                    <a:gd name="T12" fmla="*/ 28 w 128"/>
                    <a:gd name="T13" fmla="*/ 10 h 128"/>
                    <a:gd name="T14" fmla="*/ 40 w 128"/>
                    <a:gd name="T15" fmla="*/ 6 h 128"/>
                    <a:gd name="T16" fmla="*/ 52 w 128"/>
                    <a:gd name="T17" fmla="*/ 2 h 128"/>
                    <a:gd name="T18" fmla="*/ 64 w 128"/>
                    <a:gd name="T19" fmla="*/ 0 h 128"/>
                    <a:gd name="T20" fmla="*/ 64 w 128"/>
                    <a:gd name="T21" fmla="*/ 0 h 128"/>
                    <a:gd name="T22" fmla="*/ 76 w 128"/>
                    <a:gd name="T23" fmla="*/ 2 h 128"/>
                    <a:gd name="T24" fmla="*/ 88 w 128"/>
                    <a:gd name="T25" fmla="*/ 6 h 128"/>
                    <a:gd name="T26" fmla="*/ 100 w 128"/>
                    <a:gd name="T27" fmla="*/ 10 h 128"/>
                    <a:gd name="T28" fmla="*/ 110 w 128"/>
                    <a:gd name="T29" fmla="*/ 18 h 128"/>
                    <a:gd name="T30" fmla="*/ 118 w 128"/>
                    <a:gd name="T31" fmla="*/ 28 h 128"/>
                    <a:gd name="T32" fmla="*/ 122 w 128"/>
                    <a:gd name="T33" fmla="*/ 40 h 128"/>
                    <a:gd name="T34" fmla="*/ 126 w 128"/>
                    <a:gd name="T35" fmla="*/ 52 h 128"/>
                    <a:gd name="T36" fmla="*/ 128 w 128"/>
                    <a:gd name="T37" fmla="*/ 64 h 128"/>
                    <a:gd name="T38" fmla="*/ 128 w 128"/>
                    <a:gd name="T39" fmla="*/ 64 h 128"/>
                    <a:gd name="T40" fmla="*/ 126 w 128"/>
                    <a:gd name="T41" fmla="*/ 76 h 128"/>
                    <a:gd name="T42" fmla="*/ 122 w 128"/>
                    <a:gd name="T43" fmla="*/ 88 h 128"/>
                    <a:gd name="T44" fmla="*/ 118 w 128"/>
                    <a:gd name="T45" fmla="*/ 100 h 128"/>
                    <a:gd name="T46" fmla="*/ 110 w 128"/>
                    <a:gd name="T47" fmla="*/ 110 h 128"/>
                    <a:gd name="T48" fmla="*/ 100 w 128"/>
                    <a:gd name="T49" fmla="*/ 118 h 128"/>
                    <a:gd name="T50" fmla="*/ 88 w 128"/>
                    <a:gd name="T51" fmla="*/ 122 h 128"/>
                    <a:gd name="T52" fmla="*/ 76 w 128"/>
                    <a:gd name="T53" fmla="*/ 126 h 128"/>
                    <a:gd name="T54" fmla="*/ 64 w 128"/>
                    <a:gd name="T55" fmla="*/ 128 h 128"/>
                    <a:gd name="T56" fmla="*/ 64 w 128"/>
                    <a:gd name="T57" fmla="*/ 128 h 128"/>
                    <a:gd name="T58" fmla="*/ 52 w 128"/>
                    <a:gd name="T59" fmla="*/ 126 h 128"/>
                    <a:gd name="T60" fmla="*/ 40 w 128"/>
                    <a:gd name="T61" fmla="*/ 122 h 128"/>
                    <a:gd name="T62" fmla="*/ 28 w 128"/>
                    <a:gd name="T63" fmla="*/ 118 h 128"/>
                    <a:gd name="T64" fmla="*/ 18 w 128"/>
                    <a:gd name="T65" fmla="*/ 110 h 128"/>
                    <a:gd name="T66" fmla="*/ 10 w 128"/>
                    <a:gd name="T67" fmla="*/ 100 h 128"/>
                    <a:gd name="T68" fmla="*/ 6 w 128"/>
                    <a:gd name="T69" fmla="*/ 88 h 128"/>
                    <a:gd name="T70" fmla="*/ 2 w 128"/>
                    <a:gd name="T71" fmla="*/ 76 h 128"/>
                    <a:gd name="T72" fmla="*/ 0 w 128"/>
                    <a:gd name="T73" fmla="*/ 64 h 128"/>
                    <a:gd name="T74" fmla="*/ 0 w 128"/>
                    <a:gd name="T75" fmla="*/ 64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8" h="128">
                      <a:moveTo>
                        <a:pt x="0" y="64"/>
                      </a:moveTo>
                      <a:lnTo>
                        <a:pt x="0" y="64"/>
                      </a:lnTo>
                      <a:lnTo>
                        <a:pt x="2" y="52"/>
                      </a:lnTo>
                      <a:lnTo>
                        <a:pt x="6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6"/>
                      </a:lnTo>
                      <a:lnTo>
                        <a:pt x="52" y="2"/>
                      </a:lnTo>
                      <a:lnTo>
                        <a:pt x="64" y="0"/>
                      </a:lnTo>
                      <a:lnTo>
                        <a:pt x="64" y="0"/>
                      </a:lnTo>
                      <a:lnTo>
                        <a:pt x="76" y="2"/>
                      </a:lnTo>
                      <a:lnTo>
                        <a:pt x="88" y="6"/>
                      </a:lnTo>
                      <a:lnTo>
                        <a:pt x="100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2" y="40"/>
                      </a:lnTo>
                      <a:lnTo>
                        <a:pt x="126" y="52"/>
                      </a:lnTo>
                      <a:lnTo>
                        <a:pt x="128" y="64"/>
                      </a:lnTo>
                      <a:lnTo>
                        <a:pt x="128" y="64"/>
                      </a:lnTo>
                      <a:lnTo>
                        <a:pt x="126" y="76"/>
                      </a:lnTo>
                      <a:lnTo>
                        <a:pt x="122" y="88"/>
                      </a:lnTo>
                      <a:lnTo>
                        <a:pt x="118" y="100"/>
                      </a:lnTo>
                      <a:lnTo>
                        <a:pt x="110" y="110"/>
                      </a:lnTo>
                      <a:lnTo>
                        <a:pt x="100" y="118"/>
                      </a:lnTo>
                      <a:lnTo>
                        <a:pt x="88" y="122"/>
                      </a:lnTo>
                      <a:lnTo>
                        <a:pt x="76" y="126"/>
                      </a:lnTo>
                      <a:lnTo>
                        <a:pt x="64" y="128"/>
                      </a:lnTo>
                      <a:lnTo>
                        <a:pt x="64" y="128"/>
                      </a:lnTo>
                      <a:lnTo>
                        <a:pt x="52" y="126"/>
                      </a:lnTo>
                      <a:lnTo>
                        <a:pt x="40" y="122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0"/>
                      </a:lnTo>
                      <a:lnTo>
                        <a:pt x="6" y="88"/>
                      </a:lnTo>
                      <a:lnTo>
                        <a:pt x="2" y="76"/>
                      </a:lnTo>
                      <a:lnTo>
                        <a:pt x="0" y="64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DEA04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1" name="Freeform 237">
                  <a:extLst>
                    <a:ext uri="{FF2B5EF4-FFF2-40B4-BE49-F238E27FC236}">
                      <a16:creationId xmlns:a16="http://schemas.microsoft.com/office/drawing/2014/main" id="{88F169D3-09D9-4469-8D0D-68FF88FCA2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95" y="3544"/>
                  <a:ext cx="128" cy="128"/>
                </a:xfrm>
                <a:custGeom>
                  <a:avLst/>
                  <a:gdLst>
                    <a:gd name="T0" fmla="*/ 0 w 128"/>
                    <a:gd name="T1" fmla="*/ 64 h 128"/>
                    <a:gd name="T2" fmla="*/ 0 w 128"/>
                    <a:gd name="T3" fmla="*/ 64 h 128"/>
                    <a:gd name="T4" fmla="*/ 2 w 128"/>
                    <a:gd name="T5" fmla="*/ 52 h 128"/>
                    <a:gd name="T6" fmla="*/ 6 w 128"/>
                    <a:gd name="T7" fmla="*/ 40 h 128"/>
                    <a:gd name="T8" fmla="*/ 10 w 128"/>
                    <a:gd name="T9" fmla="*/ 28 h 128"/>
                    <a:gd name="T10" fmla="*/ 18 w 128"/>
                    <a:gd name="T11" fmla="*/ 18 h 128"/>
                    <a:gd name="T12" fmla="*/ 28 w 128"/>
                    <a:gd name="T13" fmla="*/ 10 h 128"/>
                    <a:gd name="T14" fmla="*/ 40 w 128"/>
                    <a:gd name="T15" fmla="*/ 6 h 128"/>
                    <a:gd name="T16" fmla="*/ 52 w 128"/>
                    <a:gd name="T17" fmla="*/ 2 h 128"/>
                    <a:gd name="T18" fmla="*/ 64 w 128"/>
                    <a:gd name="T19" fmla="*/ 0 h 128"/>
                    <a:gd name="T20" fmla="*/ 64 w 128"/>
                    <a:gd name="T21" fmla="*/ 0 h 128"/>
                    <a:gd name="T22" fmla="*/ 76 w 128"/>
                    <a:gd name="T23" fmla="*/ 2 h 128"/>
                    <a:gd name="T24" fmla="*/ 88 w 128"/>
                    <a:gd name="T25" fmla="*/ 6 h 128"/>
                    <a:gd name="T26" fmla="*/ 100 w 128"/>
                    <a:gd name="T27" fmla="*/ 10 h 128"/>
                    <a:gd name="T28" fmla="*/ 110 w 128"/>
                    <a:gd name="T29" fmla="*/ 18 h 128"/>
                    <a:gd name="T30" fmla="*/ 118 w 128"/>
                    <a:gd name="T31" fmla="*/ 28 h 128"/>
                    <a:gd name="T32" fmla="*/ 122 w 128"/>
                    <a:gd name="T33" fmla="*/ 40 h 128"/>
                    <a:gd name="T34" fmla="*/ 126 w 128"/>
                    <a:gd name="T35" fmla="*/ 52 h 128"/>
                    <a:gd name="T36" fmla="*/ 128 w 128"/>
                    <a:gd name="T37" fmla="*/ 64 h 128"/>
                    <a:gd name="T38" fmla="*/ 128 w 128"/>
                    <a:gd name="T39" fmla="*/ 64 h 128"/>
                    <a:gd name="T40" fmla="*/ 126 w 128"/>
                    <a:gd name="T41" fmla="*/ 76 h 128"/>
                    <a:gd name="T42" fmla="*/ 122 w 128"/>
                    <a:gd name="T43" fmla="*/ 88 h 128"/>
                    <a:gd name="T44" fmla="*/ 118 w 128"/>
                    <a:gd name="T45" fmla="*/ 100 h 128"/>
                    <a:gd name="T46" fmla="*/ 110 w 128"/>
                    <a:gd name="T47" fmla="*/ 110 h 128"/>
                    <a:gd name="T48" fmla="*/ 100 w 128"/>
                    <a:gd name="T49" fmla="*/ 118 h 128"/>
                    <a:gd name="T50" fmla="*/ 88 w 128"/>
                    <a:gd name="T51" fmla="*/ 122 h 128"/>
                    <a:gd name="T52" fmla="*/ 76 w 128"/>
                    <a:gd name="T53" fmla="*/ 126 h 128"/>
                    <a:gd name="T54" fmla="*/ 64 w 128"/>
                    <a:gd name="T55" fmla="*/ 128 h 128"/>
                    <a:gd name="T56" fmla="*/ 64 w 128"/>
                    <a:gd name="T57" fmla="*/ 128 h 128"/>
                    <a:gd name="T58" fmla="*/ 52 w 128"/>
                    <a:gd name="T59" fmla="*/ 126 h 128"/>
                    <a:gd name="T60" fmla="*/ 40 w 128"/>
                    <a:gd name="T61" fmla="*/ 122 h 128"/>
                    <a:gd name="T62" fmla="*/ 28 w 128"/>
                    <a:gd name="T63" fmla="*/ 118 h 128"/>
                    <a:gd name="T64" fmla="*/ 18 w 128"/>
                    <a:gd name="T65" fmla="*/ 110 h 128"/>
                    <a:gd name="T66" fmla="*/ 10 w 128"/>
                    <a:gd name="T67" fmla="*/ 100 h 128"/>
                    <a:gd name="T68" fmla="*/ 6 w 128"/>
                    <a:gd name="T69" fmla="*/ 88 h 128"/>
                    <a:gd name="T70" fmla="*/ 2 w 128"/>
                    <a:gd name="T71" fmla="*/ 76 h 128"/>
                    <a:gd name="T72" fmla="*/ 0 w 128"/>
                    <a:gd name="T73" fmla="*/ 64 h 128"/>
                    <a:gd name="T74" fmla="*/ 0 w 128"/>
                    <a:gd name="T75" fmla="*/ 64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8" h="128">
                      <a:moveTo>
                        <a:pt x="0" y="64"/>
                      </a:moveTo>
                      <a:lnTo>
                        <a:pt x="0" y="64"/>
                      </a:lnTo>
                      <a:lnTo>
                        <a:pt x="2" y="52"/>
                      </a:lnTo>
                      <a:lnTo>
                        <a:pt x="6" y="40"/>
                      </a:lnTo>
                      <a:lnTo>
                        <a:pt x="10" y="28"/>
                      </a:lnTo>
                      <a:lnTo>
                        <a:pt x="18" y="18"/>
                      </a:lnTo>
                      <a:lnTo>
                        <a:pt x="28" y="10"/>
                      </a:lnTo>
                      <a:lnTo>
                        <a:pt x="40" y="6"/>
                      </a:lnTo>
                      <a:lnTo>
                        <a:pt x="52" y="2"/>
                      </a:lnTo>
                      <a:lnTo>
                        <a:pt x="64" y="0"/>
                      </a:lnTo>
                      <a:lnTo>
                        <a:pt x="64" y="0"/>
                      </a:lnTo>
                      <a:lnTo>
                        <a:pt x="76" y="2"/>
                      </a:lnTo>
                      <a:lnTo>
                        <a:pt x="88" y="6"/>
                      </a:lnTo>
                      <a:lnTo>
                        <a:pt x="100" y="10"/>
                      </a:lnTo>
                      <a:lnTo>
                        <a:pt x="110" y="18"/>
                      </a:lnTo>
                      <a:lnTo>
                        <a:pt x="118" y="28"/>
                      </a:lnTo>
                      <a:lnTo>
                        <a:pt x="122" y="40"/>
                      </a:lnTo>
                      <a:lnTo>
                        <a:pt x="126" y="52"/>
                      </a:lnTo>
                      <a:lnTo>
                        <a:pt x="128" y="64"/>
                      </a:lnTo>
                      <a:lnTo>
                        <a:pt x="128" y="64"/>
                      </a:lnTo>
                      <a:lnTo>
                        <a:pt x="126" y="76"/>
                      </a:lnTo>
                      <a:lnTo>
                        <a:pt x="122" y="88"/>
                      </a:lnTo>
                      <a:lnTo>
                        <a:pt x="118" y="100"/>
                      </a:lnTo>
                      <a:lnTo>
                        <a:pt x="110" y="110"/>
                      </a:lnTo>
                      <a:lnTo>
                        <a:pt x="100" y="118"/>
                      </a:lnTo>
                      <a:lnTo>
                        <a:pt x="88" y="122"/>
                      </a:lnTo>
                      <a:lnTo>
                        <a:pt x="76" y="126"/>
                      </a:lnTo>
                      <a:lnTo>
                        <a:pt x="64" y="128"/>
                      </a:lnTo>
                      <a:lnTo>
                        <a:pt x="64" y="128"/>
                      </a:lnTo>
                      <a:lnTo>
                        <a:pt x="52" y="126"/>
                      </a:lnTo>
                      <a:lnTo>
                        <a:pt x="40" y="122"/>
                      </a:lnTo>
                      <a:lnTo>
                        <a:pt x="28" y="118"/>
                      </a:lnTo>
                      <a:lnTo>
                        <a:pt x="18" y="110"/>
                      </a:lnTo>
                      <a:lnTo>
                        <a:pt x="10" y="100"/>
                      </a:lnTo>
                      <a:lnTo>
                        <a:pt x="6" y="88"/>
                      </a:lnTo>
                      <a:lnTo>
                        <a:pt x="2" y="76"/>
                      </a:lnTo>
                      <a:lnTo>
                        <a:pt x="0" y="64"/>
                      </a:lnTo>
                      <a:lnTo>
                        <a:pt x="0" y="64"/>
                      </a:lnTo>
                      <a:close/>
                    </a:path>
                  </a:pathLst>
                </a:custGeom>
                <a:solidFill>
                  <a:srgbClr val="DEA04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2" name="Freeform 238">
                  <a:extLst>
                    <a:ext uri="{FF2B5EF4-FFF2-40B4-BE49-F238E27FC236}">
                      <a16:creationId xmlns:a16="http://schemas.microsoft.com/office/drawing/2014/main" id="{C8B2E5A9-6929-4A3F-AE26-BA91B87126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27" y="3576"/>
                  <a:ext cx="114" cy="116"/>
                </a:xfrm>
                <a:custGeom>
                  <a:avLst/>
                  <a:gdLst>
                    <a:gd name="T0" fmla="*/ 12 w 114"/>
                    <a:gd name="T1" fmla="*/ 16 h 116"/>
                    <a:gd name="T2" fmla="*/ 12 w 114"/>
                    <a:gd name="T3" fmla="*/ 16 h 116"/>
                    <a:gd name="T4" fmla="*/ 4 w 114"/>
                    <a:gd name="T5" fmla="*/ 28 h 116"/>
                    <a:gd name="T6" fmla="*/ 0 w 114"/>
                    <a:gd name="T7" fmla="*/ 40 h 116"/>
                    <a:gd name="T8" fmla="*/ 0 w 114"/>
                    <a:gd name="T9" fmla="*/ 52 h 116"/>
                    <a:gd name="T10" fmla="*/ 0 w 114"/>
                    <a:gd name="T11" fmla="*/ 62 h 116"/>
                    <a:gd name="T12" fmla="*/ 4 w 114"/>
                    <a:gd name="T13" fmla="*/ 70 h 116"/>
                    <a:gd name="T14" fmla="*/ 6 w 114"/>
                    <a:gd name="T15" fmla="*/ 78 h 116"/>
                    <a:gd name="T16" fmla="*/ 12 w 114"/>
                    <a:gd name="T17" fmla="*/ 88 h 116"/>
                    <a:gd name="T18" fmla="*/ 12 w 114"/>
                    <a:gd name="T19" fmla="*/ 88 h 116"/>
                    <a:gd name="T20" fmla="*/ 16 w 114"/>
                    <a:gd name="T21" fmla="*/ 92 h 116"/>
                    <a:gd name="T22" fmla="*/ 26 w 114"/>
                    <a:gd name="T23" fmla="*/ 98 h 116"/>
                    <a:gd name="T24" fmla="*/ 40 w 114"/>
                    <a:gd name="T25" fmla="*/ 104 h 116"/>
                    <a:gd name="T26" fmla="*/ 54 w 114"/>
                    <a:gd name="T27" fmla="*/ 110 h 116"/>
                    <a:gd name="T28" fmla="*/ 72 w 114"/>
                    <a:gd name="T29" fmla="*/ 116 h 116"/>
                    <a:gd name="T30" fmla="*/ 86 w 114"/>
                    <a:gd name="T31" fmla="*/ 116 h 116"/>
                    <a:gd name="T32" fmla="*/ 94 w 114"/>
                    <a:gd name="T33" fmla="*/ 116 h 116"/>
                    <a:gd name="T34" fmla="*/ 100 w 114"/>
                    <a:gd name="T35" fmla="*/ 114 h 116"/>
                    <a:gd name="T36" fmla="*/ 104 w 114"/>
                    <a:gd name="T37" fmla="*/ 110 h 116"/>
                    <a:gd name="T38" fmla="*/ 108 w 114"/>
                    <a:gd name="T39" fmla="*/ 104 h 116"/>
                    <a:gd name="T40" fmla="*/ 108 w 114"/>
                    <a:gd name="T41" fmla="*/ 104 h 116"/>
                    <a:gd name="T42" fmla="*/ 112 w 114"/>
                    <a:gd name="T43" fmla="*/ 90 h 116"/>
                    <a:gd name="T44" fmla="*/ 114 w 114"/>
                    <a:gd name="T45" fmla="*/ 78 h 116"/>
                    <a:gd name="T46" fmla="*/ 110 w 114"/>
                    <a:gd name="T47" fmla="*/ 64 h 116"/>
                    <a:gd name="T48" fmla="*/ 106 w 114"/>
                    <a:gd name="T49" fmla="*/ 50 h 116"/>
                    <a:gd name="T50" fmla="*/ 100 w 114"/>
                    <a:gd name="T51" fmla="*/ 38 h 116"/>
                    <a:gd name="T52" fmla="*/ 94 w 114"/>
                    <a:gd name="T53" fmla="*/ 28 h 116"/>
                    <a:gd name="T54" fmla="*/ 88 w 114"/>
                    <a:gd name="T55" fmla="*/ 20 h 116"/>
                    <a:gd name="T56" fmla="*/ 84 w 114"/>
                    <a:gd name="T57" fmla="*/ 16 h 116"/>
                    <a:gd name="T58" fmla="*/ 84 w 114"/>
                    <a:gd name="T59" fmla="*/ 16 h 116"/>
                    <a:gd name="T60" fmla="*/ 72 w 114"/>
                    <a:gd name="T61" fmla="*/ 8 h 116"/>
                    <a:gd name="T62" fmla="*/ 64 w 114"/>
                    <a:gd name="T63" fmla="*/ 4 h 116"/>
                    <a:gd name="T64" fmla="*/ 54 w 114"/>
                    <a:gd name="T65" fmla="*/ 0 h 116"/>
                    <a:gd name="T66" fmla="*/ 44 w 114"/>
                    <a:gd name="T67" fmla="*/ 0 h 116"/>
                    <a:gd name="T68" fmla="*/ 32 w 114"/>
                    <a:gd name="T69" fmla="*/ 2 h 116"/>
                    <a:gd name="T70" fmla="*/ 22 w 114"/>
                    <a:gd name="T71" fmla="*/ 6 h 116"/>
                    <a:gd name="T72" fmla="*/ 12 w 114"/>
                    <a:gd name="T73" fmla="*/ 16 h 116"/>
                    <a:gd name="T74" fmla="*/ 12 w 114"/>
                    <a:gd name="T75" fmla="*/ 16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4" h="116">
                      <a:moveTo>
                        <a:pt x="12" y="16"/>
                      </a:moveTo>
                      <a:lnTo>
                        <a:pt x="12" y="16"/>
                      </a:lnTo>
                      <a:lnTo>
                        <a:pt x="4" y="28"/>
                      </a:lnTo>
                      <a:lnTo>
                        <a:pt x="0" y="40"/>
                      </a:lnTo>
                      <a:lnTo>
                        <a:pt x="0" y="52"/>
                      </a:lnTo>
                      <a:lnTo>
                        <a:pt x="0" y="62"/>
                      </a:lnTo>
                      <a:lnTo>
                        <a:pt x="4" y="70"/>
                      </a:lnTo>
                      <a:lnTo>
                        <a:pt x="6" y="78"/>
                      </a:lnTo>
                      <a:lnTo>
                        <a:pt x="12" y="88"/>
                      </a:lnTo>
                      <a:lnTo>
                        <a:pt x="12" y="88"/>
                      </a:lnTo>
                      <a:lnTo>
                        <a:pt x="16" y="92"/>
                      </a:lnTo>
                      <a:lnTo>
                        <a:pt x="26" y="98"/>
                      </a:lnTo>
                      <a:lnTo>
                        <a:pt x="40" y="104"/>
                      </a:lnTo>
                      <a:lnTo>
                        <a:pt x="54" y="110"/>
                      </a:lnTo>
                      <a:lnTo>
                        <a:pt x="72" y="116"/>
                      </a:lnTo>
                      <a:lnTo>
                        <a:pt x="86" y="116"/>
                      </a:lnTo>
                      <a:lnTo>
                        <a:pt x="94" y="116"/>
                      </a:lnTo>
                      <a:lnTo>
                        <a:pt x="100" y="114"/>
                      </a:lnTo>
                      <a:lnTo>
                        <a:pt x="104" y="110"/>
                      </a:lnTo>
                      <a:lnTo>
                        <a:pt x="108" y="104"/>
                      </a:lnTo>
                      <a:lnTo>
                        <a:pt x="108" y="104"/>
                      </a:lnTo>
                      <a:lnTo>
                        <a:pt x="112" y="90"/>
                      </a:lnTo>
                      <a:lnTo>
                        <a:pt x="114" y="78"/>
                      </a:lnTo>
                      <a:lnTo>
                        <a:pt x="110" y="64"/>
                      </a:lnTo>
                      <a:lnTo>
                        <a:pt x="106" y="50"/>
                      </a:lnTo>
                      <a:lnTo>
                        <a:pt x="100" y="38"/>
                      </a:lnTo>
                      <a:lnTo>
                        <a:pt x="94" y="28"/>
                      </a:lnTo>
                      <a:lnTo>
                        <a:pt x="88" y="20"/>
                      </a:lnTo>
                      <a:lnTo>
                        <a:pt x="84" y="16"/>
                      </a:lnTo>
                      <a:lnTo>
                        <a:pt x="84" y="16"/>
                      </a:lnTo>
                      <a:lnTo>
                        <a:pt x="72" y="8"/>
                      </a:lnTo>
                      <a:lnTo>
                        <a:pt x="64" y="4"/>
                      </a:lnTo>
                      <a:lnTo>
                        <a:pt x="54" y="0"/>
                      </a:lnTo>
                      <a:lnTo>
                        <a:pt x="44" y="0"/>
                      </a:lnTo>
                      <a:lnTo>
                        <a:pt x="32" y="2"/>
                      </a:lnTo>
                      <a:lnTo>
                        <a:pt x="22" y="6"/>
                      </a:lnTo>
                      <a:lnTo>
                        <a:pt x="12" y="16"/>
                      </a:lnTo>
                      <a:lnTo>
                        <a:pt x="12" y="16"/>
                      </a:lnTo>
                      <a:close/>
                    </a:path>
                  </a:pathLst>
                </a:custGeom>
                <a:solidFill>
                  <a:srgbClr val="DEA04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3" name="Freeform 239">
                  <a:extLst>
                    <a:ext uri="{FF2B5EF4-FFF2-40B4-BE49-F238E27FC236}">
                      <a16:creationId xmlns:a16="http://schemas.microsoft.com/office/drawing/2014/main" id="{D9D81BAA-99E9-4248-AB39-8950F26369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87" y="3398"/>
                  <a:ext cx="122" cy="112"/>
                </a:xfrm>
                <a:custGeom>
                  <a:avLst/>
                  <a:gdLst>
                    <a:gd name="T0" fmla="*/ 8 w 122"/>
                    <a:gd name="T1" fmla="*/ 22 h 112"/>
                    <a:gd name="T2" fmla="*/ 8 w 122"/>
                    <a:gd name="T3" fmla="*/ 22 h 112"/>
                    <a:gd name="T4" fmla="*/ 2 w 122"/>
                    <a:gd name="T5" fmla="*/ 36 h 112"/>
                    <a:gd name="T6" fmla="*/ 0 w 122"/>
                    <a:gd name="T7" fmla="*/ 48 h 112"/>
                    <a:gd name="T8" fmla="*/ 0 w 122"/>
                    <a:gd name="T9" fmla="*/ 60 h 112"/>
                    <a:gd name="T10" fmla="*/ 4 w 122"/>
                    <a:gd name="T11" fmla="*/ 70 h 112"/>
                    <a:gd name="T12" fmla="*/ 8 w 122"/>
                    <a:gd name="T13" fmla="*/ 78 h 112"/>
                    <a:gd name="T14" fmla="*/ 14 w 122"/>
                    <a:gd name="T15" fmla="*/ 86 h 112"/>
                    <a:gd name="T16" fmla="*/ 20 w 122"/>
                    <a:gd name="T17" fmla="*/ 94 h 112"/>
                    <a:gd name="T18" fmla="*/ 20 w 122"/>
                    <a:gd name="T19" fmla="*/ 94 h 112"/>
                    <a:gd name="T20" fmla="*/ 26 w 122"/>
                    <a:gd name="T21" fmla="*/ 98 h 112"/>
                    <a:gd name="T22" fmla="*/ 36 w 122"/>
                    <a:gd name="T23" fmla="*/ 102 h 112"/>
                    <a:gd name="T24" fmla="*/ 52 w 122"/>
                    <a:gd name="T25" fmla="*/ 106 h 112"/>
                    <a:gd name="T26" fmla="*/ 68 w 122"/>
                    <a:gd name="T27" fmla="*/ 110 h 112"/>
                    <a:gd name="T28" fmla="*/ 86 w 122"/>
                    <a:gd name="T29" fmla="*/ 112 h 112"/>
                    <a:gd name="T30" fmla="*/ 100 w 122"/>
                    <a:gd name="T31" fmla="*/ 110 h 112"/>
                    <a:gd name="T32" fmla="*/ 108 w 122"/>
                    <a:gd name="T33" fmla="*/ 108 h 112"/>
                    <a:gd name="T34" fmla="*/ 114 w 122"/>
                    <a:gd name="T35" fmla="*/ 104 h 112"/>
                    <a:gd name="T36" fmla="*/ 118 w 122"/>
                    <a:gd name="T37" fmla="*/ 100 h 112"/>
                    <a:gd name="T38" fmla="*/ 120 w 122"/>
                    <a:gd name="T39" fmla="*/ 94 h 112"/>
                    <a:gd name="T40" fmla="*/ 120 w 122"/>
                    <a:gd name="T41" fmla="*/ 94 h 112"/>
                    <a:gd name="T42" fmla="*/ 122 w 122"/>
                    <a:gd name="T43" fmla="*/ 80 h 112"/>
                    <a:gd name="T44" fmla="*/ 120 w 122"/>
                    <a:gd name="T45" fmla="*/ 66 h 112"/>
                    <a:gd name="T46" fmla="*/ 116 w 122"/>
                    <a:gd name="T47" fmla="*/ 52 h 112"/>
                    <a:gd name="T48" fmla="*/ 108 w 122"/>
                    <a:gd name="T49" fmla="*/ 40 h 112"/>
                    <a:gd name="T50" fmla="*/ 100 w 122"/>
                    <a:gd name="T51" fmla="*/ 30 h 112"/>
                    <a:gd name="T52" fmla="*/ 92 w 122"/>
                    <a:gd name="T53" fmla="*/ 20 h 112"/>
                    <a:gd name="T54" fmla="*/ 86 w 122"/>
                    <a:gd name="T55" fmla="*/ 14 h 112"/>
                    <a:gd name="T56" fmla="*/ 80 w 122"/>
                    <a:gd name="T57" fmla="*/ 10 h 112"/>
                    <a:gd name="T58" fmla="*/ 80 w 122"/>
                    <a:gd name="T59" fmla="*/ 10 h 112"/>
                    <a:gd name="T60" fmla="*/ 66 w 122"/>
                    <a:gd name="T61" fmla="*/ 4 h 112"/>
                    <a:gd name="T62" fmla="*/ 56 w 122"/>
                    <a:gd name="T63" fmla="*/ 0 h 112"/>
                    <a:gd name="T64" fmla="*/ 46 w 122"/>
                    <a:gd name="T65" fmla="*/ 0 h 112"/>
                    <a:gd name="T66" fmla="*/ 36 w 122"/>
                    <a:gd name="T67" fmla="*/ 0 h 112"/>
                    <a:gd name="T68" fmla="*/ 26 w 122"/>
                    <a:gd name="T69" fmla="*/ 4 h 112"/>
                    <a:gd name="T70" fmla="*/ 16 w 122"/>
                    <a:gd name="T71" fmla="*/ 10 h 112"/>
                    <a:gd name="T72" fmla="*/ 8 w 122"/>
                    <a:gd name="T73" fmla="*/ 22 h 112"/>
                    <a:gd name="T74" fmla="*/ 8 w 122"/>
                    <a:gd name="T75" fmla="*/ 2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2" h="112">
                      <a:moveTo>
                        <a:pt x="8" y="22"/>
                      </a:moveTo>
                      <a:lnTo>
                        <a:pt x="8" y="22"/>
                      </a:lnTo>
                      <a:lnTo>
                        <a:pt x="2" y="36"/>
                      </a:lnTo>
                      <a:lnTo>
                        <a:pt x="0" y="48"/>
                      </a:lnTo>
                      <a:lnTo>
                        <a:pt x="0" y="60"/>
                      </a:lnTo>
                      <a:lnTo>
                        <a:pt x="4" y="70"/>
                      </a:lnTo>
                      <a:lnTo>
                        <a:pt x="8" y="78"/>
                      </a:lnTo>
                      <a:lnTo>
                        <a:pt x="14" y="86"/>
                      </a:lnTo>
                      <a:lnTo>
                        <a:pt x="20" y="94"/>
                      </a:lnTo>
                      <a:lnTo>
                        <a:pt x="20" y="94"/>
                      </a:lnTo>
                      <a:lnTo>
                        <a:pt x="26" y="98"/>
                      </a:lnTo>
                      <a:lnTo>
                        <a:pt x="36" y="102"/>
                      </a:lnTo>
                      <a:lnTo>
                        <a:pt x="52" y="106"/>
                      </a:lnTo>
                      <a:lnTo>
                        <a:pt x="68" y="110"/>
                      </a:lnTo>
                      <a:lnTo>
                        <a:pt x="86" y="112"/>
                      </a:lnTo>
                      <a:lnTo>
                        <a:pt x="100" y="110"/>
                      </a:lnTo>
                      <a:lnTo>
                        <a:pt x="108" y="108"/>
                      </a:lnTo>
                      <a:lnTo>
                        <a:pt x="114" y="104"/>
                      </a:lnTo>
                      <a:lnTo>
                        <a:pt x="118" y="100"/>
                      </a:lnTo>
                      <a:lnTo>
                        <a:pt x="120" y="94"/>
                      </a:lnTo>
                      <a:lnTo>
                        <a:pt x="120" y="94"/>
                      </a:lnTo>
                      <a:lnTo>
                        <a:pt x="122" y="80"/>
                      </a:lnTo>
                      <a:lnTo>
                        <a:pt x="120" y="66"/>
                      </a:lnTo>
                      <a:lnTo>
                        <a:pt x="116" y="52"/>
                      </a:lnTo>
                      <a:lnTo>
                        <a:pt x="108" y="40"/>
                      </a:lnTo>
                      <a:lnTo>
                        <a:pt x="100" y="30"/>
                      </a:lnTo>
                      <a:lnTo>
                        <a:pt x="92" y="20"/>
                      </a:lnTo>
                      <a:lnTo>
                        <a:pt x="86" y="14"/>
                      </a:lnTo>
                      <a:lnTo>
                        <a:pt x="80" y="10"/>
                      </a:lnTo>
                      <a:lnTo>
                        <a:pt x="80" y="10"/>
                      </a:lnTo>
                      <a:lnTo>
                        <a:pt x="66" y="4"/>
                      </a:lnTo>
                      <a:lnTo>
                        <a:pt x="56" y="0"/>
                      </a:lnTo>
                      <a:lnTo>
                        <a:pt x="46" y="0"/>
                      </a:lnTo>
                      <a:lnTo>
                        <a:pt x="36" y="0"/>
                      </a:lnTo>
                      <a:lnTo>
                        <a:pt x="26" y="4"/>
                      </a:lnTo>
                      <a:lnTo>
                        <a:pt x="16" y="10"/>
                      </a:lnTo>
                      <a:lnTo>
                        <a:pt x="8" y="22"/>
                      </a:lnTo>
                      <a:lnTo>
                        <a:pt x="8" y="22"/>
                      </a:lnTo>
                      <a:close/>
                    </a:path>
                  </a:pathLst>
                </a:custGeom>
                <a:solidFill>
                  <a:srgbClr val="DEA04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4" name="Freeform 240">
                  <a:extLst>
                    <a:ext uri="{FF2B5EF4-FFF2-40B4-BE49-F238E27FC236}">
                      <a16:creationId xmlns:a16="http://schemas.microsoft.com/office/drawing/2014/main" id="{2D6844F4-DFBA-4CA4-8273-09C0914359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31" y="2859"/>
                  <a:ext cx="108" cy="128"/>
                </a:xfrm>
                <a:custGeom>
                  <a:avLst/>
                  <a:gdLst>
                    <a:gd name="T0" fmla="*/ 80 w 108"/>
                    <a:gd name="T1" fmla="*/ 120 h 128"/>
                    <a:gd name="T2" fmla="*/ 80 w 108"/>
                    <a:gd name="T3" fmla="*/ 120 h 128"/>
                    <a:gd name="T4" fmla="*/ 92 w 108"/>
                    <a:gd name="T5" fmla="*/ 112 h 128"/>
                    <a:gd name="T6" fmla="*/ 100 w 108"/>
                    <a:gd name="T7" fmla="*/ 102 h 128"/>
                    <a:gd name="T8" fmla="*/ 106 w 108"/>
                    <a:gd name="T9" fmla="*/ 92 h 128"/>
                    <a:gd name="T10" fmla="*/ 108 w 108"/>
                    <a:gd name="T11" fmla="*/ 80 h 128"/>
                    <a:gd name="T12" fmla="*/ 108 w 108"/>
                    <a:gd name="T13" fmla="*/ 72 h 128"/>
                    <a:gd name="T14" fmla="*/ 108 w 108"/>
                    <a:gd name="T15" fmla="*/ 62 h 128"/>
                    <a:gd name="T16" fmla="*/ 106 w 108"/>
                    <a:gd name="T17" fmla="*/ 52 h 128"/>
                    <a:gd name="T18" fmla="*/ 106 w 108"/>
                    <a:gd name="T19" fmla="*/ 52 h 128"/>
                    <a:gd name="T20" fmla="*/ 104 w 108"/>
                    <a:gd name="T21" fmla="*/ 46 h 128"/>
                    <a:gd name="T22" fmla="*/ 96 w 108"/>
                    <a:gd name="T23" fmla="*/ 38 h 128"/>
                    <a:gd name="T24" fmla="*/ 86 w 108"/>
                    <a:gd name="T25" fmla="*/ 28 h 128"/>
                    <a:gd name="T26" fmla="*/ 74 w 108"/>
                    <a:gd name="T27" fmla="*/ 16 h 128"/>
                    <a:gd name="T28" fmla="*/ 60 w 108"/>
                    <a:gd name="T29" fmla="*/ 8 h 128"/>
                    <a:gd name="T30" fmla="*/ 46 w 108"/>
                    <a:gd name="T31" fmla="*/ 2 h 128"/>
                    <a:gd name="T32" fmla="*/ 38 w 108"/>
                    <a:gd name="T33" fmla="*/ 0 h 128"/>
                    <a:gd name="T34" fmla="*/ 32 w 108"/>
                    <a:gd name="T35" fmla="*/ 0 h 128"/>
                    <a:gd name="T36" fmla="*/ 26 w 108"/>
                    <a:gd name="T37" fmla="*/ 2 h 128"/>
                    <a:gd name="T38" fmla="*/ 20 w 108"/>
                    <a:gd name="T39" fmla="*/ 6 h 128"/>
                    <a:gd name="T40" fmla="*/ 20 w 108"/>
                    <a:gd name="T41" fmla="*/ 6 h 128"/>
                    <a:gd name="T42" fmla="*/ 12 w 108"/>
                    <a:gd name="T43" fmla="*/ 16 h 128"/>
                    <a:gd name="T44" fmla="*/ 6 w 108"/>
                    <a:gd name="T45" fmla="*/ 28 h 128"/>
                    <a:gd name="T46" fmla="*/ 2 w 108"/>
                    <a:gd name="T47" fmla="*/ 40 h 128"/>
                    <a:gd name="T48" fmla="*/ 0 w 108"/>
                    <a:gd name="T49" fmla="*/ 54 h 128"/>
                    <a:gd name="T50" fmla="*/ 2 w 108"/>
                    <a:gd name="T51" fmla="*/ 68 h 128"/>
                    <a:gd name="T52" fmla="*/ 4 w 108"/>
                    <a:gd name="T53" fmla="*/ 78 h 128"/>
                    <a:gd name="T54" fmla="*/ 6 w 108"/>
                    <a:gd name="T55" fmla="*/ 88 h 128"/>
                    <a:gd name="T56" fmla="*/ 8 w 108"/>
                    <a:gd name="T57" fmla="*/ 94 h 128"/>
                    <a:gd name="T58" fmla="*/ 8 w 108"/>
                    <a:gd name="T59" fmla="*/ 94 h 128"/>
                    <a:gd name="T60" fmla="*/ 18 w 108"/>
                    <a:gd name="T61" fmla="*/ 106 h 128"/>
                    <a:gd name="T62" fmla="*/ 24 w 108"/>
                    <a:gd name="T63" fmla="*/ 114 h 128"/>
                    <a:gd name="T64" fmla="*/ 32 w 108"/>
                    <a:gd name="T65" fmla="*/ 120 h 128"/>
                    <a:gd name="T66" fmla="*/ 42 w 108"/>
                    <a:gd name="T67" fmla="*/ 124 h 128"/>
                    <a:gd name="T68" fmla="*/ 52 w 108"/>
                    <a:gd name="T69" fmla="*/ 128 h 128"/>
                    <a:gd name="T70" fmla="*/ 66 w 108"/>
                    <a:gd name="T71" fmla="*/ 126 h 128"/>
                    <a:gd name="T72" fmla="*/ 80 w 108"/>
                    <a:gd name="T73" fmla="*/ 120 h 128"/>
                    <a:gd name="T74" fmla="*/ 80 w 108"/>
                    <a:gd name="T75" fmla="*/ 12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8" h="128">
                      <a:moveTo>
                        <a:pt x="80" y="120"/>
                      </a:moveTo>
                      <a:lnTo>
                        <a:pt x="80" y="120"/>
                      </a:lnTo>
                      <a:lnTo>
                        <a:pt x="92" y="112"/>
                      </a:lnTo>
                      <a:lnTo>
                        <a:pt x="100" y="102"/>
                      </a:lnTo>
                      <a:lnTo>
                        <a:pt x="106" y="92"/>
                      </a:lnTo>
                      <a:lnTo>
                        <a:pt x="108" y="80"/>
                      </a:lnTo>
                      <a:lnTo>
                        <a:pt x="108" y="72"/>
                      </a:lnTo>
                      <a:lnTo>
                        <a:pt x="108" y="62"/>
                      </a:lnTo>
                      <a:lnTo>
                        <a:pt x="106" y="52"/>
                      </a:lnTo>
                      <a:lnTo>
                        <a:pt x="106" y="52"/>
                      </a:lnTo>
                      <a:lnTo>
                        <a:pt x="104" y="46"/>
                      </a:lnTo>
                      <a:lnTo>
                        <a:pt x="96" y="38"/>
                      </a:lnTo>
                      <a:lnTo>
                        <a:pt x="86" y="28"/>
                      </a:lnTo>
                      <a:lnTo>
                        <a:pt x="74" y="16"/>
                      </a:lnTo>
                      <a:lnTo>
                        <a:pt x="60" y="8"/>
                      </a:lnTo>
                      <a:lnTo>
                        <a:pt x="46" y="2"/>
                      </a:lnTo>
                      <a:lnTo>
                        <a:pt x="38" y="0"/>
                      </a:lnTo>
                      <a:lnTo>
                        <a:pt x="32" y="0"/>
                      </a:lnTo>
                      <a:lnTo>
                        <a:pt x="26" y="2"/>
                      </a:lnTo>
                      <a:lnTo>
                        <a:pt x="20" y="6"/>
                      </a:lnTo>
                      <a:lnTo>
                        <a:pt x="20" y="6"/>
                      </a:lnTo>
                      <a:lnTo>
                        <a:pt x="12" y="16"/>
                      </a:lnTo>
                      <a:lnTo>
                        <a:pt x="6" y="28"/>
                      </a:lnTo>
                      <a:lnTo>
                        <a:pt x="2" y="40"/>
                      </a:lnTo>
                      <a:lnTo>
                        <a:pt x="0" y="54"/>
                      </a:lnTo>
                      <a:lnTo>
                        <a:pt x="2" y="68"/>
                      </a:lnTo>
                      <a:lnTo>
                        <a:pt x="4" y="78"/>
                      </a:lnTo>
                      <a:lnTo>
                        <a:pt x="6" y="88"/>
                      </a:lnTo>
                      <a:lnTo>
                        <a:pt x="8" y="94"/>
                      </a:lnTo>
                      <a:lnTo>
                        <a:pt x="8" y="94"/>
                      </a:lnTo>
                      <a:lnTo>
                        <a:pt x="18" y="106"/>
                      </a:lnTo>
                      <a:lnTo>
                        <a:pt x="24" y="114"/>
                      </a:lnTo>
                      <a:lnTo>
                        <a:pt x="32" y="120"/>
                      </a:lnTo>
                      <a:lnTo>
                        <a:pt x="42" y="124"/>
                      </a:lnTo>
                      <a:lnTo>
                        <a:pt x="52" y="128"/>
                      </a:lnTo>
                      <a:lnTo>
                        <a:pt x="66" y="126"/>
                      </a:lnTo>
                      <a:lnTo>
                        <a:pt x="80" y="120"/>
                      </a:lnTo>
                      <a:lnTo>
                        <a:pt x="80" y="120"/>
                      </a:lnTo>
                      <a:close/>
                    </a:path>
                  </a:pathLst>
                </a:custGeom>
                <a:solidFill>
                  <a:srgbClr val="DEA04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5" name="Freeform 241">
                  <a:extLst>
                    <a:ext uri="{FF2B5EF4-FFF2-40B4-BE49-F238E27FC236}">
                      <a16:creationId xmlns:a16="http://schemas.microsoft.com/office/drawing/2014/main" id="{D962FA32-1CE4-46DC-B41A-6351A4B236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7" y="2201"/>
                  <a:ext cx="114" cy="118"/>
                </a:xfrm>
                <a:custGeom>
                  <a:avLst/>
                  <a:gdLst>
                    <a:gd name="T0" fmla="*/ 26 w 114"/>
                    <a:gd name="T1" fmla="*/ 110 h 118"/>
                    <a:gd name="T2" fmla="*/ 26 w 114"/>
                    <a:gd name="T3" fmla="*/ 110 h 118"/>
                    <a:gd name="T4" fmla="*/ 40 w 114"/>
                    <a:gd name="T5" fmla="*/ 116 h 118"/>
                    <a:gd name="T6" fmla="*/ 52 w 114"/>
                    <a:gd name="T7" fmla="*/ 118 h 118"/>
                    <a:gd name="T8" fmla="*/ 64 w 114"/>
                    <a:gd name="T9" fmla="*/ 118 h 118"/>
                    <a:gd name="T10" fmla="*/ 76 w 114"/>
                    <a:gd name="T11" fmla="*/ 114 h 118"/>
                    <a:gd name="T12" fmla="*/ 84 w 114"/>
                    <a:gd name="T13" fmla="*/ 110 h 118"/>
                    <a:gd name="T14" fmla="*/ 92 w 114"/>
                    <a:gd name="T15" fmla="*/ 106 h 118"/>
                    <a:gd name="T16" fmla="*/ 100 w 114"/>
                    <a:gd name="T17" fmla="*/ 98 h 118"/>
                    <a:gd name="T18" fmla="*/ 100 w 114"/>
                    <a:gd name="T19" fmla="*/ 98 h 118"/>
                    <a:gd name="T20" fmla="*/ 102 w 114"/>
                    <a:gd name="T21" fmla="*/ 94 h 118"/>
                    <a:gd name="T22" fmla="*/ 106 w 114"/>
                    <a:gd name="T23" fmla="*/ 82 h 118"/>
                    <a:gd name="T24" fmla="*/ 110 w 114"/>
                    <a:gd name="T25" fmla="*/ 68 h 118"/>
                    <a:gd name="T26" fmla="*/ 112 w 114"/>
                    <a:gd name="T27" fmla="*/ 54 h 118"/>
                    <a:gd name="T28" fmla="*/ 114 w 114"/>
                    <a:gd name="T29" fmla="*/ 36 h 118"/>
                    <a:gd name="T30" fmla="*/ 110 w 114"/>
                    <a:gd name="T31" fmla="*/ 22 h 118"/>
                    <a:gd name="T32" fmla="*/ 108 w 114"/>
                    <a:gd name="T33" fmla="*/ 16 h 118"/>
                    <a:gd name="T34" fmla="*/ 104 w 114"/>
                    <a:gd name="T35" fmla="*/ 10 h 118"/>
                    <a:gd name="T36" fmla="*/ 100 w 114"/>
                    <a:gd name="T37" fmla="*/ 6 h 118"/>
                    <a:gd name="T38" fmla="*/ 94 w 114"/>
                    <a:gd name="T39" fmla="*/ 2 h 118"/>
                    <a:gd name="T40" fmla="*/ 94 w 114"/>
                    <a:gd name="T41" fmla="*/ 2 h 118"/>
                    <a:gd name="T42" fmla="*/ 80 w 114"/>
                    <a:gd name="T43" fmla="*/ 0 h 118"/>
                    <a:gd name="T44" fmla="*/ 66 w 114"/>
                    <a:gd name="T45" fmla="*/ 2 h 118"/>
                    <a:gd name="T46" fmla="*/ 52 w 114"/>
                    <a:gd name="T47" fmla="*/ 6 h 118"/>
                    <a:gd name="T48" fmla="*/ 40 w 114"/>
                    <a:gd name="T49" fmla="*/ 12 h 118"/>
                    <a:gd name="T50" fmla="*/ 30 w 114"/>
                    <a:gd name="T51" fmla="*/ 20 h 118"/>
                    <a:gd name="T52" fmla="*/ 20 w 114"/>
                    <a:gd name="T53" fmla="*/ 26 h 118"/>
                    <a:gd name="T54" fmla="*/ 14 w 114"/>
                    <a:gd name="T55" fmla="*/ 34 h 118"/>
                    <a:gd name="T56" fmla="*/ 10 w 114"/>
                    <a:gd name="T57" fmla="*/ 38 h 118"/>
                    <a:gd name="T58" fmla="*/ 10 w 114"/>
                    <a:gd name="T59" fmla="*/ 38 h 118"/>
                    <a:gd name="T60" fmla="*/ 4 w 114"/>
                    <a:gd name="T61" fmla="*/ 52 h 118"/>
                    <a:gd name="T62" fmla="*/ 2 w 114"/>
                    <a:gd name="T63" fmla="*/ 60 h 118"/>
                    <a:gd name="T64" fmla="*/ 0 w 114"/>
                    <a:gd name="T65" fmla="*/ 70 h 118"/>
                    <a:gd name="T66" fmla="*/ 2 w 114"/>
                    <a:gd name="T67" fmla="*/ 82 h 118"/>
                    <a:gd name="T68" fmla="*/ 6 w 114"/>
                    <a:gd name="T69" fmla="*/ 92 h 118"/>
                    <a:gd name="T70" fmla="*/ 14 w 114"/>
                    <a:gd name="T71" fmla="*/ 102 h 118"/>
                    <a:gd name="T72" fmla="*/ 26 w 114"/>
                    <a:gd name="T73" fmla="*/ 110 h 118"/>
                    <a:gd name="T74" fmla="*/ 26 w 114"/>
                    <a:gd name="T75" fmla="*/ 11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4" h="118">
                      <a:moveTo>
                        <a:pt x="26" y="110"/>
                      </a:moveTo>
                      <a:lnTo>
                        <a:pt x="26" y="110"/>
                      </a:lnTo>
                      <a:lnTo>
                        <a:pt x="40" y="116"/>
                      </a:lnTo>
                      <a:lnTo>
                        <a:pt x="52" y="118"/>
                      </a:lnTo>
                      <a:lnTo>
                        <a:pt x="64" y="118"/>
                      </a:lnTo>
                      <a:lnTo>
                        <a:pt x="76" y="114"/>
                      </a:lnTo>
                      <a:lnTo>
                        <a:pt x="84" y="110"/>
                      </a:lnTo>
                      <a:lnTo>
                        <a:pt x="92" y="106"/>
                      </a:lnTo>
                      <a:lnTo>
                        <a:pt x="100" y="98"/>
                      </a:lnTo>
                      <a:lnTo>
                        <a:pt x="100" y="98"/>
                      </a:lnTo>
                      <a:lnTo>
                        <a:pt x="102" y="94"/>
                      </a:lnTo>
                      <a:lnTo>
                        <a:pt x="106" y="82"/>
                      </a:lnTo>
                      <a:lnTo>
                        <a:pt x="110" y="68"/>
                      </a:lnTo>
                      <a:lnTo>
                        <a:pt x="112" y="54"/>
                      </a:lnTo>
                      <a:lnTo>
                        <a:pt x="114" y="36"/>
                      </a:lnTo>
                      <a:lnTo>
                        <a:pt x="110" y="22"/>
                      </a:lnTo>
                      <a:lnTo>
                        <a:pt x="108" y="16"/>
                      </a:lnTo>
                      <a:lnTo>
                        <a:pt x="104" y="10"/>
                      </a:lnTo>
                      <a:lnTo>
                        <a:pt x="100" y="6"/>
                      </a:lnTo>
                      <a:lnTo>
                        <a:pt x="94" y="2"/>
                      </a:lnTo>
                      <a:lnTo>
                        <a:pt x="94" y="2"/>
                      </a:lnTo>
                      <a:lnTo>
                        <a:pt x="80" y="0"/>
                      </a:lnTo>
                      <a:lnTo>
                        <a:pt x="66" y="2"/>
                      </a:lnTo>
                      <a:lnTo>
                        <a:pt x="52" y="6"/>
                      </a:lnTo>
                      <a:lnTo>
                        <a:pt x="40" y="12"/>
                      </a:lnTo>
                      <a:lnTo>
                        <a:pt x="30" y="20"/>
                      </a:lnTo>
                      <a:lnTo>
                        <a:pt x="20" y="26"/>
                      </a:lnTo>
                      <a:lnTo>
                        <a:pt x="14" y="34"/>
                      </a:lnTo>
                      <a:lnTo>
                        <a:pt x="10" y="38"/>
                      </a:lnTo>
                      <a:lnTo>
                        <a:pt x="10" y="38"/>
                      </a:lnTo>
                      <a:lnTo>
                        <a:pt x="4" y="52"/>
                      </a:lnTo>
                      <a:lnTo>
                        <a:pt x="2" y="60"/>
                      </a:lnTo>
                      <a:lnTo>
                        <a:pt x="0" y="70"/>
                      </a:lnTo>
                      <a:lnTo>
                        <a:pt x="2" y="82"/>
                      </a:lnTo>
                      <a:lnTo>
                        <a:pt x="6" y="92"/>
                      </a:lnTo>
                      <a:lnTo>
                        <a:pt x="14" y="102"/>
                      </a:lnTo>
                      <a:lnTo>
                        <a:pt x="26" y="110"/>
                      </a:lnTo>
                      <a:lnTo>
                        <a:pt x="26" y="110"/>
                      </a:lnTo>
                      <a:close/>
                    </a:path>
                  </a:pathLst>
                </a:custGeom>
                <a:solidFill>
                  <a:srgbClr val="DEA04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6" name="Freeform 242">
                  <a:extLst>
                    <a:ext uri="{FF2B5EF4-FFF2-40B4-BE49-F238E27FC236}">
                      <a16:creationId xmlns:a16="http://schemas.microsoft.com/office/drawing/2014/main" id="{BD4E185B-BD5E-49D3-82AF-C769B31101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3" y="1825"/>
                  <a:ext cx="108" cy="118"/>
                </a:xfrm>
                <a:custGeom>
                  <a:avLst/>
                  <a:gdLst>
                    <a:gd name="T0" fmla="*/ 34 w 108"/>
                    <a:gd name="T1" fmla="*/ 116 h 118"/>
                    <a:gd name="T2" fmla="*/ 34 w 108"/>
                    <a:gd name="T3" fmla="*/ 116 h 118"/>
                    <a:gd name="T4" fmla="*/ 50 w 108"/>
                    <a:gd name="T5" fmla="*/ 118 h 118"/>
                    <a:gd name="T6" fmla="*/ 62 w 108"/>
                    <a:gd name="T7" fmla="*/ 118 h 118"/>
                    <a:gd name="T8" fmla="*/ 74 w 108"/>
                    <a:gd name="T9" fmla="*/ 114 h 118"/>
                    <a:gd name="T10" fmla="*/ 84 w 108"/>
                    <a:gd name="T11" fmla="*/ 110 h 118"/>
                    <a:gd name="T12" fmla="*/ 92 w 108"/>
                    <a:gd name="T13" fmla="*/ 104 h 118"/>
                    <a:gd name="T14" fmla="*/ 98 w 108"/>
                    <a:gd name="T15" fmla="*/ 98 h 118"/>
                    <a:gd name="T16" fmla="*/ 104 w 108"/>
                    <a:gd name="T17" fmla="*/ 90 h 118"/>
                    <a:gd name="T18" fmla="*/ 104 w 108"/>
                    <a:gd name="T19" fmla="*/ 90 h 118"/>
                    <a:gd name="T20" fmla="*/ 106 w 108"/>
                    <a:gd name="T21" fmla="*/ 84 h 118"/>
                    <a:gd name="T22" fmla="*/ 108 w 108"/>
                    <a:gd name="T23" fmla="*/ 74 h 118"/>
                    <a:gd name="T24" fmla="*/ 108 w 108"/>
                    <a:gd name="T25" fmla="*/ 58 h 118"/>
                    <a:gd name="T26" fmla="*/ 108 w 108"/>
                    <a:gd name="T27" fmla="*/ 44 h 118"/>
                    <a:gd name="T28" fmla="*/ 104 w 108"/>
                    <a:gd name="T29" fmla="*/ 28 h 118"/>
                    <a:gd name="T30" fmla="*/ 100 w 108"/>
                    <a:gd name="T31" fmla="*/ 14 h 118"/>
                    <a:gd name="T32" fmla="*/ 96 w 108"/>
                    <a:gd name="T33" fmla="*/ 8 h 118"/>
                    <a:gd name="T34" fmla="*/ 90 w 108"/>
                    <a:gd name="T35" fmla="*/ 4 h 118"/>
                    <a:gd name="T36" fmla="*/ 84 w 108"/>
                    <a:gd name="T37" fmla="*/ 0 h 118"/>
                    <a:gd name="T38" fmla="*/ 78 w 108"/>
                    <a:gd name="T39" fmla="*/ 0 h 118"/>
                    <a:gd name="T40" fmla="*/ 78 w 108"/>
                    <a:gd name="T41" fmla="*/ 0 h 118"/>
                    <a:gd name="T42" fmla="*/ 64 w 108"/>
                    <a:gd name="T43" fmla="*/ 0 h 118"/>
                    <a:gd name="T44" fmla="*/ 50 w 108"/>
                    <a:gd name="T45" fmla="*/ 4 h 118"/>
                    <a:gd name="T46" fmla="*/ 38 w 108"/>
                    <a:gd name="T47" fmla="*/ 10 h 118"/>
                    <a:gd name="T48" fmla="*/ 28 w 108"/>
                    <a:gd name="T49" fmla="*/ 18 h 118"/>
                    <a:gd name="T50" fmla="*/ 18 w 108"/>
                    <a:gd name="T51" fmla="*/ 28 h 118"/>
                    <a:gd name="T52" fmla="*/ 12 w 108"/>
                    <a:gd name="T53" fmla="*/ 36 h 118"/>
                    <a:gd name="T54" fmla="*/ 6 w 108"/>
                    <a:gd name="T55" fmla="*/ 44 h 118"/>
                    <a:gd name="T56" fmla="*/ 4 w 108"/>
                    <a:gd name="T57" fmla="*/ 50 h 118"/>
                    <a:gd name="T58" fmla="*/ 4 w 108"/>
                    <a:gd name="T59" fmla="*/ 50 h 118"/>
                    <a:gd name="T60" fmla="*/ 2 w 108"/>
                    <a:gd name="T61" fmla="*/ 64 h 118"/>
                    <a:gd name="T62" fmla="*/ 0 w 108"/>
                    <a:gd name="T63" fmla="*/ 72 h 118"/>
                    <a:gd name="T64" fmla="*/ 2 w 108"/>
                    <a:gd name="T65" fmla="*/ 82 h 118"/>
                    <a:gd name="T66" fmla="*/ 4 w 108"/>
                    <a:gd name="T67" fmla="*/ 92 h 118"/>
                    <a:gd name="T68" fmla="*/ 10 w 108"/>
                    <a:gd name="T69" fmla="*/ 102 h 118"/>
                    <a:gd name="T70" fmla="*/ 20 w 108"/>
                    <a:gd name="T71" fmla="*/ 110 h 118"/>
                    <a:gd name="T72" fmla="*/ 34 w 108"/>
                    <a:gd name="T73" fmla="*/ 116 h 118"/>
                    <a:gd name="T74" fmla="*/ 34 w 108"/>
                    <a:gd name="T75" fmla="*/ 116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8" h="118">
                      <a:moveTo>
                        <a:pt x="34" y="116"/>
                      </a:moveTo>
                      <a:lnTo>
                        <a:pt x="34" y="116"/>
                      </a:lnTo>
                      <a:lnTo>
                        <a:pt x="50" y="118"/>
                      </a:lnTo>
                      <a:lnTo>
                        <a:pt x="62" y="118"/>
                      </a:lnTo>
                      <a:lnTo>
                        <a:pt x="74" y="114"/>
                      </a:lnTo>
                      <a:lnTo>
                        <a:pt x="84" y="110"/>
                      </a:lnTo>
                      <a:lnTo>
                        <a:pt x="92" y="104"/>
                      </a:lnTo>
                      <a:lnTo>
                        <a:pt x="98" y="98"/>
                      </a:lnTo>
                      <a:lnTo>
                        <a:pt x="104" y="90"/>
                      </a:lnTo>
                      <a:lnTo>
                        <a:pt x="104" y="90"/>
                      </a:lnTo>
                      <a:lnTo>
                        <a:pt x="106" y="84"/>
                      </a:lnTo>
                      <a:lnTo>
                        <a:pt x="108" y="74"/>
                      </a:lnTo>
                      <a:lnTo>
                        <a:pt x="108" y="58"/>
                      </a:lnTo>
                      <a:lnTo>
                        <a:pt x="108" y="44"/>
                      </a:lnTo>
                      <a:lnTo>
                        <a:pt x="104" y="28"/>
                      </a:lnTo>
                      <a:lnTo>
                        <a:pt x="100" y="14"/>
                      </a:lnTo>
                      <a:lnTo>
                        <a:pt x="96" y="8"/>
                      </a:lnTo>
                      <a:lnTo>
                        <a:pt x="90" y="4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64" y="0"/>
                      </a:lnTo>
                      <a:lnTo>
                        <a:pt x="50" y="4"/>
                      </a:lnTo>
                      <a:lnTo>
                        <a:pt x="38" y="10"/>
                      </a:lnTo>
                      <a:lnTo>
                        <a:pt x="28" y="18"/>
                      </a:lnTo>
                      <a:lnTo>
                        <a:pt x="18" y="28"/>
                      </a:lnTo>
                      <a:lnTo>
                        <a:pt x="12" y="36"/>
                      </a:lnTo>
                      <a:lnTo>
                        <a:pt x="6" y="44"/>
                      </a:lnTo>
                      <a:lnTo>
                        <a:pt x="4" y="50"/>
                      </a:lnTo>
                      <a:lnTo>
                        <a:pt x="4" y="50"/>
                      </a:lnTo>
                      <a:lnTo>
                        <a:pt x="2" y="64"/>
                      </a:lnTo>
                      <a:lnTo>
                        <a:pt x="0" y="72"/>
                      </a:lnTo>
                      <a:lnTo>
                        <a:pt x="2" y="82"/>
                      </a:lnTo>
                      <a:lnTo>
                        <a:pt x="4" y="92"/>
                      </a:lnTo>
                      <a:lnTo>
                        <a:pt x="10" y="102"/>
                      </a:lnTo>
                      <a:lnTo>
                        <a:pt x="20" y="110"/>
                      </a:lnTo>
                      <a:lnTo>
                        <a:pt x="34" y="116"/>
                      </a:lnTo>
                      <a:lnTo>
                        <a:pt x="34" y="116"/>
                      </a:lnTo>
                      <a:close/>
                    </a:path>
                  </a:pathLst>
                </a:custGeom>
                <a:solidFill>
                  <a:srgbClr val="DEA042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7" name="Freeform 243">
                  <a:extLst>
                    <a:ext uri="{FF2B5EF4-FFF2-40B4-BE49-F238E27FC236}">
                      <a16:creationId xmlns:a16="http://schemas.microsoft.com/office/drawing/2014/main" id="{605934A9-3A17-4D7C-B160-F6587F4C76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97" y="3566"/>
                  <a:ext cx="106" cy="114"/>
                </a:xfrm>
                <a:custGeom>
                  <a:avLst/>
                  <a:gdLst>
                    <a:gd name="T0" fmla="*/ 10 w 106"/>
                    <a:gd name="T1" fmla="*/ 2 h 114"/>
                    <a:gd name="T2" fmla="*/ 10 w 106"/>
                    <a:gd name="T3" fmla="*/ 2 h 114"/>
                    <a:gd name="T4" fmla="*/ 4 w 106"/>
                    <a:gd name="T5" fmla="*/ 26 h 114"/>
                    <a:gd name="T6" fmla="*/ 0 w 106"/>
                    <a:gd name="T7" fmla="*/ 46 h 114"/>
                    <a:gd name="T8" fmla="*/ 0 w 106"/>
                    <a:gd name="T9" fmla="*/ 58 h 114"/>
                    <a:gd name="T10" fmla="*/ 2 w 106"/>
                    <a:gd name="T11" fmla="*/ 66 h 114"/>
                    <a:gd name="T12" fmla="*/ 2 w 106"/>
                    <a:gd name="T13" fmla="*/ 66 h 114"/>
                    <a:gd name="T14" fmla="*/ 10 w 106"/>
                    <a:gd name="T15" fmla="*/ 82 h 114"/>
                    <a:gd name="T16" fmla="*/ 18 w 106"/>
                    <a:gd name="T17" fmla="*/ 98 h 114"/>
                    <a:gd name="T18" fmla="*/ 28 w 106"/>
                    <a:gd name="T19" fmla="*/ 110 h 114"/>
                    <a:gd name="T20" fmla="*/ 32 w 106"/>
                    <a:gd name="T21" fmla="*/ 114 h 114"/>
                    <a:gd name="T22" fmla="*/ 34 w 106"/>
                    <a:gd name="T23" fmla="*/ 114 h 114"/>
                    <a:gd name="T24" fmla="*/ 34 w 106"/>
                    <a:gd name="T25" fmla="*/ 114 h 114"/>
                    <a:gd name="T26" fmla="*/ 38 w 106"/>
                    <a:gd name="T27" fmla="*/ 104 h 114"/>
                    <a:gd name="T28" fmla="*/ 44 w 106"/>
                    <a:gd name="T29" fmla="*/ 84 h 114"/>
                    <a:gd name="T30" fmla="*/ 48 w 106"/>
                    <a:gd name="T31" fmla="*/ 74 h 114"/>
                    <a:gd name="T32" fmla="*/ 54 w 106"/>
                    <a:gd name="T33" fmla="*/ 64 h 114"/>
                    <a:gd name="T34" fmla="*/ 60 w 106"/>
                    <a:gd name="T35" fmla="*/ 54 h 114"/>
                    <a:gd name="T36" fmla="*/ 66 w 106"/>
                    <a:gd name="T37" fmla="*/ 50 h 114"/>
                    <a:gd name="T38" fmla="*/ 66 w 106"/>
                    <a:gd name="T39" fmla="*/ 50 h 114"/>
                    <a:gd name="T40" fmla="*/ 96 w 106"/>
                    <a:gd name="T41" fmla="*/ 38 h 114"/>
                    <a:gd name="T42" fmla="*/ 104 w 106"/>
                    <a:gd name="T43" fmla="*/ 32 h 114"/>
                    <a:gd name="T44" fmla="*/ 106 w 106"/>
                    <a:gd name="T45" fmla="*/ 30 h 114"/>
                    <a:gd name="T46" fmla="*/ 106 w 106"/>
                    <a:gd name="T47" fmla="*/ 26 h 114"/>
                    <a:gd name="T48" fmla="*/ 106 w 106"/>
                    <a:gd name="T49" fmla="*/ 26 h 114"/>
                    <a:gd name="T50" fmla="*/ 104 w 106"/>
                    <a:gd name="T51" fmla="*/ 22 h 114"/>
                    <a:gd name="T52" fmla="*/ 100 w 106"/>
                    <a:gd name="T53" fmla="*/ 20 h 114"/>
                    <a:gd name="T54" fmla="*/ 86 w 106"/>
                    <a:gd name="T55" fmla="*/ 12 h 114"/>
                    <a:gd name="T56" fmla="*/ 58 w 106"/>
                    <a:gd name="T57" fmla="*/ 2 h 114"/>
                    <a:gd name="T58" fmla="*/ 58 w 106"/>
                    <a:gd name="T59" fmla="*/ 2 h 114"/>
                    <a:gd name="T60" fmla="*/ 44 w 106"/>
                    <a:gd name="T61" fmla="*/ 0 h 114"/>
                    <a:gd name="T62" fmla="*/ 28 w 106"/>
                    <a:gd name="T63" fmla="*/ 0 h 114"/>
                    <a:gd name="T64" fmla="*/ 10 w 106"/>
                    <a:gd name="T65" fmla="*/ 2 h 114"/>
                    <a:gd name="T66" fmla="*/ 10 w 106"/>
                    <a:gd name="T67" fmla="*/ 2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06" h="114">
                      <a:moveTo>
                        <a:pt x="10" y="2"/>
                      </a:moveTo>
                      <a:lnTo>
                        <a:pt x="10" y="2"/>
                      </a:lnTo>
                      <a:lnTo>
                        <a:pt x="4" y="26"/>
                      </a:lnTo>
                      <a:lnTo>
                        <a:pt x="0" y="46"/>
                      </a:lnTo>
                      <a:lnTo>
                        <a:pt x="0" y="58"/>
                      </a:lnTo>
                      <a:lnTo>
                        <a:pt x="2" y="66"/>
                      </a:lnTo>
                      <a:lnTo>
                        <a:pt x="2" y="66"/>
                      </a:lnTo>
                      <a:lnTo>
                        <a:pt x="10" y="82"/>
                      </a:lnTo>
                      <a:lnTo>
                        <a:pt x="18" y="98"/>
                      </a:lnTo>
                      <a:lnTo>
                        <a:pt x="28" y="110"/>
                      </a:lnTo>
                      <a:lnTo>
                        <a:pt x="32" y="114"/>
                      </a:lnTo>
                      <a:lnTo>
                        <a:pt x="34" y="114"/>
                      </a:lnTo>
                      <a:lnTo>
                        <a:pt x="34" y="114"/>
                      </a:lnTo>
                      <a:lnTo>
                        <a:pt x="38" y="104"/>
                      </a:lnTo>
                      <a:lnTo>
                        <a:pt x="44" y="84"/>
                      </a:lnTo>
                      <a:lnTo>
                        <a:pt x="48" y="74"/>
                      </a:lnTo>
                      <a:lnTo>
                        <a:pt x="54" y="64"/>
                      </a:lnTo>
                      <a:lnTo>
                        <a:pt x="60" y="54"/>
                      </a:lnTo>
                      <a:lnTo>
                        <a:pt x="66" y="50"/>
                      </a:lnTo>
                      <a:lnTo>
                        <a:pt x="66" y="50"/>
                      </a:lnTo>
                      <a:lnTo>
                        <a:pt x="96" y="38"/>
                      </a:lnTo>
                      <a:lnTo>
                        <a:pt x="104" y="32"/>
                      </a:lnTo>
                      <a:lnTo>
                        <a:pt x="106" y="30"/>
                      </a:lnTo>
                      <a:lnTo>
                        <a:pt x="106" y="26"/>
                      </a:lnTo>
                      <a:lnTo>
                        <a:pt x="106" y="26"/>
                      </a:lnTo>
                      <a:lnTo>
                        <a:pt x="104" y="22"/>
                      </a:lnTo>
                      <a:lnTo>
                        <a:pt x="100" y="20"/>
                      </a:lnTo>
                      <a:lnTo>
                        <a:pt x="86" y="12"/>
                      </a:lnTo>
                      <a:lnTo>
                        <a:pt x="58" y="2"/>
                      </a:lnTo>
                      <a:lnTo>
                        <a:pt x="58" y="2"/>
                      </a:lnTo>
                      <a:lnTo>
                        <a:pt x="44" y="0"/>
                      </a:lnTo>
                      <a:lnTo>
                        <a:pt x="28" y="0"/>
                      </a:lnTo>
                      <a:lnTo>
                        <a:pt x="10" y="2"/>
                      </a:lnTo>
                      <a:lnTo>
                        <a:pt x="10" y="2"/>
                      </a:lnTo>
                      <a:close/>
                    </a:path>
                  </a:pathLst>
                </a:custGeom>
                <a:solidFill>
                  <a:srgbClr val="63492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8" name="Freeform 244">
                  <a:extLst>
                    <a:ext uri="{FF2B5EF4-FFF2-40B4-BE49-F238E27FC236}">
                      <a16:creationId xmlns:a16="http://schemas.microsoft.com/office/drawing/2014/main" id="{7EA4DDFA-DD76-457C-B327-CC31FC26D1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55" y="3392"/>
                  <a:ext cx="104" cy="118"/>
                </a:xfrm>
                <a:custGeom>
                  <a:avLst/>
                  <a:gdLst>
                    <a:gd name="T0" fmla="*/ 2 w 104"/>
                    <a:gd name="T1" fmla="*/ 8 h 118"/>
                    <a:gd name="T2" fmla="*/ 2 w 104"/>
                    <a:gd name="T3" fmla="*/ 8 h 118"/>
                    <a:gd name="T4" fmla="*/ 0 w 104"/>
                    <a:gd name="T5" fmla="*/ 34 h 118"/>
                    <a:gd name="T6" fmla="*/ 2 w 104"/>
                    <a:gd name="T7" fmla="*/ 56 h 118"/>
                    <a:gd name="T8" fmla="*/ 4 w 104"/>
                    <a:gd name="T9" fmla="*/ 66 h 118"/>
                    <a:gd name="T10" fmla="*/ 6 w 104"/>
                    <a:gd name="T11" fmla="*/ 74 h 118"/>
                    <a:gd name="T12" fmla="*/ 6 w 104"/>
                    <a:gd name="T13" fmla="*/ 74 h 118"/>
                    <a:gd name="T14" fmla="*/ 16 w 104"/>
                    <a:gd name="T15" fmla="*/ 90 h 118"/>
                    <a:gd name="T16" fmla="*/ 30 w 104"/>
                    <a:gd name="T17" fmla="*/ 106 h 118"/>
                    <a:gd name="T18" fmla="*/ 42 w 104"/>
                    <a:gd name="T19" fmla="*/ 116 h 118"/>
                    <a:gd name="T20" fmla="*/ 46 w 104"/>
                    <a:gd name="T21" fmla="*/ 118 h 118"/>
                    <a:gd name="T22" fmla="*/ 48 w 104"/>
                    <a:gd name="T23" fmla="*/ 118 h 118"/>
                    <a:gd name="T24" fmla="*/ 48 w 104"/>
                    <a:gd name="T25" fmla="*/ 118 h 118"/>
                    <a:gd name="T26" fmla="*/ 50 w 104"/>
                    <a:gd name="T27" fmla="*/ 106 h 118"/>
                    <a:gd name="T28" fmla="*/ 52 w 104"/>
                    <a:gd name="T29" fmla="*/ 86 h 118"/>
                    <a:gd name="T30" fmla="*/ 54 w 104"/>
                    <a:gd name="T31" fmla="*/ 74 h 118"/>
                    <a:gd name="T32" fmla="*/ 58 w 104"/>
                    <a:gd name="T33" fmla="*/ 64 h 118"/>
                    <a:gd name="T34" fmla="*/ 62 w 104"/>
                    <a:gd name="T35" fmla="*/ 54 h 118"/>
                    <a:gd name="T36" fmla="*/ 68 w 104"/>
                    <a:gd name="T37" fmla="*/ 48 h 118"/>
                    <a:gd name="T38" fmla="*/ 68 w 104"/>
                    <a:gd name="T39" fmla="*/ 48 h 118"/>
                    <a:gd name="T40" fmla="*/ 94 w 104"/>
                    <a:gd name="T41" fmla="*/ 32 h 118"/>
                    <a:gd name="T42" fmla="*/ 102 w 104"/>
                    <a:gd name="T43" fmla="*/ 24 h 118"/>
                    <a:gd name="T44" fmla="*/ 104 w 104"/>
                    <a:gd name="T45" fmla="*/ 20 h 118"/>
                    <a:gd name="T46" fmla="*/ 104 w 104"/>
                    <a:gd name="T47" fmla="*/ 16 h 118"/>
                    <a:gd name="T48" fmla="*/ 104 w 104"/>
                    <a:gd name="T49" fmla="*/ 16 h 118"/>
                    <a:gd name="T50" fmla="*/ 100 w 104"/>
                    <a:gd name="T51" fmla="*/ 14 h 118"/>
                    <a:gd name="T52" fmla="*/ 96 w 104"/>
                    <a:gd name="T53" fmla="*/ 10 h 118"/>
                    <a:gd name="T54" fmla="*/ 82 w 104"/>
                    <a:gd name="T55" fmla="*/ 6 h 118"/>
                    <a:gd name="T56" fmla="*/ 50 w 104"/>
                    <a:gd name="T57" fmla="*/ 0 h 118"/>
                    <a:gd name="T58" fmla="*/ 50 w 104"/>
                    <a:gd name="T59" fmla="*/ 0 h 118"/>
                    <a:gd name="T60" fmla="*/ 36 w 104"/>
                    <a:gd name="T61" fmla="*/ 0 h 118"/>
                    <a:gd name="T62" fmla="*/ 20 w 104"/>
                    <a:gd name="T63" fmla="*/ 4 h 118"/>
                    <a:gd name="T64" fmla="*/ 2 w 104"/>
                    <a:gd name="T65" fmla="*/ 8 h 118"/>
                    <a:gd name="T66" fmla="*/ 2 w 104"/>
                    <a:gd name="T67" fmla="*/ 8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04" h="118">
                      <a:moveTo>
                        <a:pt x="2" y="8"/>
                      </a:moveTo>
                      <a:lnTo>
                        <a:pt x="2" y="8"/>
                      </a:lnTo>
                      <a:lnTo>
                        <a:pt x="0" y="34"/>
                      </a:lnTo>
                      <a:lnTo>
                        <a:pt x="2" y="56"/>
                      </a:lnTo>
                      <a:lnTo>
                        <a:pt x="4" y="66"/>
                      </a:lnTo>
                      <a:lnTo>
                        <a:pt x="6" y="74"/>
                      </a:lnTo>
                      <a:lnTo>
                        <a:pt x="6" y="74"/>
                      </a:lnTo>
                      <a:lnTo>
                        <a:pt x="16" y="90"/>
                      </a:lnTo>
                      <a:lnTo>
                        <a:pt x="30" y="106"/>
                      </a:lnTo>
                      <a:lnTo>
                        <a:pt x="42" y="116"/>
                      </a:lnTo>
                      <a:lnTo>
                        <a:pt x="46" y="118"/>
                      </a:lnTo>
                      <a:lnTo>
                        <a:pt x="48" y="118"/>
                      </a:lnTo>
                      <a:lnTo>
                        <a:pt x="48" y="118"/>
                      </a:lnTo>
                      <a:lnTo>
                        <a:pt x="50" y="106"/>
                      </a:lnTo>
                      <a:lnTo>
                        <a:pt x="52" y="86"/>
                      </a:lnTo>
                      <a:lnTo>
                        <a:pt x="54" y="74"/>
                      </a:lnTo>
                      <a:lnTo>
                        <a:pt x="58" y="64"/>
                      </a:lnTo>
                      <a:lnTo>
                        <a:pt x="62" y="54"/>
                      </a:lnTo>
                      <a:lnTo>
                        <a:pt x="68" y="48"/>
                      </a:lnTo>
                      <a:lnTo>
                        <a:pt x="68" y="48"/>
                      </a:lnTo>
                      <a:lnTo>
                        <a:pt x="94" y="32"/>
                      </a:lnTo>
                      <a:lnTo>
                        <a:pt x="102" y="24"/>
                      </a:lnTo>
                      <a:lnTo>
                        <a:pt x="104" y="20"/>
                      </a:lnTo>
                      <a:lnTo>
                        <a:pt x="104" y="16"/>
                      </a:lnTo>
                      <a:lnTo>
                        <a:pt x="104" y="16"/>
                      </a:lnTo>
                      <a:lnTo>
                        <a:pt x="100" y="14"/>
                      </a:lnTo>
                      <a:lnTo>
                        <a:pt x="96" y="10"/>
                      </a:lnTo>
                      <a:lnTo>
                        <a:pt x="82" y="6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36" y="0"/>
                      </a:lnTo>
                      <a:lnTo>
                        <a:pt x="20" y="4"/>
                      </a:lnTo>
                      <a:lnTo>
                        <a:pt x="2" y="8"/>
                      </a:lnTo>
                      <a:lnTo>
                        <a:pt x="2" y="8"/>
                      </a:lnTo>
                      <a:close/>
                    </a:path>
                  </a:pathLst>
                </a:custGeom>
                <a:solidFill>
                  <a:srgbClr val="63492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9" name="Freeform 245">
                  <a:extLst>
                    <a:ext uri="{FF2B5EF4-FFF2-40B4-BE49-F238E27FC236}">
                      <a16:creationId xmlns:a16="http://schemas.microsoft.com/office/drawing/2014/main" id="{9DF6EF82-6650-47B9-B657-12C04EBC24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7" y="2899"/>
                  <a:ext cx="120" cy="118"/>
                </a:xfrm>
                <a:custGeom>
                  <a:avLst/>
                  <a:gdLst>
                    <a:gd name="T0" fmla="*/ 86 w 120"/>
                    <a:gd name="T1" fmla="*/ 118 h 118"/>
                    <a:gd name="T2" fmla="*/ 86 w 120"/>
                    <a:gd name="T3" fmla="*/ 118 h 118"/>
                    <a:gd name="T4" fmla="*/ 92 w 120"/>
                    <a:gd name="T5" fmla="*/ 112 h 118"/>
                    <a:gd name="T6" fmla="*/ 102 w 120"/>
                    <a:gd name="T7" fmla="*/ 96 h 118"/>
                    <a:gd name="T8" fmla="*/ 114 w 120"/>
                    <a:gd name="T9" fmla="*/ 76 h 118"/>
                    <a:gd name="T10" fmla="*/ 118 w 120"/>
                    <a:gd name="T11" fmla="*/ 66 h 118"/>
                    <a:gd name="T12" fmla="*/ 120 w 120"/>
                    <a:gd name="T13" fmla="*/ 56 h 118"/>
                    <a:gd name="T14" fmla="*/ 120 w 120"/>
                    <a:gd name="T15" fmla="*/ 56 h 118"/>
                    <a:gd name="T16" fmla="*/ 118 w 120"/>
                    <a:gd name="T17" fmla="*/ 38 h 118"/>
                    <a:gd name="T18" fmla="*/ 114 w 120"/>
                    <a:gd name="T19" fmla="*/ 18 h 118"/>
                    <a:gd name="T20" fmla="*/ 108 w 120"/>
                    <a:gd name="T21" fmla="*/ 4 h 118"/>
                    <a:gd name="T22" fmla="*/ 106 w 120"/>
                    <a:gd name="T23" fmla="*/ 0 h 118"/>
                    <a:gd name="T24" fmla="*/ 104 w 120"/>
                    <a:gd name="T25" fmla="*/ 0 h 118"/>
                    <a:gd name="T26" fmla="*/ 104 w 120"/>
                    <a:gd name="T27" fmla="*/ 0 h 118"/>
                    <a:gd name="T28" fmla="*/ 96 w 120"/>
                    <a:gd name="T29" fmla="*/ 8 h 118"/>
                    <a:gd name="T30" fmla="*/ 84 w 120"/>
                    <a:gd name="T31" fmla="*/ 24 h 118"/>
                    <a:gd name="T32" fmla="*/ 76 w 120"/>
                    <a:gd name="T33" fmla="*/ 34 h 118"/>
                    <a:gd name="T34" fmla="*/ 66 w 120"/>
                    <a:gd name="T35" fmla="*/ 40 h 118"/>
                    <a:gd name="T36" fmla="*/ 58 w 120"/>
                    <a:gd name="T37" fmla="*/ 46 h 118"/>
                    <a:gd name="T38" fmla="*/ 48 w 120"/>
                    <a:gd name="T39" fmla="*/ 48 h 118"/>
                    <a:gd name="T40" fmla="*/ 48 w 120"/>
                    <a:gd name="T41" fmla="*/ 48 h 118"/>
                    <a:gd name="T42" fmla="*/ 16 w 120"/>
                    <a:gd name="T43" fmla="*/ 50 h 118"/>
                    <a:gd name="T44" fmla="*/ 4 w 120"/>
                    <a:gd name="T45" fmla="*/ 52 h 118"/>
                    <a:gd name="T46" fmla="*/ 2 w 120"/>
                    <a:gd name="T47" fmla="*/ 54 h 118"/>
                    <a:gd name="T48" fmla="*/ 0 w 120"/>
                    <a:gd name="T49" fmla="*/ 58 h 118"/>
                    <a:gd name="T50" fmla="*/ 0 w 120"/>
                    <a:gd name="T51" fmla="*/ 58 h 118"/>
                    <a:gd name="T52" fmla="*/ 2 w 120"/>
                    <a:gd name="T53" fmla="*/ 62 h 118"/>
                    <a:gd name="T54" fmla="*/ 4 w 120"/>
                    <a:gd name="T55" fmla="*/ 66 h 118"/>
                    <a:gd name="T56" fmla="*/ 14 w 120"/>
                    <a:gd name="T57" fmla="*/ 78 h 118"/>
                    <a:gd name="T58" fmla="*/ 38 w 120"/>
                    <a:gd name="T59" fmla="*/ 98 h 118"/>
                    <a:gd name="T60" fmla="*/ 38 w 120"/>
                    <a:gd name="T61" fmla="*/ 98 h 118"/>
                    <a:gd name="T62" fmla="*/ 52 w 120"/>
                    <a:gd name="T63" fmla="*/ 106 h 118"/>
                    <a:gd name="T64" fmla="*/ 68 w 120"/>
                    <a:gd name="T65" fmla="*/ 112 h 118"/>
                    <a:gd name="T66" fmla="*/ 86 w 120"/>
                    <a:gd name="T67" fmla="*/ 118 h 118"/>
                    <a:gd name="T68" fmla="*/ 86 w 120"/>
                    <a:gd name="T69" fmla="*/ 118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0" h="118">
                      <a:moveTo>
                        <a:pt x="86" y="118"/>
                      </a:moveTo>
                      <a:lnTo>
                        <a:pt x="86" y="118"/>
                      </a:lnTo>
                      <a:lnTo>
                        <a:pt x="92" y="112"/>
                      </a:lnTo>
                      <a:lnTo>
                        <a:pt x="102" y="96"/>
                      </a:lnTo>
                      <a:lnTo>
                        <a:pt x="114" y="76"/>
                      </a:lnTo>
                      <a:lnTo>
                        <a:pt x="118" y="66"/>
                      </a:lnTo>
                      <a:lnTo>
                        <a:pt x="120" y="56"/>
                      </a:lnTo>
                      <a:lnTo>
                        <a:pt x="120" y="56"/>
                      </a:lnTo>
                      <a:lnTo>
                        <a:pt x="118" y="38"/>
                      </a:lnTo>
                      <a:lnTo>
                        <a:pt x="114" y="18"/>
                      </a:lnTo>
                      <a:lnTo>
                        <a:pt x="108" y="4"/>
                      </a:lnTo>
                      <a:lnTo>
                        <a:pt x="106" y="0"/>
                      </a:lnTo>
                      <a:lnTo>
                        <a:pt x="104" y="0"/>
                      </a:lnTo>
                      <a:lnTo>
                        <a:pt x="104" y="0"/>
                      </a:lnTo>
                      <a:lnTo>
                        <a:pt x="96" y="8"/>
                      </a:lnTo>
                      <a:lnTo>
                        <a:pt x="84" y="24"/>
                      </a:lnTo>
                      <a:lnTo>
                        <a:pt x="76" y="34"/>
                      </a:lnTo>
                      <a:lnTo>
                        <a:pt x="66" y="40"/>
                      </a:lnTo>
                      <a:lnTo>
                        <a:pt x="58" y="46"/>
                      </a:lnTo>
                      <a:lnTo>
                        <a:pt x="48" y="48"/>
                      </a:lnTo>
                      <a:lnTo>
                        <a:pt x="48" y="48"/>
                      </a:lnTo>
                      <a:lnTo>
                        <a:pt x="16" y="50"/>
                      </a:lnTo>
                      <a:lnTo>
                        <a:pt x="4" y="52"/>
                      </a:lnTo>
                      <a:lnTo>
                        <a:pt x="2" y="54"/>
                      </a:lnTo>
                      <a:lnTo>
                        <a:pt x="0" y="58"/>
                      </a:lnTo>
                      <a:lnTo>
                        <a:pt x="0" y="58"/>
                      </a:lnTo>
                      <a:lnTo>
                        <a:pt x="2" y="62"/>
                      </a:lnTo>
                      <a:lnTo>
                        <a:pt x="4" y="66"/>
                      </a:lnTo>
                      <a:lnTo>
                        <a:pt x="14" y="78"/>
                      </a:lnTo>
                      <a:lnTo>
                        <a:pt x="38" y="98"/>
                      </a:lnTo>
                      <a:lnTo>
                        <a:pt x="38" y="98"/>
                      </a:lnTo>
                      <a:lnTo>
                        <a:pt x="52" y="106"/>
                      </a:lnTo>
                      <a:lnTo>
                        <a:pt x="68" y="112"/>
                      </a:lnTo>
                      <a:lnTo>
                        <a:pt x="86" y="118"/>
                      </a:lnTo>
                      <a:lnTo>
                        <a:pt x="86" y="118"/>
                      </a:lnTo>
                      <a:close/>
                    </a:path>
                  </a:pathLst>
                </a:custGeom>
                <a:solidFill>
                  <a:srgbClr val="63492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0" name="Freeform 246">
                  <a:extLst>
                    <a:ext uri="{FF2B5EF4-FFF2-40B4-BE49-F238E27FC236}">
                      <a16:creationId xmlns:a16="http://schemas.microsoft.com/office/drawing/2014/main" id="{C068F9F5-FF08-4BD7-91C6-ABBABEB522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3" y="2247"/>
                  <a:ext cx="122" cy="106"/>
                </a:xfrm>
                <a:custGeom>
                  <a:avLst/>
                  <a:gdLst>
                    <a:gd name="T0" fmla="*/ 10 w 122"/>
                    <a:gd name="T1" fmla="*/ 102 h 106"/>
                    <a:gd name="T2" fmla="*/ 10 w 122"/>
                    <a:gd name="T3" fmla="*/ 102 h 106"/>
                    <a:gd name="T4" fmla="*/ 18 w 122"/>
                    <a:gd name="T5" fmla="*/ 104 h 106"/>
                    <a:gd name="T6" fmla="*/ 38 w 122"/>
                    <a:gd name="T7" fmla="*/ 106 h 106"/>
                    <a:gd name="T8" fmla="*/ 60 w 122"/>
                    <a:gd name="T9" fmla="*/ 104 h 106"/>
                    <a:gd name="T10" fmla="*/ 72 w 122"/>
                    <a:gd name="T11" fmla="*/ 102 h 106"/>
                    <a:gd name="T12" fmla="*/ 80 w 122"/>
                    <a:gd name="T13" fmla="*/ 100 h 106"/>
                    <a:gd name="T14" fmla="*/ 80 w 122"/>
                    <a:gd name="T15" fmla="*/ 100 h 106"/>
                    <a:gd name="T16" fmla="*/ 96 w 122"/>
                    <a:gd name="T17" fmla="*/ 88 h 106"/>
                    <a:gd name="T18" fmla="*/ 110 w 122"/>
                    <a:gd name="T19" fmla="*/ 76 h 106"/>
                    <a:gd name="T20" fmla="*/ 120 w 122"/>
                    <a:gd name="T21" fmla="*/ 64 h 106"/>
                    <a:gd name="T22" fmla="*/ 122 w 122"/>
                    <a:gd name="T23" fmla="*/ 60 h 106"/>
                    <a:gd name="T24" fmla="*/ 122 w 122"/>
                    <a:gd name="T25" fmla="*/ 58 h 106"/>
                    <a:gd name="T26" fmla="*/ 122 w 122"/>
                    <a:gd name="T27" fmla="*/ 58 h 106"/>
                    <a:gd name="T28" fmla="*/ 110 w 122"/>
                    <a:gd name="T29" fmla="*/ 56 h 106"/>
                    <a:gd name="T30" fmla="*/ 88 w 122"/>
                    <a:gd name="T31" fmla="*/ 52 h 106"/>
                    <a:gd name="T32" fmla="*/ 76 w 122"/>
                    <a:gd name="T33" fmla="*/ 50 h 106"/>
                    <a:gd name="T34" fmla="*/ 66 w 122"/>
                    <a:gd name="T35" fmla="*/ 48 h 106"/>
                    <a:gd name="T36" fmla="*/ 56 w 122"/>
                    <a:gd name="T37" fmla="*/ 42 h 106"/>
                    <a:gd name="T38" fmla="*/ 50 w 122"/>
                    <a:gd name="T39" fmla="*/ 36 h 106"/>
                    <a:gd name="T40" fmla="*/ 50 w 122"/>
                    <a:gd name="T41" fmla="*/ 36 h 106"/>
                    <a:gd name="T42" fmla="*/ 32 w 122"/>
                    <a:gd name="T43" fmla="*/ 10 h 106"/>
                    <a:gd name="T44" fmla="*/ 24 w 122"/>
                    <a:gd name="T45" fmla="*/ 2 h 106"/>
                    <a:gd name="T46" fmla="*/ 20 w 122"/>
                    <a:gd name="T47" fmla="*/ 0 h 106"/>
                    <a:gd name="T48" fmla="*/ 16 w 122"/>
                    <a:gd name="T49" fmla="*/ 0 h 106"/>
                    <a:gd name="T50" fmla="*/ 16 w 122"/>
                    <a:gd name="T51" fmla="*/ 0 h 106"/>
                    <a:gd name="T52" fmla="*/ 12 w 122"/>
                    <a:gd name="T53" fmla="*/ 4 h 106"/>
                    <a:gd name="T54" fmla="*/ 10 w 122"/>
                    <a:gd name="T55" fmla="*/ 8 h 106"/>
                    <a:gd name="T56" fmla="*/ 6 w 122"/>
                    <a:gd name="T57" fmla="*/ 22 h 106"/>
                    <a:gd name="T58" fmla="*/ 0 w 122"/>
                    <a:gd name="T59" fmla="*/ 52 h 106"/>
                    <a:gd name="T60" fmla="*/ 0 w 122"/>
                    <a:gd name="T61" fmla="*/ 52 h 106"/>
                    <a:gd name="T62" fmla="*/ 2 w 122"/>
                    <a:gd name="T63" fmla="*/ 68 h 106"/>
                    <a:gd name="T64" fmla="*/ 4 w 122"/>
                    <a:gd name="T65" fmla="*/ 84 h 106"/>
                    <a:gd name="T66" fmla="*/ 10 w 122"/>
                    <a:gd name="T67" fmla="*/ 102 h 106"/>
                    <a:gd name="T68" fmla="*/ 10 w 122"/>
                    <a:gd name="T69" fmla="*/ 102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2" h="106">
                      <a:moveTo>
                        <a:pt x="10" y="102"/>
                      </a:moveTo>
                      <a:lnTo>
                        <a:pt x="10" y="102"/>
                      </a:lnTo>
                      <a:lnTo>
                        <a:pt x="18" y="104"/>
                      </a:lnTo>
                      <a:lnTo>
                        <a:pt x="38" y="106"/>
                      </a:lnTo>
                      <a:lnTo>
                        <a:pt x="60" y="104"/>
                      </a:lnTo>
                      <a:lnTo>
                        <a:pt x="72" y="102"/>
                      </a:lnTo>
                      <a:lnTo>
                        <a:pt x="80" y="100"/>
                      </a:lnTo>
                      <a:lnTo>
                        <a:pt x="80" y="100"/>
                      </a:lnTo>
                      <a:lnTo>
                        <a:pt x="96" y="88"/>
                      </a:lnTo>
                      <a:lnTo>
                        <a:pt x="110" y="76"/>
                      </a:lnTo>
                      <a:lnTo>
                        <a:pt x="120" y="64"/>
                      </a:lnTo>
                      <a:lnTo>
                        <a:pt x="122" y="60"/>
                      </a:lnTo>
                      <a:lnTo>
                        <a:pt x="122" y="58"/>
                      </a:lnTo>
                      <a:lnTo>
                        <a:pt x="122" y="58"/>
                      </a:lnTo>
                      <a:lnTo>
                        <a:pt x="110" y="56"/>
                      </a:lnTo>
                      <a:lnTo>
                        <a:pt x="88" y="52"/>
                      </a:lnTo>
                      <a:lnTo>
                        <a:pt x="76" y="50"/>
                      </a:lnTo>
                      <a:lnTo>
                        <a:pt x="66" y="48"/>
                      </a:lnTo>
                      <a:lnTo>
                        <a:pt x="56" y="42"/>
                      </a:lnTo>
                      <a:lnTo>
                        <a:pt x="50" y="36"/>
                      </a:lnTo>
                      <a:lnTo>
                        <a:pt x="50" y="36"/>
                      </a:lnTo>
                      <a:lnTo>
                        <a:pt x="32" y="10"/>
                      </a:lnTo>
                      <a:lnTo>
                        <a:pt x="24" y="2"/>
                      </a:lnTo>
                      <a:lnTo>
                        <a:pt x="20" y="0"/>
                      </a:lnTo>
                      <a:lnTo>
                        <a:pt x="16" y="0"/>
                      </a:lnTo>
                      <a:lnTo>
                        <a:pt x="16" y="0"/>
                      </a:lnTo>
                      <a:lnTo>
                        <a:pt x="12" y="4"/>
                      </a:lnTo>
                      <a:lnTo>
                        <a:pt x="10" y="8"/>
                      </a:lnTo>
                      <a:lnTo>
                        <a:pt x="6" y="22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2" y="68"/>
                      </a:lnTo>
                      <a:lnTo>
                        <a:pt x="4" y="84"/>
                      </a:lnTo>
                      <a:lnTo>
                        <a:pt x="10" y="102"/>
                      </a:lnTo>
                      <a:lnTo>
                        <a:pt x="10" y="102"/>
                      </a:lnTo>
                      <a:close/>
                    </a:path>
                  </a:pathLst>
                </a:custGeom>
                <a:solidFill>
                  <a:srgbClr val="63492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1" name="Freeform 247">
                  <a:extLst>
                    <a:ext uri="{FF2B5EF4-FFF2-40B4-BE49-F238E27FC236}">
                      <a16:creationId xmlns:a16="http://schemas.microsoft.com/office/drawing/2014/main" id="{AEE52625-5DF0-4FF4-9E31-C8B839ACA4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5" y="1881"/>
                  <a:ext cx="122" cy="100"/>
                </a:xfrm>
                <a:custGeom>
                  <a:avLst/>
                  <a:gdLst>
                    <a:gd name="T0" fmla="*/ 22 w 122"/>
                    <a:gd name="T1" fmla="*/ 100 h 100"/>
                    <a:gd name="T2" fmla="*/ 22 w 122"/>
                    <a:gd name="T3" fmla="*/ 100 h 100"/>
                    <a:gd name="T4" fmla="*/ 48 w 122"/>
                    <a:gd name="T5" fmla="*/ 96 h 100"/>
                    <a:gd name="T6" fmla="*/ 72 w 122"/>
                    <a:gd name="T7" fmla="*/ 92 h 100"/>
                    <a:gd name="T8" fmla="*/ 82 w 122"/>
                    <a:gd name="T9" fmla="*/ 88 h 100"/>
                    <a:gd name="T10" fmla="*/ 90 w 122"/>
                    <a:gd name="T11" fmla="*/ 82 h 100"/>
                    <a:gd name="T12" fmla="*/ 90 w 122"/>
                    <a:gd name="T13" fmla="*/ 82 h 100"/>
                    <a:gd name="T14" fmla="*/ 102 w 122"/>
                    <a:gd name="T15" fmla="*/ 70 h 100"/>
                    <a:gd name="T16" fmla="*/ 114 w 122"/>
                    <a:gd name="T17" fmla="*/ 54 h 100"/>
                    <a:gd name="T18" fmla="*/ 120 w 122"/>
                    <a:gd name="T19" fmla="*/ 42 h 100"/>
                    <a:gd name="T20" fmla="*/ 122 w 122"/>
                    <a:gd name="T21" fmla="*/ 36 h 100"/>
                    <a:gd name="T22" fmla="*/ 122 w 122"/>
                    <a:gd name="T23" fmla="*/ 34 h 100"/>
                    <a:gd name="T24" fmla="*/ 122 w 122"/>
                    <a:gd name="T25" fmla="*/ 34 h 100"/>
                    <a:gd name="T26" fmla="*/ 110 w 122"/>
                    <a:gd name="T27" fmla="*/ 34 h 100"/>
                    <a:gd name="T28" fmla="*/ 88 w 122"/>
                    <a:gd name="T29" fmla="*/ 36 h 100"/>
                    <a:gd name="T30" fmla="*/ 76 w 122"/>
                    <a:gd name="T31" fmla="*/ 36 h 100"/>
                    <a:gd name="T32" fmla="*/ 64 w 122"/>
                    <a:gd name="T33" fmla="*/ 36 h 100"/>
                    <a:gd name="T34" fmla="*/ 54 w 122"/>
                    <a:gd name="T35" fmla="*/ 34 h 100"/>
                    <a:gd name="T36" fmla="*/ 46 w 122"/>
                    <a:gd name="T37" fmla="*/ 28 h 100"/>
                    <a:gd name="T38" fmla="*/ 46 w 122"/>
                    <a:gd name="T39" fmla="*/ 28 h 100"/>
                    <a:gd name="T40" fmla="*/ 22 w 122"/>
                    <a:gd name="T41" fmla="*/ 6 h 100"/>
                    <a:gd name="T42" fmla="*/ 12 w 122"/>
                    <a:gd name="T43" fmla="*/ 0 h 100"/>
                    <a:gd name="T44" fmla="*/ 8 w 122"/>
                    <a:gd name="T45" fmla="*/ 0 h 100"/>
                    <a:gd name="T46" fmla="*/ 6 w 122"/>
                    <a:gd name="T47" fmla="*/ 0 h 100"/>
                    <a:gd name="T48" fmla="*/ 6 w 122"/>
                    <a:gd name="T49" fmla="*/ 0 h 100"/>
                    <a:gd name="T50" fmla="*/ 2 w 122"/>
                    <a:gd name="T51" fmla="*/ 4 h 100"/>
                    <a:gd name="T52" fmla="*/ 2 w 122"/>
                    <a:gd name="T53" fmla="*/ 10 h 100"/>
                    <a:gd name="T54" fmla="*/ 0 w 122"/>
                    <a:gd name="T55" fmla="*/ 24 h 100"/>
                    <a:gd name="T56" fmla="*/ 2 w 122"/>
                    <a:gd name="T57" fmla="*/ 54 h 100"/>
                    <a:gd name="T58" fmla="*/ 2 w 122"/>
                    <a:gd name="T59" fmla="*/ 54 h 100"/>
                    <a:gd name="T60" fmla="*/ 4 w 122"/>
                    <a:gd name="T61" fmla="*/ 68 h 100"/>
                    <a:gd name="T62" fmla="*/ 12 w 122"/>
                    <a:gd name="T63" fmla="*/ 84 h 100"/>
                    <a:gd name="T64" fmla="*/ 22 w 122"/>
                    <a:gd name="T65" fmla="*/ 100 h 100"/>
                    <a:gd name="T66" fmla="*/ 22 w 122"/>
                    <a:gd name="T67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22" h="100">
                      <a:moveTo>
                        <a:pt x="22" y="100"/>
                      </a:moveTo>
                      <a:lnTo>
                        <a:pt x="22" y="100"/>
                      </a:lnTo>
                      <a:lnTo>
                        <a:pt x="48" y="96"/>
                      </a:lnTo>
                      <a:lnTo>
                        <a:pt x="72" y="92"/>
                      </a:lnTo>
                      <a:lnTo>
                        <a:pt x="82" y="88"/>
                      </a:lnTo>
                      <a:lnTo>
                        <a:pt x="90" y="82"/>
                      </a:lnTo>
                      <a:lnTo>
                        <a:pt x="90" y="82"/>
                      </a:lnTo>
                      <a:lnTo>
                        <a:pt x="102" y="70"/>
                      </a:lnTo>
                      <a:lnTo>
                        <a:pt x="114" y="54"/>
                      </a:lnTo>
                      <a:lnTo>
                        <a:pt x="120" y="42"/>
                      </a:lnTo>
                      <a:lnTo>
                        <a:pt x="122" y="36"/>
                      </a:lnTo>
                      <a:lnTo>
                        <a:pt x="122" y="34"/>
                      </a:lnTo>
                      <a:lnTo>
                        <a:pt x="122" y="34"/>
                      </a:lnTo>
                      <a:lnTo>
                        <a:pt x="110" y="34"/>
                      </a:lnTo>
                      <a:lnTo>
                        <a:pt x="88" y="36"/>
                      </a:lnTo>
                      <a:lnTo>
                        <a:pt x="76" y="36"/>
                      </a:lnTo>
                      <a:lnTo>
                        <a:pt x="64" y="36"/>
                      </a:lnTo>
                      <a:lnTo>
                        <a:pt x="54" y="34"/>
                      </a:lnTo>
                      <a:lnTo>
                        <a:pt x="46" y="28"/>
                      </a:lnTo>
                      <a:lnTo>
                        <a:pt x="46" y="28"/>
                      </a:lnTo>
                      <a:lnTo>
                        <a:pt x="22" y="6"/>
                      </a:lnTo>
                      <a:lnTo>
                        <a:pt x="12" y="0"/>
                      </a:lnTo>
                      <a:lnTo>
                        <a:pt x="8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2" y="4"/>
                      </a:lnTo>
                      <a:lnTo>
                        <a:pt x="2" y="10"/>
                      </a:lnTo>
                      <a:lnTo>
                        <a:pt x="0" y="24"/>
                      </a:lnTo>
                      <a:lnTo>
                        <a:pt x="2" y="54"/>
                      </a:lnTo>
                      <a:lnTo>
                        <a:pt x="2" y="54"/>
                      </a:lnTo>
                      <a:lnTo>
                        <a:pt x="4" y="68"/>
                      </a:lnTo>
                      <a:lnTo>
                        <a:pt x="12" y="84"/>
                      </a:lnTo>
                      <a:lnTo>
                        <a:pt x="22" y="100"/>
                      </a:lnTo>
                      <a:lnTo>
                        <a:pt x="22" y="100"/>
                      </a:lnTo>
                      <a:close/>
                    </a:path>
                  </a:pathLst>
                </a:custGeom>
                <a:solidFill>
                  <a:srgbClr val="63492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2" name="Freeform 248">
                  <a:extLst>
                    <a:ext uri="{FF2B5EF4-FFF2-40B4-BE49-F238E27FC236}">
                      <a16:creationId xmlns:a16="http://schemas.microsoft.com/office/drawing/2014/main" id="{29AC9D70-D86C-4D59-883B-C8548D14E0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9" y="3648"/>
                  <a:ext cx="1384" cy="374"/>
                </a:xfrm>
                <a:custGeom>
                  <a:avLst/>
                  <a:gdLst>
                    <a:gd name="T0" fmla="*/ 988 w 1384"/>
                    <a:gd name="T1" fmla="*/ 320 h 374"/>
                    <a:gd name="T2" fmla="*/ 1010 w 1384"/>
                    <a:gd name="T3" fmla="*/ 328 h 374"/>
                    <a:gd name="T4" fmla="*/ 1086 w 1384"/>
                    <a:gd name="T5" fmla="*/ 336 h 374"/>
                    <a:gd name="T6" fmla="*/ 1112 w 1384"/>
                    <a:gd name="T7" fmla="*/ 338 h 374"/>
                    <a:gd name="T8" fmla="*/ 1172 w 1384"/>
                    <a:gd name="T9" fmla="*/ 346 h 374"/>
                    <a:gd name="T10" fmla="*/ 1270 w 1384"/>
                    <a:gd name="T11" fmla="*/ 368 h 374"/>
                    <a:gd name="T12" fmla="*/ 1298 w 1384"/>
                    <a:gd name="T13" fmla="*/ 372 h 374"/>
                    <a:gd name="T14" fmla="*/ 1326 w 1384"/>
                    <a:gd name="T15" fmla="*/ 372 h 374"/>
                    <a:gd name="T16" fmla="*/ 1334 w 1384"/>
                    <a:gd name="T17" fmla="*/ 366 h 374"/>
                    <a:gd name="T18" fmla="*/ 1334 w 1384"/>
                    <a:gd name="T19" fmla="*/ 356 h 374"/>
                    <a:gd name="T20" fmla="*/ 1334 w 1384"/>
                    <a:gd name="T21" fmla="*/ 352 h 374"/>
                    <a:gd name="T22" fmla="*/ 1366 w 1384"/>
                    <a:gd name="T23" fmla="*/ 198 h 374"/>
                    <a:gd name="T24" fmla="*/ 1382 w 1384"/>
                    <a:gd name="T25" fmla="*/ 92 h 374"/>
                    <a:gd name="T26" fmla="*/ 1384 w 1384"/>
                    <a:gd name="T27" fmla="*/ 40 h 374"/>
                    <a:gd name="T28" fmla="*/ 1382 w 1384"/>
                    <a:gd name="T29" fmla="*/ 32 h 374"/>
                    <a:gd name="T30" fmla="*/ 1366 w 1384"/>
                    <a:gd name="T31" fmla="*/ 16 h 374"/>
                    <a:gd name="T32" fmla="*/ 1342 w 1384"/>
                    <a:gd name="T33" fmla="*/ 6 h 374"/>
                    <a:gd name="T34" fmla="*/ 1304 w 1384"/>
                    <a:gd name="T35" fmla="*/ 2 h 374"/>
                    <a:gd name="T36" fmla="*/ 1254 w 1384"/>
                    <a:gd name="T37" fmla="*/ 0 h 374"/>
                    <a:gd name="T38" fmla="*/ 1220 w 1384"/>
                    <a:gd name="T39" fmla="*/ 4 h 374"/>
                    <a:gd name="T40" fmla="*/ 1116 w 1384"/>
                    <a:gd name="T41" fmla="*/ 28 h 374"/>
                    <a:gd name="T42" fmla="*/ 974 w 1384"/>
                    <a:gd name="T43" fmla="*/ 60 h 374"/>
                    <a:gd name="T44" fmla="*/ 890 w 1384"/>
                    <a:gd name="T45" fmla="*/ 72 h 374"/>
                    <a:gd name="T46" fmla="*/ 800 w 1384"/>
                    <a:gd name="T47" fmla="*/ 80 h 374"/>
                    <a:gd name="T48" fmla="*/ 702 w 1384"/>
                    <a:gd name="T49" fmla="*/ 80 h 374"/>
                    <a:gd name="T50" fmla="*/ 652 w 1384"/>
                    <a:gd name="T51" fmla="*/ 78 h 374"/>
                    <a:gd name="T52" fmla="*/ 514 w 1384"/>
                    <a:gd name="T53" fmla="*/ 62 h 374"/>
                    <a:gd name="T54" fmla="*/ 354 w 1384"/>
                    <a:gd name="T55" fmla="*/ 36 h 374"/>
                    <a:gd name="T56" fmla="*/ 216 w 1384"/>
                    <a:gd name="T57" fmla="*/ 14 h 374"/>
                    <a:gd name="T58" fmla="*/ 156 w 1384"/>
                    <a:gd name="T59" fmla="*/ 8 h 374"/>
                    <a:gd name="T60" fmla="*/ 102 w 1384"/>
                    <a:gd name="T61" fmla="*/ 8 h 374"/>
                    <a:gd name="T62" fmla="*/ 58 w 1384"/>
                    <a:gd name="T63" fmla="*/ 14 h 374"/>
                    <a:gd name="T64" fmla="*/ 20 w 1384"/>
                    <a:gd name="T65" fmla="*/ 24 h 374"/>
                    <a:gd name="T66" fmla="*/ 6 w 1384"/>
                    <a:gd name="T67" fmla="*/ 32 h 374"/>
                    <a:gd name="T68" fmla="*/ 2 w 1384"/>
                    <a:gd name="T69" fmla="*/ 40 h 374"/>
                    <a:gd name="T70" fmla="*/ 2 w 1384"/>
                    <a:gd name="T71" fmla="*/ 50 h 374"/>
                    <a:gd name="T72" fmla="*/ 6 w 1384"/>
                    <a:gd name="T73" fmla="*/ 56 h 374"/>
                    <a:gd name="T74" fmla="*/ 34 w 1384"/>
                    <a:gd name="T75" fmla="*/ 206 h 374"/>
                    <a:gd name="T76" fmla="*/ 60 w 1384"/>
                    <a:gd name="T77" fmla="*/ 312 h 374"/>
                    <a:gd name="T78" fmla="*/ 74 w 1384"/>
                    <a:gd name="T79" fmla="*/ 350 h 374"/>
                    <a:gd name="T80" fmla="*/ 86 w 1384"/>
                    <a:gd name="T81" fmla="*/ 368 h 374"/>
                    <a:gd name="T82" fmla="*/ 92 w 1384"/>
                    <a:gd name="T83" fmla="*/ 370 h 374"/>
                    <a:gd name="T84" fmla="*/ 114 w 1384"/>
                    <a:gd name="T85" fmla="*/ 370 h 374"/>
                    <a:gd name="T86" fmla="*/ 150 w 1384"/>
                    <a:gd name="T87" fmla="*/ 360 h 374"/>
                    <a:gd name="T88" fmla="*/ 216 w 1384"/>
                    <a:gd name="T89" fmla="*/ 340 h 374"/>
                    <a:gd name="T90" fmla="*/ 238 w 1384"/>
                    <a:gd name="T91" fmla="*/ 336 h 374"/>
                    <a:gd name="T92" fmla="*/ 988 w 1384"/>
                    <a:gd name="T93" fmla="*/ 320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384" h="374">
                      <a:moveTo>
                        <a:pt x="988" y="320"/>
                      </a:moveTo>
                      <a:lnTo>
                        <a:pt x="988" y="320"/>
                      </a:lnTo>
                      <a:lnTo>
                        <a:pt x="992" y="322"/>
                      </a:lnTo>
                      <a:lnTo>
                        <a:pt x="1010" y="328"/>
                      </a:lnTo>
                      <a:lnTo>
                        <a:pt x="1040" y="332"/>
                      </a:lnTo>
                      <a:lnTo>
                        <a:pt x="1086" y="336"/>
                      </a:lnTo>
                      <a:lnTo>
                        <a:pt x="1086" y="336"/>
                      </a:lnTo>
                      <a:lnTo>
                        <a:pt x="1112" y="338"/>
                      </a:lnTo>
                      <a:lnTo>
                        <a:pt x="1134" y="340"/>
                      </a:lnTo>
                      <a:lnTo>
                        <a:pt x="1172" y="346"/>
                      </a:lnTo>
                      <a:lnTo>
                        <a:pt x="1216" y="356"/>
                      </a:lnTo>
                      <a:lnTo>
                        <a:pt x="1270" y="368"/>
                      </a:lnTo>
                      <a:lnTo>
                        <a:pt x="1270" y="368"/>
                      </a:lnTo>
                      <a:lnTo>
                        <a:pt x="1298" y="372"/>
                      </a:lnTo>
                      <a:lnTo>
                        <a:pt x="1316" y="374"/>
                      </a:lnTo>
                      <a:lnTo>
                        <a:pt x="1326" y="372"/>
                      </a:lnTo>
                      <a:lnTo>
                        <a:pt x="1332" y="370"/>
                      </a:lnTo>
                      <a:lnTo>
                        <a:pt x="1334" y="366"/>
                      </a:lnTo>
                      <a:lnTo>
                        <a:pt x="1334" y="362"/>
                      </a:lnTo>
                      <a:lnTo>
                        <a:pt x="1334" y="356"/>
                      </a:lnTo>
                      <a:lnTo>
                        <a:pt x="1334" y="352"/>
                      </a:lnTo>
                      <a:lnTo>
                        <a:pt x="1334" y="352"/>
                      </a:lnTo>
                      <a:lnTo>
                        <a:pt x="1346" y="302"/>
                      </a:lnTo>
                      <a:lnTo>
                        <a:pt x="1366" y="198"/>
                      </a:lnTo>
                      <a:lnTo>
                        <a:pt x="1376" y="142"/>
                      </a:lnTo>
                      <a:lnTo>
                        <a:pt x="1382" y="92"/>
                      </a:lnTo>
                      <a:lnTo>
                        <a:pt x="1384" y="52"/>
                      </a:lnTo>
                      <a:lnTo>
                        <a:pt x="1384" y="40"/>
                      </a:lnTo>
                      <a:lnTo>
                        <a:pt x="1382" y="32"/>
                      </a:lnTo>
                      <a:lnTo>
                        <a:pt x="1382" y="32"/>
                      </a:lnTo>
                      <a:lnTo>
                        <a:pt x="1376" y="22"/>
                      </a:lnTo>
                      <a:lnTo>
                        <a:pt x="1366" y="16"/>
                      </a:lnTo>
                      <a:lnTo>
                        <a:pt x="1354" y="10"/>
                      </a:lnTo>
                      <a:lnTo>
                        <a:pt x="1342" y="6"/>
                      </a:lnTo>
                      <a:lnTo>
                        <a:pt x="1324" y="4"/>
                      </a:lnTo>
                      <a:lnTo>
                        <a:pt x="1304" y="2"/>
                      </a:lnTo>
                      <a:lnTo>
                        <a:pt x="1254" y="0"/>
                      </a:lnTo>
                      <a:lnTo>
                        <a:pt x="1254" y="0"/>
                      </a:lnTo>
                      <a:lnTo>
                        <a:pt x="1238" y="2"/>
                      </a:lnTo>
                      <a:lnTo>
                        <a:pt x="1220" y="4"/>
                      </a:lnTo>
                      <a:lnTo>
                        <a:pt x="1172" y="14"/>
                      </a:lnTo>
                      <a:lnTo>
                        <a:pt x="1116" y="28"/>
                      </a:lnTo>
                      <a:lnTo>
                        <a:pt x="1048" y="44"/>
                      </a:lnTo>
                      <a:lnTo>
                        <a:pt x="974" y="60"/>
                      </a:lnTo>
                      <a:lnTo>
                        <a:pt x="932" y="66"/>
                      </a:lnTo>
                      <a:lnTo>
                        <a:pt x="890" y="72"/>
                      </a:lnTo>
                      <a:lnTo>
                        <a:pt x="846" y="76"/>
                      </a:lnTo>
                      <a:lnTo>
                        <a:pt x="800" y="80"/>
                      </a:lnTo>
                      <a:lnTo>
                        <a:pt x="752" y="80"/>
                      </a:lnTo>
                      <a:lnTo>
                        <a:pt x="702" y="80"/>
                      </a:lnTo>
                      <a:lnTo>
                        <a:pt x="702" y="80"/>
                      </a:lnTo>
                      <a:lnTo>
                        <a:pt x="652" y="78"/>
                      </a:lnTo>
                      <a:lnTo>
                        <a:pt x="606" y="74"/>
                      </a:lnTo>
                      <a:lnTo>
                        <a:pt x="514" y="62"/>
                      </a:lnTo>
                      <a:lnTo>
                        <a:pt x="430" y="50"/>
                      </a:lnTo>
                      <a:lnTo>
                        <a:pt x="354" y="36"/>
                      </a:lnTo>
                      <a:lnTo>
                        <a:pt x="282" y="24"/>
                      </a:lnTo>
                      <a:lnTo>
                        <a:pt x="216" y="14"/>
                      </a:lnTo>
                      <a:lnTo>
                        <a:pt x="186" y="10"/>
                      </a:lnTo>
                      <a:lnTo>
                        <a:pt x="156" y="8"/>
                      </a:lnTo>
                      <a:lnTo>
                        <a:pt x="128" y="6"/>
                      </a:lnTo>
                      <a:lnTo>
                        <a:pt x="102" y="8"/>
                      </a:lnTo>
                      <a:lnTo>
                        <a:pt x="102" y="8"/>
                      </a:lnTo>
                      <a:lnTo>
                        <a:pt x="58" y="14"/>
                      </a:lnTo>
                      <a:lnTo>
                        <a:pt x="30" y="20"/>
                      </a:lnTo>
                      <a:lnTo>
                        <a:pt x="20" y="24"/>
                      </a:lnTo>
                      <a:lnTo>
                        <a:pt x="12" y="28"/>
                      </a:lnTo>
                      <a:lnTo>
                        <a:pt x="6" y="32"/>
                      </a:lnTo>
                      <a:lnTo>
                        <a:pt x="4" y="36"/>
                      </a:lnTo>
                      <a:lnTo>
                        <a:pt x="2" y="40"/>
                      </a:lnTo>
                      <a:lnTo>
                        <a:pt x="0" y="44"/>
                      </a:lnTo>
                      <a:lnTo>
                        <a:pt x="2" y="50"/>
                      </a:lnTo>
                      <a:lnTo>
                        <a:pt x="6" y="56"/>
                      </a:lnTo>
                      <a:lnTo>
                        <a:pt x="6" y="56"/>
                      </a:lnTo>
                      <a:lnTo>
                        <a:pt x="14" y="102"/>
                      </a:lnTo>
                      <a:lnTo>
                        <a:pt x="34" y="206"/>
                      </a:lnTo>
                      <a:lnTo>
                        <a:pt x="46" y="262"/>
                      </a:lnTo>
                      <a:lnTo>
                        <a:pt x="60" y="312"/>
                      </a:lnTo>
                      <a:lnTo>
                        <a:pt x="66" y="334"/>
                      </a:lnTo>
                      <a:lnTo>
                        <a:pt x="74" y="350"/>
                      </a:lnTo>
                      <a:lnTo>
                        <a:pt x="80" y="362"/>
                      </a:lnTo>
                      <a:lnTo>
                        <a:pt x="86" y="368"/>
                      </a:lnTo>
                      <a:lnTo>
                        <a:pt x="86" y="368"/>
                      </a:lnTo>
                      <a:lnTo>
                        <a:pt x="92" y="370"/>
                      </a:lnTo>
                      <a:lnTo>
                        <a:pt x="100" y="372"/>
                      </a:lnTo>
                      <a:lnTo>
                        <a:pt x="114" y="370"/>
                      </a:lnTo>
                      <a:lnTo>
                        <a:pt x="132" y="368"/>
                      </a:lnTo>
                      <a:lnTo>
                        <a:pt x="150" y="360"/>
                      </a:lnTo>
                      <a:lnTo>
                        <a:pt x="192" y="346"/>
                      </a:lnTo>
                      <a:lnTo>
                        <a:pt x="216" y="340"/>
                      </a:lnTo>
                      <a:lnTo>
                        <a:pt x="238" y="336"/>
                      </a:lnTo>
                      <a:lnTo>
                        <a:pt x="238" y="336"/>
                      </a:lnTo>
                      <a:lnTo>
                        <a:pt x="408" y="312"/>
                      </a:lnTo>
                      <a:lnTo>
                        <a:pt x="988" y="32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3" name="Freeform 249">
                  <a:extLst>
                    <a:ext uri="{FF2B5EF4-FFF2-40B4-BE49-F238E27FC236}">
                      <a16:creationId xmlns:a16="http://schemas.microsoft.com/office/drawing/2014/main" id="{0BD4BFA7-374C-4D21-B49B-114FA4700A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9" y="3648"/>
                  <a:ext cx="1384" cy="374"/>
                </a:xfrm>
                <a:custGeom>
                  <a:avLst/>
                  <a:gdLst>
                    <a:gd name="T0" fmla="*/ 988 w 1384"/>
                    <a:gd name="T1" fmla="*/ 320 h 374"/>
                    <a:gd name="T2" fmla="*/ 1010 w 1384"/>
                    <a:gd name="T3" fmla="*/ 328 h 374"/>
                    <a:gd name="T4" fmla="*/ 1086 w 1384"/>
                    <a:gd name="T5" fmla="*/ 336 h 374"/>
                    <a:gd name="T6" fmla="*/ 1112 w 1384"/>
                    <a:gd name="T7" fmla="*/ 338 h 374"/>
                    <a:gd name="T8" fmla="*/ 1172 w 1384"/>
                    <a:gd name="T9" fmla="*/ 346 h 374"/>
                    <a:gd name="T10" fmla="*/ 1270 w 1384"/>
                    <a:gd name="T11" fmla="*/ 368 h 374"/>
                    <a:gd name="T12" fmla="*/ 1298 w 1384"/>
                    <a:gd name="T13" fmla="*/ 372 h 374"/>
                    <a:gd name="T14" fmla="*/ 1326 w 1384"/>
                    <a:gd name="T15" fmla="*/ 372 h 374"/>
                    <a:gd name="T16" fmla="*/ 1334 w 1384"/>
                    <a:gd name="T17" fmla="*/ 366 h 374"/>
                    <a:gd name="T18" fmla="*/ 1334 w 1384"/>
                    <a:gd name="T19" fmla="*/ 356 h 374"/>
                    <a:gd name="T20" fmla="*/ 1334 w 1384"/>
                    <a:gd name="T21" fmla="*/ 352 h 374"/>
                    <a:gd name="T22" fmla="*/ 1366 w 1384"/>
                    <a:gd name="T23" fmla="*/ 198 h 374"/>
                    <a:gd name="T24" fmla="*/ 1382 w 1384"/>
                    <a:gd name="T25" fmla="*/ 92 h 374"/>
                    <a:gd name="T26" fmla="*/ 1384 w 1384"/>
                    <a:gd name="T27" fmla="*/ 40 h 374"/>
                    <a:gd name="T28" fmla="*/ 1382 w 1384"/>
                    <a:gd name="T29" fmla="*/ 32 h 374"/>
                    <a:gd name="T30" fmla="*/ 1366 w 1384"/>
                    <a:gd name="T31" fmla="*/ 16 h 374"/>
                    <a:gd name="T32" fmla="*/ 1342 w 1384"/>
                    <a:gd name="T33" fmla="*/ 6 h 374"/>
                    <a:gd name="T34" fmla="*/ 1304 w 1384"/>
                    <a:gd name="T35" fmla="*/ 2 h 374"/>
                    <a:gd name="T36" fmla="*/ 1254 w 1384"/>
                    <a:gd name="T37" fmla="*/ 0 h 374"/>
                    <a:gd name="T38" fmla="*/ 1220 w 1384"/>
                    <a:gd name="T39" fmla="*/ 4 h 374"/>
                    <a:gd name="T40" fmla="*/ 1116 w 1384"/>
                    <a:gd name="T41" fmla="*/ 28 h 374"/>
                    <a:gd name="T42" fmla="*/ 974 w 1384"/>
                    <a:gd name="T43" fmla="*/ 60 h 374"/>
                    <a:gd name="T44" fmla="*/ 890 w 1384"/>
                    <a:gd name="T45" fmla="*/ 72 h 374"/>
                    <a:gd name="T46" fmla="*/ 800 w 1384"/>
                    <a:gd name="T47" fmla="*/ 80 h 374"/>
                    <a:gd name="T48" fmla="*/ 702 w 1384"/>
                    <a:gd name="T49" fmla="*/ 80 h 374"/>
                    <a:gd name="T50" fmla="*/ 652 w 1384"/>
                    <a:gd name="T51" fmla="*/ 78 h 374"/>
                    <a:gd name="T52" fmla="*/ 514 w 1384"/>
                    <a:gd name="T53" fmla="*/ 62 h 374"/>
                    <a:gd name="T54" fmla="*/ 354 w 1384"/>
                    <a:gd name="T55" fmla="*/ 36 h 374"/>
                    <a:gd name="T56" fmla="*/ 216 w 1384"/>
                    <a:gd name="T57" fmla="*/ 14 h 374"/>
                    <a:gd name="T58" fmla="*/ 156 w 1384"/>
                    <a:gd name="T59" fmla="*/ 8 h 374"/>
                    <a:gd name="T60" fmla="*/ 102 w 1384"/>
                    <a:gd name="T61" fmla="*/ 8 h 374"/>
                    <a:gd name="T62" fmla="*/ 58 w 1384"/>
                    <a:gd name="T63" fmla="*/ 14 h 374"/>
                    <a:gd name="T64" fmla="*/ 20 w 1384"/>
                    <a:gd name="T65" fmla="*/ 24 h 374"/>
                    <a:gd name="T66" fmla="*/ 6 w 1384"/>
                    <a:gd name="T67" fmla="*/ 32 h 374"/>
                    <a:gd name="T68" fmla="*/ 2 w 1384"/>
                    <a:gd name="T69" fmla="*/ 40 h 374"/>
                    <a:gd name="T70" fmla="*/ 2 w 1384"/>
                    <a:gd name="T71" fmla="*/ 50 h 374"/>
                    <a:gd name="T72" fmla="*/ 6 w 1384"/>
                    <a:gd name="T73" fmla="*/ 56 h 374"/>
                    <a:gd name="T74" fmla="*/ 34 w 1384"/>
                    <a:gd name="T75" fmla="*/ 206 h 374"/>
                    <a:gd name="T76" fmla="*/ 60 w 1384"/>
                    <a:gd name="T77" fmla="*/ 312 h 374"/>
                    <a:gd name="T78" fmla="*/ 74 w 1384"/>
                    <a:gd name="T79" fmla="*/ 350 h 374"/>
                    <a:gd name="T80" fmla="*/ 86 w 1384"/>
                    <a:gd name="T81" fmla="*/ 368 h 374"/>
                    <a:gd name="T82" fmla="*/ 92 w 1384"/>
                    <a:gd name="T83" fmla="*/ 370 h 374"/>
                    <a:gd name="T84" fmla="*/ 114 w 1384"/>
                    <a:gd name="T85" fmla="*/ 370 h 374"/>
                    <a:gd name="T86" fmla="*/ 150 w 1384"/>
                    <a:gd name="T87" fmla="*/ 360 h 374"/>
                    <a:gd name="T88" fmla="*/ 216 w 1384"/>
                    <a:gd name="T89" fmla="*/ 340 h 374"/>
                    <a:gd name="T90" fmla="*/ 238 w 1384"/>
                    <a:gd name="T91" fmla="*/ 336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384" h="374">
                      <a:moveTo>
                        <a:pt x="988" y="320"/>
                      </a:moveTo>
                      <a:lnTo>
                        <a:pt x="988" y="320"/>
                      </a:lnTo>
                      <a:lnTo>
                        <a:pt x="992" y="322"/>
                      </a:lnTo>
                      <a:lnTo>
                        <a:pt x="1010" y="328"/>
                      </a:lnTo>
                      <a:lnTo>
                        <a:pt x="1040" y="332"/>
                      </a:lnTo>
                      <a:lnTo>
                        <a:pt x="1086" y="336"/>
                      </a:lnTo>
                      <a:lnTo>
                        <a:pt x="1086" y="336"/>
                      </a:lnTo>
                      <a:lnTo>
                        <a:pt x="1112" y="338"/>
                      </a:lnTo>
                      <a:lnTo>
                        <a:pt x="1134" y="340"/>
                      </a:lnTo>
                      <a:lnTo>
                        <a:pt x="1172" y="346"/>
                      </a:lnTo>
                      <a:lnTo>
                        <a:pt x="1216" y="356"/>
                      </a:lnTo>
                      <a:lnTo>
                        <a:pt x="1270" y="368"/>
                      </a:lnTo>
                      <a:lnTo>
                        <a:pt x="1270" y="368"/>
                      </a:lnTo>
                      <a:lnTo>
                        <a:pt x="1298" y="372"/>
                      </a:lnTo>
                      <a:lnTo>
                        <a:pt x="1316" y="374"/>
                      </a:lnTo>
                      <a:lnTo>
                        <a:pt x="1326" y="372"/>
                      </a:lnTo>
                      <a:lnTo>
                        <a:pt x="1332" y="370"/>
                      </a:lnTo>
                      <a:lnTo>
                        <a:pt x="1334" y="366"/>
                      </a:lnTo>
                      <a:lnTo>
                        <a:pt x="1334" y="362"/>
                      </a:lnTo>
                      <a:lnTo>
                        <a:pt x="1334" y="356"/>
                      </a:lnTo>
                      <a:lnTo>
                        <a:pt x="1334" y="352"/>
                      </a:lnTo>
                      <a:lnTo>
                        <a:pt x="1334" y="352"/>
                      </a:lnTo>
                      <a:lnTo>
                        <a:pt x="1346" y="302"/>
                      </a:lnTo>
                      <a:lnTo>
                        <a:pt x="1366" y="198"/>
                      </a:lnTo>
                      <a:lnTo>
                        <a:pt x="1376" y="142"/>
                      </a:lnTo>
                      <a:lnTo>
                        <a:pt x="1382" y="92"/>
                      </a:lnTo>
                      <a:lnTo>
                        <a:pt x="1384" y="52"/>
                      </a:lnTo>
                      <a:lnTo>
                        <a:pt x="1384" y="40"/>
                      </a:lnTo>
                      <a:lnTo>
                        <a:pt x="1382" y="32"/>
                      </a:lnTo>
                      <a:lnTo>
                        <a:pt x="1382" y="32"/>
                      </a:lnTo>
                      <a:lnTo>
                        <a:pt x="1376" y="22"/>
                      </a:lnTo>
                      <a:lnTo>
                        <a:pt x="1366" y="16"/>
                      </a:lnTo>
                      <a:lnTo>
                        <a:pt x="1354" y="10"/>
                      </a:lnTo>
                      <a:lnTo>
                        <a:pt x="1342" y="6"/>
                      </a:lnTo>
                      <a:lnTo>
                        <a:pt x="1324" y="4"/>
                      </a:lnTo>
                      <a:lnTo>
                        <a:pt x="1304" y="2"/>
                      </a:lnTo>
                      <a:lnTo>
                        <a:pt x="1254" y="0"/>
                      </a:lnTo>
                      <a:lnTo>
                        <a:pt x="1254" y="0"/>
                      </a:lnTo>
                      <a:lnTo>
                        <a:pt x="1238" y="2"/>
                      </a:lnTo>
                      <a:lnTo>
                        <a:pt x="1220" y="4"/>
                      </a:lnTo>
                      <a:lnTo>
                        <a:pt x="1172" y="14"/>
                      </a:lnTo>
                      <a:lnTo>
                        <a:pt x="1116" y="28"/>
                      </a:lnTo>
                      <a:lnTo>
                        <a:pt x="1048" y="44"/>
                      </a:lnTo>
                      <a:lnTo>
                        <a:pt x="974" y="60"/>
                      </a:lnTo>
                      <a:lnTo>
                        <a:pt x="932" y="66"/>
                      </a:lnTo>
                      <a:lnTo>
                        <a:pt x="890" y="72"/>
                      </a:lnTo>
                      <a:lnTo>
                        <a:pt x="846" y="76"/>
                      </a:lnTo>
                      <a:lnTo>
                        <a:pt x="800" y="80"/>
                      </a:lnTo>
                      <a:lnTo>
                        <a:pt x="752" y="80"/>
                      </a:lnTo>
                      <a:lnTo>
                        <a:pt x="702" y="80"/>
                      </a:lnTo>
                      <a:lnTo>
                        <a:pt x="702" y="80"/>
                      </a:lnTo>
                      <a:lnTo>
                        <a:pt x="652" y="78"/>
                      </a:lnTo>
                      <a:lnTo>
                        <a:pt x="606" y="74"/>
                      </a:lnTo>
                      <a:lnTo>
                        <a:pt x="514" y="62"/>
                      </a:lnTo>
                      <a:lnTo>
                        <a:pt x="430" y="50"/>
                      </a:lnTo>
                      <a:lnTo>
                        <a:pt x="354" y="36"/>
                      </a:lnTo>
                      <a:lnTo>
                        <a:pt x="282" y="24"/>
                      </a:lnTo>
                      <a:lnTo>
                        <a:pt x="216" y="14"/>
                      </a:lnTo>
                      <a:lnTo>
                        <a:pt x="186" y="10"/>
                      </a:lnTo>
                      <a:lnTo>
                        <a:pt x="156" y="8"/>
                      </a:lnTo>
                      <a:lnTo>
                        <a:pt x="128" y="6"/>
                      </a:lnTo>
                      <a:lnTo>
                        <a:pt x="102" y="8"/>
                      </a:lnTo>
                      <a:lnTo>
                        <a:pt x="102" y="8"/>
                      </a:lnTo>
                      <a:lnTo>
                        <a:pt x="58" y="14"/>
                      </a:lnTo>
                      <a:lnTo>
                        <a:pt x="30" y="20"/>
                      </a:lnTo>
                      <a:lnTo>
                        <a:pt x="20" y="24"/>
                      </a:lnTo>
                      <a:lnTo>
                        <a:pt x="12" y="28"/>
                      </a:lnTo>
                      <a:lnTo>
                        <a:pt x="6" y="32"/>
                      </a:lnTo>
                      <a:lnTo>
                        <a:pt x="4" y="36"/>
                      </a:lnTo>
                      <a:lnTo>
                        <a:pt x="2" y="40"/>
                      </a:lnTo>
                      <a:lnTo>
                        <a:pt x="0" y="44"/>
                      </a:lnTo>
                      <a:lnTo>
                        <a:pt x="2" y="50"/>
                      </a:lnTo>
                      <a:lnTo>
                        <a:pt x="6" y="56"/>
                      </a:lnTo>
                      <a:lnTo>
                        <a:pt x="6" y="56"/>
                      </a:lnTo>
                      <a:lnTo>
                        <a:pt x="14" y="102"/>
                      </a:lnTo>
                      <a:lnTo>
                        <a:pt x="34" y="206"/>
                      </a:lnTo>
                      <a:lnTo>
                        <a:pt x="46" y="262"/>
                      </a:lnTo>
                      <a:lnTo>
                        <a:pt x="60" y="312"/>
                      </a:lnTo>
                      <a:lnTo>
                        <a:pt x="66" y="334"/>
                      </a:lnTo>
                      <a:lnTo>
                        <a:pt x="74" y="350"/>
                      </a:lnTo>
                      <a:lnTo>
                        <a:pt x="80" y="362"/>
                      </a:lnTo>
                      <a:lnTo>
                        <a:pt x="86" y="368"/>
                      </a:lnTo>
                      <a:lnTo>
                        <a:pt x="86" y="368"/>
                      </a:lnTo>
                      <a:lnTo>
                        <a:pt x="92" y="370"/>
                      </a:lnTo>
                      <a:lnTo>
                        <a:pt x="100" y="372"/>
                      </a:lnTo>
                      <a:lnTo>
                        <a:pt x="114" y="370"/>
                      </a:lnTo>
                      <a:lnTo>
                        <a:pt x="132" y="368"/>
                      </a:lnTo>
                      <a:lnTo>
                        <a:pt x="150" y="360"/>
                      </a:lnTo>
                      <a:lnTo>
                        <a:pt x="192" y="346"/>
                      </a:lnTo>
                      <a:lnTo>
                        <a:pt x="216" y="340"/>
                      </a:lnTo>
                      <a:lnTo>
                        <a:pt x="238" y="336"/>
                      </a:lnTo>
                      <a:lnTo>
                        <a:pt x="238" y="336"/>
                      </a:lnTo>
                      <a:lnTo>
                        <a:pt x="408" y="31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4" name="Freeform 250">
                  <a:extLst>
                    <a:ext uri="{FF2B5EF4-FFF2-40B4-BE49-F238E27FC236}">
                      <a16:creationId xmlns:a16="http://schemas.microsoft.com/office/drawing/2014/main" id="{1F89481A-35CA-42F4-9487-E2A3801A48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3" y="3714"/>
                  <a:ext cx="90" cy="156"/>
                </a:xfrm>
                <a:custGeom>
                  <a:avLst/>
                  <a:gdLst>
                    <a:gd name="T0" fmla="*/ 90 w 90"/>
                    <a:gd name="T1" fmla="*/ 156 h 156"/>
                    <a:gd name="T2" fmla="*/ 90 w 90"/>
                    <a:gd name="T3" fmla="*/ 132 h 156"/>
                    <a:gd name="T4" fmla="*/ 24 w 90"/>
                    <a:gd name="T5" fmla="*/ 132 h 156"/>
                    <a:gd name="T6" fmla="*/ 24 w 90"/>
                    <a:gd name="T7" fmla="*/ 0 h 156"/>
                    <a:gd name="T8" fmla="*/ 0 w 90"/>
                    <a:gd name="T9" fmla="*/ 0 h 156"/>
                    <a:gd name="T10" fmla="*/ 0 w 90"/>
                    <a:gd name="T11" fmla="*/ 156 h 156"/>
                    <a:gd name="T12" fmla="*/ 90 w 90"/>
                    <a:gd name="T13" fmla="*/ 156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0" h="156">
                      <a:moveTo>
                        <a:pt x="90" y="156"/>
                      </a:moveTo>
                      <a:lnTo>
                        <a:pt x="90" y="132"/>
                      </a:lnTo>
                      <a:lnTo>
                        <a:pt x="24" y="132"/>
                      </a:lnTo>
                      <a:lnTo>
                        <a:pt x="24" y="0"/>
                      </a:lnTo>
                      <a:lnTo>
                        <a:pt x="0" y="0"/>
                      </a:lnTo>
                      <a:lnTo>
                        <a:pt x="0" y="156"/>
                      </a:lnTo>
                      <a:lnTo>
                        <a:pt x="90" y="1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5" name="Rectangle 251">
                  <a:extLst>
                    <a:ext uri="{FF2B5EF4-FFF2-40B4-BE49-F238E27FC236}">
                      <a16:creationId xmlns:a16="http://schemas.microsoft.com/office/drawing/2014/main" id="{45DDC8DA-C3F1-4FEA-9A7B-4199503564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55" y="3728"/>
                  <a:ext cx="26" cy="160"/>
                </a:xfrm>
                <a:prstGeom prst="rect">
                  <a:avLst/>
                </a:prstGeom>
                <a:solidFill>
                  <a:srgbClr val="000000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6" name="Freeform 252">
                  <a:extLst>
                    <a:ext uri="{FF2B5EF4-FFF2-40B4-BE49-F238E27FC236}">
                      <a16:creationId xmlns:a16="http://schemas.microsoft.com/office/drawing/2014/main" id="{B80E0F1F-A7EB-469D-8ABF-AE27D821319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29" y="3744"/>
                  <a:ext cx="102" cy="160"/>
                </a:xfrm>
                <a:custGeom>
                  <a:avLst/>
                  <a:gdLst>
                    <a:gd name="T0" fmla="*/ 54 w 102"/>
                    <a:gd name="T1" fmla="*/ 24 h 160"/>
                    <a:gd name="T2" fmla="*/ 62 w 102"/>
                    <a:gd name="T3" fmla="*/ 26 h 160"/>
                    <a:gd name="T4" fmla="*/ 68 w 102"/>
                    <a:gd name="T5" fmla="*/ 30 h 160"/>
                    <a:gd name="T6" fmla="*/ 74 w 102"/>
                    <a:gd name="T7" fmla="*/ 44 h 160"/>
                    <a:gd name="T8" fmla="*/ 72 w 102"/>
                    <a:gd name="T9" fmla="*/ 52 h 160"/>
                    <a:gd name="T10" fmla="*/ 68 w 102"/>
                    <a:gd name="T11" fmla="*/ 58 h 160"/>
                    <a:gd name="T12" fmla="*/ 54 w 102"/>
                    <a:gd name="T13" fmla="*/ 64 h 160"/>
                    <a:gd name="T14" fmla="*/ 24 w 102"/>
                    <a:gd name="T15" fmla="*/ 24 h 160"/>
                    <a:gd name="T16" fmla="*/ 56 w 102"/>
                    <a:gd name="T17" fmla="*/ 90 h 160"/>
                    <a:gd name="T18" fmla="*/ 64 w 102"/>
                    <a:gd name="T19" fmla="*/ 90 h 160"/>
                    <a:gd name="T20" fmla="*/ 70 w 102"/>
                    <a:gd name="T21" fmla="*/ 94 h 160"/>
                    <a:gd name="T22" fmla="*/ 76 w 102"/>
                    <a:gd name="T23" fmla="*/ 114 h 160"/>
                    <a:gd name="T24" fmla="*/ 74 w 102"/>
                    <a:gd name="T25" fmla="*/ 124 h 160"/>
                    <a:gd name="T26" fmla="*/ 70 w 102"/>
                    <a:gd name="T27" fmla="*/ 130 h 160"/>
                    <a:gd name="T28" fmla="*/ 58 w 102"/>
                    <a:gd name="T29" fmla="*/ 136 h 160"/>
                    <a:gd name="T30" fmla="*/ 24 w 102"/>
                    <a:gd name="T31" fmla="*/ 90 h 160"/>
                    <a:gd name="T32" fmla="*/ 58 w 102"/>
                    <a:gd name="T33" fmla="*/ 160 h 160"/>
                    <a:gd name="T34" fmla="*/ 76 w 102"/>
                    <a:gd name="T35" fmla="*/ 156 h 160"/>
                    <a:gd name="T36" fmla="*/ 90 w 102"/>
                    <a:gd name="T37" fmla="*/ 148 h 160"/>
                    <a:gd name="T38" fmla="*/ 94 w 102"/>
                    <a:gd name="T39" fmla="*/ 142 h 160"/>
                    <a:gd name="T40" fmla="*/ 100 w 102"/>
                    <a:gd name="T41" fmla="*/ 130 h 160"/>
                    <a:gd name="T42" fmla="*/ 102 w 102"/>
                    <a:gd name="T43" fmla="*/ 122 h 160"/>
                    <a:gd name="T44" fmla="*/ 98 w 102"/>
                    <a:gd name="T45" fmla="*/ 94 h 160"/>
                    <a:gd name="T46" fmla="*/ 88 w 102"/>
                    <a:gd name="T47" fmla="*/ 84 h 160"/>
                    <a:gd name="T48" fmla="*/ 78 w 102"/>
                    <a:gd name="T49" fmla="*/ 76 h 160"/>
                    <a:gd name="T50" fmla="*/ 86 w 102"/>
                    <a:gd name="T51" fmla="*/ 70 h 160"/>
                    <a:gd name="T52" fmla="*/ 92 w 102"/>
                    <a:gd name="T53" fmla="*/ 64 h 160"/>
                    <a:gd name="T54" fmla="*/ 98 w 102"/>
                    <a:gd name="T55" fmla="*/ 50 h 160"/>
                    <a:gd name="T56" fmla="*/ 98 w 102"/>
                    <a:gd name="T57" fmla="*/ 42 h 160"/>
                    <a:gd name="T58" fmla="*/ 96 w 102"/>
                    <a:gd name="T59" fmla="*/ 24 h 160"/>
                    <a:gd name="T60" fmla="*/ 86 w 102"/>
                    <a:gd name="T61" fmla="*/ 12 h 160"/>
                    <a:gd name="T62" fmla="*/ 82 w 102"/>
                    <a:gd name="T63" fmla="*/ 6 h 160"/>
                    <a:gd name="T64" fmla="*/ 68 w 102"/>
                    <a:gd name="T65" fmla="*/ 2 h 160"/>
                    <a:gd name="T66" fmla="*/ 0 w 102"/>
                    <a:gd name="T67" fmla="*/ 0 h 160"/>
                    <a:gd name="T68" fmla="*/ 58 w 102"/>
                    <a:gd name="T69" fmla="*/ 16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02" h="160">
                      <a:moveTo>
                        <a:pt x="24" y="24"/>
                      </a:move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62" y="26"/>
                      </a:lnTo>
                      <a:lnTo>
                        <a:pt x="68" y="30"/>
                      </a:lnTo>
                      <a:lnTo>
                        <a:pt x="68" y="30"/>
                      </a:lnTo>
                      <a:lnTo>
                        <a:pt x="72" y="36"/>
                      </a:lnTo>
                      <a:lnTo>
                        <a:pt x="74" y="44"/>
                      </a:lnTo>
                      <a:lnTo>
                        <a:pt x="74" y="44"/>
                      </a:lnTo>
                      <a:lnTo>
                        <a:pt x="72" y="52"/>
                      </a:lnTo>
                      <a:lnTo>
                        <a:pt x="68" y="58"/>
                      </a:lnTo>
                      <a:lnTo>
                        <a:pt x="68" y="58"/>
                      </a:lnTo>
                      <a:lnTo>
                        <a:pt x="62" y="62"/>
                      </a:lnTo>
                      <a:lnTo>
                        <a:pt x="54" y="64"/>
                      </a:lnTo>
                      <a:lnTo>
                        <a:pt x="24" y="64"/>
                      </a:lnTo>
                      <a:lnTo>
                        <a:pt x="24" y="24"/>
                      </a:lnTo>
                      <a:close/>
                      <a:moveTo>
                        <a:pt x="24" y="90"/>
                      </a:moveTo>
                      <a:lnTo>
                        <a:pt x="56" y="90"/>
                      </a:lnTo>
                      <a:lnTo>
                        <a:pt x="56" y="90"/>
                      </a:lnTo>
                      <a:lnTo>
                        <a:pt x="64" y="90"/>
                      </a:lnTo>
                      <a:lnTo>
                        <a:pt x="70" y="94"/>
                      </a:lnTo>
                      <a:lnTo>
                        <a:pt x="70" y="94"/>
                      </a:lnTo>
                      <a:lnTo>
                        <a:pt x="74" y="102"/>
                      </a:lnTo>
                      <a:lnTo>
                        <a:pt x="76" y="114"/>
                      </a:lnTo>
                      <a:lnTo>
                        <a:pt x="76" y="114"/>
                      </a:lnTo>
                      <a:lnTo>
                        <a:pt x="74" y="124"/>
                      </a:lnTo>
                      <a:lnTo>
                        <a:pt x="70" y="130"/>
                      </a:lnTo>
                      <a:lnTo>
                        <a:pt x="70" y="130"/>
                      </a:lnTo>
                      <a:lnTo>
                        <a:pt x="64" y="134"/>
                      </a:lnTo>
                      <a:lnTo>
                        <a:pt x="58" y="136"/>
                      </a:lnTo>
                      <a:lnTo>
                        <a:pt x="24" y="136"/>
                      </a:lnTo>
                      <a:lnTo>
                        <a:pt x="24" y="90"/>
                      </a:lnTo>
                      <a:close/>
                      <a:moveTo>
                        <a:pt x="58" y="160"/>
                      </a:moveTo>
                      <a:lnTo>
                        <a:pt x="58" y="160"/>
                      </a:lnTo>
                      <a:lnTo>
                        <a:pt x="68" y="158"/>
                      </a:lnTo>
                      <a:lnTo>
                        <a:pt x="76" y="156"/>
                      </a:lnTo>
                      <a:lnTo>
                        <a:pt x="84" y="154"/>
                      </a:lnTo>
                      <a:lnTo>
                        <a:pt x="90" y="148"/>
                      </a:lnTo>
                      <a:lnTo>
                        <a:pt x="90" y="148"/>
                      </a:lnTo>
                      <a:lnTo>
                        <a:pt x="94" y="142"/>
                      </a:lnTo>
                      <a:lnTo>
                        <a:pt x="98" y="136"/>
                      </a:lnTo>
                      <a:lnTo>
                        <a:pt x="100" y="130"/>
                      </a:lnTo>
                      <a:lnTo>
                        <a:pt x="102" y="122"/>
                      </a:lnTo>
                      <a:lnTo>
                        <a:pt x="102" y="122"/>
                      </a:lnTo>
                      <a:lnTo>
                        <a:pt x="102" y="106"/>
                      </a:lnTo>
                      <a:lnTo>
                        <a:pt x="98" y="94"/>
                      </a:lnTo>
                      <a:lnTo>
                        <a:pt x="98" y="94"/>
                      </a:lnTo>
                      <a:lnTo>
                        <a:pt x="88" y="84"/>
                      </a:lnTo>
                      <a:lnTo>
                        <a:pt x="84" y="80"/>
                      </a:lnTo>
                      <a:lnTo>
                        <a:pt x="78" y="76"/>
                      </a:lnTo>
                      <a:lnTo>
                        <a:pt x="78" y="76"/>
                      </a:lnTo>
                      <a:lnTo>
                        <a:pt x="86" y="70"/>
                      </a:lnTo>
                      <a:lnTo>
                        <a:pt x="86" y="70"/>
                      </a:lnTo>
                      <a:lnTo>
                        <a:pt x="92" y="64"/>
                      </a:lnTo>
                      <a:lnTo>
                        <a:pt x="96" y="58"/>
                      </a:lnTo>
                      <a:lnTo>
                        <a:pt x="98" y="50"/>
                      </a:lnTo>
                      <a:lnTo>
                        <a:pt x="98" y="42"/>
                      </a:lnTo>
                      <a:lnTo>
                        <a:pt x="98" y="42"/>
                      </a:lnTo>
                      <a:lnTo>
                        <a:pt x="98" y="32"/>
                      </a:lnTo>
                      <a:lnTo>
                        <a:pt x="96" y="24"/>
                      </a:lnTo>
                      <a:lnTo>
                        <a:pt x="92" y="18"/>
                      </a:lnTo>
                      <a:lnTo>
                        <a:pt x="86" y="12"/>
                      </a:lnTo>
                      <a:lnTo>
                        <a:pt x="86" y="12"/>
                      </a:lnTo>
                      <a:lnTo>
                        <a:pt x="82" y="6"/>
                      </a:lnTo>
                      <a:lnTo>
                        <a:pt x="74" y="4"/>
                      </a:lnTo>
                      <a:lnTo>
                        <a:pt x="68" y="2"/>
                      </a:lnTo>
                      <a:lnTo>
                        <a:pt x="58" y="0"/>
                      </a:lnTo>
                      <a:lnTo>
                        <a:pt x="0" y="0"/>
                      </a:lnTo>
                      <a:lnTo>
                        <a:pt x="0" y="160"/>
                      </a:lnTo>
                      <a:lnTo>
                        <a:pt x="58" y="16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7" name="Freeform 253">
                  <a:extLst>
                    <a:ext uri="{FF2B5EF4-FFF2-40B4-BE49-F238E27FC236}">
                      <a16:creationId xmlns:a16="http://schemas.microsoft.com/office/drawing/2014/main" id="{94B38CBB-86FF-4C92-B626-75AF98C73E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9" y="3770"/>
                  <a:ext cx="88" cy="156"/>
                </a:xfrm>
                <a:custGeom>
                  <a:avLst/>
                  <a:gdLst>
                    <a:gd name="T0" fmla="*/ 88 w 88"/>
                    <a:gd name="T1" fmla="*/ 156 h 156"/>
                    <a:gd name="T2" fmla="*/ 88 w 88"/>
                    <a:gd name="T3" fmla="*/ 134 h 156"/>
                    <a:gd name="T4" fmla="*/ 24 w 88"/>
                    <a:gd name="T5" fmla="*/ 134 h 156"/>
                    <a:gd name="T6" fmla="*/ 24 w 88"/>
                    <a:gd name="T7" fmla="*/ 86 h 156"/>
                    <a:gd name="T8" fmla="*/ 80 w 88"/>
                    <a:gd name="T9" fmla="*/ 86 h 156"/>
                    <a:gd name="T10" fmla="*/ 80 w 88"/>
                    <a:gd name="T11" fmla="*/ 62 h 156"/>
                    <a:gd name="T12" fmla="*/ 24 w 88"/>
                    <a:gd name="T13" fmla="*/ 62 h 156"/>
                    <a:gd name="T14" fmla="*/ 24 w 88"/>
                    <a:gd name="T15" fmla="*/ 24 h 156"/>
                    <a:gd name="T16" fmla="*/ 86 w 88"/>
                    <a:gd name="T17" fmla="*/ 24 h 156"/>
                    <a:gd name="T18" fmla="*/ 86 w 88"/>
                    <a:gd name="T19" fmla="*/ 0 h 156"/>
                    <a:gd name="T20" fmla="*/ 0 w 88"/>
                    <a:gd name="T21" fmla="*/ 0 h 156"/>
                    <a:gd name="T22" fmla="*/ 0 w 88"/>
                    <a:gd name="T23" fmla="*/ 156 h 156"/>
                    <a:gd name="T24" fmla="*/ 88 w 88"/>
                    <a:gd name="T25" fmla="*/ 156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8" h="156">
                      <a:moveTo>
                        <a:pt x="88" y="156"/>
                      </a:moveTo>
                      <a:lnTo>
                        <a:pt x="88" y="134"/>
                      </a:lnTo>
                      <a:lnTo>
                        <a:pt x="24" y="134"/>
                      </a:lnTo>
                      <a:lnTo>
                        <a:pt x="24" y="86"/>
                      </a:lnTo>
                      <a:lnTo>
                        <a:pt x="80" y="86"/>
                      </a:lnTo>
                      <a:lnTo>
                        <a:pt x="80" y="62"/>
                      </a:lnTo>
                      <a:lnTo>
                        <a:pt x="24" y="62"/>
                      </a:lnTo>
                      <a:lnTo>
                        <a:pt x="24" y="24"/>
                      </a:lnTo>
                      <a:lnTo>
                        <a:pt x="86" y="24"/>
                      </a:lnTo>
                      <a:lnTo>
                        <a:pt x="86" y="0"/>
                      </a:lnTo>
                      <a:lnTo>
                        <a:pt x="0" y="0"/>
                      </a:lnTo>
                      <a:lnTo>
                        <a:pt x="0" y="156"/>
                      </a:lnTo>
                      <a:lnTo>
                        <a:pt x="88" y="1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8" name="Freeform 254">
                  <a:extLst>
                    <a:ext uri="{FF2B5EF4-FFF2-40B4-BE49-F238E27FC236}">
                      <a16:creationId xmlns:a16="http://schemas.microsoft.com/office/drawing/2014/main" id="{84B85055-93F8-4323-AFCC-8B2926C48FBD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111" y="3770"/>
                  <a:ext cx="100" cy="156"/>
                </a:xfrm>
                <a:custGeom>
                  <a:avLst/>
                  <a:gdLst>
                    <a:gd name="T0" fmla="*/ 24 w 100"/>
                    <a:gd name="T1" fmla="*/ 24 h 156"/>
                    <a:gd name="T2" fmla="*/ 52 w 100"/>
                    <a:gd name="T3" fmla="*/ 24 h 156"/>
                    <a:gd name="T4" fmla="*/ 52 w 100"/>
                    <a:gd name="T5" fmla="*/ 24 h 156"/>
                    <a:gd name="T6" fmla="*/ 60 w 100"/>
                    <a:gd name="T7" fmla="*/ 24 h 156"/>
                    <a:gd name="T8" fmla="*/ 68 w 100"/>
                    <a:gd name="T9" fmla="*/ 30 h 156"/>
                    <a:gd name="T10" fmla="*/ 68 w 100"/>
                    <a:gd name="T11" fmla="*/ 30 h 156"/>
                    <a:gd name="T12" fmla="*/ 72 w 100"/>
                    <a:gd name="T13" fmla="*/ 36 h 156"/>
                    <a:gd name="T14" fmla="*/ 74 w 100"/>
                    <a:gd name="T15" fmla="*/ 46 h 156"/>
                    <a:gd name="T16" fmla="*/ 74 w 100"/>
                    <a:gd name="T17" fmla="*/ 46 h 156"/>
                    <a:gd name="T18" fmla="*/ 72 w 100"/>
                    <a:gd name="T19" fmla="*/ 56 h 156"/>
                    <a:gd name="T20" fmla="*/ 68 w 100"/>
                    <a:gd name="T21" fmla="*/ 62 h 156"/>
                    <a:gd name="T22" fmla="*/ 68 w 100"/>
                    <a:gd name="T23" fmla="*/ 62 h 156"/>
                    <a:gd name="T24" fmla="*/ 60 w 100"/>
                    <a:gd name="T25" fmla="*/ 68 h 156"/>
                    <a:gd name="T26" fmla="*/ 54 w 100"/>
                    <a:gd name="T27" fmla="*/ 70 h 156"/>
                    <a:gd name="T28" fmla="*/ 24 w 100"/>
                    <a:gd name="T29" fmla="*/ 70 h 156"/>
                    <a:gd name="T30" fmla="*/ 24 w 100"/>
                    <a:gd name="T31" fmla="*/ 24 h 156"/>
                    <a:gd name="T32" fmla="*/ 0 w 100"/>
                    <a:gd name="T33" fmla="*/ 156 h 156"/>
                    <a:gd name="T34" fmla="*/ 24 w 100"/>
                    <a:gd name="T35" fmla="*/ 156 h 156"/>
                    <a:gd name="T36" fmla="*/ 24 w 100"/>
                    <a:gd name="T37" fmla="*/ 92 h 156"/>
                    <a:gd name="T38" fmla="*/ 44 w 100"/>
                    <a:gd name="T39" fmla="*/ 92 h 156"/>
                    <a:gd name="T40" fmla="*/ 44 w 100"/>
                    <a:gd name="T41" fmla="*/ 92 h 156"/>
                    <a:gd name="T42" fmla="*/ 54 w 100"/>
                    <a:gd name="T43" fmla="*/ 94 h 156"/>
                    <a:gd name="T44" fmla="*/ 60 w 100"/>
                    <a:gd name="T45" fmla="*/ 98 h 156"/>
                    <a:gd name="T46" fmla="*/ 60 w 100"/>
                    <a:gd name="T47" fmla="*/ 98 h 156"/>
                    <a:gd name="T48" fmla="*/ 66 w 100"/>
                    <a:gd name="T49" fmla="*/ 106 h 156"/>
                    <a:gd name="T50" fmla="*/ 68 w 100"/>
                    <a:gd name="T51" fmla="*/ 118 h 156"/>
                    <a:gd name="T52" fmla="*/ 68 w 100"/>
                    <a:gd name="T53" fmla="*/ 118 h 156"/>
                    <a:gd name="T54" fmla="*/ 70 w 100"/>
                    <a:gd name="T55" fmla="*/ 138 h 156"/>
                    <a:gd name="T56" fmla="*/ 70 w 100"/>
                    <a:gd name="T57" fmla="*/ 138 h 156"/>
                    <a:gd name="T58" fmla="*/ 72 w 100"/>
                    <a:gd name="T59" fmla="*/ 156 h 156"/>
                    <a:gd name="T60" fmla="*/ 100 w 100"/>
                    <a:gd name="T61" fmla="*/ 156 h 156"/>
                    <a:gd name="T62" fmla="*/ 100 w 100"/>
                    <a:gd name="T63" fmla="*/ 156 h 156"/>
                    <a:gd name="T64" fmla="*/ 96 w 100"/>
                    <a:gd name="T65" fmla="*/ 142 h 156"/>
                    <a:gd name="T66" fmla="*/ 94 w 100"/>
                    <a:gd name="T67" fmla="*/ 128 h 156"/>
                    <a:gd name="T68" fmla="*/ 92 w 100"/>
                    <a:gd name="T69" fmla="*/ 110 h 156"/>
                    <a:gd name="T70" fmla="*/ 92 w 100"/>
                    <a:gd name="T71" fmla="*/ 110 h 156"/>
                    <a:gd name="T72" fmla="*/ 90 w 100"/>
                    <a:gd name="T73" fmla="*/ 100 h 156"/>
                    <a:gd name="T74" fmla="*/ 86 w 100"/>
                    <a:gd name="T75" fmla="*/ 92 h 156"/>
                    <a:gd name="T76" fmla="*/ 80 w 100"/>
                    <a:gd name="T77" fmla="*/ 86 h 156"/>
                    <a:gd name="T78" fmla="*/ 74 w 100"/>
                    <a:gd name="T79" fmla="*/ 84 h 156"/>
                    <a:gd name="T80" fmla="*/ 74 w 100"/>
                    <a:gd name="T81" fmla="*/ 84 h 156"/>
                    <a:gd name="T82" fmla="*/ 84 w 100"/>
                    <a:gd name="T83" fmla="*/ 76 h 156"/>
                    <a:gd name="T84" fmla="*/ 84 w 100"/>
                    <a:gd name="T85" fmla="*/ 76 h 156"/>
                    <a:gd name="T86" fmla="*/ 90 w 100"/>
                    <a:gd name="T87" fmla="*/ 68 h 156"/>
                    <a:gd name="T88" fmla="*/ 94 w 100"/>
                    <a:gd name="T89" fmla="*/ 60 h 156"/>
                    <a:gd name="T90" fmla="*/ 96 w 100"/>
                    <a:gd name="T91" fmla="*/ 52 h 156"/>
                    <a:gd name="T92" fmla="*/ 98 w 100"/>
                    <a:gd name="T93" fmla="*/ 42 h 156"/>
                    <a:gd name="T94" fmla="*/ 98 w 100"/>
                    <a:gd name="T95" fmla="*/ 42 h 156"/>
                    <a:gd name="T96" fmla="*/ 96 w 100"/>
                    <a:gd name="T97" fmla="*/ 34 h 156"/>
                    <a:gd name="T98" fmla="*/ 94 w 100"/>
                    <a:gd name="T99" fmla="*/ 26 h 156"/>
                    <a:gd name="T100" fmla="*/ 90 w 100"/>
                    <a:gd name="T101" fmla="*/ 18 h 156"/>
                    <a:gd name="T102" fmla="*/ 86 w 100"/>
                    <a:gd name="T103" fmla="*/ 12 h 156"/>
                    <a:gd name="T104" fmla="*/ 86 w 100"/>
                    <a:gd name="T105" fmla="*/ 12 h 156"/>
                    <a:gd name="T106" fmla="*/ 80 w 100"/>
                    <a:gd name="T107" fmla="*/ 6 h 156"/>
                    <a:gd name="T108" fmla="*/ 72 w 100"/>
                    <a:gd name="T109" fmla="*/ 2 h 156"/>
                    <a:gd name="T110" fmla="*/ 64 w 100"/>
                    <a:gd name="T111" fmla="*/ 0 h 156"/>
                    <a:gd name="T112" fmla="*/ 54 w 100"/>
                    <a:gd name="T113" fmla="*/ 0 h 156"/>
                    <a:gd name="T114" fmla="*/ 0 w 100"/>
                    <a:gd name="T115" fmla="*/ 0 h 156"/>
                    <a:gd name="T116" fmla="*/ 0 w 100"/>
                    <a:gd name="T117" fmla="*/ 156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00" h="156">
                      <a:moveTo>
                        <a:pt x="24" y="24"/>
                      </a:moveTo>
                      <a:lnTo>
                        <a:pt x="52" y="24"/>
                      </a:lnTo>
                      <a:lnTo>
                        <a:pt x="52" y="24"/>
                      </a:lnTo>
                      <a:lnTo>
                        <a:pt x="60" y="24"/>
                      </a:lnTo>
                      <a:lnTo>
                        <a:pt x="68" y="30"/>
                      </a:lnTo>
                      <a:lnTo>
                        <a:pt x="68" y="30"/>
                      </a:lnTo>
                      <a:lnTo>
                        <a:pt x="72" y="36"/>
                      </a:lnTo>
                      <a:lnTo>
                        <a:pt x="74" y="46"/>
                      </a:lnTo>
                      <a:lnTo>
                        <a:pt x="74" y="46"/>
                      </a:lnTo>
                      <a:lnTo>
                        <a:pt x="72" y="56"/>
                      </a:lnTo>
                      <a:lnTo>
                        <a:pt x="68" y="62"/>
                      </a:lnTo>
                      <a:lnTo>
                        <a:pt x="68" y="62"/>
                      </a:lnTo>
                      <a:lnTo>
                        <a:pt x="60" y="68"/>
                      </a:lnTo>
                      <a:lnTo>
                        <a:pt x="54" y="70"/>
                      </a:lnTo>
                      <a:lnTo>
                        <a:pt x="24" y="70"/>
                      </a:lnTo>
                      <a:lnTo>
                        <a:pt x="24" y="24"/>
                      </a:lnTo>
                      <a:close/>
                      <a:moveTo>
                        <a:pt x="0" y="156"/>
                      </a:moveTo>
                      <a:lnTo>
                        <a:pt x="24" y="156"/>
                      </a:lnTo>
                      <a:lnTo>
                        <a:pt x="24" y="92"/>
                      </a:lnTo>
                      <a:lnTo>
                        <a:pt x="44" y="92"/>
                      </a:lnTo>
                      <a:lnTo>
                        <a:pt x="44" y="92"/>
                      </a:lnTo>
                      <a:lnTo>
                        <a:pt x="54" y="94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6"/>
                      </a:lnTo>
                      <a:lnTo>
                        <a:pt x="68" y="118"/>
                      </a:lnTo>
                      <a:lnTo>
                        <a:pt x="68" y="118"/>
                      </a:lnTo>
                      <a:lnTo>
                        <a:pt x="70" y="138"/>
                      </a:lnTo>
                      <a:lnTo>
                        <a:pt x="70" y="138"/>
                      </a:lnTo>
                      <a:lnTo>
                        <a:pt x="72" y="156"/>
                      </a:lnTo>
                      <a:lnTo>
                        <a:pt x="100" y="156"/>
                      </a:lnTo>
                      <a:lnTo>
                        <a:pt x="100" y="156"/>
                      </a:lnTo>
                      <a:lnTo>
                        <a:pt x="96" y="142"/>
                      </a:lnTo>
                      <a:lnTo>
                        <a:pt x="94" y="128"/>
                      </a:lnTo>
                      <a:lnTo>
                        <a:pt x="92" y="110"/>
                      </a:lnTo>
                      <a:lnTo>
                        <a:pt x="92" y="110"/>
                      </a:lnTo>
                      <a:lnTo>
                        <a:pt x="90" y="100"/>
                      </a:lnTo>
                      <a:lnTo>
                        <a:pt x="86" y="92"/>
                      </a:lnTo>
                      <a:lnTo>
                        <a:pt x="80" y="86"/>
                      </a:lnTo>
                      <a:lnTo>
                        <a:pt x="74" y="84"/>
                      </a:lnTo>
                      <a:lnTo>
                        <a:pt x="74" y="84"/>
                      </a:lnTo>
                      <a:lnTo>
                        <a:pt x="84" y="76"/>
                      </a:lnTo>
                      <a:lnTo>
                        <a:pt x="84" y="76"/>
                      </a:lnTo>
                      <a:lnTo>
                        <a:pt x="90" y="68"/>
                      </a:lnTo>
                      <a:lnTo>
                        <a:pt x="94" y="60"/>
                      </a:lnTo>
                      <a:lnTo>
                        <a:pt x="96" y="52"/>
                      </a:lnTo>
                      <a:lnTo>
                        <a:pt x="98" y="42"/>
                      </a:lnTo>
                      <a:lnTo>
                        <a:pt x="98" y="42"/>
                      </a:lnTo>
                      <a:lnTo>
                        <a:pt x="96" y="34"/>
                      </a:lnTo>
                      <a:lnTo>
                        <a:pt x="94" y="26"/>
                      </a:lnTo>
                      <a:lnTo>
                        <a:pt x="90" y="18"/>
                      </a:lnTo>
                      <a:lnTo>
                        <a:pt x="86" y="12"/>
                      </a:lnTo>
                      <a:lnTo>
                        <a:pt x="86" y="12"/>
                      </a:lnTo>
                      <a:lnTo>
                        <a:pt x="80" y="6"/>
                      </a:lnTo>
                      <a:lnTo>
                        <a:pt x="72" y="2"/>
                      </a:lnTo>
                      <a:lnTo>
                        <a:pt x="64" y="0"/>
                      </a:lnTo>
                      <a:lnTo>
                        <a:pt x="54" y="0"/>
                      </a:lnTo>
                      <a:lnTo>
                        <a:pt x="0" y="0"/>
                      </a:lnTo>
                      <a:lnTo>
                        <a:pt x="0" y="1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9" name="Freeform 255">
                  <a:extLst>
                    <a:ext uri="{FF2B5EF4-FFF2-40B4-BE49-F238E27FC236}">
                      <a16:creationId xmlns:a16="http://schemas.microsoft.com/office/drawing/2014/main" id="{71E04D49-5751-42E6-8A71-C3BCCFDB24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7" y="3762"/>
                  <a:ext cx="100" cy="156"/>
                </a:xfrm>
                <a:custGeom>
                  <a:avLst/>
                  <a:gdLst>
                    <a:gd name="T0" fmla="*/ 38 w 100"/>
                    <a:gd name="T1" fmla="*/ 24 h 156"/>
                    <a:gd name="T2" fmla="*/ 38 w 100"/>
                    <a:gd name="T3" fmla="*/ 156 h 156"/>
                    <a:gd name="T4" fmla="*/ 64 w 100"/>
                    <a:gd name="T5" fmla="*/ 156 h 156"/>
                    <a:gd name="T6" fmla="*/ 64 w 100"/>
                    <a:gd name="T7" fmla="*/ 24 h 156"/>
                    <a:gd name="T8" fmla="*/ 100 w 100"/>
                    <a:gd name="T9" fmla="*/ 24 h 156"/>
                    <a:gd name="T10" fmla="*/ 100 w 100"/>
                    <a:gd name="T11" fmla="*/ 0 h 156"/>
                    <a:gd name="T12" fmla="*/ 0 w 100"/>
                    <a:gd name="T13" fmla="*/ 0 h 156"/>
                    <a:gd name="T14" fmla="*/ 0 w 100"/>
                    <a:gd name="T15" fmla="*/ 24 h 156"/>
                    <a:gd name="T16" fmla="*/ 38 w 100"/>
                    <a:gd name="T17" fmla="*/ 24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00" h="156">
                      <a:moveTo>
                        <a:pt x="38" y="24"/>
                      </a:moveTo>
                      <a:lnTo>
                        <a:pt x="38" y="156"/>
                      </a:lnTo>
                      <a:lnTo>
                        <a:pt x="64" y="156"/>
                      </a:lnTo>
                      <a:lnTo>
                        <a:pt x="64" y="24"/>
                      </a:lnTo>
                      <a:lnTo>
                        <a:pt x="100" y="24"/>
                      </a:lnTo>
                      <a:lnTo>
                        <a:pt x="100" y="0"/>
                      </a:lnTo>
                      <a:lnTo>
                        <a:pt x="0" y="0"/>
                      </a:lnTo>
                      <a:lnTo>
                        <a:pt x="0" y="24"/>
                      </a:lnTo>
                      <a:lnTo>
                        <a:pt x="38" y="2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0" name="Freeform 256">
                  <a:extLst>
                    <a:ext uri="{FF2B5EF4-FFF2-40B4-BE49-F238E27FC236}">
                      <a16:creationId xmlns:a16="http://schemas.microsoft.com/office/drawing/2014/main" id="{09F01F12-41D4-4C73-BB3F-34E530E365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371" y="3738"/>
                  <a:ext cx="108" cy="156"/>
                </a:xfrm>
                <a:custGeom>
                  <a:avLst/>
                  <a:gdLst>
                    <a:gd name="T0" fmla="*/ 54 w 108"/>
                    <a:gd name="T1" fmla="*/ 34 h 156"/>
                    <a:gd name="T2" fmla="*/ 70 w 108"/>
                    <a:gd name="T3" fmla="*/ 100 h 156"/>
                    <a:gd name="T4" fmla="*/ 38 w 108"/>
                    <a:gd name="T5" fmla="*/ 100 h 156"/>
                    <a:gd name="T6" fmla="*/ 54 w 108"/>
                    <a:gd name="T7" fmla="*/ 34 h 156"/>
                    <a:gd name="T8" fmla="*/ 26 w 108"/>
                    <a:gd name="T9" fmla="*/ 156 h 156"/>
                    <a:gd name="T10" fmla="*/ 32 w 108"/>
                    <a:gd name="T11" fmla="*/ 124 h 156"/>
                    <a:gd name="T12" fmla="*/ 74 w 108"/>
                    <a:gd name="T13" fmla="*/ 124 h 156"/>
                    <a:gd name="T14" fmla="*/ 82 w 108"/>
                    <a:gd name="T15" fmla="*/ 156 h 156"/>
                    <a:gd name="T16" fmla="*/ 108 w 108"/>
                    <a:gd name="T17" fmla="*/ 156 h 156"/>
                    <a:gd name="T18" fmla="*/ 68 w 108"/>
                    <a:gd name="T19" fmla="*/ 0 h 156"/>
                    <a:gd name="T20" fmla="*/ 40 w 108"/>
                    <a:gd name="T21" fmla="*/ 0 h 156"/>
                    <a:gd name="T22" fmla="*/ 0 w 108"/>
                    <a:gd name="T23" fmla="*/ 156 h 156"/>
                    <a:gd name="T24" fmla="*/ 26 w 108"/>
                    <a:gd name="T25" fmla="*/ 156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8" h="156">
                      <a:moveTo>
                        <a:pt x="54" y="34"/>
                      </a:moveTo>
                      <a:lnTo>
                        <a:pt x="70" y="100"/>
                      </a:lnTo>
                      <a:lnTo>
                        <a:pt x="38" y="100"/>
                      </a:lnTo>
                      <a:lnTo>
                        <a:pt x="54" y="34"/>
                      </a:lnTo>
                      <a:close/>
                      <a:moveTo>
                        <a:pt x="26" y="156"/>
                      </a:moveTo>
                      <a:lnTo>
                        <a:pt x="32" y="124"/>
                      </a:lnTo>
                      <a:lnTo>
                        <a:pt x="74" y="124"/>
                      </a:lnTo>
                      <a:lnTo>
                        <a:pt x="82" y="156"/>
                      </a:lnTo>
                      <a:lnTo>
                        <a:pt x="108" y="156"/>
                      </a:lnTo>
                      <a:lnTo>
                        <a:pt x="68" y="0"/>
                      </a:lnTo>
                      <a:lnTo>
                        <a:pt x="40" y="0"/>
                      </a:lnTo>
                      <a:lnTo>
                        <a:pt x="0" y="156"/>
                      </a:lnTo>
                      <a:lnTo>
                        <a:pt x="26" y="1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1" name="Freeform 257">
                  <a:extLst>
                    <a:ext uri="{FF2B5EF4-FFF2-40B4-BE49-F238E27FC236}">
                      <a16:creationId xmlns:a16="http://schemas.microsoft.com/office/drawing/2014/main" id="{6DC28869-8249-443A-AF72-11070648B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5" y="3720"/>
                  <a:ext cx="100" cy="160"/>
                </a:xfrm>
                <a:custGeom>
                  <a:avLst/>
                  <a:gdLst>
                    <a:gd name="T0" fmla="*/ 34 w 100"/>
                    <a:gd name="T1" fmla="*/ 158 h 160"/>
                    <a:gd name="T2" fmla="*/ 58 w 100"/>
                    <a:gd name="T3" fmla="*/ 160 h 160"/>
                    <a:gd name="T4" fmla="*/ 82 w 100"/>
                    <a:gd name="T5" fmla="*/ 152 h 160"/>
                    <a:gd name="T6" fmla="*/ 90 w 100"/>
                    <a:gd name="T7" fmla="*/ 144 h 160"/>
                    <a:gd name="T8" fmla="*/ 96 w 100"/>
                    <a:gd name="T9" fmla="*/ 136 h 160"/>
                    <a:gd name="T10" fmla="*/ 100 w 100"/>
                    <a:gd name="T11" fmla="*/ 112 h 160"/>
                    <a:gd name="T12" fmla="*/ 100 w 100"/>
                    <a:gd name="T13" fmla="*/ 104 h 160"/>
                    <a:gd name="T14" fmla="*/ 94 w 100"/>
                    <a:gd name="T15" fmla="*/ 90 h 160"/>
                    <a:gd name="T16" fmla="*/ 90 w 100"/>
                    <a:gd name="T17" fmla="*/ 86 h 160"/>
                    <a:gd name="T18" fmla="*/ 74 w 100"/>
                    <a:gd name="T19" fmla="*/ 74 h 160"/>
                    <a:gd name="T20" fmla="*/ 46 w 100"/>
                    <a:gd name="T21" fmla="*/ 62 h 160"/>
                    <a:gd name="T22" fmla="*/ 34 w 100"/>
                    <a:gd name="T23" fmla="*/ 54 h 160"/>
                    <a:gd name="T24" fmla="*/ 30 w 100"/>
                    <a:gd name="T25" fmla="*/ 50 h 160"/>
                    <a:gd name="T26" fmla="*/ 30 w 100"/>
                    <a:gd name="T27" fmla="*/ 44 h 160"/>
                    <a:gd name="T28" fmla="*/ 34 w 100"/>
                    <a:gd name="T29" fmla="*/ 30 h 160"/>
                    <a:gd name="T30" fmla="*/ 38 w 100"/>
                    <a:gd name="T31" fmla="*/ 26 h 160"/>
                    <a:gd name="T32" fmla="*/ 54 w 100"/>
                    <a:gd name="T33" fmla="*/ 24 h 160"/>
                    <a:gd name="T34" fmla="*/ 62 w 100"/>
                    <a:gd name="T35" fmla="*/ 28 h 160"/>
                    <a:gd name="T36" fmla="*/ 70 w 100"/>
                    <a:gd name="T37" fmla="*/ 40 h 160"/>
                    <a:gd name="T38" fmla="*/ 96 w 100"/>
                    <a:gd name="T39" fmla="*/ 50 h 160"/>
                    <a:gd name="T40" fmla="*/ 94 w 100"/>
                    <a:gd name="T41" fmla="*/ 40 h 160"/>
                    <a:gd name="T42" fmla="*/ 88 w 100"/>
                    <a:gd name="T43" fmla="*/ 22 h 160"/>
                    <a:gd name="T44" fmla="*/ 82 w 100"/>
                    <a:gd name="T45" fmla="*/ 14 h 160"/>
                    <a:gd name="T46" fmla="*/ 68 w 100"/>
                    <a:gd name="T47" fmla="*/ 4 h 160"/>
                    <a:gd name="T48" fmla="*/ 48 w 100"/>
                    <a:gd name="T49" fmla="*/ 0 h 160"/>
                    <a:gd name="T50" fmla="*/ 38 w 100"/>
                    <a:gd name="T51" fmla="*/ 2 h 160"/>
                    <a:gd name="T52" fmla="*/ 20 w 100"/>
                    <a:gd name="T53" fmla="*/ 10 h 160"/>
                    <a:gd name="T54" fmla="*/ 14 w 100"/>
                    <a:gd name="T55" fmla="*/ 18 h 160"/>
                    <a:gd name="T56" fmla="*/ 6 w 100"/>
                    <a:gd name="T57" fmla="*/ 30 h 160"/>
                    <a:gd name="T58" fmla="*/ 4 w 100"/>
                    <a:gd name="T59" fmla="*/ 46 h 160"/>
                    <a:gd name="T60" fmla="*/ 4 w 100"/>
                    <a:gd name="T61" fmla="*/ 54 h 160"/>
                    <a:gd name="T62" fmla="*/ 10 w 100"/>
                    <a:gd name="T63" fmla="*/ 68 h 160"/>
                    <a:gd name="T64" fmla="*/ 14 w 100"/>
                    <a:gd name="T65" fmla="*/ 74 h 160"/>
                    <a:gd name="T66" fmla="*/ 28 w 100"/>
                    <a:gd name="T67" fmla="*/ 84 h 160"/>
                    <a:gd name="T68" fmla="*/ 60 w 100"/>
                    <a:gd name="T69" fmla="*/ 98 h 160"/>
                    <a:gd name="T70" fmla="*/ 70 w 100"/>
                    <a:gd name="T71" fmla="*/ 106 h 160"/>
                    <a:gd name="T72" fmla="*/ 74 w 100"/>
                    <a:gd name="T73" fmla="*/ 116 h 160"/>
                    <a:gd name="T74" fmla="*/ 72 w 100"/>
                    <a:gd name="T75" fmla="*/ 122 h 160"/>
                    <a:gd name="T76" fmla="*/ 66 w 100"/>
                    <a:gd name="T77" fmla="*/ 132 h 160"/>
                    <a:gd name="T78" fmla="*/ 60 w 100"/>
                    <a:gd name="T79" fmla="*/ 134 h 160"/>
                    <a:gd name="T80" fmla="*/ 40 w 100"/>
                    <a:gd name="T81" fmla="*/ 134 h 160"/>
                    <a:gd name="T82" fmla="*/ 34 w 100"/>
                    <a:gd name="T83" fmla="*/ 130 h 160"/>
                    <a:gd name="T84" fmla="*/ 30 w 100"/>
                    <a:gd name="T85" fmla="*/ 124 h 160"/>
                    <a:gd name="T86" fmla="*/ 26 w 100"/>
                    <a:gd name="T87" fmla="*/ 106 h 160"/>
                    <a:gd name="T88" fmla="*/ 0 w 100"/>
                    <a:gd name="T89" fmla="*/ 106 h 160"/>
                    <a:gd name="T90" fmla="*/ 6 w 100"/>
                    <a:gd name="T91" fmla="*/ 134 h 160"/>
                    <a:gd name="T92" fmla="*/ 14 w 100"/>
                    <a:gd name="T93" fmla="*/ 146 h 160"/>
                    <a:gd name="T94" fmla="*/ 26 w 100"/>
                    <a:gd name="T95" fmla="*/ 154 h 160"/>
                    <a:gd name="T96" fmla="*/ 34 w 100"/>
                    <a:gd name="T97" fmla="*/ 158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00" h="160">
                      <a:moveTo>
                        <a:pt x="34" y="158"/>
                      </a:moveTo>
                      <a:lnTo>
                        <a:pt x="34" y="158"/>
                      </a:lnTo>
                      <a:lnTo>
                        <a:pt x="46" y="160"/>
                      </a:lnTo>
                      <a:lnTo>
                        <a:pt x="58" y="160"/>
                      </a:lnTo>
                      <a:lnTo>
                        <a:pt x="70" y="156"/>
                      </a:lnTo>
                      <a:lnTo>
                        <a:pt x="82" y="152"/>
                      </a:lnTo>
                      <a:lnTo>
                        <a:pt x="82" y="152"/>
                      </a:lnTo>
                      <a:lnTo>
                        <a:pt x="90" y="144"/>
                      </a:lnTo>
                      <a:lnTo>
                        <a:pt x="96" y="136"/>
                      </a:lnTo>
                      <a:lnTo>
                        <a:pt x="96" y="136"/>
                      </a:lnTo>
                      <a:lnTo>
                        <a:pt x="98" y="124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0" y="104"/>
                      </a:lnTo>
                      <a:lnTo>
                        <a:pt x="98" y="98"/>
                      </a:lnTo>
                      <a:lnTo>
                        <a:pt x="94" y="90"/>
                      </a:lnTo>
                      <a:lnTo>
                        <a:pt x="90" y="86"/>
                      </a:lnTo>
                      <a:lnTo>
                        <a:pt x="90" y="86"/>
                      </a:lnTo>
                      <a:lnTo>
                        <a:pt x="82" y="80"/>
                      </a:lnTo>
                      <a:lnTo>
                        <a:pt x="74" y="74"/>
                      </a:lnTo>
                      <a:lnTo>
                        <a:pt x="46" y="62"/>
                      </a:lnTo>
                      <a:lnTo>
                        <a:pt x="46" y="62"/>
                      </a:lnTo>
                      <a:lnTo>
                        <a:pt x="40" y="60"/>
                      </a:lnTo>
                      <a:lnTo>
                        <a:pt x="34" y="54"/>
                      </a:lnTo>
                      <a:lnTo>
                        <a:pt x="34" y="54"/>
                      </a:lnTo>
                      <a:lnTo>
                        <a:pt x="30" y="50"/>
                      </a:lnTo>
                      <a:lnTo>
                        <a:pt x="30" y="44"/>
                      </a:lnTo>
                      <a:lnTo>
                        <a:pt x="30" y="44"/>
                      </a:lnTo>
                      <a:lnTo>
                        <a:pt x="32" y="34"/>
                      </a:lnTo>
                      <a:lnTo>
                        <a:pt x="34" y="30"/>
                      </a:lnTo>
                      <a:lnTo>
                        <a:pt x="38" y="26"/>
                      </a:lnTo>
                      <a:lnTo>
                        <a:pt x="38" y="26"/>
                      </a:lnTo>
                      <a:lnTo>
                        <a:pt x="46" y="24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62" y="28"/>
                      </a:lnTo>
                      <a:lnTo>
                        <a:pt x="66" y="34"/>
                      </a:lnTo>
                      <a:lnTo>
                        <a:pt x="70" y="40"/>
                      </a:lnTo>
                      <a:lnTo>
                        <a:pt x="72" y="50"/>
                      </a:lnTo>
                      <a:lnTo>
                        <a:pt x="96" y="50"/>
                      </a:lnTo>
                      <a:lnTo>
                        <a:pt x="96" y="50"/>
                      </a:lnTo>
                      <a:lnTo>
                        <a:pt x="94" y="40"/>
                      </a:lnTo>
                      <a:lnTo>
                        <a:pt x="92" y="30"/>
                      </a:lnTo>
                      <a:lnTo>
                        <a:pt x="88" y="22"/>
                      </a:lnTo>
                      <a:lnTo>
                        <a:pt x="82" y="14"/>
                      </a:lnTo>
                      <a:lnTo>
                        <a:pt x="82" y="14"/>
                      </a:lnTo>
                      <a:lnTo>
                        <a:pt x="76" y="8"/>
                      </a:lnTo>
                      <a:lnTo>
                        <a:pt x="68" y="4"/>
                      </a:lnTo>
                      <a:lnTo>
                        <a:pt x="5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38" y="2"/>
                      </a:lnTo>
                      <a:lnTo>
                        <a:pt x="30" y="4"/>
                      </a:lnTo>
                      <a:lnTo>
                        <a:pt x="20" y="10"/>
                      </a:lnTo>
                      <a:lnTo>
                        <a:pt x="14" y="18"/>
                      </a:lnTo>
                      <a:lnTo>
                        <a:pt x="14" y="18"/>
                      </a:lnTo>
                      <a:lnTo>
                        <a:pt x="10" y="24"/>
                      </a:lnTo>
                      <a:lnTo>
                        <a:pt x="6" y="30"/>
                      </a:lnTo>
                      <a:lnTo>
                        <a:pt x="4" y="38"/>
                      </a:lnTo>
                      <a:lnTo>
                        <a:pt x="4" y="46"/>
                      </a:lnTo>
                      <a:lnTo>
                        <a:pt x="4" y="46"/>
                      </a:lnTo>
                      <a:lnTo>
                        <a:pt x="4" y="54"/>
                      </a:lnTo>
                      <a:lnTo>
                        <a:pt x="6" y="62"/>
                      </a:lnTo>
                      <a:lnTo>
                        <a:pt x="10" y="68"/>
                      </a:lnTo>
                      <a:lnTo>
                        <a:pt x="14" y="74"/>
                      </a:lnTo>
                      <a:lnTo>
                        <a:pt x="14" y="74"/>
                      </a:lnTo>
                      <a:lnTo>
                        <a:pt x="22" y="80"/>
                      </a:lnTo>
                      <a:lnTo>
                        <a:pt x="28" y="84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0"/>
                      </a:lnTo>
                      <a:lnTo>
                        <a:pt x="70" y="106"/>
                      </a:lnTo>
                      <a:lnTo>
                        <a:pt x="72" y="110"/>
                      </a:lnTo>
                      <a:lnTo>
                        <a:pt x="74" y="116"/>
                      </a:lnTo>
                      <a:lnTo>
                        <a:pt x="74" y="116"/>
                      </a:lnTo>
                      <a:lnTo>
                        <a:pt x="72" y="122"/>
                      </a:lnTo>
                      <a:lnTo>
                        <a:pt x="70" y="126"/>
                      </a:lnTo>
                      <a:lnTo>
                        <a:pt x="66" y="132"/>
                      </a:lnTo>
                      <a:lnTo>
                        <a:pt x="60" y="134"/>
                      </a:lnTo>
                      <a:lnTo>
                        <a:pt x="60" y="134"/>
                      </a:lnTo>
                      <a:lnTo>
                        <a:pt x="50" y="136"/>
                      </a:lnTo>
                      <a:lnTo>
                        <a:pt x="40" y="134"/>
                      </a:lnTo>
                      <a:lnTo>
                        <a:pt x="40" y="134"/>
                      </a:lnTo>
                      <a:lnTo>
                        <a:pt x="34" y="130"/>
                      </a:lnTo>
                      <a:lnTo>
                        <a:pt x="30" y="124"/>
                      </a:lnTo>
                      <a:lnTo>
                        <a:pt x="30" y="124"/>
                      </a:lnTo>
                      <a:lnTo>
                        <a:pt x="26" y="118"/>
                      </a:lnTo>
                      <a:lnTo>
                        <a:pt x="26" y="106"/>
                      </a:lnTo>
                      <a:lnTo>
                        <a:pt x="0" y="106"/>
                      </a:lnTo>
                      <a:lnTo>
                        <a:pt x="0" y="106"/>
                      </a:lnTo>
                      <a:lnTo>
                        <a:pt x="4" y="126"/>
                      </a:lnTo>
                      <a:lnTo>
                        <a:pt x="6" y="134"/>
                      </a:lnTo>
                      <a:lnTo>
                        <a:pt x="10" y="140"/>
                      </a:lnTo>
                      <a:lnTo>
                        <a:pt x="14" y="146"/>
                      </a:lnTo>
                      <a:lnTo>
                        <a:pt x="20" y="150"/>
                      </a:lnTo>
                      <a:lnTo>
                        <a:pt x="26" y="154"/>
                      </a:lnTo>
                      <a:lnTo>
                        <a:pt x="34" y="158"/>
                      </a:lnTo>
                      <a:lnTo>
                        <a:pt x="34" y="15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63" name="Rectangle 11">
              <a:extLst>
                <a:ext uri="{FF2B5EF4-FFF2-40B4-BE49-F238E27FC236}">
                  <a16:creationId xmlns:a16="http://schemas.microsoft.com/office/drawing/2014/main" id="{BC3347C4-635B-478F-83C0-F43DA07B7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4B3D526-1752-4F62-B9BA-C9091CE9D0C3}"/>
              </a:ext>
            </a:extLst>
          </p:cNvPr>
          <p:cNvGrpSpPr/>
          <p:nvPr/>
        </p:nvGrpSpPr>
        <p:grpSpPr>
          <a:xfrm>
            <a:off x="7310785" y="835593"/>
            <a:ext cx="1980975" cy="1320647"/>
            <a:chOff x="7310785" y="835593"/>
            <a:chExt cx="1980975" cy="1320647"/>
          </a:xfrm>
        </p:grpSpPr>
        <p:grpSp>
          <p:nvGrpSpPr>
            <p:cNvPr id="36" name="Group 196">
              <a:extLst>
                <a:ext uri="{FF2B5EF4-FFF2-40B4-BE49-F238E27FC236}">
                  <a16:creationId xmlns:a16="http://schemas.microsoft.com/office/drawing/2014/main" id="{B168BF3C-D32F-4A2F-A236-4796C90EDE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0785" y="835593"/>
              <a:ext cx="1978471" cy="1319437"/>
              <a:chOff x="3755" y="1434"/>
              <a:chExt cx="998" cy="665"/>
            </a:xfrm>
          </p:grpSpPr>
          <p:sp>
            <p:nvSpPr>
              <p:cNvPr id="37" name="Rectangle 11">
                <a:extLst>
                  <a:ext uri="{FF2B5EF4-FFF2-40B4-BE49-F238E27FC236}">
                    <a16:creationId xmlns:a16="http://schemas.microsoft.com/office/drawing/2014/main" id="{2B3F4FEB-A902-47CB-B04B-FA04ABFF0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434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Rectangle 188">
                <a:extLst>
                  <a:ext uri="{FF2B5EF4-FFF2-40B4-BE49-F238E27FC236}">
                    <a16:creationId xmlns:a16="http://schemas.microsoft.com/office/drawing/2014/main" id="{D0A13545-9907-4053-BCD9-1B42C250C9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434"/>
                <a:ext cx="998" cy="65"/>
              </a:xfrm>
              <a:prstGeom prst="rect">
                <a:avLst/>
              </a:prstGeom>
              <a:solidFill>
                <a:srgbClr val="3366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Rectangle 189">
                <a:extLst>
                  <a:ext uri="{FF2B5EF4-FFF2-40B4-BE49-F238E27FC236}">
                    <a16:creationId xmlns:a16="http://schemas.microsoft.com/office/drawing/2014/main" id="{C460A6B5-0514-4184-BCF3-3358BC08A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434"/>
                <a:ext cx="375" cy="375"/>
              </a:xfrm>
              <a:prstGeom prst="rect">
                <a:avLst/>
              </a:prstGeom>
              <a:solidFill>
                <a:srgbClr val="3366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Rectangle 190">
                <a:extLst>
                  <a:ext uri="{FF2B5EF4-FFF2-40B4-BE49-F238E27FC236}">
                    <a16:creationId xmlns:a16="http://schemas.microsoft.com/office/drawing/2014/main" id="{BF87D5B6-F552-4482-8B6C-9E1D0E0A55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567"/>
                <a:ext cx="998" cy="87"/>
              </a:xfrm>
              <a:prstGeom prst="rect">
                <a:avLst/>
              </a:prstGeom>
              <a:solidFill>
                <a:srgbClr val="3366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Rectangle 191">
                <a:extLst>
                  <a:ext uri="{FF2B5EF4-FFF2-40B4-BE49-F238E27FC236}">
                    <a16:creationId xmlns:a16="http://schemas.microsoft.com/office/drawing/2014/main" id="{58B48D45-BD29-433B-9A9A-0208BF4E2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878"/>
                <a:ext cx="998" cy="87"/>
              </a:xfrm>
              <a:prstGeom prst="rect">
                <a:avLst/>
              </a:prstGeom>
              <a:solidFill>
                <a:srgbClr val="3366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Rectangle 192">
                <a:extLst>
                  <a:ext uri="{FF2B5EF4-FFF2-40B4-BE49-F238E27FC236}">
                    <a16:creationId xmlns:a16="http://schemas.microsoft.com/office/drawing/2014/main" id="{26511E75-9C29-4374-AC80-2BB90B688D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2034"/>
                <a:ext cx="998" cy="65"/>
              </a:xfrm>
              <a:prstGeom prst="rect">
                <a:avLst/>
              </a:prstGeom>
              <a:solidFill>
                <a:srgbClr val="3366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Rectangle 193">
                <a:extLst>
                  <a:ext uri="{FF2B5EF4-FFF2-40B4-BE49-F238E27FC236}">
                    <a16:creationId xmlns:a16="http://schemas.microsoft.com/office/drawing/2014/main" id="{1D64828D-8FC7-4422-8E53-B6DD3E8F9E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723"/>
                <a:ext cx="998" cy="87"/>
              </a:xfrm>
              <a:prstGeom prst="rect">
                <a:avLst/>
              </a:prstGeom>
              <a:solidFill>
                <a:srgbClr val="3366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AutoShape 194">
                <a:extLst>
                  <a:ext uri="{FF2B5EF4-FFF2-40B4-BE49-F238E27FC236}">
                    <a16:creationId xmlns:a16="http://schemas.microsoft.com/office/drawing/2014/main" id="{160FC6C8-18EA-4B72-ABF7-BA17B4586E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434"/>
                <a:ext cx="376" cy="376"/>
              </a:xfrm>
              <a:prstGeom prst="plus">
                <a:avLst>
                  <a:gd name="adj" fmla="val 40495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7" name="Rectangle 5">
              <a:extLst>
                <a:ext uri="{FF2B5EF4-FFF2-40B4-BE49-F238E27FC236}">
                  <a16:creationId xmlns:a16="http://schemas.microsoft.com/office/drawing/2014/main" id="{D5DE8A47-2A16-45E2-8796-56892BDD4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66A62D5-840B-48A3-8BC8-2C6DEE424B53}"/>
              </a:ext>
            </a:extLst>
          </p:cNvPr>
          <p:cNvGrpSpPr/>
          <p:nvPr/>
        </p:nvGrpSpPr>
        <p:grpSpPr>
          <a:xfrm>
            <a:off x="7311326" y="4438304"/>
            <a:ext cx="1980434" cy="1319628"/>
            <a:chOff x="7311326" y="4438304"/>
            <a:chExt cx="1980434" cy="1319628"/>
          </a:xfrm>
        </p:grpSpPr>
        <p:grpSp>
          <p:nvGrpSpPr>
            <p:cNvPr id="799" name="グループ化 798">
              <a:extLst>
                <a:ext uri="{FF2B5EF4-FFF2-40B4-BE49-F238E27FC236}">
                  <a16:creationId xmlns:a16="http://schemas.microsoft.com/office/drawing/2014/main" id="{F5A9860C-5917-4739-89CC-2402B3CD8C16}"/>
                </a:ext>
              </a:extLst>
            </p:cNvPr>
            <p:cNvGrpSpPr/>
            <p:nvPr/>
          </p:nvGrpSpPr>
          <p:grpSpPr>
            <a:xfrm>
              <a:off x="7312495" y="4439080"/>
              <a:ext cx="1974197" cy="1318779"/>
              <a:chOff x="592679" y="981075"/>
              <a:chExt cx="1882601" cy="1290638"/>
            </a:xfrm>
          </p:grpSpPr>
          <p:sp>
            <p:nvSpPr>
              <p:cNvPr id="800" name="Rectangle 76">
                <a:extLst>
                  <a:ext uri="{FF2B5EF4-FFF2-40B4-BE49-F238E27FC236}">
                    <a16:creationId xmlns:a16="http://schemas.microsoft.com/office/drawing/2014/main" id="{E2EA763C-F738-47C3-9D33-CE7D8D1B98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2679" y="981075"/>
                <a:ext cx="1882601" cy="1290638"/>
              </a:xfrm>
              <a:prstGeom prst="rect">
                <a:avLst/>
              </a:prstGeom>
              <a:solidFill>
                <a:srgbClr val="FFC0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1" name="Rectangle 76">
                <a:extLst>
                  <a:ext uri="{FF2B5EF4-FFF2-40B4-BE49-F238E27FC236}">
                    <a16:creationId xmlns:a16="http://schemas.microsoft.com/office/drawing/2014/main" id="{D71D4FCA-D9BB-4362-B6C1-8AEF35B9E9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2679" y="981075"/>
                <a:ext cx="1882601" cy="327025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2" name="Rectangle 76">
                <a:extLst>
                  <a:ext uri="{FF2B5EF4-FFF2-40B4-BE49-F238E27FC236}">
                    <a16:creationId xmlns:a16="http://schemas.microsoft.com/office/drawing/2014/main" id="{B3D27DAE-F19A-4596-85D7-1D4AB40D9B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2679" y="1944688"/>
                <a:ext cx="1882601" cy="327025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03" name="Group 13">
                <a:extLst>
                  <a:ext uri="{FF2B5EF4-FFF2-40B4-BE49-F238E27FC236}">
                    <a16:creationId xmlns:a16="http://schemas.microsoft.com/office/drawing/2014/main" id="{794616BC-2D3A-4944-8161-A4DA91049856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963642" y="1369396"/>
                <a:ext cx="509558" cy="507440"/>
                <a:chOff x="954" y="3"/>
                <a:chExt cx="4332" cy="4314"/>
              </a:xfrm>
            </p:grpSpPr>
            <p:grpSp>
              <p:nvGrpSpPr>
                <p:cNvPr id="804" name="Group 214">
                  <a:extLst>
                    <a:ext uri="{FF2B5EF4-FFF2-40B4-BE49-F238E27FC236}">
                      <a16:creationId xmlns:a16="http://schemas.microsoft.com/office/drawing/2014/main" id="{24BE9D3D-AE6B-4254-ACFE-D943FD6AAB9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54" y="3"/>
                  <a:ext cx="4332" cy="4314"/>
                  <a:chOff x="954" y="3"/>
                  <a:chExt cx="4332" cy="4314"/>
                </a:xfrm>
              </p:grpSpPr>
              <p:sp>
                <p:nvSpPr>
                  <p:cNvPr id="974" name="Freeform 14">
                    <a:extLst>
                      <a:ext uri="{FF2B5EF4-FFF2-40B4-BE49-F238E27FC236}">
                        <a16:creationId xmlns:a16="http://schemas.microsoft.com/office/drawing/2014/main" id="{AEDD9A6E-A5F1-4730-A72F-3FC064AED1E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06" y="2644"/>
                    <a:ext cx="719" cy="221"/>
                  </a:xfrm>
                  <a:custGeom>
                    <a:avLst/>
                    <a:gdLst>
                      <a:gd name="T0" fmla="*/ 719 w 719"/>
                      <a:gd name="T1" fmla="*/ 60 h 221"/>
                      <a:gd name="T2" fmla="*/ 719 w 719"/>
                      <a:gd name="T3" fmla="*/ 60 h 221"/>
                      <a:gd name="T4" fmla="*/ 717 w 719"/>
                      <a:gd name="T5" fmla="*/ 69 h 221"/>
                      <a:gd name="T6" fmla="*/ 712 w 719"/>
                      <a:gd name="T7" fmla="*/ 89 h 221"/>
                      <a:gd name="T8" fmla="*/ 707 w 719"/>
                      <a:gd name="T9" fmla="*/ 101 h 221"/>
                      <a:gd name="T10" fmla="*/ 701 w 719"/>
                      <a:gd name="T11" fmla="*/ 114 h 221"/>
                      <a:gd name="T12" fmla="*/ 691 w 719"/>
                      <a:gd name="T13" fmla="*/ 127 h 221"/>
                      <a:gd name="T14" fmla="*/ 679 w 719"/>
                      <a:gd name="T15" fmla="*/ 141 h 221"/>
                      <a:gd name="T16" fmla="*/ 679 w 719"/>
                      <a:gd name="T17" fmla="*/ 141 h 221"/>
                      <a:gd name="T18" fmla="*/ 667 w 719"/>
                      <a:gd name="T19" fmla="*/ 151 h 221"/>
                      <a:gd name="T20" fmla="*/ 655 w 719"/>
                      <a:gd name="T21" fmla="*/ 158 h 221"/>
                      <a:gd name="T22" fmla="*/ 643 w 719"/>
                      <a:gd name="T23" fmla="*/ 161 h 221"/>
                      <a:gd name="T24" fmla="*/ 628 w 719"/>
                      <a:gd name="T25" fmla="*/ 164 h 221"/>
                      <a:gd name="T26" fmla="*/ 578 w 719"/>
                      <a:gd name="T27" fmla="*/ 173 h 221"/>
                      <a:gd name="T28" fmla="*/ 538 w 719"/>
                      <a:gd name="T29" fmla="*/ 178 h 221"/>
                      <a:gd name="T30" fmla="*/ 484 w 719"/>
                      <a:gd name="T31" fmla="*/ 188 h 221"/>
                      <a:gd name="T32" fmla="*/ 484 w 719"/>
                      <a:gd name="T33" fmla="*/ 188 h 221"/>
                      <a:gd name="T34" fmla="*/ 420 w 719"/>
                      <a:gd name="T35" fmla="*/ 198 h 221"/>
                      <a:gd name="T36" fmla="*/ 353 w 719"/>
                      <a:gd name="T37" fmla="*/ 206 h 221"/>
                      <a:gd name="T38" fmla="*/ 287 w 719"/>
                      <a:gd name="T39" fmla="*/ 211 h 221"/>
                      <a:gd name="T40" fmla="*/ 223 w 719"/>
                      <a:gd name="T41" fmla="*/ 216 h 221"/>
                      <a:gd name="T42" fmla="*/ 126 w 719"/>
                      <a:gd name="T43" fmla="*/ 220 h 221"/>
                      <a:gd name="T44" fmla="*/ 87 w 719"/>
                      <a:gd name="T45" fmla="*/ 221 h 221"/>
                      <a:gd name="T46" fmla="*/ 0 w 719"/>
                      <a:gd name="T47" fmla="*/ 101 h 221"/>
                      <a:gd name="T48" fmla="*/ 0 w 719"/>
                      <a:gd name="T49" fmla="*/ 101 h 221"/>
                      <a:gd name="T50" fmla="*/ 0 w 719"/>
                      <a:gd name="T51" fmla="*/ 97 h 221"/>
                      <a:gd name="T52" fmla="*/ 3 w 719"/>
                      <a:gd name="T53" fmla="*/ 94 h 221"/>
                      <a:gd name="T54" fmla="*/ 12 w 719"/>
                      <a:gd name="T55" fmla="*/ 89 h 221"/>
                      <a:gd name="T56" fmla="*/ 23 w 719"/>
                      <a:gd name="T57" fmla="*/ 84 h 221"/>
                      <a:gd name="T58" fmla="*/ 40 w 719"/>
                      <a:gd name="T59" fmla="*/ 77 h 221"/>
                      <a:gd name="T60" fmla="*/ 65 w 719"/>
                      <a:gd name="T61" fmla="*/ 69 h 221"/>
                      <a:gd name="T62" fmla="*/ 101 w 719"/>
                      <a:gd name="T63" fmla="*/ 60 h 221"/>
                      <a:gd name="T64" fmla="*/ 101 w 719"/>
                      <a:gd name="T65" fmla="*/ 60 h 221"/>
                      <a:gd name="T66" fmla="*/ 154 w 719"/>
                      <a:gd name="T67" fmla="*/ 50 h 221"/>
                      <a:gd name="T68" fmla="*/ 230 w 719"/>
                      <a:gd name="T69" fmla="*/ 40 h 221"/>
                      <a:gd name="T70" fmla="*/ 319 w 719"/>
                      <a:gd name="T71" fmla="*/ 30 h 221"/>
                      <a:gd name="T72" fmla="*/ 412 w 719"/>
                      <a:gd name="T73" fmla="*/ 22 h 221"/>
                      <a:gd name="T74" fmla="*/ 575 w 719"/>
                      <a:gd name="T75" fmla="*/ 6 h 221"/>
                      <a:gd name="T76" fmla="*/ 645 w 719"/>
                      <a:gd name="T77" fmla="*/ 0 h 221"/>
                      <a:gd name="T78" fmla="*/ 719 w 719"/>
                      <a:gd name="T79" fmla="*/ 60 h 2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719" h="221">
                        <a:moveTo>
                          <a:pt x="719" y="60"/>
                        </a:moveTo>
                        <a:lnTo>
                          <a:pt x="719" y="60"/>
                        </a:lnTo>
                        <a:lnTo>
                          <a:pt x="717" y="69"/>
                        </a:lnTo>
                        <a:lnTo>
                          <a:pt x="712" y="89"/>
                        </a:lnTo>
                        <a:lnTo>
                          <a:pt x="707" y="101"/>
                        </a:lnTo>
                        <a:lnTo>
                          <a:pt x="701" y="114"/>
                        </a:lnTo>
                        <a:lnTo>
                          <a:pt x="691" y="127"/>
                        </a:lnTo>
                        <a:lnTo>
                          <a:pt x="679" y="141"/>
                        </a:lnTo>
                        <a:lnTo>
                          <a:pt x="679" y="141"/>
                        </a:lnTo>
                        <a:lnTo>
                          <a:pt x="667" y="151"/>
                        </a:lnTo>
                        <a:lnTo>
                          <a:pt x="655" y="158"/>
                        </a:lnTo>
                        <a:lnTo>
                          <a:pt x="643" y="161"/>
                        </a:lnTo>
                        <a:lnTo>
                          <a:pt x="628" y="164"/>
                        </a:lnTo>
                        <a:lnTo>
                          <a:pt x="578" y="173"/>
                        </a:lnTo>
                        <a:lnTo>
                          <a:pt x="538" y="178"/>
                        </a:lnTo>
                        <a:lnTo>
                          <a:pt x="484" y="188"/>
                        </a:lnTo>
                        <a:lnTo>
                          <a:pt x="484" y="188"/>
                        </a:lnTo>
                        <a:lnTo>
                          <a:pt x="420" y="198"/>
                        </a:lnTo>
                        <a:lnTo>
                          <a:pt x="353" y="206"/>
                        </a:lnTo>
                        <a:lnTo>
                          <a:pt x="287" y="211"/>
                        </a:lnTo>
                        <a:lnTo>
                          <a:pt x="223" y="216"/>
                        </a:lnTo>
                        <a:lnTo>
                          <a:pt x="126" y="220"/>
                        </a:lnTo>
                        <a:lnTo>
                          <a:pt x="87" y="221"/>
                        </a:lnTo>
                        <a:lnTo>
                          <a:pt x="0" y="101"/>
                        </a:lnTo>
                        <a:lnTo>
                          <a:pt x="0" y="101"/>
                        </a:lnTo>
                        <a:lnTo>
                          <a:pt x="0" y="97"/>
                        </a:lnTo>
                        <a:lnTo>
                          <a:pt x="3" y="94"/>
                        </a:lnTo>
                        <a:lnTo>
                          <a:pt x="12" y="89"/>
                        </a:lnTo>
                        <a:lnTo>
                          <a:pt x="23" y="84"/>
                        </a:lnTo>
                        <a:lnTo>
                          <a:pt x="40" y="77"/>
                        </a:lnTo>
                        <a:lnTo>
                          <a:pt x="65" y="69"/>
                        </a:lnTo>
                        <a:lnTo>
                          <a:pt x="101" y="60"/>
                        </a:lnTo>
                        <a:lnTo>
                          <a:pt x="101" y="60"/>
                        </a:lnTo>
                        <a:lnTo>
                          <a:pt x="154" y="50"/>
                        </a:lnTo>
                        <a:lnTo>
                          <a:pt x="230" y="40"/>
                        </a:lnTo>
                        <a:lnTo>
                          <a:pt x="319" y="30"/>
                        </a:lnTo>
                        <a:lnTo>
                          <a:pt x="412" y="22"/>
                        </a:lnTo>
                        <a:lnTo>
                          <a:pt x="575" y="6"/>
                        </a:lnTo>
                        <a:lnTo>
                          <a:pt x="645" y="0"/>
                        </a:lnTo>
                        <a:lnTo>
                          <a:pt x="719" y="60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75" name="Freeform 15">
                    <a:extLst>
                      <a:ext uri="{FF2B5EF4-FFF2-40B4-BE49-F238E27FC236}">
                        <a16:creationId xmlns:a16="http://schemas.microsoft.com/office/drawing/2014/main" id="{3AA40BB3-36EF-4C09-BFEE-FE9802F164C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5091" y="3289"/>
                    <a:ext cx="141" cy="208"/>
                  </a:xfrm>
                  <a:custGeom>
                    <a:avLst/>
                    <a:gdLst>
                      <a:gd name="T0" fmla="*/ 141 w 141"/>
                      <a:gd name="T1" fmla="*/ 74 h 208"/>
                      <a:gd name="T2" fmla="*/ 141 w 141"/>
                      <a:gd name="T3" fmla="*/ 74 h 208"/>
                      <a:gd name="T4" fmla="*/ 137 w 141"/>
                      <a:gd name="T5" fmla="*/ 80 h 208"/>
                      <a:gd name="T6" fmla="*/ 129 w 141"/>
                      <a:gd name="T7" fmla="*/ 87 h 208"/>
                      <a:gd name="T8" fmla="*/ 106 w 141"/>
                      <a:gd name="T9" fmla="*/ 106 h 208"/>
                      <a:gd name="T10" fmla="*/ 94 w 141"/>
                      <a:gd name="T11" fmla="*/ 116 h 208"/>
                      <a:gd name="T12" fmla="*/ 82 w 141"/>
                      <a:gd name="T13" fmla="*/ 126 h 208"/>
                      <a:gd name="T14" fmla="*/ 72 w 141"/>
                      <a:gd name="T15" fmla="*/ 137 h 208"/>
                      <a:gd name="T16" fmla="*/ 67 w 141"/>
                      <a:gd name="T17" fmla="*/ 148 h 208"/>
                      <a:gd name="T18" fmla="*/ 67 w 141"/>
                      <a:gd name="T19" fmla="*/ 148 h 208"/>
                      <a:gd name="T20" fmla="*/ 60 w 141"/>
                      <a:gd name="T21" fmla="*/ 168 h 208"/>
                      <a:gd name="T22" fmla="*/ 57 w 141"/>
                      <a:gd name="T23" fmla="*/ 188 h 208"/>
                      <a:gd name="T24" fmla="*/ 53 w 141"/>
                      <a:gd name="T25" fmla="*/ 208 h 208"/>
                      <a:gd name="T26" fmla="*/ 53 w 141"/>
                      <a:gd name="T27" fmla="*/ 208 h 208"/>
                      <a:gd name="T28" fmla="*/ 43 w 141"/>
                      <a:gd name="T29" fmla="*/ 198 h 208"/>
                      <a:gd name="T30" fmla="*/ 35 w 141"/>
                      <a:gd name="T31" fmla="*/ 186 h 208"/>
                      <a:gd name="T32" fmla="*/ 25 w 141"/>
                      <a:gd name="T33" fmla="*/ 171 h 208"/>
                      <a:gd name="T34" fmla="*/ 15 w 141"/>
                      <a:gd name="T35" fmla="*/ 154 h 208"/>
                      <a:gd name="T36" fmla="*/ 6 w 141"/>
                      <a:gd name="T37" fmla="*/ 136 h 208"/>
                      <a:gd name="T38" fmla="*/ 0 w 141"/>
                      <a:gd name="T39" fmla="*/ 117 h 208"/>
                      <a:gd name="T40" fmla="*/ 0 w 141"/>
                      <a:gd name="T41" fmla="*/ 109 h 208"/>
                      <a:gd name="T42" fmla="*/ 0 w 141"/>
                      <a:gd name="T43" fmla="*/ 100 h 208"/>
                      <a:gd name="T44" fmla="*/ 0 w 141"/>
                      <a:gd name="T45" fmla="*/ 100 h 208"/>
                      <a:gd name="T46" fmla="*/ 3 w 141"/>
                      <a:gd name="T47" fmla="*/ 84 h 208"/>
                      <a:gd name="T48" fmla="*/ 11 w 141"/>
                      <a:gd name="T49" fmla="*/ 67 h 208"/>
                      <a:gd name="T50" fmla="*/ 20 w 141"/>
                      <a:gd name="T51" fmla="*/ 50 h 208"/>
                      <a:gd name="T52" fmla="*/ 32 w 141"/>
                      <a:gd name="T53" fmla="*/ 35 h 208"/>
                      <a:gd name="T54" fmla="*/ 50 w 141"/>
                      <a:gd name="T55" fmla="*/ 11 h 208"/>
                      <a:gd name="T56" fmla="*/ 60 w 141"/>
                      <a:gd name="T57" fmla="*/ 0 h 208"/>
                      <a:gd name="T58" fmla="*/ 60 w 141"/>
                      <a:gd name="T59" fmla="*/ 0 h 208"/>
                      <a:gd name="T60" fmla="*/ 62 w 141"/>
                      <a:gd name="T61" fmla="*/ 0 h 208"/>
                      <a:gd name="T62" fmla="*/ 69 w 141"/>
                      <a:gd name="T63" fmla="*/ 0 h 208"/>
                      <a:gd name="T64" fmla="*/ 85 w 141"/>
                      <a:gd name="T65" fmla="*/ 3 h 208"/>
                      <a:gd name="T66" fmla="*/ 95 w 141"/>
                      <a:gd name="T67" fmla="*/ 8 h 208"/>
                      <a:gd name="T68" fmla="*/ 106 w 141"/>
                      <a:gd name="T69" fmla="*/ 13 h 208"/>
                      <a:gd name="T70" fmla="*/ 114 w 141"/>
                      <a:gd name="T71" fmla="*/ 18 h 208"/>
                      <a:gd name="T72" fmla="*/ 121 w 141"/>
                      <a:gd name="T73" fmla="*/ 27 h 208"/>
                      <a:gd name="T74" fmla="*/ 121 w 141"/>
                      <a:gd name="T75" fmla="*/ 27 h 208"/>
                      <a:gd name="T76" fmla="*/ 131 w 141"/>
                      <a:gd name="T77" fmla="*/ 42 h 208"/>
                      <a:gd name="T78" fmla="*/ 137 w 141"/>
                      <a:gd name="T79" fmla="*/ 53 h 208"/>
                      <a:gd name="T80" fmla="*/ 141 w 141"/>
                      <a:gd name="T81" fmla="*/ 64 h 208"/>
                      <a:gd name="T82" fmla="*/ 141 w 141"/>
                      <a:gd name="T83" fmla="*/ 74 h 208"/>
                      <a:gd name="T84" fmla="*/ 141 w 141"/>
                      <a:gd name="T85" fmla="*/ 74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41" h="208">
                        <a:moveTo>
                          <a:pt x="141" y="74"/>
                        </a:moveTo>
                        <a:lnTo>
                          <a:pt x="141" y="74"/>
                        </a:lnTo>
                        <a:lnTo>
                          <a:pt x="137" y="80"/>
                        </a:lnTo>
                        <a:lnTo>
                          <a:pt x="129" y="87"/>
                        </a:lnTo>
                        <a:lnTo>
                          <a:pt x="106" y="106"/>
                        </a:lnTo>
                        <a:lnTo>
                          <a:pt x="94" y="116"/>
                        </a:lnTo>
                        <a:lnTo>
                          <a:pt x="82" y="126"/>
                        </a:lnTo>
                        <a:lnTo>
                          <a:pt x="72" y="137"/>
                        </a:lnTo>
                        <a:lnTo>
                          <a:pt x="67" y="148"/>
                        </a:lnTo>
                        <a:lnTo>
                          <a:pt x="67" y="148"/>
                        </a:lnTo>
                        <a:lnTo>
                          <a:pt x="60" y="168"/>
                        </a:lnTo>
                        <a:lnTo>
                          <a:pt x="57" y="188"/>
                        </a:lnTo>
                        <a:lnTo>
                          <a:pt x="53" y="208"/>
                        </a:lnTo>
                        <a:lnTo>
                          <a:pt x="53" y="208"/>
                        </a:lnTo>
                        <a:lnTo>
                          <a:pt x="43" y="198"/>
                        </a:lnTo>
                        <a:lnTo>
                          <a:pt x="35" y="186"/>
                        </a:lnTo>
                        <a:lnTo>
                          <a:pt x="25" y="171"/>
                        </a:lnTo>
                        <a:lnTo>
                          <a:pt x="15" y="154"/>
                        </a:lnTo>
                        <a:lnTo>
                          <a:pt x="6" y="136"/>
                        </a:lnTo>
                        <a:lnTo>
                          <a:pt x="0" y="117"/>
                        </a:lnTo>
                        <a:lnTo>
                          <a:pt x="0" y="109"/>
                        </a:lnTo>
                        <a:lnTo>
                          <a:pt x="0" y="100"/>
                        </a:lnTo>
                        <a:lnTo>
                          <a:pt x="0" y="100"/>
                        </a:lnTo>
                        <a:lnTo>
                          <a:pt x="3" y="84"/>
                        </a:lnTo>
                        <a:lnTo>
                          <a:pt x="11" y="67"/>
                        </a:lnTo>
                        <a:lnTo>
                          <a:pt x="20" y="50"/>
                        </a:lnTo>
                        <a:lnTo>
                          <a:pt x="32" y="35"/>
                        </a:lnTo>
                        <a:lnTo>
                          <a:pt x="50" y="11"/>
                        </a:lnTo>
                        <a:lnTo>
                          <a:pt x="60" y="0"/>
                        </a:lnTo>
                        <a:lnTo>
                          <a:pt x="60" y="0"/>
                        </a:lnTo>
                        <a:lnTo>
                          <a:pt x="62" y="0"/>
                        </a:lnTo>
                        <a:lnTo>
                          <a:pt x="69" y="0"/>
                        </a:lnTo>
                        <a:lnTo>
                          <a:pt x="85" y="3"/>
                        </a:lnTo>
                        <a:lnTo>
                          <a:pt x="95" y="8"/>
                        </a:lnTo>
                        <a:lnTo>
                          <a:pt x="106" y="13"/>
                        </a:lnTo>
                        <a:lnTo>
                          <a:pt x="114" y="18"/>
                        </a:lnTo>
                        <a:lnTo>
                          <a:pt x="121" y="27"/>
                        </a:lnTo>
                        <a:lnTo>
                          <a:pt x="121" y="27"/>
                        </a:lnTo>
                        <a:lnTo>
                          <a:pt x="131" y="42"/>
                        </a:lnTo>
                        <a:lnTo>
                          <a:pt x="137" y="53"/>
                        </a:lnTo>
                        <a:lnTo>
                          <a:pt x="141" y="64"/>
                        </a:lnTo>
                        <a:lnTo>
                          <a:pt x="141" y="74"/>
                        </a:lnTo>
                        <a:lnTo>
                          <a:pt x="141" y="74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76" name="Freeform 16">
                    <a:extLst>
                      <a:ext uri="{FF2B5EF4-FFF2-40B4-BE49-F238E27FC236}">
                        <a16:creationId xmlns:a16="http://schemas.microsoft.com/office/drawing/2014/main" id="{8FA8742F-2D59-43C9-8ACE-A036E927A2C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23" y="2644"/>
                    <a:ext cx="720" cy="221"/>
                  </a:xfrm>
                  <a:custGeom>
                    <a:avLst/>
                    <a:gdLst>
                      <a:gd name="T0" fmla="*/ 0 w 720"/>
                      <a:gd name="T1" fmla="*/ 60 h 221"/>
                      <a:gd name="T2" fmla="*/ 0 w 720"/>
                      <a:gd name="T3" fmla="*/ 60 h 221"/>
                      <a:gd name="T4" fmla="*/ 2 w 720"/>
                      <a:gd name="T5" fmla="*/ 69 h 221"/>
                      <a:gd name="T6" fmla="*/ 7 w 720"/>
                      <a:gd name="T7" fmla="*/ 89 h 221"/>
                      <a:gd name="T8" fmla="*/ 12 w 720"/>
                      <a:gd name="T9" fmla="*/ 101 h 221"/>
                      <a:gd name="T10" fmla="*/ 19 w 720"/>
                      <a:gd name="T11" fmla="*/ 114 h 221"/>
                      <a:gd name="T12" fmla="*/ 29 w 720"/>
                      <a:gd name="T13" fmla="*/ 127 h 221"/>
                      <a:gd name="T14" fmla="*/ 41 w 720"/>
                      <a:gd name="T15" fmla="*/ 141 h 221"/>
                      <a:gd name="T16" fmla="*/ 41 w 720"/>
                      <a:gd name="T17" fmla="*/ 141 h 221"/>
                      <a:gd name="T18" fmla="*/ 52 w 720"/>
                      <a:gd name="T19" fmla="*/ 151 h 221"/>
                      <a:gd name="T20" fmla="*/ 64 w 720"/>
                      <a:gd name="T21" fmla="*/ 158 h 221"/>
                      <a:gd name="T22" fmla="*/ 76 w 720"/>
                      <a:gd name="T23" fmla="*/ 161 h 221"/>
                      <a:gd name="T24" fmla="*/ 91 w 720"/>
                      <a:gd name="T25" fmla="*/ 164 h 221"/>
                      <a:gd name="T26" fmla="*/ 141 w 720"/>
                      <a:gd name="T27" fmla="*/ 173 h 221"/>
                      <a:gd name="T28" fmla="*/ 182 w 720"/>
                      <a:gd name="T29" fmla="*/ 178 h 221"/>
                      <a:gd name="T30" fmla="*/ 236 w 720"/>
                      <a:gd name="T31" fmla="*/ 188 h 221"/>
                      <a:gd name="T32" fmla="*/ 236 w 720"/>
                      <a:gd name="T33" fmla="*/ 188 h 221"/>
                      <a:gd name="T34" fmla="*/ 299 w 720"/>
                      <a:gd name="T35" fmla="*/ 198 h 221"/>
                      <a:gd name="T36" fmla="*/ 367 w 720"/>
                      <a:gd name="T37" fmla="*/ 206 h 221"/>
                      <a:gd name="T38" fmla="*/ 432 w 720"/>
                      <a:gd name="T39" fmla="*/ 211 h 221"/>
                      <a:gd name="T40" fmla="*/ 494 w 720"/>
                      <a:gd name="T41" fmla="*/ 216 h 221"/>
                      <a:gd name="T42" fmla="*/ 594 w 720"/>
                      <a:gd name="T43" fmla="*/ 220 h 221"/>
                      <a:gd name="T44" fmla="*/ 632 w 720"/>
                      <a:gd name="T45" fmla="*/ 221 h 221"/>
                      <a:gd name="T46" fmla="*/ 720 w 720"/>
                      <a:gd name="T47" fmla="*/ 101 h 221"/>
                      <a:gd name="T48" fmla="*/ 720 w 720"/>
                      <a:gd name="T49" fmla="*/ 101 h 221"/>
                      <a:gd name="T50" fmla="*/ 718 w 720"/>
                      <a:gd name="T51" fmla="*/ 97 h 221"/>
                      <a:gd name="T52" fmla="*/ 715 w 720"/>
                      <a:gd name="T53" fmla="*/ 94 h 221"/>
                      <a:gd name="T54" fmla="*/ 708 w 720"/>
                      <a:gd name="T55" fmla="*/ 89 h 221"/>
                      <a:gd name="T56" fmla="*/ 696 w 720"/>
                      <a:gd name="T57" fmla="*/ 84 h 221"/>
                      <a:gd name="T58" fmla="*/ 679 w 720"/>
                      <a:gd name="T59" fmla="*/ 77 h 221"/>
                      <a:gd name="T60" fmla="*/ 652 w 720"/>
                      <a:gd name="T61" fmla="*/ 69 h 221"/>
                      <a:gd name="T62" fmla="*/ 619 w 720"/>
                      <a:gd name="T63" fmla="*/ 60 h 221"/>
                      <a:gd name="T64" fmla="*/ 619 w 720"/>
                      <a:gd name="T65" fmla="*/ 60 h 221"/>
                      <a:gd name="T66" fmla="*/ 565 w 720"/>
                      <a:gd name="T67" fmla="*/ 50 h 221"/>
                      <a:gd name="T68" fmla="*/ 489 w 720"/>
                      <a:gd name="T69" fmla="*/ 40 h 221"/>
                      <a:gd name="T70" fmla="*/ 400 w 720"/>
                      <a:gd name="T71" fmla="*/ 30 h 221"/>
                      <a:gd name="T72" fmla="*/ 308 w 720"/>
                      <a:gd name="T73" fmla="*/ 22 h 221"/>
                      <a:gd name="T74" fmla="*/ 145 w 720"/>
                      <a:gd name="T75" fmla="*/ 6 h 221"/>
                      <a:gd name="T76" fmla="*/ 74 w 720"/>
                      <a:gd name="T77" fmla="*/ 0 h 221"/>
                      <a:gd name="T78" fmla="*/ 0 w 720"/>
                      <a:gd name="T79" fmla="*/ 60 h 2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720" h="221">
                        <a:moveTo>
                          <a:pt x="0" y="60"/>
                        </a:moveTo>
                        <a:lnTo>
                          <a:pt x="0" y="60"/>
                        </a:lnTo>
                        <a:lnTo>
                          <a:pt x="2" y="69"/>
                        </a:lnTo>
                        <a:lnTo>
                          <a:pt x="7" y="89"/>
                        </a:lnTo>
                        <a:lnTo>
                          <a:pt x="12" y="101"/>
                        </a:lnTo>
                        <a:lnTo>
                          <a:pt x="19" y="114"/>
                        </a:lnTo>
                        <a:lnTo>
                          <a:pt x="29" y="127"/>
                        </a:lnTo>
                        <a:lnTo>
                          <a:pt x="41" y="141"/>
                        </a:lnTo>
                        <a:lnTo>
                          <a:pt x="41" y="141"/>
                        </a:lnTo>
                        <a:lnTo>
                          <a:pt x="52" y="151"/>
                        </a:lnTo>
                        <a:lnTo>
                          <a:pt x="64" y="158"/>
                        </a:lnTo>
                        <a:lnTo>
                          <a:pt x="76" y="161"/>
                        </a:lnTo>
                        <a:lnTo>
                          <a:pt x="91" y="164"/>
                        </a:lnTo>
                        <a:lnTo>
                          <a:pt x="141" y="173"/>
                        </a:lnTo>
                        <a:lnTo>
                          <a:pt x="182" y="178"/>
                        </a:lnTo>
                        <a:lnTo>
                          <a:pt x="236" y="188"/>
                        </a:lnTo>
                        <a:lnTo>
                          <a:pt x="236" y="188"/>
                        </a:lnTo>
                        <a:lnTo>
                          <a:pt x="299" y="198"/>
                        </a:lnTo>
                        <a:lnTo>
                          <a:pt x="367" y="206"/>
                        </a:lnTo>
                        <a:lnTo>
                          <a:pt x="432" y="211"/>
                        </a:lnTo>
                        <a:lnTo>
                          <a:pt x="494" y="216"/>
                        </a:lnTo>
                        <a:lnTo>
                          <a:pt x="594" y="220"/>
                        </a:lnTo>
                        <a:lnTo>
                          <a:pt x="632" y="221"/>
                        </a:lnTo>
                        <a:lnTo>
                          <a:pt x="720" y="101"/>
                        </a:lnTo>
                        <a:lnTo>
                          <a:pt x="720" y="101"/>
                        </a:lnTo>
                        <a:lnTo>
                          <a:pt x="718" y="97"/>
                        </a:lnTo>
                        <a:lnTo>
                          <a:pt x="715" y="94"/>
                        </a:lnTo>
                        <a:lnTo>
                          <a:pt x="708" y="89"/>
                        </a:lnTo>
                        <a:lnTo>
                          <a:pt x="696" y="84"/>
                        </a:lnTo>
                        <a:lnTo>
                          <a:pt x="679" y="77"/>
                        </a:lnTo>
                        <a:lnTo>
                          <a:pt x="652" y="69"/>
                        </a:lnTo>
                        <a:lnTo>
                          <a:pt x="619" y="60"/>
                        </a:lnTo>
                        <a:lnTo>
                          <a:pt x="619" y="60"/>
                        </a:lnTo>
                        <a:lnTo>
                          <a:pt x="565" y="50"/>
                        </a:lnTo>
                        <a:lnTo>
                          <a:pt x="489" y="40"/>
                        </a:lnTo>
                        <a:lnTo>
                          <a:pt x="400" y="30"/>
                        </a:lnTo>
                        <a:lnTo>
                          <a:pt x="308" y="22"/>
                        </a:lnTo>
                        <a:lnTo>
                          <a:pt x="145" y="6"/>
                        </a:lnTo>
                        <a:lnTo>
                          <a:pt x="74" y="0"/>
                        </a:lnTo>
                        <a:lnTo>
                          <a:pt x="0" y="60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77" name="Freeform 17">
                    <a:extLst>
                      <a:ext uri="{FF2B5EF4-FFF2-40B4-BE49-F238E27FC236}">
                        <a16:creationId xmlns:a16="http://schemas.microsoft.com/office/drawing/2014/main" id="{C793CE0D-B923-4E3F-948C-84CA9193A7A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17" y="3289"/>
                    <a:ext cx="141" cy="208"/>
                  </a:xfrm>
                  <a:custGeom>
                    <a:avLst/>
                    <a:gdLst>
                      <a:gd name="T0" fmla="*/ 0 w 141"/>
                      <a:gd name="T1" fmla="*/ 74 h 208"/>
                      <a:gd name="T2" fmla="*/ 0 w 141"/>
                      <a:gd name="T3" fmla="*/ 74 h 208"/>
                      <a:gd name="T4" fmla="*/ 3 w 141"/>
                      <a:gd name="T5" fmla="*/ 80 h 208"/>
                      <a:gd name="T6" fmla="*/ 11 w 141"/>
                      <a:gd name="T7" fmla="*/ 87 h 208"/>
                      <a:gd name="T8" fmla="*/ 35 w 141"/>
                      <a:gd name="T9" fmla="*/ 106 h 208"/>
                      <a:gd name="T10" fmla="*/ 47 w 141"/>
                      <a:gd name="T11" fmla="*/ 116 h 208"/>
                      <a:gd name="T12" fmla="*/ 58 w 141"/>
                      <a:gd name="T13" fmla="*/ 126 h 208"/>
                      <a:gd name="T14" fmla="*/ 68 w 141"/>
                      <a:gd name="T15" fmla="*/ 137 h 208"/>
                      <a:gd name="T16" fmla="*/ 74 w 141"/>
                      <a:gd name="T17" fmla="*/ 148 h 208"/>
                      <a:gd name="T18" fmla="*/ 74 w 141"/>
                      <a:gd name="T19" fmla="*/ 148 h 208"/>
                      <a:gd name="T20" fmla="*/ 79 w 141"/>
                      <a:gd name="T21" fmla="*/ 168 h 208"/>
                      <a:gd name="T22" fmla="*/ 84 w 141"/>
                      <a:gd name="T23" fmla="*/ 188 h 208"/>
                      <a:gd name="T24" fmla="*/ 87 w 141"/>
                      <a:gd name="T25" fmla="*/ 208 h 208"/>
                      <a:gd name="T26" fmla="*/ 87 w 141"/>
                      <a:gd name="T27" fmla="*/ 208 h 208"/>
                      <a:gd name="T28" fmla="*/ 95 w 141"/>
                      <a:gd name="T29" fmla="*/ 198 h 208"/>
                      <a:gd name="T30" fmla="*/ 105 w 141"/>
                      <a:gd name="T31" fmla="*/ 186 h 208"/>
                      <a:gd name="T32" fmla="*/ 116 w 141"/>
                      <a:gd name="T33" fmla="*/ 171 h 208"/>
                      <a:gd name="T34" fmla="*/ 126 w 141"/>
                      <a:gd name="T35" fmla="*/ 154 h 208"/>
                      <a:gd name="T36" fmla="*/ 134 w 141"/>
                      <a:gd name="T37" fmla="*/ 136 h 208"/>
                      <a:gd name="T38" fmla="*/ 139 w 141"/>
                      <a:gd name="T39" fmla="*/ 117 h 208"/>
                      <a:gd name="T40" fmla="*/ 141 w 141"/>
                      <a:gd name="T41" fmla="*/ 109 h 208"/>
                      <a:gd name="T42" fmla="*/ 141 w 141"/>
                      <a:gd name="T43" fmla="*/ 100 h 208"/>
                      <a:gd name="T44" fmla="*/ 141 w 141"/>
                      <a:gd name="T45" fmla="*/ 100 h 208"/>
                      <a:gd name="T46" fmla="*/ 137 w 141"/>
                      <a:gd name="T47" fmla="*/ 84 h 208"/>
                      <a:gd name="T48" fmla="*/ 129 w 141"/>
                      <a:gd name="T49" fmla="*/ 67 h 208"/>
                      <a:gd name="T50" fmla="*/ 121 w 141"/>
                      <a:gd name="T51" fmla="*/ 50 h 208"/>
                      <a:gd name="T52" fmla="*/ 109 w 141"/>
                      <a:gd name="T53" fmla="*/ 35 h 208"/>
                      <a:gd name="T54" fmla="*/ 90 w 141"/>
                      <a:gd name="T55" fmla="*/ 11 h 208"/>
                      <a:gd name="T56" fmla="*/ 80 w 141"/>
                      <a:gd name="T57" fmla="*/ 0 h 208"/>
                      <a:gd name="T58" fmla="*/ 80 w 141"/>
                      <a:gd name="T59" fmla="*/ 0 h 208"/>
                      <a:gd name="T60" fmla="*/ 79 w 141"/>
                      <a:gd name="T61" fmla="*/ 0 h 208"/>
                      <a:gd name="T62" fmla="*/ 72 w 141"/>
                      <a:gd name="T63" fmla="*/ 0 h 208"/>
                      <a:gd name="T64" fmla="*/ 55 w 141"/>
                      <a:gd name="T65" fmla="*/ 3 h 208"/>
                      <a:gd name="T66" fmla="*/ 45 w 141"/>
                      <a:gd name="T67" fmla="*/ 8 h 208"/>
                      <a:gd name="T68" fmla="*/ 35 w 141"/>
                      <a:gd name="T69" fmla="*/ 13 h 208"/>
                      <a:gd name="T70" fmla="*/ 26 w 141"/>
                      <a:gd name="T71" fmla="*/ 18 h 208"/>
                      <a:gd name="T72" fmla="*/ 20 w 141"/>
                      <a:gd name="T73" fmla="*/ 27 h 208"/>
                      <a:gd name="T74" fmla="*/ 20 w 141"/>
                      <a:gd name="T75" fmla="*/ 27 h 208"/>
                      <a:gd name="T76" fmla="*/ 10 w 141"/>
                      <a:gd name="T77" fmla="*/ 42 h 208"/>
                      <a:gd name="T78" fmla="*/ 3 w 141"/>
                      <a:gd name="T79" fmla="*/ 53 h 208"/>
                      <a:gd name="T80" fmla="*/ 0 w 141"/>
                      <a:gd name="T81" fmla="*/ 64 h 208"/>
                      <a:gd name="T82" fmla="*/ 0 w 141"/>
                      <a:gd name="T83" fmla="*/ 74 h 208"/>
                      <a:gd name="T84" fmla="*/ 0 w 141"/>
                      <a:gd name="T85" fmla="*/ 74 h 2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41" h="208">
                        <a:moveTo>
                          <a:pt x="0" y="74"/>
                        </a:moveTo>
                        <a:lnTo>
                          <a:pt x="0" y="74"/>
                        </a:lnTo>
                        <a:lnTo>
                          <a:pt x="3" y="80"/>
                        </a:lnTo>
                        <a:lnTo>
                          <a:pt x="11" y="87"/>
                        </a:lnTo>
                        <a:lnTo>
                          <a:pt x="35" y="106"/>
                        </a:lnTo>
                        <a:lnTo>
                          <a:pt x="47" y="116"/>
                        </a:lnTo>
                        <a:lnTo>
                          <a:pt x="58" y="126"/>
                        </a:lnTo>
                        <a:lnTo>
                          <a:pt x="68" y="137"/>
                        </a:lnTo>
                        <a:lnTo>
                          <a:pt x="74" y="148"/>
                        </a:lnTo>
                        <a:lnTo>
                          <a:pt x="74" y="148"/>
                        </a:lnTo>
                        <a:lnTo>
                          <a:pt x="79" y="168"/>
                        </a:lnTo>
                        <a:lnTo>
                          <a:pt x="84" y="188"/>
                        </a:lnTo>
                        <a:lnTo>
                          <a:pt x="87" y="208"/>
                        </a:lnTo>
                        <a:lnTo>
                          <a:pt x="87" y="208"/>
                        </a:lnTo>
                        <a:lnTo>
                          <a:pt x="95" y="198"/>
                        </a:lnTo>
                        <a:lnTo>
                          <a:pt x="105" y="186"/>
                        </a:lnTo>
                        <a:lnTo>
                          <a:pt x="116" y="171"/>
                        </a:lnTo>
                        <a:lnTo>
                          <a:pt x="126" y="154"/>
                        </a:lnTo>
                        <a:lnTo>
                          <a:pt x="134" y="136"/>
                        </a:lnTo>
                        <a:lnTo>
                          <a:pt x="139" y="117"/>
                        </a:lnTo>
                        <a:lnTo>
                          <a:pt x="141" y="109"/>
                        </a:lnTo>
                        <a:lnTo>
                          <a:pt x="141" y="100"/>
                        </a:lnTo>
                        <a:lnTo>
                          <a:pt x="141" y="100"/>
                        </a:lnTo>
                        <a:lnTo>
                          <a:pt x="137" y="84"/>
                        </a:lnTo>
                        <a:lnTo>
                          <a:pt x="129" y="67"/>
                        </a:lnTo>
                        <a:lnTo>
                          <a:pt x="121" y="50"/>
                        </a:lnTo>
                        <a:lnTo>
                          <a:pt x="109" y="35"/>
                        </a:lnTo>
                        <a:lnTo>
                          <a:pt x="90" y="11"/>
                        </a:lnTo>
                        <a:lnTo>
                          <a:pt x="80" y="0"/>
                        </a:lnTo>
                        <a:lnTo>
                          <a:pt x="80" y="0"/>
                        </a:lnTo>
                        <a:lnTo>
                          <a:pt x="79" y="0"/>
                        </a:lnTo>
                        <a:lnTo>
                          <a:pt x="72" y="0"/>
                        </a:lnTo>
                        <a:lnTo>
                          <a:pt x="55" y="3"/>
                        </a:lnTo>
                        <a:lnTo>
                          <a:pt x="45" y="8"/>
                        </a:lnTo>
                        <a:lnTo>
                          <a:pt x="35" y="13"/>
                        </a:lnTo>
                        <a:lnTo>
                          <a:pt x="26" y="18"/>
                        </a:lnTo>
                        <a:lnTo>
                          <a:pt x="20" y="27"/>
                        </a:lnTo>
                        <a:lnTo>
                          <a:pt x="20" y="27"/>
                        </a:lnTo>
                        <a:lnTo>
                          <a:pt x="10" y="42"/>
                        </a:lnTo>
                        <a:lnTo>
                          <a:pt x="3" y="53"/>
                        </a:lnTo>
                        <a:lnTo>
                          <a:pt x="0" y="64"/>
                        </a:lnTo>
                        <a:lnTo>
                          <a:pt x="0" y="74"/>
                        </a:lnTo>
                        <a:lnTo>
                          <a:pt x="0" y="74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78" name="Freeform 18">
                    <a:extLst>
                      <a:ext uri="{FF2B5EF4-FFF2-40B4-BE49-F238E27FC236}">
                        <a16:creationId xmlns:a16="http://schemas.microsoft.com/office/drawing/2014/main" id="{1E4C2E25-C55E-46A5-B26F-B7C9EBD573F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79" y="4209"/>
                    <a:ext cx="719" cy="101"/>
                  </a:xfrm>
                  <a:custGeom>
                    <a:avLst/>
                    <a:gdLst>
                      <a:gd name="T0" fmla="*/ 0 w 719"/>
                      <a:gd name="T1" fmla="*/ 47 h 101"/>
                      <a:gd name="T2" fmla="*/ 17 w 719"/>
                      <a:gd name="T3" fmla="*/ 45 h 101"/>
                      <a:gd name="T4" fmla="*/ 54 w 719"/>
                      <a:gd name="T5" fmla="*/ 40 h 101"/>
                      <a:gd name="T6" fmla="*/ 65 w 719"/>
                      <a:gd name="T7" fmla="*/ 35 h 101"/>
                      <a:gd name="T8" fmla="*/ 94 w 719"/>
                      <a:gd name="T9" fmla="*/ 17 h 101"/>
                      <a:gd name="T10" fmla="*/ 123 w 719"/>
                      <a:gd name="T11" fmla="*/ 5 h 101"/>
                      <a:gd name="T12" fmla="*/ 175 w 719"/>
                      <a:gd name="T13" fmla="*/ 0 h 101"/>
                      <a:gd name="T14" fmla="*/ 195 w 719"/>
                      <a:gd name="T15" fmla="*/ 0 h 101"/>
                      <a:gd name="T16" fmla="*/ 225 w 719"/>
                      <a:gd name="T17" fmla="*/ 5 h 101"/>
                      <a:gd name="T18" fmla="*/ 257 w 719"/>
                      <a:gd name="T19" fmla="*/ 15 h 101"/>
                      <a:gd name="T20" fmla="*/ 287 w 719"/>
                      <a:gd name="T21" fmla="*/ 32 h 101"/>
                      <a:gd name="T22" fmla="*/ 312 w 719"/>
                      <a:gd name="T23" fmla="*/ 42 h 101"/>
                      <a:gd name="T24" fmla="*/ 334 w 719"/>
                      <a:gd name="T25" fmla="*/ 47 h 101"/>
                      <a:gd name="T26" fmla="*/ 349 w 719"/>
                      <a:gd name="T27" fmla="*/ 47 h 101"/>
                      <a:gd name="T28" fmla="*/ 378 w 719"/>
                      <a:gd name="T29" fmla="*/ 45 h 101"/>
                      <a:gd name="T30" fmla="*/ 425 w 719"/>
                      <a:gd name="T31" fmla="*/ 32 h 101"/>
                      <a:gd name="T32" fmla="*/ 465 w 719"/>
                      <a:gd name="T33" fmla="*/ 15 h 101"/>
                      <a:gd name="T34" fmla="*/ 514 w 719"/>
                      <a:gd name="T35" fmla="*/ 2 h 101"/>
                      <a:gd name="T36" fmla="*/ 544 w 719"/>
                      <a:gd name="T37" fmla="*/ 0 h 101"/>
                      <a:gd name="T38" fmla="*/ 573 w 719"/>
                      <a:gd name="T39" fmla="*/ 2 h 101"/>
                      <a:gd name="T40" fmla="*/ 615 w 719"/>
                      <a:gd name="T41" fmla="*/ 10 h 101"/>
                      <a:gd name="T42" fmla="*/ 652 w 719"/>
                      <a:gd name="T43" fmla="*/ 29 h 101"/>
                      <a:gd name="T44" fmla="*/ 672 w 719"/>
                      <a:gd name="T45" fmla="*/ 34 h 101"/>
                      <a:gd name="T46" fmla="*/ 691 w 719"/>
                      <a:gd name="T47" fmla="*/ 34 h 101"/>
                      <a:gd name="T48" fmla="*/ 718 w 719"/>
                      <a:gd name="T49" fmla="*/ 37 h 101"/>
                      <a:gd name="T50" fmla="*/ 719 w 719"/>
                      <a:gd name="T51" fmla="*/ 101 h 101"/>
                      <a:gd name="T52" fmla="*/ 702 w 719"/>
                      <a:gd name="T53" fmla="*/ 101 h 101"/>
                      <a:gd name="T54" fmla="*/ 652 w 719"/>
                      <a:gd name="T55" fmla="*/ 87 h 101"/>
                      <a:gd name="T56" fmla="*/ 623 w 719"/>
                      <a:gd name="T57" fmla="*/ 76 h 101"/>
                      <a:gd name="T58" fmla="*/ 586 w 719"/>
                      <a:gd name="T59" fmla="*/ 66 h 101"/>
                      <a:gd name="T60" fmla="*/ 556 w 719"/>
                      <a:gd name="T61" fmla="*/ 61 h 101"/>
                      <a:gd name="T62" fmla="*/ 538 w 719"/>
                      <a:gd name="T63" fmla="*/ 61 h 101"/>
                      <a:gd name="T64" fmla="*/ 506 w 719"/>
                      <a:gd name="T65" fmla="*/ 67 h 101"/>
                      <a:gd name="T66" fmla="*/ 460 w 719"/>
                      <a:gd name="T67" fmla="*/ 87 h 101"/>
                      <a:gd name="T68" fmla="*/ 405 w 719"/>
                      <a:gd name="T69" fmla="*/ 99 h 101"/>
                      <a:gd name="T70" fmla="*/ 363 w 719"/>
                      <a:gd name="T71" fmla="*/ 101 h 101"/>
                      <a:gd name="T72" fmla="*/ 323 w 719"/>
                      <a:gd name="T73" fmla="*/ 99 h 101"/>
                      <a:gd name="T74" fmla="*/ 294 w 719"/>
                      <a:gd name="T75" fmla="*/ 94 h 101"/>
                      <a:gd name="T76" fmla="*/ 262 w 719"/>
                      <a:gd name="T77" fmla="*/ 81 h 101"/>
                      <a:gd name="T78" fmla="*/ 235 w 719"/>
                      <a:gd name="T79" fmla="*/ 67 h 101"/>
                      <a:gd name="T80" fmla="*/ 213 w 719"/>
                      <a:gd name="T81" fmla="*/ 62 h 101"/>
                      <a:gd name="T82" fmla="*/ 181 w 719"/>
                      <a:gd name="T83" fmla="*/ 61 h 101"/>
                      <a:gd name="T84" fmla="*/ 148 w 719"/>
                      <a:gd name="T85" fmla="*/ 62 h 101"/>
                      <a:gd name="T86" fmla="*/ 101 w 719"/>
                      <a:gd name="T87" fmla="*/ 71 h 101"/>
                      <a:gd name="T88" fmla="*/ 76 w 719"/>
                      <a:gd name="T89" fmla="*/ 84 h 101"/>
                      <a:gd name="T90" fmla="*/ 60 w 719"/>
                      <a:gd name="T91" fmla="*/ 93 h 101"/>
                      <a:gd name="T92" fmla="*/ 54 w 719"/>
                      <a:gd name="T93" fmla="*/ 94 h 101"/>
                      <a:gd name="T94" fmla="*/ 20 w 719"/>
                      <a:gd name="T95" fmla="*/ 98 h 101"/>
                      <a:gd name="T96" fmla="*/ 0 w 719"/>
                      <a:gd name="T97" fmla="*/ 101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719" h="101">
                        <a:moveTo>
                          <a:pt x="0" y="101"/>
                        </a:moveTo>
                        <a:lnTo>
                          <a:pt x="0" y="47"/>
                        </a:lnTo>
                        <a:lnTo>
                          <a:pt x="0" y="47"/>
                        </a:lnTo>
                        <a:lnTo>
                          <a:pt x="17" y="45"/>
                        </a:lnTo>
                        <a:lnTo>
                          <a:pt x="33" y="44"/>
                        </a:lnTo>
                        <a:lnTo>
                          <a:pt x="54" y="40"/>
                        </a:lnTo>
                        <a:lnTo>
                          <a:pt x="54" y="40"/>
                        </a:lnTo>
                        <a:lnTo>
                          <a:pt x="65" y="35"/>
                        </a:lnTo>
                        <a:lnTo>
                          <a:pt x="76" y="30"/>
                        </a:lnTo>
                        <a:lnTo>
                          <a:pt x="94" y="17"/>
                        </a:lnTo>
                        <a:lnTo>
                          <a:pt x="106" y="10"/>
                        </a:lnTo>
                        <a:lnTo>
                          <a:pt x="123" y="5"/>
                        </a:lnTo>
                        <a:lnTo>
                          <a:pt x="144" y="2"/>
                        </a:lnTo>
                        <a:lnTo>
                          <a:pt x="175" y="0"/>
                        </a:lnTo>
                        <a:lnTo>
                          <a:pt x="175" y="0"/>
                        </a:lnTo>
                        <a:lnTo>
                          <a:pt x="195" y="0"/>
                        </a:lnTo>
                        <a:lnTo>
                          <a:pt x="212" y="2"/>
                        </a:lnTo>
                        <a:lnTo>
                          <a:pt x="225" y="5"/>
                        </a:lnTo>
                        <a:lnTo>
                          <a:pt x="239" y="7"/>
                        </a:lnTo>
                        <a:lnTo>
                          <a:pt x="257" y="15"/>
                        </a:lnTo>
                        <a:lnTo>
                          <a:pt x="274" y="24"/>
                        </a:lnTo>
                        <a:lnTo>
                          <a:pt x="287" y="32"/>
                        </a:lnTo>
                        <a:lnTo>
                          <a:pt x="304" y="40"/>
                        </a:lnTo>
                        <a:lnTo>
                          <a:pt x="312" y="42"/>
                        </a:lnTo>
                        <a:lnTo>
                          <a:pt x="323" y="45"/>
                        </a:lnTo>
                        <a:lnTo>
                          <a:pt x="334" y="47"/>
                        </a:lnTo>
                        <a:lnTo>
                          <a:pt x="349" y="47"/>
                        </a:lnTo>
                        <a:lnTo>
                          <a:pt x="349" y="47"/>
                        </a:lnTo>
                        <a:lnTo>
                          <a:pt x="365" y="47"/>
                        </a:lnTo>
                        <a:lnTo>
                          <a:pt x="378" y="45"/>
                        </a:lnTo>
                        <a:lnTo>
                          <a:pt x="402" y="40"/>
                        </a:lnTo>
                        <a:lnTo>
                          <a:pt x="425" y="32"/>
                        </a:lnTo>
                        <a:lnTo>
                          <a:pt x="445" y="24"/>
                        </a:lnTo>
                        <a:lnTo>
                          <a:pt x="465" y="15"/>
                        </a:lnTo>
                        <a:lnTo>
                          <a:pt x="489" y="7"/>
                        </a:lnTo>
                        <a:lnTo>
                          <a:pt x="514" y="2"/>
                        </a:lnTo>
                        <a:lnTo>
                          <a:pt x="529" y="0"/>
                        </a:lnTo>
                        <a:lnTo>
                          <a:pt x="544" y="0"/>
                        </a:lnTo>
                        <a:lnTo>
                          <a:pt x="544" y="0"/>
                        </a:lnTo>
                        <a:lnTo>
                          <a:pt x="573" y="2"/>
                        </a:lnTo>
                        <a:lnTo>
                          <a:pt x="597" y="5"/>
                        </a:lnTo>
                        <a:lnTo>
                          <a:pt x="615" y="10"/>
                        </a:lnTo>
                        <a:lnTo>
                          <a:pt x="630" y="17"/>
                        </a:lnTo>
                        <a:lnTo>
                          <a:pt x="652" y="29"/>
                        </a:lnTo>
                        <a:lnTo>
                          <a:pt x="662" y="32"/>
                        </a:lnTo>
                        <a:lnTo>
                          <a:pt x="672" y="34"/>
                        </a:lnTo>
                        <a:lnTo>
                          <a:pt x="672" y="34"/>
                        </a:lnTo>
                        <a:lnTo>
                          <a:pt x="691" y="34"/>
                        </a:lnTo>
                        <a:lnTo>
                          <a:pt x="706" y="35"/>
                        </a:lnTo>
                        <a:lnTo>
                          <a:pt x="718" y="37"/>
                        </a:lnTo>
                        <a:lnTo>
                          <a:pt x="719" y="101"/>
                        </a:lnTo>
                        <a:lnTo>
                          <a:pt x="719" y="101"/>
                        </a:lnTo>
                        <a:lnTo>
                          <a:pt x="714" y="101"/>
                        </a:lnTo>
                        <a:lnTo>
                          <a:pt x="702" y="101"/>
                        </a:lnTo>
                        <a:lnTo>
                          <a:pt x="681" y="96"/>
                        </a:lnTo>
                        <a:lnTo>
                          <a:pt x="652" y="87"/>
                        </a:lnTo>
                        <a:lnTo>
                          <a:pt x="652" y="87"/>
                        </a:lnTo>
                        <a:lnTo>
                          <a:pt x="623" y="76"/>
                        </a:lnTo>
                        <a:lnTo>
                          <a:pt x="598" y="67"/>
                        </a:lnTo>
                        <a:lnTo>
                          <a:pt x="586" y="66"/>
                        </a:lnTo>
                        <a:lnTo>
                          <a:pt x="571" y="62"/>
                        </a:lnTo>
                        <a:lnTo>
                          <a:pt x="556" y="61"/>
                        </a:lnTo>
                        <a:lnTo>
                          <a:pt x="538" y="61"/>
                        </a:lnTo>
                        <a:lnTo>
                          <a:pt x="538" y="61"/>
                        </a:lnTo>
                        <a:lnTo>
                          <a:pt x="519" y="62"/>
                        </a:lnTo>
                        <a:lnTo>
                          <a:pt x="506" y="67"/>
                        </a:lnTo>
                        <a:lnTo>
                          <a:pt x="479" y="81"/>
                        </a:lnTo>
                        <a:lnTo>
                          <a:pt x="460" y="87"/>
                        </a:lnTo>
                        <a:lnTo>
                          <a:pt x="437" y="94"/>
                        </a:lnTo>
                        <a:lnTo>
                          <a:pt x="405" y="99"/>
                        </a:lnTo>
                        <a:lnTo>
                          <a:pt x="363" y="101"/>
                        </a:lnTo>
                        <a:lnTo>
                          <a:pt x="363" y="101"/>
                        </a:lnTo>
                        <a:lnTo>
                          <a:pt x="341" y="101"/>
                        </a:lnTo>
                        <a:lnTo>
                          <a:pt x="323" y="99"/>
                        </a:lnTo>
                        <a:lnTo>
                          <a:pt x="307" y="98"/>
                        </a:lnTo>
                        <a:lnTo>
                          <a:pt x="294" y="94"/>
                        </a:lnTo>
                        <a:lnTo>
                          <a:pt x="276" y="87"/>
                        </a:lnTo>
                        <a:lnTo>
                          <a:pt x="262" y="81"/>
                        </a:lnTo>
                        <a:lnTo>
                          <a:pt x="250" y="74"/>
                        </a:lnTo>
                        <a:lnTo>
                          <a:pt x="235" y="67"/>
                        </a:lnTo>
                        <a:lnTo>
                          <a:pt x="225" y="64"/>
                        </a:lnTo>
                        <a:lnTo>
                          <a:pt x="213" y="62"/>
                        </a:lnTo>
                        <a:lnTo>
                          <a:pt x="198" y="61"/>
                        </a:lnTo>
                        <a:lnTo>
                          <a:pt x="181" y="61"/>
                        </a:lnTo>
                        <a:lnTo>
                          <a:pt x="181" y="61"/>
                        </a:lnTo>
                        <a:lnTo>
                          <a:pt x="148" y="62"/>
                        </a:lnTo>
                        <a:lnTo>
                          <a:pt x="121" y="66"/>
                        </a:lnTo>
                        <a:lnTo>
                          <a:pt x="101" y="71"/>
                        </a:lnTo>
                        <a:lnTo>
                          <a:pt x="87" y="77"/>
                        </a:lnTo>
                        <a:lnTo>
                          <a:pt x="76" y="84"/>
                        </a:lnTo>
                        <a:lnTo>
                          <a:pt x="67" y="89"/>
                        </a:lnTo>
                        <a:lnTo>
                          <a:pt x="60" y="93"/>
                        </a:lnTo>
                        <a:lnTo>
                          <a:pt x="54" y="94"/>
                        </a:lnTo>
                        <a:lnTo>
                          <a:pt x="54" y="94"/>
                        </a:lnTo>
                        <a:lnTo>
                          <a:pt x="37" y="96"/>
                        </a:lnTo>
                        <a:lnTo>
                          <a:pt x="20" y="98"/>
                        </a:lnTo>
                        <a:lnTo>
                          <a:pt x="0" y="101"/>
                        </a:lnTo>
                        <a:lnTo>
                          <a:pt x="0" y="101"/>
                        </a:lnTo>
                        <a:close/>
                      </a:path>
                    </a:pathLst>
                  </a:custGeom>
                  <a:solidFill>
                    <a:srgbClr val="123FA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79" name="Freeform 19">
                    <a:extLst>
                      <a:ext uri="{FF2B5EF4-FFF2-40B4-BE49-F238E27FC236}">
                        <a16:creationId xmlns:a16="http://schemas.microsoft.com/office/drawing/2014/main" id="{2DB07130-B98C-4894-8378-BB1F3F6A718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79" y="3981"/>
                    <a:ext cx="719" cy="100"/>
                  </a:xfrm>
                  <a:custGeom>
                    <a:avLst/>
                    <a:gdLst>
                      <a:gd name="T0" fmla="*/ 0 w 719"/>
                      <a:gd name="T1" fmla="*/ 47 h 100"/>
                      <a:gd name="T2" fmla="*/ 17 w 719"/>
                      <a:gd name="T3" fmla="*/ 45 h 100"/>
                      <a:gd name="T4" fmla="*/ 54 w 719"/>
                      <a:gd name="T5" fmla="*/ 40 h 100"/>
                      <a:gd name="T6" fmla="*/ 65 w 719"/>
                      <a:gd name="T7" fmla="*/ 35 h 100"/>
                      <a:gd name="T8" fmla="*/ 94 w 719"/>
                      <a:gd name="T9" fmla="*/ 17 h 100"/>
                      <a:gd name="T10" fmla="*/ 123 w 719"/>
                      <a:gd name="T11" fmla="*/ 5 h 100"/>
                      <a:gd name="T12" fmla="*/ 175 w 719"/>
                      <a:gd name="T13" fmla="*/ 0 h 100"/>
                      <a:gd name="T14" fmla="*/ 195 w 719"/>
                      <a:gd name="T15" fmla="*/ 0 h 100"/>
                      <a:gd name="T16" fmla="*/ 225 w 719"/>
                      <a:gd name="T17" fmla="*/ 5 h 100"/>
                      <a:gd name="T18" fmla="*/ 257 w 719"/>
                      <a:gd name="T19" fmla="*/ 15 h 100"/>
                      <a:gd name="T20" fmla="*/ 287 w 719"/>
                      <a:gd name="T21" fmla="*/ 32 h 100"/>
                      <a:gd name="T22" fmla="*/ 312 w 719"/>
                      <a:gd name="T23" fmla="*/ 42 h 100"/>
                      <a:gd name="T24" fmla="*/ 334 w 719"/>
                      <a:gd name="T25" fmla="*/ 47 h 100"/>
                      <a:gd name="T26" fmla="*/ 349 w 719"/>
                      <a:gd name="T27" fmla="*/ 47 h 100"/>
                      <a:gd name="T28" fmla="*/ 378 w 719"/>
                      <a:gd name="T29" fmla="*/ 45 h 100"/>
                      <a:gd name="T30" fmla="*/ 425 w 719"/>
                      <a:gd name="T31" fmla="*/ 32 h 100"/>
                      <a:gd name="T32" fmla="*/ 465 w 719"/>
                      <a:gd name="T33" fmla="*/ 15 h 100"/>
                      <a:gd name="T34" fmla="*/ 514 w 719"/>
                      <a:gd name="T35" fmla="*/ 1 h 100"/>
                      <a:gd name="T36" fmla="*/ 544 w 719"/>
                      <a:gd name="T37" fmla="*/ 0 h 100"/>
                      <a:gd name="T38" fmla="*/ 573 w 719"/>
                      <a:gd name="T39" fmla="*/ 1 h 100"/>
                      <a:gd name="T40" fmla="*/ 615 w 719"/>
                      <a:gd name="T41" fmla="*/ 10 h 100"/>
                      <a:gd name="T42" fmla="*/ 652 w 719"/>
                      <a:gd name="T43" fmla="*/ 28 h 100"/>
                      <a:gd name="T44" fmla="*/ 672 w 719"/>
                      <a:gd name="T45" fmla="*/ 33 h 100"/>
                      <a:gd name="T46" fmla="*/ 691 w 719"/>
                      <a:gd name="T47" fmla="*/ 33 h 100"/>
                      <a:gd name="T48" fmla="*/ 718 w 719"/>
                      <a:gd name="T49" fmla="*/ 37 h 100"/>
                      <a:gd name="T50" fmla="*/ 719 w 719"/>
                      <a:gd name="T51" fmla="*/ 100 h 100"/>
                      <a:gd name="T52" fmla="*/ 702 w 719"/>
                      <a:gd name="T53" fmla="*/ 100 h 100"/>
                      <a:gd name="T54" fmla="*/ 652 w 719"/>
                      <a:gd name="T55" fmla="*/ 87 h 100"/>
                      <a:gd name="T56" fmla="*/ 623 w 719"/>
                      <a:gd name="T57" fmla="*/ 75 h 100"/>
                      <a:gd name="T58" fmla="*/ 586 w 719"/>
                      <a:gd name="T59" fmla="*/ 65 h 100"/>
                      <a:gd name="T60" fmla="*/ 556 w 719"/>
                      <a:gd name="T61" fmla="*/ 60 h 100"/>
                      <a:gd name="T62" fmla="*/ 538 w 719"/>
                      <a:gd name="T63" fmla="*/ 60 h 100"/>
                      <a:gd name="T64" fmla="*/ 506 w 719"/>
                      <a:gd name="T65" fmla="*/ 67 h 100"/>
                      <a:gd name="T66" fmla="*/ 460 w 719"/>
                      <a:gd name="T67" fmla="*/ 87 h 100"/>
                      <a:gd name="T68" fmla="*/ 405 w 719"/>
                      <a:gd name="T69" fmla="*/ 99 h 100"/>
                      <a:gd name="T70" fmla="*/ 363 w 719"/>
                      <a:gd name="T71" fmla="*/ 100 h 100"/>
                      <a:gd name="T72" fmla="*/ 323 w 719"/>
                      <a:gd name="T73" fmla="*/ 99 h 100"/>
                      <a:gd name="T74" fmla="*/ 294 w 719"/>
                      <a:gd name="T75" fmla="*/ 94 h 100"/>
                      <a:gd name="T76" fmla="*/ 262 w 719"/>
                      <a:gd name="T77" fmla="*/ 80 h 100"/>
                      <a:gd name="T78" fmla="*/ 235 w 719"/>
                      <a:gd name="T79" fmla="*/ 67 h 100"/>
                      <a:gd name="T80" fmla="*/ 213 w 719"/>
                      <a:gd name="T81" fmla="*/ 62 h 100"/>
                      <a:gd name="T82" fmla="*/ 181 w 719"/>
                      <a:gd name="T83" fmla="*/ 60 h 100"/>
                      <a:gd name="T84" fmla="*/ 148 w 719"/>
                      <a:gd name="T85" fmla="*/ 62 h 100"/>
                      <a:gd name="T86" fmla="*/ 101 w 719"/>
                      <a:gd name="T87" fmla="*/ 70 h 100"/>
                      <a:gd name="T88" fmla="*/ 76 w 719"/>
                      <a:gd name="T89" fmla="*/ 84 h 100"/>
                      <a:gd name="T90" fmla="*/ 60 w 719"/>
                      <a:gd name="T91" fmla="*/ 92 h 100"/>
                      <a:gd name="T92" fmla="*/ 54 w 719"/>
                      <a:gd name="T93" fmla="*/ 94 h 100"/>
                      <a:gd name="T94" fmla="*/ 20 w 719"/>
                      <a:gd name="T95" fmla="*/ 97 h 100"/>
                      <a:gd name="T96" fmla="*/ 0 w 719"/>
                      <a:gd name="T97" fmla="*/ 10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719" h="100">
                        <a:moveTo>
                          <a:pt x="0" y="100"/>
                        </a:moveTo>
                        <a:lnTo>
                          <a:pt x="0" y="47"/>
                        </a:lnTo>
                        <a:lnTo>
                          <a:pt x="0" y="47"/>
                        </a:lnTo>
                        <a:lnTo>
                          <a:pt x="17" y="45"/>
                        </a:lnTo>
                        <a:lnTo>
                          <a:pt x="33" y="43"/>
                        </a:lnTo>
                        <a:lnTo>
                          <a:pt x="54" y="40"/>
                        </a:lnTo>
                        <a:lnTo>
                          <a:pt x="54" y="40"/>
                        </a:lnTo>
                        <a:lnTo>
                          <a:pt x="65" y="35"/>
                        </a:lnTo>
                        <a:lnTo>
                          <a:pt x="76" y="30"/>
                        </a:lnTo>
                        <a:lnTo>
                          <a:pt x="94" y="17"/>
                        </a:lnTo>
                        <a:lnTo>
                          <a:pt x="106" y="10"/>
                        </a:lnTo>
                        <a:lnTo>
                          <a:pt x="123" y="5"/>
                        </a:lnTo>
                        <a:lnTo>
                          <a:pt x="144" y="1"/>
                        </a:lnTo>
                        <a:lnTo>
                          <a:pt x="175" y="0"/>
                        </a:lnTo>
                        <a:lnTo>
                          <a:pt x="175" y="0"/>
                        </a:lnTo>
                        <a:lnTo>
                          <a:pt x="195" y="0"/>
                        </a:lnTo>
                        <a:lnTo>
                          <a:pt x="212" y="1"/>
                        </a:lnTo>
                        <a:lnTo>
                          <a:pt x="225" y="5"/>
                        </a:lnTo>
                        <a:lnTo>
                          <a:pt x="239" y="6"/>
                        </a:lnTo>
                        <a:lnTo>
                          <a:pt x="257" y="15"/>
                        </a:lnTo>
                        <a:lnTo>
                          <a:pt x="274" y="23"/>
                        </a:lnTo>
                        <a:lnTo>
                          <a:pt x="287" y="32"/>
                        </a:lnTo>
                        <a:lnTo>
                          <a:pt x="304" y="40"/>
                        </a:lnTo>
                        <a:lnTo>
                          <a:pt x="312" y="42"/>
                        </a:lnTo>
                        <a:lnTo>
                          <a:pt x="323" y="45"/>
                        </a:lnTo>
                        <a:lnTo>
                          <a:pt x="334" y="47"/>
                        </a:lnTo>
                        <a:lnTo>
                          <a:pt x="349" y="47"/>
                        </a:lnTo>
                        <a:lnTo>
                          <a:pt x="349" y="47"/>
                        </a:lnTo>
                        <a:lnTo>
                          <a:pt x="365" y="47"/>
                        </a:lnTo>
                        <a:lnTo>
                          <a:pt x="378" y="45"/>
                        </a:lnTo>
                        <a:lnTo>
                          <a:pt x="402" y="40"/>
                        </a:lnTo>
                        <a:lnTo>
                          <a:pt x="425" y="32"/>
                        </a:lnTo>
                        <a:lnTo>
                          <a:pt x="445" y="23"/>
                        </a:lnTo>
                        <a:lnTo>
                          <a:pt x="465" y="15"/>
                        </a:lnTo>
                        <a:lnTo>
                          <a:pt x="489" y="6"/>
                        </a:lnTo>
                        <a:lnTo>
                          <a:pt x="514" y="1"/>
                        </a:lnTo>
                        <a:lnTo>
                          <a:pt x="529" y="0"/>
                        </a:lnTo>
                        <a:lnTo>
                          <a:pt x="544" y="0"/>
                        </a:lnTo>
                        <a:lnTo>
                          <a:pt x="544" y="0"/>
                        </a:lnTo>
                        <a:lnTo>
                          <a:pt x="573" y="1"/>
                        </a:lnTo>
                        <a:lnTo>
                          <a:pt x="597" y="5"/>
                        </a:lnTo>
                        <a:lnTo>
                          <a:pt x="615" y="10"/>
                        </a:lnTo>
                        <a:lnTo>
                          <a:pt x="630" y="17"/>
                        </a:lnTo>
                        <a:lnTo>
                          <a:pt x="652" y="28"/>
                        </a:lnTo>
                        <a:lnTo>
                          <a:pt x="662" y="32"/>
                        </a:lnTo>
                        <a:lnTo>
                          <a:pt x="672" y="33"/>
                        </a:lnTo>
                        <a:lnTo>
                          <a:pt x="672" y="33"/>
                        </a:lnTo>
                        <a:lnTo>
                          <a:pt x="691" y="33"/>
                        </a:lnTo>
                        <a:lnTo>
                          <a:pt x="706" y="35"/>
                        </a:lnTo>
                        <a:lnTo>
                          <a:pt x="718" y="37"/>
                        </a:lnTo>
                        <a:lnTo>
                          <a:pt x="719" y="100"/>
                        </a:lnTo>
                        <a:lnTo>
                          <a:pt x="719" y="100"/>
                        </a:lnTo>
                        <a:lnTo>
                          <a:pt x="714" y="100"/>
                        </a:lnTo>
                        <a:lnTo>
                          <a:pt x="702" y="100"/>
                        </a:lnTo>
                        <a:lnTo>
                          <a:pt x="681" y="95"/>
                        </a:lnTo>
                        <a:lnTo>
                          <a:pt x="652" y="87"/>
                        </a:lnTo>
                        <a:lnTo>
                          <a:pt x="652" y="87"/>
                        </a:lnTo>
                        <a:lnTo>
                          <a:pt x="623" y="75"/>
                        </a:lnTo>
                        <a:lnTo>
                          <a:pt x="598" y="67"/>
                        </a:lnTo>
                        <a:lnTo>
                          <a:pt x="586" y="65"/>
                        </a:lnTo>
                        <a:lnTo>
                          <a:pt x="571" y="62"/>
                        </a:lnTo>
                        <a:lnTo>
                          <a:pt x="556" y="60"/>
                        </a:lnTo>
                        <a:lnTo>
                          <a:pt x="538" y="60"/>
                        </a:lnTo>
                        <a:lnTo>
                          <a:pt x="538" y="60"/>
                        </a:lnTo>
                        <a:lnTo>
                          <a:pt x="519" y="62"/>
                        </a:lnTo>
                        <a:lnTo>
                          <a:pt x="506" y="67"/>
                        </a:lnTo>
                        <a:lnTo>
                          <a:pt x="479" y="80"/>
                        </a:lnTo>
                        <a:lnTo>
                          <a:pt x="460" y="87"/>
                        </a:lnTo>
                        <a:lnTo>
                          <a:pt x="437" y="94"/>
                        </a:lnTo>
                        <a:lnTo>
                          <a:pt x="405" y="99"/>
                        </a:lnTo>
                        <a:lnTo>
                          <a:pt x="363" y="100"/>
                        </a:lnTo>
                        <a:lnTo>
                          <a:pt x="363" y="100"/>
                        </a:lnTo>
                        <a:lnTo>
                          <a:pt x="341" y="100"/>
                        </a:lnTo>
                        <a:lnTo>
                          <a:pt x="323" y="99"/>
                        </a:lnTo>
                        <a:lnTo>
                          <a:pt x="307" y="97"/>
                        </a:lnTo>
                        <a:lnTo>
                          <a:pt x="294" y="94"/>
                        </a:lnTo>
                        <a:lnTo>
                          <a:pt x="276" y="87"/>
                        </a:lnTo>
                        <a:lnTo>
                          <a:pt x="262" y="80"/>
                        </a:lnTo>
                        <a:lnTo>
                          <a:pt x="250" y="74"/>
                        </a:lnTo>
                        <a:lnTo>
                          <a:pt x="235" y="67"/>
                        </a:lnTo>
                        <a:lnTo>
                          <a:pt x="225" y="64"/>
                        </a:lnTo>
                        <a:lnTo>
                          <a:pt x="213" y="62"/>
                        </a:lnTo>
                        <a:lnTo>
                          <a:pt x="198" y="60"/>
                        </a:lnTo>
                        <a:lnTo>
                          <a:pt x="181" y="60"/>
                        </a:lnTo>
                        <a:lnTo>
                          <a:pt x="181" y="60"/>
                        </a:lnTo>
                        <a:lnTo>
                          <a:pt x="148" y="62"/>
                        </a:lnTo>
                        <a:lnTo>
                          <a:pt x="121" y="65"/>
                        </a:lnTo>
                        <a:lnTo>
                          <a:pt x="101" y="70"/>
                        </a:lnTo>
                        <a:lnTo>
                          <a:pt x="87" y="77"/>
                        </a:lnTo>
                        <a:lnTo>
                          <a:pt x="76" y="84"/>
                        </a:lnTo>
                        <a:lnTo>
                          <a:pt x="67" y="89"/>
                        </a:lnTo>
                        <a:lnTo>
                          <a:pt x="60" y="92"/>
                        </a:lnTo>
                        <a:lnTo>
                          <a:pt x="54" y="94"/>
                        </a:lnTo>
                        <a:lnTo>
                          <a:pt x="54" y="94"/>
                        </a:lnTo>
                        <a:lnTo>
                          <a:pt x="37" y="95"/>
                        </a:lnTo>
                        <a:lnTo>
                          <a:pt x="20" y="97"/>
                        </a:lnTo>
                        <a:lnTo>
                          <a:pt x="0" y="100"/>
                        </a:lnTo>
                        <a:lnTo>
                          <a:pt x="0" y="100"/>
                        </a:lnTo>
                        <a:close/>
                      </a:path>
                    </a:pathLst>
                  </a:custGeom>
                  <a:solidFill>
                    <a:srgbClr val="123FA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80" name="Freeform 20">
                    <a:extLst>
                      <a:ext uri="{FF2B5EF4-FFF2-40B4-BE49-F238E27FC236}">
                        <a16:creationId xmlns:a16="http://schemas.microsoft.com/office/drawing/2014/main" id="{418046CF-CF8C-4CF1-918E-19B65C3E96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79" y="4088"/>
                    <a:ext cx="719" cy="101"/>
                  </a:xfrm>
                  <a:custGeom>
                    <a:avLst/>
                    <a:gdLst>
                      <a:gd name="T0" fmla="*/ 0 w 719"/>
                      <a:gd name="T1" fmla="*/ 47 h 101"/>
                      <a:gd name="T2" fmla="*/ 17 w 719"/>
                      <a:gd name="T3" fmla="*/ 46 h 101"/>
                      <a:gd name="T4" fmla="*/ 54 w 719"/>
                      <a:gd name="T5" fmla="*/ 41 h 101"/>
                      <a:gd name="T6" fmla="*/ 65 w 719"/>
                      <a:gd name="T7" fmla="*/ 35 h 101"/>
                      <a:gd name="T8" fmla="*/ 94 w 719"/>
                      <a:gd name="T9" fmla="*/ 17 h 101"/>
                      <a:gd name="T10" fmla="*/ 123 w 719"/>
                      <a:gd name="T11" fmla="*/ 5 h 101"/>
                      <a:gd name="T12" fmla="*/ 175 w 719"/>
                      <a:gd name="T13" fmla="*/ 0 h 101"/>
                      <a:gd name="T14" fmla="*/ 195 w 719"/>
                      <a:gd name="T15" fmla="*/ 0 h 101"/>
                      <a:gd name="T16" fmla="*/ 225 w 719"/>
                      <a:gd name="T17" fmla="*/ 5 h 101"/>
                      <a:gd name="T18" fmla="*/ 257 w 719"/>
                      <a:gd name="T19" fmla="*/ 15 h 101"/>
                      <a:gd name="T20" fmla="*/ 287 w 719"/>
                      <a:gd name="T21" fmla="*/ 32 h 101"/>
                      <a:gd name="T22" fmla="*/ 312 w 719"/>
                      <a:gd name="T23" fmla="*/ 42 h 101"/>
                      <a:gd name="T24" fmla="*/ 334 w 719"/>
                      <a:gd name="T25" fmla="*/ 47 h 101"/>
                      <a:gd name="T26" fmla="*/ 349 w 719"/>
                      <a:gd name="T27" fmla="*/ 47 h 101"/>
                      <a:gd name="T28" fmla="*/ 378 w 719"/>
                      <a:gd name="T29" fmla="*/ 46 h 101"/>
                      <a:gd name="T30" fmla="*/ 425 w 719"/>
                      <a:gd name="T31" fmla="*/ 32 h 101"/>
                      <a:gd name="T32" fmla="*/ 465 w 719"/>
                      <a:gd name="T33" fmla="*/ 15 h 101"/>
                      <a:gd name="T34" fmla="*/ 514 w 719"/>
                      <a:gd name="T35" fmla="*/ 2 h 101"/>
                      <a:gd name="T36" fmla="*/ 544 w 719"/>
                      <a:gd name="T37" fmla="*/ 0 h 101"/>
                      <a:gd name="T38" fmla="*/ 573 w 719"/>
                      <a:gd name="T39" fmla="*/ 2 h 101"/>
                      <a:gd name="T40" fmla="*/ 615 w 719"/>
                      <a:gd name="T41" fmla="*/ 10 h 101"/>
                      <a:gd name="T42" fmla="*/ 652 w 719"/>
                      <a:gd name="T43" fmla="*/ 29 h 101"/>
                      <a:gd name="T44" fmla="*/ 672 w 719"/>
                      <a:gd name="T45" fmla="*/ 34 h 101"/>
                      <a:gd name="T46" fmla="*/ 691 w 719"/>
                      <a:gd name="T47" fmla="*/ 34 h 101"/>
                      <a:gd name="T48" fmla="*/ 718 w 719"/>
                      <a:gd name="T49" fmla="*/ 37 h 101"/>
                      <a:gd name="T50" fmla="*/ 719 w 719"/>
                      <a:gd name="T51" fmla="*/ 101 h 101"/>
                      <a:gd name="T52" fmla="*/ 702 w 719"/>
                      <a:gd name="T53" fmla="*/ 101 h 101"/>
                      <a:gd name="T54" fmla="*/ 652 w 719"/>
                      <a:gd name="T55" fmla="*/ 88 h 101"/>
                      <a:gd name="T56" fmla="*/ 623 w 719"/>
                      <a:gd name="T57" fmla="*/ 76 h 101"/>
                      <a:gd name="T58" fmla="*/ 586 w 719"/>
                      <a:gd name="T59" fmla="*/ 66 h 101"/>
                      <a:gd name="T60" fmla="*/ 556 w 719"/>
                      <a:gd name="T61" fmla="*/ 61 h 101"/>
                      <a:gd name="T62" fmla="*/ 538 w 719"/>
                      <a:gd name="T63" fmla="*/ 61 h 101"/>
                      <a:gd name="T64" fmla="*/ 506 w 719"/>
                      <a:gd name="T65" fmla="*/ 67 h 101"/>
                      <a:gd name="T66" fmla="*/ 460 w 719"/>
                      <a:gd name="T67" fmla="*/ 88 h 101"/>
                      <a:gd name="T68" fmla="*/ 405 w 719"/>
                      <a:gd name="T69" fmla="*/ 99 h 101"/>
                      <a:gd name="T70" fmla="*/ 363 w 719"/>
                      <a:gd name="T71" fmla="*/ 101 h 101"/>
                      <a:gd name="T72" fmla="*/ 323 w 719"/>
                      <a:gd name="T73" fmla="*/ 99 h 101"/>
                      <a:gd name="T74" fmla="*/ 294 w 719"/>
                      <a:gd name="T75" fmla="*/ 94 h 101"/>
                      <a:gd name="T76" fmla="*/ 262 w 719"/>
                      <a:gd name="T77" fmla="*/ 81 h 101"/>
                      <a:gd name="T78" fmla="*/ 235 w 719"/>
                      <a:gd name="T79" fmla="*/ 67 h 101"/>
                      <a:gd name="T80" fmla="*/ 213 w 719"/>
                      <a:gd name="T81" fmla="*/ 62 h 101"/>
                      <a:gd name="T82" fmla="*/ 181 w 719"/>
                      <a:gd name="T83" fmla="*/ 61 h 101"/>
                      <a:gd name="T84" fmla="*/ 148 w 719"/>
                      <a:gd name="T85" fmla="*/ 62 h 101"/>
                      <a:gd name="T86" fmla="*/ 101 w 719"/>
                      <a:gd name="T87" fmla="*/ 71 h 101"/>
                      <a:gd name="T88" fmla="*/ 76 w 719"/>
                      <a:gd name="T89" fmla="*/ 84 h 101"/>
                      <a:gd name="T90" fmla="*/ 60 w 719"/>
                      <a:gd name="T91" fmla="*/ 93 h 101"/>
                      <a:gd name="T92" fmla="*/ 54 w 719"/>
                      <a:gd name="T93" fmla="*/ 94 h 101"/>
                      <a:gd name="T94" fmla="*/ 20 w 719"/>
                      <a:gd name="T95" fmla="*/ 98 h 101"/>
                      <a:gd name="T96" fmla="*/ 0 w 719"/>
                      <a:gd name="T97" fmla="*/ 101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719" h="101">
                        <a:moveTo>
                          <a:pt x="0" y="101"/>
                        </a:moveTo>
                        <a:lnTo>
                          <a:pt x="0" y="47"/>
                        </a:lnTo>
                        <a:lnTo>
                          <a:pt x="0" y="47"/>
                        </a:lnTo>
                        <a:lnTo>
                          <a:pt x="17" y="46"/>
                        </a:lnTo>
                        <a:lnTo>
                          <a:pt x="33" y="44"/>
                        </a:lnTo>
                        <a:lnTo>
                          <a:pt x="54" y="41"/>
                        </a:lnTo>
                        <a:lnTo>
                          <a:pt x="54" y="41"/>
                        </a:lnTo>
                        <a:lnTo>
                          <a:pt x="65" y="35"/>
                        </a:lnTo>
                        <a:lnTo>
                          <a:pt x="76" y="30"/>
                        </a:lnTo>
                        <a:lnTo>
                          <a:pt x="94" y="17"/>
                        </a:lnTo>
                        <a:lnTo>
                          <a:pt x="106" y="10"/>
                        </a:lnTo>
                        <a:lnTo>
                          <a:pt x="123" y="5"/>
                        </a:lnTo>
                        <a:lnTo>
                          <a:pt x="144" y="2"/>
                        </a:lnTo>
                        <a:lnTo>
                          <a:pt x="175" y="0"/>
                        </a:lnTo>
                        <a:lnTo>
                          <a:pt x="175" y="0"/>
                        </a:lnTo>
                        <a:lnTo>
                          <a:pt x="195" y="0"/>
                        </a:lnTo>
                        <a:lnTo>
                          <a:pt x="212" y="2"/>
                        </a:lnTo>
                        <a:lnTo>
                          <a:pt x="225" y="5"/>
                        </a:lnTo>
                        <a:lnTo>
                          <a:pt x="239" y="7"/>
                        </a:lnTo>
                        <a:lnTo>
                          <a:pt x="257" y="15"/>
                        </a:lnTo>
                        <a:lnTo>
                          <a:pt x="274" y="24"/>
                        </a:lnTo>
                        <a:lnTo>
                          <a:pt x="287" y="32"/>
                        </a:lnTo>
                        <a:lnTo>
                          <a:pt x="304" y="41"/>
                        </a:lnTo>
                        <a:lnTo>
                          <a:pt x="312" y="42"/>
                        </a:lnTo>
                        <a:lnTo>
                          <a:pt x="323" y="46"/>
                        </a:lnTo>
                        <a:lnTo>
                          <a:pt x="334" y="47"/>
                        </a:lnTo>
                        <a:lnTo>
                          <a:pt x="349" y="47"/>
                        </a:lnTo>
                        <a:lnTo>
                          <a:pt x="349" y="47"/>
                        </a:lnTo>
                        <a:lnTo>
                          <a:pt x="365" y="47"/>
                        </a:lnTo>
                        <a:lnTo>
                          <a:pt x="378" y="46"/>
                        </a:lnTo>
                        <a:lnTo>
                          <a:pt x="402" y="41"/>
                        </a:lnTo>
                        <a:lnTo>
                          <a:pt x="425" y="32"/>
                        </a:lnTo>
                        <a:lnTo>
                          <a:pt x="445" y="24"/>
                        </a:lnTo>
                        <a:lnTo>
                          <a:pt x="465" y="15"/>
                        </a:lnTo>
                        <a:lnTo>
                          <a:pt x="489" y="7"/>
                        </a:lnTo>
                        <a:lnTo>
                          <a:pt x="514" y="2"/>
                        </a:lnTo>
                        <a:lnTo>
                          <a:pt x="529" y="0"/>
                        </a:lnTo>
                        <a:lnTo>
                          <a:pt x="544" y="0"/>
                        </a:lnTo>
                        <a:lnTo>
                          <a:pt x="544" y="0"/>
                        </a:lnTo>
                        <a:lnTo>
                          <a:pt x="573" y="2"/>
                        </a:lnTo>
                        <a:lnTo>
                          <a:pt x="597" y="5"/>
                        </a:lnTo>
                        <a:lnTo>
                          <a:pt x="615" y="10"/>
                        </a:lnTo>
                        <a:lnTo>
                          <a:pt x="630" y="17"/>
                        </a:lnTo>
                        <a:lnTo>
                          <a:pt x="652" y="29"/>
                        </a:lnTo>
                        <a:lnTo>
                          <a:pt x="662" y="32"/>
                        </a:lnTo>
                        <a:lnTo>
                          <a:pt x="672" y="34"/>
                        </a:lnTo>
                        <a:lnTo>
                          <a:pt x="672" y="34"/>
                        </a:lnTo>
                        <a:lnTo>
                          <a:pt x="691" y="34"/>
                        </a:lnTo>
                        <a:lnTo>
                          <a:pt x="706" y="35"/>
                        </a:lnTo>
                        <a:lnTo>
                          <a:pt x="718" y="37"/>
                        </a:lnTo>
                        <a:lnTo>
                          <a:pt x="719" y="101"/>
                        </a:lnTo>
                        <a:lnTo>
                          <a:pt x="719" y="101"/>
                        </a:lnTo>
                        <a:lnTo>
                          <a:pt x="714" y="101"/>
                        </a:lnTo>
                        <a:lnTo>
                          <a:pt x="702" y="101"/>
                        </a:lnTo>
                        <a:lnTo>
                          <a:pt x="681" y="96"/>
                        </a:lnTo>
                        <a:lnTo>
                          <a:pt x="652" y="88"/>
                        </a:lnTo>
                        <a:lnTo>
                          <a:pt x="652" y="88"/>
                        </a:lnTo>
                        <a:lnTo>
                          <a:pt x="623" y="76"/>
                        </a:lnTo>
                        <a:lnTo>
                          <a:pt x="598" y="67"/>
                        </a:lnTo>
                        <a:lnTo>
                          <a:pt x="586" y="66"/>
                        </a:lnTo>
                        <a:lnTo>
                          <a:pt x="571" y="62"/>
                        </a:lnTo>
                        <a:lnTo>
                          <a:pt x="556" y="61"/>
                        </a:lnTo>
                        <a:lnTo>
                          <a:pt x="538" y="61"/>
                        </a:lnTo>
                        <a:lnTo>
                          <a:pt x="538" y="61"/>
                        </a:lnTo>
                        <a:lnTo>
                          <a:pt x="519" y="62"/>
                        </a:lnTo>
                        <a:lnTo>
                          <a:pt x="506" y="67"/>
                        </a:lnTo>
                        <a:lnTo>
                          <a:pt x="479" y="81"/>
                        </a:lnTo>
                        <a:lnTo>
                          <a:pt x="460" y="88"/>
                        </a:lnTo>
                        <a:lnTo>
                          <a:pt x="437" y="94"/>
                        </a:lnTo>
                        <a:lnTo>
                          <a:pt x="405" y="99"/>
                        </a:lnTo>
                        <a:lnTo>
                          <a:pt x="363" y="101"/>
                        </a:lnTo>
                        <a:lnTo>
                          <a:pt x="363" y="101"/>
                        </a:lnTo>
                        <a:lnTo>
                          <a:pt x="341" y="101"/>
                        </a:lnTo>
                        <a:lnTo>
                          <a:pt x="323" y="99"/>
                        </a:lnTo>
                        <a:lnTo>
                          <a:pt x="307" y="98"/>
                        </a:lnTo>
                        <a:lnTo>
                          <a:pt x="294" y="94"/>
                        </a:lnTo>
                        <a:lnTo>
                          <a:pt x="276" y="88"/>
                        </a:lnTo>
                        <a:lnTo>
                          <a:pt x="262" y="81"/>
                        </a:lnTo>
                        <a:lnTo>
                          <a:pt x="250" y="74"/>
                        </a:lnTo>
                        <a:lnTo>
                          <a:pt x="235" y="67"/>
                        </a:lnTo>
                        <a:lnTo>
                          <a:pt x="225" y="64"/>
                        </a:lnTo>
                        <a:lnTo>
                          <a:pt x="213" y="62"/>
                        </a:lnTo>
                        <a:lnTo>
                          <a:pt x="198" y="61"/>
                        </a:lnTo>
                        <a:lnTo>
                          <a:pt x="181" y="61"/>
                        </a:lnTo>
                        <a:lnTo>
                          <a:pt x="181" y="61"/>
                        </a:lnTo>
                        <a:lnTo>
                          <a:pt x="148" y="62"/>
                        </a:lnTo>
                        <a:lnTo>
                          <a:pt x="121" y="66"/>
                        </a:lnTo>
                        <a:lnTo>
                          <a:pt x="101" y="71"/>
                        </a:lnTo>
                        <a:lnTo>
                          <a:pt x="87" y="77"/>
                        </a:lnTo>
                        <a:lnTo>
                          <a:pt x="76" y="84"/>
                        </a:lnTo>
                        <a:lnTo>
                          <a:pt x="67" y="89"/>
                        </a:lnTo>
                        <a:lnTo>
                          <a:pt x="60" y="93"/>
                        </a:lnTo>
                        <a:lnTo>
                          <a:pt x="54" y="94"/>
                        </a:lnTo>
                        <a:lnTo>
                          <a:pt x="54" y="94"/>
                        </a:lnTo>
                        <a:lnTo>
                          <a:pt x="37" y="96"/>
                        </a:lnTo>
                        <a:lnTo>
                          <a:pt x="20" y="98"/>
                        </a:lnTo>
                        <a:lnTo>
                          <a:pt x="0" y="101"/>
                        </a:lnTo>
                        <a:lnTo>
                          <a:pt x="0" y="101"/>
                        </a:lnTo>
                        <a:close/>
                      </a:path>
                    </a:pathLst>
                  </a:custGeom>
                  <a:solidFill>
                    <a:srgbClr val="123FA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81" name="Freeform 21">
                    <a:extLst>
                      <a:ext uri="{FF2B5EF4-FFF2-40B4-BE49-F238E27FC236}">
                        <a16:creationId xmlns:a16="http://schemas.microsoft.com/office/drawing/2014/main" id="{49872414-2774-40EE-A425-C2C06C2DB58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79" y="4034"/>
                    <a:ext cx="719" cy="101"/>
                  </a:xfrm>
                  <a:custGeom>
                    <a:avLst/>
                    <a:gdLst>
                      <a:gd name="T0" fmla="*/ 0 w 719"/>
                      <a:gd name="T1" fmla="*/ 47 h 101"/>
                      <a:gd name="T2" fmla="*/ 17 w 719"/>
                      <a:gd name="T3" fmla="*/ 46 h 101"/>
                      <a:gd name="T4" fmla="*/ 54 w 719"/>
                      <a:gd name="T5" fmla="*/ 41 h 101"/>
                      <a:gd name="T6" fmla="*/ 65 w 719"/>
                      <a:gd name="T7" fmla="*/ 36 h 101"/>
                      <a:gd name="T8" fmla="*/ 94 w 719"/>
                      <a:gd name="T9" fmla="*/ 17 h 101"/>
                      <a:gd name="T10" fmla="*/ 123 w 719"/>
                      <a:gd name="T11" fmla="*/ 6 h 101"/>
                      <a:gd name="T12" fmla="*/ 175 w 719"/>
                      <a:gd name="T13" fmla="*/ 0 h 101"/>
                      <a:gd name="T14" fmla="*/ 195 w 719"/>
                      <a:gd name="T15" fmla="*/ 0 h 101"/>
                      <a:gd name="T16" fmla="*/ 225 w 719"/>
                      <a:gd name="T17" fmla="*/ 6 h 101"/>
                      <a:gd name="T18" fmla="*/ 257 w 719"/>
                      <a:gd name="T19" fmla="*/ 16 h 101"/>
                      <a:gd name="T20" fmla="*/ 287 w 719"/>
                      <a:gd name="T21" fmla="*/ 32 h 101"/>
                      <a:gd name="T22" fmla="*/ 312 w 719"/>
                      <a:gd name="T23" fmla="*/ 42 h 101"/>
                      <a:gd name="T24" fmla="*/ 334 w 719"/>
                      <a:gd name="T25" fmla="*/ 47 h 101"/>
                      <a:gd name="T26" fmla="*/ 349 w 719"/>
                      <a:gd name="T27" fmla="*/ 47 h 101"/>
                      <a:gd name="T28" fmla="*/ 378 w 719"/>
                      <a:gd name="T29" fmla="*/ 46 h 101"/>
                      <a:gd name="T30" fmla="*/ 425 w 719"/>
                      <a:gd name="T31" fmla="*/ 32 h 101"/>
                      <a:gd name="T32" fmla="*/ 465 w 719"/>
                      <a:gd name="T33" fmla="*/ 16 h 101"/>
                      <a:gd name="T34" fmla="*/ 514 w 719"/>
                      <a:gd name="T35" fmla="*/ 2 h 101"/>
                      <a:gd name="T36" fmla="*/ 544 w 719"/>
                      <a:gd name="T37" fmla="*/ 0 h 101"/>
                      <a:gd name="T38" fmla="*/ 573 w 719"/>
                      <a:gd name="T39" fmla="*/ 2 h 101"/>
                      <a:gd name="T40" fmla="*/ 615 w 719"/>
                      <a:gd name="T41" fmla="*/ 11 h 101"/>
                      <a:gd name="T42" fmla="*/ 652 w 719"/>
                      <a:gd name="T43" fmla="*/ 29 h 101"/>
                      <a:gd name="T44" fmla="*/ 672 w 719"/>
                      <a:gd name="T45" fmla="*/ 34 h 101"/>
                      <a:gd name="T46" fmla="*/ 691 w 719"/>
                      <a:gd name="T47" fmla="*/ 34 h 101"/>
                      <a:gd name="T48" fmla="*/ 718 w 719"/>
                      <a:gd name="T49" fmla="*/ 37 h 101"/>
                      <a:gd name="T50" fmla="*/ 719 w 719"/>
                      <a:gd name="T51" fmla="*/ 101 h 101"/>
                      <a:gd name="T52" fmla="*/ 702 w 719"/>
                      <a:gd name="T53" fmla="*/ 101 h 101"/>
                      <a:gd name="T54" fmla="*/ 652 w 719"/>
                      <a:gd name="T55" fmla="*/ 88 h 101"/>
                      <a:gd name="T56" fmla="*/ 623 w 719"/>
                      <a:gd name="T57" fmla="*/ 76 h 101"/>
                      <a:gd name="T58" fmla="*/ 586 w 719"/>
                      <a:gd name="T59" fmla="*/ 66 h 101"/>
                      <a:gd name="T60" fmla="*/ 556 w 719"/>
                      <a:gd name="T61" fmla="*/ 61 h 101"/>
                      <a:gd name="T62" fmla="*/ 538 w 719"/>
                      <a:gd name="T63" fmla="*/ 61 h 101"/>
                      <a:gd name="T64" fmla="*/ 506 w 719"/>
                      <a:gd name="T65" fmla="*/ 68 h 101"/>
                      <a:gd name="T66" fmla="*/ 460 w 719"/>
                      <a:gd name="T67" fmla="*/ 88 h 101"/>
                      <a:gd name="T68" fmla="*/ 405 w 719"/>
                      <a:gd name="T69" fmla="*/ 100 h 101"/>
                      <a:gd name="T70" fmla="*/ 363 w 719"/>
                      <a:gd name="T71" fmla="*/ 101 h 101"/>
                      <a:gd name="T72" fmla="*/ 323 w 719"/>
                      <a:gd name="T73" fmla="*/ 100 h 101"/>
                      <a:gd name="T74" fmla="*/ 294 w 719"/>
                      <a:gd name="T75" fmla="*/ 95 h 101"/>
                      <a:gd name="T76" fmla="*/ 262 w 719"/>
                      <a:gd name="T77" fmla="*/ 81 h 101"/>
                      <a:gd name="T78" fmla="*/ 235 w 719"/>
                      <a:gd name="T79" fmla="*/ 68 h 101"/>
                      <a:gd name="T80" fmla="*/ 213 w 719"/>
                      <a:gd name="T81" fmla="*/ 63 h 101"/>
                      <a:gd name="T82" fmla="*/ 181 w 719"/>
                      <a:gd name="T83" fmla="*/ 61 h 101"/>
                      <a:gd name="T84" fmla="*/ 148 w 719"/>
                      <a:gd name="T85" fmla="*/ 63 h 101"/>
                      <a:gd name="T86" fmla="*/ 101 w 719"/>
                      <a:gd name="T87" fmla="*/ 71 h 101"/>
                      <a:gd name="T88" fmla="*/ 76 w 719"/>
                      <a:gd name="T89" fmla="*/ 84 h 101"/>
                      <a:gd name="T90" fmla="*/ 60 w 719"/>
                      <a:gd name="T91" fmla="*/ 93 h 101"/>
                      <a:gd name="T92" fmla="*/ 54 w 719"/>
                      <a:gd name="T93" fmla="*/ 95 h 101"/>
                      <a:gd name="T94" fmla="*/ 20 w 719"/>
                      <a:gd name="T95" fmla="*/ 98 h 101"/>
                      <a:gd name="T96" fmla="*/ 0 w 719"/>
                      <a:gd name="T97" fmla="*/ 101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719" h="101">
                        <a:moveTo>
                          <a:pt x="0" y="101"/>
                        </a:moveTo>
                        <a:lnTo>
                          <a:pt x="0" y="47"/>
                        </a:lnTo>
                        <a:lnTo>
                          <a:pt x="0" y="47"/>
                        </a:lnTo>
                        <a:lnTo>
                          <a:pt x="17" y="46"/>
                        </a:lnTo>
                        <a:lnTo>
                          <a:pt x="33" y="44"/>
                        </a:lnTo>
                        <a:lnTo>
                          <a:pt x="54" y="41"/>
                        </a:lnTo>
                        <a:lnTo>
                          <a:pt x="54" y="41"/>
                        </a:lnTo>
                        <a:lnTo>
                          <a:pt x="65" y="36"/>
                        </a:lnTo>
                        <a:lnTo>
                          <a:pt x="76" y="31"/>
                        </a:lnTo>
                        <a:lnTo>
                          <a:pt x="94" y="17"/>
                        </a:lnTo>
                        <a:lnTo>
                          <a:pt x="106" y="11"/>
                        </a:lnTo>
                        <a:lnTo>
                          <a:pt x="123" y="6"/>
                        </a:lnTo>
                        <a:lnTo>
                          <a:pt x="144" y="2"/>
                        </a:lnTo>
                        <a:lnTo>
                          <a:pt x="175" y="0"/>
                        </a:lnTo>
                        <a:lnTo>
                          <a:pt x="175" y="0"/>
                        </a:lnTo>
                        <a:lnTo>
                          <a:pt x="195" y="0"/>
                        </a:lnTo>
                        <a:lnTo>
                          <a:pt x="212" y="2"/>
                        </a:lnTo>
                        <a:lnTo>
                          <a:pt x="225" y="6"/>
                        </a:lnTo>
                        <a:lnTo>
                          <a:pt x="239" y="7"/>
                        </a:lnTo>
                        <a:lnTo>
                          <a:pt x="257" y="16"/>
                        </a:lnTo>
                        <a:lnTo>
                          <a:pt x="274" y="24"/>
                        </a:lnTo>
                        <a:lnTo>
                          <a:pt x="287" y="32"/>
                        </a:lnTo>
                        <a:lnTo>
                          <a:pt x="304" y="41"/>
                        </a:lnTo>
                        <a:lnTo>
                          <a:pt x="312" y="42"/>
                        </a:lnTo>
                        <a:lnTo>
                          <a:pt x="323" y="46"/>
                        </a:lnTo>
                        <a:lnTo>
                          <a:pt x="334" y="47"/>
                        </a:lnTo>
                        <a:lnTo>
                          <a:pt x="349" y="47"/>
                        </a:lnTo>
                        <a:lnTo>
                          <a:pt x="349" y="47"/>
                        </a:lnTo>
                        <a:lnTo>
                          <a:pt x="365" y="47"/>
                        </a:lnTo>
                        <a:lnTo>
                          <a:pt x="378" y="46"/>
                        </a:lnTo>
                        <a:lnTo>
                          <a:pt x="402" y="41"/>
                        </a:lnTo>
                        <a:lnTo>
                          <a:pt x="425" y="32"/>
                        </a:lnTo>
                        <a:lnTo>
                          <a:pt x="445" y="24"/>
                        </a:lnTo>
                        <a:lnTo>
                          <a:pt x="465" y="16"/>
                        </a:lnTo>
                        <a:lnTo>
                          <a:pt x="489" y="7"/>
                        </a:lnTo>
                        <a:lnTo>
                          <a:pt x="514" y="2"/>
                        </a:lnTo>
                        <a:lnTo>
                          <a:pt x="529" y="0"/>
                        </a:lnTo>
                        <a:lnTo>
                          <a:pt x="544" y="0"/>
                        </a:lnTo>
                        <a:lnTo>
                          <a:pt x="544" y="0"/>
                        </a:lnTo>
                        <a:lnTo>
                          <a:pt x="573" y="2"/>
                        </a:lnTo>
                        <a:lnTo>
                          <a:pt x="597" y="6"/>
                        </a:lnTo>
                        <a:lnTo>
                          <a:pt x="615" y="11"/>
                        </a:lnTo>
                        <a:lnTo>
                          <a:pt x="630" y="17"/>
                        </a:lnTo>
                        <a:lnTo>
                          <a:pt x="652" y="29"/>
                        </a:lnTo>
                        <a:lnTo>
                          <a:pt x="662" y="32"/>
                        </a:lnTo>
                        <a:lnTo>
                          <a:pt x="672" y="34"/>
                        </a:lnTo>
                        <a:lnTo>
                          <a:pt x="672" y="34"/>
                        </a:lnTo>
                        <a:lnTo>
                          <a:pt x="691" y="34"/>
                        </a:lnTo>
                        <a:lnTo>
                          <a:pt x="706" y="36"/>
                        </a:lnTo>
                        <a:lnTo>
                          <a:pt x="718" y="37"/>
                        </a:lnTo>
                        <a:lnTo>
                          <a:pt x="719" y="101"/>
                        </a:lnTo>
                        <a:lnTo>
                          <a:pt x="719" y="101"/>
                        </a:lnTo>
                        <a:lnTo>
                          <a:pt x="714" y="101"/>
                        </a:lnTo>
                        <a:lnTo>
                          <a:pt x="702" y="101"/>
                        </a:lnTo>
                        <a:lnTo>
                          <a:pt x="681" y="96"/>
                        </a:lnTo>
                        <a:lnTo>
                          <a:pt x="652" y="88"/>
                        </a:lnTo>
                        <a:lnTo>
                          <a:pt x="652" y="88"/>
                        </a:lnTo>
                        <a:lnTo>
                          <a:pt x="623" y="76"/>
                        </a:lnTo>
                        <a:lnTo>
                          <a:pt x="598" y="68"/>
                        </a:lnTo>
                        <a:lnTo>
                          <a:pt x="586" y="66"/>
                        </a:lnTo>
                        <a:lnTo>
                          <a:pt x="571" y="63"/>
                        </a:lnTo>
                        <a:lnTo>
                          <a:pt x="556" y="61"/>
                        </a:lnTo>
                        <a:lnTo>
                          <a:pt x="538" y="61"/>
                        </a:lnTo>
                        <a:lnTo>
                          <a:pt x="538" y="61"/>
                        </a:lnTo>
                        <a:lnTo>
                          <a:pt x="519" y="63"/>
                        </a:lnTo>
                        <a:lnTo>
                          <a:pt x="506" y="68"/>
                        </a:lnTo>
                        <a:lnTo>
                          <a:pt x="479" y="81"/>
                        </a:lnTo>
                        <a:lnTo>
                          <a:pt x="460" y="88"/>
                        </a:lnTo>
                        <a:lnTo>
                          <a:pt x="437" y="95"/>
                        </a:lnTo>
                        <a:lnTo>
                          <a:pt x="405" y="100"/>
                        </a:lnTo>
                        <a:lnTo>
                          <a:pt x="363" y="101"/>
                        </a:lnTo>
                        <a:lnTo>
                          <a:pt x="363" y="101"/>
                        </a:lnTo>
                        <a:lnTo>
                          <a:pt x="341" y="101"/>
                        </a:lnTo>
                        <a:lnTo>
                          <a:pt x="323" y="100"/>
                        </a:lnTo>
                        <a:lnTo>
                          <a:pt x="307" y="98"/>
                        </a:lnTo>
                        <a:lnTo>
                          <a:pt x="294" y="95"/>
                        </a:lnTo>
                        <a:lnTo>
                          <a:pt x="276" y="88"/>
                        </a:lnTo>
                        <a:lnTo>
                          <a:pt x="262" y="81"/>
                        </a:lnTo>
                        <a:lnTo>
                          <a:pt x="250" y="74"/>
                        </a:lnTo>
                        <a:lnTo>
                          <a:pt x="235" y="68"/>
                        </a:lnTo>
                        <a:lnTo>
                          <a:pt x="225" y="64"/>
                        </a:lnTo>
                        <a:lnTo>
                          <a:pt x="213" y="63"/>
                        </a:lnTo>
                        <a:lnTo>
                          <a:pt x="198" y="61"/>
                        </a:lnTo>
                        <a:lnTo>
                          <a:pt x="181" y="61"/>
                        </a:lnTo>
                        <a:lnTo>
                          <a:pt x="181" y="61"/>
                        </a:lnTo>
                        <a:lnTo>
                          <a:pt x="148" y="63"/>
                        </a:lnTo>
                        <a:lnTo>
                          <a:pt x="121" y="66"/>
                        </a:lnTo>
                        <a:lnTo>
                          <a:pt x="101" y="71"/>
                        </a:lnTo>
                        <a:lnTo>
                          <a:pt x="87" y="78"/>
                        </a:lnTo>
                        <a:lnTo>
                          <a:pt x="76" y="84"/>
                        </a:lnTo>
                        <a:lnTo>
                          <a:pt x="67" y="89"/>
                        </a:lnTo>
                        <a:lnTo>
                          <a:pt x="60" y="93"/>
                        </a:lnTo>
                        <a:lnTo>
                          <a:pt x="54" y="95"/>
                        </a:lnTo>
                        <a:lnTo>
                          <a:pt x="54" y="95"/>
                        </a:lnTo>
                        <a:lnTo>
                          <a:pt x="37" y="96"/>
                        </a:lnTo>
                        <a:lnTo>
                          <a:pt x="20" y="98"/>
                        </a:lnTo>
                        <a:lnTo>
                          <a:pt x="0" y="101"/>
                        </a:lnTo>
                        <a:lnTo>
                          <a:pt x="0" y="101"/>
                        </a:lnTo>
                        <a:close/>
                      </a:path>
                    </a:pathLst>
                  </a:custGeom>
                  <a:solidFill>
                    <a:srgbClr val="CBCBCB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82" name="Freeform 22">
                    <a:extLst>
                      <a:ext uri="{FF2B5EF4-FFF2-40B4-BE49-F238E27FC236}">
                        <a16:creationId xmlns:a16="http://schemas.microsoft.com/office/drawing/2014/main" id="{05566BAD-C2AB-42BA-B478-BEE8D0225DD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79" y="4149"/>
                    <a:ext cx="719" cy="100"/>
                  </a:xfrm>
                  <a:custGeom>
                    <a:avLst/>
                    <a:gdLst>
                      <a:gd name="T0" fmla="*/ 0 w 719"/>
                      <a:gd name="T1" fmla="*/ 47 h 100"/>
                      <a:gd name="T2" fmla="*/ 17 w 719"/>
                      <a:gd name="T3" fmla="*/ 45 h 100"/>
                      <a:gd name="T4" fmla="*/ 54 w 719"/>
                      <a:gd name="T5" fmla="*/ 40 h 100"/>
                      <a:gd name="T6" fmla="*/ 65 w 719"/>
                      <a:gd name="T7" fmla="*/ 35 h 100"/>
                      <a:gd name="T8" fmla="*/ 94 w 719"/>
                      <a:gd name="T9" fmla="*/ 16 h 100"/>
                      <a:gd name="T10" fmla="*/ 123 w 719"/>
                      <a:gd name="T11" fmla="*/ 5 h 100"/>
                      <a:gd name="T12" fmla="*/ 175 w 719"/>
                      <a:gd name="T13" fmla="*/ 0 h 100"/>
                      <a:gd name="T14" fmla="*/ 195 w 719"/>
                      <a:gd name="T15" fmla="*/ 0 h 100"/>
                      <a:gd name="T16" fmla="*/ 225 w 719"/>
                      <a:gd name="T17" fmla="*/ 5 h 100"/>
                      <a:gd name="T18" fmla="*/ 257 w 719"/>
                      <a:gd name="T19" fmla="*/ 15 h 100"/>
                      <a:gd name="T20" fmla="*/ 287 w 719"/>
                      <a:gd name="T21" fmla="*/ 32 h 100"/>
                      <a:gd name="T22" fmla="*/ 312 w 719"/>
                      <a:gd name="T23" fmla="*/ 42 h 100"/>
                      <a:gd name="T24" fmla="*/ 334 w 719"/>
                      <a:gd name="T25" fmla="*/ 47 h 100"/>
                      <a:gd name="T26" fmla="*/ 349 w 719"/>
                      <a:gd name="T27" fmla="*/ 47 h 100"/>
                      <a:gd name="T28" fmla="*/ 378 w 719"/>
                      <a:gd name="T29" fmla="*/ 45 h 100"/>
                      <a:gd name="T30" fmla="*/ 425 w 719"/>
                      <a:gd name="T31" fmla="*/ 32 h 100"/>
                      <a:gd name="T32" fmla="*/ 465 w 719"/>
                      <a:gd name="T33" fmla="*/ 15 h 100"/>
                      <a:gd name="T34" fmla="*/ 514 w 719"/>
                      <a:gd name="T35" fmla="*/ 1 h 100"/>
                      <a:gd name="T36" fmla="*/ 544 w 719"/>
                      <a:gd name="T37" fmla="*/ 0 h 100"/>
                      <a:gd name="T38" fmla="*/ 573 w 719"/>
                      <a:gd name="T39" fmla="*/ 1 h 100"/>
                      <a:gd name="T40" fmla="*/ 615 w 719"/>
                      <a:gd name="T41" fmla="*/ 10 h 100"/>
                      <a:gd name="T42" fmla="*/ 652 w 719"/>
                      <a:gd name="T43" fmla="*/ 28 h 100"/>
                      <a:gd name="T44" fmla="*/ 672 w 719"/>
                      <a:gd name="T45" fmla="*/ 33 h 100"/>
                      <a:gd name="T46" fmla="*/ 691 w 719"/>
                      <a:gd name="T47" fmla="*/ 33 h 100"/>
                      <a:gd name="T48" fmla="*/ 718 w 719"/>
                      <a:gd name="T49" fmla="*/ 37 h 100"/>
                      <a:gd name="T50" fmla="*/ 719 w 719"/>
                      <a:gd name="T51" fmla="*/ 100 h 100"/>
                      <a:gd name="T52" fmla="*/ 702 w 719"/>
                      <a:gd name="T53" fmla="*/ 100 h 100"/>
                      <a:gd name="T54" fmla="*/ 652 w 719"/>
                      <a:gd name="T55" fmla="*/ 87 h 100"/>
                      <a:gd name="T56" fmla="*/ 623 w 719"/>
                      <a:gd name="T57" fmla="*/ 75 h 100"/>
                      <a:gd name="T58" fmla="*/ 586 w 719"/>
                      <a:gd name="T59" fmla="*/ 65 h 100"/>
                      <a:gd name="T60" fmla="*/ 556 w 719"/>
                      <a:gd name="T61" fmla="*/ 60 h 100"/>
                      <a:gd name="T62" fmla="*/ 538 w 719"/>
                      <a:gd name="T63" fmla="*/ 60 h 100"/>
                      <a:gd name="T64" fmla="*/ 506 w 719"/>
                      <a:gd name="T65" fmla="*/ 67 h 100"/>
                      <a:gd name="T66" fmla="*/ 460 w 719"/>
                      <a:gd name="T67" fmla="*/ 87 h 100"/>
                      <a:gd name="T68" fmla="*/ 405 w 719"/>
                      <a:gd name="T69" fmla="*/ 99 h 100"/>
                      <a:gd name="T70" fmla="*/ 363 w 719"/>
                      <a:gd name="T71" fmla="*/ 100 h 100"/>
                      <a:gd name="T72" fmla="*/ 323 w 719"/>
                      <a:gd name="T73" fmla="*/ 99 h 100"/>
                      <a:gd name="T74" fmla="*/ 294 w 719"/>
                      <a:gd name="T75" fmla="*/ 94 h 100"/>
                      <a:gd name="T76" fmla="*/ 262 w 719"/>
                      <a:gd name="T77" fmla="*/ 80 h 100"/>
                      <a:gd name="T78" fmla="*/ 235 w 719"/>
                      <a:gd name="T79" fmla="*/ 67 h 100"/>
                      <a:gd name="T80" fmla="*/ 213 w 719"/>
                      <a:gd name="T81" fmla="*/ 62 h 100"/>
                      <a:gd name="T82" fmla="*/ 181 w 719"/>
                      <a:gd name="T83" fmla="*/ 60 h 100"/>
                      <a:gd name="T84" fmla="*/ 148 w 719"/>
                      <a:gd name="T85" fmla="*/ 62 h 100"/>
                      <a:gd name="T86" fmla="*/ 101 w 719"/>
                      <a:gd name="T87" fmla="*/ 70 h 100"/>
                      <a:gd name="T88" fmla="*/ 76 w 719"/>
                      <a:gd name="T89" fmla="*/ 84 h 100"/>
                      <a:gd name="T90" fmla="*/ 60 w 719"/>
                      <a:gd name="T91" fmla="*/ 92 h 100"/>
                      <a:gd name="T92" fmla="*/ 54 w 719"/>
                      <a:gd name="T93" fmla="*/ 94 h 100"/>
                      <a:gd name="T94" fmla="*/ 20 w 719"/>
                      <a:gd name="T95" fmla="*/ 97 h 100"/>
                      <a:gd name="T96" fmla="*/ 0 w 719"/>
                      <a:gd name="T97" fmla="*/ 10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719" h="100">
                        <a:moveTo>
                          <a:pt x="0" y="100"/>
                        </a:moveTo>
                        <a:lnTo>
                          <a:pt x="0" y="47"/>
                        </a:lnTo>
                        <a:lnTo>
                          <a:pt x="0" y="47"/>
                        </a:lnTo>
                        <a:lnTo>
                          <a:pt x="17" y="45"/>
                        </a:lnTo>
                        <a:lnTo>
                          <a:pt x="33" y="43"/>
                        </a:lnTo>
                        <a:lnTo>
                          <a:pt x="54" y="40"/>
                        </a:lnTo>
                        <a:lnTo>
                          <a:pt x="54" y="40"/>
                        </a:lnTo>
                        <a:lnTo>
                          <a:pt x="65" y="35"/>
                        </a:lnTo>
                        <a:lnTo>
                          <a:pt x="76" y="30"/>
                        </a:lnTo>
                        <a:lnTo>
                          <a:pt x="94" y="16"/>
                        </a:lnTo>
                        <a:lnTo>
                          <a:pt x="106" y="10"/>
                        </a:lnTo>
                        <a:lnTo>
                          <a:pt x="123" y="5"/>
                        </a:lnTo>
                        <a:lnTo>
                          <a:pt x="144" y="1"/>
                        </a:lnTo>
                        <a:lnTo>
                          <a:pt x="175" y="0"/>
                        </a:lnTo>
                        <a:lnTo>
                          <a:pt x="175" y="0"/>
                        </a:lnTo>
                        <a:lnTo>
                          <a:pt x="195" y="0"/>
                        </a:lnTo>
                        <a:lnTo>
                          <a:pt x="212" y="1"/>
                        </a:lnTo>
                        <a:lnTo>
                          <a:pt x="225" y="5"/>
                        </a:lnTo>
                        <a:lnTo>
                          <a:pt x="239" y="6"/>
                        </a:lnTo>
                        <a:lnTo>
                          <a:pt x="257" y="15"/>
                        </a:lnTo>
                        <a:lnTo>
                          <a:pt x="274" y="23"/>
                        </a:lnTo>
                        <a:lnTo>
                          <a:pt x="287" y="32"/>
                        </a:lnTo>
                        <a:lnTo>
                          <a:pt x="304" y="40"/>
                        </a:lnTo>
                        <a:lnTo>
                          <a:pt x="312" y="42"/>
                        </a:lnTo>
                        <a:lnTo>
                          <a:pt x="323" y="45"/>
                        </a:lnTo>
                        <a:lnTo>
                          <a:pt x="334" y="47"/>
                        </a:lnTo>
                        <a:lnTo>
                          <a:pt x="349" y="47"/>
                        </a:lnTo>
                        <a:lnTo>
                          <a:pt x="349" y="47"/>
                        </a:lnTo>
                        <a:lnTo>
                          <a:pt x="365" y="47"/>
                        </a:lnTo>
                        <a:lnTo>
                          <a:pt x="378" y="45"/>
                        </a:lnTo>
                        <a:lnTo>
                          <a:pt x="402" y="40"/>
                        </a:lnTo>
                        <a:lnTo>
                          <a:pt x="425" y="32"/>
                        </a:lnTo>
                        <a:lnTo>
                          <a:pt x="445" y="23"/>
                        </a:lnTo>
                        <a:lnTo>
                          <a:pt x="465" y="15"/>
                        </a:lnTo>
                        <a:lnTo>
                          <a:pt x="489" y="6"/>
                        </a:lnTo>
                        <a:lnTo>
                          <a:pt x="514" y="1"/>
                        </a:lnTo>
                        <a:lnTo>
                          <a:pt x="529" y="0"/>
                        </a:lnTo>
                        <a:lnTo>
                          <a:pt x="544" y="0"/>
                        </a:lnTo>
                        <a:lnTo>
                          <a:pt x="544" y="0"/>
                        </a:lnTo>
                        <a:lnTo>
                          <a:pt x="573" y="1"/>
                        </a:lnTo>
                        <a:lnTo>
                          <a:pt x="597" y="5"/>
                        </a:lnTo>
                        <a:lnTo>
                          <a:pt x="615" y="10"/>
                        </a:lnTo>
                        <a:lnTo>
                          <a:pt x="630" y="16"/>
                        </a:lnTo>
                        <a:lnTo>
                          <a:pt x="652" y="28"/>
                        </a:lnTo>
                        <a:lnTo>
                          <a:pt x="662" y="32"/>
                        </a:lnTo>
                        <a:lnTo>
                          <a:pt x="672" y="33"/>
                        </a:lnTo>
                        <a:lnTo>
                          <a:pt x="672" y="33"/>
                        </a:lnTo>
                        <a:lnTo>
                          <a:pt x="691" y="33"/>
                        </a:lnTo>
                        <a:lnTo>
                          <a:pt x="706" y="35"/>
                        </a:lnTo>
                        <a:lnTo>
                          <a:pt x="718" y="37"/>
                        </a:lnTo>
                        <a:lnTo>
                          <a:pt x="719" y="100"/>
                        </a:lnTo>
                        <a:lnTo>
                          <a:pt x="719" y="100"/>
                        </a:lnTo>
                        <a:lnTo>
                          <a:pt x="714" y="100"/>
                        </a:lnTo>
                        <a:lnTo>
                          <a:pt x="702" y="100"/>
                        </a:lnTo>
                        <a:lnTo>
                          <a:pt x="681" y="95"/>
                        </a:lnTo>
                        <a:lnTo>
                          <a:pt x="652" y="87"/>
                        </a:lnTo>
                        <a:lnTo>
                          <a:pt x="652" y="87"/>
                        </a:lnTo>
                        <a:lnTo>
                          <a:pt x="623" y="75"/>
                        </a:lnTo>
                        <a:lnTo>
                          <a:pt x="598" y="67"/>
                        </a:lnTo>
                        <a:lnTo>
                          <a:pt x="586" y="65"/>
                        </a:lnTo>
                        <a:lnTo>
                          <a:pt x="571" y="62"/>
                        </a:lnTo>
                        <a:lnTo>
                          <a:pt x="556" y="60"/>
                        </a:lnTo>
                        <a:lnTo>
                          <a:pt x="538" y="60"/>
                        </a:lnTo>
                        <a:lnTo>
                          <a:pt x="538" y="60"/>
                        </a:lnTo>
                        <a:lnTo>
                          <a:pt x="519" y="62"/>
                        </a:lnTo>
                        <a:lnTo>
                          <a:pt x="506" y="67"/>
                        </a:lnTo>
                        <a:lnTo>
                          <a:pt x="479" y="80"/>
                        </a:lnTo>
                        <a:lnTo>
                          <a:pt x="460" y="87"/>
                        </a:lnTo>
                        <a:lnTo>
                          <a:pt x="437" y="94"/>
                        </a:lnTo>
                        <a:lnTo>
                          <a:pt x="405" y="99"/>
                        </a:lnTo>
                        <a:lnTo>
                          <a:pt x="363" y="100"/>
                        </a:lnTo>
                        <a:lnTo>
                          <a:pt x="363" y="100"/>
                        </a:lnTo>
                        <a:lnTo>
                          <a:pt x="341" y="100"/>
                        </a:lnTo>
                        <a:lnTo>
                          <a:pt x="323" y="99"/>
                        </a:lnTo>
                        <a:lnTo>
                          <a:pt x="307" y="97"/>
                        </a:lnTo>
                        <a:lnTo>
                          <a:pt x="294" y="94"/>
                        </a:lnTo>
                        <a:lnTo>
                          <a:pt x="276" y="87"/>
                        </a:lnTo>
                        <a:lnTo>
                          <a:pt x="262" y="80"/>
                        </a:lnTo>
                        <a:lnTo>
                          <a:pt x="250" y="74"/>
                        </a:lnTo>
                        <a:lnTo>
                          <a:pt x="235" y="67"/>
                        </a:lnTo>
                        <a:lnTo>
                          <a:pt x="225" y="64"/>
                        </a:lnTo>
                        <a:lnTo>
                          <a:pt x="213" y="62"/>
                        </a:lnTo>
                        <a:lnTo>
                          <a:pt x="198" y="60"/>
                        </a:lnTo>
                        <a:lnTo>
                          <a:pt x="181" y="60"/>
                        </a:lnTo>
                        <a:lnTo>
                          <a:pt x="181" y="60"/>
                        </a:lnTo>
                        <a:lnTo>
                          <a:pt x="148" y="62"/>
                        </a:lnTo>
                        <a:lnTo>
                          <a:pt x="121" y="65"/>
                        </a:lnTo>
                        <a:lnTo>
                          <a:pt x="101" y="70"/>
                        </a:lnTo>
                        <a:lnTo>
                          <a:pt x="87" y="77"/>
                        </a:lnTo>
                        <a:lnTo>
                          <a:pt x="76" y="84"/>
                        </a:lnTo>
                        <a:lnTo>
                          <a:pt x="67" y="89"/>
                        </a:lnTo>
                        <a:lnTo>
                          <a:pt x="60" y="92"/>
                        </a:lnTo>
                        <a:lnTo>
                          <a:pt x="54" y="94"/>
                        </a:lnTo>
                        <a:lnTo>
                          <a:pt x="54" y="94"/>
                        </a:lnTo>
                        <a:lnTo>
                          <a:pt x="37" y="95"/>
                        </a:lnTo>
                        <a:lnTo>
                          <a:pt x="20" y="97"/>
                        </a:lnTo>
                        <a:lnTo>
                          <a:pt x="0" y="100"/>
                        </a:lnTo>
                        <a:lnTo>
                          <a:pt x="0" y="100"/>
                        </a:lnTo>
                        <a:close/>
                      </a:path>
                    </a:pathLst>
                  </a:custGeom>
                  <a:solidFill>
                    <a:srgbClr val="CBCBCB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83" name="Freeform 23">
                    <a:extLst>
                      <a:ext uri="{FF2B5EF4-FFF2-40B4-BE49-F238E27FC236}">
                        <a16:creationId xmlns:a16="http://schemas.microsoft.com/office/drawing/2014/main" id="{AA6D68F4-7049-432A-BBED-4AD23BDF9F0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593" y="3793"/>
                    <a:ext cx="491" cy="94"/>
                  </a:xfrm>
                  <a:custGeom>
                    <a:avLst/>
                    <a:gdLst>
                      <a:gd name="T0" fmla="*/ 47 w 491"/>
                      <a:gd name="T1" fmla="*/ 40 h 94"/>
                      <a:gd name="T2" fmla="*/ 47 w 491"/>
                      <a:gd name="T3" fmla="*/ 0 h 94"/>
                      <a:gd name="T4" fmla="*/ 444 w 491"/>
                      <a:gd name="T5" fmla="*/ 0 h 94"/>
                      <a:gd name="T6" fmla="*/ 444 w 491"/>
                      <a:gd name="T7" fmla="*/ 40 h 94"/>
                      <a:gd name="T8" fmla="*/ 444 w 491"/>
                      <a:gd name="T9" fmla="*/ 40 h 94"/>
                      <a:gd name="T10" fmla="*/ 444 w 491"/>
                      <a:gd name="T11" fmla="*/ 43 h 94"/>
                      <a:gd name="T12" fmla="*/ 446 w 491"/>
                      <a:gd name="T13" fmla="*/ 50 h 94"/>
                      <a:gd name="T14" fmla="*/ 449 w 491"/>
                      <a:gd name="T15" fmla="*/ 58 h 94"/>
                      <a:gd name="T16" fmla="*/ 452 w 491"/>
                      <a:gd name="T17" fmla="*/ 63 h 94"/>
                      <a:gd name="T18" fmla="*/ 457 w 491"/>
                      <a:gd name="T19" fmla="*/ 67 h 94"/>
                      <a:gd name="T20" fmla="*/ 457 w 491"/>
                      <a:gd name="T21" fmla="*/ 67 h 94"/>
                      <a:gd name="T22" fmla="*/ 491 w 491"/>
                      <a:gd name="T23" fmla="*/ 94 h 94"/>
                      <a:gd name="T24" fmla="*/ 0 w 491"/>
                      <a:gd name="T25" fmla="*/ 94 h 94"/>
                      <a:gd name="T26" fmla="*/ 0 w 491"/>
                      <a:gd name="T27" fmla="*/ 94 h 94"/>
                      <a:gd name="T28" fmla="*/ 7 w 491"/>
                      <a:gd name="T29" fmla="*/ 89 h 94"/>
                      <a:gd name="T30" fmla="*/ 24 w 491"/>
                      <a:gd name="T31" fmla="*/ 75 h 94"/>
                      <a:gd name="T32" fmla="*/ 32 w 491"/>
                      <a:gd name="T33" fmla="*/ 67 h 94"/>
                      <a:gd name="T34" fmla="*/ 41 w 491"/>
                      <a:gd name="T35" fmla="*/ 58 h 94"/>
                      <a:gd name="T36" fmla="*/ 46 w 491"/>
                      <a:gd name="T37" fmla="*/ 48 h 94"/>
                      <a:gd name="T38" fmla="*/ 47 w 491"/>
                      <a:gd name="T39" fmla="*/ 40 h 94"/>
                      <a:gd name="T40" fmla="*/ 47 w 491"/>
                      <a:gd name="T41" fmla="*/ 40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91" h="94">
                        <a:moveTo>
                          <a:pt x="47" y="40"/>
                        </a:moveTo>
                        <a:lnTo>
                          <a:pt x="47" y="0"/>
                        </a:lnTo>
                        <a:lnTo>
                          <a:pt x="444" y="0"/>
                        </a:lnTo>
                        <a:lnTo>
                          <a:pt x="444" y="40"/>
                        </a:lnTo>
                        <a:lnTo>
                          <a:pt x="444" y="40"/>
                        </a:lnTo>
                        <a:lnTo>
                          <a:pt x="444" y="43"/>
                        </a:lnTo>
                        <a:lnTo>
                          <a:pt x="446" y="50"/>
                        </a:lnTo>
                        <a:lnTo>
                          <a:pt x="449" y="58"/>
                        </a:lnTo>
                        <a:lnTo>
                          <a:pt x="452" y="63"/>
                        </a:lnTo>
                        <a:lnTo>
                          <a:pt x="457" y="67"/>
                        </a:lnTo>
                        <a:lnTo>
                          <a:pt x="457" y="67"/>
                        </a:lnTo>
                        <a:lnTo>
                          <a:pt x="491" y="94"/>
                        </a:lnTo>
                        <a:lnTo>
                          <a:pt x="0" y="94"/>
                        </a:lnTo>
                        <a:lnTo>
                          <a:pt x="0" y="94"/>
                        </a:lnTo>
                        <a:lnTo>
                          <a:pt x="7" y="89"/>
                        </a:lnTo>
                        <a:lnTo>
                          <a:pt x="24" y="75"/>
                        </a:lnTo>
                        <a:lnTo>
                          <a:pt x="32" y="67"/>
                        </a:lnTo>
                        <a:lnTo>
                          <a:pt x="41" y="58"/>
                        </a:lnTo>
                        <a:lnTo>
                          <a:pt x="46" y="48"/>
                        </a:lnTo>
                        <a:lnTo>
                          <a:pt x="47" y="40"/>
                        </a:lnTo>
                        <a:lnTo>
                          <a:pt x="47" y="4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84" name="Freeform 24">
                    <a:extLst>
                      <a:ext uri="{FF2B5EF4-FFF2-40B4-BE49-F238E27FC236}">
                        <a16:creationId xmlns:a16="http://schemas.microsoft.com/office/drawing/2014/main" id="{6FFF36DD-2798-4CD9-BE04-8F3DF16F0F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34" y="1777"/>
                    <a:ext cx="398" cy="94"/>
                  </a:xfrm>
                  <a:custGeom>
                    <a:avLst/>
                    <a:gdLst>
                      <a:gd name="T0" fmla="*/ 21 w 398"/>
                      <a:gd name="T1" fmla="*/ 52 h 94"/>
                      <a:gd name="T2" fmla="*/ 21 w 398"/>
                      <a:gd name="T3" fmla="*/ 52 h 94"/>
                      <a:gd name="T4" fmla="*/ 21 w 398"/>
                      <a:gd name="T5" fmla="*/ 61 h 94"/>
                      <a:gd name="T6" fmla="*/ 18 w 398"/>
                      <a:gd name="T7" fmla="*/ 69 h 94"/>
                      <a:gd name="T8" fmla="*/ 11 w 398"/>
                      <a:gd name="T9" fmla="*/ 82 h 94"/>
                      <a:gd name="T10" fmla="*/ 5 w 398"/>
                      <a:gd name="T11" fmla="*/ 91 h 94"/>
                      <a:gd name="T12" fmla="*/ 1 w 398"/>
                      <a:gd name="T13" fmla="*/ 94 h 94"/>
                      <a:gd name="T14" fmla="*/ 398 w 398"/>
                      <a:gd name="T15" fmla="*/ 94 h 94"/>
                      <a:gd name="T16" fmla="*/ 398 w 398"/>
                      <a:gd name="T17" fmla="*/ 94 h 94"/>
                      <a:gd name="T18" fmla="*/ 391 w 398"/>
                      <a:gd name="T19" fmla="*/ 81 h 94"/>
                      <a:gd name="T20" fmla="*/ 386 w 398"/>
                      <a:gd name="T21" fmla="*/ 69 h 94"/>
                      <a:gd name="T22" fmla="*/ 384 w 398"/>
                      <a:gd name="T23" fmla="*/ 61 h 94"/>
                      <a:gd name="T24" fmla="*/ 384 w 398"/>
                      <a:gd name="T25" fmla="*/ 54 h 94"/>
                      <a:gd name="T26" fmla="*/ 384 w 398"/>
                      <a:gd name="T27" fmla="*/ 54 h 94"/>
                      <a:gd name="T28" fmla="*/ 386 w 398"/>
                      <a:gd name="T29" fmla="*/ 37 h 94"/>
                      <a:gd name="T30" fmla="*/ 391 w 398"/>
                      <a:gd name="T31" fmla="*/ 19 h 94"/>
                      <a:gd name="T32" fmla="*/ 398 w 398"/>
                      <a:gd name="T33" fmla="*/ 0 h 94"/>
                      <a:gd name="T34" fmla="*/ 0 w 398"/>
                      <a:gd name="T35" fmla="*/ 0 h 94"/>
                      <a:gd name="T36" fmla="*/ 0 w 398"/>
                      <a:gd name="T37" fmla="*/ 0 h 94"/>
                      <a:gd name="T38" fmla="*/ 3 w 398"/>
                      <a:gd name="T39" fmla="*/ 5 h 94"/>
                      <a:gd name="T40" fmla="*/ 11 w 398"/>
                      <a:gd name="T41" fmla="*/ 17 h 94"/>
                      <a:gd name="T42" fmla="*/ 18 w 398"/>
                      <a:gd name="T43" fmla="*/ 35 h 94"/>
                      <a:gd name="T44" fmla="*/ 21 w 398"/>
                      <a:gd name="T45" fmla="*/ 44 h 94"/>
                      <a:gd name="T46" fmla="*/ 21 w 398"/>
                      <a:gd name="T47" fmla="*/ 52 h 94"/>
                      <a:gd name="T48" fmla="*/ 21 w 398"/>
                      <a:gd name="T49" fmla="*/ 52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398" h="94">
                        <a:moveTo>
                          <a:pt x="21" y="52"/>
                        </a:moveTo>
                        <a:lnTo>
                          <a:pt x="21" y="52"/>
                        </a:lnTo>
                        <a:lnTo>
                          <a:pt x="21" y="61"/>
                        </a:lnTo>
                        <a:lnTo>
                          <a:pt x="18" y="69"/>
                        </a:lnTo>
                        <a:lnTo>
                          <a:pt x="11" y="82"/>
                        </a:lnTo>
                        <a:lnTo>
                          <a:pt x="5" y="91"/>
                        </a:lnTo>
                        <a:lnTo>
                          <a:pt x="1" y="94"/>
                        </a:lnTo>
                        <a:lnTo>
                          <a:pt x="398" y="94"/>
                        </a:lnTo>
                        <a:lnTo>
                          <a:pt x="398" y="94"/>
                        </a:lnTo>
                        <a:lnTo>
                          <a:pt x="391" y="81"/>
                        </a:lnTo>
                        <a:lnTo>
                          <a:pt x="386" y="69"/>
                        </a:lnTo>
                        <a:lnTo>
                          <a:pt x="384" y="61"/>
                        </a:lnTo>
                        <a:lnTo>
                          <a:pt x="384" y="54"/>
                        </a:lnTo>
                        <a:lnTo>
                          <a:pt x="384" y="54"/>
                        </a:lnTo>
                        <a:lnTo>
                          <a:pt x="386" y="37"/>
                        </a:lnTo>
                        <a:lnTo>
                          <a:pt x="391" y="19"/>
                        </a:lnTo>
                        <a:lnTo>
                          <a:pt x="398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3" y="5"/>
                        </a:lnTo>
                        <a:lnTo>
                          <a:pt x="11" y="17"/>
                        </a:lnTo>
                        <a:lnTo>
                          <a:pt x="18" y="35"/>
                        </a:lnTo>
                        <a:lnTo>
                          <a:pt x="21" y="44"/>
                        </a:lnTo>
                        <a:lnTo>
                          <a:pt x="21" y="52"/>
                        </a:lnTo>
                        <a:lnTo>
                          <a:pt x="21" y="52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85" name="Rectangle 25">
                    <a:extLst>
                      <a:ext uri="{FF2B5EF4-FFF2-40B4-BE49-F238E27FC236}">
                        <a16:creationId xmlns:a16="http://schemas.microsoft.com/office/drawing/2014/main" id="{946B82A6-D42F-4FAE-B686-035961B2BF6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73" y="3873"/>
                    <a:ext cx="531" cy="141"/>
                  </a:xfrm>
                  <a:prstGeom prst="rect">
                    <a:avLst/>
                  </a:pr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86" name="Freeform 26">
                    <a:extLst>
                      <a:ext uri="{FF2B5EF4-FFF2-40B4-BE49-F238E27FC236}">
                        <a16:creationId xmlns:a16="http://schemas.microsoft.com/office/drawing/2014/main" id="{2F3A7E98-EBE2-4585-B3E0-5E1FB2140E8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20" y="3766"/>
                    <a:ext cx="437" cy="40"/>
                  </a:xfrm>
                  <a:custGeom>
                    <a:avLst/>
                    <a:gdLst>
                      <a:gd name="T0" fmla="*/ 20 w 437"/>
                      <a:gd name="T1" fmla="*/ 0 h 40"/>
                      <a:gd name="T2" fmla="*/ 417 w 437"/>
                      <a:gd name="T3" fmla="*/ 0 h 40"/>
                      <a:gd name="T4" fmla="*/ 417 w 437"/>
                      <a:gd name="T5" fmla="*/ 0 h 40"/>
                      <a:gd name="T6" fmla="*/ 425 w 437"/>
                      <a:gd name="T7" fmla="*/ 1 h 40"/>
                      <a:gd name="T8" fmla="*/ 430 w 437"/>
                      <a:gd name="T9" fmla="*/ 6 h 40"/>
                      <a:gd name="T10" fmla="*/ 435 w 437"/>
                      <a:gd name="T11" fmla="*/ 11 h 40"/>
                      <a:gd name="T12" fmla="*/ 437 w 437"/>
                      <a:gd name="T13" fmla="*/ 20 h 40"/>
                      <a:gd name="T14" fmla="*/ 437 w 437"/>
                      <a:gd name="T15" fmla="*/ 20 h 40"/>
                      <a:gd name="T16" fmla="*/ 435 w 437"/>
                      <a:gd name="T17" fmla="*/ 28 h 40"/>
                      <a:gd name="T18" fmla="*/ 430 w 437"/>
                      <a:gd name="T19" fmla="*/ 33 h 40"/>
                      <a:gd name="T20" fmla="*/ 425 w 437"/>
                      <a:gd name="T21" fmla="*/ 38 h 40"/>
                      <a:gd name="T22" fmla="*/ 417 w 437"/>
                      <a:gd name="T23" fmla="*/ 40 h 40"/>
                      <a:gd name="T24" fmla="*/ 20 w 437"/>
                      <a:gd name="T25" fmla="*/ 40 h 40"/>
                      <a:gd name="T26" fmla="*/ 20 w 437"/>
                      <a:gd name="T27" fmla="*/ 40 h 40"/>
                      <a:gd name="T28" fmla="*/ 12 w 437"/>
                      <a:gd name="T29" fmla="*/ 38 h 40"/>
                      <a:gd name="T30" fmla="*/ 7 w 437"/>
                      <a:gd name="T31" fmla="*/ 33 h 40"/>
                      <a:gd name="T32" fmla="*/ 2 w 437"/>
                      <a:gd name="T33" fmla="*/ 28 h 40"/>
                      <a:gd name="T34" fmla="*/ 0 w 437"/>
                      <a:gd name="T35" fmla="*/ 20 h 40"/>
                      <a:gd name="T36" fmla="*/ 0 w 437"/>
                      <a:gd name="T37" fmla="*/ 20 h 40"/>
                      <a:gd name="T38" fmla="*/ 2 w 437"/>
                      <a:gd name="T39" fmla="*/ 11 h 40"/>
                      <a:gd name="T40" fmla="*/ 7 w 437"/>
                      <a:gd name="T41" fmla="*/ 6 h 40"/>
                      <a:gd name="T42" fmla="*/ 12 w 437"/>
                      <a:gd name="T43" fmla="*/ 1 h 40"/>
                      <a:gd name="T44" fmla="*/ 20 w 437"/>
                      <a:gd name="T45" fmla="*/ 0 h 40"/>
                      <a:gd name="T46" fmla="*/ 20 w 437"/>
                      <a:gd name="T47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437" h="40">
                        <a:moveTo>
                          <a:pt x="20" y="0"/>
                        </a:moveTo>
                        <a:lnTo>
                          <a:pt x="417" y="0"/>
                        </a:lnTo>
                        <a:lnTo>
                          <a:pt x="417" y="0"/>
                        </a:lnTo>
                        <a:lnTo>
                          <a:pt x="425" y="1"/>
                        </a:lnTo>
                        <a:lnTo>
                          <a:pt x="430" y="6"/>
                        </a:lnTo>
                        <a:lnTo>
                          <a:pt x="435" y="11"/>
                        </a:lnTo>
                        <a:lnTo>
                          <a:pt x="437" y="20"/>
                        </a:lnTo>
                        <a:lnTo>
                          <a:pt x="437" y="20"/>
                        </a:lnTo>
                        <a:lnTo>
                          <a:pt x="435" y="28"/>
                        </a:lnTo>
                        <a:lnTo>
                          <a:pt x="430" y="33"/>
                        </a:lnTo>
                        <a:lnTo>
                          <a:pt x="425" y="38"/>
                        </a:lnTo>
                        <a:lnTo>
                          <a:pt x="417" y="40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12" y="38"/>
                        </a:lnTo>
                        <a:lnTo>
                          <a:pt x="7" y="33"/>
                        </a:lnTo>
                        <a:lnTo>
                          <a:pt x="2" y="28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2" y="11"/>
                        </a:lnTo>
                        <a:lnTo>
                          <a:pt x="7" y="6"/>
                        </a:lnTo>
                        <a:lnTo>
                          <a:pt x="12" y="1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87" name="Freeform 27">
                    <a:extLst>
                      <a:ext uri="{FF2B5EF4-FFF2-40B4-BE49-F238E27FC236}">
                        <a16:creationId xmlns:a16="http://schemas.microsoft.com/office/drawing/2014/main" id="{C65A4E29-DBD9-40FF-8F65-FCDDDB5051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20" y="1858"/>
                    <a:ext cx="437" cy="40"/>
                  </a:xfrm>
                  <a:custGeom>
                    <a:avLst/>
                    <a:gdLst>
                      <a:gd name="T0" fmla="*/ 20 w 437"/>
                      <a:gd name="T1" fmla="*/ 0 h 40"/>
                      <a:gd name="T2" fmla="*/ 417 w 437"/>
                      <a:gd name="T3" fmla="*/ 0 h 40"/>
                      <a:gd name="T4" fmla="*/ 417 w 437"/>
                      <a:gd name="T5" fmla="*/ 0 h 40"/>
                      <a:gd name="T6" fmla="*/ 425 w 437"/>
                      <a:gd name="T7" fmla="*/ 1 h 40"/>
                      <a:gd name="T8" fmla="*/ 430 w 437"/>
                      <a:gd name="T9" fmla="*/ 6 h 40"/>
                      <a:gd name="T10" fmla="*/ 435 w 437"/>
                      <a:gd name="T11" fmla="*/ 11 h 40"/>
                      <a:gd name="T12" fmla="*/ 437 w 437"/>
                      <a:gd name="T13" fmla="*/ 20 h 40"/>
                      <a:gd name="T14" fmla="*/ 437 w 437"/>
                      <a:gd name="T15" fmla="*/ 20 h 40"/>
                      <a:gd name="T16" fmla="*/ 435 w 437"/>
                      <a:gd name="T17" fmla="*/ 28 h 40"/>
                      <a:gd name="T18" fmla="*/ 430 w 437"/>
                      <a:gd name="T19" fmla="*/ 33 h 40"/>
                      <a:gd name="T20" fmla="*/ 425 w 437"/>
                      <a:gd name="T21" fmla="*/ 38 h 40"/>
                      <a:gd name="T22" fmla="*/ 417 w 437"/>
                      <a:gd name="T23" fmla="*/ 40 h 40"/>
                      <a:gd name="T24" fmla="*/ 20 w 437"/>
                      <a:gd name="T25" fmla="*/ 40 h 40"/>
                      <a:gd name="T26" fmla="*/ 20 w 437"/>
                      <a:gd name="T27" fmla="*/ 40 h 40"/>
                      <a:gd name="T28" fmla="*/ 12 w 437"/>
                      <a:gd name="T29" fmla="*/ 38 h 40"/>
                      <a:gd name="T30" fmla="*/ 7 w 437"/>
                      <a:gd name="T31" fmla="*/ 33 h 40"/>
                      <a:gd name="T32" fmla="*/ 2 w 437"/>
                      <a:gd name="T33" fmla="*/ 28 h 40"/>
                      <a:gd name="T34" fmla="*/ 0 w 437"/>
                      <a:gd name="T35" fmla="*/ 20 h 40"/>
                      <a:gd name="T36" fmla="*/ 0 w 437"/>
                      <a:gd name="T37" fmla="*/ 20 h 40"/>
                      <a:gd name="T38" fmla="*/ 2 w 437"/>
                      <a:gd name="T39" fmla="*/ 11 h 40"/>
                      <a:gd name="T40" fmla="*/ 7 w 437"/>
                      <a:gd name="T41" fmla="*/ 6 h 40"/>
                      <a:gd name="T42" fmla="*/ 12 w 437"/>
                      <a:gd name="T43" fmla="*/ 1 h 40"/>
                      <a:gd name="T44" fmla="*/ 20 w 437"/>
                      <a:gd name="T45" fmla="*/ 0 h 40"/>
                      <a:gd name="T46" fmla="*/ 20 w 437"/>
                      <a:gd name="T47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437" h="40">
                        <a:moveTo>
                          <a:pt x="20" y="0"/>
                        </a:moveTo>
                        <a:lnTo>
                          <a:pt x="417" y="0"/>
                        </a:lnTo>
                        <a:lnTo>
                          <a:pt x="417" y="0"/>
                        </a:lnTo>
                        <a:lnTo>
                          <a:pt x="425" y="1"/>
                        </a:lnTo>
                        <a:lnTo>
                          <a:pt x="430" y="6"/>
                        </a:lnTo>
                        <a:lnTo>
                          <a:pt x="435" y="11"/>
                        </a:lnTo>
                        <a:lnTo>
                          <a:pt x="437" y="20"/>
                        </a:lnTo>
                        <a:lnTo>
                          <a:pt x="437" y="20"/>
                        </a:lnTo>
                        <a:lnTo>
                          <a:pt x="435" y="28"/>
                        </a:lnTo>
                        <a:lnTo>
                          <a:pt x="430" y="33"/>
                        </a:lnTo>
                        <a:lnTo>
                          <a:pt x="425" y="38"/>
                        </a:lnTo>
                        <a:lnTo>
                          <a:pt x="417" y="40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12" y="38"/>
                        </a:lnTo>
                        <a:lnTo>
                          <a:pt x="7" y="33"/>
                        </a:lnTo>
                        <a:lnTo>
                          <a:pt x="2" y="28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2" y="11"/>
                        </a:lnTo>
                        <a:lnTo>
                          <a:pt x="7" y="6"/>
                        </a:lnTo>
                        <a:lnTo>
                          <a:pt x="12" y="1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88" name="Freeform 28">
                    <a:extLst>
                      <a:ext uri="{FF2B5EF4-FFF2-40B4-BE49-F238E27FC236}">
                        <a16:creationId xmlns:a16="http://schemas.microsoft.com/office/drawing/2014/main" id="{A45F3286-85A2-4832-BD72-BDE5F90CE38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620" y="1764"/>
                    <a:ext cx="437" cy="40"/>
                  </a:xfrm>
                  <a:custGeom>
                    <a:avLst/>
                    <a:gdLst>
                      <a:gd name="T0" fmla="*/ 20 w 437"/>
                      <a:gd name="T1" fmla="*/ 0 h 40"/>
                      <a:gd name="T2" fmla="*/ 417 w 437"/>
                      <a:gd name="T3" fmla="*/ 0 h 40"/>
                      <a:gd name="T4" fmla="*/ 417 w 437"/>
                      <a:gd name="T5" fmla="*/ 0 h 40"/>
                      <a:gd name="T6" fmla="*/ 425 w 437"/>
                      <a:gd name="T7" fmla="*/ 1 h 40"/>
                      <a:gd name="T8" fmla="*/ 430 w 437"/>
                      <a:gd name="T9" fmla="*/ 6 h 40"/>
                      <a:gd name="T10" fmla="*/ 435 w 437"/>
                      <a:gd name="T11" fmla="*/ 11 h 40"/>
                      <a:gd name="T12" fmla="*/ 437 w 437"/>
                      <a:gd name="T13" fmla="*/ 20 h 40"/>
                      <a:gd name="T14" fmla="*/ 437 w 437"/>
                      <a:gd name="T15" fmla="*/ 20 h 40"/>
                      <a:gd name="T16" fmla="*/ 435 w 437"/>
                      <a:gd name="T17" fmla="*/ 28 h 40"/>
                      <a:gd name="T18" fmla="*/ 430 w 437"/>
                      <a:gd name="T19" fmla="*/ 33 h 40"/>
                      <a:gd name="T20" fmla="*/ 425 w 437"/>
                      <a:gd name="T21" fmla="*/ 38 h 40"/>
                      <a:gd name="T22" fmla="*/ 417 w 437"/>
                      <a:gd name="T23" fmla="*/ 40 h 40"/>
                      <a:gd name="T24" fmla="*/ 20 w 437"/>
                      <a:gd name="T25" fmla="*/ 40 h 40"/>
                      <a:gd name="T26" fmla="*/ 20 w 437"/>
                      <a:gd name="T27" fmla="*/ 40 h 40"/>
                      <a:gd name="T28" fmla="*/ 12 w 437"/>
                      <a:gd name="T29" fmla="*/ 38 h 40"/>
                      <a:gd name="T30" fmla="*/ 7 w 437"/>
                      <a:gd name="T31" fmla="*/ 33 h 40"/>
                      <a:gd name="T32" fmla="*/ 2 w 437"/>
                      <a:gd name="T33" fmla="*/ 28 h 40"/>
                      <a:gd name="T34" fmla="*/ 0 w 437"/>
                      <a:gd name="T35" fmla="*/ 20 h 40"/>
                      <a:gd name="T36" fmla="*/ 0 w 437"/>
                      <a:gd name="T37" fmla="*/ 20 h 40"/>
                      <a:gd name="T38" fmla="*/ 2 w 437"/>
                      <a:gd name="T39" fmla="*/ 11 h 40"/>
                      <a:gd name="T40" fmla="*/ 7 w 437"/>
                      <a:gd name="T41" fmla="*/ 6 h 40"/>
                      <a:gd name="T42" fmla="*/ 12 w 437"/>
                      <a:gd name="T43" fmla="*/ 1 h 40"/>
                      <a:gd name="T44" fmla="*/ 20 w 437"/>
                      <a:gd name="T45" fmla="*/ 0 h 40"/>
                      <a:gd name="T46" fmla="*/ 20 w 437"/>
                      <a:gd name="T47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437" h="40">
                        <a:moveTo>
                          <a:pt x="20" y="0"/>
                        </a:moveTo>
                        <a:lnTo>
                          <a:pt x="417" y="0"/>
                        </a:lnTo>
                        <a:lnTo>
                          <a:pt x="417" y="0"/>
                        </a:lnTo>
                        <a:lnTo>
                          <a:pt x="425" y="1"/>
                        </a:lnTo>
                        <a:lnTo>
                          <a:pt x="430" y="6"/>
                        </a:lnTo>
                        <a:lnTo>
                          <a:pt x="435" y="11"/>
                        </a:lnTo>
                        <a:lnTo>
                          <a:pt x="437" y="20"/>
                        </a:lnTo>
                        <a:lnTo>
                          <a:pt x="437" y="20"/>
                        </a:lnTo>
                        <a:lnTo>
                          <a:pt x="435" y="28"/>
                        </a:lnTo>
                        <a:lnTo>
                          <a:pt x="430" y="33"/>
                        </a:lnTo>
                        <a:lnTo>
                          <a:pt x="425" y="38"/>
                        </a:lnTo>
                        <a:lnTo>
                          <a:pt x="417" y="40"/>
                        </a:lnTo>
                        <a:lnTo>
                          <a:pt x="20" y="40"/>
                        </a:lnTo>
                        <a:lnTo>
                          <a:pt x="20" y="40"/>
                        </a:lnTo>
                        <a:lnTo>
                          <a:pt x="12" y="38"/>
                        </a:lnTo>
                        <a:lnTo>
                          <a:pt x="7" y="33"/>
                        </a:lnTo>
                        <a:lnTo>
                          <a:pt x="2" y="28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2" y="11"/>
                        </a:lnTo>
                        <a:lnTo>
                          <a:pt x="7" y="6"/>
                        </a:lnTo>
                        <a:lnTo>
                          <a:pt x="12" y="1"/>
                        </a:lnTo>
                        <a:lnTo>
                          <a:pt x="20" y="0"/>
                        </a:lnTo>
                        <a:lnTo>
                          <a:pt x="20" y="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89" name="Rectangle 29">
                    <a:extLst>
                      <a:ext uri="{FF2B5EF4-FFF2-40B4-BE49-F238E27FC236}">
                        <a16:creationId xmlns:a16="http://schemas.microsoft.com/office/drawing/2014/main" id="{FA11E2B0-80C7-4D95-A95A-4296516C4AD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80" y="1629"/>
                    <a:ext cx="517" cy="141"/>
                  </a:xfrm>
                  <a:prstGeom prst="rect">
                    <a:avLst/>
                  </a:pr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90" name="Rectangle 30">
                    <a:extLst>
                      <a:ext uri="{FF2B5EF4-FFF2-40B4-BE49-F238E27FC236}">
                        <a16:creationId xmlns:a16="http://schemas.microsoft.com/office/drawing/2014/main" id="{5DD0D5A3-C367-4A48-AA49-C11FB723D99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47" y="1918"/>
                    <a:ext cx="383" cy="1828"/>
                  </a:xfrm>
                  <a:prstGeom prst="rect">
                    <a:avLst/>
                  </a:prstGeom>
                  <a:solidFill>
                    <a:srgbClr val="B2B2B2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91" name="Rectangle 31">
                    <a:extLst>
                      <a:ext uri="{FF2B5EF4-FFF2-40B4-BE49-F238E27FC236}">
                        <a16:creationId xmlns:a16="http://schemas.microsoft.com/office/drawing/2014/main" id="{F138241F-4C43-40CE-BFB8-E1659AFB5B6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16" y="1918"/>
                    <a:ext cx="54" cy="1828"/>
                  </a:xfrm>
                  <a:prstGeom prst="rect">
                    <a:avLst/>
                  </a:prstGeom>
                  <a:solidFill>
                    <a:srgbClr val="B2B2B2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92" name="Freeform 32">
                    <a:extLst>
                      <a:ext uri="{FF2B5EF4-FFF2-40B4-BE49-F238E27FC236}">
                        <a16:creationId xmlns:a16="http://schemas.microsoft.com/office/drawing/2014/main" id="{DFB39228-6A33-4F97-8B57-22B63DB1256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50" y="4209"/>
                    <a:ext cx="720" cy="101"/>
                  </a:xfrm>
                  <a:custGeom>
                    <a:avLst/>
                    <a:gdLst>
                      <a:gd name="T0" fmla="*/ 0 w 720"/>
                      <a:gd name="T1" fmla="*/ 47 h 101"/>
                      <a:gd name="T2" fmla="*/ 17 w 720"/>
                      <a:gd name="T3" fmla="*/ 45 h 101"/>
                      <a:gd name="T4" fmla="*/ 54 w 720"/>
                      <a:gd name="T5" fmla="*/ 40 h 101"/>
                      <a:gd name="T6" fmla="*/ 66 w 720"/>
                      <a:gd name="T7" fmla="*/ 35 h 101"/>
                      <a:gd name="T8" fmla="*/ 94 w 720"/>
                      <a:gd name="T9" fmla="*/ 17 h 101"/>
                      <a:gd name="T10" fmla="*/ 123 w 720"/>
                      <a:gd name="T11" fmla="*/ 5 h 101"/>
                      <a:gd name="T12" fmla="*/ 175 w 720"/>
                      <a:gd name="T13" fmla="*/ 0 h 101"/>
                      <a:gd name="T14" fmla="*/ 195 w 720"/>
                      <a:gd name="T15" fmla="*/ 0 h 101"/>
                      <a:gd name="T16" fmla="*/ 225 w 720"/>
                      <a:gd name="T17" fmla="*/ 5 h 101"/>
                      <a:gd name="T18" fmla="*/ 257 w 720"/>
                      <a:gd name="T19" fmla="*/ 15 h 101"/>
                      <a:gd name="T20" fmla="*/ 288 w 720"/>
                      <a:gd name="T21" fmla="*/ 32 h 101"/>
                      <a:gd name="T22" fmla="*/ 313 w 720"/>
                      <a:gd name="T23" fmla="*/ 42 h 101"/>
                      <a:gd name="T24" fmla="*/ 335 w 720"/>
                      <a:gd name="T25" fmla="*/ 47 h 101"/>
                      <a:gd name="T26" fmla="*/ 350 w 720"/>
                      <a:gd name="T27" fmla="*/ 47 h 101"/>
                      <a:gd name="T28" fmla="*/ 378 w 720"/>
                      <a:gd name="T29" fmla="*/ 45 h 101"/>
                      <a:gd name="T30" fmla="*/ 425 w 720"/>
                      <a:gd name="T31" fmla="*/ 32 h 101"/>
                      <a:gd name="T32" fmla="*/ 466 w 720"/>
                      <a:gd name="T33" fmla="*/ 15 h 101"/>
                      <a:gd name="T34" fmla="*/ 514 w 720"/>
                      <a:gd name="T35" fmla="*/ 2 h 101"/>
                      <a:gd name="T36" fmla="*/ 545 w 720"/>
                      <a:gd name="T37" fmla="*/ 0 h 101"/>
                      <a:gd name="T38" fmla="*/ 573 w 720"/>
                      <a:gd name="T39" fmla="*/ 2 h 101"/>
                      <a:gd name="T40" fmla="*/ 615 w 720"/>
                      <a:gd name="T41" fmla="*/ 10 h 101"/>
                      <a:gd name="T42" fmla="*/ 652 w 720"/>
                      <a:gd name="T43" fmla="*/ 29 h 101"/>
                      <a:gd name="T44" fmla="*/ 672 w 720"/>
                      <a:gd name="T45" fmla="*/ 34 h 101"/>
                      <a:gd name="T46" fmla="*/ 691 w 720"/>
                      <a:gd name="T47" fmla="*/ 34 h 101"/>
                      <a:gd name="T48" fmla="*/ 718 w 720"/>
                      <a:gd name="T49" fmla="*/ 37 h 101"/>
                      <a:gd name="T50" fmla="*/ 720 w 720"/>
                      <a:gd name="T51" fmla="*/ 101 h 101"/>
                      <a:gd name="T52" fmla="*/ 703 w 720"/>
                      <a:gd name="T53" fmla="*/ 101 h 101"/>
                      <a:gd name="T54" fmla="*/ 652 w 720"/>
                      <a:gd name="T55" fmla="*/ 87 h 101"/>
                      <a:gd name="T56" fmla="*/ 624 w 720"/>
                      <a:gd name="T57" fmla="*/ 76 h 101"/>
                      <a:gd name="T58" fmla="*/ 587 w 720"/>
                      <a:gd name="T59" fmla="*/ 66 h 101"/>
                      <a:gd name="T60" fmla="*/ 556 w 720"/>
                      <a:gd name="T61" fmla="*/ 61 h 101"/>
                      <a:gd name="T62" fmla="*/ 538 w 720"/>
                      <a:gd name="T63" fmla="*/ 61 h 101"/>
                      <a:gd name="T64" fmla="*/ 506 w 720"/>
                      <a:gd name="T65" fmla="*/ 67 h 101"/>
                      <a:gd name="T66" fmla="*/ 461 w 720"/>
                      <a:gd name="T67" fmla="*/ 87 h 101"/>
                      <a:gd name="T68" fmla="*/ 405 w 720"/>
                      <a:gd name="T69" fmla="*/ 99 h 101"/>
                      <a:gd name="T70" fmla="*/ 363 w 720"/>
                      <a:gd name="T71" fmla="*/ 101 h 101"/>
                      <a:gd name="T72" fmla="*/ 323 w 720"/>
                      <a:gd name="T73" fmla="*/ 99 h 101"/>
                      <a:gd name="T74" fmla="*/ 294 w 720"/>
                      <a:gd name="T75" fmla="*/ 94 h 101"/>
                      <a:gd name="T76" fmla="*/ 262 w 720"/>
                      <a:gd name="T77" fmla="*/ 81 h 101"/>
                      <a:gd name="T78" fmla="*/ 235 w 720"/>
                      <a:gd name="T79" fmla="*/ 67 h 101"/>
                      <a:gd name="T80" fmla="*/ 214 w 720"/>
                      <a:gd name="T81" fmla="*/ 62 h 101"/>
                      <a:gd name="T82" fmla="*/ 182 w 720"/>
                      <a:gd name="T83" fmla="*/ 61 h 101"/>
                      <a:gd name="T84" fmla="*/ 148 w 720"/>
                      <a:gd name="T85" fmla="*/ 62 h 101"/>
                      <a:gd name="T86" fmla="*/ 101 w 720"/>
                      <a:gd name="T87" fmla="*/ 71 h 101"/>
                      <a:gd name="T88" fmla="*/ 76 w 720"/>
                      <a:gd name="T89" fmla="*/ 84 h 101"/>
                      <a:gd name="T90" fmla="*/ 61 w 720"/>
                      <a:gd name="T91" fmla="*/ 93 h 101"/>
                      <a:gd name="T92" fmla="*/ 54 w 720"/>
                      <a:gd name="T93" fmla="*/ 94 h 101"/>
                      <a:gd name="T94" fmla="*/ 20 w 720"/>
                      <a:gd name="T95" fmla="*/ 98 h 101"/>
                      <a:gd name="T96" fmla="*/ 0 w 720"/>
                      <a:gd name="T97" fmla="*/ 101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720" h="101">
                        <a:moveTo>
                          <a:pt x="0" y="101"/>
                        </a:moveTo>
                        <a:lnTo>
                          <a:pt x="0" y="47"/>
                        </a:lnTo>
                        <a:lnTo>
                          <a:pt x="0" y="47"/>
                        </a:lnTo>
                        <a:lnTo>
                          <a:pt x="17" y="45"/>
                        </a:lnTo>
                        <a:lnTo>
                          <a:pt x="34" y="44"/>
                        </a:lnTo>
                        <a:lnTo>
                          <a:pt x="54" y="40"/>
                        </a:lnTo>
                        <a:lnTo>
                          <a:pt x="54" y="40"/>
                        </a:lnTo>
                        <a:lnTo>
                          <a:pt x="66" y="35"/>
                        </a:lnTo>
                        <a:lnTo>
                          <a:pt x="76" y="30"/>
                        </a:lnTo>
                        <a:lnTo>
                          <a:pt x="94" y="17"/>
                        </a:lnTo>
                        <a:lnTo>
                          <a:pt x="106" y="10"/>
                        </a:lnTo>
                        <a:lnTo>
                          <a:pt x="123" y="5"/>
                        </a:lnTo>
                        <a:lnTo>
                          <a:pt x="145" y="2"/>
                        </a:lnTo>
                        <a:lnTo>
                          <a:pt x="175" y="0"/>
                        </a:lnTo>
                        <a:lnTo>
                          <a:pt x="175" y="0"/>
                        </a:lnTo>
                        <a:lnTo>
                          <a:pt x="195" y="0"/>
                        </a:lnTo>
                        <a:lnTo>
                          <a:pt x="212" y="2"/>
                        </a:lnTo>
                        <a:lnTo>
                          <a:pt x="225" y="5"/>
                        </a:lnTo>
                        <a:lnTo>
                          <a:pt x="239" y="7"/>
                        </a:lnTo>
                        <a:lnTo>
                          <a:pt x="257" y="15"/>
                        </a:lnTo>
                        <a:lnTo>
                          <a:pt x="274" y="24"/>
                        </a:lnTo>
                        <a:lnTo>
                          <a:pt x="288" y="32"/>
                        </a:lnTo>
                        <a:lnTo>
                          <a:pt x="304" y="40"/>
                        </a:lnTo>
                        <a:lnTo>
                          <a:pt x="313" y="42"/>
                        </a:lnTo>
                        <a:lnTo>
                          <a:pt x="323" y="45"/>
                        </a:lnTo>
                        <a:lnTo>
                          <a:pt x="335" y="47"/>
                        </a:lnTo>
                        <a:lnTo>
                          <a:pt x="350" y="47"/>
                        </a:lnTo>
                        <a:lnTo>
                          <a:pt x="350" y="47"/>
                        </a:lnTo>
                        <a:lnTo>
                          <a:pt x="365" y="47"/>
                        </a:lnTo>
                        <a:lnTo>
                          <a:pt x="378" y="45"/>
                        </a:lnTo>
                        <a:lnTo>
                          <a:pt x="402" y="40"/>
                        </a:lnTo>
                        <a:lnTo>
                          <a:pt x="425" y="32"/>
                        </a:lnTo>
                        <a:lnTo>
                          <a:pt x="446" y="24"/>
                        </a:lnTo>
                        <a:lnTo>
                          <a:pt x="466" y="15"/>
                        </a:lnTo>
                        <a:lnTo>
                          <a:pt x="489" y="7"/>
                        </a:lnTo>
                        <a:lnTo>
                          <a:pt x="514" y="2"/>
                        </a:lnTo>
                        <a:lnTo>
                          <a:pt x="530" y="0"/>
                        </a:lnTo>
                        <a:lnTo>
                          <a:pt x="545" y="0"/>
                        </a:lnTo>
                        <a:lnTo>
                          <a:pt x="545" y="0"/>
                        </a:lnTo>
                        <a:lnTo>
                          <a:pt x="573" y="2"/>
                        </a:lnTo>
                        <a:lnTo>
                          <a:pt x="597" y="5"/>
                        </a:lnTo>
                        <a:lnTo>
                          <a:pt x="615" y="10"/>
                        </a:lnTo>
                        <a:lnTo>
                          <a:pt x="630" y="17"/>
                        </a:lnTo>
                        <a:lnTo>
                          <a:pt x="652" y="29"/>
                        </a:lnTo>
                        <a:lnTo>
                          <a:pt x="662" y="32"/>
                        </a:lnTo>
                        <a:lnTo>
                          <a:pt x="672" y="34"/>
                        </a:lnTo>
                        <a:lnTo>
                          <a:pt x="672" y="34"/>
                        </a:lnTo>
                        <a:lnTo>
                          <a:pt x="691" y="34"/>
                        </a:lnTo>
                        <a:lnTo>
                          <a:pt x="706" y="35"/>
                        </a:lnTo>
                        <a:lnTo>
                          <a:pt x="718" y="37"/>
                        </a:lnTo>
                        <a:lnTo>
                          <a:pt x="720" y="101"/>
                        </a:lnTo>
                        <a:lnTo>
                          <a:pt x="720" y="101"/>
                        </a:lnTo>
                        <a:lnTo>
                          <a:pt x="714" y="101"/>
                        </a:lnTo>
                        <a:lnTo>
                          <a:pt x="703" y="101"/>
                        </a:lnTo>
                        <a:lnTo>
                          <a:pt x="681" y="96"/>
                        </a:lnTo>
                        <a:lnTo>
                          <a:pt x="652" y="87"/>
                        </a:lnTo>
                        <a:lnTo>
                          <a:pt x="652" y="87"/>
                        </a:lnTo>
                        <a:lnTo>
                          <a:pt x="624" y="76"/>
                        </a:lnTo>
                        <a:lnTo>
                          <a:pt x="599" y="67"/>
                        </a:lnTo>
                        <a:lnTo>
                          <a:pt x="587" y="66"/>
                        </a:lnTo>
                        <a:lnTo>
                          <a:pt x="572" y="62"/>
                        </a:lnTo>
                        <a:lnTo>
                          <a:pt x="556" y="61"/>
                        </a:lnTo>
                        <a:lnTo>
                          <a:pt x="538" y="61"/>
                        </a:lnTo>
                        <a:lnTo>
                          <a:pt x="538" y="61"/>
                        </a:lnTo>
                        <a:lnTo>
                          <a:pt x="520" y="62"/>
                        </a:lnTo>
                        <a:lnTo>
                          <a:pt x="506" y="67"/>
                        </a:lnTo>
                        <a:lnTo>
                          <a:pt x="479" y="81"/>
                        </a:lnTo>
                        <a:lnTo>
                          <a:pt x="461" y="87"/>
                        </a:lnTo>
                        <a:lnTo>
                          <a:pt x="437" y="94"/>
                        </a:lnTo>
                        <a:lnTo>
                          <a:pt x="405" y="99"/>
                        </a:lnTo>
                        <a:lnTo>
                          <a:pt x="363" y="101"/>
                        </a:lnTo>
                        <a:lnTo>
                          <a:pt x="363" y="101"/>
                        </a:lnTo>
                        <a:lnTo>
                          <a:pt x="341" y="101"/>
                        </a:lnTo>
                        <a:lnTo>
                          <a:pt x="323" y="99"/>
                        </a:lnTo>
                        <a:lnTo>
                          <a:pt x="308" y="98"/>
                        </a:lnTo>
                        <a:lnTo>
                          <a:pt x="294" y="94"/>
                        </a:lnTo>
                        <a:lnTo>
                          <a:pt x="276" y="87"/>
                        </a:lnTo>
                        <a:lnTo>
                          <a:pt x="262" y="81"/>
                        </a:lnTo>
                        <a:lnTo>
                          <a:pt x="251" y="74"/>
                        </a:lnTo>
                        <a:lnTo>
                          <a:pt x="235" y="67"/>
                        </a:lnTo>
                        <a:lnTo>
                          <a:pt x="225" y="64"/>
                        </a:lnTo>
                        <a:lnTo>
                          <a:pt x="214" y="62"/>
                        </a:lnTo>
                        <a:lnTo>
                          <a:pt x="198" y="61"/>
                        </a:lnTo>
                        <a:lnTo>
                          <a:pt x="182" y="61"/>
                        </a:lnTo>
                        <a:lnTo>
                          <a:pt x="182" y="61"/>
                        </a:lnTo>
                        <a:lnTo>
                          <a:pt x="148" y="62"/>
                        </a:lnTo>
                        <a:lnTo>
                          <a:pt x="121" y="66"/>
                        </a:lnTo>
                        <a:lnTo>
                          <a:pt x="101" y="71"/>
                        </a:lnTo>
                        <a:lnTo>
                          <a:pt x="88" y="77"/>
                        </a:lnTo>
                        <a:lnTo>
                          <a:pt x="76" y="84"/>
                        </a:lnTo>
                        <a:lnTo>
                          <a:pt x="67" y="89"/>
                        </a:lnTo>
                        <a:lnTo>
                          <a:pt x="61" y="93"/>
                        </a:lnTo>
                        <a:lnTo>
                          <a:pt x="54" y="94"/>
                        </a:lnTo>
                        <a:lnTo>
                          <a:pt x="54" y="94"/>
                        </a:lnTo>
                        <a:lnTo>
                          <a:pt x="37" y="96"/>
                        </a:lnTo>
                        <a:lnTo>
                          <a:pt x="20" y="98"/>
                        </a:lnTo>
                        <a:lnTo>
                          <a:pt x="0" y="101"/>
                        </a:lnTo>
                        <a:lnTo>
                          <a:pt x="0" y="101"/>
                        </a:lnTo>
                        <a:close/>
                      </a:path>
                    </a:pathLst>
                  </a:custGeom>
                  <a:solidFill>
                    <a:srgbClr val="123FA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93" name="Freeform 33">
                    <a:extLst>
                      <a:ext uri="{FF2B5EF4-FFF2-40B4-BE49-F238E27FC236}">
                        <a16:creationId xmlns:a16="http://schemas.microsoft.com/office/drawing/2014/main" id="{7F7B2C76-8269-40B6-AFE3-16071F1DA3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50" y="3981"/>
                    <a:ext cx="720" cy="100"/>
                  </a:xfrm>
                  <a:custGeom>
                    <a:avLst/>
                    <a:gdLst>
                      <a:gd name="T0" fmla="*/ 0 w 720"/>
                      <a:gd name="T1" fmla="*/ 47 h 100"/>
                      <a:gd name="T2" fmla="*/ 17 w 720"/>
                      <a:gd name="T3" fmla="*/ 45 h 100"/>
                      <a:gd name="T4" fmla="*/ 54 w 720"/>
                      <a:gd name="T5" fmla="*/ 40 h 100"/>
                      <a:gd name="T6" fmla="*/ 66 w 720"/>
                      <a:gd name="T7" fmla="*/ 35 h 100"/>
                      <a:gd name="T8" fmla="*/ 94 w 720"/>
                      <a:gd name="T9" fmla="*/ 17 h 100"/>
                      <a:gd name="T10" fmla="*/ 123 w 720"/>
                      <a:gd name="T11" fmla="*/ 5 h 100"/>
                      <a:gd name="T12" fmla="*/ 175 w 720"/>
                      <a:gd name="T13" fmla="*/ 0 h 100"/>
                      <a:gd name="T14" fmla="*/ 195 w 720"/>
                      <a:gd name="T15" fmla="*/ 0 h 100"/>
                      <a:gd name="T16" fmla="*/ 225 w 720"/>
                      <a:gd name="T17" fmla="*/ 5 h 100"/>
                      <a:gd name="T18" fmla="*/ 257 w 720"/>
                      <a:gd name="T19" fmla="*/ 15 h 100"/>
                      <a:gd name="T20" fmla="*/ 288 w 720"/>
                      <a:gd name="T21" fmla="*/ 32 h 100"/>
                      <a:gd name="T22" fmla="*/ 313 w 720"/>
                      <a:gd name="T23" fmla="*/ 42 h 100"/>
                      <a:gd name="T24" fmla="*/ 335 w 720"/>
                      <a:gd name="T25" fmla="*/ 47 h 100"/>
                      <a:gd name="T26" fmla="*/ 350 w 720"/>
                      <a:gd name="T27" fmla="*/ 47 h 100"/>
                      <a:gd name="T28" fmla="*/ 378 w 720"/>
                      <a:gd name="T29" fmla="*/ 45 h 100"/>
                      <a:gd name="T30" fmla="*/ 425 w 720"/>
                      <a:gd name="T31" fmla="*/ 32 h 100"/>
                      <a:gd name="T32" fmla="*/ 466 w 720"/>
                      <a:gd name="T33" fmla="*/ 15 h 100"/>
                      <a:gd name="T34" fmla="*/ 514 w 720"/>
                      <a:gd name="T35" fmla="*/ 1 h 100"/>
                      <a:gd name="T36" fmla="*/ 545 w 720"/>
                      <a:gd name="T37" fmla="*/ 0 h 100"/>
                      <a:gd name="T38" fmla="*/ 573 w 720"/>
                      <a:gd name="T39" fmla="*/ 1 h 100"/>
                      <a:gd name="T40" fmla="*/ 615 w 720"/>
                      <a:gd name="T41" fmla="*/ 10 h 100"/>
                      <a:gd name="T42" fmla="*/ 652 w 720"/>
                      <a:gd name="T43" fmla="*/ 28 h 100"/>
                      <a:gd name="T44" fmla="*/ 672 w 720"/>
                      <a:gd name="T45" fmla="*/ 33 h 100"/>
                      <a:gd name="T46" fmla="*/ 691 w 720"/>
                      <a:gd name="T47" fmla="*/ 33 h 100"/>
                      <a:gd name="T48" fmla="*/ 718 w 720"/>
                      <a:gd name="T49" fmla="*/ 37 h 100"/>
                      <a:gd name="T50" fmla="*/ 720 w 720"/>
                      <a:gd name="T51" fmla="*/ 100 h 100"/>
                      <a:gd name="T52" fmla="*/ 703 w 720"/>
                      <a:gd name="T53" fmla="*/ 100 h 100"/>
                      <a:gd name="T54" fmla="*/ 652 w 720"/>
                      <a:gd name="T55" fmla="*/ 87 h 100"/>
                      <a:gd name="T56" fmla="*/ 624 w 720"/>
                      <a:gd name="T57" fmla="*/ 75 h 100"/>
                      <a:gd name="T58" fmla="*/ 587 w 720"/>
                      <a:gd name="T59" fmla="*/ 65 h 100"/>
                      <a:gd name="T60" fmla="*/ 556 w 720"/>
                      <a:gd name="T61" fmla="*/ 60 h 100"/>
                      <a:gd name="T62" fmla="*/ 538 w 720"/>
                      <a:gd name="T63" fmla="*/ 60 h 100"/>
                      <a:gd name="T64" fmla="*/ 506 w 720"/>
                      <a:gd name="T65" fmla="*/ 67 h 100"/>
                      <a:gd name="T66" fmla="*/ 461 w 720"/>
                      <a:gd name="T67" fmla="*/ 87 h 100"/>
                      <a:gd name="T68" fmla="*/ 405 w 720"/>
                      <a:gd name="T69" fmla="*/ 99 h 100"/>
                      <a:gd name="T70" fmla="*/ 363 w 720"/>
                      <a:gd name="T71" fmla="*/ 100 h 100"/>
                      <a:gd name="T72" fmla="*/ 323 w 720"/>
                      <a:gd name="T73" fmla="*/ 99 h 100"/>
                      <a:gd name="T74" fmla="*/ 294 w 720"/>
                      <a:gd name="T75" fmla="*/ 94 h 100"/>
                      <a:gd name="T76" fmla="*/ 262 w 720"/>
                      <a:gd name="T77" fmla="*/ 80 h 100"/>
                      <a:gd name="T78" fmla="*/ 235 w 720"/>
                      <a:gd name="T79" fmla="*/ 67 h 100"/>
                      <a:gd name="T80" fmla="*/ 214 w 720"/>
                      <a:gd name="T81" fmla="*/ 62 h 100"/>
                      <a:gd name="T82" fmla="*/ 182 w 720"/>
                      <a:gd name="T83" fmla="*/ 60 h 100"/>
                      <a:gd name="T84" fmla="*/ 148 w 720"/>
                      <a:gd name="T85" fmla="*/ 62 h 100"/>
                      <a:gd name="T86" fmla="*/ 101 w 720"/>
                      <a:gd name="T87" fmla="*/ 70 h 100"/>
                      <a:gd name="T88" fmla="*/ 76 w 720"/>
                      <a:gd name="T89" fmla="*/ 84 h 100"/>
                      <a:gd name="T90" fmla="*/ 61 w 720"/>
                      <a:gd name="T91" fmla="*/ 92 h 100"/>
                      <a:gd name="T92" fmla="*/ 54 w 720"/>
                      <a:gd name="T93" fmla="*/ 94 h 100"/>
                      <a:gd name="T94" fmla="*/ 20 w 720"/>
                      <a:gd name="T95" fmla="*/ 97 h 100"/>
                      <a:gd name="T96" fmla="*/ 0 w 720"/>
                      <a:gd name="T97" fmla="*/ 10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720" h="100">
                        <a:moveTo>
                          <a:pt x="0" y="100"/>
                        </a:moveTo>
                        <a:lnTo>
                          <a:pt x="0" y="47"/>
                        </a:lnTo>
                        <a:lnTo>
                          <a:pt x="0" y="47"/>
                        </a:lnTo>
                        <a:lnTo>
                          <a:pt x="17" y="45"/>
                        </a:lnTo>
                        <a:lnTo>
                          <a:pt x="34" y="43"/>
                        </a:lnTo>
                        <a:lnTo>
                          <a:pt x="54" y="40"/>
                        </a:lnTo>
                        <a:lnTo>
                          <a:pt x="54" y="40"/>
                        </a:lnTo>
                        <a:lnTo>
                          <a:pt x="66" y="35"/>
                        </a:lnTo>
                        <a:lnTo>
                          <a:pt x="76" y="30"/>
                        </a:lnTo>
                        <a:lnTo>
                          <a:pt x="94" y="17"/>
                        </a:lnTo>
                        <a:lnTo>
                          <a:pt x="106" y="10"/>
                        </a:lnTo>
                        <a:lnTo>
                          <a:pt x="123" y="5"/>
                        </a:lnTo>
                        <a:lnTo>
                          <a:pt x="145" y="1"/>
                        </a:lnTo>
                        <a:lnTo>
                          <a:pt x="175" y="0"/>
                        </a:lnTo>
                        <a:lnTo>
                          <a:pt x="175" y="0"/>
                        </a:lnTo>
                        <a:lnTo>
                          <a:pt x="195" y="0"/>
                        </a:lnTo>
                        <a:lnTo>
                          <a:pt x="212" y="1"/>
                        </a:lnTo>
                        <a:lnTo>
                          <a:pt x="225" y="5"/>
                        </a:lnTo>
                        <a:lnTo>
                          <a:pt x="239" y="6"/>
                        </a:lnTo>
                        <a:lnTo>
                          <a:pt x="257" y="15"/>
                        </a:lnTo>
                        <a:lnTo>
                          <a:pt x="274" y="23"/>
                        </a:lnTo>
                        <a:lnTo>
                          <a:pt x="288" y="32"/>
                        </a:lnTo>
                        <a:lnTo>
                          <a:pt x="304" y="40"/>
                        </a:lnTo>
                        <a:lnTo>
                          <a:pt x="313" y="42"/>
                        </a:lnTo>
                        <a:lnTo>
                          <a:pt x="323" y="45"/>
                        </a:lnTo>
                        <a:lnTo>
                          <a:pt x="335" y="47"/>
                        </a:lnTo>
                        <a:lnTo>
                          <a:pt x="350" y="47"/>
                        </a:lnTo>
                        <a:lnTo>
                          <a:pt x="350" y="47"/>
                        </a:lnTo>
                        <a:lnTo>
                          <a:pt x="365" y="47"/>
                        </a:lnTo>
                        <a:lnTo>
                          <a:pt x="378" y="45"/>
                        </a:lnTo>
                        <a:lnTo>
                          <a:pt x="402" y="40"/>
                        </a:lnTo>
                        <a:lnTo>
                          <a:pt x="425" y="32"/>
                        </a:lnTo>
                        <a:lnTo>
                          <a:pt x="446" y="23"/>
                        </a:lnTo>
                        <a:lnTo>
                          <a:pt x="466" y="15"/>
                        </a:lnTo>
                        <a:lnTo>
                          <a:pt x="489" y="6"/>
                        </a:lnTo>
                        <a:lnTo>
                          <a:pt x="514" y="1"/>
                        </a:lnTo>
                        <a:lnTo>
                          <a:pt x="530" y="0"/>
                        </a:lnTo>
                        <a:lnTo>
                          <a:pt x="545" y="0"/>
                        </a:lnTo>
                        <a:lnTo>
                          <a:pt x="545" y="0"/>
                        </a:lnTo>
                        <a:lnTo>
                          <a:pt x="573" y="1"/>
                        </a:lnTo>
                        <a:lnTo>
                          <a:pt x="597" y="5"/>
                        </a:lnTo>
                        <a:lnTo>
                          <a:pt x="615" y="10"/>
                        </a:lnTo>
                        <a:lnTo>
                          <a:pt x="630" y="17"/>
                        </a:lnTo>
                        <a:lnTo>
                          <a:pt x="652" y="28"/>
                        </a:lnTo>
                        <a:lnTo>
                          <a:pt x="662" y="32"/>
                        </a:lnTo>
                        <a:lnTo>
                          <a:pt x="672" y="33"/>
                        </a:lnTo>
                        <a:lnTo>
                          <a:pt x="672" y="33"/>
                        </a:lnTo>
                        <a:lnTo>
                          <a:pt x="691" y="33"/>
                        </a:lnTo>
                        <a:lnTo>
                          <a:pt x="706" y="35"/>
                        </a:lnTo>
                        <a:lnTo>
                          <a:pt x="718" y="37"/>
                        </a:lnTo>
                        <a:lnTo>
                          <a:pt x="720" y="100"/>
                        </a:lnTo>
                        <a:lnTo>
                          <a:pt x="720" y="100"/>
                        </a:lnTo>
                        <a:lnTo>
                          <a:pt x="714" y="100"/>
                        </a:lnTo>
                        <a:lnTo>
                          <a:pt x="703" y="100"/>
                        </a:lnTo>
                        <a:lnTo>
                          <a:pt x="681" y="95"/>
                        </a:lnTo>
                        <a:lnTo>
                          <a:pt x="652" y="87"/>
                        </a:lnTo>
                        <a:lnTo>
                          <a:pt x="652" y="87"/>
                        </a:lnTo>
                        <a:lnTo>
                          <a:pt x="624" y="75"/>
                        </a:lnTo>
                        <a:lnTo>
                          <a:pt x="599" y="67"/>
                        </a:lnTo>
                        <a:lnTo>
                          <a:pt x="587" y="65"/>
                        </a:lnTo>
                        <a:lnTo>
                          <a:pt x="572" y="62"/>
                        </a:lnTo>
                        <a:lnTo>
                          <a:pt x="556" y="60"/>
                        </a:lnTo>
                        <a:lnTo>
                          <a:pt x="538" y="60"/>
                        </a:lnTo>
                        <a:lnTo>
                          <a:pt x="538" y="60"/>
                        </a:lnTo>
                        <a:lnTo>
                          <a:pt x="520" y="62"/>
                        </a:lnTo>
                        <a:lnTo>
                          <a:pt x="506" y="67"/>
                        </a:lnTo>
                        <a:lnTo>
                          <a:pt x="479" y="80"/>
                        </a:lnTo>
                        <a:lnTo>
                          <a:pt x="461" y="87"/>
                        </a:lnTo>
                        <a:lnTo>
                          <a:pt x="437" y="94"/>
                        </a:lnTo>
                        <a:lnTo>
                          <a:pt x="405" y="99"/>
                        </a:lnTo>
                        <a:lnTo>
                          <a:pt x="363" y="100"/>
                        </a:lnTo>
                        <a:lnTo>
                          <a:pt x="363" y="100"/>
                        </a:lnTo>
                        <a:lnTo>
                          <a:pt x="341" y="100"/>
                        </a:lnTo>
                        <a:lnTo>
                          <a:pt x="323" y="99"/>
                        </a:lnTo>
                        <a:lnTo>
                          <a:pt x="308" y="97"/>
                        </a:lnTo>
                        <a:lnTo>
                          <a:pt x="294" y="94"/>
                        </a:lnTo>
                        <a:lnTo>
                          <a:pt x="276" y="87"/>
                        </a:lnTo>
                        <a:lnTo>
                          <a:pt x="262" y="80"/>
                        </a:lnTo>
                        <a:lnTo>
                          <a:pt x="251" y="74"/>
                        </a:lnTo>
                        <a:lnTo>
                          <a:pt x="235" y="67"/>
                        </a:lnTo>
                        <a:lnTo>
                          <a:pt x="225" y="64"/>
                        </a:lnTo>
                        <a:lnTo>
                          <a:pt x="214" y="62"/>
                        </a:lnTo>
                        <a:lnTo>
                          <a:pt x="198" y="60"/>
                        </a:lnTo>
                        <a:lnTo>
                          <a:pt x="182" y="60"/>
                        </a:lnTo>
                        <a:lnTo>
                          <a:pt x="182" y="60"/>
                        </a:lnTo>
                        <a:lnTo>
                          <a:pt x="148" y="62"/>
                        </a:lnTo>
                        <a:lnTo>
                          <a:pt x="121" y="65"/>
                        </a:lnTo>
                        <a:lnTo>
                          <a:pt x="101" y="70"/>
                        </a:lnTo>
                        <a:lnTo>
                          <a:pt x="88" y="77"/>
                        </a:lnTo>
                        <a:lnTo>
                          <a:pt x="76" y="84"/>
                        </a:lnTo>
                        <a:lnTo>
                          <a:pt x="67" y="89"/>
                        </a:lnTo>
                        <a:lnTo>
                          <a:pt x="61" y="92"/>
                        </a:lnTo>
                        <a:lnTo>
                          <a:pt x="54" y="94"/>
                        </a:lnTo>
                        <a:lnTo>
                          <a:pt x="54" y="94"/>
                        </a:lnTo>
                        <a:lnTo>
                          <a:pt x="37" y="95"/>
                        </a:lnTo>
                        <a:lnTo>
                          <a:pt x="20" y="97"/>
                        </a:lnTo>
                        <a:lnTo>
                          <a:pt x="0" y="100"/>
                        </a:lnTo>
                        <a:lnTo>
                          <a:pt x="0" y="100"/>
                        </a:lnTo>
                        <a:close/>
                      </a:path>
                    </a:pathLst>
                  </a:custGeom>
                  <a:solidFill>
                    <a:srgbClr val="123FA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94" name="Freeform 34">
                    <a:extLst>
                      <a:ext uri="{FF2B5EF4-FFF2-40B4-BE49-F238E27FC236}">
                        <a16:creationId xmlns:a16="http://schemas.microsoft.com/office/drawing/2014/main" id="{B62E8805-F70F-482B-A79A-720B637E5D1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50" y="4088"/>
                    <a:ext cx="720" cy="101"/>
                  </a:xfrm>
                  <a:custGeom>
                    <a:avLst/>
                    <a:gdLst>
                      <a:gd name="T0" fmla="*/ 0 w 720"/>
                      <a:gd name="T1" fmla="*/ 47 h 101"/>
                      <a:gd name="T2" fmla="*/ 17 w 720"/>
                      <a:gd name="T3" fmla="*/ 46 h 101"/>
                      <a:gd name="T4" fmla="*/ 54 w 720"/>
                      <a:gd name="T5" fmla="*/ 41 h 101"/>
                      <a:gd name="T6" fmla="*/ 66 w 720"/>
                      <a:gd name="T7" fmla="*/ 35 h 101"/>
                      <a:gd name="T8" fmla="*/ 94 w 720"/>
                      <a:gd name="T9" fmla="*/ 17 h 101"/>
                      <a:gd name="T10" fmla="*/ 123 w 720"/>
                      <a:gd name="T11" fmla="*/ 5 h 101"/>
                      <a:gd name="T12" fmla="*/ 175 w 720"/>
                      <a:gd name="T13" fmla="*/ 0 h 101"/>
                      <a:gd name="T14" fmla="*/ 195 w 720"/>
                      <a:gd name="T15" fmla="*/ 0 h 101"/>
                      <a:gd name="T16" fmla="*/ 225 w 720"/>
                      <a:gd name="T17" fmla="*/ 5 h 101"/>
                      <a:gd name="T18" fmla="*/ 257 w 720"/>
                      <a:gd name="T19" fmla="*/ 15 h 101"/>
                      <a:gd name="T20" fmla="*/ 288 w 720"/>
                      <a:gd name="T21" fmla="*/ 32 h 101"/>
                      <a:gd name="T22" fmla="*/ 313 w 720"/>
                      <a:gd name="T23" fmla="*/ 42 h 101"/>
                      <a:gd name="T24" fmla="*/ 335 w 720"/>
                      <a:gd name="T25" fmla="*/ 47 h 101"/>
                      <a:gd name="T26" fmla="*/ 350 w 720"/>
                      <a:gd name="T27" fmla="*/ 47 h 101"/>
                      <a:gd name="T28" fmla="*/ 378 w 720"/>
                      <a:gd name="T29" fmla="*/ 46 h 101"/>
                      <a:gd name="T30" fmla="*/ 425 w 720"/>
                      <a:gd name="T31" fmla="*/ 32 h 101"/>
                      <a:gd name="T32" fmla="*/ 466 w 720"/>
                      <a:gd name="T33" fmla="*/ 15 h 101"/>
                      <a:gd name="T34" fmla="*/ 514 w 720"/>
                      <a:gd name="T35" fmla="*/ 2 h 101"/>
                      <a:gd name="T36" fmla="*/ 545 w 720"/>
                      <a:gd name="T37" fmla="*/ 0 h 101"/>
                      <a:gd name="T38" fmla="*/ 573 w 720"/>
                      <a:gd name="T39" fmla="*/ 2 h 101"/>
                      <a:gd name="T40" fmla="*/ 615 w 720"/>
                      <a:gd name="T41" fmla="*/ 10 h 101"/>
                      <a:gd name="T42" fmla="*/ 652 w 720"/>
                      <a:gd name="T43" fmla="*/ 29 h 101"/>
                      <a:gd name="T44" fmla="*/ 672 w 720"/>
                      <a:gd name="T45" fmla="*/ 34 h 101"/>
                      <a:gd name="T46" fmla="*/ 691 w 720"/>
                      <a:gd name="T47" fmla="*/ 34 h 101"/>
                      <a:gd name="T48" fmla="*/ 718 w 720"/>
                      <a:gd name="T49" fmla="*/ 37 h 101"/>
                      <a:gd name="T50" fmla="*/ 720 w 720"/>
                      <a:gd name="T51" fmla="*/ 101 h 101"/>
                      <a:gd name="T52" fmla="*/ 703 w 720"/>
                      <a:gd name="T53" fmla="*/ 101 h 101"/>
                      <a:gd name="T54" fmla="*/ 652 w 720"/>
                      <a:gd name="T55" fmla="*/ 88 h 101"/>
                      <a:gd name="T56" fmla="*/ 624 w 720"/>
                      <a:gd name="T57" fmla="*/ 76 h 101"/>
                      <a:gd name="T58" fmla="*/ 587 w 720"/>
                      <a:gd name="T59" fmla="*/ 66 h 101"/>
                      <a:gd name="T60" fmla="*/ 556 w 720"/>
                      <a:gd name="T61" fmla="*/ 61 h 101"/>
                      <a:gd name="T62" fmla="*/ 538 w 720"/>
                      <a:gd name="T63" fmla="*/ 61 h 101"/>
                      <a:gd name="T64" fmla="*/ 506 w 720"/>
                      <a:gd name="T65" fmla="*/ 67 h 101"/>
                      <a:gd name="T66" fmla="*/ 461 w 720"/>
                      <a:gd name="T67" fmla="*/ 88 h 101"/>
                      <a:gd name="T68" fmla="*/ 405 w 720"/>
                      <a:gd name="T69" fmla="*/ 99 h 101"/>
                      <a:gd name="T70" fmla="*/ 363 w 720"/>
                      <a:gd name="T71" fmla="*/ 101 h 101"/>
                      <a:gd name="T72" fmla="*/ 323 w 720"/>
                      <a:gd name="T73" fmla="*/ 99 h 101"/>
                      <a:gd name="T74" fmla="*/ 294 w 720"/>
                      <a:gd name="T75" fmla="*/ 94 h 101"/>
                      <a:gd name="T76" fmla="*/ 262 w 720"/>
                      <a:gd name="T77" fmla="*/ 81 h 101"/>
                      <a:gd name="T78" fmla="*/ 235 w 720"/>
                      <a:gd name="T79" fmla="*/ 67 h 101"/>
                      <a:gd name="T80" fmla="*/ 214 w 720"/>
                      <a:gd name="T81" fmla="*/ 62 h 101"/>
                      <a:gd name="T82" fmla="*/ 182 w 720"/>
                      <a:gd name="T83" fmla="*/ 61 h 101"/>
                      <a:gd name="T84" fmla="*/ 148 w 720"/>
                      <a:gd name="T85" fmla="*/ 62 h 101"/>
                      <a:gd name="T86" fmla="*/ 101 w 720"/>
                      <a:gd name="T87" fmla="*/ 71 h 101"/>
                      <a:gd name="T88" fmla="*/ 76 w 720"/>
                      <a:gd name="T89" fmla="*/ 84 h 101"/>
                      <a:gd name="T90" fmla="*/ 61 w 720"/>
                      <a:gd name="T91" fmla="*/ 93 h 101"/>
                      <a:gd name="T92" fmla="*/ 54 w 720"/>
                      <a:gd name="T93" fmla="*/ 94 h 101"/>
                      <a:gd name="T94" fmla="*/ 20 w 720"/>
                      <a:gd name="T95" fmla="*/ 98 h 101"/>
                      <a:gd name="T96" fmla="*/ 0 w 720"/>
                      <a:gd name="T97" fmla="*/ 101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720" h="101">
                        <a:moveTo>
                          <a:pt x="0" y="101"/>
                        </a:moveTo>
                        <a:lnTo>
                          <a:pt x="0" y="47"/>
                        </a:lnTo>
                        <a:lnTo>
                          <a:pt x="0" y="47"/>
                        </a:lnTo>
                        <a:lnTo>
                          <a:pt x="17" y="46"/>
                        </a:lnTo>
                        <a:lnTo>
                          <a:pt x="34" y="44"/>
                        </a:lnTo>
                        <a:lnTo>
                          <a:pt x="54" y="41"/>
                        </a:lnTo>
                        <a:lnTo>
                          <a:pt x="54" y="41"/>
                        </a:lnTo>
                        <a:lnTo>
                          <a:pt x="66" y="35"/>
                        </a:lnTo>
                        <a:lnTo>
                          <a:pt x="76" y="30"/>
                        </a:lnTo>
                        <a:lnTo>
                          <a:pt x="94" y="17"/>
                        </a:lnTo>
                        <a:lnTo>
                          <a:pt x="106" y="10"/>
                        </a:lnTo>
                        <a:lnTo>
                          <a:pt x="123" y="5"/>
                        </a:lnTo>
                        <a:lnTo>
                          <a:pt x="145" y="2"/>
                        </a:lnTo>
                        <a:lnTo>
                          <a:pt x="175" y="0"/>
                        </a:lnTo>
                        <a:lnTo>
                          <a:pt x="175" y="0"/>
                        </a:lnTo>
                        <a:lnTo>
                          <a:pt x="195" y="0"/>
                        </a:lnTo>
                        <a:lnTo>
                          <a:pt x="212" y="2"/>
                        </a:lnTo>
                        <a:lnTo>
                          <a:pt x="225" y="5"/>
                        </a:lnTo>
                        <a:lnTo>
                          <a:pt x="239" y="7"/>
                        </a:lnTo>
                        <a:lnTo>
                          <a:pt x="257" y="15"/>
                        </a:lnTo>
                        <a:lnTo>
                          <a:pt x="274" y="24"/>
                        </a:lnTo>
                        <a:lnTo>
                          <a:pt x="288" y="32"/>
                        </a:lnTo>
                        <a:lnTo>
                          <a:pt x="304" y="41"/>
                        </a:lnTo>
                        <a:lnTo>
                          <a:pt x="313" y="42"/>
                        </a:lnTo>
                        <a:lnTo>
                          <a:pt x="323" y="46"/>
                        </a:lnTo>
                        <a:lnTo>
                          <a:pt x="335" y="47"/>
                        </a:lnTo>
                        <a:lnTo>
                          <a:pt x="350" y="47"/>
                        </a:lnTo>
                        <a:lnTo>
                          <a:pt x="350" y="47"/>
                        </a:lnTo>
                        <a:lnTo>
                          <a:pt x="365" y="47"/>
                        </a:lnTo>
                        <a:lnTo>
                          <a:pt x="378" y="46"/>
                        </a:lnTo>
                        <a:lnTo>
                          <a:pt x="402" y="41"/>
                        </a:lnTo>
                        <a:lnTo>
                          <a:pt x="425" y="32"/>
                        </a:lnTo>
                        <a:lnTo>
                          <a:pt x="446" y="24"/>
                        </a:lnTo>
                        <a:lnTo>
                          <a:pt x="466" y="15"/>
                        </a:lnTo>
                        <a:lnTo>
                          <a:pt x="489" y="7"/>
                        </a:lnTo>
                        <a:lnTo>
                          <a:pt x="514" y="2"/>
                        </a:lnTo>
                        <a:lnTo>
                          <a:pt x="530" y="0"/>
                        </a:lnTo>
                        <a:lnTo>
                          <a:pt x="545" y="0"/>
                        </a:lnTo>
                        <a:lnTo>
                          <a:pt x="545" y="0"/>
                        </a:lnTo>
                        <a:lnTo>
                          <a:pt x="573" y="2"/>
                        </a:lnTo>
                        <a:lnTo>
                          <a:pt x="597" y="5"/>
                        </a:lnTo>
                        <a:lnTo>
                          <a:pt x="615" y="10"/>
                        </a:lnTo>
                        <a:lnTo>
                          <a:pt x="630" y="17"/>
                        </a:lnTo>
                        <a:lnTo>
                          <a:pt x="652" y="29"/>
                        </a:lnTo>
                        <a:lnTo>
                          <a:pt x="662" y="32"/>
                        </a:lnTo>
                        <a:lnTo>
                          <a:pt x="672" y="34"/>
                        </a:lnTo>
                        <a:lnTo>
                          <a:pt x="672" y="34"/>
                        </a:lnTo>
                        <a:lnTo>
                          <a:pt x="691" y="34"/>
                        </a:lnTo>
                        <a:lnTo>
                          <a:pt x="706" y="35"/>
                        </a:lnTo>
                        <a:lnTo>
                          <a:pt x="718" y="37"/>
                        </a:lnTo>
                        <a:lnTo>
                          <a:pt x="720" y="101"/>
                        </a:lnTo>
                        <a:lnTo>
                          <a:pt x="720" y="101"/>
                        </a:lnTo>
                        <a:lnTo>
                          <a:pt x="714" y="101"/>
                        </a:lnTo>
                        <a:lnTo>
                          <a:pt x="703" y="101"/>
                        </a:lnTo>
                        <a:lnTo>
                          <a:pt x="681" y="96"/>
                        </a:lnTo>
                        <a:lnTo>
                          <a:pt x="652" y="88"/>
                        </a:lnTo>
                        <a:lnTo>
                          <a:pt x="652" y="88"/>
                        </a:lnTo>
                        <a:lnTo>
                          <a:pt x="624" y="76"/>
                        </a:lnTo>
                        <a:lnTo>
                          <a:pt x="599" y="67"/>
                        </a:lnTo>
                        <a:lnTo>
                          <a:pt x="587" y="66"/>
                        </a:lnTo>
                        <a:lnTo>
                          <a:pt x="572" y="62"/>
                        </a:lnTo>
                        <a:lnTo>
                          <a:pt x="556" y="61"/>
                        </a:lnTo>
                        <a:lnTo>
                          <a:pt x="538" y="61"/>
                        </a:lnTo>
                        <a:lnTo>
                          <a:pt x="538" y="61"/>
                        </a:lnTo>
                        <a:lnTo>
                          <a:pt x="520" y="62"/>
                        </a:lnTo>
                        <a:lnTo>
                          <a:pt x="506" y="67"/>
                        </a:lnTo>
                        <a:lnTo>
                          <a:pt x="479" y="81"/>
                        </a:lnTo>
                        <a:lnTo>
                          <a:pt x="461" y="88"/>
                        </a:lnTo>
                        <a:lnTo>
                          <a:pt x="437" y="94"/>
                        </a:lnTo>
                        <a:lnTo>
                          <a:pt x="405" y="99"/>
                        </a:lnTo>
                        <a:lnTo>
                          <a:pt x="363" y="101"/>
                        </a:lnTo>
                        <a:lnTo>
                          <a:pt x="363" y="101"/>
                        </a:lnTo>
                        <a:lnTo>
                          <a:pt x="341" y="101"/>
                        </a:lnTo>
                        <a:lnTo>
                          <a:pt x="323" y="99"/>
                        </a:lnTo>
                        <a:lnTo>
                          <a:pt x="308" y="98"/>
                        </a:lnTo>
                        <a:lnTo>
                          <a:pt x="294" y="94"/>
                        </a:lnTo>
                        <a:lnTo>
                          <a:pt x="276" y="88"/>
                        </a:lnTo>
                        <a:lnTo>
                          <a:pt x="262" y="81"/>
                        </a:lnTo>
                        <a:lnTo>
                          <a:pt x="251" y="74"/>
                        </a:lnTo>
                        <a:lnTo>
                          <a:pt x="235" y="67"/>
                        </a:lnTo>
                        <a:lnTo>
                          <a:pt x="225" y="64"/>
                        </a:lnTo>
                        <a:lnTo>
                          <a:pt x="214" y="62"/>
                        </a:lnTo>
                        <a:lnTo>
                          <a:pt x="198" y="61"/>
                        </a:lnTo>
                        <a:lnTo>
                          <a:pt x="182" y="61"/>
                        </a:lnTo>
                        <a:lnTo>
                          <a:pt x="182" y="61"/>
                        </a:lnTo>
                        <a:lnTo>
                          <a:pt x="148" y="62"/>
                        </a:lnTo>
                        <a:lnTo>
                          <a:pt x="121" y="66"/>
                        </a:lnTo>
                        <a:lnTo>
                          <a:pt x="101" y="71"/>
                        </a:lnTo>
                        <a:lnTo>
                          <a:pt x="88" y="77"/>
                        </a:lnTo>
                        <a:lnTo>
                          <a:pt x="76" y="84"/>
                        </a:lnTo>
                        <a:lnTo>
                          <a:pt x="67" y="89"/>
                        </a:lnTo>
                        <a:lnTo>
                          <a:pt x="61" y="93"/>
                        </a:lnTo>
                        <a:lnTo>
                          <a:pt x="54" y="94"/>
                        </a:lnTo>
                        <a:lnTo>
                          <a:pt x="54" y="94"/>
                        </a:lnTo>
                        <a:lnTo>
                          <a:pt x="37" y="96"/>
                        </a:lnTo>
                        <a:lnTo>
                          <a:pt x="20" y="98"/>
                        </a:lnTo>
                        <a:lnTo>
                          <a:pt x="0" y="101"/>
                        </a:lnTo>
                        <a:lnTo>
                          <a:pt x="0" y="101"/>
                        </a:lnTo>
                        <a:close/>
                      </a:path>
                    </a:pathLst>
                  </a:custGeom>
                  <a:solidFill>
                    <a:srgbClr val="123FA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95" name="Freeform 35">
                    <a:extLst>
                      <a:ext uri="{FF2B5EF4-FFF2-40B4-BE49-F238E27FC236}">
                        <a16:creationId xmlns:a16="http://schemas.microsoft.com/office/drawing/2014/main" id="{2087D2B9-9690-4661-9A74-4D0B5E4FDF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50" y="4034"/>
                    <a:ext cx="720" cy="101"/>
                  </a:xfrm>
                  <a:custGeom>
                    <a:avLst/>
                    <a:gdLst>
                      <a:gd name="T0" fmla="*/ 0 w 720"/>
                      <a:gd name="T1" fmla="*/ 47 h 101"/>
                      <a:gd name="T2" fmla="*/ 17 w 720"/>
                      <a:gd name="T3" fmla="*/ 46 h 101"/>
                      <a:gd name="T4" fmla="*/ 54 w 720"/>
                      <a:gd name="T5" fmla="*/ 41 h 101"/>
                      <a:gd name="T6" fmla="*/ 66 w 720"/>
                      <a:gd name="T7" fmla="*/ 36 h 101"/>
                      <a:gd name="T8" fmla="*/ 94 w 720"/>
                      <a:gd name="T9" fmla="*/ 17 h 101"/>
                      <a:gd name="T10" fmla="*/ 123 w 720"/>
                      <a:gd name="T11" fmla="*/ 6 h 101"/>
                      <a:gd name="T12" fmla="*/ 175 w 720"/>
                      <a:gd name="T13" fmla="*/ 0 h 101"/>
                      <a:gd name="T14" fmla="*/ 195 w 720"/>
                      <a:gd name="T15" fmla="*/ 0 h 101"/>
                      <a:gd name="T16" fmla="*/ 225 w 720"/>
                      <a:gd name="T17" fmla="*/ 6 h 101"/>
                      <a:gd name="T18" fmla="*/ 257 w 720"/>
                      <a:gd name="T19" fmla="*/ 16 h 101"/>
                      <a:gd name="T20" fmla="*/ 288 w 720"/>
                      <a:gd name="T21" fmla="*/ 32 h 101"/>
                      <a:gd name="T22" fmla="*/ 313 w 720"/>
                      <a:gd name="T23" fmla="*/ 42 h 101"/>
                      <a:gd name="T24" fmla="*/ 335 w 720"/>
                      <a:gd name="T25" fmla="*/ 47 h 101"/>
                      <a:gd name="T26" fmla="*/ 350 w 720"/>
                      <a:gd name="T27" fmla="*/ 47 h 101"/>
                      <a:gd name="T28" fmla="*/ 378 w 720"/>
                      <a:gd name="T29" fmla="*/ 46 h 101"/>
                      <a:gd name="T30" fmla="*/ 425 w 720"/>
                      <a:gd name="T31" fmla="*/ 32 h 101"/>
                      <a:gd name="T32" fmla="*/ 466 w 720"/>
                      <a:gd name="T33" fmla="*/ 16 h 101"/>
                      <a:gd name="T34" fmla="*/ 514 w 720"/>
                      <a:gd name="T35" fmla="*/ 2 h 101"/>
                      <a:gd name="T36" fmla="*/ 545 w 720"/>
                      <a:gd name="T37" fmla="*/ 0 h 101"/>
                      <a:gd name="T38" fmla="*/ 573 w 720"/>
                      <a:gd name="T39" fmla="*/ 2 h 101"/>
                      <a:gd name="T40" fmla="*/ 615 w 720"/>
                      <a:gd name="T41" fmla="*/ 11 h 101"/>
                      <a:gd name="T42" fmla="*/ 652 w 720"/>
                      <a:gd name="T43" fmla="*/ 29 h 101"/>
                      <a:gd name="T44" fmla="*/ 672 w 720"/>
                      <a:gd name="T45" fmla="*/ 34 h 101"/>
                      <a:gd name="T46" fmla="*/ 691 w 720"/>
                      <a:gd name="T47" fmla="*/ 34 h 101"/>
                      <a:gd name="T48" fmla="*/ 718 w 720"/>
                      <a:gd name="T49" fmla="*/ 37 h 101"/>
                      <a:gd name="T50" fmla="*/ 720 w 720"/>
                      <a:gd name="T51" fmla="*/ 101 h 101"/>
                      <a:gd name="T52" fmla="*/ 703 w 720"/>
                      <a:gd name="T53" fmla="*/ 101 h 101"/>
                      <a:gd name="T54" fmla="*/ 652 w 720"/>
                      <a:gd name="T55" fmla="*/ 88 h 101"/>
                      <a:gd name="T56" fmla="*/ 624 w 720"/>
                      <a:gd name="T57" fmla="*/ 76 h 101"/>
                      <a:gd name="T58" fmla="*/ 587 w 720"/>
                      <a:gd name="T59" fmla="*/ 66 h 101"/>
                      <a:gd name="T60" fmla="*/ 556 w 720"/>
                      <a:gd name="T61" fmla="*/ 61 h 101"/>
                      <a:gd name="T62" fmla="*/ 538 w 720"/>
                      <a:gd name="T63" fmla="*/ 61 h 101"/>
                      <a:gd name="T64" fmla="*/ 506 w 720"/>
                      <a:gd name="T65" fmla="*/ 68 h 101"/>
                      <a:gd name="T66" fmla="*/ 461 w 720"/>
                      <a:gd name="T67" fmla="*/ 88 h 101"/>
                      <a:gd name="T68" fmla="*/ 405 w 720"/>
                      <a:gd name="T69" fmla="*/ 100 h 101"/>
                      <a:gd name="T70" fmla="*/ 363 w 720"/>
                      <a:gd name="T71" fmla="*/ 101 h 101"/>
                      <a:gd name="T72" fmla="*/ 323 w 720"/>
                      <a:gd name="T73" fmla="*/ 100 h 101"/>
                      <a:gd name="T74" fmla="*/ 294 w 720"/>
                      <a:gd name="T75" fmla="*/ 95 h 101"/>
                      <a:gd name="T76" fmla="*/ 262 w 720"/>
                      <a:gd name="T77" fmla="*/ 81 h 101"/>
                      <a:gd name="T78" fmla="*/ 235 w 720"/>
                      <a:gd name="T79" fmla="*/ 68 h 101"/>
                      <a:gd name="T80" fmla="*/ 214 w 720"/>
                      <a:gd name="T81" fmla="*/ 63 h 101"/>
                      <a:gd name="T82" fmla="*/ 182 w 720"/>
                      <a:gd name="T83" fmla="*/ 61 h 101"/>
                      <a:gd name="T84" fmla="*/ 148 w 720"/>
                      <a:gd name="T85" fmla="*/ 63 h 101"/>
                      <a:gd name="T86" fmla="*/ 101 w 720"/>
                      <a:gd name="T87" fmla="*/ 71 h 101"/>
                      <a:gd name="T88" fmla="*/ 76 w 720"/>
                      <a:gd name="T89" fmla="*/ 84 h 101"/>
                      <a:gd name="T90" fmla="*/ 61 w 720"/>
                      <a:gd name="T91" fmla="*/ 93 h 101"/>
                      <a:gd name="T92" fmla="*/ 54 w 720"/>
                      <a:gd name="T93" fmla="*/ 95 h 101"/>
                      <a:gd name="T94" fmla="*/ 20 w 720"/>
                      <a:gd name="T95" fmla="*/ 98 h 101"/>
                      <a:gd name="T96" fmla="*/ 0 w 720"/>
                      <a:gd name="T97" fmla="*/ 101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720" h="101">
                        <a:moveTo>
                          <a:pt x="0" y="101"/>
                        </a:moveTo>
                        <a:lnTo>
                          <a:pt x="0" y="47"/>
                        </a:lnTo>
                        <a:lnTo>
                          <a:pt x="0" y="47"/>
                        </a:lnTo>
                        <a:lnTo>
                          <a:pt x="17" y="46"/>
                        </a:lnTo>
                        <a:lnTo>
                          <a:pt x="34" y="44"/>
                        </a:lnTo>
                        <a:lnTo>
                          <a:pt x="54" y="41"/>
                        </a:lnTo>
                        <a:lnTo>
                          <a:pt x="54" y="41"/>
                        </a:lnTo>
                        <a:lnTo>
                          <a:pt x="66" y="36"/>
                        </a:lnTo>
                        <a:lnTo>
                          <a:pt x="76" y="31"/>
                        </a:lnTo>
                        <a:lnTo>
                          <a:pt x="94" y="17"/>
                        </a:lnTo>
                        <a:lnTo>
                          <a:pt x="106" y="11"/>
                        </a:lnTo>
                        <a:lnTo>
                          <a:pt x="123" y="6"/>
                        </a:lnTo>
                        <a:lnTo>
                          <a:pt x="145" y="2"/>
                        </a:lnTo>
                        <a:lnTo>
                          <a:pt x="175" y="0"/>
                        </a:lnTo>
                        <a:lnTo>
                          <a:pt x="175" y="0"/>
                        </a:lnTo>
                        <a:lnTo>
                          <a:pt x="195" y="0"/>
                        </a:lnTo>
                        <a:lnTo>
                          <a:pt x="212" y="2"/>
                        </a:lnTo>
                        <a:lnTo>
                          <a:pt x="225" y="6"/>
                        </a:lnTo>
                        <a:lnTo>
                          <a:pt x="239" y="7"/>
                        </a:lnTo>
                        <a:lnTo>
                          <a:pt x="257" y="16"/>
                        </a:lnTo>
                        <a:lnTo>
                          <a:pt x="274" y="24"/>
                        </a:lnTo>
                        <a:lnTo>
                          <a:pt x="288" y="32"/>
                        </a:lnTo>
                        <a:lnTo>
                          <a:pt x="304" y="41"/>
                        </a:lnTo>
                        <a:lnTo>
                          <a:pt x="313" y="42"/>
                        </a:lnTo>
                        <a:lnTo>
                          <a:pt x="323" y="46"/>
                        </a:lnTo>
                        <a:lnTo>
                          <a:pt x="335" y="47"/>
                        </a:lnTo>
                        <a:lnTo>
                          <a:pt x="350" y="47"/>
                        </a:lnTo>
                        <a:lnTo>
                          <a:pt x="350" y="47"/>
                        </a:lnTo>
                        <a:lnTo>
                          <a:pt x="365" y="47"/>
                        </a:lnTo>
                        <a:lnTo>
                          <a:pt x="378" y="46"/>
                        </a:lnTo>
                        <a:lnTo>
                          <a:pt x="402" y="41"/>
                        </a:lnTo>
                        <a:lnTo>
                          <a:pt x="425" y="32"/>
                        </a:lnTo>
                        <a:lnTo>
                          <a:pt x="446" y="24"/>
                        </a:lnTo>
                        <a:lnTo>
                          <a:pt x="466" y="16"/>
                        </a:lnTo>
                        <a:lnTo>
                          <a:pt x="489" y="7"/>
                        </a:lnTo>
                        <a:lnTo>
                          <a:pt x="514" y="2"/>
                        </a:lnTo>
                        <a:lnTo>
                          <a:pt x="530" y="0"/>
                        </a:lnTo>
                        <a:lnTo>
                          <a:pt x="545" y="0"/>
                        </a:lnTo>
                        <a:lnTo>
                          <a:pt x="545" y="0"/>
                        </a:lnTo>
                        <a:lnTo>
                          <a:pt x="573" y="2"/>
                        </a:lnTo>
                        <a:lnTo>
                          <a:pt x="597" y="6"/>
                        </a:lnTo>
                        <a:lnTo>
                          <a:pt x="615" y="11"/>
                        </a:lnTo>
                        <a:lnTo>
                          <a:pt x="630" y="17"/>
                        </a:lnTo>
                        <a:lnTo>
                          <a:pt x="652" y="29"/>
                        </a:lnTo>
                        <a:lnTo>
                          <a:pt x="662" y="32"/>
                        </a:lnTo>
                        <a:lnTo>
                          <a:pt x="672" y="34"/>
                        </a:lnTo>
                        <a:lnTo>
                          <a:pt x="672" y="34"/>
                        </a:lnTo>
                        <a:lnTo>
                          <a:pt x="691" y="34"/>
                        </a:lnTo>
                        <a:lnTo>
                          <a:pt x="706" y="36"/>
                        </a:lnTo>
                        <a:lnTo>
                          <a:pt x="718" y="37"/>
                        </a:lnTo>
                        <a:lnTo>
                          <a:pt x="720" y="101"/>
                        </a:lnTo>
                        <a:lnTo>
                          <a:pt x="720" y="101"/>
                        </a:lnTo>
                        <a:lnTo>
                          <a:pt x="714" y="101"/>
                        </a:lnTo>
                        <a:lnTo>
                          <a:pt x="703" y="101"/>
                        </a:lnTo>
                        <a:lnTo>
                          <a:pt x="681" y="96"/>
                        </a:lnTo>
                        <a:lnTo>
                          <a:pt x="652" y="88"/>
                        </a:lnTo>
                        <a:lnTo>
                          <a:pt x="652" y="88"/>
                        </a:lnTo>
                        <a:lnTo>
                          <a:pt x="624" y="76"/>
                        </a:lnTo>
                        <a:lnTo>
                          <a:pt x="599" y="68"/>
                        </a:lnTo>
                        <a:lnTo>
                          <a:pt x="587" y="66"/>
                        </a:lnTo>
                        <a:lnTo>
                          <a:pt x="572" y="63"/>
                        </a:lnTo>
                        <a:lnTo>
                          <a:pt x="556" y="61"/>
                        </a:lnTo>
                        <a:lnTo>
                          <a:pt x="538" y="61"/>
                        </a:lnTo>
                        <a:lnTo>
                          <a:pt x="538" y="61"/>
                        </a:lnTo>
                        <a:lnTo>
                          <a:pt x="520" y="63"/>
                        </a:lnTo>
                        <a:lnTo>
                          <a:pt x="506" y="68"/>
                        </a:lnTo>
                        <a:lnTo>
                          <a:pt x="479" y="81"/>
                        </a:lnTo>
                        <a:lnTo>
                          <a:pt x="461" y="88"/>
                        </a:lnTo>
                        <a:lnTo>
                          <a:pt x="437" y="95"/>
                        </a:lnTo>
                        <a:lnTo>
                          <a:pt x="405" y="100"/>
                        </a:lnTo>
                        <a:lnTo>
                          <a:pt x="363" y="101"/>
                        </a:lnTo>
                        <a:lnTo>
                          <a:pt x="363" y="101"/>
                        </a:lnTo>
                        <a:lnTo>
                          <a:pt x="341" y="101"/>
                        </a:lnTo>
                        <a:lnTo>
                          <a:pt x="323" y="100"/>
                        </a:lnTo>
                        <a:lnTo>
                          <a:pt x="308" y="98"/>
                        </a:lnTo>
                        <a:lnTo>
                          <a:pt x="294" y="95"/>
                        </a:lnTo>
                        <a:lnTo>
                          <a:pt x="276" y="88"/>
                        </a:lnTo>
                        <a:lnTo>
                          <a:pt x="262" y="81"/>
                        </a:lnTo>
                        <a:lnTo>
                          <a:pt x="251" y="74"/>
                        </a:lnTo>
                        <a:lnTo>
                          <a:pt x="235" y="68"/>
                        </a:lnTo>
                        <a:lnTo>
                          <a:pt x="225" y="64"/>
                        </a:lnTo>
                        <a:lnTo>
                          <a:pt x="214" y="63"/>
                        </a:lnTo>
                        <a:lnTo>
                          <a:pt x="198" y="61"/>
                        </a:lnTo>
                        <a:lnTo>
                          <a:pt x="182" y="61"/>
                        </a:lnTo>
                        <a:lnTo>
                          <a:pt x="182" y="61"/>
                        </a:lnTo>
                        <a:lnTo>
                          <a:pt x="148" y="63"/>
                        </a:lnTo>
                        <a:lnTo>
                          <a:pt x="121" y="66"/>
                        </a:lnTo>
                        <a:lnTo>
                          <a:pt x="101" y="71"/>
                        </a:lnTo>
                        <a:lnTo>
                          <a:pt x="88" y="78"/>
                        </a:lnTo>
                        <a:lnTo>
                          <a:pt x="76" y="84"/>
                        </a:lnTo>
                        <a:lnTo>
                          <a:pt x="67" y="89"/>
                        </a:lnTo>
                        <a:lnTo>
                          <a:pt x="61" y="93"/>
                        </a:lnTo>
                        <a:lnTo>
                          <a:pt x="54" y="95"/>
                        </a:lnTo>
                        <a:lnTo>
                          <a:pt x="54" y="95"/>
                        </a:lnTo>
                        <a:lnTo>
                          <a:pt x="37" y="96"/>
                        </a:lnTo>
                        <a:lnTo>
                          <a:pt x="20" y="98"/>
                        </a:lnTo>
                        <a:lnTo>
                          <a:pt x="0" y="101"/>
                        </a:lnTo>
                        <a:lnTo>
                          <a:pt x="0" y="101"/>
                        </a:lnTo>
                        <a:close/>
                      </a:path>
                    </a:pathLst>
                  </a:custGeom>
                  <a:solidFill>
                    <a:srgbClr val="CBCBCB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96" name="Freeform 36">
                    <a:extLst>
                      <a:ext uri="{FF2B5EF4-FFF2-40B4-BE49-F238E27FC236}">
                        <a16:creationId xmlns:a16="http://schemas.microsoft.com/office/drawing/2014/main" id="{974C60F6-230A-4492-AFC9-194B34EA2D2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050" y="4149"/>
                    <a:ext cx="720" cy="100"/>
                  </a:xfrm>
                  <a:custGeom>
                    <a:avLst/>
                    <a:gdLst>
                      <a:gd name="T0" fmla="*/ 0 w 720"/>
                      <a:gd name="T1" fmla="*/ 47 h 100"/>
                      <a:gd name="T2" fmla="*/ 17 w 720"/>
                      <a:gd name="T3" fmla="*/ 45 h 100"/>
                      <a:gd name="T4" fmla="*/ 54 w 720"/>
                      <a:gd name="T5" fmla="*/ 40 h 100"/>
                      <a:gd name="T6" fmla="*/ 66 w 720"/>
                      <a:gd name="T7" fmla="*/ 35 h 100"/>
                      <a:gd name="T8" fmla="*/ 94 w 720"/>
                      <a:gd name="T9" fmla="*/ 16 h 100"/>
                      <a:gd name="T10" fmla="*/ 123 w 720"/>
                      <a:gd name="T11" fmla="*/ 5 h 100"/>
                      <a:gd name="T12" fmla="*/ 175 w 720"/>
                      <a:gd name="T13" fmla="*/ 0 h 100"/>
                      <a:gd name="T14" fmla="*/ 195 w 720"/>
                      <a:gd name="T15" fmla="*/ 0 h 100"/>
                      <a:gd name="T16" fmla="*/ 225 w 720"/>
                      <a:gd name="T17" fmla="*/ 5 h 100"/>
                      <a:gd name="T18" fmla="*/ 257 w 720"/>
                      <a:gd name="T19" fmla="*/ 15 h 100"/>
                      <a:gd name="T20" fmla="*/ 288 w 720"/>
                      <a:gd name="T21" fmla="*/ 32 h 100"/>
                      <a:gd name="T22" fmla="*/ 313 w 720"/>
                      <a:gd name="T23" fmla="*/ 42 h 100"/>
                      <a:gd name="T24" fmla="*/ 335 w 720"/>
                      <a:gd name="T25" fmla="*/ 47 h 100"/>
                      <a:gd name="T26" fmla="*/ 350 w 720"/>
                      <a:gd name="T27" fmla="*/ 47 h 100"/>
                      <a:gd name="T28" fmla="*/ 378 w 720"/>
                      <a:gd name="T29" fmla="*/ 45 h 100"/>
                      <a:gd name="T30" fmla="*/ 425 w 720"/>
                      <a:gd name="T31" fmla="*/ 32 h 100"/>
                      <a:gd name="T32" fmla="*/ 466 w 720"/>
                      <a:gd name="T33" fmla="*/ 15 h 100"/>
                      <a:gd name="T34" fmla="*/ 514 w 720"/>
                      <a:gd name="T35" fmla="*/ 1 h 100"/>
                      <a:gd name="T36" fmla="*/ 545 w 720"/>
                      <a:gd name="T37" fmla="*/ 0 h 100"/>
                      <a:gd name="T38" fmla="*/ 573 w 720"/>
                      <a:gd name="T39" fmla="*/ 1 h 100"/>
                      <a:gd name="T40" fmla="*/ 615 w 720"/>
                      <a:gd name="T41" fmla="*/ 10 h 100"/>
                      <a:gd name="T42" fmla="*/ 652 w 720"/>
                      <a:gd name="T43" fmla="*/ 28 h 100"/>
                      <a:gd name="T44" fmla="*/ 672 w 720"/>
                      <a:gd name="T45" fmla="*/ 33 h 100"/>
                      <a:gd name="T46" fmla="*/ 691 w 720"/>
                      <a:gd name="T47" fmla="*/ 33 h 100"/>
                      <a:gd name="T48" fmla="*/ 718 w 720"/>
                      <a:gd name="T49" fmla="*/ 37 h 100"/>
                      <a:gd name="T50" fmla="*/ 720 w 720"/>
                      <a:gd name="T51" fmla="*/ 100 h 100"/>
                      <a:gd name="T52" fmla="*/ 703 w 720"/>
                      <a:gd name="T53" fmla="*/ 100 h 100"/>
                      <a:gd name="T54" fmla="*/ 652 w 720"/>
                      <a:gd name="T55" fmla="*/ 87 h 100"/>
                      <a:gd name="T56" fmla="*/ 624 w 720"/>
                      <a:gd name="T57" fmla="*/ 75 h 100"/>
                      <a:gd name="T58" fmla="*/ 587 w 720"/>
                      <a:gd name="T59" fmla="*/ 65 h 100"/>
                      <a:gd name="T60" fmla="*/ 556 w 720"/>
                      <a:gd name="T61" fmla="*/ 60 h 100"/>
                      <a:gd name="T62" fmla="*/ 538 w 720"/>
                      <a:gd name="T63" fmla="*/ 60 h 100"/>
                      <a:gd name="T64" fmla="*/ 506 w 720"/>
                      <a:gd name="T65" fmla="*/ 67 h 100"/>
                      <a:gd name="T66" fmla="*/ 461 w 720"/>
                      <a:gd name="T67" fmla="*/ 87 h 100"/>
                      <a:gd name="T68" fmla="*/ 405 w 720"/>
                      <a:gd name="T69" fmla="*/ 99 h 100"/>
                      <a:gd name="T70" fmla="*/ 363 w 720"/>
                      <a:gd name="T71" fmla="*/ 100 h 100"/>
                      <a:gd name="T72" fmla="*/ 323 w 720"/>
                      <a:gd name="T73" fmla="*/ 99 h 100"/>
                      <a:gd name="T74" fmla="*/ 294 w 720"/>
                      <a:gd name="T75" fmla="*/ 94 h 100"/>
                      <a:gd name="T76" fmla="*/ 262 w 720"/>
                      <a:gd name="T77" fmla="*/ 80 h 100"/>
                      <a:gd name="T78" fmla="*/ 235 w 720"/>
                      <a:gd name="T79" fmla="*/ 67 h 100"/>
                      <a:gd name="T80" fmla="*/ 214 w 720"/>
                      <a:gd name="T81" fmla="*/ 62 h 100"/>
                      <a:gd name="T82" fmla="*/ 182 w 720"/>
                      <a:gd name="T83" fmla="*/ 60 h 100"/>
                      <a:gd name="T84" fmla="*/ 148 w 720"/>
                      <a:gd name="T85" fmla="*/ 62 h 100"/>
                      <a:gd name="T86" fmla="*/ 101 w 720"/>
                      <a:gd name="T87" fmla="*/ 70 h 100"/>
                      <a:gd name="T88" fmla="*/ 76 w 720"/>
                      <a:gd name="T89" fmla="*/ 84 h 100"/>
                      <a:gd name="T90" fmla="*/ 61 w 720"/>
                      <a:gd name="T91" fmla="*/ 92 h 100"/>
                      <a:gd name="T92" fmla="*/ 54 w 720"/>
                      <a:gd name="T93" fmla="*/ 94 h 100"/>
                      <a:gd name="T94" fmla="*/ 20 w 720"/>
                      <a:gd name="T95" fmla="*/ 97 h 100"/>
                      <a:gd name="T96" fmla="*/ 0 w 720"/>
                      <a:gd name="T97" fmla="*/ 100 h 1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720" h="100">
                        <a:moveTo>
                          <a:pt x="0" y="100"/>
                        </a:moveTo>
                        <a:lnTo>
                          <a:pt x="0" y="47"/>
                        </a:lnTo>
                        <a:lnTo>
                          <a:pt x="0" y="47"/>
                        </a:lnTo>
                        <a:lnTo>
                          <a:pt x="17" y="45"/>
                        </a:lnTo>
                        <a:lnTo>
                          <a:pt x="34" y="43"/>
                        </a:lnTo>
                        <a:lnTo>
                          <a:pt x="54" y="40"/>
                        </a:lnTo>
                        <a:lnTo>
                          <a:pt x="54" y="40"/>
                        </a:lnTo>
                        <a:lnTo>
                          <a:pt x="66" y="35"/>
                        </a:lnTo>
                        <a:lnTo>
                          <a:pt x="76" y="30"/>
                        </a:lnTo>
                        <a:lnTo>
                          <a:pt x="94" y="16"/>
                        </a:lnTo>
                        <a:lnTo>
                          <a:pt x="106" y="10"/>
                        </a:lnTo>
                        <a:lnTo>
                          <a:pt x="123" y="5"/>
                        </a:lnTo>
                        <a:lnTo>
                          <a:pt x="145" y="1"/>
                        </a:lnTo>
                        <a:lnTo>
                          <a:pt x="175" y="0"/>
                        </a:lnTo>
                        <a:lnTo>
                          <a:pt x="175" y="0"/>
                        </a:lnTo>
                        <a:lnTo>
                          <a:pt x="195" y="0"/>
                        </a:lnTo>
                        <a:lnTo>
                          <a:pt x="212" y="1"/>
                        </a:lnTo>
                        <a:lnTo>
                          <a:pt x="225" y="5"/>
                        </a:lnTo>
                        <a:lnTo>
                          <a:pt x="239" y="6"/>
                        </a:lnTo>
                        <a:lnTo>
                          <a:pt x="257" y="15"/>
                        </a:lnTo>
                        <a:lnTo>
                          <a:pt x="274" y="23"/>
                        </a:lnTo>
                        <a:lnTo>
                          <a:pt x="288" y="32"/>
                        </a:lnTo>
                        <a:lnTo>
                          <a:pt x="304" y="40"/>
                        </a:lnTo>
                        <a:lnTo>
                          <a:pt x="313" y="42"/>
                        </a:lnTo>
                        <a:lnTo>
                          <a:pt x="323" y="45"/>
                        </a:lnTo>
                        <a:lnTo>
                          <a:pt x="335" y="47"/>
                        </a:lnTo>
                        <a:lnTo>
                          <a:pt x="350" y="47"/>
                        </a:lnTo>
                        <a:lnTo>
                          <a:pt x="350" y="47"/>
                        </a:lnTo>
                        <a:lnTo>
                          <a:pt x="365" y="47"/>
                        </a:lnTo>
                        <a:lnTo>
                          <a:pt x="378" y="45"/>
                        </a:lnTo>
                        <a:lnTo>
                          <a:pt x="402" y="40"/>
                        </a:lnTo>
                        <a:lnTo>
                          <a:pt x="425" y="32"/>
                        </a:lnTo>
                        <a:lnTo>
                          <a:pt x="446" y="23"/>
                        </a:lnTo>
                        <a:lnTo>
                          <a:pt x="466" y="15"/>
                        </a:lnTo>
                        <a:lnTo>
                          <a:pt x="489" y="6"/>
                        </a:lnTo>
                        <a:lnTo>
                          <a:pt x="514" y="1"/>
                        </a:lnTo>
                        <a:lnTo>
                          <a:pt x="530" y="0"/>
                        </a:lnTo>
                        <a:lnTo>
                          <a:pt x="545" y="0"/>
                        </a:lnTo>
                        <a:lnTo>
                          <a:pt x="545" y="0"/>
                        </a:lnTo>
                        <a:lnTo>
                          <a:pt x="573" y="1"/>
                        </a:lnTo>
                        <a:lnTo>
                          <a:pt x="597" y="5"/>
                        </a:lnTo>
                        <a:lnTo>
                          <a:pt x="615" y="10"/>
                        </a:lnTo>
                        <a:lnTo>
                          <a:pt x="630" y="16"/>
                        </a:lnTo>
                        <a:lnTo>
                          <a:pt x="652" y="28"/>
                        </a:lnTo>
                        <a:lnTo>
                          <a:pt x="662" y="32"/>
                        </a:lnTo>
                        <a:lnTo>
                          <a:pt x="672" y="33"/>
                        </a:lnTo>
                        <a:lnTo>
                          <a:pt x="672" y="33"/>
                        </a:lnTo>
                        <a:lnTo>
                          <a:pt x="691" y="33"/>
                        </a:lnTo>
                        <a:lnTo>
                          <a:pt x="706" y="35"/>
                        </a:lnTo>
                        <a:lnTo>
                          <a:pt x="718" y="37"/>
                        </a:lnTo>
                        <a:lnTo>
                          <a:pt x="720" y="100"/>
                        </a:lnTo>
                        <a:lnTo>
                          <a:pt x="720" y="100"/>
                        </a:lnTo>
                        <a:lnTo>
                          <a:pt x="714" y="100"/>
                        </a:lnTo>
                        <a:lnTo>
                          <a:pt x="703" y="100"/>
                        </a:lnTo>
                        <a:lnTo>
                          <a:pt x="681" y="95"/>
                        </a:lnTo>
                        <a:lnTo>
                          <a:pt x="652" y="87"/>
                        </a:lnTo>
                        <a:lnTo>
                          <a:pt x="652" y="87"/>
                        </a:lnTo>
                        <a:lnTo>
                          <a:pt x="624" y="75"/>
                        </a:lnTo>
                        <a:lnTo>
                          <a:pt x="599" y="67"/>
                        </a:lnTo>
                        <a:lnTo>
                          <a:pt x="587" y="65"/>
                        </a:lnTo>
                        <a:lnTo>
                          <a:pt x="572" y="62"/>
                        </a:lnTo>
                        <a:lnTo>
                          <a:pt x="556" y="60"/>
                        </a:lnTo>
                        <a:lnTo>
                          <a:pt x="538" y="60"/>
                        </a:lnTo>
                        <a:lnTo>
                          <a:pt x="538" y="60"/>
                        </a:lnTo>
                        <a:lnTo>
                          <a:pt x="520" y="62"/>
                        </a:lnTo>
                        <a:lnTo>
                          <a:pt x="506" y="67"/>
                        </a:lnTo>
                        <a:lnTo>
                          <a:pt x="479" y="80"/>
                        </a:lnTo>
                        <a:lnTo>
                          <a:pt x="461" y="87"/>
                        </a:lnTo>
                        <a:lnTo>
                          <a:pt x="437" y="94"/>
                        </a:lnTo>
                        <a:lnTo>
                          <a:pt x="405" y="99"/>
                        </a:lnTo>
                        <a:lnTo>
                          <a:pt x="363" y="100"/>
                        </a:lnTo>
                        <a:lnTo>
                          <a:pt x="363" y="100"/>
                        </a:lnTo>
                        <a:lnTo>
                          <a:pt x="341" y="100"/>
                        </a:lnTo>
                        <a:lnTo>
                          <a:pt x="323" y="99"/>
                        </a:lnTo>
                        <a:lnTo>
                          <a:pt x="308" y="97"/>
                        </a:lnTo>
                        <a:lnTo>
                          <a:pt x="294" y="94"/>
                        </a:lnTo>
                        <a:lnTo>
                          <a:pt x="276" y="87"/>
                        </a:lnTo>
                        <a:lnTo>
                          <a:pt x="262" y="80"/>
                        </a:lnTo>
                        <a:lnTo>
                          <a:pt x="251" y="74"/>
                        </a:lnTo>
                        <a:lnTo>
                          <a:pt x="235" y="67"/>
                        </a:lnTo>
                        <a:lnTo>
                          <a:pt x="225" y="64"/>
                        </a:lnTo>
                        <a:lnTo>
                          <a:pt x="214" y="62"/>
                        </a:lnTo>
                        <a:lnTo>
                          <a:pt x="198" y="60"/>
                        </a:lnTo>
                        <a:lnTo>
                          <a:pt x="182" y="60"/>
                        </a:lnTo>
                        <a:lnTo>
                          <a:pt x="182" y="60"/>
                        </a:lnTo>
                        <a:lnTo>
                          <a:pt x="148" y="62"/>
                        </a:lnTo>
                        <a:lnTo>
                          <a:pt x="121" y="65"/>
                        </a:lnTo>
                        <a:lnTo>
                          <a:pt x="101" y="70"/>
                        </a:lnTo>
                        <a:lnTo>
                          <a:pt x="88" y="77"/>
                        </a:lnTo>
                        <a:lnTo>
                          <a:pt x="76" y="84"/>
                        </a:lnTo>
                        <a:lnTo>
                          <a:pt x="67" y="89"/>
                        </a:lnTo>
                        <a:lnTo>
                          <a:pt x="61" y="92"/>
                        </a:lnTo>
                        <a:lnTo>
                          <a:pt x="54" y="94"/>
                        </a:lnTo>
                        <a:lnTo>
                          <a:pt x="54" y="94"/>
                        </a:lnTo>
                        <a:lnTo>
                          <a:pt x="37" y="95"/>
                        </a:lnTo>
                        <a:lnTo>
                          <a:pt x="20" y="97"/>
                        </a:lnTo>
                        <a:lnTo>
                          <a:pt x="0" y="100"/>
                        </a:lnTo>
                        <a:lnTo>
                          <a:pt x="0" y="100"/>
                        </a:lnTo>
                        <a:close/>
                      </a:path>
                    </a:pathLst>
                  </a:custGeom>
                  <a:solidFill>
                    <a:srgbClr val="CBCBCB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97" name="Freeform 37">
                    <a:extLst>
                      <a:ext uri="{FF2B5EF4-FFF2-40B4-BE49-F238E27FC236}">
                        <a16:creationId xmlns:a16="http://schemas.microsoft.com/office/drawing/2014/main" id="{255DC52A-DBC7-4F0E-B050-32FD010B867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64" y="3793"/>
                    <a:ext cx="491" cy="94"/>
                  </a:xfrm>
                  <a:custGeom>
                    <a:avLst/>
                    <a:gdLst>
                      <a:gd name="T0" fmla="*/ 48 w 491"/>
                      <a:gd name="T1" fmla="*/ 40 h 94"/>
                      <a:gd name="T2" fmla="*/ 48 w 491"/>
                      <a:gd name="T3" fmla="*/ 0 h 94"/>
                      <a:gd name="T4" fmla="*/ 444 w 491"/>
                      <a:gd name="T5" fmla="*/ 0 h 94"/>
                      <a:gd name="T6" fmla="*/ 444 w 491"/>
                      <a:gd name="T7" fmla="*/ 40 h 94"/>
                      <a:gd name="T8" fmla="*/ 444 w 491"/>
                      <a:gd name="T9" fmla="*/ 40 h 94"/>
                      <a:gd name="T10" fmla="*/ 444 w 491"/>
                      <a:gd name="T11" fmla="*/ 43 h 94"/>
                      <a:gd name="T12" fmla="*/ 446 w 491"/>
                      <a:gd name="T13" fmla="*/ 50 h 94"/>
                      <a:gd name="T14" fmla="*/ 449 w 491"/>
                      <a:gd name="T15" fmla="*/ 58 h 94"/>
                      <a:gd name="T16" fmla="*/ 453 w 491"/>
                      <a:gd name="T17" fmla="*/ 63 h 94"/>
                      <a:gd name="T18" fmla="*/ 458 w 491"/>
                      <a:gd name="T19" fmla="*/ 67 h 94"/>
                      <a:gd name="T20" fmla="*/ 458 w 491"/>
                      <a:gd name="T21" fmla="*/ 67 h 94"/>
                      <a:gd name="T22" fmla="*/ 491 w 491"/>
                      <a:gd name="T23" fmla="*/ 94 h 94"/>
                      <a:gd name="T24" fmla="*/ 0 w 491"/>
                      <a:gd name="T25" fmla="*/ 94 h 94"/>
                      <a:gd name="T26" fmla="*/ 0 w 491"/>
                      <a:gd name="T27" fmla="*/ 94 h 94"/>
                      <a:gd name="T28" fmla="*/ 7 w 491"/>
                      <a:gd name="T29" fmla="*/ 89 h 94"/>
                      <a:gd name="T30" fmla="*/ 24 w 491"/>
                      <a:gd name="T31" fmla="*/ 75 h 94"/>
                      <a:gd name="T32" fmla="*/ 32 w 491"/>
                      <a:gd name="T33" fmla="*/ 67 h 94"/>
                      <a:gd name="T34" fmla="*/ 41 w 491"/>
                      <a:gd name="T35" fmla="*/ 58 h 94"/>
                      <a:gd name="T36" fmla="*/ 46 w 491"/>
                      <a:gd name="T37" fmla="*/ 48 h 94"/>
                      <a:gd name="T38" fmla="*/ 48 w 491"/>
                      <a:gd name="T39" fmla="*/ 40 h 94"/>
                      <a:gd name="T40" fmla="*/ 48 w 491"/>
                      <a:gd name="T41" fmla="*/ 40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91" h="94">
                        <a:moveTo>
                          <a:pt x="48" y="40"/>
                        </a:moveTo>
                        <a:lnTo>
                          <a:pt x="48" y="0"/>
                        </a:lnTo>
                        <a:lnTo>
                          <a:pt x="444" y="0"/>
                        </a:lnTo>
                        <a:lnTo>
                          <a:pt x="444" y="40"/>
                        </a:lnTo>
                        <a:lnTo>
                          <a:pt x="444" y="40"/>
                        </a:lnTo>
                        <a:lnTo>
                          <a:pt x="444" y="43"/>
                        </a:lnTo>
                        <a:lnTo>
                          <a:pt x="446" y="50"/>
                        </a:lnTo>
                        <a:lnTo>
                          <a:pt x="449" y="58"/>
                        </a:lnTo>
                        <a:lnTo>
                          <a:pt x="453" y="63"/>
                        </a:lnTo>
                        <a:lnTo>
                          <a:pt x="458" y="67"/>
                        </a:lnTo>
                        <a:lnTo>
                          <a:pt x="458" y="67"/>
                        </a:lnTo>
                        <a:lnTo>
                          <a:pt x="491" y="94"/>
                        </a:lnTo>
                        <a:lnTo>
                          <a:pt x="0" y="94"/>
                        </a:lnTo>
                        <a:lnTo>
                          <a:pt x="0" y="94"/>
                        </a:lnTo>
                        <a:lnTo>
                          <a:pt x="7" y="89"/>
                        </a:lnTo>
                        <a:lnTo>
                          <a:pt x="24" y="75"/>
                        </a:lnTo>
                        <a:lnTo>
                          <a:pt x="32" y="67"/>
                        </a:lnTo>
                        <a:lnTo>
                          <a:pt x="41" y="58"/>
                        </a:lnTo>
                        <a:lnTo>
                          <a:pt x="46" y="48"/>
                        </a:lnTo>
                        <a:lnTo>
                          <a:pt x="48" y="40"/>
                        </a:lnTo>
                        <a:lnTo>
                          <a:pt x="48" y="4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98" name="Freeform 38">
                    <a:extLst>
                      <a:ext uri="{FF2B5EF4-FFF2-40B4-BE49-F238E27FC236}">
                        <a16:creationId xmlns:a16="http://schemas.microsoft.com/office/drawing/2014/main" id="{BD092568-E751-4F82-B756-964F9541979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205" y="1777"/>
                    <a:ext cx="398" cy="94"/>
                  </a:xfrm>
                  <a:custGeom>
                    <a:avLst/>
                    <a:gdLst>
                      <a:gd name="T0" fmla="*/ 22 w 398"/>
                      <a:gd name="T1" fmla="*/ 52 h 94"/>
                      <a:gd name="T2" fmla="*/ 22 w 398"/>
                      <a:gd name="T3" fmla="*/ 52 h 94"/>
                      <a:gd name="T4" fmla="*/ 22 w 398"/>
                      <a:gd name="T5" fmla="*/ 61 h 94"/>
                      <a:gd name="T6" fmla="*/ 18 w 398"/>
                      <a:gd name="T7" fmla="*/ 69 h 94"/>
                      <a:gd name="T8" fmla="*/ 12 w 398"/>
                      <a:gd name="T9" fmla="*/ 82 h 94"/>
                      <a:gd name="T10" fmla="*/ 5 w 398"/>
                      <a:gd name="T11" fmla="*/ 91 h 94"/>
                      <a:gd name="T12" fmla="*/ 1 w 398"/>
                      <a:gd name="T13" fmla="*/ 94 h 94"/>
                      <a:gd name="T14" fmla="*/ 398 w 398"/>
                      <a:gd name="T15" fmla="*/ 94 h 94"/>
                      <a:gd name="T16" fmla="*/ 398 w 398"/>
                      <a:gd name="T17" fmla="*/ 94 h 94"/>
                      <a:gd name="T18" fmla="*/ 391 w 398"/>
                      <a:gd name="T19" fmla="*/ 81 h 94"/>
                      <a:gd name="T20" fmla="*/ 386 w 398"/>
                      <a:gd name="T21" fmla="*/ 69 h 94"/>
                      <a:gd name="T22" fmla="*/ 385 w 398"/>
                      <a:gd name="T23" fmla="*/ 61 h 94"/>
                      <a:gd name="T24" fmla="*/ 385 w 398"/>
                      <a:gd name="T25" fmla="*/ 54 h 94"/>
                      <a:gd name="T26" fmla="*/ 385 w 398"/>
                      <a:gd name="T27" fmla="*/ 54 h 94"/>
                      <a:gd name="T28" fmla="*/ 386 w 398"/>
                      <a:gd name="T29" fmla="*/ 37 h 94"/>
                      <a:gd name="T30" fmla="*/ 391 w 398"/>
                      <a:gd name="T31" fmla="*/ 19 h 94"/>
                      <a:gd name="T32" fmla="*/ 398 w 398"/>
                      <a:gd name="T33" fmla="*/ 0 h 94"/>
                      <a:gd name="T34" fmla="*/ 0 w 398"/>
                      <a:gd name="T35" fmla="*/ 0 h 94"/>
                      <a:gd name="T36" fmla="*/ 0 w 398"/>
                      <a:gd name="T37" fmla="*/ 0 h 94"/>
                      <a:gd name="T38" fmla="*/ 3 w 398"/>
                      <a:gd name="T39" fmla="*/ 5 h 94"/>
                      <a:gd name="T40" fmla="*/ 12 w 398"/>
                      <a:gd name="T41" fmla="*/ 17 h 94"/>
                      <a:gd name="T42" fmla="*/ 18 w 398"/>
                      <a:gd name="T43" fmla="*/ 35 h 94"/>
                      <a:gd name="T44" fmla="*/ 22 w 398"/>
                      <a:gd name="T45" fmla="*/ 44 h 94"/>
                      <a:gd name="T46" fmla="*/ 22 w 398"/>
                      <a:gd name="T47" fmla="*/ 52 h 94"/>
                      <a:gd name="T48" fmla="*/ 22 w 398"/>
                      <a:gd name="T49" fmla="*/ 52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</a:cxnLst>
                    <a:rect l="0" t="0" r="r" b="b"/>
                    <a:pathLst>
                      <a:path w="398" h="94">
                        <a:moveTo>
                          <a:pt x="22" y="52"/>
                        </a:moveTo>
                        <a:lnTo>
                          <a:pt x="22" y="52"/>
                        </a:lnTo>
                        <a:lnTo>
                          <a:pt x="22" y="61"/>
                        </a:lnTo>
                        <a:lnTo>
                          <a:pt x="18" y="69"/>
                        </a:lnTo>
                        <a:lnTo>
                          <a:pt x="12" y="82"/>
                        </a:lnTo>
                        <a:lnTo>
                          <a:pt x="5" y="91"/>
                        </a:lnTo>
                        <a:lnTo>
                          <a:pt x="1" y="94"/>
                        </a:lnTo>
                        <a:lnTo>
                          <a:pt x="398" y="94"/>
                        </a:lnTo>
                        <a:lnTo>
                          <a:pt x="398" y="94"/>
                        </a:lnTo>
                        <a:lnTo>
                          <a:pt x="391" y="81"/>
                        </a:lnTo>
                        <a:lnTo>
                          <a:pt x="386" y="69"/>
                        </a:lnTo>
                        <a:lnTo>
                          <a:pt x="385" y="61"/>
                        </a:lnTo>
                        <a:lnTo>
                          <a:pt x="385" y="54"/>
                        </a:lnTo>
                        <a:lnTo>
                          <a:pt x="385" y="54"/>
                        </a:lnTo>
                        <a:lnTo>
                          <a:pt x="386" y="37"/>
                        </a:lnTo>
                        <a:lnTo>
                          <a:pt x="391" y="19"/>
                        </a:lnTo>
                        <a:lnTo>
                          <a:pt x="398" y="0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3" y="5"/>
                        </a:lnTo>
                        <a:lnTo>
                          <a:pt x="12" y="17"/>
                        </a:lnTo>
                        <a:lnTo>
                          <a:pt x="18" y="35"/>
                        </a:lnTo>
                        <a:lnTo>
                          <a:pt x="22" y="44"/>
                        </a:lnTo>
                        <a:lnTo>
                          <a:pt x="22" y="52"/>
                        </a:lnTo>
                        <a:lnTo>
                          <a:pt x="22" y="52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99" name="Rectangle 39">
                    <a:extLst>
                      <a:ext uri="{FF2B5EF4-FFF2-40B4-BE49-F238E27FC236}">
                        <a16:creationId xmlns:a16="http://schemas.microsoft.com/office/drawing/2014/main" id="{32E57E5C-F3E3-4578-A982-EC508609DE6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44" y="3873"/>
                    <a:ext cx="531" cy="141"/>
                  </a:xfrm>
                  <a:prstGeom prst="rect">
                    <a:avLst/>
                  </a:pr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0" name="Freeform 40">
                    <a:extLst>
                      <a:ext uri="{FF2B5EF4-FFF2-40B4-BE49-F238E27FC236}">
                        <a16:creationId xmlns:a16="http://schemas.microsoft.com/office/drawing/2014/main" id="{3A53DF60-E74E-46FE-9386-73EC125F20D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91" y="3766"/>
                    <a:ext cx="437" cy="40"/>
                  </a:xfrm>
                  <a:custGeom>
                    <a:avLst/>
                    <a:gdLst>
                      <a:gd name="T0" fmla="*/ 21 w 437"/>
                      <a:gd name="T1" fmla="*/ 0 h 40"/>
                      <a:gd name="T2" fmla="*/ 417 w 437"/>
                      <a:gd name="T3" fmla="*/ 0 h 40"/>
                      <a:gd name="T4" fmla="*/ 417 w 437"/>
                      <a:gd name="T5" fmla="*/ 0 h 40"/>
                      <a:gd name="T6" fmla="*/ 426 w 437"/>
                      <a:gd name="T7" fmla="*/ 1 h 40"/>
                      <a:gd name="T8" fmla="*/ 431 w 437"/>
                      <a:gd name="T9" fmla="*/ 6 h 40"/>
                      <a:gd name="T10" fmla="*/ 436 w 437"/>
                      <a:gd name="T11" fmla="*/ 11 h 40"/>
                      <a:gd name="T12" fmla="*/ 437 w 437"/>
                      <a:gd name="T13" fmla="*/ 20 h 40"/>
                      <a:gd name="T14" fmla="*/ 437 w 437"/>
                      <a:gd name="T15" fmla="*/ 20 h 40"/>
                      <a:gd name="T16" fmla="*/ 436 w 437"/>
                      <a:gd name="T17" fmla="*/ 28 h 40"/>
                      <a:gd name="T18" fmla="*/ 431 w 437"/>
                      <a:gd name="T19" fmla="*/ 33 h 40"/>
                      <a:gd name="T20" fmla="*/ 426 w 437"/>
                      <a:gd name="T21" fmla="*/ 38 h 40"/>
                      <a:gd name="T22" fmla="*/ 417 w 437"/>
                      <a:gd name="T23" fmla="*/ 40 h 40"/>
                      <a:gd name="T24" fmla="*/ 21 w 437"/>
                      <a:gd name="T25" fmla="*/ 40 h 40"/>
                      <a:gd name="T26" fmla="*/ 21 w 437"/>
                      <a:gd name="T27" fmla="*/ 40 h 40"/>
                      <a:gd name="T28" fmla="*/ 12 w 437"/>
                      <a:gd name="T29" fmla="*/ 38 h 40"/>
                      <a:gd name="T30" fmla="*/ 7 w 437"/>
                      <a:gd name="T31" fmla="*/ 33 h 40"/>
                      <a:gd name="T32" fmla="*/ 2 w 437"/>
                      <a:gd name="T33" fmla="*/ 28 h 40"/>
                      <a:gd name="T34" fmla="*/ 0 w 437"/>
                      <a:gd name="T35" fmla="*/ 20 h 40"/>
                      <a:gd name="T36" fmla="*/ 0 w 437"/>
                      <a:gd name="T37" fmla="*/ 20 h 40"/>
                      <a:gd name="T38" fmla="*/ 2 w 437"/>
                      <a:gd name="T39" fmla="*/ 11 h 40"/>
                      <a:gd name="T40" fmla="*/ 7 w 437"/>
                      <a:gd name="T41" fmla="*/ 6 h 40"/>
                      <a:gd name="T42" fmla="*/ 12 w 437"/>
                      <a:gd name="T43" fmla="*/ 1 h 40"/>
                      <a:gd name="T44" fmla="*/ 21 w 437"/>
                      <a:gd name="T45" fmla="*/ 0 h 40"/>
                      <a:gd name="T46" fmla="*/ 21 w 437"/>
                      <a:gd name="T47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437" h="40">
                        <a:moveTo>
                          <a:pt x="21" y="0"/>
                        </a:moveTo>
                        <a:lnTo>
                          <a:pt x="417" y="0"/>
                        </a:lnTo>
                        <a:lnTo>
                          <a:pt x="417" y="0"/>
                        </a:lnTo>
                        <a:lnTo>
                          <a:pt x="426" y="1"/>
                        </a:lnTo>
                        <a:lnTo>
                          <a:pt x="431" y="6"/>
                        </a:lnTo>
                        <a:lnTo>
                          <a:pt x="436" y="11"/>
                        </a:lnTo>
                        <a:lnTo>
                          <a:pt x="437" y="20"/>
                        </a:lnTo>
                        <a:lnTo>
                          <a:pt x="437" y="20"/>
                        </a:lnTo>
                        <a:lnTo>
                          <a:pt x="436" y="28"/>
                        </a:lnTo>
                        <a:lnTo>
                          <a:pt x="431" y="33"/>
                        </a:lnTo>
                        <a:lnTo>
                          <a:pt x="426" y="38"/>
                        </a:lnTo>
                        <a:lnTo>
                          <a:pt x="417" y="40"/>
                        </a:lnTo>
                        <a:lnTo>
                          <a:pt x="21" y="40"/>
                        </a:lnTo>
                        <a:lnTo>
                          <a:pt x="21" y="40"/>
                        </a:lnTo>
                        <a:lnTo>
                          <a:pt x="12" y="38"/>
                        </a:lnTo>
                        <a:lnTo>
                          <a:pt x="7" y="33"/>
                        </a:lnTo>
                        <a:lnTo>
                          <a:pt x="2" y="28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2" y="11"/>
                        </a:lnTo>
                        <a:lnTo>
                          <a:pt x="7" y="6"/>
                        </a:lnTo>
                        <a:lnTo>
                          <a:pt x="12" y="1"/>
                        </a:lnTo>
                        <a:lnTo>
                          <a:pt x="21" y="0"/>
                        </a:lnTo>
                        <a:lnTo>
                          <a:pt x="21" y="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1" name="Freeform 41">
                    <a:extLst>
                      <a:ext uri="{FF2B5EF4-FFF2-40B4-BE49-F238E27FC236}">
                        <a16:creationId xmlns:a16="http://schemas.microsoft.com/office/drawing/2014/main" id="{02C53A23-0759-48F2-94F0-721DC9A0BCE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91" y="1858"/>
                    <a:ext cx="437" cy="40"/>
                  </a:xfrm>
                  <a:custGeom>
                    <a:avLst/>
                    <a:gdLst>
                      <a:gd name="T0" fmla="*/ 21 w 437"/>
                      <a:gd name="T1" fmla="*/ 0 h 40"/>
                      <a:gd name="T2" fmla="*/ 417 w 437"/>
                      <a:gd name="T3" fmla="*/ 0 h 40"/>
                      <a:gd name="T4" fmla="*/ 417 w 437"/>
                      <a:gd name="T5" fmla="*/ 0 h 40"/>
                      <a:gd name="T6" fmla="*/ 426 w 437"/>
                      <a:gd name="T7" fmla="*/ 1 h 40"/>
                      <a:gd name="T8" fmla="*/ 431 w 437"/>
                      <a:gd name="T9" fmla="*/ 6 h 40"/>
                      <a:gd name="T10" fmla="*/ 436 w 437"/>
                      <a:gd name="T11" fmla="*/ 11 h 40"/>
                      <a:gd name="T12" fmla="*/ 437 w 437"/>
                      <a:gd name="T13" fmla="*/ 20 h 40"/>
                      <a:gd name="T14" fmla="*/ 437 w 437"/>
                      <a:gd name="T15" fmla="*/ 20 h 40"/>
                      <a:gd name="T16" fmla="*/ 436 w 437"/>
                      <a:gd name="T17" fmla="*/ 28 h 40"/>
                      <a:gd name="T18" fmla="*/ 431 w 437"/>
                      <a:gd name="T19" fmla="*/ 33 h 40"/>
                      <a:gd name="T20" fmla="*/ 426 w 437"/>
                      <a:gd name="T21" fmla="*/ 38 h 40"/>
                      <a:gd name="T22" fmla="*/ 417 w 437"/>
                      <a:gd name="T23" fmla="*/ 40 h 40"/>
                      <a:gd name="T24" fmla="*/ 21 w 437"/>
                      <a:gd name="T25" fmla="*/ 40 h 40"/>
                      <a:gd name="T26" fmla="*/ 21 w 437"/>
                      <a:gd name="T27" fmla="*/ 40 h 40"/>
                      <a:gd name="T28" fmla="*/ 12 w 437"/>
                      <a:gd name="T29" fmla="*/ 38 h 40"/>
                      <a:gd name="T30" fmla="*/ 7 w 437"/>
                      <a:gd name="T31" fmla="*/ 33 h 40"/>
                      <a:gd name="T32" fmla="*/ 2 w 437"/>
                      <a:gd name="T33" fmla="*/ 28 h 40"/>
                      <a:gd name="T34" fmla="*/ 0 w 437"/>
                      <a:gd name="T35" fmla="*/ 20 h 40"/>
                      <a:gd name="T36" fmla="*/ 0 w 437"/>
                      <a:gd name="T37" fmla="*/ 20 h 40"/>
                      <a:gd name="T38" fmla="*/ 2 w 437"/>
                      <a:gd name="T39" fmla="*/ 11 h 40"/>
                      <a:gd name="T40" fmla="*/ 7 w 437"/>
                      <a:gd name="T41" fmla="*/ 6 h 40"/>
                      <a:gd name="T42" fmla="*/ 12 w 437"/>
                      <a:gd name="T43" fmla="*/ 1 h 40"/>
                      <a:gd name="T44" fmla="*/ 21 w 437"/>
                      <a:gd name="T45" fmla="*/ 0 h 40"/>
                      <a:gd name="T46" fmla="*/ 21 w 437"/>
                      <a:gd name="T47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437" h="40">
                        <a:moveTo>
                          <a:pt x="21" y="0"/>
                        </a:moveTo>
                        <a:lnTo>
                          <a:pt x="417" y="0"/>
                        </a:lnTo>
                        <a:lnTo>
                          <a:pt x="417" y="0"/>
                        </a:lnTo>
                        <a:lnTo>
                          <a:pt x="426" y="1"/>
                        </a:lnTo>
                        <a:lnTo>
                          <a:pt x="431" y="6"/>
                        </a:lnTo>
                        <a:lnTo>
                          <a:pt x="436" y="11"/>
                        </a:lnTo>
                        <a:lnTo>
                          <a:pt x="437" y="20"/>
                        </a:lnTo>
                        <a:lnTo>
                          <a:pt x="437" y="20"/>
                        </a:lnTo>
                        <a:lnTo>
                          <a:pt x="436" y="28"/>
                        </a:lnTo>
                        <a:lnTo>
                          <a:pt x="431" y="33"/>
                        </a:lnTo>
                        <a:lnTo>
                          <a:pt x="426" y="38"/>
                        </a:lnTo>
                        <a:lnTo>
                          <a:pt x="417" y="40"/>
                        </a:lnTo>
                        <a:lnTo>
                          <a:pt x="21" y="40"/>
                        </a:lnTo>
                        <a:lnTo>
                          <a:pt x="21" y="40"/>
                        </a:lnTo>
                        <a:lnTo>
                          <a:pt x="12" y="38"/>
                        </a:lnTo>
                        <a:lnTo>
                          <a:pt x="7" y="33"/>
                        </a:lnTo>
                        <a:lnTo>
                          <a:pt x="2" y="28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2" y="11"/>
                        </a:lnTo>
                        <a:lnTo>
                          <a:pt x="7" y="6"/>
                        </a:lnTo>
                        <a:lnTo>
                          <a:pt x="12" y="1"/>
                        </a:lnTo>
                        <a:lnTo>
                          <a:pt x="21" y="0"/>
                        </a:lnTo>
                        <a:lnTo>
                          <a:pt x="21" y="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2" name="Freeform 42">
                    <a:extLst>
                      <a:ext uri="{FF2B5EF4-FFF2-40B4-BE49-F238E27FC236}">
                        <a16:creationId xmlns:a16="http://schemas.microsoft.com/office/drawing/2014/main" id="{5DB348C5-2E45-4D80-BF07-E4A487075C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191" y="1764"/>
                    <a:ext cx="437" cy="40"/>
                  </a:xfrm>
                  <a:custGeom>
                    <a:avLst/>
                    <a:gdLst>
                      <a:gd name="T0" fmla="*/ 21 w 437"/>
                      <a:gd name="T1" fmla="*/ 0 h 40"/>
                      <a:gd name="T2" fmla="*/ 417 w 437"/>
                      <a:gd name="T3" fmla="*/ 0 h 40"/>
                      <a:gd name="T4" fmla="*/ 417 w 437"/>
                      <a:gd name="T5" fmla="*/ 0 h 40"/>
                      <a:gd name="T6" fmla="*/ 426 w 437"/>
                      <a:gd name="T7" fmla="*/ 1 h 40"/>
                      <a:gd name="T8" fmla="*/ 431 w 437"/>
                      <a:gd name="T9" fmla="*/ 6 h 40"/>
                      <a:gd name="T10" fmla="*/ 436 w 437"/>
                      <a:gd name="T11" fmla="*/ 11 h 40"/>
                      <a:gd name="T12" fmla="*/ 437 w 437"/>
                      <a:gd name="T13" fmla="*/ 20 h 40"/>
                      <a:gd name="T14" fmla="*/ 437 w 437"/>
                      <a:gd name="T15" fmla="*/ 20 h 40"/>
                      <a:gd name="T16" fmla="*/ 436 w 437"/>
                      <a:gd name="T17" fmla="*/ 28 h 40"/>
                      <a:gd name="T18" fmla="*/ 431 w 437"/>
                      <a:gd name="T19" fmla="*/ 33 h 40"/>
                      <a:gd name="T20" fmla="*/ 426 w 437"/>
                      <a:gd name="T21" fmla="*/ 38 h 40"/>
                      <a:gd name="T22" fmla="*/ 417 w 437"/>
                      <a:gd name="T23" fmla="*/ 40 h 40"/>
                      <a:gd name="T24" fmla="*/ 21 w 437"/>
                      <a:gd name="T25" fmla="*/ 40 h 40"/>
                      <a:gd name="T26" fmla="*/ 21 w 437"/>
                      <a:gd name="T27" fmla="*/ 40 h 40"/>
                      <a:gd name="T28" fmla="*/ 12 w 437"/>
                      <a:gd name="T29" fmla="*/ 38 h 40"/>
                      <a:gd name="T30" fmla="*/ 7 w 437"/>
                      <a:gd name="T31" fmla="*/ 33 h 40"/>
                      <a:gd name="T32" fmla="*/ 2 w 437"/>
                      <a:gd name="T33" fmla="*/ 28 h 40"/>
                      <a:gd name="T34" fmla="*/ 0 w 437"/>
                      <a:gd name="T35" fmla="*/ 20 h 40"/>
                      <a:gd name="T36" fmla="*/ 0 w 437"/>
                      <a:gd name="T37" fmla="*/ 20 h 40"/>
                      <a:gd name="T38" fmla="*/ 2 w 437"/>
                      <a:gd name="T39" fmla="*/ 11 h 40"/>
                      <a:gd name="T40" fmla="*/ 7 w 437"/>
                      <a:gd name="T41" fmla="*/ 6 h 40"/>
                      <a:gd name="T42" fmla="*/ 12 w 437"/>
                      <a:gd name="T43" fmla="*/ 1 h 40"/>
                      <a:gd name="T44" fmla="*/ 21 w 437"/>
                      <a:gd name="T45" fmla="*/ 0 h 40"/>
                      <a:gd name="T46" fmla="*/ 21 w 437"/>
                      <a:gd name="T47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437" h="40">
                        <a:moveTo>
                          <a:pt x="21" y="0"/>
                        </a:moveTo>
                        <a:lnTo>
                          <a:pt x="417" y="0"/>
                        </a:lnTo>
                        <a:lnTo>
                          <a:pt x="417" y="0"/>
                        </a:lnTo>
                        <a:lnTo>
                          <a:pt x="426" y="1"/>
                        </a:lnTo>
                        <a:lnTo>
                          <a:pt x="431" y="6"/>
                        </a:lnTo>
                        <a:lnTo>
                          <a:pt x="436" y="11"/>
                        </a:lnTo>
                        <a:lnTo>
                          <a:pt x="437" y="20"/>
                        </a:lnTo>
                        <a:lnTo>
                          <a:pt x="437" y="20"/>
                        </a:lnTo>
                        <a:lnTo>
                          <a:pt x="436" y="28"/>
                        </a:lnTo>
                        <a:lnTo>
                          <a:pt x="431" y="33"/>
                        </a:lnTo>
                        <a:lnTo>
                          <a:pt x="426" y="38"/>
                        </a:lnTo>
                        <a:lnTo>
                          <a:pt x="417" y="40"/>
                        </a:lnTo>
                        <a:lnTo>
                          <a:pt x="21" y="40"/>
                        </a:lnTo>
                        <a:lnTo>
                          <a:pt x="21" y="40"/>
                        </a:lnTo>
                        <a:lnTo>
                          <a:pt x="12" y="38"/>
                        </a:lnTo>
                        <a:lnTo>
                          <a:pt x="7" y="33"/>
                        </a:lnTo>
                        <a:lnTo>
                          <a:pt x="2" y="28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2" y="11"/>
                        </a:lnTo>
                        <a:lnTo>
                          <a:pt x="7" y="6"/>
                        </a:lnTo>
                        <a:lnTo>
                          <a:pt x="12" y="1"/>
                        </a:lnTo>
                        <a:lnTo>
                          <a:pt x="21" y="0"/>
                        </a:lnTo>
                        <a:lnTo>
                          <a:pt x="21" y="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3" name="Rectangle 43">
                    <a:extLst>
                      <a:ext uri="{FF2B5EF4-FFF2-40B4-BE49-F238E27FC236}">
                        <a16:creationId xmlns:a16="http://schemas.microsoft.com/office/drawing/2014/main" id="{1F9F4D7F-30F9-4538-A0CB-61D70DA6449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51" y="1629"/>
                    <a:ext cx="518" cy="141"/>
                  </a:xfrm>
                  <a:prstGeom prst="rect">
                    <a:avLst/>
                  </a:pr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4" name="Rectangle 44">
                    <a:extLst>
                      <a:ext uri="{FF2B5EF4-FFF2-40B4-BE49-F238E27FC236}">
                        <a16:creationId xmlns:a16="http://schemas.microsoft.com/office/drawing/2014/main" id="{D090C6DB-2377-40C8-8C59-69F8311C659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218" y="1918"/>
                    <a:ext cx="383" cy="1828"/>
                  </a:xfrm>
                  <a:prstGeom prst="rect">
                    <a:avLst/>
                  </a:prstGeom>
                  <a:solidFill>
                    <a:srgbClr val="B2B2B2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5" name="Rectangle 45">
                    <a:extLst>
                      <a:ext uri="{FF2B5EF4-FFF2-40B4-BE49-F238E27FC236}">
                        <a16:creationId xmlns:a16="http://schemas.microsoft.com/office/drawing/2014/main" id="{CDA414E0-E69B-44B9-A4D2-8BB9D1F76D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487" y="1918"/>
                    <a:ext cx="54" cy="1828"/>
                  </a:xfrm>
                  <a:prstGeom prst="rect">
                    <a:avLst/>
                  </a:prstGeom>
                  <a:solidFill>
                    <a:srgbClr val="B2B2B2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6" name="Freeform 46">
                    <a:extLst>
                      <a:ext uri="{FF2B5EF4-FFF2-40B4-BE49-F238E27FC236}">
                        <a16:creationId xmlns:a16="http://schemas.microsoft.com/office/drawing/2014/main" id="{7C79DF08-06FE-407A-830E-B5A05BEB490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76" y="2745"/>
                    <a:ext cx="787" cy="619"/>
                  </a:xfrm>
                  <a:custGeom>
                    <a:avLst/>
                    <a:gdLst>
                      <a:gd name="T0" fmla="*/ 0 w 787"/>
                      <a:gd name="T1" fmla="*/ 429 h 619"/>
                      <a:gd name="T2" fmla="*/ 0 w 787"/>
                      <a:gd name="T3" fmla="*/ 429 h 619"/>
                      <a:gd name="T4" fmla="*/ 14 w 787"/>
                      <a:gd name="T5" fmla="*/ 488 h 619"/>
                      <a:gd name="T6" fmla="*/ 22 w 787"/>
                      <a:gd name="T7" fmla="*/ 534 h 619"/>
                      <a:gd name="T8" fmla="*/ 27 w 787"/>
                      <a:gd name="T9" fmla="*/ 564 h 619"/>
                      <a:gd name="T10" fmla="*/ 27 w 787"/>
                      <a:gd name="T11" fmla="*/ 564 h 619"/>
                      <a:gd name="T12" fmla="*/ 29 w 787"/>
                      <a:gd name="T13" fmla="*/ 597 h 619"/>
                      <a:gd name="T14" fmla="*/ 30 w 787"/>
                      <a:gd name="T15" fmla="*/ 611 h 619"/>
                      <a:gd name="T16" fmla="*/ 32 w 787"/>
                      <a:gd name="T17" fmla="*/ 614 h 619"/>
                      <a:gd name="T18" fmla="*/ 34 w 787"/>
                      <a:gd name="T19" fmla="*/ 618 h 619"/>
                      <a:gd name="T20" fmla="*/ 34 w 787"/>
                      <a:gd name="T21" fmla="*/ 618 h 619"/>
                      <a:gd name="T22" fmla="*/ 36 w 787"/>
                      <a:gd name="T23" fmla="*/ 619 h 619"/>
                      <a:gd name="T24" fmla="*/ 36 w 787"/>
                      <a:gd name="T25" fmla="*/ 619 h 619"/>
                      <a:gd name="T26" fmla="*/ 37 w 787"/>
                      <a:gd name="T27" fmla="*/ 616 h 619"/>
                      <a:gd name="T28" fmla="*/ 46 w 787"/>
                      <a:gd name="T29" fmla="*/ 606 h 619"/>
                      <a:gd name="T30" fmla="*/ 56 w 787"/>
                      <a:gd name="T31" fmla="*/ 599 h 619"/>
                      <a:gd name="T32" fmla="*/ 67 w 787"/>
                      <a:gd name="T33" fmla="*/ 589 h 619"/>
                      <a:gd name="T34" fmla="*/ 84 w 787"/>
                      <a:gd name="T35" fmla="*/ 577 h 619"/>
                      <a:gd name="T36" fmla="*/ 108 w 787"/>
                      <a:gd name="T37" fmla="*/ 564 h 619"/>
                      <a:gd name="T38" fmla="*/ 108 w 787"/>
                      <a:gd name="T39" fmla="*/ 564 h 619"/>
                      <a:gd name="T40" fmla="*/ 138 w 787"/>
                      <a:gd name="T41" fmla="*/ 547 h 619"/>
                      <a:gd name="T42" fmla="*/ 170 w 787"/>
                      <a:gd name="T43" fmla="*/ 532 h 619"/>
                      <a:gd name="T44" fmla="*/ 202 w 787"/>
                      <a:gd name="T45" fmla="*/ 517 h 619"/>
                      <a:gd name="T46" fmla="*/ 234 w 787"/>
                      <a:gd name="T47" fmla="*/ 503 h 619"/>
                      <a:gd name="T48" fmla="*/ 298 w 787"/>
                      <a:gd name="T49" fmla="*/ 478 h 619"/>
                      <a:gd name="T50" fmla="*/ 363 w 787"/>
                      <a:gd name="T51" fmla="*/ 456 h 619"/>
                      <a:gd name="T52" fmla="*/ 363 w 787"/>
                      <a:gd name="T53" fmla="*/ 456 h 619"/>
                      <a:gd name="T54" fmla="*/ 380 w 787"/>
                      <a:gd name="T55" fmla="*/ 450 h 619"/>
                      <a:gd name="T56" fmla="*/ 402 w 787"/>
                      <a:gd name="T57" fmla="*/ 441 h 619"/>
                      <a:gd name="T58" fmla="*/ 449 w 787"/>
                      <a:gd name="T59" fmla="*/ 418 h 619"/>
                      <a:gd name="T60" fmla="*/ 501 w 787"/>
                      <a:gd name="T61" fmla="*/ 389 h 619"/>
                      <a:gd name="T62" fmla="*/ 557 w 787"/>
                      <a:gd name="T63" fmla="*/ 359 h 619"/>
                      <a:gd name="T64" fmla="*/ 654 w 787"/>
                      <a:gd name="T65" fmla="*/ 298 h 619"/>
                      <a:gd name="T66" fmla="*/ 713 w 787"/>
                      <a:gd name="T67" fmla="*/ 262 h 619"/>
                      <a:gd name="T68" fmla="*/ 713 w 787"/>
                      <a:gd name="T69" fmla="*/ 262 h 619"/>
                      <a:gd name="T70" fmla="*/ 740 w 787"/>
                      <a:gd name="T71" fmla="*/ 240 h 619"/>
                      <a:gd name="T72" fmla="*/ 763 w 787"/>
                      <a:gd name="T73" fmla="*/ 218 h 619"/>
                      <a:gd name="T74" fmla="*/ 787 w 787"/>
                      <a:gd name="T75" fmla="*/ 194 h 619"/>
                      <a:gd name="T76" fmla="*/ 767 w 787"/>
                      <a:gd name="T77" fmla="*/ 0 h 619"/>
                      <a:gd name="T78" fmla="*/ 767 w 787"/>
                      <a:gd name="T79" fmla="*/ 0 h 619"/>
                      <a:gd name="T80" fmla="*/ 755 w 787"/>
                      <a:gd name="T81" fmla="*/ 15 h 619"/>
                      <a:gd name="T82" fmla="*/ 740 w 787"/>
                      <a:gd name="T83" fmla="*/ 30 h 619"/>
                      <a:gd name="T84" fmla="*/ 721 w 787"/>
                      <a:gd name="T85" fmla="*/ 50 h 619"/>
                      <a:gd name="T86" fmla="*/ 696 w 787"/>
                      <a:gd name="T87" fmla="*/ 73 h 619"/>
                      <a:gd name="T88" fmla="*/ 666 w 787"/>
                      <a:gd name="T89" fmla="*/ 97 h 619"/>
                      <a:gd name="T90" fmla="*/ 630 w 787"/>
                      <a:gd name="T91" fmla="*/ 119 h 619"/>
                      <a:gd name="T92" fmla="*/ 612 w 787"/>
                      <a:gd name="T93" fmla="*/ 131 h 619"/>
                      <a:gd name="T94" fmla="*/ 592 w 787"/>
                      <a:gd name="T95" fmla="*/ 141 h 619"/>
                      <a:gd name="T96" fmla="*/ 592 w 787"/>
                      <a:gd name="T97" fmla="*/ 141 h 619"/>
                      <a:gd name="T98" fmla="*/ 541 w 787"/>
                      <a:gd name="T99" fmla="*/ 162 h 619"/>
                      <a:gd name="T100" fmla="*/ 479 w 787"/>
                      <a:gd name="T101" fmla="*/ 189 h 619"/>
                      <a:gd name="T102" fmla="*/ 335 w 787"/>
                      <a:gd name="T103" fmla="*/ 251 h 619"/>
                      <a:gd name="T104" fmla="*/ 197 w 787"/>
                      <a:gd name="T105" fmla="*/ 309 h 619"/>
                      <a:gd name="T106" fmla="*/ 145 w 787"/>
                      <a:gd name="T107" fmla="*/ 332 h 619"/>
                      <a:gd name="T108" fmla="*/ 108 w 787"/>
                      <a:gd name="T109" fmla="*/ 349 h 619"/>
                      <a:gd name="T110" fmla="*/ 108 w 787"/>
                      <a:gd name="T111" fmla="*/ 349 h 619"/>
                      <a:gd name="T112" fmla="*/ 83 w 787"/>
                      <a:gd name="T113" fmla="*/ 362 h 619"/>
                      <a:gd name="T114" fmla="*/ 61 w 787"/>
                      <a:gd name="T115" fmla="*/ 376 h 619"/>
                      <a:gd name="T116" fmla="*/ 42 w 787"/>
                      <a:gd name="T117" fmla="*/ 389 h 619"/>
                      <a:gd name="T118" fmla="*/ 27 w 787"/>
                      <a:gd name="T119" fmla="*/ 403 h 619"/>
                      <a:gd name="T120" fmla="*/ 7 w 787"/>
                      <a:gd name="T121" fmla="*/ 421 h 619"/>
                      <a:gd name="T122" fmla="*/ 0 w 787"/>
                      <a:gd name="T123" fmla="*/ 429 h 619"/>
                      <a:gd name="T124" fmla="*/ 0 w 787"/>
                      <a:gd name="T125" fmla="*/ 429 h 6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787" h="619">
                        <a:moveTo>
                          <a:pt x="0" y="429"/>
                        </a:moveTo>
                        <a:lnTo>
                          <a:pt x="0" y="429"/>
                        </a:lnTo>
                        <a:lnTo>
                          <a:pt x="14" y="488"/>
                        </a:lnTo>
                        <a:lnTo>
                          <a:pt x="22" y="534"/>
                        </a:lnTo>
                        <a:lnTo>
                          <a:pt x="27" y="564"/>
                        </a:lnTo>
                        <a:lnTo>
                          <a:pt x="27" y="564"/>
                        </a:lnTo>
                        <a:lnTo>
                          <a:pt x="29" y="597"/>
                        </a:lnTo>
                        <a:lnTo>
                          <a:pt x="30" y="611"/>
                        </a:lnTo>
                        <a:lnTo>
                          <a:pt x="32" y="614"/>
                        </a:lnTo>
                        <a:lnTo>
                          <a:pt x="34" y="618"/>
                        </a:lnTo>
                        <a:lnTo>
                          <a:pt x="34" y="618"/>
                        </a:lnTo>
                        <a:lnTo>
                          <a:pt x="36" y="619"/>
                        </a:lnTo>
                        <a:lnTo>
                          <a:pt x="36" y="619"/>
                        </a:lnTo>
                        <a:lnTo>
                          <a:pt x="37" y="616"/>
                        </a:lnTo>
                        <a:lnTo>
                          <a:pt x="46" y="606"/>
                        </a:lnTo>
                        <a:lnTo>
                          <a:pt x="56" y="599"/>
                        </a:lnTo>
                        <a:lnTo>
                          <a:pt x="67" y="589"/>
                        </a:lnTo>
                        <a:lnTo>
                          <a:pt x="84" y="577"/>
                        </a:lnTo>
                        <a:lnTo>
                          <a:pt x="108" y="564"/>
                        </a:lnTo>
                        <a:lnTo>
                          <a:pt x="108" y="564"/>
                        </a:lnTo>
                        <a:lnTo>
                          <a:pt x="138" y="547"/>
                        </a:lnTo>
                        <a:lnTo>
                          <a:pt x="170" y="532"/>
                        </a:lnTo>
                        <a:lnTo>
                          <a:pt x="202" y="517"/>
                        </a:lnTo>
                        <a:lnTo>
                          <a:pt x="234" y="503"/>
                        </a:lnTo>
                        <a:lnTo>
                          <a:pt x="298" y="478"/>
                        </a:lnTo>
                        <a:lnTo>
                          <a:pt x="363" y="456"/>
                        </a:lnTo>
                        <a:lnTo>
                          <a:pt x="363" y="456"/>
                        </a:lnTo>
                        <a:lnTo>
                          <a:pt x="380" y="450"/>
                        </a:lnTo>
                        <a:lnTo>
                          <a:pt x="402" y="441"/>
                        </a:lnTo>
                        <a:lnTo>
                          <a:pt x="449" y="418"/>
                        </a:lnTo>
                        <a:lnTo>
                          <a:pt x="501" y="389"/>
                        </a:lnTo>
                        <a:lnTo>
                          <a:pt x="557" y="359"/>
                        </a:lnTo>
                        <a:lnTo>
                          <a:pt x="654" y="298"/>
                        </a:lnTo>
                        <a:lnTo>
                          <a:pt x="713" y="262"/>
                        </a:lnTo>
                        <a:lnTo>
                          <a:pt x="713" y="262"/>
                        </a:lnTo>
                        <a:lnTo>
                          <a:pt x="740" y="240"/>
                        </a:lnTo>
                        <a:lnTo>
                          <a:pt x="763" y="218"/>
                        </a:lnTo>
                        <a:lnTo>
                          <a:pt x="787" y="194"/>
                        </a:lnTo>
                        <a:lnTo>
                          <a:pt x="767" y="0"/>
                        </a:lnTo>
                        <a:lnTo>
                          <a:pt x="767" y="0"/>
                        </a:lnTo>
                        <a:lnTo>
                          <a:pt x="755" y="15"/>
                        </a:lnTo>
                        <a:lnTo>
                          <a:pt x="740" y="30"/>
                        </a:lnTo>
                        <a:lnTo>
                          <a:pt x="721" y="50"/>
                        </a:lnTo>
                        <a:lnTo>
                          <a:pt x="696" y="73"/>
                        </a:lnTo>
                        <a:lnTo>
                          <a:pt x="666" y="97"/>
                        </a:lnTo>
                        <a:lnTo>
                          <a:pt x="630" y="119"/>
                        </a:lnTo>
                        <a:lnTo>
                          <a:pt x="612" y="131"/>
                        </a:lnTo>
                        <a:lnTo>
                          <a:pt x="592" y="141"/>
                        </a:lnTo>
                        <a:lnTo>
                          <a:pt x="592" y="141"/>
                        </a:lnTo>
                        <a:lnTo>
                          <a:pt x="541" y="162"/>
                        </a:lnTo>
                        <a:lnTo>
                          <a:pt x="479" y="189"/>
                        </a:lnTo>
                        <a:lnTo>
                          <a:pt x="335" y="251"/>
                        </a:lnTo>
                        <a:lnTo>
                          <a:pt x="197" y="309"/>
                        </a:lnTo>
                        <a:lnTo>
                          <a:pt x="145" y="332"/>
                        </a:lnTo>
                        <a:lnTo>
                          <a:pt x="108" y="349"/>
                        </a:lnTo>
                        <a:lnTo>
                          <a:pt x="108" y="349"/>
                        </a:lnTo>
                        <a:lnTo>
                          <a:pt x="83" y="362"/>
                        </a:lnTo>
                        <a:lnTo>
                          <a:pt x="61" y="376"/>
                        </a:lnTo>
                        <a:lnTo>
                          <a:pt x="42" y="389"/>
                        </a:lnTo>
                        <a:lnTo>
                          <a:pt x="27" y="403"/>
                        </a:lnTo>
                        <a:lnTo>
                          <a:pt x="7" y="421"/>
                        </a:lnTo>
                        <a:lnTo>
                          <a:pt x="0" y="429"/>
                        </a:lnTo>
                        <a:lnTo>
                          <a:pt x="0" y="429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7" name="Freeform 47">
                    <a:extLst>
                      <a:ext uri="{FF2B5EF4-FFF2-40B4-BE49-F238E27FC236}">
                        <a16:creationId xmlns:a16="http://schemas.microsoft.com/office/drawing/2014/main" id="{2EB0DC6D-AEC4-401B-A01A-27470395F1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486" y="2745"/>
                    <a:ext cx="773" cy="611"/>
                  </a:xfrm>
                  <a:custGeom>
                    <a:avLst/>
                    <a:gdLst>
                      <a:gd name="T0" fmla="*/ 13 w 773"/>
                      <a:gd name="T1" fmla="*/ 0 h 611"/>
                      <a:gd name="T2" fmla="*/ 0 w 773"/>
                      <a:gd name="T3" fmla="*/ 201 h 611"/>
                      <a:gd name="T4" fmla="*/ 0 w 773"/>
                      <a:gd name="T5" fmla="*/ 201 h 611"/>
                      <a:gd name="T6" fmla="*/ 13 w 773"/>
                      <a:gd name="T7" fmla="*/ 218 h 611"/>
                      <a:gd name="T8" fmla="*/ 32 w 773"/>
                      <a:gd name="T9" fmla="*/ 236 h 611"/>
                      <a:gd name="T10" fmla="*/ 58 w 773"/>
                      <a:gd name="T11" fmla="*/ 262 h 611"/>
                      <a:gd name="T12" fmla="*/ 95 w 773"/>
                      <a:gd name="T13" fmla="*/ 290 h 611"/>
                      <a:gd name="T14" fmla="*/ 117 w 773"/>
                      <a:gd name="T15" fmla="*/ 305 h 611"/>
                      <a:gd name="T16" fmla="*/ 141 w 773"/>
                      <a:gd name="T17" fmla="*/ 322 h 611"/>
                      <a:gd name="T18" fmla="*/ 169 w 773"/>
                      <a:gd name="T19" fmla="*/ 339 h 611"/>
                      <a:gd name="T20" fmla="*/ 200 w 773"/>
                      <a:gd name="T21" fmla="*/ 356 h 611"/>
                      <a:gd name="T22" fmla="*/ 232 w 773"/>
                      <a:gd name="T23" fmla="*/ 372 h 611"/>
                      <a:gd name="T24" fmla="*/ 269 w 773"/>
                      <a:gd name="T25" fmla="*/ 389 h 611"/>
                      <a:gd name="T26" fmla="*/ 269 w 773"/>
                      <a:gd name="T27" fmla="*/ 389 h 611"/>
                      <a:gd name="T28" fmla="*/ 342 w 773"/>
                      <a:gd name="T29" fmla="*/ 421 h 611"/>
                      <a:gd name="T30" fmla="*/ 410 w 773"/>
                      <a:gd name="T31" fmla="*/ 450 h 611"/>
                      <a:gd name="T32" fmla="*/ 527 w 773"/>
                      <a:gd name="T33" fmla="*/ 495 h 611"/>
                      <a:gd name="T34" fmla="*/ 611 w 773"/>
                      <a:gd name="T35" fmla="*/ 525 h 611"/>
                      <a:gd name="T36" fmla="*/ 658 w 773"/>
                      <a:gd name="T37" fmla="*/ 544 h 611"/>
                      <a:gd name="T38" fmla="*/ 658 w 773"/>
                      <a:gd name="T39" fmla="*/ 544 h 611"/>
                      <a:gd name="T40" fmla="*/ 672 w 773"/>
                      <a:gd name="T41" fmla="*/ 550 h 611"/>
                      <a:gd name="T42" fmla="*/ 685 w 773"/>
                      <a:gd name="T43" fmla="*/ 561 h 611"/>
                      <a:gd name="T44" fmla="*/ 712 w 773"/>
                      <a:gd name="T45" fmla="*/ 582 h 611"/>
                      <a:gd name="T46" fmla="*/ 731 w 773"/>
                      <a:gd name="T47" fmla="*/ 602 h 611"/>
                      <a:gd name="T48" fmla="*/ 739 w 773"/>
                      <a:gd name="T49" fmla="*/ 611 h 611"/>
                      <a:gd name="T50" fmla="*/ 739 w 773"/>
                      <a:gd name="T51" fmla="*/ 611 h 611"/>
                      <a:gd name="T52" fmla="*/ 746 w 773"/>
                      <a:gd name="T53" fmla="*/ 587 h 611"/>
                      <a:gd name="T54" fmla="*/ 759 w 773"/>
                      <a:gd name="T55" fmla="*/ 532 h 611"/>
                      <a:gd name="T56" fmla="*/ 771 w 773"/>
                      <a:gd name="T57" fmla="*/ 473 h 611"/>
                      <a:gd name="T58" fmla="*/ 773 w 773"/>
                      <a:gd name="T59" fmla="*/ 450 h 611"/>
                      <a:gd name="T60" fmla="*/ 773 w 773"/>
                      <a:gd name="T61" fmla="*/ 441 h 611"/>
                      <a:gd name="T62" fmla="*/ 773 w 773"/>
                      <a:gd name="T63" fmla="*/ 436 h 611"/>
                      <a:gd name="T64" fmla="*/ 773 w 773"/>
                      <a:gd name="T65" fmla="*/ 436 h 611"/>
                      <a:gd name="T66" fmla="*/ 769 w 773"/>
                      <a:gd name="T67" fmla="*/ 428 h 611"/>
                      <a:gd name="T68" fmla="*/ 764 w 773"/>
                      <a:gd name="T69" fmla="*/ 419 h 611"/>
                      <a:gd name="T70" fmla="*/ 758 w 773"/>
                      <a:gd name="T71" fmla="*/ 409 h 611"/>
                      <a:gd name="T72" fmla="*/ 748 w 773"/>
                      <a:gd name="T73" fmla="*/ 399 h 611"/>
                      <a:gd name="T74" fmla="*/ 737 w 773"/>
                      <a:gd name="T75" fmla="*/ 391 h 611"/>
                      <a:gd name="T76" fmla="*/ 724 w 773"/>
                      <a:gd name="T77" fmla="*/ 381 h 611"/>
                      <a:gd name="T78" fmla="*/ 709 w 773"/>
                      <a:gd name="T79" fmla="*/ 371 h 611"/>
                      <a:gd name="T80" fmla="*/ 692 w 773"/>
                      <a:gd name="T81" fmla="*/ 362 h 611"/>
                      <a:gd name="T82" fmla="*/ 692 w 773"/>
                      <a:gd name="T83" fmla="*/ 362 h 611"/>
                      <a:gd name="T84" fmla="*/ 632 w 773"/>
                      <a:gd name="T85" fmla="*/ 335 h 611"/>
                      <a:gd name="T86" fmla="*/ 536 w 773"/>
                      <a:gd name="T87" fmla="*/ 295 h 611"/>
                      <a:gd name="T88" fmla="*/ 427 w 773"/>
                      <a:gd name="T89" fmla="*/ 248 h 611"/>
                      <a:gd name="T90" fmla="*/ 322 w 773"/>
                      <a:gd name="T91" fmla="*/ 201 h 611"/>
                      <a:gd name="T92" fmla="*/ 322 w 773"/>
                      <a:gd name="T93" fmla="*/ 201 h 611"/>
                      <a:gd name="T94" fmla="*/ 275 w 773"/>
                      <a:gd name="T95" fmla="*/ 179 h 611"/>
                      <a:gd name="T96" fmla="*/ 230 w 773"/>
                      <a:gd name="T97" fmla="*/ 156 h 611"/>
                      <a:gd name="T98" fmla="*/ 188 w 773"/>
                      <a:gd name="T99" fmla="*/ 132 h 611"/>
                      <a:gd name="T100" fmla="*/ 148 w 773"/>
                      <a:gd name="T101" fmla="*/ 110 h 611"/>
                      <a:gd name="T102" fmla="*/ 114 w 773"/>
                      <a:gd name="T103" fmla="*/ 90 h 611"/>
                      <a:gd name="T104" fmla="*/ 87 w 773"/>
                      <a:gd name="T105" fmla="*/ 72 h 611"/>
                      <a:gd name="T106" fmla="*/ 65 w 773"/>
                      <a:gd name="T107" fmla="*/ 58 h 611"/>
                      <a:gd name="T108" fmla="*/ 53 w 773"/>
                      <a:gd name="T109" fmla="*/ 47 h 611"/>
                      <a:gd name="T110" fmla="*/ 13 w 773"/>
                      <a:gd name="T111" fmla="*/ 0 h 6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</a:cxnLst>
                    <a:rect l="0" t="0" r="r" b="b"/>
                    <a:pathLst>
                      <a:path w="773" h="611">
                        <a:moveTo>
                          <a:pt x="13" y="0"/>
                        </a:moveTo>
                        <a:lnTo>
                          <a:pt x="0" y="201"/>
                        </a:lnTo>
                        <a:lnTo>
                          <a:pt x="0" y="201"/>
                        </a:lnTo>
                        <a:lnTo>
                          <a:pt x="13" y="218"/>
                        </a:lnTo>
                        <a:lnTo>
                          <a:pt x="32" y="236"/>
                        </a:lnTo>
                        <a:lnTo>
                          <a:pt x="58" y="262"/>
                        </a:lnTo>
                        <a:lnTo>
                          <a:pt x="95" y="290"/>
                        </a:lnTo>
                        <a:lnTo>
                          <a:pt x="117" y="305"/>
                        </a:lnTo>
                        <a:lnTo>
                          <a:pt x="141" y="322"/>
                        </a:lnTo>
                        <a:lnTo>
                          <a:pt x="169" y="339"/>
                        </a:lnTo>
                        <a:lnTo>
                          <a:pt x="200" y="356"/>
                        </a:lnTo>
                        <a:lnTo>
                          <a:pt x="232" y="372"/>
                        </a:lnTo>
                        <a:lnTo>
                          <a:pt x="269" y="389"/>
                        </a:lnTo>
                        <a:lnTo>
                          <a:pt x="269" y="389"/>
                        </a:lnTo>
                        <a:lnTo>
                          <a:pt x="342" y="421"/>
                        </a:lnTo>
                        <a:lnTo>
                          <a:pt x="410" y="450"/>
                        </a:lnTo>
                        <a:lnTo>
                          <a:pt x="527" y="495"/>
                        </a:lnTo>
                        <a:lnTo>
                          <a:pt x="611" y="525"/>
                        </a:lnTo>
                        <a:lnTo>
                          <a:pt x="658" y="544"/>
                        </a:lnTo>
                        <a:lnTo>
                          <a:pt x="658" y="544"/>
                        </a:lnTo>
                        <a:lnTo>
                          <a:pt x="672" y="550"/>
                        </a:lnTo>
                        <a:lnTo>
                          <a:pt x="685" y="561"/>
                        </a:lnTo>
                        <a:lnTo>
                          <a:pt x="712" y="582"/>
                        </a:lnTo>
                        <a:lnTo>
                          <a:pt x="731" y="602"/>
                        </a:lnTo>
                        <a:lnTo>
                          <a:pt x="739" y="611"/>
                        </a:lnTo>
                        <a:lnTo>
                          <a:pt x="739" y="611"/>
                        </a:lnTo>
                        <a:lnTo>
                          <a:pt x="746" y="587"/>
                        </a:lnTo>
                        <a:lnTo>
                          <a:pt x="759" y="532"/>
                        </a:lnTo>
                        <a:lnTo>
                          <a:pt x="771" y="473"/>
                        </a:lnTo>
                        <a:lnTo>
                          <a:pt x="773" y="450"/>
                        </a:lnTo>
                        <a:lnTo>
                          <a:pt x="773" y="441"/>
                        </a:lnTo>
                        <a:lnTo>
                          <a:pt x="773" y="436"/>
                        </a:lnTo>
                        <a:lnTo>
                          <a:pt x="773" y="436"/>
                        </a:lnTo>
                        <a:lnTo>
                          <a:pt x="769" y="428"/>
                        </a:lnTo>
                        <a:lnTo>
                          <a:pt x="764" y="419"/>
                        </a:lnTo>
                        <a:lnTo>
                          <a:pt x="758" y="409"/>
                        </a:lnTo>
                        <a:lnTo>
                          <a:pt x="748" y="399"/>
                        </a:lnTo>
                        <a:lnTo>
                          <a:pt x="737" y="391"/>
                        </a:lnTo>
                        <a:lnTo>
                          <a:pt x="724" y="381"/>
                        </a:lnTo>
                        <a:lnTo>
                          <a:pt x="709" y="371"/>
                        </a:lnTo>
                        <a:lnTo>
                          <a:pt x="692" y="362"/>
                        </a:lnTo>
                        <a:lnTo>
                          <a:pt x="692" y="362"/>
                        </a:lnTo>
                        <a:lnTo>
                          <a:pt x="632" y="335"/>
                        </a:lnTo>
                        <a:lnTo>
                          <a:pt x="536" y="295"/>
                        </a:lnTo>
                        <a:lnTo>
                          <a:pt x="427" y="248"/>
                        </a:lnTo>
                        <a:lnTo>
                          <a:pt x="322" y="201"/>
                        </a:lnTo>
                        <a:lnTo>
                          <a:pt x="322" y="201"/>
                        </a:lnTo>
                        <a:lnTo>
                          <a:pt x="275" y="179"/>
                        </a:lnTo>
                        <a:lnTo>
                          <a:pt x="230" y="156"/>
                        </a:lnTo>
                        <a:lnTo>
                          <a:pt x="188" y="132"/>
                        </a:lnTo>
                        <a:lnTo>
                          <a:pt x="148" y="110"/>
                        </a:lnTo>
                        <a:lnTo>
                          <a:pt x="114" y="90"/>
                        </a:lnTo>
                        <a:lnTo>
                          <a:pt x="87" y="72"/>
                        </a:lnTo>
                        <a:lnTo>
                          <a:pt x="65" y="58"/>
                        </a:lnTo>
                        <a:lnTo>
                          <a:pt x="53" y="47"/>
                        </a:lnTo>
                        <a:lnTo>
                          <a:pt x="13" y="0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8" name="Freeform 48">
                    <a:extLst>
                      <a:ext uri="{FF2B5EF4-FFF2-40B4-BE49-F238E27FC236}">
                        <a16:creationId xmlns:a16="http://schemas.microsoft.com/office/drawing/2014/main" id="{44C76294-02F4-479D-96B1-0366528962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954" y="2326"/>
                    <a:ext cx="1024" cy="439"/>
                  </a:xfrm>
                  <a:custGeom>
                    <a:avLst/>
                    <a:gdLst>
                      <a:gd name="T0" fmla="*/ 1024 w 1024"/>
                      <a:gd name="T1" fmla="*/ 56 h 439"/>
                      <a:gd name="T2" fmla="*/ 1004 w 1024"/>
                      <a:gd name="T3" fmla="*/ 46 h 439"/>
                      <a:gd name="T4" fmla="*/ 955 w 1024"/>
                      <a:gd name="T5" fmla="*/ 29 h 439"/>
                      <a:gd name="T6" fmla="*/ 901 w 1024"/>
                      <a:gd name="T7" fmla="*/ 19 h 439"/>
                      <a:gd name="T8" fmla="*/ 829 w 1024"/>
                      <a:gd name="T9" fmla="*/ 9 h 439"/>
                      <a:gd name="T10" fmla="*/ 735 w 1024"/>
                      <a:gd name="T11" fmla="*/ 2 h 439"/>
                      <a:gd name="T12" fmla="*/ 616 w 1024"/>
                      <a:gd name="T13" fmla="*/ 0 h 439"/>
                      <a:gd name="T14" fmla="*/ 547 w 1024"/>
                      <a:gd name="T15" fmla="*/ 2 h 439"/>
                      <a:gd name="T16" fmla="*/ 412 w 1024"/>
                      <a:gd name="T17" fmla="*/ 14 h 439"/>
                      <a:gd name="T18" fmla="*/ 300 w 1024"/>
                      <a:gd name="T19" fmla="*/ 37 h 439"/>
                      <a:gd name="T20" fmla="*/ 205 w 1024"/>
                      <a:gd name="T21" fmla="*/ 69 h 439"/>
                      <a:gd name="T22" fmla="*/ 131 w 1024"/>
                      <a:gd name="T23" fmla="*/ 104 h 439"/>
                      <a:gd name="T24" fmla="*/ 74 w 1024"/>
                      <a:gd name="T25" fmla="*/ 140 h 439"/>
                      <a:gd name="T26" fmla="*/ 34 w 1024"/>
                      <a:gd name="T27" fmla="*/ 170 h 439"/>
                      <a:gd name="T28" fmla="*/ 10 w 1024"/>
                      <a:gd name="T29" fmla="*/ 192 h 439"/>
                      <a:gd name="T30" fmla="*/ 2 w 1024"/>
                      <a:gd name="T31" fmla="*/ 204 h 439"/>
                      <a:gd name="T32" fmla="*/ 2 w 1024"/>
                      <a:gd name="T33" fmla="*/ 210 h 439"/>
                      <a:gd name="T34" fmla="*/ 2 w 1024"/>
                      <a:gd name="T35" fmla="*/ 224 h 439"/>
                      <a:gd name="T36" fmla="*/ 2 w 1024"/>
                      <a:gd name="T37" fmla="*/ 229 h 439"/>
                      <a:gd name="T38" fmla="*/ 12 w 1024"/>
                      <a:gd name="T39" fmla="*/ 264 h 439"/>
                      <a:gd name="T40" fmla="*/ 76 w 1024"/>
                      <a:gd name="T41" fmla="*/ 439 h 439"/>
                      <a:gd name="T42" fmla="*/ 74 w 1024"/>
                      <a:gd name="T43" fmla="*/ 427 h 439"/>
                      <a:gd name="T44" fmla="*/ 78 w 1024"/>
                      <a:gd name="T45" fmla="*/ 398 h 439"/>
                      <a:gd name="T46" fmla="*/ 88 w 1024"/>
                      <a:gd name="T47" fmla="*/ 371 h 439"/>
                      <a:gd name="T48" fmla="*/ 103 w 1024"/>
                      <a:gd name="T49" fmla="*/ 353 h 439"/>
                      <a:gd name="T50" fmla="*/ 123 w 1024"/>
                      <a:gd name="T51" fmla="*/ 333 h 439"/>
                      <a:gd name="T52" fmla="*/ 137 w 1024"/>
                      <a:gd name="T53" fmla="*/ 324 h 439"/>
                      <a:gd name="T54" fmla="*/ 219 w 1024"/>
                      <a:gd name="T55" fmla="*/ 284 h 439"/>
                      <a:gd name="T56" fmla="*/ 340 w 1024"/>
                      <a:gd name="T57" fmla="*/ 242 h 439"/>
                      <a:gd name="T58" fmla="*/ 407 w 1024"/>
                      <a:gd name="T59" fmla="*/ 225 h 439"/>
                      <a:gd name="T60" fmla="*/ 478 w 1024"/>
                      <a:gd name="T61" fmla="*/ 212 h 439"/>
                      <a:gd name="T62" fmla="*/ 547 w 1024"/>
                      <a:gd name="T63" fmla="*/ 204 h 439"/>
                      <a:gd name="T64" fmla="*/ 614 w 1024"/>
                      <a:gd name="T65" fmla="*/ 204 h 439"/>
                      <a:gd name="T66" fmla="*/ 681 w 1024"/>
                      <a:gd name="T67" fmla="*/ 209 h 439"/>
                      <a:gd name="T68" fmla="*/ 817 w 1024"/>
                      <a:gd name="T69" fmla="*/ 227 h 439"/>
                      <a:gd name="T70" fmla="*/ 979 w 1024"/>
                      <a:gd name="T71" fmla="*/ 256 h 439"/>
                      <a:gd name="T72" fmla="*/ 1024 w 1024"/>
                      <a:gd name="T73" fmla="*/ 56 h 4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024" h="439">
                        <a:moveTo>
                          <a:pt x="1024" y="56"/>
                        </a:moveTo>
                        <a:lnTo>
                          <a:pt x="1024" y="56"/>
                        </a:lnTo>
                        <a:lnTo>
                          <a:pt x="1019" y="52"/>
                        </a:lnTo>
                        <a:lnTo>
                          <a:pt x="1004" y="46"/>
                        </a:lnTo>
                        <a:lnTo>
                          <a:pt x="975" y="36"/>
                        </a:lnTo>
                        <a:lnTo>
                          <a:pt x="955" y="29"/>
                        </a:lnTo>
                        <a:lnTo>
                          <a:pt x="930" y="24"/>
                        </a:lnTo>
                        <a:lnTo>
                          <a:pt x="901" y="19"/>
                        </a:lnTo>
                        <a:lnTo>
                          <a:pt x="868" y="14"/>
                        </a:lnTo>
                        <a:lnTo>
                          <a:pt x="829" y="9"/>
                        </a:lnTo>
                        <a:lnTo>
                          <a:pt x="784" y="5"/>
                        </a:lnTo>
                        <a:lnTo>
                          <a:pt x="735" y="2"/>
                        </a:lnTo>
                        <a:lnTo>
                          <a:pt x="678" y="0"/>
                        </a:lnTo>
                        <a:lnTo>
                          <a:pt x="616" y="0"/>
                        </a:lnTo>
                        <a:lnTo>
                          <a:pt x="547" y="2"/>
                        </a:lnTo>
                        <a:lnTo>
                          <a:pt x="547" y="2"/>
                        </a:lnTo>
                        <a:lnTo>
                          <a:pt x="476" y="7"/>
                        </a:lnTo>
                        <a:lnTo>
                          <a:pt x="412" y="14"/>
                        </a:lnTo>
                        <a:lnTo>
                          <a:pt x="353" y="25"/>
                        </a:lnTo>
                        <a:lnTo>
                          <a:pt x="300" y="37"/>
                        </a:lnTo>
                        <a:lnTo>
                          <a:pt x="249" y="52"/>
                        </a:lnTo>
                        <a:lnTo>
                          <a:pt x="205" y="69"/>
                        </a:lnTo>
                        <a:lnTo>
                          <a:pt x="165" y="86"/>
                        </a:lnTo>
                        <a:lnTo>
                          <a:pt x="131" y="104"/>
                        </a:lnTo>
                        <a:lnTo>
                          <a:pt x="100" y="121"/>
                        </a:lnTo>
                        <a:lnTo>
                          <a:pt x="74" y="140"/>
                        </a:lnTo>
                        <a:lnTo>
                          <a:pt x="52" y="155"/>
                        </a:lnTo>
                        <a:lnTo>
                          <a:pt x="34" y="170"/>
                        </a:lnTo>
                        <a:lnTo>
                          <a:pt x="21" y="182"/>
                        </a:lnTo>
                        <a:lnTo>
                          <a:pt x="10" y="192"/>
                        </a:lnTo>
                        <a:lnTo>
                          <a:pt x="2" y="204"/>
                        </a:lnTo>
                        <a:lnTo>
                          <a:pt x="2" y="204"/>
                        </a:lnTo>
                        <a:lnTo>
                          <a:pt x="0" y="209"/>
                        </a:lnTo>
                        <a:lnTo>
                          <a:pt x="2" y="210"/>
                        </a:lnTo>
                        <a:lnTo>
                          <a:pt x="4" y="215"/>
                        </a:lnTo>
                        <a:lnTo>
                          <a:pt x="2" y="224"/>
                        </a:lnTo>
                        <a:lnTo>
                          <a:pt x="2" y="224"/>
                        </a:lnTo>
                        <a:lnTo>
                          <a:pt x="2" y="229"/>
                        </a:lnTo>
                        <a:lnTo>
                          <a:pt x="4" y="237"/>
                        </a:lnTo>
                        <a:lnTo>
                          <a:pt x="12" y="264"/>
                        </a:lnTo>
                        <a:lnTo>
                          <a:pt x="37" y="338"/>
                        </a:lnTo>
                        <a:lnTo>
                          <a:pt x="76" y="439"/>
                        </a:lnTo>
                        <a:lnTo>
                          <a:pt x="76" y="439"/>
                        </a:lnTo>
                        <a:lnTo>
                          <a:pt x="74" y="427"/>
                        </a:lnTo>
                        <a:lnTo>
                          <a:pt x="74" y="415"/>
                        </a:lnTo>
                        <a:lnTo>
                          <a:pt x="78" y="398"/>
                        </a:lnTo>
                        <a:lnTo>
                          <a:pt x="83" y="382"/>
                        </a:lnTo>
                        <a:lnTo>
                          <a:pt x="88" y="371"/>
                        </a:lnTo>
                        <a:lnTo>
                          <a:pt x="94" y="361"/>
                        </a:lnTo>
                        <a:lnTo>
                          <a:pt x="103" y="353"/>
                        </a:lnTo>
                        <a:lnTo>
                          <a:pt x="111" y="343"/>
                        </a:lnTo>
                        <a:lnTo>
                          <a:pt x="123" y="333"/>
                        </a:lnTo>
                        <a:lnTo>
                          <a:pt x="137" y="324"/>
                        </a:lnTo>
                        <a:lnTo>
                          <a:pt x="137" y="324"/>
                        </a:lnTo>
                        <a:lnTo>
                          <a:pt x="172" y="306"/>
                        </a:lnTo>
                        <a:lnTo>
                          <a:pt x="219" y="284"/>
                        </a:lnTo>
                        <a:lnTo>
                          <a:pt x="276" y="262"/>
                        </a:lnTo>
                        <a:lnTo>
                          <a:pt x="340" y="242"/>
                        </a:lnTo>
                        <a:lnTo>
                          <a:pt x="373" y="234"/>
                        </a:lnTo>
                        <a:lnTo>
                          <a:pt x="407" y="225"/>
                        </a:lnTo>
                        <a:lnTo>
                          <a:pt x="442" y="217"/>
                        </a:lnTo>
                        <a:lnTo>
                          <a:pt x="478" y="212"/>
                        </a:lnTo>
                        <a:lnTo>
                          <a:pt x="513" y="207"/>
                        </a:lnTo>
                        <a:lnTo>
                          <a:pt x="547" y="204"/>
                        </a:lnTo>
                        <a:lnTo>
                          <a:pt x="582" y="204"/>
                        </a:lnTo>
                        <a:lnTo>
                          <a:pt x="614" y="204"/>
                        </a:lnTo>
                        <a:lnTo>
                          <a:pt x="614" y="204"/>
                        </a:lnTo>
                        <a:lnTo>
                          <a:pt x="681" y="209"/>
                        </a:lnTo>
                        <a:lnTo>
                          <a:pt x="750" y="217"/>
                        </a:lnTo>
                        <a:lnTo>
                          <a:pt x="817" y="227"/>
                        </a:lnTo>
                        <a:lnTo>
                          <a:pt x="879" y="237"/>
                        </a:lnTo>
                        <a:lnTo>
                          <a:pt x="979" y="256"/>
                        </a:lnTo>
                        <a:lnTo>
                          <a:pt x="1017" y="264"/>
                        </a:lnTo>
                        <a:lnTo>
                          <a:pt x="1024" y="56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9" name="Freeform 49">
                    <a:extLst>
                      <a:ext uri="{FF2B5EF4-FFF2-40B4-BE49-F238E27FC236}">
                        <a16:creationId xmlns:a16="http://schemas.microsoft.com/office/drawing/2014/main" id="{263FDD91-18AA-40E0-B7BD-1034013DD41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262" y="2326"/>
                    <a:ext cx="1024" cy="439"/>
                  </a:xfrm>
                  <a:custGeom>
                    <a:avLst/>
                    <a:gdLst>
                      <a:gd name="T0" fmla="*/ 0 w 1024"/>
                      <a:gd name="T1" fmla="*/ 56 h 439"/>
                      <a:gd name="T2" fmla="*/ 20 w 1024"/>
                      <a:gd name="T3" fmla="*/ 46 h 439"/>
                      <a:gd name="T4" fmla="*/ 71 w 1024"/>
                      <a:gd name="T5" fmla="*/ 29 h 439"/>
                      <a:gd name="T6" fmla="*/ 123 w 1024"/>
                      <a:gd name="T7" fmla="*/ 19 h 439"/>
                      <a:gd name="T8" fmla="*/ 197 w 1024"/>
                      <a:gd name="T9" fmla="*/ 9 h 439"/>
                      <a:gd name="T10" fmla="*/ 291 w 1024"/>
                      <a:gd name="T11" fmla="*/ 2 h 439"/>
                      <a:gd name="T12" fmla="*/ 408 w 1024"/>
                      <a:gd name="T13" fmla="*/ 0 h 439"/>
                      <a:gd name="T14" fmla="*/ 477 w 1024"/>
                      <a:gd name="T15" fmla="*/ 2 h 439"/>
                      <a:gd name="T16" fmla="*/ 612 w 1024"/>
                      <a:gd name="T17" fmla="*/ 14 h 439"/>
                      <a:gd name="T18" fmla="*/ 726 w 1024"/>
                      <a:gd name="T19" fmla="*/ 37 h 439"/>
                      <a:gd name="T20" fmla="*/ 820 w 1024"/>
                      <a:gd name="T21" fmla="*/ 69 h 439"/>
                      <a:gd name="T22" fmla="*/ 894 w 1024"/>
                      <a:gd name="T23" fmla="*/ 104 h 439"/>
                      <a:gd name="T24" fmla="*/ 951 w 1024"/>
                      <a:gd name="T25" fmla="*/ 140 h 439"/>
                      <a:gd name="T26" fmla="*/ 990 w 1024"/>
                      <a:gd name="T27" fmla="*/ 170 h 439"/>
                      <a:gd name="T28" fmla="*/ 1014 w 1024"/>
                      <a:gd name="T29" fmla="*/ 192 h 439"/>
                      <a:gd name="T30" fmla="*/ 1022 w 1024"/>
                      <a:gd name="T31" fmla="*/ 204 h 439"/>
                      <a:gd name="T32" fmla="*/ 1022 w 1024"/>
                      <a:gd name="T33" fmla="*/ 210 h 439"/>
                      <a:gd name="T34" fmla="*/ 1022 w 1024"/>
                      <a:gd name="T35" fmla="*/ 224 h 439"/>
                      <a:gd name="T36" fmla="*/ 1022 w 1024"/>
                      <a:gd name="T37" fmla="*/ 229 h 439"/>
                      <a:gd name="T38" fmla="*/ 1012 w 1024"/>
                      <a:gd name="T39" fmla="*/ 264 h 439"/>
                      <a:gd name="T40" fmla="*/ 948 w 1024"/>
                      <a:gd name="T41" fmla="*/ 439 h 439"/>
                      <a:gd name="T42" fmla="*/ 950 w 1024"/>
                      <a:gd name="T43" fmla="*/ 427 h 439"/>
                      <a:gd name="T44" fmla="*/ 948 w 1024"/>
                      <a:gd name="T45" fmla="*/ 398 h 439"/>
                      <a:gd name="T46" fmla="*/ 936 w 1024"/>
                      <a:gd name="T47" fmla="*/ 371 h 439"/>
                      <a:gd name="T48" fmla="*/ 923 w 1024"/>
                      <a:gd name="T49" fmla="*/ 353 h 439"/>
                      <a:gd name="T50" fmla="*/ 901 w 1024"/>
                      <a:gd name="T51" fmla="*/ 333 h 439"/>
                      <a:gd name="T52" fmla="*/ 887 w 1024"/>
                      <a:gd name="T53" fmla="*/ 324 h 439"/>
                      <a:gd name="T54" fmla="*/ 805 w 1024"/>
                      <a:gd name="T55" fmla="*/ 284 h 439"/>
                      <a:gd name="T56" fmla="*/ 684 w 1024"/>
                      <a:gd name="T57" fmla="*/ 242 h 439"/>
                      <a:gd name="T58" fmla="*/ 617 w 1024"/>
                      <a:gd name="T59" fmla="*/ 225 h 439"/>
                      <a:gd name="T60" fmla="*/ 546 w 1024"/>
                      <a:gd name="T61" fmla="*/ 212 h 439"/>
                      <a:gd name="T62" fmla="*/ 477 w 1024"/>
                      <a:gd name="T63" fmla="*/ 204 h 439"/>
                      <a:gd name="T64" fmla="*/ 410 w 1024"/>
                      <a:gd name="T65" fmla="*/ 204 h 439"/>
                      <a:gd name="T66" fmla="*/ 345 w 1024"/>
                      <a:gd name="T67" fmla="*/ 209 h 439"/>
                      <a:gd name="T68" fmla="*/ 208 w 1024"/>
                      <a:gd name="T69" fmla="*/ 227 h 439"/>
                      <a:gd name="T70" fmla="*/ 47 w 1024"/>
                      <a:gd name="T71" fmla="*/ 256 h 439"/>
                      <a:gd name="T72" fmla="*/ 0 w 1024"/>
                      <a:gd name="T73" fmla="*/ 56 h 4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024" h="439">
                        <a:moveTo>
                          <a:pt x="0" y="56"/>
                        </a:moveTo>
                        <a:lnTo>
                          <a:pt x="0" y="56"/>
                        </a:lnTo>
                        <a:lnTo>
                          <a:pt x="5" y="52"/>
                        </a:lnTo>
                        <a:lnTo>
                          <a:pt x="20" y="46"/>
                        </a:lnTo>
                        <a:lnTo>
                          <a:pt x="50" y="36"/>
                        </a:lnTo>
                        <a:lnTo>
                          <a:pt x="71" y="29"/>
                        </a:lnTo>
                        <a:lnTo>
                          <a:pt x="94" y="24"/>
                        </a:lnTo>
                        <a:lnTo>
                          <a:pt x="123" y="19"/>
                        </a:lnTo>
                        <a:lnTo>
                          <a:pt x="158" y="14"/>
                        </a:lnTo>
                        <a:lnTo>
                          <a:pt x="197" y="9"/>
                        </a:lnTo>
                        <a:lnTo>
                          <a:pt x="240" y="5"/>
                        </a:lnTo>
                        <a:lnTo>
                          <a:pt x="291" y="2"/>
                        </a:lnTo>
                        <a:lnTo>
                          <a:pt x="346" y="0"/>
                        </a:lnTo>
                        <a:lnTo>
                          <a:pt x="408" y="0"/>
                        </a:lnTo>
                        <a:lnTo>
                          <a:pt x="477" y="2"/>
                        </a:lnTo>
                        <a:lnTo>
                          <a:pt x="477" y="2"/>
                        </a:lnTo>
                        <a:lnTo>
                          <a:pt x="548" y="7"/>
                        </a:lnTo>
                        <a:lnTo>
                          <a:pt x="612" y="14"/>
                        </a:lnTo>
                        <a:lnTo>
                          <a:pt x="672" y="25"/>
                        </a:lnTo>
                        <a:lnTo>
                          <a:pt x="726" y="37"/>
                        </a:lnTo>
                        <a:lnTo>
                          <a:pt x="775" y="52"/>
                        </a:lnTo>
                        <a:lnTo>
                          <a:pt x="820" y="69"/>
                        </a:lnTo>
                        <a:lnTo>
                          <a:pt x="859" y="86"/>
                        </a:lnTo>
                        <a:lnTo>
                          <a:pt x="894" y="104"/>
                        </a:lnTo>
                        <a:lnTo>
                          <a:pt x="924" y="121"/>
                        </a:lnTo>
                        <a:lnTo>
                          <a:pt x="951" y="140"/>
                        </a:lnTo>
                        <a:lnTo>
                          <a:pt x="973" y="155"/>
                        </a:lnTo>
                        <a:lnTo>
                          <a:pt x="990" y="170"/>
                        </a:lnTo>
                        <a:lnTo>
                          <a:pt x="1005" y="182"/>
                        </a:lnTo>
                        <a:lnTo>
                          <a:pt x="1014" y="192"/>
                        </a:lnTo>
                        <a:lnTo>
                          <a:pt x="1022" y="204"/>
                        </a:lnTo>
                        <a:lnTo>
                          <a:pt x="1022" y="204"/>
                        </a:lnTo>
                        <a:lnTo>
                          <a:pt x="1024" y="209"/>
                        </a:lnTo>
                        <a:lnTo>
                          <a:pt x="1022" y="210"/>
                        </a:lnTo>
                        <a:lnTo>
                          <a:pt x="1022" y="215"/>
                        </a:lnTo>
                        <a:lnTo>
                          <a:pt x="1022" y="224"/>
                        </a:lnTo>
                        <a:lnTo>
                          <a:pt x="1022" y="224"/>
                        </a:lnTo>
                        <a:lnTo>
                          <a:pt x="1022" y="229"/>
                        </a:lnTo>
                        <a:lnTo>
                          <a:pt x="1020" y="237"/>
                        </a:lnTo>
                        <a:lnTo>
                          <a:pt x="1012" y="264"/>
                        </a:lnTo>
                        <a:lnTo>
                          <a:pt x="987" y="338"/>
                        </a:lnTo>
                        <a:lnTo>
                          <a:pt x="948" y="439"/>
                        </a:lnTo>
                        <a:lnTo>
                          <a:pt x="948" y="439"/>
                        </a:lnTo>
                        <a:lnTo>
                          <a:pt x="950" y="427"/>
                        </a:lnTo>
                        <a:lnTo>
                          <a:pt x="950" y="415"/>
                        </a:lnTo>
                        <a:lnTo>
                          <a:pt x="948" y="398"/>
                        </a:lnTo>
                        <a:lnTo>
                          <a:pt x="941" y="382"/>
                        </a:lnTo>
                        <a:lnTo>
                          <a:pt x="936" y="371"/>
                        </a:lnTo>
                        <a:lnTo>
                          <a:pt x="930" y="361"/>
                        </a:lnTo>
                        <a:lnTo>
                          <a:pt x="923" y="353"/>
                        </a:lnTo>
                        <a:lnTo>
                          <a:pt x="913" y="343"/>
                        </a:lnTo>
                        <a:lnTo>
                          <a:pt x="901" y="333"/>
                        </a:lnTo>
                        <a:lnTo>
                          <a:pt x="887" y="324"/>
                        </a:lnTo>
                        <a:lnTo>
                          <a:pt x="887" y="324"/>
                        </a:lnTo>
                        <a:lnTo>
                          <a:pt x="852" y="306"/>
                        </a:lnTo>
                        <a:lnTo>
                          <a:pt x="805" y="284"/>
                        </a:lnTo>
                        <a:lnTo>
                          <a:pt x="748" y="262"/>
                        </a:lnTo>
                        <a:lnTo>
                          <a:pt x="684" y="242"/>
                        </a:lnTo>
                        <a:lnTo>
                          <a:pt x="651" y="234"/>
                        </a:lnTo>
                        <a:lnTo>
                          <a:pt x="617" y="225"/>
                        </a:lnTo>
                        <a:lnTo>
                          <a:pt x="582" y="217"/>
                        </a:lnTo>
                        <a:lnTo>
                          <a:pt x="546" y="212"/>
                        </a:lnTo>
                        <a:lnTo>
                          <a:pt x="513" y="207"/>
                        </a:lnTo>
                        <a:lnTo>
                          <a:pt x="477" y="204"/>
                        </a:lnTo>
                        <a:lnTo>
                          <a:pt x="444" y="204"/>
                        </a:lnTo>
                        <a:lnTo>
                          <a:pt x="410" y="204"/>
                        </a:lnTo>
                        <a:lnTo>
                          <a:pt x="410" y="204"/>
                        </a:lnTo>
                        <a:lnTo>
                          <a:pt x="345" y="209"/>
                        </a:lnTo>
                        <a:lnTo>
                          <a:pt x="276" y="217"/>
                        </a:lnTo>
                        <a:lnTo>
                          <a:pt x="208" y="227"/>
                        </a:lnTo>
                        <a:lnTo>
                          <a:pt x="145" y="237"/>
                        </a:lnTo>
                        <a:lnTo>
                          <a:pt x="47" y="256"/>
                        </a:lnTo>
                        <a:lnTo>
                          <a:pt x="7" y="264"/>
                        </a:lnTo>
                        <a:lnTo>
                          <a:pt x="0" y="56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0" name="Freeform 50">
                    <a:extLst>
                      <a:ext uri="{FF2B5EF4-FFF2-40B4-BE49-F238E27FC236}">
                        <a16:creationId xmlns:a16="http://schemas.microsoft.com/office/drawing/2014/main" id="{7FD68955-6177-49C3-9250-2087D487E94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58" y="2852"/>
                    <a:ext cx="2326" cy="1465"/>
                  </a:xfrm>
                  <a:custGeom>
                    <a:avLst/>
                    <a:gdLst>
                      <a:gd name="T0" fmla="*/ 1163 w 2326"/>
                      <a:gd name="T1" fmla="*/ 1465 h 1465"/>
                      <a:gd name="T2" fmla="*/ 1166 w 2326"/>
                      <a:gd name="T3" fmla="*/ 1465 h 1465"/>
                      <a:gd name="T4" fmla="*/ 1286 w 2326"/>
                      <a:gd name="T5" fmla="*/ 1461 h 1465"/>
                      <a:gd name="T6" fmla="*/ 1400 w 2326"/>
                      <a:gd name="T7" fmla="*/ 1455 h 1465"/>
                      <a:gd name="T8" fmla="*/ 1511 w 2326"/>
                      <a:gd name="T9" fmla="*/ 1441 h 1465"/>
                      <a:gd name="T10" fmla="*/ 1618 w 2326"/>
                      <a:gd name="T11" fmla="*/ 1423 h 1465"/>
                      <a:gd name="T12" fmla="*/ 1719 w 2326"/>
                      <a:gd name="T13" fmla="*/ 1399 h 1465"/>
                      <a:gd name="T14" fmla="*/ 1815 w 2326"/>
                      <a:gd name="T15" fmla="*/ 1371 h 1465"/>
                      <a:gd name="T16" fmla="*/ 1904 w 2326"/>
                      <a:gd name="T17" fmla="*/ 1335 h 1465"/>
                      <a:gd name="T18" fmla="*/ 1986 w 2326"/>
                      <a:gd name="T19" fmla="*/ 1295 h 1465"/>
                      <a:gd name="T20" fmla="*/ 2062 w 2326"/>
                      <a:gd name="T21" fmla="*/ 1250 h 1465"/>
                      <a:gd name="T22" fmla="*/ 2128 w 2326"/>
                      <a:gd name="T23" fmla="*/ 1198 h 1465"/>
                      <a:gd name="T24" fmla="*/ 2186 w 2326"/>
                      <a:gd name="T25" fmla="*/ 1140 h 1465"/>
                      <a:gd name="T26" fmla="*/ 2235 w 2326"/>
                      <a:gd name="T27" fmla="*/ 1077 h 1465"/>
                      <a:gd name="T28" fmla="*/ 2274 w 2326"/>
                      <a:gd name="T29" fmla="*/ 1008 h 1465"/>
                      <a:gd name="T30" fmla="*/ 2302 w 2326"/>
                      <a:gd name="T31" fmla="*/ 932 h 1465"/>
                      <a:gd name="T32" fmla="*/ 2319 w 2326"/>
                      <a:gd name="T33" fmla="*/ 852 h 1465"/>
                      <a:gd name="T34" fmla="*/ 2326 w 2326"/>
                      <a:gd name="T35" fmla="*/ 764 h 1465"/>
                      <a:gd name="T36" fmla="*/ 1166 w 2326"/>
                      <a:gd name="T37" fmla="*/ 0 h 1465"/>
                      <a:gd name="T38" fmla="*/ 0 w 2326"/>
                      <a:gd name="T39" fmla="*/ 0 h 1465"/>
                      <a:gd name="T40" fmla="*/ 0 w 2326"/>
                      <a:gd name="T41" fmla="*/ 815 h 1465"/>
                      <a:gd name="T42" fmla="*/ 6 w 2326"/>
                      <a:gd name="T43" fmla="*/ 894 h 1465"/>
                      <a:gd name="T44" fmla="*/ 23 w 2326"/>
                      <a:gd name="T45" fmla="*/ 966 h 1465"/>
                      <a:gd name="T46" fmla="*/ 52 w 2326"/>
                      <a:gd name="T47" fmla="*/ 1035 h 1465"/>
                      <a:gd name="T48" fmla="*/ 91 w 2326"/>
                      <a:gd name="T49" fmla="*/ 1098 h 1465"/>
                      <a:gd name="T50" fmla="*/ 139 w 2326"/>
                      <a:gd name="T51" fmla="*/ 1156 h 1465"/>
                      <a:gd name="T52" fmla="*/ 198 w 2326"/>
                      <a:gd name="T53" fmla="*/ 1209 h 1465"/>
                      <a:gd name="T54" fmla="*/ 264 w 2326"/>
                      <a:gd name="T55" fmla="*/ 1258 h 1465"/>
                      <a:gd name="T56" fmla="*/ 339 w 2326"/>
                      <a:gd name="T57" fmla="*/ 1300 h 1465"/>
                      <a:gd name="T58" fmla="*/ 422 w 2326"/>
                      <a:gd name="T59" fmla="*/ 1339 h 1465"/>
                      <a:gd name="T60" fmla="*/ 511 w 2326"/>
                      <a:gd name="T61" fmla="*/ 1372 h 1465"/>
                      <a:gd name="T62" fmla="*/ 607 w 2326"/>
                      <a:gd name="T63" fmla="*/ 1401 h 1465"/>
                      <a:gd name="T64" fmla="*/ 707 w 2326"/>
                      <a:gd name="T65" fmla="*/ 1423 h 1465"/>
                      <a:gd name="T66" fmla="*/ 815 w 2326"/>
                      <a:gd name="T67" fmla="*/ 1441 h 1465"/>
                      <a:gd name="T68" fmla="*/ 926 w 2326"/>
                      <a:gd name="T69" fmla="*/ 1455 h 1465"/>
                      <a:gd name="T70" fmla="*/ 1040 w 2326"/>
                      <a:gd name="T71" fmla="*/ 1461 h 1465"/>
                      <a:gd name="T72" fmla="*/ 1159 w 2326"/>
                      <a:gd name="T73" fmla="*/ 1465 h 146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2326" h="1465">
                        <a:moveTo>
                          <a:pt x="1159" y="1465"/>
                        </a:moveTo>
                        <a:lnTo>
                          <a:pt x="1163" y="1465"/>
                        </a:lnTo>
                        <a:lnTo>
                          <a:pt x="1166" y="1465"/>
                        </a:lnTo>
                        <a:lnTo>
                          <a:pt x="1166" y="1465"/>
                        </a:lnTo>
                        <a:lnTo>
                          <a:pt x="1227" y="1465"/>
                        </a:lnTo>
                        <a:lnTo>
                          <a:pt x="1286" y="1461"/>
                        </a:lnTo>
                        <a:lnTo>
                          <a:pt x="1343" y="1458"/>
                        </a:lnTo>
                        <a:lnTo>
                          <a:pt x="1400" y="1455"/>
                        </a:lnTo>
                        <a:lnTo>
                          <a:pt x="1457" y="1448"/>
                        </a:lnTo>
                        <a:lnTo>
                          <a:pt x="1511" y="1441"/>
                        </a:lnTo>
                        <a:lnTo>
                          <a:pt x="1565" y="1433"/>
                        </a:lnTo>
                        <a:lnTo>
                          <a:pt x="1618" y="1423"/>
                        </a:lnTo>
                        <a:lnTo>
                          <a:pt x="1669" y="1411"/>
                        </a:lnTo>
                        <a:lnTo>
                          <a:pt x="1719" y="1399"/>
                        </a:lnTo>
                        <a:lnTo>
                          <a:pt x="1768" y="1386"/>
                        </a:lnTo>
                        <a:lnTo>
                          <a:pt x="1815" y="1371"/>
                        </a:lnTo>
                        <a:lnTo>
                          <a:pt x="1860" y="1354"/>
                        </a:lnTo>
                        <a:lnTo>
                          <a:pt x="1904" y="1335"/>
                        </a:lnTo>
                        <a:lnTo>
                          <a:pt x="1946" y="1317"/>
                        </a:lnTo>
                        <a:lnTo>
                          <a:pt x="1986" y="1295"/>
                        </a:lnTo>
                        <a:lnTo>
                          <a:pt x="2025" y="1273"/>
                        </a:lnTo>
                        <a:lnTo>
                          <a:pt x="2062" y="1250"/>
                        </a:lnTo>
                        <a:lnTo>
                          <a:pt x="2096" y="1224"/>
                        </a:lnTo>
                        <a:lnTo>
                          <a:pt x="2128" y="1198"/>
                        </a:lnTo>
                        <a:lnTo>
                          <a:pt x="2158" y="1169"/>
                        </a:lnTo>
                        <a:lnTo>
                          <a:pt x="2186" y="1140"/>
                        </a:lnTo>
                        <a:lnTo>
                          <a:pt x="2212" y="1110"/>
                        </a:lnTo>
                        <a:lnTo>
                          <a:pt x="2235" y="1077"/>
                        </a:lnTo>
                        <a:lnTo>
                          <a:pt x="2255" y="1043"/>
                        </a:lnTo>
                        <a:lnTo>
                          <a:pt x="2274" y="1008"/>
                        </a:lnTo>
                        <a:lnTo>
                          <a:pt x="2289" y="971"/>
                        </a:lnTo>
                        <a:lnTo>
                          <a:pt x="2302" y="932"/>
                        </a:lnTo>
                        <a:lnTo>
                          <a:pt x="2312" y="894"/>
                        </a:lnTo>
                        <a:lnTo>
                          <a:pt x="2319" y="852"/>
                        </a:lnTo>
                        <a:lnTo>
                          <a:pt x="2324" y="808"/>
                        </a:lnTo>
                        <a:lnTo>
                          <a:pt x="2326" y="764"/>
                        </a:lnTo>
                        <a:lnTo>
                          <a:pt x="2326" y="0"/>
                        </a:lnTo>
                        <a:lnTo>
                          <a:pt x="1166" y="0"/>
                        </a:lnTo>
                        <a:lnTo>
                          <a:pt x="1159" y="0"/>
                        </a:lnTo>
                        <a:lnTo>
                          <a:pt x="0" y="0"/>
                        </a:lnTo>
                        <a:lnTo>
                          <a:pt x="0" y="815"/>
                        </a:lnTo>
                        <a:lnTo>
                          <a:pt x="0" y="815"/>
                        </a:lnTo>
                        <a:lnTo>
                          <a:pt x="1" y="855"/>
                        </a:lnTo>
                        <a:lnTo>
                          <a:pt x="6" y="894"/>
                        </a:lnTo>
                        <a:lnTo>
                          <a:pt x="13" y="931"/>
                        </a:lnTo>
                        <a:lnTo>
                          <a:pt x="23" y="966"/>
                        </a:lnTo>
                        <a:lnTo>
                          <a:pt x="37" y="1001"/>
                        </a:lnTo>
                        <a:lnTo>
                          <a:pt x="52" y="1035"/>
                        </a:lnTo>
                        <a:lnTo>
                          <a:pt x="70" y="1067"/>
                        </a:lnTo>
                        <a:lnTo>
                          <a:pt x="91" y="1098"/>
                        </a:lnTo>
                        <a:lnTo>
                          <a:pt x="114" y="1127"/>
                        </a:lnTo>
                        <a:lnTo>
                          <a:pt x="139" y="1156"/>
                        </a:lnTo>
                        <a:lnTo>
                          <a:pt x="168" y="1184"/>
                        </a:lnTo>
                        <a:lnTo>
                          <a:pt x="198" y="1209"/>
                        </a:lnTo>
                        <a:lnTo>
                          <a:pt x="230" y="1235"/>
                        </a:lnTo>
                        <a:lnTo>
                          <a:pt x="264" y="1258"/>
                        </a:lnTo>
                        <a:lnTo>
                          <a:pt x="301" y="1280"/>
                        </a:lnTo>
                        <a:lnTo>
                          <a:pt x="339" y="1300"/>
                        </a:lnTo>
                        <a:lnTo>
                          <a:pt x="380" y="1320"/>
                        </a:lnTo>
                        <a:lnTo>
                          <a:pt x="422" y="1339"/>
                        </a:lnTo>
                        <a:lnTo>
                          <a:pt x="465" y="1355"/>
                        </a:lnTo>
                        <a:lnTo>
                          <a:pt x="511" y="1372"/>
                        </a:lnTo>
                        <a:lnTo>
                          <a:pt x="558" y="1387"/>
                        </a:lnTo>
                        <a:lnTo>
                          <a:pt x="607" y="1401"/>
                        </a:lnTo>
                        <a:lnTo>
                          <a:pt x="657" y="1413"/>
                        </a:lnTo>
                        <a:lnTo>
                          <a:pt x="707" y="1423"/>
                        </a:lnTo>
                        <a:lnTo>
                          <a:pt x="761" y="1433"/>
                        </a:lnTo>
                        <a:lnTo>
                          <a:pt x="815" y="1441"/>
                        </a:lnTo>
                        <a:lnTo>
                          <a:pt x="869" y="1448"/>
                        </a:lnTo>
                        <a:lnTo>
                          <a:pt x="926" y="1455"/>
                        </a:lnTo>
                        <a:lnTo>
                          <a:pt x="983" y="1458"/>
                        </a:lnTo>
                        <a:lnTo>
                          <a:pt x="1040" y="1461"/>
                        </a:lnTo>
                        <a:lnTo>
                          <a:pt x="1099" y="1465"/>
                        </a:lnTo>
                        <a:lnTo>
                          <a:pt x="1159" y="1465"/>
                        </a:lnTo>
                        <a:lnTo>
                          <a:pt x="1159" y="1465"/>
                        </a:lnTo>
                        <a:close/>
                      </a:path>
                    </a:pathLst>
                  </a:custGeom>
                  <a:solidFill>
                    <a:srgbClr val="B0B0B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1" name="Freeform 51">
                    <a:extLst>
                      <a:ext uri="{FF2B5EF4-FFF2-40B4-BE49-F238E27FC236}">
                        <a16:creationId xmlns:a16="http://schemas.microsoft.com/office/drawing/2014/main" id="{2191D861-1A2C-4FD7-B4F0-5DDDB6D5AD4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21" y="2892"/>
                    <a:ext cx="1156" cy="1310"/>
                  </a:xfrm>
                  <a:custGeom>
                    <a:avLst/>
                    <a:gdLst>
                      <a:gd name="T0" fmla="*/ 0 w 1156"/>
                      <a:gd name="T1" fmla="*/ 733 h 1310"/>
                      <a:gd name="T2" fmla="*/ 0 w 1156"/>
                      <a:gd name="T3" fmla="*/ 763 h 1310"/>
                      <a:gd name="T4" fmla="*/ 7 w 1156"/>
                      <a:gd name="T5" fmla="*/ 820 h 1310"/>
                      <a:gd name="T6" fmla="*/ 18 w 1156"/>
                      <a:gd name="T7" fmla="*/ 877 h 1310"/>
                      <a:gd name="T8" fmla="*/ 35 w 1156"/>
                      <a:gd name="T9" fmla="*/ 931 h 1310"/>
                      <a:gd name="T10" fmla="*/ 57 w 1156"/>
                      <a:gd name="T11" fmla="*/ 983 h 1310"/>
                      <a:gd name="T12" fmla="*/ 84 w 1156"/>
                      <a:gd name="T13" fmla="*/ 1032 h 1310"/>
                      <a:gd name="T14" fmla="*/ 114 w 1156"/>
                      <a:gd name="T15" fmla="*/ 1079 h 1310"/>
                      <a:gd name="T16" fmla="*/ 149 w 1156"/>
                      <a:gd name="T17" fmla="*/ 1121 h 1310"/>
                      <a:gd name="T18" fmla="*/ 190 w 1156"/>
                      <a:gd name="T19" fmla="*/ 1161 h 1310"/>
                      <a:gd name="T20" fmla="*/ 232 w 1156"/>
                      <a:gd name="T21" fmla="*/ 1196 h 1310"/>
                      <a:gd name="T22" fmla="*/ 279 w 1156"/>
                      <a:gd name="T23" fmla="*/ 1226 h 1310"/>
                      <a:gd name="T24" fmla="*/ 328 w 1156"/>
                      <a:gd name="T25" fmla="*/ 1253 h 1310"/>
                      <a:gd name="T26" fmla="*/ 380 w 1156"/>
                      <a:gd name="T27" fmla="*/ 1275 h 1310"/>
                      <a:gd name="T28" fmla="*/ 433 w 1156"/>
                      <a:gd name="T29" fmla="*/ 1292 h 1310"/>
                      <a:gd name="T30" fmla="*/ 491 w 1156"/>
                      <a:gd name="T31" fmla="*/ 1304 h 1310"/>
                      <a:gd name="T32" fmla="*/ 548 w 1156"/>
                      <a:gd name="T33" fmla="*/ 1310 h 1310"/>
                      <a:gd name="T34" fmla="*/ 578 w 1156"/>
                      <a:gd name="T35" fmla="*/ 1310 h 1310"/>
                      <a:gd name="T36" fmla="*/ 637 w 1156"/>
                      <a:gd name="T37" fmla="*/ 1307 h 1310"/>
                      <a:gd name="T38" fmla="*/ 694 w 1156"/>
                      <a:gd name="T39" fmla="*/ 1299 h 1310"/>
                      <a:gd name="T40" fmla="*/ 749 w 1156"/>
                      <a:gd name="T41" fmla="*/ 1285 h 1310"/>
                      <a:gd name="T42" fmla="*/ 803 w 1156"/>
                      <a:gd name="T43" fmla="*/ 1265 h 1310"/>
                      <a:gd name="T44" fmla="*/ 854 w 1156"/>
                      <a:gd name="T45" fmla="*/ 1240 h 1310"/>
                      <a:gd name="T46" fmla="*/ 901 w 1156"/>
                      <a:gd name="T47" fmla="*/ 1211 h 1310"/>
                      <a:gd name="T48" fmla="*/ 946 w 1156"/>
                      <a:gd name="T49" fmla="*/ 1178 h 1310"/>
                      <a:gd name="T50" fmla="*/ 986 w 1156"/>
                      <a:gd name="T51" fmla="*/ 1141 h 1310"/>
                      <a:gd name="T52" fmla="*/ 1023 w 1156"/>
                      <a:gd name="T53" fmla="*/ 1100 h 1310"/>
                      <a:gd name="T54" fmla="*/ 1057 w 1156"/>
                      <a:gd name="T55" fmla="*/ 1055 h 1310"/>
                      <a:gd name="T56" fmla="*/ 1086 w 1156"/>
                      <a:gd name="T57" fmla="*/ 1008 h 1310"/>
                      <a:gd name="T58" fmla="*/ 1111 w 1156"/>
                      <a:gd name="T59" fmla="*/ 958 h 1310"/>
                      <a:gd name="T60" fmla="*/ 1131 w 1156"/>
                      <a:gd name="T61" fmla="*/ 904 h 1310"/>
                      <a:gd name="T62" fmla="*/ 1144 w 1156"/>
                      <a:gd name="T63" fmla="*/ 849 h 1310"/>
                      <a:gd name="T64" fmla="*/ 1153 w 1156"/>
                      <a:gd name="T65" fmla="*/ 791 h 1310"/>
                      <a:gd name="T66" fmla="*/ 1156 w 1156"/>
                      <a:gd name="T67" fmla="*/ 733 h 1310"/>
                      <a:gd name="T68" fmla="*/ 0 w 1156"/>
                      <a:gd name="T69" fmla="*/ 0 h 1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156" h="1310">
                        <a:moveTo>
                          <a:pt x="0" y="0"/>
                        </a:moveTo>
                        <a:lnTo>
                          <a:pt x="0" y="733"/>
                        </a:lnTo>
                        <a:lnTo>
                          <a:pt x="0" y="733"/>
                        </a:lnTo>
                        <a:lnTo>
                          <a:pt x="0" y="763"/>
                        </a:lnTo>
                        <a:lnTo>
                          <a:pt x="3" y="791"/>
                        </a:lnTo>
                        <a:lnTo>
                          <a:pt x="7" y="820"/>
                        </a:lnTo>
                        <a:lnTo>
                          <a:pt x="12" y="849"/>
                        </a:lnTo>
                        <a:lnTo>
                          <a:pt x="18" y="877"/>
                        </a:lnTo>
                        <a:lnTo>
                          <a:pt x="25" y="904"/>
                        </a:lnTo>
                        <a:lnTo>
                          <a:pt x="35" y="931"/>
                        </a:lnTo>
                        <a:lnTo>
                          <a:pt x="45" y="958"/>
                        </a:lnTo>
                        <a:lnTo>
                          <a:pt x="57" y="983"/>
                        </a:lnTo>
                        <a:lnTo>
                          <a:pt x="70" y="1008"/>
                        </a:lnTo>
                        <a:lnTo>
                          <a:pt x="84" y="1032"/>
                        </a:lnTo>
                        <a:lnTo>
                          <a:pt x="99" y="1055"/>
                        </a:lnTo>
                        <a:lnTo>
                          <a:pt x="114" y="1079"/>
                        </a:lnTo>
                        <a:lnTo>
                          <a:pt x="133" y="1100"/>
                        </a:lnTo>
                        <a:lnTo>
                          <a:pt x="149" y="1121"/>
                        </a:lnTo>
                        <a:lnTo>
                          <a:pt x="170" y="1141"/>
                        </a:lnTo>
                        <a:lnTo>
                          <a:pt x="190" y="1161"/>
                        </a:lnTo>
                        <a:lnTo>
                          <a:pt x="210" y="1178"/>
                        </a:lnTo>
                        <a:lnTo>
                          <a:pt x="232" y="1196"/>
                        </a:lnTo>
                        <a:lnTo>
                          <a:pt x="255" y="1211"/>
                        </a:lnTo>
                        <a:lnTo>
                          <a:pt x="279" y="1226"/>
                        </a:lnTo>
                        <a:lnTo>
                          <a:pt x="302" y="1240"/>
                        </a:lnTo>
                        <a:lnTo>
                          <a:pt x="328" y="1253"/>
                        </a:lnTo>
                        <a:lnTo>
                          <a:pt x="353" y="1265"/>
                        </a:lnTo>
                        <a:lnTo>
                          <a:pt x="380" y="1275"/>
                        </a:lnTo>
                        <a:lnTo>
                          <a:pt x="407" y="1285"/>
                        </a:lnTo>
                        <a:lnTo>
                          <a:pt x="433" y="1292"/>
                        </a:lnTo>
                        <a:lnTo>
                          <a:pt x="462" y="1299"/>
                        </a:lnTo>
                        <a:lnTo>
                          <a:pt x="491" y="1304"/>
                        </a:lnTo>
                        <a:lnTo>
                          <a:pt x="519" y="1307"/>
                        </a:lnTo>
                        <a:lnTo>
                          <a:pt x="548" y="1310"/>
                        </a:lnTo>
                        <a:lnTo>
                          <a:pt x="578" y="1310"/>
                        </a:lnTo>
                        <a:lnTo>
                          <a:pt x="578" y="1310"/>
                        </a:lnTo>
                        <a:lnTo>
                          <a:pt x="608" y="1310"/>
                        </a:lnTo>
                        <a:lnTo>
                          <a:pt x="637" y="1307"/>
                        </a:lnTo>
                        <a:lnTo>
                          <a:pt x="665" y="1304"/>
                        </a:lnTo>
                        <a:lnTo>
                          <a:pt x="694" y="1299"/>
                        </a:lnTo>
                        <a:lnTo>
                          <a:pt x="723" y="1292"/>
                        </a:lnTo>
                        <a:lnTo>
                          <a:pt x="749" y="1285"/>
                        </a:lnTo>
                        <a:lnTo>
                          <a:pt x="776" y="1275"/>
                        </a:lnTo>
                        <a:lnTo>
                          <a:pt x="803" y="1265"/>
                        </a:lnTo>
                        <a:lnTo>
                          <a:pt x="828" y="1253"/>
                        </a:lnTo>
                        <a:lnTo>
                          <a:pt x="854" y="1240"/>
                        </a:lnTo>
                        <a:lnTo>
                          <a:pt x="877" y="1226"/>
                        </a:lnTo>
                        <a:lnTo>
                          <a:pt x="901" y="1211"/>
                        </a:lnTo>
                        <a:lnTo>
                          <a:pt x="924" y="1196"/>
                        </a:lnTo>
                        <a:lnTo>
                          <a:pt x="946" y="1178"/>
                        </a:lnTo>
                        <a:lnTo>
                          <a:pt x="966" y="1161"/>
                        </a:lnTo>
                        <a:lnTo>
                          <a:pt x="986" y="1141"/>
                        </a:lnTo>
                        <a:lnTo>
                          <a:pt x="1007" y="1121"/>
                        </a:lnTo>
                        <a:lnTo>
                          <a:pt x="1023" y="1100"/>
                        </a:lnTo>
                        <a:lnTo>
                          <a:pt x="1042" y="1079"/>
                        </a:lnTo>
                        <a:lnTo>
                          <a:pt x="1057" y="1055"/>
                        </a:lnTo>
                        <a:lnTo>
                          <a:pt x="1072" y="1032"/>
                        </a:lnTo>
                        <a:lnTo>
                          <a:pt x="1086" y="1008"/>
                        </a:lnTo>
                        <a:lnTo>
                          <a:pt x="1099" y="983"/>
                        </a:lnTo>
                        <a:lnTo>
                          <a:pt x="1111" y="958"/>
                        </a:lnTo>
                        <a:lnTo>
                          <a:pt x="1121" y="931"/>
                        </a:lnTo>
                        <a:lnTo>
                          <a:pt x="1131" y="904"/>
                        </a:lnTo>
                        <a:lnTo>
                          <a:pt x="1138" y="877"/>
                        </a:lnTo>
                        <a:lnTo>
                          <a:pt x="1144" y="849"/>
                        </a:lnTo>
                        <a:lnTo>
                          <a:pt x="1149" y="820"/>
                        </a:lnTo>
                        <a:lnTo>
                          <a:pt x="1153" y="791"/>
                        </a:lnTo>
                        <a:lnTo>
                          <a:pt x="1156" y="763"/>
                        </a:lnTo>
                        <a:lnTo>
                          <a:pt x="1156" y="733"/>
                        </a:lnTo>
                        <a:lnTo>
                          <a:pt x="1156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2" name="Freeform 52">
                    <a:extLst>
                      <a:ext uri="{FF2B5EF4-FFF2-40B4-BE49-F238E27FC236}">
                        <a16:creationId xmlns:a16="http://schemas.microsoft.com/office/drawing/2014/main" id="{A866DBC2-252E-4C80-922C-CA641DB83CA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58" y="2892"/>
                    <a:ext cx="1170" cy="1310"/>
                  </a:xfrm>
                  <a:custGeom>
                    <a:avLst/>
                    <a:gdLst>
                      <a:gd name="T0" fmla="*/ 0 w 1170"/>
                      <a:gd name="T1" fmla="*/ 733 h 1310"/>
                      <a:gd name="T2" fmla="*/ 0 w 1170"/>
                      <a:gd name="T3" fmla="*/ 763 h 1310"/>
                      <a:gd name="T4" fmla="*/ 6 w 1170"/>
                      <a:gd name="T5" fmla="*/ 820 h 1310"/>
                      <a:gd name="T6" fmla="*/ 18 w 1170"/>
                      <a:gd name="T7" fmla="*/ 877 h 1310"/>
                      <a:gd name="T8" fmla="*/ 35 w 1170"/>
                      <a:gd name="T9" fmla="*/ 931 h 1310"/>
                      <a:gd name="T10" fmla="*/ 57 w 1170"/>
                      <a:gd name="T11" fmla="*/ 983 h 1310"/>
                      <a:gd name="T12" fmla="*/ 84 w 1170"/>
                      <a:gd name="T13" fmla="*/ 1032 h 1310"/>
                      <a:gd name="T14" fmla="*/ 116 w 1170"/>
                      <a:gd name="T15" fmla="*/ 1079 h 1310"/>
                      <a:gd name="T16" fmla="*/ 151 w 1170"/>
                      <a:gd name="T17" fmla="*/ 1121 h 1310"/>
                      <a:gd name="T18" fmla="*/ 191 w 1170"/>
                      <a:gd name="T19" fmla="*/ 1161 h 1310"/>
                      <a:gd name="T20" fmla="*/ 235 w 1170"/>
                      <a:gd name="T21" fmla="*/ 1196 h 1310"/>
                      <a:gd name="T22" fmla="*/ 282 w 1170"/>
                      <a:gd name="T23" fmla="*/ 1226 h 1310"/>
                      <a:gd name="T24" fmla="*/ 331 w 1170"/>
                      <a:gd name="T25" fmla="*/ 1253 h 1310"/>
                      <a:gd name="T26" fmla="*/ 383 w 1170"/>
                      <a:gd name="T27" fmla="*/ 1275 h 1310"/>
                      <a:gd name="T28" fmla="*/ 438 w 1170"/>
                      <a:gd name="T29" fmla="*/ 1292 h 1310"/>
                      <a:gd name="T30" fmla="*/ 496 w 1170"/>
                      <a:gd name="T31" fmla="*/ 1304 h 1310"/>
                      <a:gd name="T32" fmla="*/ 554 w 1170"/>
                      <a:gd name="T33" fmla="*/ 1310 h 1310"/>
                      <a:gd name="T34" fmla="*/ 585 w 1170"/>
                      <a:gd name="T35" fmla="*/ 1310 h 1310"/>
                      <a:gd name="T36" fmla="*/ 645 w 1170"/>
                      <a:gd name="T37" fmla="*/ 1307 h 1310"/>
                      <a:gd name="T38" fmla="*/ 702 w 1170"/>
                      <a:gd name="T39" fmla="*/ 1299 h 1310"/>
                      <a:gd name="T40" fmla="*/ 758 w 1170"/>
                      <a:gd name="T41" fmla="*/ 1285 h 1310"/>
                      <a:gd name="T42" fmla="*/ 812 w 1170"/>
                      <a:gd name="T43" fmla="*/ 1265 h 1310"/>
                      <a:gd name="T44" fmla="*/ 864 w 1170"/>
                      <a:gd name="T45" fmla="*/ 1240 h 1310"/>
                      <a:gd name="T46" fmla="*/ 912 w 1170"/>
                      <a:gd name="T47" fmla="*/ 1211 h 1310"/>
                      <a:gd name="T48" fmla="*/ 956 w 1170"/>
                      <a:gd name="T49" fmla="*/ 1178 h 1310"/>
                      <a:gd name="T50" fmla="*/ 998 w 1170"/>
                      <a:gd name="T51" fmla="*/ 1141 h 1310"/>
                      <a:gd name="T52" fmla="*/ 1037 w 1170"/>
                      <a:gd name="T53" fmla="*/ 1100 h 1310"/>
                      <a:gd name="T54" fmla="*/ 1070 w 1170"/>
                      <a:gd name="T55" fmla="*/ 1055 h 1310"/>
                      <a:gd name="T56" fmla="*/ 1099 w 1170"/>
                      <a:gd name="T57" fmla="*/ 1008 h 1310"/>
                      <a:gd name="T58" fmla="*/ 1124 w 1170"/>
                      <a:gd name="T59" fmla="*/ 958 h 1310"/>
                      <a:gd name="T60" fmla="*/ 1143 w 1170"/>
                      <a:gd name="T61" fmla="*/ 904 h 1310"/>
                      <a:gd name="T62" fmla="*/ 1158 w 1170"/>
                      <a:gd name="T63" fmla="*/ 849 h 1310"/>
                      <a:gd name="T64" fmla="*/ 1166 w 1170"/>
                      <a:gd name="T65" fmla="*/ 791 h 1310"/>
                      <a:gd name="T66" fmla="*/ 1170 w 1170"/>
                      <a:gd name="T67" fmla="*/ 733 h 1310"/>
                      <a:gd name="T68" fmla="*/ 0 w 1170"/>
                      <a:gd name="T69" fmla="*/ 0 h 13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1170" h="1310">
                        <a:moveTo>
                          <a:pt x="0" y="0"/>
                        </a:moveTo>
                        <a:lnTo>
                          <a:pt x="0" y="733"/>
                        </a:lnTo>
                        <a:lnTo>
                          <a:pt x="0" y="733"/>
                        </a:lnTo>
                        <a:lnTo>
                          <a:pt x="0" y="763"/>
                        </a:lnTo>
                        <a:lnTo>
                          <a:pt x="3" y="791"/>
                        </a:lnTo>
                        <a:lnTo>
                          <a:pt x="6" y="820"/>
                        </a:lnTo>
                        <a:lnTo>
                          <a:pt x="12" y="849"/>
                        </a:lnTo>
                        <a:lnTo>
                          <a:pt x="18" y="877"/>
                        </a:lnTo>
                        <a:lnTo>
                          <a:pt x="27" y="904"/>
                        </a:lnTo>
                        <a:lnTo>
                          <a:pt x="35" y="931"/>
                        </a:lnTo>
                        <a:lnTo>
                          <a:pt x="45" y="958"/>
                        </a:lnTo>
                        <a:lnTo>
                          <a:pt x="57" y="983"/>
                        </a:lnTo>
                        <a:lnTo>
                          <a:pt x="70" y="1008"/>
                        </a:lnTo>
                        <a:lnTo>
                          <a:pt x="84" y="1032"/>
                        </a:lnTo>
                        <a:lnTo>
                          <a:pt x="99" y="1055"/>
                        </a:lnTo>
                        <a:lnTo>
                          <a:pt x="116" y="1079"/>
                        </a:lnTo>
                        <a:lnTo>
                          <a:pt x="133" y="1100"/>
                        </a:lnTo>
                        <a:lnTo>
                          <a:pt x="151" y="1121"/>
                        </a:lnTo>
                        <a:lnTo>
                          <a:pt x="171" y="1141"/>
                        </a:lnTo>
                        <a:lnTo>
                          <a:pt x="191" y="1161"/>
                        </a:lnTo>
                        <a:lnTo>
                          <a:pt x="213" y="1178"/>
                        </a:lnTo>
                        <a:lnTo>
                          <a:pt x="235" y="1196"/>
                        </a:lnTo>
                        <a:lnTo>
                          <a:pt x="257" y="1211"/>
                        </a:lnTo>
                        <a:lnTo>
                          <a:pt x="282" y="1226"/>
                        </a:lnTo>
                        <a:lnTo>
                          <a:pt x="306" y="1240"/>
                        </a:lnTo>
                        <a:lnTo>
                          <a:pt x="331" y="1253"/>
                        </a:lnTo>
                        <a:lnTo>
                          <a:pt x="358" y="1265"/>
                        </a:lnTo>
                        <a:lnTo>
                          <a:pt x="383" y="1275"/>
                        </a:lnTo>
                        <a:lnTo>
                          <a:pt x="412" y="1285"/>
                        </a:lnTo>
                        <a:lnTo>
                          <a:pt x="438" y="1292"/>
                        </a:lnTo>
                        <a:lnTo>
                          <a:pt x="467" y="1299"/>
                        </a:lnTo>
                        <a:lnTo>
                          <a:pt x="496" y="1304"/>
                        </a:lnTo>
                        <a:lnTo>
                          <a:pt x="524" y="1307"/>
                        </a:lnTo>
                        <a:lnTo>
                          <a:pt x="554" y="1310"/>
                        </a:lnTo>
                        <a:lnTo>
                          <a:pt x="585" y="1310"/>
                        </a:lnTo>
                        <a:lnTo>
                          <a:pt x="585" y="1310"/>
                        </a:lnTo>
                        <a:lnTo>
                          <a:pt x="615" y="1310"/>
                        </a:lnTo>
                        <a:lnTo>
                          <a:pt x="645" y="1307"/>
                        </a:lnTo>
                        <a:lnTo>
                          <a:pt x="674" y="1304"/>
                        </a:lnTo>
                        <a:lnTo>
                          <a:pt x="702" y="1299"/>
                        </a:lnTo>
                        <a:lnTo>
                          <a:pt x="731" y="1292"/>
                        </a:lnTo>
                        <a:lnTo>
                          <a:pt x="758" y="1285"/>
                        </a:lnTo>
                        <a:lnTo>
                          <a:pt x="786" y="1275"/>
                        </a:lnTo>
                        <a:lnTo>
                          <a:pt x="812" y="1265"/>
                        </a:lnTo>
                        <a:lnTo>
                          <a:pt x="838" y="1253"/>
                        </a:lnTo>
                        <a:lnTo>
                          <a:pt x="864" y="1240"/>
                        </a:lnTo>
                        <a:lnTo>
                          <a:pt x="887" y="1226"/>
                        </a:lnTo>
                        <a:lnTo>
                          <a:pt x="912" y="1211"/>
                        </a:lnTo>
                        <a:lnTo>
                          <a:pt x="934" y="1196"/>
                        </a:lnTo>
                        <a:lnTo>
                          <a:pt x="956" y="1178"/>
                        </a:lnTo>
                        <a:lnTo>
                          <a:pt x="978" y="1161"/>
                        </a:lnTo>
                        <a:lnTo>
                          <a:pt x="998" y="1141"/>
                        </a:lnTo>
                        <a:lnTo>
                          <a:pt x="1018" y="1121"/>
                        </a:lnTo>
                        <a:lnTo>
                          <a:pt x="1037" y="1100"/>
                        </a:lnTo>
                        <a:lnTo>
                          <a:pt x="1054" y="1079"/>
                        </a:lnTo>
                        <a:lnTo>
                          <a:pt x="1070" y="1055"/>
                        </a:lnTo>
                        <a:lnTo>
                          <a:pt x="1086" y="1032"/>
                        </a:lnTo>
                        <a:lnTo>
                          <a:pt x="1099" y="1008"/>
                        </a:lnTo>
                        <a:lnTo>
                          <a:pt x="1112" y="983"/>
                        </a:lnTo>
                        <a:lnTo>
                          <a:pt x="1124" y="958"/>
                        </a:lnTo>
                        <a:lnTo>
                          <a:pt x="1134" y="931"/>
                        </a:lnTo>
                        <a:lnTo>
                          <a:pt x="1143" y="904"/>
                        </a:lnTo>
                        <a:lnTo>
                          <a:pt x="1151" y="877"/>
                        </a:lnTo>
                        <a:lnTo>
                          <a:pt x="1158" y="849"/>
                        </a:lnTo>
                        <a:lnTo>
                          <a:pt x="1163" y="820"/>
                        </a:lnTo>
                        <a:lnTo>
                          <a:pt x="1166" y="791"/>
                        </a:lnTo>
                        <a:lnTo>
                          <a:pt x="1170" y="763"/>
                        </a:lnTo>
                        <a:lnTo>
                          <a:pt x="1170" y="733"/>
                        </a:lnTo>
                        <a:lnTo>
                          <a:pt x="117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3" name="Freeform 53">
                    <a:extLst>
                      <a:ext uri="{FF2B5EF4-FFF2-40B4-BE49-F238E27FC236}">
                        <a16:creationId xmlns:a16="http://schemas.microsoft.com/office/drawing/2014/main" id="{81D6AD69-0966-4F12-B21F-DAF05C586B34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2094" y="2892"/>
                    <a:ext cx="911" cy="1307"/>
                  </a:xfrm>
                  <a:custGeom>
                    <a:avLst/>
                    <a:gdLst>
                      <a:gd name="T0" fmla="*/ 0 w 911"/>
                      <a:gd name="T1" fmla="*/ 1104 h 1307"/>
                      <a:gd name="T2" fmla="*/ 0 w 911"/>
                      <a:gd name="T3" fmla="*/ 1104 h 1307"/>
                      <a:gd name="T4" fmla="*/ 30 w 911"/>
                      <a:gd name="T5" fmla="*/ 1136 h 1307"/>
                      <a:gd name="T6" fmla="*/ 64 w 911"/>
                      <a:gd name="T7" fmla="*/ 1168 h 1307"/>
                      <a:gd name="T8" fmla="*/ 99 w 911"/>
                      <a:gd name="T9" fmla="*/ 1195 h 1307"/>
                      <a:gd name="T10" fmla="*/ 136 w 911"/>
                      <a:gd name="T11" fmla="*/ 1221 h 1307"/>
                      <a:gd name="T12" fmla="*/ 136 w 911"/>
                      <a:gd name="T13" fmla="*/ 0 h 1307"/>
                      <a:gd name="T14" fmla="*/ 0 w 911"/>
                      <a:gd name="T15" fmla="*/ 0 h 1307"/>
                      <a:gd name="T16" fmla="*/ 0 w 911"/>
                      <a:gd name="T17" fmla="*/ 1104 h 1307"/>
                      <a:gd name="T18" fmla="*/ 252 w 911"/>
                      <a:gd name="T19" fmla="*/ 1277 h 1307"/>
                      <a:gd name="T20" fmla="*/ 252 w 911"/>
                      <a:gd name="T21" fmla="*/ 1277 h 1307"/>
                      <a:gd name="T22" fmla="*/ 284 w 911"/>
                      <a:gd name="T23" fmla="*/ 1287 h 1307"/>
                      <a:gd name="T24" fmla="*/ 318 w 911"/>
                      <a:gd name="T25" fmla="*/ 1295 h 1307"/>
                      <a:gd name="T26" fmla="*/ 353 w 911"/>
                      <a:gd name="T27" fmla="*/ 1302 h 1307"/>
                      <a:gd name="T28" fmla="*/ 388 w 911"/>
                      <a:gd name="T29" fmla="*/ 1307 h 1307"/>
                      <a:gd name="T30" fmla="*/ 388 w 911"/>
                      <a:gd name="T31" fmla="*/ 0 h 1307"/>
                      <a:gd name="T32" fmla="*/ 252 w 911"/>
                      <a:gd name="T33" fmla="*/ 0 h 1307"/>
                      <a:gd name="T34" fmla="*/ 252 w 911"/>
                      <a:gd name="T35" fmla="*/ 1277 h 1307"/>
                      <a:gd name="T36" fmla="*/ 509 w 911"/>
                      <a:gd name="T37" fmla="*/ 1307 h 1307"/>
                      <a:gd name="T38" fmla="*/ 509 w 911"/>
                      <a:gd name="T39" fmla="*/ 1307 h 1307"/>
                      <a:gd name="T40" fmla="*/ 544 w 911"/>
                      <a:gd name="T41" fmla="*/ 1302 h 1307"/>
                      <a:gd name="T42" fmla="*/ 580 w 911"/>
                      <a:gd name="T43" fmla="*/ 1295 h 1307"/>
                      <a:gd name="T44" fmla="*/ 613 w 911"/>
                      <a:gd name="T45" fmla="*/ 1287 h 1307"/>
                      <a:gd name="T46" fmla="*/ 645 w 911"/>
                      <a:gd name="T47" fmla="*/ 1277 h 1307"/>
                      <a:gd name="T48" fmla="*/ 645 w 911"/>
                      <a:gd name="T49" fmla="*/ 0 h 1307"/>
                      <a:gd name="T50" fmla="*/ 509 w 911"/>
                      <a:gd name="T51" fmla="*/ 0 h 1307"/>
                      <a:gd name="T52" fmla="*/ 509 w 911"/>
                      <a:gd name="T53" fmla="*/ 1307 h 1307"/>
                      <a:gd name="T54" fmla="*/ 775 w 911"/>
                      <a:gd name="T55" fmla="*/ 1211 h 1307"/>
                      <a:gd name="T56" fmla="*/ 775 w 911"/>
                      <a:gd name="T57" fmla="*/ 1211 h 1307"/>
                      <a:gd name="T58" fmla="*/ 813 w 911"/>
                      <a:gd name="T59" fmla="*/ 1184 h 1307"/>
                      <a:gd name="T60" fmla="*/ 849 w 911"/>
                      <a:gd name="T61" fmla="*/ 1154 h 1307"/>
                      <a:gd name="T62" fmla="*/ 881 w 911"/>
                      <a:gd name="T63" fmla="*/ 1122 h 1307"/>
                      <a:gd name="T64" fmla="*/ 911 w 911"/>
                      <a:gd name="T65" fmla="*/ 1087 h 1307"/>
                      <a:gd name="T66" fmla="*/ 911 w 911"/>
                      <a:gd name="T67" fmla="*/ 0 h 1307"/>
                      <a:gd name="T68" fmla="*/ 775 w 911"/>
                      <a:gd name="T69" fmla="*/ 0 h 1307"/>
                      <a:gd name="T70" fmla="*/ 775 w 911"/>
                      <a:gd name="T71" fmla="*/ 1211 h 13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911" h="1307">
                        <a:moveTo>
                          <a:pt x="0" y="1104"/>
                        </a:moveTo>
                        <a:lnTo>
                          <a:pt x="0" y="1104"/>
                        </a:lnTo>
                        <a:lnTo>
                          <a:pt x="30" y="1136"/>
                        </a:lnTo>
                        <a:lnTo>
                          <a:pt x="64" y="1168"/>
                        </a:lnTo>
                        <a:lnTo>
                          <a:pt x="99" y="1195"/>
                        </a:lnTo>
                        <a:lnTo>
                          <a:pt x="136" y="1221"/>
                        </a:lnTo>
                        <a:lnTo>
                          <a:pt x="136" y="0"/>
                        </a:lnTo>
                        <a:lnTo>
                          <a:pt x="0" y="0"/>
                        </a:lnTo>
                        <a:lnTo>
                          <a:pt x="0" y="1104"/>
                        </a:lnTo>
                        <a:close/>
                        <a:moveTo>
                          <a:pt x="252" y="1277"/>
                        </a:moveTo>
                        <a:lnTo>
                          <a:pt x="252" y="1277"/>
                        </a:lnTo>
                        <a:lnTo>
                          <a:pt x="284" y="1287"/>
                        </a:lnTo>
                        <a:lnTo>
                          <a:pt x="318" y="1295"/>
                        </a:lnTo>
                        <a:lnTo>
                          <a:pt x="353" y="1302"/>
                        </a:lnTo>
                        <a:lnTo>
                          <a:pt x="388" y="1307"/>
                        </a:lnTo>
                        <a:lnTo>
                          <a:pt x="388" y="0"/>
                        </a:lnTo>
                        <a:lnTo>
                          <a:pt x="252" y="0"/>
                        </a:lnTo>
                        <a:lnTo>
                          <a:pt x="252" y="1277"/>
                        </a:lnTo>
                        <a:close/>
                        <a:moveTo>
                          <a:pt x="509" y="1307"/>
                        </a:moveTo>
                        <a:lnTo>
                          <a:pt x="509" y="1307"/>
                        </a:lnTo>
                        <a:lnTo>
                          <a:pt x="544" y="1302"/>
                        </a:lnTo>
                        <a:lnTo>
                          <a:pt x="580" y="1295"/>
                        </a:lnTo>
                        <a:lnTo>
                          <a:pt x="613" y="1287"/>
                        </a:lnTo>
                        <a:lnTo>
                          <a:pt x="645" y="1277"/>
                        </a:lnTo>
                        <a:lnTo>
                          <a:pt x="645" y="0"/>
                        </a:lnTo>
                        <a:lnTo>
                          <a:pt x="509" y="0"/>
                        </a:lnTo>
                        <a:lnTo>
                          <a:pt x="509" y="1307"/>
                        </a:lnTo>
                        <a:close/>
                        <a:moveTo>
                          <a:pt x="775" y="1211"/>
                        </a:moveTo>
                        <a:lnTo>
                          <a:pt x="775" y="1211"/>
                        </a:lnTo>
                        <a:lnTo>
                          <a:pt x="813" y="1184"/>
                        </a:lnTo>
                        <a:lnTo>
                          <a:pt x="849" y="1154"/>
                        </a:lnTo>
                        <a:lnTo>
                          <a:pt x="881" y="1122"/>
                        </a:lnTo>
                        <a:lnTo>
                          <a:pt x="911" y="1087"/>
                        </a:lnTo>
                        <a:lnTo>
                          <a:pt x="911" y="0"/>
                        </a:lnTo>
                        <a:lnTo>
                          <a:pt x="775" y="0"/>
                        </a:lnTo>
                        <a:lnTo>
                          <a:pt x="775" y="1211"/>
                        </a:lnTo>
                        <a:close/>
                      </a:path>
                    </a:pathLst>
                  </a:custGeom>
                  <a:solidFill>
                    <a:srgbClr val="C4002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4" name="Rectangle 54">
                    <a:extLst>
                      <a:ext uri="{FF2B5EF4-FFF2-40B4-BE49-F238E27FC236}">
                        <a16:creationId xmlns:a16="http://schemas.microsoft.com/office/drawing/2014/main" id="{E72CF272-3A2F-409C-9A78-8F42355FCDE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958" y="1602"/>
                    <a:ext cx="1166" cy="1297"/>
                  </a:xfrm>
                  <a:prstGeom prst="rect">
                    <a:avLst/>
                  </a:prstGeom>
                  <a:solidFill>
                    <a:srgbClr val="C40020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5" name="Rectangle 55">
                    <a:extLst>
                      <a:ext uri="{FF2B5EF4-FFF2-40B4-BE49-F238E27FC236}">
                        <a16:creationId xmlns:a16="http://schemas.microsoft.com/office/drawing/2014/main" id="{C4165F0C-7448-4D87-80D7-FBDCAC085EF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17" y="1602"/>
                    <a:ext cx="1167" cy="1297"/>
                  </a:xfrm>
                  <a:prstGeom prst="rect">
                    <a:avLst/>
                  </a:prstGeom>
                  <a:solidFill>
                    <a:srgbClr val="B0B0B0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6" name="Rectangle 56">
                    <a:extLst>
                      <a:ext uri="{FF2B5EF4-FFF2-40B4-BE49-F238E27FC236}">
                        <a16:creationId xmlns:a16="http://schemas.microsoft.com/office/drawing/2014/main" id="{A140CE17-A00C-4D29-B3A3-2EF9C658E1D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47" y="2059"/>
                    <a:ext cx="585" cy="161"/>
                  </a:xfrm>
                  <a:prstGeom prst="rect">
                    <a:avLst/>
                  </a:pr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7" name="Rectangle 57">
                    <a:extLst>
                      <a:ext uri="{FF2B5EF4-FFF2-40B4-BE49-F238E27FC236}">
                        <a16:creationId xmlns:a16="http://schemas.microsoft.com/office/drawing/2014/main" id="{21B22379-E110-4379-9BBE-BFD142DE49F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07" y="2563"/>
                    <a:ext cx="685" cy="175"/>
                  </a:xfrm>
                  <a:prstGeom prst="rect">
                    <a:avLst/>
                  </a:pr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8" name="Rectangle 58">
                    <a:extLst>
                      <a:ext uri="{FF2B5EF4-FFF2-40B4-BE49-F238E27FC236}">
                        <a16:creationId xmlns:a16="http://schemas.microsoft.com/office/drawing/2014/main" id="{B83F966A-C520-4119-BC6A-FAE68AC0A4E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01" y="2214"/>
                    <a:ext cx="490" cy="349"/>
                  </a:xfrm>
                  <a:prstGeom prst="rect">
                    <a:avLst/>
                  </a:pr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9" name="Rectangle 59">
                    <a:extLst>
                      <a:ext uri="{FF2B5EF4-FFF2-40B4-BE49-F238E27FC236}">
                        <a16:creationId xmlns:a16="http://schemas.microsoft.com/office/drawing/2014/main" id="{FC7DE44E-693F-4BC3-AB9C-620225DB18A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28" y="1972"/>
                    <a:ext cx="94" cy="94"/>
                  </a:xfrm>
                  <a:prstGeom prst="rect">
                    <a:avLst/>
                  </a:pr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0" name="Rectangle 60">
                    <a:extLst>
                      <a:ext uri="{FF2B5EF4-FFF2-40B4-BE49-F238E27FC236}">
                        <a16:creationId xmlns:a16="http://schemas.microsoft.com/office/drawing/2014/main" id="{340C5A16-2657-405B-A57D-F39E60C4090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89" y="1858"/>
                    <a:ext cx="107" cy="208"/>
                  </a:xfrm>
                  <a:prstGeom prst="rect">
                    <a:avLst/>
                  </a:pr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1" name="Rectangle 61">
                    <a:extLst>
                      <a:ext uri="{FF2B5EF4-FFF2-40B4-BE49-F238E27FC236}">
                        <a16:creationId xmlns:a16="http://schemas.microsoft.com/office/drawing/2014/main" id="{6396BD0D-16CF-4F47-98E9-155513261D2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650" y="1979"/>
                    <a:ext cx="101" cy="87"/>
                  </a:xfrm>
                  <a:prstGeom prst="rect">
                    <a:avLst/>
                  </a:pr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2" name="Freeform 62">
                    <a:extLst>
                      <a:ext uri="{FF2B5EF4-FFF2-40B4-BE49-F238E27FC236}">
                        <a16:creationId xmlns:a16="http://schemas.microsoft.com/office/drawing/2014/main" id="{6AE0F2F9-2EE9-4691-8862-D8C8B012FC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80" y="1878"/>
                    <a:ext cx="189" cy="94"/>
                  </a:xfrm>
                  <a:custGeom>
                    <a:avLst/>
                    <a:gdLst>
                      <a:gd name="T0" fmla="*/ 0 w 189"/>
                      <a:gd name="T1" fmla="*/ 0 h 94"/>
                      <a:gd name="T2" fmla="*/ 0 w 189"/>
                      <a:gd name="T3" fmla="*/ 94 h 94"/>
                      <a:gd name="T4" fmla="*/ 189 w 189"/>
                      <a:gd name="T5" fmla="*/ 94 h 94"/>
                      <a:gd name="T6" fmla="*/ 189 w 189"/>
                      <a:gd name="T7" fmla="*/ 0 h 94"/>
                      <a:gd name="T8" fmla="*/ 155 w 189"/>
                      <a:gd name="T9" fmla="*/ 0 h 94"/>
                      <a:gd name="T10" fmla="*/ 155 w 189"/>
                      <a:gd name="T11" fmla="*/ 27 h 94"/>
                      <a:gd name="T12" fmla="*/ 121 w 189"/>
                      <a:gd name="T13" fmla="*/ 27 h 94"/>
                      <a:gd name="T14" fmla="*/ 121 w 189"/>
                      <a:gd name="T15" fmla="*/ 7 h 94"/>
                      <a:gd name="T16" fmla="*/ 74 w 189"/>
                      <a:gd name="T17" fmla="*/ 7 h 94"/>
                      <a:gd name="T18" fmla="*/ 74 w 189"/>
                      <a:gd name="T19" fmla="*/ 27 h 94"/>
                      <a:gd name="T20" fmla="*/ 34 w 189"/>
                      <a:gd name="T21" fmla="*/ 27 h 94"/>
                      <a:gd name="T22" fmla="*/ 34 w 189"/>
                      <a:gd name="T23" fmla="*/ 0 h 94"/>
                      <a:gd name="T24" fmla="*/ 0 w 189"/>
                      <a:gd name="T25" fmla="*/ 0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89" h="94">
                        <a:moveTo>
                          <a:pt x="0" y="0"/>
                        </a:moveTo>
                        <a:lnTo>
                          <a:pt x="0" y="94"/>
                        </a:lnTo>
                        <a:lnTo>
                          <a:pt x="189" y="94"/>
                        </a:lnTo>
                        <a:lnTo>
                          <a:pt x="189" y="0"/>
                        </a:lnTo>
                        <a:lnTo>
                          <a:pt x="155" y="0"/>
                        </a:lnTo>
                        <a:lnTo>
                          <a:pt x="155" y="27"/>
                        </a:lnTo>
                        <a:lnTo>
                          <a:pt x="121" y="27"/>
                        </a:lnTo>
                        <a:lnTo>
                          <a:pt x="121" y="7"/>
                        </a:lnTo>
                        <a:lnTo>
                          <a:pt x="74" y="7"/>
                        </a:lnTo>
                        <a:lnTo>
                          <a:pt x="74" y="27"/>
                        </a:lnTo>
                        <a:lnTo>
                          <a:pt x="34" y="27"/>
                        </a:lnTo>
                        <a:lnTo>
                          <a:pt x="34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3" name="Freeform 63">
                    <a:extLst>
                      <a:ext uri="{FF2B5EF4-FFF2-40B4-BE49-F238E27FC236}">
                        <a16:creationId xmlns:a16="http://schemas.microsoft.com/office/drawing/2014/main" id="{A4E22387-0C5F-4290-A74F-FA14D75A805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49" y="1764"/>
                    <a:ext cx="188" cy="94"/>
                  </a:xfrm>
                  <a:custGeom>
                    <a:avLst/>
                    <a:gdLst>
                      <a:gd name="T0" fmla="*/ 0 w 188"/>
                      <a:gd name="T1" fmla="*/ 0 h 94"/>
                      <a:gd name="T2" fmla="*/ 0 w 188"/>
                      <a:gd name="T3" fmla="*/ 94 h 94"/>
                      <a:gd name="T4" fmla="*/ 188 w 188"/>
                      <a:gd name="T5" fmla="*/ 94 h 94"/>
                      <a:gd name="T6" fmla="*/ 188 w 188"/>
                      <a:gd name="T7" fmla="*/ 0 h 94"/>
                      <a:gd name="T8" fmla="*/ 154 w 188"/>
                      <a:gd name="T9" fmla="*/ 0 h 94"/>
                      <a:gd name="T10" fmla="*/ 154 w 188"/>
                      <a:gd name="T11" fmla="*/ 26 h 94"/>
                      <a:gd name="T12" fmla="*/ 121 w 188"/>
                      <a:gd name="T13" fmla="*/ 26 h 94"/>
                      <a:gd name="T14" fmla="*/ 121 w 188"/>
                      <a:gd name="T15" fmla="*/ 6 h 94"/>
                      <a:gd name="T16" fmla="*/ 73 w 188"/>
                      <a:gd name="T17" fmla="*/ 6 h 94"/>
                      <a:gd name="T18" fmla="*/ 73 w 188"/>
                      <a:gd name="T19" fmla="*/ 26 h 94"/>
                      <a:gd name="T20" fmla="*/ 33 w 188"/>
                      <a:gd name="T21" fmla="*/ 26 h 94"/>
                      <a:gd name="T22" fmla="*/ 33 w 188"/>
                      <a:gd name="T23" fmla="*/ 0 h 94"/>
                      <a:gd name="T24" fmla="*/ 0 w 188"/>
                      <a:gd name="T25" fmla="*/ 0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88" h="94">
                        <a:moveTo>
                          <a:pt x="0" y="0"/>
                        </a:moveTo>
                        <a:lnTo>
                          <a:pt x="0" y="94"/>
                        </a:lnTo>
                        <a:lnTo>
                          <a:pt x="188" y="94"/>
                        </a:lnTo>
                        <a:lnTo>
                          <a:pt x="188" y="0"/>
                        </a:lnTo>
                        <a:lnTo>
                          <a:pt x="154" y="0"/>
                        </a:lnTo>
                        <a:lnTo>
                          <a:pt x="154" y="26"/>
                        </a:lnTo>
                        <a:lnTo>
                          <a:pt x="121" y="26"/>
                        </a:lnTo>
                        <a:lnTo>
                          <a:pt x="121" y="6"/>
                        </a:lnTo>
                        <a:lnTo>
                          <a:pt x="73" y="6"/>
                        </a:lnTo>
                        <a:lnTo>
                          <a:pt x="73" y="26"/>
                        </a:lnTo>
                        <a:lnTo>
                          <a:pt x="33" y="26"/>
                        </a:lnTo>
                        <a:lnTo>
                          <a:pt x="3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4" name="Freeform 64">
                    <a:extLst>
                      <a:ext uri="{FF2B5EF4-FFF2-40B4-BE49-F238E27FC236}">
                        <a16:creationId xmlns:a16="http://schemas.microsoft.com/office/drawing/2014/main" id="{ADC02ED2-64A3-4AEA-8AD0-BEB70C46ED9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48" y="2281"/>
                    <a:ext cx="94" cy="148"/>
                  </a:xfrm>
                  <a:custGeom>
                    <a:avLst/>
                    <a:gdLst>
                      <a:gd name="T0" fmla="*/ 94 w 94"/>
                      <a:gd name="T1" fmla="*/ 148 h 148"/>
                      <a:gd name="T2" fmla="*/ 0 w 94"/>
                      <a:gd name="T3" fmla="*/ 148 h 148"/>
                      <a:gd name="T4" fmla="*/ 0 w 94"/>
                      <a:gd name="T5" fmla="*/ 34 h 148"/>
                      <a:gd name="T6" fmla="*/ 0 w 94"/>
                      <a:gd name="T7" fmla="*/ 34 h 148"/>
                      <a:gd name="T8" fmla="*/ 3 w 94"/>
                      <a:gd name="T9" fmla="*/ 28 h 148"/>
                      <a:gd name="T10" fmla="*/ 13 w 94"/>
                      <a:gd name="T11" fmla="*/ 17 h 148"/>
                      <a:gd name="T12" fmla="*/ 20 w 94"/>
                      <a:gd name="T13" fmla="*/ 10 h 148"/>
                      <a:gd name="T14" fmla="*/ 30 w 94"/>
                      <a:gd name="T15" fmla="*/ 5 h 148"/>
                      <a:gd name="T16" fmla="*/ 40 w 94"/>
                      <a:gd name="T17" fmla="*/ 2 h 148"/>
                      <a:gd name="T18" fmla="*/ 53 w 94"/>
                      <a:gd name="T19" fmla="*/ 0 h 148"/>
                      <a:gd name="T20" fmla="*/ 53 w 94"/>
                      <a:gd name="T21" fmla="*/ 0 h 148"/>
                      <a:gd name="T22" fmla="*/ 65 w 94"/>
                      <a:gd name="T23" fmla="*/ 2 h 148"/>
                      <a:gd name="T24" fmla="*/ 75 w 94"/>
                      <a:gd name="T25" fmla="*/ 5 h 148"/>
                      <a:gd name="T26" fmla="*/ 82 w 94"/>
                      <a:gd name="T27" fmla="*/ 10 h 148"/>
                      <a:gd name="T28" fmla="*/ 87 w 94"/>
                      <a:gd name="T29" fmla="*/ 17 h 148"/>
                      <a:gd name="T30" fmla="*/ 90 w 94"/>
                      <a:gd name="T31" fmla="*/ 23 h 148"/>
                      <a:gd name="T32" fmla="*/ 92 w 94"/>
                      <a:gd name="T33" fmla="*/ 28 h 148"/>
                      <a:gd name="T34" fmla="*/ 94 w 94"/>
                      <a:gd name="T35" fmla="*/ 34 h 148"/>
                      <a:gd name="T36" fmla="*/ 94 w 94"/>
                      <a:gd name="T37" fmla="*/ 148 h 1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94" h="148">
                        <a:moveTo>
                          <a:pt x="94" y="148"/>
                        </a:moveTo>
                        <a:lnTo>
                          <a:pt x="0" y="148"/>
                        </a:lnTo>
                        <a:lnTo>
                          <a:pt x="0" y="34"/>
                        </a:lnTo>
                        <a:lnTo>
                          <a:pt x="0" y="34"/>
                        </a:lnTo>
                        <a:lnTo>
                          <a:pt x="3" y="28"/>
                        </a:lnTo>
                        <a:lnTo>
                          <a:pt x="13" y="17"/>
                        </a:lnTo>
                        <a:lnTo>
                          <a:pt x="20" y="10"/>
                        </a:lnTo>
                        <a:lnTo>
                          <a:pt x="30" y="5"/>
                        </a:lnTo>
                        <a:lnTo>
                          <a:pt x="40" y="2"/>
                        </a:lnTo>
                        <a:lnTo>
                          <a:pt x="53" y="0"/>
                        </a:lnTo>
                        <a:lnTo>
                          <a:pt x="53" y="0"/>
                        </a:lnTo>
                        <a:lnTo>
                          <a:pt x="65" y="2"/>
                        </a:lnTo>
                        <a:lnTo>
                          <a:pt x="75" y="5"/>
                        </a:lnTo>
                        <a:lnTo>
                          <a:pt x="82" y="10"/>
                        </a:lnTo>
                        <a:lnTo>
                          <a:pt x="87" y="17"/>
                        </a:lnTo>
                        <a:lnTo>
                          <a:pt x="90" y="23"/>
                        </a:lnTo>
                        <a:lnTo>
                          <a:pt x="92" y="28"/>
                        </a:lnTo>
                        <a:lnTo>
                          <a:pt x="94" y="34"/>
                        </a:lnTo>
                        <a:lnTo>
                          <a:pt x="94" y="148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5" name="Freeform 65">
                    <a:extLst>
                      <a:ext uri="{FF2B5EF4-FFF2-40B4-BE49-F238E27FC236}">
                        <a16:creationId xmlns:a16="http://schemas.microsoft.com/office/drawing/2014/main" id="{B7A85881-7D1E-41DE-ACCB-B12CE54F7B7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44" y="2281"/>
                    <a:ext cx="94" cy="148"/>
                  </a:xfrm>
                  <a:custGeom>
                    <a:avLst/>
                    <a:gdLst>
                      <a:gd name="T0" fmla="*/ 94 w 94"/>
                      <a:gd name="T1" fmla="*/ 148 h 148"/>
                      <a:gd name="T2" fmla="*/ 0 w 94"/>
                      <a:gd name="T3" fmla="*/ 148 h 148"/>
                      <a:gd name="T4" fmla="*/ 0 w 94"/>
                      <a:gd name="T5" fmla="*/ 34 h 148"/>
                      <a:gd name="T6" fmla="*/ 0 w 94"/>
                      <a:gd name="T7" fmla="*/ 34 h 148"/>
                      <a:gd name="T8" fmla="*/ 3 w 94"/>
                      <a:gd name="T9" fmla="*/ 28 h 148"/>
                      <a:gd name="T10" fmla="*/ 13 w 94"/>
                      <a:gd name="T11" fmla="*/ 17 h 148"/>
                      <a:gd name="T12" fmla="*/ 20 w 94"/>
                      <a:gd name="T13" fmla="*/ 10 h 148"/>
                      <a:gd name="T14" fmla="*/ 30 w 94"/>
                      <a:gd name="T15" fmla="*/ 5 h 148"/>
                      <a:gd name="T16" fmla="*/ 40 w 94"/>
                      <a:gd name="T17" fmla="*/ 2 h 148"/>
                      <a:gd name="T18" fmla="*/ 53 w 94"/>
                      <a:gd name="T19" fmla="*/ 0 h 148"/>
                      <a:gd name="T20" fmla="*/ 53 w 94"/>
                      <a:gd name="T21" fmla="*/ 0 h 148"/>
                      <a:gd name="T22" fmla="*/ 65 w 94"/>
                      <a:gd name="T23" fmla="*/ 2 h 148"/>
                      <a:gd name="T24" fmla="*/ 75 w 94"/>
                      <a:gd name="T25" fmla="*/ 5 h 148"/>
                      <a:gd name="T26" fmla="*/ 82 w 94"/>
                      <a:gd name="T27" fmla="*/ 10 h 148"/>
                      <a:gd name="T28" fmla="*/ 87 w 94"/>
                      <a:gd name="T29" fmla="*/ 17 h 148"/>
                      <a:gd name="T30" fmla="*/ 90 w 94"/>
                      <a:gd name="T31" fmla="*/ 23 h 148"/>
                      <a:gd name="T32" fmla="*/ 92 w 94"/>
                      <a:gd name="T33" fmla="*/ 28 h 148"/>
                      <a:gd name="T34" fmla="*/ 94 w 94"/>
                      <a:gd name="T35" fmla="*/ 34 h 148"/>
                      <a:gd name="T36" fmla="*/ 94 w 94"/>
                      <a:gd name="T37" fmla="*/ 148 h 1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94" h="148">
                        <a:moveTo>
                          <a:pt x="94" y="148"/>
                        </a:moveTo>
                        <a:lnTo>
                          <a:pt x="0" y="148"/>
                        </a:lnTo>
                        <a:lnTo>
                          <a:pt x="0" y="34"/>
                        </a:lnTo>
                        <a:lnTo>
                          <a:pt x="0" y="34"/>
                        </a:lnTo>
                        <a:lnTo>
                          <a:pt x="3" y="28"/>
                        </a:lnTo>
                        <a:lnTo>
                          <a:pt x="13" y="17"/>
                        </a:lnTo>
                        <a:lnTo>
                          <a:pt x="20" y="10"/>
                        </a:lnTo>
                        <a:lnTo>
                          <a:pt x="30" y="5"/>
                        </a:lnTo>
                        <a:lnTo>
                          <a:pt x="40" y="2"/>
                        </a:lnTo>
                        <a:lnTo>
                          <a:pt x="53" y="0"/>
                        </a:lnTo>
                        <a:lnTo>
                          <a:pt x="53" y="0"/>
                        </a:lnTo>
                        <a:lnTo>
                          <a:pt x="65" y="2"/>
                        </a:lnTo>
                        <a:lnTo>
                          <a:pt x="75" y="5"/>
                        </a:lnTo>
                        <a:lnTo>
                          <a:pt x="82" y="10"/>
                        </a:lnTo>
                        <a:lnTo>
                          <a:pt x="87" y="17"/>
                        </a:lnTo>
                        <a:lnTo>
                          <a:pt x="90" y="23"/>
                        </a:lnTo>
                        <a:lnTo>
                          <a:pt x="92" y="28"/>
                        </a:lnTo>
                        <a:lnTo>
                          <a:pt x="94" y="34"/>
                        </a:lnTo>
                        <a:lnTo>
                          <a:pt x="94" y="148"/>
                        </a:lnTo>
                        <a:close/>
                      </a:path>
                    </a:pathLst>
                  </a:custGeom>
                  <a:noFill/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6" name="Freeform 66">
                    <a:extLst>
                      <a:ext uri="{FF2B5EF4-FFF2-40B4-BE49-F238E27FC236}">
                        <a16:creationId xmlns:a16="http://schemas.microsoft.com/office/drawing/2014/main" id="{68EACB17-4977-4921-8B6F-226BFEEC221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68" y="2294"/>
                    <a:ext cx="54" cy="121"/>
                  </a:xfrm>
                  <a:custGeom>
                    <a:avLst/>
                    <a:gdLst>
                      <a:gd name="T0" fmla="*/ 54 w 54"/>
                      <a:gd name="T1" fmla="*/ 121 h 121"/>
                      <a:gd name="T2" fmla="*/ 0 w 54"/>
                      <a:gd name="T3" fmla="*/ 121 h 121"/>
                      <a:gd name="T4" fmla="*/ 0 w 54"/>
                      <a:gd name="T5" fmla="*/ 34 h 121"/>
                      <a:gd name="T6" fmla="*/ 0 w 54"/>
                      <a:gd name="T7" fmla="*/ 34 h 121"/>
                      <a:gd name="T8" fmla="*/ 0 w 54"/>
                      <a:gd name="T9" fmla="*/ 29 h 121"/>
                      <a:gd name="T10" fmla="*/ 3 w 54"/>
                      <a:gd name="T11" fmla="*/ 17 h 121"/>
                      <a:gd name="T12" fmla="*/ 7 w 54"/>
                      <a:gd name="T13" fmla="*/ 10 h 121"/>
                      <a:gd name="T14" fmla="*/ 12 w 54"/>
                      <a:gd name="T15" fmla="*/ 5 h 121"/>
                      <a:gd name="T16" fmla="*/ 18 w 54"/>
                      <a:gd name="T17" fmla="*/ 2 h 121"/>
                      <a:gd name="T18" fmla="*/ 27 w 54"/>
                      <a:gd name="T19" fmla="*/ 0 h 121"/>
                      <a:gd name="T20" fmla="*/ 27 w 54"/>
                      <a:gd name="T21" fmla="*/ 0 h 121"/>
                      <a:gd name="T22" fmla="*/ 35 w 54"/>
                      <a:gd name="T23" fmla="*/ 2 h 121"/>
                      <a:gd name="T24" fmla="*/ 42 w 54"/>
                      <a:gd name="T25" fmla="*/ 5 h 121"/>
                      <a:gd name="T26" fmla="*/ 47 w 54"/>
                      <a:gd name="T27" fmla="*/ 10 h 121"/>
                      <a:gd name="T28" fmla="*/ 50 w 54"/>
                      <a:gd name="T29" fmla="*/ 17 h 121"/>
                      <a:gd name="T30" fmla="*/ 54 w 54"/>
                      <a:gd name="T31" fmla="*/ 29 h 121"/>
                      <a:gd name="T32" fmla="*/ 54 w 54"/>
                      <a:gd name="T33" fmla="*/ 34 h 121"/>
                      <a:gd name="T34" fmla="*/ 54 w 54"/>
                      <a:gd name="T35" fmla="*/ 121 h 1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54" h="121">
                        <a:moveTo>
                          <a:pt x="54" y="121"/>
                        </a:moveTo>
                        <a:lnTo>
                          <a:pt x="0" y="121"/>
                        </a:lnTo>
                        <a:lnTo>
                          <a:pt x="0" y="34"/>
                        </a:lnTo>
                        <a:lnTo>
                          <a:pt x="0" y="34"/>
                        </a:lnTo>
                        <a:lnTo>
                          <a:pt x="0" y="29"/>
                        </a:lnTo>
                        <a:lnTo>
                          <a:pt x="3" y="17"/>
                        </a:lnTo>
                        <a:lnTo>
                          <a:pt x="7" y="10"/>
                        </a:lnTo>
                        <a:lnTo>
                          <a:pt x="12" y="5"/>
                        </a:lnTo>
                        <a:lnTo>
                          <a:pt x="18" y="2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5" y="2"/>
                        </a:lnTo>
                        <a:lnTo>
                          <a:pt x="42" y="5"/>
                        </a:lnTo>
                        <a:lnTo>
                          <a:pt x="47" y="10"/>
                        </a:lnTo>
                        <a:lnTo>
                          <a:pt x="50" y="17"/>
                        </a:lnTo>
                        <a:lnTo>
                          <a:pt x="54" y="29"/>
                        </a:lnTo>
                        <a:lnTo>
                          <a:pt x="54" y="34"/>
                        </a:lnTo>
                        <a:lnTo>
                          <a:pt x="54" y="121"/>
                        </a:lnTo>
                        <a:close/>
                      </a:path>
                    </a:pathLst>
                  </a:custGeom>
                  <a:solidFill>
                    <a:srgbClr val="123FA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7" name="Freeform 67">
                    <a:extLst>
                      <a:ext uri="{FF2B5EF4-FFF2-40B4-BE49-F238E27FC236}">
                        <a16:creationId xmlns:a16="http://schemas.microsoft.com/office/drawing/2014/main" id="{BDC9E097-F267-4E48-8B53-CA358CDFE0E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64" y="2294"/>
                    <a:ext cx="53" cy="121"/>
                  </a:xfrm>
                  <a:custGeom>
                    <a:avLst/>
                    <a:gdLst>
                      <a:gd name="T0" fmla="*/ 53 w 53"/>
                      <a:gd name="T1" fmla="*/ 121 h 121"/>
                      <a:gd name="T2" fmla="*/ 0 w 53"/>
                      <a:gd name="T3" fmla="*/ 121 h 121"/>
                      <a:gd name="T4" fmla="*/ 0 w 53"/>
                      <a:gd name="T5" fmla="*/ 34 h 121"/>
                      <a:gd name="T6" fmla="*/ 0 w 53"/>
                      <a:gd name="T7" fmla="*/ 34 h 121"/>
                      <a:gd name="T8" fmla="*/ 0 w 53"/>
                      <a:gd name="T9" fmla="*/ 29 h 121"/>
                      <a:gd name="T10" fmla="*/ 3 w 53"/>
                      <a:gd name="T11" fmla="*/ 17 h 121"/>
                      <a:gd name="T12" fmla="*/ 6 w 53"/>
                      <a:gd name="T13" fmla="*/ 10 h 121"/>
                      <a:gd name="T14" fmla="*/ 11 w 53"/>
                      <a:gd name="T15" fmla="*/ 5 h 121"/>
                      <a:gd name="T16" fmla="*/ 18 w 53"/>
                      <a:gd name="T17" fmla="*/ 2 h 121"/>
                      <a:gd name="T18" fmla="*/ 27 w 53"/>
                      <a:gd name="T19" fmla="*/ 0 h 121"/>
                      <a:gd name="T20" fmla="*/ 27 w 53"/>
                      <a:gd name="T21" fmla="*/ 0 h 121"/>
                      <a:gd name="T22" fmla="*/ 35 w 53"/>
                      <a:gd name="T23" fmla="*/ 2 h 121"/>
                      <a:gd name="T24" fmla="*/ 42 w 53"/>
                      <a:gd name="T25" fmla="*/ 5 h 121"/>
                      <a:gd name="T26" fmla="*/ 47 w 53"/>
                      <a:gd name="T27" fmla="*/ 10 h 121"/>
                      <a:gd name="T28" fmla="*/ 50 w 53"/>
                      <a:gd name="T29" fmla="*/ 17 h 121"/>
                      <a:gd name="T30" fmla="*/ 53 w 53"/>
                      <a:gd name="T31" fmla="*/ 29 h 121"/>
                      <a:gd name="T32" fmla="*/ 53 w 53"/>
                      <a:gd name="T33" fmla="*/ 34 h 121"/>
                      <a:gd name="T34" fmla="*/ 53 w 53"/>
                      <a:gd name="T35" fmla="*/ 121 h 12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</a:cxnLst>
                    <a:rect l="0" t="0" r="r" b="b"/>
                    <a:pathLst>
                      <a:path w="53" h="121">
                        <a:moveTo>
                          <a:pt x="53" y="121"/>
                        </a:moveTo>
                        <a:lnTo>
                          <a:pt x="0" y="121"/>
                        </a:lnTo>
                        <a:lnTo>
                          <a:pt x="0" y="34"/>
                        </a:lnTo>
                        <a:lnTo>
                          <a:pt x="0" y="34"/>
                        </a:lnTo>
                        <a:lnTo>
                          <a:pt x="0" y="29"/>
                        </a:lnTo>
                        <a:lnTo>
                          <a:pt x="3" y="17"/>
                        </a:lnTo>
                        <a:lnTo>
                          <a:pt x="6" y="10"/>
                        </a:lnTo>
                        <a:lnTo>
                          <a:pt x="11" y="5"/>
                        </a:lnTo>
                        <a:lnTo>
                          <a:pt x="18" y="2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5" y="2"/>
                        </a:lnTo>
                        <a:lnTo>
                          <a:pt x="42" y="5"/>
                        </a:lnTo>
                        <a:lnTo>
                          <a:pt x="47" y="10"/>
                        </a:lnTo>
                        <a:lnTo>
                          <a:pt x="50" y="17"/>
                        </a:lnTo>
                        <a:lnTo>
                          <a:pt x="53" y="29"/>
                        </a:lnTo>
                        <a:lnTo>
                          <a:pt x="53" y="34"/>
                        </a:lnTo>
                        <a:lnTo>
                          <a:pt x="53" y="121"/>
                        </a:lnTo>
                        <a:close/>
                      </a:path>
                    </a:pathLst>
                  </a:custGeom>
                  <a:solidFill>
                    <a:srgbClr val="123FA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8" name="Freeform 68">
                    <a:extLst>
                      <a:ext uri="{FF2B5EF4-FFF2-40B4-BE49-F238E27FC236}">
                        <a16:creationId xmlns:a16="http://schemas.microsoft.com/office/drawing/2014/main" id="{7AFD1245-4823-4416-8A11-C7CFAC8B84D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89" y="2578"/>
                    <a:ext cx="107" cy="160"/>
                  </a:xfrm>
                  <a:custGeom>
                    <a:avLst/>
                    <a:gdLst>
                      <a:gd name="T0" fmla="*/ 107 w 107"/>
                      <a:gd name="T1" fmla="*/ 158 h 160"/>
                      <a:gd name="T2" fmla="*/ 0 w 107"/>
                      <a:gd name="T3" fmla="*/ 160 h 160"/>
                      <a:gd name="T4" fmla="*/ 0 w 107"/>
                      <a:gd name="T5" fmla="*/ 32 h 160"/>
                      <a:gd name="T6" fmla="*/ 0 w 107"/>
                      <a:gd name="T7" fmla="*/ 32 h 160"/>
                      <a:gd name="T8" fmla="*/ 0 w 107"/>
                      <a:gd name="T9" fmla="*/ 27 h 160"/>
                      <a:gd name="T10" fmla="*/ 2 w 107"/>
                      <a:gd name="T11" fmla="*/ 22 h 160"/>
                      <a:gd name="T12" fmla="*/ 5 w 107"/>
                      <a:gd name="T13" fmla="*/ 17 h 160"/>
                      <a:gd name="T14" fmla="*/ 12 w 107"/>
                      <a:gd name="T15" fmla="*/ 10 h 160"/>
                      <a:gd name="T16" fmla="*/ 20 w 107"/>
                      <a:gd name="T17" fmla="*/ 5 h 160"/>
                      <a:gd name="T18" fmla="*/ 33 w 107"/>
                      <a:gd name="T19" fmla="*/ 2 h 160"/>
                      <a:gd name="T20" fmla="*/ 52 w 107"/>
                      <a:gd name="T21" fmla="*/ 0 h 160"/>
                      <a:gd name="T22" fmla="*/ 52 w 107"/>
                      <a:gd name="T23" fmla="*/ 0 h 160"/>
                      <a:gd name="T24" fmla="*/ 69 w 107"/>
                      <a:gd name="T25" fmla="*/ 2 h 160"/>
                      <a:gd name="T26" fmla="*/ 84 w 107"/>
                      <a:gd name="T27" fmla="*/ 7 h 160"/>
                      <a:gd name="T28" fmla="*/ 94 w 107"/>
                      <a:gd name="T29" fmla="*/ 12 h 160"/>
                      <a:gd name="T30" fmla="*/ 101 w 107"/>
                      <a:gd name="T31" fmla="*/ 20 h 160"/>
                      <a:gd name="T32" fmla="*/ 104 w 107"/>
                      <a:gd name="T33" fmla="*/ 27 h 160"/>
                      <a:gd name="T34" fmla="*/ 106 w 107"/>
                      <a:gd name="T35" fmla="*/ 32 h 160"/>
                      <a:gd name="T36" fmla="*/ 107 w 107"/>
                      <a:gd name="T37" fmla="*/ 39 h 160"/>
                      <a:gd name="T38" fmla="*/ 107 w 107"/>
                      <a:gd name="T39" fmla="*/ 158 h 1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107" h="160">
                        <a:moveTo>
                          <a:pt x="107" y="158"/>
                        </a:moveTo>
                        <a:lnTo>
                          <a:pt x="0" y="160"/>
                        </a:lnTo>
                        <a:lnTo>
                          <a:pt x="0" y="32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2" y="22"/>
                        </a:lnTo>
                        <a:lnTo>
                          <a:pt x="5" y="17"/>
                        </a:lnTo>
                        <a:lnTo>
                          <a:pt x="12" y="10"/>
                        </a:lnTo>
                        <a:lnTo>
                          <a:pt x="20" y="5"/>
                        </a:lnTo>
                        <a:lnTo>
                          <a:pt x="33" y="2"/>
                        </a:lnTo>
                        <a:lnTo>
                          <a:pt x="52" y="0"/>
                        </a:lnTo>
                        <a:lnTo>
                          <a:pt x="52" y="0"/>
                        </a:lnTo>
                        <a:lnTo>
                          <a:pt x="69" y="2"/>
                        </a:lnTo>
                        <a:lnTo>
                          <a:pt x="84" y="7"/>
                        </a:lnTo>
                        <a:lnTo>
                          <a:pt x="94" y="12"/>
                        </a:lnTo>
                        <a:lnTo>
                          <a:pt x="101" y="20"/>
                        </a:lnTo>
                        <a:lnTo>
                          <a:pt x="104" y="27"/>
                        </a:lnTo>
                        <a:lnTo>
                          <a:pt x="106" y="32"/>
                        </a:lnTo>
                        <a:lnTo>
                          <a:pt x="107" y="39"/>
                        </a:lnTo>
                        <a:lnTo>
                          <a:pt x="107" y="158"/>
                        </a:lnTo>
                        <a:close/>
                      </a:path>
                    </a:pathLst>
                  </a:custGeom>
                  <a:solidFill>
                    <a:srgbClr val="123FA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9" name="Freeform 69">
                    <a:extLst>
                      <a:ext uri="{FF2B5EF4-FFF2-40B4-BE49-F238E27FC236}">
                        <a16:creationId xmlns:a16="http://schemas.microsoft.com/office/drawing/2014/main" id="{05A78B3D-93BD-4DD0-B06D-D3195E6D709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7" y="1878"/>
                    <a:ext cx="188" cy="94"/>
                  </a:xfrm>
                  <a:custGeom>
                    <a:avLst/>
                    <a:gdLst>
                      <a:gd name="T0" fmla="*/ 0 w 188"/>
                      <a:gd name="T1" fmla="*/ 0 h 94"/>
                      <a:gd name="T2" fmla="*/ 0 w 188"/>
                      <a:gd name="T3" fmla="*/ 94 h 94"/>
                      <a:gd name="T4" fmla="*/ 188 w 188"/>
                      <a:gd name="T5" fmla="*/ 94 h 94"/>
                      <a:gd name="T6" fmla="*/ 188 w 188"/>
                      <a:gd name="T7" fmla="*/ 0 h 94"/>
                      <a:gd name="T8" fmla="*/ 154 w 188"/>
                      <a:gd name="T9" fmla="*/ 0 h 94"/>
                      <a:gd name="T10" fmla="*/ 154 w 188"/>
                      <a:gd name="T11" fmla="*/ 27 h 94"/>
                      <a:gd name="T12" fmla="*/ 121 w 188"/>
                      <a:gd name="T13" fmla="*/ 27 h 94"/>
                      <a:gd name="T14" fmla="*/ 121 w 188"/>
                      <a:gd name="T15" fmla="*/ 7 h 94"/>
                      <a:gd name="T16" fmla="*/ 74 w 188"/>
                      <a:gd name="T17" fmla="*/ 7 h 94"/>
                      <a:gd name="T18" fmla="*/ 74 w 188"/>
                      <a:gd name="T19" fmla="*/ 27 h 94"/>
                      <a:gd name="T20" fmla="*/ 33 w 188"/>
                      <a:gd name="T21" fmla="*/ 27 h 94"/>
                      <a:gd name="T22" fmla="*/ 33 w 188"/>
                      <a:gd name="T23" fmla="*/ 0 h 94"/>
                      <a:gd name="T24" fmla="*/ 0 w 188"/>
                      <a:gd name="T25" fmla="*/ 0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88" h="94">
                        <a:moveTo>
                          <a:pt x="0" y="0"/>
                        </a:moveTo>
                        <a:lnTo>
                          <a:pt x="0" y="94"/>
                        </a:lnTo>
                        <a:lnTo>
                          <a:pt x="188" y="94"/>
                        </a:lnTo>
                        <a:lnTo>
                          <a:pt x="188" y="0"/>
                        </a:lnTo>
                        <a:lnTo>
                          <a:pt x="154" y="0"/>
                        </a:lnTo>
                        <a:lnTo>
                          <a:pt x="154" y="27"/>
                        </a:lnTo>
                        <a:lnTo>
                          <a:pt x="121" y="27"/>
                        </a:lnTo>
                        <a:lnTo>
                          <a:pt x="121" y="7"/>
                        </a:lnTo>
                        <a:lnTo>
                          <a:pt x="74" y="7"/>
                        </a:lnTo>
                        <a:lnTo>
                          <a:pt x="74" y="27"/>
                        </a:lnTo>
                        <a:lnTo>
                          <a:pt x="33" y="27"/>
                        </a:lnTo>
                        <a:lnTo>
                          <a:pt x="33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0" name="Freeform 70">
                    <a:extLst>
                      <a:ext uri="{FF2B5EF4-FFF2-40B4-BE49-F238E27FC236}">
                        <a16:creationId xmlns:a16="http://schemas.microsoft.com/office/drawing/2014/main" id="{601F7CDB-C8DF-4DE2-8DAF-31D83C759AC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77" y="2462"/>
                    <a:ext cx="83" cy="34"/>
                  </a:xfrm>
                  <a:custGeom>
                    <a:avLst/>
                    <a:gdLst>
                      <a:gd name="T0" fmla="*/ 81 w 83"/>
                      <a:gd name="T1" fmla="*/ 14 h 34"/>
                      <a:gd name="T2" fmla="*/ 81 w 83"/>
                      <a:gd name="T3" fmla="*/ 14 h 34"/>
                      <a:gd name="T4" fmla="*/ 69 w 83"/>
                      <a:gd name="T5" fmla="*/ 26 h 34"/>
                      <a:gd name="T6" fmla="*/ 61 w 83"/>
                      <a:gd name="T7" fmla="*/ 34 h 34"/>
                      <a:gd name="T8" fmla="*/ 61 w 83"/>
                      <a:gd name="T9" fmla="*/ 34 h 34"/>
                      <a:gd name="T10" fmla="*/ 61 w 83"/>
                      <a:gd name="T11" fmla="*/ 32 h 34"/>
                      <a:gd name="T12" fmla="*/ 61 w 83"/>
                      <a:gd name="T13" fmla="*/ 29 h 34"/>
                      <a:gd name="T14" fmla="*/ 59 w 83"/>
                      <a:gd name="T15" fmla="*/ 27 h 34"/>
                      <a:gd name="T16" fmla="*/ 56 w 83"/>
                      <a:gd name="T17" fmla="*/ 24 h 34"/>
                      <a:gd name="T18" fmla="*/ 49 w 83"/>
                      <a:gd name="T19" fmla="*/ 22 h 34"/>
                      <a:gd name="T20" fmla="*/ 40 w 83"/>
                      <a:gd name="T21" fmla="*/ 20 h 34"/>
                      <a:gd name="T22" fmla="*/ 40 w 83"/>
                      <a:gd name="T23" fmla="*/ 20 h 34"/>
                      <a:gd name="T24" fmla="*/ 24 w 83"/>
                      <a:gd name="T25" fmla="*/ 19 h 34"/>
                      <a:gd name="T26" fmla="*/ 10 w 83"/>
                      <a:gd name="T27" fmla="*/ 19 h 34"/>
                      <a:gd name="T28" fmla="*/ 0 w 83"/>
                      <a:gd name="T29" fmla="*/ 20 h 34"/>
                      <a:gd name="T30" fmla="*/ 0 w 83"/>
                      <a:gd name="T31" fmla="*/ 20 h 34"/>
                      <a:gd name="T32" fmla="*/ 4 w 83"/>
                      <a:gd name="T33" fmla="*/ 17 h 34"/>
                      <a:gd name="T34" fmla="*/ 14 w 83"/>
                      <a:gd name="T35" fmla="*/ 10 h 34"/>
                      <a:gd name="T36" fmla="*/ 29 w 83"/>
                      <a:gd name="T37" fmla="*/ 4 h 34"/>
                      <a:gd name="T38" fmla="*/ 37 w 83"/>
                      <a:gd name="T39" fmla="*/ 2 h 34"/>
                      <a:gd name="T40" fmla="*/ 47 w 83"/>
                      <a:gd name="T41" fmla="*/ 0 h 34"/>
                      <a:gd name="T42" fmla="*/ 47 w 83"/>
                      <a:gd name="T43" fmla="*/ 0 h 34"/>
                      <a:gd name="T44" fmla="*/ 64 w 83"/>
                      <a:gd name="T45" fmla="*/ 0 h 34"/>
                      <a:gd name="T46" fmla="*/ 76 w 83"/>
                      <a:gd name="T47" fmla="*/ 4 h 34"/>
                      <a:gd name="T48" fmla="*/ 79 w 83"/>
                      <a:gd name="T49" fmla="*/ 7 h 34"/>
                      <a:gd name="T50" fmla="*/ 81 w 83"/>
                      <a:gd name="T51" fmla="*/ 9 h 34"/>
                      <a:gd name="T52" fmla="*/ 83 w 83"/>
                      <a:gd name="T53" fmla="*/ 12 h 34"/>
                      <a:gd name="T54" fmla="*/ 81 w 83"/>
                      <a:gd name="T55" fmla="*/ 14 h 34"/>
                      <a:gd name="T56" fmla="*/ 81 w 83"/>
                      <a:gd name="T57" fmla="*/ 14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83" h="34">
                        <a:moveTo>
                          <a:pt x="81" y="14"/>
                        </a:moveTo>
                        <a:lnTo>
                          <a:pt x="81" y="14"/>
                        </a:lnTo>
                        <a:lnTo>
                          <a:pt x="69" y="26"/>
                        </a:lnTo>
                        <a:lnTo>
                          <a:pt x="61" y="34"/>
                        </a:lnTo>
                        <a:lnTo>
                          <a:pt x="61" y="34"/>
                        </a:lnTo>
                        <a:lnTo>
                          <a:pt x="61" y="32"/>
                        </a:lnTo>
                        <a:lnTo>
                          <a:pt x="61" y="29"/>
                        </a:lnTo>
                        <a:lnTo>
                          <a:pt x="59" y="27"/>
                        </a:lnTo>
                        <a:lnTo>
                          <a:pt x="56" y="24"/>
                        </a:lnTo>
                        <a:lnTo>
                          <a:pt x="49" y="22"/>
                        </a:lnTo>
                        <a:lnTo>
                          <a:pt x="40" y="20"/>
                        </a:lnTo>
                        <a:lnTo>
                          <a:pt x="40" y="20"/>
                        </a:lnTo>
                        <a:lnTo>
                          <a:pt x="24" y="19"/>
                        </a:lnTo>
                        <a:lnTo>
                          <a:pt x="10" y="19"/>
                        </a:lnTo>
                        <a:lnTo>
                          <a:pt x="0" y="20"/>
                        </a:lnTo>
                        <a:lnTo>
                          <a:pt x="0" y="20"/>
                        </a:lnTo>
                        <a:lnTo>
                          <a:pt x="4" y="17"/>
                        </a:lnTo>
                        <a:lnTo>
                          <a:pt x="14" y="10"/>
                        </a:lnTo>
                        <a:lnTo>
                          <a:pt x="29" y="4"/>
                        </a:lnTo>
                        <a:lnTo>
                          <a:pt x="37" y="2"/>
                        </a:lnTo>
                        <a:lnTo>
                          <a:pt x="47" y="0"/>
                        </a:lnTo>
                        <a:lnTo>
                          <a:pt x="47" y="0"/>
                        </a:lnTo>
                        <a:lnTo>
                          <a:pt x="64" y="0"/>
                        </a:lnTo>
                        <a:lnTo>
                          <a:pt x="76" y="4"/>
                        </a:lnTo>
                        <a:lnTo>
                          <a:pt x="79" y="7"/>
                        </a:lnTo>
                        <a:lnTo>
                          <a:pt x="81" y="9"/>
                        </a:lnTo>
                        <a:lnTo>
                          <a:pt x="83" y="12"/>
                        </a:lnTo>
                        <a:lnTo>
                          <a:pt x="81" y="14"/>
                        </a:lnTo>
                        <a:lnTo>
                          <a:pt x="81" y="14"/>
                        </a:lnTo>
                        <a:close/>
                      </a:path>
                    </a:pathLst>
                  </a:custGeom>
                  <a:solidFill>
                    <a:srgbClr val="CC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1" name="Freeform 71">
                    <a:extLst>
                      <a:ext uri="{FF2B5EF4-FFF2-40B4-BE49-F238E27FC236}">
                        <a16:creationId xmlns:a16="http://schemas.microsoft.com/office/drawing/2014/main" id="{89116161-001A-4A38-B778-5752B3A1B2C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64" y="2536"/>
                    <a:ext cx="47" cy="47"/>
                  </a:xfrm>
                  <a:custGeom>
                    <a:avLst/>
                    <a:gdLst>
                      <a:gd name="T0" fmla="*/ 40 w 47"/>
                      <a:gd name="T1" fmla="*/ 7 h 47"/>
                      <a:gd name="T2" fmla="*/ 40 w 47"/>
                      <a:gd name="T3" fmla="*/ 7 h 47"/>
                      <a:gd name="T4" fmla="*/ 40 w 47"/>
                      <a:gd name="T5" fmla="*/ 5 h 47"/>
                      <a:gd name="T6" fmla="*/ 37 w 47"/>
                      <a:gd name="T7" fmla="*/ 2 h 47"/>
                      <a:gd name="T8" fmla="*/ 33 w 47"/>
                      <a:gd name="T9" fmla="*/ 0 h 47"/>
                      <a:gd name="T10" fmla="*/ 30 w 47"/>
                      <a:gd name="T11" fmla="*/ 2 h 47"/>
                      <a:gd name="T12" fmla="*/ 27 w 47"/>
                      <a:gd name="T13" fmla="*/ 4 h 47"/>
                      <a:gd name="T14" fmla="*/ 20 w 47"/>
                      <a:gd name="T15" fmla="*/ 7 h 47"/>
                      <a:gd name="T16" fmla="*/ 20 w 47"/>
                      <a:gd name="T17" fmla="*/ 7 h 47"/>
                      <a:gd name="T18" fmla="*/ 13 w 47"/>
                      <a:gd name="T19" fmla="*/ 12 h 47"/>
                      <a:gd name="T20" fmla="*/ 10 w 47"/>
                      <a:gd name="T21" fmla="*/ 19 h 47"/>
                      <a:gd name="T22" fmla="*/ 3 w 47"/>
                      <a:gd name="T23" fmla="*/ 32 h 47"/>
                      <a:gd name="T24" fmla="*/ 0 w 47"/>
                      <a:gd name="T25" fmla="*/ 42 h 47"/>
                      <a:gd name="T26" fmla="*/ 0 w 47"/>
                      <a:gd name="T27" fmla="*/ 47 h 47"/>
                      <a:gd name="T28" fmla="*/ 0 w 47"/>
                      <a:gd name="T29" fmla="*/ 47 h 47"/>
                      <a:gd name="T30" fmla="*/ 5 w 47"/>
                      <a:gd name="T31" fmla="*/ 41 h 47"/>
                      <a:gd name="T32" fmla="*/ 11 w 47"/>
                      <a:gd name="T33" fmla="*/ 37 h 47"/>
                      <a:gd name="T34" fmla="*/ 20 w 47"/>
                      <a:gd name="T35" fmla="*/ 34 h 47"/>
                      <a:gd name="T36" fmla="*/ 20 w 47"/>
                      <a:gd name="T37" fmla="*/ 34 h 47"/>
                      <a:gd name="T38" fmla="*/ 28 w 47"/>
                      <a:gd name="T39" fmla="*/ 34 h 47"/>
                      <a:gd name="T40" fmla="*/ 37 w 47"/>
                      <a:gd name="T41" fmla="*/ 36 h 47"/>
                      <a:gd name="T42" fmla="*/ 43 w 47"/>
                      <a:gd name="T43" fmla="*/ 36 h 47"/>
                      <a:gd name="T44" fmla="*/ 45 w 47"/>
                      <a:gd name="T45" fmla="*/ 36 h 47"/>
                      <a:gd name="T46" fmla="*/ 47 w 47"/>
                      <a:gd name="T47" fmla="*/ 34 h 47"/>
                      <a:gd name="T48" fmla="*/ 47 w 47"/>
                      <a:gd name="T49" fmla="*/ 34 h 47"/>
                      <a:gd name="T50" fmla="*/ 47 w 47"/>
                      <a:gd name="T51" fmla="*/ 27 h 47"/>
                      <a:gd name="T52" fmla="*/ 43 w 47"/>
                      <a:gd name="T53" fmla="*/ 19 h 47"/>
                      <a:gd name="T54" fmla="*/ 40 w 47"/>
                      <a:gd name="T55" fmla="*/ 7 h 47"/>
                      <a:gd name="T56" fmla="*/ 40 w 47"/>
                      <a:gd name="T57" fmla="*/ 7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47" h="47">
                        <a:moveTo>
                          <a:pt x="40" y="7"/>
                        </a:moveTo>
                        <a:lnTo>
                          <a:pt x="40" y="7"/>
                        </a:lnTo>
                        <a:lnTo>
                          <a:pt x="40" y="5"/>
                        </a:lnTo>
                        <a:lnTo>
                          <a:pt x="37" y="2"/>
                        </a:lnTo>
                        <a:lnTo>
                          <a:pt x="33" y="0"/>
                        </a:lnTo>
                        <a:lnTo>
                          <a:pt x="30" y="2"/>
                        </a:lnTo>
                        <a:lnTo>
                          <a:pt x="27" y="4"/>
                        </a:lnTo>
                        <a:lnTo>
                          <a:pt x="20" y="7"/>
                        </a:lnTo>
                        <a:lnTo>
                          <a:pt x="20" y="7"/>
                        </a:lnTo>
                        <a:lnTo>
                          <a:pt x="13" y="12"/>
                        </a:lnTo>
                        <a:lnTo>
                          <a:pt x="10" y="19"/>
                        </a:lnTo>
                        <a:lnTo>
                          <a:pt x="3" y="32"/>
                        </a:lnTo>
                        <a:lnTo>
                          <a:pt x="0" y="42"/>
                        </a:lnTo>
                        <a:lnTo>
                          <a:pt x="0" y="47"/>
                        </a:lnTo>
                        <a:lnTo>
                          <a:pt x="0" y="47"/>
                        </a:lnTo>
                        <a:lnTo>
                          <a:pt x="5" y="41"/>
                        </a:lnTo>
                        <a:lnTo>
                          <a:pt x="11" y="37"/>
                        </a:lnTo>
                        <a:lnTo>
                          <a:pt x="20" y="34"/>
                        </a:lnTo>
                        <a:lnTo>
                          <a:pt x="20" y="34"/>
                        </a:lnTo>
                        <a:lnTo>
                          <a:pt x="28" y="34"/>
                        </a:lnTo>
                        <a:lnTo>
                          <a:pt x="37" y="36"/>
                        </a:lnTo>
                        <a:lnTo>
                          <a:pt x="43" y="36"/>
                        </a:lnTo>
                        <a:lnTo>
                          <a:pt x="45" y="36"/>
                        </a:lnTo>
                        <a:lnTo>
                          <a:pt x="47" y="34"/>
                        </a:lnTo>
                        <a:lnTo>
                          <a:pt x="47" y="34"/>
                        </a:lnTo>
                        <a:lnTo>
                          <a:pt x="47" y="27"/>
                        </a:lnTo>
                        <a:lnTo>
                          <a:pt x="43" y="19"/>
                        </a:lnTo>
                        <a:lnTo>
                          <a:pt x="40" y="7"/>
                        </a:lnTo>
                        <a:lnTo>
                          <a:pt x="40" y="7"/>
                        </a:lnTo>
                        <a:close/>
                      </a:path>
                    </a:pathLst>
                  </a:custGeom>
                  <a:solidFill>
                    <a:srgbClr val="CC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2" name="Freeform 72">
                    <a:extLst>
                      <a:ext uri="{FF2B5EF4-FFF2-40B4-BE49-F238E27FC236}">
                        <a16:creationId xmlns:a16="http://schemas.microsoft.com/office/drawing/2014/main" id="{C1080BCC-997F-4A0C-927A-DA538D3FC36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44" y="2603"/>
                    <a:ext cx="41" cy="47"/>
                  </a:xfrm>
                  <a:custGeom>
                    <a:avLst/>
                    <a:gdLst>
                      <a:gd name="T0" fmla="*/ 7 w 41"/>
                      <a:gd name="T1" fmla="*/ 0 h 47"/>
                      <a:gd name="T2" fmla="*/ 7 w 41"/>
                      <a:gd name="T3" fmla="*/ 0 h 47"/>
                      <a:gd name="T4" fmla="*/ 4 w 41"/>
                      <a:gd name="T5" fmla="*/ 9 h 47"/>
                      <a:gd name="T6" fmla="*/ 2 w 41"/>
                      <a:gd name="T7" fmla="*/ 19 h 47"/>
                      <a:gd name="T8" fmla="*/ 0 w 41"/>
                      <a:gd name="T9" fmla="*/ 27 h 47"/>
                      <a:gd name="T10" fmla="*/ 0 w 41"/>
                      <a:gd name="T11" fmla="*/ 27 h 47"/>
                      <a:gd name="T12" fmla="*/ 2 w 41"/>
                      <a:gd name="T13" fmla="*/ 31 h 47"/>
                      <a:gd name="T14" fmla="*/ 5 w 41"/>
                      <a:gd name="T15" fmla="*/ 36 h 47"/>
                      <a:gd name="T16" fmla="*/ 14 w 41"/>
                      <a:gd name="T17" fmla="*/ 42 h 47"/>
                      <a:gd name="T18" fmla="*/ 27 w 41"/>
                      <a:gd name="T19" fmla="*/ 47 h 47"/>
                      <a:gd name="T20" fmla="*/ 27 w 41"/>
                      <a:gd name="T21" fmla="*/ 47 h 47"/>
                      <a:gd name="T22" fmla="*/ 26 w 41"/>
                      <a:gd name="T23" fmla="*/ 44 h 47"/>
                      <a:gd name="T24" fmla="*/ 24 w 41"/>
                      <a:gd name="T25" fmla="*/ 37 h 47"/>
                      <a:gd name="T26" fmla="*/ 24 w 41"/>
                      <a:gd name="T27" fmla="*/ 29 h 47"/>
                      <a:gd name="T28" fmla="*/ 24 w 41"/>
                      <a:gd name="T29" fmla="*/ 24 h 47"/>
                      <a:gd name="T30" fmla="*/ 27 w 41"/>
                      <a:gd name="T31" fmla="*/ 21 h 47"/>
                      <a:gd name="T32" fmla="*/ 27 w 41"/>
                      <a:gd name="T33" fmla="*/ 21 h 47"/>
                      <a:gd name="T34" fmla="*/ 32 w 41"/>
                      <a:gd name="T35" fmla="*/ 14 h 47"/>
                      <a:gd name="T36" fmla="*/ 37 w 41"/>
                      <a:gd name="T37" fmla="*/ 7 h 47"/>
                      <a:gd name="T38" fmla="*/ 41 w 41"/>
                      <a:gd name="T39" fmla="*/ 0 h 47"/>
                      <a:gd name="T40" fmla="*/ 7 w 41"/>
                      <a:gd name="T41" fmla="*/ 0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41" h="47">
                        <a:moveTo>
                          <a:pt x="7" y="0"/>
                        </a:moveTo>
                        <a:lnTo>
                          <a:pt x="7" y="0"/>
                        </a:lnTo>
                        <a:lnTo>
                          <a:pt x="4" y="9"/>
                        </a:lnTo>
                        <a:lnTo>
                          <a:pt x="2" y="19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lnTo>
                          <a:pt x="2" y="31"/>
                        </a:lnTo>
                        <a:lnTo>
                          <a:pt x="5" y="36"/>
                        </a:lnTo>
                        <a:lnTo>
                          <a:pt x="14" y="42"/>
                        </a:lnTo>
                        <a:lnTo>
                          <a:pt x="27" y="47"/>
                        </a:lnTo>
                        <a:lnTo>
                          <a:pt x="27" y="47"/>
                        </a:lnTo>
                        <a:lnTo>
                          <a:pt x="26" y="44"/>
                        </a:lnTo>
                        <a:lnTo>
                          <a:pt x="24" y="37"/>
                        </a:lnTo>
                        <a:lnTo>
                          <a:pt x="24" y="29"/>
                        </a:lnTo>
                        <a:lnTo>
                          <a:pt x="24" y="24"/>
                        </a:lnTo>
                        <a:lnTo>
                          <a:pt x="27" y="21"/>
                        </a:lnTo>
                        <a:lnTo>
                          <a:pt x="27" y="21"/>
                        </a:lnTo>
                        <a:lnTo>
                          <a:pt x="32" y="14"/>
                        </a:lnTo>
                        <a:lnTo>
                          <a:pt x="37" y="7"/>
                        </a:lnTo>
                        <a:lnTo>
                          <a:pt x="41" y="0"/>
                        </a:lnTo>
                        <a:lnTo>
                          <a:pt x="7" y="0"/>
                        </a:lnTo>
                        <a:close/>
                      </a:path>
                    </a:pathLst>
                  </a:custGeom>
                  <a:solidFill>
                    <a:srgbClr val="CC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3" name="Freeform 73">
                    <a:extLst>
                      <a:ext uri="{FF2B5EF4-FFF2-40B4-BE49-F238E27FC236}">
                        <a16:creationId xmlns:a16="http://schemas.microsoft.com/office/drawing/2014/main" id="{FA95431C-CB5E-4000-A16C-8ECB1E30F04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94" y="2345"/>
                    <a:ext cx="336" cy="262"/>
                  </a:xfrm>
                  <a:custGeom>
                    <a:avLst/>
                    <a:gdLst>
                      <a:gd name="T0" fmla="*/ 282 w 336"/>
                      <a:gd name="T1" fmla="*/ 1 h 262"/>
                      <a:gd name="T2" fmla="*/ 173 w 336"/>
                      <a:gd name="T3" fmla="*/ 5 h 262"/>
                      <a:gd name="T4" fmla="*/ 143 w 336"/>
                      <a:gd name="T5" fmla="*/ 12 h 262"/>
                      <a:gd name="T6" fmla="*/ 126 w 336"/>
                      <a:gd name="T7" fmla="*/ 32 h 262"/>
                      <a:gd name="T8" fmla="*/ 118 w 336"/>
                      <a:gd name="T9" fmla="*/ 70 h 262"/>
                      <a:gd name="T10" fmla="*/ 118 w 336"/>
                      <a:gd name="T11" fmla="*/ 109 h 262"/>
                      <a:gd name="T12" fmla="*/ 128 w 336"/>
                      <a:gd name="T13" fmla="*/ 95 h 262"/>
                      <a:gd name="T14" fmla="*/ 141 w 336"/>
                      <a:gd name="T15" fmla="*/ 109 h 262"/>
                      <a:gd name="T16" fmla="*/ 145 w 336"/>
                      <a:gd name="T17" fmla="*/ 131 h 262"/>
                      <a:gd name="T18" fmla="*/ 155 w 336"/>
                      <a:gd name="T19" fmla="*/ 122 h 262"/>
                      <a:gd name="T20" fmla="*/ 166 w 336"/>
                      <a:gd name="T21" fmla="*/ 124 h 262"/>
                      <a:gd name="T22" fmla="*/ 168 w 336"/>
                      <a:gd name="T23" fmla="*/ 159 h 262"/>
                      <a:gd name="T24" fmla="*/ 158 w 336"/>
                      <a:gd name="T25" fmla="*/ 171 h 262"/>
                      <a:gd name="T26" fmla="*/ 113 w 336"/>
                      <a:gd name="T27" fmla="*/ 186 h 262"/>
                      <a:gd name="T28" fmla="*/ 104 w 336"/>
                      <a:gd name="T29" fmla="*/ 185 h 262"/>
                      <a:gd name="T30" fmla="*/ 71 w 336"/>
                      <a:gd name="T31" fmla="*/ 124 h 262"/>
                      <a:gd name="T32" fmla="*/ 44 w 336"/>
                      <a:gd name="T33" fmla="*/ 143 h 262"/>
                      <a:gd name="T34" fmla="*/ 37 w 336"/>
                      <a:gd name="T35" fmla="*/ 158 h 262"/>
                      <a:gd name="T36" fmla="*/ 50 w 336"/>
                      <a:gd name="T37" fmla="*/ 191 h 262"/>
                      <a:gd name="T38" fmla="*/ 5 w 336"/>
                      <a:gd name="T39" fmla="*/ 181 h 262"/>
                      <a:gd name="T40" fmla="*/ 3 w 336"/>
                      <a:gd name="T41" fmla="*/ 185 h 262"/>
                      <a:gd name="T42" fmla="*/ 0 w 336"/>
                      <a:gd name="T43" fmla="*/ 198 h 262"/>
                      <a:gd name="T44" fmla="*/ 10 w 336"/>
                      <a:gd name="T45" fmla="*/ 218 h 262"/>
                      <a:gd name="T46" fmla="*/ 17 w 336"/>
                      <a:gd name="T47" fmla="*/ 225 h 262"/>
                      <a:gd name="T48" fmla="*/ 34 w 336"/>
                      <a:gd name="T49" fmla="*/ 218 h 262"/>
                      <a:gd name="T50" fmla="*/ 50 w 336"/>
                      <a:gd name="T51" fmla="*/ 218 h 262"/>
                      <a:gd name="T52" fmla="*/ 54 w 336"/>
                      <a:gd name="T53" fmla="*/ 230 h 262"/>
                      <a:gd name="T54" fmla="*/ 50 w 336"/>
                      <a:gd name="T55" fmla="*/ 245 h 262"/>
                      <a:gd name="T56" fmla="*/ 59 w 336"/>
                      <a:gd name="T57" fmla="*/ 255 h 262"/>
                      <a:gd name="T58" fmla="*/ 76 w 336"/>
                      <a:gd name="T59" fmla="*/ 260 h 262"/>
                      <a:gd name="T60" fmla="*/ 91 w 336"/>
                      <a:gd name="T61" fmla="*/ 258 h 262"/>
                      <a:gd name="T62" fmla="*/ 92 w 336"/>
                      <a:gd name="T63" fmla="*/ 245 h 262"/>
                      <a:gd name="T64" fmla="*/ 99 w 336"/>
                      <a:gd name="T65" fmla="*/ 238 h 262"/>
                      <a:gd name="T66" fmla="*/ 121 w 336"/>
                      <a:gd name="T67" fmla="*/ 242 h 262"/>
                      <a:gd name="T68" fmla="*/ 192 w 336"/>
                      <a:gd name="T69" fmla="*/ 245 h 262"/>
                      <a:gd name="T70" fmla="*/ 225 w 336"/>
                      <a:gd name="T71" fmla="*/ 250 h 262"/>
                      <a:gd name="T72" fmla="*/ 232 w 336"/>
                      <a:gd name="T73" fmla="*/ 238 h 262"/>
                      <a:gd name="T74" fmla="*/ 230 w 336"/>
                      <a:gd name="T75" fmla="*/ 205 h 262"/>
                      <a:gd name="T76" fmla="*/ 220 w 336"/>
                      <a:gd name="T77" fmla="*/ 151 h 262"/>
                      <a:gd name="T78" fmla="*/ 218 w 336"/>
                      <a:gd name="T79" fmla="*/ 124 h 262"/>
                      <a:gd name="T80" fmla="*/ 224 w 336"/>
                      <a:gd name="T81" fmla="*/ 106 h 262"/>
                      <a:gd name="T82" fmla="*/ 239 w 336"/>
                      <a:gd name="T83" fmla="*/ 104 h 262"/>
                      <a:gd name="T84" fmla="*/ 281 w 336"/>
                      <a:gd name="T85" fmla="*/ 104 h 262"/>
                      <a:gd name="T86" fmla="*/ 316 w 336"/>
                      <a:gd name="T87" fmla="*/ 106 h 262"/>
                      <a:gd name="T88" fmla="*/ 324 w 336"/>
                      <a:gd name="T89" fmla="*/ 111 h 262"/>
                      <a:gd name="T90" fmla="*/ 333 w 336"/>
                      <a:gd name="T91" fmla="*/ 90 h 262"/>
                      <a:gd name="T92" fmla="*/ 336 w 336"/>
                      <a:gd name="T93" fmla="*/ 65 h 262"/>
                      <a:gd name="T94" fmla="*/ 329 w 336"/>
                      <a:gd name="T95" fmla="*/ 27 h 262"/>
                      <a:gd name="T96" fmla="*/ 324 w 336"/>
                      <a:gd name="T97" fmla="*/ 13 h 262"/>
                      <a:gd name="T98" fmla="*/ 306 w 336"/>
                      <a:gd name="T99" fmla="*/ 3 h 2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</a:cxnLst>
                    <a:rect l="0" t="0" r="r" b="b"/>
                    <a:pathLst>
                      <a:path w="336" h="262">
                        <a:moveTo>
                          <a:pt x="306" y="3"/>
                        </a:moveTo>
                        <a:lnTo>
                          <a:pt x="306" y="3"/>
                        </a:lnTo>
                        <a:lnTo>
                          <a:pt x="282" y="1"/>
                        </a:lnTo>
                        <a:lnTo>
                          <a:pt x="230" y="0"/>
                        </a:lnTo>
                        <a:lnTo>
                          <a:pt x="200" y="1"/>
                        </a:lnTo>
                        <a:lnTo>
                          <a:pt x="173" y="5"/>
                        </a:lnTo>
                        <a:lnTo>
                          <a:pt x="161" y="6"/>
                        </a:lnTo>
                        <a:lnTo>
                          <a:pt x="151" y="8"/>
                        </a:lnTo>
                        <a:lnTo>
                          <a:pt x="143" y="12"/>
                        </a:lnTo>
                        <a:lnTo>
                          <a:pt x="138" y="17"/>
                        </a:lnTo>
                        <a:lnTo>
                          <a:pt x="138" y="17"/>
                        </a:lnTo>
                        <a:lnTo>
                          <a:pt x="126" y="32"/>
                        </a:lnTo>
                        <a:lnTo>
                          <a:pt x="121" y="43"/>
                        </a:lnTo>
                        <a:lnTo>
                          <a:pt x="118" y="54"/>
                        </a:lnTo>
                        <a:lnTo>
                          <a:pt x="118" y="70"/>
                        </a:lnTo>
                        <a:lnTo>
                          <a:pt x="118" y="70"/>
                        </a:lnTo>
                        <a:lnTo>
                          <a:pt x="116" y="102"/>
                        </a:lnTo>
                        <a:lnTo>
                          <a:pt x="118" y="109"/>
                        </a:lnTo>
                        <a:lnTo>
                          <a:pt x="118" y="111"/>
                        </a:lnTo>
                        <a:lnTo>
                          <a:pt x="118" y="111"/>
                        </a:lnTo>
                        <a:lnTo>
                          <a:pt x="128" y="95"/>
                        </a:lnTo>
                        <a:lnTo>
                          <a:pt x="138" y="84"/>
                        </a:lnTo>
                        <a:lnTo>
                          <a:pt x="138" y="84"/>
                        </a:lnTo>
                        <a:lnTo>
                          <a:pt x="141" y="109"/>
                        </a:lnTo>
                        <a:lnTo>
                          <a:pt x="143" y="124"/>
                        </a:lnTo>
                        <a:lnTo>
                          <a:pt x="143" y="129"/>
                        </a:lnTo>
                        <a:lnTo>
                          <a:pt x="145" y="131"/>
                        </a:lnTo>
                        <a:lnTo>
                          <a:pt x="145" y="131"/>
                        </a:lnTo>
                        <a:lnTo>
                          <a:pt x="148" y="127"/>
                        </a:lnTo>
                        <a:lnTo>
                          <a:pt x="155" y="122"/>
                        </a:lnTo>
                        <a:lnTo>
                          <a:pt x="165" y="117"/>
                        </a:lnTo>
                        <a:lnTo>
                          <a:pt x="165" y="117"/>
                        </a:lnTo>
                        <a:lnTo>
                          <a:pt x="166" y="124"/>
                        </a:lnTo>
                        <a:lnTo>
                          <a:pt x="170" y="141"/>
                        </a:lnTo>
                        <a:lnTo>
                          <a:pt x="170" y="151"/>
                        </a:lnTo>
                        <a:lnTo>
                          <a:pt x="168" y="159"/>
                        </a:lnTo>
                        <a:lnTo>
                          <a:pt x="165" y="166"/>
                        </a:lnTo>
                        <a:lnTo>
                          <a:pt x="161" y="169"/>
                        </a:lnTo>
                        <a:lnTo>
                          <a:pt x="158" y="171"/>
                        </a:lnTo>
                        <a:lnTo>
                          <a:pt x="158" y="171"/>
                        </a:lnTo>
                        <a:lnTo>
                          <a:pt x="126" y="183"/>
                        </a:lnTo>
                        <a:lnTo>
                          <a:pt x="113" y="186"/>
                        </a:lnTo>
                        <a:lnTo>
                          <a:pt x="108" y="186"/>
                        </a:lnTo>
                        <a:lnTo>
                          <a:pt x="104" y="185"/>
                        </a:lnTo>
                        <a:lnTo>
                          <a:pt x="104" y="185"/>
                        </a:lnTo>
                        <a:lnTo>
                          <a:pt x="96" y="173"/>
                        </a:lnTo>
                        <a:lnTo>
                          <a:pt x="86" y="151"/>
                        </a:lnTo>
                        <a:lnTo>
                          <a:pt x="71" y="124"/>
                        </a:lnTo>
                        <a:lnTo>
                          <a:pt x="50" y="131"/>
                        </a:lnTo>
                        <a:lnTo>
                          <a:pt x="50" y="131"/>
                        </a:lnTo>
                        <a:lnTo>
                          <a:pt x="44" y="143"/>
                        </a:lnTo>
                        <a:lnTo>
                          <a:pt x="39" y="151"/>
                        </a:lnTo>
                        <a:lnTo>
                          <a:pt x="37" y="158"/>
                        </a:lnTo>
                        <a:lnTo>
                          <a:pt x="37" y="158"/>
                        </a:lnTo>
                        <a:lnTo>
                          <a:pt x="44" y="176"/>
                        </a:lnTo>
                        <a:lnTo>
                          <a:pt x="50" y="191"/>
                        </a:lnTo>
                        <a:lnTo>
                          <a:pt x="50" y="191"/>
                        </a:lnTo>
                        <a:lnTo>
                          <a:pt x="27" y="185"/>
                        </a:lnTo>
                        <a:lnTo>
                          <a:pt x="10" y="181"/>
                        </a:lnTo>
                        <a:lnTo>
                          <a:pt x="5" y="181"/>
                        </a:lnTo>
                        <a:lnTo>
                          <a:pt x="3" y="183"/>
                        </a:lnTo>
                        <a:lnTo>
                          <a:pt x="3" y="185"/>
                        </a:lnTo>
                        <a:lnTo>
                          <a:pt x="3" y="185"/>
                        </a:lnTo>
                        <a:lnTo>
                          <a:pt x="3" y="190"/>
                        </a:lnTo>
                        <a:lnTo>
                          <a:pt x="2" y="195"/>
                        </a:lnTo>
                        <a:lnTo>
                          <a:pt x="0" y="198"/>
                        </a:lnTo>
                        <a:lnTo>
                          <a:pt x="3" y="205"/>
                        </a:lnTo>
                        <a:lnTo>
                          <a:pt x="3" y="205"/>
                        </a:lnTo>
                        <a:lnTo>
                          <a:pt x="10" y="218"/>
                        </a:lnTo>
                        <a:lnTo>
                          <a:pt x="13" y="223"/>
                        </a:lnTo>
                        <a:lnTo>
                          <a:pt x="17" y="225"/>
                        </a:lnTo>
                        <a:lnTo>
                          <a:pt x="17" y="225"/>
                        </a:lnTo>
                        <a:lnTo>
                          <a:pt x="20" y="225"/>
                        </a:lnTo>
                        <a:lnTo>
                          <a:pt x="23" y="223"/>
                        </a:lnTo>
                        <a:lnTo>
                          <a:pt x="34" y="218"/>
                        </a:lnTo>
                        <a:lnTo>
                          <a:pt x="44" y="216"/>
                        </a:lnTo>
                        <a:lnTo>
                          <a:pt x="47" y="216"/>
                        </a:lnTo>
                        <a:lnTo>
                          <a:pt x="50" y="218"/>
                        </a:lnTo>
                        <a:lnTo>
                          <a:pt x="50" y="218"/>
                        </a:lnTo>
                        <a:lnTo>
                          <a:pt x="54" y="225"/>
                        </a:lnTo>
                        <a:lnTo>
                          <a:pt x="54" y="230"/>
                        </a:lnTo>
                        <a:lnTo>
                          <a:pt x="52" y="237"/>
                        </a:lnTo>
                        <a:lnTo>
                          <a:pt x="50" y="245"/>
                        </a:lnTo>
                        <a:lnTo>
                          <a:pt x="50" y="245"/>
                        </a:lnTo>
                        <a:lnTo>
                          <a:pt x="50" y="248"/>
                        </a:lnTo>
                        <a:lnTo>
                          <a:pt x="52" y="252"/>
                        </a:lnTo>
                        <a:lnTo>
                          <a:pt x="59" y="255"/>
                        </a:lnTo>
                        <a:lnTo>
                          <a:pt x="71" y="258"/>
                        </a:lnTo>
                        <a:lnTo>
                          <a:pt x="71" y="258"/>
                        </a:lnTo>
                        <a:lnTo>
                          <a:pt x="76" y="260"/>
                        </a:lnTo>
                        <a:lnTo>
                          <a:pt x="82" y="262"/>
                        </a:lnTo>
                        <a:lnTo>
                          <a:pt x="87" y="260"/>
                        </a:lnTo>
                        <a:lnTo>
                          <a:pt x="91" y="258"/>
                        </a:lnTo>
                        <a:lnTo>
                          <a:pt x="91" y="258"/>
                        </a:lnTo>
                        <a:lnTo>
                          <a:pt x="92" y="253"/>
                        </a:lnTo>
                        <a:lnTo>
                          <a:pt x="92" y="245"/>
                        </a:lnTo>
                        <a:lnTo>
                          <a:pt x="94" y="242"/>
                        </a:lnTo>
                        <a:lnTo>
                          <a:pt x="96" y="238"/>
                        </a:lnTo>
                        <a:lnTo>
                          <a:pt x="99" y="238"/>
                        </a:lnTo>
                        <a:lnTo>
                          <a:pt x="104" y="238"/>
                        </a:lnTo>
                        <a:lnTo>
                          <a:pt x="104" y="238"/>
                        </a:lnTo>
                        <a:lnTo>
                          <a:pt x="121" y="242"/>
                        </a:lnTo>
                        <a:lnTo>
                          <a:pt x="145" y="243"/>
                        </a:lnTo>
                        <a:lnTo>
                          <a:pt x="192" y="245"/>
                        </a:lnTo>
                        <a:lnTo>
                          <a:pt x="192" y="245"/>
                        </a:lnTo>
                        <a:lnTo>
                          <a:pt x="208" y="247"/>
                        </a:lnTo>
                        <a:lnTo>
                          <a:pt x="220" y="250"/>
                        </a:lnTo>
                        <a:lnTo>
                          <a:pt x="225" y="250"/>
                        </a:lnTo>
                        <a:lnTo>
                          <a:pt x="229" y="248"/>
                        </a:lnTo>
                        <a:lnTo>
                          <a:pt x="230" y="245"/>
                        </a:lnTo>
                        <a:lnTo>
                          <a:pt x="232" y="238"/>
                        </a:lnTo>
                        <a:lnTo>
                          <a:pt x="232" y="238"/>
                        </a:lnTo>
                        <a:lnTo>
                          <a:pt x="232" y="221"/>
                        </a:lnTo>
                        <a:lnTo>
                          <a:pt x="230" y="205"/>
                        </a:lnTo>
                        <a:lnTo>
                          <a:pt x="225" y="178"/>
                        </a:lnTo>
                        <a:lnTo>
                          <a:pt x="225" y="178"/>
                        </a:lnTo>
                        <a:lnTo>
                          <a:pt x="220" y="151"/>
                        </a:lnTo>
                        <a:lnTo>
                          <a:pt x="218" y="136"/>
                        </a:lnTo>
                        <a:lnTo>
                          <a:pt x="218" y="124"/>
                        </a:lnTo>
                        <a:lnTo>
                          <a:pt x="218" y="124"/>
                        </a:lnTo>
                        <a:lnTo>
                          <a:pt x="220" y="116"/>
                        </a:lnTo>
                        <a:lnTo>
                          <a:pt x="222" y="109"/>
                        </a:lnTo>
                        <a:lnTo>
                          <a:pt x="224" y="106"/>
                        </a:lnTo>
                        <a:lnTo>
                          <a:pt x="227" y="104"/>
                        </a:lnTo>
                        <a:lnTo>
                          <a:pt x="232" y="104"/>
                        </a:lnTo>
                        <a:lnTo>
                          <a:pt x="239" y="104"/>
                        </a:lnTo>
                        <a:lnTo>
                          <a:pt x="239" y="104"/>
                        </a:lnTo>
                        <a:lnTo>
                          <a:pt x="257" y="106"/>
                        </a:lnTo>
                        <a:lnTo>
                          <a:pt x="281" y="104"/>
                        </a:lnTo>
                        <a:lnTo>
                          <a:pt x="313" y="104"/>
                        </a:lnTo>
                        <a:lnTo>
                          <a:pt x="313" y="104"/>
                        </a:lnTo>
                        <a:lnTo>
                          <a:pt x="316" y="106"/>
                        </a:lnTo>
                        <a:lnTo>
                          <a:pt x="318" y="107"/>
                        </a:lnTo>
                        <a:lnTo>
                          <a:pt x="323" y="111"/>
                        </a:lnTo>
                        <a:lnTo>
                          <a:pt x="324" y="111"/>
                        </a:lnTo>
                        <a:lnTo>
                          <a:pt x="328" y="107"/>
                        </a:lnTo>
                        <a:lnTo>
                          <a:pt x="329" y="101"/>
                        </a:lnTo>
                        <a:lnTo>
                          <a:pt x="333" y="90"/>
                        </a:lnTo>
                        <a:lnTo>
                          <a:pt x="333" y="90"/>
                        </a:lnTo>
                        <a:lnTo>
                          <a:pt x="334" y="77"/>
                        </a:lnTo>
                        <a:lnTo>
                          <a:pt x="336" y="65"/>
                        </a:lnTo>
                        <a:lnTo>
                          <a:pt x="334" y="54"/>
                        </a:lnTo>
                        <a:lnTo>
                          <a:pt x="334" y="43"/>
                        </a:lnTo>
                        <a:lnTo>
                          <a:pt x="329" y="27"/>
                        </a:lnTo>
                        <a:lnTo>
                          <a:pt x="326" y="17"/>
                        </a:lnTo>
                        <a:lnTo>
                          <a:pt x="326" y="17"/>
                        </a:lnTo>
                        <a:lnTo>
                          <a:pt x="324" y="13"/>
                        </a:lnTo>
                        <a:lnTo>
                          <a:pt x="321" y="12"/>
                        </a:lnTo>
                        <a:lnTo>
                          <a:pt x="314" y="6"/>
                        </a:lnTo>
                        <a:lnTo>
                          <a:pt x="306" y="3"/>
                        </a:lnTo>
                        <a:lnTo>
                          <a:pt x="306" y="3"/>
                        </a:lnTo>
                        <a:close/>
                      </a:path>
                    </a:pathLst>
                  </a:custGeom>
                  <a:solidFill>
                    <a:srgbClr val="E652AA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4" name="Freeform 74">
                    <a:extLst>
                      <a:ext uri="{FF2B5EF4-FFF2-40B4-BE49-F238E27FC236}">
                        <a16:creationId xmlns:a16="http://schemas.microsoft.com/office/drawing/2014/main" id="{6264F05C-D4D3-4230-8254-F5E180CDA9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24" y="1849"/>
                    <a:ext cx="209" cy="76"/>
                  </a:xfrm>
                  <a:custGeom>
                    <a:avLst/>
                    <a:gdLst>
                      <a:gd name="T0" fmla="*/ 209 w 209"/>
                      <a:gd name="T1" fmla="*/ 56 h 76"/>
                      <a:gd name="T2" fmla="*/ 209 w 209"/>
                      <a:gd name="T3" fmla="*/ 56 h 76"/>
                      <a:gd name="T4" fmla="*/ 178 w 209"/>
                      <a:gd name="T5" fmla="*/ 61 h 76"/>
                      <a:gd name="T6" fmla="*/ 157 w 209"/>
                      <a:gd name="T7" fmla="*/ 62 h 76"/>
                      <a:gd name="T8" fmla="*/ 146 w 209"/>
                      <a:gd name="T9" fmla="*/ 62 h 76"/>
                      <a:gd name="T10" fmla="*/ 141 w 209"/>
                      <a:gd name="T11" fmla="*/ 62 h 76"/>
                      <a:gd name="T12" fmla="*/ 141 w 209"/>
                      <a:gd name="T13" fmla="*/ 62 h 76"/>
                      <a:gd name="T14" fmla="*/ 128 w 209"/>
                      <a:gd name="T15" fmla="*/ 56 h 76"/>
                      <a:gd name="T16" fmla="*/ 108 w 209"/>
                      <a:gd name="T17" fmla="*/ 46 h 76"/>
                      <a:gd name="T18" fmla="*/ 88 w 209"/>
                      <a:gd name="T19" fmla="*/ 31 h 76"/>
                      <a:gd name="T20" fmla="*/ 81 w 209"/>
                      <a:gd name="T21" fmla="*/ 24 h 76"/>
                      <a:gd name="T22" fmla="*/ 74 w 209"/>
                      <a:gd name="T23" fmla="*/ 15 h 76"/>
                      <a:gd name="T24" fmla="*/ 74 w 209"/>
                      <a:gd name="T25" fmla="*/ 15 h 76"/>
                      <a:gd name="T26" fmla="*/ 71 w 209"/>
                      <a:gd name="T27" fmla="*/ 12 h 76"/>
                      <a:gd name="T28" fmla="*/ 67 w 209"/>
                      <a:gd name="T29" fmla="*/ 9 h 76"/>
                      <a:gd name="T30" fmla="*/ 57 w 209"/>
                      <a:gd name="T31" fmla="*/ 5 h 76"/>
                      <a:gd name="T32" fmla="*/ 46 w 209"/>
                      <a:gd name="T33" fmla="*/ 2 h 76"/>
                      <a:gd name="T34" fmla="*/ 34 w 209"/>
                      <a:gd name="T35" fmla="*/ 0 h 76"/>
                      <a:gd name="T36" fmla="*/ 12 w 209"/>
                      <a:gd name="T37" fmla="*/ 0 h 76"/>
                      <a:gd name="T38" fmla="*/ 0 w 209"/>
                      <a:gd name="T39" fmla="*/ 2 h 76"/>
                      <a:gd name="T40" fmla="*/ 0 w 209"/>
                      <a:gd name="T41" fmla="*/ 2 h 76"/>
                      <a:gd name="T42" fmla="*/ 14 w 209"/>
                      <a:gd name="T43" fmla="*/ 22 h 76"/>
                      <a:gd name="T44" fmla="*/ 14 w 209"/>
                      <a:gd name="T45" fmla="*/ 22 h 76"/>
                      <a:gd name="T46" fmla="*/ 24 w 209"/>
                      <a:gd name="T47" fmla="*/ 39 h 76"/>
                      <a:gd name="T48" fmla="*/ 29 w 209"/>
                      <a:gd name="T49" fmla="*/ 49 h 76"/>
                      <a:gd name="T50" fmla="*/ 36 w 209"/>
                      <a:gd name="T51" fmla="*/ 57 h 76"/>
                      <a:gd name="T52" fmla="*/ 44 w 209"/>
                      <a:gd name="T53" fmla="*/ 66 h 76"/>
                      <a:gd name="T54" fmla="*/ 54 w 209"/>
                      <a:gd name="T55" fmla="*/ 71 h 76"/>
                      <a:gd name="T56" fmla="*/ 66 w 209"/>
                      <a:gd name="T57" fmla="*/ 76 h 76"/>
                      <a:gd name="T58" fmla="*/ 81 w 209"/>
                      <a:gd name="T59" fmla="*/ 76 h 76"/>
                      <a:gd name="T60" fmla="*/ 81 w 209"/>
                      <a:gd name="T61" fmla="*/ 76 h 76"/>
                      <a:gd name="T62" fmla="*/ 120 w 209"/>
                      <a:gd name="T63" fmla="*/ 74 h 76"/>
                      <a:gd name="T64" fmla="*/ 162 w 209"/>
                      <a:gd name="T65" fmla="*/ 74 h 76"/>
                      <a:gd name="T66" fmla="*/ 209 w 209"/>
                      <a:gd name="T67" fmla="*/ 76 h 76"/>
                      <a:gd name="T68" fmla="*/ 209 w 209"/>
                      <a:gd name="T69" fmla="*/ 56 h 7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09" h="76">
                        <a:moveTo>
                          <a:pt x="209" y="56"/>
                        </a:moveTo>
                        <a:lnTo>
                          <a:pt x="209" y="56"/>
                        </a:lnTo>
                        <a:lnTo>
                          <a:pt x="178" y="61"/>
                        </a:lnTo>
                        <a:lnTo>
                          <a:pt x="157" y="62"/>
                        </a:lnTo>
                        <a:lnTo>
                          <a:pt x="146" y="62"/>
                        </a:lnTo>
                        <a:lnTo>
                          <a:pt x="141" y="62"/>
                        </a:lnTo>
                        <a:lnTo>
                          <a:pt x="141" y="62"/>
                        </a:lnTo>
                        <a:lnTo>
                          <a:pt x="128" y="56"/>
                        </a:lnTo>
                        <a:lnTo>
                          <a:pt x="108" y="46"/>
                        </a:lnTo>
                        <a:lnTo>
                          <a:pt x="88" y="31"/>
                        </a:lnTo>
                        <a:lnTo>
                          <a:pt x="81" y="24"/>
                        </a:lnTo>
                        <a:lnTo>
                          <a:pt x="74" y="15"/>
                        </a:lnTo>
                        <a:lnTo>
                          <a:pt x="74" y="15"/>
                        </a:lnTo>
                        <a:lnTo>
                          <a:pt x="71" y="12"/>
                        </a:lnTo>
                        <a:lnTo>
                          <a:pt x="67" y="9"/>
                        </a:lnTo>
                        <a:lnTo>
                          <a:pt x="57" y="5"/>
                        </a:lnTo>
                        <a:lnTo>
                          <a:pt x="46" y="2"/>
                        </a:lnTo>
                        <a:lnTo>
                          <a:pt x="34" y="0"/>
                        </a:lnTo>
                        <a:lnTo>
                          <a:pt x="12" y="0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14" y="22"/>
                        </a:lnTo>
                        <a:lnTo>
                          <a:pt x="14" y="22"/>
                        </a:lnTo>
                        <a:lnTo>
                          <a:pt x="24" y="39"/>
                        </a:lnTo>
                        <a:lnTo>
                          <a:pt x="29" y="49"/>
                        </a:lnTo>
                        <a:lnTo>
                          <a:pt x="36" y="57"/>
                        </a:lnTo>
                        <a:lnTo>
                          <a:pt x="44" y="66"/>
                        </a:lnTo>
                        <a:lnTo>
                          <a:pt x="54" y="71"/>
                        </a:lnTo>
                        <a:lnTo>
                          <a:pt x="66" y="76"/>
                        </a:lnTo>
                        <a:lnTo>
                          <a:pt x="81" y="76"/>
                        </a:lnTo>
                        <a:lnTo>
                          <a:pt x="81" y="76"/>
                        </a:lnTo>
                        <a:lnTo>
                          <a:pt x="120" y="74"/>
                        </a:lnTo>
                        <a:lnTo>
                          <a:pt x="162" y="74"/>
                        </a:lnTo>
                        <a:lnTo>
                          <a:pt x="209" y="76"/>
                        </a:lnTo>
                        <a:lnTo>
                          <a:pt x="209" y="56"/>
                        </a:lnTo>
                        <a:close/>
                      </a:path>
                    </a:pathLst>
                  </a:custGeom>
                  <a:solidFill>
                    <a:srgbClr val="CC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5" name="Freeform 75">
                    <a:extLst>
                      <a:ext uri="{FF2B5EF4-FFF2-40B4-BE49-F238E27FC236}">
                        <a16:creationId xmlns:a16="http://schemas.microsoft.com/office/drawing/2014/main" id="{6D7F7EAE-F598-4098-8EB4-00D32CA57BB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90" y="1804"/>
                    <a:ext cx="33" cy="60"/>
                  </a:xfrm>
                  <a:custGeom>
                    <a:avLst/>
                    <a:gdLst>
                      <a:gd name="T0" fmla="*/ 0 w 33"/>
                      <a:gd name="T1" fmla="*/ 54 h 60"/>
                      <a:gd name="T2" fmla="*/ 0 w 33"/>
                      <a:gd name="T3" fmla="*/ 54 h 60"/>
                      <a:gd name="T4" fmla="*/ 6 w 33"/>
                      <a:gd name="T5" fmla="*/ 45 h 60"/>
                      <a:gd name="T6" fmla="*/ 10 w 33"/>
                      <a:gd name="T7" fmla="*/ 37 h 60"/>
                      <a:gd name="T8" fmla="*/ 13 w 33"/>
                      <a:gd name="T9" fmla="*/ 27 h 60"/>
                      <a:gd name="T10" fmla="*/ 13 w 33"/>
                      <a:gd name="T11" fmla="*/ 27 h 60"/>
                      <a:gd name="T12" fmla="*/ 13 w 33"/>
                      <a:gd name="T13" fmla="*/ 17 h 60"/>
                      <a:gd name="T14" fmla="*/ 10 w 33"/>
                      <a:gd name="T15" fmla="*/ 8 h 60"/>
                      <a:gd name="T16" fmla="*/ 6 w 33"/>
                      <a:gd name="T17" fmla="*/ 0 h 60"/>
                      <a:gd name="T18" fmla="*/ 6 w 33"/>
                      <a:gd name="T19" fmla="*/ 0 h 60"/>
                      <a:gd name="T20" fmla="*/ 12 w 33"/>
                      <a:gd name="T21" fmla="*/ 2 h 60"/>
                      <a:gd name="T22" fmla="*/ 20 w 33"/>
                      <a:gd name="T23" fmla="*/ 8 h 60"/>
                      <a:gd name="T24" fmla="*/ 30 w 33"/>
                      <a:gd name="T25" fmla="*/ 17 h 60"/>
                      <a:gd name="T26" fmla="*/ 32 w 33"/>
                      <a:gd name="T27" fmla="*/ 22 h 60"/>
                      <a:gd name="T28" fmla="*/ 33 w 33"/>
                      <a:gd name="T29" fmla="*/ 27 h 60"/>
                      <a:gd name="T30" fmla="*/ 33 w 33"/>
                      <a:gd name="T31" fmla="*/ 27 h 60"/>
                      <a:gd name="T32" fmla="*/ 32 w 33"/>
                      <a:gd name="T33" fmla="*/ 39 h 60"/>
                      <a:gd name="T34" fmla="*/ 30 w 33"/>
                      <a:gd name="T35" fmla="*/ 49 h 60"/>
                      <a:gd name="T36" fmla="*/ 27 w 33"/>
                      <a:gd name="T37" fmla="*/ 60 h 60"/>
                      <a:gd name="T38" fmla="*/ 0 w 33"/>
                      <a:gd name="T39" fmla="*/ 54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3" h="60">
                        <a:moveTo>
                          <a:pt x="0" y="54"/>
                        </a:moveTo>
                        <a:lnTo>
                          <a:pt x="0" y="54"/>
                        </a:lnTo>
                        <a:lnTo>
                          <a:pt x="6" y="45"/>
                        </a:lnTo>
                        <a:lnTo>
                          <a:pt x="10" y="37"/>
                        </a:lnTo>
                        <a:lnTo>
                          <a:pt x="13" y="27"/>
                        </a:lnTo>
                        <a:lnTo>
                          <a:pt x="13" y="27"/>
                        </a:lnTo>
                        <a:lnTo>
                          <a:pt x="13" y="17"/>
                        </a:lnTo>
                        <a:lnTo>
                          <a:pt x="10" y="8"/>
                        </a:lnTo>
                        <a:lnTo>
                          <a:pt x="6" y="0"/>
                        </a:lnTo>
                        <a:lnTo>
                          <a:pt x="6" y="0"/>
                        </a:lnTo>
                        <a:lnTo>
                          <a:pt x="12" y="2"/>
                        </a:lnTo>
                        <a:lnTo>
                          <a:pt x="20" y="8"/>
                        </a:lnTo>
                        <a:lnTo>
                          <a:pt x="30" y="17"/>
                        </a:lnTo>
                        <a:lnTo>
                          <a:pt x="32" y="22"/>
                        </a:lnTo>
                        <a:lnTo>
                          <a:pt x="33" y="27"/>
                        </a:lnTo>
                        <a:lnTo>
                          <a:pt x="33" y="27"/>
                        </a:lnTo>
                        <a:lnTo>
                          <a:pt x="32" y="39"/>
                        </a:lnTo>
                        <a:lnTo>
                          <a:pt x="30" y="49"/>
                        </a:lnTo>
                        <a:lnTo>
                          <a:pt x="27" y="60"/>
                        </a:lnTo>
                        <a:lnTo>
                          <a:pt x="0" y="54"/>
                        </a:lnTo>
                        <a:close/>
                      </a:path>
                    </a:pathLst>
                  </a:custGeom>
                  <a:solidFill>
                    <a:srgbClr val="CC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6" name="Freeform 76">
                    <a:extLst>
                      <a:ext uri="{FF2B5EF4-FFF2-40B4-BE49-F238E27FC236}">
                        <a16:creationId xmlns:a16="http://schemas.microsoft.com/office/drawing/2014/main" id="{449FF349-ED71-42E5-BB97-B8968263390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69" y="1858"/>
                    <a:ext cx="74" cy="47"/>
                  </a:xfrm>
                  <a:custGeom>
                    <a:avLst/>
                    <a:gdLst>
                      <a:gd name="T0" fmla="*/ 74 w 74"/>
                      <a:gd name="T1" fmla="*/ 20 h 47"/>
                      <a:gd name="T2" fmla="*/ 54 w 74"/>
                      <a:gd name="T3" fmla="*/ 47 h 47"/>
                      <a:gd name="T4" fmla="*/ 54 w 74"/>
                      <a:gd name="T5" fmla="*/ 47 h 47"/>
                      <a:gd name="T6" fmla="*/ 42 w 74"/>
                      <a:gd name="T7" fmla="*/ 37 h 47"/>
                      <a:gd name="T8" fmla="*/ 30 w 74"/>
                      <a:gd name="T9" fmla="*/ 30 h 47"/>
                      <a:gd name="T10" fmla="*/ 20 w 74"/>
                      <a:gd name="T11" fmla="*/ 27 h 47"/>
                      <a:gd name="T12" fmla="*/ 20 w 74"/>
                      <a:gd name="T13" fmla="*/ 27 h 47"/>
                      <a:gd name="T14" fmla="*/ 12 w 74"/>
                      <a:gd name="T15" fmla="*/ 25 h 47"/>
                      <a:gd name="T16" fmla="*/ 5 w 74"/>
                      <a:gd name="T17" fmla="*/ 27 h 47"/>
                      <a:gd name="T18" fmla="*/ 0 w 74"/>
                      <a:gd name="T19" fmla="*/ 27 h 47"/>
                      <a:gd name="T20" fmla="*/ 0 w 74"/>
                      <a:gd name="T21" fmla="*/ 27 h 47"/>
                      <a:gd name="T22" fmla="*/ 8 w 74"/>
                      <a:gd name="T23" fmla="*/ 13 h 47"/>
                      <a:gd name="T24" fmla="*/ 17 w 74"/>
                      <a:gd name="T25" fmla="*/ 3 h 47"/>
                      <a:gd name="T26" fmla="*/ 22 w 74"/>
                      <a:gd name="T27" fmla="*/ 1 h 47"/>
                      <a:gd name="T28" fmla="*/ 27 w 74"/>
                      <a:gd name="T29" fmla="*/ 0 h 47"/>
                      <a:gd name="T30" fmla="*/ 27 w 74"/>
                      <a:gd name="T31" fmla="*/ 0 h 47"/>
                      <a:gd name="T32" fmla="*/ 32 w 74"/>
                      <a:gd name="T33" fmla="*/ 1 h 47"/>
                      <a:gd name="T34" fmla="*/ 38 w 74"/>
                      <a:gd name="T35" fmla="*/ 3 h 47"/>
                      <a:gd name="T36" fmla="*/ 55 w 74"/>
                      <a:gd name="T37" fmla="*/ 10 h 47"/>
                      <a:gd name="T38" fmla="*/ 74 w 74"/>
                      <a:gd name="T39" fmla="*/ 20 h 47"/>
                      <a:gd name="T40" fmla="*/ 74 w 74"/>
                      <a:gd name="T41" fmla="*/ 20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74" h="47">
                        <a:moveTo>
                          <a:pt x="74" y="20"/>
                        </a:moveTo>
                        <a:lnTo>
                          <a:pt x="54" y="47"/>
                        </a:lnTo>
                        <a:lnTo>
                          <a:pt x="54" y="47"/>
                        </a:lnTo>
                        <a:lnTo>
                          <a:pt x="42" y="37"/>
                        </a:lnTo>
                        <a:lnTo>
                          <a:pt x="30" y="30"/>
                        </a:lnTo>
                        <a:lnTo>
                          <a:pt x="20" y="27"/>
                        </a:lnTo>
                        <a:lnTo>
                          <a:pt x="20" y="27"/>
                        </a:lnTo>
                        <a:lnTo>
                          <a:pt x="12" y="25"/>
                        </a:lnTo>
                        <a:lnTo>
                          <a:pt x="5" y="27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lnTo>
                          <a:pt x="8" y="13"/>
                        </a:lnTo>
                        <a:lnTo>
                          <a:pt x="17" y="3"/>
                        </a:lnTo>
                        <a:lnTo>
                          <a:pt x="22" y="1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1"/>
                        </a:lnTo>
                        <a:lnTo>
                          <a:pt x="38" y="3"/>
                        </a:lnTo>
                        <a:lnTo>
                          <a:pt x="55" y="10"/>
                        </a:lnTo>
                        <a:lnTo>
                          <a:pt x="74" y="20"/>
                        </a:lnTo>
                        <a:lnTo>
                          <a:pt x="74" y="20"/>
                        </a:lnTo>
                        <a:close/>
                      </a:path>
                    </a:pathLst>
                  </a:custGeom>
                  <a:solidFill>
                    <a:srgbClr val="CC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7" name="Freeform 77">
                    <a:extLst>
                      <a:ext uri="{FF2B5EF4-FFF2-40B4-BE49-F238E27FC236}">
                        <a16:creationId xmlns:a16="http://schemas.microsoft.com/office/drawing/2014/main" id="{11E5013B-7DCB-4484-ACA0-8AA3A43F5E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75" y="1952"/>
                    <a:ext cx="68" cy="40"/>
                  </a:xfrm>
                  <a:custGeom>
                    <a:avLst/>
                    <a:gdLst>
                      <a:gd name="T0" fmla="*/ 48 w 68"/>
                      <a:gd name="T1" fmla="*/ 0 h 40"/>
                      <a:gd name="T2" fmla="*/ 48 w 68"/>
                      <a:gd name="T3" fmla="*/ 0 h 40"/>
                      <a:gd name="T4" fmla="*/ 41 w 68"/>
                      <a:gd name="T5" fmla="*/ 0 h 40"/>
                      <a:gd name="T6" fmla="*/ 29 w 68"/>
                      <a:gd name="T7" fmla="*/ 0 h 40"/>
                      <a:gd name="T8" fmla="*/ 22 w 68"/>
                      <a:gd name="T9" fmla="*/ 1 h 40"/>
                      <a:gd name="T10" fmla="*/ 17 w 68"/>
                      <a:gd name="T11" fmla="*/ 3 h 40"/>
                      <a:gd name="T12" fmla="*/ 11 w 68"/>
                      <a:gd name="T13" fmla="*/ 8 h 40"/>
                      <a:gd name="T14" fmla="*/ 7 w 68"/>
                      <a:gd name="T15" fmla="*/ 13 h 40"/>
                      <a:gd name="T16" fmla="*/ 7 w 68"/>
                      <a:gd name="T17" fmla="*/ 13 h 40"/>
                      <a:gd name="T18" fmla="*/ 2 w 68"/>
                      <a:gd name="T19" fmla="*/ 25 h 40"/>
                      <a:gd name="T20" fmla="*/ 0 w 68"/>
                      <a:gd name="T21" fmla="*/ 33 h 40"/>
                      <a:gd name="T22" fmla="*/ 0 w 68"/>
                      <a:gd name="T23" fmla="*/ 40 h 40"/>
                      <a:gd name="T24" fmla="*/ 0 w 68"/>
                      <a:gd name="T25" fmla="*/ 40 h 40"/>
                      <a:gd name="T26" fmla="*/ 11 w 68"/>
                      <a:gd name="T27" fmla="*/ 38 h 40"/>
                      <a:gd name="T28" fmla="*/ 21 w 68"/>
                      <a:gd name="T29" fmla="*/ 37 h 40"/>
                      <a:gd name="T30" fmla="*/ 27 w 68"/>
                      <a:gd name="T31" fmla="*/ 33 h 40"/>
                      <a:gd name="T32" fmla="*/ 27 w 68"/>
                      <a:gd name="T33" fmla="*/ 33 h 40"/>
                      <a:gd name="T34" fmla="*/ 37 w 68"/>
                      <a:gd name="T35" fmla="*/ 30 h 40"/>
                      <a:gd name="T36" fmla="*/ 53 w 68"/>
                      <a:gd name="T37" fmla="*/ 27 h 40"/>
                      <a:gd name="T38" fmla="*/ 68 w 68"/>
                      <a:gd name="T39" fmla="*/ 27 h 40"/>
                      <a:gd name="T40" fmla="*/ 68 w 68"/>
                      <a:gd name="T41" fmla="*/ 27 h 40"/>
                      <a:gd name="T42" fmla="*/ 66 w 68"/>
                      <a:gd name="T43" fmla="*/ 27 h 40"/>
                      <a:gd name="T44" fmla="*/ 64 w 68"/>
                      <a:gd name="T45" fmla="*/ 23 h 40"/>
                      <a:gd name="T46" fmla="*/ 58 w 68"/>
                      <a:gd name="T47" fmla="*/ 15 h 40"/>
                      <a:gd name="T48" fmla="*/ 53 w 68"/>
                      <a:gd name="T49" fmla="*/ 5 h 40"/>
                      <a:gd name="T50" fmla="*/ 49 w 68"/>
                      <a:gd name="T51" fmla="*/ 1 h 40"/>
                      <a:gd name="T52" fmla="*/ 48 w 68"/>
                      <a:gd name="T53" fmla="*/ 0 h 40"/>
                      <a:gd name="T54" fmla="*/ 48 w 68"/>
                      <a:gd name="T55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68" h="40">
                        <a:moveTo>
                          <a:pt x="48" y="0"/>
                        </a:moveTo>
                        <a:lnTo>
                          <a:pt x="48" y="0"/>
                        </a:lnTo>
                        <a:lnTo>
                          <a:pt x="41" y="0"/>
                        </a:lnTo>
                        <a:lnTo>
                          <a:pt x="29" y="0"/>
                        </a:lnTo>
                        <a:lnTo>
                          <a:pt x="22" y="1"/>
                        </a:lnTo>
                        <a:lnTo>
                          <a:pt x="17" y="3"/>
                        </a:lnTo>
                        <a:lnTo>
                          <a:pt x="11" y="8"/>
                        </a:lnTo>
                        <a:lnTo>
                          <a:pt x="7" y="13"/>
                        </a:lnTo>
                        <a:lnTo>
                          <a:pt x="7" y="13"/>
                        </a:lnTo>
                        <a:lnTo>
                          <a:pt x="2" y="25"/>
                        </a:lnTo>
                        <a:lnTo>
                          <a:pt x="0" y="33"/>
                        </a:lnTo>
                        <a:lnTo>
                          <a:pt x="0" y="40"/>
                        </a:lnTo>
                        <a:lnTo>
                          <a:pt x="0" y="40"/>
                        </a:lnTo>
                        <a:lnTo>
                          <a:pt x="11" y="38"/>
                        </a:lnTo>
                        <a:lnTo>
                          <a:pt x="21" y="37"/>
                        </a:lnTo>
                        <a:lnTo>
                          <a:pt x="27" y="33"/>
                        </a:lnTo>
                        <a:lnTo>
                          <a:pt x="27" y="33"/>
                        </a:lnTo>
                        <a:lnTo>
                          <a:pt x="37" y="30"/>
                        </a:lnTo>
                        <a:lnTo>
                          <a:pt x="53" y="27"/>
                        </a:lnTo>
                        <a:lnTo>
                          <a:pt x="68" y="27"/>
                        </a:lnTo>
                        <a:lnTo>
                          <a:pt x="68" y="27"/>
                        </a:lnTo>
                        <a:lnTo>
                          <a:pt x="66" y="27"/>
                        </a:lnTo>
                        <a:lnTo>
                          <a:pt x="64" y="23"/>
                        </a:lnTo>
                        <a:lnTo>
                          <a:pt x="58" y="15"/>
                        </a:lnTo>
                        <a:lnTo>
                          <a:pt x="53" y="5"/>
                        </a:lnTo>
                        <a:lnTo>
                          <a:pt x="49" y="1"/>
                        </a:lnTo>
                        <a:lnTo>
                          <a:pt x="48" y="0"/>
                        </a:lnTo>
                        <a:lnTo>
                          <a:pt x="48" y="0"/>
                        </a:lnTo>
                        <a:close/>
                      </a:path>
                    </a:pathLst>
                  </a:custGeom>
                  <a:solidFill>
                    <a:srgbClr val="CC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8" name="Freeform 78">
                    <a:extLst>
                      <a:ext uri="{FF2B5EF4-FFF2-40B4-BE49-F238E27FC236}">
                        <a16:creationId xmlns:a16="http://schemas.microsoft.com/office/drawing/2014/main" id="{11C0B626-F19C-4BF0-8A71-A0AF8956486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16" y="2173"/>
                    <a:ext cx="67" cy="34"/>
                  </a:xfrm>
                  <a:custGeom>
                    <a:avLst/>
                    <a:gdLst>
                      <a:gd name="T0" fmla="*/ 67 w 67"/>
                      <a:gd name="T1" fmla="*/ 14 h 34"/>
                      <a:gd name="T2" fmla="*/ 67 w 67"/>
                      <a:gd name="T3" fmla="*/ 14 h 34"/>
                      <a:gd name="T4" fmla="*/ 59 w 67"/>
                      <a:gd name="T5" fmla="*/ 9 h 34"/>
                      <a:gd name="T6" fmla="*/ 40 w 67"/>
                      <a:gd name="T7" fmla="*/ 0 h 34"/>
                      <a:gd name="T8" fmla="*/ 40 w 67"/>
                      <a:gd name="T9" fmla="*/ 0 h 34"/>
                      <a:gd name="T10" fmla="*/ 35 w 67"/>
                      <a:gd name="T11" fmla="*/ 0 h 34"/>
                      <a:gd name="T12" fmla="*/ 28 w 67"/>
                      <a:gd name="T13" fmla="*/ 0 h 34"/>
                      <a:gd name="T14" fmla="*/ 15 w 67"/>
                      <a:gd name="T15" fmla="*/ 5 h 34"/>
                      <a:gd name="T16" fmla="*/ 0 w 67"/>
                      <a:gd name="T17" fmla="*/ 14 h 34"/>
                      <a:gd name="T18" fmla="*/ 0 w 67"/>
                      <a:gd name="T19" fmla="*/ 14 h 34"/>
                      <a:gd name="T20" fmla="*/ 27 w 67"/>
                      <a:gd name="T21" fmla="*/ 21 h 34"/>
                      <a:gd name="T22" fmla="*/ 27 w 67"/>
                      <a:gd name="T23" fmla="*/ 21 h 34"/>
                      <a:gd name="T24" fmla="*/ 38 w 67"/>
                      <a:gd name="T25" fmla="*/ 24 h 34"/>
                      <a:gd name="T26" fmla="*/ 49 w 67"/>
                      <a:gd name="T27" fmla="*/ 29 h 34"/>
                      <a:gd name="T28" fmla="*/ 60 w 67"/>
                      <a:gd name="T29" fmla="*/ 34 h 34"/>
                      <a:gd name="T30" fmla="*/ 67 w 67"/>
                      <a:gd name="T31" fmla="*/ 14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67" h="34">
                        <a:moveTo>
                          <a:pt x="67" y="14"/>
                        </a:moveTo>
                        <a:lnTo>
                          <a:pt x="67" y="14"/>
                        </a:lnTo>
                        <a:lnTo>
                          <a:pt x="59" y="9"/>
                        </a:lnTo>
                        <a:lnTo>
                          <a:pt x="40" y="0"/>
                        </a:lnTo>
                        <a:lnTo>
                          <a:pt x="40" y="0"/>
                        </a:lnTo>
                        <a:lnTo>
                          <a:pt x="35" y="0"/>
                        </a:lnTo>
                        <a:lnTo>
                          <a:pt x="28" y="0"/>
                        </a:lnTo>
                        <a:lnTo>
                          <a:pt x="15" y="5"/>
                        </a:lnTo>
                        <a:lnTo>
                          <a:pt x="0" y="14"/>
                        </a:lnTo>
                        <a:lnTo>
                          <a:pt x="0" y="14"/>
                        </a:lnTo>
                        <a:lnTo>
                          <a:pt x="27" y="21"/>
                        </a:lnTo>
                        <a:lnTo>
                          <a:pt x="27" y="21"/>
                        </a:lnTo>
                        <a:lnTo>
                          <a:pt x="38" y="24"/>
                        </a:lnTo>
                        <a:lnTo>
                          <a:pt x="49" y="29"/>
                        </a:lnTo>
                        <a:lnTo>
                          <a:pt x="60" y="34"/>
                        </a:lnTo>
                        <a:lnTo>
                          <a:pt x="67" y="14"/>
                        </a:lnTo>
                        <a:close/>
                      </a:path>
                    </a:pathLst>
                  </a:custGeom>
                  <a:solidFill>
                    <a:srgbClr val="CC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9" name="Freeform 79">
                    <a:extLst>
                      <a:ext uri="{FF2B5EF4-FFF2-40B4-BE49-F238E27FC236}">
                        <a16:creationId xmlns:a16="http://schemas.microsoft.com/office/drawing/2014/main" id="{15EDAF7B-A2D6-4A91-A4C8-AEFA8681303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09" y="2247"/>
                    <a:ext cx="54" cy="36"/>
                  </a:xfrm>
                  <a:custGeom>
                    <a:avLst/>
                    <a:gdLst>
                      <a:gd name="T0" fmla="*/ 54 w 54"/>
                      <a:gd name="T1" fmla="*/ 0 h 36"/>
                      <a:gd name="T2" fmla="*/ 54 w 54"/>
                      <a:gd name="T3" fmla="*/ 0 h 36"/>
                      <a:gd name="T4" fmla="*/ 49 w 54"/>
                      <a:gd name="T5" fmla="*/ 4 h 36"/>
                      <a:gd name="T6" fmla="*/ 44 w 54"/>
                      <a:gd name="T7" fmla="*/ 5 h 36"/>
                      <a:gd name="T8" fmla="*/ 34 w 54"/>
                      <a:gd name="T9" fmla="*/ 7 h 36"/>
                      <a:gd name="T10" fmla="*/ 34 w 54"/>
                      <a:gd name="T11" fmla="*/ 7 h 36"/>
                      <a:gd name="T12" fmla="*/ 27 w 54"/>
                      <a:gd name="T13" fmla="*/ 9 h 36"/>
                      <a:gd name="T14" fmla="*/ 22 w 54"/>
                      <a:gd name="T15" fmla="*/ 10 h 36"/>
                      <a:gd name="T16" fmla="*/ 12 w 54"/>
                      <a:gd name="T17" fmla="*/ 20 h 36"/>
                      <a:gd name="T18" fmla="*/ 3 w 54"/>
                      <a:gd name="T19" fmla="*/ 29 h 36"/>
                      <a:gd name="T20" fmla="*/ 0 w 54"/>
                      <a:gd name="T21" fmla="*/ 34 h 36"/>
                      <a:gd name="T22" fmla="*/ 0 w 54"/>
                      <a:gd name="T23" fmla="*/ 34 h 36"/>
                      <a:gd name="T24" fmla="*/ 7 w 54"/>
                      <a:gd name="T25" fmla="*/ 34 h 36"/>
                      <a:gd name="T26" fmla="*/ 14 w 54"/>
                      <a:gd name="T27" fmla="*/ 36 h 36"/>
                      <a:gd name="T28" fmla="*/ 20 w 54"/>
                      <a:gd name="T29" fmla="*/ 34 h 36"/>
                      <a:gd name="T30" fmla="*/ 20 w 54"/>
                      <a:gd name="T31" fmla="*/ 34 h 36"/>
                      <a:gd name="T32" fmla="*/ 29 w 54"/>
                      <a:gd name="T33" fmla="*/ 32 h 36"/>
                      <a:gd name="T34" fmla="*/ 40 w 54"/>
                      <a:gd name="T35" fmla="*/ 34 h 36"/>
                      <a:gd name="T36" fmla="*/ 54 w 54"/>
                      <a:gd name="T37" fmla="*/ 34 h 36"/>
                      <a:gd name="T38" fmla="*/ 54 w 54"/>
                      <a:gd name="T39" fmla="*/ 0 h 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54" h="36">
                        <a:moveTo>
                          <a:pt x="54" y="0"/>
                        </a:moveTo>
                        <a:lnTo>
                          <a:pt x="54" y="0"/>
                        </a:lnTo>
                        <a:lnTo>
                          <a:pt x="49" y="4"/>
                        </a:lnTo>
                        <a:lnTo>
                          <a:pt x="44" y="5"/>
                        </a:lnTo>
                        <a:lnTo>
                          <a:pt x="34" y="7"/>
                        </a:lnTo>
                        <a:lnTo>
                          <a:pt x="34" y="7"/>
                        </a:lnTo>
                        <a:lnTo>
                          <a:pt x="27" y="9"/>
                        </a:lnTo>
                        <a:lnTo>
                          <a:pt x="22" y="10"/>
                        </a:lnTo>
                        <a:lnTo>
                          <a:pt x="12" y="20"/>
                        </a:lnTo>
                        <a:lnTo>
                          <a:pt x="3" y="29"/>
                        </a:lnTo>
                        <a:lnTo>
                          <a:pt x="0" y="34"/>
                        </a:lnTo>
                        <a:lnTo>
                          <a:pt x="0" y="34"/>
                        </a:lnTo>
                        <a:lnTo>
                          <a:pt x="7" y="34"/>
                        </a:lnTo>
                        <a:lnTo>
                          <a:pt x="14" y="36"/>
                        </a:lnTo>
                        <a:lnTo>
                          <a:pt x="20" y="34"/>
                        </a:lnTo>
                        <a:lnTo>
                          <a:pt x="20" y="34"/>
                        </a:lnTo>
                        <a:lnTo>
                          <a:pt x="29" y="32"/>
                        </a:lnTo>
                        <a:lnTo>
                          <a:pt x="40" y="34"/>
                        </a:lnTo>
                        <a:lnTo>
                          <a:pt x="54" y="34"/>
                        </a:lnTo>
                        <a:lnTo>
                          <a:pt x="54" y="0"/>
                        </a:lnTo>
                        <a:close/>
                      </a:path>
                    </a:pathLst>
                  </a:custGeom>
                  <a:solidFill>
                    <a:srgbClr val="CC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0" name="Freeform 80">
                    <a:extLst>
                      <a:ext uri="{FF2B5EF4-FFF2-40B4-BE49-F238E27FC236}">
                        <a16:creationId xmlns:a16="http://schemas.microsoft.com/office/drawing/2014/main" id="{ABCE1F87-2A04-4E5A-A70A-A440B78A57D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81" y="2301"/>
                    <a:ext cx="36" cy="47"/>
                  </a:xfrm>
                  <a:custGeom>
                    <a:avLst/>
                    <a:gdLst>
                      <a:gd name="T0" fmla="*/ 9 w 36"/>
                      <a:gd name="T1" fmla="*/ 0 h 47"/>
                      <a:gd name="T2" fmla="*/ 9 w 36"/>
                      <a:gd name="T3" fmla="*/ 0 h 47"/>
                      <a:gd name="T4" fmla="*/ 4 w 36"/>
                      <a:gd name="T5" fmla="*/ 14 h 47"/>
                      <a:gd name="T6" fmla="*/ 0 w 36"/>
                      <a:gd name="T7" fmla="*/ 25 h 47"/>
                      <a:gd name="T8" fmla="*/ 0 w 36"/>
                      <a:gd name="T9" fmla="*/ 30 h 47"/>
                      <a:gd name="T10" fmla="*/ 2 w 36"/>
                      <a:gd name="T11" fmla="*/ 34 h 47"/>
                      <a:gd name="T12" fmla="*/ 2 w 36"/>
                      <a:gd name="T13" fmla="*/ 34 h 47"/>
                      <a:gd name="T14" fmla="*/ 7 w 36"/>
                      <a:gd name="T15" fmla="*/ 39 h 47"/>
                      <a:gd name="T16" fmla="*/ 12 w 36"/>
                      <a:gd name="T17" fmla="*/ 44 h 47"/>
                      <a:gd name="T18" fmla="*/ 22 w 36"/>
                      <a:gd name="T19" fmla="*/ 47 h 47"/>
                      <a:gd name="T20" fmla="*/ 22 w 36"/>
                      <a:gd name="T21" fmla="*/ 47 h 47"/>
                      <a:gd name="T22" fmla="*/ 24 w 36"/>
                      <a:gd name="T23" fmla="*/ 47 h 47"/>
                      <a:gd name="T24" fmla="*/ 24 w 36"/>
                      <a:gd name="T25" fmla="*/ 45 h 47"/>
                      <a:gd name="T26" fmla="*/ 27 w 36"/>
                      <a:gd name="T27" fmla="*/ 40 h 47"/>
                      <a:gd name="T28" fmla="*/ 29 w 36"/>
                      <a:gd name="T29" fmla="*/ 27 h 47"/>
                      <a:gd name="T30" fmla="*/ 29 w 36"/>
                      <a:gd name="T31" fmla="*/ 27 h 47"/>
                      <a:gd name="T32" fmla="*/ 31 w 36"/>
                      <a:gd name="T33" fmla="*/ 20 h 47"/>
                      <a:gd name="T34" fmla="*/ 32 w 36"/>
                      <a:gd name="T35" fmla="*/ 14 h 47"/>
                      <a:gd name="T36" fmla="*/ 36 w 36"/>
                      <a:gd name="T37" fmla="*/ 7 h 47"/>
                      <a:gd name="T38" fmla="*/ 9 w 36"/>
                      <a:gd name="T39" fmla="*/ 0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</a:cxnLst>
                    <a:rect l="0" t="0" r="r" b="b"/>
                    <a:pathLst>
                      <a:path w="36" h="47">
                        <a:moveTo>
                          <a:pt x="9" y="0"/>
                        </a:moveTo>
                        <a:lnTo>
                          <a:pt x="9" y="0"/>
                        </a:lnTo>
                        <a:lnTo>
                          <a:pt x="4" y="14"/>
                        </a:lnTo>
                        <a:lnTo>
                          <a:pt x="0" y="25"/>
                        </a:lnTo>
                        <a:lnTo>
                          <a:pt x="0" y="30"/>
                        </a:lnTo>
                        <a:lnTo>
                          <a:pt x="2" y="34"/>
                        </a:lnTo>
                        <a:lnTo>
                          <a:pt x="2" y="34"/>
                        </a:lnTo>
                        <a:lnTo>
                          <a:pt x="7" y="39"/>
                        </a:lnTo>
                        <a:lnTo>
                          <a:pt x="12" y="44"/>
                        </a:lnTo>
                        <a:lnTo>
                          <a:pt x="22" y="47"/>
                        </a:lnTo>
                        <a:lnTo>
                          <a:pt x="22" y="47"/>
                        </a:lnTo>
                        <a:lnTo>
                          <a:pt x="24" y="47"/>
                        </a:lnTo>
                        <a:lnTo>
                          <a:pt x="24" y="45"/>
                        </a:lnTo>
                        <a:lnTo>
                          <a:pt x="27" y="40"/>
                        </a:lnTo>
                        <a:lnTo>
                          <a:pt x="29" y="27"/>
                        </a:lnTo>
                        <a:lnTo>
                          <a:pt x="29" y="27"/>
                        </a:lnTo>
                        <a:lnTo>
                          <a:pt x="31" y="20"/>
                        </a:lnTo>
                        <a:lnTo>
                          <a:pt x="32" y="14"/>
                        </a:lnTo>
                        <a:lnTo>
                          <a:pt x="36" y="7"/>
                        </a:lnTo>
                        <a:lnTo>
                          <a:pt x="9" y="0"/>
                        </a:lnTo>
                        <a:close/>
                      </a:path>
                    </a:pathLst>
                  </a:custGeom>
                  <a:solidFill>
                    <a:srgbClr val="CC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1" name="Freeform 81">
                    <a:extLst>
                      <a:ext uri="{FF2B5EF4-FFF2-40B4-BE49-F238E27FC236}">
                        <a16:creationId xmlns:a16="http://schemas.microsoft.com/office/drawing/2014/main" id="{C57F35EB-0D0F-44CD-BDA0-2081BC3D16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93" y="2624"/>
                    <a:ext cx="54" cy="40"/>
                  </a:xfrm>
                  <a:custGeom>
                    <a:avLst/>
                    <a:gdLst>
                      <a:gd name="T0" fmla="*/ 47 w 54"/>
                      <a:gd name="T1" fmla="*/ 0 h 40"/>
                      <a:gd name="T2" fmla="*/ 47 w 54"/>
                      <a:gd name="T3" fmla="*/ 0 h 40"/>
                      <a:gd name="T4" fmla="*/ 34 w 54"/>
                      <a:gd name="T5" fmla="*/ 3 h 40"/>
                      <a:gd name="T6" fmla="*/ 24 w 54"/>
                      <a:gd name="T7" fmla="*/ 8 h 40"/>
                      <a:gd name="T8" fmla="*/ 14 w 54"/>
                      <a:gd name="T9" fmla="*/ 13 h 40"/>
                      <a:gd name="T10" fmla="*/ 14 w 54"/>
                      <a:gd name="T11" fmla="*/ 13 h 40"/>
                      <a:gd name="T12" fmla="*/ 7 w 54"/>
                      <a:gd name="T13" fmla="*/ 21 h 40"/>
                      <a:gd name="T14" fmla="*/ 3 w 54"/>
                      <a:gd name="T15" fmla="*/ 30 h 40"/>
                      <a:gd name="T16" fmla="*/ 0 w 54"/>
                      <a:gd name="T17" fmla="*/ 40 h 40"/>
                      <a:gd name="T18" fmla="*/ 0 w 54"/>
                      <a:gd name="T19" fmla="*/ 40 h 40"/>
                      <a:gd name="T20" fmla="*/ 3 w 54"/>
                      <a:gd name="T21" fmla="*/ 37 h 40"/>
                      <a:gd name="T22" fmla="*/ 9 w 54"/>
                      <a:gd name="T23" fmla="*/ 31 h 40"/>
                      <a:gd name="T24" fmla="*/ 19 w 54"/>
                      <a:gd name="T25" fmla="*/ 26 h 40"/>
                      <a:gd name="T26" fmla="*/ 22 w 54"/>
                      <a:gd name="T27" fmla="*/ 26 h 40"/>
                      <a:gd name="T28" fmla="*/ 27 w 54"/>
                      <a:gd name="T29" fmla="*/ 26 h 40"/>
                      <a:gd name="T30" fmla="*/ 27 w 54"/>
                      <a:gd name="T31" fmla="*/ 26 h 40"/>
                      <a:gd name="T32" fmla="*/ 46 w 54"/>
                      <a:gd name="T33" fmla="*/ 31 h 40"/>
                      <a:gd name="T34" fmla="*/ 54 w 54"/>
                      <a:gd name="T35" fmla="*/ 33 h 40"/>
                      <a:gd name="T36" fmla="*/ 47 w 54"/>
                      <a:gd name="T37" fmla="*/ 0 h 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54" h="40">
                        <a:moveTo>
                          <a:pt x="47" y="0"/>
                        </a:moveTo>
                        <a:lnTo>
                          <a:pt x="47" y="0"/>
                        </a:lnTo>
                        <a:lnTo>
                          <a:pt x="34" y="3"/>
                        </a:lnTo>
                        <a:lnTo>
                          <a:pt x="24" y="8"/>
                        </a:lnTo>
                        <a:lnTo>
                          <a:pt x="14" y="13"/>
                        </a:lnTo>
                        <a:lnTo>
                          <a:pt x="14" y="13"/>
                        </a:lnTo>
                        <a:lnTo>
                          <a:pt x="7" y="21"/>
                        </a:lnTo>
                        <a:lnTo>
                          <a:pt x="3" y="30"/>
                        </a:lnTo>
                        <a:lnTo>
                          <a:pt x="0" y="40"/>
                        </a:lnTo>
                        <a:lnTo>
                          <a:pt x="0" y="40"/>
                        </a:lnTo>
                        <a:lnTo>
                          <a:pt x="3" y="37"/>
                        </a:lnTo>
                        <a:lnTo>
                          <a:pt x="9" y="31"/>
                        </a:lnTo>
                        <a:lnTo>
                          <a:pt x="19" y="26"/>
                        </a:lnTo>
                        <a:lnTo>
                          <a:pt x="22" y="26"/>
                        </a:lnTo>
                        <a:lnTo>
                          <a:pt x="27" y="26"/>
                        </a:lnTo>
                        <a:lnTo>
                          <a:pt x="27" y="26"/>
                        </a:lnTo>
                        <a:lnTo>
                          <a:pt x="46" y="31"/>
                        </a:lnTo>
                        <a:lnTo>
                          <a:pt x="54" y="33"/>
                        </a:lnTo>
                        <a:lnTo>
                          <a:pt x="47" y="0"/>
                        </a:lnTo>
                        <a:close/>
                      </a:path>
                    </a:pathLst>
                  </a:custGeom>
                  <a:solidFill>
                    <a:srgbClr val="CC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2" name="Freeform 82">
                    <a:extLst>
                      <a:ext uri="{FF2B5EF4-FFF2-40B4-BE49-F238E27FC236}">
                        <a16:creationId xmlns:a16="http://schemas.microsoft.com/office/drawing/2014/main" id="{5EB5746A-DFD4-4A88-BA95-ED3C6652424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33" y="2697"/>
                    <a:ext cx="48" cy="61"/>
                  </a:xfrm>
                  <a:custGeom>
                    <a:avLst/>
                    <a:gdLst>
                      <a:gd name="T0" fmla="*/ 21 w 48"/>
                      <a:gd name="T1" fmla="*/ 0 h 61"/>
                      <a:gd name="T2" fmla="*/ 21 w 48"/>
                      <a:gd name="T3" fmla="*/ 0 h 61"/>
                      <a:gd name="T4" fmla="*/ 17 w 48"/>
                      <a:gd name="T5" fmla="*/ 0 h 61"/>
                      <a:gd name="T6" fmla="*/ 11 w 48"/>
                      <a:gd name="T7" fmla="*/ 2 h 61"/>
                      <a:gd name="T8" fmla="*/ 7 w 48"/>
                      <a:gd name="T9" fmla="*/ 6 h 61"/>
                      <a:gd name="T10" fmla="*/ 4 w 48"/>
                      <a:gd name="T11" fmla="*/ 9 h 61"/>
                      <a:gd name="T12" fmla="*/ 2 w 48"/>
                      <a:gd name="T13" fmla="*/ 14 h 61"/>
                      <a:gd name="T14" fmla="*/ 0 w 48"/>
                      <a:gd name="T15" fmla="*/ 21 h 61"/>
                      <a:gd name="T16" fmla="*/ 0 w 48"/>
                      <a:gd name="T17" fmla="*/ 21 h 61"/>
                      <a:gd name="T18" fmla="*/ 0 w 48"/>
                      <a:gd name="T19" fmla="*/ 36 h 61"/>
                      <a:gd name="T20" fmla="*/ 4 w 48"/>
                      <a:gd name="T21" fmla="*/ 49 h 61"/>
                      <a:gd name="T22" fmla="*/ 7 w 48"/>
                      <a:gd name="T23" fmla="*/ 61 h 61"/>
                      <a:gd name="T24" fmla="*/ 7 w 48"/>
                      <a:gd name="T25" fmla="*/ 61 h 61"/>
                      <a:gd name="T26" fmla="*/ 7 w 48"/>
                      <a:gd name="T27" fmla="*/ 58 h 61"/>
                      <a:gd name="T28" fmla="*/ 9 w 48"/>
                      <a:gd name="T29" fmla="*/ 49 h 61"/>
                      <a:gd name="T30" fmla="*/ 9 w 48"/>
                      <a:gd name="T31" fmla="*/ 46 h 61"/>
                      <a:gd name="T32" fmla="*/ 12 w 48"/>
                      <a:gd name="T33" fmla="*/ 41 h 61"/>
                      <a:gd name="T34" fmla="*/ 16 w 48"/>
                      <a:gd name="T35" fmla="*/ 37 h 61"/>
                      <a:gd name="T36" fmla="*/ 21 w 48"/>
                      <a:gd name="T37" fmla="*/ 34 h 61"/>
                      <a:gd name="T38" fmla="*/ 21 w 48"/>
                      <a:gd name="T39" fmla="*/ 34 h 61"/>
                      <a:gd name="T40" fmla="*/ 31 w 48"/>
                      <a:gd name="T41" fmla="*/ 27 h 61"/>
                      <a:gd name="T42" fmla="*/ 39 w 48"/>
                      <a:gd name="T43" fmla="*/ 21 h 61"/>
                      <a:gd name="T44" fmla="*/ 48 w 48"/>
                      <a:gd name="T45" fmla="*/ 14 h 61"/>
                      <a:gd name="T46" fmla="*/ 21 w 48"/>
                      <a:gd name="T47" fmla="*/ 0 h 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48" h="61">
                        <a:moveTo>
                          <a:pt x="21" y="0"/>
                        </a:moveTo>
                        <a:lnTo>
                          <a:pt x="21" y="0"/>
                        </a:lnTo>
                        <a:lnTo>
                          <a:pt x="17" y="0"/>
                        </a:lnTo>
                        <a:lnTo>
                          <a:pt x="11" y="2"/>
                        </a:lnTo>
                        <a:lnTo>
                          <a:pt x="7" y="6"/>
                        </a:lnTo>
                        <a:lnTo>
                          <a:pt x="4" y="9"/>
                        </a:lnTo>
                        <a:lnTo>
                          <a:pt x="2" y="14"/>
                        </a:lnTo>
                        <a:lnTo>
                          <a:pt x="0" y="21"/>
                        </a:lnTo>
                        <a:lnTo>
                          <a:pt x="0" y="21"/>
                        </a:lnTo>
                        <a:lnTo>
                          <a:pt x="0" y="36"/>
                        </a:lnTo>
                        <a:lnTo>
                          <a:pt x="4" y="49"/>
                        </a:lnTo>
                        <a:lnTo>
                          <a:pt x="7" y="61"/>
                        </a:lnTo>
                        <a:lnTo>
                          <a:pt x="7" y="61"/>
                        </a:lnTo>
                        <a:lnTo>
                          <a:pt x="7" y="58"/>
                        </a:lnTo>
                        <a:lnTo>
                          <a:pt x="9" y="49"/>
                        </a:lnTo>
                        <a:lnTo>
                          <a:pt x="9" y="46"/>
                        </a:lnTo>
                        <a:lnTo>
                          <a:pt x="12" y="41"/>
                        </a:lnTo>
                        <a:lnTo>
                          <a:pt x="16" y="37"/>
                        </a:lnTo>
                        <a:lnTo>
                          <a:pt x="21" y="34"/>
                        </a:lnTo>
                        <a:lnTo>
                          <a:pt x="21" y="34"/>
                        </a:lnTo>
                        <a:lnTo>
                          <a:pt x="31" y="27"/>
                        </a:lnTo>
                        <a:lnTo>
                          <a:pt x="39" y="21"/>
                        </a:lnTo>
                        <a:lnTo>
                          <a:pt x="48" y="14"/>
                        </a:lnTo>
                        <a:lnTo>
                          <a:pt x="21" y="0"/>
                        </a:lnTo>
                        <a:close/>
                      </a:path>
                    </a:pathLst>
                  </a:custGeom>
                  <a:solidFill>
                    <a:srgbClr val="CC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3" name="Freeform 83">
                    <a:extLst>
                      <a:ext uri="{FF2B5EF4-FFF2-40B4-BE49-F238E27FC236}">
                        <a16:creationId xmlns:a16="http://schemas.microsoft.com/office/drawing/2014/main" id="{B607358C-C945-42E5-9D3A-7B7B6837571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06" y="2711"/>
                    <a:ext cx="42" cy="54"/>
                  </a:xfrm>
                  <a:custGeom>
                    <a:avLst/>
                    <a:gdLst>
                      <a:gd name="T0" fmla="*/ 8 w 42"/>
                      <a:gd name="T1" fmla="*/ 0 h 54"/>
                      <a:gd name="T2" fmla="*/ 8 w 42"/>
                      <a:gd name="T3" fmla="*/ 0 h 54"/>
                      <a:gd name="T4" fmla="*/ 3 w 42"/>
                      <a:gd name="T5" fmla="*/ 10 h 54"/>
                      <a:gd name="T6" fmla="*/ 0 w 42"/>
                      <a:gd name="T7" fmla="*/ 18 h 54"/>
                      <a:gd name="T8" fmla="*/ 0 w 42"/>
                      <a:gd name="T9" fmla="*/ 23 h 54"/>
                      <a:gd name="T10" fmla="*/ 1 w 42"/>
                      <a:gd name="T11" fmla="*/ 27 h 54"/>
                      <a:gd name="T12" fmla="*/ 1 w 42"/>
                      <a:gd name="T13" fmla="*/ 27 h 54"/>
                      <a:gd name="T14" fmla="*/ 8 w 42"/>
                      <a:gd name="T15" fmla="*/ 39 h 54"/>
                      <a:gd name="T16" fmla="*/ 10 w 42"/>
                      <a:gd name="T17" fmla="*/ 44 h 54"/>
                      <a:gd name="T18" fmla="*/ 15 w 42"/>
                      <a:gd name="T19" fmla="*/ 47 h 54"/>
                      <a:gd name="T20" fmla="*/ 28 w 42"/>
                      <a:gd name="T21" fmla="*/ 54 h 54"/>
                      <a:gd name="T22" fmla="*/ 28 w 42"/>
                      <a:gd name="T23" fmla="*/ 54 h 54"/>
                      <a:gd name="T24" fmla="*/ 27 w 42"/>
                      <a:gd name="T25" fmla="*/ 52 h 54"/>
                      <a:gd name="T26" fmla="*/ 25 w 42"/>
                      <a:gd name="T27" fmla="*/ 45 h 54"/>
                      <a:gd name="T28" fmla="*/ 23 w 42"/>
                      <a:gd name="T29" fmla="*/ 37 h 54"/>
                      <a:gd name="T30" fmla="*/ 25 w 42"/>
                      <a:gd name="T31" fmla="*/ 32 h 54"/>
                      <a:gd name="T32" fmla="*/ 28 w 42"/>
                      <a:gd name="T33" fmla="*/ 27 h 54"/>
                      <a:gd name="T34" fmla="*/ 28 w 42"/>
                      <a:gd name="T35" fmla="*/ 27 h 54"/>
                      <a:gd name="T36" fmla="*/ 35 w 42"/>
                      <a:gd name="T37" fmla="*/ 17 h 54"/>
                      <a:gd name="T38" fmla="*/ 38 w 42"/>
                      <a:gd name="T39" fmla="*/ 8 h 54"/>
                      <a:gd name="T40" fmla="*/ 42 w 42"/>
                      <a:gd name="T41" fmla="*/ 0 h 54"/>
                      <a:gd name="T42" fmla="*/ 8 w 42"/>
                      <a:gd name="T43" fmla="*/ 0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2" h="54">
                        <a:moveTo>
                          <a:pt x="8" y="0"/>
                        </a:moveTo>
                        <a:lnTo>
                          <a:pt x="8" y="0"/>
                        </a:lnTo>
                        <a:lnTo>
                          <a:pt x="3" y="10"/>
                        </a:lnTo>
                        <a:lnTo>
                          <a:pt x="0" y="18"/>
                        </a:lnTo>
                        <a:lnTo>
                          <a:pt x="0" y="23"/>
                        </a:lnTo>
                        <a:lnTo>
                          <a:pt x="1" y="27"/>
                        </a:lnTo>
                        <a:lnTo>
                          <a:pt x="1" y="27"/>
                        </a:lnTo>
                        <a:lnTo>
                          <a:pt x="8" y="39"/>
                        </a:lnTo>
                        <a:lnTo>
                          <a:pt x="10" y="44"/>
                        </a:lnTo>
                        <a:lnTo>
                          <a:pt x="15" y="47"/>
                        </a:lnTo>
                        <a:lnTo>
                          <a:pt x="28" y="54"/>
                        </a:lnTo>
                        <a:lnTo>
                          <a:pt x="28" y="54"/>
                        </a:lnTo>
                        <a:lnTo>
                          <a:pt x="27" y="52"/>
                        </a:lnTo>
                        <a:lnTo>
                          <a:pt x="25" y="45"/>
                        </a:lnTo>
                        <a:lnTo>
                          <a:pt x="23" y="37"/>
                        </a:lnTo>
                        <a:lnTo>
                          <a:pt x="25" y="32"/>
                        </a:lnTo>
                        <a:lnTo>
                          <a:pt x="28" y="27"/>
                        </a:lnTo>
                        <a:lnTo>
                          <a:pt x="28" y="27"/>
                        </a:lnTo>
                        <a:lnTo>
                          <a:pt x="35" y="17"/>
                        </a:lnTo>
                        <a:lnTo>
                          <a:pt x="38" y="8"/>
                        </a:lnTo>
                        <a:lnTo>
                          <a:pt x="42" y="0"/>
                        </a:lnTo>
                        <a:lnTo>
                          <a:pt x="8" y="0"/>
                        </a:lnTo>
                        <a:close/>
                      </a:path>
                    </a:pathLst>
                  </a:custGeom>
                  <a:solidFill>
                    <a:srgbClr val="CC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4" name="Freeform 84">
                    <a:extLst>
                      <a:ext uri="{FF2B5EF4-FFF2-40B4-BE49-F238E27FC236}">
                        <a16:creationId xmlns:a16="http://schemas.microsoft.com/office/drawing/2014/main" id="{6E1C25B1-4869-4BB1-9C3C-EC9AC2BF64F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09" y="1777"/>
                    <a:ext cx="820" cy="947"/>
                  </a:xfrm>
                  <a:custGeom>
                    <a:avLst/>
                    <a:gdLst>
                      <a:gd name="T0" fmla="*/ 195 w 820"/>
                      <a:gd name="T1" fmla="*/ 222 h 947"/>
                      <a:gd name="T2" fmla="*/ 136 w 820"/>
                      <a:gd name="T3" fmla="*/ 192 h 947"/>
                      <a:gd name="T4" fmla="*/ 91 w 820"/>
                      <a:gd name="T5" fmla="*/ 156 h 947"/>
                      <a:gd name="T6" fmla="*/ 126 w 820"/>
                      <a:gd name="T7" fmla="*/ 91 h 947"/>
                      <a:gd name="T8" fmla="*/ 67 w 820"/>
                      <a:gd name="T9" fmla="*/ 97 h 947"/>
                      <a:gd name="T10" fmla="*/ 17 w 820"/>
                      <a:gd name="T11" fmla="*/ 118 h 947"/>
                      <a:gd name="T12" fmla="*/ 40 w 820"/>
                      <a:gd name="T13" fmla="*/ 160 h 947"/>
                      <a:gd name="T14" fmla="*/ 0 w 820"/>
                      <a:gd name="T15" fmla="*/ 163 h 947"/>
                      <a:gd name="T16" fmla="*/ 20 w 820"/>
                      <a:gd name="T17" fmla="*/ 208 h 947"/>
                      <a:gd name="T18" fmla="*/ 59 w 820"/>
                      <a:gd name="T19" fmla="*/ 203 h 947"/>
                      <a:gd name="T20" fmla="*/ 86 w 820"/>
                      <a:gd name="T21" fmla="*/ 240 h 947"/>
                      <a:gd name="T22" fmla="*/ 61 w 820"/>
                      <a:gd name="T23" fmla="*/ 269 h 947"/>
                      <a:gd name="T24" fmla="*/ 111 w 820"/>
                      <a:gd name="T25" fmla="*/ 281 h 947"/>
                      <a:gd name="T26" fmla="*/ 86 w 820"/>
                      <a:gd name="T27" fmla="*/ 306 h 947"/>
                      <a:gd name="T28" fmla="*/ 128 w 820"/>
                      <a:gd name="T29" fmla="*/ 309 h 947"/>
                      <a:gd name="T30" fmla="*/ 168 w 820"/>
                      <a:gd name="T31" fmla="*/ 329 h 947"/>
                      <a:gd name="T32" fmla="*/ 239 w 820"/>
                      <a:gd name="T33" fmla="*/ 380 h 947"/>
                      <a:gd name="T34" fmla="*/ 303 w 820"/>
                      <a:gd name="T35" fmla="*/ 430 h 947"/>
                      <a:gd name="T36" fmla="*/ 340 w 820"/>
                      <a:gd name="T37" fmla="*/ 475 h 947"/>
                      <a:gd name="T38" fmla="*/ 377 w 820"/>
                      <a:gd name="T39" fmla="*/ 517 h 947"/>
                      <a:gd name="T40" fmla="*/ 504 w 820"/>
                      <a:gd name="T41" fmla="*/ 605 h 947"/>
                      <a:gd name="T42" fmla="*/ 464 w 820"/>
                      <a:gd name="T43" fmla="*/ 695 h 947"/>
                      <a:gd name="T44" fmla="*/ 491 w 820"/>
                      <a:gd name="T45" fmla="*/ 778 h 947"/>
                      <a:gd name="T46" fmla="*/ 551 w 820"/>
                      <a:gd name="T47" fmla="*/ 774 h 947"/>
                      <a:gd name="T48" fmla="*/ 583 w 820"/>
                      <a:gd name="T49" fmla="*/ 789 h 947"/>
                      <a:gd name="T50" fmla="*/ 582 w 820"/>
                      <a:gd name="T51" fmla="*/ 833 h 947"/>
                      <a:gd name="T52" fmla="*/ 535 w 820"/>
                      <a:gd name="T53" fmla="*/ 842 h 947"/>
                      <a:gd name="T54" fmla="*/ 524 w 820"/>
                      <a:gd name="T55" fmla="*/ 872 h 947"/>
                      <a:gd name="T56" fmla="*/ 565 w 820"/>
                      <a:gd name="T57" fmla="*/ 892 h 947"/>
                      <a:gd name="T58" fmla="*/ 535 w 820"/>
                      <a:gd name="T59" fmla="*/ 905 h 947"/>
                      <a:gd name="T60" fmla="*/ 553 w 820"/>
                      <a:gd name="T61" fmla="*/ 929 h 947"/>
                      <a:gd name="T62" fmla="*/ 575 w 820"/>
                      <a:gd name="T63" fmla="*/ 937 h 947"/>
                      <a:gd name="T64" fmla="*/ 592 w 820"/>
                      <a:gd name="T65" fmla="*/ 914 h 947"/>
                      <a:gd name="T66" fmla="*/ 598 w 820"/>
                      <a:gd name="T67" fmla="*/ 947 h 947"/>
                      <a:gd name="T68" fmla="*/ 625 w 820"/>
                      <a:gd name="T69" fmla="*/ 941 h 947"/>
                      <a:gd name="T70" fmla="*/ 652 w 820"/>
                      <a:gd name="T71" fmla="*/ 941 h 947"/>
                      <a:gd name="T72" fmla="*/ 635 w 820"/>
                      <a:gd name="T73" fmla="*/ 872 h 947"/>
                      <a:gd name="T74" fmla="*/ 679 w 820"/>
                      <a:gd name="T75" fmla="*/ 786 h 947"/>
                      <a:gd name="T76" fmla="*/ 625 w 820"/>
                      <a:gd name="T77" fmla="*/ 731 h 947"/>
                      <a:gd name="T78" fmla="*/ 612 w 820"/>
                      <a:gd name="T79" fmla="*/ 665 h 947"/>
                      <a:gd name="T80" fmla="*/ 666 w 820"/>
                      <a:gd name="T81" fmla="*/ 611 h 947"/>
                      <a:gd name="T82" fmla="*/ 716 w 820"/>
                      <a:gd name="T83" fmla="*/ 596 h 947"/>
                      <a:gd name="T84" fmla="*/ 753 w 820"/>
                      <a:gd name="T85" fmla="*/ 501 h 947"/>
                      <a:gd name="T86" fmla="*/ 716 w 820"/>
                      <a:gd name="T87" fmla="*/ 338 h 947"/>
                      <a:gd name="T88" fmla="*/ 704 w 820"/>
                      <a:gd name="T89" fmla="*/ 254 h 947"/>
                      <a:gd name="T90" fmla="*/ 753 w 820"/>
                      <a:gd name="T91" fmla="*/ 197 h 947"/>
                      <a:gd name="T92" fmla="*/ 798 w 820"/>
                      <a:gd name="T93" fmla="*/ 121 h 947"/>
                      <a:gd name="T94" fmla="*/ 760 w 820"/>
                      <a:gd name="T95" fmla="*/ 108 h 947"/>
                      <a:gd name="T96" fmla="*/ 807 w 820"/>
                      <a:gd name="T97" fmla="*/ 54 h 947"/>
                      <a:gd name="T98" fmla="*/ 772 w 820"/>
                      <a:gd name="T99" fmla="*/ 35 h 947"/>
                      <a:gd name="T100" fmla="*/ 740 w 820"/>
                      <a:gd name="T101" fmla="*/ 87 h 947"/>
                      <a:gd name="T102" fmla="*/ 728 w 820"/>
                      <a:gd name="T103" fmla="*/ 34 h 947"/>
                      <a:gd name="T104" fmla="*/ 711 w 820"/>
                      <a:gd name="T105" fmla="*/ 79 h 947"/>
                      <a:gd name="T106" fmla="*/ 676 w 820"/>
                      <a:gd name="T107" fmla="*/ 143 h 947"/>
                      <a:gd name="T108" fmla="*/ 679 w 820"/>
                      <a:gd name="T109" fmla="*/ 230 h 947"/>
                      <a:gd name="T110" fmla="*/ 671 w 820"/>
                      <a:gd name="T111" fmla="*/ 311 h 947"/>
                      <a:gd name="T112" fmla="*/ 706 w 820"/>
                      <a:gd name="T113" fmla="*/ 470 h 947"/>
                      <a:gd name="T114" fmla="*/ 684 w 820"/>
                      <a:gd name="T115" fmla="*/ 549 h 947"/>
                      <a:gd name="T116" fmla="*/ 620 w 820"/>
                      <a:gd name="T117" fmla="*/ 563 h 947"/>
                      <a:gd name="T118" fmla="*/ 536 w 820"/>
                      <a:gd name="T119" fmla="*/ 487 h 947"/>
                      <a:gd name="T120" fmla="*/ 471 w 820"/>
                      <a:gd name="T121" fmla="*/ 316 h 9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820" h="947">
                        <a:moveTo>
                          <a:pt x="356" y="282"/>
                        </a:moveTo>
                        <a:lnTo>
                          <a:pt x="356" y="282"/>
                        </a:lnTo>
                        <a:lnTo>
                          <a:pt x="336" y="276"/>
                        </a:lnTo>
                        <a:lnTo>
                          <a:pt x="293" y="262"/>
                        </a:lnTo>
                        <a:lnTo>
                          <a:pt x="239" y="242"/>
                        </a:lnTo>
                        <a:lnTo>
                          <a:pt x="215" y="232"/>
                        </a:lnTo>
                        <a:lnTo>
                          <a:pt x="195" y="222"/>
                        </a:lnTo>
                        <a:lnTo>
                          <a:pt x="195" y="222"/>
                        </a:lnTo>
                        <a:lnTo>
                          <a:pt x="180" y="213"/>
                        </a:lnTo>
                        <a:lnTo>
                          <a:pt x="170" y="208"/>
                        </a:lnTo>
                        <a:lnTo>
                          <a:pt x="155" y="203"/>
                        </a:lnTo>
                        <a:lnTo>
                          <a:pt x="150" y="202"/>
                        </a:lnTo>
                        <a:lnTo>
                          <a:pt x="143" y="198"/>
                        </a:lnTo>
                        <a:lnTo>
                          <a:pt x="136" y="192"/>
                        </a:lnTo>
                        <a:lnTo>
                          <a:pt x="128" y="181"/>
                        </a:lnTo>
                        <a:lnTo>
                          <a:pt x="128" y="181"/>
                        </a:lnTo>
                        <a:lnTo>
                          <a:pt x="118" y="171"/>
                        </a:lnTo>
                        <a:lnTo>
                          <a:pt x="109" y="165"/>
                        </a:lnTo>
                        <a:lnTo>
                          <a:pt x="101" y="161"/>
                        </a:lnTo>
                        <a:lnTo>
                          <a:pt x="94" y="158"/>
                        </a:lnTo>
                        <a:lnTo>
                          <a:pt x="91" y="156"/>
                        </a:lnTo>
                        <a:lnTo>
                          <a:pt x="89" y="155"/>
                        </a:lnTo>
                        <a:lnTo>
                          <a:pt x="91" y="150"/>
                        </a:lnTo>
                        <a:lnTo>
                          <a:pt x="94" y="141"/>
                        </a:lnTo>
                        <a:lnTo>
                          <a:pt x="94" y="141"/>
                        </a:lnTo>
                        <a:lnTo>
                          <a:pt x="106" y="121"/>
                        </a:lnTo>
                        <a:lnTo>
                          <a:pt x="118" y="104"/>
                        </a:lnTo>
                        <a:lnTo>
                          <a:pt x="126" y="91"/>
                        </a:lnTo>
                        <a:lnTo>
                          <a:pt x="128" y="87"/>
                        </a:lnTo>
                        <a:lnTo>
                          <a:pt x="128" y="87"/>
                        </a:lnTo>
                        <a:lnTo>
                          <a:pt x="103" y="87"/>
                        </a:lnTo>
                        <a:lnTo>
                          <a:pt x="81" y="87"/>
                        </a:lnTo>
                        <a:lnTo>
                          <a:pt x="67" y="87"/>
                        </a:lnTo>
                        <a:lnTo>
                          <a:pt x="67" y="87"/>
                        </a:lnTo>
                        <a:lnTo>
                          <a:pt x="67" y="97"/>
                        </a:lnTo>
                        <a:lnTo>
                          <a:pt x="67" y="114"/>
                        </a:lnTo>
                        <a:lnTo>
                          <a:pt x="67" y="114"/>
                        </a:lnTo>
                        <a:lnTo>
                          <a:pt x="67" y="124"/>
                        </a:lnTo>
                        <a:lnTo>
                          <a:pt x="67" y="128"/>
                        </a:lnTo>
                        <a:lnTo>
                          <a:pt x="34" y="101"/>
                        </a:lnTo>
                        <a:lnTo>
                          <a:pt x="34" y="101"/>
                        </a:lnTo>
                        <a:lnTo>
                          <a:pt x="17" y="118"/>
                        </a:lnTo>
                        <a:lnTo>
                          <a:pt x="5" y="128"/>
                        </a:lnTo>
                        <a:lnTo>
                          <a:pt x="0" y="133"/>
                        </a:lnTo>
                        <a:lnTo>
                          <a:pt x="0" y="134"/>
                        </a:lnTo>
                        <a:lnTo>
                          <a:pt x="0" y="134"/>
                        </a:lnTo>
                        <a:lnTo>
                          <a:pt x="22" y="148"/>
                        </a:lnTo>
                        <a:lnTo>
                          <a:pt x="35" y="156"/>
                        </a:lnTo>
                        <a:lnTo>
                          <a:pt x="40" y="160"/>
                        </a:lnTo>
                        <a:lnTo>
                          <a:pt x="40" y="161"/>
                        </a:lnTo>
                        <a:lnTo>
                          <a:pt x="40" y="161"/>
                        </a:lnTo>
                        <a:lnTo>
                          <a:pt x="32" y="161"/>
                        </a:lnTo>
                        <a:lnTo>
                          <a:pt x="17" y="160"/>
                        </a:lnTo>
                        <a:lnTo>
                          <a:pt x="10" y="160"/>
                        </a:lnTo>
                        <a:lnTo>
                          <a:pt x="3" y="161"/>
                        </a:lnTo>
                        <a:lnTo>
                          <a:pt x="0" y="163"/>
                        </a:lnTo>
                        <a:lnTo>
                          <a:pt x="0" y="166"/>
                        </a:lnTo>
                        <a:lnTo>
                          <a:pt x="0" y="168"/>
                        </a:lnTo>
                        <a:lnTo>
                          <a:pt x="0" y="168"/>
                        </a:lnTo>
                        <a:lnTo>
                          <a:pt x="10" y="192"/>
                        </a:lnTo>
                        <a:lnTo>
                          <a:pt x="15" y="202"/>
                        </a:lnTo>
                        <a:lnTo>
                          <a:pt x="20" y="208"/>
                        </a:lnTo>
                        <a:lnTo>
                          <a:pt x="20" y="208"/>
                        </a:lnTo>
                        <a:lnTo>
                          <a:pt x="24" y="210"/>
                        </a:lnTo>
                        <a:lnTo>
                          <a:pt x="27" y="210"/>
                        </a:lnTo>
                        <a:lnTo>
                          <a:pt x="37" y="207"/>
                        </a:lnTo>
                        <a:lnTo>
                          <a:pt x="47" y="203"/>
                        </a:lnTo>
                        <a:lnTo>
                          <a:pt x="54" y="202"/>
                        </a:lnTo>
                        <a:lnTo>
                          <a:pt x="54" y="202"/>
                        </a:lnTo>
                        <a:lnTo>
                          <a:pt x="59" y="203"/>
                        </a:lnTo>
                        <a:lnTo>
                          <a:pt x="64" y="207"/>
                        </a:lnTo>
                        <a:lnTo>
                          <a:pt x="71" y="212"/>
                        </a:lnTo>
                        <a:lnTo>
                          <a:pt x="74" y="222"/>
                        </a:lnTo>
                        <a:lnTo>
                          <a:pt x="74" y="222"/>
                        </a:lnTo>
                        <a:lnTo>
                          <a:pt x="76" y="227"/>
                        </a:lnTo>
                        <a:lnTo>
                          <a:pt x="79" y="232"/>
                        </a:lnTo>
                        <a:lnTo>
                          <a:pt x="86" y="240"/>
                        </a:lnTo>
                        <a:lnTo>
                          <a:pt x="91" y="245"/>
                        </a:lnTo>
                        <a:lnTo>
                          <a:pt x="94" y="249"/>
                        </a:lnTo>
                        <a:lnTo>
                          <a:pt x="94" y="249"/>
                        </a:lnTo>
                        <a:lnTo>
                          <a:pt x="94" y="250"/>
                        </a:lnTo>
                        <a:lnTo>
                          <a:pt x="89" y="254"/>
                        </a:lnTo>
                        <a:lnTo>
                          <a:pt x="77" y="260"/>
                        </a:lnTo>
                        <a:lnTo>
                          <a:pt x="61" y="269"/>
                        </a:lnTo>
                        <a:lnTo>
                          <a:pt x="61" y="269"/>
                        </a:lnTo>
                        <a:lnTo>
                          <a:pt x="86" y="272"/>
                        </a:lnTo>
                        <a:lnTo>
                          <a:pt x="114" y="276"/>
                        </a:lnTo>
                        <a:lnTo>
                          <a:pt x="114" y="276"/>
                        </a:lnTo>
                        <a:lnTo>
                          <a:pt x="116" y="276"/>
                        </a:lnTo>
                        <a:lnTo>
                          <a:pt x="116" y="277"/>
                        </a:lnTo>
                        <a:lnTo>
                          <a:pt x="111" y="281"/>
                        </a:lnTo>
                        <a:lnTo>
                          <a:pt x="106" y="284"/>
                        </a:lnTo>
                        <a:lnTo>
                          <a:pt x="101" y="289"/>
                        </a:lnTo>
                        <a:lnTo>
                          <a:pt x="101" y="289"/>
                        </a:lnTo>
                        <a:lnTo>
                          <a:pt x="96" y="294"/>
                        </a:lnTo>
                        <a:lnTo>
                          <a:pt x="87" y="301"/>
                        </a:lnTo>
                        <a:lnTo>
                          <a:pt x="86" y="304"/>
                        </a:lnTo>
                        <a:lnTo>
                          <a:pt x="86" y="306"/>
                        </a:lnTo>
                        <a:lnTo>
                          <a:pt x="87" y="307"/>
                        </a:lnTo>
                        <a:lnTo>
                          <a:pt x="94" y="309"/>
                        </a:lnTo>
                        <a:lnTo>
                          <a:pt x="94" y="309"/>
                        </a:lnTo>
                        <a:lnTo>
                          <a:pt x="108" y="309"/>
                        </a:lnTo>
                        <a:lnTo>
                          <a:pt x="114" y="307"/>
                        </a:lnTo>
                        <a:lnTo>
                          <a:pt x="121" y="307"/>
                        </a:lnTo>
                        <a:lnTo>
                          <a:pt x="128" y="309"/>
                        </a:lnTo>
                        <a:lnTo>
                          <a:pt x="128" y="309"/>
                        </a:lnTo>
                        <a:lnTo>
                          <a:pt x="140" y="314"/>
                        </a:lnTo>
                        <a:lnTo>
                          <a:pt x="146" y="316"/>
                        </a:lnTo>
                        <a:lnTo>
                          <a:pt x="155" y="323"/>
                        </a:lnTo>
                        <a:lnTo>
                          <a:pt x="155" y="323"/>
                        </a:lnTo>
                        <a:lnTo>
                          <a:pt x="161" y="326"/>
                        </a:lnTo>
                        <a:lnTo>
                          <a:pt x="168" y="329"/>
                        </a:lnTo>
                        <a:lnTo>
                          <a:pt x="183" y="336"/>
                        </a:lnTo>
                        <a:lnTo>
                          <a:pt x="192" y="339"/>
                        </a:lnTo>
                        <a:lnTo>
                          <a:pt x="202" y="346"/>
                        </a:lnTo>
                        <a:lnTo>
                          <a:pt x="212" y="353"/>
                        </a:lnTo>
                        <a:lnTo>
                          <a:pt x="222" y="363"/>
                        </a:lnTo>
                        <a:lnTo>
                          <a:pt x="222" y="363"/>
                        </a:lnTo>
                        <a:lnTo>
                          <a:pt x="239" y="380"/>
                        </a:lnTo>
                        <a:lnTo>
                          <a:pt x="249" y="390"/>
                        </a:lnTo>
                        <a:lnTo>
                          <a:pt x="269" y="403"/>
                        </a:lnTo>
                        <a:lnTo>
                          <a:pt x="269" y="403"/>
                        </a:lnTo>
                        <a:lnTo>
                          <a:pt x="293" y="420"/>
                        </a:lnTo>
                        <a:lnTo>
                          <a:pt x="299" y="425"/>
                        </a:lnTo>
                        <a:lnTo>
                          <a:pt x="303" y="430"/>
                        </a:lnTo>
                        <a:lnTo>
                          <a:pt x="303" y="430"/>
                        </a:lnTo>
                        <a:lnTo>
                          <a:pt x="306" y="435"/>
                        </a:lnTo>
                        <a:lnTo>
                          <a:pt x="316" y="442"/>
                        </a:lnTo>
                        <a:lnTo>
                          <a:pt x="326" y="452"/>
                        </a:lnTo>
                        <a:lnTo>
                          <a:pt x="336" y="464"/>
                        </a:lnTo>
                        <a:lnTo>
                          <a:pt x="336" y="464"/>
                        </a:lnTo>
                        <a:lnTo>
                          <a:pt x="338" y="470"/>
                        </a:lnTo>
                        <a:lnTo>
                          <a:pt x="340" y="475"/>
                        </a:lnTo>
                        <a:lnTo>
                          <a:pt x="338" y="480"/>
                        </a:lnTo>
                        <a:lnTo>
                          <a:pt x="338" y="487"/>
                        </a:lnTo>
                        <a:lnTo>
                          <a:pt x="340" y="492"/>
                        </a:lnTo>
                        <a:lnTo>
                          <a:pt x="346" y="499"/>
                        </a:lnTo>
                        <a:lnTo>
                          <a:pt x="358" y="507"/>
                        </a:lnTo>
                        <a:lnTo>
                          <a:pt x="377" y="517"/>
                        </a:lnTo>
                        <a:lnTo>
                          <a:pt x="377" y="517"/>
                        </a:lnTo>
                        <a:lnTo>
                          <a:pt x="422" y="541"/>
                        </a:lnTo>
                        <a:lnTo>
                          <a:pt x="464" y="564"/>
                        </a:lnTo>
                        <a:lnTo>
                          <a:pt x="481" y="576"/>
                        </a:lnTo>
                        <a:lnTo>
                          <a:pt x="494" y="586"/>
                        </a:lnTo>
                        <a:lnTo>
                          <a:pt x="503" y="596"/>
                        </a:lnTo>
                        <a:lnTo>
                          <a:pt x="504" y="601"/>
                        </a:lnTo>
                        <a:lnTo>
                          <a:pt x="504" y="605"/>
                        </a:lnTo>
                        <a:lnTo>
                          <a:pt x="504" y="605"/>
                        </a:lnTo>
                        <a:lnTo>
                          <a:pt x="501" y="613"/>
                        </a:lnTo>
                        <a:lnTo>
                          <a:pt x="496" y="623"/>
                        </a:lnTo>
                        <a:lnTo>
                          <a:pt x="481" y="648"/>
                        </a:lnTo>
                        <a:lnTo>
                          <a:pt x="472" y="662"/>
                        </a:lnTo>
                        <a:lnTo>
                          <a:pt x="467" y="679"/>
                        </a:lnTo>
                        <a:lnTo>
                          <a:pt x="464" y="695"/>
                        </a:lnTo>
                        <a:lnTo>
                          <a:pt x="464" y="704"/>
                        </a:lnTo>
                        <a:lnTo>
                          <a:pt x="464" y="712"/>
                        </a:lnTo>
                        <a:lnTo>
                          <a:pt x="464" y="712"/>
                        </a:lnTo>
                        <a:lnTo>
                          <a:pt x="467" y="731"/>
                        </a:lnTo>
                        <a:lnTo>
                          <a:pt x="474" y="747"/>
                        </a:lnTo>
                        <a:lnTo>
                          <a:pt x="482" y="763"/>
                        </a:lnTo>
                        <a:lnTo>
                          <a:pt x="491" y="778"/>
                        </a:lnTo>
                        <a:lnTo>
                          <a:pt x="504" y="798"/>
                        </a:lnTo>
                        <a:lnTo>
                          <a:pt x="511" y="806"/>
                        </a:lnTo>
                        <a:lnTo>
                          <a:pt x="524" y="773"/>
                        </a:lnTo>
                        <a:lnTo>
                          <a:pt x="545" y="813"/>
                        </a:lnTo>
                        <a:lnTo>
                          <a:pt x="545" y="813"/>
                        </a:lnTo>
                        <a:lnTo>
                          <a:pt x="548" y="791"/>
                        </a:lnTo>
                        <a:lnTo>
                          <a:pt x="551" y="774"/>
                        </a:lnTo>
                        <a:lnTo>
                          <a:pt x="551" y="766"/>
                        </a:lnTo>
                        <a:lnTo>
                          <a:pt x="551" y="766"/>
                        </a:lnTo>
                        <a:lnTo>
                          <a:pt x="553" y="766"/>
                        </a:lnTo>
                        <a:lnTo>
                          <a:pt x="560" y="769"/>
                        </a:lnTo>
                        <a:lnTo>
                          <a:pt x="566" y="774"/>
                        </a:lnTo>
                        <a:lnTo>
                          <a:pt x="575" y="781"/>
                        </a:lnTo>
                        <a:lnTo>
                          <a:pt x="583" y="789"/>
                        </a:lnTo>
                        <a:lnTo>
                          <a:pt x="588" y="801"/>
                        </a:lnTo>
                        <a:lnTo>
                          <a:pt x="590" y="806"/>
                        </a:lnTo>
                        <a:lnTo>
                          <a:pt x="590" y="813"/>
                        </a:lnTo>
                        <a:lnTo>
                          <a:pt x="588" y="820"/>
                        </a:lnTo>
                        <a:lnTo>
                          <a:pt x="585" y="826"/>
                        </a:lnTo>
                        <a:lnTo>
                          <a:pt x="585" y="826"/>
                        </a:lnTo>
                        <a:lnTo>
                          <a:pt x="582" y="833"/>
                        </a:lnTo>
                        <a:lnTo>
                          <a:pt x="577" y="836"/>
                        </a:lnTo>
                        <a:lnTo>
                          <a:pt x="573" y="840"/>
                        </a:lnTo>
                        <a:lnTo>
                          <a:pt x="568" y="843"/>
                        </a:lnTo>
                        <a:lnTo>
                          <a:pt x="560" y="845"/>
                        </a:lnTo>
                        <a:lnTo>
                          <a:pt x="553" y="843"/>
                        </a:lnTo>
                        <a:lnTo>
                          <a:pt x="540" y="842"/>
                        </a:lnTo>
                        <a:lnTo>
                          <a:pt x="535" y="842"/>
                        </a:lnTo>
                        <a:lnTo>
                          <a:pt x="533" y="843"/>
                        </a:lnTo>
                        <a:lnTo>
                          <a:pt x="531" y="847"/>
                        </a:lnTo>
                        <a:lnTo>
                          <a:pt x="531" y="847"/>
                        </a:lnTo>
                        <a:lnTo>
                          <a:pt x="528" y="858"/>
                        </a:lnTo>
                        <a:lnTo>
                          <a:pt x="524" y="865"/>
                        </a:lnTo>
                        <a:lnTo>
                          <a:pt x="524" y="868"/>
                        </a:lnTo>
                        <a:lnTo>
                          <a:pt x="524" y="872"/>
                        </a:lnTo>
                        <a:lnTo>
                          <a:pt x="531" y="880"/>
                        </a:lnTo>
                        <a:lnTo>
                          <a:pt x="531" y="880"/>
                        </a:lnTo>
                        <a:lnTo>
                          <a:pt x="536" y="884"/>
                        </a:lnTo>
                        <a:lnTo>
                          <a:pt x="541" y="887"/>
                        </a:lnTo>
                        <a:lnTo>
                          <a:pt x="553" y="890"/>
                        </a:lnTo>
                        <a:lnTo>
                          <a:pt x="563" y="892"/>
                        </a:lnTo>
                        <a:lnTo>
                          <a:pt x="565" y="892"/>
                        </a:lnTo>
                        <a:lnTo>
                          <a:pt x="565" y="894"/>
                        </a:lnTo>
                        <a:lnTo>
                          <a:pt x="565" y="894"/>
                        </a:lnTo>
                        <a:lnTo>
                          <a:pt x="561" y="895"/>
                        </a:lnTo>
                        <a:lnTo>
                          <a:pt x="558" y="897"/>
                        </a:lnTo>
                        <a:lnTo>
                          <a:pt x="546" y="900"/>
                        </a:lnTo>
                        <a:lnTo>
                          <a:pt x="540" y="902"/>
                        </a:lnTo>
                        <a:lnTo>
                          <a:pt x="535" y="905"/>
                        </a:lnTo>
                        <a:lnTo>
                          <a:pt x="531" y="909"/>
                        </a:lnTo>
                        <a:lnTo>
                          <a:pt x="531" y="914"/>
                        </a:lnTo>
                        <a:lnTo>
                          <a:pt x="531" y="914"/>
                        </a:lnTo>
                        <a:lnTo>
                          <a:pt x="533" y="919"/>
                        </a:lnTo>
                        <a:lnTo>
                          <a:pt x="536" y="922"/>
                        </a:lnTo>
                        <a:lnTo>
                          <a:pt x="545" y="926"/>
                        </a:lnTo>
                        <a:lnTo>
                          <a:pt x="553" y="929"/>
                        </a:lnTo>
                        <a:lnTo>
                          <a:pt x="556" y="931"/>
                        </a:lnTo>
                        <a:lnTo>
                          <a:pt x="558" y="934"/>
                        </a:lnTo>
                        <a:lnTo>
                          <a:pt x="558" y="934"/>
                        </a:lnTo>
                        <a:lnTo>
                          <a:pt x="560" y="937"/>
                        </a:lnTo>
                        <a:lnTo>
                          <a:pt x="563" y="939"/>
                        </a:lnTo>
                        <a:lnTo>
                          <a:pt x="570" y="939"/>
                        </a:lnTo>
                        <a:lnTo>
                          <a:pt x="575" y="937"/>
                        </a:lnTo>
                        <a:lnTo>
                          <a:pt x="578" y="934"/>
                        </a:lnTo>
                        <a:lnTo>
                          <a:pt x="578" y="934"/>
                        </a:lnTo>
                        <a:lnTo>
                          <a:pt x="585" y="920"/>
                        </a:lnTo>
                        <a:lnTo>
                          <a:pt x="588" y="914"/>
                        </a:lnTo>
                        <a:lnTo>
                          <a:pt x="590" y="914"/>
                        </a:lnTo>
                        <a:lnTo>
                          <a:pt x="592" y="914"/>
                        </a:lnTo>
                        <a:lnTo>
                          <a:pt x="592" y="914"/>
                        </a:lnTo>
                        <a:lnTo>
                          <a:pt x="592" y="917"/>
                        </a:lnTo>
                        <a:lnTo>
                          <a:pt x="592" y="920"/>
                        </a:lnTo>
                        <a:lnTo>
                          <a:pt x="590" y="931"/>
                        </a:lnTo>
                        <a:lnTo>
                          <a:pt x="590" y="936"/>
                        </a:lnTo>
                        <a:lnTo>
                          <a:pt x="592" y="941"/>
                        </a:lnTo>
                        <a:lnTo>
                          <a:pt x="593" y="946"/>
                        </a:lnTo>
                        <a:lnTo>
                          <a:pt x="598" y="947"/>
                        </a:lnTo>
                        <a:lnTo>
                          <a:pt x="598" y="947"/>
                        </a:lnTo>
                        <a:lnTo>
                          <a:pt x="603" y="947"/>
                        </a:lnTo>
                        <a:lnTo>
                          <a:pt x="609" y="947"/>
                        </a:lnTo>
                        <a:lnTo>
                          <a:pt x="617" y="944"/>
                        </a:lnTo>
                        <a:lnTo>
                          <a:pt x="622" y="941"/>
                        </a:lnTo>
                        <a:lnTo>
                          <a:pt x="624" y="939"/>
                        </a:lnTo>
                        <a:lnTo>
                          <a:pt x="625" y="941"/>
                        </a:lnTo>
                        <a:lnTo>
                          <a:pt x="625" y="941"/>
                        </a:lnTo>
                        <a:lnTo>
                          <a:pt x="627" y="942"/>
                        </a:lnTo>
                        <a:lnTo>
                          <a:pt x="630" y="944"/>
                        </a:lnTo>
                        <a:lnTo>
                          <a:pt x="640" y="946"/>
                        </a:lnTo>
                        <a:lnTo>
                          <a:pt x="651" y="944"/>
                        </a:lnTo>
                        <a:lnTo>
                          <a:pt x="652" y="942"/>
                        </a:lnTo>
                        <a:lnTo>
                          <a:pt x="652" y="941"/>
                        </a:lnTo>
                        <a:lnTo>
                          <a:pt x="652" y="941"/>
                        </a:lnTo>
                        <a:lnTo>
                          <a:pt x="639" y="914"/>
                        </a:lnTo>
                        <a:lnTo>
                          <a:pt x="632" y="895"/>
                        </a:lnTo>
                        <a:lnTo>
                          <a:pt x="632" y="887"/>
                        </a:lnTo>
                        <a:lnTo>
                          <a:pt x="632" y="880"/>
                        </a:lnTo>
                        <a:lnTo>
                          <a:pt x="632" y="880"/>
                        </a:lnTo>
                        <a:lnTo>
                          <a:pt x="635" y="872"/>
                        </a:lnTo>
                        <a:lnTo>
                          <a:pt x="642" y="860"/>
                        </a:lnTo>
                        <a:lnTo>
                          <a:pt x="661" y="833"/>
                        </a:lnTo>
                        <a:lnTo>
                          <a:pt x="669" y="818"/>
                        </a:lnTo>
                        <a:lnTo>
                          <a:pt x="676" y="806"/>
                        </a:lnTo>
                        <a:lnTo>
                          <a:pt x="679" y="795"/>
                        </a:lnTo>
                        <a:lnTo>
                          <a:pt x="681" y="789"/>
                        </a:lnTo>
                        <a:lnTo>
                          <a:pt x="679" y="786"/>
                        </a:lnTo>
                        <a:lnTo>
                          <a:pt x="679" y="786"/>
                        </a:lnTo>
                        <a:lnTo>
                          <a:pt x="672" y="776"/>
                        </a:lnTo>
                        <a:lnTo>
                          <a:pt x="664" y="766"/>
                        </a:lnTo>
                        <a:lnTo>
                          <a:pt x="639" y="746"/>
                        </a:lnTo>
                        <a:lnTo>
                          <a:pt x="639" y="746"/>
                        </a:lnTo>
                        <a:lnTo>
                          <a:pt x="632" y="739"/>
                        </a:lnTo>
                        <a:lnTo>
                          <a:pt x="625" y="731"/>
                        </a:lnTo>
                        <a:lnTo>
                          <a:pt x="619" y="721"/>
                        </a:lnTo>
                        <a:lnTo>
                          <a:pt x="615" y="711"/>
                        </a:lnTo>
                        <a:lnTo>
                          <a:pt x="612" y="700"/>
                        </a:lnTo>
                        <a:lnTo>
                          <a:pt x="610" y="689"/>
                        </a:lnTo>
                        <a:lnTo>
                          <a:pt x="610" y="677"/>
                        </a:lnTo>
                        <a:lnTo>
                          <a:pt x="612" y="665"/>
                        </a:lnTo>
                        <a:lnTo>
                          <a:pt x="612" y="665"/>
                        </a:lnTo>
                        <a:lnTo>
                          <a:pt x="617" y="645"/>
                        </a:lnTo>
                        <a:lnTo>
                          <a:pt x="622" y="637"/>
                        </a:lnTo>
                        <a:lnTo>
                          <a:pt x="627" y="630"/>
                        </a:lnTo>
                        <a:lnTo>
                          <a:pt x="632" y="625"/>
                        </a:lnTo>
                        <a:lnTo>
                          <a:pt x="640" y="620"/>
                        </a:lnTo>
                        <a:lnTo>
                          <a:pt x="652" y="615"/>
                        </a:lnTo>
                        <a:lnTo>
                          <a:pt x="666" y="611"/>
                        </a:lnTo>
                        <a:lnTo>
                          <a:pt x="666" y="611"/>
                        </a:lnTo>
                        <a:lnTo>
                          <a:pt x="679" y="608"/>
                        </a:lnTo>
                        <a:lnTo>
                          <a:pt x="689" y="608"/>
                        </a:lnTo>
                        <a:lnTo>
                          <a:pt x="698" y="606"/>
                        </a:lnTo>
                        <a:lnTo>
                          <a:pt x="704" y="605"/>
                        </a:lnTo>
                        <a:lnTo>
                          <a:pt x="711" y="601"/>
                        </a:lnTo>
                        <a:lnTo>
                          <a:pt x="716" y="596"/>
                        </a:lnTo>
                        <a:lnTo>
                          <a:pt x="724" y="586"/>
                        </a:lnTo>
                        <a:lnTo>
                          <a:pt x="733" y="571"/>
                        </a:lnTo>
                        <a:lnTo>
                          <a:pt x="733" y="571"/>
                        </a:lnTo>
                        <a:lnTo>
                          <a:pt x="741" y="553"/>
                        </a:lnTo>
                        <a:lnTo>
                          <a:pt x="748" y="536"/>
                        </a:lnTo>
                        <a:lnTo>
                          <a:pt x="751" y="517"/>
                        </a:lnTo>
                        <a:lnTo>
                          <a:pt x="753" y="501"/>
                        </a:lnTo>
                        <a:lnTo>
                          <a:pt x="753" y="469"/>
                        </a:lnTo>
                        <a:lnTo>
                          <a:pt x="753" y="443"/>
                        </a:lnTo>
                        <a:lnTo>
                          <a:pt x="753" y="443"/>
                        </a:lnTo>
                        <a:lnTo>
                          <a:pt x="751" y="430"/>
                        </a:lnTo>
                        <a:lnTo>
                          <a:pt x="745" y="410"/>
                        </a:lnTo>
                        <a:lnTo>
                          <a:pt x="726" y="363"/>
                        </a:lnTo>
                        <a:lnTo>
                          <a:pt x="716" y="338"/>
                        </a:lnTo>
                        <a:lnTo>
                          <a:pt x="708" y="314"/>
                        </a:lnTo>
                        <a:lnTo>
                          <a:pt x="701" y="292"/>
                        </a:lnTo>
                        <a:lnTo>
                          <a:pt x="699" y="284"/>
                        </a:lnTo>
                        <a:lnTo>
                          <a:pt x="699" y="276"/>
                        </a:lnTo>
                        <a:lnTo>
                          <a:pt x="699" y="276"/>
                        </a:lnTo>
                        <a:lnTo>
                          <a:pt x="701" y="264"/>
                        </a:lnTo>
                        <a:lnTo>
                          <a:pt x="704" y="254"/>
                        </a:lnTo>
                        <a:lnTo>
                          <a:pt x="711" y="245"/>
                        </a:lnTo>
                        <a:lnTo>
                          <a:pt x="716" y="239"/>
                        </a:lnTo>
                        <a:lnTo>
                          <a:pt x="731" y="225"/>
                        </a:lnTo>
                        <a:lnTo>
                          <a:pt x="740" y="218"/>
                        </a:lnTo>
                        <a:lnTo>
                          <a:pt x="746" y="208"/>
                        </a:lnTo>
                        <a:lnTo>
                          <a:pt x="746" y="208"/>
                        </a:lnTo>
                        <a:lnTo>
                          <a:pt x="753" y="197"/>
                        </a:lnTo>
                        <a:lnTo>
                          <a:pt x="758" y="185"/>
                        </a:lnTo>
                        <a:lnTo>
                          <a:pt x="767" y="161"/>
                        </a:lnTo>
                        <a:lnTo>
                          <a:pt x="777" y="139"/>
                        </a:lnTo>
                        <a:lnTo>
                          <a:pt x="782" y="133"/>
                        </a:lnTo>
                        <a:lnTo>
                          <a:pt x="787" y="128"/>
                        </a:lnTo>
                        <a:lnTo>
                          <a:pt x="787" y="128"/>
                        </a:lnTo>
                        <a:lnTo>
                          <a:pt x="798" y="121"/>
                        </a:lnTo>
                        <a:lnTo>
                          <a:pt x="807" y="114"/>
                        </a:lnTo>
                        <a:lnTo>
                          <a:pt x="812" y="111"/>
                        </a:lnTo>
                        <a:lnTo>
                          <a:pt x="814" y="108"/>
                        </a:lnTo>
                        <a:lnTo>
                          <a:pt x="814" y="108"/>
                        </a:lnTo>
                        <a:lnTo>
                          <a:pt x="805" y="106"/>
                        </a:lnTo>
                        <a:lnTo>
                          <a:pt x="787" y="108"/>
                        </a:lnTo>
                        <a:lnTo>
                          <a:pt x="760" y="108"/>
                        </a:lnTo>
                        <a:lnTo>
                          <a:pt x="760" y="108"/>
                        </a:lnTo>
                        <a:lnTo>
                          <a:pt x="765" y="104"/>
                        </a:lnTo>
                        <a:lnTo>
                          <a:pt x="778" y="92"/>
                        </a:lnTo>
                        <a:lnTo>
                          <a:pt x="793" y="76"/>
                        </a:lnTo>
                        <a:lnTo>
                          <a:pt x="800" y="66"/>
                        </a:lnTo>
                        <a:lnTo>
                          <a:pt x="807" y="54"/>
                        </a:lnTo>
                        <a:lnTo>
                          <a:pt x="807" y="54"/>
                        </a:lnTo>
                        <a:lnTo>
                          <a:pt x="815" y="32"/>
                        </a:lnTo>
                        <a:lnTo>
                          <a:pt x="819" y="15"/>
                        </a:lnTo>
                        <a:lnTo>
                          <a:pt x="820" y="3"/>
                        </a:lnTo>
                        <a:lnTo>
                          <a:pt x="820" y="0"/>
                        </a:lnTo>
                        <a:lnTo>
                          <a:pt x="820" y="0"/>
                        </a:lnTo>
                        <a:lnTo>
                          <a:pt x="792" y="19"/>
                        </a:lnTo>
                        <a:lnTo>
                          <a:pt x="772" y="35"/>
                        </a:lnTo>
                        <a:lnTo>
                          <a:pt x="765" y="42"/>
                        </a:lnTo>
                        <a:lnTo>
                          <a:pt x="760" y="47"/>
                        </a:lnTo>
                        <a:lnTo>
                          <a:pt x="760" y="47"/>
                        </a:lnTo>
                        <a:lnTo>
                          <a:pt x="748" y="74"/>
                        </a:lnTo>
                        <a:lnTo>
                          <a:pt x="743" y="84"/>
                        </a:lnTo>
                        <a:lnTo>
                          <a:pt x="741" y="87"/>
                        </a:lnTo>
                        <a:lnTo>
                          <a:pt x="740" y="87"/>
                        </a:lnTo>
                        <a:lnTo>
                          <a:pt x="740" y="87"/>
                        </a:lnTo>
                        <a:lnTo>
                          <a:pt x="738" y="82"/>
                        </a:lnTo>
                        <a:lnTo>
                          <a:pt x="738" y="74"/>
                        </a:lnTo>
                        <a:lnTo>
                          <a:pt x="736" y="62"/>
                        </a:lnTo>
                        <a:lnTo>
                          <a:pt x="733" y="47"/>
                        </a:lnTo>
                        <a:lnTo>
                          <a:pt x="733" y="47"/>
                        </a:lnTo>
                        <a:lnTo>
                          <a:pt x="728" y="34"/>
                        </a:lnTo>
                        <a:lnTo>
                          <a:pt x="724" y="25"/>
                        </a:lnTo>
                        <a:lnTo>
                          <a:pt x="719" y="20"/>
                        </a:lnTo>
                        <a:lnTo>
                          <a:pt x="719" y="20"/>
                        </a:lnTo>
                        <a:lnTo>
                          <a:pt x="719" y="29"/>
                        </a:lnTo>
                        <a:lnTo>
                          <a:pt x="718" y="47"/>
                        </a:lnTo>
                        <a:lnTo>
                          <a:pt x="714" y="69"/>
                        </a:lnTo>
                        <a:lnTo>
                          <a:pt x="711" y="79"/>
                        </a:lnTo>
                        <a:lnTo>
                          <a:pt x="706" y="87"/>
                        </a:lnTo>
                        <a:lnTo>
                          <a:pt x="706" y="87"/>
                        </a:lnTo>
                        <a:lnTo>
                          <a:pt x="694" y="101"/>
                        </a:lnTo>
                        <a:lnTo>
                          <a:pt x="689" y="109"/>
                        </a:lnTo>
                        <a:lnTo>
                          <a:pt x="684" y="119"/>
                        </a:lnTo>
                        <a:lnTo>
                          <a:pt x="679" y="129"/>
                        </a:lnTo>
                        <a:lnTo>
                          <a:pt x="676" y="143"/>
                        </a:lnTo>
                        <a:lnTo>
                          <a:pt x="674" y="158"/>
                        </a:lnTo>
                        <a:lnTo>
                          <a:pt x="672" y="175"/>
                        </a:lnTo>
                        <a:lnTo>
                          <a:pt x="672" y="175"/>
                        </a:lnTo>
                        <a:lnTo>
                          <a:pt x="672" y="192"/>
                        </a:lnTo>
                        <a:lnTo>
                          <a:pt x="674" y="203"/>
                        </a:lnTo>
                        <a:lnTo>
                          <a:pt x="677" y="222"/>
                        </a:lnTo>
                        <a:lnTo>
                          <a:pt x="679" y="230"/>
                        </a:lnTo>
                        <a:lnTo>
                          <a:pt x="679" y="242"/>
                        </a:lnTo>
                        <a:lnTo>
                          <a:pt x="676" y="255"/>
                        </a:lnTo>
                        <a:lnTo>
                          <a:pt x="672" y="276"/>
                        </a:lnTo>
                        <a:lnTo>
                          <a:pt x="672" y="276"/>
                        </a:lnTo>
                        <a:lnTo>
                          <a:pt x="671" y="287"/>
                        </a:lnTo>
                        <a:lnTo>
                          <a:pt x="669" y="299"/>
                        </a:lnTo>
                        <a:lnTo>
                          <a:pt x="671" y="311"/>
                        </a:lnTo>
                        <a:lnTo>
                          <a:pt x="672" y="324"/>
                        </a:lnTo>
                        <a:lnTo>
                          <a:pt x="677" y="349"/>
                        </a:lnTo>
                        <a:lnTo>
                          <a:pt x="684" y="375"/>
                        </a:lnTo>
                        <a:lnTo>
                          <a:pt x="699" y="425"/>
                        </a:lnTo>
                        <a:lnTo>
                          <a:pt x="704" y="449"/>
                        </a:lnTo>
                        <a:lnTo>
                          <a:pt x="706" y="460"/>
                        </a:lnTo>
                        <a:lnTo>
                          <a:pt x="706" y="470"/>
                        </a:lnTo>
                        <a:lnTo>
                          <a:pt x="706" y="470"/>
                        </a:lnTo>
                        <a:lnTo>
                          <a:pt x="706" y="490"/>
                        </a:lnTo>
                        <a:lnTo>
                          <a:pt x="703" y="509"/>
                        </a:lnTo>
                        <a:lnTo>
                          <a:pt x="699" y="524"/>
                        </a:lnTo>
                        <a:lnTo>
                          <a:pt x="693" y="538"/>
                        </a:lnTo>
                        <a:lnTo>
                          <a:pt x="689" y="544"/>
                        </a:lnTo>
                        <a:lnTo>
                          <a:pt x="684" y="549"/>
                        </a:lnTo>
                        <a:lnTo>
                          <a:pt x="677" y="554"/>
                        </a:lnTo>
                        <a:lnTo>
                          <a:pt x="671" y="558"/>
                        </a:lnTo>
                        <a:lnTo>
                          <a:pt x="664" y="561"/>
                        </a:lnTo>
                        <a:lnTo>
                          <a:pt x="654" y="563"/>
                        </a:lnTo>
                        <a:lnTo>
                          <a:pt x="632" y="564"/>
                        </a:lnTo>
                        <a:lnTo>
                          <a:pt x="632" y="564"/>
                        </a:lnTo>
                        <a:lnTo>
                          <a:pt x="620" y="563"/>
                        </a:lnTo>
                        <a:lnTo>
                          <a:pt x="609" y="559"/>
                        </a:lnTo>
                        <a:lnTo>
                          <a:pt x="597" y="554"/>
                        </a:lnTo>
                        <a:lnTo>
                          <a:pt x="587" y="548"/>
                        </a:lnTo>
                        <a:lnTo>
                          <a:pt x="577" y="539"/>
                        </a:lnTo>
                        <a:lnTo>
                          <a:pt x="566" y="529"/>
                        </a:lnTo>
                        <a:lnTo>
                          <a:pt x="550" y="509"/>
                        </a:lnTo>
                        <a:lnTo>
                          <a:pt x="536" y="487"/>
                        </a:lnTo>
                        <a:lnTo>
                          <a:pt x="524" y="465"/>
                        </a:lnTo>
                        <a:lnTo>
                          <a:pt x="511" y="437"/>
                        </a:lnTo>
                        <a:lnTo>
                          <a:pt x="511" y="437"/>
                        </a:lnTo>
                        <a:lnTo>
                          <a:pt x="501" y="408"/>
                        </a:lnTo>
                        <a:lnTo>
                          <a:pt x="487" y="368"/>
                        </a:lnTo>
                        <a:lnTo>
                          <a:pt x="471" y="316"/>
                        </a:lnTo>
                        <a:lnTo>
                          <a:pt x="471" y="316"/>
                        </a:lnTo>
                        <a:lnTo>
                          <a:pt x="414" y="301"/>
                        </a:lnTo>
                        <a:lnTo>
                          <a:pt x="375" y="289"/>
                        </a:lnTo>
                        <a:lnTo>
                          <a:pt x="356" y="282"/>
                        </a:lnTo>
                        <a:lnTo>
                          <a:pt x="356" y="282"/>
                        </a:lnTo>
                        <a:close/>
                      </a:path>
                    </a:pathLst>
                  </a:custGeom>
                  <a:solidFill>
                    <a:srgbClr val="E652AA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5" name="Freeform 85">
                    <a:extLst>
                      <a:ext uri="{FF2B5EF4-FFF2-40B4-BE49-F238E27FC236}">
                        <a16:creationId xmlns:a16="http://schemas.microsoft.com/office/drawing/2014/main" id="{93D10AE4-5814-406A-84E2-6552A2079D9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49" y="2073"/>
                    <a:ext cx="384" cy="242"/>
                  </a:xfrm>
                  <a:custGeom>
                    <a:avLst/>
                    <a:gdLst>
                      <a:gd name="T0" fmla="*/ 258 w 384"/>
                      <a:gd name="T1" fmla="*/ 11 h 242"/>
                      <a:gd name="T2" fmla="*/ 172 w 384"/>
                      <a:gd name="T3" fmla="*/ 84 h 242"/>
                      <a:gd name="T4" fmla="*/ 130 w 384"/>
                      <a:gd name="T5" fmla="*/ 109 h 242"/>
                      <a:gd name="T6" fmla="*/ 90 w 384"/>
                      <a:gd name="T7" fmla="*/ 126 h 242"/>
                      <a:gd name="T8" fmla="*/ 73 w 384"/>
                      <a:gd name="T9" fmla="*/ 127 h 242"/>
                      <a:gd name="T10" fmla="*/ 53 w 384"/>
                      <a:gd name="T11" fmla="*/ 114 h 242"/>
                      <a:gd name="T12" fmla="*/ 34 w 384"/>
                      <a:gd name="T13" fmla="*/ 100 h 242"/>
                      <a:gd name="T14" fmla="*/ 24 w 384"/>
                      <a:gd name="T15" fmla="*/ 105 h 242"/>
                      <a:gd name="T16" fmla="*/ 14 w 384"/>
                      <a:gd name="T17" fmla="*/ 121 h 242"/>
                      <a:gd name="T18" fmla="*/ 0 w 384"/>
                      <a:gd name="T19" fmla="*/ 141 h 242"/>
                      <a:gd name="T20" fmla="*/ 5 w 384"/>
                      <a:gd name="T21" fmla="*/ 142 h 242"/>
                      <a:gd name="T22" fmla="*/ 27 w 384"/>
                      <a:gd name="T23" fmla="*/ 146 h 242"/>
                      <a:gd name="T24" fmla="*/ 34 w 384"/>
                      <a:gd name="T25" fmla="*/ 154 h 242"/>
                      <a:gd name="T26" fmla="*/ 41 w 384"/>
                      <a:gd name="T27" fmla="*/ 171 h 242"/>
                      <a:gd name="T28" fmla="*/ 34 w 384"/>
                      <a:gd name="T29" fmla="*/ 174 h 242"/>
                      <a:gd name="T30" fmla="*/ 7 w 384"/>
                      <a:gd name="T31" fmla="*/ 181 h 242"/>
                      <a:gd name="T32" fmla="*/ 2 w 384"/>
                      <a:gd name="T33" fmla="*/ 191 h 242"/>
                      <a:gd name="T34" fmla="*/ 7 w 384"/>
                      <a:gd name="T35" fmla="*/ 208 h 242"/>
                      <a:gd name="T36" fmla="*/ 26 w 384"/>
                      <a:gd name="T37" fmla="*/ 211 h 242"/>
                      <a:gd name="T38" fmla="*/ 41 w 384"/>
                      <a:gd name="T39" fmla="*/ 208 h 242"/>
                      <a:gd name="T40" fmla="*/ 42 w 384"/>
                      <a:gd name="T41" fmla="*/ 213 h 242"/>
                      <a:gd name="T42" fmla="*/ 34 w 384"/>
                      <a:gd name="T43" fmla="*/ 235 h 242"/>
                      <a:gd name="T44" fmla="*/ 34 w 384"/>
                      <a:gd name="T45" fmla="*/ 238 h 242"/>
                      <a:gd name="T46" fmla="*/ 61 w 384"/>
                      <a:gd name="T47" fmla="*/ 242 h 242"/>
                      <a:gd name="T48" fmla="*/ 68 w 384"/>
                      <a:gd name="T49" fmla="*/ 240 h 242"/>
                      <a:gd name="T50" fmla="*/ 78 w 384"/>
                      <a:gd name="T51" fmla="*/ 220 h 242"/>
                      <a:gd name="T52" fmla="*/ 83 w 384"/>
                      <a:gd name="T53" fmla="*/ 198 h 242"/>
                      <a:gd name="T54" fmla="*/ 108 w 384"/>
                      <a:gd name="T55" fmla="*/ 181 h 242"/>
                      <a:gd name="T56" fmla="*/ 132 w 384"/>
                      <a:gd name="T57" fmla="*/ 173 h 242"/>
                      <a:gd name="T58" fmla="*/ 142 w 384"/>
                      <a:gd name="T59" fmla="*/ 168 h 242"/>
                      <a:gd name="T60" fmla="*/ 145 w 384"/>
                      <a:gd name="T61" fmla="*/ 193 h 242"/>
                      <a:gd name="T62" fmla="*/ 147 w 384"/>
                      <a:gd name="T63" fmla="*/ 215 h 242"/>
                      <a:gd name="T64" fmla="*/ 152 w 384"/>
                      <a:gd name="T65" fmla="*/ 210 h 242"/>
                      <a:gd name="T66" fmla="*/ 194 w 384"/>
                      <a:gd name="T67" fmla="*/ 146 h 242"/>
                      <a:gd name="T68" fmla="*/ 202 w 384"/>
                      <a:gd name="T69" fmla="*/ 141 h 242"/>
                      <a:gd name="T70" fmla="*/ 209 w 384"/>
                      <a:gd name="T71" fmla="*/ 181 h 242"/>
                      <a:gd name="T72" fmla="*/ 231 w 384"/>
                      <a:gd name="T73" fmla="*/ 161 h 242"/>
                      <a:gd name="T74" fmla="*/ 236 w 384"/>
                      <a:gd name="T75" fmla="*/ 151 h 242"/>
                      <a:gd name="T76" fmla="*/ 242 w 384"/>
                      <a:gd name="T77" fmla="*/ 144 h 242"/>
                      <a:gd name="T78" fmla="*/ 268 w 384"/>
                      <a:gd name="T79" fmla="*/ 139 h 242"/>
                      <a:gd name="T80" fmla="*/ 278 w 384"/>
                      <a:gd name="T81" fmla="*/ 137 h 242"/>
                      <a:gd name="T82" fmla="*/ 310 w 384"/>
                      <a:gd name="T83" fmla="*/ 119 h 242"/>
                      <a:gd name="T84" fmla="*/ 353 w 384"/>
                      <a:gd name="T85" fmla="*/ 77 h 242"/>
                      <a:gd name="T86" fmla="*/ 269 w 384"/>
                      <a:gd name="T87" fmla="*/ 0 h 2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384" h="242">
                        <a:moveTo>
                          <a:pt x="269" y="0"/>
                        </a:moveTo>
                        <a:lnTo>
                          <a:pt x="269" y="0"/>
                        </a:lnTo>
                        <a:lnTo>
                          <a:pt x="258" y="11"/>
                        </a:lnTo>
                        <a:lnTo>
                          <a:pt x="227" y="38"/>
                        </a:lnTo>
                        <a:lnTo>
                          <a:pt x="190" y="70"/>
                        </a:lnTo>
                        <a:lnTo>
                          <a:pt x="172" y="84"/>
                        </a:lnTo>
                        <a:lnTo>
                          <a:pt x="155" y="94"/>
                        </a:lnTo>
                        <a:lnTo>
                          <a:pt x="155" y="94"/>
                        </a:lnTo>
                        <a:lnTo>
                          <a:pt x="130" y="109"/>
                        </a:lnTo>
                        <a:lnTo>
                          <a:pt x="111" y="119"/>
                        </a:lnTo>
                        <a:lnTo>
                          <a:pt x="98" y="124"/>
                        </a:lnTo>
                        <a:lnTo>
                          <a:pt x="90" y="126"/>
                        </a:lnTo>
                        <a:lnTo>
                          <a:pt x="81" y="127"/>
                        </a:lnTo>
                        <a:lnTo>
                          <a:pt x="81" y="127"/>
                        </a:lnTo>
                        <a:lnTo>
                          <a:pt x="73" y="127"/>
                        </a:lnTo>
                        <a:lnTo>
                          <a:pt x="64" y="124"/>
                        </a:lnTo>
                        <a:lnTo>
                          <a:pt x="58" y="119"/>
                        </a:lnTo>
                        <a:lnTo>
                          <a:pt x="53" y="114"/>
                        </a:lnTo>
                        <a:lnTo>
                          <a:pt x="42" y="105"/>
                        </a:lnTo>
                        <a:lnTo>
                          <a:pt x="37" y="102"/>
                        </a:lnTo>
                        <a:lnTo>
                          <a:pt x="34" y="100"/>
                        </a:lnTo>
                        <a:lnTo>
                          <a:pt x="34" y="100"/>
                        </a:lnTo>
                        <a:lnTo>
                          <a:pt x="27" y="102"/>
                        </a:lnTo>
                        <a:lnTo>
                          <a:pt x="24" y="105"/>
                        </a:lnTo>
                        <a:lnTo>
                          <a:pt x="21" y="112"/>
                        </a:lnTo>
                        <a:lnTo>
                          <a:pt x="14" y="121"/>
                        </a:lnTo>
                        <a:lnTo>
                          <a:pt x="14" y="121"/>
                        </a:lnTo>
                        <a:lnTo>
                          <a:pt x="2" y="132"/>
                        </a:lnTo>
                        <a:lnTo>
                          <a:pt x="0" y="137"/>
                        </a:lnTo>
                        <a:lnTo>
                          <a:pt x="0" y="141"/>
                        </a:lnTo>
                        <a:lnTo>
                          <a:pt x="0" y="141"/>
                        </a:lnTo>
                        <a:lnTo>
                          <a:pt x="2" y="142"/>
                        </a:lnTo>
                        <a:lnTo>
                          <a:pt x="5" y="142"/>
                        </a:lnTo>
                        <a:lnTo>
                          <a:pt x="17" y="144"/>
                        </a:lnTo>
                        <a:lnTo>
                          <a:pt x="22" y="144"/>
                        </a:lnTo>
                        <a:lnTo>
                          <a:pt x="27" y="146"/>
                        </a:lnTo>
                        <a:lnTo>
                          <a:pt x="32" y="149"/>
                        </a:lnTo>
                        <a:lnTo>
                          <a:pt x="34" y="154"/>
                        </a:lnTo>
                        <a:lnTo>
                          <a:pt x="34" y="154"/>
                        </a:lnTo>
                        <a:lnTo>
                          <a:pt x="37" y="164"/>
                        </a:lnTo>
                        <a:lnTo>
                          <a:pt x="39" y="169"/>
                        </a:lnTo>
                        <a:lnTo>
                          <a:pt x="41" y="171"/>
                        </a:lnTo>
                        <a:lnTo>
                          <a:pt x="39" y="173"/>
                        </a:lnTo>
                        <a:lnTo>
                          <a:pt x="34" y="174"/>
                        </a:lnTo>
                        <a:lnTo>
                          <a:pt x="34" y="174"/>
                        </a:lnTo>
                        <a:lnTo>
                          <a:pt x="17" y="178"/>
                        </a:lnTo>
                        <a:lnTo>
                          <a:pt x="12" y="179"/>
                        </a:lnTo>
                        <a:lnTo>
                          <a:pt x="7" y="181"/>
                        </a:lnTo>
                        <a:lnTo>
                          <a:pt x="7" y="181"/>
                        </a:lnTo>
                        <a:lnTo>
                          <a:pt x="4" y="186"/>
                        </a:lnTo>
                        <a:lnTo>
                          <a:pt x="2" y="191"/>
                        </a:lnTo>
                        <a:lnTo>
                          <a:pt x="4" y="200"/>
                        </a:lnTo>
                        <a:lnTo>
                          <a:pt x="7" y="208"/>
                        </a:lnTo>
                        <a:lnTo>
                          <a:pt x="7" y="208"/>
                        </a:lnTo>
                        <a:lnTo>
                          <a:pt x="11" y="211"/>
                        </a:lnTo>
                        <a:lnTo>
                          <a:pt x="16" y="213"/>
                        </a:lnTo>
                        <a:lnTo>
                          <a:pt x="26" y="211"/>
                        </a:lnTo>
                        <a:lnTo>
                          <a:pt x="34" y="208"/>
                        </a:lnTo>
                        <a:lnTo>
                          <a:pt x="37" y="208"/>
                        </a:lnTo>
                        <a:lnTo>
                          <a:pt x="41" y="208"/>
                        </a:lnTo>
                        <a:lnTo>
                          <a:pt x="41" y="208"/>
                        </a:lnTo>
                        <a:lnTo>
                          <a:pt x="42" y="210"/>
                        </a:lnTo>
                        <a:lnTo>
                          <a:pt x="42" y="213"/>
                        </a:lnTo>
                        <a:lnTo>
                          <a:pt x="42" y="220"/>
                        </a:lnTo>
                        <a:lnTo>
                          <a:pt x="39" y="228"/>
                        </a:lnTo>
                        <a:lnTo>
                          <a:pt x="34" y="235"/>
                        </a:lnTo>
                        <a:lnTo>
                          <a:pt x="34" y="235"/>
                        </a:lnTo>
                        <a:lnTo>
                          <a:pt x="32" y="236"/>
                        </a:lnTo>
                        <a:lnTo>
                          <a:pt x="34" y="238"/>
                        </a:lnTo>
                        <a:lnTo>
                          <a:pt x="41" y="240"/>
                        </a:lnTo>
                        <a:lnTo>
                          <a:pt x="51" y="240"/>
                        </a:lnTo>
                        <a:lnTo>
                          <a:pt x="61" y="242"/>
                        </a:lnTo>
                        <a:lnTo>
                          <a:pt x="61" y="242"/>
                        </a:lnTo>
                        <a:lnTo>
                          <a:pt x="64" y="242"/>
                        </a:lnTo>
                        <a:lnTo>
                          <a:pt x="68" y="240"/>
                        </a:lnTo>
                        <a:lnTo>
                          <a:pt x="71" y="236"/>
                        </a:lnTo>
                        <a:lnTo>
                          <a:pt x="74" y="231"/>
                        </a:lnTo>
                        <a:lnTo>
                          <a:pt x="78" y="220"/>
                        </a:lnTo>
                        <a:lnTo>
                          <a:pt x="81" y="208"/>
                        </a:lnTo>
                        <a:lnTo>
                          <a:pt x="81" y="208"/>
                        </a:lnTo>
                        <a:lnTo>
                          <a:pt x="83" y="198"/>
                        </a:lnTo>
                        <a:lnTo>
                          <a:pt x="88" y="191"/>
                        </a:lnTo>
                        <a:lnTo>
                          <a:pt x="95" y="184"/>
                        </a:lnTo>
                        <a:lnTo>
                          <a:pt x="108" y="181"/>
                        </a:lnTo>
                        <a:lnTo>
                          <a:pt x="108" y="181"/>
                        </a:lnTo>
                        <a:lnTo>
                          <a:pt x="121" y="178"/>
                        </a:lnTo>
                        <a:lnTo>
                          <a:pt x="132" y="173"/>
                        </a:lnTo>
                        <a:lnTo>
                          <a:pt x="138" y="169"/>
                        </a:lnTo>
                        <a:lnTo>
                          <a:pt x="142" y="168"/>
                        </a:lnTo>
                        <a:lnTo>
                          <a:pt x="142" y="168"/>
                        </a:lnTo>
                        <a:lnTo>
                          <a:pt x="143" y="171"/>
                        </a:lnTo>
                        <a:lnTo>
                          <a:pt x="143" y="176"/>
                        </a:lnTo>
                        <a:lnTo>
                          <a:pt x="145" y="193"/>
                        </a:lnTo>
                        <a:lnTo>
                          <a:pt x="145" y="210"/>
                        </a:lnTo>
                        <a:lnTo>
                          <a:pt x="147" y="215"/>
                        </a:lnTo>
                        <a:lnTo>
                          <a:pt x="147" y="215"/>
                        </a:lnTo>
                        <a:lnTo>
                          <a:pt x="148" y="215"/>
                        </a:lnTo>
                        <a:lnTo>
                          <a:pt x="148" y="215"/>
                        </a:lnTo>
                        <a:lnTo>
                          <a:pt x="152" y="210"/>
                        </a:lnTo>
                        <a:lnTo>
                          <a:pt x="160" y="200"/>
                        </a:lnTo>
                        <a:lnTo>
                          <a:pt x="177" y="169"/>
                        </a:lnTo>
                        <a:lnTo>
                          <a:pt x="194" y="146"/>
                        </a:lnTo>
                        <a:lnTo>
                          <a:pt x="200" y="139"/>
                        </a:lnTo>
                        <a:lnTo>
                          <a:pt x="202" y="139"/>
                        </a:lnTo>
                        <a:lnTo>
                          <a:pt x="202" y="141"/>
                        </a:lnTo>
                        <a:lnTo>
                          <a:pt x="202" y="141"/>
                        </a:lnTo>
                        <a:lnTo>
                          <a:pt x="205" y="166"/>
                        </a:lnTo>
                        <a:lnTo>
                          <a:pt x="209" y="181"/>
                        </a:lnTo>
                        <a:lnTo>
                          <a:pt x="209" y="181"/>
                        </a:lnTo>
                        <a:lnTo>
                          <a:pt x="222" y="169"/>
                        </a:lnTo>
                        <a:lnTo>
                          <a:pt x="231" y="161"/>
                        </a:lnTo>
                        <a:lnTo>
                          <a:pt x="236" y="154"/>
                        </a:lnTo>
                        <a:lnTo>
                          <a:pt x="236" y="154"/>
                        </a:lnTo>
                        <a:lnTo>
                          <a:pt x="236" y="151"/>
                        </a:lnTo>
                        <a:lnTo>
                          <a:pt x="237" y="147"/>
                        </a:lnTo>
                        <a:lnTo>
                          <a:pt x="239" y="146"/>
                        </a:lnTo>
                        <a:lnTo>
                          <a:pt x="242" y="144"/>
                        </a:lnTo>
                        <a:lnTo>
                          <a:pt x="256" y="141"/>
                        </a:lnTo>
                        <a:lnTo>
                          <a:pt x="256" y="141"/>
                        </a:lnTo>
                        <a:lnTo>
                          <a:pt x="268" y="139"/>
                        </a:lnTo>
                        <a:lnTo>
                          <a:pt x="273" y="141"/>
                        </a:lnTo>
                        <a:lnTo>
                          <a:pt x="273" y="141"/>
                        </a:lnTo>
                        <a:lnTo>
                          <a:pt x="278" y="137"/>
                        </a:lnTo>
                        <a:lnTo>
                          <a:pt x="296" y="127"/>
                        </a:lnTo>
                        <a:lnTo>
                          <a:pt x="296" y="127"/>
                        </a:lnTo>
                        <a:lnTo>
                          <a:pt x="310" y="119"/>
                        </a:lnTo>
                        <a:lnTo>
                          <a:pt x="325" y="105"/>
                        </a:lnTo>
                        <a:lnTo>
                          <a:pt x="340" y="92"/>
                        </a:lnTo>
                        <a:lnTo>
                          <a:pt x="353" y="77"/>
                        </a:lnTo>
                        <a:lnTo>
                          <a:pt x="375" y="52"/>
                        </a:lnTo>
                        <a:lnTo>
                          <a:pt x="384" y="40"/>
                        </a:lnTo>
                        <a:lnTo>
                          <a:pt x="269" y="0"/>
                        </a:lnTo>
                        <a:close/>
                      </a:path>
                    </a:pathLst>
                  </a:custGeom>
                  <a:solidFill>
                    <a:srgbClr val="E652AA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6" name="Freeform 86">
                    <a:extLst>
                      <a:ext uri="{FF2B5EF4-FFF2-40B4-BE49-F238E27FC236}">
                        <a16:creationId xmlns:a16="http://schemas.microsoft.com/office/drawing/2014/main" id="{64D97A6E-F053-4BD9-8671-9437C736710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04" y="1790"/>
                    <a:ext cx="403" cy="383"/>
                  </a:xfrm>
                  <a:custGeom>
                    <a:avLst/>
                    <a:gdLst>
                      <a:gd name="T0" fmla="*/ 185 w 403"/>
                      <a:gd name="T1" fmla="*/ 155 h 383"/>
                      <a:gd name="T2" fmla="*/ 151 w 403"/>
                      <a:gd name="T3" fmla="*/ 145 h 383"/>
                      <a:gd name="T4" fmla="*/ 143 w 403"/>
                      <a:gd name="T5" fmla="*/ 150 h 383"/>
                      <a:gd name="T6" fmla="*/ 140 w 403"/>
                      <a:gd name="T7" fmla="*/ 163 h 383"/>
                      <a:gd name="T8" fmla="*/ 145 w 403"/>
                      <a:gd name="T9" fmla="*/ 184 h 383"/>
                      <a:gd name="T10" fmla="*/ 155 w 403"/>
                      <a:gd name="T11" fmla="*/ 202 h 383"/>
                      <a:gd name="T12" fmla="*/ 158 w 403"/>
                      <a:gd name="T13" fmla="*/ 215 h 383"/>
                      <a:gd name="T14" fmla="*/ 155 w 403"/>
                      <a:gd name="T15" fmla="*/ 222 h 383"/>
                      <a:gd name="T16" fmla="*/ 111 w 403"/>
                      <a:gd name="T17" fmla="*/ 229 h 383"/>
                      <a:gd name="T18" fmla="*/ 62 w 403"/>
                      <a:gd name="T19" fmla="*/ 229 h 383"/>
                      <a:gd name="T20" fmla="*/ 17 w 403"/>
                      <a:gd name="T21" fmla="*/ 239 h 383"/>
                      <a:gd name="T22" fmla="*/ 7 w 403"/>
                      <a:gd name="T23" fmla="*/ 251 h 383"/>
                      <a:gd name="T24" fmla="*/ 0 w 403"/>
                      <a:gd name="T25" fmla="*/ 269 h 383"/>
                      <a:gd name="T26" fmla="*/ 7 w 403"/>
                      <a:gd name="T27" fmla="*/ 266 h 383"/>
                      <a:gd name="T28" fmla="*/ 50 w 403"/>
                      <a:gd name="T29" fmla="*/ 256 h 383"/>
                      <a:gd name="T30" fmla="*/ 108 w 403"/>
                      <a:gd name="T31" fmla="*/ 263 h 383"/>
                      <a:gd name="T32" fmla="*/ 92 w 403"/>
                      <a:gd name="T33" fmla="*/ 343 h 383"/>
                      <a:gd name="T34" fmla="*/ 94 w 403"/>
                      <a:gd name="T35" fmla="*/ 357 h 383"/>
                      <a:gd name="T36" fmla="*/ 114 w 403"/>
                      <a:gd name="T37" fmla="*/ 345 h 383"/>
                      <a:gd name="T38" fmla="*/ 188 w 403"/>
                      <a:gd name="T39" fmla="*/ 296 h 383"/>
                      <a:gd name="T40" fmla="*/ 177 w 403"/>
                      <a:gd name="T41" fmla="*/ 331 h 383"/>
                      <a:gd name="T42" fmla="*/ 215 w 403"/>
                      <a:gd name="T43" fmla="*/ 330 h 383"/>
                      <a:gd name="T44" fmla="*/ 225 w 403"/>
                      <a:gd name="T45" fmla="*/ 375 h 383"/>
                      <a:gd name="T46" fmla="*/ 229 w 403"/>
                      <a:gd name="T47" fmla="*/ 383 h 383"/>
                      <a:gd name="T48" fmla="*/ 282 w 403"/>
                      <a:gd name="T49" fmla="*/ 330 h 383"/>
                      <a:gd name="T50" fmla="*/ 356 w 403"/>
                      <a:gd name="T51" fmla="*/ 316 h 383"/>
                      <a:gd name="T52" fmla="*/ 363 w 403"/>
                      <a:gd name="T53" fmla="*/ 263 h 383"/>
                      <a:gd name="T54" fmla="*/ 385 w 403"/>
                      <a:gd name="T55" fmla="*/ 276 h 383"/>
                      <a:gd name="T56" fmla="*/ 390 w 403"/>
                      <a:gd name="T57" fmla="*/ 283 h 383"/>
                      <a:gd name="T58" fmla="*/ 398 w 403"/>
                      <a:gd name="T59" fmla="*/ 284 h 383"/>
                      <a:gd name="T60" fmla="*/ 403 w 403"/>
                      <a:gd name="T61" fmla="*/ 269 h 383"/>
                      <a:gd name="T62" fmla="*/ 397 w 403"/>
                      <a:gd name="T63" fmla="*/ 256 h 383"/>
                      <a:gd name="T64" fmla="*/ 366 w 403"/>
                      <a:gd name="T65" fmla="*/ 221 h 383"/>
                      <a:gd name="T66" fmla="*/ 360 w 403"/>
                      <a:gd name="T67" fmla="*/ 205 h 383"/>
                      <a:gd name="T68" fmla="*/ 356 w 403"/>
                      <a:gd name="T69" fmla="*/ 182 h 383"/>
                      <a:gd name="T70" fmla="*/ 378 w 403"/>
                      <a:gd name="T71" fmla="*/ 194 h 383"/>
                      <a:gd name="T72" fmla="*/ 383 w 403"/>
                      <a:gd name="T73" fmla="*/ 195 h 383"/>
                      <a:gd name="T74" fmla="*/ 378 w 403"/>
                      <a:gd name="T75" fmla="*/ 160 h 383"/>
                      <a:gd name="T76" fmla="*/ 377 w 403"/>
                      <a:gd name="T77" fmla="*/ 110 h 383"/>
                      <a:gd name="T78" fmla="*/ 377 w 403"/>
                      <a:gd name="T79" fmla="*/ 76 h 383"/>
                      <a:gd name="T80" fmla="*/ 363 w 403"/>
                      <a:gd name="T81" fmla="*/ 48 h 383"/>
                      <a:gd name="T82" fmla="*/ 287 w 403"/>
                      <a:gd name="T83" fmla="*/ 7 h 383"/>
                      <a:gd name="T84" fmla="*/ 269 w 403"/>
                      <a:gd name="T85" fmla="*/ 0 h 383"/>
                      <a:gd name="T86" fmla="*/ 240 w 403"/>
                      <a:gd name="T87" fmla="*/ 6 h 383"/>
                      <a:gd name="T88" fmla="*/ 215 w 403"/>
                      <a:gd name="T89" fmla="*/ 21 h 383"/>
                      <a:gd name="T90" fmla="*/ 175 w 403"/>
                      <a:gd name="T91" fmla="*/ 24 h 383"/>
                      <a:gd name="T92" fmla="*/ 155 w 403"/>
                      <a:gd name="T93" fmla="*/ 31 h 383"/>
                      <a:gd name="T94" fmla="*/ 141 w 403"/>
                      <a:gd name="T95" fmla="*/ 48 h 383"/>
                      <a:gd name="T96" fmla="*/ 145 w 403"/>
                      <a:gd name="T97" fmla="*/ 69 h 383"/>
                      <a:gd name="T98" fmla="*/ 182 w 403"/>
                      <a:gd name="T99" fmla="*/ 88 h 383"/>
                      <a:gd name="T100" fmla="*/ 214 w 403"/>
                      <a:gd name="T101" fmla="*/ 111 h 383"/>
                      <a:gd name="T102" fmla="*/ 214 w 403"/>
                      <a:gd name="T103" fmla="*/ 126 h 383"/>
                      <a:gd name="T104" fmla="*/ 197 w 403"/>
                      <a:gd name="T105" fmla="*/ 162 h 3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403" h="383">
                        <a:moveTo>
                          <a:pt x="195" y="162"/>
                        </a:moveTo>
                        <a:lnTo>
                          <a:pt x="195" y="162"/>
                        </a:lnTo>
                        <a:lnTo>
                          <a:pt x="185" y="155"/>
                        </a:lnTo>
                        <a:lnTo>
                          <a:pt x="168" y="148"/>
                        </a:lnTo>
                        <a:lnTo>
                          <a:pt x="160" y="145"/>
                        </a:lnTo>
                        <a:lnTo>
                          <a:pt x="151" y="145"/>
                        </a:lnTo>
                        <a:lnTo>
                          <a:pt x="148" y="147"/>
                        </a:lnTo>
                        <a:lnTo>
                          <a:pt x="145" y="148"/>
                        </a:lnTo>
                        <a:lnTo>
                          <a:pt x="143" y="150"/>
                        </a:lnTo>
                        <a:lnTo>
                          <a:pt x="141" y="155"/>
                        </a:lnTo>
                        <a:lnTo>
                          <a:pt x="141" y="155"/>
                        </a:lnTo>
                        <a:lnTo>
                          <a:pt x="140" y="163"/>
                        </a:lnTo>
                        <a:lnTo>
                          <a:pt x="140" y="172"/>
                        </a:lnTo>
                        <a:lnTo>
                          <a:pt x="141" y="179"/>
                        </a:lnTo>
                        <a:lnTo>
                          <a:pt x="145" y="184"/>
                        </a:lnTo>
                        <a:lnTo>
                          <a:pt x="151" y="194"/>
                        </a:lnTo>
                        <a:lnTo>
                          <a:pt x="153" y="197"/>
                        </a:lnTo>
                        <a:lnTo>
                          <a:pt x="155" y="202"/>
                        </a:lnTo>
                        <a:lnTo>
                          <a:pt x="155" y="202"/>
                        </a:lnTo>
                        <a:lnTo>
                          <a:pt x="156" y="210"/>
                        </a:lnTo>
                        <a:lnTo>
                          <a:pt x="158" y="215"/>
                        </a:lnTo>
                        <a:lnTo>
                          <a:pt x="158" y="219"/>
                        </a:lnTo>
                        <a:lnTo>
                          <a:pt x="155" y="222"/>
                        </a:lnTo>
                        <a:lnTo>
                          <a:pt x="155" y="222"/>
                        </a:lnTo>
                        <a:lnTo>
                          <a:pt x="146" y="226"/>
                        </a:lnTo>
                        <a:lnTo>
                          <a:pt x="131" y="227"/>
                        </a:lnTo>
                        <a:lnTo>
                          <a:pt x="111" y="229"/>
                        </a:lnTo>
                        <a:lnTo>
                          <a:pt x="87" y="229"/>
                        </a:lnTo>
                        <a:lnTo>
                          <a:pt x="87" y="229"/>
                        </a:lnTo>
                        <a:lnTo>
                          <a:pt x="62" y="229"/>
                        </a:lnTo>
                        <a:lnTo>
                          <a:pt x="40" y="232"/>
                        </a:lnTo>
                        <a:lnTo>
                          <a:pt x="24" y="236"/>
                        </a:lnTo>
                        <a:lnTo>
                          <a:pt x="17" y="239"/>
                        </a:lnTo>
                        <a:lnTo>
                          <a:pt x="13" y="242"/>
                        </a:lnTo>
                        <a:lnTo>
                          <a:pt x="13" y="242"/>
                        </a:lnTo>
                        <a:lnTo>
                          <a:pt x="7" y="251"/>
                        </a:lnTo>
                        <a:lnTo>
                          <a:pt x="2" y="261"/>
                        </a:lnTo>
                        <a:lnTo>
                          <a:pt x="0" y="268"/>
                        </a:lnTo>
                        <a:lnTo>
                          <a:pt x="0" y="269"/>
                        </a:lnTo>
                        <a:lnTo>
                          <a:pt x="0" y="269"/>
                        </a:lnTo>
                        <a:lnTo>
                          <a:pt x="0" y="269"/>
                        </a:lnTo>
                        <a:lnTo>
                          <a:pt x="7" y="266"/>
                        </a:lnTo>
                        <a:lnTo>
                          <a:pt x="22" y="261"/>
                        </a:lnTo>
                        <a:lnTo>
                          <a:pt x="40" y="256"/>
                        </a:lnTo>
                        <a:lnTo>
                          <a:pt x="50" y="256"/>
                        </a:lnTo>
                        <a:lnTo>
                          <a:pt x="61" y="256"/>
                        </a:lnTo>
                        <a:lnTo>
                          <a:pt x="61" y="256"/>
                        </a:lnTo>
                        <a:lnTo>
                          <a:pt x="108" y="263"/>
                        </a:lnTo>
                        <a:lnTo>
                          <a:pt x="108" y="263"/>
                        </a:lnTo>
                        <a:lnTo>
                          <a:pt x="98" y="310"/>
                        </a:lnTo>
                        <a:lnTo>
                          <a:pt x="92" y="343"/>
                        </a:lnTo>
                        <a:lnTo>
                          <a:pt x="92" y="353"/>
                        </a:lnTo>
                        <a:lnTo>
                          <a:pt x="92" y="357"/>
                        </a:lnTo>
                        <a:lnTo>
                          <a:pt x="94" y="357"/>
                        </a:lnTo>
                        <a:lnTo>
                          <a:pt x="94" y="357"/>
                        </a:lnTo>
                        <a:lnTo>
                          <a:pt x="101" y="353"/>
                        </a:lnTo>
                        <a:lnTo>
                          <a:pt x="114" y="345"/>
                        </a:lnTo>
                        <a:lnTo>
                          <a:pt x="146" y="323"/>
                        </a:lnTo>
                        <a:lnTo>
                          <a:pt x="188" y="296"/>
                        </a:lnTo>
                        <a:lnTo>
                          <a:pt x="188" y="296"/>
                        </a:lnTo>
                        <a:lnTo>
                          <a:pt x="187" y="299"/>
                        </a:lnTo>
                        <a:lnTo>
                          <a:pt x="183" y="308"/>
                        </a:lnTo>
                        <a:lnTo>
                          <a:pt x="177" y="331"/>
                        </a:lnTo>
                        <a:lnTo>
                          <a:pt x="168" y="363"/>
                        </a:lnTo>
                        <a:lnTo>
                          <a:pt x="168" y="363"/>
                        </a:lnTo>
                        <a:lnTo>
                          <a:pt x="215" y="330"/>
                        </a:lnTo>
                        <a:lnTo>
                          <a:pt x="215" y="330"/>
                        </a:lnTo>
                        <a:lnTo>
                          <a:pt x="220" y="357"/>
                        </a:lnTo>
                        <a:lnTo>
                          <a:pt x="225" y="375"/>
                        </a:lnTo>
                        <a:lnTo>
                          <a:pt x="227" y="382"/>
                        </a:lnTo>
                        <a:lnTo>
                          <a:pt x="229" y="383"/>
                        </a:lnTo>
                        <a:lnTo>
                          <a:pt x="229" y="383"/>
                        </a:lnTo>
                        <a:lnTo>
                          <a:pt x="239" y="375"/>
                        </a:lnTo>
                        <a:lnTo>
                          <a:pt x="257" y="357"/>
                        </a:lnTo>
                        <a:lnTo>
                          <a:pt x="282" y="330"/>
                        </a:lnTo>
                        <a:lnTo>
                          <a:pt x="316" y="370"/>
                        </a:lnTo>
                        <a:lnTo>
                          <a:pt x="329" y="283"/>
                        </a:lnTo>
                        <a:lnTo>
                          <a:pt x="356" y="316"/>
                        </a:lnTo>
                        <a:lnTo>
                          <a:pt x="356" y="316"/>
                        </a:lnTo>
                        <a:lnTo>
                          <a:pt x="363" y="269"/>
                        </a:lnTo>
                        <a:lnTo>
                          <a:pt x="363" y="263"/>
                        </a:lnTo>
                        <a:lnTo>
                          <a:pt x="363" y="263"/>
                        </a:lnTo>
                        <a:lnTo>
                          <a:pt x="377" y="269"/>
                        </a:lnTo>
                        <a:lnTo>
                          <a:pt x="385" y="276"/>
                        </a:lnTo>
                        <a:lnTo>
                          <a:pt x="388" y="279"/>
                        </a:lnTo>
                        <a:lnTo>
                          <a:pt x="390" y="283"/>
                        </a:lnTo>
                        <a:lnTo>
                          <a:pt x="390" y="283"/>
                        </a:lnTo>
                        <a:lnTo>
                          <a:pt x="392" y="284"/>
                        </a:lnTo>
                        <a:lnTo>
                          <a:pt x="393" y="286"/>
                        </a:lnTo>
                        <a:lnTo>
                          <a:pt x="398" y="284"/>
                        </a:lnTo>
                        <a:lnTo>
                          <a:pt x="402" y="278"/>
                        </a:lnTo>
                        <a:lnTo>
                          <a:pt x="403" y="274"/>
                        </a:lnTo>
                        <a:lnTo>
                          <a:pt x="403" y="269"/>
                        </a:lnTo>
                        <a:lnTo>
                          <a:pt x="403" y="269"/>
                        </a:lnTo>
                        <a:lnTo>
                          <a:pt x="402" y="263"/>
                        </a:lnTo>
                        <a:lnTo>
                          <a:pt x="397" y="256"/>
                        </a:lnTo>
                        <a:lnTo>
                          <a:pt x="385" y="242"/>
                        </a:lnTo>
                        <a:lnTo>
                          <a:pt x="371" y="227"/>
                        </a:lnTo>
                        <a:lnTo>
                          <a:pt x="366" y="221"/>
                        </a:lnTo>
                        <a:lnTo>
                          <a:pt x="363" y="215"/>
                        </a:lnTo>
                        <a:lnTo>
                          <a:pt x="363" y="215"/>
                        </a:lnTo>
                        <a:lnTo>
                          <a:pt x="360" y="205"/>
                        </a:lnTo>
                        <a:lnTo>
                          <a:pt x="358" y="194"/>
                        </a:lnTo>
                        <a:lnTo>
                          <a:pt x="358" y="187"/>
                        </a:lnTo>
                        <a:lnTo>
                          <a:pt x="356" y="182"/>
                        </a:lnTo>
                        <a:lnTo>
                          <a:pt x="356" y="182"/>
                        </a:lnTo>
                        <a:lnTo>
                          <a:pt x="368" y="189"/>
                        </a:lnTo>
                        <a:lnTo>
                          <a:pt x="378" y="194"/>
                        </a:lnTo>
                        <a:lnTo>
                          <a:pt x="382" y="195"/>
                        </a:lnTo>
                        <a:lnTo>
                          <a:pt x="383" y="195"/>
                        </a:lnTo>
                        <a:lnTo>
                          <a:pt x="383" y="195"/>
                        </a:lnTo>
                        <a:lnTo>
                          <a:pt x="383" y="189"/>
                        </a:lnTo>
                        <a:lnTo>
                          <a:pt x="380" y="177"/>
                        </a:lnTo>
                        <a:lnTo>
                          <a:pt x="378" y="160"/>
                        </a:lnTo>
                        <a:lnTo>
                          <a:pt x="377" y="142"/>
                        </a:lnTo>
                        <a:lnTo>
                          <a:pt x="377" y="142"/>
                        </a:lnTo>
                        <a:lnTo>
                          <a:pt x="377" y="110"/>
                        </a:lnTo>
                        <a:lnTo>
                          <a:pt x="377" y="88"/>
                        </a:lnTo>
                        <a:lnTo>
                          <a:pt x="377" y="88"/>
                        </a:lnTo>
                        <a:lnTo>
                          <a:pt x="377" y="76"/>
                        </a:lnTo>
                        <a:lnTo>
                          <a:pt x="373" y="64"/>
                        </a:lnTo>
                        <a:lnTo>
                          <a:pt x="368" y="54"/>
                        </a:lnTo>
                        <a:lnTo>
                          <a:pt x="363" y="48"/>
                        </a:lnTo>
                        <a:lnTo>
                          <a:pt x="363" y="48"/>
                        </a:lnTo>
                        <a:lnTo>
                          <a:pt x="318" y="22"/>
                        </a:lnTo>
                        <a:lnTo>
                          <a:pt x="287" y="7"/>
                        </a:lnTo>
                        <a:lnTo>
                          <a:pt x="276" y="2"/>
                        </a:lnTo>
                        <a:lnTo>
                          <a:pt x="269" y="0"/>
                        </a:lnTo>
                        <a:lnTo>
                          <a:pt x="269" y="0"/>
                        </a:lnTo>
                        <a:lnTo>
                          <a:pt x="259" y="0"/>
                        </a:lnTo>
                        <a:lnTo>
                          <a:pt x="249" y="2"/>
                        </a:lnTo>
                        <a:lnTo>
                          <a:pt x="240" y="6"/>
                        </a:lnTo>
                        <a:lnTo>
                          <a:pt x="235" y="7"/>
                        </a:lnTo>
                        <a:lnTo>
                          <a:pt x="235" y="7"/>
                        </a:lnTo>
                        <a:lnTo>
                          <a:pt x="215" y="21"/>
                        </a:lnTo>
                        <a:lnTo>
                          <a:pt x="215" y="21"/>
                        </a:lnTo>
                        <a:lnTo>
                          <a:pt x="192" y="22"/>
                        </a:lnTo>
                        <a:lnTo>
                          <a:pt x="175" y="24"/>
                        </a:lnTo>
                        <a:lnTo>
                          <a:pt x="161" y="27"/>
                        </a:lnTo>
                        <a:lnTo>
                          <a:pt x="161" y="27"/>
                        </a:lnTo>
                        <a:lnTo>
                          <a:pt x="155" y="31"/>
                        </a:lnTo>
                        <a:lnTo>
                          <a:pt x="148" y="34"/>
                        </a:lnTo>
                        <a:lnTo>
                          <a:pt x="143" y="41"/>
                        </a:lnTo>
                        <a:lnTo>
                          <a:pt x="141" y="48"/>
                        </a:lnTo>
                        <a:lnTo>
                          <a:pt x="141" y="48"/>
                        </a:lnTo>
                        <a:lnTo>
                          <a:pt x="143" y="58"/>
                        </a:lnTo>
                        <a:lnTo>
                          <a:pt x="145" y="69"/>
                        </a:lnTo>
                        <a:lnTo>
                          <a:pt x="148" y="81"/>
                        </a:lnTo>
                        <a:lnTo>
                          <a:pt x="182" y="88"/>
                        </a:lnTo>
                        <a:lnTo>
                          <a:pt x="182" y="88"/>
                        </a:lnTo>
                        <a:lnTo>
                          <a:pt x="198" y="98"/>
                        </a:lnTo>
                        <a:lnTo>
                          <a:pt x="210" y="106"/>
                        </a:lnTo>
                        <a:lnTo>
                          <a:pt x="214" y="111"/>
                        </a:lnTo>
                        <a:lnTo>
                          <a:pt x="215" y="115"/>
                        </a:lnTo>
                        <a:lnTo>
                          <a:pt x="215" y="115"/>
                        </a:lnTo>
                        <a:lnTo>
                          <a:pt x="214" y="126"/>
                        </a:lnTo>
                        <a:lnTo>
                          <a:pt x="207" y="143"/>
                        </a:lnTo>
                        <a:lnTo>
                          <a:pt x="200" y="157"/>
                        </a:lnTo>
                        <a:lnTo>
                          <a:pt x="197" y="162"/>
                        </a:lnTo>
                        <a:lnTo>
                          <a:pt x="195" y="162"/>
                        </a:lnTo>
                        <a:lnTo>
                          <a:pt x="195" y="162"/>
                        </a:lnTo>
                        <a:close/>
                      </a:path>
                    </a:pathLst>
                  </a:custGeom>
                  <a:solidFill>
                    <a:srgbClr val="E652AA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7" name="Freeform 87">
                    <a:extLst>
                      <a:ext uri="{FF2B5EF4-FFF2-40B4-BE49-F238E27FC236}">
                        <a16:creationId xmlns:a16="http://schemas.microsoft.com/office/drawing/2014/main" id="{E4C80FDB-55E0-4EDD-A460-DD5F758C2F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53" y="1693"/>
                    <a:ext cx="230" cy="185"/>
                  </a:xfrm>
                  <a:custGeom>
                    <a:avLst/>
                    <a:gdLst>
                      <a:gd name="T0" fmla="*/ 32 w 230"/>
                      <a:gd name="T1" fmla="*/ 101 h 185"/>
                      <a:gd name="T2" fmla="*/ 134 w 230"/>
                      <a:gd name="T3" fmla="*/ 185 h 185"/>
                      <a:gd name="T4" fmla="*/ 168 w 230"/>
                      <a:gd name="T5" fmla="*/ 178 h 185"/>
                      <a:gd name="T6" fmla="*/ 205 w 230"/>
                      <a:gd name="T7" fmla="*/ 178 h 185"/>
                      <a:gd name="T8" fmla="*/ 230 w 230"/>
                      <a:gd name="T9" fmla="*/ 173 h 185"/>
                      <a:gd name="T10" fmla="*/ 220 w 230"/>
                      <a:gd name="T11" fmla="*/ 166 h 185"/>
                      <a:gd name="T12" fmla="*/ 201 w 230"/>
                      <a:gd name="T13" fmla="*/ 156 h 185"/>
                      <a:gd name="T14" fmla="*/ 188 w 230"/>
                      <a:gd name="T15" fmla="*/ 151 h 185"/>
                      <a:gd name="T16" fmla="*/ 173 w 230"/>
                      <a:gd name="T17" fmla="*/ 160 h 185"/>
                      <a:gd name="T18" fmla="*/ 168 w 230"/>
                      <a:gd name="T19" fmla="*/ 158 h 185"/>
                      <a:gd name="T20" fmla="*/ 161 w 230"/>
                      <a:gd name="T21" fmla="*/ 145 h 185"/>
                      <a:gd name="T22" fmla="*/ 171 w 230"/>
                      <a:gd name="T23" fmla="*/ 143 h 185"/>
                      <a:gd name="T24" fmla="*/ 181 w 230"/>
                      <a:gd name="T25" fmla="*/ 131 h 185"/>
                      <a:gd name="T26" fmla="*/ 185 w 230"/>
                      <a:gd name="T27" fmla="*/ 114 h 185"/>
                      <a:gd name="T28" fmla="*/ 178 w 230"/>
                      <a:gd name="T29" fmla="*/ 108 h 185"/>
                      <a:gd name="T30" fmla="*/ 168 w 230"/>
                      <a:gd name="T31" fmla="*/ 104 h 185"/>
                      <a:gd name="T32" fmla="*/ 149 w 230"/>
                      <a:gd name="T33" fmla="*/ 101 h 185"/>
                      <a:gd name="T34" fmla="*/ 141 w 230"/>
                      <a:gd name="T35" fmla="*/ 104 h 185"/>
                      <a:gd name="T36" fmla="*/ 144 w 230"/>
                      <a:gd name="T37" fmla="*/ 116 h 185"/>
                      <a:gd name="T38" fmla="*/ 148 w 230"/>
                      <a:gd name="T39" fmla="*/ 124 h 185"/>
                      <a:gd name="T40" fmla="*/ 114 w 230"/>
                      <a:gd name="T41" fmla="*/ 111 h 185"/>
                      <a:gd name="T42" fmla="*/ 124 w 230"/>
                      <a:gd name="T43" fmla="*/ 101 h 185"/>
                      <a:gd name="T44" fmla="*/ 134 w 230"/>
                      <a:gd name="T45" fmla="*/ 77 h 185"/>
                      <a:gd name="T46" fmla="*/ 134 w 230"/>
                      <a:gd name="T47" fmla="*/ 71 h 185"/>
                      <a:gd name="T48" fmla="*/ 128 w 230"/>
                      <a:gd name="T49" fmla="*/ 64 h 185"/>
                      <a:gd name="T50" fmla="*/ 121 w 230"/>
                      <a:gd name="T51" fmla="*/ 64 h 185"/>
                      <a:gd name="T52" fmla="*/ 116 w 230"/>
                      <a:gd name="T53" fmla="*/ 66 h 185"/>
                      <a:gd name="T54" fmla="*/ 102 w 230"/>
                      <a:gd name="T55" fmla="*/ 67 h 185"/>
                      <a:gd name="T56" fmla="*/ 99 w 230"/>
                      <a:gd name="T57" fmla="*/ 79 h 185"/>
                      <a:gd name="T58" fmla="*/ 101 w 230"/>
                      <a:gd name="T59" fmla="*/ 91 h 185"/>
                      <a:gd name="T60" fmla="*/ 94 w 230"/>
                      <a:gd name="T61" fmla="*/ 91 h 185"/>
                      <a:gd name="T62" fmla="*/ 77 w 230"/>
                      <a:gd name="T63" fmla="*/ 77 h 185"/>
                      <a:gd name="T64" fmla="*/ 74 w 230"/>
                      <a:gd name="T65" fmla="*/ 69 h 185"/>
                      <a:gd name="T66" fmla="*/ 80 w 230"/>
                      <a:gd name="T67" fmla="*/ 64 h 185"/>
                      <a:gd name="T68" fmla="*/ 86 w 230"/>
                      <a:gd name="T69" fmla="*/ 57 h 185"/>
                      <a:gd name="T70" fmla="*/ 92 w 230"/>
                      <a:gd name="T71" fmla="*/ 35 h 185"/>
                      <a:gd name="T72" fmla="*/ 87 w 230"/>
                      <a:gd name="T73" fmla="*/ 30 h 185"/>
                      <a:gd name="T74" fmla="*/ 72 w 230"/>
                      <a:gd name="T75" fmla="*/ 35 h 185"/>
                      <a:gd name="T76" fmla="*/ 60 w 230"/>
                      <a:gd name="T77" fmla="*/ 37 h 185"/>
                      <a:gd name="T78" fmla="*/ 47 w 230"/>
                      <a:gd name="T79" fmla="*/ 35 h 185"/>
                      <a:gd name="T80" fmla="*/ 47 w 230"/>
                      <a:gd name="T81" fmla="*/ 42 h 185"/>
                      <a:gd name="T82" fmla="*/ 54 w 230"/>
                      <a:gd name="T83" fmla="*/ 57 h 185"/>
                      <a:gd name="T84" fmla="*/ 47 w 230"/>
                      <a:gd name="T85" fmla="*/ 57 h 185"/>
                      <a:gd name="T86" fmla="*/ 33 w 230"/>
                      <a:gd name="T87" fmla="*/ 45 h 185"/>
                      <a:gd name="T88" fmla="*/ 27 w 230"/>
                      <a:gd name="T89" fmla="*/ 17 h 185"/>
                      <a:gd name="T90" fmla="*/ 23 w 230"/>
                      <a:gd name="T91" fmla="*/ 7 h 185"/>
                      <a:gd name="T92" fmla="*/ 5 w 230"/>
                      <a:gd name="T93" fmla="*/ 0 h 185"/>
                      <a:gd name="T94" fmla="*/ 0 w 230"/>
                      <a:gd name="T95" fmla="*/ 3 h 185"/>
                      <a:gd name="T96" fmla="*/ 7 w 230"/>
                      <a:gd name="T97" fmla="*/ 19 h 185"/>
                      <a:gd name="T98" fmla="*/ 15 w 230"/>
                      <a:gd name="T99" fmla="*/ 59 h 185"/>
                      <a:gd name="T100" fmla="*/ 13 w 230"/>
                      <a:gd name="T101" fmla="*/ 84 h 18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230" h="185">
                        <a:moveTo>
                          <a:pt x="13" y="84"/>
                        </a:moveTo>
                        <a:lnTo>
                          <a:pt x="13" y="84"/>
                        </a:lnTo>
                        <a:lnTo>
                          <a:pt x="32" y="101"/>
                        </a:lnTo>
                        <a:lnTo>
                          <a:pt x="74" y="136"/>
                        </a:lnTo>
                        <a:lnTo>
                          <a:pt x="134" y="185"/>
                        </a:lnTo>
                        <a:lnTo>
                          <a:pt x="134" y="185"/>
                        </a:lnTo>
                        <a:lnTo>
                          <a:pt x="149" y="181"/>
                        </a:lnTo>
                        <a:lnTo>
                          <a:pt x="159" y="178"/>
                        </a:lnTo>
                        <a:lnTo>
                          <a:pt x="168" y="178"/>
                        </a:lnTo>
                        <a:lnTo>
                          <a:pt x="168" y="178"/>
                        </a:lnTo>
                        <a:lnTo>
                          <a:pt x="181" y="180"/>
                        </a:lnTo>
                        <a:lnTo>
                          <a:pt x="205" y="178"/>
                        </a:lnTo>
                        <a:lnTo>
                          <a:pt x="225" y="176"/>
                        </a:lnTo>
                        <a:lnTo>
                          <a:pt x="230" y="175"/>
                        </a:lnTo>
                        <a:lnTo>
                          <a:pt x="230" y="173"/>
                        </a:lnTo>
                        <a:lnTo>
                          <a:pt x="228" y="171"/>
                        </a:lnTo>
                        <a:lnTo>
                          <a:pt x="228" y="171"/>
                        </a:lnTo>
                        <a:lnTo>
                          <a:pt x="220" y="166"/>
                        </a:lnTo>
                        <a:lnTo>
                          <a:pt x="215" y="165"/>
                        </a:lnTo>
                        <a:lnTo>
                          <a:pt x="215" y="165"/>
                        </a:lnTo>
                        <a:lnTo>
                          <a:pt x="201" y="156"/>
                        </a:lnTo>
                        <a:lnTo>
                          <a:pt x="195" y="153"/>
                        </a:lnTo>
                        <a:lnTo>
                          <a:pt x="188" y="151"/>
                        </a:lnTo>
                        <a:lnTo>
                          <a:pt x="188" y="151"/>
                        </a:lnTo>
                        <a:lnTo>
                          <a:pt x="183" y="153"/>
                        </a:lnTo>
                        <a:lnTo>
                          <a:pt x="178" y="156"/>
                        </a:lnTo>
                        <a:lnTo>
                          <a:pt x="173" y="160"/>
                        </a:lnTo>
                        <a:lnTo>
                          <a:pt x="170" y="160"/>
                        </a:lnTo>
                        <a:lnTo>
                          <a:pt x="168" y="158"/>
                        </a:lnTo>
                        <a:lnTo>
                          <a:pt x="168" y="158"/>
                        </a:lnTo>
                        <a:lnTo>
                          <a:pt x="161" y="150"/>
                        </a:lnTo>
                        <a:lnTo>
                          <a:pt x="159" y="146"/>
                        </a:lnTo>
                        <a:lnTo>
                          <a:pt x="161" y="145"/>
                        </a:lnTo>
                        <a:lnTo>
                          <a:pt x="161" y="145"/>
                        </a:lnTo>
                        <a:lnTo>
                          <a:pt x="166" y="145"/>
                        </a:lnTo>
                        <a:lnTo>
                          <a:pt x="171" y="143"/>
                        </a:lnTo>
                        <a:lnTo>
                          <a:pt x="178" y="138"/>
                        </a:lnTo>
                        <a:lnTo>
                          <a:pt x="180" y="134"/>
                        </a:lnTo>
                        <a:lnTo>
                          <a:pt x="181" y="131"/>
                        </a:lnTo>
                        <a:lnTo>
                          <a:pt x="181" y="131"/>
                        </a:lnTo>
                        <a:lnTo>
                          <a:pt x="185" y="118"/>
                        </a:lnTo>
                        <a:lnTo>
                          <a:pt x="185" y="114"/>
                        </a:lnTo>
                        <a:lnTo>
                          <a:pt x="181" y="111"/>
                        </a:lnTo>
                        <a:lnTo>
                          <a:pt x="181" y="111"/>
                        </a:lnTo>
                        <a:lnTo>
                          <a:pt x="178" y="108"/>
                        </a:lnTo>
                        <a:lnTo>
                          <a:pt x="178" y="106"/>
                        </a:lnTo>
                        <a:lnTo>
                          <a:pt x="175" y="104"/>
                        </a:lnTo>
                        <a:lnTo>
                          <a:pt x="168" y="104"/>
                        </a:lnTo>
                        <a:lnTo>
                          <a:pt x="168" y="104"/>
                        </a:lnTo>
                        <a:lnTo>
                          <a:pt x="158" y="103"/>
                        </a:lnTo>
                        <a:lnTo>
                          <a:pt x="149" y="101"/>
                        </a:lnTo>
                        <a:lnTo>
                          <a:pt x="143" y="101"/>
                        </a:lnTo>
                        <a:lnTo>
                          <a:pt x="141" y="101"/>
                        </a:lnTo>
                        <a:lnTo>
                          <a:pt x="141" y="104"/>
                        </a:lnTo>
                        <a:lnTo>
                          <a:pt x="141" y="104"/>
                        </a:lnTo>
                        <a:lnTo>
                          <a:pt x="143" y="111"/>
                        </a:lnTo>
                        <a:lnTo>
                          <a:pt x="144" y="116"/>
                        </a:lnTo>
                        <a:lnTo>
                          <a:pt x="148" y="121"/>
                        </a:lnTo>
                        <a:lnTo>
                          <a:pt x="148" y="124"/>
                        </a:lnTo>
                        <a:lnTo>
                          <a:pt x="148" y="124"/>
                        </a:lnTo>
                        <a:lnTo>
                          <a:pt x="144" y="129"/>
                        </a:lnTo>
                        <a:lnTo>
                          <a:pt x="141" y="131"/>
                        </a:lnTo>
                        <a:lnTo>
                          <a:pt x="114" y="111"/>
                        </a:lnTo>
                        <a:lnTo>
                          <a:pt x="114" y="111"/>
                        </a:lnTo>
                        <a:lnTo>
                          <a:pt x="121" y="106"/>
                        </a:lnTo>
                        <a:lnTo>
                          <a:pt x="124" y="101"/>
                        </a:lnTo>
                        <a:lnTo>
                          <a:pt x="128" y="97"/>
                        </a:lnTo>
                        <a:lnTo>
                          <a:pt x="128" y="97"/>
                        </a:lnTo>
                        <a:lnTo>
                          <a:pt x="134" y="77"/>
                        </a:lnTo>
                        <a:lnTo>
                          <a:pt x="134" y="77"/>
                        </a:lnTo>
                        <a:lnTo>
                          <a:pt x="136" y="72"/>
                        </a:lnTo>
                        <a:lnTo>
                          <a:pt x="134" y="71"/>
                        </a:lnTo>
                        <a:lnTo>
                          <a:pt x="134" y="71"/>
                        </a:lnTo>
                        <a:lnTo>
                          <a:pt x="133" y="67"/>
                        </a:lnTo>
                        <a:lnTo>
                          <a:pt x="128" y="64"/>
                        </a:lnTo>
                        <a:lnTo>
                          <a:pt x="124" y="62"/>
                        </a:lnTo>
                        <a:lnTo>
                          <a:pt x="122" y="62"/>
                        </a:lnTo>
                        <a:lnTo>
                          <a:pt x="121" y="64"/>
                        </a:lnTo>
                        <a:lnTo>
                          <a:pt x="121" y="64"/>
                        </a:lnTo>
                        <a:lnTo>
                          <a:pt x="119" y="66"/>
                        </a:lnTo>
                        <a:lnTo>
                          <a:pt x="116" y="66"/>
                        </a:lnTo>
                        <a:lnTo>
                          <a:pt x="111" y="66"/>
                        </a:lnTo>
                        <a:lnTo>
                          <a:pt x="104" y="66"/>
                        </a:lnTo>
                        <a:lnTo>
                          <a:pt x="102" y="67"/>
                        </a:lnTo>
                        <a:lnTo>
                          <a:pt x="101" y="71"/>
                        </a:lnTo>
                        <a:lnTo>
                          <a:pt x="101" y="71"/>
                        </a:lnTo>
                        <a:lnTo>
                          <a:pt x="99" y="79"/>
                        </a:lnTo>
                        <a:lnTo>
                          <a:pt x="101" y="86"/>
                        </a:lnTo>
                        <a:lnTo>
                          <a:pt x="101" y="91"/>
                        </a:lnTo>
                        <a:lnTo>
                          <a:pt x="101" y="91"/>
                        </a:lnTo>
                        <a:lnTo>
                          <a:pt x="101" y="94"/>
                        </a:lnTo>
                        <a:lnTo>
                          <a:pt x="99" y="94"/>
                        </a:lnTo>
                        <a:lnTo>
                          <a:pt x="94" y="91"/>
                        </a:lnTo>
                        <a:lnTo>
                          <a:pt x="94" y="91"/>
                        </a:lnTo>
                        <a:lnTo>
                          <a:pt x="87" y="84"/>
                        </a:lnTo>
                        <a:lnTo>
                          <a:pt x="77" y="77"/>
                        </a:lnTo>
                        <a:lnTo>
                          <a:pt x="67" y="71"/>
                        </a:lnTo>
                        <a:lnTo>
                          <a:pt x="67" y="71"/>
                        </a:lnTo>
                        <a:lnTo>
                          <a:pt x="74" y="69"/>
                        </a:lnTo>
                        <a:lnTo>
                          <a:pt x="77" y="67"/>
                        </a:lnTo>
                        <a:lnTo>
                          <a:pt x="80" y="64"/>
                        </a:lnTo>
                        <a:lnTo>
                          <a:pt x="80" y="64"/>
                        </a:lnTo>
                        <a:lnTo>
                          <a:pt x="82" y="62"/>
                        </a:lnTo>
                        <a:lnTo>
                          <a:pt x="84" y="61"/>
                        </a:lnTo>
                        <a:lnTo>
                          <a:pt x="86" y="57"/>
                        </a:lnTo>
                        <a:lnTo>
                          <a:pt x="87" y="50"/>
                        </a:lnTo>
                        <a:lnTo>
                          <a:pt x="87" y="50"/>
                        </a:lnTo>
                        <a:lnTo>
                          <a:pt x="92" y="35"/>
                        </a:lnTo>
                        <a:lnTo>
                          <a:pt x="91" y="32"/>
                        </a:lnTo>
                        <a:lnTo>
                          <a:pt x="87" y="30"/>
                        </a:lnTo>
                        <a:lnTo>
                          <a:pt x="87" y="30"/>
                        </a:lnTo>
                        <a:lnTo>
                          <a:pt x="82" y="32"/>
                        </a:lnTo>
                        <a:lnTo>
                          <a:pt x="77" y="34"/>
                        </a:lnTo>
                        <a:lnTo>
                          <a:pt x="72" y="35"/>
                        </a:lnTo>
                        <a:lnTo>
                          <a:pt x="67" y="37"/>
                        </a:lnTo>
                        <a:lnTo>
                          <a:pt x="67" y="37"/>
                        </a:lnTo>
                        <a:lnTo>
                          <a:pt x="60" y="37"/>
                        </a:lnTo>
                        <a:lnTo>
                          <a:pt x="55" y="35"/>
                        </a:lnTo>
                        <a:lnTo>
                          <a:pt x="49" y="34"/>
                        </a:lnTo>
                        <a:lnTo>
                          <a:pt x="47" y="35"/>
                        </a:lnTo>
                        <a:lnTo>
                          <a:pt x="47" y="37"/>
                        </a:lnTo>
                        <a:lnTo>
                          <a:pt x="47" y="37"/>
                        </a:lnTo>
                        <a:lnTo>
                          <a:pt x="47" y="42"/>
                        </a:lnTo>
                        <a:lnTo>
                          <a:pt x="50" y="49"/>
                        </a:lnTo>
                        <a:lnTo>
                          <a:pt x="54" y="57"/>
                        </a:lnTo>
                        <a:lnTo>
                          <a:pt x="54" y="57"/>
                        </a:lnTo>
                        <a:lnTo>
                          <a:pt x="54" y="59"/>
                        </a:lnTo>
                        <a:lnTo>
                          <a:pt x="50" y="57"/>
                        </a:lnTo>
                        <a:lnTo>
                          <a:pt x="47" y="57"/>
                        </a:lnTo>
                        <a:lnTo>
                          <a:pt x="33" y="50"/>
                        </a:lnTo>
                        <a:lnTo>
                          <a:pt x="33" y="50"/>
                        </a:lnTo>
                        <a:lnTo>
                          <a:pt x="33" y="45"/>
                        </a:lnTo>
                        <a:lnTo>
                          <a:pt x="35" y="42"/>
                        </a:lnTo>
                        <a:lnTo>
                          <a:pt x="33" y="37"/>
                        </a:lnTo>
                        <a:lnTo>
                          <a:pt x="27" y="17"/>
                        </a:lnTo>
                        <a:lnTo>
                          <a:pt x="27" y="17"/>
                        </a:lnTo>
                        <a:lnTo>
                          <a:pt x="27" y="10"/>
                        </a:lnTo>
                        <a:lnTo>
                          <a:pt x="23" y="7"/>
                        </a:lnTo>
                        <a:lnTo>
                          <a:pt x="20" y="3"/>
                        </a:lnTo>
                        <a:lnTo>
                          <a:pt x="20" y="3"/>
                        </a:lnTo>
                        <a:lnTo>
                          <a:pt x="5" y="0"/>
                        </a:lnTo>
                        <a:lnTo>
                          <a:pt x="0" y="2"/>
                        </a:lnTo>
                        <a:lnTo>
                          <a:pt x="0" y="2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3" y="8"/>
                        </a:lnTo>
                        <a:lnTo>
                          <a:pt x="7" y="19"/>
                        </a:lnTo>
                        <a:lnTo>
                          <a:pt x="13" y="44"/>
                        </a:lnTo>
                        <a:lnTo>
                          <a:pt x="13" y="44"/>
                        </a:lnTo>
                        <a:lnTo>
                          <a:pt x="15" y="59"/>
                        </a:lnTo>
                        <a:lnTo>
                          <a:pt x="15" y="71"/>
                        </a:lnTo>
                        <a:lnTo>
                          <a:pt x="13" y="84"/>
                        </a:lnTo>
                        <a:lnTo>
                          <a:pt x="13" y="84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8" name="Freeform 88">
                    <a:extLst>
                      <a:ext uri="{FF2B5EF4-FFF2-40B4-BE49-F238E27FC236}">
                        <a16:creationId xmlns:a16="http://schemas.microsoft.com/office/drawing/2014/main" id="{88FE8503-582B-480B-B14C-9452380B1A3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33" y="1816"/>
                    <a:ext cx="43" cy="28"/>
                  </a:xfrm>
                  <a:custGeom>
                    <a:avLst/>
                    <a:gdLst>
                      <a:gd name="T0" fmla="*/ 0 w 43"/>
                      <a:gd name="T1" fmla="*/ 1 h 28"/>
                      <a:gd name="T2" fmla="*/ 0 w 43"/>
                      <a:gd name="T3" fmla="*/ 1 h 28"/>
                      <a:gd name="T4" fmla="*/ 6 w 43"/>
                      <a:gd name="T5" fmla="*/ 10 h 28"/>
                      <a:gd name="T6" fmla="*/ 13 w 43"/>
                      <a:gd name="T7" fmla="*/ 16 h 28"/>
                      <a:gd name="T8" fmla="*/ 20 w 43"/>
                      <a:gd name="T9" fmla="*/ 22 h 28"/>
                      <a:gd name="T10" fmla="*/ 20 w 43"/>
                      <a:gd name="T11" fmla="*/ 22 h 28"/>
                      <a:gd name="T12" fmla="*/ 32 w 43"/>
                      <a:gd name="T13" fmla="*/ 25 h 28"/>
                      <a:gd name="T14" fmla="*/ 40 w 43"/>
                      <a:gd name="T15" fmla="*/ 28 h 28"/>
                      <a:gd name="T16" fmla="*/ 40 w 43"/>
                      <a:gd name="T17" fmla="*/ 28 h 28"/>
                      <a:gd name="T18" fmla="*/ 43 w 43"/>
                      <a:gd name="T19" fmla="*/ 28 h 28"/>
                      <a:gd name="T20" fmla="*/ 43 w 43"/>
                      <a:gd name="T21" fmla="*/ 27 h 28"/>
                      <a:gd name="T22" fmla="*/ 40 w 43"/>
                      <a:gd name="T23" fmla="*/ 22 h 28"/>
                      <a:gd name="T24" fmla="*/ 40 w 43"/>
                      <a:gd name="T25" fmla="*/ 22 h 28"/>
                      <a:gd name="T26" fmla="*/ 38 w 43"/>
                      <a:gd name="T27" fmla="*/ 11 h 28"/>
                      <a:gd name="T28" fmla="*/ 33 w 43"/>
                      <a:gd name="T29" fmla="*/ 5 h 28"/>
                      <a:gd name="T30" fmla="*/ 32 w 43"/>
                      <a:gd name="T31" fmla="*/ 3 h 28"/>
                      <a:gd name="T32" fmla="*/ 27 w 43"/>
                      <a:gd name="T33" fmla="*/ 1 h 28"/>
                      <a:gd name="T34" fmla="*/ 27 w 43"/>
                      <a:gd name="T35" fmla="*/ 1 h 28"/>
                      <a:gd name="T36" fmla="*/ 16 w 43"/>
                      <a:gd name="T37" fmla="*/ 0 h 28"/>
                      <a:gd name="T38" fmla="*/ 8 w 43"/>
                      <a:gd name="T39" fmla="*/ 0 h 28"/>
                      <a:gd name="T40" fmla="*/ 0 w 43"/>
                      <a:gd name="T41" fmla="*/ 1 h 28"/>
                      <a:gd name="T42" fmla="*/ 0 w 43"/>
                      <a:gd name="T43" fmla="*/ 1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43" h="28">
                        <a:moveTo>
                          <a:pt x="0" y="1"/>
                        </a:moveTo>
                        <a:lnTo>
                          <a:pt x="0" y="1"/>
                        </a:lnTo>
                        <a:lnTo>
                          <a:pt x="6" y="10"/>
                        </a:lnTo>
                        <a:lnTo>
                          <a:pt x="13" y="16"/>
                        </a:lnTo>
                        <a:lnTo>
                          <a:pt x="20" y="22"/>
                        </a:lnTo>
                        <a:lnTo>
                          <a:pt x="20" y="22"/>
                        </a:lnTo>
                        <a:lnTo>
                          <a:pt x="32" y="25"/>
                        </a:lnTo>
                        <a:lnTo>
                          <a:pt x="40" y="28"/>
                        </a:lnTo>
                        <a:lnTo>
                          <a:pt x="40" y="28"/>
                        </a:lnTo>
                        <a:lnTo>
                          <a:pt x="43" y="28"/>
                        </a:lnTo>
                        <a:lnTo>
                          <a:pt x="43" y="27"/>
                        </a:lnTo>
                        <a:lnTo>
                          <a:pt x="40" y="22"/>
                        </a:lnTo>
                        <a:lnTo>
                          <a:pt x="40" y="22"/>
                        </a:lnTo>
                        <a:lnTo>
                          <a:pt x="38" y="11"/>
                        </a:lnTo>
                        <a:lnTo>
                          <a:pt x="33" y="5"/>
                        </a:lnTo>
                        <a:lnTo>
                          <a:pt x="32" y="3"/>
                        </a:lnTo>
                        <a:lnTo>
                          <a:pt x="27" y="1"/>
                        </a:lnTo>
                        <a:lnTo>
                          <a:pt x="27" y="1"/>
                        </a:lnTo>
                        <a:lnTo>
                          <a:pt x="16" y="0"/>
                        </a:lnTo>
                        <a:lnTo>
                          <a:pt x="8" y="0"/>
                        </a:lnTo>
                        <a:lnTo>
                          <a:pt x="0" y="1"/>
                        </a:lnTo>
                        <a:lnTo>
                          <a:pt x="0" y="1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9" name="Rectangle 89">
                    <a:extLst>
                      <a:ext uri="{FF2B5EF4-FFF2-40B4-BE49-F238E27FC236}">
                        <a16:creationId xmlns:a16="http://schemas.microsoft.com/office/drawing/2014/main" id="{D8A0BF75-A255-4384-8424-9CD1695973B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8" y="3463"/>
                    <a:ext cx="109" cy="47"/>
                  </a:xfrm>
                  <a:prstGeom prst="rect">
                    <a:avLst/>
                  </a:prstGeom>
                  <a:solidFill>
                    <a:srgbClr val="E1AD27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0" name="Rectangle 90">
                    <a:extLst>
                      <a:ext uri="{FF2B5EF4-FFF2-40B4-BE49-F238E27FC236}">
                        <a16:creationId xmlns:a16="http://schemas.microsoft.com/office/drawing/2014/main" id="{1503AD7B-D99F-455D-9FDC-032F09C08C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761" y="3463"/>
                    <a:ext cx="108" cy="47"/>
                  </a:xfrm>
                  <a:prstGeom prst="rect">
                    <a:avLst/>
                  </a:prstGeom>
                  <a:solidFill>
                    <a:srgbClr val="E1AD27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1" name="Rectangle 91">
                    <a:extLst>
                      <a:ext uri="{FF2B5EF4-FFF2-40B4-BE49-F238E27FC236}">
                        <a16:creationId xmlns:a16="http://schemas.microsoft.com/office/drawing/2014/main" id="{095BB867-7FA0-45D5-A940-389D2EF8C39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79" y="3242"/>
                    <a:ext cx="47" cy="201"/>
                  </a:xfrm>
                  <a:prstGeom prst="rect">
                    <a:avLst/>
                  </a:pr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2" name="Freeform 92">
                    <a:extLst>
                      <a:ext uri="{FF2B5EF4-FFF2-40B4-BE49-F238E27FC236}">
                        <a16:creationId xmlns:a16="http://schemas.microsoft.com/office/drawing/2014/main" id="{904AA72A-932F-4515-A205-F55652E68056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538" y="2966"/>
                    <a:ext cx="329" cy="210"/>
                  </a:xfrm>
                  <a:custGeom>
                    <a:avLst/>
                    <a:gdLst>
                      <a:gd name="T0" fmla="*/ 0 w 329"/>
                      <a:gd name="T1" fmla="*/ 88 h 210"/>
                      <a:gd name="T2" fmla="*/ 97 w 329"/>
                      <a:gd name="T3" fmla="*/ 88 h 210"/>
                      <a:gd name="T4" fmla="*/ 114 w 329"/>
                      <a:gd name="T5" fmla="*/ 114 h 210"/>
                      <a:gd name="T6" fmla="*/ 141 w 329"/>
                      <a:gd name="T7" fmla="*/ 131 h 210"/>
                      <a:gd name="T8" fmla="*/ 188 w 329"/>
                      <a:gd name="T9" fmla="*/ 210 h 210"/>
                      <a:gd name="T10" fmla="*/ 188 w 329"/>
                      <a:gd name="T11" fmla="*/ 130 h 210"/>
                      <a:gd name="T12" fmla="*/ 211 w 329"/>
                      <a:gd name="T13" fmla="*/ 113 h 210"/>
                      <a:gd name="T14" fmla="*/ 225 w 329"/>
                      <a:gd name="T15" fmla="*/ 88 h 210"/>
                      <a:gd name="T16" fmla="*/ 329 w 329"/>
                      <a:gd name="T17" fmla="*/ 47 h 210"/>
                      <a:gd name="T18" fmla="*/ 225 w 329"/>
                      <a:gd name="T19" fmla="*/ 47 h 210"/>
                      <a:gd name="T20" fmla="*/ 216 w 329"/>
                      <a:gd name="T21" fmla="*/ 29 h 210"/>
                      <a:gd name="T22" fmla="*/ 201 w 329"/>
                      <a:gd name="T23" fmla="*/ 14 h 210"/>
                      <a:gd name="T24" fmla="*/ 183 w 329"/>
                      <a:gd name="T25" fmla="*/ 4 h 210"/>
                      <a:gd name="T26" fmla="*/ 161 w 329"/>
                      <a:gd name="T27" fmla="*/ 0 h 210"/>
                      <a:gd name="T28" fmla="*/ 149 w 329"/>
                      <a:gd name="T29" fmla="*/ 2 h 210"/>
                      <a:gd name="T30" fmla="*/ 129 w 329"/>
                      <a:gd name="T31" fmla="*/ 9 h 210"/>
                      <a:gd name="T32" fmla="*/ 112 w 329"/>
                      <a:gd name="T33" fmla="*/ 20 h 210"/>
                      <a:gd name="T34" fmla="*/ 101 w 329"/>
                      <a:gd name="T35" fmla="*/ 37 h 210"/>
                      <a:gd name="T36" fmla="*/ 0 w 329"/>
                      <a:gd name="T37" fmla="*/ 47 h 210"/>
                      <a:gd name="T38" fmla="*/ 134 w 329"/>
                      <a:gd name="T39" fmla="*/ 67 h 210"/>
                      <a:gd name="T40" fmla="*/ 136 w 329"/>
                      <a:gd name="T41" fmla="*/ 57 h 210"/>
                      <a:gd name="T42" fmla="*/ 151 w 329"/>
                      <a:gd name="T43" fmla="*/ 42 h 210"/>
                      <a:gd name="T44" fmla="*/ 161 w 329"/>
                      <a:gd name="T45" fmla="*/ 41 h 210"/>
                      <a:gd name="T46" fmla="*/ 166 w 329"/>
                      <a:gd name="T47" fmla="*/ 41 h 210"/>
                      <a:gd name="T48" fmla="*/ 180 w 329"/>
                      <a:gd name="T49" fmla="*/ 49 h 210"/>
                      <a:gd name="T50" fmla="*/ 188 w 329"/>
                      <a:gd name="T51" fmla="*/ 62 h 210"/>
                      <a:gd name="T52" fmla="*/ 188 w 329"/>
                      <a:gd name="T53" fmla="*/ 67 h 210"/>
                      <a:gd name="T54" fmla="*/ 186 w 329"/>
                      <a:gd name="T55" fmla="*/ 77 h 210"/>
                      <a:gd name="T56" fmla="*/ 171 w 329"/>
                      <a:gd name="T57" fmla="*/ 93 h 210"/>
                      <a:gd name="T58" fmla="*/ 161 w 329"/>
                      <a:gd name="T59" fmla="*/ 94 h 210"/>
                      <a:gd name="T60" fmla="*/ 156 w 329"/>
                      <a:gd name="T61" fmla="*/ 94 h 210"/>
                      <a:gd name="T62" fmla="*/ 143 w 329"/>
                      <a:gd name="T63" fmla="*/ 86 h 210"/>
                      <a:gd name="T64" fmla="*/ 134 w 329"/>
                      <a:gd name="T65" fmla="*/ 72 h 210"/>
                      <a:gd name="T66" fmla="*/ 134 w 329"/>
                      <a:gd name="T67" fmla="*/ 67 h 2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329" h="210">
                        <a:moveTo>
                          <a:pt x="0" y="47"/>
                        </a:moveTo>
                        <a:lnTo>
                          <a:pt x="0" y="88"/>
                        </a:lnTo>
                        <a:lnTo>
                          <a:pt x="97" y="88"/>
                        </a:lnTo>
                        <a:lnTo>
                          <a:pt x="97" y="88"/>
                        </a:lnTo>
                        <a:lnTo>
                          <a:pt x="104" y="103"/>
                        </a:lnTo>
                        <a:lnTo>
                          <a:pt x="114" y="114"/>
                        </a:lnTo>
                        <a:lnTo>
                          <a:pt x="126" y="125"/>
                        </a:lnTo>
                        <a:lnTo>
                          <a:pt x="141" y="131"/>
                        </a:lnTo>
                        <a:lnTo>
                          <a:pt x="141" y="210"/>
                        </a:lnTo>
                        <a:lnTo>
                          <a:pt x="188" y="210"/>
                        </a:lnTo>
                        <a:lnTo>
                          <a:pt x="188" y="130"/>
                        </a:lnTo>
                        <a:lnTo>
                          <a:pt x="188" y="130"/>
                        </a:lnTo>
                        <a:lnTo>
                          <a:pt x="200" y="121"/>
                        </a:lnTo>
                        <a:lnTo>
                          <a:pt x="211" y="113"/>
                        </a:lnTo>
                        <a:lnTo>
                          <a:pt x="220" y="101"/>
                        </a:lnTo>
                        <a:lnTo>
                          <a:pt x="225" y="88"/>
                        </a:lnTo>
                        <a:lnTo>
                          <a:pt x="329" y="88"/>
                        </a:lnTo>
                        <a:lnTo>
                          <a:pt x="329" y="47"/>
                        </a:lnTo>
                        <a:lnTo>
                          <a:pt x="225" y="47"/>
                        </a:lnTo>
                        <a:lnTo>
                          <a:pt x="225" y="47"/>
                        </a:lnTo>
                        <a:lnTo>
                          <a:pt x="222" y="37"/>
                        </a:lnTo>
                        <a:lnTo>
                          <a:pt x="216" y="29"/>
                        </a:lnTo>
                        <a:lnTo>
                          <a:pt x="210" y="20"/>
                        </a:lnTo>
                        <a:lnTo>
                          <a:pt x="201" y="14"/>
                        </a:lnTo>
                        <a:lnTo>
                          <a:pt x="193" y="9"/>
                        </a:lnTo>
                        <a:lnTo>
                          <a:pt x="183" y="4"/>
                        </a:lnTo>
                        <a:lnTo>
                          <a:pt x="173" y="2"/>
                        </a:lnTo>
                        <a:lnTo>
                          <a:pt x="161" y="0"/>
                        </a:lnTo>
                        <a:lnTo>
                          <a:pt x="161" y="0"/>
                        </a:lnTo>
                        <a:lnTo>
                          <a:pt x="149" y="2"/>
                        </a:lnTo>
                        <a:lnTo>
                          <a:pt x="139" y="4"/>
                        </a:lnTo>
                        <a:lnTo>
                          <a:pt x="129" y="9"/>
                        </a:lnTo>
                        <a:lnTo>
                          <a:pt x="121" y="14"/>
                        </a:lnTo>
                        <a:lnTo>
                          <a:pt x="112" y="20"/>
                        </a:lnTo>
                        <a:lnTo>
                          <a:pt x="106" y="29"/>
                        </a:lnTo>
                        <a:lnTo>
                          <a:pt x="101" y="37"/>
                        </a:lnTo>
                        <a:lnTo>
                          <a:pt x="97" y="47"/>
                        </a:lnTo>
                        <a:lnTo>
                          <a:pt x="0" y="47"/>
                        </a:lnTo>
                        <a:close/>
                        <a:moveTo>
                          <a:pt x="134" y="67"/>
                        </a:moveTo>
                        <a:lnTo>
                          <a:pt x="134" y="67"/>
                        </a:lnTo>
                        <a:lnTo>
                          <a:pt x="134" y="62"/>
                        </a:lnTo>
                        <a:lnTo>
                          <a:pt x="136" y="57"/>
                        </a:lnTo>
                        <a:lnTo>
                          <a:pt x="143" y="49"/>
                        </a:lnTo>
                        <a:lnTo>
                          <a:pt x="151" y="42"/>
                        </a:lnTo>
                        <a:lnTo>
                          <a:pt x="156" y="41"/>
                        </a:lnTo>
                        <a:lnTo>
                          <a:pt x="161" y="41"/>
                        </a:lnTo>
                        <a:lnTo>
                          <a:pt x="161" y="41"/>
                        </a:lnTo>
                        <a:lnTo>
                          <a:pt x="166" y="41"/>
                        </a:lnTo>
                        <a:lnTo>
                          <a:pt x="171" y="42"/>
                        </a:lnTo>
                        <a:lnTo>
                          <a:pt x="180" y="49"/>
                        </a:lnTo>
                        <a:lnTo>
                          <a:pt x="186" y="57"/>
                        </a:lnTo>
                        <a:lnTo>
                          <a:pt x="188" y="62"/>
                        </a:lnTo>
                        <a:lnTo>
                          <a:pt x="188" y="67"/>
                        </a:lnTo>
                        <a:lnTo>
                          <a:pt x="188" y="67"/>
                        </a:lnTo>
                        <a:lnTo>
                          <a:pt x="188" y="72"/>
                        </a:lnTo>
                        <a:lnTo>
                          <a:pt x="186" y="77"/>
                        </a:lnTo>
                        <a:lnTo>
                          <a:pt x="180" y="86"/>
                        </a:lnTo>
                        <a:lnTo>
                          <a:pt x="171" y="93"/>
                        </a:lnTo>
                        <a:lnTo>
                          <a:pt x="166" y="94"/>
                        </a:lnTo>
                        <a:lnTo>
                          <a:pt x="161" y="94"/>
                        </a:lnTo>
                        <a:lnTo>
                          <a:pt x="161" y="94"/>
                        </a:lnTo>
                        <a:lnTo>
                          <a:pt x="156" y="94"/>
                        </a:lnTo>
                        <a:lnTo>
                          <a:pt x="151" y="93"/>
                        </a:lnTo>
                        <a:lnTo>
                          <a:pt x="143" y="86"/>
                        </a:lnTo>
                        <a:lnTo>
                          <a:pt x="136" y="77"/>
                        </a:lnTo>
                        <a:lnTo>
                          <a:pt x="134" y="72"/>
                        </a:lnTo>
                        <a:lnTo>
                          <a:pt x="134" y="67"/>
                        </a:lnTo>
                        <a:lnTo>
                          <a:pt x="134" y="67"/>
                        </a:lnTo>
                        <a:close/>
                      </a:path>
                    </a:pathLst>
                  </a:custGeom>
                  <a:solidFill>
                    <a:srgbClr val="E1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3" name="Freeform 93">
                    <a:extLst>
                      <a:ext uri="{FF2B5EF4-FFF2-40B4-BE49-F238E27FC236}">
                        <a16:creationId xmlns:a16="http://schemas.microsoft.com/office/drawing/2014/main" id="{C4500C83-BF57-4361-8072-9469AB0BE4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33" y="3141"/>
                    <a:ext cx="53" cy="133"/>
                  </a:xfrm>
                  <a:custGeom>
                    <a:avLst/>
                    <a:gdLst>
                      <a:gd name="T0" fmla="*/ 0 w 53"/>
                      <a:gd name="T1" fmla="*/ 13 h 133"/>
                      <a:gd name="T2" fmla="*/ 53 w 53"/>
                      <a:gd name="T3" fmla="*/ 0 h 133"/>
                      <a:gd name="T4" fmla="*/ 53 w 53"/>
                      <a:gd name="T5" fmla="*/ 133 h 133"/>
                      <a:gd name="T6" fmla="*/ 0 w 53"/>
                      <a:gd name="T7" fmla="*/ 119 h 133"/>
                      <a:gd name="T8" fmla="*/ 0 w 53"/>
                      <a:gd name="T9" fmla="*/ 13 h 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3" h="133">
                        <a:moveTo>
                          <a:pt x="0" y="13"/>
                        </a:moveTo>
                        <a:lnTo>
                          <a:pt x="53" y="0"/>
                        </a:lnTo>
                        <a:lnTo>
                          <a:pt x="53" y="133"/>
                        </a:lnTo>
                        <a:lnTo>
                          <a:pt x="0" y="119"/>
                        </a:lnTo>
                        <a:lnTo>
                          <a:pt x="0" y="13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4" name="Freeform 94">
                    <a:extLst>
                      <a:ext uri="{FF2B5EF4-FFF2-40B4-BE49-F238E27FC236}">
                        <a16:creationId xmlns:a16="http://schemas.microsoft.com/office/drawing/2014/main" id="{52BE18BC-B6A9-4F52-9367-2BDEFDCB6D9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33" y="3732"/>
                    <a:ext cx="53" cy="133"/>
                  </a:xfrm>
                  <a:custGeom>
                    <a:avLst/>
                    <a:gdLst>
                      <a:gd name="T0" fmla="*/ 0 w 53"/>
                      <a:gd name="T1" fmla="*/ 14 h 133"/>
                      <a:gd name="T2" fmla="*/ 53 w 53"/>
                      <a:gd name="T3" fmla="*/ 0 h 133"/>
                      <a:gd name="T4" fmla="*/ 53 w 53"/>
                      <a:gd name="T5" fmla="*/ 133 h 133"/>
                      <a:gd name="T6" fmla="*/ 0 w 53"/>
                      <a:gd name="T7" fmla="*/ 119 h 133"/>
                      <a:gd name="T8" fmla="*/ 0 w 53"/>
                      <a:gd name="T9" fmla="*/ 14 h 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3" h="133">
                        <a:moveTo>
                          <a:pt x="0" y="14"/>
                        </a:moveTo>
                        <a:lnTo>
                          <a:pt x="53" y="0"/>
                        </a:lnTo>
                        <a:lnTo>
                          <a:pt x="53" y="133"/>
                        </a:lnTo>
                        <a:lnTo>
                          <a:pt x="0" y="119"/>
                        </a:lnTo>
                        <a:lnTo>
                          <a:pt x="0" y="14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5" name="Freeform 95">
                    <a:extLst>
                      <a:ext uri="{FF2B5EF4-FFF2-40B4-BE49-F238E27FC236}">
                        <a16:creationId xmlns:a16="http://schemas.microsoft.com/office/drawing/2014/main" id="{198A4CEA-B590-470F-8B72-9546323BA79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27" y="3599"/>
                    <a:ext cx="119" cy="125"/>
                  </a:xfrm>
                  <a:custGeom>
                    <a:avLst/>
                    <a:gdLst>
                      <a:gd name="T0" fmla="*/ 70 w 119"/>
                      <a:gd name="T1" fmla="*/ 0 h 125"/>
                      <a:gd name="T2" fmla="*/ 119 w 119"/>
                      <a:gd name="T3" fmla="*/ 27 h 125"/>
                      <a:gd name="T4" fmla="*/ 30 w 119"/>
                      <a:gd name="T5" fmla="*/ 125 h 125"/>
                      <a:gd name="T6" fmla="*/ 0 w 119"/>
                      <a:gd name="T7" fmla="*/ 78 h 125"/>
                      <a:gd name="T8" fmla="*/ 70 w 119"/>
                      <a:gd name="T9" fmla="*/ 0 h 1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9" h="125">
                        <a:moveTo>
                          <a:pt x="70" y="0"/>
                        </a:moveTo>
                        <a:lnTo>
                          <a:pt x="119" y="27"/>
                        </a:lnTo>
                        <a:lnTo>
                          <a:pt x="30" y="125"/>
                        </a:lnTo>
                        <a:lnTo>
                          <a:pt x="0" y="78"/>
                        </a:lnTo>
                        <a:lnTo>
                          <a:pt x="70" y="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6" name="Freeform 96">
                    <a:extLst>
                      <a:ext uri="{FF2B5EF4-FFF2-40B4-BE49-F238E27FC236}">
                        <a16:creationId xmlns:a16="http://schemas.microsoft.com/office/drawing/2014/main" id="{BAA68C37-4B4D-4579-9570-4DD76EC50D5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27" y="3243"/>
                    <a:ext cx="119" cy="125"/>
                  </a:xfrm>
                  <a:custGeom>
                    <a:avLst/>
                    <a:gdLst>
                      <a:gd name="T0" fmla="*/ 70 w 119"/>
                      <a:gd name="T1" fmla="*/ 125 h 125"/>
                      <a:gd name="T2" fmla="*/ 119 w 119"/>
                      <a:gd name="T3" fmla="*/ 98 h 125"/>
                      <a:gd name="T4" fmla="*/ 30 w 119"/>
                      <a:gd name="T5" fmla="*/ 0 h 125"/>
                      <a:gd name="T6" fmla="*/ 0 w 119"/>
                      <a:gd name="T7" fmla="*/ 47 h 125"/>
                      <a:gd name="T8" fmla="*/ 70 w 119"/>
                      <a:gd name="T9" fmla="*/ 125 h 1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9" h="125">
                        <a:moveTo>
                          <a:pt x="70" y="125"/>
                        </a:moveTo>
                        <a:lnTo>
                          <a:pt x="119" y="98"/>
                        </a:lnTo>
                        <a:lnTo>
                          <a:pt x="30" y="0"/>
                        </a:lnTo>
                        <a:lnTo>
                          <a:pt x="0" y="47"/>
                        </a:lnTo>
                        <a:lnTo>
                          <a:pt x="70" y="125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7" name="Freeform 97">
                    <a:extLst>
                      <a:ext uri="{FF2B5EF4-FFF2-40B4-BE49-F238E27FC236}">
                        <a16:creationId xmlns:a16="http://schemas.microsoft.com/office/drawing/2014/main" id="{FD3A4240-65FA-4DAC-85EC-5076E33E5D2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45" y="3599"/>
                    <a:ext cx="120" cy="125"/>
                  </a:xfrm>
                  <a:custGeom>
                    <a:avLst/>
                    <a:gdLst>
                      <a:gd name="T0" fmla="*/ 49 w 120"/>
                      <a:gd name="T1" fmla="*/ 0 h 125"/>
                      <a:gd name="T2" fmla="*/ 0 w 120"/>
                      <a:gd name="T3" fmla="*/ 27 h 125"/>
                      <a:gd name="T4" fmla="*/ 89 w 120"/>
                      <a:gd name="T5" fmla="*/ 125 h 125"/>
                      <a:gd name="T6" fmla="*/ 120 w 120"/>
                      <a:gd name="T7" fmla="*/ 78 h 125"/>
                      <a:gd name="T8" fmla="*/ 49 w 120"/>
                      <a:gd name="T9" fmla="*/ 0 h 1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0" h="125">
                        <a:moveTo>
                          <a:pt x="49" y="0"/>
                        </a:moveTo>
                        <a:lnTo>
                          <a:pt x="0" y="27"/>
                        </a:lnTo>
                        <a:lnTo>
                          <a:pt x="89" y="125"/>
                        </a:lnTo>
                        <a:lnTo>
                          <a:pt x="120" y="78"/>
                        </a:lnTo>
                        <a:lnTo>
                          <a:pt x="49" y="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8" name="Freeform 98">
                    <a:extLst>
                      <a:ext uri="{FF2B5EF4-FFF2-40B4-BE49-F238E27FC236}">
                        <a16:creationId xmlns:a16="http://schemas.microsoft.com/office/drawing/2014/main" id="{2EF431E7-E6F3-4498-A0DF-00D2961F3FD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45" y="3243"/>
                    <a:ext cx="120" cy="125"/>
                  </a:xfrm>
                  <a:custGeom>
                    <a:avLst/>
                    <a:gdLst>
                      <a:gd name="T0" fmla="*/ 49 w 120"/>
                      <a:gd name="T1" fmla="*/ 125 h 125"/>
                      <a:gd name="T2" fmla="*/ 0 w 120"/>
                      <a:gd name="T3" fmla="*/ 98 h 125"/>
                      <a:gd name="T4" fmla="*/ 89 w 120"/>
                      <a:gd name="T5" fmla="*/ 0 h 125"/>
                      <a:gd name="T6" fmla="*/ 120 w 120"/>
                      <a:gd name="T7" fmla="*/ 47 h 125"/>
                      <a:gd name="T8" fmla="*/ 49 w 120"/>
                      <a:gd name="T9" fmla="*/ 125 h 1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0" h="125">
                        <a:moveTo>
                          <a:pt x="49" y="125"/>
                        </a:moveTo>
                        <a:lnTo>
                          <a:pt x="0" y="98"/>
                        </a:lnTo>
                        <a:lnTo>
                          <a:pt x="89" y="0"/>
                        </a:lnTo>
                        <a:lnTo>
                          <a:pt x="120" y="47"/>
                        </a:lnTo>
                        <a:lnTo>
                          <a:pt x="49" y="125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9" name="Freeform 99">
                    <a:extLst>
                      <a:ext uri="{FF2B5EF4-FFF2-40B4-BE49-F238E27FC236}">
                        <a16:creationId xmlns:a16="http://schemas.microsoft.com/office/drawing/2014/main" id="{E7C28F6E-AB42-4A2B-B058-A3D861EF8E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33" y="2966"/>
                    <a:ext cx="142" cy="54"/>
                  </a:xfrm>
                  <a:custGeom>
                    <a:avLst/>
                    <a:gdLst>
                      <a:gd name="T0" fmla="*/ 127 w 142"/>
                      <a:gd name="T1" fmla="*/ 0 h 54"/>
                      <a:gd name="T2" fmla="*/ 142 w 142"/>
                      <a:gd name="T3" fmla="*/ 54 h 54"/>
                      <a:gd name="T4" fmla="*/ 0 w 142"/>
                      <a:gd name="T5" fmla="*/ 54 h 54"/>
                      <a:gd name="T6" fmla="*/ 16 w 142"/>
                      <a:gd name="T7" fmla="*/ 0 h 54"/>
                      <a:gd name="T8" fmla="*/ 127 w 142"/>
                      <a:gd name="T9" fmla="*/ 0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2" h="54">
                        <a:moveTo>
                          <a:pt x="127" y="0"/>
                        </a:moveTo>
                        <a:lnTo>
                          <a:pt x="142" y="54"/>
                        </a:lnTo>
                        <a:lnTo>
                          <a:pt x="0" y="54"/>
                        </a:lnTo>
                        <a:lnTo>
                          <a:pt x="16" y="0"/>
                        </a:lnTo>
                        <a:lnTo>
                          <a:pt x="127" y="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0" name="Freeform 100">
                    <a:extLst>
                      <a:ext uri="{FF2B5EF4-FFF2-40B4-BE49-F238E27FC236}">
                        <a16:creationId xmlns:a16="http://schemas.microsoft.com/office/drawing/2014/main" id="{B6B14939-A2F0-441D-A2A5-33AC297B67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37" y="2966"/>
                    <a:ext cx="141" cy="54"/>
                  </a:xfrm>
                  <a:custGeom>
                    <a:avLst/>
                    <a:gdLst>
                      <a:gd name="T0" fmla="*/ 126 w 141"/>
                      <a:gd name="T1" fmla="*/ 0 h 54"/>
                      <a:gd name="T2" fmla="*/ 141 w 141"/>
                      <a:gd name="T3" fmla="*/ 54 h 54"/>
                      <a:gd name="T4" fmla="*/ 0 w 141"/>
                      <a:gd name="T5" fmla="*/ 54 h 54"/>
                      <a:gd name="T6" fmla="*/ 15 w 141"/>
                      <a:gd name="T7" fmla="*/ 0 h 54"/>
                      <a:gd name="T8" fmla="*/ 126 w 141"/>
                      <a:gd name="T9" fmla="*/ 0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1" h="54">
                        <a:moveTo>
                          <a:pt x="126" y="0"/>
                        </a:moveTo>
                        <a:lnTo>
                          <a:pt x="141" y="54"/>
                        </a:lnTo>
                        <a:lnTo>
                          <a:pt x="0" y="54"/>
                        </a:lnTo>
                        <a:lnTo>
                          <a:pt x="15" y="0"/>
                        </a:lnTo>
                        <a:lnTo>
                          <a:pt x="126" y="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1" name="Freeform 101">
                    <a:extLst>
                      <a:ext uri="{FF2B5EF4-FFF2-40B4-BE49-F238E27FC236}">
                        <a16:creationId xmlns:a16="http://schemas.microsoft.com/office/drawing/2014/main" id="{DA75BE09-181A-47BE-B047-88774D762C5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33" y="3416"/>
                    <a:ext cx="142" cy="54"/>
                  </a:xfrm>
                  <a:custGeom>
                    <a:avLst/>
                    <a:gdLst>
                      <a:gd name="T0" fmla="*/ 127 w 142"/>
                      <a:gd name="T1" fmla="*/ 0 h 54"/>
                      <a:gd name="T2" fmla="*/ 142 w 142"/>
                      <a:gd name="T3" fmla="*/ 54 h 54"/>
                      <a:gd name="T4" fmla="*/ 0 w 142"/>
                      <a:gd name="T5" fmla="*/ 54 h 54"/>
                      <a:gd name="T6" fmla="*/ 16 w 142"/>
                      <a:gd name="T7" fmla="*/ 0 h 54"/>
                      <a:gd name="T8" fmla="*/ 127 w 142"/>
                      <a:gd name="T9" fmla="*/ 0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2" h="54">
                        <a:moveTo>
                          <a:pt x="127" y="0"/>
                        </a:moveTo>
                        <a:lnTo>
                          <a:pt x="142" y="54"/>
                        </a:lnTo>
                        <a:lnTo>
                          <a:pt x="0" y="54"/>
                        </a:lnTo>
                        <a:lnTo>
                          <a:pt x="16" y="0"/>
                        </a:lnTo>
                        <a:lnTo>
                          <a:pt x="127" y="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2" name="Freeform 102">
                    <a:extLst>
                      <a:ext uri="{FF2B5EF4-FFF2-40B4-BE49-F238E27FC236}">
                        <a16:creationId xmlns:a16="http://schemas.microsoft.com/office/drawing/2014/main" id="{A40F7F2D-2967-4994-BB10-33F0D405D3E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30" y="3416"/>
                    <a:ext cx="141" cy="54"/>
                  </a:xfrm>
                  <a:custGeom>
                    <a:avLst/>
                    <a:gdLst>
                      <a:gd name="T0" fmla="*/ 126 w 141"/>
                      <a:gd name="T1" fmla="*/ 0 h 54"/>
                      <a:gd name="T2" fmla="*/ 141 w 141"/>
                      <a:gd name="T3" fmla="*/ 54 h 54"/>
                      <a:gd name="T4" fmla="*/ 0 w 141"/>
                      <a:gd name="T5" fmla="*/ 54 h 54"/>
                      <a:gd name="T6" fmla="*/ 15 w 141"/>
                      <a:gd name="T7" fmla="*/ 0 h 54"/>
                      <a:gd name="T8" fmla="*/ 126 w 141"/>
                      <a:gd name="T9" fmla="*/ 0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1" h="54">
                        <a:moveTo>
                          <a:pt x="126" y="0"/>
                        </a:moveTo>
                        <a:lnTo>
                          <a:pt x="141" y="54"/>
                        </a:lnTo>
                        <a:lnTo>
                          <a:pt x="0" y="54"/>
                        </a:lnTo>
                        <a:lnTo>
                          <a:pt x="15" y="0"/>
                        </a:lnTo>
                        <a:lnTo>
                          <a:pt x="126" y="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3" name="Freeform 103">
                    <a:extLst>
                      <a:ext uri="{FF2B5EF4-FFF2-40B4-BE49-F238E27FC236}">
                        <a16:creationId xmlns:a16="http://schemas.microsoft.com/office/drawing/2014/main" id="{A6A8EA5E-D7D0-40B4-A584-DA9C8AB2F97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17" y="3611"/>
                    <a:ext cx="52" cy="133"/>
                  </a:xfrm>
                  <a:custGeom>
                    <a:avLst/>
                    <a:gdLst>
                      <a:gd name="T0" fmla="*/ 0 w 52"/>
                      <a:gd name="T1" fmla="*/ 14 h 133"/>
                      <a:gd name="T2" fmla="*/ 52 w 52"/>
                      <a:gd name="T3" fmla="*/ 0 h 133"/>
                      <a:gd name="T4" fmla="*/ 52 w 52"/>
                      <a:gd name="T5" fmla="*/ 133 h 133"/>
                      <a:gd name="T6" fmla="*/ 0 w 52"/>
                      <a:gd name="T7" fmla="*/ 119 h 133"/>
                      <a:gd name="T8" fmla="*/ 0 w 52"/>
                      <a:gd name="T9" fmla="*/ 14 h 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2" h="133">
                        <a:moveTo>
                          <a:pt x="0" y="14"/>
                        </a:moveTo>
                        <a:lnTo>
                          <a:pt x="52" y="0"/>
                        </a:lnTo>
                        <a:lnTo>
                          <a:pt x="52" y="133"/>
                        </a:lnTo>
                        <a:lnTo>
                          <a:pt x="0" y="119"/>
                        </a:lnTo>
                        <a:lnTo>
                          <a:pt x="0" y="14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4" name="Freeform 104">
                    <a:extLst>
                      <a:ext uri="{FF2B5EF4-FFF2-40B4-BE49-F238E27FC236}">
                        <a16:creationId xmlns:a16="http://schemas.microsoft.com/office/drawing/2014/main" id="{1F9FC3E7-C2B5-436F-A6AE-4330763AC0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044" y="3611"/>
                    <a:ext cx="52" cy="133"/>
                  </a:xfrm>
                  <a:custGeom>
                    <a:avLst/>
                    <a:gdLst>
                      <a:gd name="T0" fmla="*/ 0 w 52"/>
                      <a:gd name="T1" fmla="*/ 14 h 133"/>
                      <a:gd name="T2" fmla="*/ 52 w 52"/>
                      <a:gd name="T3" fmla="*/ 0 h 133"/>
                      <a:gd name="T4" fmla="*/ 52 w 52"/>
                      <a:gd name="T5" fmla="*/ 133 h 133"/>
                      <a:gd name="T6" fmla="*/ 0 w 52"/>
                      <a:gd name="T7" fmla="*/ 119 h 133"/>
                      <a:gd name="T8" fmla="*/ 0 w 52"/>
                      <a:gd name="T9" fmla="*/ 14 h 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2" h="133">
                        <a:moveTo>
                          <a:pt x="0" y="14"/>
                        </a:moveTo>
                        <a:lnTo>
                          <a:pt x="52" y="0"/>
                        </a:lnTo>
                        <a:lnTo>
                          <a:pt x="52" y="133"/>
                        </a:lnTo>
                        <a:lnTo>
                          <a:pt x="0" y="119"/>
                        </a:lnTo>
                        <a:lnTo>
                          <a:pt x="0" y="14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5" name="Freeform 105">
                    <a:extLst>
                      <a:ext uri="{FF2B5EF4-FFF2-40B4-BE49-F238E27FC236}">
                        <a16:creationId xmlns:a16="http://schemas.microsoft.com/office/drawing/2014/main" id="{373CC706-7CBA-4A50-BD94-9A849F6C7ED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044" y="3195"/>
                    <a:ext cx="52" cy="132"/>
                  </a:xfrm>
                  <a:custGeom>
                    <a:avLst/>
                    <a:gdLst>
                      <a:gd name="T0" fmla="*/ 0 w 52"/>
                      <a:gd name="T1" fmla="*/ 13 h 132"/>
                      <a:gd name="T2" fmla="*/ 52 w 52"/>
                      <a:gd name="T3" fmla="*/ 0 h 132"/>
                      <a:gd name="T4" fmla="*/ 52 w 52"/>
                      <a:gd name="T5" fmla="*/ 132 h 132"/>
                      <a:gd name="T6" fmla="*/ 0 w 52"/>
                      <a:gd name="T7" fmla="*/ 119 h 132"/>
                      <a:gd name="T8" fmla="*/ 0 w 52"/>
                      <a:gd name="T9" fmla="*/ 13 h 1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2" h="132">
                        <a:moveTo>
                          <a:pt x="0" y="13"/>
                        </a:moveTo>
                        <a:lnTo>
                          <a:pt x="52" y="0"/>
                        </a:lnTo>
                        <a:lnTo>
                          <a:pt x="52" y="132"/>
                        </a:lnTo>
                        <a:lnTo>
                          <a:pt x="0" y="119"/>
                        </a:lnTo>
                        <a:lnTo>
                          <a:pt x="0" y="13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6" name="Freeform 106">
                    <a:extLst>
                      <a:ext uri="{FF2B5EF4-FFF2-40B4-BE49-F238E27FC236}">
                        <a16:creationId xmlns:a16="http://schemas.microsoft.com/office/drawing/2014/main" id="{50C857F4-4EE4-485C-BBB5-B0BFD0AE06B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17" y="3195"/>
                    <a:ext cx="52" cy="132"/>
                  </a:xfrm>
                  <a:custGeom>
                    <a:avLst/>
                    <a:gdLst>
                      <a:gd name="T0" fmla="*/ 0 w 52"/>
                      <a:gd name="T1" fmla="*/ 13 h 132"/>
                      <a:gd name="T2" fmla="*/ 52 w 52"/>
                      <a:gd name="T3" fmla="*/ 0 h 132"/>
                      <a:gd name="T4" fmla="*/ 52 w 52"/>
                      <a:gd name="T5" fmla="*/ 132 h 132"/>
                      <a:gd name="T6" fmla="*/ 0 w 52"/>
                      <a:gd name="T7" fmla="*/ 119 h 132"/>
                      <a:gd name="T8" fmla="*/ 0 w 52"/>
                      <a:gd name="T9" fmla="*/ 13 h 1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2" h="132">
                        <a:moveTo>
                          <a:pt x="0" y="13"/>
                        </a:moveTo>
                        <a:lnTo>
                          <a:pt x="52" y="0"/>
                        </a:lnTo>
                        <a:lnTo>
                          <a:pt x="52" y="132"/>
                        </a:lnTo>
                        <a:lnTo>
                          <a:pt x="0" y="119"/>
                        </a:lnTo>
                        <a:lnTo>
                          <a:pt x="0" y="13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7" name="Freeform 107">
                    <a:extLst>
                      <a:ext uri="{FF2B5EF4-FFF2-40B4-BE49-F238E27FC236}">
                        <a16:creationId xmlns:a16="http://schemas.microsoft.com/office/drawing/2014/main" id="{C3CCE0A4-6192-47FB-81F6-2E6E006EE3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21" y="3141"/>
                    <a:ext cx="52" cy="133"/>
                  </a:xfrm>
                  <a:custGeom>
                    <a:avLst/>
                    <a:gdLst>
                      <a:gd name="T0" fmla="*/ 52 w 52"/>
                      <a:gd name="T1" fmla="*/ 13 h 133"/>
                      <a:gd name="T2" fmla="*/ 0 w 52"/>
                      <a:gd name="T3" fmla="*/ 0 h 133"/>
                      <a:gd name="T4" fmla="*/ 0 w 52"/>
                      <a:gd name="T5" fmla="*/ 133 h 133"/>
                      <a:gd name="T6" fmla="*/ 52 w 52"/>
                      <a:gd name="T7" fmla="*/ 119 h 133"/>
                      <a:gd name="T8" fmla="*/ 52 w 52"/>
                      <a:gd name="T9" fmla="*/ 13 h 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2" h="133">
                        <a:moveTo>
                          <a:pt x="52" y="13"/>
                        </a:moveTo>
                        <a:lnTo>
                          <a:pt x="0" y="0"/>
                        </a:lnTo>
                        <a:lnTo>
                          <a:pt x="0" y="133"/>
                        </a:lnTo>
                        <a:lnTo>
                          <a:pt x="52" y="119"/>
                        </a:lnTo>
                        <a:lnTo>
                          <a:pt x="52" y="13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8" name="Freeform 108">
                    <a:extLst>
                      <a:ext uri="{FF2B5EF4-FFF2-40B4-BE49-F238E27FC236}">
                        <a16:creationId xmlns:a16="http://schemas.microsoft.com/office/drawing/2014/main" id="{39698565-3359-4357-8F8D-5DBF2ACF0FE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21" y="3732"/>
                    <a:ext cx="52" cy="133"/>
                  </a:xfrm>
                  <a:custGeom>
                    <a:avLst/>
                    <a:gdLst>
                      <a:gd name="T0" fmla="*/ 52 w 52"/>
                      <a:gd name="T1" fmla="*/ 14 h 133"/>
                      <a:gd name="T2" fmla="*/ 0 w 52"/>
                      <a:gd name="T3" fmla="*/ 0 h 133"/>
                      <a:gd name="T4" fmla="*/ 0 w 52"/>
                      <a:gd name="T5" fmla="*/ 133 h 133"/>
                      <a:gd name="T6" fmla="*/ 52 w 52"/>
                      <a:gd name="T7" fmla="*/ 119 h 133"/>
                      <a:gd name="T8" fmla="*/ 52 w 52"/>
                      <a:gd name="T9" fmla="*/ 14 h 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2" h="133">
                        <a:moveTo>
                          <a:pt x="52" y="14"/>
                        </a:moveTo>
                        <a:lnTo>
                          <a:pt x="0" y="0"/>
                        </a:lnTo>
                        <a:lnTo>
                          <a:pt x="0" y="133"/>
                        </a:lnTo>
                        <a:lnTo>
                          <a:pt x="52" y="119"/>
                        </a:lnTo>
                        <a:lnTo>
                          <a:pt x="52" y="14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9" name="Freeform 109">
                    <a:extLst>
                      <a:ext uri="{FF2B5EF4-FFF2-40B4-BE49-F238E27FC236}">
                        <a16:creationId xmlns:a16="http://schemas.microsoft.com/office/drawing/2014/main" id="{6B90EDAA-EAC6-4C0E-9B72-0942DE3D535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82" y="3650"/>
                    <a:ext cx="120" cy="124"/>
                  </a:xfrm>
                  <a:custGeom>
                    <a:avLst/>
                    <a:gdLst>
                      <a:gd name="T0" fmla="*/ 120 w 120"/>
                      <a:gd name="T1" fmla="*/ 47 h 124"/>
                      <a:gd name="T2" fmla="*/ 89 w 120"/>
                      <a:gd name="T3" fmla="*/ 0 h 124"/>
                      <a:gd name="T4" fmla="*/ 0 w 120"/>
                      <a:gd name="T5" fmla="*/ 97 h 124"/>
                      <a:gd name="T6" fmla="*/ 49 w 120"/>
                      <a:gd name="T7" fmla="*/ 124 h 124"/>
                      <a:gd name="T8" fmla="*/ 120 w 120"/>
                      <a:gd name="T9" fmla="*/ 47 h 1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0" h="124">
                        <a:moveTo>
                          <a:pt x="120" y="47"/>
                        </a:moveTo>
                        <a:lnTo>
                          <a:pt x="89" y="0"/>
                        </a:lnTo>
                        <a:lnTo>
                          <a:pt x="0" y="97"/>
                        </a:lnTo>
                        <a:lnTo>
                          <a:pt x="49" y="124"/>
                        </a:lnTo>
                        <a:lnTo>
                          <a:pt x="120" y="47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0" name="Freeform 110">
                    <a:extLst>
                      <a:ext uri="{FF2B5EF4-FFF2-40B4-BE49-F238E27FC236}">
                        <a16:creationId xmlns:a16="http://schemas.microsoft.com/office/drawing/2014/main" id="{9900B456-A798-4E4E-8FDC-1CB0918E60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82" y="3193"/>
                    <a:ext cx="120" cy="124"/>
                  </a:xfrm>
                  <a:custGeom>
                    <a:avLst/>
                    <a:gdLst>
                      <a:gd name="T0" fmla="*/ 120 w 120"/>
                      <a:gd name="T1" fmla="*/ 77 h 124"/>
                      <a:gd name="T2" fmla="*/ 89 w 120"/>
                      <a:gd name="T3" fmla="*/ 124 h 124"/>
                      <a:gd name="T4" fmla="*/ 0 w 120"/>
                      <a:gd name="T5" fmla="*/ 27 h 124"/>
                      <a:gd name="T6" fmla="*/ 49 w 120"/>
                      <a:gd name="T7" fmla="*/ 0 h 124"/>
                      <a:gd name="T8" fmla="*/ 120 w 120"/>
                      <a:gd name="T9" fmla="*/ 77 h 1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20" h="124">
                        <a:moveTo>
                          <a:pt x="120" y="77"/>
                        </a:moveTo>
                        <a:lnTo>
                          <a:pt x="89" y="124"/>
                        </a:lnTo>
                        <a:lnTo>
                          <a:pt x="0" y="27"/>
                        </a:lnTo>
                        <a:lnTo>
                          <a:pt x="49" y="0"/>
                        </a:lnTo>
                        <a:lnTo>
                          <a:pt x="120" y="77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1" name="Freeform 111">
                    <a:extLst>
                      <a:ext uri="{FF2B5EF4-FFF2-40B4-BE49-F238E27FC236}">
                        <a16:creationId xmlns:a16="http://schemas.microsoft.com/office/drawing/2014/main" id="{2FBF9F26-469E-4D3C-A6D3-3FCA0101613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90" y="3650"/>
                    <a:ext cx="119" cy="124"/>
                  </a:xfrm>
                  <a:custGeom>
                    <a:avLst/>
                    <a:gdLst>
                      <a:gd name="T0" fmla="*/ 0 w 119"/>
                      <a:gd name="T1" fmla="*/ 47 h 124"/>
                      <a:gd name="T2" fmla="*/ 30 w 119"/>
                      <a:gd name="T3" fmla="*/ 0 h 124"/>
                      <a:gd name="T4" fmla="*/ 119 w 119"/>
                      <a:gd name="T5" fmla="*/ 97 h 124"/>
                      <a:gd name="T6" fmla="*/ 70 w 119"/>
                      <a:gd name="T7" fmla="*/ 124 h 124"/>
                      <a:gd name="T8" fmla="*/ 0 w 119"/>
                      <a:gd name="T9" fmla="*/ 47 h 1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9" h="124">
                        <a:moveTo>
                          <a:pt x="0" y="47"/>
                        </a:moveTo>
                        <a:lnTo>
                          <a:pt x="30" y="0"/>
                        </a:lnTo>
                        <a:lnTo>
                          <a:pt x="119" y="97"/>
                        </a:lnTo>
                        <a:lnTo>
                          <a:pt x="70" y="124"/>
                        </a:lnTo>
                        <a:lnTo>
                          <a:pt x="0" y="47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2" name="Freeform 112">
                    <a:extLst>
                      <a:ext uri="{FF2B5EF4-FFF2-40B4-BE49-F238E27FC236}">
                        <a16:creationId xmlns:a16="http://schemas.microsoft.com/office/drawing/2014/main" id="{E1993B54-AC71-490E-B664-99B30F5A94C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90" y="3193"/>
                    <a:ext cx="119" cy="124"/>
                  </a:xfrm>
                  <a:custGeom>
                    <a:avLst/>
                    <a:gdLst>
                      <a:gd name="T0" fmla="*/ 0 w 119"/>
                      <a:gd name="T1" fmla="*/ 77 h 124"/>
                      <a:gd name="T2" fmla="*/ 30 w 119"/>
                      <a:gd name="T3" fmla="*/ 124 h 124"/>
                      <a:gd name="T4" fmla="*/ 119 w 119"/>
                      <a:gd name="T5" fmla="*/ 27 h 124"/>
                      <a:gd name="T6" fmla="*/ 70 w 119"/>
                      <a:gd name="T7" fmla="*/ 0 h 124"/>
                      <a:gd name="T8" fmla="*/ 0 w 119"/>
                      <a:gd name="T9" fmla="*/ 77 h 1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19" h="124">
                        <a:moveTo>
                          <a:pt x="0" y="77"/>
                        </a:moveTo>
                        <a:lnTo>
                          <a:pt x="30" y="124"/>
                        </a:lnTo>
                        <a:lnTo>
                          <a:pt x="119" y="27"/>
                        </a:lnTo>
                        <a:lnTo>
                          <a:pt x="70" y="0"/>
                        </a:lnTo>
                        <a:lnTo>
                          <a:pt x="0" y="77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3" name="Freeform 113">
                    <a:extLst>
                      <a:ext uri="{FF2B5EF4-FFF2-40B4-BE49-F238E27FC236}">
                        <a16:creationId xmlns:a16="http://schemas.microsoft.com/office/drawing/2014/main" id="{580B181B-469B-40DD-9D58-FBA95D92CF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33" y="3054"/>
                    <a:ext cx="142" cy="53"/>
                  </a:xfrm>
                  <a:custGeom>
                    <a:avLst/>
                    <a:gdLst>
                      <a:gd name="T0" fmla="*/ 127 w 142"/>
                      <a:gd name="T1" fmla="*/ 53 h 53"/>
                      <a:gd name="T2" fmla="*/ 142 w 142"/>
                      <a:gd name="T3" fmla="*/ 0 h 53"/>
                      <a:gd name="T4" fmla="*/ 0 w 142"/>
                      <a:gd name="T5" fmla="*/ 0 h 53"/>
                      <a:gd name="T6" fmla="*/ 16 w 142"/>
                      <a:gd name="T7" fmla="*/ 53 h 53"/>
                      <a:gd name="T8" fmla="*/ 127 w 142"/>
                      <a:gd name="T9" fmla="*/ 53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2" h="53">
                        <a:moveTo>
                          <a:pt x="127" y="53"/>
                        </a:moveTo>
                        <a:lnTo>
                          <a:pt x="142" y="0"/>
                        </a:lnTo>
                        <a:lnTo>
                          <a:pt x="0" y="0"/>
                        </a:lnTo>
                        <a:lnTo>
                          <a:pt x="16" y="53"/>
                        </a:lnTo>
                        <a:lnTo>
                          <a:pt x="127" y="53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4" name="Freeform 114">
                    <a:extLst>
                      <a:ext uri="{FF2B5EF4-FFF2-40B4-BE49-F238E27FC236}">
                        <a16:creationId xmlns:a16="http://schemas.microsoft.com/office/drawing/2014/main" id="{8DB17B07-E22D-4DDC-B62C-4857214A1CB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37" y="3054"/>
                    <a:ext cx="141" cy="53"/>
                  </a:xfrm>
                  <a:custGeom>
                    <a:avLst/>
                    <a:gdLst>
                      <a:gd name="T0" fmla="*/ 126 w 141"/>
                      <a:gd name="T1" fmla="*/ 53 h 53"/>
                      <a:gd name="T2" fmla="*/ 141 w 141"/>
                      <a:gd name="T3" fmla="*/ 0 h 53"/>
                      <a:gd name="T4" fmla="*/ 0 w 141"/>
                      <a:gd name="T5" fmla="*/ 0 h 53"/>
                      <a:gd name="T6" fmla="*/ 15 w 141"/>
                      <a:gd name="T7" fmla="*/ 53 h 53"/>
                      <a:gd name="T8" fmla="*/ 126 w 141"/>
                      <a:gd name="T9" fmla="*/ 53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1" h="53">
                        <a:moveTo>
                          <a:pt x="126" y="53"/>
                        </a:moveTo>
                        <a:lnTo>
                          <a:pt x="141" y="0"/>
                        </a:lnTo>
                        <a:lnTo>
                          <a:pt x="0" y="0"/>
                        </a:lnTo>
                        <a:lnTo>
                          <a:pt x="15" y="53"/>
                        </a:lnTo>
                        <a:lnTo>
                          <a:pt x="126" y="53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5" name="Freeform 115">
                    <a:extLst>
                      <a:ext uri="{FF2B5EF4-FFF2-40B4-BE49-F238E27FC236}">
                        <a16:creationId xmlns:a16="http://schemas.microsoft.com/office/drawing/2014/main" id="{9ECFF195-A7EF-42A7-BD61-9F309A8B356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33" y="3504"/>
                    <a:ext cx="142" cy="53"/>
                  </a:xfrm>
                  <a:custGeom>
                    <a:avLst/>
                    <a:gdLst>
                      <a:gd name="T0" fmla="*/ 127 w 142"/>
                      <a:gd name="T1" fmla="*/ 53 h 53"/>
                      <a:gd name="T2" fmla="*/ 142 w 142"/>
                      <a:gd name="T3" fmla="*/ 0 h 53"/>
                      <a:gd name="T4" fmla="*/ 0 w 142"/>
                      <a:gd name="T5" fmla="*/ 0 h 53"/>
                      <a:gd name="T6" fmla="*/ 16 w 142"/>
                      <a:gd name="T7" fmla="*/ 53 h 53"/>
                      <a:gd name="T8" fmla="*/ 127 w 142"/>
                      <a:gd name="T9" fmla="*/ 53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2" h="53">
                        <a:moveTo>
                          <a:pt x="127" y="53"/>
                        </a:moveTo>
                        <a:lnTo>
                          <a:pt x="142" y="0"/>
                        </a:lnTo>
                        <a:lnTo>
                          <a:pt x="0" y="0"/>
                        </a:lnTo>
                        <a:lnTo>
                          <a:pt x="16" y="53"/>
                        </a:lnTo>
                        <a:lnTo>
                          <a:pt x="127" y="53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6" name="Freeform 116">
                    <a:extLst>
                      <a:ext uri="{FF2B5EF4-FFF2-40B4-BE49-F238E27FC236}">
                        <a16:creationId xmlns:a16="http://schemas.microsoft.com/office/drawing/2014/main" id="{AA75DA78-48F5-4848-A525-C659564543F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30" y="3504"/>
                    <a:ext cx="141" cy="53"/>
                  </a:xfrm>
                  <a:custGeom>
                    <a:avLst/>
                    <a:gdLst>
                      <a:gd name="T0" fmla="*/ 126 w 141"/>
                      <a:gd name="T1" fmla="*/ 53 h 53"/>
                      <a:gd name="T2" fmla="*/ 141 w 141"/>
                      <a:gd name="T3" fmla="*/ 0 h 53"/>
                      <a:gd name="T4" fmla="*/ 0 w 141"/>
                      <a:gd name="T5" fmla="*/ 0 h 53"/>
                      <a:gd name="T6" fmla="*/ 15 w 141"/>
                      <a:gd name="T7" fmla="*/ 53 h 53"/>
                      <a:gd name="T8" fmla="*/ 126 w 141"/>
                      <a:gd name="T9" fmla="*/ 53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41" h="53">
                        <a:moveTo>
                          <a:pt x="126" y="53"/>
                        </a:moveTo>
                        <a:lnTo>
                          <a:pt x="141" y="0"/>
                        </a:lnTo>
                        <a:lnTo>
                          <a:pt x="0" y="0"/>
                        </a:lnTo>
                        <a:lnTo>
                          <a:pt x="15" y="53"/>
                        </a:lnTo>
                        <a:lnTo>
                          <a:pt x="126" y="53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7" name="Freeform 117">
                    <a:extLst>
                      <a:ext uri="{FF2B5EF4-FFF2-40B4-BE49-F238E27FC236}">
                        <a16:creationId xmlns:a16="http://schemas.microsoft.com/office/drawing/2014/main" id="{9966B42D-2C0A-40A4-86FF-6BAE34BF98A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04" y="3611"/>
                    <a:ext cx="52" cy="133"/>
                  </a:xfrm>
                  <a:custGeom>
                    <a:avLst/>
                    <a:gdLst>
                      <a:gd name="T0" fmla="*/ 52 w 52"/>
                      <a:gd name="T1" fmla="*/ 14 h 133"/>
                      <a:gd name="T2" fmla="*/ 0 w 52"/>
                      <a:gd name="T3" fmla="*/ 0 h 133"/>
                      <a:gd name="T4" fmla="*/ 0 w 52"/>
                      <a:gd name="T5" fmla="*/ 133 h 133"/>
                      <a:gd name="T6" fmla="*/ 52 w 52"/>
                      <a:gd name="T7" fmla="*/ 119 h 133"/>
                      <a:gd name="T8" fmla="*/ 52 w 52"/>
                      <a:gd name="T9" fmla="*/ 14 h 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2" h="133">
                        <a:moveTo>
                          <a:pt x="52" y="14"/>
                        </a:moveTo>
                        <a:lnTo>
                          <a:pt x="0" y="0"/>
                        </a:lnTo>
                        <a:lnTo>
                          <a:pt x="0" y="133"/>
                        </a:lnTo>
                        <a:lnTo>
                          <a:pt x="52" y="119"/>
                        </a:lnTo>
                        <a:lnTo>
                          <a:pt x="52" y="14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8" name="Freeform 118">
                    <a:extLst>
                      <a:ext uri="{FF2B5EF4-FFF2-40B4-BE49-F238E27FC236}">
                        <a16:creationId xmlns:a16="http://schemas.microsoft.com/office/drawing/2014/main" id="{5C11B2BA-EA30-4D01-9A9C-BBB8925C642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31" y="3611"/>
                    <a:ext cx="52" cy="133"/>
                  </a:xfrm>
                  <a:custGeom>
                    <a:avLst/>
                    <a:gdLst>
                      <a:gd name="T0" fmla="*/ 52 w 52"/>
                      <a:gd name="T1" fmla="*/ 14 h 133"/>
                      <a:gd name="T2" fmla="*/ 0 w 52"/>
                      <a:gd name="T3" fmla="*/ 0 h 133"/>
                      <a:gd name="T4" fmla="*/ 0 w 52"/>
                      <a:gd name="T5" fmla="*/ 133 h 133"/>
                      <a:gd name="T6" fmla="*/ 52 w 52"/>
                      <a:gd name="T7" fmla="*/ 119 h 133"/>
                      <a:gd name="T8" fmla="*/ 52 w 52"/>
                      <a:gd name="T9" fmla="*/ 14 h 1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2" h="133">
                        <a:moveTo>
                          <a:pt x="52" y="14"/>
                        </a:moveTo>
                        <a:lnTo>
                          <a:pt x="0" y="0"/>
                        </a:lnTo>
                        <a:lnTo>
                          <a:pt x="0" y="133"/>
                        </a:lnTo>
                        <a:lnTo>
                          <a:pt x="52" y="119"/>
                        </a:lnTo>
                        <a:lnTo>
                          <a:pt x="52" y="14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9" name="Freeform 119">
                    <a:extLst>
                      <a:ext uri="{FF2B5EF4-FFF2-40B4-BE49-F238E27FC236}">
                        <a16:creationId xmlns:a16="http://schemas.microsoft.com/office/drawing/2014/main" id="{AD4BD18C-C6A9-4C62-877A-CB918872A97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131" y="3195"/>
                    <a:ext cx="52" cy="132"/>
                  </a:xfrm>
                  <a:custGeom>
                    <a:avLst/>
                    <a:gdLst>
                      <a:gd name="T0" fmla="*/ 52 w 52"/>
                      <a:gd name="T1" fmla="*/ 13 h 132"/>
                      <a:gd name="T2" fmla="*/ 0 w 52"/>
                      <a:gd name="T3" fmla="*/ 0 h 132"/>
                      <a:gd name="T4" fmla="*/ 0 w 52"/>
                      <a:gd name="T5" fmla="*/ 132 h 132"/>
                      <a:gd name="T6" fmla="*/ 52 w 52"/>
                      <a:gd name="T7" fmla="*/ 119 h 132"/>
                      <a:gd name="T8" fmla="*/ 52 w 52"/>
                      <a:gd name="T9" fmla="*/ 13 h 1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2" h="132">
                        <a:moveTo>
                          <a:pt x="52" y="13"/>
                        </a:moveTo>
                        <a:lnTo>
                          <a:pt x="0" y="0"/>
                        </a:lnTo>
                        <a:lnTo>
                          <a:pt x="0" y="132"/>
                        </a:lnTo>
                        <a:lnTo>
                          <a:pt x="52" y="119"/>
                        </a:lnTo>
                        <a:lnTo>
                          <a:pt x="52" y="13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0" name="Freeform 120">
                    <a:extLst>
                      <a:ext uri="{FF2B5EF4-FFF2-40B4-BE49-F238E27FC236}">
                        <a16:creationId xmlns:a16="http://schemas.microsoft.com/office/drawing/2014/main" id="{6C6471BE-FFD2-4D1D-87F6-4466DA40E39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04" y="3195"/>
                    <a:ext cx="52" cy="132"/>
                  </a:xfrm>
                  <a:custGeom>
                    <a:avLst/>
                    <a:gdLst>
                      <a:gd name="T0" fmla="*/ 52 w 52"/>
                      <a:gd name="T1" fmla="*/ 13 h 132"/>
                      <a:gd name="T2" fmla="*/ 0 w 52"/>
                      <a:gd name="T3" fmla="*/ 0 h 132"/>
                      <a:gd name="T4" fmla="*/ 0 w 52"/>
                      <a:gd name="T5" fmla="*/ 132 h 132"/>
                      <a:gd name="T6" fmla="*/ 52 w 52"/>
                      <a:gd name="T7" fmla="*/ 119 h 132"/>
                      <a:gd name="T8" fmla="*/ 52 w 52"/>
                      <a:gd name="T9" fmla="*/ 13 h 1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2" h="132">
                        <a:moveTo>
                          <a:pt x="52" y="13"/>
                        </a:moveTo>
                        <a:lnTo>
                          <a:pt x="0" y="0"/>
                        </a:lnTo>
                        <a:lnTo>
                          <a:pt x="0" y="132"/>
                        </a:lnTo>
                        <a:lnTo>
                          <a:pt x="52" y="119"/>
                        </a:lnTo>
                        <a:lnTo>
                          <a:pt x="52" y="13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1" name="Rectangle 121">
                    <a:extLst>
                      <a:ext uri="{FF2B5EF4-FFF2-40B4-BE49-F238E27FC236}">
                        <a16:creationId xmlns:a16="http://schemas.microsoft.com/office/drawing/2014/main" id="{FD3FFF5C-986C-45B5-B04A-699114317E5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79" y="3539"/>
                    <a:ext cx="47" cy="233"/>
                  </a:xfrm>
                  <a:prstGeom prst="rect">
                    <a:avLst/>
                  </a:pr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2" name="Freeform 122">
                    <a:extLst>
                      <a:ext uri="{FF2B5EF4-FFF2-40B4-BE49-F238E27FC236}">
                        <a16:creationId xmlns:a16="http://schemas.microsoft.com/office/drawing/2014/main" id="{660C3CB6-8E57-4EB6-955D-2FF74E88660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14" y="3479"/>
                    <a:ext cx="193" cy="204"/>
                  </a:xfrm>
                  <a:custGeom>
                    <a:avLst/>
                    <a:gdLst>
                      <a:gd name="T0" fmla="*/ 158 w 193"/>
                      <a:gd name="T1" fmla="*/ 0 h 204"/>
                      <a:gd name="T2" fmla="*/ 193 w 193"/>
                      <a:gd name="T3" fmla="*/ 31 h 204"/>
                      <a:gd name="T4" fmla="*/ 35 w 193"/>
                      <a:gd name="T5" fmla="*/ 204 h 204"/>
                      <a:gd name="T6" fmla="*/ 0 w 193"/>
                      <a:gd name="T7" fmla="*/ 173 h 204"/>
                      <a:gd name="T8" fmla="*/ 158 w 193"/>
                      <a:gd name="T9" fmla="*/ 0 h 2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3" h="204">
                        <a:moveTo>
                          <a:pt x="158" y="0"/>
                        </a:moveTo>
                        <a:lnTo>
                          <a:pt x="193" y="31"/>
                        </a:lnTo>
                        <a:lnTo>
                          <a:pt x="35" y="204"/>
                        </a:lnTo>
                        <a:lnTo>
                          <a:pt x="0" y="173"/>
                        </a:lnTo>
                        <a:lnTo>
                          <a:pt x="158" y="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3" name="Freeform 123">
                    <a:extLst>
                      <a:ext uri="{FF2B5EF4-FFF2-40B4-BE49-F238E27FC236}">
                        <a16:creationId xmlns:a16="http://schemas.microsoft.com/office/drawing/2014/main" id="{86551E21-0FF5-4C84-9F12-BC7E641B48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14" y="3284"/>
                    <a:ext cx="193" cy="205"/>
                  </a:xfrm>
                  <a:custGeom>
                    <a:avLst/>
                    <a:gdLst>
                      <a:gd name="T0" fmla="*/ 158 w 193"/>
                      <a:gd name="T1" fmla="*/ 205 h 205"/>
                      <a:gd name="T2" fmla="*/ 193 w 193"/>
                      <a:gd name="T3" fmla="*/ 173 h 205"/>
                      <a:gd name="T4" fmla="*/ 35 w 193"/>
                      <a:gd name="T5" fmla="*/ 0 h 205"/>
                      <a:gd name="T6" fmla="*/ 0 w 193"/>
                      <a:gd name="T7" fmla="*/ 32 h 205"/>
                      <a:gd name="T8" fmla="*/ 158 w 193"/>
                      <a:gd name="T9" fmla="*/ 205 h 2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3" h="205">
                        <a:moveTo>
                          <a:pt x="158" y="205"/>
                        </a:moveTo>
                        <a:lnTo>
                          <a:pt x="193" y="173"/>
                        </a:lnTo>
                        <a:lnTo>
                          <a:pt x="35" y="0"/>
                        </a:lnTo>
                        <a:lnTo>
                          <a:pt x="0" y="32"/>
                        </a:lnTo>
                        <a:lnTo>
                          <a:pt x="158" y="205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4" name="Freeform 124">
                    <a:extLst>
                      <a:ext uri="{FF2B5EF4-FFF2-40B4-BE49-F238E27FC236}">
                        <a16:creationId xmlns:a16="http://schemas.microsoft.com/office/drawing/2014/main" id="{77364E7E-FFD7-4DED-8B0F-ACF440EF476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84" y="3479"/>
                    <a:ext cx="193" cy="204"/>
                  </a:xfrm>
                  <a:custGeom>
                    <a:avLst/>
                    <a:gdLst>
                      <a:gd name="T0" fmla="*/ 35 w 193"/>
                      <a:gd name="T1" fmla="*/ 0 h 204"/>
                      <a:gd name="T2" fmla="*/ 0 w 193"/>
                      <a:gd name="T3" fmla="*/ 31 h 204"/>
                      <a:gd name="T4" fmla="*/ 158 w 193"/>
                      <a:gd name="T5" fmla="*/ 204 h 204"/>
                      <a:gd name="T6" fmla="*/ 193 w 193"/>
                      <a:gd name="T7" fmla="*/ 173 h 204"/>
                      <a:gd name="T8" fmla="*/ 35 w 193"/>
                      <a:gd name="T9" fmla="*/ 0 h 2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3" h="204">
                        <a:moveTo>
                          <a:pt x="35" y="0"/>
                        </a:moveTo>
                        <a:lnTo>
                          <a:pt x="0" y="31"/>
                        </a:lnTo>
                        <a:lnTo>
                          <a:pt x="158" y="204"/>
                        </a:lnTo>
                        <a:lnTo>
                          <a:pt x="193" y="173"/>
                        </a:lnTo>
                        <a:lnTo>
                          <a:pt x="35" y="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5" name="Freeform 125">
                    <a:extLst>
                      <a:ext uri="{FF2B5EF4-FFF2-40B4-BE49-F238E27FC236}">
                        <a16:creationId xmlns:a16="http://schemas.microsoft.com/office/drawing/2014/main" id="{2C9AD9E4-EDC2-44F9-B42D-3BE1F06DD51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84" y="3284"/>
                    <a:ext cx="193" cy="205"/>
                  </a:xfrm>
                  <a:custGeom>
                    <a:avLst/>
                    <a:gdLst>
                      <a:gd name="T0" fmla="*/ 35 w 193"/>
                      <a:gd name="T1" fmla="*/ 205 h 205"/>
                      <a:gd name="T2" fmla="*/ 0 w 193"/>
                      <a:gd name="T3" fmla="*/ 173 h 205"/>
                      <a:gd name="T4" fmla="*/ 158 w 193"/>
                      <a:gd name="T5" fmla="*/ 0 h 205"/>
                      <a:gd name="T6" fmla="*/ 193 w 193"/>
                      <a:gd name="T7" fmla="*/ 32 h 205"/>
                      <a:gd name="T8" fmla="*/ 35 w 193"/>
                      <a:gd name="T9" fmla="*/ 205 h 2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93" h="205">
                        <a:moveTo>
                          <a:pt x="35" y="205"/>
                        </a:moveTo>
                        <a:lnTo>
                          <a:pt x="0" y="173"/>
                        </a:lnTo>
                        <a:lnTo>
                          <a:pt x="158" y="0"/>
                        </a:lnTo>
                        <a:lnTo>
                          <a:pt x="193" y="32"/>
                        </a:lnTo>
                        <a:lnTo>
                          <a:pt x="35" y="205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6" name="Freeform 126">
                    <a:extLst>
                      <a:ext uri="{FF2B5EF4-FFF2-40B4-BE49-F238E27FC236}">
                        <a16:creationId xmlns:a16="http://schemas.microsoft.com/office/drawing/2014/main" id="{1BE43E47-8176-492F-881D-7183FF23BC8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41" y="3096"/>
                    <a:ext cx="161" cy="169"/>
                  </a:xfrm>
                  <a:custGeom>
                    <a:avLst/>
                    <a:gdLst>
                      <a:gd name="T0" fmla="*/ 126 w 161"/>
                      <a:gd name="T1" fmla="*/ 169 h 169"/>
                      <a:gd name="T2" fmla="*/ 161 w 161"/>
                      <a:gd name="T3" fmla="*/ 137 h 169"/>
                      <a:gd name="T4" fmla="*/ 35 w 161"/>
                      <a:gd name="T5" fmla="*/ 0 h 169"/>
                      <a:gd name="T6" fmla="*/ 0 w 161"/>
                      <a:gd name="T7" fmla="*/ 31 h 169"/>
                      <a:gd name="T8" fmla="*/ 126 w 161"/>
                      <a:gd name="T9" fmla="*/ 169 h 1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61" h="169">
                        <a:moveTo>
                          <a:pt x="126" y="169"/>
                        </a:moveTo>
                        <a:lnTo>
                          <a:pt x="161" y="137"/>
                        </a:lnTo>
                        <a:lnTo>
                          <a:pt x="35" y="0"/>
                        </a:lnTo>
                        <a:lnTo>
                          <a:pt x="0" y="31"/>
                        </a:lnTo>
                        <a:lnTo>
                          <a:pt x="126" y="169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7" name="Freeform 127">
                    <a:extLst>
                      <a:ext uri="{FF2B5EF4-FFF2-40B4-BE49-F238E27FC236}">
                        <a16:creationId xmlns:a16="http://schemas.microsoft.com/office/drawing/2014/main" id="{1CE9C3B8-DFF2-4F3F-91FF-D51D3FC25C4C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889" y="2966"/>
                    <a:ext cx="294" cy="299"/>
                  </a:xfrm>
                  <a:custGeom>
                    <a:avLst/>
                    <a:gdLst>
                      <a:gd name="T0" fmla="*/ 45 w 294"/>
                      <a:gd name="T1" fmla="*/ 88 h 299"/>
                      <a:gd name="T2" fmla="*/ 163 w 294"/>
                      <a:gd name="T3" fmla="*/ 88 h 299"/>
                      <a:gd name="T4" fmla="*/ 0 w 294"/>
                      <a:gd name="T5" fmla="*/ 267 h 299"/>
                      <a:gd name="T6" fmla="*/ 197 w 294"/>
                      <a:gd name="T7" fmla="*/ 128 h 299"/>
                      <a:gd name="T8" fmla="*/ 200 w 294"/>
                      <a:gd name="T9" fmla="*/ 130 h 299"/>
                      <a:gd name="T10" fmla="*/ 247 w 294"/>
                      <a:gd name="T11" fmla="*/ 269 h 299"/>
                      <a:gd name="T12" fmla="*/ 247 w 294"/>
                      <a:gd name="T13" fmla="*/ 131 h 299"/>
                      <a:gd name="T14" fmla="*/ 265 w 294"/>
                      <a:gd name="T15" fmla="*/ 123 h 299"/>
                      <a:gd name="T16" fmla="*/ 281 w 294"/>
                      <a:gd name="T17" fmla="*/ 108 h 299"/>
                      <a:gd name="T18" fmla="*/ 291 w 294"/>
                      <a:gd name="T19" fmla="*/ 89 h 299"/>
                      <a:gd name="T20" fmla="*/ 294 w 294"/>
                      <a:gd name="T21" fmla="*/ 67 h 299"/>
                      <a:gd name="T22" fmla="*/ 292 w 294"/>
                      <a:gd name="T23" fmla="*/ 54 h 299"/>
                      <a:gd name="T24" fmla="*/ 282 w 294"/>
                      <a:gd name="T25" fmla="*/ 30 h 299"/>
                      <a:gd name="T26" fmla="*/ 264 w 294"/>
                      <a:gd name="T27" fmla="*/ 12 h 299"/>
                      <a:gd name="T28" fmla="*/ 240 w 294"/>
                      <a:gd name="T29" fmla="*/ 2 h 299"/>
                      <a:gd name="T30" fmla="*/ 227 w 294"/>
                      <a:gd name="T31" fmla="*/ 0 h 299"/>
                      <a:gd name="T32" fmla="*/ 205 w 294"/>
                      <a:gd name="T33" fmla="*/ 4 h 299"/>
                      <a:gd name="T34" fmla="*/ 187 w 294"/>
                      <a:gd name="T35" fmla="*/ 14 h 299"/>
                      <a:gd name="T36" fmla="*/ 171 w 294"/>
                      <a:gd name="T37" fmla="*/ 29 h 299"/>
                      <a:gd name="T38" fmla="*/ 163 w 294"/>
                      <a:gd name="T39" fmla="*/ 47 h 299"/>
                      <a:gd name="T40" fmla="*/ 200 w 294"/>
                      <a:gd name="T41" fmla="*/ 67 h 299"/>
                      <a:gd name="T42" fmla="*/ 200 w 294"/>
                      <a:gd name="T43" fmla="*/ 62 h 299"/>
                      <a:gd name="T44" fmla="*/ 208 w 294"/>
                      <a:gd name="T45" fmla="*/ 49 h 299"/>
                      <a:gd name="T46" fmla="*/ 222 w 294"/>
                      <a:gd name="T47" fmla="*/ 41 h 299"/>
                      <a:gd name="T48" fmla="*/ 227 w 294"/>
                      <a:gd name="T49" fmla="*/ 41 h 299"/>
                      <a:gd name="T50" fmla="*/ 237 w 294"/>
                      <a:gd name="T51" fmla="*/ 42 h 299"/>
                      <a:gd name="T52" fmla="*/ 252 w 294"/>
                      <a:gd name="T53" fmla="*/ 57 h 299"/>
                      <a:gd name="T54" fmla="*/ 254 w 294"/>
                      <a:gd name="T55" fmla="*/ 67 h 299"/>
                      <a:gd name="T56" fmla="*/ 254 w 294"/>
                      <a:gd name="T57" fmla="*/ 72 h 299"/>
                      <a:gd name="T58" fmla="*/ 245 w 294"/>
                      <a:gd name="T59" fmla="*/ 86 h 299"/>
                      <a:gd name="T60" fmla="*/ 232 w 294"/>
                      <a:gd name="T61" fmla="*/ 94 h 299"/>
                      <a:gd name="T62" fmla="*/ 227 w 294"/>
                      <a:gd name="T63" fmla="*/ 94 h 299"/>
                      <a:gd name="T64" fmla="*/ 217 w 294"/>
                      <a:gd name="T65" fmla="*/ 93 h 299"/>
                      <a:gd name="T66" fmla="*/ 202 w 294"/>
                      <a:gd name="T67" fmla="*/ 77 h 299"/>
                      <a:gd name="T68" fmla="*/ 200 w 294"/>
                      <a:gd name="T69" fmla="*/ 67 h 2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294" h="299">
                        <a:moveTo>
                          <a:pt x="45" y="47"/>
                        </a:moveTo>
                        <a:lnTo>
                          <a:pt x="45" y="88"/>
                        </a:lnTo>
                        <a:lnTo>
                          <a:pt x="163" y="88"/>
                        </a:lnTo>
                        <a:lnTo>
                          <a:pt x="163" y="88"/>
                        </a:lnTo>
                        <a:lnTo>
                          <a:pt x="165" y="93"/>
                        </a:lnTo>
                        <a:lnTo>
                          <a:pt x="0" y="267"/>
                        </a:lnTo>
                        <a:lnTo>
                          <a:pt x="35" y="299"/>
                        </a:lnTo>
                        <a:lnTo>
                          <a:pt x="197" y="128"/>
                        </a:lnTo>
                        <a:lnTo>
                          <a:pt x="197" y="128"/>
                        </a:lnTo>
                        <a:lnTo>
                          <a:pt x="200" y="130"/>
                        </a:lnTo>
                        <a:lnTo>
                          <a:pt x="200" y="269"/>
                        </a:lnTo>
                        <a:lnTo>
                          <a:pt x="247" y="269"/>
                        </a:lnTo>
                        <a:lnTo>
                          <a:pt x="247" y="131"/>
                        </a:lnTo>
                        <a:lnTo>
                          <a:pt x="247" y="131"/>
                        </a:lnTo>
                        <a:lnTo>
                          <a:pt x="257" y="128"/>
                        </a:lnTo>
                        <a:lnTo>
                          <a:pt x="265" y="123"/>
                        </a:lnTo>
                        <a:lnTo>
                          <a:pt x="274" y="116"/>
                        </a:lnTo>
                        <a:lnTo>
                          <a:pt x="281" y="108"/>
                        </a:lnTo>
                        <a:lnTo>
                          <a:pt x="286" y="99"/>
                        </a:lnTo>
                        <a:lnTo>
                          <a:pt x="291" y="89"/>
                        </a:lnTo>
                        <a:lnTo>
                          <a:pt x="292" y="79"/>
                        </a:lnTo>
                        <a:lnTo>
                          <a:pt x="294" y="67"/>
                        </a:lnTo>
                        <a:lnTo>
                          <a:pt x="294" y="67"/>
                        </a:lnTo>
                        <a:lnTo>
                          <a:pt x="292" y="54"/>
                        </a:lnTo>
                        <a:lnTo>
                          <a:pt x="289" y="41"/>
                        </a:lnTo>
                        <a:lnTo>
                          <a:pt x="282" y="30"/>
                        </a:lnTo>
                        <a:lnTo>
                          <a:pt x="274" y="20"/>
                        </a:lnTo>
                        <a:lnTo>
                          <a:pt x="264" y="12"/>
                        </a:lnTo>
                        <a:lnTo>
                          <a:pt x="254" y="5"/>
                        </a:lnTo>
                        <a:lnTo>
                          <a:pt x="240" y="2"/>
                        </a:lnTo>
                        <a:lnTo>
                          <a:pt x="227" y="0"/>
                        </a:lnTo>
                        <a:lnTo>
                          <a:pt x="227" y="0"/>
                        </a:lnTo>
                        <a:lnTo>
                          <a:pt x="215" y="2"/>
                        </a:lnTo>
                        <a:lnTo>
                          <a:pt x="205" y="4"/>
                        </a:lnTo>
                        <a:lnTo>
                          <a:pt x="195" y="9"/>
                        </a:lnTo>
                        <a:lnTo>
                          <a:pt x="187" y="14"/>
                        </a:lnTo>
                        <a:lnTo>
                          <a:pt x="178" y="20"/>
                        </a:lnTo>
                        <a:lnTo>
                          <a:pt x="171" y="29"/>
                        </a:lnTo>
                        <a:lnTo>
                          <a:pt x="166" y="37"/>
                        </a:lnTo>
                        <a:lnTo>
                          <a:pt x="163" y="47"/>
                        </a:lnTo>
                        <a:lnTo>
                          <a:pt x="45" y="47"/>
                        </a:lnTo>
                        <a:close/>
                        <a:moveTo>
                          <a:pt x="200" y="67"/>
                        </a:moveTo>
                        <a:lnTo>
                          <a:pt x="200" y="67"/>
                        </a:lnTo>
                        <a:lnTo>
                          <a:pt x="200" y="62"/>
                        </a:lnTo>
                        <a:lnTo>
                          <a:pt x="202" y="57"/>
                        </a:lnTo>
                        <a:lnTo>
                          <a:pt x="208" y="49"/>
                        </a:lnTo>
                        <a:lnTo>
                          <a:pt x="217" y="42"/>
                        </a:lnTo>
                        <a:lnTo>
                          <a:pt x="222" y="41"/>
                        </a:lnTo>
                        <a:lnTo>
                          <a:pt x="227" y="41"/>
                        </a:lnTo>
                        <a:lnTo>
                          <a:pt x="227" y="41"/>
                        </a:lnTo>
                        <a:lnTo>
                          <a:pt x="232" y="41"/>
                        </a:lnTo>
                        <a:lnTo>
                          <a:pt x="237" y="42"/>
                        </a:lnTo>
                        <a:lnTo>
                          <a:pt x="245" y="49"/>
                        </a:lnTo>
                        <a:lnTo>
                          <a:pt x="252" y="57"/>
                        </a:lnTo>
                        <a:lnTo>
                          <a:pt x="254" y="62"/>
                        </a:lnTo>
                        <a:lnTo>
                          <a:pt x="254" y="67"/>
                        </a:lnTo>
                        <a:lnTo>
                          <a:pt x="254" y="67"/>
                        </a:lnTo>
                        <a:lnTo>
                          <a:pt x="254" y="72"/>
                        </a:lnTo>
                        <a:lnTo>
                          <a:pt x="252" y="77"/>
                        </a:lnTo>
                        <a:lnTo>
                          <a:pt x="245" y="86"/>
                        </a:lnTo>
                        <a:lnTo>
                          <a:pt x="237" y="93"/>
                        </a:lnTo>
                        <a:lnTo>
                          <a:pt x="232" y="94"/>
                        </a:lnTo>
                        <a:lnTo>
                          <a:pt x="227" y="94"/>
                        </a:lnTo>
                        <a:lnTo>
                          <a:pt x="227" y="94"/>
                        </a:lnTo>
                        <a:lnTo>
                          <a:pt x="222" y="94"/>
                        </a:lnTo>
                        <a:lnTo>
                          <a:pt x="217" y="93"/>
                        </a:lnTo>
                        <a:lnTo>
                          <a:pt x="208" y="86"/>
                        </a:lnTo>
                        <a:lnTo>
                          <a:pt x="202" y="77"/>
                        </a:lnTo>
                        <a:lnTo>
                          <a:pt x="200" y="72"/>
                        </a:lnTo>
                        <a:lnTo>
                          <a:pt x="200" y="67"/>
                        </a:lnTo>
                        <a:lnTo>
                          <a:pt x="200" y="67"/>
                        </a:lnTo>
                        <a:close/>
                      </a:path>
                    </a:pathLst>
                  </a:custGeom>
                  <a:solidFill>
                    <a:srgbClr val="E1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8" name="Freeform 128">
                    <a:extLst>
                      <a:ext uri="{FF2B5EF4-FFF2-40B4-BE49-F238E27FC236}">
                        <a16:creationId xmlns:a16="http://schemas.microsoft.com/office/drawing/2014/main" id="{6FCCBDEC-0F46-49DC-B573-74E7722CCB1E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222" y="3290"/>
                    <a:ext cx="255" cy="362"/>
                  </a:xfrm>
                  <a:custGeom>
                    <a:avLst/>
                    <a:gdLst>
                      <a:gd name="T0" fmla="*/ 255 w 255"/>
                      <a:gd name="T1" fmla="*/ 220 h 362"/>
                      <a:gd name="T2" fmla="*/ 129 w 255"/>
                      <a:gd name="T3" fmla="*/ 173 h 362"/>
                      <a:gd name="T4" fmla="*/ 121 w 255"/>
                      <a:gd name="T5" fmla="*/ 162 h 362"/>
                      <a:gd name="T6" fmla="*/ 101 w 255"/>
                      <a:gd name="T7" fmla="*/ 141 h 362"/>
                      <a:gd name="T8" fmla="*/ 87 w 255"/>
                      <a:gd name="T9" fmla="*/ 0 h 362"/>
                      <a:gd name="T10" fmla="*/ 40 w 255"/>
                      <a:gd name="T11" fmla="*/ 138 h 362"/>
                      <a:gd name="T12" fmla="*/ 32 w 255"/>
                      <a:gd name="T13" fmla="*/ 143 h 362"/>
                      <a:gd name="T14" fmla="*/ 16 w 255"/>
                      <a:gd name="T15" fmla="*/ 155 h 362"/>
                      <a:gd name="T16" fmla="*/ 6 w 255"/>
                      <a:gd name="T17" fmla="*/ 172 h 362"/>
                      <a:gd name="T18" fmla="*/ 0 w 255"/>
                      <a:gd name="T19" fmla="*/ 190 h 362"/>
                      <a:gd name="T20" fmla="*/ 0 w 255"/>
                      <a:gd name="T21" fmla="*/ 200 h 362"/>
                      <a:gd name="T22" fmla="*/ 3 w 255"/>
                      <a:gd name="T23" fmla="*/ 220 h 362"/>
                      <a:gd name="T24" fmla="*/ 11 w 255"/>
                      <a:gd name="T25" fmla="*/ 237 h 362"/>
                      <a:gd name="T26" fmla="*/ 23 w 255"/>
                      <a:gd name="T27" fmla="*/ 252 h 362"/>
                      <a:gd name="T28" fmla="*/ 40 w 255"/>
                      <a:gd name="T29" fmla="*/ 262 h 362"/>
                      <a:gd name="T30" fmla="*/ 87 w 255"/>
                      <a:gd name="T31" fmla="*/ 362 h 362"/>
                      <a:gd name="T32" fmla="*/ 87 w 255"/>
                      <a:gd name="T33" fmla="*/ 264 h 362"/>
                      <a:gd name="T34" fmla="*/ 114 w 255"/>
                      <a:gd name="T35" fmla="*/ 247 h 362"/>
                      <a:gd name="T36" fmla="*/ 131 w 255"/>
                      <a:gd name="T37" fmla="*/ 220 h 362"/>
                      <a:gd name="T38" fmla="*/ 40 w 255"/>
                      <a:gd name="T39" fmla="*/ 200 h 362"/>
                      <a:gd name="T40" fmla="*/ 40 w 255"/>
                      <a:gd name="T41" fmla="*/ 195 h 362"/>
                      <a:gd name="T42" fmla="*/ 48 w 255"/>
                      <a:gd name="T43" fmla="*/ 182 h 362"/>
                      <a:gd name="T44" fmla="*/ 62 w 255"/>
                      <a:gd name="T45" fmla="*/ 173 h 362"/>
                      <a:gd name="T46" fmla="*/ 67 w 255"/>
                      <a:gd name="T47" fmla="*/ 173 h 362"/>
                      <a:gd name="T48" fmla="*/ 77 w 255"/>
                      <a:gd name="T49" fmla="*/ 175 h 362"/>
                      <a:gd name="T50" fmla="*/ 92 w 255"/>
                      <a:gd name="T51" fmla="*/ 190 h 362"/>
                      <a:gd name="T52" fmla="*/ 94 w 255"/>
                      <a:gd name="T53" fmla="*/ 200 h 362"/>
                      <a:gd name="T54" fmla="*/ 94 w 255"/>
                      <a:gd name="T55" fmla="*/ 205 h 362"/>
                      <a:gd name="T56" fmla="*/ 85 w 255"/>
                      <a:gd name="T57" fmla="*/ 219 h 362"/>
                      <a:gd name="T58" fmla="*/ 72 w 255"/>
                      <a:gd name="T59" fmla="*/ 227 h 362"/>
                      <a:gd name="T60" fmla="*/ 67 w 255"/>
                      <a:gd name="T61" fmla="*/ 227 h 362"/>
                      <a:gd name="T62" fmla="*/ 57 w 255"/>
                      <a:gd name="T63" fmla="*/ 225 h 362"/>
                      <a:gd name="T64" fmla="*/ 42 w 255"/>
                      <a:gd name="T65" fmla="*/ 210 h 362"/>
                      <a:gd name="T66" fmla="*/ 40 w 255"/>
                      <a:gd name="T67" fmla="*/ 200 h 3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255" h="362">
                        <a:moveTo>
                          <a:pt x="131" y="220"/>
                        </a:moveTo>
                        <a:lnTo>
                          <a:pt x="255" y="220"/>
                        </a:lnTo>
                        <a:lnTo>
                          <a:pt x="255" y="173"/>
                        </a:lnTo>
                        <a:lnTo>
                          <a:pt x="129" y="173"/>
                        </a:lnTo>
                        <a:lnTo>
                          <a:pt x="129" y="173"/>
                        </a:lnTo>
                        <a:lnTo>
                          <a:pt x="121" y="162"/>
                        </a:lnTo>
                        <a:lnTo>
                          <a:pt x="112" y="150"/>
                        </a:lnTo>
                        <a:lnTo>
                          <a:pt x="101" y="141"/>
                        </a:lnTo>
                        <a:lnTo>
                          <a:pt x="87" y="136"/>
                        </a:lnTo>
                        <a:lnTo>
                          <a:pt x="87" y="0"/>
                        </a:lnTo>
                        <a:lnTo>
                          <a:pt x="40" y="0"/>
                        </a:lnTo>
                        <a:lnTo>
                          <a:pt x="40" y="138"/>
                        </a:lnTo>
                        <a:lnTo>
                          <a:pt x="40" y="138"/>
                        </a:lnTo>
                        <a:lnTo>
                          <a:pt x="32" y="143"/>
                        </a:lnTo>
                        <a:lnTo>
                          <a:pt x="23" y="148"/>
                        </a:lnTo>
                        <a:lnTo>
                          <a:pt x="16" y="155"/>
                        </a:lnTo>
                        <a:lnTo>
                          <a:pt x="11" y="163"/>
                        </a:lnTo>
                        <a:lnTo>
                          <a:pt x="6" y="172"/>
                        </a:lnTo>
                        <a:lnTo>
                          <a:pt x="3" y="180"/>
                        </a:lnTo>
                        <a:lnTo>
                          <a:pt x="0" y="190"/>
                        </a:lnTo>
                        <a:lnTo>
                          <a:pt x="0" y="200"/>
                        </a:lnTo>
                        <a:lnTo>
                          <a:pt x="0" y="200"/>
                        </a:lnTo>
                        <a:lnTo>
                          <a:pt x="0" y="210"/>
                        </a:lnTo>
                        <a:lnTo>
                          <a:pt x="3" y="220"/>
                        </a:lnTo>
                        <a:lnTo>
                          <a:pt x="6" y="229"/>
                        </a:lnTo>
                        <a:lnTo>
                          <a:pt x="11" y="237"/>
                        </a:lnTo>
                        <a:lnTo>
                          <a:pt x="16" y="246"/>
                        </a:lnTo>
                        <a:lnTo>
                          <a:pt x="23" y="252"/>
                        </a:lnTo>
                        <a:lnTo>
                          <a:pt x="32" y="257"/>
                        </a:lnTo>
                        <a:lnTo>
                          <a:pt x="40" y="262"/>
                        </a:lnTo>
                        <a:lnTo>
                          <a:pt x="40" y="362"/>
                        </a:lnTo>
                        <a:lnTo>
                          <a:pt x="87" y="362"/>
                        </a:lnTo>
                        <a:lnTo>
                          <a:pt x="87" y="264"/>
                        </a:lnTo>
                        <a:lnTo>
                          <a:pt x="87" y="264"/>
                        </a:lnTo>
                        <a:lnTo>
                          <a:pt x="102" y="257"/>
                        </a:lnTo>
                        <a:lnTo>
                          <a:pt x="114" y="247"/>
                        </a:lnTo>
                        <a:lnTo>
                          <a:pt x="124" y="236"/>
                        </a:lnTo>
                        <a:lnTo>
                          <a:pt x="131" y="220"/>
                        </a:lnTo>
                        <a:lnTo>
                          <a:pt x="131" y="220"/>
                        </a:lnTo>
                        <a:close/>
                        <a:moveTo>
                          <a:pt x="40" y="200"/>
                        </a:moveTo>
                        <a:lnTo>
                          <a:pt x="40" y="200"/>
                        </a:lnTo>
                        <a:lnTo>
                          <a:pt x="40" y="195"/>
                        </a:lnTo>
                        <a:lnTo>
                          <a:pt x="42" y="190"/>
                        </a:lnTo>
                        <a:lnTo>
                          <a:pt x="48" y="182"/>
                        </a:lnTo>
                        <a:lnTo>
                          <a:pt x="57" y="175"/>
                        </a:lnTo>
                        <a:lnTo>
                          <a:pt x="62" y="173"/>
                        </a:lnTo>
                        <a:lnTo>
                          <a:pt x="67" y="173"/>
                        </a:lnTo>
                        <a:lnTo>
                          <a:pt x="67" y="173"/>
                        </a:lnTo>
                        <a:lnTo>
                          <a:pt x="72" y="173"/>
                        </a:lnTo>
                        <a:lnTo>
                          <a:pt x="77" y="175"/>
                        </a:lnTo>
                        <a:lnTo>
                          <a:pt x="85" y="182"/>
                        </a:lnTo>
                        <a:lnTo>
                          <a:pt x="92" y="190"/>
                        </a:lnTo>
                        <a:lnTo>
                          <a:pt x="94" y="195"/>
                        </a:lnTo>
                        <a:lnTo>
                          <a:pt x="94" y="200"/>
                        </a:lnTo>
                        <a:lnTo>
                          <a:pt x="94" y="200"/>
                        </a:lnTo>
                        <a:lnTo>
                          <a:pt x="94" y="205"/>
                        </a:lnTo>
                        <a:lnTo>
                          <a:pt x="92" y="210"/>
                        </a:lnTo>
                        <a:lnTo>
                          <a:pt x="85" y="219"/>
                        </a:lnTo>
                        <a:lnTo>
                          <a:pt x="77" y="225"/>
                        </a:lnTo>
                        <a:lnTo>
                          <a:pt x="72" y="227"/>
                        </a:lnTo>
                        <a:lnTo>
                          <a:pt x="67" y="227"/>
                        </a:lnTo>
                        <a:lnTo>
                          <a:pt x="67" y="227"/>
                        </a:lnTo>
                        <a:lnTo>
                          <a:pt x="62" y="227"/>
                        </a:lnTo>
                        <a:lnTo>
                          <a:pt x="57" y="225"/>
                        </a:lnTo>
                        <a:lnTo>
                          <a:pt x="48" y="219"/>
                        </a:lnTo>
                        <a:lnTo>
                          <a:pt x="42" y="210"/>
                        </a:lnTo>
                        <a:lnTo>
                          <a:pt x="40" y="205"/>
                        </a:lnTo>
                        <a:lnTo>
                          <a:pt x="40" y="200"/>
                        </a:lnTo>
                        <a:lnTo>
                          <a:pt x="40" y="200"/>
                        </a:lnTo>
                        <a:close/>
                      </a:path>
                    </a:pathLst>
                  </a:custGeom>
                  <a:solidFill>
                    <a:srgbClr val="E1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9" name="Freeform 129">
                    <a:extLst>
                      <a:ext uri="{FF2B5EF4-FFF2-40B4-BE49-F238E27FC236}">
                        <a16:creationId xmlns:a16="http://schemas.microsoft.com/office/drawing/2014/main" id="{C201AF02-D32E-4678-BA00-F9C159FF9F41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938" y="3290"/>
                    <a:ext cx="245" cy="362"/>
                  </a:xfrm>
                  <a:custGeom>
                    <a:avLst/>
                    <a:gdLst>
                      <a:gd name="T0" fmla="*/ 0 w 245"/>
                      <a:gd name="T1" fmla="*/ 220 h 362"/>
                      <a:gd name="T2" fmla="*/ 114 w 245"/>
                      <a:gd name="T3" fmla="*/ 220 h 362"/>
                      <a:gd name="T4" fmla="*/ 127 w 245"/>
                      <a:gd name="T5" fmla="*/ 246 h 362"/>
                      <a:gd name="T6" fmla="*/ 151 w 245"/>
                      <a:gd name="T7" fmla="*/ 262 h 362"/>
                      <a:gd name="T8" fmla="*/ 198 w 245"/>
                      <a:gd name="T9" fmla="*/ 362 h 362"/>
                      <a:gd name="T10" fmla="*/ 198 w 245"/>
                      <a:gd name="T11" fmla="*/ 264 h 362"/>
                      <a:gd name="T12" fmla="*/ 216 w 245"/>
                      <a:gd name="T13" fmla="*/ 256 h 362"/>
                      <a:gd name="T14" fmla="*/ 232 w 245"/>
                      <a:gd name="T15" fmla="*/ 241 h 362"/>
                      <a:gd name="T16" fmla="*/ 242 w 245"/>
                      <a:gd name="T17" fmla="*/ 222 h 362"/>
                      <a:gd name="T18" fmla="*/ 245 w 245"/>
                      <a:gd name="T19" fmla="*/ 200 h 362"/>
                      <a:gd name="T20" fmla="*/ 243 w 245"/>
                      <a:gd name="T21" fmla="*/ 189 h 362"/>
                      <a:gd name="T22" fmla="*/ 237 w 245"/>
                      <a:gd name="T23" fmla="*/ 168 h 362"/>
                      <a:gd name="T24" fmla="*/ 225 w 245"/>
                      <a:gd name="T25" fmla="*/ 152 h 362"/>
                      <a:gd name="T26" fmla="*/ 208 w 245"/>
                      <a:gd name="T27" fmla="*/ 140 h 362"/>
                      <a:gd name="T28" fmla="*/ 198 w 245"/>
                      <a:gd name="T29" fmla="*/ 0 h 362"/>
                      <a:gd name="T30" fmla="*/ 151 w 245"/>
                      <a:gd name="T31" fmla="*/ 138 h 362"/>
                      <a:gd name="T32" fmla="*/ 139 w 245"/>
                      <a:gd name="T33" fmla="*/ 145 h 362"/>
                      <a:gd name="T34" fmla="*/ 122 w 245"/>
                      <a:gd name="T35" fmla="*/ 162 h 362"/>
                      <a:gd name="T36" fmla="*/ 0 w 245"/>
                      <a:gd name="T37" fmla="*/ 173 h 362"/>
                      <a:gd name="T38" fmla="*/ 151 w 245"/>
                      <a:gd name="T39" fmla="*/ 200 h 362"/>
                      <a:gd name="T40" fmla="*/ 153 w 245"/>
                      <a:gd name="T41" fmla="*/ 190 h 362"/>
                      <a:gd name="T42" fmla="*/ 168 w 245"/>
                      <a:gd name="T43" fmla="*/ 175 h 362"/>
                      <a:gd name="T44" fmla="*/ 178 w 245"/>
                      <a:gd name="T45" fmla="*/ 173 h 362"/>
                      <a:gd name="T46" fmla="*/ 183 w 245"/>
                      <a:gd name="T47" fmla="*/ 173 h 362"/>
                      <a:gd name="T48" fmla="*/ 196 w 245"/>
                      <a:gd name="T49" fmla="*/ 182 h 362"/>
                      <a:gd name="T50" fmla="*/ 205 w 245"/>
                      <a:gd name="T51" fmla="*/ 195 h 362"/>
                      <a:gd name="T52" fmla="*/ 205 w 245"/>
                      <a:gd name="T53" fmla="*/ 200 h 362"/>
                      <a:gd name="T54" fmla="*/ 203 w 245"/>
                      <a:gd name="T55" fmla="*/ 210 h 362"/>
                      <a:gd name="T56" fmla="*/ 188 w 245"/>
                      <a:gd name="T57" fmla="*/ 225 h 362"/>
                      <a:gd name="T58" fmla="*/ 178 w 245"/>
                      <a:gd name="T59" fmla="*/ 227 h 362"/>
                      <a:gd name="T60" fmla="*/ 173 w 245"/>
                      <a:gd name="T61" fmla="*/ 227 h 362"/>
                      <a:gd name="T62" fmla="*/ 159 w 245"/>
                      <a:gd name="T63" fmla="*/ 219 h 362"/>
                      <a:gd name="T64" fmla="*/ 151 w 245"/>
                      <a:gd name="T65" fmla="*/ 205 h 362"/>
                      <a:gd name="T66" fmla="*/ 151 w 245"/>
                      <a:gd name="T67" fmla="*/ 200 h 3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245" h="362">
                        <a:moveTo>
                          <a:pt x="0" y="173"/>
                        </a:moveTo>
                        <a:lnTo>
                          <a:pt x="0" y="220"/>
                        </a:lnTo>
                        <a:lnTo>
                          <a:pt x="114" y="220"/>
                        </a:lnTo>
                        <a:lnTo>
                          <a:pt x="114" y="220"/>
                        </a:lnTo>
                        <a:lnTo>
                          <a:pt x="119" y="234"/>
                        </a:lnTo>
                        <a:lnTo>
                          <a:pt x="127" y="246"/>
                        </a:lnTo>
                        <a:lnTo>
                          <a:pt x="139" y="254"/>
                        </a:lnTo>
                        <a:lnTo>
                          <a:pt x="151" y="262"/>
                        </a:lnTo>
                        <a:lnTo>
                          <a:pt x="151" y="362"/>
                        </a:lnTo>
                        <a:lnTo>
                          <a:pt x="198" y="362"/>
                        </a:lnTo>
                        <a:lnTo>
                          <a:pt x="198" y="264"/>
                        </a:lnTo>
                        <a:lnTo>
                          <a:pt x="198" y="264"/>
                        </a:lnTo>
                        <a:lnTo>
                          <a:pt x="208" y="261"/>
                        </a:lnTo>
                        <a:lnTo>
                          <a:pt x="216" y="256"/>
                        </a:lnTo>
                        <a:lnTo>
                          <a:pt x="225" y="249"/>
                        </a:lnTo>
                        <a:lnTo>
                          <a:pt x="232" y="241"/>
                        </a:lnTo>
                        <a:lnTo>
                          <a:pt x="237" y="232"/>
                        </a:lnTo>
                        <a:lnTo>
                          <a:pt x="242" y="222"/>
                        </a:lnTo>
                        <a:lnTo>
                          <a:pt x="243" y="212"/>
                        </a:lnTo>
                        <a:lnTo>
                          <a:pt x="245" y="200"/>
                        </a:lnTo>
                        <a:lnTo>
                          <a:pt x="245" y="200"/>
                        </a:lnTo>
                        <a:lnTo>
                          <a:pt x="243" y="189"/>
                        </a:lnTo>
                        <a:lnTo>
                          <a:pt x="242" y="178"/>
                        </a:lnTo>
                        <a:lnTo>
                          <a:pt x="237" y="168"/>
                        </a:lnTo>
                        <a:lnTo>
                          <a:pt x="232" y="160"/>
                        </a:lnTo>
                        <a:lnTo>
                          <a:pt x="225" y="152"/>
                        </a:lnTo>
                        <a:lnTo>
                          <a:pt x="216" y="145"/>
                        </a:lnTo>
                        <a:lnTo>
                          <a:pt x="208" y="140"/>
                        </a:lnTo>
                        <a:lnTo>
                          <a:pt x="198" y="136"/>
                        </a:lnTo>
                        <a:lnTo>
                          <a:pt x="198" y="0"/>
                        </a:lnTo>
                        <a:lnTo>
                          <a:pt x="151" y="0"/>
                        </a:lnTo>
                        <a:lnTo>
                          <a:pt x="151" y="138"/>
                        </a:lnTo>
                        <a:lnTo>
                          <a:pt x="151" y="138"/>
                        </a:lnTo>
                        <a:lnTo>
                          <a:pt x="139" y="145"/>
                        </a:lnTo>
                        <a:lnTo>
                          <a:pt x="131" y="153"/>
                        </a:lnTo>
                        <a:lnTo>
                          <a:pt x="122" y="162"/>
                        </a:lnTo>
                        <a:lnTo>
                          <a:pt x="116" y="173"/>
                        </a:lnTo>
                        <a:lnTo>
                          <a:pt x="0" y="173"/>
                        </a:lnTo>
                        <a:close/>
                        <a:moveTo>
                          <a:pt x="151" y="200"/>
                        </a:moveTo>
                        <a:lnTo>
                          <a:pt x="151" y="200"/>
                        </a:lnTo>
                        <a:lnTo>
                          <a:pt x="151" y="195"/>
                        </a:lnTo>
                        <a:lnTo>
                          <a:pt x="153" y="190"/>
                        </a:lnTo>
                        <a:lnTo>
                          <a:pt x="159" y="182"/>
                        </a:lnTo>
                        <a:lnTo>
                          <a:pt x="168" y="175"/>
                        </a:lnTo>
                        <a:lnTo>
                          <a:pt x="173" y="173"/>
                        </a:lnTo>
                        <a:lnTo>
                          <a:pt x="178" y="173"/>
                        </a:lnTo>
                        <a:lnTo>
                          <a:pt x="178" y="173"/>
                        </a:lnTo>
                        <a:lnTo>
                          <a:pt x="183" y="173"/>
                        </a:lnTo>
                        <a:lnTo>
                          <a:pt x="188" y="175"/>
                        </a:lnTo>
                        <a:lnTo>
                          <a:pt x="196" y="182"/>
                        </a:lnTo>
                        <a:lnTo>
                          <a:pt x="203" y="190"/>
                        </a:lnTo>
                        <a:lnTo>
                          <a:pt x="205" y="195"/>
                        </a:lnTo>
                        <a:lnTo>
                          <a:pt x="205" y="200"/>
                        </a:lnTo>
                        <a:lnTo>
                          <a:pt x="205" y="200"/>
                        </a:lnTo>
                        <a:lnTo>
                          <a:pt x="205" y="205"/>
                        </a:lnTo>
                        <a:lnTo>
                          <a:pt x="203" y="210"/>
                        </a:lnTo>
                        <a:lnTo>
                          <a:pt x="196" y="219"/>
                        </a:lnTo>
                        <a:lnTo>
                          <a:pt x="188" y="225"/>
                        </a:lnTo>
                        <a:lnTo>
                          <a:pt x="183" y="227"/>
                        </a:lnTo>
                        <a:lnTo>
                          <a:pt x="178" y="227"/>
                        </a:lnTo>
                        <a:lnTo>
                          <a:pt x="178" y="227"/>
                        </a:lnTo>
                        <a:lnTo>
                          <a:pt x="173" y="227"/>
                        </a:lnTo>
                        <a:lnTo>
                          <a:pt x="168" y="225"/>
                        </a:lnTo>
                        <a:lnTo>
                          <a:pt x="159" y="219"/>
                        </a:lnTo>
                        <a:lnTo>
                          <a:pt x="153" y="210"/>
                        </a:lnTo>
                        <a:lnTo>
                          <a:pt x="151" y="205"/>
                        </a:lnTo>
                        <a:lnTo>
                          <a:pt x="151" y="200"/>
                        </a:lnTo>
                        <a:lnTo>
                          <a:pt x="151" y="200"/>
                        </a:lnTo>
                        <a:close/>
                      </a:path>
                    </a:pathLst>
                  </a:custGeom>
                  <a:solidFill>
                    <a:srgbClr val="E1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0" name="Freeform 130">
                    <a:extLst>
                      <a:ext uri="{FF2B5EF4-FFF2-40B4-BE49-F238E27FC236}">
                        <a16:creationId xmlns:a16="http://schemas.microsoft.com/office/drawing/2014/main" id="{E6E42B66-B354-4F0E-9ECE-56E1DF42F59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32" y="3423"/>
                    <a:ext cx="134" cy="134"/>
                  </a:xfrm>
                  <a:custGeom>
                    <a:avLst/>
                    <a:gdLst>
                      <a:gd name="T0" fmla="*/ 0 w 134"/>
                      <a:gd name="T1" fmla="*/ 67 h 134"/>
                      <a:gd name="T2" fmla="*/ 0 w 134"/>
                      <a:gd name="T3" fmla="*/ 67 h 134"/>
                      <a:gd name="T4" fmla="*/ 1 w 134"/>
                      <a:gd name="T5" fmla="*/ 54 h 134"/>
                      <a:gd name="T6" fmla="*/ 5 w 134"/>
                      <a:gd name="T7" fmla="*/ 40 h 134"/>
                      <a:gd name="T8" fmla="*/ 12 w 134"/>
                      <a:gd name="T9" fmla="*/ 30 h 134"/>
                      <a:gd name="T10" fmla="*/ 20 w 134"/>
                      <a:gd name="T11" fmla="*/ 20 h 134"/>
                      <a:gd name="T12" fmla="*/ 30 w 134"/>
                      <a:gd name="T13" fmla="*/ 12 h 134"/>
                      <a:gd name="T14" fmla="*/ 40 w 134"/>
                      <a:gd name="T15" fmla="*/ 5 h 134"/>
                      <a:gd name="T16" fmla="*/ 54 w 134"/>
                      <a:gd name="T17" fmla="*/ 2 h 134"/>
                      <a:gd name="T18" fmla="*/ 67 w 134"/>
                      <a:gd name="T19" fmla="*/ 0 h 134"/>
                      <a:gd name="T20" fmla="*/ 67 w 134"/>
                      <a:gd name="T21" fmla="*/ 0 h 134"/>
                      <a:gd name="T22" fmla="*/ 80 w 134"/>
                      <a:gd name="T23" fmla="*/ 2 h 134"/>
                      <a:gd name="T24" fmla="*/ 94 w 134"/>
                      <a:gd name="T25" fmla="*/ 5 h 134"/>
                      <a:gd name="T26" fmla="*/ 104 w 134"/>
                      <a:gd name="T27" fmla="*/ 12 h 134"/>
                      <a:gd name="T28" fmla="*/ 114 w 134"/>
                      <a:gd name="T29" fmla="*/ 20 h 134"/>
                      <a:gd name="T30" fmla="*/ 122 w 134"/>
                      <a:gd name="T31" fmla="*/ 30 h 134"/>
                      <a:gd name="T32" fmla="*/ 129 w 134"/>
                      <a:gd name="T33" fmla="*/ 40 h 134"/>
                      <a:gd name="T34" fmla="*/ 133 w 134"/>
                      <a:gd name="T35" fmla="*/ 54 h 134"/>
                      <a:gd name="T36" fmla="*/ 134 w 134"/>
                      <a:gd name="T37" fmla="*/ 67 h 134"/>
                      <a:gd name="T38" fmla="*/ 134 w 134"/>
                      <a:gd name="T39" fmla="*/ 67 h 134"/>
                      <a:gd name="T40" fmla="*/ 133 w 134"/>
                      <a:gd name="T41" fmla="*/ 81 h 134"/>
                      <a:gd name="T42" fmla="*/ 129 w 134"/>
                      <a:gd name="T43" fmla="*/ 94 h 134"/>
                      <a:gd name="T44" fmla="*/ 122 w 134"/>
                      <a:gd name="T45" fmla="*/ 104 h 134"/>
                      <a:gd name="T46" fmla="*/ 114 w 134"/>
                      <a:gd name="T47" fmla="*/ 114 h 134"/>
                      <a:gd name="T48" fmla="*/ 104 w 134"/>
                      <a:gd name="T49" fmla="*/ 123 h 134"/>
                      <a:gd name="T50" fmla="*/ 94 w 134"/>
                      <a:gd name="T51" fmla="*/ 129 h 134"/>
                      <a:gd name="T52" fmla="*/ 80 w 134"/>
                      <a:gd name="T53" fmla="*/ 133 h 134"/>
                      <a:gd name="T54" fmla="*/ 67 w 134"/>
                      <a:gd name="T55" fmla="*/ 134 h 134"/>
                      <a:gd name="T56" fmla="*/ 67 w 134"/>
                      <a:gd name="T57" fmla="*/ 134 h 134"/>
                      <a:gd name="T58" fmla="*/ 54 w 134"/>
                      <a:gd name="T59" fmla="*/ 133 h 134"/>
                      <a:gd name="T60" fmla="*/ 40 w 134"/>
                      <a:gd name="T61" fmla="*/ 129 h 134"/>
                      <a:gd name="T62" fmla="*/ 30 w 134"/>
                      <a:gd name="T63" fmla="*/ 123 h 134"/>
                      <a:gd name="T64" fmla="*/ 20 w 134"/>
                      <a:gd name="T65" fmla="*/ 114 h 134"/>
                      <a:gd name="T66" fmla="*/ 12 w 134"/>
                      <a:gd name="T67" fmla="*/ 104 h 134"/>
                      <a:gd name="T68" fmla="*/ 5 w 134"/>
                      <a:gd name="T69" fmla="*/ 94 h 134"/>
                      <a:gd name="T70" fmla="*/ 1 w 134"/>
                      <a:gd name="T71" fmla="*/ 81 h 134"/>
                      <a:gd name="T72" fmla="*/ 0 w 134"/>
                      <a:gd name="T73" fmla="*/ 67 h 134"/>
                      <a:gd name="T74" fmla="*/ 0 w 134"/>
                      <a:gd name="T75" fmla="*/ 67 h 1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34" h="134">
                        <a:moveTo>
                          <a:pt x="0" y="67"/>
                        </a:moveTo>
                        <a:lnTo>
                          <a:pt x="0" y="67"/>
                        </a:lnTo>
                        <a:lnTo>
                          <a:pt x="1" y="54"/>
                        </a:lnTo>
                        <a:lnTo>
                          <a:pt x="5" y="40"/>
                        </a:lnTo>
                        <a:lnTo>
                          <a:pt x="12" y="30"/>
                        </a:lnTo>
                        <a:lnTo>
                          <a:pt x="20" y="20"/>
                        </a:lnTo>
                        <a:lnTo>
                          <a:pt x="30" y="12"/>
                        </a:lnTo>
                        <a:lnTo>
                          <a:pt x="40" y="5"/>
                        </a:lnTo>
                        <a:lnTo>
                          <a:pt x="54" y="2"/>
                        </a:lnTo>
                        <a:lnTo>
                          <a:pt x="67" y="0"/>
                        </a:lnTo>
                        <a:lnTo>
                          <a:pt x="67" y="0"/>
                        </a:lnTo>
                        <a:lnTo>
                          <a:pt x="80" y="2"/>
                        </a:lnTo>
                        <a:lnTo>
                          <a:pt x="94" y="5"/>
                        </a:lnTo>
                        <a:lnTo>
                          <a:pt x="104" y="12"/>
                        </a:lnTo>
                        <a:lnTo>
                          <a:pt x="114" y="20"/>
                        </a:lnTo>
                        <a:lnTo>
                          <a:pt x="122" y="30"/>
                        </a:lnTo>
                        <a:lnTo>
                          <a:pt x="129" y="40"/>
                        </a:lnTo>
                        <a:lnTo>
                          <a:pt x="133" y="54"/>
                        </a:lnTo>
                        <a:lnTo>
                          <a:pt x="134" y="67"/>
                        </a:lnTo>
                        <a:lnTo>
                          <a:pt x="134" y="67"/>
                        </a:lnTo>
                        <a:lnTo>
                          <a:pt x="133" y="81"/>
                        </a:lnTo>
                        <a:lnTo>
                          <a:pt x="129" y="94"/>
                        </a:lnTo>
                        <a:lnTo>
                          <a:pt x="122" y="104"/>
                        </a:lnTo>
                        <a:lnTo>
                          <a:pt x="114" y="114"/>
                        </a:lnTo>
                        <a:lnTo>
                          <a:pt x="104" y="123"/>
                        </a:lnTo>
                        <a:lnTo>
                          <a:pt x="94" y="129"/>
                        </a:lnTo>
                        <a:lnTo>
                          <a:pt x="80" y="133"/>
                        </a:lnTo>
                        <a:lnTo>
                          <a:pt x="67" y="134"/>
                        </a:lnTo>
                        <a:lnTo>
                          <a:pt x="67" y="134"/>
                        </a:lnTo>
                        <a:lnTo>
                          <a:pt x="54" y="133"/>
                        </a:lnTo>
                        <a:lnTo>
                          <a:pt x="40" y="129"/>
                        </a:lnTo>
                        <a:lnTo>
                          <a:pt x="30" y="123"/>
                        </a:lnTo>
                        <a:lnTo>
                          <a:pt x="20" y="114"/>
                        </a:lnTo>
                        <a:lnTo>
                          <a:pt x="12" y="104"/>
                        </a:lnTo>
                        <a:lnTo>
                          <a:pt x="5" y="94"/>
                        </a:lnTo>
                        <a:lnTo>
                          <a:pt x="1" y="81"/>
                        </a:lnTo>
                        <a:lnTo>
                          <a:pt x="0" y="67"/>
                        </a:lnTo>
                        <a:lnTo>
                          <a:pt x="0" y="67"/>
                        </a:lnTo>
                        <a:close/>
                      </a:path>
                    </a:pathLst>
                  </a:custGeom>
                  <a:solidFill>
                    <a:srgbClr val="00704A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1" name="Freeform 131">
                    <a:extLst>
                      <a:ext uri="{FF2B5EF4-FFF2-40B4-BE49-F238E27FC236}">
                        <a16:creationId xmlns:a16="http://schemas.microsoft.com/office/drawing/2014/main" id="{B61711FD-2C93-4203-9281-0D3E24AB6F2B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269" y="3702"/>
                    <a:ext cx="233" cy="319"/>
                  </a:xfrm>
                  <a:custGeom>
                    <a:avLst/>
                    <a:gdLst>
                      <a:gd name="T0" fmla="*/ 6 w 233"/>
                      <a:gd name="T1" fmla="*/ 178 h 319"/>
                      <a:gd name="T2" fmla="*/ 12 w 233"/>
                      <a:gd name="T3" fmla="*/ 205 h 319"/>
                      <a:gd name="T4" fmla="*/ 27 w 233"/>
                      <a:gd name="T5" fmla="*/ 225 h 319"/>
                      <a:gd name="T6" fmla="*/ 47 w 233"/>
                      <a:gd name="T7" fmla="*/ 240 h 319"/>
                      <a:gd name="T8" fmla="*/ 74 w 233"/>
                      <a:gd name="T9" fmla="*/ 245 h 319"/>
                      <a:gd name="T10" fmla="*/ 87 w 233"/>
                      <a:gd name="T11" fmla="*/ 243 h 319"/>
                      <a:gd name="T12" fmla="*/ 101 w 233"/>
                      <a:gd name="T13" fmla="*/ 240 h 319"/>
                      <a:gd name="T14" fmla="*/ 131 w 233"/>
                      <a:gd name="T15" fmla="*/ 270 h 319"/>
                      <a:gd name="T16" fmla="*/ 141 w 233"/>
                      <a:gd name="T17" fmla="*/ 279 h 319"/>
                      <a:gd name="T18" fmla="*/ 195 w 233"/>
                      <a:gd name="T19" fmla="*/ 319 h 319"/>
                      <a:gd name="T20" fmla="*/ 215 w 233"/>
                      <a:gd name="T21" fmla="*/ 285 h 319"/>
                      <a:gd name="T22" fmla="*/ 213 w 233"/>
                      <a:gd name="T23" fmla="*/ 285 h 319"/>
                      <a:gd name="T24" fmla="*/ 200 w 233"/>
                      <a:gd name="T25" fmla="*/ 274 h 319"/>
                      <a:gd name="T26" fmla="*/ 168 w 233"/>
                      <a:gd name="T27" fmla="*/ 245 h 319"/>
                      <a:gd name="T28" fmla="*/ 133 w 233"/>
                      <a:gd name="T29" fmla="*/ 212 h 319"/>
                      <a:gd name="T30" fmla="*/ 136 w 233"/>
                      <a:gd name="T31" fmla="*/ 203 h 319"/>
                      <a:gd name="T32" fmla="*/ 141 w 233"/>
                      <a:gd name="T33" fmla="*/ 186 h 319"/>
                      <a:gd name="T34" fmla="*/ 141 w 233"/>
                      <a:gd name="T35" fmla="*/ 178 h 319"/>
                      <a:gd name="T36" fmla="*/ 138 w 233"/>
                      <a:gd name="T37" fmla="*/ 159 h 319"/>
                      <a:gd name="T38" fmla="*/ 131 w 233"/>
                      <a:gd name="T39" fmla="*/ 143 h 319"/>
                      <a:gd name="T40" fmla="*/ 198 w 233"/>
                      <a:gd name="T41" fmla="*/ 0 h 319"/>
                      <a:gd name="T42" fmla="*/ 92 w 233"/>
                      <a:gd name="T43" fmla="*/ 114 h 319"/>
                      <a:gd name="T44" fmla="*/ 74 w 233"/>
                      <a:gd name="T45" fmla="*/ 111 h 319"/>
                      <a:gd name="T46" fmla="*/ 64 w 233"/>
                      <a:gd name="T47" fmla="*/ 111 h 319"/>
                      <a:gd name="T48" fmla="*/ 54 w 233"/>
                      <a:gd name="T49" fmla="*/ 86 h 319"/>
                      <a:gd name="T50" fmla="*/ 47 w 233"/>
                      <a:gd name="T51" fmla="*/ 64 h 319"/>
                      <a:gd name="T52" fmla="*/ 43 w 233"/>
                      <a:gd name="T53" fmla="*/ 27 h 319"/>
                      <a:gd name="T54" fmla="*/ 0 w 233"/>
                      <a:gd name="T55" fmla="*/ 3 h 319"/>
                      <a:gd name="T56" fmla="*/ 3 w 233"/>
                      <a:gd name="T57" fmla="*/ 30 h 319"/>
                      <a:gd name="T58" fmla="*/ 13 w 233"/>
                      <a:gd name="T59" fmla="*/ 77 h 319"/>
                      <a:gd name="T60" fmla="*/ 32 w 233"/>
                      <a:gd name="T61" fmla="*/ 126 h 319"/>
                      <a:gd name="T62" fmla="*/ 22 w 233"/>
                      <a:gd name="T63" fmla="*/ 136 h 319"/>
                      <a:gd name="T64" fmla="*/ 8 w 233"/>
                      <a:gd name="T65" fmla="*/ 163 h 319"/>
                      <a:gd name="T66" fmla="*/ 6 w 233"/>
                      <a:gd name="T67" fmla="*/ 178 h 319"/>
                      <a:gd name="T68" fmla="*/ 47 w 233"/>
                      <a:gd name="T69" fmla="*/ 178 h 319"/>
                      <a:gd name="T70" fmla="*/ 48 w 233"/>
                      <a:gd name="T71" fmla="*/ 168 h 319"/>
                      <a:gd name="T72" fmla="*/ 64 w 233"/>
                      <a:gd name="T73" fmla="*/ 153 h 319"/>
                      <a:gd name="T74" fmla="*/ 74 w 233"/>
                      <a:gd name="T75" fmla="*/ 151 h 319"/>
                      <a:gd name="T76" fmla="*/ 79 w 233"/>
                      <a:gd name="T77" fmla="*/ 151 h 319"/>
                      <a:gd name="T78" fmla="*/ 92 w 233"/>
                      <a:gd name="T79" fmla="*/ 159 h 319"/>
                      <a:gd name="T80" fmla="*/ 101 w 233"/>
                      <a:gd name="T81" fmla="*/ 173 h 319"/>
                      <a:gd name="T82" fmla="*/ 101 w 233"/>
                      <a:gd name="T83" fmla="*/ 178 h 319"/>
                      <a:gd name="T84" fmla="*/ 99 w 233"/>
                      <a:gd name="T85" fmla="*/ 188 h 319"/>
                      <a:gd name="T86" fmla="*/ 84 w 233"/>
                      <a:gd name="T87" fmla="*/ 203 h 319"/>
                      <a:gd name="T88" fmla="*/ 74 w 233"/>
                      <a:gd name="T89" fmla="*/ 205 h 319"/>
                      <a:gd name="T90" fmla="*/ 69 w 233"/>
                      <a:gd name="T91" fmla="*/ 205 h 319"/>
                      <a:gd name="T92" fmla="*/ 55 w 233"/>
                      <a:gd name="T93" fmla="*/ 196 h 319"/>
                      <a:gd name="T94" fmla="*/ 47 w 233"/>
                      <a:gd name="T95" fmla="*/ 183 h 319"/>
                      <a:gd name="T96" fmla="*/ 47 w 233"/>
                      <a:gd name="T97" fmla="*/ 178 h 3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233" h="319">
                        <a:moveTo>
                          <a:pt x="6" y="178"/>
                        </a:moveTo>
                        <a:lnTo>
                          <a:pt x="6" y="178"/>
                        </a:lnTo>
                        <a:lnTo>
                          <a:pt x="8" y="191"/>
                        </a:lnTo>
                        <a:lnTo>
                          <a:pt x="12" y="205"/>
                        </a:lnTo>
                        <a:lnTo>
                          <a:pt x="18" y="215"/>
                        </a:lnTo>
                        <a:lnTo>
                          <a:pt x="27" y="225"/>
                        </a:lnTo>
                        <a:lnTo>
                          <a:pt x="37" y="233"/>
                        </a:lnTo>
                        <a:lnTo>
                          <a:pt x="47" y="240"/>
                        </a:lnTo>
                        <a:lnTo>
                          <a:pt x="60" y="243"/>
                        </a:lnTo>
                        <a:lnTo>
                          <a:pt x="74" y="245"/>
                        </a:lnTo>
                        <a:lnTo>
                          <a:pt x="74" y="245"/>
                        </a:lnTo>
                        <a:lnTo>
                          <a:pt x="87" y="243"/>
                        </a:lnTo>
                        <a:lnTo>
                          <a:pt x="101" y="240"/>
                        </a:lnTo>
                        <a:lnTo>
                          <a:pt x="101" y="240"/>
                        </a:lnTo>
                        <a:lnTo>
                          <a:pt x="121" y="260"/>
                        </a:lnTo>
                        <a:lnTo>
                          <a:pt x="131" y="270"/>
                        </a:lnTo>
                        <a:lnTo>
                          <a:pt x="141" y="279"/>
                        </a:lnTo>
                        <a:lnTo>
                          <a:pt x="141" y="279"/>
                        </a:lnTo>
                        <a:lnTo>
                          <a:pt x="175" y="304"/>
                        </a:lnTo>
                        <a:lnTo>
                          <a:pt x="195" y="319"/>
                        </a:lnTo>
                        <a:lnTo>
                          <a:pt x="195" y="319"/>
                        </a:lnTo>
                        <a:lnTo>
                          <a:pt x="215" y="285"/>
                        </a:lnTo>
                        <a:lnTo>
                          <a:pt x="215" y="285"/>
                        </a:lnTo>
                        <a:lnTo>
                          <a:pt x="213" y="285"/>
                        </a:lnTo>
                        <a:lnTo>
                          <a:pt x="210" y="284"/>
                        </a:lnTo>
                        <a:lnTo>
                          <a:pt x="200" y="274"/>
                        </a:lnTo>
                        <a:lnTo>
                          <a:pt x="168" y="245"/>
                        </a:lnTo>
                        <a:lnTo>
                          <a:pt x="168" y="245"/>
                        </a:lnTo>
                        <a:lnTo>
                          <a:pt x="148" y="227"/>
                        </a:lnTo>
                        <a:lnTo>
                          <a:pt x="133" y="212"/>
                        </a:lnTo>
                        <a:lnTo>
                          <a:pt x="133" y="212"/>
                        </a:lnTo>
                        <a:lnTo>
                          <a:pt x="136" y="203"/>
                        </a:lnTo>
                        <a:lnTo>
                          <a:pt x="139" y="195"/>
                        </a:lnTo>
                        <a:lnTo>
                          <a:pt x="141" y="186"/>
                        </a:lnTo>
                        <a:lnTo>
                          <a:pt x="141" y="178"/>
                        </a:lnTo>
                        <a:lnTo>
                          <a:pt x="141" y="178"/>
                        </a:lnTo>
                        <a:lnTo>
                          <a:pt x="141" y="168"/>
                        </a:lnTo>
                        <a:lnTo>
                          <a:pt x="138" y="159"/>
                        </a:lnTo>
                        <a:lnTo>
                          <a:pt x="136" y="151"/>
                        </a:lnTo>
                        <a:lnTo>
                          <a:pt x="131" y="143"/>
                        </a:lnTo>
                        <a:lnTo>
                          <a:pt x="233" y="32"/>
                        </a:lnTo>
                        <a:lnTo>
                          <a:pt x="198" y="0"/>
                        </a:lnTo>
                        <a:lnTo>
                          <a:pt x="92" y="114"/>
                        </a:lnTo>
                        <a:lnTo>
                          <a:pt x="92" y="114"/>
                        </a:lnTo>
                        <a:lnTo>
                          <a:pt x="84" y="111"/>
                        </a:lnTo>
                        <a:lnTo>
                          <a:pt x="74" y="111"/>
                        </a:lnTo>
                        <a:lnTo>
                          <a:pt x="74" y="111"/>
                        </a:lnTo>
                        <a:lnTo>
                          <a:pt x="64" y="111"/>
                        </a:lnTo>
                        <a:lnTo>
                          <a:pt x="64" y="111"/>
                        </a:lnTo>
                        <a:lnTo>
                          <a:pt x="54" y="86"/>
                        </a:lnTo>
                        <a:lnTo>
                          <a:pt x="48" y="72"/>
                        </a:lnTo>
                        <a:lnTo>
                          <a:pt x="47" y="64"/>
                        </a:lnTo>
                        <a:lnTo>
                          <a:pt x="47" y="64"/>
                        </a:lnTo>
                        <a:lnTo>
                          <a:pt x="43" y="27"/>
                        </a:lnTo>
                        <a:lnTo>
                          <a:pt x="40" y="3"/>
                        </a:lnTo>
                        <a:lnTo>
                          <a:pt x="0" y="3"/>
                        </a:lnTo>
                        <a:lnTo>
                          <a:pt x="0" y="3"/>
                        </a:lnTo>
                        <a:lnTo>
                          <a:pt x="3" y="30"/>
                        </a:lnTo>
                        <a:lnTo>
                          <a:pt x="6" y="54"/>
                        </a:lnTo>
                        <a:lnTo>
                          <a:pt x="13" y="77"/>
                        </a:lnTo>
                        <a:lnTo>
                          <a:pt x="13" y="77"/>
                        </a:lnTo>
                        <a:lnTo>
                          <a:pt x="32" y="126"/>
                        </a:lnTo>
                        <a:lnTo>
                          <a:pt x="32" y="126"/>
                        </a:lnTo>
                        <a:lnTo>
                          <a:pt x="22" y="136"/>
                        </a:lnTo>
                        <a:lnTo>
                          <a:pt x="13" y="148"/>
                        </a:lnTo>
                        <a:lnTo>
                          <a:pt x="8" y="163"/>
                        </a:lnTo>
                        <a:lnTo>
                          <a:pt x="6" y="178"/>
                        </a:lnTo>
                        <a:lnTo>
                          <a:pt x="6" y="178"/>
                        </a:lnTo>
                        <a:close/>
                        <a:moveTo>
                          <a:pt x="47" y="178"/>
                        </a:moveTo>
                        <a:lnTo>
                          <a:pt x="47" y="178"/>
                        </a:lnTo>
                        <a:lnTo>
                          <a:pt x="47" y="173"/>
                        </a:lnTo>
                        <a:lnTo>
                          <a:pt x="48" y="168"/>
                        </a:lnTo>
                        <a:lnTo>
                          <a:pt x="55" y="159"/>
                        </a:lnTo>
                        <a:lnTo>
                          <a:pt x="64" y="153"/>
                        </a:lnTo>
                        <a:lnTo>
                          <a:pt x="69" y="151"/>
                        </a:lnTo>
                        <a:lnTo>
                          <a:pt x="74" y="151"/>
                        </a:lnTo>
                        <a:lnTo>
                          <a:pt x="74" y="151"/>
                        </a:lnTo>
                        <a:lnTo>
                          <a:pt x="79" y="151"/>
                        </a:lnTo>
                        <a:lnTo>
                          <a:pt x="84" y="153"/>
                        </a:lnTo>
                        <a:lnTo>
                          <a:pt x="92" y="159"/>
                        </a:lnTo>
                        <a:lnTo>
                          <a:pt x="99" y="168"/>
                        </a:lnTo>
                        <a:lnTo>
                          <a:pt x="101" y="173"/>
                        </a:lnTo>
                        <a:lnTo>
                          <a:pt x="101" y="178"/>
                        </a:lnTo>
                        <a:lnTo>
                          <a:pt x="101" y="178"/>
                        </a:lnTo>
                        <a:lnTo>
                          <a:pt x="101" y="183"/>
                        </a:lnTo>
                        <a:lnTo>
                          <a:pt x="99" y="188"/>
                        </a:lnTo>
                        <a:lnTo>
                          <a:pt x="92" y="196"/>
                        </a:lnTo>
                        <a:lnTo>
                          <a:pt x="84" y="203"/>
                        </a:lnTo>
                        <a:lnTo>
                          <a:pt x="79" y="205"/>
                        </a:lnTo>
                        <a:lnTo>
                          <a:pt x="74" y="205"/>
                        </a:lnTo>
                        <a:lnTo>
                          <a:pt x="74" y="205"/>
                        </a:lnTo>
                        <a:lnTo>
                          <a:pt x="69" y="205"/>
                        </a:lnTo>
                        <a:lnTo>
                          <a:pt x="64" y="203"/>
                        </a:lnTo>
                        <a:lnTo>
                          <a:pt x="55" y="196"/>
                        </a:lnTo>
                        <a:lnTo>
                          <a:pt x="48" y="188"/>
                        </a:lnTo>
                        <a:lnTo>
                          <a:pt x="47" y="183"/>
                        </a:lnTo>
                        <a:lnTo>
                          <a:pt x="47" y="178"/>
                        </a:lnTo>
                        <a:lnTo>
                          <a:pt x="47" y="178"/>
                        </a:lnTo>
                        <a:close/>
                      </a:path>
                    </a:pathLst>
                  </a:custGeom>
                  <a:solidFill>
                    <a:srgbClr val="E1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2" name="Freeform 132">
                    <a:extLst>
                      <a:ext uri="{FF2B5EF4-FFF2-40B4-BE49-F238E27FC236}">
                        <a16:creationId xmlns:a16="http://schemas.microsoft.com/office/drawing/2014/main" id="{68F989BA-E688-4E2A-A1EE-B0351DDAE215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524" y="3841"/>
                    <a:ext cx="350" cy="294"/>
                  </a:xfrm>
                  <a:custGeom>
                    <a:avLst/>
                    <a:gdLst>
                      <a:gd name="T0" fmla="*/ 116 w 350"/>
                      <a:gd name="T1" fmla="*/ 240 h 294"/>
                      <a:gd name="T2" fmla="*/ 125 w 350"/>
                      <a:gd name="T3" fmla="*/ 261 h 294"/>
                      <a:gd name="T4" fmla="*/ 138 w 350"/>
                      <a:gd name="T5" fmla="*/ 279 h 294"/>
                      <a:gd name="T6" fmla="*/ 158 w 350"/>
                      <a:gd name="T7" fmla="*/ 291 h 294"/>
                      <a:gd name="T8" fmla="*/ 182 w 350"/>
                      <a:gd name="T9" fmla="*/ 294 h 294"/>
                      <a:gd name="T10" fmla="*/ 194 w 350"/>
                      <a:gd name="T11" fmla="*/ 293 h 294"/>
                      <a:gd name="T12" fmla="*/ 215 w 350"/>
                      <a:gd name="T13" fmla="*/ 284 h 294"/>
                      <a:gd name="T14" fmla="*/ 234 w 350"/>
                      <a:gd name="T15" fmla="*/ 269 h 294"/>
                      <a:gd name="T16" fmla="*/ 246 w 350"/>
                      <a:gd name="T17" fmla="*/ 249 h 294"/>
                      <a:gd name="T18" fmla="*/ 247 w 350"/>
                      <a:gd name="T19" fmla="*/ 239 h 294"/>
                      <a:gd name="T20" fmla="*/ 296 w 350"/>
                      <a:gd name="T21" fmla="*/ 227 h 294"/>
                      <a:gd name="T22" fmla="*/ 320 w 350"/>
                      <a:gd name="T23" fmla="*/ 220 h 294"/>
                      <a:gd name="T24" fmla="*/ 350 w 350"/>
                      <a:gd name="T25" fmla="*/ 207 h 294"/>
                      <a:gd name="T26" fmla="*/ 343 w 350"/>
                      <a:gd name="T27" fmla="*/ 192 h 294"/>
                      <a:gd name="T28" fmla="*/ 330 w 350"/>
                      <a:gd name="T29" fmla="*/ 173 h 294"/>
                      <a:gd name="T30" fmla="*/ 328 w 350"/>
                      <a:gd name="T31" fmla="*/ 173 h 294"/>
                      <a:gd name="T32" fmla="*/ 315 w 350"/>
                      <a:gd name="T33" fmla="*/ 180 h 294"/>
                      <a:gd name="T34" fmla="*/ 276 w 350"/>
                      <a:gd name="T35" fmla="*/ 193 h 294"/>
                      <a:gd name="T36" fmla="*/ 259 w 350"/>
                      <a:gd name="T37" fmla="*/ 197 h 294"/>
                      <a:gd name="T38" fmla="*/ 242 w 350"/>
                      <a:gd name="T39" fmla="*/ 199 h 294"/>
                      <a:gd name="T40" fmla="*/ 227 w 350"/>
                      <a:gd name="T41" fmla="*/ 177 h 294"/>
                      <a:gd name="T42" fmla="*/ 202 w 350"/>
                      <a:gd name="T43" fmla="*/ 163 h 294"/>
                      <a:gd name="T44" fmla="*/ 155 w 350"/>
                      <a:gd name="T45" fmla="*/ 0 h 294"/>
                      <a:gd name="T46" fmla="*/ 155 w 350"/>
                      <a:gd name="T47" fmla="*/ 165 h 294"/>
                      <a:gd name="T48" fmla="*/ 135 w 350"/>
                      <a:gd name="T49" fmla="*/ 180 h 294"/>
                      <a:gd name="T50" fmla="*/ 120 w 350"/>
                      <a:gd name="T51" fmla="*/ 200 h 294"/>
                      <a:gd name="T52" fmla="*/ 99 w 350"/>
                      <a:gd name="T53" fmla="*/ 199 h 294"/>
                      <a:gd name="T54" fmla="*/ 74 w 350"/>
                      <a:gd name="T55" fmla="*/ 193 h 294"/>
                      <a:gd name="T56" fmla="*/ 37 w 350"/>
                      <a:gd name="T57" fmla="*/ 180 h 294"/>
                      <a:gd name="T58" fmla="*/ 22 w 350"/>
                      <a:gd name="T59" fmla="*/ 173 h 294"/>
                      <a:gd name="T60" fmla="*/ 20 w 350"/>
                      <a:gd name="T61" fmla="*/ 173 h 294"/>
                      <a:gd name="T62" fmla="*/ 9 w 350"/>
                      <a:gd name="T63" fmla="*/ 192 h 294"/>
                      <a:gd name="T64" fmla="*/ 0 w 350"/>
                      <a:gd name="T65" fmla="*/ 207 h 294"/>
                      <a:gd name="T66" fmla="*/ 32 w 350"/>
                      <a:gd name="T67" fmla="*/ 220 h 294"/>
                      <a:gd name="T68" fmla="*/ 54 w 350"/>
                      <a:gd name="T69" fmla="*/ 227 h 294"/>
                      <a:gd name="T70" fmla="*/ 116 w 350"/>
                      <a:gd name="T71" fmla="*/ 240 h 294"/>
                      <a:gd name="T72" fmla="*/ 155 w 350"/>
                      <a:gd name="T73" fmla="*/ 227 h 294"/>
                      <a:gd name="T74" fmla="*/ 155 w 350"/>
                      <a:gd name="T75" fmla="*/ 222 h 294"/>
                      <a:gd name="T76" fmla="*/ 163 w 350"/>
                      <a:gd name="T77" fmla="*/ 209 h 294"/>
                      <a:gd name="T78" fmla="*/ 177 w 350"/>
                      <a:gd name="T79" fmla="*/ 200 h 294"/>
                      <a:gd name="T80" fmla="*/ 182 w 350"/>
                      <a:gd name="T81" fmla="*/ 200 h 294"/>
                      <a:gd name="T82" fmla="*/ 192 w 350"/>
                      <a:gd name="T83" fmla="*/ 202 h 294"/>
                      <a:gd name="T84" fmla="*/ 207 w 350"/>
                      <a:gd name="T85" fmla="*/ 217 h 294"/>
                      <a:gd name="T86" fmla="*/ 209 w 350"/>
                      <a:gd name="T87" fmla="*/ 227 h 294"/>
                      <a:gd name="T88" fmla="*/ 209 w 350"/>
                      <a:gd name="T89" fmla="*/ 232 h 294"/>
                      <a:gd name="T90" fmla="*/ 200 w 350"/>
                      <a:gd name="T91" fmla="*/ 246 h 294"/>
                      <a:gd name="T92" fmla="*/ 187 w 350"/>
                      <a:gd name="T93" fmla="*/ 254 h 294"/>
                      <a:gd name="T94" fmla="*/ 182 w 350"/>
                      <a:gd name="T95" fmla="*/ 254 h 294"/>
                      <a:gd name="T96" fmla="*/ 172 w 350"/>
                      <a:gd name="T97" fmla="*/ 252 h 294"/>
                      <a:gd name="T98" fmla="*/ 157 w 350"/>
                      <a:gd name="T99" fmla="*/ 237 h 294"/>
                      <a:gd name="T100" fmla="*/ 155 w 350"/>
                      <a:gd name="T101" fmla="*/ 227 h 2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</a:cxnLst>
                    <a:rect l="0" t="0" r="r" b="b"/>
                    <a:pathLst>
                      <a:path w="350" h="294">
                        <a:moveTo>
                          <a:pt x="116" y="240"/>
                        </a:moveTo>
                        <a:lnTo>
                          <a:pt x="116" y="240"/>
                        </a:lnTo>
                        <a:lnTo>
                          <a:pt x="120" y="251"/>
                        </a:lnTo>
                        <a:lnTo>
                          <a:pt x="125" y="261"/>
                        </a:lnTo>
                        <a:lnTo>
                          <a:pt x="131" y="271"/>
                        </a:lnTo>
                        <a:lnTo>
                          <a:pt x="138" y="279"/>
                        </a:lnTo>
                        <a:lnTo>
                          <a:pt x="148" y="286"/>
                        </a:lnTo>
                        <a:lnTo>
                          <a:pt x="158" y="291"/>
                        </a:lnTo>
                        <a:lnTo>
                          <a:pt x="170" y="293"/>
                        </a:lnTo>
                        <a:lnTo>
                          <a:pt x="182" y="294"/>
                        </a:lnTo>
                        <a:lnTo>
                          <a:pt x="182" y="294"/>
                        </a:lnTo>
                        <a:lnTo>
                          <a:pt x="194" y="293"/>
                        </a:lnTo>
                        <a:lnTo>
                          <a:pt x="205" y="289"/>
                        </a:lnTo>
                        <a:lnTo>
                          <a:pt x="215" y="284"/>
                        </a:lnTo>
                        <a:lnTo>
                          <a:pt x="225" y="277"/>
                        </a:lnTo>
                        <a:lnTo>
                          <a:pt x="234" y="269"/>
                        </a:lnTo>
                        <a:lnTo>
                          <a:pt x="241" y="261"/>
                        </a:lnTo>
                        <a:lnTo>
                          <a:pt x="246" y="249"/>
                        </a:lnTo>
                        <a:lnTo>
                          <a:pt x="247" y="239"/>
                        </a:lnTo>
                        <a:lnTo>
                          <a:pt x="247" y="239"/>
                        </a:lnTo>
                        <a:lnTo>
                          <a:pt x="272" y="234"/>
                        </a:lnTo>
                        <a:lnTo>
                          <a:pt x="296" y="227"/>
                        </a:lnTo>
                        <a:lnTo>
                          <a:pt x="296" y="227"/>
                        </a:lnTo>
                        <a:lnTo>
                          <a:pt x="320" y="220"/>
                        </a:lnTo>
                        <a:lnTo>
                          <a:pt x="336" y="214"/>
                        </a:lnTo>
                        <a:lnTo>
                          <a:pt x="350" y="207"/>
                        </a:lnTo>
                        <a:lnTo>
                          <a:pt x="350" y="207"/>
                        </a:lnTo>
                        <a:lnTo>
                          <a:pt x="343" y="192"/>
                        </a:lnTo>
                        <a:lnTo>
                          <a:pt x="336" y="180"/>
                        </a:lnTo>
                        <a:lnTo>
                          <a:pt x="330" y="173"/>
                        </a:lnTo>
                        <a:lnTo>
                          <a:pt x="330" y="173"/>
                        </a:lnTo>
                        <a:lnTo>
                          <a:pt x="328" y="173"/>
                        </a:lnTo>
                        <a:lnTo>
                          <a:pt x="325" y="175"/>
                        </a:lnTo>
                        <a:lnTo>
                          <a:pt x="315" y="180"/>
                        </a:lnTo>
                        <a:lnTo>
                          <a:pt x="298" y="187"/>
                        </a:lnTo>
                        <a:lnTo>
                          <a:pt x="276" y="193"/>
                        </a:lnTo>
                        <a:lnTo>
                          <a:pt x="276" y="193"/>
                        </a:lnTo>
                        <a:lnTo>
                          <a:pt x="259" y="197"/>
                        </a:lnTo>
                        <a:lnTo>
                          <a:pt x="242" y="199"/>
                        </a:lnTo>
                        <a:lnTo>
                          <a:pt x="242" y="199"/>
                        </a:lnTo>
                        <a:lnTo>
                          <a:pt x="236" y="187"/>
                        </a:lnTo>
                        <a:lnTo>
                          <a:pt x="227" y="177"/>
                        </a:lnTo>
                        <a:lnTo>
                          <a:pt x="215" y="168"/>
                        </a:lnTo>
                        <a:lnTo>
                          <a:pt x="202" y="163"/>
                        </a:lnTo>
                        <a:lnTo>
                          <a:pt x="202" y="0"/>
                        </a:lnTo>
                        <a:lnTo>
                          <a:pt x="155" y="0"/>
                        </a:lnTo>
                        <a:lnTo>
                          <a:pt x="155" y="165"/>
                        </a:lnTo>
                        <a:lnTo>
                          <a:pt x="155" y="165"/>
                        </a:lnTo>
                        <a:lnTo>
                          <a:pt x="143" y="172"/>
                        </a:lnTo>
                        <a:lnTo>
                          <a:pt x="135" y="180"/>
                        </a:lnTo>
                        <a:lnTo>
                          <a:pt x="126" y="190"/>
                        </a:lnTo>
                        <a:lnTo>
                          <a:pt x="120" y="200"/>
                        </a:lnTo>
                        <a:lnTo>
                          <a:pt x="120" y="200"/>
                        </a:lnTo>
                        <a:lnTo>
                          <a:pt x="99" y="199"/>
                        </a:lnTo>
                        <a:lnTo>
                          <a:pt x="74" y="193"/>
                        </a:lnTo>
                        <a:lnTo>
                          <a:pt x="74" y="193"/>
                        </a:lnTo>
                        <a:lnTo>
                          <a:pt x="52" y="187"/>
                        </a:lnTo>
                        <a:lnTo>
                          <a:pt x="37" y="180"/>
                        </a:lnTo>
                        <a:lnTo>
                          <a:pt x="27" y="175"/>
                        </a:lnTo>
                        <a:lnTo>
                          <a:pt x="22" y="173"/>
                        </a:lnTo>
                        <a:lnTo>
                          <a:pt x="20" y="173"/>
                        </a:lnTo>
                        <a:lnTo>
                          <a:pt x="20" y="173"/>
                        </a:lnTo>
                        <a:lnTo>
                          <a:pt x="15" y="180"/>
                        </a:lnTo>
                        <a:lnTo>
                          <a:pt x="9" y="192"/>
                        </a:lnTo>
                        <a:lnTo>
                          <a:pt x="0" y="207"/>
                        </a:lnTo>
                        <a:lnTo>
                          <a:pt x="0" y="207"/>
                        </a:lnTo>
                        <a:lnTo>
                          <a:pt x="15" y="214"/>
                        </a:lnTo>
                        <a:lnTo>
                          <a:pt x="32" y="220"/>
                        </a:lnTo>
                        <a:lnTo>
                          <a:pt x="54" y="227"/>
                        </a:lnTo>
                        <a:lnTo>
                          <a:pt x="54" y="227"/>
                        </a:lnTo>
                        <a:lnTo>
                          <a:pt x="88" y="235"/>
                        </a:lnTo>
                        <a:lnTo>
                          <a:pt x="116" y="240"/>
                        </a:lnTo>
                        <a:lnTo>
                          <a:pt x="116" y="240"/>
                        </a:lnTo>
                        <a:close/>
                        <a:moveTo>
                          <a:pt x="155" y="227"/>
                        </a:moveTo>
                        <a:lnTo>
                          <a:pt x="155" y="227"/>
                        </a:lnTo>
                        <a:lnTo>
                          <a:pt x="155" y="222"/>
                        </a:lnTo>
                        <a:lnTo>
                          <a:pt x="157" y="217"/>
                        </a:lnTo>
                        <a:lnTo>
                          <a:pt x="163" y="209"/>
                        </a:lnTo>
                        <a:lnTo>
                          <a:pt x="172" y="202"/>
                        </a:lnTo>
                        <a:lnTo>
                          <a:pt x="177" y="200"/>
                        </a:lnTo>
                        <a:lnTo>
                          <a:pt x="182" y="200"/>
                        </a:lnTo>
                        <a:lnTo>
                          <a:pt x="182" y="200"/>
                        </a:lnTo>
                        <a:lnTo>
                          <a:pt x="187" y="200"/>
                        </a:lnTo>
                        <a:lnTo>
                          <a:pt x="192" y="202"/>
                        </a:lnTo>
                        <a:lnTo>
                          <a:pt x="200" y="209"/>
                        </a:lnTo>
                        <a:lnTo>
                          <a:pt x="207" y="217"/>
                        </a:lnTo>
                        <a:lnTo>
                          <a:pt x="209" y="222"/>
                        </a:lnTo>
                        <a:lnTo>
                          <a:pt x="209" y="227"/>
                        </a:lnTo>
                        <a:lnTo>
                          <a:pt x="209" y="227"/>
                        </a:lnTo>
                        <a:lnTo>
                          <a:pt x="209" y="232"/>
                        </a:lnTo>
                        <a:lnTo>
                          <a:pt x="207" y="237"/>
                        </a:lnTo>
                        <a:lnTo>
                          <a:pt x="200" y="246"/>
                        </a:lnTo>
                        <a:lnTo>
                          <a:pt x="192" y="252"/>
                        </a:lnTo>
                        <a:lnTo>
                          <a:pt x="187" y="254"/>
                        </a:lnTo>
                        <a:lnTo>
                          <a:pt x="182" y="254"/>
                        </a:lnTo>
                        <a:lnTo>
                          <a:pt x="182" y="254"/>
                        </a:lnTo>
                        <a:lnTo>
                          <a:pt x="177" y="254"/>
                        </a:lnTo>
                        <a:lnTo>
                          <a:pt x="172" y="252"/>
                        </a:lnTo>
                        <a:lnTo>
                          <a:pt x="163" y="246"/>
                        </a:lnTo>
                        <a:lnTo>
                          <a:pt x="157" y="237"/>
                        </a:lnTo>
                        <a:lnTo>
                          <a:pt x="155" y="232"/>
                        </a:lnTo>
                        <a:lnTo>
                          <a:pt x="155" y="227"/>
                        </a:lnTo>
                        <a:lnTo>
                          <a:pt x="155" y="227"/>
                        </a:lnTo>
                        <a:close/>
                      </a:path>
                    </a:pathLst>
                  </a:custGeom>
                  <a:solidFill>
                    <a:srgbClr val="E1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3" name="Freeform 133">
                    <a:extLst>
                      <a:ext uri="{FF2B5EF4-FFF2-40B4-BE49-F238E27FC236}">
                        <a16:creationId xmlns:a16="http://schemas.microsoft.com/office/drawing/2014/main" id="{9AD19968-E148-49CA-BB97-2E0F65BCB1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57" y="3934"/>
                    <a:ext cx="128" cy="94"/>
                  </a:xfrm>
                  <a:custGeom>
                    <a:avLst/>
                    <a:gdLst>
                      <a:gd name="T0" fmla="*/ 0 w 128"/>
                      <a:gd name="T1" fmla="*/ 27 h 94"/>
                      <a:gd name="T2" fmla="*/ 0 w 128"/>
                      <a:gd name="T3" fmla="*/ 27 h 94"/>
                      <a:gd name="T4" fmla="*/ 54 w 128"/>
                      <a:gd name="T5" fmla="*/ 60 h 94"/>
                      <a:gd name="T6" fmla="*/ 54 w 128"/>
                      <a:gd name="T7" fmla="*/ 60 h 94"/>
                      <a:gd name="T8" fmla="*/ 76 w 128"/>
                      <a:gd name="T9" fmla="*/ 72 h 94"/>
                      <a:gd name="T10" fmla="*/ 97 w 128"/>
                      <a:gd name="T11" fmla="*/ 84 h 94"/>
                      <a:gd name="T12" fmla="*/ 121 w 128"/>
                      <a:gd name="T13" fmla="*/ 94 h 94"/>
                      <a:gd name="T14" fmla="*/ 128 w 128"/>
                      <a:gd name="T15" fmla="*/ 47 h 94"/>
                      <a:gd name="T16" fmla="*/ 128 w 128"/>
                      <a:gd name="T17" fmla="*/ 47 h 94"/>
                      <a:gd name="T18" fmla="*/ 111 w 128"/>
                      <a:gd name="T19" fmla="*/ 40 h 94"/>
                      <a:gd name="T20" fmla="*/ 74 w 128"/>
                      <a:gd name="T21" fmla="*/ 27 h 94"/>
                      <a:gd name="T22" fmla="*/ 74 w 128"/>
                      <a:gd name="T23" fmla="*/ 27 h 94"/>
                      <a:gd name="T24" fmla="*/ 55 w 128"/>
                      <a:gd name="T25" fmla="*/ 18 h 94"/>
                      <a:gd name="T26" fmla="*/ 40 w 128"/>
                      <a:gd name="T27" fmla="*/ 10 h 94"/>
                      <a:gd name="T28" fmla="*/ 27 w 128"/>
                      <a:gd name="T29" fmla="*/ 0 h 94"/>
                      <a:gd name="T30" fmla="*/ 0 w 128"/>
                      <a:gd name="T31" fmla="*/ 27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28" h="9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54" y="60"/>
                        </a:lnTo>
                        <a:lnTo>
                          <a:pt x="54" y="60"/>
                        </a:lnTo>
                        <a:lnTo>
                          <a:pt x="76" y="72"/>
                        </a:lnTo>
                        <a:lnTo>
                          <a:pt x="97" y="84"/>
                        </a:lnTo>
                        <a:lnTo>
                          <a:pt x="121" y="94"/>
                        </a:lnTo>
                        <a:lnTo>
                          <a:pt x="128" y="47"/>
                        </a:lnTo>
                        <a:lnTo>
                          <a:pt x="128" y="47"/>
                        </a:lnTo>
                        <a:lnTo>
                          <a:pt x="111" y="40"/>
                        </a:lnTo>
                        <a:lnTo>
                          <a:pt x="74" y="27"/>
                        </a:lnTo>
                        <a:lnTo>
                          <a:pt x="74" y="27"/>
                        </a:lnTo>
                        <a:lnTo>
                          <a:pt x="55" y="18"/>
                        </a:lnTo>
                        <a:lnTo>
                          <a:pt x="40" y="10"/>
                        </a:lnTo>
                        <a:lnTo>
                          <a:pt x="27" y="0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4" name="Freeform 134">
                    <a:extLst>
                      <a:ext uri="{FF2B5EF4-FFF2-40B4-BE49-F238E27FC236}">
                        <a16:creationId xmlns:a16="http://schemas.microsoft.com/office/drawing/2014/main" id="{1ADBFFE2-D304-4570-B5B7-8A41CA8DD6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13" y="3934"/>
                    <a:ext cx="128" cy="94"/>
                  </a:xfrm>
                  <a:custGeom>
                    <a:avLst/>
                    <a:gdLst>
                      <a:gd name="T0" fmla="*/ 128 w 128"/>
                      <a:gd name="T1" fmla="*/ 27 h 94"/>
                      <a:gd name="T2" fmla="*/ 128 w 128"/>
                      <a:gd name="T3" fmla="*/ 27 h 94"/>
                      <a:gd name="T4" fmla="*/ 74 w 128"/>
                      <a:gd name="T5" fmla="*/ 60 h 94"/>
                      <a:gd name="T6" fmla="*/ 74 w 128"/>
                      <a:gd name="T7" fmla="*/ 60 h 94"/>
                      <a:gd name="T8" fmla="*/ 54 w 128"/>
                      <a:gd name="T9" fmla="*/ 72 h 94"/>
                      <a:gd name="T10" fmla="*/ 32 w 128"/>
                      <a:gd name="T11" fmla="*/ 84 h 94"/>
                      <a:gd name="T12" fmla="*/ 7 w 128"/>
                      <a:gd name="T13" fmla="*/ 94 h 94"/>
                      <a:gd name="T14" fmla="*/ 0 w 128"/>
                      <a:gd name="T15" fmla="*/ 47 h 94"/>
                      <a:gd name="T16" fmla="*/ 0 w 128"/>
                      <a:gd name="T17" fmla="*/ 47 h 94"/>
                      <a:gd name="T18" fmla="*/ 19 w 128"/>
                      <a:gd name="T19" fmla="*/ 40 h 94"/>
                      <a:gd name="T20" fmla="*/ 54 w 128"/>
                      <a:gd name="T21" fmla="*/ 27 h 94"/>
                      <a:gd name="T22" fmla="*/ 54 w 128"/>
                      <a:gd name="T23" fmla="*/ 27 h 94"/>
                      <a:gd name="T24" fmla="*/ 73 w 128"/>
                      <a:gd name="T25" fmla="*/ 18 h 94"/>
                      <a:gd name="T26" fmla="*/ 88 w 128"/>
                      <a:gd name="T27" fmla="*/ 10 h 94"/>
                      <a:gd name="T28" fmla="*/ 101 w 128"/>
                      <a:gd name="T29" fmla="*/ 0 h 94"/>
                      <a:gd name="T30" fmla="*/ 128 w 128"/>
                      <a:gd name="T31" fmla="*/ 27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</a:cxnLst>
                    <a:rect l="0" t="0" r="r" b="b"/>
                    <a:pathLst>
                      <a:path w="128" h="94">
                        <a:moveTo>
                          <a:pt x="128" y="27"/>
                        </a:moveTo>
                        <a:lnTo>
                          <a:pt x="128" y="27"/>
                        </a:lnTo>
                        <a:lnTo>
                          <a:pt x="74" y="60"/>
                        </a:lnTo>
                        <a:lnTo>
                          <a:pt x="74" y="60"/>
                        </a:lnTo>
                        <a:lnTo>
                          <a:pt x="54" y="72"/>
                        </a:lnTo>
                        <a:lnTo>
                          <a:pt x="32" y="84"/>
                        </a:lnTo>
                        <a:lnTo>
                          <a:pt x="7" y="94"/>
                        </a:lnTo>
                        <a:lnTo>
                          <a:pt x="0" y="47"/>
                        </a:lnTo>
                        <a:lnTo>
                          <a:pt x="0" y="47"/>
                        </a:lnTo>
                        <a:lnTo>
                          <a:pt x="19" y="40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73" y="18"/>
                        </a:lnTo>
                        <a:lnTo>
                          <a:pt x="88" y="10"/>
                        </a:lnTo>
                        <a:lnTo>
                          <a:pt x="101" y="0"/>
                        </a:lnTo>
                        <a:lnTo>
                          <a:pt x="128" y="27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5" name="Freeform 135">
                    <a:extLst>
                      <a:ext uri="{FF2B5EF4-FFF2-40B4-BE49-F238E27FC236}">
                        <a16:creationId xmlns:a16="http://schemas.microsoft.com/office/drawing/2014/main" id="{EF3213A9-C42E-40B5-9E86-6B982022023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23" y="3994"/>
                    <a:ext cx="128" cy="101"/>
                  </a:xfrm>
                  <a:custGeom>
                    <a:avLst/>
                    <a:gdLst>
                      <a:gd name="T0" fmla="*/ 14 w 128"/>
                      <a:gd name="T1" fmla="*/ 0 h 101"/>
                      <a:gd name="T2" fmla="*/ 14 w 128"/>
                      <a:gd name="T3" fmla="*/ 0 h 101"/>
                      <a:gd name="T4" fmla="*/ 27 w 128"/>
                      <a:gd name="T5" fmla="*/ 12 h 101"/>
                      <a:gd name="T6" fmla="*/ 42 w 128"/>
                      <a:gd name="T7" fmla="*/ 22 h 101"/>
                      <a:gd name="T8" fmla="*/ 61 w 128"/>
                      <a:gd name="T9" fmla="*/ 34 h 101"/>
                      <a:gd name="T10" fmla="*/ 61 w 128"/>
                      <a:gd name="T11" fmla="*/ 34 h 101"/>
                      <a:gd name="T12" fmla="*/ 128 w 128"/>
                      <a:gd name="T13" fmla="*/ 67 h 101"/>
                      <a:gd name="T14" fmla="*/ 101 w 128"/>
                      <a:gd name="T15" fmla="*/ 101 h 101"/>
                      <a:gd name="T16" fmla="*/ 101 w 128"/>
                      <a:gd name="T17" fmla="*/ 101 h 101"/>
                      <a:gd name="T18" fmla="*/ 76 w 128"/>
                      <a:gd name="T19" fmla="*/ 91 h 101"/>
                      <a:gd name="T20" fmla="*/ 56 w 128"/>
                      <a:gd name="T21" fmla="*/ 82 h 101"/>
                      <a:gd name="T22" fmla="*/ 41 w 128"/>
                      <a:gd name="T23" fmla="*/ 74 h 101"/>
                      <a:gd name="T24" fmla="*/ 0 w 128"/>
                      <a:gd name="T25" fmla="*/ 47 h 101"/>
                      <a:gd name="T26" fmla="*/ 14 w 128"/>
                      <a:gd name="T27" fmla="*/ 0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28" h="101">
                        <a:moveTo>
                          <a:pt x="14" y="0"/>
                        </a:moveTo>
                        <a:lnTo>
                          <a:pt x="14" y="0"/>
                        </a:lnTo>
                        <a:lnTo>
                          <a:pt x="27" y="12"/>
                        </a:lnTo>
                        <a:lnTo>
                          <a:pt x="42" y="22"/>
                        </a:lnTo>
                        <a:lnTo>
                          <a:pt x="61" y="34"/>
                        </a:lnTo>
                        <a:lnTo>
                          <a:pt x="61" y="34"/>
                        </a:lnTo>
                        <a:lnTo>
                          <a:pt x="128" y="67"/>
                        </a:lnTo>
                        <a:lnTo>
                          <a:pt x="101" y="101"/>
                        </a:lnTo>
                        <a:lnTo>
                          <a:pt x="101" y="101"/>
                        </a:lnTo>
                        <a:lnTo>
                          <a:pt x="76" y="91"/>
                        </a:lnTo>
                        <a:lnTo>
                          <a:pt x="56" y="82"/>
                        </a:lnTo>
                        <a:lnTo>
                          <a:pt x="41" y="74"/>
                        </a:lnTo>
                        <a:lnTo>
                          <a:pt x="0" y="47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6" name="Freeform 136">
                    <a:extLst>
                      <a:ext uri="{FF2B5EF4-FFF2-40B4-BE49-F238E27FC236}">
                        <a16:creationId xmlns:a16="http://schemas.microsoft.com/office/drawing/2014/main" id="{B1B0DC91-F740-4C5A-B64D-CA053A64A0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47" y="3994"/>
                    <a:ext cx="128" cy="101"/>
                  </a:xfrm>
                  <a:custGeom>
                    <a:avLst/>
                    <a:gdLst>
                      <a:gd name="T0" fmla="*/ 114 w 128"/>
                      <a:gd name="T1" fmla="*/ 0 h 101"/>
                      <a:gd name="T2" fmla="*/ 114 w 128"/>
                      <a:gd name="T3" fmla="*/ 0 h 101"/>
                      <a:gd name="T4" fmla="*/ 102 w 128"/>
                      <a:gd name="T5" fmla="*/ 12 h 101"/>
                      <a:gd name="T6" fmla="*/ 87 w 128"/>
                      <a:gd name="T7" fmla="*/ 22 h 101"/>
                      <a:gd name="T8" fmla="*/ 67 w 128"/>
                      <a:gd name="T9" fmla="*/ 34 h 101"/>
                      <a:gd name="T10" fmla="*/ 67 w 128"/>
                      <a:gd name="T11" fmla="*/ 34 h 101"/>
                      <a:gd name="T12" fmla="*/ 0 w 128"/>
                      <a:gd name="T13" fmla="*/ 67 h 101"/>
                      <a:gd name="T14" fmla="*/ 27 w 128"/>
                      <a:gd name="T15" fmla="*/ 101 h 101"/>
                      <a:gd name="T16" fmla="*/ 27 w 128"/>
                      <a:gd name="T17" fmla="*/ 101 h 101"/>
                      <a:gd name="T18" fmla="*/ 52 w 128"/>
                      <a:gd name="T19" fmla="*/ 91 h 101"/>
                      <a:gd name="T20" fmla="*/ 72 w 128"/>
                      <a:gd name="T21" fmla="*/ 82 h 101"/>
                      <a:gd name="T22" fmla="*/ 87 w 128"/>
                      <a:gd name="T23" fmla="*/ 74 h 101"/>
                      <a:gd name="T24" fmla="*/ 128 w 128"/>
                      <a:gd name="T25" fmla="*/ 47 h 101"/>
                      <a:gd name="T26" fmla="*/ 114 w 128"/>
                      <a:gd name="T27" fmla="*/ 0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</a:cxnLst>
                    <a:rect l="0" t="0" r="r" b="b"/>
                    <a:pathLst>
                      <a:path w="128" h="101">
                        <a:moveTo>
                          <a:pt x="114" y="0"/>
                        </a:moveTo>
                        <a:lnTo>
                          <a:pt x="114" y="0"/>
                        </a:lnTo>
                        <a:lnTo>
                          <a:pt x="102" y="12"/>
                        </a:lnTo>
                        <a:lnTo>
                          <a:pt x="87" y="22"/>
                        </a:lnTo>
                        <a:lnTo>
                          <a:pt x="67" y="34"/>
                        </a:lnTo>
                        <a:lnTo>
                          <a:pt x="67" y="34"/>
                        </a:lnTo>
                        <a:lnTo>
                          <a:pt x="0" y="67"/>
                        </a:lnTo>
                        <a:lnTo>
                          <a:pt x="27" y="101"/>
                        </a:lnTo>
                        <a:lnTo>
                          <a:pt x="27" y="101"/>
                        </a:lnTo>
                        <a:lnTo>
                          <a:pt x="52" y="91"/>
                        </a:lnTo>
                        <a:lnTo>
                          <a:pt x="72" y="82"/>
                        </a:lnTo>
                        <a:lnTo>
                          <a:pt x="87" y="74"/>
                        </a:lnTo>
                        <a:lnTo>
                          <a:pt x="128" y="47"/>
                        </a:lnTo>
                        <a:lnTo>
                          <a:pt x="114" y="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7" name="Freeform 137">
                    <a:extLst>
                      <a:ext uri="{FF2B5EF4-FFF2-40B4-BE49-F238E27FC236}">
                        <a16:creationId xmlns:a16="http://schemas.microsoft.com/office/drawing/2014/main" id="{AB17F8CB-B48B-440D-BE89-6FC51905A4CE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889" y="3702"/>
                    <a:ext cx="247" cy="306"/>
                  </a:xfrm>
                  <a:custGeom>
                    <a:avLst/>
                    <a:gdLst>
                      <a:gd name="T0" fmla="*/ 92 w 247"/>
                      <a:gd name="T1" fmla="*/ 178 h 306"/>
                      <a:gd name="T2" fmla="*/ 96 w 247"/>
                      <a:gd name="T3" fmla="*/ 200 h 306"/>
                      <a:gd name="T4" fmla="*/ 106 w 247"/>
                      <a:gd name="T5" fmla="*/ 218 h 306"/>
                      <a:gd name="T6" fmla="*/ 89 w 247"/>
                      <a:gd name="T7" fmla="*/ 237 h 306"/>
                      <a:gd name="T8" fmla="*/ 72 w 247"/>
                      <a:gd name="T9" fmla="*/ 252 h 306"/>
                      <a:gd name="T10" fmla="*/ 42 w 247"/>
                      <a:gd name="T11" fmla="*/ 267 h 306"/>
                      <a:gd name="T12" fmla="*/ 52 w 247"/>
                      <a:gd name="T13" fmla="*/ 306 h 306"/>
                      <a:gd name="T14" fmla="*/ 74 w 247"/>
                      <a:gd name="T15" fmla="*/ 297 h 306"/>
                      <a:gd name="T16" fmla="*/ 101 w 247"/>
                      <a:gd name="T17" fmla="*/ 284 h 306"/>
                      <a:gd name="T18" fmla="*/ 141 w 247"/>
                      <a:gd name="T19" fmla="*/ 243 h 306"/>
                      <a:gd name="T20" fmla="*/ 151 w 247"/>
                      <a:gd name="T21" fmla="*/ 245 h 306"/>
                      <a:gd name="T22" fmla="*/ 160 w 247"/>
                      <a:gd name="T23" fmla="*/ 245 h 306"/>
                      <a:gd name="T24" fmla="*/ 187 w 247"/>
                      <a:gd name="T25" fmla="*/ 240 h 306"/>
                      <a:gd name="T26" fmla="*/ 207 w 247"/>
                      <a:gd name="T27" fmla="*/ 225 h 306"/>
                      <a:gd name="T28" fmla="*/ 222 w 247"/>
                      <a:gd name="T29" fmla="*/ 205 h 306"/>
                      <a:gd name="T30" fmla="*/ 227 w 247"/>
                      <a:gd name="T31" fmla="*/ 178 h 306"/>
                      <a:gd name="T32" fmla="*/ 225 w 247"/>
                      <a:gd name="T33" fmla="*/ 165 h 306"/>
                      <a:gd name="T34" fmla="*/ 217 w 247"/>
                      <a:gd name="T35" fmla="*/ 141 h 306"/>
                      <a:gd name="T36" fmla="*/ 208 w 247"/>
                      <a:gd name="T37" fmla="*/ 131 h 306"/>
                      <a:gd name="T38" fmla="*/ 234 w 247"/>
                      <a:gd name="T39" fmla="*/ 84 h 306"/>
                      <a:gd name="T40" fmla="*/ 237 w 247"/>
                      <a:gd name="T41" fmla="*/ 74 h 306"/>
                      <a:gd name="T42" fmla="*/ 244 w 247"/>
                      <a:gd name="T43" fmla="*/ 37 h 306"/>
                      <a:gd name="T44" fmla="*/ 200 w 247"/>
                      <a:gd name="T45" fmla="*/ 10 h 306"/>
                      <a:gd name="T46" fmla="*/ 198 w 247"/>
                      <a:gd name="T47" fmla="*/ 27 h 306"/>
                      <a:gd name="T48" fmla="*/ 193 w 247"/>
                      <a:gd name="T49" fmla="*/ 64 h 306"/>
                      <a:gd name="T50" fmla="*/ 183 w 247"/>
                      <a:gd name="T51" fmla="*/ 91 h 306"/>
                      <a:gd name="T52" fmla="*/ 171 w 247"/>
                      <a:gd name="T53" fmla="*/ 112 h 306"/>
                      <a:gd name="T54" fmla="*/ 160 w 247"/>
                      <a:gd name="T55" fmla="*/ 111 h 306"/>
                      <a:gd name="T56" fmla="*/ 150 w 247"/>
                      <a:gd name="T57" fmla="*/ 111 h 306"/>
                      <a:gd name="T58" fmla="*/ 35 w 247"/>
                      <a:gd name="T59" fmla="*/ 0 h 306"/>
                      <a:gd name="T60" fmla="*/ 102 w 247"/>
                      <a:gd name="T61" fmla="*/ 143 h 306"/>
                      <a:gd name="T62" fmla="*/ 99 w 247"/>
                      <a:gd name="T63" fmla="*/ 149 h 306"/>
                      <a:gd name="T64" fmla="*/ 92 w 247"/>
                      <a:gd name="T65" fmla="*/ 168 h 306"/>
                      <a:gd name="T66" fmla="*/ 92 w 247"/>
                      <a:gd name="T67" fmla="*/ 178 h 306"/>
                      <a:gd name="T68" fmla="*/ 133 w 247"/>
                      <a:gd name="T69" fmla="*/ 178 h 306"/>
                      <a:gd name="T70" fmla="*/ 134 w 247"/>
                      <a:gd name="T71" fmla="*/ 168 h 306"/>
                      <a:gd name="T72" fmla="*/ 150 w 247"/>
                      <a:gd name="T73" fmla="*/ 153 h 306"/>
                      <a:gd name="T74" fmla="*/ 160 w 247"/>
                      <a:gd name="T75" fmla="*/ 151 h 306"/>
                      <a:gd name="T76" fmla="*/ 165 w 247"/>
                      <a:gd name="T77" fmla="*/ 151 h 306"/>
                      <a:gd name="T78" fmla="*/ 178 w 247"/>
                      <a:gd name="T79" fmla="*/ 159 h 306"/>
                      <a:gd name="T80" fmla="*/ 187 w 247"/>
                      <a:gd name="T81" fmla="*/ 173 h 306"/>
                      <a:gd name="T82" fmla="*/ 187 w 247"/>
                      <a:gd name="T83" fmla="*/ 178 h 306"/>
                      <a:gd name="T84" fmla="*/ 185 w 247"/>
                      <a:gd name="T85" fmla="*/ 188 h 306"/>
                      <a:gd name="T86" fmla="*/ 170 w 247"/>
                      <a:gd name="T87" fmla="*/ 203 h 306"/>
                      <a:gd name="T88" fmla="*/ 160 w 247"/>
                      <a:gd name="T89" fmla="*/ 205 h 306"/>
                      <a:gd name="T90" fmla="*/ 155 w 247"/>
                      <a:gd name="T91" fmla="*/ 205 h 306"/>
                      <a:gd name="T92" fmla="*/ 141 w 247"/>
                      <a:gd name="T93" fmla="*/ 196 h 306"/>
                      <a:gd name="T94" fmla="*/ 133 w 247"/>
                      <a:gd name="T95" fmla="*/ 183 h 306"/>
                      <a:gd name="T96" fmla="*/ 133 w 247"/>
                      <a:gd name="T97" fmla="*/ 178 h 3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</a:cxnLst>
                    <a:rect l="0" t="0" r="r" b="b"/>
                    <a:pathLst>
                      <a:path w="247" h="306">
                        <a:moveTo>
                          <a:pt x="92" y="178"/>
                        </a:moveTo>
                        <a:lnTo>
                          <a:pt x="92" y="178"/>
                        </a:lnTo>
                        <a:lnTo>
                          <a:pt x="94" y="190"/>
                        </a:lnTo>
                        <a:lnTo>
                          <a:pt x="96" y="200"/>
                        </a:lnTo>
                        <a:lnTo>
                          <a:pt x="101" y="210"/>
                        </a:lnTo>
                        <a:lnTo>
                          <a:pt x="106" y="218"/>
                        </a:lnTo>
                        <a:lnTo>
                          <a:pt x="106" y="218"/>
                        </a:lnTo>
                        <a:lnTo>
                          <a:pt x="89" y="237"/>
                        </a:lnTo>
                        <a:lnTo>
                          <a:pt x="72" y="252"/>
                        </a:lnTo>
                        <a:lnTo>
                          <a:pt x="72" y="252"/>
                        </a:lnTo>
                        <a:lnTo>
                          <a:pt x="57" y="260"/>
                        </a:lnTo>
                        <a:lnTo>
                          <a:pt x="42" y="267"/>
                        </a:lnTo>
                        <a:lnTo>
                          <a:pt x="25" y="272"/>
                        </a:lnTo>
                        <a:lnTo>
                          <a:pt x="52" y="306"/>
                        </a:lnTo>
                        <a:lnTo>
                          <a:pt x="52" y="306"/>
                        </a:lnTo>
                        <a:lnTo>
                          <a:pt x="74" y="297"/>
                        </a:lnTo>
                        <a:lnTo>
                          <a:pt x="92" y="289"/>
                        </a:lnTo>
                        <a:lnTo>
                          <a:pt x="101" y="284"/>
                        </a:lnTo>
                        <a:lnTo>
                          <a:pt x="106" y="279"/>
                        </a:lnTo>
                        <a:lnTo>
                          <a:pt x="141" y="243"/>
                        </a:lnTo>
                        <a:lnTo>
                          <a:pt x="141" y="243"/>
                        </a:lnTo>
                        <a:lnTo>
                          <a:pt x="151" y="245"/>
                        </a:lnTo>
                        <a:lnTo>
                          <a:pt x="160" y="245"/>
                        </a:lnTo>
                        <a:lnTo>
                          <a:pt x="160" y="245"/>
                        </a:lnTo>
                        <a:lnTo>
                          <a:pt x="173" y="243"/>
                        </a:lnTo>
                        <a:lnTo>
                          <a:pt x="187" y="240"/>
                        </a:lnTo>
                        <a:lnTo>
                          <a:pt x="197" y="233"/>
                        </a:lnTo>
                        <a:lnTo>
                          <a:pt x="207" y="225"/>
                        </a:lnTo>
                        <a:lnTo>
                          <a:pt x="215" y="215"/>
                        </a:lnTo>
                        <a:lnTo>
                          <a:pt x="222" y="205"/>
                        </a:lnTo>
                        <a:lnTo>
                          <a:pt x="225" y="191"/>
                        </a:lnTo>
                        <a:lnTo>
                          <a:pt x="227" y="178"/>
                        </a:lnTo>
                        <a:lnTo>
                          <a:pt x="227" y="178"/>
                        </a:lnTo>
                        <a:lnTo>
                          <a:pt x="225" y="165"/>
                        </a:lnTo>
                        <a:lnTo>
                          <a:pt x="222" y="153"/>
                        </a:lnTo>
                        <a:lnTo>
                          <a:pt x="217" y="141"/>
                        </a:lnTo>
                        <a:lnTo>
                          <a:pt x="208" y="131"/>
                        </a:lnTo>
                        <a:lnTo>
                          <a:pt x="208" y="131"/>
                        </a:lnTo>
                        <a:lnTo>
                          <a:pt x="222" y="109"/>
                        </a:lnTo>
                        <a:lnTo>
                          <a:pt x="234" y="84"/>
                        </a:lnTo>
                        <a:lnTo>
                          <a:pt x="234" y="84"/>
                        </a:lnTo>
                        <a:lnTo>
                          <a:pt x="237" y="74"/>
                        </a:lnTo>
                        <a:lnTo>
                          <a:pt x="240" y="62"/>
                        </a:lnTo>
                        <a:lnTo>
                          <a:pt x="244" y="37"/>
                        </a:lnTo>
                        <a:lnTo>
                          <a:pt x="247" y="10"/>
                        </a:lnTo>
                        <a:lnTo>
                          <a:pt x="200" y="10"/>
                        </a:lnTo>
                        <a:lnTo>
                          <a:pt x="200" y="10"/>
                        </a:lnTo>
                        <a:lnTo>
                          <a:pt x="198" y="27"/>
                        </a:lnTo>
                        <a:lnTo>
                          <a:pt x="193" y="64"/>
                        </a:lnTo>
                        <a:lnTo>
                          <a:pt x="193" y="64"/>
                        </a:lnTo>
                        <a:lnTo>
                          <a:pt x="190" y="79"/>
                        </a:lnTo>
                        <a:lnTo>
                          <a:pt x="183" y="91"/>
                        </a:lnTo>
                        <a:lnTo>
                          <a:pt x="176" y="102"/>
                        </a:lnTo>
                        <a:lnTo>
                          <a:pt x="171" y="112"/>
                        </a:lnTo>
                        <a:lnTo>
                          <a:pt x="171" y="112"/>
                        </a:lnTo>
                        <a:lnTo>
                          <a:pt x="160" y="111"/>
                        </a:lnTo>
                        <a:lnTo>
                          <a:pt x="160" y="111"/>
                        </a:lnTo>
                        <a:lnTo>
                          <a:pt x="150" y="111"/>
                        </a:lnTo>
                        <a:lnTo>
                          <a:pt x="141" y="112"/>
                        </a:lnTo>
                        <a:lnTo>
                          <a:pt x="35" y="0"/>
                        </a:lnTo>
                        <a:lnTo>
                          <a:pt x="0" y="32"/>
                        </a:lnTo>
                        <a:lnTo>
                          <a:pt x="102" y="143"/>
                        </a:lnTo>
                        <a:lnTo>
                          <a:pt x="102" y="143"/>
                        </a:lnTo>
                        <a:lnTo>
                          <a:pt x="99" y="149"/>
                        </a:lnTo>
                        <a:lnTo>
                          <a:pt x="96" y="159"/>
                        </a:lnTo>
                        <a:lnTo>
                          <a:pt x="92" y="168"/>
                        </a:lnTo>
                        <a:lnTo>
                          <a:pt x="92" y="178"/>
                        </a:lnTo>
                        <a:lnTo>
                          <a:pt x="92" y="178"/>
                        </a:lnTo>
                        <a:close/>
                        <a:moveTo>
                          <a:pt x="133" y="178"/>
                        </a:moveTo>
                        <a:lnTo>
                          <a:pt x="133" y="178"/>
                        </a:lnTo>
                        <a:lnTo>
                          <a:pt x="133" y="173"/>
                        </a:lnTo>
                        <a:lnTo>
                          <a:pt x="134" y="168"/>
                        </a:lnTo>
                        <a:lnTo>
                          <a:pt x="141" y="159"/>
                        </a:lnTo>
                        <a:lnTo>
                          <a:pt x="150" y="153"/>
                        </a:lnTo>
                        <a:lnTo>
                          <a:pt x="155" y="151"/>
                        </a:lnTo>
                        <a:lnTo>
                          <a:pt x="160" y="151"/>
                        </a:lnTo>
                        <a:lnTo>
                          <a:pt x="160" y="151"/>
                        </a:lnTo>
                        <a:lnTo>
                          <a:pt x="165" y="151"/>
                        </a:lnTo>
                        <a:lnTo>
                          <a:pt x="170" y="153"/>
                        </a:lnTo>
                        <a:lnTo>
                          <a:pt x="178" y="159"/>
                        </a:lnTo>
                        <a:lnTo>
                          <a:pt x="185" y="168"/>
                        </a:lnTo>
                        <a:lnTo>
                          <a:pt x="187" y="173"/>
                        </a:lnTo>
                        <a:lnTo>
                          <a:pt x="187" y="178"/>
                        </a:lnTo>
                        <a:lnTo>
                          <a:pt x="187" y="178"/>
                        </a:lnTo>
                        <a:lnTo>
                          <a:pt x="187" y="183"/>
                        </a:lnTo>
                        <a:lnTo>
                          <a:pt x="185" y="188"/>
                        </a:lnTo>
                        <a:lnTo>
                          <a:pt x="178" y="196"/>
                        </a:lnTo>
                        <a:lnTo>
                          <a:pt x="170" y="203"/>
                        </a:lnTo>
                        <a:lnTo>
                          <a:pt x="165" y="205"/>
                        </a:lnTo>
                        <a:lnTo>
                          <a:pt x="160" y="205"/>
                        </a:lnTo>
                        <a:lnTo>
                          <a:pt x="160" y="205"/>
                        </a:lnTo>
                        <a:lnTo>
                          <a:pt x="155" y="205"/>
                        </a:lnTo>
                        <a:lnTo>
                          <a:pt x="150" y="203"/>
                        </a:lnTo>
                        <a:lnTo>
                          <a:pt x="141" y="196"/>
                        </a:lnTo>
                        <a:lnTo>
                          <a:pt x="134" y="188"/>
                        </a:lnTo>
                        <a:lnTo>
                          <a:pt x="133" y="183"/>
                        </a:lnTo>
                        <a:lnTo>
                          <a:pt x="133" y="178"/>
                        </a:lnTo>
                        <a:lnTo>
                          <a:pt x="133" y="178"/>
                        </a:lnTo>
                        <a:close/>
                      </a:path>
                    </a:pathLst>
                  </a:custGeom>
                  <a:solidFill>
                    <a:srgbClr val="E1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8" name="Freeform 138">
                    <a:extLst>
                      <a:ext uri="{FF2B5EF4-FFF2-40B4-BE49-F238E27FC236}">
                        <a16:creationId xmlns:a16="http://schemas.microsoft.com/office/drawing/2014/main" id="{D353B8BC-E210-45CD-8FC9-686E47A0699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44" y="2462"/>
                    <a:ext cx="767" cy="840"/>
                  </a:xfrm>
                  <a:custGeom>
                    <a:avLst/>
                    <a:gdLst>
                      <a:gd name="T0" fmla="*/ 0 w 767"/>
                      <a:gd name="T1" fmla="*/ 420 h 840"/>
                      <a:gd name="T2" fmla="*/ 9 w 767"/>
                      <a:gd name="T3" fmla="*/ 336 h 840"/>
                      <a:gd name="T4" fmla="*/ 31 w 767"/>
                      <a:gd name="T5" fmla="*/ 257 h 840"/>
                      <a:gd name="T6" fmla="*/ 66 w 767"/>
                      <a:gd name="T7" fmla="*/ 185 h 840"/>
                      <a:gd name="T8" fmla="*/ 113 w 767"/>
                      <a:gd name="T9" fmla="*/ 123 h 840"/>
                      <a:gd name="T10" fmla="*/ 170 w 767"/>
                      <a:gd name="T11" fmla="*/ 73 h 840"/>
                      <a:gd name="T12" fmla="*/ 234 w 767"/>
                      <a:gd name="T13" fmla="*/ 34 h 840"/>
                      <a:gd name="T14" fmla="*/ 288 w 767"/>
                      <a:gd name="T15" fmla="*/ 14 h 840"/>
                      <a:gd name="T16" fmla="*/ 325 w 767"/>
                      <a:gd name="T17" fmla="*/ 5 h 840"/>
                      <a:gd name="T18" fmla="*/ 363 w 767"/>
                      <a:gd name="T19" fmla="*/ 0 h 840"/>
                      <a:gd name="T20" fmla="*/ 384 w 767"/>
                      <a:gd name="T21" fmla="*/ 0 h 840"/>
                      <a:gd name="T22" fmla="*/ 422 w 767"/>
                      <a:gd name="T23" fmla="*/ 2 h 840"/>
                      <a:gd name="T24" fmla="*/ 461 w 767"/>
                      <a:gd name="T25" fmla="*/ 9 h 840"/>
                      <a:gd name="T26" fmla="*/ 498 w 767"/>
                      <a:gd name="T27" fmla="*/ 19 h 840"/>
                      <a:gd name="T28" fmla="*/ 567 w 767"/>
                      <a:gd name="T29" fmla="*/ 51 h 840"/>
                      <a:gd name="T30" fmla="*/ 627 w 767"/>
                      <a:gd name="T31" fmla="*/ 96 h 840"/>
                      <a:gd name="T32" fmla="*/ 679 w 767"/>
                      <a:gd name="T33" fmla="*/ 153 h 840"/>
                      <a:gd name="T34" fmla="*/ 720 w 767"/>
                      <a:gd name="T35" fmla="*/ 220 h 840"/>
                      <a:gd name="T36" fmla="*/ 750 w 767"/>
                      <a:gd name="T37" fmla="*/ 296 h 840"/>
                      <a:gd name="T38" fmla="*/ 765 w 767"/>
                      <a:gd name="T39" fmla="*/ 377 h 840"/>
                      <a:gd name="T40" fmla="*/ 767 w 767"/>
                      <a:gd name="T41" fmla="*/ 420 h 840"/>
                      <a:gd name="T42" fmla="*/ 758 w 767"/>
                      <a:gd name="T43" fmla="*/ 504 h 840"/>
                      <a:gd name="T44" fmla="*/ 737 w 767"/>
                      <a:gd name="T45" fmla="*/ 583 h 840"/>
                      <a:gd name="T46" fmla="*/ 701 w 767"/>
                      <a:gd name="T47" fmla="*/ 655 h 840"/>
                      <a:gd name="T48" fmla="*/ 654 w 767"/>
                      <a:gd name="T49" fmla="*/ 718 h 840"/>
                      <a:gd name="T50" fmla="*/ 597 w 767"/>
                      <a:gd name="T51" fmla="*/ 768 h 840"/>
                      <a:gd name="T52" fmla="*/ 533 w 767"/>
                      <a:gd name="T53" fmla="*/ 807 h 840"/>
                      <a:gd name="T54" fmla="*/ 479 w 767"/>
                      <a:gd name="T55" fmla="*/ 827 h 840"/>
                      <a:gd name="T56" fmla="*/ 442 w 767"/>
                      <a:gd name="T57" fmla="*/ 835 h 840"/>
                      <a:gd name="T58" fmla="*/ 404 w 767"/>
                      <a:gd name="T59" fmla="*/ 840 h 840"/>
                      <a:gd name="T60" fmla="*/ 384 w 767"/>
                      <a:gd name="T61" fmla="*/ 840 h 840"/>
                      <a:gd name="T62" fmla="*/ 345 w 767"/>
                      <a:gd name="T63" fmla="*/ 838 h 840"/>
                      <a:gd name="T64" fmla="*/ 306 w 767"/>
                      <a:gd name="T65" fmla="*/ 832 h 840"/>
                      <a:gd name="T66" fmla="*/ 269 w 767"/>
                      <a:gd name="T67" fmla="*/ 822 h 840"/>
                      <a:gd name="T68" fmla="*/ 200 w 767"/>
                      <a:gd name="T69" fmla="*/ 790 h 840"/>
                      <a:gd name="T70" fmla="*/ 140 w 767"/>
                      <a:gd name="T71" fmla="*/ 744 h 840"/>
                      <a:gd name="T72" fmla="*/ 88 w 767"/>
                      <a:gd name="T73" fmla="*/ 687 h 840"/>
                      <a:gd name="T74" fmla="*/ 47 w 767"/>
                      <a:gd name="T75" fmla="*/ 620 h 840"/>
                      <a:gd name="T76" fmla="*/ 17 w 767"/>
                      <a:gd name="T77" fmla="*/ 545 h 840"/>
                      <a:gd name="T78" fmla="*/ 2 w 767"/>
                      <a:gd name="T79" fmla="*/ 464 h 840"/>
                      <a:gd name="T80" fmla="*/ 0 w 767"/>
                      <a:gd name="T81" fmla="*/ 420 h 8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767" h="840">
                        <a:moveTo>
                          <a:pt x="0" y="420"/>
                        </a:moveTo>
                        <a:lnTo>
                          <a:pt x="0" y="420"/>
                        </a:lnTo>
                        <a:lnTo>
                          <a:pt x="2" y="377"/>
                        </a:lnTo>
                        <a:lnTo>
                          <a:pt x="9" y="336"/>
                        </a:lnTo>
                        <a:lnTo>
                          <a:pt x="17" y="296"/>
                        </a:lnTo>
                        <a:lnTo>
                          <a:pt x="31" y="257"/>
                        </a:lnTo>
                        <a:lnTo>
                          <a:pt x="47" y="220"/>
                        </a:lnTo>
                        <a:lnTo>
                          <a:pt x="66" y="185"/>
                        </a:lnTo>
                        <a:lnTo>
                          <a:pt x="88" y="153"/>
                        </a:lnTo>
                        <a:lnTo>
                          <a:pt x="113" y="123"/>
                        </a:lnTo>
                        <a:lnTo>
                          <a:pt x="140" y="96"/>
                        </a:lnTo>
                        <a:lnTo>
                          <a:pt x="170" y="73"/>
                        </a:lnTo>
                        <a:lnTo>
                          <a:pt x="200" y="51"/>
                        </a:lnTo>
                        <a:lnTo>
                          <a:pt x="234" y="34"/>
                        </a:lnTo>
                        <a:lnTo>
                          <a:pt x="269" y="19"/>
                        </a:lnTo>
                        <a:lnTo>
                          <a:pt x="288" y="14"/>
                        </a:lnTo>
                        <a:lnTo>
                          <a:pt x="306" y="9"/>
                        </a:lnTo>
                        <a:lnTo>
                          <a:pt x="325" y="5"/>
                        </a:lnTo>
                        <a:lnTo>
                          <a:pt x="345" y="2"/>
                        </a:lnTo>
                        <a:lnTo>
                          <a:pt x="363" y="0"/>
                        </a:lnTo>
                        <a:lnTo>
                          <a:pt x="384" y="0"/>
                        </a:lnTo>
                        <a:lnTo>
                          <a:pt x="384" y="0"/>
                        </a:lnTo>
                        <a:lnTo>
                          <a:pt x="404" y="0"/>
                        </a:lnTo>
                        <a:lnTo>
                          <a:pt x="422" y="2"/>
                        </a:lnTo>
                        <a:lnTo>
                          <a:pt x="442" y="5"/>
                        </a:lnTo>
                        <a:lnTo>
                          <a:pt x="461" y="9"/>
                        </a:lnTo>
                        <a:lnTo>
                          <a:pt x="479" y="14"/>
                        </a:lnTo>
                        <a:lnTo>
                          <a:pt x="498" y="19"/>
                        </a:lnTo>
                        <a:lnTo>
                          <a:pt x="533" y="34"/>
                        </a:lnTo>
                        <a:lnTo>
                          <a:pt x="567" y="51"/>
                        </a:lnTo>
                        <a:lnTo>
                          <a:pt x="597" y="73"/>
                        </a:lnTo>
                        <a:lnTo>
                          <a:pt x="627" y="96"/>
                        </a:lnTo>
                        <a:lnTo>
                          <a:pt x="654" y="123"/>
                        </a:lnTo>
                        <a:lnTo>
                          <a:pt x="679" y="153"/>
                        </a:lnTo>
                        <a:lnTo>
                          <a:pt x="701" y="185"/>
                        </a:lnTo>
                        <a:lnTo>
                          <a:pt x="720" y="220"/>
                        </a:lnTo>
                        <a:lnTo>
                          <a:pt x="737" y="257"/>
                        </a:lnTo>
                        <a:lnTo>
                          <a:pt x="750" y="296"/>
                        </a:lnTo>
                        <a:lnTo>
                          <a:pt x="758" y="336"/>
                        </a:lnTo>
                        <a:lnTo>
                          <a:pt x="765" y="377"/>
                        </a:lnTo>
                        <a:lnTo>
                          <a:pt x="767" y="420"/>
                        </a:lnTo>
                        <a:lnTo>
                          <a:pt x="767" y="420"/>
                        </a:lnTo>
                        <a:lnTo>
                          <a:pt x="765" y="464"/>
                        </a:lnTo>
                        <a:lnTo>
                          <a:pt x="758" y="504"/>
                        </a:lnTo>
                        <a:lnTo>
                          <a:pt x="750" y="545"/>
                        </a:lnTo>
                        <a:lnTo>
                          <a:pt x="737" y="583"/>
                        </a:lnTo>
                        <a:lnTo>
                          <a:pt x="720" y="620"/>
                        </a:lnTo>
                        <a:lnTo>
                          <a:pt x="701" y="655"/>
                        </a:lnTo>
                        <a:lnTo>
                          <a:pt x="679" y="687"/>
                        </a:lnTo>
                        <a:lnTo>
                          <a:pt x="654" y="718"/>
                        </a:lnTo>
                        <a:lnTo>
                          <a:pt x="627" y="744"/>
                        </a:lnTo>
                        <a:lnTo>
                          <a:pt x="597" y="768"/>
                        </a:lnTo>
                        <a:lnTo>
                          <a:pt x="567" y="790"/>
                        </a:lnTo>
                        <a:lnTo>
                          <a:pt x="533" y="807"/>
                        </a:lnTo>
                        <a:lnTo>
                          <a:pt x="498" y="822"/>
                        </a:lnTo>
                        <a:lnTo>
                          <a:pt x="479" y="827"/>
                        </a:lnTo>
                        <a:lnTo>
                          <a:pt x="461" y="832"/>
                        </a:lnTo>
                        <a:lnTo>
                          <a:pt x="442" y="835"/>
                        </a:lnTo>
                        <a:lnTo>
                          <a:pt x="422" y="838"/>
                        </a:lnTo>
                        <a:lnTo>
                          <a:pt x="404" y="840"/>
                        </a:lnTo>
                        <a:lnTo>
                          <a:pt x="384" y="840"/>
                        </a:lnTo>
                        <a:lnTo>
                          <a:pt x="384" y="840"/>
                        </a:lnTo>
                        <a:lnTo>
                          <a:pt x="363" y="840"/>
                        </a:lnTo>
                        <a:lnTo>
                          <a:pt x="345" y="838"/>
                        </a:lnTo>
                        <a:lnTo>
                          <a:pt x="325" y="835"/>
                        </a:lnTo>
                        <a:lnTo>
                          <a:pt x="306" y="832"/>
                        </a:lnTo>
                        <a:lnTo>
                          <a:pt x="288" y="827"/>
                        </a:lnTo>
                        <a:lnTo>
                          <a:pt x="269" y="822"/>
                        </a:lnTo>
                        <a:lnTo>
                          <a:pt x="234" y="807"/>
                        </a:lnTo>
                        <a:lnTo>
                          <a:pt x="200" y="790"/>
                        </a:lnTo>
                        <a:lnTo>
                          <a:pt x="170" y="768"/>
                        </a:lnTo>
                        <a:lnTo>
                          <a:pt x="140" y="744"/>
                        </a:lnTo>
                        <a:lnTo>
                          <a:pt x="113" y="718"/>
                        </a:lnTo>
                        <a:lnTo>
                          <a:pt x="88" y="687"/>
                        </a:lnTo>
                        <a:lnTo>
                          <a:pt x="66" y="655"/>
                        </a:lnTo>
                        <a:lnTo>
                          <a:pt x="47" y="620"/>
                        </a:lnTo>
                        <a:lnTo>
                          <a:pt x="31" y="583"/>
                        </a:lnTo>
                        <a:lnTo>
                          <a:pt x="17" y="545"/>
                        </a:lnTo>
                        <a:lnTo>
                          <a:pt x="9" y="504"/>
                        </a:lnTo>
                        <a:lnTo>
                          <a:pt x="2" y="464"/>
                        </a:lnTo>
                        <a:lnTo>
                          <a:pt x="0" y="420"/>
                        </a:lnTo>
                        <a:lnTo>
                          <a:pt x="0" y="420"/>
                        </a:lnTo>
                        <a:close/>
                      </a:path>
                    </a:pathLst>
                  </a:custGeom>
                  <a:solidFill>
                    <a:srgbClr val="C4002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9" name="Freeform 139">
                    <a:extLst>
                      <a:ext uri="{FF2B5EF4-FFF2-40B4-BE49-F238E27FC236}">
                        <a16:creationId xmlns:a16="http://schemas.microsoft.com/office/drawing/2014/main" id="{DE4E8A09-F51A-406D-AE98-3AAAC67F51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59" y="2570"/>
                    <a:ext cx="537" cy="625"/>
                  </a:xfrm>
                  <a:custGeom>
                    <a:avLst/>
                    <a:gdLst>
                      <a:gd name="T0" fmla="*/ 0 w 537"/>
                      <a:gd name="T1" fmla="*/ 312 h 625"/>
                      <a:gd name="T2" fmla="*/ 5 w 537"/>
                      <a:gd name="T3" fmla="*/ 250 h 625"/>
                      <a:gd name="T4" fmla="*/ 21 w 537"/>
                      <a:gd name="T5" fmla="*/ 191 h 625"/>
                      <a:gd name="T6" fmla="*/ 45 w 537"/>
                      <a:gd name="T7" fmla="*/ 138 h 625"/>
                      <a:gd name="T8" fmla="*/ 79 w 537"/>
                      <a:gd name="T9" fmla="*/ 91 h 625"/>
                      <a:gd name="T10" fmla="*/ 119 w 537"/>
                      <a:gd name="T11" fmla="*/ 54 h 625"/>
                      <a:gd name="T12" fmla="*/ 164 w 537"/>
                      <a:gd name="T13" fmla="*/ 25 h 625"/>
                      <a:gd name="T14" fmla="*/ 215 w 537"/>
                      <a:gd name="T15" fmla="*/ 7 h 625"/>
                      <a:gd name="T16" fmla="*/ 269 w 537"/>
                      <a:gd name="T17" fmla="*/ 0 h 625"/>
                      <a:gd name="T18" fmla="*/ 295 w 537"/>
                      <a:gd name="T19" fmla="*/ 2 h 625"/>
                      <a:gd name="T20" fmla="*/ 349 w 537"/>
                      <a:gd name="T21" fmla="*/ 13 h 625"/>
                      <a:gd name="T22" fmla="*/ 396 w 537"/>
                      <a:gd name="T23" fmla="*/ 37 h 625"/>
                      <a:gd name="T24" fmla="*/ 440 w 537"/>
                      <a:gd name="T25" fmla="*/ 70 h 625"/>
                      <a:gd name="T26" fmla="*/ 475 w 537"/>
                      <a:gd name="T27" fmla="*/ 114 h 625"/>
                      <a:gd name="T28" fmla="*/ 506 w 537"/>
                      <a:gd name="T29" fmla="*/ 163 h 625"/>
                      <a:gd name="T30" fmla="*/ 526 w 537"/>
                      <a:gd name="T31" fmla="*/ 220 h 625"/>
                      <a:gd name="T32" fmla="*/ 536 w 537"/>
                      <a:gd name="T33" fmla="*/ 280 h 625"/>
                      <a:gd name="T34" fmla="*/ 537 w 537"/>
                      <a:gd name="T35" fmla="*/ 312 h 625"/>
                      <a:gd name="T36" fmla="*/ 532 w 537"/>
                      <a:gd name="T37" fmla="*/ 374 h 625"/>
                      <a:gd name="T38" fmla="*/ 516 w 537"/>
                      <a:gd name="T39" fmla="*/ 433 h 625"/>
                      <a:gd name="T40" fmla="*/ 492 w 537"/>
                      <a:gd name="T41" fmla="*/ 487 h 625"/>
                      <a:gd name="T42" fmla="*/ 458 w 537"/>
                      <a:gd name="T43" fmla="*/ 534 h 625"/>
                      <a:gd name="T44" fmla="*/ 418 w 537"/>
                      <a:gd name="T45" fmla="*/ 571 h 625"/>
                      <a:gd name="T46" fmla="*/ 373 w 537"/>
                      <a:gd name="T47" fmla="*/ 599 h 625"/>
                      <a:gd name="T48" fmla="*/ 322 w 537"/>
                      <a:gd name="T49" fmla="*/ 618 h 625"/>
                      <a:gd name="T50" fmla="*/ 269 w 537"/>
                      <a:gd name="T51" fmla="*/ 625 h 625"/>
                      <a:gd name="T52" fmla="*/ 242 w 537"/>
                      <a:gd name="T53" fmla="*/ 623 h 625"/>
                      <a:gd name="T54" fmla="*/ 188 w 537"/>
                      <a:gd name="T55" fmla="*/ 611 h 625"/>
                      <a:gd name="T56" fmla="*/ 141 w 537"/>
                      <a:gd name="T57" fmla="*/ 588 h 625"/>
                      <a:gd name="T58" fmla="*/ 97 w 537"/>
                      <a:gd name="T59" fmla="*/ 554 h 625"/>
                      <a:gd name="T60" fmla="*/ 62 w 537"/>
                      <a:gd name="T61" fmla="*/ 510 h 625"/>
                      <a:gd name="T62" fmla="*/ 32 w 537"/>
                      <a:gd name="T63" fmla="*/ 462 h 625"/>
                      <a:gd name="T64" fmla="*/ 11 w 537"/>
                      <a:gd name="T65" fmla="*/ 405 h 625"/>
                      <a:gd name="T66" fmla="*/ 1 w 537"/>
                      <a:gd name="T67" fmla="*/ 344 h 625"/>
                      <a:gd name="T68" fmla="*/ 0 w 537"/>
                      <a:gd name="T69" fmla="*/ 312 h 6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537" h="625">
                        <a:moveTo>
                          <a:pt x="0" y="312"/>
                        </a:moveTo>
                        <a:lnTo>
                          <a:pt x="0" y="312"/>
                        </a:lnTo>
                        <a:lnTo>
                          <a:pt x="1" y="280"/>
                        </a:lnTo>
                        <a:lnTo>
                          <a:pt x="5" y="250"/>
                        </a:lnTo>
                        <a:lnTo>
                          <a:pt x="11" y="220"/>
                        </a:lnTo>
                        <a:lnTo>
                          <a:pt x="21" y="191"/>
                        </a:lnTo>
                        <a:lnTo>
                          <a:pt x="32" y="163"/>
                        </a:lnTo>
                        <a:lnTo>
                          <a:pt x="45" y="138"/>
                        </a:lnTo>
                        <a:lnTo>
                          <a:pt x="62" y="114"/>
                        </a:lnTo>
                        <a:lnTo>
                          <a:pt x="79" y="91"/>
                        </a:lnTo>
                        <a:lnTo>
                          <a:pt x="97" y="70"/>
                        </a:lnTo>
                        <a:lnTo>
                          <a:pt x="119" y="54"/>
                        </a:lnTo>
                        <a:lnTo>
                          <a:pt x="141" y="37"/>
                        </a:lnTo>
                        <a:lnTo>
                          <a:pt x="164" y="25"/>
                        </a:lnTo>
                        <a:lnTo>
                          <a:pt x="188" y="13"/>
                        </a:lnTo>
                        <a:lnTo>
                          <a:pt x="215" y="7"/>
                        </a:lnTo>
                        <a:lnTo>
                          <a:pt x="242" y="2"/>
                        </a:lnTo>
                        <a:lnTo>
                          <a:pt x="269" y="0"/>
                        </a:lnTo>
                        <a:lnTo>
                          <a:pt x="269" y="0"/>
                        </a:lnTo>
                        <a:lnTo>
                          <a:pt x="295" y="2"/>
                        </a:lnTo>
                        <a:lnTo>
                          <a:pt x="322" y="7"/>
                        </a:lnTo>
                        <a:lnTo>
                          <a:pt x="349" y="13"/>
                        </a:lnTo>
                        <a:lnTo>
                          <a:pt x="373" y="25"/>
                        </a:lnTo>
                        <a:lnTo>
                          <a:pt x="396" y="37"/>
                        </a:lnTo>
                        <a:lnTo>
                          <a:pt x="418" y="54"/>
                        </a:lnTo>
                        <a:lnTo>
                          <a:pt x="440" y="70"/>
                        </a:lnTo>
                        <a:lnTo>
                          <a:pt x="458" y="91"/>
                        </a:lnTo>
                        <a:lnTo>
                          <a:pt x="475" y="114"/>
                        </a:lnTo>
                        <a:lnTo>
                          <a:pt x="492" y="138"/>
                        </a:lnTo>
                        <a:lnTo>
                          <a:pt x="506" y="163"/>
                        </a:lnTo>
                        <a:lnTo>
                          <a:pt x="516" y="191"/>
                        </a:lnTo>
                        <a:lnTo>
                          <a:pt x="526" y="220"/>
                        </a:lnTo>
                        <a:lnTo>
                          <a:pt x="532" y="250"/>
                        </a:lnTo>
                        <a:lnTo>
                          <a:pt x="536" y="280"/>
                        </a:lnTo>
                        <a:lnTo>
                          <a:pt x="537" y="312"/>
                        </a:lnTo>
                        <a:lnTo>
                          <a:pt x="537" y="312"/>
                        </a:lnTo>
                        <a:lnTo>
                          <a:pt x="536" y="344"/>
                        </a:lnTo>
                        <a:lnTo>
                          <a:pt x="532" y="374"/>
                        </a:lnTo>
                        <a:lnTo>
                          <a:pt x="526" y="405"/>
                        </a:lnTo>
                        <a:lnTo>
                          <a:pt x="516" y="433"/>
                        </a:lnTo>
                        <a:lnTo>
                          <a:pt x="506" y="462"/>
                        </a:lnTo>
                        <a:lnTo>
                          <a:pt x="492" y="487"/>
                        </a:lnTo>
                        <a:lnTo>
                          <a:pt x="475" y="510"/>
                        </a:lnTo>
                        <a:lnTo>
                          <a:pt x="458" y="534"/>
                        </a:lnTo>
                        <a:lnTo>
                          <a:pt x="440" y="554"/>
                        </a:lnTo>
                        <a:lnTo>
                          <a:pt x="418" y="571"/>
                        </a:lnTo>
                        <a:lnTo>
                          <a:pt x="396" y="588"/>
                        </a:lnTo>
                        <a:lnTo>
                          <a:pt x="373" y="599"/>
                        </a:lnTo>
                        <a:lnTo>
                          <a:pt x="349" y="611"/>
                        </a:lnTo>
                        <a:lnTo>
                          <a:pt x="322" y="618"/>
                        </a:lnTo>
                        <a:lnTo>
                          <a:pt x="295" y="623"/>
                        </a:lnTo>
                        <a:lnTo>
                          <a:pt x="269" y="625"/>
                        </a:lnTo>
                        <a:lnTo>
                          <a:pt x="269" y="625"/>
                        </a:lnTo>
                        <a:lnTo>
                          <a:pt x="242" y="623"/>
                        </a:lnTo>
                        <a:lnTo>
                          <a:pt x="215" y="618"/>
                        </a:lnTo>
                        <a:lnTo>
                          <a:pt x="188" y="611"/>
                        </a:lnTo>
                        <a:lnTo>
                          <a:pt x="164" y="599"/>
                        </a:lnTo>
                        <a:lnTo>
                          <a:pt x="141" y="588"/>
                        </a:lnTo>
                        <a:lnTo>
                          <a:pt x="119" y="571"/>
                        </a:lnTo>
                        <a:lnTo>
                          <a:pt x="97" y="554"/>
                        </a:lnTo>
                        <a:lnTo>
                          <a:pt x="79" y="534"/>
                        </a:lnTo>
                        <a:lnTo>
                          <a:pt x="62" y="510"/>
                        </a:lnTo>
                        <a:lnTo>
                          <a:pt x="45" y="487"/>
                        </a:lnTo>
                        <a:lnTo>
                          <a:pt x="32" y="462"/>
                        </a:lnTo>
                        <a:lnTo>
                          <a:pt x="21" y="433"/>
                        </a:lnTo>
                        <a:lnTo>
                          <a:pt x="11" y="405"/>
                        </a:lnTo>
                        <a:lnTo>
                          <a:pt x="5" y="374"/>
                        </a:lnTo>
                        <a:lnTo>
                          <a:pt x="1" y="344"/>
                        </a:lnTo>
                        <a:lnTo>
                          <a:pt x="0" y="312"/>
                        </a:lnTo>
                        <a:lnTo>
                          <a:pt x="0" y="312"/>
                        </a:lnTo>
                        <a:close/>
                      </a:path>
                    </a:pathLst>
                  </a:custGeom>
                  <a:solidFill>
                    <a:srgbClr val="123FA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0" name="Freeform 140">
                    <a:extLst>
                      <a:ext uri="{FF2B5EF4-FFF2-40B4-BE49-F238E27FC236}">
                        <a16:creationId xmlns:a16="http://schemas.microsoft.com/office/drawing/2014/main" id="{61A34C46-8090-47AA-96F1-29FEFAD0BD7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19" y="2677"/>
                    <a:ext cx="167" cy="262"/>
                  </a:xfrm>
                  <a:custGeom>
                    <a:avLst/>
                    <a:gdLst>
                      <a:gd name="T0" fmla="*/ 34 w 167"/>
                      <a:gd name="T1" fmla="*/ 249 h 262"/>
                      <a:gd name="T2" fmla="*/ 47 w 167"/>
                      <a:gd name="T3" fmla="*/ 242 h 262"/>
                      <a:gd name="T4" fmla="*/ 59 w 167"/>
                      <a:gd name="T5" fmla="*/ 239 h 262"/>
                      <a:gd name="T6" fmla="*/ 67 w 167"/>
                      <a:gd name="T7" fmla="*/ 242 h 262"/>
                      <a:gd name="T8" fmla="*/ 77 w 167"/>
                      <a:gd name="T9" fmla="*/ 256 h 262"/>
                      <a:gd name="T10" fmla="*/ 81 w 167"/>
                      <a:gd name="T11" fmla="*/ 262 h 262"/>
                      <a:gd name="T12" fmla="*/ 84 w 167"/>
                      <a:gd name="T13" fmla="*/ 252 h 262"/>
                      <a:gd name="T14" fmla="*/ 91 w 167"/>
                      <a:gd name="T15" fmla="*/ 246 h 262"/>
                      <a:gd name="T16" fmla="*/ 101 w 167"/>
                      <a:gd name="T17" fmla="*/ 242 h 262"/>
                      <a:gd name="T18" fmla="*/ 113 w 167"/>
                      <a:gd name="T19" fmla="*/ 244 h 262"/>
                      <a:gd name="T20" fmla="*/ 128 w 167"/>
                      <a:gd name="T21" fmla="*/ 249 h 262"/>
                      <a:gd name="T22" fmla="*/ 108 w 167"/>
                      <a:gd name="T23" fmla="*/ 175 h 262"/>
                      <a:gd name="T24" fmla="*/ 109 w 167"/>
                      <a:gd name="T25" fmla="*/ 172 h 262"/>
                      <a:gd name="T26" fmla="*/ 119 w 167"/>
                      <a:gd name="T27" fmla="*/ 158 h 262"/>
                      <a:gd name="T28" fmla="*/ 128 w 167"/>
                      <a:gd name="T29" fmla="*/ 155 h 262"/>
                      <a:gd name="T30" fmla="*/ 133 w 167"/>
                      <a:gd name="T31" fmla="*/ 155 h 262"/>
                      <a:gd name="T32" fmla="*/ 146 w 167"/>
                      <a:gd name="T33" fmla="*/ 162 h 262"/>
                      <a:gd name="T34" fmla="*/ 155 w 167"/>
                      <a:gd name="T35" fmla="*/ 168 h 262"/>
                      <a:gd name="T36" fmla="*/ 163 w 167"/>
                      <a:gd name="T37" fmla="*/ 148 h 262"/>
                      <a:gd name="T38" fmla="*/ 167 w 167"/>
                      <a:gd name="T39" fmla="*/ 131 h 262"/>
                      <a:gd name="T40" fmla="*/ 162 w 167"/>
                      <a:gd name="T41" fmla="*/ 115 h 262"/>
                      <a:gd name="T42" fmla="*/ 156 w 167"/>
                      <a:gd name="T43" fmla="*/ 108 h 262"/>
                      <a:gd name="T44" fmla="*/ 146 w 167"/>
                      <a:gd name="T45" fmla="*/ 103 h 262"/>
                      <a:gd name="T46" fmla="*/ 135 w 167"/>
                      <a:gd name="T47" fmla="*/ 101 h 262"/>
                      <a:gd name="T48" fmla="*/ 128 w 167"/>
                      <a:gd name="T49" fmla="*/ 101 h 262"/>
                      <a:gd name="T50" fmla="*/ 119 w 167"/>
                      <a:gd name="T51" fmla="*/ 103 h 262"/>
                      <a:gd name="T52" fmla="*/ 101 w 167"/>
                      <a:gd name="T53" fmla="*/ 121 h 262"/>
                      <a:gd name="T54" fmla="*/ 103 w 167"/>
                      <a:gd name="T55" fmla="*/ 116 h 262"/>
                      <a:gd name="T56" fmla="*/ 113 w 167"/>
                      <a:gd name="T57" fmla="*/ 81 h 262"/>
                      <a:gd name="T58" fmla="*/ 114 w 167"/>
                      <a:gd name="T59" fmla="*/ 61 h 262"/>
                      <a:gd name="T60" fmla="*/ 113 w 167"/>
                      <a:gd name="T61" fmla="*/ 51 h 262"/>
                      <a:gd name="T62" fmla="*/ 103 w 167"/>
                      <a:gd name="T63" fmla="*/ 31 h 262"/>
                      <a:gd name="T64" fmla="*/ 86 w 167"/>
                      <a:gd name="T65" fmla="*/ 5 h 262"/>
                      <a:gd name="T66" fmla="*/ 81 w 167"/>
                      <a:gd name="T67" fmla="*/ 0 h 262"/>
                      <a:gd name="T68" fmla="*/ 64 w 167"/>
                      <a:gd name="T69" fmla="*/ 19 h 262"/>
                      <a:gd name="T70" fmla="*/ 52 w 167"/>
                      <a:gd name="T71" fmla="*/ 39 h 262"/>
                      <a:gd name="T72" fmla="*/ 47 w 167"/>
                      <a:gd name="T73" fmla="*/ 61 h 262"/>
                      <a:gd name="T74" fmla="*/ 47 w 167"/>
                      <a:gd name="T75" fmla="*/ 73 h 262"/>
                      <a:gd name="T76" fmla="*/ 54 w 167"/>
                      <a:gd name="T77" fmla="*/ 103 h 262"/>
                      <a:gd name="T78" fmla="*/ 61 w 167"/>
                      <a:gd name="T79" fmla="*/ 121 h 262"/>
                      <a:gd name="T80" fmla="*/ 52 w 167"/>
                      <a:gd name="T81" fmla="*/ 111 h 262"/>
                      <a:gd name="T82" fmla="*/ 40 w 167"/>
                      <a:gd name="T83" fmla="*/ 104 h 262"/>
                      <a:gd name="T84" fmla="*/ 27 w 167"/>
                      <a:gd name="T85" fmla="*/ 101 h 262"/>
                      <a:gd name="T86" fmla="*/ 20 w 167"/>
                      <a:gd name="T87" fmla="*/ 101 h 262"/>
                      <a:gd name="T88" fmla="*/ 9 w 167"/>
                      <a:gd name="T89" fmla="*/ 108 h 262"/>
                      <a:gd name="T90" fmla="*/ 2 w 167"/>
                      <a:gd name="T91" fmla="*/ 118 h 262"/>
                      <a:gd name="T92" fmla="*/ 0 w 167"/>
                      <a:gd name="T93" fmla="*/ 141 h 262"/>
                      <a:gd name="T94" fmla="*/ 2 w 167"/>
                      <a:gd name="T95" fmla="*/ 150 h 262"/>
                      <a:gd name="T96" fmla="*/ 7 w 167"/>
                      <a:gd name="T97" fmla="*/ 165 h 262"/>
                      <a:gd name="T98" fmla="*/ 14 w 167"/>
                      <a:gd name="T99" fmla="*/ 168 h 262"/>
                      <a:gd name="T100" fmla="*/ 22 w 167"/>
                      <a:gd name="T101" fmla="*/ 162 h 262"/>
                      <a:gd name="T102" fmla="*/ 35 w 167"/>
                      <a:gd name="T103" fmla="*/ 155 h 262"/>
                      <a:gd name="T104" fmla="*/ 40 w 167"/>
                      <a:gd name="T105" fmla="*/ 155 h 262"/>
                      <a:gd name="T106" fmla="*/ 51 w 167"/>
                      <a:gd name="T107" fmla="*/ 158 h 262"/>
                      <a:gd name="T108" fmla="*/ 56 w 167"/>
                      <a:gd name="T109" fmla="*/ 168 h 262"/>
                      <a:gd name="T110" fmla="*/ 61 w 167"/>
                      <a:gd name="T111" fmla="*/ 182 h 262"/>
                      <a:gd name="T112" fmla="*/ 34 w 167"/>
                      <a:gd name="T113" fmla="*/ 249 h 2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7" h="262">
                        <a:moveTo>
                          <a:pt x="34" y="249"/>
                        </a:moveTo>
                        <a:lnTo>
                          <a:pt x="34" y="249"/>
                        </a:lnTo>
                        <a:lnTo>
                          <a:pt x="37" y="247"/>
                        </a:lnTo>
                        <a:lnTo>
                          <a:pt x="47" y="242"/>
                        </a:lnTo>
                        <a:lnTo>
                          <a:pt x="54" y="241"/>
                        </a:lnTo>
                        <a:lnTo>
                          <a:pt x="59" y="239"/>
                        </a:lnTo>
                        <a:lnTo>
                          <a:pt x="64" y="239"/>
                        </a:lnTo>
                        <a:lnTo>
                          <a:pt x="67" y="242"/>
                        </a:lnTo>
                        <a:lnTo>
                          <a:pt x="67" y="242"/>
                        </a:lnTo>
                        <a:lnTo>
                          <a:pt x="77" y="256"/>
                        </a:lnTo>
                        <a:lnTo>
                          <a:pt x="81" y="262"/>
                        </a:lnTo>
                        <a:lnTo>
                          <a:pt x="81" y="262"/>
                        </a:lnTo>
                        <a:lnTo>
                          <a:pt x="81" y="259"/>
                        </a:lnTo>
                        <a:lnTo>
                          <a:pt x="84" y="252"/>
                        </a:lnTo>
                        <a:lnTo>
                          <a:pt x="88" y="249"/>
                        </a:lnTo>
                        <a:lnTo>
                          <a:pt x="91" y="246"/>
                        </a:lnTo>
                        <a:lnTo>
                          <a:pt x="96" y="244"/>
                        </a:lnTo>
                        <a:lnTo>
                          <a:pt x="101" y="242"/>
                        </a:lnTo>
                        <a:lnTo>
                          <a:pt x="101" y="242"/>
                        </a:lnTo>
                        <a:lnTo>
                          <a:pt x="113" y="244"/>
                        </a:lnTo>
                        <a:lnTo>
                          <a:pt x="121" y="246"/>
                        </a:lnTo>
                        <a:lnTo>
                          <a:pt x="128" y="249"/>
                        </a:lnTo>
                        <a:lnTo>
                          <a:pt x="108" y="209"/>
                        </a:lnTo>
                        <a:lnTo>
                          <a:pt x="108" y="175"/>
                        </a:lnTo>
                        <a:lnTo>
                          <a:pt x="108" y="175"/>
                        </a:lnTo>
                        <a:lnTo>
                          <a:pt x="109" y="172"/>
                        </a:lnTo>
                        <a:lnTo>
                          <a:pt x="113" y="165"/>
                        </a:lnTo>
                        <a:lnTo>
                          <a:pt x="119" y="158"/>
                        </a:lnTo>
                        <a:lnTo>
                          <a:pt x="123" y="157"/>
                        </a:lnTo>
                        <a:lnTo>
                          <a:pt x="128" y="155"/>
                        </a:lnTo>
                        <a:lnTo>
                          <a:pt x="128" y="155"/>
                        </a:lnTo>
                        <a:lnTo>
                          <a:pt x="133" y="155"/>
                        </a:lnTo>
                        <a:lnTo>
                          <a:pt x="138" y="157"/>
                        </a:lnTo>
                        <a:lnTo>
                          <a:pt x="146" y="162"/>
                        </a:lnTo>
                        <a:lnTo>
                          <a:pt x="155" y="168"/>
                        </a:lnTo>
                        <a:lnTo>
                          <a:pt x="155" y="168"/>
                        </a:lnTo>
                        <a:lnTo>
                          <a:pt x="158" y="163"/>
                        </a:lnTo>
                        <a:lnTo>
                          <a:pt x="163" y="148"/>
                        </a:lnTo>
                        <a:lnTo>
                          <a:pt x="167" y="140"/>
                        </a:lnTo>
                        <a:lnTo>
                          <a:pt x="167" y="131"/>
                        </a:lnTo>
                        <a:lnTo>
                          <a:pt x="165" y="123"/>
                        </a:lnTo>
                        <a:lnTo>
                          <a:pt x="162" y="115"/>
                        </a:lnTo>
                        <a:lnTo>
                          <a:pt x="162" y="115"/>
                        </a:lnTo>
                        <a:lnTo>
                          <a:pt x="156" y="108"/>
                        </a:lnTo>
                        <a:lnTo>
                          <a:pt x="151" y="104"/>
                        </a:lnTo>
                        <a:lnTo>
                          <a:pt x="146" y="103"/>
                        </a:lnTo>
                        <a:lnTo>
                          <a:pt x="143" y="101"/>
                        </a:lnTo>
                        <a:lnTo>
                          <a:pt x="135" y="101"/>
                        </a:lnTo>
                        <a:lnTo>
                          <a:pt x="128" y="101"/>
                        </a:lnTo>
                        <a:lnTo>
                          <a:pt x="128" y="101"/>
                        </a:lnTo>
                        <a:lnTo>
                          <a:pt x="125" y="101"/>
                        </a:lnTo>
                        <a:lnTo>
                          <a:pt x="119" y="103"/>
                        </a:lnTo>
                        <a:lnTo>
                          <a:pt x="111" y="111"/>
                        </a:lnTo>
                        <a:lnTo>
                          <a:pt x="101" y="121"/>
                        </a:lnTo>
                        <a:lnTo>
                          <a:pt x="101" y="121"/>
                        </a:lnTo>
                        <a:lnTo>
                          <a:pt x="103" y="116"/>
                        </a:lnTo>
                        <a:lnTo>
                          <a:pt x="108" y="101"/>
                        </a:lnTo>
                        <a:lnTo>
                          <a:pt x="113" y="81"/>
                        </a:lnTo>
                        <a:lnTo>
                          <a:pt x="114" y="71"/>
                        </a:lnTo>
                        <a:lnTo>
                          <a:pt x="114" y="61"/>
                        </a:lnTo>
                        <a:lnTo>
                          <a:pt x="114" y="61"/>
                        </a:lnTo>
                        <a:lnTo>
                          <a:pt x="113" y="51"/>
                        </a:lnTo>
                        <a:lnTo>
                          <a:pt x="108" y="41"/>
                        </a:lnTo>
                        <a:lnTo>
                          <a:pt x="103" y="31"/>
                        </a:lnTo>
                        <a:lnTo>
                          <a:pt x="98" y="20"/>
                        </a:lnTo>
                        <a:lnTo>
                          <a:pt x="86" y="5"/>
                        </a:lnTo>
                        <a:lnTo>
                          <a:pt x="81" y="0"/>
                        </a:lnTo>
                        <a:lnTo>
                          <a:pt x="81" y="0"/>
                        </a:lnTo>
                        <a:lnTo>
                          <a:pt x="76" y="5"/>
                        </a:lnTo>
                        <a:lnTo>
                          <a:pt x="64" y="19"/>
                        </a:lnTo>
                        <a:lnTo>
                          <a:pt x="57" y="29"/>
                        </a:lnTo>
                        <a:lnTo>
                          <a:pt x="52" y="39"/>
                        </a:lnTo>
                        <a:lnTo>
                          <a:pt x="49" y="49"/>
                        </a:lnTo>
                        <a:lnTo>
                          <a:pt x="47" y="61"/>
                        </a:lnTo>
                        <a:lnTo>
                          <a:pt x="47" y="61"/>
                        </a:lnTo>
                        <a:lnTo>
                          <a:pt x="47" y="73"/>
                        </a:lnTo>
                        <a:lnTo>
                          <a:pt x="49" y="83"/>
                        </a:lnTo>
                        <a:lnTo>
                          <a:pt x="54" y="103"/>
                        </a:lnTo>
                        <a:lnTo>
                          <a:pt x="61" y="121"/>
                        </a:lnTo>
                        <a:lnTo>
                          <a:pt x="61" y="121"/>
                        </a:lnTo>
                        <a:lnTo>
                          <a:pt x="59" y="118"/>
                        </a:lnTo>
                        <a:lnTo>
                          <a:pt x="52" y="111"/>
                        </a:lnTo>
                        <a:lnTo>
                          <a:pt x="47" y="108"/>
                        </a:lnTo>
                        <a:lnTo>
                          <a:pt x="40" y="104"/>
                        </a:lnTo>
                        <a:lnTo>
                          <a:pt x="35" y="103"/>
                        </a:lnTo>
                        <a:lnTo>
                          <a:pt x="27" y="101"/>
                        </a:lnTo>
                        <a:lnTo>
                          <a:pt x="27" y="101"/>
                        </a:lnTo>
                        <a:lnTo>
                          <a:pt x="20" y="101"/>
                        </a:lnTo>
                        <a:lnTo>
                          <a:pt x="14" y="104"/>
                        </a:lnTo>
                        <a:lnTo>
                          <a:pt x="9" y="108"/>
                        </a:lnTo>
                        <a:lnTo>
                          <a:pt x="5" y="111"/>
                        </a:lnTo>
                        <a:lnTo>
                          <a:pt x="2" y="118"/>
                        </a:lnTo>
                        <a:lnTo>
                          <a:pt x="0" y="125"/>
                        </a:lnTo>
                        <a:lnTo>
                          <a:pt x="0" y="141"/>
                        </a:lnTo>
                        <a:lnTo>
                          <a:pt x="0" y="141"/>
                        </a:lnTo>
                        <a:lnTo>
                          <a:pt x="2" y="150"/>
                        </a:lnTo>
                        <a:lnTo>
                          <a:pt x="4" y="157"/>
                        </a:lnTo>
                        <a:lnTo>
                          <a:pt x="7" y="165"/>
                        </a:lnTo>
                        <a:lnTo>
                          <a:pt x="12" y="168"/>
                        </a:lnTo>
                        <a:lnTo>
                          <a:pt x="14" y="168"/>
                        </a:lnTo>
                        <a:lnTo>
                          <a:pt x="14" y="168"/>
                        </a:lnTo>
                        <a:lnTo>
                          <a:pt x="22" y="162"/>
                        </a:lnTo>
                        <a:lnTo>
                          <a:pt x="30" y="157"/>
                        </a:lnTo>
                        <a:lnTo>
                          <a:pt x="35" y="155"/>
                        </a:lnTo>
                        <a:lnTo>
                          <a:pt x="40" y="155"/>
                        </a:lnTo>
                        <a:lnTo>
                          <a:pt x="40" y="155"/>
                        </a:lnTo>
                        <a:lnTo>
                          <a:pt x="46" y="157"/>
                        </a:lnTo>
                        <a:lnTo>
                          <a:pt x="51" y="158"/>
                        </a:lnTo>
                        <a:lnTo>
                          <a:pt x="54" y="163"/>
                        </a:lnTo>
                        <a:lnTo>
                          <a:pt x="56" y="168"/>
                        </a:lnTo>
                        <a:lnTo>
                          <a:pt x="59" y="177"/>
                        </a:lnTo>
                        <a:lnTo>
                          <a:pt x="61" y="182"/>
                        </a:lnTo>
                        <a:lnTo>
                          <a:pt x="61" y="209"/>
                        </a:lnTo>
                        <a:lnTo>
                          <a:pt x="34" y="249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1" name="Rectangle 141">
                    <a:extLst>
                      <a:ext uri="{FF2B5EF4-FFF2-40B4-BE49-F238E27FC236}">
                        <a16:creationId xmlns:a16="http://schemas.microsoft.com/office/drawing/2014/main" id="{3351A7F4-C989-444B-B4E7-005634E7FC8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46" y="2865"/>
                    <a:ext cx="108" cy="27"/>
                  </a:xfrm>
                  <a:prstGeom prst="rect">
                    <a:avLst/>
                  </a:pr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2" name="Freeform 142">
                    <a:extLst>
                      <a:ext uri="{FF2B5EF4-FFF2-40B4-BE49-F238E27FC236}">
                        <a16:creationId xmlns:a16="http://schemas.microsoft.com/office/drawing/2014/main" id="{757D54EA-7E14-45F5-818B-464DD9A1323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68" y="2677"/>
                    <a:ext cx="166" cy="262"/>
                  </a:xfrm>
                  <a:custGeom>
                    <a:avLst/>
                    <a:gdLst>
                      <a:gd name="T0" fmla="*/ 34 w 166"/>
                      <a:gd name="T1" fmla="*/ 249 h 262"/>
                      <a:gd name="T2" fmla="*/ 47 w 166"/>
                      <a:gd name="T3" fmla="*/ 242 h 262"/>
                      <a:gd name="T4" fmla="*/ 59 w 166"/>
                      <a:gd name="T5" fmla="*/ 239 h 262"/>
                      <a:gd name="T6" fmla="*/ 67 w 166"/>
                      <a:gd name="T7" fmla="*/ 242 h 262"/>
                      <a:gd name="T8" fmla="*/ 77 w 166"/>
                      <a:gd name="T9" fmla="*/ 256 h 262"/>
                      <a:gd name="T10" fmla="*/ 81 w 166"/>
                      <a:gd name="T11" fmla="*/ 262 h 262"/>
                      <a:gd name="T12" fmla="*/ 84 w 166"/>
                      <a:gd name="T13" fmla="*/ 252 h 262"/>
                      <a:gd name="T14" fmla="*/ 91 w 166"/>
                      <a:gd name="T15" fmla="*/ 246 h 262"/>
                      <a:gd name="T16" fmla="*/ 101 w 166"/>
                      <a:gd name="T17" fmla="*/ 242 h 262"/>
                      <a:gd name="T18" fmla="*/ 113 w 166"/>
                      <a:gd name="T19" fmla="*/ 244 h 262"/>
                      <a:gd name="T20" fmla="*/ 128 w 166"/>
                      <a:gd name="T21" fmla="*/ 249 h 262"/>
                      <a:gd name="T22" fmla="*/ 107 w 166"/>
                      <a:gd name="T23" fmla="*/ 175 h 262"/>
                      <a:gd name="T24" fmla="*/ 109 w 166"/>
                      <a:gd name="T25" fmla="*/ 172 h 262"/>
                      <a:gd name="T26" fmla="*/ 119 w 166"/>
                      <a:gd name="T27" fmla="*/ 158 h 262"/>
                      <a:gd name="T28" fmla="*/ 128 w 166"/>
                      <a:gd name="T29" fmla="*/ 155 h 262"/>
                      <a:gd name="T30" fmla="*/ 133 w 166"/>
                      <a:gd name="T31" fmla="*/ 155 h 262"/>
                      <a:gd name="T32" fmla="*/ 146 w 166"/>
                      <a:gd name="T33" fmla="*/ 162 h 262"/>
                      <a:gd name="T34" fmla="*/ 155 w 166"/>
                      <a:gd name="T35" fmla="*/ 168 h 262"/>
                      <a:gd name="T36" fmla="*/ 163 w 166"/>
                      <a:gd name="T37" fmla="*/ 148 h 262"/>
                      <a:gd name="T38" fmla="*/ 166 w 166"/>
                      <a:gd name="T39" fmla="*/ 131 h 262"/>
                      <a:gd name="T40" fmla="*/ 161 w 166"/>
                      <a:gd name="T41" fmla="*/ 115 h 262"/>
                      <a:gd name="T42" fmla="*/ 156 w 166"/>
                      <a:gd name="T43" fmla="*/ 108 h 262"/>
                      <a:gd name="T44" fmla="*/ 146 w 166"/>
                      <a:gd name="T45" fmla="*/ 103 h 262"/>
                      <a:gd name="T46" fmla="*/ 134 w 166"/>
                      <a:gd name="T47" fmla="*/ 101 h 262"/>
                      <a:gd name="T48" fmla="*/ 128 w 166"/>
                      <a:gd name="T49" fmla="*/ 101 h 262"/>
                      <a:gd name="T50" fmla="*/ 119 w 166"/>
                      <a:gd name="T51" fmla="*/ 103 h 262"/>
                      <a:gd name="T52" fmla="*/ 101 w 166"/>
                      <a:gd name="T53" fmla="*/ 121 h 262"/>
                      <a:gd name="T54" fmla="*/ 102 w 166"/>
                      <a:gd name="T55" fmla="*/ 116 h 262"/>
                      <a:gd name="T56" fmla="*/ 113 w 166"/>
                      <a:gd name="T57" fmla="*/ 81 h 262"/>
                      <a:gd name="T58" fmla="*/ 114 w 166"/>
                      <a:gd name="T59" fmla="*/ 61 h 262"/>
                      <a:gd name="T60" fmla="*/ 113 w 166"/>
                      <a:gd name="T61" fmla="*/ 51 h 262"/>
                      <a:gd name="T62" fmla="*/ 102 w 166"/>
                      <a:gd name="T63" fmla="*/ 31 h 262"/>
                      <a:gd name="T64" fmla="*/ 86 w 166"/>
                      <a:gd name="T65" fmla="*/ 5 h 262"/>
                      <a:gd name="T66" fmla="*/ 81 w 166"/>
                      <a:gd name="T67" fmla="*/ 0 h 262"/>
                      <a:gd name="T68" fmla="*/ 64 w 166"/>
                      <a:gd name="T69" fmla="*/ 19 h 262"/>
                      <a:gd name="T70" fmla="*/ 52 w 166"/>
                      <a:gd name="T71" fmla="*/ 39 h 262"/>
                      <a:gd name="T72" fmla="*/ 47 w 166"/>
                      <a:gd name="T73" fmla="*/ 61 h 262"/>
                      <a:gd name="T74" fmla="*/ 47 w 166"/>
                      <a:gd name="T75" fmla="*/ 73 h 262"/>
                      <a:gd name="T76" fmla="*/ 54 w 166"/>
                      <a:gd name="T77" fmla="*/ 103 h 262"/>
                      <a:gd name="T78" fmla="*/ 60 w 166"/>
                      <a:gd name="T79" fmla="*/ 121 h 262"/>
                      <a:gd name="T80" fmla="*/ 52 w 166"/>
                      <a:gd name="T81" fmla="*/ 111 h 262"/>
                      <a:gd name="T82" fmla="*/ 40 w 166"/>
                      <a:gd name="T83" fmla="*/ 104 h 262"/>
                      <a:gd name="T84" fmla="*/ 27 w 166"/>
                      <a:gd name="T85" fmla="*/ 101 h 262"/>
                      <a:gd name="T86" fmla="*/ 20 w 166"/>
                      <a:gd name="T87" fmla="*/ 101 h 262"/>
                      <a:gd name="T88" fmla="*/ 8 w 166"/>
                      <a:gd name="T89" fmla="*/ 108 h 262"/>
                      <a:gd name="T90" fmla="*/ 2 w 166"/>
                      <a:gd name="T91" fmla="*/ 118 h 262"/>
                      <a:gd name="T92" fmla="*/ 0 w 166"/>
                      <a:gd name="T93" fmla="*/ 141 h 262"/>
                      <a:gd name="T94" fmla="*/ 2 w 166"/>
                      <a:gd name="T95" fmla="*/ 150 h 262"/>
                      <a:gd name="T96" fmla="*/ 7 w 166"/>
                      <a:gd name="T97" fmla="*/ 165 h 262"/>
                      <a:gd name="T98" fmla="*/ 13 w 166"/>
                      <a:gd name="T99" fmla="*/ 168 h 262"/>
                      <a:gd name="T100" fmla="*/ 22 w 166"/>
                      <a:gd name="T101" fmla="*/ 162 h 262"/>
                      <a:gd name="T102" fmla="*/ 35 w 166"/>
                      <a:gd name="T103" fmla="*/ 155 h 262"/>
                      <a:gd name="T104" fmla="*/ 40 w 166"/>
                      <a:gd name="T105" fmla="*/ 155 h 262"/>
                      <a:gd name="T106" fmla="*/ 50 w 166"/>
                      <a:gd name="T107" fmla="*/ 158 h 262"/>
                      <a:gd name="T108" fmla="*/ 55 w 166"/>
                      <a:gd name="T109" fmla="*/ 168 h 262"/>
                      <a:gd name="T110" fmla="*/ 60 w 166"/>
                      <a:gd name="T111" fmla="*/ 182 h 262"/>
                      <a:gd name="T112" fmla="*/ 34 w 166"/>
                      <a:gd name="T113" fmla="*/ 249 h 2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6" h="262">
                        <a:moveTo>
                          <a:pt x="34" y="249"/>
                        </a:moveTo>
                        <a:lnTo>
                          <a:pt x="34" y="249"/>
                        </a:lnTo>
                        <a:lnTo>
                          <a:pt x="37" y="247"/>
                        </a:lnTo>
                        <a:lnTo>
                          <a:pt x="47" y="242"/>
                        </a:lnTo>
                        <a:lnTo>
                          <a:pt x="54" y="241"/>
                        </a:lnTo>
                        <a:lnTo>
                          <a:pt x="59" y="239"/>
                        </a:lnTo>
                        <a:lnTo>
                          <a:pt x="64" y="239"/>
                        </a:lnTo>
                        <a:lnTo>
                          <a:pt x="67" y="242"/>
                        </a:lnTo>
                        <a:lnTo>
                          <a:pt x="67" y="242"/>
                        </a:lnTo>
                        <a:lnTo>
                          <a:pt x="77" y="256"/>
                        </a:lnTo>
                        <a:lnTo>
                          <a:pt x="81" y="262"/>
                        </a:lnTo>
                        <a:lnTo>
                          <a:pt x="81" y="262"/>
                        </a:lnTo>
                        <a:lnTo>
                          <a:pt x="81" y="259"/>
                        </a:lnTo>
                        <a:lnTo>
                          <a:pt x="84" y="252"/>
                        </a:lnTo>
                        <a:lnTo>
                          <a:pt x="87" y="249"/>
                        </a:lnTo>
                        <a:lnTo>
                          <a:pt x="91" y="246"/>
                        </a:lnTo>
                        <a:lnTo>
                          <a:pt x="96" y="244"/>
                        </a:lnTo>
                        <a:lnTo>
                          <a:pt x="101" y="242"/>
                        </a:lnTo>
                        <a:lnTo>
                          <a:pt x="101" y="242"/>
                        </a:lnTo>
                        <a:lnTo>
                          <a:pt x="113" y="244"/>
                        </a:lnTo>
                        <a:lnTo>
                          <a:pt x="121" y="246"/>
                        </a:lnTo>
                        <a:lnTo>
                          <a:pt x="128" y="249"/>
                        </a:lnTo>
                        <a:lnTo>
                          <a:pt x="107" y="209"/>
                        </a:lnTo>
                        <a:lnTo>
                          <a:pt x="107" y="175"/>
                        </a:lnTo>
                        <a:lnTo>
                          <a:pt x="107" y="175"/>
                        </a:lnTo>
                        <a:lnTo>
                          <a:pt x="109" y="172"/>
                        </a:lnTo>
                        <a:lnTo>
                          <a:pt x="113" y="165"/>
                        </a:lnTo>
                        <a:lnTo>
                          <a:pt x="119" y="158"/>
                        </a:lnTo>
                        <a:lnTo>
                          <a:pt x="123" y="157"/>
                        </a:lnTo>
                        <a:lnTo>
                          <a:pt x="128" y="155"/>
                        </a:lnTo>
                        <a:lnTo>
                          <a:pt x="128" y="155"/>
                        </a:lnTo>
                        <a:lnTo>
                          <a:pt x="133" y="155"/>
                        </a:lnTo>
                        <a:lnTo>
                          <a:pt x="138" y="157"/>
                        </a:lnTo>
                        <a:lnTo>
                          <a:pt x="146" y="162"/>
                        </a:lnTo>
                        <a:lnTo>
                          <a:pt x="155" y="168"/>
                        </a:lnTo>
                        <a:lnTo>
                          <a:pt x="155" y="168"/>
                        </a:lnTo>
                        <a:lnTo>
                          <a:pt x="158" y="163"/>
                        </a:lnTo>
                        <a:lnTo>
                          <a:pt x="163" y="148"/>
                        </a:lnTo>
                        <a:lnTo>
                          <a:pt x="166" y="140"/>
                        </a:lnTo>
                        <a:lnTo>
                          <a:pt x="166" y="131"/>
                        </a:lnTo>
                        <a:lnTo>
                          <a:pt x="165" y="123"/>
                        </a:lnTo>
                        <a:lnTo>
                          <a:pt x="161" y="115"/>
                        </a:lnTo>
                        <a:lnTo>
                          <a:pt x="161" y="115"/>
                        </a:lnTo>
                        <a:lnTo>
                          <a:pt x="156" y="108"/>
                        </a:lnTo>
                        <a:lnTo>
                          <a:pt x="151" y="104"/>
                        </a:lnTo>
                        <a:lnTo>
                          <a:pt x="146" y="103"/>
                        </a:lnTo>
                        <a:lnTo>
                          <a:pt x="143" y="101"/>
                        </a:lnTo>
                        <a:lnTo>
                          <a:pt x="134" y="101"/>
                        </a:lnTo>
                        <a:lnTo>
                          <a:pt x="128" y="101"/>
                        </a:lnTo>
                        <a:lnTo>
                          <a:pt x="128" y="101"/>
                        </a:lnTo>
                        <a:lnTo>
                          <a:pt x="124" y="101"/>
                        </a:lnTo>
                        <a:lnTo>
                          <a:pt x="119" y="103"/>
                        </a:lnTo>
                        <a:lnTo>
                          <a:pt x="111" y="111"/>
                        </a:lnTo>
                        <a:lnTo>
                          <a:pt x="101" y="121"/>
                        </a:lnTo>
                        <a:lnTo>
                          <a:pt x="101" y="121"/>
                        </a:lnTo>
                        <a:lnTo>
                          <a:pt x="102" y="116"/>
                        </a:lnTo>
                        <a:lnTo>
                          <a:pt x="107" y="101"/>
                        </a:lnTo>
                        <a:lnTo>
                          <a:pt x="113" y="81"/>
                        </a:lnTo>
                        <a:lnTo>
                          <a:pt x="114" y="71"/>
                        </a:lnTo>
                        <a:lnTo>
                          <a:pt x="114" y="61"/>
                        </a:lnTo>
                        <a:lnTo>
                          <a:pt x="114" y="61"/>
                        </a:lnTo>
                        <a:lnTo>
                          <a:pt x="113" y="51"/>
                        </a:lnTo>
                        <a:lnTo>
                          <a:pt x="107" y="41"/>
                        </a:lnTo>
                        <a:lnTo>
                          <a:pt x="102" y="31"/>
                        </a:lnTo>
                        <a:lnTo>
                          <a:pt x="97" y="20"/>
                        </a:lnTo>
                        <a:lnTo>
                          <a:pt x="86" y="5"/>
                        </a:lnTo>
                        <a:lnTo>
                          <a:pt x="81" y="0"/>
                        </a:lnTo>
                        <a:lnTo>
                          <a:pt x="81" y="0"/>
                        </a:lnTo>
                        <a:lnTo>
                          <a:pt x="76" y="5"/>
                        </a:lnTo>
                        <a:lnTo>
                          <a:pt x="64" y="19"/>
                        </a:lnTo>
                        <a:lnTo>
                          <a:pt x="57" y="29"/>
                        </a:lnTo>
                        <a:lnTo>
                          <a:pt x="52" y="39"/>
                        </a:lnTo>
                        <a:lnTo>
                          <a:pt x="49" y="49"/>
                        </a:lnTo>
                        <a:lnTo>
                          <a:pt x="47" y="61"/>
                        </a:lnTo>
                        <a:lnTo>
                          <a:pt x="47" y="61"/>
                        </a:lnTo>
                        <a:lnTo>
                          <a:pt x="47" y="73"/>
                        </a:lnTo>
                        <a:lnTo>
                          <a:pt x="49" y="83"/>
                        </a:lnTo>
                        <a:lnTo>
                          <a:pt x="54" y="103"/>
                        </a:lnTo>
                        <a:lnTo>
                          <a:pt x="60" y="121"/>
                        </a:lnTo>
                        <a:lnTo>
                          <a:pt x="60" y="121"/>
                        </a:lnTo>
                        <a:lnTo>
                          <a:pt x="59" y="118"/>
                        </a:lnTo>
                        <a:lnTo>
                          <a:pt x="52" y="111"/>
                        </a:lnTo>
                        <a:lnTo>
                          <a:pt x="47" y="108"/>
                        </a:lnTo>
                        <a:lnTo>
                          <a:pt x="40" y="104"/>
                        </a:lnTo>
                        <a:lnTo>
                          <a:pt x="35" y="103"/>
                        </a:lnTo>
                        <a:lnTo>
                          <a:pt x="27" y="101"/>
                        </a:lnTo>
                        <a:lnTo>
                          <a:pt x="27" y="101"/>
                        </a:lnTo>
                        <a:lnTo>
                          <a:pt x="20" y="101"/>
                        </a:lnTo>
                        <a:lnTo>
                          <a:pt x="13" y="104"/>
                        </a:lnTo>
                        <a:lnTo>
                          <a:pt x="8" y="108"/>
                        </a:lnTo>
                        <a:lnTo>
                          <a:pt x="5" y="111"/>
                        </a:lnTo>
                        <a:lnTo>
                          <a:pt x="2" y="118"/>
                        </a:lnTo>
                        <a:lnTo>
                          <a:pt x="0" y="125"/>
                        </a:lnTo>
                        <a:lnTo>
                          <a:pt x="0" y="141"/>
                        </a:lnTo>
                        <a:lnTo>
                          <a:pt x="0" y="141"/>
                        </a:lnTo>
                        <a:lnTo>
                          <a:pt x="2" y="150"/>
                        </a:lnTo>
                        <a:lnTo>
                          <a:pt x="3" y="157"/>
                        </a:lnTo>
                        <a:lnTo>
                          <a:pt x="7" y="165"/>
                        </a:lnTo>
                        <a:lnTo>
                          <a:pt x="12" y="168"/>
                        </a:lnTo>
                        <a:lnTo>
                          <a:pt x="13" y="168"/>
                        </a:lnTo>
                        <a:lnTo>
                          <a:pt x="13" y="168"/>
                        </a:lnTo>
                        <a:lnTo>
                          <a:pt x="22" y="162"/>
                        </a:lnTo>
                        <a:lnTo>
                          <a:pt x="30" y="157"/>
                        </a:lnTo>
                        <a:lnTo>
                          <a:pt x="35" y="155"/>
                        </a:lnTo>
                        <a:lnTo>
                          <a:pt x="40" y="155"/>
                        </a:lnTo>
                        <a:lnTo>
                          <a:pt x="40" y="155"/>
                        </a:lnTo>
                        <a:lnTo>
                          <a:pt x="45" y="157"/>
                        </a:lnTo>
                        <a:lnTo>
                          <a:pt x="50" y="158"/>
                        </a:lnTo>
                        <a:lnTo>
                          <a:pt x="54" y="163"/>
                        </a:lnTo>
                        <a:lnTo>
                          <a:pt x="55" y="168"/>
                        </a:lnTo>
                        <a:lnTo>
                          <a:pt x="59" y="177"/>
                        </a:lnTo>
                        <a:lnTo>
                          <a:pt x="60" y="182"/>
                        </a:lnTo>
                        <a:lnTo>
                          <a:pt x="60" y="209"/>
                        </a:lnTo>
                        <a:lnTo>
                          <a:pt x="34" y="249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3" name="Rectangle 143">
                    <a:extLst>
                      <a:ext uri="{FF2B5EF4-FFF2-40B4-BE49-F238E27FC236}">
                        <a16:creationId xmlns:a16="http://schemas.microsoft.com/office/drawing/2014/main" id="{DA6F200D-A8F7-4E9E-A482-7D03A62D9D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195" y="2865"/>
                    <a:ext cx="107" cy="27"/>
                  </a:xfrm>
                  <a:prstGeom prst="rect">
                    <a:avLst/>
                  </a:pr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4" name="Freeform 144">
                    <a:extLst>
                      <a:ext uri="{FF2B5EF4-FFF2-40B4-BE49-F238E27FC236}">
                        <a16:creationId xmlns:a16="http://schemas.microsoft.com/office/drawing/2014/main" id="{3555E080-ABE3-4928-8787-3BCD8A305D2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40" y="2886"/>
                    <a:ext cx="167" cy="262"/>
                  </a:xfrm>
                  <a:custGeom>
                    <a:avLst/>
                    <a:gdLst>
                      <a:gd name="T0" fmla="*/ 34 w 167"/>
                      <a:gd name="T1" fmla="*/ 248 h 262"/>
                      <a:gd name="T2" fmla="*/ 47 w 167"/>
                      <a:gd name="T3" fmla="*/ 241 h 262"/>
                      <a:gd name="T4" fmla="*/ 59 w 167"/>
                      <a:gd name="T5" fmla="*/ 238 h 262"/>
                      <a:gd name="T6" fmla="*/ 67 w 167"/>
                      <a:gd name="T7" fmla="*/ 241 h 262"/>
                      <a:gd name="T8" fmla="*/ 77 w 167"/>
                      <a:gd name="T9" fmla="*/ 255 h 262"/>
                      <a:gd name="T10" fmla="*/ 81 w 167"/>
                      <a:gd name="T11" fmla="*/ 262 h 262"/>
                      <a:gd name="T12" fmla="*/ 84 w 167"/>
                      <a:gd name="T13" fmla="*/ 252 h 262"/>
                      <a:gd name="T14" fmla="*/ 91 w 167"/>
                      <a:gd name="T15" fmla="*/ 245 h 262"/>
                      <a:gd name="T16" fmla="*/ 101 w 167"/>
                      <a:gd name="T17" fmla="*/ 241 h 262"/>
                      <a:gd name="T18" fmla="*/ 113 w 167"/>
                      <a:gd name="T19" fmla="*/ 243 h 262"/>
                      <a:gd name="T20" fmla="*/ 128 w 167"/>
                      <a:gd name="T21" fmla="*/ 248 h 262"/>
                      <a:gd name="T22" fmla="*/ 108 w 167"/>
                      <a:gd name="T23" fmla="*/ 174 h 262"/>
                      <a:gd name="T24" fmla="*/ 109 w 167"/>
                      <a:gd name="T25" fmla="*/ 171 h 262"/>
                      <a:gd name="T26" fmla="*/ 119 w 167"/>
                      <a:gd name="T27" fmla="*/ 157 h 262"/>
                      <a:gd name="T28" fmla="*/ 128 w 167"/>
                      <a:gd name="T29" fmla="*/ 154 h 262"/>
                      <a:gd name="T30" fmla="*/ 133 w 167"/>
                      <a:gd name="T31" fmla="*/ 154 h 262"/>
                      <a:gd name="T32" fmla="*/ 146 w 167"/>
                      <a:gd name="T33" fmla="*/ 161 h 262"/>
                      <a:gd name="T34" fmla="*/ 155 w 167"/>
                      <a:gd name="T35" fmla="*/ 168 h 262"/>
                      <a:gd name="T36" fmla="*/ 163 w 167"/>
                      <a:gd name="T37" fmla="*/ 147 h 262"/>
                      <a:gd name="T38" fmla="*/ 167 w 167"/>
                      <a:gd name="T39" fmla="*/ 131 h 262"/>
                      <a:gd name="T40" fmla="*/ 162 w 167"/>
                      <a:gd name="T41" fmla="*/ 114 h 262"/>
                      <a:gd name="T42" fmla="*/ 156 w 167"/>
                      <a:gd name="T43" fmla="*/ 107 h 262"/>
                      <a:gd name="T44" fmla="*/ 146 w 167"/>
                      <a:gd name="T45" fmla="*/ 102 h 262"/>
                      <a:gd name="T46" fmla="*/ 135 w 167"/>
                      <a:gd name="T47" fmla="*/ 100 h 262"/>
                      <a:gd name="T48" fmla="*/ 128 w 167"/>
                      <a:gd name="T49" fmla="*/ 100 h 262"/>
                      <a:gd name="T50" fmla="*/ 119 w 167"/>
                      <a:gd name="T51" fmla="*/ 102 h 262"/>
                      <a:gd name="T52" fmla="*/ 101 w 167"/>
                      <a:gd name="T53" fmla="*/ 121 h 262"/>
                      <a:gd name="T54" fmla="*/ 103 w 167"/>
                      <a:gd name="T55" fmla="*/ 115 h 262"/>
                      <a:gd name="T56" fmla="*/ 113 w 167"/>
                      <a:gd name="T57" fmla="*/ 80 h 262"/>
                      <a:gd name="T58" fmla="*/ 114 w 167"/>
                      <a:gd name="T59" fmla="*/ 60 h 262"/>
                      <a:gd name="T60" fmla="*/ 113 w 167"/>
                      <a:gd name="T61" fmla="*/ 50 h 262"/>
                      <a:gd name="T62" fmla="*/ 103 w 167"/>
                      <a:gd name="T63" fmla="*/ 30 h 262"/>
                      <a:gd name="T64" fmla="*/ 86 w 167"/>
                      <a:gd name="T65" fmla="*/ 5 h 262"/>
                      <a:gd name="T66" fmla="*/ 81 w 167"/>
                      <a:gd name="T67" fmla="*/ 0 h 262"/>
                      <a:gd name="T68" fmla="*/ 64 w 167"/>
                      <a:gd name="T69" fmla="*/ 18 h 262"/>
                      <a:gd name="T70" fmla="*/ 52 w 167"/>
                      <a:gd name="T71" fmla="*/ 38 h 262"/>
                      <a:gd name="T72" fmla="*/ 47 w 167"/>
                      <a:gd name="T73" fmla="*/ 60 h 262"/>
                      <a:gd name="T74" fmla="*/ 47 w 167"/>
                      <a:gd name="T75" fmla="*/ 72 h 262"/>
                      <a:gd name="T76" fmla="*/ 54 w 167"/>
                      <a:gd name="T77" fmla="*/ 102 h 262"/>
                      <a:gd name="T78" fmla="*/ 61 w 167"/>
                      <a:gd name="T79" fmla="*/ 121 h 262"/>
                      <a:gd name="T80" fmla="*/ 52 w 167"/>
                      <a:gd name="T81" fmla="*/ 110 h 262"/>
                      <a:gd name="T82" fmla="*/ 41 w 167"/>
                      <a:gd name="T83" fmla="*/ 104 h 262"/>
                      <a:gd name="T84" fmla="*/ 27 w 167"/>
                      <a:gd name="T85" fmla="*/ 100 h 262"/>
                      <a:gd name="T86" fmla="*/ 20 w 167"/>
                      <a:gd name="T87" fmla="*/ 100 h 262"/>
                      <a:gd name="T88" fmla="*/ 9 w 167"/>
                      <a:gd name="T89" fmla="*/ 107 h 262"/>
                      <a:gd name="T90" fmla="*/ 2 w 167"/>
                      <a:gd name="T91" fmla="*/ 117 h 262"/>
                      <a:gd name="T92" fmla="*/ 0 w 167"/>
                      <a:gd name="T93" fmla="*/ 141 h 262"/>
                      <a:gd name="T94" fmla="*/ 2 w 167"/>
                      <a:gd name="T95" fmla="*/ 149 h 262"/>
                      <a:gd name="T96" fmla="*/ 7 w 167"/>
                      <a:gd name="T97" fmla="*/ 164 h 262"/>
                      <a:gd name="T98" fmla="*/ 14 w 167"/>
                      <a:gd name="T99" fmla="*/ 168 h 262"/>
                      <a:gd name="T100" fmla="*/ 22 w 167"/>
                      <a:gd name="T101" fmla="*/ 161 h 262"/>
                      <a:gd name="T102" fmla="*/ 35 w 167"/>
                      <a:gd name="T103" fmla="*/ 154 h 262"/>
                      <a:gd name="T104" fmla="*/ 41 w 167"/>
                      <a:gd name="T105" fmla="*/ 154 h 262"/>
                      <a:gd name="T106" fmla="*/ 51 w 167"/>
                      <a:gd name="T107" fmla="*/ 157 h 262"/>
                      <a:gd name="T108" fmla="*/ 56 w 167"/>
                      <a:gd name="T109" fmla="*/ 168 h 262"/>
                      <a:gd name="T110" fmla="*/ 61 w 167"/>
                      <a:gd name="T111" fmla="*/ 181 h 262"/>
                      <a:gd name="T112" fmla="*/ 34 w 167"/>
                      <a:gd name="T113" fmla="*/ 248 h 2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</a:cxnLst>
                    <a:rect l="0" t="0" r="r" b="b"/>
                    <a:pathLst>
                      <a:path w="167" h="262">
                        <a:moveTo>
                          <a:pt x="34" y="248"/>
                        </a:moveTo>
                        <a:lnTo>
                          <a:pt x="34" y="248"/>
                        </a:lnTo>
                        <a:lnTo>
                          <a:pt x="37" y="247"/>
                        </a:lnTo>
                        <a:lnTo>
                          <a:pt x="47" y="241"/>
                        </a:lnTo>
                        <a:lnTo>
                          <a:pt x="54" y="240"/>
                        </a:lnTo>
                        <a:lnTo>
                          <a:pt x="59" y="238"/>
                        </a:lnTo>
                        <a:lnTo>
                          <a:pt x="64" y="238"/>
                        </a:lnTo>
                        <a:lnTo>
                          <a:pt x="67" y="241"/>
                        </a:lnTo>
                        <a:lnTo>
                          <a:pt x="67" y="241"/>
                        </a:lnTo>
                        <a:lnTo>
                          <a:pt x="77" y="255"/>
                        </a:lnTo>
                        <a:lnTo>
                          <a:pt x="81" y="262"/>
                        </a:lnTo>
                        <a:lnTo>
                          <a:pt x="81" y="262"/>
                        </a:lnTo>
                        <a:lnTo>
                          <a:pt x="81" y="258"/>
                        </a:lnTo>
                        <a:lnTo>
                          <a:pt x="84" y="252"/>
                        </a:lnTo>
                        <a:lnTo>
                          <a:pt x="88" y="248"/>
                        </a:lnTo>
                        <a:lnTo>
                          <a:pt x="91" y="245"/>
                        </a:lnTo>
                        <a:lnTo>
                          <a:pt x="96" y="243"/>
                        </a:lnTo>
                        <a:lnTo>
                          <a:pt x="101" y="241"/>
                        </a:lnTo>
                        <a:lnTo>
                          <a:pt x="101" y="241"/>
                        </a:lnTo>
                        <a:lnTo>
                          <a:pt x="113" y="243"/>
                        </a:lnTo>
                        <a:lnTo>
                          <a:pt x="121" y="245"/>
                        </a:lnTo>
                        <a:lnTo>
                          <a:pt x="128" y="248"/>
                        </a:lnTo>
                        <a:lnTo>
                          <a:pt x="108" y="208"/>
                        </a:lnTo>
                        <a:lnTo>
                          <a:pt x="108" y="174"/>
                        </a:lnTo>
                        <a:lnTo>
                          <a:pt x="108" y="174"/>
                        </a:lnTo>
                        <a:lnTo>
                          <a:pt x="109" y="171"/>
                        </a:lnTo>
                        <a:lnTo>
                          <a:pt x="113" y="164"/>
                        </a:lnTo>
                        <a:lnTo>
                          <a:pt x="119" y="157"/>
                        </a:lnTo>
                        <a:lnTo>
                          <a:pt x="123" y="156"/>
                        </a:lnTo>
                        <a:lnTo>
                          <a:pt x="128" y="154"/>
                        </a:lnTo>
                        <a:lnTo>
                          <a:pt x="128" y="154"/>
                        </a:lnTo>
                        <a:lnTo>
                          <a:pt x="133" y="154"/>
                        </a:lnTo>
                        <a:lnTo>
                          <a:pt x="138" y="156"/>
                        </a:lnTo>
                        <a:lnTo>
                          <a:pt x="146" y="161"/>
                        </a:lnTo>
                        <a:lnTo>
                          <a:pt x="155" y="168"/>
                        </a:lnTo>
                        <a:lnTo>
                          <a:pt x="155" y="168"/>
                        </a:lnTo>
                        <a:lnTo>
                          <a:pt x="158" y="163"/>
                        </a:lnTo>
                        <a:lnTo>
                          <a:pt x="163" y="147"/>
                        </a:lnTo>
                        <a:lnTo>
                          <a:pt x="167" y="139"/>
                        </a:lnTo>
                        <a:lnTo>
                          <a:pt x="167" y="131"/>
                        </a:lnTo>
                        <a:lnTo>
                          <a:pt x="165" y="122"/>
                        </a:lnTo>
                        <a:lnTo>
                          <a:pt x="162" y="114"/>
                        </a:lnTo>
                        <a:lnTo>
                          <a:pt x="162" y="114"/>
                        </a:lnTo>
                        <a:lnTo>
                          <a:pt x="156" y="107"/>
                        </a:lnTo>
                        <a:lnTo>
                          <a:pt x="151" y="104"/>
                        </a:lnTo>
                        <a:lnTo>
                          <a:pt x="146" y="102"/>
                        </a:lnTo>
                        <a:lnTo>
                          <a:pt x="143" y="100"/>
                        </a:lnTo>
                        <a:lnTo>
                          <a:pt x="135" y="100"/>
                        </a:lnTo>
                        <a:lnTo>
                          <a:pt x="128" y="100"/>
                        </a:lnTo>
                        <a:lnTo>
                          <a:pt x="128" y="100"/>
                        </a:lnTo>
                        <a:lnTo>
                          <a:pt x="125" y="100"/>
                        </a:lnTo>
                        <a:lnTo>
                          <a:pt x="119" y="102"/>
                        </a:lnTo>
                        <a:lnTo>
                          <a:pt x="111" y="110"/>
                        </a:lnTo>
                        <a:lnTo>
                          <a:pt x="101" y="121"/>
                        </a:lnTo>
                        <a:lnTo>
                          <a:pt x="101" y="121"/>
                        </a:lnTo>
                        <a:lnTo>
                          <a:pt x="103" y="115"/>
                        </a:lnTo>
                        <a:lnTo>
                          <a:pt x="108" y="100"/>
                        </a:lnTo>
                        <a:lnTo>
                          <a:pt x="113" y="80"/>
                        </a:lnTo>
                        <a:lnTo>
                          <a:pt x="114" y="70"/>
                        </a:lnTo>
                        <a:lnTo>
                          <a:pt x="114" y="60"/>
                        </a:lnTo>
                        <a:lnTo>
                          <a:pt x="114" y="60"/>
                        </a:lnTo>
                        <a:lnTo>
                          <a:pt x="113" y="50"/>
                        </a:lnTo>
                        <a:lnTo>
                          <a:pt x="108" y="40"/>
                        </a:lnTo>
                        <a:lnTo>
                          <a:pt x="103" y="30"/>
                        </a:lnTo>
                        <a:lnTo>
                          <a:pt x="98" y="20"/>
                        </a:lnTo>
                        <a:lnTo>
                          <a:pt x="86" y="5"/>
                        </a:lnTo>
                        <a:lnTo>
                          <a:pt x="81" y="0"/>
                        </a:lnTo>
                        <a:lnTo>
                          <a:pt x="81" y="0"/>
                        </a:lnTo>
                        <a:lnTo>
                          <a:pt x="76" y="5"/>
                        </a:lnTo>
                        <a:lnTo>
                          <a:pt x="64" y="18"/>
                        </a:lnTo>
                        <a:lnTo>
                          <a:pt x="57" y="28"/>
                        </a:lnTo>
                        <a:lnTo>
                          <a:pt x="52" y="38"/>
                        </a:lnTo>
                        <a:lnTo>
                          <a:pt x="49" y="48"/>
                        </a:lnTo>
                        <a:lnTo>
                          <a:pt x="47" y="60"/>
                        </a:lnTo>
                        <a:lnTo>
                          <a:pt x="47" y="60"/>
                        </a:lnTo>
                        <a:lnTo>
                          <a:pt x="47" y="72"/>
                        </a:lnTo>
                        <a:lnTo>
                          <a:pt x="49" y="82"/>
                        </a:lnTo>
                        <a:lnTo>
                          <a:pt x="54" y="102"/>
                        </a:lnTo>
                        <a:lnTo>
                          <a:pt x="61" y="121"/>
                        </a:lnTo>
                        <a:lnTo>
                          <a:pt x="61" y="121"/>
                        </a:lnTo>
                        <a:lnTo>
                          <a:pt x="59" y="117"/>
                        </a:lnTo>
                        <a:lnTo>
                          <a:pt x="52" y="110"/>
                        </a:lnTo>
                        <a:lnTo>
                          <a:pt x="47" y="107"/>
                        </a:lnTo>
                        <a:lnTo>
                          <a:pt x="41" y="104"/>
                        </a:lnTo>
                        <a:lnTo>
                          <a:pt x="35" y="102"/>
                        </a:lnTo>
                        <a:lnTo>
                          <a:pt x="27" y="100"/>
                        </a:lnTo>
                        <a:lnTo>
                          <a:pt x="27" y="100"/>
                        </a:lnTo>
                        <a:lnTo>
                          <a:pt x="20" y="100"/>
                        </a:lnTo>
                        <a:lnTo>
                          <a:pt x="14" y="104"/>
                        </a:lnTo>
                        <a:lnTo>
                          <a:pt x="9" y="107"/>
                        </a:lnTo>
                        <a:lnTo>
                          <a:pt x="5" y="110"/>
                        </a:lnTo>
                        <a:lnTo>
                          <a:pt x="2" y="117"/>
                        </a:lnTo>
                        <a:lnTo>
                          <a:pt x="0" y="124"/>
                        </a:lnTo>
                        <a:lnTo>
                          <a:pt x="0" y="141"/>
                        </a:lnTo>
                        <a:lnTo>
                          <a:pt x="0" y="141"/>
                        </a:lnTo>
                        <a:lnTo>
                          <a:pt x="2" y="149"/>
                        </a:lnTo>
                        <a:lnTo>
                          <a:pt x="4" y="156"/>
                        </a:lnTo>
                        <a:lnTo>
                          <a:pt x="7" y="164"/>
                        </a:lnTo>
                        <a:lnTo>
                          <a:pt x="12" y="168"/>
                        </a:lnTo>
                        <a:lnTo>
                          <a:pt x="14" y="168"/>
                        </a:lnTo>
                        <a:lnTo>
                          <a:pt x="14" y="168"/>
                        </a:lnTo>
                        <a:lnTo>
                          <a:pt x="22" y="161"/>
                        </a:lnTo>
                        <a:lnTo>
                          <a:pt x="30" y="156"/>
                        </a:lnTo>
                        <a:lnTo>
                          <a:pt x="35" y="154"/>
                        </a:lnTo>
                        <a:lnTo>
                          <a:pt x="41" y="154"/>
                        </a:lnTo>
                        <a:lnTo>
                          <a:pt x="41" y="154"/>
                        </a:lnTo>
                        <a:lnTo>
                          <a:pt x="46" y="156"/>
                        </a:lnTo>
                        <a:lnTo>
                          <a:pt x="51" y="157"/>
                        </a:lnTo>
                        <a:lnTo>
                          <a:pt x="54" y="163"/>
                        </a:lnTo>
                        <a:lnTo>
                          <a:pt x="56" y="168"/>
                        </a:lnTo>
                        <a:lnTo>
                          <a:pt x="59" y="176"/>
                        </a:lnTo>
                        <a:lnTo>
                          <a:pt x="61" y="181"/>
                        </a:lnTo>
                        <a:lnTo>
                          <a:pt x="61" y="208"/>
                        </a:lnTo>
                        <a:lnTo>
                          <a:pt x="34" y="248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5" name="Rectangle 145">
                    <a:extLst>
                      <a:ext uri="{FF2B5EF4-FFF2-40B4-BE49-F238E27FC236}">
                        <a16:creationId xmlns:a16="http://schemas.microsoft.com/office/drawing/2014/main" id="{0E3C19F2-0365-4DA7-BFC6-1D4E7C2FB03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067" y="3074"/>
                    <a:ext cx="108" cy="27"/>
                  </a:xfrm>
                  <a:prstGeom prst="rect">
                    <a:avLst/>
                  </a:pr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6" name="Freeform 146">
                    <a:extLst>
                      <a:ext uri="{FF2B5EF4-FFF2-40B4-BE49-F238E27FC236}">
                        <a16:creationId xmlns:a16="http://schemas.microsoft.com/office/drawing/2014/main" id="{29F96E5B-E807-4FD5-9952-180B1EF7CDC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07" y="3961"/>
                    <a:ext cx="248" cy="228"/>
                  </a:xfrm>
                  <a:custGeom>
                    <a:avLst/>
                    <a:gdLst>
                      <a:gd name="T0" fmla="*/ 127 w 248"/>
                      <a:gd name="T1" fmla="*/ 228 h 228"/>
                      <a:gd name="T2" fmla="*/ 127 w 248"/>
                      <a:gd name="T3" fmla="*/ 228 h 228"/>
                      <a:gd name="T4" fmla="*/ 102 w 248"/>
                      <a:gd name="T5" fmla="*/ 226 h 228"/>
                      <a:gd name="T6" fmla="*/ 80 w 248"/>
                      <a:gd name="T7" fmla="*/ 223 h 228"/>
                      <a:gd name="T8" fmla="*/ 62 w 248"/>
                      <a:gd name="T9" fmla="*/ 218 h 228"/>
                      <a:gd name="T10" fmla="*/ 47 w 248"/>
                      <a:gd name="T11" fmla="*/ 213 h 228"/>
                      <a:gd name="T12" fmla="*/ 33 w 248"/>
                      <a:gd name="T13" fmla="*/ 204 h 228"/>
                      <a:gd name="T14" fmla="*/ 23 w 248"/>
                      <a:gd name="T15" fmla="*/ 196 h 228"/>
                      <a:gd name="T16" fmla="*/ 15 w 248"/>
                      <a:gd name="T17" fmla="*/ 186 h 228"/>
                      <a:gd name="T18" fmla="*/ 10 w 248"/>
                      <a:gd name="T19" fmla="*/ 176 h 228"/>
                      <a:gd name="T20" fmla="*/ 5 w 248"/>
                      <a:gd name="T21" fmla="*/ 166 h 228"/>
                      <a:gd name="T22" fmla="*/ 1 w 248"/>
                      <a:gd name="T23" fmla="*/ 156 h 228"/>
                      <a:gd name="T24" fmla="*/ 0 w 248"/>
                      <a:gd name="T25" fmla="*/ 137 h 228"/>
                      <a:gd name="T26" fmla="*/ 0 w 248"/>
                      <a:gd name="T27" fmla="*/ 124 h 228"/>
                      <a:gd name="T28" fmla="*/ 0 w 248"/>
                      <a:gd name="T29" fmla="*/ 114 h 228"/>
                      <a:gd name="T30" fmla="*/ 0 w 248"/>
                      <a:gd name="T31" fmla="*/ 114 h 228"/>
                      <a:gd name="T32" fmla="*/ 1 w 248"/>
                      <a:gd name="T33" fmla="*/ 99 h 228"/>
                      <a:gd name="T34" fmla="*/ 3 w 248"/>
                      <a:gd name="T35" fmla="*/ 90 h 228"/>
                      <a:gd name="T36" fmla="*/ 6 w 248"/>
                      <a:gd name="T37" fmla="*/ 80 h 228"/>
                      <a:gd name="T38" fmla="*/ 11 w 248"/>
                      <a:gd name="T39" fmla="*/ 72 h 228"/>
                      <a:gd name="T40" fmla="*/ 18 w 248"/>
                      <a:gd name="T41" fmla="*/ 63 h 228"/>
                      <a:gd name="T42" fmla="*/ 25 w 248"/>
                      <a:gd name="T43" fmla="*/ 58 h 228"/>
                      <a:gd name="T44" fmla="*/ 33 w 248"/>
                      <a:gd name="T45" fmla="*/ 53 h 228"/>
                      <a:gd name="T46" fmla="*/ 33 w 248"/>
                      <a:gd name="T47" fmla="*/ 53 h 228"/>
                      <a:gd name="T48" fmla="*/ 48 w 248"/>
                      <a:gd name="T49" fmla="*/ 48 h 228"/>
                      <a:gd name="T50" fmla="*/ 60 w 248"/>
                      <a:gd name="T51" fmla="*/ 47 h 228"/>
                      <a:gd name="T52" fmla="*/ 67 w 248"/>
                      <a:gd name="T53" fmla="*/ 47 h 228"/>
                      <a:gd name="T54" fmla="*/ 40 w 248"/>
                      <a:gd name="T55" fmla="*/ 13 h 228"/>
                      <a:gd name="T56" fmla="*/ 87 w 248"/>
                      <a:gd name="T57" fmla="*/ 26 h 228"/>
                      <a:gd name="T58" fmla="*/ 127 w 248"/>
                      <a:gd name="T59" fmla="*/ 0 h 228"/>
                      <a:gd name="T60" fmla="*/ 147 w 248"/>
                      <a:gd name="T61" fmla="*/ 20 h 228"/>
                      <a:gd name="T62" fmla="*/ 188 w 248"/>
                      <a:gd name="T63" fmla="*/ 6 h 228"/>
                      <a:gd name="T64" fmla="*/ 174 w 248"/>
                      <a:gd name="T65" fmla="*/ 40 h 228"/>
                      <a:gd name="T66" fmla="*/ 174 w 248"/>
                      <a:gd name="T67" fmla="*/ 40 h 228"/>
                      <a:gd name="T68" fmla="*/ 186 w 248"/>
                      <a:gd name="T69" fmla="*/ 43 h 228"/>
                      <a:gd name="T70" fmla="*/ 198 w 248"/>
                      <a:gd name="T71" fmla="*/ 48 h 228"/>
                      <a:gd name="T72" fmla="*/ 211 w 248"/>
                      <a:gd name="T73" fmla="*/ 55 h 228"/>
                      <a:gd name="T74" fmla="*/ 225 w 248"/>
                      <a:gd name="T75" fmla="*/ 67 h 228"/>
                      <a:gd name="T76" fmla="*/ 231 w 248"/>
                      <a:gd name="T77" fmla="*/ 73 h 228"/>
                      <a:gd name="T78" fmla="*/ 237 w 248"/>
                      <a:gd name="T79" fmla="*/ 82 h 228"/>
                      <a:gd name="T80" fmla="*/ 242 w 248"/>
                      <a:gd name="T81" fmla="*/ 90 h 228"/>
                      <a:gd name="T82" fmla="*/ 245 w 248"/>
                      <a:gd name="T83" fmla="*/ 102 h 228"/>
                      <a:gd name="T84" fmla="*/ 248 w 248"/>
                      <a:gd name="T85" fmla="*/ 114 h 228"/>
                      <a:gd name="T86" fmla="*/ 248 w 248"/>
                      <a:gd name="T87" fmla="*/ 127 h 228"/>
                      <a:gd name="T88" fmla="*/ 248 w 248"/>
                      <a:gd name="T89" fmla="*/ 127 h 228"/>
                      <a:gd name="T90" fmla="*/ 248 w 248"/>
                      <a:gd name="T91" fmla="*/ 141 h 228"/>
                      <a:gd name="T92" fmla="*/ 247 w 248"/>
                      <a:gd name="T93" fmla="*/ 152 h 228"/>
                      <a:gd name="T94" fmla="*/ 243 w 248"/>
                      <a:gd name="T95" fmla="*/ 164 h 228"/>
                      <a:gd name="T96" fmla="*/ 240 w 248"/>
                      <a:gd name="T97" fmla="*/ 174 h 228"/>
                      <a:gd name="T98" fmla="*/ 235 w 248"/>
                      <a:gd name="T99" fmla="*/ 184 h 228"/>
                      <a:gd name="T100" fmla="*/ 230 w 248"/>
                      <a:gd name="T101" fmla="*/ 193 h 228"/>
                      <a:gd name="T102" fmla="*/ 223 w 248"/>
                      <a:gd name="T103" fmla="*/ 199 h 228"/>
                      <a:gd name="T104" fmla="*/ 216 w 248"/>
                      <a:gd name="T105" fmla="*/ 206 h 228"/>
                      <a:gd name="T106" fmla="*/ 208 w 248"/>
                      <a:gd name="T107" fmla="*/ 211 h 228"/>
                      <a:gd name="T108" fmla="*/ 198 w 248"/>
                      <a:gd name="T109" fmla="*/ 216 h 228"/>
                      <a:gd name="T110" fmla="*/ 178 w 248"/>
                      <a:gd name="T111" fmla="*/ 223 h 228"/>
                      <a:gd name="T112" fmla="*/ 154 w 248"/>
                      <a:gd name="T113" fmla="*/ 226 h 228"/>
                      <a:gd name="T114" fmla="*/ 127 w 248"/>
                      <a:gd name="T115" fmla="*/ 228 h 228"/>
                      <a:gd name="T116" fmla="*/ 127 w 248"/>
                      <a:gd name="T117" fmla="*/ 228 h 2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</a:cxnLst>
                    <a:rect l="0" t="0" r="r" b="b"/>
                    <a:pathLst>
                      <a:path w="248" h="228">
                        <a:moveTo>
                          <a:pt x="127" y="228"/>
                        </a:moveTo>
                        <a:lnTo>
                          <a:pt x="127" y="228"/>
                        </a:lnTo>
                        <a:lnTo>
                          <a:pt x="102" y="226"/>
                        </a:lnTo>
                        <a:lnTo>
                          <a:pt x="80" y="223"/>
                        </a:lnTo>
                        <a:lnTo>
                          <a:pt x="62" y="218"/>
                        </a:lnTo>
                        <a:lnTo>
                          <a:pt x="47" y="213"/>
                        </a:lnTo>
                        <a:lnTo>
                          <a:pt x="33" y="204"/>
                        </a:lnTo>
                        <a:lnTo>
                          <a:pt x="23" y="196"/>
                        </a:lnTo>
                        <a:lnTo>
                          <a:pt x="15" y="186"/>
                        </a:lnTo>
                        <a:lnTo>
                          <a:pt x="10" y="176"/>
                        </a:lnTo>
                        <a:lnTo>
                          <a:pt x="5" y="166"/>
                        </a:lnTo>
                        <a:lnTo>
                          <a:pt x="1" y="156"/>
                        </a:lnTo>
                        <a:lnTo>
                          <a:pt x="0" y="137"/>
                        </a:lnTo>
                        <a:lnTo>
                          <a:pt x="0" y="124"/>
                        </a:lnTo>
                        <a:lnTo>
                          <a:pt x="0" y="114"/>
                        </a:lnTo>
                        <a:lnTo>
                          <a:pt x="0" y="114"/>
                        </a:lnTo>
                        <a:lnTo>
                          <a:pt x="1" y="99"/>
                        </a:lnTo>
                        <a:lnTo>
                          <a:pt x="3" y="90"/>
                        </a:lnTo>
                        <a:lnTo>
                          <a:pt x="6" y="80"/>
                        </a:lnTo>
                        <a:lnTo>
                          <a:pt x="11" y="72"/>
                        </a:lnTo>
                        <a:lnTo>
                          <a:pt x="18" y="63"/>
                        </a:lnTo>
                        <a:lnTo>
                          <a:pt x="25" y="58"/>
                        </a:lnTo>
                        <a:lnTo>
                          <a:pt x="33" y="53"/>
                        </a:lnTo>
                        <a:lnTo>
                          <a:pt x="33" y="53"/>
                        </a:lnTo>
                        <a:lnTo>
                          <a:pt x="48" y="48"/>
                        </a:lnTo>
                        <a:lnTo>
                          <a:pt x="60" y="47"/>
                        </a:lnTo>
                        <a:lnTo>
                          <a:pt x="67" y="47"/>
                        </a:lnTo>
                        <a:lnTo>
                          <a:pt x="40" y="13"/>
                        </a:lnTo>
                        <a:lnTo>
                          <a:pt x="87" y="26"/>
                        </a:lnTo>
                        <a:lnTo>
                          <a:pt x="127" y="0"/>
                        </a:lnTo>
                        <a:lnTo>
                          <a:pt x="147" y="20"/>
                        </a:lnTo>
                        <a:lnTo>
                          <a:pt x="188" y="6"/>
                        </a:lnTo>
                        <a:lnTo>
                          <a:pt x="174" y="40"/>
                        </a:lnTo>
                        <a:lnTo>
                          <a:pt x="174" y="40"/>
                        </a:lnTo>
                        <a:lnTo>
                          <a:pt x="186" y="43"/>
                        </a:lnTo>
                        <a:lnTo>
                          <a:pt x="198" y="48"/>
                        </a:lnTo>
                        <a:lnTo>
                          <a:pt x="211" y="55"/>
                        </a:lnTo>
                        <a:lnTo>
                          <a:pt x="225" y="67"/>
                        </a:lnTo>
                        <a:lnTo>
                          <a:pt x="231" y="73"/>
                        </a:lnTo>
                        <a:lnTo>
                          <a:pt x="237" y="82"/>
                        </a:lnTo>
                        <a:lnTo>
                          <a:pt x="242" y="90"/>
                        </a:lnTo>
                        <a:lnTo>
                          <a:pt x="245" y="102"/>
                        </a:lnTo>
                        <a:lnTo>
                          <a:pt x="248" y="114"/>
                        </a:lnTo>
                        <a:lnTo>
                          <a:pt x="248" y="127"/>
                        </a:lnTo>
                        <a:lnTo>
                          <a:pt x="248" y="127"/>
                        </a:lnTo>
                        <a:lnTo>
                          <a:pt x="248" y="141"/>
                        </a:lnTo>
                        <a:lnTo>
                          <a:pt x="247" y="152"/>
                        </a:lnTo>
                        <a:lnTo>
                          <a:pt x="243" y="164"/>
                        </a:lnTo>
                        <a:lnTo>
                          <a:pt x="240" y="174"/>
                        </a:lnTo>
                        <a:lnTo>
                          <a:pt x="235" y="184"/>
                        </a:lnTo>
                        <a:lnTo>
                          <a:pt x="230" y="193"/>
                        </a:lnTo>
                        <a:lnTo>
                          <a:pt x="223" y="199"/>
                        </a:lnTo>
                        <a:lnTo>
                          <a:pt x="216" y="206"/>
                        </a:lnTo>
                        <a:lnTo>
                          <a:pt x="208" y="211"/>
                        </a:lnTo>
                        <a:lnTo>
                          <a:pt x="198" y="216"/>
                        </a:lnTo>
                        <a:lnTo>
                          <a:pt x="178" y="223"/>
                        </a:lnTo>
                        <a:lnTo>
                          <a:pt x="154" y="226"/>
                        </a:lnTo>
                        <a:lnTo>
                          <a:pt x="127" y="228"/>
                        </a:lnTo>
                        <a:lnTo>
                          <a:pt x="127" y="228"/>
                        </a:lnTo>
                        <a:close/>
                      </a:path>
                    </a:pathLst>
                  </a:custGeom>
                  <a:solidFill>
                    <a:srgbClr val="F9CB84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7" name="Freeform 147">
                    <a:extLst>
                      <a:ext uri="{FF2B5EF4-FFF2-40B4-BE49-F238E27FC236}">
                        <a16:creationId xmlns:a16="http://schemas.microsoft.com/office/drawing/2014/main" id="{6982597E-6436-44BC-8B95-3C3FF81211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07" y="4176"/>
                    <a:ext cx="46" cy="134"/>
                  </a:xfrm>
                  <a:custGeom>
                    <a:avLst/>
                    <a:gdLst>
                      <a:gd name="T0" fmla="*/ 14 w 46"/>
                      <a:gd name="T1" fmla="*/ 0 h 134"/>
                      <a:gd name="T2" fmla="*/ 14 w 46"/>
                      <a:gd name="T3" fmla="*/ 0 h 134"/>
                      <a:gd name="T4" fmla="*/ 17 w 46"/>
                      <a:gd name="T5" fmla="*/ 48 h 134"/>
                      <a:gd name="T6" fmla="*/ 17 w 46"/>
                      <a:gd name="T7" fmla="*/ 85 h 134"/>
                      <a:gd name="T8" fmla="*/ 16 w 46"/>
                      <a:gd name="T9" fmla="*/ 99 h 134"/>
                      <a:gd name="T10" fmla="*/ 14 w 46"/>
                      <a:gd name="T11" fmla="*/ 107 h 134"/>
                      <a:gd name="T12" fmla="*/ 0 w 46"/>
                      <a:gd name="T13" fmla="*/ 134 h 134"/>
                      <a:gd name="T14" fmla="*/ 32 w 46"/>
                      <a:gd name="T15" fmla="*/ 124 h 134"/>
                      <a:gd name="T16" fmla="*/ 32 w 46"/>
                      <a:gd name="T17" fmla="*/ 124 h 134"/>
                      <a:gd name="T18" fmla="*/ 36 w 46"/>
                      <a:gd name="T19" fmla="*/ 117 h 134"/>
                      <a:gd name="T20" fmla="*/ 41 w 46"/>
                      <a:gd name="T21" fmla="*/ 102 h 134"/>
                      <a:gd name="T22" fmla="*/ 44 w 46"/>
                      <a:gd name="T23" fmla="*/ 82 h 134"/>
                      <a:gd name="T24" fmla="*/ 46 w 46"/>
                      <a:gd name="T25" fmla="*/ 70 h 134"/>
                      <a:gd name="T26" fmla="*/ 44 w 46"/>
                      <a:gd name="T27" fmla="*/ 60 h 134"/>
                      <a:gd name="T28" fmla="*/ 44 w 46"/>
                      <a:gd name="T29" fmla="*/ 60 h 134"/>
                      <a:gd name="T30" fmla="*/ 39 w 46"/>
                      <a:gd name="T31" fmla="*/ 40 h 134"/>
                      <a:gd name="T32" fmla="*/ 34 w 46"/>
                      <a:gd name="T33" fmla="*/ 20 h 134"/>
                      <a:gd name="T34" fmla="*/ 27 w 46"/>
                      <a:gd name="T35" fmla="*/ 0 h 134"/>
                      <a:gd name="T36" fmla="*/ 14 w 46"/>
                      <a:gd name="T37" fmla="*/ 0 h 1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</a:cxnLst>
                    <a:rect l="0" t="0" r="r" b="b"/>
                    <a:pathLst>
                      <a:path w="46" h="134">
                        <a:moveTo>
                          <a:pt x="14" y="0"/>
                        </a:moveTo>
                        <a:lnTo>
                          <a:pt x="14" y="0"/>
                        </a:lnTo>
                        <a:lnTo>
                          <a:pt x="17" y="48"/>
                        </a:lnTo>
                        <a:lnTo>
                          <a:pt x="17" y="85"/>
                        </a:lnTo>
                        <a:lnTo>
                          <a:pt x="16" y="99"/>
                        </a:lnTo>
                        <a:lnTo>
                          <a:pt x="14" y="107"/>
                        </a:lnTo>
                        <a:lnTo>
                          <a:pt x="0" y="134"/>
                        </a:lnTo>
                        <a:lnTo>
                          <a:pt x="32" y="124"/>
                        </a:lnTo>
                        <a:lnTo>
                          <a:pt x="32" y="124"/>
                        </a:lnTo>
                        <a:lnTo>
                          <a:pt x="36" y="117"/>
                        </a:lnTo>
                        <a:lnTo>
                          <a:pt x="41" y="102"/>
                        </a:lnTo>
                        <a:lnTo>
                          <a:pt x="44" y="82"/>
                        </a:lnTo>
                        <a:lnTo>
                          <a:pt x="46" y="70"/>
                        </a:lnTo>
                        <a:lnTo>
                          <a:pt x="44" y="60"/>
                        </a:lnTo>
                        <a:lnTo>
                          <a:pt x="44" y="60"/>
                        </a:lnTo>
                        <a:lnTo>
                          <a:pt x="39" y="40"/>
                        </a:lnTo>
                        <a:lnTo>
                          <a:pt x="34" y="20"/>
                        </a:lnTo>
                        <a:lnTo>
                          <a:pt x="27" y="0"/>
                        </a:lnTo>
                        <a:lnTo>
                          <a:pt x="14" y="0"/>
                        </a:lnTo>
                        <a:close/>
                      </a:path>
                    </a:pathLst>
                  </a:custGeom>
                  <a:solidFill>
                    <a:srgbClr val="008F6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8" name="Freeform 148">
                    <a:extLst>
                      <a:ext uri="{FF2B5EF4-FFF2-40B4-BE49-F238E27FC236}">
                        <a16:creationId xmlns:a16="http://schemas.microsoft.com/office/drawing/2014/main" id="{12A2700D-5CC6-4B30-BF28-8BF84376C68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52" y="4176"/>
                    <a:ext cx="269" cy="84"/>
                  </a:xfrm>
                  <a:custGeom>
                    <a:avLst/>
                    <a:gdLst>
                      <a:gd name="T0" fmla="*/ 269 w 269"/>
                      <a:gd name="T1" fmla="*/ 73 h 84"/>
                      <a:gd name="T2" fmla="*/ 269 w 269"/>
                      <a:gd name="T3" fmla="*/ 73 h 84"/>
                      <a:gd name="T4" fmla="*/ 227 w 269"/>
                      <a:gd name="T5" fmla="*/ 45 h 84"/>
                      <a:gd name="T6" fmla="*/ 190 w 269"/>
                      <a:gd name="T7" fmla="*/ 23 h 84"/>
                      <a:gd name="T8" fmla="*/ 171 w 269"/>
                      <a:gd name="T9" fmla="*/ 13 h 84"/>
                      <a:gd name="T10" fmla="*/ 155 w 269"/>
                      <a:gd name="T11" fmla="*/ 6 h 84"/>
                      <a:gd name="T12" fmla="*/ 155 w 269"/>
                      <a:gd name="T13" fmla="*/ 6 h 84"/>
                      <a:gd name="T14" fmla="*/ 136 w 269"/>
                      <a:gd name="T15" fmla="*/ 1 h 84"/>
                      <a:gd name="T16" fmla="*/ 114 w 269"/>
                      <a:gd name="T17" fmla="*/ 0 h 84"/>
                      <a:gd name="T18" fmla="*/ 87 w 269"/>
                      <a:gd name="T19" fmla="*/ 0 h 84"/>
                      <a:gd name="T20" fmla="*/ 62 w 269"/>
                      <a:gd name="T21" fmla="*/ 1 h 84"/>
                      <a:gd name="T22" fmla="*/ 18 w 269"/>
                      <a:gd name="T23" fmla="*/ 5 h 84"/>
                      <a:gd name="T24" fmla="*/ 0 w 269"/>
                      <a:gd name="T25" fmla="*/ 6 h 84"/>
                      <a:gd name="T26" fmla="*/ 0 w 269"/>
                      <a:gd name="T27" fmla="*/ 6 h 84"/>
                      <a:gd name="T28" fmla="*/ 12 w 269"/>
                      <a:gd name="T29" fmla="*/ 16 h 84"/>
                      <a:gd name="T30" fmla="*/ 40 w 269"/>
                      <a:gd name="T31" fmla="*/ 40 h 84"/>
                      <a:gd name="T32" fmla="*/ 59 w 269"/>
                      <a:gd name="T33" fmla="*/ 52 h 84"/>
                      <a:gd name="T34" fmla="*/ 79 w 269"/>
                      <a:gd name="T35" fmla="*/ 65 h 84"/>
                      <a:gd name="T36" fmla="*/ 99 w 269"/>
                      <a:gd name="T37" fmla="*/ 73 h 84"/>
                      <a:gd name="T38" fmla="*/ 111 w 269"/>
                      <a:gd name="T39" fmla="*/ 78 h 84"/>
                      <a:gd name="T40" fmla="*/ 121 w 269"/>
                      <a:gd name="T41" fmla="*/ 80 h 84"/>
                      <a:gd name="T42" fmla="*/ 121 w 269"/>
                      <a:gd name="T43" fmla="*/ 80 h 84"/>
                      <a:gd name="T44" fmla="*/ 143 w 269"/>
                      <a:gd name="T45" fmla="*/ 84 h 84"/>
                      <a:gd name="T46" fmla="*/ 168 w 269"/>
                      <a:gd name="T47" fmla="*/ 84 h 84"/>
                      <a:gd name="T48" fmla="*/ 192 w 269"/>
                      <a:gd name="T49" fmla="*/ 82 h 84"/>
                      <a:gd name="T50" fmla="*/ 215 w 269"/>
                      <a:gd name="T51" fmla="*/ 80 h 84"/>
                      <a:gd name="T52" fmla="*/ 254 w 269"/>
                      <a:gd name="T53" fmla="*/ 75 h 84"/>
                      <a:gd name="T54" fmla="*/ 269 w 269"/>
                      <a:gd name="T55" fmla="*/ 73 h 84"/>
                      <a:gd name="T56" fmla="*/ 269 w 269"/>
                      <a:gd name="T57" fmla="*/ 73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</a:cxnLst>
                    <a:rect l="0" t="0" r="r" b="b"/>
                    <a:pathLst>
                      <a:path w="269" h="84">
                        <a:moveTo>
                          <a:pt x="269" y="73"/>
                        </a:moveTo>
                        <a:lnTo>
                          <a:pt x="269" y="73"/>
                        </a:lnTo>
                        <a:lnTo>
                          <a:pt x="227" y="45"/>
                        </a:lnTo>
                        <a:lnTo>
                          <a:pt x="190" y="23"/>
                        </a:lnTo>
                        <a:lnTo>
                          <a:pt x="171" y="13"/>
                        </a:lnTo>
                        <a:lnTo>
                          <a:pt x="155" y="6"/>
                        </a:lnTo>
                        <a:lnTo>
                          <a:pt x="155" y="6"/>
                        </a:lnTo>
                        <a:lnTo>
                          <a:pt x="136" y="1"/>
                        </a:lnTo>
                        <a:lnTo>
                          <a:pt x="114" y="0"/>
                        </a:lnTo>
                        <a:lnTo>
                          <a:pt x="87" y="0"/>
                        </a:lnTo>
                        <a:lnTo>
                          <a:pt x="62" y="1"/>
                        </a:lnTo>
                        <a:lnTo>
                          <a:pt x="18" y="5"/>
                        </a:lnTo>
                        <a:lnTo>
                          <a:pt x="0" y="6"/>
                        </a:lnTo>
                        <a:lnTo>
                          <a:pt x="0" y="6"/>
                        </a:lnTo>
                        <a:lnTo>
                          <a:pt x="12" y="16"/>
                        </a:lnTo>
                        <a:lnTo>
                          <a:pt x="40" y="40"/>
                        </a:lnTo>
                        <a:lnTo>
                          <a:pt x="59" y="52"/>
                        </a:lnTo>
                        <a:lnTo>
                          <a:pt x="79" y="65"/>
                        </a:lnTo>
                        <a:lnTo>
                          <a:pt x="99" y="73"/>
                        </a:lnTo>
                        <a:lnTo>
                          <a:pt x="111" y="78"/>
                        </a:lnTo>
                        <a:lnTo>
                          <a:pt x="121" y="80"/>
                        </a:lnTo>
                        <a:lnTo>
                          <a:pt x="121" y="80"/>
                        </a:lnTo>
                        <a:lnTo>
                          <a:pt x="143" y="84"/>
                        </a:lnTo>
                        <a:lnTo>
                          <a:pt x="168" y="84"/>
                        </a:lnTo>
                        <a:lnTo>
                          <a:pt x="192" y="82"/>
                        </a:lnTo>
                        <a:lnTo>
                          <a:pt x="215" y="80"/>
                        </a:lnTo>
                        <a:lnTo>
                          <a:pt x="254" y="75"/>
                        </a:lnTo>
                        <a:lnTo>
                          <a:pt x="269" y="73"/>
                        </a:lnTo>
                        <a:lnTo>
                          <a:pt x="269" y="73"/>
                        </a:lnTo>
                        <a:close/>
                      </a:path>
                    </a:pathLst>
                  </a:custGeom>
                  <a:solidFill>
                    <a:srgbClr val="008F6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9" name="Freeform 149">
                    <a:extLst>
                      <a:ext uri="{FF2B5EF4-FFF2-40B4-BE49-F238E27FC236}">
                        <a16:creationId xmlns:a16="http://schemas.microsoft.com/office/drawing/2014/main" id="{07A7B8AB-D689-42BB-B297-604F8CFD51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54" y="4182"/>
                    <a:ext cx="256" cy="79"/>
                  </a:xfrm>
                  <a:custGeom>
                    <a:avLst/>
                    <a:gdLst>
                      <a:gd name="T0" fmla="*/ 0 w 256"/>
                      <a:gd name="T1" fmla="*/ 67 h 79"/>
                      <a:gd name="T2" fmla="*/ 0 w 256"/>
                      <a:gd name="T3" fmla="*/ 67 h 79"/>
                      <a:gd name="T4" fmla="*/ 5 w 256"/>
                      <a:gd name="T5" fmla="*/ 61 h 79"/>
                      <a:gd name="T6" fmla="*/ 14 w 256"/>
                      <a:gd name="T7" fmla="*/ 54 h 79"/>
                      <a:gd name="T8" fmla="*/ 26 w 256"/>
                      <a:gd name="T9" fmla="*/ 44 h 79"/>
                      <a:gd name="T10" fmla="*/ 41 w 256"/>
                      <a:gd name="T11" fmla="*/ 36 h 79"/>
                      <a:gd name="T12" fmla="*/ 59 w 256"/>
                      <a:gd name="T13" fmla="*/ 25 h 79"/>
                      <a:gd name="T14" fmla="*/ 84 w 256"/>
                      <a:gd name="T15" fmla="*/ 15 h 79"/>
                      <a:gd name="T16" fmla="*/ 115 w 256"/>
                      <a:gd name="T17" fmla="*/ 7 h 79"/>
                      <a:gd name="T18" fmla="*/ 115 w 256"/>
                      <a:gd name="T19" fmla="*/ 7 h 79"/>
                      <a:gd name="T20" fmla="*/ 132 w 256"/>
                      <a:gd name="T21" fmla="*/ 4 h 79"/>
                      <a:gd name="T22" fmla="*/ 147 w 256"/>
                      <a:gd name="T23" fmla="*/ 2 h 79"/>
                      <a:gd name="T24" fmla="*/ 174 w 256"/>
                      <a:gd name="T25" fmla="*/ 0 h 79"/>
                      <a:gd name="T26" fmla="*/ 197 w 256"/>
                      <a:gd name="T27" fmla="*/ 2 h 79"/>
                      <a:gd name="T28" fmla="*/ 219 w 256"/>
                      <a:gd name="T29" fmla="*/ 5 h 79"/>
                      <a:gd name="T30" fmla="*/ 234 w 256"/>
                      <a:gd name="T31" fmla="*/ 10 h 79"/>
                      <a:gd name="T32" fmla="*/ 246 w 256"/>
                      <a:gd name="T33" fmla="*/ 15 h 79"/>
                      <a:gd name="T34" fmla="*/ 256 w 256"/>
                      <a:gd name="T35" fmla="*/ 20 h 79"/>
                      <a:gd name="T36" fmla="*/ 256 w 256"/>
                      <a:gd name="T37" fmla="*/ 20 h 79"/>
                      <a:gd name="T38" fmla="*/ 249 w 256"/>
                      <a:gd name="T39" fmla="*/ 27 h 79"/>
                      <a:gd name="T40" fmla="*/ 232 w 256"/>
                      <a:gd name="T41" fmla="*/ 42 h 79"/>
                      <a:gd name="T42" fmla="*/ 222 w 256"/>
                      <a:gd name="T43" fmla="*/ 51 h 79"/>
                      <a:gd name="T44" fmla="*/ 209 w 256"/>
                      <a:gd name="T45" fmla="*/ 61 h 79"/>
                      <a:gd name="T46" fmla="*/ 195 w 256"/>
                      <a:gd name="T47" fmla="*/ 67 h 79"/>
                      <a:gd name="T48" fmla="*/ 182 w 256"/>
                      <a:gd name="T49" fmla="*/ 74 h 79"/>
                      <a:gd name="T50" fmla="*/ 182 w 256"/>
                      <a:gd name="T51" fmla="*/ 74 h 79"/>
                      <a:gd name="T52" fmla="*/ 174 w 256"/>
                      <a:gd name="T53" fmla="*/ 76 h 79"/>
                      <a:gd name="T54" fmla="*/ 163 w 256"/>
                      <a:gd name="T55" fmla="*/ 78 h 79"/>
                      <a:gd name="T56" fmla="*/ 138 w 256"/>
                      <a:gd name="T57" fmla="*/ 79 h 79"/>
                      <a:gd name="T58" fmla="*/ 108 w 256"/>
                      <a:gd name="T59" fmla="*/ 78 h 79"/>
                      <a:gd name="T60" fmla="*/ 78 w 256"/>
                      <a:gd name="T61" fmla="*/ 76 h 79"/>
                      <a:gd name="T62" fmla="*/ 24 w 256"/>
                      <a:gd name="T63" fmla="*/ 71 h 79"/>
                      <a:gd name="T64" fmla="*/ 0 w 256"/>
                      <a:gd name="T65" fmla="*/ 67 h 79"/>
                      <a:gd name="T66" fmla="*/ 0 w 256"/>
                      <a:gd name="T67" fmla="*/ 67 h 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256" h="79">
                        <a:moveTo>
                          <a:pt x="0" y="67"/>
                        </a:moveTo>
                        <a:lnTo>
                          <a:pt x="0" y="67"/>
                        </a:lnTo>
                        <a:lnTo>
                          <a:pt x="5" y="61"/>
                        </a:lnTo>
                        <a:lnTo>
                          <a:pt x="14" y="54"/>
                        </a:lnTo>
                        <a:lnTo>
                          <a:pt x="26" y="44"/>
                        </a:lnTo>
                        <a:lnTo>
                          <a:pt x="41" y="36"/>
                        </a:lnTo>
                        <a:lnTo>
                          <a:pt x="59" y="25"/>
                        </a:lnTo>
                        <a:lnTo>
                          <a:pt x="84" y="15"/>
                        </a:lnTo>
                        <a:lnTo>
                          <a:pt x="115" y="7"/>
                        </a:lnTo>
                        <a:lnTo>
                          <a:pt x="115" y="7"/>
                        </a:lnTo>
                        <a:lnTo>
                          <a:pt x="132" y="4"/>
                        </a:lnTo>
                        <a:lnTo>
                          <a:pt x="147" y="2"/>
                        </a:lnTo>
                        <a:lnTo>
                          <a:pt x="174" y="0"/>
                        </a:lnTo>
                        <a:lnTo>
                          <a:pt x="197" y="2"/>
                        </a:lnTo>
                        <a:lnTo>
                          <a:pt x="219" y="5"/>
                        </a:lnTo>
                        <a:lnTo>
                          <a:pt x="234" y="10"/>
                        </a:lnTo>
                        <a:lnTo>
                          <a:pt x="246" y="15"/>
                        </a:lnTo>
                        <a:lnTo>
                          <a:pt x="256" y="20"/>
                        </a:lnTo>
                        <a:lnTo>
                          <a:pt x="256" y="20"/>
                        </a:lnTo>
                        <a:lnTo>
                          <a:pt x="249" y="27"/>
                        </a:lnTo>
                        <a:lnTo>
                          <a:pt x="232" y="42"/>
                        </a:lnTo>
                        <a:lnTo>
                          <a:pt x="222" y="51"/>
                        </a:lnTo>
                        <a:lnTo>
                          <a:pt x="209" y="61"/>
                        </a:lnTo>
                        <a:lnTo>
                          <a:pt x="195" y="67"/>
                        </a:lnTo>
                        <a:lnTo>
                          <a:pt x="182" y="74"/>
                        </a:lnTo>
                        <a:lnTo>
                          <a:pt x="182" y="74"/>
                        </a:lnTo>
                        <a:lnTo>
                          <a:pt x="174" y="76"/>
                        </a:lnTo>
                        <a:lnTo>
                          <a:pt x="163" y="78"/>
                        </a:lnTo>
                        <a:lnTo>
                          <a:pt x="138" y="79"/>
                        </a:lnTo>
                        <a:lnTo>
                          <a:pt x="108" y="78"/>
                        </a:lnTo>
                        <a:lnTo>
                          <a:pt x="78" y="76"/>
                        </a:lnTo>
                        <a:lnTo>
                          <a:pt x="24" y="71"/>
                        </a:lnTo>
                        <a:lnTo>
                          <a:pt x="0" y="67"/>
                        </a:lnTo>
                        <a:lnTo>
                          <a:pt x="0" y="67"/>
                        </a:lnTo>
                        <a:close/>
                      </a:path>
                    </a:pathLst>
                  </a:custGeom>
                  <a:solidFill>
                    <a:srgbClr val="008F6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0" name="Freeform 150">
                    <a:extLst>
                      <a:ext uri="{FF2B5EF4-FFF2-40B4-BE49-F238E27FC236}">
                        <a16:creationId xmlns:a16="http://schemas.microsoft.com/office/drawing/2014/main" id="{AF94EB41-75CC-48B7-A91E-03357849D19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94" y="4008"/>
                    <a:ext cx="74" cy="174"/>
                  </a:xfrm>
                  <a:custGeom>
                    <a:avLst/>
                    <a:gdLst>
                      <a:gd name="T0" fmla="*/ 34 w 74"/>
                      <a:gd name="T1" fmla="*/ 0 h 174"/>
                      <a:gd name="T2" fmla="*/ 34 w 74"/>
                      <a:gd name="T3" fmla="*/ 0 h 174"/>
                      <a:gd name="T4" fmla="*/ 29 w 74"/>
                      <a:gd name="T5" fmla="*/ 6 h 174"/>
                      <a:gd name="T6" fmla="*/ 23 w 74"/>
                      <a:gd name="T7" fmla="*/ 13 h 174"/>
                      <a:gd name="T8" fmla="*/ 17 w 74"/>
                      <a:gd name="T9" fmla="*/ 23 h 174"/>
                      <a:gd name="T10" fmla="*/ 10 w 74"/>
                      <a:gd name="T11" fmla="*/ 37 h 174"/>
                      <a:gd name="T12" fmla="*/ 5 w 74"/>
                      <a:gd name="T13" fmla="*/ 53 h 174"/>
                      <a:gd name="T14" fmla="*/ 2 w 74"/>
                      <a:gd name="T15" fmla="*/ 72 h 174"/>
                      <a:gd name="T16" fmla="*/ 0 w 74"/>
                      <a:gd name="T17" fmla="*/ 94 h 174"/>
                      <a:gd name="T18" fmla="*/ 0 w 74"/>
                      <a:gd name="T19" fmla="*/ 94 h 174"/>
                      <a:gd name="T20" fmla="*/ 2 w 74"/>
                      <a:gd name="T21" fmla="*/ 115 h 174"/>
                      <a:gd name="T22" fmla="*/ 5 w 74"/>
                      <a:gd name="T23" fmla="*/ 132 h 174"/>
                      <a:gd name="T24" fmla="*/ 10 w 74"/>
                      <a:gd name="T25" fmla="*/ 146 h 174"/>
                      <a:gd name="T26" fmla="*/ 17 w 74"/>
                      <a:gd name="T27" fmla="*/ 157 h 174"/>
                      <a:gd name="T28" fmla="*/ 23 w 74"/>
                      <a:gd name="T29" fmla="*/ 166 h 174"/>
                      <a:gd name="T30" fmla="*/ 29 w 74"/>
                      <a:gd name="T31" fmla="*/ 171 h 174"/>
                      <a:gd name="T32" fmla="*/ 34 w 74"/>
                      <a:gd name="T33" fmla="*/ 174 h 174"/>
                      <a:gd name="T34" fmla="*/ 34 w 74"/>
                      <a:gd name="T35" fmla="*/ 174 h 174"/>
                      <a:gd name="T36" fmla="*/ 40 w 74"/>
                      <a:gd name="T37" fmla="*/ 169 h 174"/>
                      <a:gd name="T38" fmla="*/ 47 w 74"/>
                      <a:gd name="T39" fmla="*/ 163 h 174"/>
                      <a:gd name="T40" fmla="*/ 54 w 74"/>
                      <a:gd name="T41" fmla="*/ 152 h 174"/>
                      <a:gd name="T42" fmla="*/ 60 w 74"/>
                      <a:gd name="T43" fmla="*/ 141 h 174"/>
                      <a:gd name="T44" fmla="*/ 67 w 74"/>
                      <a:gd name="T45" fmla="*/ 126 h 174"/>
                      <a:gd name="T46" fmla="*/ 72 w 74"/>
                      <a:gd name="T47" fmla="*/ 109 h 174"/>
                      <a:gd name="T48" fmla="*/ 74 w 74"/>
                      <a:gd name="T49" fmla="*/ 87 h 174"/>
                      <a:gd name="T50" fmla="*/ 74 w 74"/>
                      <a:gd name="T51" fmla="*/ 87 h 174"/>
                      <a:gd name="T52" fmla="*/ 72 w 74"/>
                      <a:gd name="T53" fmla="*/ 65 h 174"/>
                      <a:gd name="T54" fmla="*/ 67 w 74"/>
                      <a:gd name="T55" fmla="*/ 48 h 174"/>
                      <a:gd name="T56" fmla="*/ 60 w 74"/>
                      <a:gd name="T57" fmla="*/ 33 h 174"/>
                      <a:gd name="T58" fmla="*/ 54 w 74"/>
                      <a:gd name="T59" fmla="*/ 20 h 174"/>
                      <a:gd name="T60" fmla="*/ 47 w 74"/>
                      <a:gd name="T61" fmla="*/ 11 h 174"/>
                      <a:gd name="T62" fmla="*/ 40 w 74"/>
                      <a:gd name="T63" fmla="*/ 5 h 174"/>
                      <a:gd name="T64" fmla="*/ 34 w 74"/>
                      <a:gd name="T65" fmla="*/ 0 h 174"/>
                      <a:gd name="T66" fmla="*/ 34 w 74"/>
                      <a:gd name="T67" fmla="*/ 0 h 1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</a:cxnLst>
                    <a:rect l="0" t="0" r="r" b="b"/>
                    <a:pathLst>
                      <a:path w="74" h="174">
                        <a:moveTo>
                          <a:pt x="34" y="0"/>
                        </a:moveTo>
                        <a:lnTo>
                          <a:pt x="34" y="0"/>
                        </a:lnTo>
                        <a:lnTo>
                          <a:pt x="29" y="6"/>
                        </a:lnTo>
                        <a:lnTo>
                          <a:pt x="23" y="13"/>
                        </a:lnTo>
                        <a:lnTo>
                          <a:pt x="17" y="23"/>
                        </a:lnTo>
                        <a:lnTo>
                          <a:pt x="10" y="37"/>
                        </a:lnTo>
                        <a:lnTo>
                          <a:pt x="5" y="53"/>
                        </a:lnTo>
                        <a:lnTo>
                          <a:pt x="2" y="72"/>
                        </a:lnTo>
                        <a:lnTo>
                          <a:pt x="0" y="94"/>
                        </a:lnTo>
                        <a:lnTo>
                          <a:pt x="0" y="94"/>
                        </a:lnTo>
                        <a:lnTo>
                          <a:pt x="2" y="115"/>
                        </a:lnTo>
                        <a:lnTo>
                          <a:pt x="5" y="132"/>
                        </a:lnTo>
                        <a:lnTo>
                          <a:pt x="10" y="146"/>
                        </a:lnTo>
                        <a:lnTo>
                          <a:pt x="17" y="157"/>
                        </a:lnTo>
                        <a:lnTo>
                          <a:pt x="23" y="166"/>
                        </a:lnTo>
                        <a:lnTo>
                          <a:pt x="29" y="171"/>
                        </a:lnTo>
                        <a:lnTo>
                          <a:pt x="34" y="174"/>
                        </a:lnTo>
                        <a:lnTo>
                          <a:pt x="34" y="174"/>
                        </a:lnTo>
                        <a:lnTo>
                          <a:pt x="40" y="169"/>
                        </a:lnTo>
                        <a:lnTo>
                          <a:pt x="47" y="163"/>
                        </a:lnTo>
                        <a:lnTo>
                          <a:pt x="54" y="152"/>
                        </a:lnTo>
                        <a:lnTo>
                          <a:pt x="60" y="141"/>
                        </a:lnTo>
                        <a:lnTo>
                          <a:pt x="67" y="126"/>
                        </a:lnTo>
                        <a:lnTo>
                          <a:pt x="72" y="109"/>
                        </a:lnTo>
                        <a:lnTo>
                          <a:pt x="74" y="87"/>
                        </a:lnTo>
                        <a:lnTo>
                          <a:pt x="74" y="87"/>
                        </a:lnTo>
                        <a:lnTo>
                          <a:pt x="72" y="65"/>
                        </a:lnTo>
                        <a:lnTo>
                          <a:pt x="67" y="48"/>
                        </a:lnTo>
                        <a:lnTo>
                          <a:pt x="60" y="33"/>
                        </a:lnTo>
                        <a:lnTo>
                          <a:pt x="54" y="20"/>
                        </a:lnTo>
                        <a:lnTo>
                          <a:pt x="47" y="11"/>
                        </a:lnTo>
                        <a:lnTo>
                          <a:pt x="40" y="5"/>
                        </a:lnTo>
                        <a:lnTo>
                          <a:pt x="34" y="0"/>
                        </a:lnTo>
                        <a:lnTo>
                          <a:pt x="34" y="0"/>
                        </a:lnTo>
                        <a:close/>
                      </a:path>
                    </a:pathLst>
                  </a:custGeom>
                  <a:solidFill>
                    <a:srgbClr val="C1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1" name="Freeform 151">
                    <a:extLst>
                      <a:ext uri="{FF2B5EF4-FFF2-40B4-BE49-F238E27FC236}">
                        <a16:creationId xmlns:a16="http://schemas.microsoft.com/office/drawing/2014/main" id="{0EB33F62-5D12-4FAF-AE31-1F43DD56891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78" y="615"/>
                    <a:ext cx="2277" cy="719"/>
                  </a:xfrm>
                  <a:custGeom>
                    <a:avLst/>
                    <a:gdLst>
                      <a:gd name="T0" fmla="*/ 229 w 2277"/>
                      <a:gd name="T1" fmla="*/ 618 h 719"/>
                      <a:gd name="T2" fmla="*/ 97 w 2277"/>
                      <a:gd name="T3" fmla="*/ 477 h 719"/>
                      <a:gd name="T4" fmla="*/ 34 w 2277"/>
                      <a:gd name="T5" fmla="*/ 391 h 719"/>
                      <a:gd name="T6" fmla="*/ 3 w 2277"/>
                      <a:gd name="T7" fmla="*/ 327 h 719"/>
                      <a:gd name="T8" fmla="*/ 0 w 2277"/>
                      <a:gd name="T9" fmla="*/ 297 h 719"/>
                      <a:gd name="T10" fmla="*/ 7 w 2277"/>
                      <a:gd name="T11" fmla="*/ 282 h 719"/>
                      <a:gd name="T12" fmla="*/ 47 w 2277"/>
                      <a:gd name="T13" fmla="*/ 242 h 719"/>
                      <a:gd name="T14" fmla="*/ 101 w 2277"/>
                      <a:gd name="T15" fmla="*/ 203 h 719"/>
                      <a:gd name="T16" fmla="*/ 166 w 2277"/>
                      <a:gd name="T17" fmla="*/ 169 h 719"/>
                      <a:gd name="T18" fmla="*/ 240 w 2277"/>
                      <a:gd name="T19" fmla="*/ 144 h 719"/>
                      <a:gd name="T20" fmla="*/ 316 w 2277"/>
                      <a:gd name="T21" fmla="*/ 129 h 719"/>
                      <a:gd name="T22" fmla="*/ 440 w 2277"/>
                      <a:gd name="T23" fmla="*/ 124 h 719"/>
                      <a:gd name="T24" fmla="*/ 632 w 2277"/>
                      <a:gd name="T25" fmla="*/ 107 h 719"/>
                      <a:gd name="T26" fmla="*/ 694 w 2277"/>
                      <a:gd name="T27" fmla="*/ 87 h 719"/>
                      <a:gd name="T28" fmla="*/ 839 w 2277"/>
                      <a:gd name="T29" fmla="*/ 40 h 719"/>
                      <a:gd name="T30" fmla="*/ 953 w 2277"/>
                      <a:gd name="T31" fmla="*/ 15 h 719"/>
                      <a:gd name="T32" fmla="*/ 1084 w 2277"/>
                      <a:gd name="T33" fmla="*/ 1 h 719"/>
                      <a:gd name="T34" fmla="*/ 1176 w 2277"/>
                      <a:gd name="T35" fmla="*/ 1 h 719"/>
                      <a:gd name="T36" fmla="*/ 1311 w 2277"/>
                      <a:gd name="T37" fmla="*/ 18 h 719"/>
                      <a:gd name="T38" fmla="*/ 1471 w 2277"/>
                      <a:gd name="T39" fmla="*/ 57 h 719"/>
                      <a:gd name="T40" fmla="*/ 1647 w 2277"/>
                      <a:gd name="T41" fmla="*/ 114 h 719"/>
                      <a:gd name="T42" fmla="*/ 1681 w 2277"/>
                      <a:gd name="T43" fmla="*/ 121 h 719"/>
                      <a:gd name="T44" fmla="*/ 1817 w 2277"/>
                      <a:gd name="T45" fmla="*/ 119 h 719"/>
                      <a:gd name="T46" fmla="*/ 1921 w 2277"/>
                      <a:gd name="T47" fmla="*/ 126 h 719"/>
                      <a:gd name="T48" fmla="*/ 1990 w 2277"/>
                      <a:gd name="T49" fmla="*/ 141 h 719"/>
                      <a:gd name="T50" fmla="*/ 2082 w 2277"/>
                      <a:gd name="T51" fmla="*/ 176 h 719"/>
                      <a:gd name="T52" fmla="*/ 2203 w 2277"/>
                      <a:gd name="T53" fmla="*/ 240 h 719"/>
                      <a:gd name="T54" fmla="*/ 2272 w 2277"/>
                      <a:gd name="T55" fmla="*/ 289 h 719"/>
                      <a:gd name="T56" fmla="*/ 2276 w 2277"/>
                      <a:gd name="T57" fmla="*/ 295 h 719"/>
                      <a:gd name="T58" fmla="*/ 2271 w 2277"/>
                      <a:gd name="T59" fmla="*/ 332 h 719"/>
                      <a:gd name="T60" fmla="*/ 2235 w 2277"/>
                      <a:gd name="T61" fmla="*/ 399 h 719"/>
                      <a:gd name="T62" fmla="*/ 2178 w 2277"/>
                      <a:gd name="T63" fmla="*/ 490 h 719"/>
                      <a:gd name="T64" fmla="*/ 2148 w 2277"/>
                      <a:gd name="T65" fmla="*/ 532 h 719"/>
                      <a:gd name="T66" fmla="*/ 2084 w 2277"/>
                      <a:gd name="T67" fmla="*/ 599 h 719"/>
                      <a:gd name="T68" fmla="*/ 2037 w 2277"/>
                      <a:gd name="T69" fmla="*/ 636 h 719"/>
                      <a:gd name="T70" fmla="*/ 2003 w 2277"/>
                      <a:gd name="T71" fmla="*/ 651 h 719"/>
                      <a:gd name="T72" fmla="*/ 1849 w 2277"/>
                      <a:gd name="T73" fmla="*/ 712 h 719"/>
                      <a:gd name="T74" fmla="*/ 1803 w 2277"/>
                      <a:gd name="T75" fmla="*/ 698 h 719"/>
                      <a:gd name="T76" fmla="*/ 1620 w 2277"/>
                      <a:gd name="T77" fmla="*/ 660 h 719"/>
                      <a:gd name="T78" fmla="*/ 1449 w 2277"/>
                      <a:gd name="T79" fmla="*/ 638 h 719"/>
                      <a:gd name="T80" fmla="*/ 1232 w 2277"/>
                      <a:gd name="T81" fmla="*/ 626 h 719"/>
                      <a:gd name="T82" fmla="*/ 1067 w 2277"/>
                      <a:gd name="T83" fmla="*/ 626 h 719"/>
                      <a:gd name="T84" fmla="*/ 837 w 2277"/>
                      <a:gd name="T85" fmla="*/ 640 h 719"/>
                      <a:gd name="T86" fmla="*/ 645 w 2277"/>
                      <a:gd name="T87" fmla="*/ 663 h 719"/>
                      <a:gd name="T88" fmla="*/ 429 w 2277"/>
                      <a:gd name="T89" fmla="*/ 704 h 719"/>
                      <a:gd name="T90" fmla="*/ 370 w 2277"/>
                      <a:gd name="T91" fmla="*/ 719 h 7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2277" h="719">
                        <a:moveTo>
                          <a:pt x="370" y="719"/>
                        </a:moveTo>
                        <a:lnTo>
                          <a:pt x="229" y="618"/>
                        </a:lnTo>
                        <a:lnTo>
                          <a:pt x="229" y="618"/>
                        </a:lnTo>
                        <a:lnTo>
                          <a:pt x="186" y="576"/>
                        </a:lnTo>
                        <a:lnTo>
                          <a:pt x="143" y="531"/>
                        </a:lnTo>
                        <a:lnTo>
                          <a:pt x="97" y="477"/>
                        </a:lnTo>
                        <a:lnTo>
                          <a:pt x="74" y="448"/>
                        </a:lnTo>
                        <a:lnTo>
                          <a:pt x="52" y="420"/>
                        </a:lnTo>
                        <a:lnTo>
                          <a:pt x="34" y="391"/>
                        </a:lnTo>
                        <a:lnTo>
                          <a:pt x="18" y="364"/>
                        </a:lnTo>
                        <a:lnTo>
                          <a:pt x="7" y="339"/>
                        </a:lnTo>
                        <a:lnTo>
                          <a:pt x="3" y="327"/>
                        </a:lnTo>
                        <a:lnTo>
                          <a:pt x="0" y="317"/>
                        </a:lnTo>
                        <a:lnTo>
                          <a:pt x="0" y="307"/>
                        </a:lnTo>
                        <a:lnTo>
                          <a:pt x="0" y="297"/>
                        </a:lnTo>
                        <a:lnTo>
                          <a:pt x="2" y="289"/>
                        </a:lnTo>
                        <a:lnTo>
                          <a:pt x="7" y="282"/>
                        </a:lnTo>
                        <a:lnTo>
                          <a:pt x="7" y="282"/>
                        </a:lnTo>
                        <a:lnTo>
                          <a:pt x="18" y="268"/>
                        </a:lnTo>
                        <a:lnTo>
                          <a:pt x="32" y="255"/>
                        </a:lnTo>
                        <a:lnTo>
                          <a:pt x="47" y="242"/>
                        </a:lnTo>
                        <a:lnTo>
                          <a:pt x="64" y="228"/>
                        </a:lnTo>
                        <a:lnTo>
                          <a:pt x="81" y="215"/>
                        </a:lnTo>
                        <a:lnTo>
                          <a:pt x="101" y="203"/>
                        </a:lnTo>
                        <a:lnTo>
                          <a:pt x="121" y="191"/>
                        </a:lnTo>
                        <a:lnTo>
                          <a:pt x="143" y="179"/>
                        </a:lnTo>
                        <a:lnTo>
                          <a:pt x="166" y="169"/>
                        </a:lnTo>
                        <a:lnTo>
                          <a:pt x="190" y="159"/>
                        </a:lnTo>
                        <a:lnTo>
                          <a:pt x="215" y="151"/>
                        </a:lnTo>
                        <a:lnTo>
                          <a:pt x="240" y="144"/>
                        </a:lnTo>
                        <a:lnTo>
                          <a:pt x="265" y="137"/>
                        </a:lnTo>
                        <a:lnTo>
                          <a:pt x="291" y="132"/>
                        </a:lnTo>
                        <a:lnTo>
                          <a:pt x="316" y="129"/>
                        </a:lnTo>
                        <a:lnTo>
                          <a:pt x="343" y="127"/>
                        </a:lnTo>
                        <a:lnTo>
                          <a:pt x="343" y="127"/>
                        </a:lnTo>
                        <a:lnTo>
                          <a:pt x="440" y="124"/>
                        </a:lnTo>
                        <a:lnTo>
                          <a:pt x="523" y="119"/>
                        </a:lnTo>
                        <a:lnTo>
                          <a:pt x="587" y="114"/>
                        </a:lnTo>
                        <a:lnTo>
                          <a:pt x="632" y="107"/>
                        </a:lnTo>
                        <a:lnTo>
                          <a:pt x="632" y="107"/>
                        </a:lnTo>
                        <a:lnTo>
                          <a:pt x="657" y="101"/>
                        </a:lnTo>
                        <a:lnTo>
                          <a:pt x="694" y="87"/>
                        </a:lnTo>
                        <a:lnTo>
                          <a:pt x="745" y="69"/>
                        </a:lnTo>
                        <a:lnTo>
                          <a:pt x="805" y="50"/>
                        </a:lnTo>
                        <a:lnTo>
                          <a:pt x="839" y="40"/>
                        </a:lnTo>
                        <a:lnTo>
                          <a:pt x="876" y="32"/>
                        </a:lnTo>
                        <a:lnTo>
                          <a:pt x="913" y="23"/>
                        </a:lnTo>
                        <a:lnTo>
                          <a:pt x="953" y="15"/>
                        </a:lnTo>
                        <a:lnTo>
                          <a:pt x="995" y="8"/>
                        </a:lnTo>
                        <a:lnTo>
                          <a:pt x="1039" y="5"/>
                        </a:lnTo>
                        <a:lnTo>
                          <a:pt x="1084" y="1"/>
                        </a:lnTo>
                        <a:lnTo>
                          <a:pt x="1129" y="0"/>
                        </a:lnTo>
                        <a:lnTo>
                          <a:pt x="1129" y="0"/>
                        </a:lnTo>
                        <a:lnTo>
                          <a:pt x="1176" y="1"/>
                        </a:lnTo>
                        <a:lnTo>
                          <a:pt x="1222" y="5"/>
                        </a:lnTo>
                        <a:lnTo>
                          <a:pt x="1267" y="10"/>
                        </a:lnTo>
                        <a:lnTo>
                          <a:pt x="1311" y="18"/>
                        </a:lnTo>
                        <a:lnTo>
                          <a:pt x="1353" y="27"/>
                        </a:lnTo>
                        <a:lnTo>
                          <a:pt x="1395" y="37"/>
                        </a:lnTo>
                        <a:lnTo>
                          <a:pt x="1471" y="57"/>
                        </a:lnTo>
                        <a:lnTo>
                          <a:pt x="1539" y="79"/>
                        </a:lnTo>
                        <a:lnTo>
                          <a:pt x="1600" y="99"/>
                        </a:lnTo>
                        <a:lnTo>
                          <a:pt x="1647" y="114"/>
                        </a:lnTo>
                        <a:lnTo>
                          <a:pt x="1666" y="119"/>
                        </a:lnTo>
                        <a:lnTo>
                          <a:pt x="1681" y="121"/>
                        </a:lnTo>
                        <a:lnTo>
                          <a:pt x="1681" y="121"/>
                        </a:lnTo>
                        <a:lnTo>
                          <a:pt x="1709" y="122"/>
                        </a:lnTo>
                        <a:lnTo>
                          <a:pt x="1741" y="121"/>
                        </a:lnTo>
                        <a:lnTo>
                          <a:pt x="1817" y="119"/>
                        </a:lnTo>
                        <a:lnTo>
                          <a:pt x="1857" y="119"/>
                        </a:lnTo>
                        <a:lnTo>
                          <a:pt x="1899" y="122"/>
                        </a:lnTo>
                        <a:lnTo>
                          <a:pt x="1921" y="126"/>
                        </a:lnTo>
                        <a:lnTo>
                          <a:pt x="1945" y="129"/>
                        </a:lnTo>
                        <a:lnTo>
                          <a:pt x="1966" y="134"/>
                        </a:lnTo>
                        <a:lnTo>
                          <a:pt x="1990" y="141"/>
                        </a:lnTo>
                        <a:lnTo>
                          <a:pt x="1990" y="141"/>
                        </a:lnTo>
                        <a:lnTo>
                          <a:pt x="2037" y="158"/>
                        </a:lnTo>
                        <a:lnTo>
                          <a:pt x="2082" y="176"/>
                        </a:lnTo>
                        <a:lnTo>
                          <a:pt x="2126" y="196"/>
                        </a:lnTo>
                        <a:lnTo>
                          <a:pt x="2166" y="218"/>
                        </a:lnTo>
                        <a:lnTo>
                          <a:pt x="2203" y="240"/>
                        </a:lnTo>
                        <a:lnTo>
                          <a:pt x="2234" y="258"/>
                        </a:lnTo>
                        <a:lnTo>
                          <a:pt x="2257" y="275"/>
                        </a:lnTo>
                        <a:lnTo>
                          <a:pt x="2272" y="289"/>
                        </a:lnTo>
                        <a:lnTo>
                          <a:pt x="2272" y="289"/>
                        </a:lnTo>
                        <a:lnTo>
                          <a:pt x="2274" y="292"/>
                        </a:lnTo>
                        <a:lnTo>
                          <a:pt x="2276" y="295"/>
                        </a:lnTo>
                        <a:lnTo>
                          <a:pt x="2277" y="305"/>
                        </a:lnTo>
                        <a:lnTo>
                          <a:pt x="2274" y="319"/>
                        </a:lnTo>
                        <a:lnTo>
                          <a:pt x="2271" y="332"/>
                        </a:lnTo>
                        <a:lnTo>
                          <a:pt x="2264" y="349"/>
                        </a:lnTo>
                        <a:lnTo>
                          <a:pt x="2255" y="366"/>
                        </a:lnTo>
                        <a:lnTo>
                          <a:pt x="2235" y="399"/>
                        </a:lnTo>
                        <a:lnTo>
                          <a:pt x="2215" y="435"/>
                        </a:lnTo>
                        <a:lnTo>
                          <a:pt x="2197" y="463"/>
                        </a:lnTo>
                        <a:lnTo>
                          <a:pt x="2178" y="490"/>
                        </a:lnTo>
                        <a:lnTo>
                          <a:pt x="2178" y="490"/>
                        </a:lnTo>
                        <a:lnTo>
                          <a:pt x="2163" y="510"/>
                        </a:lnTo>
                        <a:lnTo>
                          <a:pt x="2148" y="532"/>
                        </a:lnTo>
                        <a:lnTo>
                          <a:pt x="2126" y="559"/>
                        </a:lnTo>
                        <a:lnTo>
                          <a:pt x="2099" y="586"/>
                        </a:lnTo>
                        <a:lnTo>
                          <a:pt x="2084" y="599"/>
                        </a:lnTo>
                        <a:lnTo>
                          <a:pt x="2069" y="613"/>
                        </a:lnTo>
                        <a:lnTo>
                          <a:pt x="2054" y="625"/>
                        </a:lnTo>
                        <a:lnTo>
                          <a:pt x="2037" y="636"/>
                        </a:lnTo>
                        <a:lnTo>
                          <a:pt x="2020" y="645"/>
                        </a:lnTo>
                        <a:lnTo>
                          <a:pt x="2003" y="651"/>
                        </a:lnTo>
                        <a:lnTo>
                          <a:pt x="2003" y="651"/>
                        </a:lnTo>
                        <a:lnTo>
                          <a:pt x="1941" y="675"/>
                        </a:lnTo>
                        <a:lnTo>
                          <a:pt x="1891" y="693"/>
                        </a:lnTo>
                        <a:lnTo>
                          <a:pt x="1849" y="712"/>
                        </a:lnTo>
                        <a:lnTo>
                          <a:pt x="1849" y="712"/>
                        </a:lnTo>
                        <a:lnTo>
                          <a:pt x="1837" y="709"/>
                        </a:lnTo>
                        <a:lnTo>
                          <a:pt x="1803" y="698"/>
                        </a:lnTo>
                        <a:lnTo>
                          <a:pt x="1746" y="685"/>
                        </a:lnTo>
                        <a:lnTo>
                          <a:pt x="1669" y="668"/>
                        </a:lnTo>
                        <a:lnTo>
                          <a:pt x="1620" y="660"/>
                        </a:lnTo>
                        <a:lnTo>
                          <a:pt x="1568" y="651"/>
                        </a:lnTo>
                        <a:lnTo>
                          <a:pt x="1511" y="645"/>
                        </a:lnTo>
                        <a:lnTo>
                          <a:pt x="1449" y="638"/>
                        </a:lnTo>
                        <a:lnTo>
                          <a:pt x="1382" y="633"/>
                        </a:lnTo>
                        <a:lnTo>
                          <a:pt x="1309" y="628"/>
                        </a:lnTo>
                        <a:lnTo>
                          <a:pt x="1232" y="626"/>
                        </a:lnTo>
                        <a:lnTo>
                          <a:pt x="1150" y="625"/>
                        </a:lnTo>
                        <a:lnTo>
                          <a:pt x="1150" y="625"/>
                        </a:lnTo>
                        <a:lnTo>
                          <a:pt x="1067" y="626"/>
                        </a:lnTo>
                        <a:lnTo>
                          <a:pt x="987" y="628"/>
                        </a:lnTo>
                        <a:lnTo>
                          <a:pt x="911" y="633"/>
                        </a:lnTo>
                        <a:lnTo>
                          <a:pt x="837" y="640"/>
                        </a:lnTo>
                        <a:lnTo>
                          <a:pt x="770" y="646"/>
                        </a:lnTo>
                        <a:lnTo>
                          <a:pt x="704" y="655"/>
                        </a:lnTo>
                        <a:lnTo>
                          <a:pt x="645" y="663"/>
                        </a:lnTo>
                        <a:lnTo>
                          <a:pt x="592" y="672"/>
                        </a:lnTo>
                        <a:lnTo>
                          <a:pt x="497" y="688"/>
                        </a:lnTo>
                        <a:lnTo>
                          <a:pt x="429" y="704"/>
                        </a:lnTo>
                        <a:lnTo>
                          <a:pt x="385" y="715"/>
                        </a:lnTo>
                        <a:lnTo>
                          <a:pt x="370" y="719"/>
                        </a:lnTo>
                        <a:lnTo>
                          <a:pt x="370" y="719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2" name="Freeform 152">
                    <a:extLst>
                      <a:ext uri="{FF2B5EF4-FFF2-40B4-BE49-F238E27FC236}">
                        <a16:creationId xmlns:a16="http://schemas.microsoft.com/office/drawing/2014/main" id="{32ABA4EC-35E9-45E1-9EFA-4B8A26D1C2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0" y="1387"/>
                    <a:ext cx="1467" cy="222"/>
                  </a:xfrm>
                  <a:custGeom>
                    <a:avLst/>
                    <a:gdLst>
                      <a:gd name="T0" fmla="*/ 0 w 1467"/>
                      <a:gd name="T1" fmla="*/ 120 h 222"/>
                      <a:gd name="T2" fmla="*/ 3 w 1467"/>
                      <a:gd name="T3" fmla="*/ 133 h 222"/>
                      <a:gd name="T4" fmla="*/ 13 w 1467"/>
                      <a:gd name="T5" fmla="*/ 145 h 222"/>
                      <a:gd name="T6" fmla="*/ 30 w 1467"/>
                      <a:gd name="T7" fmla="*/ 157 h 222"/>
                      <a:gd name="T8" fmla="*/ 84 w 1467"/>
                      <a:gd name="T9" fmla="*/ 177 h 222"/>
                      <a:gd name="T10" fmla="*/ 161 w 1467"/>
                      <a:gd name="T11" fmla="*/ 192 h 222"/>
                      <a:gd name="T12" fmla="*/ 260 w 1467"/>
                      <a:gd name="T13" fmla="*/ 205 h 222"/>
                      <a:gd name="T14" fmla="*/ 378 w 1467"/>
                      <a:gd name="T15" fmla="*/ 214 h 222"/>
                      <a:gd name="T16" fmla="*/ 585 w 1467"/>
                      <a:gd name="T17" fmla="*/ 220 h 222"/>
                      <a:gd name="T18" fmla="*/ 741 w 1467"/>
                      <a:gd name="T19" fmla="*/ 222 h 222"/>
                      <a:gd name="T20" fmla="*/ 1035 w 1467"/>
                      <a:gd name="T21" fmla="*/ 215 h 222"/>
                      <a:gd name="T22" fmla="*/ 1156 w 1467"/>
                      <a:gd name="T23" fmla="*/ 207 h 222"/>
                      <a:gd name="T24" fmla="*/ 1260 w 1467"/>
                      <a:gd name="T25" fmla="*/ 195 h 222"/>
                      <a:gd name="T26" fmla="*/ 1344 w 1467"/>
                      <a:gd name="T27" fmla="*/ 180 h 222"/>
                      <a:gd name="T28" fmla="*/ 1408 w 1467"/>
                      <a:gd name="T29" fmla="*/ 163 h 222"/>
                      <a:gd name="T30" fmla="*/ 1448 w 1467"/>
                      <a:gd name="T31" fmla="*/ 143 h 222"/>
                      <a:gd name="T32" fmla="*/ 1460 w 1467"/>
                      <a:gd name="T33" fmla="*/ 133 h 222"/>
                      <a:gd name="T34" fmla="*/ 1467 w 1467"/>
                      <a:gd name="T35" fmla="*/ 121 h 222"/>
                      <a:gd name="T36" fmla="*/ 1467 w 1467"/>
                      <a:gd name="T37" fmla="*/ 116 h 222"/>
                      <a:gd name="T38" fmla="*/ 1462 w 1467"/>
                      <a:gd name="T39" fmla="*/ 105 h 222"/>
                      <a:gd name="T40" fmla="*/ 1447 w 1467"/>
                      <a:gd name="T41" fmla="*/ 93 h 222"/>
                      <a:gd name="T42" fmla="*/ 1411 w 1467"/>
                      <a:gd name="T43" fmla="*/ 76 h 222"/>
                      <a:gd name="T44" fmla="*/ 1339 w 1467"/>
                      <a:gd name="T45" fmla="*/ 56 h 222"/>
                      <a:gd name="T46" fmla="*/ 1243 w 1467"/>
                      <a:gd name="T47" fmla="*/ 37 h 222"/>
                      <a:gd name="T48" fmla="*/ 1131 w 1467"/>
                      <a:gd name="T49" fmla="*/ 22 h 222"/>
                      <a:gd name="T50" fmla="*/ 1001 w 1467"/>
                      <a:gd name="T51" fmla="*/ 10 h 222"/>
                      <a:gd name="T52" fmla="*/ 864 w 1467"/>
                      <a:gd name="T53" fmla="*/ 4 h 222"/>
                      <a:gd name="T54" fmla="*/ 721 w 1467"/>
                      <a:gd name="T55" fmla="*/ 0 h 222"/>
                      <a:gd name="T56" fmla="*/ 648 w 1467"/>
                      <a:gd name="T57" fmla="*/ 2 h 222"/>
                      <a:gd name="T58" fmla="*/ 511 w 1467"/>
                      <a:gd name="T59" fmla="*/ 9 h 222"/>
                      <a:gd name="T60" fmla="*/ 383 w 1467"/>
                      <a:gd name="T61" fmla="*/ 21 h 222"/>
                      <a:gd name="T62" fmla="*/ 267 w 1467"/>
                      <a:gd name="T63" fmla="*/ 37 h 222"/>
                      <a:gd name="T64" fmla="*/ 168 w 1467"/>
                      <a:gd name="T65" fmla="*/ 56 h 222"/>
                      <a:gd name="T66" fmla="*/ 89 w 1467"/>
                      <a:gd name="T67" fmla="*/ 76 h 222"/>
                      <a:gd name="T68" fmla="*/ 33 w 1467"/>
                      <a:gd name="T69" fmla="*/ 94 h 222"/>
                      <a:gd name="T70" fmla="*/ 3 w 1467"/>
                      <a:gd name="T71" fmla="*/ 111 h 222"/>
                      <a:gd name="T72" fmla="*/ 0 w 1467"/>
                      <a:gd name="T73" fmla="*/ 120 h 2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1467" h="222">
                        <a:moveTo>
                          <a:pt x="0" y="120"/>
                        </a:moveTo>
                        <a:lnTo>
                          <a:pt x="0" y="120"/>
                        </a:lnTo>
                        <a:lnTo>
                          <a:pt x="0" y="126"/>
                        </a:lnTo>
                        <a:lnTo>
                          <a:pt x="3" y="133"/>
                        </a:lnTo>
                        <a:lnTo>
                          <a:pt x="6" y="140"/>
                        </a:lnTo>
                        <a:lnTo>
                          <a:pt x="13" y="145"/>
                        </a:lnTo>
                        <a:lnTo>
                          <a:pt x="21" y="152"/>
                        </a:lnTo>
                        <a:lnTo>
                          <a:pt x="30" y="157"/>
                        </a:lnTo>
                        <a:lnTo>
                          <a:pt x="53" y="167"/>
                        </a:lnTo>
                        <a:lnTo>
                          <a:pt x="84" y="177"/>
                        </a:lnTo>
                        <a:lnTo>
                          <a:pt x="119" y="185"/>
                        </a:lnTo>
                        <a:lnTo>
                          <a:pt x="161" y="192"/>
                        </a:lnTo>
                        <a:lnTo>
                          <a:pt x="208" y="199"/>
                        </a:lnTo>
                        <a:lnTo>
                          <a:pt x="260" y="205"/>
                        </a:lnTo>
                        <a:lnTo>
                          <a:pt x="316" y="210"/>
                        </a:lnTo>
                        <a:lnTo>
                          <a:pt x="378" y="214"/>
                        </a:lnTo>
                        <a:lnTo>
                          <a:pt x="442" y="217"/>
                        </a:lnTo>
                        <a:lnTo>
                          <a:pt x="585" y="220"/>
                        </a:lnTo>
                        <a:lnTo>
                          <a:pt x="741" y="222"/>
                        </a:lnTo>
                        <a:lnTo>
                          <a:pt x="741" y="222"/>
                        </a:lnTo>
                        <a:lnTo>
                          <a:pt x="895" y="220"/>
                        </a:lnTo>
                        <a:lnTo>
                          <a:pt x="1035" y="215"/>
                        </a:lnTo>
                        <a:lnTo>
                          <a:pt x="1097" y="212"/>
                        </a:lnTo>
                        <a:lnTo>
                          <a:pt x="1156" y="207"/>
                        </a:lnTo>
                        <a:lnTo>
                          <a:pt x="1211" y="202"/>
                        </a:lnTo>
                        <a:lnTo>
                          <a:pt x="1260" y="195"/>
                        </a:lnTo>
                        <a:lnTo>
                          <a:pt x="1306" y="188"/>
                        </a:lnTo>
                        <a:lnTo>
                          <a:pt x="1344" y="180"/>
                        </a:lnTo>
                        <a:lnTo>
                          <a:pt x="1380" y="172"/>
                        </a:lnTo>
                        <a:lnTo>
                          <a:pt x="1408" y="163"/>
                        </a:lnTo>
                        <a:lnTo>
                          <a:pt x="1432" y="153"/>
                        </a:lnTo>
                        <a:lnTo>
                          <a:pt x="1448" y="143"/>
                        </a:lnTo>
                        <a:lnTo>
                          <a:pt x="1455" y="138"/>
                        </a:lnTo>
                        <a:lnTo>
                          <a:pt x="1460" y="133"/>
                        </a:lnTo>
                        <a:lnTo>
                          <a:pt x="1465" y="126"/>
                        </a:lnTo>
                        <a:lnTo>
                          <a:pt x="1467" y="121"/>
                        </a:lnTo>
                        <a:lnTo>
                          <a:pt x="1467" y="121"/>
                        </a:lnTo>
                        <a:lnTo>
                          <a:pt x="1467" y="116"/>
                        </a:lnTo>
                        <a:lnTo>
                          <a:pt x="1465" y="110"/>
                        </a:lnTo>
                        <a:lnTo>
                          <a:pt x="1462" y="105"/>
                        </a:lnTo>
                        <a:lnTo>
                          <a:pt x="1455" y="98"/>
                        </a:lnTo>
                        <a:lnTo>
                          <a:pt x="1447" y="93"/>
                        </a:lnTo>
                        <a:lnTo>
                          <a:pt x="1437" y="86"/>
                        </a:lnTo>
                        <a:lnTo>
                          <a:pt x="1411" y="76"/>
                        </a:lnTo>
                        <a:lnTo>
                          <a:pt x="1378" y="66"/>
                        </a:lnTo>
                        <a:lnTo>
                          <a:pt x="1339" y="56"/>
                        </a:lnTo>
                        <a:lnTo>
                          <a:pt x="1294" y="46"/>
                        </a:lnTo>
                        <a:lnTo>
                          <a:pt x="1243" y="37"/>
                        </a:lnTo>
                        <a:lnTo>
                          <a:pt x="1190" y="29"/>
                        </a:lnTo>
                        <a:lnTo>
                          <a:pt x="1131" y="22"/>
                        </a:lnTo>
                        <a:lnTo>
                          <a:pt x="1067" y="15"/>
                        </a:lnTo>
                        <a:lnTo>
                          <a:pt x="1001" y="10"/>
                        </a:lnTo>
                        <a:lnTo>
                          <a:pt x="934" y="5"/>
                        </a:lnTo>
                        <a:lnTo>
                          <a:pt x="864" y="4"/>
                        </a:lnTo>
                        <a:lnTo>
                          <a:pt x="793" y="0"/>
                        </a:lnTo>
                        <a:lnTo>
                          <a:pt x="721" y="0"/>
                        </a:lnTo>
                        <a:lnTo>
                          <a:pt x="721" y="0"/>
                        </a:lnTo>
                        <a:lnTo>
                          <a:pt x="648" y="2"/>
                        </a:lnTo>
                        <a:lnTo>
                          <a:pt x="579" y="4"/>
                        </a:lnTo>
                        <a:lnTo>
                          <a:pt x="511" y="9"/>
                        </a:lnTo>
                        <a:lnTo>
                          <a:pt x="445" y="14"/>
                        </a:lnTo>
                        <a:lnTo>
                          <a:pt x="383" y="21"/>
                        </a:lnTo>
                        <a:lnTo>
                          <a:pt x="322" y="29"/>
                        </a:lnTo>
                        <a:lnTo>
                          <a:pt x="267" y="37"/>
                        </a:lnTo>
                        <a:lnTo>
                          <a:pt x="215" y="46"/>
                        </a:lnTo>
                        <a:lnTo>
                          <a:pt x="168" y="56"/>
                        </a:lnTo>
                        <a:lnTo>
                          <a:pt x="126" y="66"/>
                        </a:lnTo>
                        <a:lnTo>
                          <a:pt x="89" y="76"/>
                        </a:lnTo>
                        <a:lnTo>
                          <a:pt x="58" y="86"/>
                        </a:lnTo>
                        <a:lnTo>
                          <a:pt x="33" y="94"/>
                        </a:lnTo>
                        <a:lnTo>
                          <a:pt x="15" y="103"/>
                        </a:lnTo>
                        <a:lnTo>
                          <a:pt x="3" y="111"/>
                        </a:lnTo>
                        <a:lnTo>
                          <a:pt x="0" y="116"/>
                        </a:lnTo>
                        <a:lnTo>
                          <a:pt x="0" y="120"/>
                        </a:lnTo>
                        <a:lnTo>
                          <a:pt x="0" y="120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3" name="Freeform 153">
                    <a:extLst>
                      <a:ext uri="{FF2B5EF4-FFF2-40B4-BE49-F238E27FC236}">
                        <a16:creationId xmlns:a16="http://schemas.microsoft.com/office/drawing/2014/main" id="{5354AADB-2F4D-4FF4-8354-A3D973103C3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8" y="1446"/>
                    <a:ext cx="1352" cy="136"/>
                  </a:xfrm>
                  <a:custGeom>
                    <a:avLst/>
                    <a:gdLst>
                      <a:gd name="T0" fmla="*/ 0 w 1352"/>
                      <a:gd name="T1" fmla="*/ 76 h 136"/>
                      <a:gd name="T2" fmla="*/ 0 w 1352"/>
                      <a:gd name="T3" fmla="*/ 76 h 136"/>
                      <a:gd name="T4" fmla="*/ 2 w 1352"/>
                      <a:gd name="T5" fmla="*/ 72 h 136"/>
                      <a:gd name="T6" fmla="*/ 4 w 1352"/>
                      <a:gd name="T7" fmla="*/ 69 h 136"/>
                      <a:gd name="T8" fmla="*/ 14 w 1352"/>
                      <a:gd name="T9" fmla="*/ 62 h 136"/>
                      <a:gd name="T10" fmla="*/ 31 w 1352"/>
                      <a:gd name="T11" fmla="*/ 56 h 136"/>
                      <a:gd name="T12" fmla="*/ 54 w 1352"/>
                      <a:gd name="T13" fmla="*/ 51 h 136"/>
                      <a:gd name="T14" fmla="*/ 83 w 1352"/>
                      <a:gd name="T15" fmla="*/ 44 h 136"/>
                      <a:gd name="T16" fmla="*/ 116 w 1352"/>
                      <a:gd name="T17" fmla="*/ 37 h 136"/>
                      <a:gd name="T18" fmla="*/ 199 w 1352"/>
                      <a:gd name="T19" fmla="*/ 25 h 136"/>
                      <a:gd name="T20" fmla="*/ 298 w 1352"/>
                      <a:gd name="T21" fmla="*/ 15 h 136"/>
                      <a:gd name="T22" fmla="*/ 414 w 1352"/>
                      <a:gd name="T23" fmla="*/ 7 h 136"/>
                      <a:gd name="T24" fmla="*/ 540 w 1352"/>
                      <a:gd name="T25" fmla="*/ 2 h 136"/>
                      <a:gd name="T26" fmla="*/ 676 w 1352"/>
                      <a:gd name="T27" fmla="*/ 0 h 136"/>
                      <a:gd name="T28" fmla="*/ 676 w 1352"/>
                      <a:gd name="T29" fmla="*/ 0 h 136"/>
                      <a:gd name="T30" fmla="*/ 812 w 1352"/>
                      <a:gd name="T31" fmla="*/ 2 h 136"/>
                      <a:gd name="T32" fmla="*/ 938 w 1352"/>
                      <a:gd name="T33" fmla="*/ 7 h 136"/>
                      <a:gd name="T34" fmla="*/ 1054 w 1352"/>
                      <a:gd name="T35" fmla="*/ 15 h 136"/>
                      <a:gd name="T36" fmla="*/ 1153 w 1352"/>
                      <a:gd name="T37" fmla="*/ 25 h 136"/>
                      <a:gd name="T38" fmla="*/ 1236 w 1352"/>
                      <a:gd name="T39" fmla="*/ 37 h 136"/>
                      <a:gd name="T40" fmla="*/ 1269 w 1352"/>
                      <a:gd name="T41" fmla="*/ 44 h 136"/>
                      <a:gd name="T42" fmla="*/ 1298 w 1352"/>
                      <a:gd name="T43" fmla="*/ 51 h 136"/>
                      <a:gd name="T44" fmla="*/ 1321 w 1352"/>
                      <a:gd name="T45" fmla="*/ 56 h 136"/>
                      <a:gd name="T46" fmla="*/ 1338 w 1352"/>
                      <a:gd name="T47" fmla="*/ 62 h 136"/>
                      <a:gd name="T48" fmla="*/ 1348 w 1352"/>
                      <a:gd name="T49" fmla="*/ 69 h 136"/>
                      <a:gd name="T50" fmla="*/ 1350 w 1352"/>
                      <a:gd name="T51" fmla="*/ 72 h 136"/>
                      <a:gd name="T52" fmla="*/ 1352 w 1352"/>
                      <a:gd name="T53" fmla="*/ 76 h 136"/>
                      <a:gd name="T54" fmla="*/ 1352 w 1352"/>
                      <a:gd name="T55" fmla="*/ 76 h 136"/>
                      <a:gd name="T56" fmla="*/ 1350 w 1352"/>
                      <a:gd name="T57" fmla="*/ 79 h 136"/>
                      <a:gd name="T58" fmla="*/ 1348 w 1352"/>
                      <a:gd name="T59" fmla="*/ 82 h 136"/>
                      <a:gd name="T60" fmla="*/ 1338 w 1352"/>
                      <a:gd name="T61" fmla="*/ 87 h 136"/>
                      <a:gd name="T62" fmla="*/ 1321 w 1352"/>
                      <a:gd name="T63" fmla="*/ 94 h 136"/>
                      <a:gd name="T64" fmla="*/ 1298 w 1352"/>
                      <a:gd name="T65" fmla="*/ 99 h 136"/>
                      <a:gd name="T66" fmla="*/ 1269 w 1352"/>
                      <a:gd name="T67" fmla="*/ 104 h 136"/>
                      <a:gd name="T68" fmla="*/ 1236 w 1352"/>
                      <a:gd name="T69" fmla="*/ 109 h 136"/>
                      <a:gd name="T70" fmla="*/ 1153 w 1352"/>
                      <a:gd name="T71" fmla="*/ 118 h 136"/>
                      <a:gd name="T72" fmla="*/ 1054 w 1352"/>
                      <a:gd name="T73" fmla="*/ 126 h 136"/>
                      <a:gd name="T74" fmla="*/ 938 w 1352"/>
                      <a:gd name="T75" fmla="*/ 131 h 136"/>
                      <a:gd name="T76" fmla="*/ 812 w 1352"/>
                      <a:gd name="T77" fmla="*/ 135 h 136"/>
                      <a:gd name="T78" fmla="*/ 676 w 1352"/>
                      <a:gd name="T79" fmla="*/ 136 h 136"/>
                      <a:gd name="T80" fmla="*/ 676 w 1352"/>
                      <a:gd name="T81" fmla="*/ 136 h 136"/>
                      <a:gd name="T82" fmla="*/ 540 w 1352"/>
                      <a:gd name="T83" fmla="*/ 135 h 136"/>
                      <a:gd name="T84" fmla="*/ 414 w 1352"/>
                      <a:gd name="T85" fmla="*/ 131 h 136"/>
                      <a:gd name="T86" fmla="*/ 298 w 1352"/>
                      <a:gd name="T87" fmla="*/ 126 h 136"/>
                      <a:gd name="T88" fmla="*/ 199 w 1352"/>
                      <a:gd name="T89" fmla="*/ 118 h 136"/>
                      <a:gd name="T90" fmla="*/ 116 w 1352"/>
                      <a:gd name="T91" fmla="*/ 109 h 136"/>
                      <a:gd name="T92" fmla="*/ 83 w 1352"/>
                      <a:gd name="T93" fmla="*/ 104 h 136"/>
                      <a:gd name="T94" fmla="*/ 54 w 1352"/>
                      <a:gd name="T95" fmla="*/ 99 h 136"/>
                      <a:gd name="T96" fmla="*/ 31 w 1352"/>
                      <a:gd name="T97" fmla="*/ 94 h 136"/>
                      <a:gd name="T98" fmla="*/ 14 w 1352"/>
                      <a:gd name="T99" fmla="*/ 87 h 136"/>
                      <a:gd name="T100" fmla="*/ 4 w 1352"/>
                      <a:gd name="T101" fmla="*/ 82 h 136"/>
                      <a:gd name="T102" fmla="*/ 2 w 1352"/>
                      <a:gd name="T103" fmla="*/ 79 h 136"/>
                      <a:gd name="T104" fmla="*/ 0 w 1352"/>
                      <a:gd name="T105" fmla="*/ 76 h 136"/>
                      <a:gd name="T106" fmla="*/ 0 w 1352"/>
                      <a:gd name="T107" fmla="*/ 76 h 13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</a:cxnLst>
                    <a:rect l="0" t="0" r="r" b="b"/>
                    <a:pathLst>
                      <a:path w="1352" h="136">
                        <a:moveTo>
                          <a:pt x="0" y="76"/>
                        </a:moveTo>
                        <a:lnTo>
                          <a:pt x="0" y="76"/>
                        </a:lnTo>
                        <a:lnTo>
                          <a:pt x="2" y="72"/>
                        </a:lnTo>
                        <a:lnTo>
                          <a:pt x="4" y="69"/>
                        </a:lnTo>
                        <a:lnTo>
                          <a:pt x="14" y="62"/>
                        </a:lnTo>
                        <a:lnTo>
                          <a:pt x="31" y="56"/>
                        </a:lnTo>
                        <a:lnTo>
                          <a:pt x="54" y="51"/>
                        </a:lnTo>
                        <a:lnTo>
                          <a:pt x="83" y="44"/>
                        </a:lnTo>
                        <a:lnTo>
                          <a:pt x="116" y="37"/>
                        </a:lnTo>
                        <a:lnTo>
                          <a:pt x="199" y="25"/>
                        </a:lnTo>
                        <a:lnTo>
                          <a:pt x="298" y="15"/>
                        </a:lnTo>
                        <a:lnTo>
                          <a:pt x="414" y="7"/>
                        </a:lnTo>
                        <a:lnTo>
                          <a:pt x="540" y="2"/>
                        </a:lnTo>
                        <a:lnTo>
                          <a:pt x="676" y="0"/>
                        </a:lnTo>
                        <a:lnTo>
                          <a:pt x="676" y="0"/>
                        </a:lnTo>
                        <a:lnTo>
                          <a:pt x="812" y="2"/>
                        </a:lnTo>
                        <a:lnTo>
                          <a:pt x="938" y="7"/>
                        </a:lnTo>
                        <a:lnTo>
                          <a:pt x="1054" y="15"/>
                        </a:lnTo>
                        <a:lnTo>
                          <a:pt x="1153" y="25"/>
                        </a:lnTo>
                        <a:lnTo>
                          <a:pt x="1236" y="37"/>
                        </a:lnTo>
                        <a:lnTo>
                          <a:pt x="1269" y="44"/>
                        </a:lnTo>
                        <a:lnTo>
                          <a:pt x="1298" y="51"/>
                        </a:lnTo>
                        <a:lnTo>
                          <a:pt x="1321" y="56"/>
                        </a:lnTo>
                        <a:lnTo>
                          <a:pt x="1338" y="62"/>
                        </a:lnTo>
                        <a:lnTo>
                          <a:pt x="1348" y="69"/>
                        </a:lnTo>
                        <a:lnTo>
                          <a:pt x="1350" y="72"/>
                        </a:lnTo>
                        <a:lnTo>
                          <a:pt x="1352" y="76"/>
                        </a:lnTo>
                        <a:lnTo>
                          <a:pt x="1352" y="76"/>
                        </a:lnTo>
                        <a:lnTo>
                          <a:pt x="1350" y="79"/>
                        </a:lnTo>
                        <a:lnTo>
                          <a:pt x="1348" y="82"/>
                        </a:lnTo>
                        <a:lnTo>
                          <a:pt x="1338" y="87"/>
                        </a:lnTo>
                        <a:lnTo>
                          <a:pt x="1321" y="94"/>
                        </a:lnTo>
                        <a:lnTo>
                          <a:pt x="1298" y="99"/>
                        </a:lnTo>
                        <a:lnTo>
                          <a:pt x="1269" y="104"/>
                        </a:lnTo>
                        <a:lnTo>
                          <a:pt x="1236" y="109"/>
                        </a:lnTo>
                        <a:lnTo>
                          <a:pt x="1153" y="118"/>
                        </a:lnTo>
                        <a:lnTo>
                          <a:pt x="1054" y="126"/>
                        </a:lnTo>
                        <a:lnTo>
                          <a:pt x="938" y="131"/>
                        </a:lnTo>
                        <a:lnTo>
                          <a:pt x="812" y="135"/>
                        </a:lnTo>
                        <a:lnTo>
                          <a:pt x="676" y="136"/>
                        </a:lnTo>
                        <a:lnTo>
                          <a:pt x="676" y="136"/>
                        </a:lnTo>
                        <a:lnTo>
                          <a:pt x="540" y="135"/>
                        </a:lnTo>
                        <a:lnTo>
                          <a:pt x="414" y="131"/>
                        </a:lnTo>
                        <a:lnTo>
                          <a:pt x="298" y="126"/>
                        </a:lnTo>
                        <a:lnTo>
                          <a:pt x="199" y="118"/>
                        </a:lnTo>
                        <a:lnTo>
                          <a:pt x="116" y="109"/>
                        </a:lnTo>
                        <a:lnTo>
                          <a:pt x="83" y="104"/>
                        </a:lnTo>
                        <a:lnTo>
                          <a:pt x="54" y="99"/>
                        </a:lnTo>
                        <a:lnTo>
                          <a:pt x="31" y="94"/>
                        </a:lnTo>
                        <a:lnTo>
                          <a:pt x="14" y="87"/>
                        </a:lnTo>
                        <a:lnTo>
                          <a:pt x="4" y="82"/>
                        </a:lnTo>
                        <a:lnTo>
                          <a:pt x="2" y="79"/>
                        </a:lnTo>
                        <a:lnTo>
                          <a:pt x="0" y="76"/>
                        </a:lnTo>
                        <a:lnTo>
                          <a:pt x="0" y="76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4" name="Freeform 154">
                    <a:extLst>
                      <a:ext uri="{FF2B5EF4-FFF2-40B4-BE49-F238E27FC236}">
                        <a16:creationId xmlns:a16="http://schemas.microsoft.com/office/drawing/2014/main" id="{2033BBDA-8BF8-4FF0-97B7-F8921EDA0A2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41" y="1233"/>
                    <a:ext cx="1560" cy="269"/>
                  </a:xfrm>
                  <a:custGeom>
                    <a:avLst/>
                    <a:gdLst>
                      <a:gd name="T0" fmla="*/ 60 w 1560"/>
                      <a:gd name="T1" fmla="*/ 269 h 269"/>
                      <a:gd name="T2" fmla="*/ 54 w 1560"/>
                      <a:gd name="T3" fmla="*/ 168 h 269"/>
                      <a:gd name="T4" fmla="*/ 0 w 1560"/>
                      <a:gd name="T5" fmla="*/ 101 h 269"/>
                      <a:gd name="T6" fmla="*/ 0 w 1560"/>
                      <a:gd name="T7" fmla="*/ 101 h 269"/>
                      <a:gd name="T8" fmla="*/ 64 w 1560"/>
                      <a:gd name="T9" fmla="*/ 86 h 269"/>
                      <a:gd name="T10" fmla="*/ 138 w 1560"/>
                      <a:gd name="T11" fmla="*/ 69 h 269"/>
                      <a:gd name="T12" fmla="*/ 234 w 1560"/>
                      <a:gd name="T13" fmla="*/ 50 h 269"/>
                      <a:gd name="T14" fmla="*/ 291 w 1560"/>
                      <a:gd name="T15" fmla="*/ 40 h 269"/>
                      <a:gd name="T16" fmla="*/ 351 w 1560"/>
                      <a:gd name="T17" fmla="*/ 32 h 269"/>
                      <a:gd name="T18" fmla="*/ 415 w 1560"/>
                      <a:gd name="T19" fmla="*/ 23 h 269"/>
                      <a:gd name="T20" fmla="*/ 482 w 1560"/>
                      <a:gd name="T21" fmla="*/ 15 h 269"/>
                      <a:gd name="T22" fmla="*/ 555 w 1560"/>
                      <a:gd name="T23" fmla="*/ 10 h 269"/>
                      <a:gd name="T24" fmla="*/ 627 w 1560"/>
                      <a:gd name="T25" fmla="*/ 5 h 269"/>
                      <a:gd name="T26" fmla="*/ 703 w 1560"/>
                      <a:gd name="T27" fmla="*/ 2 h 269"/>
                      <a:gd name="T28" fmla="*/ 780 w 1560"/>
                      <a:gd name="T29" fmla="*/ 0 h 269"/>
                      <a:gd name="T30" fmla="*/ 780 w 1560"/>
                      <a:gd name="T31" fmla="*/ 0 h 269"/>
                      <a:gd name="T32" fmla="*/ 857 w 1560"/>
                      <a:gd name="T33" fmla="*/ 2 h 269"/>
                      <a:gd name="T34" fmla="*/ 933 w 1560"/>
                      <a:gd name="T35" fmla="*/ 5 h 269"/>
                      <a:gd name="T36" fmla="*/ 1005 w 1560"/>
                      <a:gd name="T37" fmla="*/ 10 h 269"/>
                      <a:gd name="T38" fmla="*/ 1077 w 1560"/>
                      <a:gd name="T39" fmla="*/ 15 h 269"/>
                      <a:gd name="T40" fmla="*/ 1145 w 1560"/>
                      <a:gd name="T41" fmla="*/ 23 h 269"/>
                      <a:gd name="T42" fmla="*/ 1208 w 1560"/>
                      <a:gd name="T43" fmla="*/ 32 h 269"/>
                      <a:gd name="T44" fmla="*/ 1269 w 1560"/>
                      <a:gd name="T45" fmla="*/ 40 h 269"/>
                      <a:gd name="T46" fmla="*/ 1326 w 1560"/>
                      <a:gd name="T47" fmla="*/ 50 h 269"/>
                      <a:gd name="T48" fmla="*/ 1422 w 1560"/>
                      <a:gd name="T49" fmla="*/ 69 h 269"/>
                      <a:gd name="T50" fmla="*/ 1496 w 1560"/>
                      <a:gd name="T51" fmla="*/ 86 h 269"/>
                      <a:gd name="T52" fmla="*/ 1560 w 1560"/>
                      <a:gd name="T53" fmla="*/ 101 h 269"/>
                      <a:gd name="T54" fmla="*/ 1499 w 1560"/>
                      <a:gd name="T55" fmla="*/ 175 h 269"/>
                      <a:gd name="T56" fmla="*/ 1486 w 1560"/>
                      <a:gd name="T57" fmla="*/ 262 h 269"/>
                      <a:gd name="T58" fmla="*/ 1486 w 1560"/>
                      <a:gd name="T59" fmla="*/ 262 h 269"/>
                      <a:gd name="T60" fmla="*/ 1425 w 1560"/>
                      <a:gd name="T61" fmla="*/ 248 h 269"/>
                      <a:gd name="T62" fmla="*/ 1356 w 1560"/>
                      <a:gd name="T63" fmla="*/ 237 h 269"/>
                      <a:gd name="T64" fmla="*/ 1267 w 1560"/>
                      <a:gd name="T65" fmla="*/ 222 h 269"/>
                      <a:gd name="T66" fmla="*/ 1161 w 1560"/>
                      <a:gd name="T67" fmla="*/ 206 h 269"/>
                      <a:gd name="T68" fmla="*/ 1104 w 1560"/>
                      <a:gd name="T69" fmla="*/ 200 h 269"/>
                      <a:gd name="T70" fmla="*/ 1044 w 1560"/>
                      <a:gd name="T71" fmla="*/ 193 h 269"/>
                      <a:gd name="T72" fmla="*/ 982 w 1560"/>
                      <a:gd name="T73" fmla="*/ 188 h 269"/>
                      <a:gd name="T74" fmla="*/ 918 w 1560"/>
                      <a:gd name="T75" fmla="*/ 185 h 269"/>
                      <a:gd name="T76" fmla="*/ 852 w 1560"/>
                      <a:gd name="T77" fmla="*/ 183 h 269"/>
                      <a:gd name="T78" fmla="*/ 787 w 1560"/>
                      <a:gd name="T79" fmla="*/ 181 h 269"/>
                      <a:gd name="T80" fmla="*/ 787 w 1560"/>
                      <a:gd name="T81" fmla="*/ 181 h 269"/>
                      <a:gd name="T82" fmla="*/ 721 w 1560"/>
                      <a:gd name="T83" fmla="*/ 183 h 269"/>
                      <a:gd name="T84" fmla="*/ 655 w 1560"/>
                      <a:gd name="T85" fmla="*/ 185 h 269"/>
                      <a:gd name="T86" fmla="*/ 590 w 1560"/>
                      <a:gd name="T87" fmla="*/ 190 h 269"/>
                      <a:gd name="T88" fmla="*/ 526 w 1560"/>
                      <a:gd name="T89" fmla="*/ 195 h 269"/>
                      <a:gd name="T90" fmla="*/ 464 w 1560"/>
                      <a:gd name="T91" fmla="*/ 201 h 269"/>
                      <a:gd name="T92" fmla="*/ 403 w 1560"/>
                      <a:gd name="T93" fmla="*/ 208 h 269"/>
                      <a:gd name="T94" fmla="*/ 292 w 1560"/>
                      <a:gd name="T95" fmla="*/ 225 h 269"/>
                      <a:gd name="T96" fmla="*/ 198 w 1560"/>
                      <a:gd name="T97" fmla="*/ 242 h 269"/>
                      <a:gd name="T98" fmla="*/ 124 w 1560"/>
                      <a:gd name="T99" fmla="*/ 255 h 269"/>
                      <a:gd name="T100" fmla="*/ 60 w 1560"/>
                      <a:gd name="T101" fmla="*/ 269 h 269"/>
                      <a:gd name="T102" fmla="*/ 60 w 1560"/>
                      <a:gd name="T103" fmla="*/ 269 h 2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</a:cxnLst>
                    <a:rect l="0" t="0" r="r" b="b"/>
                    <a:pathLst>
                      <a:path w="1560" h="269">
                        <a:moveTo>
                          <a:pt x="60" y="269"/>
                        </a:moveTo>
                        <a:lnTo>
                          <a:pt x="54" y="168"/>
                        </a:lnTo>
                        <a:lnTo>
                          <a:pt x="0" y="101"/>
                        </a:lnTo>
                        <a:lnTo>
                          <a:pt x="0" y="101"/>
                        </a:lnTo>
                        <a:lnTo>
                          <a:pt x="64" y="86"/>
                        </a:lnTo>
                        <a:lnTo>
                          <a:pt x="138" y="69"/>
                        </a:lnTo>
                        <a:lnTo>
                          <a:pt x="234" y="50"/>
                        </a:lnTo>
                        <a:lnTo>
                          <a:pt x="291" y="40"/>
                        </a:lnTo>
                        <a:lnTo>
                          <a:pt x="351" y="32"/>
                        </a:lnTo>
                        <a:lnTo>
                          <a:pt x="415" y="23"/>
                        </a:lnTo>
                        <a:lnTo>
                          <a:pt x="482" y="15"/>
                        </a:lnTo>
                        <a:lnTo>
                          <a:pt x="555" y="10"/>
                        </a:lnTo>
                        <a:lnTo>
                          <a:pt x="627" y="5"/>
                        </a:lnTo>
                        <a:lnTo>
                          <a:pt x="703" y="2"/>
                        </a:lnTo>
                        <a:lnTo>
                          <a:pt x="780" y="0"/>
                        </a:lnTo>
                        <a:lnTo>
                          <a:pt x="780" y="0"/>
                        </a:lnTo>
                        <a:lnTo>
                          <a:pt x="857" y="2"/>
                        </a:lnTo>
                        <a:lnTo>
                          <a:pt x="933" y="5"/>
                        </a:lnTo>
                        <a:lnTo>
                          <a:pt x="1005" y="10"/>
                        </a:lnTo>
                        <a:lnTo>
                          <a:pt x="1077" y="15"/>
                        </a:lnTo>
                        <a:lnTo>
                          <a:pt x="1145" y="23"/>
                        </a:lnTo>
                        <a:lnTo>
                          <a:pt x="1208" y="32"/>
                        </a:lnTo>
                        <a:lnTo>
                          <a:pt x="1269" y="40"/>
                        </a:lnTo>
                        <a:lnTo>
                          <a:pt x="1326" y="50"/>
                        </a:lnTo>
                        <a:lnTo>
                          <a:pt x="1422" y="69"/>
                        </a:lnTo>
                        <a:lnTo>
                          <a:pt x="1496" y="86"/>
                        </a:lnTo>
                        <a:lnTo>
                          <a:pt x="1560" y="101"/>
                        </a:lnTo>
                        <a:lnTo>
                          <a:pt x="1499" y="175"/>
                        </a:lnTo>
                        <a:lnTo>
                          <a:pt x="1486" y="262"/>
                        </a:lnTo>
                        <a:lnTo>
                          <a:pt x="1486" y="262"/>
                        </a:lnTo>
                        <a:lnTo>
                          <a:pt x="1425" y="248"/>
                        </a:lnTo>
                        <a:lnTo>
                          <a:pt x="1356" y="237"/>
                        </a:lnTo>
                        <a:lnTo>
                          <a:pt x="1267" y="222"/>
                        </a:lnTo>
                        <a:lnTo>
                          <a:pt x="1161" y="206"/>
                        </a:lnTo>
                        <a:lnTo>
                          <a:pt x="1104" y="200"/>
                        </a:lnTo>
                        <a:lnTo>
                          <a:pt x="1044" y="193"/>
                        </a:lnTo>
                        <a:lnTo>
                          <a:pt x="982" y="188"/>
                        </a:lnTo>
                        <a:lnTo>
                          <a:pt x="918" y="185"/>
                        </a:lnTo>
                        <a:lnTo>
                          <a:pt x="852" y="183"/>
                        </a:lnTo>
                        <a:lnTo>
                          <a:pt x="787" y="181"/>
                        </a:lnTo>
                        <a:lnTo>
                          <a:pt x="787" y="181"/>
                        </a:lnTo>
                        <a:lnTo>
                          <a:pt x="721" y="183"/>
                        </a:lnTo>
                        <a:lnTo>
                          <a:pt x="655" y="185"/>
                        </a:lnTo>
                        <a:lnTo>
                          <a:pt x="590" y="190"/>
                        </a:lnTo>
                        <a:lnTo>
                          <a:pt x="526" y="195"/>
                        </a:lnTo>
                        <a:lnTo>
                          <a:pt x="464" y="201"/>
                        </a:lnTo>
                        <a:lnTo>
                          <a:pt x="403" y="208"/>
                        </a:lnTo>
                        <a:lnTo>
                          <a:pt x="292" y="225"/>
                        </a:lnTo>
                        <a:lnTo>
                          <a:pt x="198" y="242"/>
                        </a:lnTo>
                        <a:lnTo>
                          <a:pt x="124" y="255"/>
                        </a:lnTo>
                        <a:lnTo>
                          <a:pt x="60" y="269"/>
                        </a:lnTo>
                        <a:lnTo>
                          <a:pt x="60" y="269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5" name="Freeform 155">
                    <a:extLst>
                      <a:ext uri="{FF2B5EF4-FFF2-40B4-BE49-F238E27FC236}">
                        <a16:creationId xmlns:a16="http://schemas.microsoft.com/office/drawing/2014/main" id="{248BCC22-0547-4727-A93E-21799A8709C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48" y="1387"/>
                    <a:ext cx="107" cy="54"/>
                  </a:xfrm>
                  <a:custGeom>
                    <a:avLst/>
                    <a:gdLst>
                      <a:gd name="T0" fmla="*/ 107 w 107"/>
                      <a:gd name="T1" fmla="*/ 0 h 54"/>
                      <a:gd name="T2" fmla="*/ 27 w 107"/>
                      <a:gd name="T3" fmla="*/ 0 h 54"/>
                      <a:gd name="T4" fmla="*/ 0 w 107"/>
                      <a:gd name="T5" fmla="*/ 27 h 54"/>
                      <a:gd name="T6" fmla="*/ 53 w 107"/>
                      <a:gd name="T7" fmla="*/ 54 h 54"/>
                      <a:gd name="T8" fmla="*/ 107 w 107"/>
                      <a:gd name="T9" fmla="*/ 0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7" h="54">
                        <a:moveTo>
                          <a:pt x="107" y="0"/>
                        </a:moveTo>
                        <a:lnTo>
                          <a:pt x="27" y="0"/>
                        </a:lnTo>
                        <a:lnTo>
                          <a:pt x="0" y="27"/>
                        </a:lnTo>
                        <a:lnTo>
                          <a:pt x="53" y="54"/>
                        </a:lnTo>
                        <a:lnTo>
                          <a:pt x="107" y="0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6" name="Freeform 156">
                    <a:extLst>
                      <a:ext uri="{FF2B5EF4-FFF2-40B4-BE49-F238E27FC236}">
                        <a16:creationId xmlns:a16="http://schemas.microsoft.com/office/drawing/2014/main" id="{55E70018-79D1-45A2-8511-D2A49081528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73" y="1374"/>
                    <a:ext cx="108" cy="60"/>
                  </a:xfrm>
                  <a:custGeom>
                    <a:avLst/>
                    <a:gdLst>
                      <a:gd name="T0" fmla="*/ 0 w 108"/>
                      <a:gd name="T1" fmla="*/ 20 h 60"/>
                      <a:gd name="T2" fmla="*/ 60 w 108"/>
                      <a:gd name="T3" fmla="*/ 60 h 60"/>
                      <a:gd name="T4" fmla="*/ 108 w 108"/>
                      <a:gd name="T5" fmla="*/ 40 h 60"/>
                      <a:gd name="T6" fmla="*/ 94 w 108"/>
                      <a:gd name="T7" fmla="*/ 0 h 60"/>
                      <a:gd name="T8" fmla="*/ 0 w 108"/>
                      <a:gd name="T9" fmla="*/ 20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08" h="60">
                        <a:moveTo>
                          <a:pt x="0" y="20"/>
                        </a:moveTo>
                        <a:lnTo>
                          <a:pt x="60" y="60"/>
                        </a:lnTo>
                        <a:lnTo>
                          <a:pt x="108" y="40"/>
                        </a:lnTo>
                        <a:lnTo>
                          <a:pt x="94" y="0"/>
                        </a:lnTo>
                        <a:lnTo>
                          <a:pt x="0" y="20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7" name="Freeform 157">
                    <a:extLst>
                      <a:ext uri="{FF2B5EF4-FFF2-40B4-BE49-F238E27FC236}">
                        <a16:creationId xmlns:a16="http://schemas.microsoft.com/office/drawing/2014/main" id="{13F200AC-700A-4F07-B497-203700DD22F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13" y="1300"/>
                    <a:ext cx="209" cy="54"/>
                  </a:xfrm>
                  <a:custGeom>
                    <a:avLst/>
                    <a:gdLst>
                      <a:gd name="T0" fmla="*/ 27 w 209"/>
                      <a:gd name="T1" fmla="*/ 0 h 54"/>
                      <a:gd name="T2" fmla="*/ 182 w 209"/>
                      <a:gd name="T3" fmla="*/ 0 h 54"/>
                      <a:gd name="T4" fmla="*/ 182 w 209"/>
                      <a:gd name="T5" fmla="*/ 0 h 54"/>
                      <a:gd name="T6" fmla="*/ 187 w 209"/>
                      <a:gd name="T7" fmla="*/ 0 h 54"/>
                      <a:gd name="T8" fmla="*/ 192 w 209"/>
                      <a:gd name="T9" fmla="*/ 2 h 54"/>
                      <a:gd name="T10" fmla="*/ 200 w 209"/>
                      <a:gd name="T11" fmla="*/ 8 h 54"/>
                      <a:gd name="T12" fmla="*/ 207 w 209"/>
                      <a:gd name="T13" fmla="*/ 17 h 54"/>
                      <a:gd name="T14" fmla="*/ 209 w 209"/>
                      <a:gd name="T15" fmla="*/ 22 h 54"/>
                      <a:gd name="T16" fmla="*/ 209 w 209"/>
                      <a:gd name="T17" fmla="*/ 27 h 54"/>
                      <a:gd name="T18" fmla="*/ 209 w 209"/>
                      <a:gd name="T19" fmla="*/ 27 h 54"/>
                      <a:gd name="T20" fmla="*/ 209 w 209"/>
                      <a:gd name="T21" fmla="*/ 32 h 54"/>
                      <a:gd name="T22" fmla="*/ 207 w 209"/>
                      <a:gd name="T23" fmla="*/ 37 h 54"/>
                      <a:gd name="T24" fmla="*/ 200 w 209"/>
                      <a:gd name="T25" fmla="*/ 45 h 54"/>
                      <a:gd name="T26" fmla="*/ 192 w 209"/>
                      <a:gd name="T27" fmla="*/ 52 h 54"/>
                      <a:gd name="T28" fmla="*/ 187 w 209"/>
                      <a:gd name="T29" fmla="*/ 54 h 54"/>
                      <a:gd name="T30" fmla="*/ 182 w 209"/>
                      <a:gd name="T31" fmla="*/ 54 h 54"/>
                      <a:gd name="T32" fmla="*/ 27 w 209"/>
                      <a:gd name="T33" fmla="*/ 54 h 54"/>
                      <a:gd name="T34" fmla="*/ 27 w 209"/>
                      <a:gd name="T35" fmla="*/ 54 h 54"/>
                      <a:gd name="T36" fmla="*/ 22 w 209"/>
                      <a:gd name="T37" fmla="*/ 54 h 54"/>
                      <a:gd name="T38" fmla="*/ 17 w 209"/>
                      <a:gd name="T39" fmla="*/ 52 h 54"/>
                      <a:gd name="T40" fmla="*/ 9 w 209"/>
                      <a:gd name="T41" fmla="*/ 45 h 54"/>
                      <a:gd name="T42" fmla="*/ 2 w 209"/>
                      <a:gd name="T43" fmla="*/ 37 h 54"/>
                      <a:gd name="T44" fmla="*/ 0 w 209"/>
                      <a:gd name="T45" fmla="*/ 32 h 54"/>
                      <a:gd name="T46" fmla="*/ 0 w 209"/>
                      <a:gd name="T47" fmla="*/ 27 h 54"/>
                      <a:gd name="T48" fmla="*/ 0 w 209"/>
                      <a:gd name="T49" fmla="*/ 27 h 54"/>
                      <a:gd name="T50" fmla="*/ 0 w 209"/>
                      <a:gd name="T51" fmla="*/ 22 h 54"/>
                      <a:gd name="T52" fmla="*/ 2 w 209"/>
                      <a:gd name="T53" fmla="*/ 17 h 54"/>
                      <a:gd name="T54" fmla="*/ 9 w 209"/>
                      <a:gd name="T55" fmla="*/ 8 h 54"/>
                      <a:gd name="T56" fmla="*/ 17 w 209"/>
                      <a:gd name="T57" fmla="*/ 2 h 54"/>
                      <a:gd name="T58" fmla="*/ 22 w 209"/>
                      <a:gd name="T59" fmla="*/ 0 h 54"/>
                      <a:gd name="T60" fmla="*/ 27 w 209"/>
                      <a:gd name="T61" fmla="*/ 0 h 54"/>
                      <a:gd name="T62" fmla="*/ 27 w 209"/>
                      <a:gd name="T63" fmla="*/ 0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</a:cxnLst>
                    <a:rect l="0" t="0" r="r" b="b"/>
                    <a:pathLst>
                      <a:path w="209" h="54">
                        <a:moveTo>
                          <a:pt x="27" y="0"/>
                        </a:moveTo>
                        <a:lnTo>
                          <a:pt x="182" y="0"/>
                        </a:lnTo>
                        <a:lnTo>
                          <a:pt x="182" y="0"/>
                        </a:lnTo>
                        <a:lnTo>
                          <a:pt x="187" y="0"/>
                        </a:lnTo>
                        <a:lnTo>
                          <a:pt x="192" y="2"/>
                        </a:lnTo>
                        <a:lnTo>
                          <a:pt x="200" y="8"/>
                        </a:lnTo>
                        <a:lnTo>
                          <a:pt x="207" y="17"/>
                        </a:lnTo>
                        <a:lnTo>
                          <a:pt x="209" y="22"/>
                        </a:lnTo>
                        <a:lnTo>
                          <a:pt x="209" y="27"/>
                        </a:lnTo>
                        <a:lnTo>
                          <a:pt x="209" y="27"/>
                        </a:lnTo>
                        <a:lnTo>
                          <a:pt x="209" y="32"/>
                        </a:lnTo>
                        <a:lnTo>
                          <a:pt x="207" y="37"/>
                        </a:lnTo>
                        <a:lnTo>
                          <a:pt x="200" y="45"/>
                        </a:lnTo>
                        <a:lnTo>
                          <a:pt x="192" y="52"/>
                        </a:lnTo>
                        <a:lnTo>
                          <a:pt x="187" y="54"/>
                        </a:lnTo>
                        <a:lnTo>
                          <a:pt x="182" y="54"/>
                        </a:lnTo>
                        <a:lnTo>
                          <a:pt x="27" y="54"/>
                        </a:lnTo>
                        <a:lnTo>
                          <a:pt x="27" y="54"/>
                        </a:lnTo>
                        <a:lnTo>
                          <a:pt x="22" y="54"/>
                        </a:lnTo>
                        <a:lnTo>
                          <a:pt x="17" y="52"/>
                        </a:lnTo>
                        <a:lnTo>
                          <a:pt x="9" y="45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2" y="17"/>
                        </a:lnTo>
                        <a:lnTo>
                          <a:pt x="9" y="8"/>
                        </a:lnTo>
                        <a:lnTo>
                          <a:pt x="17" y="2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8" name="Freeform 158">
                    <a:extLst>
                      <a:ext uri="{FF2B5EF4-FFF2-40B4-BE49-F238E27FC236}">
                        <a16:creationId xmlns:a16="http://schemas.microsoft.com/office/drawing/2014/main" id="{C9D99219-CCFC-40F6-A1FE-22D36EE4E91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50" y="1315"/>
                    <a:ext cx="168" cy="64"/>
                  </a:xfrm>
                  <a:custGeom>
                    <a:avLst/>
                    <a:gdLst>
                      <a:gd name="T0" fmla="*/ 22 w 168"/>
                      <a:gd name="T1" fmla="*/ 10 h 64"/>
                      <a:gd name="T2" fmla="*/ 146 w 168"/>
                      <a:gd name="T3" fmla="*/ 0 h 64"/>
                      <a:gd name="T4" fmla="*/ 146 w 168"/>
                      <a:gd name="T5" fmla="*/ 0 h 64"/>
                      <a:gd name="T6" fmla="*/ 151 w 168"/>
                      <a:gd name="T7" fmla="*/ 0 h 64"/>
                      <a:gd name="T8" fmla="*/ 155 w 168"/>
                      <a:gd name="T9" fmla="*/ 2 h 64"/>
                      <a:gd name="T10" fmla="*/ 162 w 168"/>
                      <a:gd name="T11" fmla="*/ 7 h 64"/>
                      <a:gd name="T12" fmla="*/ 167 w 168"/>
                      <a:gd name="T13" fmla="*/ 15 h 64"/>
                      <a:gd name="T14" fmla="*/ 168 w 168"/>
                      <a:gd name="T15" fmla="*/ 25 h 64"/>
                      <a:gd name="T16" fmla="*/ 168 w 168"/>
                      <a:gd name="T17" fmla="*/ 25 h 64"/>
                      <a:gd name="T18" fmla="*/ 167 w 168"/>
                      <a:gd name="T19" fmla="*/ 35 h 64"/>
                      <a:gd name="T20" fmla="*/ 162 w 168"/>
                      <a:gd name="T21" fmla="*/ 45 h 64"/>
                      <a:gd name="T22" fmla="*/ 155 w 168"/>
                      <a:gd name="T23" fmla="*/ 51 h 64"/>
                      <a:gd name="T24" fmla="*/ 151 w 168"/>
                      <a:gd name="T25" fmla="*/ 54 h 64"/>
                      <a:gd name="T26" fmla="*/ 146 w 168"/>
                      <a:gd name="T27" fmla="*/ 54 h 64"/>
                      <a:gd name="T28" fmla="*/ 22 w 168"/>
                      <a:gd name="T29" fmla="*/ 64 h 64"/>
                      <a:gd name="T30" fmla="*/ 22 w 168"/>
                      <a:gd name="T31" fmla="*/ 64 h 64"/>
                      <a:gd name="T32" fmla="*/ 17 w 168"/>
                      <a:gd name="T33" fmla="*/ 64 h 64"/>
                      <a:gd name="T34" fmla="*/ 14 w 168"/>
                      <a:gd name="T35" fmla="*/ 62 h 64"/>
                      <a:gd name="T36" fmla="*/ 7 w 168"/>
                      <a:gd name="T37" fmla="*/ 57 h 64"/>
                      <a:gd name="T38" fmla="*/ 2 w 168"/>
                      <a:gd name="T39" fmla="*/ 49 h 64"/>
                      <a:gd name="T40" fmla="*/ 0 w 168"/>
                      <a:gd name="T41" fmla="*/ 39 h 64"/>
                      <a:gd name="T42" fmla="*/ 0 w 168"/>
                      <a:gd name="T43" fmla="*/ 39 h 64"/>
                      <a:gd name="T44" fmla="*/ 2 w 168"/>
                      <a:gd name="T45" fmla="*/ 29 h 64"/>
                      <a:gd name="T46" fmla="*/ 7 w 168"/>
                      <a:gd name="T47" fmla="*/ 19 h 64"/>
                      <a:gd name="T48" fmla="*/ 14 w 168"/>
                      <a:gd name="T49" fmla="*/ 14 h 64"/>
                      <a:gd name="T50" fmla="*/ 17 w 168"/>
                      <a:gd name="T51" fmla="*/ 10 h 64"/>
                      <a:gd name="T52" fmla="*/ 22 w 168"/>
                      <a:gd name="T53" fmla="*/ 10 h 64"/>
                      <a:gd name="T54" fmla="*/ 22 w 168"/>
                      <a:gd name="T55" fmla="*/ 10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168" h="64">
                        <a:moveTo>
                          <a:pt x="22" y="10"/>
                        </a:moveTo>
                        <a:lnTo>
                          <a:pt x="146" y="0"/>
                        </a:lnTo>
                        <a:lnTo>
                          <a:pt x="146" y="0"/>
                        </a:lnTo>
                        <a:lnTo>
                          <a:pt x="151" y="0"/>
                        </a:lnTo>
                        <a:lnTo>
                          <a:pt x="155" y="2"/>
                        </a:lnTo>
                        <a:lnTo>
                          <a:pt x="162" y="7"/>
                        </a:lnTo>
                        <a:lnTo>
                          <a:pt x="167" y="15"/>
                        </a:lnTo>
                        <a:lnTo>
                          <a:pt x="168" y="25"/>
                        </a:lnTo>
                        <a:lnTo>
                          <a:pt x="168" y="25"/>
                        </a:lnTo>
                        <a:lnTo>
                          <a:pt x="167" y="35"/>
                        </a:lnTo>
                        <a:lnTo>
                          <a:pt x="162" y="45"/>
                        </a:lnTo>
                        <a:lnTo>
                          <a:pt x="155" y="51"/>
                        </a:lnTo>
                        <a:lnTo>
                          <a:pt x="151" y="54"/>
                        </a:lnTo>
                        <a:lnTo>
                          <a:pt x="146" y="54"/>
                        </a:lnTo>
                        <a:lnTo>
                          <a:pt x="22" y="64"/>
                        </a:lnTo>
                        <a:lnTo>
                          <a:pt x="22" y="64"/>
                        </a:lnTo>
                        <a:lnTo>
                          <a:pt x="17" y="64"/>
                        </a:lnTo>
                        <a:lnTo>
                          <a:pt x="14" y="62"/>
                        </a:lnTo>
                        <a:lnTo>
                          <a:pt x="7" y="57"/>
                        </a:lnTo>
                        <a:lnTo>
                          <a:pt x="2" y="49"/>
                        </a:lnTo>
                        <a:lnTo>
                          <a:pt x="0" y="39"/>
                        </a:lnTo>
                        <a:lnTo>
                          <a:pt x="0" y="39"/>
                        </a:lnTo>
                        <a:lnTo>
                          <a:pt x="2" y="29"/>
                        </a:lnTo>
                        <a:lnTo>
                          <a:pt x="7" y="19"/>
                        </a:lnTo>
                        <a:lnTo>
                          <a:pt x="14" y="14"/>
                        </a:lnTo>
                        <a:lnTo>
                          <a:pt x="17" y="10"/>
                        </a:lnTo>
                        <a:lnTo>
                          <a:pt x="22" y="10"/>
                        </a:lnTo>
                        <a:lnTo>
                          <a:pt x="22" y="10"/>
                        </a:lnTo>
                        <a:close/>
                      </a:path>
                    </a:pathLst>
                  </a:custGeom>
                  <a:solidFill>
                    <a:srgbClr val="009271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9" name="Freeform 159">
                    <a:extLst>
                      <a:ext uri="{FF2B5EF4-FFF2-40B4-BE49-F238E27FC236}">
                        <a16:creationId xmlns:a16="http://schemas.microsoft.com/office/drawing/2014/main" id="{8F1F037C-50FE-4A07-BADE-8AB81B1F88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17" y="1322"/>
                    <a:ext cx="168" cy="64"/>
                  </a:xfrm>
                  <a:custGeom>
                    <a:avLst/>
                    <a:gdLst>
                      <a:gd name="T0" fmla="*/ 146 w 168"/>
                      <a:gd name="T1" fmla="*/ 10 h 64"/>
                      <a:gd name="T2" fmla="*/ 22 w 168"/>
                      <a:gd name="T3" fmla="*/ 0 h 64"/>
                      <a:gd name="T4" fmla="*/ 22 w 168"/>
                      <a:gd name="T5" fmla="*/ 0 h 64"/>
                      <a:gd name="T6" fmla="*/ 16 w 168"/>
                      <a:gd name="T7" fmla="*/ 0 h 64"/>
                      <a:gd name="T8" fmla="*/ 13 w 168"/>
                      <a:gd name="T9" fmla="*/ 2 h 64"/>
                      <a:gd name="T10" fmla="*/ 6 w 168"/>
                      <a:gd name="T11" fmla="*/ 7 h 64"/>
                      <a:gd name="T12" fmla="*/ 1 w 168"/>
                      <a:gd name="T13" fmla="*/ 15 h 64"/>
                      <a:gd name="T14" fmla="*/ 0 w 168"/>
                      <a:gd name="T15" fmla="*/ 25 h 64"/>
                      <a:gd name="T16" fmla="*/ 0 w 168"/>
                      <a:gd name="T17" fmla="*/ 25 h 64"/>
                      <a:gd name="T18" fmla="*/ 1 w 168"/>
                      <a:gd name="T19" fmla="*/ 35 h 64"/>
                      <a:gd name="T20" fmla="*/ 6 w 168"/>
                      <a:gd name="T21" fmla="*/ 45 h 64"/>
                      <a:gd name="T22" fmla="*/ 13 w 168"/>
                      <a:gd name="T23" fmla="*/ 50 h 64"/>
                      <a:gd name="T24" fmla="*/ 16 w 168"/>
                      <a:gd name="T25" fmla="*/ 54 h 64"/>
                      <a:gd name="T26" fmla="*/ 22 w 168"/>
                      <a:gd name="T27" fmla="*/ 54 h 64"/>
                      <a:gd name="T28" fmla="*/ 146 w 168"/>
                      <a:gd name="T29" fmla="*/ 64 h 64"/>
                      <a:gd name="T30" fmla="*/ 146 w 168"/>
                      <a:gd name="T31" fmla="*/ 64 h 64"/>
                      <a:gd name="T32" fmla="*/ 151 w 168"/>
                      <a:gd name="T33" fmla="*/ 64 h 64"/>
                      <a:gd name="T34" fmla="*/ 154 w 168"/>
                      <a:gd name="T35" fmla="*/ 62 h 64"/>
                      <a:gd name="T36" fmla="*/ 161 w 168"/>
                      <a:gd name="T37" fmla="*/ 57 h 64"/>
                      <a:gd name="T38" fmla="*/ 166 w 168"/>
                      <a:gd name="T39" fmla="*/ 49 h 64"/>
                      <a:gd name="T40" fmla="*/ 168 w 168"/>
                      <a:gd name="T41" fmla="*/ 38 h 64"/>
                      <a:gd name="T42" fmla="*/ 168 w 168"/>
                      <a:gd name="T43" fmla="*/ 38 h 64"/>
                      <a:gd name="T44" fmla="*/ 166 w 168"/>
                      <a:gd name="T45" fmla="*/ 28 h 64"/>
                      <a:gd name="T46" fmla="*/ 161 w 168"/>
                      <a:gd name="T47" fmla="*/ 18 h 64"/>
                      <a:gd name="T48" fmla="*/ 154 w 168"/>
                      <a:gd name="T49" fmla="*/ 13 h 64"/>
                      <a:gd name="T50" fmla="*/ 151 w 168"/>
                      <a:gd name="T51" fmla="*/ 10 h 64"/>
                      <a:gd name="T52" fmla="*/ 146 w 168"/>
                      <a:gd name="T53" fmla="*/ 10 h 64"/>
                      <a:gd name="T54" fmla="*/ 146 w 168"/>
                      <a:gd name="T55" fmla="*/ 10 h 6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168" h="64">
                        <a:moveTo>
                          <a:pt x="146" y="10"/>
                        </a:moveTo>
                        <a:lnTo>
                          <a:pt x="22" y="0"/>
                        </a:lnTo>
                        <a:lnTo>
                          <a:pt x="22" y="0"/>
                        </a:lnTo>
                        <a:lnTo>
                          <a:pt x="16" y="0"/>
                        </a:lnTo>
                        <a:lnTo>
                          <a:pt x="13" y="2"/>
                        </a:lnTo>
                        <a:lnTo>
                          <a:pt x="6" y="7"/>
                        </a:lnTo>
                        <a:lnTo>
                          <a:pt x="1" y="15"/>
                        </a:lnTo>
                        <a:lnTo>
                          <a:pt x="0" y="25"/>
                        </a:lnTo>
                        <a:lnTo>
                          <a:pt x="0" y="25"/>
                        </a:lnTo>
                        <a:lnTo>
                          <a:pt x="1" y="35"/>
                        </a:lnTo>
                        <a:lnTo>
                          <a:pt x="6" y="45"/>
                        </a:lnTo>
                        <a:lnTo>
                          <a:pt x="13" y="50"/>
                        </a:lnTo>
                        <a:lnTo>
                          <a:pt x="16" y="54"/>
                        </a:lnTo>
                        <a:lnTo>
                          <a:pt x="22" y="54"/>
                        </a:lnTo>
                        <a:lnTo>
                          <a:pt x="146" y="64"/>
                        </a:lnTo>
                        <a:lnTo>
                          <a:pt x="146" y="64"/>
                        </a:lnTo>
                        <a:lnTo>
                          <a:pt x="151" y="64"/>
                        </a:lnTo>
                        <a:lnTo>
                          <a:pt x="154" y="62"/>
                        </a:lnTo>
                        <a:lnTo>
                          <a:pt x="161" y="57"/>
                        </a:lnTo>
                        <a:lnTo>
                          <a:pt x="166" y="49"/>
                        </a:lnTo>
                        <a:lnTo>
                          <a:pt x="168" y="38"/>
                        </a:lnTo>
                        <a:lnTo>
                          <a:pt x="168" y="38"/>
                        </a:lnTo>
                        <a:lnTo>
                          <a:pt x="166" y="28"/>
                        </a:lnTo>
                        <a:lnTo>
                          <a:pt x="161" y="18"/>
                        </a:lnTo>
                        <a:lnTo>
                          <a:pt x="154" y="13"/>
                        </a:lnTo>
                        <a:lnTo>
                          <a:pt x="151" y="10"/>
                        </a:lnTo>
                        <a:lnTo>
                          <a:pt x="146" y="10"/>
                        </a:lnTo>
                        <a:lnTo>
                          <a:pt x="146" y="10"/>
                        </a:lnTo>
                        <a:close/>
                      </a:path>
                    </a:pathLst>
                  </a:custGeom>
                  <a:solidFill>
                    <a:srgbClr val="009271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0" name="Freeform 160">
                    <a:extLst>
                      <a:ext uri="{FF2B5EF4-FFF2-40B4-BE49-F238E27FC236}">
                        <a16:creationId xmlns:a16="http://schemas.microsoft.com/office/drawing/2014/main" id="{61A1E497-99FC-4616-B988-933C95A84BF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16" y="1347"/>
                    <a:ext cx="54" cy="54"/>
                  </a:xfrm>
                  <a:custGeom>
                    <a:avLst/>
                    <a:gdLst>
                      <a:gd name="T0" fmla="*/ 0 w 54"/>
                      <a:gd name="T1" fmla="*/ 27 h 54"/>
                      <a:gd name="T2" fmla="*/ 0 w 54"/>
                      <a:gd name="T3" fmla="*/ 27 h 54"/>
                      <a:gd name="T4" fmla="*/ 0 w 54"/>
                      <a:gd name="T5" fmla="*/ 22 h 54"/>
                      <a:gd name="T6" fmla="*/ 1 w 54"/>
                      <a:gd name="T7" fmla="*/ 17 h 54"/>
                      <a:gd name="T8" fmla="*/ 8 w 54"/>
                      <a:gd name="T9" fmla="*/ 8 h 54"/>
                      <a:gd name="T10" fmla="*/ 17 w 54"/>
                      <a:gd name="T11" fmla="*/ 2 h 54"/>
                      <a:gd name="T12" fmla="*/ 22 w 54"/>
                      <a:gd name="T13" fmla="*/ 0 h 54"/>
                      <a:gd name="T14" fmla="*/ 27 w 54"/>
                      <a:gd name="T15" fmla="*/ 0 h 54"/>
                      <a:gd name="T16" fmla="*/ 27 w 54"/>
                      <a:gd name="T17" fmla="*/ 0 h 54"/>
                      <a:gd name="T18" fmla="*/ 32 w 54"/>
                      <a:gd name="T19" fmla="*/ 0 h 54"/>
                      <a:gd name="T20" fmla="*/ 37 w 54"/>
                      <a:gd name="T21" fmla="*/ 2 h 54"/>
                      <a:gd name="T22" fmla="*/ 45 w 54"/>
                      <a:gd name="T23" fmla="*/ 8 h 54"/>
                      <a:gd name="T24" fmla="*/ 52 w 54"/>
                      <a:gd name="T25" fmla="*/ 17 h 54"/>
                      <a:gd name="T26" fmla="*/ 54 w 54"/>
                      <a:gd name="T27" fmla="*/ 22 h 54"/>
                      <a:gd name="T28" fmla="*/ 54 w 54"/>
                      <a:gd name="T29" fmla="*/ 27 h 54"/>
                      <a:gd name="T30" fmla="*/ 54 w 54"/>
                      <a:gd name="T31" fmla="*/ 27 h 54"/>
                      <a:gd name="T32" fmla="*/ 54 w 54"/>
                      <a:gd name="T33" fmla="*/ 32 h 54"/>
                      <a:gd name="T34" fmla="*/ 52 w 54"/>
                      <a:gd name="T35" fmla="*/ 37 h 54"/>
                      <a:gd name="T36" fmla="*/ 45 w 54"/>
                      <a:gd name="T37" fmla="*/ 45 h 54"/>
                      <a:gd name="T38" fmla="*/ 37 w 54"/>
                      <a:gd name="T39" fmla="*/ 52 h 54"/>
                      <a:gd name="T40" fmla="*/ 32 w 54"/>
                      <a:gd name="T41" fmla="*/ 54 h 54"/>
                      <a:gd name="T42" fmla="*/ 27 w 54"/>
                      <a:gd name="T43" fmla="*/ 54 h 54"/>
                      <a:gd name="T44" fmla="*/ 27 w 54"/>
                      <a:gd name="T45" fmla="*/ 54 h 54"/>
                      <a:gd name="T46" fmla="*/ 22 w 54"/>
                      <a:gd name="T47" fmla="*/ 54 h 54"/>
                      <a:gd name="T48" fmla="*/ 17 w 54"/>
                      <a:gd name="T49" fmla="*/ 52 h 54"/>
                      <a:gd name="T50" fmla="*/ 8 w 54"/>
                      <a:gd name="T51" fmla="*/ 45 h 54"/>
                      <a:gd name="T52" fmla="*/ 1 w 54"/>
                      <a:gd name="T53" fmla="*/ 37 h 54"/>
                      <a:gd name="T54" fmla="*/ 0 w 54"/>
                      <a:gd name="T55" fmla="*/ 32 h 54"/>
                      <a:gd name="T56" fmla="*/ 0 w 54"/>
                      <a:gd name="T57" fmla="*/ 27 h 54"/>
                      <a:gd name="T58" fmla="*/ 0 w 54"/>
                      <a:gd name="T59" fmla="*/ 2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1" y="17"/>
                        </a:lnTo>
                        <a:lnTo>
                          <a:pt x="8" y="8"/>
                        </a:lnTo>
                        <a:lnTo>
                          <a:pt x="17" y="2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2"/>
                        </a:lnTo>
                        <a:lnTo>
                          <a:pt x="45" y="8"/>
                        </a:lnTo>
                        <a:lnTo>
                          <a:pt x="52" y="17"/>
                        </a:lnTo>
                        <a:lnTo>
                          <a:pt x="54" y="22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54" y="32"/>
                        </a:lnTo>
                        <a:lnTo>
                          <a:pt x="52" y="37"/>
                        </a:lnTo>
                        <a:lnTo>
                          <a:pt x="45" y="45"/>
                        </a:lnTo>
                        <a:lnTo>
                          <a:pt x="37" y="52"/>
                        </a:lnTo>
                        <a:lnTo>
                          <a:pt x="32" y="54"/>
                        </a:lnTo>
                        <a:lnTo>
                          <a:pt x="27" y="54"/>
                        </a:lnTo>
                        <a:lnTo>
                          <a:pt x="27" y="54"/>
                        </a:lnTo>
                        <a:lnTo>
                          <a:pt x="22" y="54"/>
                        </a:lnTo>
                        <a:lnTo>
                          <a:pt x="17" y="52"/>
                        </a:lnTo>
                        <a:lnTo>
                          <a:pt x="8" y="45"/>
                        </a:lnTo>
                        <a:lnTo>
                          <a:pt x="1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1" name="Freeform 161">
                    <a:extLst>
                      <a:ext uri="{FF2B5EF4-FFF2-40B4-BE49-F238E27FC236}">
                        <a16:creationId xmlns:a16="http://schemas.microsoft.com/office/drawing/2014/main" id="{9A012FFF-F190-45AC-A991-A969F1C480E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92" y="1307"/>
                    <a:ext cx="54" cy="53"/>
                  </a:xfrm>
                  <a:custGeom>
                    <a:avLst/>
                    <a:gdLst>
                      <a:gd name="T0" fmla="*/ 0 w 54"/>
                      <a:gd name="T1" fmla="*/ 27 h 53"/>
                      <a:gd name="T2" fmla="*/ 0 w 54"/>
                      <a:gd name="T3" fmla="*/ 27 h 53"/>
                      <a:gd name="T4" fmla="*/ 0 w 54"/>
                      <a:gd name="T5" fmla="*/ 22 h 53"/>
                      <a:gd name="T6" fmla="*/ 2 w 54"/>
                      <a:gd name="T7" fmla="*/ 17 h 53"/>
                      <a:gd name="T8" fmla="*/ 9 w 54"/>
                      <a:gd name="T9" fmla="*/ 8 h 53"/>
                      <a:gd name="T10" fmla="*/ 17 w 54"/>
                      <a:gd name="T11" fmla="*/ 1 h 53"/>
                      <a:gd name="T12" fmla="*/ 22 w 54"/>
                      <a:gd name="T13" fmla="*/ 0 h 53"/>
                      <a:gd name="T14" fmla="*/ 27 w 54"/>
                      <a:gd name="T15" fmla="*/ 0 h 53"/>
                      <a:gd name="T16" fmla="*/ 27 w 54"/>
                      <a:gd name="T17" fmla="*/ 0 h 53"/>
                      <a:gd name="T18" fmla="*/ 32 w 54"/>
                      <a:gd name="T19" fmla="*/ 0 h 53"/>
                      <a:gd name="T20" fmla="*/ 37 w 54"/>
                      <a:gd name="T21" fmla="*/ 1 h 53"/>
                      <a:gd name="T22" fmla="*/ 46 w 54"/>
                      <a:gd name="T23" fmla="*/ 8 h 53"/>
                      <a:gd name="T24" fmla="*/ 52 w 54"/>
                      <a:gd name="T25" fmla="*/ 17 h 53"/>
                      <a:gd name="T26" fmla="*/ 54 w 54"/>
                      <a:gd name="T27" fmla="*/ 22 h 53"/>
                      <a:gd name="T28" fmla="*/ 54 w 54"/>
                      <a:gd name="T29" fmla="*/ 27 h 53"/>
                      <a:gd name="T30" fmla="*/ 54 w 54"/>
                      <a:gd name="T31" fmla="*/ 27 h 53"/>
                      <a:gd name="T32" fmla="*/ 54 w 54"/>
                      <a:gd name="T33" fmla="*/ 32 h 53"/>
                      <a:gd name="T34" fmla="*/ 52 w 54"/>
                      <a:gd name="T35" fmla="*/ 37 h 53"/>
                      <a:gd name="T36" fmla="*/ 46 w 54"/>
                      <a:gd name="T37" fmla="*/ 45 h 53"/>
                      <a:gd name="T38" fmla="*/ 37 w 54"/>
                      <a:gd name="T39" fmla="*/ 52 h 53"/>
                      <a:gd name="T40" fmla="*/ 32 w 54"/>
                      <a:gd name="T41" fmla="*/ 53 h 53"/>
                      <a:gd name="T42" fmla="*/ 27 w 54"/>
                      <a:gd name="T43" fmla="*/ 53 h 53"/>
                      <a:gd name="T44" fmla="*/ 27 w 54"/>
                      <a:gd name="T45" fmla="*/ 53 h 53"/>
                      <a:gd name="T46" fmla="*/ 22 w 54"/>
                      <a:gd name="T47" fmla="*/ 53 h 53"/>
                      <a:gd name="T48" fmla="*/ 17 w 54"/>
                      <a:gd name="T49" fmla="*/ 52 h 53"/>
                      <a:gd name="T50" fmla="*/ 9 w 54"/>
                      <a:gd name="T51" fmla="*/ 45 h 53"/>
                      <a:gd name="T52" fmla="*/ 2 w 54"/>
                      <a:gd name="T53" fmla="*/ 37 h 53"/>
                      <a:gd name="T54" fmla="*/ 0 w 54"/>
                      <a:gd name="T55" fmla="*/ 32 h 53"/>
                      <a:gd name="T56" fmla="*/ 0 w 54"/>
                      <a:gd name="T57" fmla="*/ 27 h 53"/>
                      <a:gd name="T58" fmla="*/ 0 w 54"/>
                      <a:gd name="T59" fmla="*/ 27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3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2" y="17"/>
                        </a:lnTo>
                        <a:lnTo>
                          <a:pt x="9" y="8"/>
                        </a:lnTo>
                        <a:lnTo>
                          <a:pt x="17" y="1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1"/>
                        </a:lnTo>
                        <a:lnTo>
                          <a:pt x="46" y="8"/>
                        </a:lnTo>
                        <a:lnTo>
                          <a:pt x="52" y="17"/>
                        </a:lnTo>
                        <a:lnTo>
                          <a:pt x="54" y="22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54" y="32"/>
                        </a:lnTo>
                        <a:lnTo>
                          <a:pt x="52" y="37"/>
                        </a:lnTo>
                        <a:lnTo>
                          <a:pt x="46" y="45"/>
                        </a:lnTo>
                        <a:lnTo>
                          <a:pt x="37" y="52"/>
                        </a:lnTo>
                        <a:lnTo>
                          <a:pt x="32" y="53"/>
                        </a:lnTo>
                        <a:lnTo>
                          <a:pt x="27" y="53"/>
                        </a:lnTo>
                        <a:lnTo>
                          <a:pt x="27" y="53"/>
                        </a:lnTo>
                        <a:lnTo>
                          <a:pt x="22" y="53"/>
                        </a:lnTo>
                        <a:lnTo>
                          <a:pt x="17" y="52"/>
                        </a:lnTo>
                        <a:lnTo>
                          <a:pt x="9" y="45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2" name="Freeform 162">
                    <a:extLst>
                      <a:ext uri="{FF2B5EF4-FFF2-40B4-BE49-F238E27FC236}">
                        <a16:creationId xmlns:a16="http://schemas.microsoft.com/office/drawing/2014/main" id="{D2C50484-07A3-4012-B59D-CBA11906FE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289" y="1307"/>
                    <a:ext cx="54" cy="53"/>
                  </a:xfrm>
                  <a:custGeom>
                    <a:avLst/>
                    <a:gdLst>
                      <a:gd name="T0" fmla="*/ 0 w 54"/>
                      <a:gd name="T1" fmla="*/ 27 h 53"/>
                      <a:gd name="T2" fmla="*/ 0 w 54"/>
                      <a:gd name="T3" fmla="*/ 27 h 53"/>
                      <a:gd name="T4" fmla="*/ 0 w 54"/>
                      <a:gd name="T5" fmla="*/ 22 h 53"/>
                      <a:gd name="T6" fmla="*/ 2 w 54"/>
                      <a:gd name="T7" fmla="*/ 17 h 53"/>
                      <a:gd name="T8" fmla="*/ 8 w 54"/>
                      <a:gd name="T9" fmla="*/ 8 h 53"/>
                      <a:gd name="T10" fmla="*/ 17 w 54"/>
                      <a:gd name="T11" fmla="*/ 1 h 53"/>
                      <a:gd name="T12" fmla="*/ 22 w 54"/>
                      <a:gd name="T13" fmla="*/ 0 h 53"/>
                      <a:gd name="T14" fmla="*/ 27 w 54"/>
                      <a:gd name="T15" fmla="*/ 0 h 53"/>
                      <a:gd name="T16" fmla="*/ 27 w 54"/>
                      <a:gd name="T17" fmla="*/ 0 h 53"/>
                      <a:gd name="T18" fmla="*/ 32 w 54"/>
                      <a:gd name="T19" fmla="*/ 0 h 53"/>
                      <a:gd name="T20" fmla="*/ 37 w 54"/>
                      <a:gd name="T21" fmla="*/ 1 h 53"/>
                      <a:gd name="T22" fmla="*/ 45 w 54"/>
                      <a:gd name="T23" fmla="*/ 8 h 53"/>
                      <a:gd name="T24" fmla="*/ 52 w 54"/>
                      <a:gd name="T25" fmla="*/ 17 h 53"/>
                      <a:gd name="T26" fmla="*/ 54 w 54"/>
                      <a:gd name="T27" fmla="*/ 22 h 53"/>
                      <a:gd name="T28" fmla="*/ 54 w 54"/>
                      <a:gd name="T29" fmla="*/ 27 h 53"/>
                      <a:gd name="T30" fmla="*/ 54 w 54"/>
                      <a:gd name="T31" fmla="*/ 27 h 53"/>
                      <a:gd name="T32" fmla="*/ 54 w 54"/>
                      <a:gd name="T33" fmla="*/ 32 h 53"/>
                      <a:gd name="T34" fmla="*/ 52 w 54"/>
                      <a:gd name="T35" fmla="*/ 37 h 53"/>
                      <a:gd name="T36" fmla="*/ 45 w 54"/>
                      <a:gd name="T37" fmla="*/ 45 h 53"/>
                      <a:gd name="T38" fmla="*/ 37 w 54"/>
                      <a:gd name="T39" fmla="*/ 52 h 53"/>
                      <a:gd name="T40" fmla="*/ 32 w 54"/>
                      <a:gd name="T41" fmla="*/ 53 h 53"/>
                      <a:gd name="T42" fmla="*/ 27 w 54"/>
                      <a:gd name="T43" fmla="*/ 53 h 53"/>
                      <a:gd name="T44" fmla="*/ 27 w 54"/>
                      <a:gd name="T45" fmla="*/ 53 h 53"/>
                      <a:gd name="T46" fmla="*/ 22 w 54"/>
                      <a:gd name="T47" fmla="*/ 53 h 53"/>
                      <a:gd name="T48" fmla="*/ 17 w 54"/>
                      <a:gd name="T49" fmla="*/ 52 h 53"/>
                      <a:gd name="T50" fmla="*/ 8 w 54"/>
                      <a:gd name="T51" fmla="*/ 45 h 53"/>
                      <a:gd name="T52" fmla="*/ 2 w 54"/>
                      <a:gd name="T53" fmla="*/ 37 h 53"/>
                      <a:gd name="T54" fmla="*/ 0 w 54"/>
                      <a:gd name="T55" fmla="*/ 32 h 53"/>
                      <a:gd name="T56" fmla="*/ 0 w 54"/>
                      <a:gd name="T57" fmla="*/ 27 h 53"/>
                      <a:gd name="T58" fmla="*/ 0 w 54"/>
                      <a:gd name="T59" fmla="*/ 27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3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2" y="17"/>
                        </a:lnTo>
                        <a:lnTo>
                          <a:pt x="8" y="8"/>
                        </a:lnTo>
                        <a:lnTo>
                          <a:pt x="17" y="1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1"/>
                        </a:lnTo>
                        <a:lnTo>
                          <a:pt x="45" y="8"/>
                        </a:lnTo>
                        <a:lnTo>
                          <a:pt x="52" y="17"/>
                        </a:lnTo>
                        <a:lnTo>
                          <a:pt x="54" y="22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54" y="32"/>
                        </a:lnTo>
                        <a:lnTo>
                          <a:pt x="52" y="37"/>
                        </a:lnTo>
                        <a:lnTo>
                          <a:pt x="45" y="45"/>
                        </a:lnTo>
                        <a:lnTo>
                          <a:pt x="37" y="52"/>
                        </a:lnTo>
                        <a:lnTo>
                          <a:pt x="32" y="53"/>
                        </a:lnTo>
                        <a:lnTo>
                          <a:pt x="27" y="53"/>
                        </a:lnTo>
                        <a:lnTo>
                          <a:pt x="27" y="53"/>
                        </a:lnTo>
                        <a:lnTo>
                          <a:pt x="22" y="53"/>
                        </a:lnTo>
                        <a:lnTo>
                          <a:pt x="17" y="52"/>
                        </a:lnTo>
                        <a:lnTo>
                          <a:pt x="8" y="45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3" name="Freeform 163">
                    <a:extLst>
                      <a:ext uri="{FF2B5EF4-FFF2-40B4-BE49-F238E27FC236}">
                        <a16:creationId xmlns:a16="http://schemas.microsoft.com/office/drawing/2014/main" id="{0AD726DB-EA76-41E0-80BC-0D1079417B7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65" y="1354"/>
                    <a:ext cx="54" cy="54"/>
                  </a:xfrm>
                  <a:custGeom>
                    <a:avLst/>
                    <a:gdLst>
                      <a:gd name="T0" fmla="*/ 0 w 54"/>
                      <a:gd name="T1" fmla="*/ 27 h 54"/>
                      <a:gd name="T2" fmla="*/ 0 w 54"/>
                      <a:gd name="T3" fmla="*/ 27 h 54"/>
                      <a:gd name="T4" fmla="*/ 0 w 54"/>
                      <a:gd name="T5" fmla="*/ 22 h 54"/>
                      <a:gd name="T6" fmla="*/ 2 w 54"/>
                      <a:gd name="T7" fmla="*/ 17 h 54"/>
                      <a:gd name="T8" fmla="*/ 9 w 54"/>
                      <a:gd name="T9" fmla="*/ 8 h 54"/>
                      <a:gd name="T10" fmla="*/ 17 w 54"/>
                      <a:gd name="T11" fmla="*/ 1 h 54"/>
                      <a:gd name="T12" fmla="*/ 22 w 54"/>
                      <a:gd name="T13" fmla="*/ 0 h 54"/>
                      <a:gd name="T14" fmla="*/ 27 w 54"/>
                      <a:gd name="T15" fmla="*/ 0 h 54"/>
                      <a:gd name="T16" fmla="*/ 27 w 54"/>
                      <a:gd name="T17" fmla="*/ 0 h 54"/>
                      <a:gd name="T18" fmla="*/ 32 w 54"/>
                      <a:gd name="T19" fmla="*/ 0 h 54"/>
                      <a:gd name="T20" fmla="*/ 37 w 54"/>
                      <a:gd name="T21" fmla="*/ 1 h 54"/>
                      <a:gd name="T22" fmla="*/ 46 w 54"/>
                      <a:gd name="T23" fmla="*/ 8 h 54"/>
                      <a:gd name="T24" fmla="*/ 53 w 54"/>
                      <a:gd name="T25" fmla="*/ 17 h 54"/>
                      <a:gd name="T26" fmla="*/ 54 w 54"/>
                      <a:gd name="T27" fmla="*/ 22 h 54"/>
                      <a:gd name="T28" fmla="*/ 54 w 54"/>
                      <a:gd name="T29" fmla="*/ 27 h 54"/>
                      <a:gd name="T30" fmla="*/ 54 w 54"/>
                      <a:gd name="T31" fmla="*/ 27 h 54"/>
                      <a:gd name="T32" fmla="*/ 54 w 54"/>
                      <a:gd name="T33" fmla="*/ 32 h 54"/>
                      <a:gd name="T34" fmla="*/ 53 w 54"/>
                      <a:gd name="T35" fmla="*/ 37 h 54"/>
                      <a:gd name="T36" fmla="*/ 46 w 54"/>
                      <a:gd name="T37" fmla="*/ 45 h 54"/>
                      <a:gd name="T38" fmla="*/ 37 w 54"/>
                      <a:gd name="T39" fmla="*/ 52 h 54"/>
                      <a:gd name="T40" fmla="*/ 32 w 54"/>
                      <a:gd name="T41" fmla="*/ 54 h 54"/>
                      <a:gd name="T42" fmla="*/ 27 w 54"/>
                      <a:gd name="T43" fmla="*/ 54 h 54"/>
                      <a:gd name="T44" fmla="*/ 27 w 54"/>
                      <a:gd name="T45" fmla="*/ 54 h 54"/>
                      <a:gd name="T46" fmla="*/ 22 w 54"/>
                      <a:gd name="T47" fmla="*/ 54 h 54"/>
                      <a:gd name="T48" fmla="*/ 17 w 54"/>
                      <a:gd name="T49" fmla="*/ 52 h 54"/>
                      <a:gd name="T50" fmla="*/ 9 w 54"/>
                      <a:gd name="T51" fmla="*/ 45 h 54"/>
                      <a:gd name="T52" fmla="*/ 2 w 54"/>
                      <a:gd name="T53" fmla="*/ 37 h 54"/>
                      <a:gd name="T54" fmla="*/ 0 w 54"/>
                      <a:gd name="T55" fmla="*/ 32 h 54"/>
                      <a:gd name="T56" fmla="*/ 0 w 54"/>
                      <a:gd name="T57" fmla="*/ 27 h 54"/>
                      <a:gd name="T58" fmla="*/ 0 w 54"/>
                      <a:gd name="T59" fmla="*/ 2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2" y="17"/>
                        </a:lnTo>
                        <a:lnTo>
                          <a:pt x="9" y="8"/>
                        </a:lnTo>
                        <a:lnTo>
                          <a:pt x="17" y="1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1"/>
                        </a:lnTo>
                        <a:lnTo>
                          <a:pt x="46" y="8"/>
                        </a:lnTo>
                        <a:lnTo>
                          <a:pt x="53" y="17"/>
                        </a:lnTo>
                        <a:lnTo>
                          <a:pt x="54" y="22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54" y="32"/>
                        </a:lnTo>
                        <a:lnTo>
                          <a:pt x="53" y="37"/>
                        </a:lnTo>
                        <a:lnTo>
                          <a:pt x="46" y="45"/>
                        </a:lnTo>
                        <a:lnTo>
                          <a:pt x="37" y="52"/>
                        </a:lnTo>
                        <a:lnTo>
                          <a:pt x="32" y="54"/>
                        </a:lnTo>
                        <a:lnTo>
                          <a:pt x="27" y="54"/>
                        </a:lnTo>
                        <a:lnTo>
                          <a:pt x="27" y="54"/>
                        </a:lnTo>
                        <a:lnTo>
                          <a:pt x="22" y="54"/>
                        </a:lnTo>
                        <a:lnTo>
                          <a:pt x="17" y="52"/>
                        </a:lnTo>
                        <a:lnTo>
                          <a:pt x="9" y="45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4" name="Freeform 164">
                    <a:extLst>
                      <a:ext uri="{FF2B5EF4-FFF2-40B4-BE49-F238E27FC236}">
                        <a16:creationId xmlns:a16="http://schemas.microsoft.com/office/drawing/2014/main" id="{D2279D73-736D-4757-90CE-873D0AFB9E6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94" y="1206"/>
                    <a:ext cx="1644" cy="158"/>
                  </a:xfrm>
                  <a:custGeom>
                    <a:avLst/>
                    <a:gdLst>
                      <a:gd name="T0" fmla="*/ 0 w 1644"/>
                      <a:gd name="T1" fmla="*/ 134 h 158"/>
                      <a:gd name="T2" fmla="*/ 2 w 1644"/>
                      <a:gd name="T3" fmla="*/ 126 h 158"/>
                      <a:gd name="T4" fmla="*/ 10 w 1644"/>
                      <a:gd name="T5" fmla="*/ 116 h 158"/>
                      <a:gd name="T6" fmla="*/ 55 w 1644"/>
                      <a:gd name="T7" fmla="*/ 94 h 158"/>
                      <a:gd name="T8" fmla="*/ 129 w 1644"/>
                      <a:gd name="T9" fmla="*/ 72 h 158"/>
                      <a:gd name="T10" fmla="*/ 232 w 1644"/>
                      <a:gd name="T11" fmla="*/ 50 h 158"/>
                      <a:gd name="T12" fmla="*/ 355 w 1644"/>
                      <a:gd name="T13" fmla="*/ 30 h 158"/>
                      <a:gd name="T14" fmla="*/ 496 w 1644"/>
                      <a:gd name="T15" fmla="*/ 15 h 158"/>
                      <a:gd name="T16" fmla="*/ 652 w 1644"/>
                      <a:gd name="T17" fmla="*/ 3 h 158"/>
                      <a:gd name="T18" fmla="*/ 820 w 1644"/>
                      <a:gd name="T19" fmla="*/ 0 h 158"/>
                      <a:gd name="T20" fmla="*/ 904 w 1644"/>
                      <a:gd name="T21" fmla="*/ 2 h 158"/>
                      <a:gd name="T22" fmla="*/ 1066 w 1644"/>
                      <a:gd name="T23" fmla="*/ 10 h 158"/>
                      <a:gd name="T24" fmla="*/ 1212 w 1644"/>
                      <a:gd name="T25" fmla="*/ 23 h 158"/>
                      <a:gd name="T26" fmla="*/ 1341 w 1644"/>
                      <a:gd name="T27" fmla="*/ 40 h 158"/>
                      <a:gd name="T28" fmla="*/ 1497 w 1644"/>
                      <a:gd name="T29" fmla="*/ 69 h 158"/>
                      <a:gd name="T30" fmla="*/ 1617 w 1644"/>
                      <a:gd name="T31" fmla="*/ 96 h 158"/>
                      <a:gd name="T32" fmla="*/ 1634 w 1644"/>
                      <a:gd name="T33" fmla="*/ 101 h 158"/>
                      <a:gd name="T34" fmla="*/ 1642 w 1644"/>
                      <a:gd name="T35" fmla="*/ 114 h 158"/>
                      <a:gd name="T36" fmla="*/ 1644 w 1644"/>
                      <a:gd name="T37" fmla="*/ 128 h 158"/>
                      <a:gd name="T38" fmla="*/ 1640 w 1644"/>
                      <a:gd name="T39" fmla="*/ 141 h 158"/>
                      <a:gd name="T40" fmla="*/ 1635 w 1644"/>
                      <a:gd name="T41" fmla="*/ 146 h 158"/>
                      <a:gd name="T42" fmla="*/ 1620 w 1644"/>
                      <a:gd name="T43" fmla="*/ 153 h 158"/>
                      <a:gd name="T44" fmla="*/ 1598 w 1644"/>
                      <a:gd name="T45" fmla="*/ 154 h 158"/>
                      <a:gd name="T46" fmla="*/ 1593 w 1644"/>
                      <a:gd name="T47" fmla="*/ 154 h 158"/>
                      <a:gd name="T48" fmla="*/ 1558 w 1644"/>
                      <a:gd name="T49" fmla="*/ 139 h 158"/>
                      <a:gd name="T50" fmla="*/ 1509 w 1644"/>
                      <a:gd name="T51" fmla="*/ 123 h 158"/>
                      <a:gd name="T52" fmla="*/ 1435 w 1644"/>
                      <a:gd name="T53" fmla="*/ 104 h 158"/>
                      <a:gd name="T54" fmla="*/ 1333 w 1644"/>
                      <a:gd name="T55" fmla="*/ 86 h 158"/>
                      <a:gd name="T56" fmla="*/ 1198 w 1644"/>
                      <a:gd name="T57" fmla="*/ 69 h 158"/>
                      <a:gd name="T58" fmla="*/ 1029 w 1644"/>
                      <a:gd name="T59" fmla="*/ 59 h 158"/>
                      <a:gd name="T60" fmla="*/ 820 w 1644"/>
                      <a:gd name="T61" fmla="*/ 54 h 158"/>
                      <a:gd name="T62" fmla="*/ 711 w 1644"/>
                      <a:gd name="T63" fmla="*/ 55 h 158"/>
                      <a:gd name="T64" fmla="*/ 523 w 1644"/>
                      <a:gd name="T65" fmla="*/ 62 h 158"/>
                      <a:gd name="T66" fmla="*/ 371 w 1644"/>
                      <a:gd name="T67" fmla="*/ 76 h 158"/>
                      <a:gd name="T68" fmla="*/ 252 w 1644"/>
                      <a:gd name="T69" fmla="*/ 92 h 158"/>
                      <a:gd name="T70" fmla="*/ 165 w 1644"/>
                      <a:gd name="T71" fmla="*/ 109 h 158"/>
                      <a:gd name="T72" fmla="*/ 104 w 1644"/>
                      <a:gd name="T73" fmla="*/ 126 h 158"/>
                      <a:gd name="T74" fmla="*/ 55 w 1644"/>
                      <a:gd name="T75" fmla="*/ 144 h 158"/>
                      <a:gd name="T76" fmla="*/ 47 w 1644"/>
                      <a:gd name="T77" fmla="*/ 148 h 158"/>
                      <a:gd name="T78" fmla="*/ 37 w 1644"/>
                      <a:gd name="T79" fmla="*/ 156 h 158"/>
                      <a:gd name="T80" fmla="*/ 23 w 1644"/>
                      <a:gd name="T81" fmla="*/ 158 h 158"/>
                      <a:gd name="T82" fmla="*/ 12 w 1644"/>
                      <a:gd name="T83" fmla="*/ 153 h 158"/>
                      <a:gd name="T84" fmla="*/ 0 w 1644"/>
                      <a:gd name="T85" fmla="*/ 134 h 1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</a:cxnLst>
                    <a:rect l="0" t="0" r="r" b="b"/>
                    <a:pathLst>
                      <a:path w="1644" h="158">
                        <a:moveTo>
                          <a:pt x="0" y="134"/>
                        </a:moveTo>
                        <a:lnTo>
                          <a:pt x="0" y="134"/>
                        </a:lnTo>
                        <a:lnTo>
                          <a:pt x="0" y="129"/>
                        </a:lnTo>
                        <a:lnTo>
                          <a:pt x="2" y="126"/>
                        </a:lnTo>
                        <a:lnTo>
                          <a:pt x="5" y="121"/>
                        </a:lnTo>
                        <a:lnTo>
                          <a:pt x="10" y="116"/>
                        </a:lnTo>
                        <a:lnTo>
                          <a:pt x="28" y="106"/>
                        </a:lnTo>
                        <a:lnTo>
                          <a:pt x="55" y="94"/>
                        </a:lnTo>
                        <a:lnTo>
                          <a:pt x="89" y="84"/>
                        </a:lnTo>
                        <a:lnTo>
                          <a:pt x="129" y="72"/>
                        </a:lnTo>
                        <a:lnTo>
                          <a:pt x="178" y="60"/>
                        </a:lnTo>
                        <a:lnTo>
                          <a:pt x="232" y="50"/>
                        </a:lnTo>
                        <a:lnTo>
                          <a:pt x="291" y="40"/>
                        </a:lnTo>
                        <a:lnTo>
                          <a:pt x="355" y="30"/>
                        </a:lnTo>
                        <a:lnTo>
                          <a:pt x="423" y="22"/>
                        </a:lnTo>
                        <a:lnTo>
                          <a:pt x="496" y="15"/>
                        </a:lnTo>
                        <a:lnTo>
                          <a:pt x="573" y="8"/>
                        </a:lnTo>
                        <a:lnTo>
                          <a:pt x="652" y="3"/>
                        </a:lnTo>
                        <a:lnTo>
                          <a:pt x="736" y="2"/>
                        </a:lnTo>
                        <a:lnTo>
                          <a:pt x="820" y="0"/>
                        </a:lnTo>
                        <a:lnTo>
                          <a:pt x="820" y="0"/>
                        </a:lnTo>
                        <a:lnTo>
                          <a:pt x="904" y="2"/>
                        </a:lnTo>
                        <a:lnTo>
                          <a:pt x="987" y="5"/>
                        </a:lnTo>
                        <a:lnTo>
                          <a:pt x="1066" y="10"/>
                        </a:lnTo>
                        <a:lnTo>
                          <a:pt x="1139" y="15"/>
                        </a:lnTo>
                        <a:lnTo>
                          <a:pt x="1212" y="23"/>
                        </a:lnTo>
                        <a:lnTo>
                          <a:pt x="1279" y="32"/>
                        </a:lnTo>
                        <a:lnTo>
                          <a:pt x="1341" y="40"/>
                        </a:lnTo>
                        <a:lnTo>
                          <a:pt x="1398" y="50"/>
                        </a:lnTo>
                        <a:lnTo>
                          <a:pt x="1497" y="69"/>
                        </a:lnTo>
                        <a:lnTo>
                          <a:pt x="1571" y="86"/>
                        </a:lnTo>
                        <a:lnTo>
                          <a:pt x="1617" y="96"/>
                        </a:lnTo>
                        <a:lnTo>
                          <a:pt x="1634" y="101"/>
                        </a:lnTo>
                        <a:lnTo>
                          <a:pt x="1634" y="101"/>
                        </a:lnTo>
                        <a:lnTo>
                          <a:pt x="1637" y="104"/>
                        </a:lnTo>
                        <a:lnTo>
                          <a:pt x="1642" y="114"/>
                        </a:lnTo>
                        <a:lnTo>
                          <a:pt x="1644" y="121"/>
                        </a:lnTo>
                        <a:lnTo>
                          <a:pt x="1644" y="128"/>
                        </a:lnTo>
                        <a:lnTo>
                          <a:pt x="1644" y="134"/>
                        </a:lnTo>
                        <a:lnTo>
                          <a:pt x="1640" y="141"/>
                        </a:lnTo>
                        <a:lnTo>
                          <a:pt x="1640" y="141"/>
                        </a:lnTo>
                        <a:lnTo>
                          <a:pt x="1635" y="146"/>
                        </a:lnTo>
                        <a:lnTo>
                          <a:pt x="1629" y="151"/>
                        </a:lnTo>
                        <a:lnTo>
                          <a:pt x="1620" y="153"/>
                        </a:lnTo>
                        <a:lnTo>
                          <a:pt x="1612" y="154"/>
                        </a:lnTo>
                        <a:lnTo>
                          <a:pt x="1598" y="154"/>
                        </a:lnTo>
                        <a:lnTo>
                          <a:pt x="1593" y="154"/>
                        </a:lnTo>
                        <a:lnTo>
                          <a:pt x="1593" y="154"/>
                        </a:lnTo>
                        <a:lnTo>
                          <a:pt x="1585" y="149"/>
                        </a:lnTo>
                        <a:lnTo>
                          <a:pt x="1558" y="139"/>
                        </a:lnTo>
                        <a:lnTo>
                          <a:pt x="1536" y="131"/>
                        </a:lnTo>
                        <a:lnTo>
                          <a:pt x="1509" y="123"/>
                        </a:lnTo>
                        <a:lnTo>
                          <a:pt x="1476" y="114"/>
                        </a:lnTo>
                        <a:lnTo>
                          <a:pt x="1435" y="104"/>
                        </a:lnTo>
                        <a:lnTo>
                          <a:pt x="1388" y="94"/>
                        </a:lnTo>
                        <a:lnTo>
                          <a:pt x="1333" y="86"/>
                        </a:lnTo>
                        <a:lnTo>
                          <a:pt x="1269" y="77"/>
                        </a:lnTo>
                        <a:lnTo>
                          <a:pt x="1198" y="69"/>
                        </a:lnTo>
                        <a:lnTo>
                          <a:pt x="1118" y="64"/>
                        </a:lnTo>
                        <a:lnTo>
                          <a:pt x="1029" y="59"/>
                        </a:lnTo>
                        <a:lnTo>
                          <a:pt x="929" y="55"/>
                        </a:lnTo>
                        <a:lnTo>
                          <a:pt x="820" y="54"/>
                        </a:lnTo>
                        <a:lnTo>
                          <a:pt x="820" y="54"/>
                        </a:lnTo>
                        <a:lnTo>
                          <a:pt x="711" y="55"/>
                        </a:lnTo>
                        <a:lnTo>
                          <a:pt x="612" y="57"/>
                        </a:lnTo>
                        <a:lnTo>
                          <a:pt x="523" y="62"/>
                        </a:lnTo>
                        <a:lnTo>
                          <a:pt x="442" y="69"/>
                        </a:lnTo>
                        <a:lnTo>
                          <a:pt x="371" y="76"/>
                        </a:lnTo>
                        <a:lnTo>
                          <a:pt x="307" y="84"/>
                        </a:lnTo>
                        <a:lnTo>
                          <a:pt x="252" y="92"/>
                        </a:lnTo>
                        <a:lnTo>
                          <a:pt x="205" y="101"/>
                        </a:lnTo>
                        <a:lnTo>
                          <a:pt x="165" y="109"/>
                        </a:lnTo>
                        <a:lnTo>
                          <a:pt x="131" y="118"/>
                        </a:lnTo>
                        <a:lnTo>
                          <a:pt x="104" y="126"/>
                        </a:lnTo>
                        <a:lnTo>
                          <a:pt x="82" y="133"/>
                        </a:lnTo>
                        <a:lnTo>
                          <a:pt x="55" y="144"/>
                        </a:lnTo>
                        <a:lnTo>
                          <a:pt x="47" y="148"/>
                        </a:lnTo>
                        <a:lnTo>
                          <a:pt x="47" y="148"/>
                        </a:lnTo>
                        <a:lnTo>
                          <a:pt x="42" y="153"/>
                        </a:lnTo>
                        <a:lnTo>
                          <a:pt x="37" y="156"/>
                        </a:lnTo>
                        <a:lnTo>
                          <a:pt x="32" y="158"/>
                        </a:lnTo>
                        <a:lnTo>
                          <a:pt x="23" y="158"/>
                        </a:lnTo>
                        <a:lnTo>
                          <a:pt x="15" y="156"/>
                        </a:lnTo>
                        <a:lnTo>
                          <a:pt x="12" y="153"/>
                        </a:lnTo>
                        <a:lnTo>
                          <a:pt x="8" y="148"/>
                        </a:lnTo>
                        <a:lnTo>
                          <a:pt x="0" y="134"/>
                        </a:lnTo>
                        <a:lnTo>
                          <a:pt x="0" y="134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5" name="Freeform 165">
                    <a:extLst>
                      <a:ext uri="{FF2B5EF4-FFF2-40B4-BE49-F238E27FC236}">
                        <a16:creationId xmlns:a16="http://schemas.microsoft.com/office/drawing/2014/main" id="{BCC87E10-7ACF-4687-A583-21EBB51708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51" y="998"/>
                    <a:ext cx="2340" cy="312"/>
                  </a:xfrm>
                  <a:custGeom>
                    <a:avLst/>
                    <a:gdLst>
                      <a:gd name="T0" fmla="*/ 81 w 2340"/>
                      <a:gd name="T1" fmla="*/ 94 h 312"/>
                      <a:gd name="T2" fmla="*/ 227 w 2340"/>
                      <a:gd name="T3" fmla="*/ 240 h 312"/>
                      <a:gd name="T4" fmla="*/ 363 w 2340"/>
                      <a:gd name="T5" fmla="*/ 309 h 312"/>
                      <a:gd name="T6" fmla="*/ 442 w 2340"/>
                      <a:gd name="T7" fmla="*/ 272 h 312"/>
                      <a:gd name="T8" fmla="*/ 526 w 2340"/>
                      <a:gd name="T9" fmla="*/ 257 h 312"/>
                      <a:gd name="T10" fmla="*/ 642 w 2340"/>
                      <a:gd name="T11" fmla="*/ 208 h 312"/>
                      <a:gd name="T12" fmla="*/ 751 w 2340"/>
                      <a:gd name="T13" fmla="*/ 215 h 312"/>
                      <a:gd name="T14" fmla="*/ 859 w 2340"/>
                      <a:gd name="T15" fmla="*/ 225 h 312"/>
                      <a:gd name="T16" fmla="*/ 948 w 2340"/>
                      <a:gd name="T17" fmla="*/ 196 h 312"/>
                      <a:gd name="T18" fmla="*/ 1069 w 2340"/>
                      <a:gd name="T19" fmla="*/ 221 h 312"/>
                      <a:gd name="T20" fmla="*/ 1158 w 2340"/>
                      <a:gd name="T21" fmla="*/ 163 h 312"/>
                      <a:gd name="T22" fmla="*/ 1286 w 2340"/>
                      <a:gd name="T23" fmla="*/ 215 h 312"/>
                      <a:gd name="T24" fmla="*/ 1445 w 2340"/>
                      <a:gd name="T25" fmla="*/ 188 h 312"/>
                      <a:gd name="T26" fmla="*/ 1565 w 2340"/>
                      <a:gd name="T27" fmla="*/ 223 h 312"/>
                      <a:gd name="T28" fmla="*/ 1682 w 2340"/>
                      <a:gd name="T29" fmla="*/ 206 h 312"/>
                      <a:gd name="T30" fmla="*/ 1792 w 2340"/>
                      <a:gd name="T31" fmla="*/ 267 h 312"/>
                      <a:gd name="T32" fmla="*/ 1889 w 2340"/>
                      <a:gd name="T33" fmla="*/ 255 h 312"/>
                      <a:gd name="T34" fmla="*/ 1995 w 2340"/>
                      <a:gd name="T35" fmla="*/ 310 h 312"/>
                      <a:gd name="T36" fmla="*/ 2121 w 2340"/>
                      <a:gd name="T37" fmla="*/ 231 h 312"/>
                      <a:gd name="T38" fmla="*/ 2183 w 2340"/>
                      <a:gd name="T39" fmla="*/ 146 h 312"/>
                      <a:gd name="T40" fmla="*/ 2259 w 2340"/>
                      <a:gd name="T41" fmla="*/ 80 h 312"/>
                      <a:gd name="T42" fmla="*/ 2321 w 2340"/>
                      <a:gd name="T43" fmla="*/ 32 h 312"/>
                      <a:gd name="T44" fmla="*/ 2267 w 2340"/>
                      <a:gd name="T45" fmla="*/ 3 h 312"/>
                      <a:gd name="T46" fmla="*/ 2190 w 2340"/>
                      <a:gd name="T47" fmla="*/ 11 h 312"/>
                      <a:gd name="T48" fmla="*/ 2161 w 2340"/>
                      <a:gd name="T49" fmla="*/ 64 h 312"/>
                      <a:gd name="T50" fmla="*/ 2104 w 2340"/>
                      <a:gd name="T51" fmla="*/ 60 h 312"/>
                      <a:gd name="T52" fmla="*/ 2084 w 2340"/>
                      <a:gd name="T53" fmla="*/ 203 h 312"/>
                      <a:gd name="T54" fmla="*/ 1970 w 2340"/>
                      <a:gd name="T55" fmla="*/ 262 h 312"/>
                      <a:gd name="T56" fmla="*/ 1923 w 2340"/>
                      <a:gd name="T57" fmla="*/ 210 h 312"/>
                      <a:gd name="T58" fmla="*/ 1862 w 2340"/>
                      <a:gd name="T59" fmla="*/ 210 h 312"/>
                      <a:gd name="T60" fmla="*/ 1773 w 2340"/>
                      <a:gd name="T61" fmla="*/ 218 h 312"/>
                      <a:gd name="T62" fmla="*/ 1706 w 2340"/>
                      <a:gd name="T63" fmla="*/ 146 h 312"/>
                      <a:gd name="T64" fmla="*/ 1674 w 2340"/>
                      <a:gd name="T65" fmla="*/ 53 h 312"/>
                      <a:gd name="T66" fmla="*/ 1605 w 2340"/>
                      <a:gd name="T67" fmla="*/ 176 h 312"/>
                      <a:gd name="T68" fmla="*/ 1508 w 2340"/>
                      <a:gd name="T69" fmla="*/ 183 h 312"/>
                      <a:gd name="T70" fmla="*/ 1442 w 2340"/>
                      <a:gd name="T71" fmla="*/ 122 h 312"/>
                      <a:gd name="T72" fmla="*/ 1425 w 2340"/>
                      <a:gd name="T73" fmla="*/ 84 h 312"/>
                      <a:gd name="T74" fmla="*/ 1409 w 2340"/>
                      <a:gd name="T75" fmla="*/ 137 h 312"/>
                      <a:gd name="T76" fmla="*/ 1284 w 2340"/>
                      <a:gd name="T77" fmla="*/ 164 h 312"/>
                      <a:gd name="T78" fmla="*/ 1212 w 2340"/>
                      <a:gd name="T79" fmla="*/ 119 h 312"/>
                      <a:gd name="T80" fmla="*/ 1163 w 2340"/>
                      <a:gd name="T81" fmla="*/ 27 h 312"/>
                      <a:gd name="T82" fmla="*/ 1123 w 2340"/>
                      <a:gd name="T83" fmla="*/ 121 h 312"/>
                      <a:gd name="T84" fmla="*/ 1022 w 2340"/>
                      <a:gd name="T85" fmla="*/ 161 h 312"/>
                      <a:gd name="T86" fmla="*/ 914 w 2340"/>
                      <a:gd name="T87" fmla="*/ 80 h 312"/>
                      <a:gd name="T88" fmla="*/ 881 w 2340"/>
                      <a:gd name="T89" fmla="*/ 154 h 312"/>
                      <a:gd name="T90" fmla="*/ 753 w 2340"/>
                      <a:gd name="T91" fmla="*/ 188 h 312"/>
                      <a:gd name="T92" fmla="*/ 689 w 2340"/>
                      <a:gd name="T93" fmla="*/ 137 h 312"/>
                      <a:gd name="T94" fmla="*/ 632 w 2340"/>
                      <a:gd name="T95" fmla="*/ 141 h 312"/>
                      <a:gd name="T96" fmla="*/ 598 w 2340"/>
                      <a:gd name="T97" fmla="*/ 213 h 312"/>
                      <a:gd name="T98" fmla="*/ 481 w 2340"/>
                      <a:gd name="T99" fmla="*/ 231 h 312"/>
                      <a:gd name="T100" fmla="*/ 417 w 2340"/>
                      <a:gd name="T101" fmla="*/ 174 h 312"/>
                      <a:gd name="T102" fmla="*/ 419 w 2340"/>
                      <a:gd name="T103" fmla="*/ 230 h 312"/>
                      <a:gd name="T104" fmla="*/ 343 w 2340"/>
                      <a:gd name="T105" fmla="*/ 268 h 312"/>
                      <a:gd name="T106" fmla="*/ 219 w 2340"/>
                      <a:gd name="T107" fmla="*/ 183 h 312"/>
                      <a:gd name="T108" fmla="*/ 276 w 2340"/>
                      <a:gd name="T109" fmla="*/ 174 h 312"/>
                      <a:gd name="T110" fmla="*/ 276 w 2340"/>
                      <a:gd name="T111" fmla="*/ 60 h 312"/>
                      <a:gd name="T112" fmla="*/ 195 w 2340"/>
                      <a:gd name="T113" fmla="*/ 92 h 312"/>
                      <a:gd name="T114" fmla="*/ 171 w 2340"/>
                      <a:gd name="T115" fmla="*/ 85 h 312"/>
                      <a:gd name="T116" fmla="*/ 128 w 2340"/>
                      <a:gd name="T117" fmla="*/ 0 h 312"/>
                      <a:gd name="T118" fmla="*/ 108 w 2340"/>
                      <a:gd name="T119" fmla="*/ 15 h 312"/>
                      <a:gd name="T120" fmla="*/ 20 w 2340"/>
                      <a:gd name="T121" fmla="*/ 20 h 3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</a:cxnLst>
                    <a:rect l="0" t="0" r="r" b="b"/>
                    <a:pathLst>
                      <a:path w="2340" h="312">
                        <a:moveTo>
                          <a:pt x="0" y="67"/>
                        </a:moveTo>
                        <a:lnTo>
                          <a:pt x="0" y="67"/>
                        </a:lnTo>
                        <a:lnTo>
                          <a:pt x="8" y="67"/>
                        </a:lnTo>
                        <a:lnTo>
                          <a:pt x="30" y="70"/>
                        </a:lnTo>
                        <a:lnTo>
                          <a:pt x="44" y="74"/>
                        </a:lnTo>
                        <a:lnTo>
                          <a:pt x="57" y="79"/>
                        </a:lnTo>
                        <a:lnTo>
                          <a:pt x="71" y="85"/>
                        </a:lnTo>
                        <a:lnTo>
                          <a:pt x="81" y="94"/>
                        </a:lnTo>
                        <a:lnTo>
                          <a:pt x="81" y="94"/>
                        </a:lnTo>
                        <a:lnTo>
                          <a:pt x="113" y="126"/>
                        </a:lnTo>
                        <a:lnTo>
                          <a:pt x="160" y="171"/>
                        </a:lnTo>
                        <a:lnTo>
                          <a:pt x="202" y="213"/>
                        </a:lnTo>
                        <a:lnTo>
                          <a:pt x="217" y="228"/>
                        </a:lnTo>
                        <a:lnTo>
                          <a:pt x="222" y="235"/>
                        </a:lnTo>
                        <a:lnTo>
                          <a:pt x="222" y="235"/>
                        </a:lnTo>
                        <a:lnTo>
                          <a:pt x="227" y="240"/>
                        </a:lnTo>
                        <a:lnTo>
                          <a:pt x="237" y="250"/>
                        </a:lnTo>
                        <a:lnTo>
                          <a:pt x="254" y="263"/>
                        </a:lnTo>
                        <a:lnTo>
                          <a:pt x="274" y="277"/>
                        </a:lnTo>
                        <a:lnTo>
                          <a:pt x="299" y="290"/>
                        </a:lnTo>
                        <a:lnTo>
                          <a:pt x="324" y="302"/>
                        </a:lnTo>
                        <a:lnTo>
                          <a:pt x="338" y="305"/>
                        </a:lnTo>
                        <a:lnTo>
                          <a:pt x="351" y="309"/>
                        </a:lnTo>
                        <a:lnTo>
                          <a:pt x="363" y="309"/>
                        </a:lnTo>
                        <a:lnTo>
                          <a:pt x="377" y="309"/>
                        </a:lnTo>
                        <a:lnTo>
                          <a:pt x="377" y="309"/>
                        </a:lnTo>
                        <a:lnTo>
                          <a:pt x="388" y="307"/>
                        </a:lnTo>
                        <a:lnTo>
                          <a:pt x="400" y="304"/>
                        </a:lnTo>
                        <a:lnTo>
                          <a:pt x="408" y="299"/>
                        </a:lnTo>
                        <a:lnTo>
                          <a:pt x="417" y="295"/>
                        </a:lnTo>
                        <a:lnTo>
                          <a:pt x="432" y="284"/>
                        </a:lnTo>
                        <a:lnTo>
                          <a:pt x="442" y="272"/>
                        </a:lnTo>
                        <a:lnTo>
                          <a:pt x="449" y="260"/>
                        </a:lnTo>
                        <a:lnTo>
                          <a:pt x="454" y="252"/>
                        </a:lnTo>
                        <a:lnTo>
                          <a:pt x="457" y="242"/>
                        </a:lnTo>
                        <a:lnTo>
                          <a:pt x="457" y="242"/>
                        </a:lnTo>
                        <a:lnTo>
                          <a:pt x="467" y="245"/>
                        </a:lnTo>
                        <a:lnTo>
                          <a:pt x="491" y="252"/>
                        </a:lnTo>
                        <a:lnTo>
                          <a:pt x="508" y="255"/>
                        </a:lnTo>
                        <a:lnTo>
                          <a:pt x="526" y="257"/>
                        </a:lnTo>
                        <a:lnTo>
                          <a:pt x="545" y="257"/>
                        </a:lnTo>
                        <a:lnTo>
                          <a:pt x="565" y="255"/>
                        </a:lnTo>
                        <a:lnTo>
                          <a:pt x="565" y="255"/>
                        </a:lnTo>
                        <a:lnTo>
                          <a:pt x="575" y="253"/>
                        </a:lnTo>
                        <a:lnTo>
                          <a:pt x="585" y="248"/>
                        </a:lnTo>
                        <a:lnTo>
                          <a:pt x="605" y="238"/>
                        </a:lnTo>
                        <a:lnTo>
                          <a:pt x="624" y="223"/>
                        </a:lnTo>
                        <a:lnTo>
                          <a:pt x="642" y="208"/>
                        </a:lnTo>
                        <a:lnTo>
                          <a:pt x="657" y="193"/>
                        </a:lnTo>
                        <a:lnTo>
                          <a:pt x="669" y="179"/>
                        </a:lnTo>
                        <a:lnTo>
                          <a:pt x="679" y="168"/>
                        </a:lnTo>
                        <a:lnTo>
                          <a:pt x="679" y="168"/>
                        </a:lnTo>
                        <a:lnTo>
                          <a:pt x="693" y="178"/>
                        </a:lnTo>
                        <a:lnTo>
                          <a:pt x="709" y="189"/>
                        </a:lnTo>
                        <a:lnTo>
                          <a:pt x="729" y="201"/>
                        </a:lnTo>
                        <a:lnTo>
                          <a:pt x="751" y="215"/>
                        </a:lnTo>
                        <a:lnTo>
                          <a:pt x="775" y="225"/>
                        </a:lnTo>
                        <a:lnTo>
                          <a:pt x="798" y="233"/>
                        </a:lnTo>
                        <a:lnTo>
                          <a:pt x="810" y="235"/>
                        </a:lnTo>
                        <a:lnTo>
                          <a:pt x="820" y="235"/>
                        </a:lnTo>
                        <a:lnTo>
                          <a:pt x="820" y="235"/>
                        </a:lnTo>
                        <a:lnTo>
                          <a:pt x="830" y="233"/>
                        </a:lnTo>
                        <a:lnTo>
                          <a:pt x="840" y="231"/>
                        </a:lnTo>
                        <a:lnTo>
                          <a:pt x="859" y="225"/>
                        </a:lnTo>
                        <a:lnTo>
                          <a:pt x="877" y="216"/>
                        </a:lnTo>
                        <a:lnTo>
                          <a:pt x="891" y="208"/>
                        </a:lnTo>
                        <a:lnTo>
                          <a:pt x="904" y="198"/>
                        </a:lnTo>
                        <a:lnTo>
                          <a:pt x="913" y="189"/>
                        </a:lnTo>
                        <a:lnTo>
                          <a:pt x="921" y="181"/>
                        </a:lnTo>
                        <a:lnTo>
                          <a:pt x="921" y="181"/>
                        </a:lnTo>
                        <a:lnTo>
                          <a:pt x="933" y="189"/>
                        </a:lnTo>
                        <a:lnTo>
                          <a:pt x="948" y="196"/>
                        </a:lnTo>
                        <a:lnTo>
                          <a:pt x="965" y="206"/>
                        </a:lnTo>
                        <a:lnTo>
                          <a:pt x="988" y="213"/>
                        </a:lnTo>
                        <a:lnTo>
                          <a:pt x="1014" y="220"/>
                        </a:lnTo>
                        <a:lnTo>
                          <a:pt x="1027" y="221"/>
                        </a:lnTo>
                        <a:lnTo>
                          <a:pt x="1040" y="223"/>
                        </a:lnTo>
                        <a:lnTo>
                          <a:pt x="1054" y="223"/>
                        </a:lnTo>
                        <a:lnTo>
                          <a:pt x="1069" y="221"/>
                        </a:lnTo>
                        <a:lnTo>
                          <a:pt x="1069" y="221"/>
                        </a:lnTo>
                        <a:lnTo>
                          <a:pt x="1082" y="218"/>
                        </a:lnTo>
                        <a:lnTo>
                          <a:pt x="1096" y="215"/>
                        </a:lnTo>
                        <a:lnTo>
                          <a:pt x="1108" y="210"/>
                        </a:lnTo>
                        <a:lnTo>
                          <a:pt x="1118" y="205"/>
                        </a:lnTo>
                        <a:lnTo>
                          <a:pt x="1128" y="198"/>
                        </a:lnTo>
                        <a:lnTo>
                          <a:pt x="1135" y="191"/>
                        </a:lnTo>
                        <a:lnTo>
                          <a:pt x="1150" y="176"/>
                        </a:lnTo>
                        <a:lnTo>
                          <a:pt x="1158" y="163"/>
                        </a:lnTo>
                        <a:lnTo>
                          <a:pt x="1165" y="153"/>
                        </a:lnTo>
                        <a:lnTo>
                          <a:pt x="1170" y="141"/>
                        </a:lnTo>
                        <a:lnTo>
                          <a:pt x="1170" y="141"/>
                        </a:lnTo>
                        <a:lnTo>
                          <a:pt x="1187" y="153"/>
                        </a:lnTo>
                        <a:lnTo>
                          <a:pt x="1224" y="178"/>
                        </a:lnTo>
                        <a:lnTo>
                          <a:pt x="1264" y="203"/>
                        </a:lnTo>
                        <a:lnTo>
                          <a:pt x="1279" y="211"/>
                        </a:lnTo>
                        <a:lnTo>
                          <a:pt x="1286" y="215"/>
                        </a:lnTo>
                        <a:lnTo>
                          <a:pt x="1291" y="215"/>
                        </a:lnTo>
                        <a:lnTo>
                          <a:pt x="1291" y="215"/>
                        </a:lnTo>
                        <a:lnTo>
                          <a:pt x="1303" y="213"/>
                        </a:lnTo>
                        <a:lnTo>
                          <a:pt x="1318" y="208"/>
                        </a:lnTo>
                        <a:lnTo>
                          <a:pt x="1360" y="191"/>
                        </a:lnTo>
                        <a:lnTo>
                          <a:pt x="1412" y="168"/>
                        </a:lnTo>
                        <a:lnTo>
                          <a:pt x="1412" y="168"/>
                        </a:lnTo>
                        <a:lnTo>
                          <a:pt x="1445" y="188"/>
                        </a:lnTo>
                        <a:lnTo>
                          <a:pt x="1481" y="205"/>
                        </a:lnTo>
                        <a:lnTo>
                          <a:pt x="1499" y="215"/>
                        </a:lnTo>
                        <a:lnTo>
                          <a:pt x="1519" y="221"/>
                        </a:lnTo>
                        <a:lnTo>
                          <a:pt x="1519" y="221"/>
                        </a:lnTo>
                        <a:lnTo>
                          <a:pt x="1530" y="225"/>
                        </a:lnTo>
                        <a:lnTo>
                          <a:pt x="1541" y="225"/>
                        </a:lnTo>
                        <a:lnTo>
                          <a:pt x="1553" y="225"/>
                        </a:lnTo>
                        <a:lnTo>
                          <a:pt x="1565" y="223"/>
                        </a:lnTo>
                        <a:lnTo>
                          <a:pt x="1588" y="218"/>
                        </a:lnTo>
                        <a:lnTo>
                          <a:pt x="1614" y="211"/>
                        </a:lnTo>
                        <a:lnTo>
                          <a:pt x="1634" y="203"/>
                        </a:lnTo>
                        <a:lnTo>
                          <a:pt x="1652" y="196"/>
                        </a:lnTo>
                        <a:lnTo>
                          <a:pt x="1667" y="188"/>
                        </a:lnTo>
                        <a:lnTo>
                          <a:pt x="1667" y="188"/>
                        </a:lnTo>
                        <a:lnTo>
                          <a:pt x="1674" y="196"/>
                        </a:lnTo>
                        <a:lnTo>
                          <a:pt x="1682" y="206"/>
                        </a:lnTo>
                        <a:lnTo>
                          <a:pt x="1693" y="216"/>
                        </a:lnTo>
                        <a:lnTo>
                          <a:pt x="1708" y="230"/>
                        </a:lnTo>
                        <a:lnTo>
                          <a:pt x="1724" y="242"/>
                        </a:lnTo>
                        <a:lnTo>
                          <a:pt x="1745" y="253"/>
                        </a:lnTo>
                        <a:lnTo>
                          <a:pt x="1768" y="262"/>
                        </a:lnTo>
                        <a:lnTo>
                          <a:pt x="1768" y="262"/>
                        </a:lnTo>
                        <a:lnTo>
                          <a:pt x="1780" y="265"/>
                        </a:lnTo>
                        <a:lnTo>
                          <a:pt x="1792" y="267"/>
                        </a:lnTo>
                        <a:lnTo>
                          <a:pt x="1814" y="268"/>
                        </a:lnTo>
                        <a:lnTo>
                          <a:pt x="1834" y="267"/>
                        </a:lnTo>
                        <a:lnTo>
                          <a:pt x="1851" y="262"/>
                        </a:lnTo>
                        <a:lnTo>
                          <a:pt x="1864" y="258"/>
                        </a:lnTo>
                        <a:lnTo>
                          <a:pt x="1874" y="253"/>
                        </a:lnTo>
                        <a:lnTo>
                          <a:pt x="1882" y="248"/>
                        </a:lnTo>
                        <a:lnTo>
                          <a:pt x="1882" y="248"/>
                        </a:lnTo>
                        <a:lnTo>
                          <a:pt x="1889" y="255"/>
                        </a:lnTo>
                        <a:lnTo>
                          <a:pt x="1908" y="270"/>
                        </a:lnTo>
                        <a:lnTo>
                          <a:pt x="1919" y="279"/>
                        </a:lnTo>
                        <a:lnTo>
                          <a:pt x="1933" y="289"/>
                        </a:lnTo>
                        <a:lnTo>
                          <a:pt x="1948" y="295"/>
                        </a:lnTo>
                        <a:lnTo>
                          <a:pt x="1963" y="302"/>
                        </a:lnTo>
                        <a:lnTo>
                          <a:pt x="1963" y="302"/>
                        </a:lnTo>
                        <a:lnTo>
                          <a:pt x="1978" y="307"/>
                        </a:lnTo>
                        <a:lnTo>
                          <a:pt x="1995" y="310"/>
                        </a:lnTo>
                        <a:lnTo>
                          <a:pt x="2010" y="312"/>
                        </a:lnTo>
                        <a:lnTo>
                          <a:pt x="2025" y="310"/>
                        </a:lnTo>
                        <a:lnTo>
                          <a:pt x="2040" y="305"/>
                        </a:lnTo>
                        <a:lnTo>
                          <a:pt x="2057" y="299"/>
                        </a:lnTo>
                        <a:lnTo>
                          <a:pt x="2074" y="285"/>
                        </a:lnTo>
                        <a:lnTo>
                          <a:pt x="2091" y="268"/>
                        </a:lnTo>
                        <a:lnTo>
                          <a:pt x="2091" y="268"/>
                        </a:lnTo>
                        <a:lnTo>
                          <a:pt x="2121" y="231"/>
                        </a:lnTo>
                        <a:lnTo>
                          <a:pt x="2143" y="201"/>
                        </a:lnTo>
                        <a:lnTo>
                          <a:pt x="2158" y="181"/>
                        </a:lnTo>
                        <a:lnTo>
                          <a:pt x="2161" y="176"/>
                        </a:lnTo>
                        <a:lnTo>
                          <a:pt x="2165" y="174"/>
                        </a:lnTo>
                        <a:lnTo>
                          <a:pt x="2165" y="174"/>
                        </a:lnTo>
                        <a:lnTo>
                          <a:pt x="2168" y="171"/>
                        </a:lnTo>
                        <a:lnTo>
                          <a:pt x="2175" y="159"/>
                        </a:lnTo>
                        <a:lnTo>
                          <a:pt x="2183" y="146"/>
                        </a:lnTo>
                        <a:lnTo>
                          <a:pt x="2195" y="127"/>
                        </a:lnTo>
                        <a:lnTo>
                          <a:pt x="2209" y="111"/>
                        </a:lnTo>
                        <a:lnTo>
                          <a:pt x="2224" y="95"/>
                        </a:lnTo>
                        <a:lnTo>
                          <a:pt x="2232" y="90"/>
                        </a:lnTo>
                        <a:lnTo>
                          <a:pt x="2240" y="85"/>
                        </a:lnTo>
                        <a:lnTo>
                          <a:pt x="2249" y="82"/>
                        </a:lnTo>
                        <a:lnTo>
                          <a:pt x="2259" y="80"/>
                        </a:lnTo>
                        <a:lnTo>
                          <a:pt x="2259" y="80"/>
                        </a:lnTo>
                        <a:lnTo>
                          <a:pt x="2293" y="77"/>
                        </a:lnTo>
                        <a:lnTo>
                          <a:pt x="2319" y="74"/>
                        </a:lnTo>
                        <a:lnTo>
                          <a:pt x="2335" y="69"/>
                        </a:lnTo>
                        <a:lnTo>
                          <a:pt x="2340" y="67"/>
                        </a:lnTo>
                        <a:lnTo>
                          <a:pt x="2340" y="67"/>
                        </a:lnTo>
                        <a:lnTo>
                          <a:pt x="2335" y="55"/>
                        </a:lnTo>
                        <a:lnTo>
                          <a:pt x="2330" y="45"/>
                        </a:lnTo>
                        <a:lnTo>
                          <a:pt x="2321" y="32"/>
                        </a:lnTo>
                        <a:lnTo>
                          <a:pt x="2313" y="18"/>
                        </a:lnTo>
                        <a:lnTo>
                          <a:pt x="2303" y="8"/>
                        </a:lnTo>
                        <a:lnTo>
                          <a:pt x="2296" y="5"/>
                        </a:lnTo>
                        <a:lnTo>
                          <a:pt x="2291" y="1"/>
                        </a:lnTo>
                        <a:lnTo>
                          <a:pt x="2284" y="0"/>
                        </a:lnTo>
                        <a:lnTo>
                          <a:pt x="2279" y="0"/>
                        </a:lnTo>
                        <a:lnTo>
                          <a:pt x="2279" y="0"/>
                        </a:lnTo>
                        <a:lnTo>
                          <a:pt x="2267" y="3"/>
                        </a:lnTo>
                        <a:lnTo>
                          <a:pt x="2256" y="6"/>
                        </a:lnTo>
                        <a:lnTo>
                          <a:pt x="2234" y="18"/>
                        </a:lnTo>
                        <a:lnTo>
                          <a:pt x="2219" y="28"/>
                        </a:lnTo>
                        <a:lnTo>
                          <a:pt x="2212" y="33"/>
                        </a:lnTo>
                        <a:lnTo>
                          <a:pt x="2198" y="13"/>
                        </a:lnTo>
                        <a:lnTo>
                          <a:pt x="2198" y="13"/>
                        </a:lnTo>
                        <a:lnTo>
                          <a:pt x="2193" y="11"/>
                        </a:lnTo>
                        <a:lnTo>
                          <a:pt x="2190" y="11"/>
                        </a:lnTo>
                        <a:lnTo>
                          <a:pt x="2185" y="11"/>
                        </a:lnTo>
                        <a:lnTo>
                          <a:pt x="2178" y="13"/>
                        </a:lnTo>
                        <a:lnTo>
                          <a:pt x="2173" y="16"/>
                        </a:lnTo>
                        <a:lnTo>
                          <a:pt x="2168" y="23"/>
                        </a:lnTo>
                        <a:lnTo>
                          <a:pt x="2165" y="33"/>
                        </a:lnTo>
                        <a:lnTo>
                          <a:pt x="2165" y="33"/>
                        </a:lnTo>
                        <a:lnTo>
                          <a:pt x="2163" y="47"/>
                        </a:lnTo>
                        <a:lnTo>
                          <a:pt x="2161" y="64"/>
                        </a:lnTo>
                        <a:lnTo>
                          <a:pt x="2163" y="99"/>
                        </a:lnTo>
                        <a:lnTo>
                          <a:pt x="2165" y="141"/>
                        </a:lnTo>
                        <a:lnTo>
                          <a:pt x="2165" y="141"/>
                        </a:lnTo>
                        <a:lnTo>
                          <a:pt x="2140" y="102"/>
                        </a:lnTo>
                        <a:lnTo>
                          <a:pt x="2118" y="75"/>
                        </a:lnTo>
                        <a:lnTo>
                          <a:pt x="2109" y="65"/>
                        </a:lnTo>
                        <a:lnTo>
                          <a:pt x="2104" y="60"/>
                        </a:lnTo>
                        <a:lnTo>
                          <a:pt x="2104" y="60"/>
                        </a:lnTo>
                        <a:lnTo>
                          <a:pt x="2057" y="33"/>
                        </a:lnTo>
                        <a:lnTo>
                          <a:pt x="2057" y="67"/>
                        </a:lnTo>
                        <a:lnTo>
                          <a:pt x="1977" y="87"/>
                        </a:lnTo>
                        <a:lnTo>
                          <a:pt x="2024" y="141"/>
                        </a:lnTo>
                        <a:lnTo>
                          <a:pt x="2010" y="161"/>
                        </a:lnTo>
                        <a:lnTo>
                          <a:pt x="2131" y="168"/>
                        </a:lnTo>
                        <a:lnTo>
                          <a:pt x="2131" y="168"/>
                        </a:lnTo>
                        <a:lnTo>
                          <a:pt x="2084" y="203"/>
                        </a:lnTo>
                        <a:lnTo>
                          <a:pt x="2049" y="231"/>
                        </a:lnTo>
                        <a:lnTo>
                          <a:pt x="2024" y="248"/>
                        </a:lnTo>
                        <a:lnTo>
                          <a:pt x="2024" y="248"/>
                        </a:lnTo>
                        <a:lnTo>
                          <a:pt x="2009" y="257"/>
                        </a:lnTo>
                        <a:lnTo>
                          <a:pt x="1998" y="258"/>
                        </a:lnTo>
                        <a:lnTo>
                          <a:pt x="1990" y="262"/>
                        </a:lnTo>
                        <a:lnTo>
                          <a:pt x="1980" y="262"/>
                        </a:lnTo>
                        <a:lnTo>
                          <a:pt x="1970" y="262"/>
                        </a:lnTo>
                        <a:lnTo>
                          <a:pt x="1960" y="258"/>
                        </a:lnTo>
                        <a:lnTo>
                          <a:pt x="1950" y="255"/>
                        </a:lnTo>
                        <a:lnTo>
                          <a:pt x="1950" y="255"/>
                        </a:lnTo>
                        <a:lnTo>
                          <a:pt x="1945" y="252"/>
                        </a:lnTo>
                        <a:lnTo>
                          <a:pt x="1941" y="248"/>
                        </a:lnTo>
                        <a:lnTo>
                          <a:pt x="1935" y="237"/>
                        </a:lnTo>
                        <a:lnTo>
                          <a:pt x="1928" y="223"/>
                        </a:lnTo>
                        <a:lnTo>
                          <a:pt x="1923" y="210"/>
                        </a:lnTo>
                        <a:lnTo>
                          <a:pt x="1918" y="184"/>
                        </a:lnTo>
                        <a:lnTo>
                          <a:pt x="1916" y="174"/>
                        </a:lnTo>
                        <a:lnTo>
                          <a:pt x="1903" y="168"/>
                        </a:lnTo>
                        <a:lnTo>
                          <a:pt x="1903" y="168"/>
                        </a:lnTo>
                        <a:lnTo>
                          <a:pt x="1898" y="178"/>
                        </a:lnTo>
                        <a:lnTo>
                          <a:pt x="1889" y="188"/>
                        </a:lnTo>
                        <a:lnTo>
                          <a:pt x="1877" y="200"/>
                        </a:lnTo>
                        <a:lnTo>
                          <a:pt x="1862" y="210"/>
                        </a:lnTo>
                        <a:lnTo>
                          <a:pt x="1852" y="215"/>
                        </a:lnTo>
                        <a:lnTo>
                          <a:pt x="1842" y="218"/>
                        </a:lnTo>
                        <a:lnTo>
                          <a:pt x="1830" y="221"/>
                        </a:lnTo>
                        <a:lnTo>
                          <a:pt x="1817" y="223"/>
                        </a:lnTo>
                        <a:lnTo>
                          <a:pt x="1803" y="223"/>
                        </a:lnTo>
                        <a:lnTo>
                          <a:pt x="1788" y="221"/>
                        </a:lnTo>
                        <a:lnTo>
                          <a:pt x="1788" y="221"/>
                        </a:lnTo>
                        <a:lnTo>
                          <a:pt x="1773" y="218"/>
                        </a:lnTo>
                        <a:lnTo>
                          <a:pt x="1760" y="213"/>
                        </a:lnTo>
                        <a:lnTo>
                          <a:pt x="1748" y="206"/>
                        </a:lnTo>
                        <a:lnTo>
                          <a:pt x="1738" y="200"/>
                        </a:lnTo>
                        <a:lnTo>
                          <a:pt x="1730" y="191"/>
                        </a:lnTo>
                        <a:lnTo>
                          <a:pt x="1723" y="183"/>
                        </a:lnTo>
                        <a:lnTo>
                          <a:pt x="1716" y="174"/>
                        </a:lnTo>
                        <a:lnTo>
                          <a:pt x="1713" y="164"/>
                        </a:lnTo>
                        <a:lnTo>
                          <a:pt x="1706" y="146"/>
                        </a:lnTo>
                        <a:lnTo>
                          <a:pt x="1701" y="129"/>
                        </a:lnTo>
                        <a:lnTo>
                          <a:pt x="1701" y="116"/>
                        </a:lnTo>
                        <a:lnTo>
                          <a:pt x="1701" y="107"/>
                        </a:lnTo>
                        <a:lnTo>
                          <a:pt x="1701" y="107"/>
                        </a:lnTo>
                        <a:lnTo>
                          <a:pt x="1708" y="75"/>
                        </a:lnTo>
                        <a:lnTo>
                          <a:pt x="1714" y="53"/>
                        </a:lnTo>
                        <a:lnTo>
                          <a:pt x="1674" y="53"/>
                        </a:lnTo>
                        <a:lnTo>
                          <a:pt x="1674" y="53"/>
                        </a:lnTo>
                        <a:lnTo>
                          <a:pt x="1669" y="69"/>
                        </a:lnTo>
                        <a:lnTo>
                          <a:pt x="1654" y="107"/>
                        </a:lnTo>
                        <a:lnTo>
                          <a:pt x="1654" y="107"/>
                        </a:lnTo>
                        <a:lnTo>
                          <a:pt x="1642" y="132"/>
                        </a:lnTo>
                        <a:lnTo>
                          <a:pt x="1634" y="146"/>
                        </a:lnTo>
                        <a:lnTo>
                          <a:pt x="1624" y="159"/>
                        </a:lnTo>
                        <a:lnTo>
                          <a:pt x="1612" y="171"/>
                        </a:lnTo>
                        <a:lnTo>
                          <a:pt x="1605" y="176"/>
                        </a:lnTo>
                        <a:lnTo>
                          <a:pt x="1597" y="179"/>
                        </a:lnTo>
                        <a:lnTo>
                          <a:pt x="1587" y="183"/>
                        </a:lnTo>
                        <a:lnTo>
                          <a:pt x="1577" y="186"/>
                        </a:lnTo>
                        <a:lnTo>
                          <a:pt x="1565" y="188"/>
                        </a:lnTo>
                        <a:lnTo>
                          <a:pt x="1553" y="188"/>
                        </a:lnTo>
                        <a:lnTo>
                          <a:pt x="1553" y="188"/>
                        </a:lnTo>
                        <a:lnTo>
                          <a:pt x="1530" y="186"/>
                        </a:lnTo>
                        <a:lnTo>
                          <a:pt x="1508" y="183"/>
                        </a:lnTo>
                        <a:lnTo>
                          <a:pt x="1491" y="178"/>
                        </a:lnTo>
                        <a:lnTo>
                          <a:pt x="1476" y="171"/>
                        </a:lnTo>
                        <a:lnTo>
                          <a:pt x="1464" y="164"/>
                        </a:lnTo>
                        <a:lnTo>
                          <a:pt x="1456" y="156"/>
                        </a:lnTo>
                        <a:lnTo>
                          <a:pt x="1449" y="149"/>
                        </a:lnTo>
                        <a:lnTo>
                          <a:pt x="1445" y="141"/>
                        </a:lnTo>
                        <a:lnTo>
                          <a:pt x="1445" y="141"/>
                        </a:lnTo>
                        <a:lnTo>
                          <a:pt x="1442" y="122"/>
                        </a:lnTo>
                        <a:lnTo>
                          <a:pt x="1440" y="102"/>
                        </a:lnTo>
                        <a:lnTo>
                          <a:pt x="1439" y="80"/>
                        </a:lnTo>
                        <a:lnTo>
                          <a:pt x="1439" y="80"/>
                        </a:lnTo>
                        <a:lnTo>
                          <a:pt x="1434" y="80"/>
                        </a:lnTo>
                        <a:lnTo>
                          <a:pt x="1429" y="79"/>
                        </a:lnTo>
                        <a:lnTo>
                          <a:pt x="1425" y="80"/>
                        </a:lnTo>
                        <a:lnTo>
                          <a:pt x="1425" y="80"/>
                        </a:lnTo>
                        <a:lnTo>
                          <a:pt x="1425" y="84"/>
                        </a:lnTo>
                        <a:lnTo>
                          <a:pt x="1427" y="89"/>
                        </a:lnTo>
                        <a:lnTo>
                          <a:pt x="1429" y="97"/>
                        </a:lnTo>
                        <a:lnTo>
                          <a:pt x="1429" y="107"/>
                        </a:lnTo>
                        <a:lnTo>
                          <a:pt x="1429" y="112"/>
                        </a:lnTo>
                        <a:lnTo>
                          <a:pt x="1425" y="119"/>
                        </a:lnTo>
                        <a:lnTo>
                          <a:pt x="1422" y="124"/>
                        </a:lnTo>
                        <a:lnTo>
                          <a:pt x="1417" y="131"/>
                        </a:lnTo>
                        <a:lnTo>
                          <a:pt x="1409" y="137"/>
                        </a:lnTo>
                        <a:lnTo>
                          <a:pt x="1398" y="142"/>
                        </a:lnTo>
                        <a:lnTo>
                          <a:pt x="1387" y="149"/>
                        </a:lnTo>
                        <a:lnTo>
                          <a:pt x="1372" y="154"/>
                        </a:lnTo>
                        <a:lnTo>
                          <a:pt x="1372" y="154"/>
                        </a:lnTo>
                        <a:lnTo>
                          <a:pt x="1341" y="163"/>
                        </a:lnTo>
                        <a:lnTo>
                          <a:pt x="1318" y="166"/>
                        </a:lnTo>
                        <a:lnTo>
                          <a:pt x="1298" y="166"/>
                        </a:lnTo>
                        <a:lnTo>
                          <a:pt x="1284" y="164"/>
                        </a:lnTo>
                        <a:lnTo>
                          <a:pt x="1272" y="161"/>
                        </a:lnTo>
                        <a:lnTo>
                          <a:pt x="1262" y="156"/>
                        </a:lnTo>
                        <a:lnTo>
                          <a:pt x="1251" y="148"/>
                        </a:lnTo>
                        <a:lnTo>
                          <a:pt x="1251" y="148"/>
                        </a:lnTo>
                        <a:lnTo>
                          <a:pt x="1237" y="141"/>
                        </a:lnTo>
                        <a:lnTo>
                          <a:pt x="1229" y="134"/>
                        </a:lnTo>
                        <a:lnTo>
                          <a:pt x="1220" y="127"/>
                        </a:lnTo>
                        <a:lnTo>
                          <a:pt x="1212" y="119"/>
                        </a:lnTo>
                        <a:lnTo>
                          <a:pt x="1205" y="107"/>
                        </a:lnTo>
                        <a:lnTo>
                          <a:pt x="1200" y="95"/>
                        </a:lnTo>
                        <a:lnTo>
                          <a:pt x="1197" y="80"/>
                        </a:lnTo>
                        <a:lnTo>
                          <a:pt x="1197" y="80"/>
                        </a:lnTo>
                        <a:lnTo>
                          <a:pt x="1195" y="53"/>
                        </a:lnTo>
                        <a:lnTo>
                          <a:pt x="1195" y="35"/>
                        </a:lnTo>
                        <a:lnTo>
                          <a:pt x="1197" y="20"/>
                        </a:lnTo>
                        <a:lnTo>
                          <a:pt x="1163" y="27"/>
                        </a:lnTo>
                        <a:lnTo>
                          <a:pt x="1163" y="27"/>
                        </a:lnTo>
                        <a:lnTo>
                          <a:pt x="1161" y="37"/>
                        </a:lnTo>
                        <a:lnTo>
                          <a:pt x="1155" y="64"/>
                        </a:lnTo>
                        <a:lnTo>
                          <a:pt x="1150" y="79"/>
                        </a:lnTo>
                        <a:lnTo>
                          <a:pt x="1143" y="94"/>
                        </a:lnTo>
                        <a:lnTo>
                          <a:pt x="1133" y="109"/>
                        </a:lnTo>
                        <a:lnTo>
                          <a:pt x="1123" y="121"/>
                        </a:lnTo>
                        <a:lnTo>
                          <a:pt x="1123" y="121"/>
                        </a:lnTo>
                        <a:lnTo>
                          <a:pt x="1101" y="141"/>
                        </a:lnTo>
                        <a:lnTo>
                          <a:pt x="1091" y="149"/>
                        </a:lnTo>
                        <a:lnTo>
                          <a:pt x="1079" y="156"/>
                        </a:lnTo>
                        <a:lnTo>
                          <a:pt x="1067" y="161"/>
                        </a:lnTo>
                        <a:lnTo>
                          <a:pt x="1054" y="164"/>
                        </a:lnTo>
                        <a:lnTo>
                          <a:pt x="1039" y="164"/>
                        </a:lnTo>
                        <a:lnTo>
                          <a:pt x="1022" y="161"/>
                        </a:lnTo>
                        <a:lnTo>
                          <a:pt x="1022" y="161"/>
                        </a:lnTo>
                        <a:lnTo>
                          <a:pt x="990" y="154"/>
                        </a:lnTo>
                        <a:lnTo>
                          <a:pt x="970" y="149"/>
                        </a:lnTo>
                        <a:lnTo>
                          <a:pt x="961" y="146"/>
                        </a:lnTo>
                        <a:lnTo>
                          <a:pt x="953" y="142"/>
                        </a:lnTo>
                        <a:lnTo>
                          <a:pt x="948" y="136"/>
                        </a:lnTo>
                        <a:lnTo>
                          <a:pt x="941" y="127"/>
                        </a:lnTo>
                        <a:lnTo>
                          <a:pt x="941" y="127"/>
                        </a:lnTo>
                        <a:lnTo>
                          <a:pt x="914" y="80"/>
                        </a:lnTo>
                        <a:lnTo>
                          <a:pt x="914" y="80"/>
                        </a:lnTo>
                        <a:lnTo>
                          <a:pt x="913" y="89"/>
                        </a:lnTo>
                        <a:lnTo>
                          <a:pt x="908" y="109"/>
                        </a:lnTo>
                        <a:lnTo>
                          <a:pt x="903" y="122"/>
                        </a:lnTo>
                        <a:lnTo>
                          <a:pt x="898" y="134"/>
                        </a:lnTo>
                        <a:lnTo>
                          <a:pt x="889" y="146"/>
                        </a:lnTo>
                        <a:lnTo>
                          <a:pt x="881" y="154"/>
                        </a:lnTo>
                        <a:lnTo>
                          <a:pt x="881" y="154"/>
                        </a:lnTo>
                        <a:lnTo>
                          <a:pt x="869" y="163"/>
                        </a:lnTo>
                        <a:lnTo>
                          <a:pt x="856" y="169"/>
                        </a:lnTo>
                        <a:lnTo>
                          <a:pt x="840" y="178"/>
                        </a:lnTo>
                        <a:lnTo>
                          <a:pt x="824" y="183"/>
                        </a:lnTo>
                        <a:lnTo>
                          <a:pt x="807" y="188"/>
                        </a:lnTo>
                        <a:lnTo>
                          <a:pt x="788" y="191"/>
                        </a:lnTo>
                        <a:lnTo>
                          <a:pt x="770" y="191"/>
                        </a:lnTo>
                        <a:lnTo>
                          <a:pt x="753" y="188"/>
                        </a:lnTo>
                        <a:lnTo>
                          <a:pt x="753" y="188"/>
                        </a:lnTo>
                        <a:lnTo>
                          <a:pt x="738" y="183"/>
                        </a:lnTo>
                        <a:lnTo>
                          <a:pt x="724" y="176"/>
                        </a:lnTo>
                        <a:lnTo>
                          <a:pt x="714" y="171"/>
                        </a:lnTo>
                        <a:lnTo>
                          <a:pt x="706" y="163"/>
                        </a:lnTo>
                        <a:lnTo>
                          <a:pt x="699" y="156"/>
                        </a:lnTo>
                        <a:lnTo>
                          <a:pt x="694" y="148"/>
                        </a:lnTo>
                        <a:lnTo>
                          <a:pt x="689" y="137"/>
                        </a:lnTo>
                        <a:lnTo>
                          <a:pt x="686" y="127"/>
                        </a:lnTo>
                        <a:lnTo>
                          <a:pt x="686" y="127"/>
                        </a:lnTo>
                        <a:lnTo>
                          <a:pt x="681" y="104"/>
                        </a:lnTo>
                        <a:lnTo>
                          <a:pt x="676" y="84"/>
                        </a:lnTo>
                        <a:lnTo>
                          <a:pt x="672" y="60"/>
                        </a:lnTo>
                        <a:lnTo>
                          <a:pt x="645" y="60"/>
                        </a:lnTo>
                        <a:lnTo>
                          <a:pt x="645" y="60"/>
                        </a:lnTo>
                        <a:lnTo>
                          <a:pt x="632" y="141"/>
                        </a:lnTo>
                        <a:lnTo>
                          <a:pt x="632" y="141"/>
                        </a:lnTo>
                        <a:lnTo>
                          <a:pt x="629" y="163"/>
                        </a:lnTo>
                        <a:lnTo>
                          <a:pt x="627" y="176"/>
                        </a:lnTo>
                        <a:lnTo>
                          <a:pt x="622" y="188"/>
                        </a:lnTo>
                        <a:lnTo>
                          <a:pt x="617" y="200"/>
                        </a:lnTo>
                        <a:lnTo>
                          <a:pt x="612" y="205"/>
                        </a:lnTo>
                        <a:lnTo>
                          <a:pt x="605" y="210"/>
                        </a:lnTo>
                        <a:lnTo>
                          <a:pt x="598" y="213"/>
                        </a:lnTo>
                        <a:lnTo>
                          <a:pt x="592" y="216"/>
                        </a:lnTo>
                        <a:lnTo>
                          <a:pt x="582" y="220"/>
                        </a:lnTo>
                        <a:lnTo>
                          <a:pt x="571" y="221"/>
                        </a:lnTo>
                        <a:lnTo>
                          <a:pt x="571" y="221"/>
                        </a:lnTo>
                        <a:lnTo>
                          <a:pt x="533" y="228"/>
                        </a:lnTo>
                        <a:lnTo>
                          <a:pt x="503" y="231"/>
                        </a:lnTo>
                        <a:lnTo>
                          <a:pt x="491" y="233"/>
                        </a:lnTo>
                        <a:lnTo>
                          <a:pt x="481" y="231"/>
                        </a:lnTo>
                        <a:lnTo>
                          <a:pt x="472" y="228"/>
                        </a:lnTo>
                        <a:lnTo>
                          <a:pt x="464" y="221"/>
                        </a:lnTo>
                        <a:lnTo>
                          <a:pt x="464" y="221"/>
                        </a:lnTo>
                        <a:lnTo>
                          <a:pt x="450" y="203"/>
                        </a:lnTo>
                        <a:lnTo>
                          <a:pt x="440" y="186"/>
                        </a:lnTo>
                        <a:lnTo>
                          <a:pt x="430" y="168"/>
                        </a:lnTo>
                        <a:lnTo>
                          <a:pt x="417" y="174"/>
                        </a:lnTo>
                        <a:lnTo>
                          <a:pt x="417" y="174"/>
                        </a:lnTo>
                        <a:lnTo>
                          <a:pt x="420" y="179"/>
                        </a:lnTo>
                        <a:lnTo>
                          <a:pt x="427" y="189"/>
                        </a:lnTo>
                        <a:lnTo>
                          <a:pt x="429" y="196"/>
                        </a:lnTo>
                        <a:lnTo>
                          <a:pt x="430" y="205"/>
                        </a:lnTo>
                        <a:lnTo>
                          <a:pt x="429" y="213"/>
                        </a:lnTo>
                        <a:lnTo>
                          <a:pt x="424" y="221"/>
                        </a:lnTo>
                        <a:lnTo>
                          <a:pt x="424" y="221"/>
                        </a:lnTo>
                        <a:lnTo>
                          <a:pt x="419" y="230"/>
                        </a:lnTo>
                        <a:lnTo>
                          <a:pt x="414" y="240"/>
                        </a:lnTo>
                        <a:lnTo>
                          <a:pt x="410" y="248"/>
                        </a:lnTo>
                        <a:lnTo>
                          <a:pt x="403" y="257"/>
                        </a:lnTo>
                        <a:lnTo>
                          <a:pt x="397" y="265"/>
                        </a:lnTo>
                        <a:lnTo>
                          <a:pt x="390" y="267"/>
                        </a:lnTo>
                        <a:lnTo>
                          <a:pt x="385" y="268"/>
                        </a:lnTo>
                        <a:lnTo>
                          <a:pt x="366" y="270"/>
                        </a:lnTo>
                        <a:lnTo>
                          <a:pt x="343" y="268"/>
                        </a:lnTo>
                        <a:lnTo>
                          <a:pt x="343" y="268"/>
                        </a:lnTo>
                        <a:lnTo>
                          <a:pt x="329" y="265"/>
                        </a:lnTo>
                        <a:lnTo>
                          <a:pt x="314" y="260"/>
                        </a:lnTo>
                        <a:lnTo>
                          <a:pt x="301" y="253"/>
                        </a:lnTo>
                        <a:lnTo>
                          <a:pt x="287" y="245"/>
                        </a:lnTo>
                        <a:lnTo>
                          <a:pt x="262" y="225"/>
                        </a:lnTo>
                        <a:lnTo>
                          <a:pt x="239" y="203"/>
                        </a:lnTo>
                        <a:lnTo>
                          <a:pt x="219" y="183"/>
                        </a:lnTo>
                        <a:lnTo>
                          <a:pt x="202" y="164"/>
                        </a:lnTo>
                        <a:lnTo>
                          <a:pt x="188" y="148"/>
                        </a:lnTo>
                        <a:lnTo>
                          <a:pt x="188" y="148"/>
                        </a:lnTo>
                        <a:lnTo>
                          <a:pt x="197" y="151"/>
                        </a:lnTo>
                        <a:lnTo>
                          <a:pt x="220" y="161"/>
                        </a:lnTo>
                        <a:lnTo>
                          <a:pt x="247" y="169"/>
                        </a:lnTo>
                        <a:lnTo>
                          <a:pt x="262" y="173"/>
                        </a:lnTo>
                        <a:lnTo>
                          <a:pt x="276" y="174"/>
                        </a:lnTo>
                        <a:lnTo>
                          <a:pt x="276" y="174"/>
                        </a:lnTo>
                        <a:lnTo>
                          <a:pt x="298" y="173"/>
                        </a:lnTo>
                        <a:lnTo>
                          <a:pt x="313" y="171"/>
                        </a:lnTo>
                        <a:lnTo>
                          <a:pt x="323" y="168"/>
                        </a:lnTo>
                        <a:lnTo>
                          <a:pt x="316" y="134"/>
                        </a:lnTo>
                        <a:lnTo>
                          <a:pt x="363" y="87"/>
                        </a:lnTo>
                        <a:lnTo>
                          <a:pt x="282" y="80"/>
                        </a:lnTo>
                        <a:lnTo>
                          <a:pt x="276" y="60"/>
                        </a:lnTo>
                        <a:lnTo>
                          <a:pt x="276" y="40"/>
                        </a:lnTo>
                        <a:lnTo>
                          <a:pt x="276" y="40"/>
                        </a:lnTo>
                        <a:lnTo>
                          <a:pt x="247" y="57"/>
                        </a:lnTo>
                        <a:lnTo>
                          <a:pt x="225" y="72"/>
                        </a:lnTo>
                        <a:lnTo>
                          <a:pt x="208" y="80"/>
                        </a:lnTo>
                        <a:lnTo>
                          <a:pt x="208" y="80"/>
                        </a:lnTo>
                        <a:lnTo>
                          <a:pt x="202" y="85"/>
                        </a:lnTo>
                        <a:lnTo>
                          <a:pt x="195" y="92"/>
                        </a:lnTo>
                        <a:lnTo>
                          <a:pt x="183" y="109"/>
                        </a:lnTo>
                        <a:lnTo>
                          <a:pt x="168" y="134"/>
                        </a:lnTo>
                        <a:lnTo>
                          <a:pt x="168" y="134"/>
                        </a:lnTo>
                        <a:lnTo>
                          <a:pt x="170" y="131"/>
                        </a:lnTo>
                        <a:lnTo>
                          <a:pt x="173" y="121"/>
                        </a:lnTo>
                        <a:lnTo>
                          <a:pt x="175" y="112"/>
                        </a:lnTo>
                        <a:lnTo>
                          <a:pt x="173" y="100"/>
                        </a:lnTo>
                        <a:lnTo>
                          <a:pt x="171" y="85"/>
                        </a:lnTo>
                        <a:lnTo>
                          <a:pt x="168" y="67"/>
                        </a:lnTo>
                        <a:lnTo>
                          <a:pt x="168" y="67"/>
                        </a:lnTo>
                        <a:lnTo>
                          <a:pt x="163" y="48"/>
                        </a:lnTo>
                        <a:lnTo>
                          <a:pt x="156" y="33"/>
                        </a:lnTo>
                        <a:lnTo>
                          <a:pt x="150" y="22"/>
                        </a:lnTo>
                        <a:lnTo>
                          <a:pt x="143" y="13"/>
                        </a:lnTo>
                        <a:lnTo>
                          <a:pt x="133" y="3"/>
                        </a:lnTo>
                        <a:lnTo>
                          <a:pt x="128" y="0"/>
                        </a:lnTo>
                        <a:lnTo>
                          <a:pt x="128" y="27"/>
                        </a:lnTo>
                        <a:lnTo>
                          <a:pt x="128" y="27"/>
                        </a:lnTo>
                        <a:lnTo>
                          <a:pt x="128" y="25"/>
                        </a:lnTo>
                        <a:lnTo>
                          <a:pt x="128" y="23"/>
                        </a:lnTo>
                        <a:lnTo>
                          <a:pt x="126" y="22"/>
                        </a:lnTo>
                        <a:lnTo>
                          <a:pt x="123" y="20"/>
                        </a:lnTo>
                        <a:lnTo>
                          <a:pt x="116" y="16"/>
                        </a:lnTo>
                        <a:lnTo>
                          <a:pt x="108" y="15"/>
                        </a:lnTo>
                        <a:lnTo>
                          <a:pt x="94" y="13"/>
                        </a:lnTo>
                        <a:lnTo>
                          <a:pt x="94" y="13"/>
                        </a:lnTo>
                        <a:lnTo>
                          <a:pt x="67" y="11"/>
                        </a:lnTo>
                        <a:lnTo>
                          <a:pt x="45" y="10"/>
                        </a:lnTo>
                        <a:lnTo>
                          <a:pt x="35" y="11"/>
                        </a:lnTo>
                        <a:lnTo>
                          <a:pt x="29" y="13"/>
                        </a:lnTo>
                        <a:lnTo>
                          <a:pt x="24" y="16"/>
                        </a:lnTo>
                        <a:lnTo>
                          <a:pt x="20" y="20"/>
                        </a:lnTo>
                        <a:lnTo>
                          <a:pt x="20" y="20"/>
                        </a:lnTo>
                        <a:lnTo>
                          <a:pt x="13" y="32"/>
                        </a:lnTo>
                        <a:lnTo>
                          <a:pt x="8" y="48"/>
                        </a:lnTo>
                        <a:lnTo>
                          <a:pt x="0" y="67"/>
                        </a:lnTo>
                        <a:lnTo>
                          <a:pt x="0" y="67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6" name="Freeform 166">
                    <a:extLst>
                      <a:ext uri="{FF2B5EF4-FFF2-40B4-BE49-F238E27FC236}">
                        <a16:creationId xmlns:a16="http://schemas.microsoft.com/office/drawing/2014/main" id="{D8584D7C-AACB-4A9C-BD59-55766BF2B84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79" y="917"/>
                    <a:ext cx="208" cy="156"/>
                  </a:xfrm>
                  <a:custGeom>
                    <a:avLst/>
                    <a:gdLst>
                      <a:gd name="T0" fmla="*/ 202 w 208"/>
                      <a:gd name="T1" fmla="*/ 54 h 156"/>
                      <a:gd name="T2" fmla="*/ 202 w 208"/>
                      <a:gd name="T3" fmla="*/ 54 h 156"/>
                      <a:gd name="T4" fmla="*/ 198 w 208"/>
                      <a:gd name="T5" fmla="*/ 47 h 156"/>
                      <a:gd name="T6" fmla="*/ 195 w 208"/>
                      <a:gd name="T7" fmla="*/ 42 h 156"/>
                      <a:gd name="T8" fmla="*/ 188 w 208"/>
                      <a:gd name="T9" fmla="*/ 34 h 156"/>
                      <a:gd name="T10" fmla="*/ 180 w 208"/>
                      <a:gd name="T11" fmla="*/ 25 h 156"/>
                      <a:gd name="T12" fmla="*/ 168 w 208"/>
                      <a:gd name="T13" fmla="*/ 19 h 156"/>
                      <a:gd name="T14" fmla="*/ 153 w 208"/>
                      <a:gd name="T15" fmla="*/ 12 h 156"/>
                      <a:gd name="T16" fmla="*/ 134 w 208"/>
                      <a:gd name="T17" fmla="*/ 7 h 156"/>
                      <a:gd name="T18" fmla="*/ 134 w 208"/>
                      <a:gd name="T19" fmla="*/ 7 h 156"/>
                      <a:gd name="T20" fmla="*/ 101 w 208"/>
                      <a:gd name="T21" fmla="*/ 2 h 156"/>
                      <a:gd name="T22" fmla="*/ 77 w 208"/>
                      <a:gd name="T23" fmla="*/ 0 h 156"/>
                      <a:gd name="T24" fmla="*/ 60 w 208"/>
                      <a:gd name="T25" fmla="*/ 0 h 156"/>
                      <a:gd name="T26" fmla="*/ 80 w 208"/>
                      <a:gd name="T27" fmla="*/ 27 h 156"/>
                      <a:gd name="T28" fmla="*/ 0 w 208"/>
                      <a:gd name="T29" fmla="*/ 67 h 156"/>
                      <a:gd name="T30" fmla="*/ 0 w 208"/>
                      <a:gd name="T31" fmla="*/ 67 h 156"/>
                      <a:gd name="T32" fmla="*/ 3 w 208"/>
                      <a:gd name="T33" fmla="*/ 71 h 156"/>
                      <a:gd name="T34" fmla="*/ 12 w 208"/>
                      <a:gd name="T35" fmla="*/ 79 h 156"/>
                      <a:gd name="T36" fmla="*/ 25 w 208"/>
                      <a:gd name="T37" fmla="*/ 87 h 156"/>
                      <a:gd name="T38" fmla="*/ 32 w 208"/>
                      <a:gd name="T39" fmla="*/ 92 h 156"/>
                      <a:gd name="T40" fmla="*/ 40 w 208"/>
                      <a:gd name="T41" fmla="*/ 94 h 156"/>
                      <a:gd name="T42" fmla="*/ 40 w 208"/>
                      <a:gd name="T43" fmla="*/ 94 h 156"/>
                      <a:gd name="T44" fmla="*/ 72 w 208"/>
                      <a:gd name="T45" fmla="*/ 99 h 156"/>
                      <a:gd name="T46" fmla="*/ 87 w 208"/>
                      <a:gd name="T47" fmla="*/ 101 h 156"/>
                      <a:gd name="T48" fmla="*/ 74 w 208"/>
                      <a:gd name="T49" fmla="*/ 155 h 156"/>
                      <a:gd name="T50" fmla="*/ 74 w 208"/>
                      <a:gd name="T51" fmla="*/ 155 h 156"/>
                      <a:gd name="T52" fmla="*/ 80 w 208"/>
                      <a:gd name="T53" fmla="*/ 156 h 156"/>
                      <a:gd name="T54" fmla="*/ 99 w 208"/>
                      <a:gd name="T55" fmla="*/ 156 h 156"/>
                      <a:gd name="T56" fmla="*/ 109 w 208"/>
                      <a:gd name="T57" fmla="*/ 156 h 156"/>
                      <a:gd name="T58" fmla="*/ 123 w 208"/>
                      <a:gd name="T59" fmla="*/ 156 h 156"/>
                      <a:gd name="T60" fmla="*/ 134 w 208"/>
                      <a:gd name="T61" fmla="*/ 153 h 156"/>
                      <a:gd name="T62" fmla="*/ 148 w 208"/>
                      <a:gd name="T63" fmla="*/ 148 h 156"/>
                      <a:gd name="T64" fmla="*/ 148 w 208"/>
                      <a:gd name="T65" fmla="*/ 148 h 156"/>
                      <a:gd name="T66" fmla="*/ 159 w 208"/>
                      <a:gd name="T67" fmla="*/ 141 h 156"/>
                      <a:gd name="T68" fmla="*/ 171 w 208"/>
                      <a:gd name="T69" fmla="*/ 133 h 156"/>
                      <a:gd name="T70" fmla="*/ 181 w 208"/>
                      <a:gd name="T71" fmla="*/ 124 h 156"/>
                      <a:gd name="T72" fmla="*/ 191 w 208"/>
                      <a:gd name="T73" fmla="*/ 116 h 156"/>
                      <a:gd name="T74" fmla="*/ 203 w 208"/>
                      <a:gd name="T75" fmla="*/ 101 h 156"/>
                      <a:gd name="T76" fmla="*/ 208 w 208"/>
                      <a:gd name="T77" fmla="*/ 94 h 156"/>
                      <a:gd name="T78" fmla="*/ 202 w 208"/>
                      <a:gd name="T79" fmla="*/ 54 h 15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08" h="156">
                        <a:moveTo>
                          <a:pt x="202" y="54"/>
                        </a:moveTo>
                        <a:lnTo>
                          <a:pt x="202" y="54"/>
                        </a:lnTo>
                        <a:lnTo>
                          <a:pt x="198" y="47"/>
                        </a:lnTo>
                        <a:lnTo>
                          <a:pt x="195" y="42"/>
                        </a:lnTo>
                        <a:lnTo>
                          <a:pt x="188" y="34"/>
                        </a:lnTo>
                        <a:lnTo>
                          <a:pt x="180" y="25"/>
                        </a:lnTo>
                        <a:lnTo>
                          <a:pt x="168" y="19"/>
                        </a:lnTo>
                        <a:lnTo>
                          <a:pt x="153" y="12"/>
                        </a:lnTo>
                        <a:lnTo>
                          <a:pt x="134" y="7"/>
                        </a:lnTo>
                        <a:lnTo>
                          <a:pt x="134" y="7"/>
                        </a:lnTo>
                        <a:lnTo>
                          <a:pt x="101" y="2"/>
                        </a:lnTo>
                        <a:lnTo>
                          <a:pt x="77" y="0"/>
                        </a:lnTo>
                        <a:lnTo>
                          <a:pt x="60" y="0"/>
                        </a:lnTo>
                        <a:lnTo>
                          <a:pt x="80" y="27"/>
                        </a:lnTo>
                        <a:lnTo>
                          <a:pt x="0" y="67"/>
                        </a:lnTo>
                        <a:lnTo>
                          <a:pt x="0" y="67"/>
                        </a:lnTo>
                        <a:lnTo>
                          <a:pt x="3" y="71"/>
                        </a:lnTo>
                        <a:lnTo>
                          <a:pt x="12" y="79"/>
                        </a:lnTo>
                        <a:lnTo>
                          <a:pt x="25" y="87"/>
                        </a:lnTo>
                        <a:lnTo>
                          <a:pt x="32" y="92"/>
                        </a:lnTo>
                        <a:lnTo>
                          <a:pt x="40" y="94"/>
                        </a:lnTo>
                        <a:lnTo>
                          <a:pt x="40" y="94"/>
                        </a:lnTo>
                        <a:lnTo>
                          <a:pt x="72" y="99"/>
                        </a:lnTo>
                        <a:lnTo>
                          <a:pt x="87" y="101"/>
                        </a:lnTo>
                        <a:lnTo>
                          <a:pt x="74" y="155"/>
                        </a:lnTo>
                        <a:lnTo>
                          <a:pt x="74" y="155"/>
                        </a:lnTo>
                        <a:lnTo>
                          <a:pt x="80" y="156"/>
                        </a:lnTo>
                        <a:lnTo>
                          <a:pt x="99" y="156"/>
                        </a:lnTo>
                        <a:lnTo>
                          <a:pt x="109" y="156"/>
                        </a:lnTo>
                        <a:lnTo>
                          <a:pt x="123" y="156"/>
                        </a:lnTo>
                        <a:lnTo>
                          <a:pt x="134" y="153"/>
                        </a:lnTo>
                        <a:lnTo>
                          <a:pt x="148" y="148"/>
                        </a:lnTo>
                        <a:lnTo>
                          <a:pt x="148" y="148"/>
                        </a:lnTo>
                        <a:lnTo>
                          <a:pt x="159" y="141"/>
                        </a:lnTo>
                        <a:lnTo>
                          <a:pt x="171" y="133"/>
                        </a:lnTo>
                        <a:lnTo>
                          <a:pt x="181" y="124"/>
                        </a:lnTo>
                        <a:lnTo>
                          <a:pt x="191" y="116"/>
                        </a:lnTo>
                        <a:lnTo>
                          <a:pt x="203" y="101"/>
                        </a:lnTo>
                        <a:lnTo>
                          <a:pt x="208" y="94"/>
                        </a:lnTo>
                        <a:lnTo>
                          <a:pt x="202" y="54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7" name="Freeform 167">
                    <a:extLst>
                      <a:ext uri="{FF2B5EF4-FFF2-40B4-BE49-F238E27FC236}">
                        <a16:creationId xmlns:a16="http://schemas.microsoft.com/office/drawing/2014/main" id="{091000A0-028E-4C08-9024-A0CEB6C5F4D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41" y="904"/>
                    <a:ext cx="229" cy="154"/>
                  </a:xfrm>
                  <a:custGeom>
                    <a:avLst/>
                    <a:gdLst>
                      <a:gd name="T0" fmla="*/ 0 w 229"/>
                      <a:gd name="T1" fmla="*/ 67 h 154"/>
                      <a:gd name="T2" fmla="*/ 0 w 229"/>
                      <a:gd name="T3" fmla="*/ 67 h 154"/>
                      <a:gd name="T4" fmla="*/ 8 w 229"/>
                      <a:gd name="T5" fmla="*/ 60 h 154"/>
                      <a:gd name="T6" fmla="*/ 30 w 229"/>
                      <a:gd name="T7" fmla="*/ 42 h 154"/>
                      <a:gd name="T8" fmla="*/ 44 w 229"/>
                      <a:gd name="T9" fmla="*/ 33 h 154"/>
                      <a:gd name="T10" fmla="*/ 59 w 229"/>
                      <a:gd name="T11" fmla="*/ 25 h 154"/>
                      <a:gd name="T12" fmla="*/ 74 w 229"/>
                      <a:gd name="T13" fmla="*/ 18 h 154"/>
                      <a:gd name="T14" fmla="*/ 87 w 229"/>
                      <a:gd name="T15" fmla="*/ 13 h 154"/>
                      <a:gd name="T16" fmla="*/ 87 w 229"/>
                      <a:gd name="T17" fmla="*/ 13 h 154"/>
                      <a:gd name="T18" fmla="*/ 131 w 229"/>
                      <a:gd name="T19" fmla="*/ 3 h 154"/>
                      <a:gd name="T20" fmla="*/ 148 w 229"/>
                      <a:gd name="T21" fmla="*/ 0 h 154"/>
                      <a:gd name="T22" fmla="*/ 134 w 229"/>
                      <a:gd name="T23" fmla="*/ 33 h 154"/>
                      <a:gd name="T24" fmla="*/ 134 w 229"/>
                      <a:gd name="T25" fmla="*/ 33 h 154"/>
                      <a:gd name="T26" fmla="*/ 170 w 229"/>
                      <a:gd name="T27" fmla="*/ 45 h 154"/>
                      <a:gd name="T28" fmla="*/ 197 w 229"/>
                      <a:gd name="T29" fmla="*/ 55 h 154"/>
                      <a:gd name="T30" fmla="*/ 207 w 229"/>
                      <a:gd name="T31" fmla="*/ 62 h 154"/>
                      <a:gd name="T32" fmla="*/ 215 w 229"/>
                      <a:gd name="T33" fmla="*/ 67 h 154"/>
                      <a:gd name="T34" fmla="*/ 215 w 229"/>
                      <a:gd name="T35" fmla="*/ 67 h 154"/>
                      <a:gd name="T36" fmla="*/ 227 w 229"/>
                      <a:gd name="T37" fmla="*/ 79 h 154"/>
                      <a:gd name="T38" fmla="*/ 229 w 229"/>
                      <a:gd name="T39" fmla="*/ 80 h 154"/>
                      <a:gd name="T40" fmla="*/ 229 w 229"/>
                      <a:gd name="T41" fmla="*/ 80 h 154"/>
                      <a:gd name="T42" fmla="*/ 197 w 229"/>
                      <a:gd name="T43" fmla="*/ 100 h 154"/>
                      <a:gd name="T44" fmla="*/ 170 w 229"/>
                      <a:gd name="T45" fmla="*/ 114 h 154"/>
                      <a:gd name="T46" fmla="*/ 158 w 229"/>
                      <a:gd name="T47" fmla="*/ 119 h 154"/>
                      <a:gd name="T48" fmla="*/ 148 w 229"/>
                      <a:gd name="T49" fmla="*/ 121 h 154"/>
                      <a:gd name="T50" fmla="*/ 148 w 229"/>
                      <a:gd name="T51" fmla="*/ 121 h 154"/>
                      <a:gd name="T52" fmla="*/ 136 w 229"/>
                      <a:gd name="T53" fmla="*/ 122 h 154"/>
                      <a:gd name="T54" fmla="*/ 129 w 229"/>
                      <a:gd name="T55" fmla="*/ 124 h 154"/>
                      <a:gd name="T56" fmla="*/ 128 w 229"/>
                      <a:gd name="T57" fmla="*/ 127 h 154"/>
                      <a:gd name="T58" fmla="*/ 128 w 229"/>
                      <a:gd name="T59" fmla="*/ 127 h 154"/>
                      <a:gd name="T60" fmla="*/ 141 w 229"/>
                      <a:gd name="T61" fmla="*/ 147 h 154"/>
                      <a:gd name="T62" fmla="*/ 141 w 229"/>
                      <a:gd name="T63" fmla="*/ 147 h 154"/>
                      <a:gd name="T64" fmla="*/ 136 w 229"/>
                      <a:gd name="T65" fmla="*/ 149 h 154"/>
                      <a:gd name="T66" fmla="*/ 119 w 229"/>
                      <a:gd name="T67" fmla="*/ 152 h 154"/>
                      <a:gd name="T68" fmla="*/ 108 w 229"/>
                      <a:gd name="T69" fmla="*/ 154 h 154"/>
                      <a:gd name="T70" fmla="*/ 96 w 229"/>
                      <a:gd name="T71" fmla="*/ 152 h 154"/>
                      <a:gd name="T72" fmla="*/ 82 w 229"/>
                      <a:gd name="T73" fmla="*/ 151 h 154"/>
                      <a:gd name="T74" fmla="*/ 67 w 229"/>
                      <a:gd name="T75" fmla="*/ 147 h 154"/>
                      <a:gd name="T76" fmla="*/ 67 w 229"/>
                      <a:gd name="T77" fmla="*/ 147 h 154"/>
                      <a:gd name="T78" fmla="*/ 54 w 229"/>
                      <a:gd name="T79" fmla="*/ 142 h 154"/>
                      <a:gd name="T80" fmla="*/ 40 w 229"/>
                      <a:gd name="T81" fmla="*/ 136 h 154"/>
                      <a:gd name="T82" fmla="*/ 30 w 229"/>
                      <a:gd name="T83" fmla="*/ 129 h 154"/>
                      <a:gd name="T84" fmla="*/ 22 w 229"/>
                      <a:gd name="T85" fmla="*/ 122 h 154"/>
                      <a:gd name="T86" fmla="*/ 10 w 229"/>
                      <a:gd name="T87" fmla="*/ 112 h 154"/>
                      <a:gd name="T88" fmla="*/ 7 w 229"/>
                      <a:gd name="T89" fmla="*/ 107 h 154"/>
                      <a:gd name="T90" fmla="*/ 0 w 229"/>
                      <a:gd name="T91" fmla="*/ 67 h 1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</a:cxnLst>
                    <a:rect l="0" t="0" r="r" b="b"/>
                    <a:pathLst>
                      <a:path w="229" h="154">
                        <a:moveTo>
                          <a:pt x="0" y="67"/>
                        </a:moveTo>
                        <a:lnTo>
                          <a:pt x="0" y="67"/>
                        </a:lnTo>
                        <a:lnTo>
                          <a:pt x="8" y="60"/>
                        </a:lnTo>
                        <a:lnTo>
                          <a:pt x="30" y="42"/>
                        </a:lnTo>
                        <a:lnTo>
                          <a:pt x="44" y="33"/>
                        </a:lnTo>
                        <a:lnTo>
                          <a:pt x="59" y="25"/>
                        </a:lnTo>
                        <a:lnTo>
                          <a:pt x="74" y="18"/>
                        </a:lnTo>
                        <a:lnTo>
                          <a:pt x="87" y="13"/>
                        </a:lnTo>
                        <a:lnTo>
                          <a:pt x="87" y="13"/>
                        </a:lnTo>
                        <a:lnTo>
                          <a:pt x="131" y="3"/>
                        </a:lnTo>
                        <a:lnTo>
                          <a:pt x="148" y="0"/>
                        </a:lnTo>
                        <a:lnTo>
                          <a:pt x="134" y="33"/>
                        </a:lnTo>
                        <a:lnTo>
                          <a:pt x="134" y="33"/>
                        </a:lnTo>
                        <a:lnTo>
                          <a:pt x="170" y="45"/>
                        </a:lnTo>
                        <a:lnTo>
                          <a:pt x="197" y="55"/>
                        </a:lnTo>
                        <a:lnTo>
                          <a:pt x="207" y="62"/>
                        </a:lnTo>
                        <a:lnTo>
                          <a:pt x="215" y="67"/>
                        </a:lnTo>
                        <a:lnTo>
                          <a:pt x="215" y="67"/>
                        </a:lnTo>
                        <a:lnTo>
                          <a:pt x="227" y="79"/>
                        </a:lnTo>
                        <a:lnTo>
                          <a:pt x="229" y="80"/>
                        </a:lnTo>
                        <a:lnTo>
                          <a:pt x="229" y="80"/>
                        </a:lnTo>
                        <a:lnTo>
                          <a:pt x="197" y="100"/>
                        </a:lnTo>
                        <a:lnTo>
                          <a:pt x="170" y="114"/>
                        </a:lnTo>
                        <a:lnTo>
                          <a:pt x="158" y="119"/>
                        </a:lnTo>
                        <a:lnTo>
                          <a:pt x="148" y="121"/>
                        </a:lnTo>
                        <a:lnTo>
                          <a:pt x="148" y="121"/>
                        </a:lnTo>
                        <a:lnTo>
                          <a:pt x="136" y="122"/>
                        </a:lnTo>
                        <a:lnTo>
                          <a:pt x="129" y="124"/>
                        </a:lnTo>
                        <a:lnTo>
                          <a:pt x="128" y="127"/>
                        </a:lnTo>
                        <a:lnTo>
                          <a:pt x="128" y="127"/>
                        </a:lnTo>
                        <a:lnTo>
                          <a:pt x="141" y="147"/>
                        </a:lnTo>
                        <a:lnTo>
                          <a:pt x="141" y="147"/>
                        </a:lnTo>
                        <a:lnTo>
                          <a:pt x="136" y="149"/>
                        </a:lnTo>
                        <a:lnTo>
                          <a:pt x="119" y="152"/>
                        </a:lnTo>
                        <a:lnTo>
                          <a:pt x="108" y="154"/>
                        </a:lnTo>
                        <a:lnTo>
                          <a:pt x="96" y="152"/>
                        </a:lnTo>
                        <a:lnTo>
                          <a:pt x="82" y="151"/>
                        </a:lnTo>
                        <a:lnTo>
                          <a:pt x="67" y="147"/>
                        </a:lnTo>
                        <a:lnTo>
                          <a:pt x="67" y="147"/>
                        </a:lnTo>
                        <a:lnTo>
                          <a:pt x="54" y="142"/>
                        </a:lnTo>
                        <a:lnTo>
                          <a:pt x="40" y="136"/>
                        </a:lnTo>
                        <a:lnTo>
                          <a:pt x="30" y="129"/>
                        </a:lnTo>
                        <a:lnTo>
                          <a:pt x="22" y="122"/>
                        </a:lnTo>
                        <a:lnTo>
                          <a:pt x="10" y="112"/>
                        </a:lnTo>
                        <a:lnTo>
                          <a:pt x="7" y="107"/>
                        </a:lnTo>
                        <a:lnTo>
                          <a:pt x="0" y="67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8" name="Freeform 168">
                    <a:extLst>
                      <a:ext uri="{FF2B5EF4-FFF2-40B4-BE49-F238E27FC236}">
                        <a16:creationId xmlns:a16="http://schemas.microsoft.com/office/drawing/2014/main" id="{A1718F3F-6DFD-44E8-805E-37DC15A6177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88" y="996"/>
                    <a:ext cx="202" cy="116"/>
                  </a:xfrm>
                  <a:custGeom>
                    <a:avLst/>
                    <a:gdLst>
                      <a:gd name="T0" fmla="*/ 182 w 202"/>
                      <a:gd name="T1" fmla="*/ 8 h 116"/>
                      <a:gd name="T2" fmla="*/ 182 w 202"/>
                      <a:gd name="T3" fmla="*/ 8 h 116"/>
                      <a:gd name="T4" fmla="*/ 158 w 202"/>
                      <a:gd name="T5" fmla="*/ 7 h 116"/>
                      <a:gd name="T6" fmla="*/ 136 w 202"/>
                      <a:gd name="T7" fmla="*/ 5 h 116"/>
                      <a:gd name="T8" fmla="*/ 114 w 202"/>
                      <a:gd name="T9" fmla="*/ 2 h 116"/>
                      <a:gd name="T10" fmla="*/ 114 w 202"/>
                      <a:gd name="T11" fmla="*/ 2 h 116"/>
                      <a:gd name="T12" fmla="*/ 92 w 202"/>
                      <a:gd name="T13" fmla="*/ 0 h 116"/>
                      <a:gd name="T14" fmla="*/ 71 w 202"/>
                      <a:gd name="T15" fmla="*/ 0 h 116"/>
                      <a:gd name="T16" fmla="*/ 47 w 202"/>
                      <a:gd name="T17" fmla="*/ 2 h 116"/>
                      <a:gd name="T18" fmla="*/ 74 w 202"/>
                      <a:gd name="T19" fmla="*/ 22 h 116"/>
                      <a:gd name="T20" fmla="*/ 74 w 202"/>
                      <a:gd name="T21" fmla="*/ 22 h 116"/>
                      <a:gd name="T22" fmla="*/ 50 w 202"/>
                      <a:gd name="T23" fmla="*/ 34 h 116"/>
                      <a:gd name="T24" fmla="*/ 32 w 202"/>
                      <a:gd name="T25" fmla="*/ 45 h 116"/>
                      <a:gd name="T26" fmla="*/ 25 w 202"/>
                      <a:gd name="T27" fmla="*/ 50 h 116"/>
                      <a:gd name="T28" fmla="*/ 20 w 202"/>
                      <a:gd name="T29" fmla="*/ 55 h 116"/>
                      <a:gd name="T30" fmla="*/ 20 w 202"/>
                      <a:gd name="T31" fmla="*/ 55 h 116"/>
                      <a:gd name="T32" fmla="*/ 8 w 202"/>
                      <a:gd name="T33" fmla="*/ 74 h 116"/>
                      <a:gd name="T34" fmla="*/ 0 w 202"/>
                      <a:gd name="T35" fmla="*/ 82 h 116"/>
                      <a:gd name="T36" fmla="*/ 87 w 202"/>
                      <a:gd name="T37" fmla="*/ 96 h 116"/>
                      <a:gd name="T38" fmla="*/ 87 w 202"/>
                      <a:gd name="T39" fmla="*/ 116 h 116"/>
                      <a:gd name="T40" fmla="*/ 87 w 202"/>
                      <a:gd name="T41" fmla="*/ 116 h 116"/>
                      <a:gd name="T42" fmla="*/ 145 w 202"/>
                      <a:gd name="T43" fmla="*/ 97 h 116"/>
                      <a:gd name="T44" fmla="*/ 183 w 202"/>
                      <a:gd name="T45" fmla="*/ 81 h 116"/>
                      <a:gd name="T46" fmla="*/ 197 w 202"/>
                      <a:gd name="T47" fmla="*/ 74 h 116"/>
                      <a:gd name="T48" fmla="*/ 200 w 202"/>
                      <a:gd name="T49" fmla="*/ 71 h 116"/>
                      <a:gd name="T50" fmla="*/ 202 w 202"/>
                      <a:gd name="T51" fmla="*/ 69 h 116"/>
                      <a:gd name="T52" fmla="*/ 202 w 202"/>
                      <a:gd name="T53" fmla="*/ 69 h 116"/>
                      <a:gd name="T54" fmla="*/ 198 w 202"/>
                      <a:gd name="T55" fmla="*/ 55 h 116"/>
                      <a:gd name="T56" fmla="*/ 192 w 202"/>
                      <a:gd name="T57" fmla="*/ 34 h 116"/>
                      <a:gd name="T58" fmla="*/ 182 w 202"/>
                      <a:gd name="T59" fmla="*/ 8 h 116"/>
                      <a:gd name="T60" fmla="*/ 182 w 202"/>
                      <a:gd name="T61" fmla="*/ 8 h 1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202" h="116">
                        <a:moveTo>
                          <a:pt x="182" y="8"/>
                        </a:moveTo>
                        <a:lnTo>
                          <a:pt x="182" y="8"/>
                        </a:lnTo>
                        <a:lnTo>
                          <a:pt x="158" y="7"/>
                        </a:lnTo>
                        <a:lnTo>
                          <a:pt x="136" y="5"/>
                        </a:lnTo>
                        <a:lnTo>
                          <a:pt x="114" y="2"/>
                        </a:lnTo>
                        <a:lnTo>
                          <a:pt x="114" y="2"/>
                        </a:lnTo>
                        <a:lnTo>
                          <a:pt x="92" y="0"/>
                        </a:lnTo>
                        <a:lnTo>
                          <a:pt x="71" y="0"/>
                        </a:lnTo>
                        <a:lnTo>
                          <a:pt x="47" y="2"/>
                        </a:lnTo>
                        <a:lnTo>
                          <a:pt x="74" y="22"/>
                        </a:lnTo>
                        <a:lnTo>
                          <a:pt x="74" y="22"/>
                        </a:lnTo>
                        <a:lnTo>
                          <a:pt x="50" y="34"/>
                        </a:lnTo>
                        <a:lnTo>
                          <a:pt x="32" y="45"/>
                        </a:lnTo>
                        <a:lnTo>
                          <a:pt x="25" y="50"/>
                        </a:lnTo>
                        <a:lnTo>
                          <a:pt x="20" y="55"/>
                        </a:lnTo>
                        <a:lnTo>
                          <a:pt x="20" y="55"/>
                        </a:lnTo>
                        <a:lnTo>
                          <a:pt x="8" y="74"/>
                        </a:lnTo>
                        <a:lnTo>
                          <a:pt x="0" y="82"/>
                        </a:lnTo>
                        <a:lnTo>
                          <a:pt x="87" y="96"/>
                        </a:lnTo>
                        <a:lnTo>
                          <a:pt x="87" y="116"/>
                        </a:lnTo>
                        <a:lnTo>
                          <a:pt x="87" y="116"/>
                        </a:lnTo>
                        <a:lnTo>
                          <a:pt x="145" y="97"/>
                        </a:lnTo>
                        <a:lnTo>
                          <a:pt x="183" y="81"/>
                        </a:lnTo>
                        <a:lnTo>
                          <a:pt x="197" y="74"/>
                        </a:lnTo>
                        <a:lnTo>
                          <a:pt x="200" y="71"/>
                        </a:lnTo>
                        <a:lnTo>
                          <a:pt x="202" y="69"/>
                        </a:lnTo>
                        <a:lnTo>
                          <a:pt x="202" y="69"/>
                        </a:lnTo>
                        <a:lnTo>
                          <a:pt x="198" y="55"/>
                        </a:lnTo>
                        <a:lnTo>
                          <a:pt x="192" y="34"/>
                        </a:lnTo>
                        <a:lnTo>
                          <a:pt x="182" y="8"/>
                        </a:lnTo>
                        <a:lnTo>
                          <a:pt x="182" y="8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9" name="Freeform 169">
                    <a:extLst>
                      <a:ext uri="{FF2B5EF4-FFF2-40B4-BE49-F238E27FC236}">
                        <a16:creationId xmlns:a16="http://schemas.microsoft.com/office/drawing/2014/main" id="{39D48215-3148-4334-8394-3EBA97C7E2F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52" y="996"/>
                    <a:ext cx="202" cy="116"/>
                  </a:xfrm>
                  <a:custGeom>
                    <a:avLst/>
                    <a:gdLst>
                      <a:gd name="T0" fmla="*/ 20 w 202"/>
                      <a:gd name="T1" fmla="*/ 8 h 116"/>
                      <a:gd name="T2" fmla="*/ 20 w 202"/>
                      <a:gd name="T3" fmla="*/ 8 h 116"/>
                      <a:gd name="T4" fmla="*/ 44 w 202"/>
                      <a:gd name="T5" fmla="*/ 7 h 116"/>
                      <a:gd name="T6" fmla="*/ 66 w 202"/>
                      <a:gd name="T7" fmla="*/ 5 h 116"/>
                      <a:gd name="T8" fmla="*/ 87 w 202"/>
                      <a:gd name="T9" fmla="*/ 2 h 116"/>
                      <a:gd name="T10" fmla="*/ 87 w 202"/>
                      <a:gd name="T11" fmla="*/ 2 h 116"/>
                      <a:gd name="T12" fmla="*/ 109 w 202"/>
                      <a:gd name="T13" fmla="*/ 0 h 116"/>
                      <a:gd name="T14" fmla="*/ 131 w 202"/>
                      <a:gd name="T15" fmla="*/ 0 h 116"/>
                      <a:gd name="T16" fmla="*/ 155 w 202"/>
                      <a:gd name="T17" fmla="*/ 2 h 116"/>
                      <a:gd name="T18" fmla="*/ 128 w 202"/>
                      <a:gd name="T19" fmla="*/ 22 h 116"/>
                      <a:gd name="T20" fmla="*/ 128 w 202"/>
                      <a:gd name="T21" fmla="*/ 22 h 116"/>
                      <a:gd name="T22" fmla="*/ 153 w 202"/>
                      <a:gd name="T23" fmla="*/ 34 h 116"/>
                      <a:gd name="T24" fmla="*/ 170 w 202"/>
                      <a:gd name="T25" fmla="*/ 45 h 116"/>
                      <a:gd name="T26" fmla="*/ 176 w 202"/>
                      <a:gd name="T27" fmla="*/ 50 h 116"/>
                      <a:gd name="T28" fmla="*/ 181 w 202"/>
                      <a:gd name="T29" fmla="*/ 55 h 116"/>
                      <a:gd name="T30" fmla="*/ 181 w 202"/>
                      <a:gd name="T31" fmla="*/ 55 h 116"/>
                      <a:gd name="T32" fmla="*/ 195 w 202"/>
                      <a:gd name="T33" fmla="*/ 74 h 116"/>
                      <a:gd name="T34" fmla="*/ 202 w 202"/>
                      <a:gd name="T35" fmla="*/ 82 h 116"/>
                      <a:gd name="T36" fmla="*/ 114 w 202"/>
                      <a:gd name="T37" fmla="*/ 96 h 116"/>
                      <a:gd name="T38" fmla="*/ 114 w 202"/>
                      <a:gd name="T39" fmla="*/ 116 h 116"/>
                      <a:gd name="T40" fmla="*/ 114 w 202"/>
                      <a:gd name="T41" fmla="*/ 116 h 116"/>
                      <a:gd name="T42" fmla="*/ 57 w 202"/>
                      <a:gd name="T43" fmla="*/ 97 h 116"/>
                      <a:gd name="T44" fmla="*/ 18 w 202"/>
                      <a:gd name="T45" fmla="*/ 81 h 116"/>
                      <a:gd name="T46" fmla="*/ 5 w 202"/>
                      <a:gd name="T47" fmla="*/ 74 h 116"/>
                      <a:gd name="T48" fmla="*/ 2 w 202"/>
                      <a:gd name="T49" fmla="*/ 71 h 116"/>
                      <a:gd name="T50" fmla="*/ 0 w 202"/>
                      <a:gd name="T51" fmla="*/ 69 h 116"/>
                      <a:gd name="T52" fmla="*/ 0 w 202"/>
                      <a:gd name="T53" fmla="*/ 69 h 116"/>
                      <a:gd name="T54" fmla="*/ 3 w 202"/>
                      <a:gd name="T55" fmla="*/ 55 h 116"/>
                      <a:gd name="T56" fmla="*/ 10 w 202"/>
                      <a:gd name="T57" fmla="*/ 34 h 116"/>
                      <a:gd name="T58" fmla="*/ 20 w 202"/>
                      <a:gd name="T59" fmla="*/ 8 h 116"/>
                      <a:gd name="T60" fmla="*/ 20 w 202"/>
                      <a:gd name="T61" fmla="*/ 8 h 1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</a:cxnLst>
                    <a:rect l="0" t="0" r="r" b="b"/>
                    <a:pathLst>
                      <a:path w="202" h="116">
                        <a:moveTo>
                          <a:pt x="20" y="8"/>
                        </a:moveTo>
                        <a:lnTo>
                          <a:pt x="20" y="8"/>
                        </a:lnTo>
                        <a:lnTo>
                          <a:pt x="44" y="7"/>
                        </a:lnTo>
                        <a:lnTo>
                          <a:pt x="66" y="5"/>
                        </a:lnTo>
                        <a:lnTo>
                          <a:pt x="87" y="2"/>
                        </a:lnTo>
                        <a:lnTo>
                          <a:pt x="87" y="2"/>
                        </a:lnTo>
                        <a:lnTo>
                          <a:pt x="109" y="0"/>
                        </a:lnTo>
                        <a:lnTo>
                          <a:pt x="131" y="0"/>
                        </a:lnTo>
                        <a:lnTo>
                          <a:pt x="155" y="2"/>
                        </a:lnTo>
                        <a:lnTo>
                          <a:pt x="128" y="22"/>
                        </a:lnTo>
                        <a:lnTo>
                          <a:pt x="128" y="22"/>
                        </a:lnTo>
                        <a:lnTo>
                          <a:pt x="153" y="34"/>
                        </a:lnTo>
                        <a:lnTo>
                          <a:pt x="170" y="45"/>
                        </a:lnTo>
                        <a:lnTo>
                          <a:pt x="176" y="50"/>
                        </a:lnTo>
                        <a:lnTo>
                          <a:pt x="181" y="55"/>
                        </a:lnTo>
                        <a:lnTo>
                          <a:pt x="181" y="55"/>
                        </a:lnTo>
                        <a:lnTo>
                          <a:pt x="195" y="74"/>
                        </a:lnTo>
                        <a:lnTo>
                          <a:pt x="202" y="82"/>
                        </a:lnTo>
                        <a:lnTo>
                          <a:pt x="114" y="96"/>
                        </a:lnTo>
                        <a:lnTo>
                          <a:pt x="114" y="116"/>
                        </a:lnTo>
                        <a:lnTo>
                          <a:pt x="114" y="116"/>
                        </a:lnTo>
                        <a:lnTo>
                          <a:pt x="57" y="97"/>
                        </a:lnTo>
                        <a:lnTo>
                          <a:pt x="18" y="81"/>
                        </a:lnTo>
                        <a:lnTo>
                          <a:pt x="5" y="74"/>
                        </a:lnTo>
                        <a:lnTo>
                          <a:pt x="2" y="71"/>
                        </a:lnTo>
                        <a:lnTo>
                          <a:pt x="0" y="69"/>
                        </a:lnTo>
                        <a:lnTo>
                          <a:pt x="0" y="69"/>
                        </a:lnTo>
                        <a:lnTo>
                          <a:pt x="3" y="55"/>
                        </a:lnTo>
                        <a:lnTo>
                          <a:pt x="10" y="34"/>
                        </a:lnTo>
                        <a:lnTo>
                          <a:pt x="20" y="8"/>
                        </a:lnTo>
                        <a:lnTo>
                          <a:pt x="20" y="8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0" name="Freeform 170">
                    <a:extLst>
                      <a:ext uri="{FF2B5EF4-FFF2-40B4-BE49-F238E27FC236}">
                        <a16:creationId xmlns:a16="http://schemas.microsoft.com/office/drawing/2014/main" id="{660AA6EB-B821-4F0A-890E-71A74FAEE88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08" y="944"/>
                    <a:ext cx="190" cy="134"/>
                  </a:xfrm>
                  <a:custGeom>
                    <a:avLst/>
                    <a:gdLst>
                      <a:gd name="T0" fmla="*/ 2 w 190"/>
                      <a:gd name="T1" fmla="*/ 54 h 134"/>
                      <a:gd name="T2" fmla="*/ 2 w 190"/>
                      <a:gd name="T3" fmla="*/ 54 h 134"/>
                      <a:gd name="T4" fmla="*/ 7 w 190"/>
                      <a:gd name="T5" fmla="*/ 52 h 134"/>
                      <a:gd name="T6" fmla="*/ 15 w 190"/>
                      <a:gd name="T7" fmla="*/ 49 h 134"/>
                      <a:gd name="T8" fmla="*/ 41 w 190"/>
                      <a:gd name="T9" fmla="*/ 34 h 134"/>
                      <a:gd name="T10" fmla="*/ 89 w 190"/>
                      <a:gd name="T11" fmla="*/ 7 h 134"/>
                      <a:gd name="T12" fmla="*/ 89 w 190"/>
                      <a:gd name="T13" fmla="*/ 7 h 134"/>
                      <a:gd name="T14" fmla="*/ 103 w 190"/>
                      <a:gd name="T15" fmla="*/ 2 h 134"/>
                      <a:gd name="T16" fmla="*/ 113 w 190"/>
                      <a:gd name="T17" fmla="*/ 0 h 134"/>
                      <a:gd name="T18" fmla="*/ 123 w 190"/>
                      <a:gd name="T19" fmla="*/ 0 h 134"/>
                      <a:gd name="T20" fmla="*/ 116 w 190"/>
                      <a:gd name="T21" fmla="*/ 27 h 134"/>
                      <a:gd name="T22" fmla="*/ 190 w 190"/>
                      <a:gd name="T23" fmla="*/ 54 h 134"/>
                      <a:gd name="T24" fmla="*/ 123 w 190"/>
                      <a:gd name="T25" fmla="*/ 101 h 134"/>
                      <a:gd name="T26" fmla="*/ 143 w 190"/>
                      <a:gd name="T27" fmla="*/ 134 h 134"/>
                      <a:gd name="T28" fmla="*/ 143 w 190"/>
                      <a:gd name="T29" fmla="*/ 134 h 134"/>
                      <a:gd name="T30" fmla="*/ 103 w 190"/>
                      <a:gd name="T31" fmla="*/ 129 h 134"/>
                      <a:gd name="T32" fmla="*/ 71 w 190"/>
                      <a:gd name="T33" fmla="*/ 124 h 134"/>
                      <a:gd name="T34" fmla="*/ 49 w 190"/>
                      <a:gd name="T35" fmla="*/ 121 h 134"/>
                      <a:gd name="T36" fmla="*/ 49 w 190"/>
                      <a:gd name="T37" fmla="*/ 121 h 134"/>
                      <a:gd name="T38" fmla="*/ 36 w 190"/>
                      <a:gd name="T39" fmla="*/ 116 h 134"/>
                      <a:gd name="T40" fmla="*/ 22 w 190"/>
                      <a:gd name="T41" fmla="*/ 109 h 134"/>
                      <a:gd name="T42" fmla="*/ 9 w 190"/>
                      <a:gd name="T43" fmla="*/ 101 h 134"/>
                      <a:gd name="T44" fmla="*/ 9 w 190"/>
                      <a:gd name="T45" fmla="*/ 101 h 134"/>
                      <a:gd name="T46" fmla="*/ 4 w 190"/>
                      <a:gd name="T47" fmla="*/ 77 h 134"/>
                      <a:gd name="T48" fmla="*/ 0 w 190"/>
                      <a:gd name="T49" fmla="*/ 60 h 134"/>
                      <a:gd name="T50" fmla="*/ 0 w 190"/>
                      <a:gd name="T51" fmla="*/ 55 h 134"/>
                      <a:gd name="T52" fmla="*/ 2 w 190"/>
                      <a:gd name="T53" fmla="*/ 54 h 134"/>
                      <a:gd name="T54" fmla="*/ 2 w 190"/>
                      <a:gd name="T55" fmla="*/ 54 h 1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190" h="134">
                        <a:moveTo>
                          <a:pt x="2" y="54"/>
                        </a:moveTo>
                        <a:lnTo>
                          <a:pt x="2" y="54"/>
                        </a:lnTo>
                        <a:lnTo>
                          <a:pt x="7" y="52"/>
                        </a:lnTo>
                        <a:lnTo>
                          <a:pt x="15" y="49"/>
                        </a:lnTo>
                        <a:lnTo>
                          <a:pt x="41" y="34"/>
                        </a:lnTo>
                        <a:lnTo>
                          <a:pt x="89" y="7"/>
                        </a:lnTo>
                        <a:lnTo>
                          <a:pt x="89" y="7"/>
                        </a:lnTo>
                        <a:lnTo>
                          <a:pt x="103" y="2"/>
                        </a:lnTo>
                        <a:lnTo>
                          <a:pt x="113" y="0"/>
                        </a:lnTo>
                        <a:lnTo>
                          <a:pt x="123" y="0"/>
                        </a:lnTo>
                        <a:lnTo>
                          <a:pt x="116" y="27"/>
                        </a:lnTo>
                        <a:lnTo>
                          <a:pt x="190" y="54"/>
                        </a:lnTo>
                        <a:lnTo>
                          <a:pt x="123" y="101"/>
                        </a:lnTo>
                        <a:lnTo>
                          <a:pt x="143" y="134"/>
                        </a:lnTo>
                        <a:lnTo>
                          <a:pt x="143" y="134"/>
                        </a:lnTo>
                        <a:lnTo>
                          <a:pt x="103" y="129"/>
                        </a:lnTo>
                        <a:lnTo>
                          <a:pt x="71" y="124"/>
                        </a:lnTo>
                        <a:lnTo>
                          <a:pt x="49" y="121"/>
                        </a:lnTo>
                        <a:lnTo>
                          <a:pt x="49" y="121"/>
                        </a:lnTo>
                        <a:lnTo>
                          <a:pt x="36" y="116"/>
                        </a:lnTo>
                        <a:lnTo>
                          <a:pt x="22" y="109"/>
                        </a:lnTo>
                        <a:lnTo>
                          <a:pt x="9" y="101"/>
                        </a:lnTo>
                        <a:lnTo>
                          <a:pt x="9" y="101"/>
                        </a:lnTo>
                        <a:lnTo>
                          <a:pt x="4" y="77"/>
                        </a:lnTo>
                        <a:lnTo>
                          <a:pt x="0" y="60"/>
                        </a:lnTo>
                        <a:lnTo>
                          <a:pt x="0" y="55"/>
                        </a:lnTo>
                        <a:lnTo>
                          <a:pt x="2" y="54"/>
                        </a:lnTo>
                        <a:lnTo>
                          <a:pt x="2" y="54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1" name="Freeform 171">
                    <a:extLst>
                      <a:ext uri="{FF2B5EF4-FFF2-40B4-BE49-F238E27FC236}">
                        <a16:creationId xmlns:a16="http://schemas.microsoft.com/office/drawing/2014/main" id="{244D06F8-5F81-4006-B7F7-59FFA0231E9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44" y="944"/>
                    <a:ext cx="189" cy="134"/>
                  </a:xfrm>
                  <a:custGeom>
                    <a:avLst/>
                    <a:gdLst>
                      <a:gd name="T0" fmla="*/ 188 w 189"/>
                      <a:gd name="T1" fmla="*/ 54 h 134"/>
                      <a:gd name="T2" fmla="*/ 188 w 189"/>
                      <a:gd name="T3" fmla="*/ 54 h 134"/>
                      <a:gd name="T4" fmla="*/ 183 w 189"/>
                      <a:gd name="T5" fmla="*/ 52 h 134"/>
                      <a:gd name="T6" fmla="*/ 174 w 189"/>
                      <a:gd name="T7" fmla="*/ 49 h 134"/>
                      <a:gd name="T8" fmla="*/ 149 w 189"/>
                      <a:gd name="T9" fmla="*/ 34 h 134"/>
                      <a:gd name="T10" fmla="*/ 100 w 189"/>
                      <a:gd name="T11" fmla="*/ 7 h 134"/>
                      <a:gd name="T12" fmla="*/ 100 w 189"/>
                      <a:gd name="T13" fmla="*/ 7 h 134"/>
                      <a:gd name="T14" fmla="*/ 87 w 189"/>
                      <a:gd name="T15" fmla="*/ 2 h 134"/>
                      <a:gd name="T16" fmla="*/ 77 w 189"/>
                      <a:gd name="T17" fmla="*/ 0 h 134"/>
                      <a:gd name="T18" fmla="*/ 67 w 189"/>
                      <a:gd name="T19" fmla="*/ 0 h 134"/>
                      <a:gd name="T20" fmla="*/ 73 w 189"/>
                      <a:gd name="T21" fmla="*/ 27 h 134"/>
                      <a:gd name="T22" fmla="*/ 0 w 189"/>
                      <a:gd name="T23" fmla="*/ 54 h 134"/>
                      <a:gd name="T24" fmla="*/ 67 w 189"/>
                      <a:gd name="T25" fmla="*/ 101 h 134"/>
                      <a:gd name="T26" fmla="*/ 47 w 189"/>
                      <a:gd name="T27" fmla="*/ 134 h 134"/>
                      <a:gd name="T28" fmla="*/ 47 w 189"/>
                      <a:gd name="T29" fmla="*/ 134 h 134"/>
                      <a:gd name="T30" fmla="*/ 87 w 189"/>
                      <a:gd name="T31" fmla="*/ 129 h 134"/>
                      <a:gd name="T32" fmla="*/ 119 w 189"/>
                      <a:gd name="T33" fmla="*/ 124 h 134"/>
                      <a:gd name="T34" fmla="*/ 141 w 189"/>
                      <a:gd name="T35" fmla="*/ 121 h 134"/>
                      <a:gd name="T36" fmla="*/ 141 w 189"/>
                      <a:gd name="T37" fmla="*/ 121 h 134"/>
                      <a:gd name="T38" fmla="*/ 154 w 189"/>
                      <a:gd name="T39" fmla="*/ 116 h 134"/>
                      <a:gd name="T40" fmla="*/ 168 w 189"/>
                      <a:gd name="T41" fmla="*/ 109 h 134"/>
                      <a:gd name="T42" fmla="*/ 181 w 189"/>
                      <a:gd name="T43" fmla="*/ 101 h 134"/>
                      <a:gd name="T44" fmla="*/ 181 w 189"/>
                      <a:gd name="T45" fmla="*/ 101 h 134"/>
                      <a:gd name="T46" fmla="*/ 186 w 189"/>
                      <a:gd name="T47" fmla="*/ 77 h 134"/>
                      <a:gd name="T48" fmla="*/ 189 w 189"/>
                      <a:gd name="T49" fmla="*/ 60 h 134"/>
                      <a:gd name="T50" fmla="*/ 189 w 189"/>
                      <a:gd name="T51" fmla="*/ 55 h 134"/>
                      <a:gd name="T52" fmla="*/ 188 w 189"/>
                      <a:gd name="T53" fmla="*/ 54 h 134"/>
                      <a:gd name="T54" fmla="*/ 188 w 189"/>
                      <a:gd name="T55" fmla="*/ 54 h 1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</a:cxnLst>
                    <a:rect l="0" t="0" r="r" b="b"/>
                    <a:pathLst>
                      <a:path w="189" h="134">
                        <a:moveTo>
                          <a:pt x="188" y="54"/>
                        </a:moveTo>
                        <a:lnTo>
                          <a:pt x="188" y="54"/>
                        </a:lnTo>
                        <a:lnTo>
                          <a:pt x="183" y="52"/>
                        </a:lnTo>
                        <a:lnTo>
                          <a:pt x="174" y="49"/>
                        </a:lnTo>
                        <a:lnTo>
                          <a:pt x="149" y="34"/>
                        </a:lnTo>
                        <a:lnTo>
                          <a:pt x="100" y="7"/>
                        </a:lnTo>
                        <a:lnTo>
                          <a:pt x="100" y="7"/>
                        </a:lnTo>
                        <a:lnTo>
                          <a:pt x="87" y="2"/>
                        </a:lnTo>
                        <a:lnTo>
                          <a:pt x="77" y="0"/>
                        </a:lnTo>
                        <a:lnTo>
                          <a:pt x="67" y="0"/>
                        </a:lnTo>
                        <a:lnTo>
                          <a:pt x="73" y="27"/>
                        </a:lnTo>
                        <a:lnTo>
                          <a:pt x="0" y="54"/>
                        </a:lnTo>
                        <a:lnTo>
                          <a:pt x="67" y="101"/>
                        </a:lnTo>
                        <a:lnTo>
                          <a:pt x="47" y="134"/>
                        </a:lnTo>
                        <a:lnTo>
                          <a:pt x="47" y="134"/>
                        </a:lnTo>
                        <a:lnTo>
                          <a:pt x="87" y="129"/>
                        </a:lnTo>
                        <a:lnTo>
                          <a:pt x="119" y="124"/>
                        </a:lnTo>
                        <a:lnTo>
                          <a:pt x="141" y="121"/>
                        </a:lnTo>
                        <a:lnTo>
                          <a:pt x="141" y="121"/>
                        </a:lnTo>
                        <a:lnTo>
                          <a:pt x="154" y="116"/>
                        </a:lnTo>
                        <a:lnTo>
                          <a:pt x="168" y="109"/>
                        </a:lnTo>
                        <a:lnTo>
                          <a:pt x="181" y="101"/>
                        </a:lnTo>
                        <a:lnTo>
                          <a:pt x="181" y="101"/>
                        </a:lnTo>
                        <a:lnTo>
                          <a:pt x="186" y="77"/>
                        </a:lnTo>
                        <a:lnTo>
                          <a:pt x="189" y="60"/>
                        </a:lnTo>
                        <a:lnTo>
                          <a:pt x="189" y="55"/>
                        </a:lnTo>
                        <a:lnTo>
                          <a:pt x="188" y="54"/>
                        </a:lnTo>
                        <a:lnTo>
                          <a:pt x="188" y="54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2" name="Freeform 172">
                    <a:extLst>
                      <a:ext uri="{FF2B5EF4-FFF2-40B4-BE49-F238E27FC236}">
                        <a16:creationId xmlns:a16="http://schemas.microsoft.com/office/drawing/2014/main" id="{B1ED1FA2-6B9C-4BD9-8067-11C3CAB2F28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89" y="830"/>
                    <a:ext cx="161" cy="195"/>
                  </a:xfrm>
                  <a:custGeom>
                    <a:avLst/>
                    <a:gdLst>
                      <a:gd name="T0" fmla="*/ 67 w 161"/>
                      <a:gd name="T1" fmla="*/ 195 h 195"/>
                      <a:gd name="T2" fmla="*/ 0 w 161"/>
                      <a:gd name="T3" fmla="*/ 74 h 195"/>
                      <a:gd name="T4" fmla="*/ 47 w 161"/>
                      <a:gd name="T5" fmla="*/ 87 h 195"/>
                      <a:gd name="T6" fmla="*/ 67 w 161"/>
                      <a:gd name="T7" fmla="*/ 0 h 195"/>
                      <a:gd name="T8" fmla="*/ 114 w 161"/>
                      <a:gd name="T9" fmla="*/ 74 h 195"/>
                      <a:gd name="T10" fmla="*/ 161 w 161"/>
                      <a:gd name="T11" fmla="*/ 53 h 195"/>
                      <a:gd name="T12" fmla="*/ 128 w 161"/>
                      <a:gd name="T13" fmla="*/ 174 h 195"/>
                      <a:gd name="T14" fmla="*/ 67 w 161"/>
                      <a:gd name="T15" fmla="*/ 195 h 1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1" h="195">
                        <a:moveTo>
                          <a:pt x="67" y="195"/>
                        </a:moveTo>
                        <a:lnTo>
                          <a:pt x="0" y="74"/>
                        </a:lnTo>
                        <a:lnTo>
                          <a:pt x="47" y="87"/>
                        </a:lnTo>
                        <a:lnTo>
                          <a:pt x="67" y="0"/>
                        </a:lnTo>
                        <a:lnTo>
                          <a:pt x="114" y="74"/>
                        </a:lnTo>
                        <a:lnTo>
                          <a:pt x="161" y="53"/>
                        </a:lnTo>
                        <a:lnTo>
                          <a:pt x="128" y="174"/>
                        </a:lnTo>
                        <a:lnTo>
                          <a:pt x="67" y="195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3" name="Freeform 173">
                    <a:extLst>
                      <a:ext uri="{FF2B5EF4-FFF2-40B4-BE49-F238E27FC236}">
                        <a16:creationId xmlns:a16="http://schemas.microsoft.com/office/drawing/2014/main" id="{8664DFA7-F4A4-4594-ADED-6CE3257E8C0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91" y="830"/>
                    <a:ext cx="162" cy="195"/>
                  </a:xfrm>
                  <a:custGeom>
                    <a:avLst/>
                    <a:gdLst>
                      <a:gd name="T0" fmla="*/ 95 w 162"/>
                      <a:gd name="T1" fmla="*/ 195 h 195"/>
                      <a:gd name="T2" fmla="*/ 162 w 162"/>
                      <a:gd name="T3" fmla="*/ 74 h 195"/>
                      <a:gd name="T4" fmla="*/ 115 w 162"/>
                      <a:gd name="T5" fmla="*/ 87 h 195"/>
                      <a:gd name="T6" fmla="*/ 95 w 162"/>
                      <a:gd name="T7" fmla="*/ 0 h 195"/>
                      <a:gd name="T8" fmla="*/ 48 w 162"/>
                      <a:gd name="T9" fmla="*/ 74 h 195"/>
                      <a:gd name="T10" fmla="*/ 0 w 162"/>
                      <a:gd name="T11" fmla="*/ 53 h 195"/>
                      <a:gd name="T12" fmla="*/ 34 w 162"/>
                      <a:gd name="T13" fmla="*/ 174 h 195"/>
                      <a:gd name="T14" fmla="*/ 95 w 162"/>
                      <a:gd name="T15" fmla="*/ 195 h 1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162" h="195">
                        <a:moveTo>
                          <a:pt x="95" y="195"/>
                        </a:moveTo>
                        <a:lnTo>
                          <a:pt x="162" y="74"/>
                        </a:lnTo>
                        <a:lnTo>
                          <a:pt x="115" y="87"/>
                        </a:lnTo>
                        <a:lnTo>
                          <a:pt x="95" y="0"/>
                        </a:lnTo>
                        <a:lnTo>
                          <a:pt x="48" y="74"/>
                        </a:lnTo>
                        <a:lnTo>
                          <a:pt x="0" y="53"/>
                        </a:lnTo>
                        <a:lnTo>
                          <a:pt x="34" y="174"/>
                        </a:lnTo>
                        <a:lnTo>
                          <a:pt x="95" y="195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4" name="Freeform 174">
                    <a:extLst>
                      <a:ext uri="{FF2B5EF4-FFF2-40B4-BE49-F238E27FC236}">
                        <a16:creationId xmlns:a16="http://schemas.microsoft.com/office/drawing/2014/main" id="{78266CE8-2268-44B2-9616-F9D8AF0C37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36" y="984"/>
                    <a:ext cx="108" cy="108"/>
                  </a:xfrm>
                  <a:custGeom>
                    <a:avLst/>
                    <a:gdLst>
                      <a:gd name="T0" fmla="*/ 0 w 108"/>
                      <a:gd name="T1" fmla="*/ 54 h 108"/>
                      <a:gd name="T2" fmla="*/ 0 w 108"/>
                      <a:gd name="T3" fmla="*/ 54 h 108"/>
                      <a:gd name="T4" fmla="*/ 2 w 108"/>
                      <a:gd name="T5" fmla="*/ 44 h 108"/>
                      <a:gd name="T6" fmla="*/ 5 w 108"/>
                      <a:gd name="T7" fmla="*/ 34 h 108"/>
                      <a:gd name="T8" fmla="*/ 8 w 108"/>
                      <a:gd name="T9" fmla="*/ 24 h 108"/>
                      <a:gd name="T10" fmla="*/ 15 w 108"/>
                      <a:gd name="T11" fmla="*/ 15 h 108"/>
                      <a:gd name="T12" fmla="*/ 23 w 108"/>
                      <a:gd name="T13" fmla="*/ 9 h 108"/>
                      <a:gd name="T14" fmla="*/ 34 w 108"/>
                      <a:gd name="T15" fmla="*/ 5 h 108"/>
                      <a:gd name="T16" fmla="*/ 44 w 108"/>
                      <a:gd name="T17" fmla="*/ 2 h 108"/>
                      <a:gd name="T18" fmla="*/ 54 w 108"/>
                      <a:gd name="T19" fmla="*/ 0 h 108"/>
                      <a:gd name="T20" fmla="*/ 54 w 108"/>
                      <a:gd name="T21" fmla="*/ 0 h 108"/>
                      <a:gd name="T22" fmla="*/ 64 w 108"/>
                      <a:gd name="T23" fmla="*/ 2 h 108"/>
                      <a:gd name="T24" fmla="*/ 74 w 108"/>
                      <a:gd name="T25" fmla="*/ 5 h 108"/>
                      <a:gd name="T26" fmla="*/ 84 w 108"/>
                      <a:gd name="T27" fmla="*/ 9 h 108"/>
                      <a:gd name="T28" fmla="*/ 92 w 108"/>
                      <a:gd name="T29" fmla="*/ 15 h 108"/>
                      <a:gd name="T30" fmla="*/ 99 w 108"/>
                      <a:gd name="T31" fmla="*/ 24 h 108"/>
                      <a:gd name="T32" fmla="*/ 102 w 108"/>
                      <a:gd name="T33" fmla="*/ 34 h 108"/>
                      <a:gd name="T34" fmla="*/ 106 w 108"/>
                      <a:gd name="T35" fmla="*/ 44 h 108"/>
                      <a:gd name="T36" fmla="*/ 108 w 108"/>
                      <a:gd name="T37" fmla="*/ 54 h 108"/>
                      <a:gd name="T38" fmla="*/ 108 w 108"/>
                      <a:gd name="T39" fmla="*/ 54 h 108"/>
                      <a:gd name="T40" fmla="*/ 106 w 108"/>
                      <a:gd name="T41" fmla="*/ 64 h 108"/>
                      <a:gd name="T42" fmla="*/ 102 w 108"/>
                      <a:gd name="T43" fmla="*/ 74 h 108"/>
                      <a:gd name="T44" fmla="*/ 99 w 108"/>
                      <a:gd name="T45" fmla="*/ 84 h 108"/>
                      <a:gd name="T46" fmla="*/ 92 w 108"/>
                      <a:gd name="T47" fmla="*/ 93 h 108"/>
                      <a:gd name="T48" fmla="*/ 84 w 108"/>
                      <a:gd name="T49" fmla="*/ 99 h 108"/>
                      <a:gd name="T50" fmla="*/ 74 w 108"/>
                      <a:gd name="T51" fmla="*/ 103 h 108"/>
                      <a:gd name="T52" fmla="*/ 64 w 108"/>
                      <a:gd name="T53" fmla="*/ 106 h 108"/>
                      <a:gd name="T54" fmla="*/ 54 w 108"/>
                      <a:gd name="T55" fmla="*/ 108 h 108"/>
                      <a:gd name="T56" fmla="*/ 54 w 108"/>
                      <a:gd name="T57" fmla="*/ 108 h 108"/>
                      <a:gd name="T58" fmla="*/ 44 w 108"/>
                      <a:gd name="T59" fmla="*/ 106 h 108"/>
                      <a:gd name="T60" fmla="*/ 34 w 108"/>
                      <a:gd name="T61" fmla="*/ 103 h 108"/>
                      <a:gd name="T62" fmla="*/ 23 w 108"/>
                      <a:gd name="T63" fmla="*/ 99 h 108"/>
                      <a:gd name="T64" fmla="*/ 15 w 108"/>
                      <a:gd name="T65" fmla="*/ 93 h 108"/>
                      <a:gd name="T66" fmla="*/ 8 w 108"/>
                      <a:gd name="T67" fmla="*/ 84 h 108"/>
                      <a:gd name="T68" fmla="*/ 5 w 108"/>
                      <a:gd name="T69" fmla="*/ 74 h 108"/>
                      <a:gd name="T70" fmla="*/ 2 w 108"/>
                      <a:gd name="T71" fmla="*/ 64 h 108"/>
                      <a:gd name="T72" fmla="*/ 0 w 108"/>
                      <a:gd name="T73" fmla="*/ 54 h 108"/>
                      <a:gd name="T74" fmla="*/ 0 w 108"/>
                      <a:gd name="T75" fmla="*/ 54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08" h="108">
                        <a:moveTo>
                          <a:pt x="0" y="54"/>
                        </a:moveTo>
                        <a:lnTo>
                          <a:pt x="0" y="54"/>
                        </a:lnTo>
                        <a:lnTo>
                          <a:pt x="2" y="44"/>
                        </a:lnTo>
                        <a:lnTo>
                          <a:pt x="5" y="34"/>
                        </a:lnTo>
                        <a:lnTo>
                          <a:pt x="8" y="24"/>
                        </a:lnTo>
                        <a:lnTo>
                          <a:pt x="15" y="15"/>
                        </a:lnTo>
                        <a:lnTo>
                          <a:pt x="23" y="9"/>
                        </a:lnTo>
                        <a:lnTo>
                          <a:pt x="34" y="5"/>
                        </a:lnTo>
                        <a:lnTo>
                          <a:pt x="44" y="2"/>
                        </a:lnTo>
                        <a:lnTo>
                          <a:pt x="54" y="0"/>
                        </a:lnTo>
                        <a:lnTo>
                          <a:pt x="54" y="0"/>
                        </a:lnTo>
                        <a:lnTo>
                          <a:pt x="64" y="2"/>
                        </a:lnTo>
                        <a:lnTo>
                          <a:pt x="74" y="5"/>
                        </a:lnTo>
                        <a:lnTo>
                          <a:pt x="84" y="9"/>
                        </a:lnTo>
                        <a:lnTo>
                          <a:pt x="92" y="15"/>
                        </a:lnTo>
                        <a:lnTo>
                          <a:pt x="99" y="24"/>
                        </a:lnTo>
                        <a:lnTo>
                          <a:pt x="102" y="34"/>
                        </a:lnTo>
                        <a:lnTo>
                          <a:pt x="106" y="44"/>
                        </a:lnTo>
                        <a:lnTo>
                          <a:pt x="108" y="54"/>
                        </a:lnTo>
                        <a:lnTo>
                          <a:pt x="108" y="54"/>
                        </a:lnTo>
                        <a:lnTo>
                          <a:pt x="106" y="64"/>
                        </a:lnTo>
                        <a:lnTo>
                          <a:pt x="102" y="74"/>
                        </a:lnTo>
                        <a:lnTo>
                          <a:pt x="99" y="84"/>
                        </a:lnTo>
                        <a:lnTo>
                          <a:pt x="92" y="93"/>
                        </a:lnTo>
                        <a:lnTo>
                          <a:pt x="84" y="99"/>
                        </a:lnTo>
                        <a:lnTo>
                          <a:pt x="74" y="103"/>
                        </a:lnTo>
                        <a:lnTo>
                          <a:pt x="64" y="106"/>
                        </a:lnTo>
                        <a:lnTo>
                          <a:pt x="54" y="108"/>
                        </a:lnTo>
                        <a:lnTo>
                          <a:pt x="54" y="108"/>
                        </a:lnTo>
                        <a:lnTo>
                          <a:pt x="44" y="106"/>
                        </a:lnTo>
                        <a:lnTo>
                          <a:pt x="34" y="103"/>
                        </a:lnTo>
                        <a:lnTo>
                          <a:pt x="23" y="99"/>
                        </a:lnTo>
                        <a:lnTo>
                          <a:pt x="15" y="93"/>
                        </a:lnTo>
                        <a:lnTo>
                          <a:pt x="8" y="84"/>
                        </a:lnTo>
                        <a:lnTo>
                          <a:pt x="5" y="74"/>
                        </a:lnTo>
                        <a:lnTo>
                          <a:pt x="2" y="64"/>
                        </a:lnTo>
                        <a:lnTo>
                          <a:pt x="0" y="54"/>
                        </a:lnTo>
                        <a:lnTo>
                          <a:pt x="0" y="54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5" name="Freeform 175">
                    <a:extLst>
                      <a:ext uri="{FF2B5EF4-FFF2-40B4-BE49-F238E27FC236}">
                        <a16:creationId xmlns:a16="http://schemas.microsoft.com/office/drawing/2014/main" id="{F938A920-19E3-4482-BF55-23FD4807E31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85" y="991"/>
                    <a:ext cx="107" cy="107"/>
                  </a:xfrm>
                  <a:custGeom>
                    <a:avLst/>
                    <a:gdLst>
                      <a:gd name="T0" fmla="*/ 0 w 107"/>
                      <a:gd name="T1" fmla="*/ 54 h 107"/>
                      <a:gd name="T2" fmla="*/ 0 w 107"/>
                      <a:gd name="T3" fmla="*/ 54 h 107"/>
                      <a:gd name="T4" fmla="*/ 1 w 107"/>
                      <a:gd name="T5" fmla="*/ 44 h 107"/>
                      <a:gd name="T6" fmla="*/ 5 w 107"/>
                      <a:gd name="T7" fmla="*/ 34 h 107"/>
                      <a:gd name="T8" fmla="*/ 8 w 107"/>
                      <a:gd name="T9" fmla="*/ 23 h 107"/>
                      <a:gd name="T10" fmla="*/ 15 w 107"/>
                      <a:gd name="T11" fmla="*/ 15 h 107"/>
                      <a:gd name="T12" fmla="*/ 23 w 107"/>
                      <a:gd name="T13" fmla="*/ 8 h 107"/>
                      <a:gd name="T14" fmla="*/ 33 w 107"/>
                      <a:gd name="T15" fmla="*/ 5 h 107"/>
                      <a:gd name="T16" fmla="*/ 43 w 107"/>
                      <a:gd name="T17" fmla="*/ 2 h 107"/>
                      <a:gd name="T18" fmla="*/ 54 w 107"/>
                      <a:gd name="T19" fmla="*/ 0 h 107"/>
                      <a:gd name="T20" fmla="*/ 54 w 107"/>
                      <a:gd name="T21" fmla="*/ 0 h 107"/>
                      <a:gd name="T22" fmla="*/ 64 w 107"/>
                      <a:gd name="T23" fmla="*/ 2 h 107"/>
                      <a:gd name="T24" fmla="*/ 74 w 107"/>
                      <a:gd name="T25" fmla="*/ 5 h 107"/>
                      <a:gd name="T26" fmla="*/ 84 w 107"/>
                      <a:gd name="T27" fmla="*/ 8 h 107"/>
                      <a:gd name="T28" fmla="*/ 92 w 107"/>
                      <a:gd name="T29" fmla="*/ 15 h 107"/>
                      <a:gd name="T30" fmla="*/ 99 w 107"/>
                      <a:gd name="T31" fmla="*/ 23 h 107"/>
                      <a:gd name="T32" fmla="*/ 102 w 107"/>
                      <a:gd name="T33" fmla="*/ 34 h 107"/>
                      <a:gd name="T34" fmla="*/ 106 w 107"/>
                      <a:gd name="T35" fmla="*/ 44 h 107"/>
                      <a:gd name="T36" fmla="*/ 107 w 107"/>
                      <a:gd name="T37" fmla="*/ 54 h 107"/>
                      <a:gd name="T38" fmla="*/ 107 w 107"/>
                      <a:gd name="T39" fmla="*/ 54 h 107"/>
                      <a:gd name="T40" fmla="*/ 106 w 107"/>
                      <a:gd name="T41" fmla="*/ 64 h 107"/>
                      <a:gd name="T42" fmla="*/ 102 w 107"/>
                      <a:gd name="T43" fmla="*/ 74 h 107"/>
                      <a:gd name="T44" fmla="*/ 99 w 107"/>
                      <a:gd name="T45" fmla="*/ 84 h 107"/>
                      <a:gd name="T46" fmla="*/ 92 w 107"/>
                      <a:gd name="T47" fmla="*/ 92 h 107"/>
                      <a:gd name="T48" fmla="*/ 84 w 107"/>
                      <a:gd name="T49" fmla="*/ 99 h 107"/>
                      <a:gd name="T50" fmla="*/ 74 w 107"/>
                      <a:gd name="T51" fmla="*/ 102 h 107"/>
                      <a:gd name="T52" fmla="*/ 64 w 107"/>
                      <a:gd name="T53" fmla="*/ 106 h 107"/>
                      <a:gd name="T54" fmla="*/ 54 w 107"/>
                      <a:gd name="T55" fmla="*/ 107 h 107"/>
                      <a:gd name="T56" fmla="*/ 54 w 107"/>
                      <a:gd name="T57" fmla="*/ 107 h 107"/>
                      <a:gd name="T58" fmla="*/ 43 w 107"/>
                      <a:gd name="T59" fmla="*/ 106 h 107"/>
                      <a:gd name="T60" fmla="*/ 33 w 107"/>
                      <a:gd name="T61" fmla="*/ 102 h 107"/>
                      <a:gd name="T62" fmla="*/ 23 w 107"/>
                      <a:gd name="T63" fmla="*/ 99 h 107"/>
                      <a:gd name="T64" fmla="*/ 15 w 107"/>
                      <a:gd name="T65" fmla="*/ 92 h 107"/>
                      <a:gd name="T66" fmla="*/ 8 w 107"/>
                      <a:gd name="T67" fmla="*/ 84 h 107"/>
                      <a:gd name="T68" fmla="*/ 5 w 107"/>
                      <a:gd name="T69" fmla="*/ 74 h 107"/>
                      <a:gd name="T70" fmla="*/ 1 w 107"/>
                      <a:gd name="T71" fmla="*/ 64 h 107"/>
                      <a:gd name="T72" fmla="*/ 0 w 107"/>
                      <a:gd name="T73" fmla="*/ 54 h 107"/>
                      <a:gd name="T74" fmla="*/ 0 w 107"/>
                      <a:gd name="T75" fmla="*/ 54 h 1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07" h="107">
                        <a:moveTo>
                          <a:pt x="0" y="54"/>
                        </a:moveTo>
                        <a:lnTo>
                          <a:pt x="0" y="54"/>
                        </a:lnTo>
                        <a:lnTo>
                          <a:pt x="1" y="44"/>
                        </a:lnTo>
                        <a:lnTo>
                          <a:pt x="5" y="34"/>
                        </a:lnTo>
                        <a:lnTo>
                          <a:pt x="8" y="23"/>
                        </a:lnTo>
                        <a:lnTo>
                          <a:pt x="15" y="15"/>
                        </a:lnTo>
                        <a:lnTo>
                          <a:pt x="23" y="8"/>
                        </a:lnTo>
                        <a:lnTo>
                          <a:pt x="33" y="5"/>
                        </a:lnTo>
                        <a:lnTo>
                          <a:pt x="43" y="2"/>
                        </a:lnTo>
                        <a:lnTo>
                          <a:pt x="54" y="0"/>
                        </a:lnTo>
                        <a:lnTo>
                          <a:pt x="54" y="0"/>
                        </a:lnTo>
                        <a:lnTo>
                          <a:pt x="64" y="2"/>
                        </a:lnTo>
                        <a:lnTo>
                          <a:pt x="74" y="5"/>
                        </a:lnTo>
                        <a:lnTo>
                          <a:pt x="84" y="8"/>
                        </a:lnTo>
                        <a:lnTo>
                          <a:pt x="92" y="15"/>
                        </a:lnTo>
                        <a:lnTo>
                          <a:pt x="99" y="23"/>
                        </a:lnTo>
                        <a:lnTo>
                          <a:pt x="102" y="34"/>
                        </a:lnTo>
                        <a:lnTo>
                          <a:pt x="106" y="44"/>
                        </a:lnTo>
                        <a:lnTo>
                          <a:pt x="107" y="54"/>
                        </a:lnTo>
                        <a:lnTo>
                          <a:pt x="107" y="54"/>
                        </a:lnTo>
                        <a:lnTo>
                          <a:pt x="106" y="64"/>
                        </a:lnTo>
                        <a:lnTo>
                          <a:pt x="102" y="74"/>
                        </a:lnTo>
                        <a:lnTo>
                          <a:pt x="99" y="84"/>
                        </a:lnTo>
                        <a:lnTo>
                          <a:pt x="92" y="92"/>
                        </a:lnTo>
                        <a:lnTo>
                          <a:pt x="84" y="99"/>
                        </a:lnTo>
                        <a:lnTo>
                          <a:pt x="74" y="102"/>
                        </a:lnTo>
                        <a:lnTo>
                          <a:pt x="64" y="106"/>
                        </a:lnTo>
                        <a:lnTo>
                          <a:pt x="54" y="107"/>
                        </a:lnTo>
                        <a:lnTo>
                          <a:pt x="54" y="107"/>
                        </a:lnTo>
                        <a:lnTo>
                          <a:pt x="43" y="106"/>
                        </a:lnTo>
                        <a:lnTo>
                          <a:pt x="33" y="102"/>
                        </a:lnTo>
                        <a:lnTo>
                          <a:pt x="23" y="99"/>
                        </a:lnTo>
                        <a:lnTo>
                          <a:pt x="15" y="92"/>
                        </a:lnTo>
                        <a:lnTo>
                          <a:pt x="8" y="84"/>
                        </a:lnTo>
                        <a:lnTo>
                          <a:pt x="5" y="74"/>
                        </a:lnTo>
                        <a:lnTo>
                          <a:pt x="1" y="64"/>
                        </a:lnTo>
                        <a:lnTo>
                          <a:pt x="0" y="54"/>
                        </a:lnTo>
                        <a:lnTo>
                          <a:pt x="0" y="54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6" name="Freeform 176">
                    <a:extLst>
                      <a:ext uri="{FF2B5EF4-FFF2-40B4-BE49-F238E27FC236}">
                        <a16:creationId xmlns:a16="http://schemas.microsoft.com/office/drawing/2014/main" id="{9D70468B-F3DA-427B-A545-3F9ADBA72F2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074" y="1119"/>
                    <a:ext cx="84" cy="94"/>
                  </a:xfrm>
                  <a:custGeom>
                    <a:avLst/>
                    <a:gdLst>
                      <a:gd name="T0" fmla="*/ 12 w 84"/>
                      <a:gd name="T1" fmla="*/ 30 h 94"/>
                      <a:gd name="T2" fmla="*/ 12 w 84"/>
                      <a:gd name="T3" fmla="*/ 30 h 94"/>
                      <a:gd name="T4" fmla="*/ 18 w 84"/>
                      <a:gd name="T5" fmla="*/ 21 h 94"/>
                      <a:gd name="T6" fmla="*/ 25 w 84"/>
                      <a:gd name="T7" fmla="*/ 15 h 94"/>
                      <a:gd name="T8" fmla="*/ 33 w 84"/>
                      <a:gd name="T9" fmla="*/ 8 h 94"/>
                      <a:gd name="T10" fmla="*/ 42 w 84"/>
                      <a:gd name="T11" fmla="*/ 5 h 94"/>
                      <a:gd name="T12" fmla="*/ 50 w 84"/>
                      <a:gd name="T13" fmla="*/ 1 h 94"/>
                      <a:gd name="T14" fmla="*/ 59 w 84"/>
                      <a:gd name="T15" fmla="*/ 0 h 94"/>
                      <a:gd name="T16" fmla="*/ 65 w 84"/>
                      <a:gd name="T17" fmla="*/ 1 h 94"/>
                      <a:gd name="T18" fmla="*/ 72 w 84"/>
                      <a:gd name="T19" fmla="*/ 3 h 94"/>
                      <a:gd name="T20" fmla="*/ 72 w 84"/>
                      <a:gd name="T21" fmla="*/ 3 h 94"/>
                      <a:gd name="T22" fmla="*/ 77 w 84"/>
                      <a:gd name="T23" fmla="*/ 8 h 94"/>
                      <a:gd name="T24" fmla="*/ 82 w 84"/>
                      <a:gd name="T25" fmla="*/ 13 h 94"/>
                      <a:gd name="T26" fmla="*/ 84 w 84"/>
                      <a:gd name="T27" fmla="*/ 20 h 94"/>
                      <a:gd name="T28" fmla="*/ 84 w 84"/>
                      <a:gd name="T29" fmla="*/ 28 h 94"/>
                      <a:gd name="T30" fmla="*/ 84 w 84"/>
                      <a:gd name="T31" fmla="*/ 37 h 94"/>
                      <a:gd name="T32" fmla="*/ 82 w 84"/>
                      <a:gd name="T33" fmla="*/ 45 h 94"/>
                      <a:gd name="T34" fmla="*/ 77 w 84"/>
                      <a:gd name="T35" fmla="*/ 55 h 94"/>
                      <a:gd name="T36" fmla="*/ 72 w 84"/>
                      <a:gd name="T37" fmla="*/ 63 h 94"/>
                      <a:gd name="T38" fmla="*/ 72 w 84"/>
                      <a:gd name="T39" fmla="*/ 63 h 94"/>
                      <a:gd name="T40" fmla="*/ 65 w 84"/>
                      <a:gd name="T41" fmla="*/ 72 h 94"/>
                      <a:gd name="T42" fmla="*/ 59 w 84"/>
                      <a:gd name="T43" fmla="*/ 79 h 94"/>
                      <a:gd name="T44" fmla="*/ 50 w 84"/>
                      <a:gd name="T45" fmla="*/ 85 h 94"/>
                      <a:gd name="T46" fmla="*/ 42 w 84"/>
                      <a:gd name="T47" fmla="*/ 89 h 94"/>
                      <a:gd name="T48" fmla="*/ 33 w 84"/>
                      <a:gd name="T49" fmla="*/ 92 h 94"/>
                      <a:gd name="T50" fmla="*/ 25 w 84"/>
                      <a:gd name="T51" fmla="*/ 94 h 94"/>
                      <a:gd name="T52" fmla="*/ 18 w 84"/>
                      <a:gd name="T53" fmla="*/ 92 h 94"/>
                      <a:gd name="T54" fmla="*/ 12 w 84"/>
                      <a:gd name="T55" fmla="*/ 90 h 94"/>
                      <a:gd name="T56" fmla="*/ 12 w 84"/>
                      <a:gd name="T57" fmla="*/ 90 h 94"/>
                      <a:gd name="T58" fmla="*/ 7 w 84"/>
                      <a:gd name="T59" fmla="*/ 85 h 94"/>
                      <a:gd name="T60" fmla="*/ 2 w 84"/>
                      <a:gd name="T61" fmla="*/ 80 h 94"/>
                      <a:gd name="T62" fmla="*/ 0 w 84"/>
                      <a:gd name="T63" fmla="*/ 74 h 94"/>
                      <a:gd name="T64" fmla="*/ 0 w 84"/>
                      <a:gd name="T65" fmla="*/ 65 h 94"/>
                      <a:gd name="T66" fmla="*/ 0 w 84"/>
                      <a:gd name="T67" fmla="*/ 57 h 94"/>
                      <a:gd name="T68" fmla="*/ 2 w 84"/>
                      <a:gd name="T69" fmla="*/ 48 h 94"/>
                      <a:gd name="T70" fmla="*/ 7 w 84"/>
                      <a:gd name="T71" fmla="*/ 38 h 94"/>
                      <a:gd name="T72" fmla="*/ 12 w 84"/>
                      <a:gd name="T73" fmla="*/ 30 h 94"/>
                      <a:gd name="T74" fmla="*/ 12 w 84"/>
                      <a:gd name="T75" fmla="*/ 30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84" h="94">
                        <a:moveTo>
                          <a:pt x="12" y="30"/>
                        </a:moveTo>
                        <a:lnTo>
                          <a:pt x="12" y="30"/>
                        </a:lnTo>
                        <a:lnTo>
                          <a:pt x="18" y="21"/>
                        </a:lnTo>
                        <a:lnTo>
                          <a:pt x="25" y="15"/>
                        </a:lnTo>
                        <a:lnTo>
                          <a:pt x="33" y="8"/>
                        </a:lnTo>
                        <a:lnTo>
                          <a:pt x="42" y="5"/>
                        </a:lnTo>
                        <a:lnTo>
                          <a:pt x="50" y="1"/>
                        </a:lnTo>
                        <a:lnTo>
                          <a:pt x="59" y="0"/>
                        </a:lnTo>
                        <a:lnTo>
                          <a:pt x="65" y="1"/>
                        </a:lnTo>
                        <a:lnTo>
                          <a:pt x="72" y="3"/>
                        </a:lnTo>
                        <a:lnTo>
                          <a:pt x="72" y="3"/>
                        </a:lnTo>
                        <a:lnTo>
                          <a:pt x="77" y="8"/>
                        </a:lnTo>
                        <a:lnTo>
                          <a:pt x="82" y="13"/>
                        </a:lnTo>
                        <a:lnTo>
                          <a:pt x="84" y="20"/>
                        </a:lnTo>
                        <a:lnTo>
                          <a:pt x="84" y="28"/>
                        </a:lnTo>
                        <a:lnTo>
                          <a:pt x="84" y="37"/>
                        </a:lnTo>
                        <a:lnTo>
                          <a:pt x="82" y="45"/>
                        </a:lnTo>
                        <a:lnTo>
                          <a:pt x="77" y="55"/>
                        </a:lnTo>
                        <a:lnTo>
                          <a:pt x="72" y="63"/>
                        </a:lnTo>
                        <a:lnTo>
                          <a:pt x="72" y="63"/>
                        </a:lnTo>
                        <a:lnTo>
                          <a:pt x="65" y="72"/>
                        </a:lnTo>
                        <a:lnTo>
                          <a:pt x="59" y="79"/>
                        </a:lnTo>
                        <a:lnTo>
                          <a:pt x="50" y="85"/>
                        </a:lnTo>
                        <a:lnTo>
                          <a:pt x="42" y="89"/>
                        </a:lnTo>
                        <a:lnTo>
                          <a:pt x="33" y="92"/>
                        </a:lnTo>
                        <a:lnTo>
                          <a:pt x="25" y="94"/>
                        </a:lnTo>
                        <a:lnTo>
                          <a:pt x="18" y="92"/>
                        </a:lnTo>
                        <a:lnTo>
                          <a:pt x="12" y="90"/>
                        </a:lnTo>
                        <a:lnTo>
                          <a:pt x="12" y="90"/>
                        </a:lnTo>
                        <a:lnTo>
                          <a:pt x="7" y="85"/>
                        </a:lnTo>
                        <a:lnTo>
                          <a:pt x="2" y="80"/>
                        </a:lnTo>
                        <a:lnTo>
                          <a:pt x="0" y="74"/>
                        </a:lnTo>
                        <a:lnTo>
                          <a:pt x="0" y="65"/>
                        </a:lnTo>
                        <a:lnTo>
                          <a:pt x="0" y="57"/>
                        </a:lnTo>
                        <a:lnTo>
                          <a:pt x="2" y="48"/>
                        </a:lnTo>
                        <a:lnTo>
                          <a:pt x="7" y="38"/>
                        </a:lnTo>
                        <a:lnTo>
                          <a:pt x="12" y="30"/>
                        </a:lnTo>
                        <a:lnTo>
                          <a:pt x="12" y="30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7" name="Freeform 177">
                    <a:extLst>
                      <a:ext uri="{FF2B5EF4-FFF2-40B4-BE49-F238E27FC236}">
                        <a16:creationId xmlns:a16="http://schemas.microsoft.com/office/drawing/2014/main" id="{1B54BDC0-2B01-4541-A0E0-D9D9FF50D09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77" y="1112"/>
                    <a:ext cx="84" cy="94"/>
                  </a:xfrm>
                  <a:custGeom>
                    <a:avLst/>
                    <a:gdLst>
                      <a:gd name="T0" fmla="*/ 72 w 84"/>
                      <a:gd name="T1" fmla="*/ 30 h 94"/>
                      <a:gd name="T2" fmla="*/ 72 w 84"/>
                      <a:gd name="T3" fmla="*/ 30 h 94"/>
                      <a:gd name="T4" fmla="*/ 66 w 84"/>
                      <a:gd name="T5" fmla="*/ 22 h 94"/>
                      <a:gd name="T6" fmla="*/ 59 w 84"/>
                      <a:gd name="T7" fmla="*/ 15 h 94"/>
                      <a:gd name="T8" fmla="*/ 51 w 84"/>
                      <a:gd name="T9" fmla="*/ 8 h 94"/>
                      <a:gd name="T10" fmla="*/ 42 w 84"/>
                      <a:gd name="T11" fmla="*/ 5 h 94"/>
                      <a:gd name="T12" fmla="*/ 34 w 84"/>
                      <a:gd name="T13" fmla="*/ 2 h 94"/>
                      <a:gd name="T14" fmla="*/ 25 w 84"/>
                      <a:gd name="T15" fmla="*/ 0 h 94"/>
                      <a:gd name="T16" fmla="*/ 19 w 84"/>
                      <a:gd name="T17" fmla="*/ 2 h 94"/>
                      <a:gd name="T18" fmla="*/ 12 w 84"/>
                      <a:gd name="T19" fmla="*/ 3 h 94"/>
                      <a:gd name="T20" fmla="*/ 12 w 84"/>
                      <a:gd name="T21" fmla="*/ 3 h 94"/>
                      <a:gd name="T22" fmla="*/ 7 w 84"/>
                      <a:gd name="T23" fmla="*/ 8 h 94"/>
                      <a:gd name="T24" fmla="*/ 2 w 84"/>
                      <a:gd name="T25" fmla="*/ 13 h 94"/>
                      <a:gd name="T26" fmla="*/ 0 w 84"/>
                      <a:gd name="T27" fmla="*/ 20 h 94"/>
                      <a:gd name="T28" fmla="*/ 0 w 84"/>
                      <a:gd name="T29" fmla="*/ 28 h 94"/>
                      <a:gd name="T30" fmla="*/ 0 w 84"/>
                      <a:gd name="T31" fmla="*/ 37 h 94"/>
                      <a:gd name="T32" fmla="*/ 2 w 84"/>
                      <a:gd name="T33" fmla="*/ 45 h 94"/>
                      <a:gd name="T34" fmla="*/ 7 w 84"/>
                      <a:gd name="T35" fmla="*/ 55 h 94"/>
                      <a:gd name="T36" fmla="*/ 12 w 84"/>
                      <a:gd name="T37" fmla="*/ 64 h 94"/>
                      <a:gd name="T38" fmla="*/ 12 w 84"/>
                      <a:gd name="T39" fmla="*/ 64 h 94"/>
                      <a:gd name="T40" fmla="*/ 19 w 84"/>
                      <a:gd name="T41" fmla="*/ 72 h 94"/>
                      <a:gd name="T42" fmla="*/ 25 w 84"/>
                      <a:gd name="T43" fmla="*/ 79 h 94"/>
                      <a:gd name="T44" fmla="*/ 34 w 84"/>
                      <a:gd name="T45" fmla="*/ 86 h 94"/>
                      <a:gd name="T46" fmla="*/ 42 w 84"/>
                      <a:gd name="T47" fmla="*/ 89 h 94"/>
                      <a:gd name="T48" fmla="*/ 51 w 84"/>
                      <a:gd name="T49" fmla="*/ 92 h 94"/>
                      <a:gd name="T50" fmla="*/ 59 w 84"/>
                      <a:gd name="T51" fmla="*/ 94 h 94"/>
                      <a:gd name="T52" fmla="*/ 66 w 84"/>
                      <a:gd name="T53" fmla="*/ 92 h 94"/>
                      <a:gd name="T54" fmla="*/ 72 w 84"/>
                      <a:gd name="T55" fmla="*/ 91 h 94"/>
                      <a:gd name="T56" fmla="*/ 72 w 84"/>
                      <a:gd name="T57" fmla="*/ 91 h 94"/>
                      <a:gd name="T58" fmla="*/ 77 w 84"/>
                      <a:gd name="T59" fmla="*/ 86 h 94"/>
                      <a:gd name="T60" fmla="*/ 82 w 84"/>
                      <a:gd name="T61" fmla="*/ 81 h 94"/>
                      <a:gd name="T62" fmla="*/ 84 w 84"/>
                      <a:gd name="T63" fmla="*/ 74 h 94"/>
                      <a:gd name="T64" fmla="*/ 84 w 84"/>
                      <a:gd name="T65" fmla="*/ 65 h 94"/>
                      <a:gd name="T66" fmla="*/ 84 w 84"/>
                      <a:gd name="T67" fmla="*/ 57 h 94"/>
                      <a:gd name="T68" fmla="*/ 82 w 84"/>
                      <a:gd name="T69" fmla="*/ 49 h 94"/>
                      <a:gd name="T70" fmla="*/ 77 w 84"/>
                      <a:gd name="T71" fmla="*/ 39 h 94"/>
                      <a:gd name="T72" fmla="*/ 72 w 84"/>
                      <a:gd name="T73" fmla="*/ 30 h 94"/>
                      <a:gd name="T74" fmla="*/ 72 w 84"/>
                      <a:gd name="T75" fmla="*/ 30 h 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84" h="94">
                        <a:moveTo>
                          <a:pt x="72" y="30"/>
                        </a:moveTo>
                        <a:lnTo>
                          <a:pt x="72" y="30"/>
                        </a:lnTo>
                        <a:lnTo>
                          <a:pt x="66" y="22"/>
                        </a:lnTo>
                        <a:lnTo>
                          <a:pt x="59" y="15"/>
                        </a:lnTo>
                        <a:lnTo>
                          <a:pt x="51" y="8"/>
                        </a:lnTo>
                        <a:lnTo>
                          <a:pt x="42" y="5"/>
                        </a:lnTo>
                        <a:lnTo>
                          <a:pt x="34" y="2"/>
                        </a:lnTo>
                        <a:lnTo>
                          <a:pt x="25" y="0"/>
                        </a:lnTo>
                        <a:lnTo>
                          <a:pt x="19" y="2"/>
                        </a:lnTo>
                        <a:lnTo>
                          <a:pt x="12" y="3"/>
                        </a:lnTo>
                        <a:lnTo>
                          <a:pt x="12" y="3"/>
                        </a:lnTo>
                        <a:lnTo>
                          <a:pt x="7" y="8"/>
                        </a:lnTo>
                        <a:lnTo>
                          <a:pt x="2" y="13"/>
                        </a:lnTo>
                        <a:lnTo>
                          <a:pt x="0" y="20"/>
                        </a:lnTo>
                        <a:lnTo>
                          <a:pt x="0" y="28"/>
                        </a:lnTo>
                        <a:lnTo>
                          <a:pt x="0" y="37"/>
                        </a:lnTo>
                        <a:lnTo>
                          <a:pt x="2" y="45"/>
                        </a:lnTo>
                        <a:lnTo>
                          <a:pt x="7" y="55"/>
                        </a:lnTo>
                        <a:lnTo>
                          <a:pt x="12" y="64"/>
                        </a:lnTo>
                        <a:lnTo>
                          <a:pt x="12" y="64"/>
                        </a:lnTo>
                        <a:lnTo>
                          <a:pt x="19" y="72"/>
                        </a:lnTo>
                        <a:lnTo>
                          <a:pt x="25" y="79"/>
                        </a:lnTo>
                        <a:lnTo>
                          <a:pt x="34" y="86"/>
                        </a:lnTo>
                        <a:lnTo>
                          <a:pt x="42" y="89"/>
                        </a:lnTo>
                        <a:lnTo>
                          <a:pt x="51" y="92"/>
                        </a:lnTo>
                        <a:lnTo>
                          <a:pt x="59" y="94"/>
                        </a:lnTo>
                        <a:lnTo>
                          <a:pt x="66" y="92"/>
                        </a:lnTo>
                        <a:lnTo>
                          <a:pt x="72" y="91"/>
                        </a:lnTo>
                        <a:lnTo>
                          <a:pt x="72" y="91"/>
                        </a:lnTo>
                        <a:lnTo>
                          <a:pt x="77" y="86"/>
                        </a:lnTo>
                        <a:lnTo>
                          <a:pt x="82" y="81"/>
                        </a:lnTo>
                        <a:lnTo>
                          <a:pt x="84" y="74"/>
                        </a:lnTo>
                        <a:lnTo>
                          <a:pt x="84" y="65"/>
                        </a:lnTo>
                        <a:lnTo>
                          <a:pt x="84" y="57"/>
                        </a:lnTo>
                        <a:lnTo>
                          <a:pt x="82" y="49"/>
                        </a:lnTo>
                        <a:lnTo>
                          <a:pt x="77" y="39"/>
                        </a:lnTo>
                        <a:lnTo>
                          <a:pt x="72" y="30"/>
                        </a:lnTo>
                        <a:lnTo>
                          <a:pt x="72" y="30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8" name="Freeform 178">
                    <a:extLst>
                      <a:ext uri="{FF2B5EF4-FFF2-40B4-BE49-F238E27FC236}">
                        <a16:creationId xmlns:a16="http://schemas.microsoft.com/office/drawing/2014/main" id="{71BA4FFB-5CA5-43DC-BA6C-5404738BE23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38" y="1018"/>
                    <a:ext cx="61" cy="87"/>
                  </a:xfrm>
                  <a:custGeom>
                    <a:avLst/>
                    <a:gdLst>
                      <a:gd name="T0" fmla="*/ 0 w 61"/>
                      <a:gd name="T1" fmla="*/ 44 h 87"/>
                      <a:gd name="T2" fmla="*/ 0 w 61"/>
                      <a:gd name="T3" fmla="*/ 44 h 87"/>
                      <a:gd name="T4" fmla="*/ 0 w 61"/>
                      <a:gd name="T5" fmla="*/ 35 h 87"/>
                      <a:gd name="T6" fmla="*/ 2 w 61"/>
                      <a:gd name="T7" fmla="*/ 27 h 87"/>
                      <a:gd name="T8" fmla="*/ 6 w 61"/>
                      <a:gd name="T9" fmla="*/ 18 h 87"/>
                      <a:gd name="T10" fmla="*/ 9 w 61"/>
                      <a:gd name="T11" fmla="*/ 13 h 87"/>
                      <a:gd name="T12" fmla="*/ 14 w 61"/>
                      <a:gd name="T13" fmla="*/ 7 h 87"/>
                      <a:gd name="T14" fmla="*/ 19 w 61"/>
                      <a:gd name="T15" fmla="*/ 3 h 87"/>
                      <a:gd name="T16" fmla="*/ 24 w 61"/>
                      <a:gd name="T17" fmla="*/ 2 h 87"/>
                      <a:gd name="T18" fmla="*/ 31 w 61"/>
                      <a:gd name="T19" fmla="*/ 0 h 87"/>
                      <a:gd name="T20" fmla="*/ 31 w 61"/>
                      <a:gd name="T21" fmla="*/ 0 h 87"/>
                      <a:gd name="T22" fmla="*/ 37 w 61"/>
                      <a:gd name="T23" fmla="*/ 2 h 87"/>
                      <a:gd name="T24" fmla="*/ 42 w 61"/>
                      <a:gd name="T25" fmla="*/ 3 h 87"/>
                      <a:gd name="T26" fmla="*/ 48 w 61"/>
                      <a:gd name="T27" fmla="*/ 7 h 87"/>
                      <a:gd name="T28" fmla="*/ 53 w 61"/>
                      <a:gd name="T29" fmla="*/ 13 h 87"/>
                      <a:gd name="T30" fmla="*/ 56 w 61"/>
                      <a:gd name="T31" fmla="*/ 18 h 87"/>
                      <a:gd name="T32" fmla="*/ 59 w 61"/>
                      <a:gd name="T33" fmla="*/ 27 h 87"/>
                      <a:gd name="T34" fmla="*/ 61 w 61"/>
                      <a:gd name="T35" fmla="*/ 35 h 87"/>
                      <a:gd name="T36" fmla="*/ 61 w 61"/>
                      <a:gd name="T37" fmla="*/ 44 h 87"/>
                      <a:gd name="T38" fmla="*/ 61 w 61"/>
                      <a:gd name="T39" fmla="*/ 44 h 87"/>
                      <a:gd name="T40" fmla="*/ 61 w 61"/>
                      <a:gd name="T41" fmla="*/ 52 h 87"/>
                      <a:gd name="T42" fmla="*/ 59 w 61"/>
                      <a:gd name="T43" fmla="*/ 60 h 87"/>
                      <a:gd name="T44" fmla="*/ 56 w 61"/>
                      <a:gd name="T45" fmla="*/ 69 h 87"/>
                      <a:gd name="T46" fmla="*/ 53 w 61"/>
                      <a:gd name="T47" fmla="*/ 74 h 87"/>
                      <a:gd name="T48" fmla="*/ 48 w 61"/>
                      <a:gd name="T49" fmla="*/ 80 h 87"/>
                      <a:gd name="T50" fmla="*/ 42 w 61"/>
                      <a:gd name="T51" fmla="*/ 84 h 87"/>
                      <a:gd name="T52" fmla="*/ 37 w 61"/>
                      <a:gd name="T53" fmla="*/ 86 h 87"/>
                      <a:gd name="T54" fmla="*/ 31 w 61"/>
                      <a:gd name="T55" fmla="*/ 87 h 87"/>
                      <a:gd name="T56" fmla="*/ 31 w 61"/>
                      <a:gd name="T57" fmla="*/ 87 h 87"/>
                      <a:gd name="T58" fmla="*/ 24 w 61"/>
                      <a:gd name="T59" fmla="*/ 86 h 87"/>
                      <a:gd name="T60" fmla="*/ 19 w 61"/>
                      <a:gd name="T61" fmla="*/ 84 h 87"/>
                      <a:gd name="T62" fmla="*/ 14 w 61"/>
                      <a:gd name="T63" fmla="*/ 80 h 87"/>
                      <a:gd name="T64" fmla="*/ 9 w 61"/>
                      <a:gd name="T65" fmla="*/ 74 h 87"/>
                      <a:gd name="T66" fmla="*/ 6 w 61"/>
                      <a:gd name="T67" fmla="*/ 69 h 87"/>
                      <a:gd name="T68" fmla="*/ 2 w 61"/>
                      <a:gd name="T69" fmla="*/ 60 h 87"/>
                      <a:gd name="T70" fmla="*/ 0 w 61"/>
                      <a:gd name="T71" fmla="*/ 52 h 87"/>
                      <a:gd name="T72" fmla="*/ 0 w 61"/>
                      <a:gd name="T73" fmla="*/ 44 h 87"/>
                      <a:gd name="T74" fmla="*/ 0 w 61"/>
                      <a:gd name="T75" fmla="*/ 44 h 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61" h="87">
                        <a:moveTo>
                          <a:pt x="0" y="44"/>
                        </a:moveTo>
                        <a:lnTo>
                          <a:pt x="0" y="44"/>
                        </a:lnTo>
                        <a:lnTo>
                          <a:pt x="0" y="35"/>
                        </a:lnTo>
                        <a:lnTo>
                          <a:pt x="2" y="27"/>
                        </a:lnTo>
                        <a:lnTo>
                          <a:pt x="6" y="18"/>
                        </a:lnTo>
                        <a:lnTo>
                          <a:pt x="9" y="13"/>
                        </a:lnTo>
                        <a:lnTo>
                          <a:pt x="14" y="7"/>
                        </a:lnTo>
                        <a:lnTo>
                          <a:pt x="19" y="3"/>
                        </a:lnTo>
                        <a:lnTo>
                          <a:pt x="24" y="2"/>
                        </a:lnTo>
                        <a:lnTo>
                          <a:pt x="31" y="0"/>
                        </a:lnTo>
                        <a:lnTo>
                          <a:pt x="31" y="0"/>
                        </a:lnTo>
                        <a:lnTo>
                          <a:pt x="37" y="2"/>
                        </a:lnTo>
                        <a:lnTo>
                          <a:pt x="42" y="3"/>
                        </a:lnTo>
                        <a:lnTo>
                          <a:pt x="48" y="7"/>
                        </a:lnTo>
                        <a:lnTo>
                          <a:pt x="53" y="13"/>
                        </a:lnTo>
                        <a:lnTo>
                          <a:pt x="56" y="18"/>
                        </a:lnTo>
                        <a:lnTo>
                          <a:pt x="59" y="27"/>
                        </a:lnTo>
                        <a:lnTo>
                          <a:pt x="61" y="35"/>
                        </a:lnTo>
                        <a:lnTo>
                          <a:pt x="61" y="44"/>
                        </a:lnTo>
                        <a:lnTo>
                          <a:pt x="61" y="44"/>
                        </a:lnTo>
                        <a:lnTo>
                          <a:pt x="61" y="52"/>
                        </a:lnTo>
                        <a:lnTo>
                          <a:pt x="59" y="60"/>
                        </a:lnTo>
                        <a:lnTo>
                          <a:pt x="56" y="69"/>
                        </a:lnTo>
                        <a:lnTo>
                          <a:pt x="53" y="74"/>
                        </a:lnTo>
                        <a:lnTo>
                          <a:pt x="48" y="80"/>
                        </a:lnTo>
                        <a:lnTo>
                          <a:pt x="42" y="84"/>
                        </a:lnTo>
                        <a:lnTo>
                          <a:pt x="37" y="86"/>
                        </a:lnTo>
                        <a:lnTo>
                          <a:pt x="31" y="87"/>
                        </a:lnTo>
                        <a:lnTo>
                          <a:pt x="31" y="87"/>
                        </a:lnTo>
                        <a:lnTo>
                          <a:pt x="24" y="86"/>
                        </a:lnTo>
                        <a:lnTo>
                          <a:pt x="19" y="84"/>
                        </a:lnTo>
                        <a:lnTo>
                          <a:pt x="14" y="80"/>
                        </a:lnTo>
                        <a:lnTo>
                          <a:pt x="9" y="74"/>
                        </a:lnTo>
                        <a:lnTo>
                          <a:pt x="6" y="69"/>
                        </a:lnTo>
                        <a:lnTo>
                          <a:pt x="2" y="60"/>
                        </a:lnTo>
                        <a:lnTo>
                          <a:pt x="0" y="52"/>
                        </a:lnTo>
                        <a:lnTo>
                          <a:pt x="0" y="44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9" name="Freeform 179">
                    <a:extLst>
                      <a:ext uri="{FF2B5EF4-FFF2-40B4-BE49-F238E27FC236}">
                        <a16:creationId xmlns:a16="http://schemas.microsoft.com/office/drawing/2014/main" id="{8F530FD5-8746-49C0-8E48-97BD0AA7D73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56" y="1031"/>
                    <a:ext cx="61" cy="88"/>
                  </a:xfrm>
                  <a:custGeom>
                    <a:avLst/>
                    <a:gdLst>
                      <a:gd name="T0" fmla="*/ 0 w 61"/>
                      <a:gd name="T1" fmla="*/ 44 h 88"/>
                      <a:gd name="T2" fmla="*/ 0 w 61"/>
                      <a:gd name="T3" fmla="*/ 44 h 88"/>
                      <a:gd name="T4" fmla="*/ 0 w 61"/>
                      <a:gd name="T5" fmla="*/ 36 h 88"/>
                      <a:gd name="T6" fmla="*/ 2 w 61"/>
                      <a:gd name="T7" fmla="*/ 27 h 88"/>
                      <a:gd name="T8" fmla="*/ 5 w 61"/>
                      <a:gd name="T9" fmla="*/ 19 h 88"/>
                      <a:gd name="T10" fmla="*/ 9 w 61"/>
                      <a:gd name="T11" fmla="*/ 14 h 88"/>
                      <a:gd name="T12" fmla="*/ 14 w 61"/>
                      <a:gd name="T13" fmla="*/ 7 h 88"/>
                      <a:gd name="T14" fmla="*/ 19 w 61"/>
                      <a:gd name="T15" fmla="*/ 4 h 88"/>
                      <a:gd name="T16" fmla="*/ 24 w 61"/>
                      <a:gd name="T17" fmla="*/ 2 h 88"/>
                      <a:gd name="T18" fmla="*/ 30 w 61"/>
                      <a:gd name="T19" fmla="*/ 0 h 88"/>
                      <a:gd name="T20" fmla="*/ 30 w 61"/>
                      <a:gd name="T21" fmla="*/ 0 h 88"/>
                      <a:gd name="T22" fmla="*/ 37 w 61"/>
                      <a:gd name="T23" fmla="*/ 2 h 88"/>
                      <a:gd name="T24" fmla="*/ 42 w 61"/>
                      <a:gd name="T25" fmla="*/ 4 h 88"/>
                      <a:gd name="T26" fmla="*/ 47 w 61"/>
                      <a:gd name="T27" fmla="*/ 7 h 88"/>
                      <a:gd name="T28" fmla="*/ 52 w 61"/>
                      <a:gd name="T29" fmla="*/ 14 h 88"/>
                      <a:gd name="T30" fmla="*/ 56 w 61"/>
                      <a:gd name="T31" fmla="*/ 19 h 88"/>
                      <a:gd name="T32" fmla="*/ 59 w 61"/>
                      <a:gd name="T33" fmla="*/ 27 h 88"/>
                      <a:gd name="T34" fmla="*/ 61 w 61"/>
                      <a:gd name="T35" fmla="*/ 36 h 88"/>
                      <a:gd name="T36" fmla="*/ 61 w 61"/>
                      <a:gd name="T37" fmla="*/ 44 h 88"/>
                      <a:gd name="T38" fmla="*/ 61 w 61"/>
                      <a:gd name="T39" fmla="*/ 44 h 88"/>
                      <a:gd name="T40" fmla="*/ 61 w 61"/>
                      <a:gd name="T41" fmla="*/ 52 h 88"/>
                      <a:gd name="T42" fmla="*/ 59 w 61"/>
                      <a:gd name="T43" fmla="*/ 61 h 88"/>
                      <a:gd name="T44" fmla="*/ 56 w 61"/>
                      <a:gd name="T45" fmla="*/ 69 h 88"/>
                      <a:gd name="T46" fmla="*/ 52 w 61"/>
                      <a:gd name="T47" fmla="*/ 74 h 88"/>
                      <a:gd name="T48" fmla="*/ 47 w 61"/>
                      <a:gd name="T49" fmla="*/ 81 h 88"/>
                      <a:gd name="T50" fmla="*/ 42 w 61"/>
                      <a:gd name="T51" fmla="*/ 84 h 88"/>
                      <a:gd name="T52" fmla="*/ 37 w 61"/>
                      <a:gd name="T53" fmla="*/ 86 h 88"/>
                      <a:gd name="T54" fmla="*/ 30 w 61"/>
                      <a:gd name="T55" fmla="*/ 88 h 88"/>
                      <a:gd name="T56" fmla="*/ 30 w 61"/>
                      <a:gd name="T57" fmla="*/ 88 h 88"/>
                      <a:gd name="T58" fmla="*/ 24 w 61"/>
                      <a:gd name="T59" fmla="*/ 86 h 88"/>
                      <a:gd name="T60" fmla="*/ 19 w 61"/>
                      <a:gd name="T61" fmla="*/ 84 h 88"/>
                      <a:gd name="T62" fmla="*/ 14 w 61"/>
                      <a:gd name="T63" fmla="*/ 81 h 88"/>
                      <a:gd name="T64" fmla="*/ 9 w 61"/>
                      <a:gd name="T65" fmla="*/ 74 h 88"/>
                      <a:gd name="T66" fmla="*/ 5 w 61"/>
                      <a:gd name="T67" fmla="*/ 69 h 88"/>
                      <a:gd name="T68" fmla="*/ 2 w 61"/>
                      <a:gd name="T69" fmla="*/ 61 h 88"/>
                      <a:gd name="T70" fmla="*/ 0 w 61"/>
                      <a:gd name="T71" fmla="*/ 52 h 88"/>
                      <a:gd name="T72" fmla="*/ 0 w 61"/>
                      <a:gd name="T73" fmla="*/ 44 h 88"/>
                      <a:gd name="T74" fmla="*/ 0 w 61"/>
                      <a:gd name="T75" fmla="*/ 44 h 8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61" h="88">
                        <a:moveTo>
                          <a:pt x="0" y="44"/>
                        </a:moveTo>
                        <a:lnTo>
                          <a:pt x="0" y="44"/>
                        </a:lnTo>
                        <a:lnTo>
                          <a:pt x="0" y="36"/>
                        </a:lnTo>
                        <a:lnTo>
                          <a:pt x="2" y="27"/>
                        </a:lnTo>
                        <a:lnTo>
                          <a:pt x="5" y="19"/>
                        </a:lnTo>
                        <a:lnTo>
                          <a:pt x="9" y="14"/>
                        </a:lnTo>
                        <a:lnTo>
                          <a:pt x="14" y="7"/>
                        </a:lnTo>
                        <a:lnTo>
                          <a:pt x="19" y="4"/>
                        </a:lnTo>
                        <a:lnTo>
                          <a:pt x="24" y="2"/>
                        </a:lnTo>
                        <a:lnTo>
                          <a:pt x="30" y="0"/>
                        </a:lnTo>
                        <a:lnTo>
                          <a:pt x="30" y="0"/>
                        </a:lnTo>
                        <a:lnTo>
                          <a:pt x="37" y="2"/>
                        </a:lnTo>
                        <a:lnTo>
                          <a:pt x="42" y="4"/>
                        </a:lnTo>
                        <a:lnTo>
                          <a:pt x="47" y="7"/>
                        </a:lnTo>
                        <a:lnTo>
                          <a:pt x="52" y="14"/>
                        </a:lnTo>
                        <a:lnTo>
                          <a:pt x="56" y="19"/>
                        </a:lnTo>
                        <a:lnTo>
                          <a:pt x="59" y="27"/>
                        </a:lnTo>
                        <a:lnTo>
                          <a:pt x="61" y="36"/>
                        </a:lnTo>
                        <a:lnTo>
                          <a:pt x="61" y="44"/>
                        </a:lnTo>
                        <a:lnTo>
                          <a:pt x="61" y="44"/>
                        </a:lnTo>
                        <a:lnTo>
                          <a:pt x="61" y="52"/>
                        </a:lnTo>
                        <a:lnTo>
                          <a:pt x="59" y="61"/>
                        </a:lnTo>
                        <a:lnTo>
                          <a:pt x="56" y="69"/>
                        </a:lnTo>
                        <a:lnTo>
                          <a:pt x="52" y="74"/>
                        </a:lnTo>
                        <a:lnTo>
                          <a:pt x="47" y="81"/>
                        </a:lnTo>
                        <a:lnTo>
                          <a:pt x="42" y="84"/>
                        </a:lnTo>
                        <a:lnTo>
                          <a:pt x="37" y="86"/>
                        </a:lnTo>
                        <a:lnTo>
                          <a:pt x="30" y="88"/>
                        </a:lnTo>
                        <a:lnTo>
                          <a:pt x="30" y="88"/>
                        </a:lnTo>
                        <a:lnTo>
                          <a:pt x="24" y="86"/>
                        </a:lnTo>
                        <a:lnTo>
                          <a:pt x="19" y="84"/>
                        </a:lnTo>
                        <a:lnTo>
                          <a:pt x="14" y="81"/>
                        </a:lnTo>
                        <a:lnTo>
                          <a:pt x="9" y="74"/>
                        </a:lnTo>
                        <a:lnTo>
                          <a:pt x="5" y="69"/>
                        </a:lnTo>
                        <a:lnTo>
                          <a:pt x="2" y="61"/>
                        </a:lnTo>
                        <a:lnTo>
                          <a:pt x="0" y="52"/>
                        </a:lnTo>
                        <a:lnTo>
                          <a:pt x="0" y="44"/>
                        </a:lnTo>
                        <a:lnTo>
                          <a:pt x="0" y="4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0" name="Freeform 180">
                    <a:extLst>
                      <a:ext uri="{FF2B5EF4-FFF2-40B4-BE49-F238E27FC236}">
                        <a16:creationId xmlns:a16="http://schemas.microsoft.com/office/drawing/2014/main" id="{FBFF13B4-FD38-457E-839C-CDB140DC431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33" y="1115"/>
                    <a:ext cx="60" cy="84"/>
                  </a:xfrm>
                  <a:custGeom>
                    <a:avLst/>
                    <a:gdLst>
                      <a:gd name="T0" fmla="*/ 3 w 60"/>
                      <a:gd name="T1" fmla="*/ 54 h 84"/>
                      <a:gd name="T2" fmla="*/ 3 w 60"/>
                      <a:gd name="T3" fmla="*/ 54 h 84"/>
                      <a:gd name="T4" fmla="*/ 0 w 60"/>
                      <a:gd name="T5" fmla="*/ 44 h 84"/>
                      <a:gd name="T6" fmla="*/ 0 w 60"/>
                      <a:gd name="T7" fmla="*/ 36 h 84"/>
                      <a:gd name="T8" fmla="*/ 0 w 60"/>
                      <a:gd name="T9" fmla="*/ 29 h 84"/>
                      <a:gd name="T10" fmla="*/ 1 w 60"/>
                      <a:gd name="T11" fmla="*/ 20 h 84"/>
                      <a:gd name="T12" fmla="*/ 3 w 60"/>
                      <a:gd name="T13" fmla="*/ 14 h 84"/>
                      <a:gd name="T14" fmla="*/ 6 w 60"/>
                      <a:gd name="T15" fmla="*/ 9 h 84"/>
                      <a:gd name="T16" fmla="*/ 11 w 60"/>
                      <a:gd name="T17" fmla="*/ 4 h 84"/>
                      <a:gd name="T18" fmla="*/ 16 w 60"/>
                      <a:gd name="T19" fmla="*/ 0 h 84"/>
                      <a:gd name="T20" fmla="*/ 16 w 60"/>
                      <a:gd name="T21" fmla="*/ 0 h 84"/>
                      <a:gd name="T22" fmla="*/ 23 w 60"/>
                      <a:gd name="T23" fmla="*/ 0 h 84"/>
                      <a:gd name="T24" fmla="*/ 30 w 60"/>
                      <a:gd name="T25" fmla="*/ 0 h 84"/>
                      <a:gd name="T26" fmla="*/ 37 w 60"/>
                      <a:gd name="T27" fmla="*/ 4 h 84"/>
                      <a:gd name="T28" fmla="*/ 42 w 60"/>
                      <a:gd name="T29" fmla="*/ 7 h 84"/>
                      <a:gd name="T30" fmla="*/ 48 w 60"/>
                      <a:gd name="T31" fmla="*/ 14 h 84"/>
                      <a:gd name="T32" fmla="*/ 53 w 60"/>
                      <a:gd name="T33" fmla="*/ 20 h 84"/>
                      <a:gd name="T34" fmla="*/ 57 w 60"/>
                      <a:gd name="T35" fmla="*/ 29 h 84"/>
                      <a:gd name="T36" fmla="*/ 58 w 60"/>
                      <a:gd name="T37" fmla="*/ 37 h 84"/>
                      <a:gd name="T38" fmla="*/ 58 w 60"/>
                      <a:gd name="T39" fmla="*/ 37 h 84"/>
                      <a:gd name="T40" fmla="*/ 60 w 60"/>
                      <a:gd name="T41" fmla="*/ 46 h 84"/>
                      <a:gd name="T42" fmla="*/ 60 w 60"/>
                      <a:gd name="T43" fmla="*/ 54 h 84"/>
                      <a:gd name="T44" fmla="*/ 60 w 60"/>
                      <a:gd name="T45" fmla="*/ 61 h 84"/>
                      <a:gd name="T46" fmla="*/ 58 w 60"/>
                      <a:gd name="T47" fmla="*/ 67 h 84"/>
                      <a:gd name="T48" fmla="*/ 55 w 60"/>
                      <a:gd name="T49" fmla="*/ 74 h 84"/>
                      <a:gd name="T50" fmla="*/ 52 w 60"/>
                      <a:gd name="T51" fmla="*/ 79 h 84"/>
                      <a:gd name="T52" fmla="*/ 47 w 60"/>
                      <a:gd name="T53" fmla="*/ 83 h 84"/>
                      <a:gd name="T54" fmla="*/ 42 w 60"/>
                      <a:gd name="T55" fmla="*/ 84 h 84"/>
                      <a:gd name="T56" fmla="*/ 42 w 60"/>
                      <a:gd name="T57" fmla="*/ 84 h 84"/>
                      <a:gd name="T58" fmla="*/ 35 w 60"/>
                      <a:gd name="T59" fmla="*/ 84 h 84"/>
                      <a:gd name="T60" fmla="*/ 30 w 60"/>
                      <a:gd name="T61" fmla="*/ 84 h 84"/>
                      <a:gd name="T62" fmla="*/ 25 w 60"/>
                      <a:gd name="T63" fmla="*/ 83 h 84"/>
                      <a:gd name="T64" fmla="*/ 18 w 60"/>
                      <a:gd name="T65" fmla="*/ 78 h 84"/>
                      <a:gd name="T66" fmla="*/ 13 w 60"/>
                      <a:gd name="T67" fmla="*/ 74 h 84"/>
                      <a:gd name="T68" fmla="*/ 10 w 60"/>
                      <a:gd name="T69" fmla="*/ 67 h 84"/>
                      <a:gd name="T70" fmla="*/ 5 w 60"/>
                      <a:gd name="T71" fmla="*/ 61 h 84"/>
                      <a:gd name="T72" fmla="*/ 3 w 60"/>
                      <a:gd name="T73" fmla="*/ 54 h 84"/>
                      <a:gd name="T74" fmla="*/ 3 w 60"/>
                      <a:gd name="T75" fmla="*/ 54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60" h="84">
                        <a:moveTo>
                          <a:pt x="3" y="54"/>
                        </a:moveTo>
                        <a:lnTo>
                          <a:pt x="3" y="54"/>
                        </a:lnTo>
                        <a:lnTo>
                          <a:pt x="0" y="44"/>
                        </a:lnTo>
                        <a:lnTo>
                          <a:pt x="0" y="36"/>
                        </a:lnTo>
                        <a:lnTo>
                          <a:pt x="0" y="29"/>
                        </a:lnTo>
                        <a:lnTo>
                          <a:pt x="1" y="20"/>
                        </a:lnTo>
                        <a:lnTo>
                          <a:pt x="3" y="14"/>
                        </a:lnTo>
                        <a:lnTo>
                          <a:pt x="6" y="9"/>
                        </a:lnTo>
                        <a:lnTo>
                          <a:pt x="11" y="4"/>
                        </a:lnTo>
                        <a:lnTo>
                          <a:pt x="16" y="0"/>
                        </a:lnTo>
                        <a:lnTo>
                          <a:pt x="16" y="0"/>
                        </a:lnTo>
                        <a:lnTo>
                          <a:pt x="23" y="0"/>
                        </a:lnTo>
                        <a:lnTo>
                          <a:pt x="30" y="0"/>
                        </a:lnTo>
                        <a:lnTo>
                          <a:pt x="37" y="4"/>
                        </a:lnTo>
                        <a:lnTo>
                          <a:pt x="42" y="7"/>
                        </a:lnTo>
                        <a:lnTo>
                          <a:pt x="48" y="14"/>
                        </a:lnTo>
                        <a:lnTo>
                          <a:pt x="53" y="20"/>
                        </a:lnTo>
                        <a:lnTo>
                          <a:pt x="57" y="29"/>
                        </a:lnTo>
                        <a:lnTo>
                          <a:pt x="58" y="37"/>
                        </a:lnTo>
                        <a:lnTo>
                          <a:pt x="58" y="37"/>
                        </a:lnTo>
                        <a:lnTo>
                          <a:pt x="60" y="46"/>
                        </a:lnTo>
                        <a:lnTo>
                          <a:pt x="60" y="54"/>
                        </a:lnTo>
                        <a:lnTo>
                          <a:pt x="60" y="61"/>
                        </a:lnTo>
                        <a:lnTo>
                          <a:pt x="58" y="67"/>
                        </a:lnTo>
                        <a:lnTo>
                          <a:pt x="55" y="74"/>
                        </a:lnTo>
                        <a:lnTo>
                          <a:pt x="52" y="79"/>
                        </a:lnTo>
                        <a:lnTo>
                          <a:pt x="47" y="83"/>
                        </a:lnTo>
                        <a:lnTo>
                          <a:pt x="42" y="84"/>
                        </a:lnTo>
                        <a:lnTo>
                          <a:pt x="42" y="84"/>
                        </a:lnTo>
                        <a:lnTo>
                          <a:pt x="35" y="84"/>
                        </a:lnTo>
                        <a:lnTo>
                          <a:pt x="30" y="84"/>
                        </a:lnTo>
                        <a:lnTo>
                          <a:pt x="25" y="83"/>
                        </a:lnTo>
                        <a:lnTo>
                          <a:pt x="18" y="78"/>
                        </a:lnTo>
                        <a:lnTo>
                          <a:pt x="13" y="74"/>
                        </a:lnTo>
                        <a:lnTo>
                          <a:pt x="10" y="67"/>
                        </a:lnTo>
                        <a:lnTo>
                          <a:pt x="5" y="61"/>
                        </a:lnTo>
                        <a:lnTo>
                          <a:pt x="3" y="54"/>
                        </a:lnTo>
                        <a:lnTo>
                          <a:pt x="3" y="54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1" name="Freeform 181">
                    <a:extLst>
                      <a:ext uri="{FF2B5EF4-FFF2-40B4-BE49-F238E27FC236}">
                        <a16:creationId xmlns:a16="http://schemas.microsoft.com/office/drawing/2014/main" id="{1BCBF6AA-33BE-4D4A-8F20-BA582A2F509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39" y="1109"/>
                    <a:ext cx="60" cy="84"/>
                  </a:xfrm>
                  <a:custGeom>
                    <a:avLst/>
                    <a:gdLst>
                      <a:gd name="T0" fmla="*/ 57 w 60"/>
                      <a:gd name="T1" fmla="*/ 53 h 84"/>
                      <a:gd name="T2" fmla="*/ 57 w 60"/>
                      <a:gd name="T3" fmla="*/ 53 h 84"/>
                      <a:gd name="T4" fmla="*/ 60 w 60"/>
                      <a:gd name="T5" fmla="*/ 43 h 84"/>
                      <a:gd name="T6" fmla="*/ 60 w 60"/>
                      <a:gd name="T7" fmla="*/ 35 h 84"/>
                      <a:gd name="T8" fmla="*/ 60 w 60"/>
                      <a:gd name="T9" fmla="*/ 28 h 84"/>
                      <a:gd name="T10" fmla="*/ 58 w 60"/>
                      <a:gd name="T11" fmla="*/ 20 h 84"/>
                      <a:gd name="T12" fmla="*/ 57 w 60"/>
                      <a:gd name="T13" fmla="*/ 13 h 84"/>
                      <a:gd name="T14" fmla="*/ 53 w 60"/>
                      <a:gd name="T15" fmla="*/ 8 h 84"/>
                      <a:gd name="T16" fmla="*/ 48 w 60"/>
                      <a:gd name="T17" fmla="*/ 3 h 84"/>
                      <a:gd name="T18" fmla="*/ 42 w 60"/>
                      <a:gd name="T19" fmla="*/ 0 h 84"/>
                      <a:gd name="T20" fmla="*/ 42 w 60"/>
                      <a:gd name="T21" fmla="*/ 0 h 84"/>
                      <a:gd name="T22" fmla="*/ 36 w 60"/>
                      <a:gd name="T23" fmla="*/ 0 h 84"/>
                      <a:gd name="T24" fmla="*/ 30 w 60"/>
                      <a:gd name="T25" fmla="*/ 0 h 84"/>
                      <a:gd name="T26" fmla="*/ 23 w 60"/>
                      <a:gd name="T27" fmla="*/ 3 h 84"/>
                      <a:gd name="T28" fmla="*/ 18 w 60"/>
                      <a:gd name="T29" fmla="*/ 6 h 84"/>
                      <a:gd name="T30" fmla="*/ 11 w 60"/>
                      <a:gd name="T31" fmla="*/ 13 h 84"/>
                      <a:gd name="T32" fmla="*/ 6 w 60"/>
                      <a:gd name="T33" fmla="*/ 20 h 84"/>
                      <a:gd name="T34" fmla="*/ 3 w 60"/>
                      <a:gd name="T35" fmla="*/ 28 h 84"/>
                      <a:gd name="T36" fmla="*/ 1 w 60"/>
                      <a:gd name="T37" fmla="*/ 37 h 84"/>
                      <a:gd name="T38" fmla="*/ 1 w 60"/>
                      <a:gd name="T39" fmla="*/ 37 h 84"/>
                      <a:gd name="T40" fmla="*/ 0 w 60"/>
                      <a:gd name="T41" fmla="*/ 45 h 84"/>
                      <a:gd name="T42" fmla="*/ 0 w 60"/>
                      <a:gd name="T43" fmla="*/ 53 h 84"/>
                      <a:gd name="T44" fmla="*/ 0 w 60"/>
                      <a:gd name="T45" fmla="*/ 60 h 84"/>
                      <a:gd name="T46" fmla="*/ 1 w 60"/>
                      <a:gd name="T47" fmla="*/ 67 h 84"/>
                      <a:gd name="T48" fmla="*/ 5 w 60"/>
                      <a:gd name="T49" fmla="*/ 73 h 84"/>
                      <a:gd name="T50" fmla="*/ 8 w 60"/>
                      <a:gd name="T51" fmla="*/ 78 h 84"/>
                      <a:gd name="T52" fmla="*/ 13 w 60"/>
                      <a:gd name="T53" fmla="*/ 82 h 84"/>
                      <a:gd name="T54" fmla="*/ 18 w 60"/>
                      <a:gd name="T55" fmla="*/ 84 h 84"/>
                      <a:gd name="T56" fmla="*/ 18 w 60"/>
                      <a:gd name="T57" fmla="*/ 84 h 84"/>
                      <a:gd name="T58" fmla="*/ 25 w 60"/>
                      <a:gd name="T59" fmla="*/ 84 h 84"/>
                      <a:gd name="T60" fmla="*/ 30 w 60"/>
                      <a:gd name="T61" fmla="*/ 84 h 84"/>
                      <a:gd name="T62" fmla="*/ 35 w 60"/>
                      <a:gd name="T63" fmla="*/ 82 h 84"/>
                      <a:gd name="T64" fmla="*/ 42 w 60"/>
                      <a:gd name="T65" fmla="*/ 77 h 84"/>
                      <a:gd name="T66" fmla="*/ 47 w 60"/>
                      <a:gd name="T67" fmla="*/ 73 h 84"/>
                      <a:gd name="T68" fmla="*/ 50 w 60"/>
                      <a:gd name="T69" fmla="*/ 67 h 84"/>
                      <a:gd name="T70" fmla="*/ 55 w 60"/>
                      <a:gd name="T71" fmla="*/ 60 h 84"/>
                      <a:gd name="T72" fmla="*/ 57 w 60"/>
                      <a:gd name="T73" fmla="*/ 53 h 84"/>
                      <a:gd name="T74" fmla="*/ 57 w 60"/>
                      <a:gd name="T75" fmla="*/ 53 h 8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60" h="84">
                        <a:moveTo>
                          <a:pt x="57" y="53"/>
                        </a:moveTo>
                        <a:lnTo>
                          <a:pt x="57" y="53"/>
                        </a:lnTo>
                        <a:lnTo>
                          <a:pt x="60" y="43"/>
                        </a:lnTo>
                        <a:lnTo>
                          <a:pt x="60" y="35"/>
                        </a:lnTo>
                        <a:lnTo>
                          <a:pt x="60" y="28"/>
                        </a:lnTo>
                        <a:lnTo>
                          <a:pt x="58" y="20"/>
                        </a:lnTo>
                        <a:lnTo>
                          <a:pt x="57" y="13"/>
                        </a:lnTo>
                        <a:lnTo>
                          <a:pt x="53" y="8"/>
                        </a:lnTo>
                        <a:lnTo>
                          <a:pt x="48" y="3"/>
                        </a:lnTo>
                        <a:lnTo>
                          <a:pt x="42" y="0"/>
                        </a:lnTo>
                        <a:lnTo>
                          <a:pt x="42" y="0"/>
                        </a:lnTo>
                        <a:lnTo>
                          <a:pt x="36" y="0"/>
                        </a:lnTo>
                        <a:lnTo>
                          <a:pt x="30" y="0"/>
                        </a:lnTo>
                        <a:lnTo>
                          <a:pt x="23" y="3"/>
                        </a:lnTo>
                        <a:lnTo>
                          <a:pt x="18" y="6"/>
                        </a:lnTo>
                        <a:lnTo>
                          <a:pt x="11" y="13"/>
                        </a:lnTo>
                        <a:lnTo>
                          <a:pt x="6" y="20"/>
                        </a:lnTo>
                        <a:lnTo>
                          <a:pt x="3" y="28"/>
                        </a:lnTo>
                        <a:lnTo>
                          <a:pt x="1" y="37"/>
                        </a:lnTo>
                        <a:lnTo>
                          <a:pt x="1" y="37"/>
                        </a:lnTo>
                        <a:lnTo>
                          <a:pt x="0" y="45"/>
                        </a:lnTo>
                        <a:lnTo>
                          <a:pt x="0" y="53"/>
                        </a:lnTo>
                        <a:lnTo>
                          <a:pt x="0" y="60"/>
                        </a:lnTo>
                        <a:lnTo>
                          <a:pt x="1" y="67"/>
                        </a:lnTo>
                        <a:lnTo>
                          <a:pt x="5" y="73"/>
                        </a:lnTo>
                        <a:lnTo>
                          <a:pt x="8" y="78"/>
                        </a:lnTo>
                        <a:lnTo>
                          <a:pt x="13" y="82"/>
                        </a:lnTo>
                        <a:lnTo>
                          <a:pt x="18" y="84"/>
                        </a:lnTo>
                        <a:lnTo>
                          <a:pt x="18" y="84"/>
                        </a:lnTo>
                        <a:lnTo>
                          <a:pt x="25" y="84"/>
                        </a:lnTo>
                        <a:lnTo>
                          <a:pt x="30" y="84"/>
                        </a:lnTo>
                        <a:lnTo>
                          <a:pt x="35" y="82"/>
                        </a:lnTo>
                        <a:lnTo>
                          <a:pt x="42" y="77"/>
                        </a:lnTo>
                        <a:lnTo>
                          <a:pt x="47" y="73"/>
                        </a:lnTo>
                        <a:lnTo>
                          <a:pt x="50" y="67"/>
                        </a:lnTo>
                        <a:lnTo>
                          <a:pt x="55" y="60"/>
                        </a:lnTo>
                        <a:lnTo>
                          <a:pt x="57" y="53"/>
                        </a:lnTo>
                        <a:lnTo>
                          <a:pt x="57" y="53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2" name="Freeform 182">
                    <a:extLst>
                      <a:ext uri="{FF2B5EF4-FFF2-40B4-BE49-F238E27FC236}">
                        <a16:creationId xmlns:a16="http://schemas.microsoft.com/office/drawing/2014/main" id="{39274E17-49B7-4CF5-8EBB-582D98DC096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19" y="502"/>
                    <a:ext cx="550" cy="489"/>
                  </a:xfrm>
                  <a:custGeom>
                    <a:avLst/>
                    <a:gdLst>
                      <a:gd name="T0" fmla="*/ 153 w 550"/>
                      <a:gd name="T1" fmla="*/ 395 h 489"/>
                      <a:gd name="T2" fmla="*/ 148 w 550"/>
                      <a:gd name="T3" fmla="*/ 393 h 489"/>
                      <a:gd name="T4" fmla="*/ 128 w 550"/>
                      <a:gd name="T5" fmla="*/ 380 h 489"/>
                      <a:gd name="T6" fmla="*/ 113 w 550"/>
                      <a:gd name="T7" fmla="*/ 363 h 489"/>
                      <a:gd name="T8" fmla="*/ 98 w 550"/>
                      <a:gd name="T9" fmla="*/ 339 h 489"/>
                      <a:gd name="T10" fmla="*/ 88 w 550"/>
                      <a:gd name="T11" fmla="*/ 308 h 489"/>
                      <a:gd name="T12" fmla="*/ 86 w 550"/>
                      <a:gd name="T13" fmla="*/ 267 h 489"/>
                      <a:gd name="T14" fmla="*/ 96 w 550"/>
                      <a:gd name="T15" fmla="*/ 217 h 489"/>
                      <a:gd name="T16" fmla="*/ 106 w 550"/>
                      <a:gd name="T17" fmla="*/ 187 h 489"/>
                      <a:gd name="T18" fmla="*/ 121 w 550"/>
                      <a:gd name="T19" fmla="*/ 158 h 489"/>
                      <a:gd name="T20" fmla="*/ 143 w 550"/>
                      <a:gd name="T21" fmla="*/ 133 h 489"/>
                      <a:gd name="T22" fmla="*/ 170 w 550"/>
                      <a:gd name="T23" fmla="*/ 111 h 489"/>
                      <a:gd name="T24" fmla="*/ 202 w 550"/>
                      <a:gd name="T25" fmla="*/ 94 h 489"/>
                      <a:gd name="T26" fmla="*/ 272 w 550"/>
                      <a:gd name="T27" fmla="*/ 67 h 489"/>
                      <a:gd name="T28" fmla="*/ 346 w 550"/>
                      <a:gd name="T29" fmla="*/ 51 h 489"/>
                      <a:gd name="T30" fmla="*/ 419 w 550"/>
                      <a:gd name="T31" fmla="*/ 42 h 489"/>
                      <a:gd name="T32" fmla="*/ 521 w 550"/>
                      <a:gd name="T33" fmla="*/ 39 h 489"/>
                      <a:gd name="T34" fmla="*/ 550 w 550"/>
                      <a:gd name="T35" fmla="*/ 5 h 489"/>
                      <a:gd name="T36" fmla="*/ 533 w 550"/>
                      <a:gd name="T37" fmla="*/ 4 h 489"/>
                      <a:gd name="T38" fmla="*/ 419 w 550"/>
                      <a:gd name="T39" fmla="*/ 0 h 489"/>
                      <a:gd name="T40" fmla="*/ 341 w 550"/>
                      <a:gd name="T41" fmla="*/ 5 h 489"/>
                      <a:gd name="T42" fmla="*/ 321 w 550"/>
                      <a:gd name="T43" fmla="*/ 9 h 489"/>
                      <a:gd name="T44" fmla="*/ 277 w 550"/>
                      <a:gd name="T45" fmla="*/ 17 h 489"/>
                      <a:gd name="T46" fmla="*/ 232 w 550"/>
                      <a:gd name="T47" fmla="*/ 30 h 489"/>
                      <a:gd name="T48" fmla="*/ 187 w 550"/>
                      <a:gd name="T49" fmla="*/ 51 h 489"/>
                      <a:gd name="T50" fmla="*/ 143 w 550"/>
                      <a:gd name="T51" fmla="*/ 76 h 489"/>
                      <a:gd name="T52" fmla="*/ 101 w 550"/>
                      <a:gd name="T53" fmla="*/ 106 h 489"/>
                      <a:gd name="T54" fmla="*/ 64 w 550"/>
                      <a:gd name="T55" fmla="*/ 141 h 489"/>
                      <a:gd name="T56" fmla="*/ 32 w 550"/>
                      <a:gd name="T57" fmla="*/ 183 h 489"/>
                      <a:gd name="T58" fmla="*/ 19 w 550"/>
                      <a:gd name="T59" fmla="*/ 207 h 489"/>
                      <a:gd name="T60" fmla="*/ 9 w 550"/>
                      <a:gd name="T61" fmla="*/ 230 h 489"/>
                      <a:gd name="T62" fmla="*/ 0 w 550"/>
                      <a:gd name="T63" fmla="*/ 281 h 489"/>
                      <a:gd name="T64" fmla="*/ 5 w 550"/>
                      <a:gd name="T65" fmla="*/ 329 h 489"/>
                      <a:gd name="T66" fmla="*/ 19 w 550"/>
                      <a:gd name="T67" fmla="*/ 375 h 489"/>
                      <a:gd name="T68" fmla="*/ 37 w 550"/>
                      <a:gd name="T69" fmla="*/ 415 h 489"/>
                      <a:gd name="T70" fmla="*/ 66 w 550"/>
                      <a:gd name="T71" fmla="*/ 462 h 489"/>
                      <a:gd name="T72" fmla="*/ 86 w 550"/>
                      <a:gd name="T73" fmla="*/ 489 h 4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550" h="489">
                        <a:moveTo>
                          <a:pt x="86" y="489"/>
                        </a:moveTo>
                        <a:lnTo>
                          <a:pt x="153" y="395"/>
                        </a:lnTo>
                        <a:lnTo>
                          <a:pt x="153" y="395"/>
                        </a:lnTo>
                        <a:lnTo>
                          <a:pt x="148" y="393"/>
                        </a:lnTo>
                        <a:lnTo>
                          <a:pt x="136" y="385"/>
                        </a:lnTo>
                        <a:lnTo>
                          <a:pt x="128" y="380"/>
                        </a:lnTo>
                        <a:lnTo>
                          <a:pt x="121" y="373"/>
                        </a:lnTo>
                        <a:lnTo>
                          <a:pt x="113" y="363"/>
                        </a:lnTo>
                        <a:lnTo>
                          <a:pt x="104" y="353"/>
                        </a:lnTo>
                        <a:lnTo>
                          <a:pt x="98" y="339"/>
                        </a:lnTo>
                        <a:lnTo>
                          <a:pt x="91" y="324"/>
                        </a:lnTo>
                        <a:lnTo>
                          <a:pt x="88" y="308"/>
                        </a:lnTo>
                        <a:lnTo>
                          <a:pt x="86" y="289"/>
                        </a:lnTo>
                        <a:lnTo>
                          <a:pt x="86" y="267"/>
                        </a:lnTo>
                        <a:lnTo>
                          <a:pt x="89" y="242"/>
                        </a:lnTo>
                        <a:lnTo>
                          <a:pt x="96" y="217"/>
                        </a:lnTo>
                        <a:lnTo>
                          <a:pt x="106" y="187"/>
                        </a:lnTo>
                        <a:lnTo>
                          <a:pt x="106" y="187"/>
                        </a:lnTo>
                        <a:lnTo>
                          <a:pt x="113" y="172"/>
                        </a:lnTo>
                        <a:lnTo>
                          <a:pt x="121" y="158"/>
                        </a:lnTo>
                        <a:lnTo>
                          <a:pt x="133" y="145"/>
                        </a:lnTo>
                        <a:lnTo>
                          <a:pt x="143" y="133"/>
                        </a:lnTo>
                        <a:lnTo>
                          <a:pt x="156" y="123"/>
                        </a:lnTo>
                        <a:lnTo>
                          <a:pt x="170" y="111"/>
                        </a:lnTo>
                        <a:lnTo>
                          <a:pt x="185" y="103"/>
                        </a:lnTo>
                        <a:lnTo>
                          <a:pt x="202" y="94"/>
                        </a:lnTo>
                        <a:lnTo>
                          <a:pt x="235" y="79"/>
                        </a:lnTo>
                        <a:lnTo>
                          <a:pt x="272" y="67"/>
                        </a:lnTo>
                        <a:lnTo>
                          <a:pt x="309" y="59"/>
                        </a:lnTo>
                        <a:lnTo>
                          <a:pt x="346" y="51"/>
                        </a:lnTo>
                        <a:lnTo>
                          <a:pt x="383" y="46"/>
                        </a:lnTo>
                        <a:lnTo>
                          <a:pt x="419" y="42"/>
                        </a:lnTo>
                        <a:lnTo>
                          <a:pt x="479" y="39"/>
                        </a:lnTo>
                        <a:lnTo>
                          <a:pt x="521" y="39"/>
                        </a:lnTo>
                        <a:lnTo>
                          <a:pt x="536" y="39"/>
                        </a:lnTo>
                        <a:lnTo>
                          <a:pt x="550" y="5"/>
                        </a:lnTo>
                        <a:lnTo>
                          <a:pt x="550" y="5"/>
                        </a:lnTo>
                        <a:lnTo>
                          <a:pt x="533" y="4"/>
                        </a:lnTo>
                        <a:lnTo>
                          <a:pt x="486" y="2"/>
                        </a:lnTo>
                        <a:lnTo>
                          <a:pt x="419" y="0"/>
                        </a:lnTo>
                        <a:lnTo>
                          <a:pt x="382" y="2"/>
                        </a:lnTo>
                        <a:lnTo>
                          <a:pt x="341" y="5"/>
                        </a:lnTo>
                        <a:lnTo>
                          <a:pt x="341" y="5"/>
                        </a:lnTo>
                        <a:lnTo>
                          <a:pt x="321" y="9"/>
                        </a:lnTo>
                        <a:lnTo>
                          <a:pt x="299" y="12"/>
                        </a:lnTo>
                        <a:lnTo>
                          <a:pt x="277" y="17"/>
                        </a:lnTo>
                        <a:lnTo>
                          <a:pt x="256" y="24"/>
                        </a:lnTo>
                        <a:lnTo>
                          <a:pt x="232" y="30"/>
                        </a:lnTo>
                        <a:lnTo>
                          <a:pt x="210" y="41"/>
                        </a:lnTo>
                        <a:lnTo>
                          <a:pt x="187" y="51"/>
                        </a:lnTo>
                        <a:lnTo>
                          <a:pt x="165" y="62"/>
                        </a:lnTo>
                        <a:lnTo>
                          <a:pt x="143" y="76"/>
                        </a:lnTo>
                        <a:lnTo>
                          <a:pt x="121" y="89"/>
                        </a:lnTo>
                        <a:lnTo>
                          <a:pt x="101" y="106"/>
                        </a:lnTo>
                        <a:lnTo>
                          <a:pt x="82" y="123"/>
                        </a:lnTo>
                        <a:lnTo>
                          <a:pt x="64" y="141"/>
                        </a:lnTo>
                        <a:lnTo>
                          <a:pt x="47" y="161"/>
                        </a:lnTo>
                        <a:lnTo>
                          <a:pt x="32" y="183"/>
                        </a:lnTo>
                        <a:lnTo>
                          <a:pt x="19" y="207"/>
                        </a:lnTo>
                        <a:lnTo>
                          <a:pt x="19" y="207"/>
                        </a:lnTo>
                        <a:lnTo>
                          <a:pt x="14" y="219"/>
                        </a:lnTo>
                        <a:lnTo>
                          <a:pt x="9" y="230"/>
                        </a:lnTo>
                        <a:lnTo>
                          <a:pt x="2" y="256"/>
                        </a:lnTo>
                        <a:lnTo>
                          <a:pt x="0" y="281"/>
                        </a:lnTo>
                        <a:lnTo>
                          <a:pt x="0" y="304"/>
                        </a:lnTo>
                        <a:lnTo>
                          <a:pt x="5" y="329"/>
                        </a:lnTo>
                        <a:lnTo>
                          <a:pt x="10" y="353"/>
                        </a:lnTo>
                        <a:lnTo>
                          <a:pt x="19" y="375"/>
                        </a:lnTo>
                        <a:lnTo>
                          <a:pt x="27" y="395"/>
                        </a:lnTo>
                        <a:lnTo>
                          <a:pt x="37" y="415"/>
                        </a:lnTo>
                        <a:lnTo>
                          <a:pt x="47" y="434"/>
                        </a:lnTo>
                        <a:lnTo>
                          <a:pt x="66" y="462"/>
                        </a:lnTo>
                        <a:lnTo>
                          <a:pt x="81" y="482"/>
                        </a:lnTo>
                        <a:lnTo>
                          <a:pt x="86" y="489"/>
                        </a:lnTo>
                        <a:lnTo>
                          <a:pt x="86" y="489"/>
                        </a:lnTo>
                        <a:close/>
                      </a:path>
                    </a:pathLst>
                  </a:custGeom>
                  <a:solidFill>
                    <a:srgbClr val="E2AE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3" name="Freeform 183">
                    <a:extLst>
                      <a:ext uri="{FF2B5EF4-FFF2-40B4-BE49-F238E27FC236}">
                        <a16:creationId xmlns:a16="http://schemas.microsoft.com/office/drawing/2014/main" id="{0A01D61A-F091-4EE6-B15F-5A0DC723A85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61" y="502"/>
                    <a:ext cx="550" cy="489"/>
                  </a:xfrm>
                  <a:custGeom>
                    <a:avLst/>
                    <a:gdLst>
                      <a:gd name="T0" fmla="*/ 397 w 550"/>
                      <a:gd name="T1" fmla="*/ 395 h 489"/>
                      <a:gd name="T2" fmla="*/ 402 w 550"/>
                      <a:gd name="T3" fmla="*/ 393 h 489"/>
                      <a:gd name="T4" fmla="*/ 420 w 550"/>
                      <a:gd name="T5" fmla="*/ 380 h 489"/>
                      <a:gd name="T6" fmla="*/ 437 w 550"/>
                      <a:gd name="T7" fmla="*/ 363 h 489"/>
                      <a:gd name="T8" fmla="*/ 452 w 550"/>
                      <a:gd name="T9" fmla="*/ 339 h 489"/>
                      <a:gd name="T10" fmla="*/ 462 w 550"/>
                      <a:gd name="T11" fmla="*/ 308 h 489"/>
                      <a:gd name="T12" fmla="*/ 464 w 550"/>
                      <a:gd name="T13" fmla="*/ 267 h 489"/>
                      <a:gd name="T14" fmla="*/ 454 w 550"/>
                      <a:gd name="T15" fmla="*/ 217 h 489"/>
                      <a:gd name="T16" fmla="*/ 444 w 550"/>
                      <a:gd name="T17" fmla="*/ 187 h 489"/>
                      <a:gd name="T18" fmla="*/ 427 w 550"/>
                      <a:gd name="T19" fmla="*/ 158 h 489"/>
                      <a:gd name="T20" fmla="*/ 405 w 550"/>
                      <a:gd name="T21" fmla="*/ 133 h 489"/>
                      <a:gd name="T22" fmla="*/ 378 w 550"/>
                      <a:gd name="T23" fmla="*/ 111 h 489"/>
                      <a:gd name="T24" fmla="*/ 348 w 550"/>
                      <a:gd name="T25" fmla="*/ 94 h 489"/>
                      <a:gd name="T26" fmla="*/ 278 w 550"/>
                      <a:gd name="T27" fmla="*/ 67 h 489"/>
                      <a:gd name="T28" fmla="*/ 204 w 550"/>
                      <a:gd name="T29" fmla="*/ 51 h 489"/>
                      <a:gd name="T30" fmla="*/ 131 w 550"/>
                      <a:gd name="T31" fmla="*/ 42 h 489"/>
                      <a:gd name="T32" fmla="*/ 29 w 550"/>
                      <a:gd name="T33" fmla="*/ 39 h 489"/>
                      <a:gd name="T34" fmla="*/ 0 w 550"/>
                      <a:gd name="T35" fmla="*/ 5 h 489"/>
                      <a:gd name="T36" fmla="*/ 17 w 550"/>
                      <a:gd name="T37" fmla="*/ 4 h 489"/>
                      <a:gd name="T38" fmla="*/ 130 w 550"/>
                      <a:gd name="T39" fmla="*/ 0 h 489"/>
                      <a:gd name="T40" fmla="*/ 209 w 550"/>
                      <a:gd name="T41" fmla="*/ 5 h 489"/>
                      <a:gd name="T42" fmla="*/ 229 w 550"/>
                      <a:gd name="T43" fmla="*/ 9 h 489"/>
                      <a:gd name="T44" fmla="*/ 272 w 550"/>
                      <a:gd name="T45" fmla="*/ 17 h 489"/>
                      <a:gd name="T46" fmla="*/ 318 w 550"/>
                      <a:gd name="T47" fmla="*/ 30 h 489"/>
                      <a:gd name="T48" fmla="*/ 363 w 550"/>
                      <a:gd name="T49" fmla="*/ 51 h 489"/>
                      <a:gd name="T50" fmla="*/ 407 w 550"/>
                      <a:gd name="T51" fmla="*/ 76 h 489"/>
                      <a:gd name="T52" fmla="*/ 447 w 550"/>
                      <a:gd name="T53" fmla="*/ 106 h 489"/>
                      <a:gd name="T54" fmla="*/ 486 w 550"/>
                      <a:gd name="T55" fmla="*/ 141 h 489"/>
                      <a:gd name="T56" fmla="*/ 518 w 550"/>
                      <a:gd name="T57" fmla="*/ 183 h 489"/>
                      <a:gd name="T58" fmla="*/ 531 w 550"/>
                      <a:gd name="T59" fmla="*/ 207 h 489"/>
                      <a:gd name="T60" fmla="*/ 541 w 550"/>
                      <a:gd name="T61" fmla="*/ 230 h 489"/>
                      <a:gd name="T62" fmla="*/ 550 w 550"/>
                      <a:gd name="T63" fmla="*/ 281 h 489"/>
                      <a:gd name="T64" fmla="*/ 545 w 550"/>
                      <a:gd name="T65" fmla="*/ 329 h 489"/>
                      <a:gd name="T66" fmla="*/ 531 w 550"/>
                      <a:gd name="T67" fmla="*/ 375 h 489"/>
                      <a:gd name="T68" fmla="*/ 513 w 550"/>
                      <a:gd name="T69" fmla="*/ 415 h 489"/>
                      <a:gd name="T70" fmla="*/ 484 w 550"/>
                      <a:gd name="T71" fmla="*/ 462 h 489"/>
                      <a:gd name="T72" fmla="*/ 464 w 550"/>
                      <a:gd name="T73" fmla="*/ 489 h 48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</a:cxnLst>
                    <a:rect l="0" t="0" r="r" b="b"/>
                    <a:pathLst>
                      <a:path w="550" h="489">
                        <a:moveTo>
                          <a:pt x="464" y="489"/>
                        </a:moveTo>
                        <a:lnTo>
                          <a:pt x="397" y="395"/>
                        </a:lnTo>
                        <a:lnTo>
                          <a:pt x="397" y="395"/>
                        </a:lnTo>
                        <a:lnTo>
                          <a:pt x="402" y="393"/>
                        </a:lnTo>
                        <a:lnTo>
                          <a:pt x="414" y="385"/>
                        </a:lnTo>
                        <a:lnTo>
                          <a:pt x="420" y="380"/>
                        </a:lnTo>
                        <a:lnTo>
                          <a:pt x="429" y="373"/>
                        </a:lnTo>
                        <a:lnTo>
                          <a:pt x="437" y="363"/>
                        </a:lnTo>
                        <a:lnTo>
                          <a:pt x="446" y="353"/>
                        </a:lnTo>
                        <a:lnTo>
                          <a:pt x="452" y="339"/>
                        </a:lnTo>
                        <a:lnTo>
                          <a:pt x="459" y="324"/>
                        </a:lnTo>
                        <a:lnTo>
                          <a:pt x="462" y="308"/>
                        </a:lnTo>
                        <a:lnTo>
                          <a:pt x="464" y="289"/>
                        </a:lnTo>
                        <a:lnTo>
                          <a:pt x="464" y="267"/>
                        </a:lnTo>
                        <a:lnTo>
                          <a:pt x="461" y="242"/>
                        </a:lnTo>
                        <a:lnTo>
                          <a:pt x="454" y="217"/>
                        </a:lnTo>
                        <a:lnTo>
                          <a:pt x="444" y="187"/>
                        </a:lnTo>
                        <a:lnTo>
                          <a:pt x="444" y="187"/>
                        </a:lnTo>
                        <a:lnTo>
                          <a:pt x="437" y="172"/>
                        </a:lnTo>
                        <a:lnTo>
                          <a:pt x="427" y="158"/>
                        </a:lnTo>
                        <a:lnTo>
                          <a:pt x="417" y="145"/>
                        </a:lnTo>
                        <a:lnTo>
                          <a:pt x="405" y="133"/>
                        </a:lnTo>
                        <a:lnTo>
                          <a:pt x="393" y="123"/>
                        </a:lnTo>
                        <a:lnTo>
                          <a:pt x="378" y="111"/>
                        </a:lnTo>
                        <a:lnTo>
                          <a:pt x="363" y="103"/>
                        </a:lnTo>
                        <a:lnTo>
                          <a:pt x="348" y="94"/>
                        </a:lnTo>
                        <a:lnTo>
                          <a:pt x="315" y="79"/>
                        </a:lnTo>
                        <a:lnTo>
                          <a:pt x="278" y="67"/>
                        </a:lnTo>
                        <a:lnTo>
                          <a:pt x="241" y="59"/>
                        </a:lnTo>
                        <a:lnTo>
                          <a:pt x="204" y="51"/>
                        </a:lnTo>
                        <a:lnTo>
                          <a:pt x="167" y="46"/>
                        </a:lnTo>
                        <a:lnTo>
                          <a:pt x="131" y="42"/>
                        </a:lnTo>
                        <a:lnTo>
                          <a:pt x="71" y="39"/>
                        </a:lnTo>
                        <a:lnTo>
                          <a:pt x="29" y="39"/>
                        </a:lnTo>
                        <a:lnTo>
                          <a:pt x="14" y="39"/>
                        </a:lnTo>
                        <a:lnTo>
                          <a:pt x="0" y="5"/>
                        </a:lnTo>
                        <a:lnTo>
                          <a:pt x="0" y="5"/>
                        </a:lnTo>
                        <a:lnTo>
                          <a:pt x="17" y="4"/>
                        </a:lnTo>
                        <a:lnTo>
                          <a:pt x="64" y="2"/>
                        </a:lnTo>
                        <a:lnTo>
                          <a:pt x="130" y="0"/>
                        </a:lnTo>
                        <a:lnTo>
                          <a:pt x="168" y="2"/>
                        </a:lnTo>
                        <a:lnTo>
                          <a:pt x="209" y="5"/>
                        </a:lnTo>
                        <a:lnTo>
                          <a:pt x="209" y="5"/>
                        </a:lnTo>
                        <a:lnTo>
                          <a:pt x="229" y="9"/>
                        </a:lnTo>
                        <a:lnTo>
                          <a:pt x="251" y="12"/>
                        </a:lnTo>
                        <a:lnTo>
                          <a:pt x="272" y="17"/>
                        </a:lnTo>
                        <a:lnTo>
                          <a:pt x="294" y="24"/>
                        </a:lnTo>
                        <a:lnTo>
                          <a:pt x="318" y="30"/>
                        </a:lnTo>
                        <a:lnTo>
                          <a:pt x="340" y="41"/>
                        </a:lnTo>
                        <a:lnTo>
                          <a:pt x="363" y="51"/>
                        </a:lnTo>
                        <a:lnTo>
                          <a:pt x="385" y="62"/>
                        </a:lnTo>
                        <a:lnTo>
                          <a:pt x="407" y="76"/>
                        </a:lnTo>
                        <a:lnTo>
                          <a:pt x="427" y="89"/>
                        </a:lnTo>
                        <a:lnTo>
                          <a:pt x="447" y="106"/>
                        </a:lnTo>
                        <a:lnTo>
                          <a:pt x="467" y="123"/>
                        </a:lnTo>
                        <a:lnTo>
                          <a:pt x="486" y="141"/>
                        </a:lnTo>
                        <a:lnTo>
                          <a:pt x="503" y="161"/>
                        </a:lnTo>
                        <a:lnTo>
                          <a:pt x="518" y="183"/>
                        </a:lnTo>
                        <a:lnTo>
                          <a:pt x="531" y="207"/>
                        </a:lnTo>
                        <a:lnTo>
                          <a:pt x="531" y="207"/>
                        </a:lnTo>
                        <a:lnTo>
                          <a:pt x="536" y="219"/>
                        </a:lnTo>
                        <a:lnTo>
                          <a:pt x="541" y="230"/>
                        </a:lnTo>
                        <a:lnTo>
                          <a:pt x="548" y="256"/>
                        </a:lnTo>
                        <a:lnTo>
                          <a:pt x="550" y="281"/>
                        </a:lnTo>
                        <a:lnTo>
                          <a:pt x="548" y="304"/>
                        </a:lnTo>
                        <a:lnTo>
                          <a:pt x="545" y="329"/>
                        </a:lnTo>
                        <a:lnTo>
                          <a:pt x="540" y="353"/>
                        </a:lnTo>
                        <a:lnTo>
                          <a:pt x="531" y="375"/>
                        </a:lnTo>
                        <a:lnTo>
                          <a:pt x="523" y="395"/>
                        </a:lnTo>
                        <a:lnTo>
                          <a:pt x="513" y="415"/>
                        </a:lnTo>
                        <a:lnTo>
                          <a:pt x="503" y="434"/>
                        </a:lnTo>
                        <a:lnTo>
                          <a:pt x="484" y="462"/>
                        </a:lnTo>
                        <a:lnTo>
                          <a:pt x="469" y="482"/>
                        </a:lnTo>
                        <a:lnTo>
                          <a:pt x="464" y="489"/>
                        </a:lnTo>
                        <a:lnTo>
                          <a:pt x="464" y="489"/>
                        </a:lnTo>
                        <a:close/>
                      </a:path>
                    </a:pathLst>
                  </a:custGeom>
                  <a:solidFill>
                    <a:srgbClr val="E2AE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4" name="Freeform 184">
                    <a:extLst>
                      <a:ext uri="{FF2B5EF4-FFF2-40B4-BE49-F238E27FC236}">
                        <a16:creationId xmlns:a16="http://schemas.microsoft.com/office/drawing/2014/main" id="{D29D9843-82A1-4C78-AF73-9FF1A8E6AE9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45" y="386"/>
                    <a:ext cx="602" cy="471"/>
                  </a:xfrm>
                  <a:custGeom>
                    <a:avLst/>
                    <a:gdLst>
                      <a:gd name="T0" fmla="*/ 582 w 602"/>
                      <a:gd name="T1" fmla="*/ 94 h 471"/>
                      <a:gd name="T2" fmla="*/ 572 w 602"/>
                      <a:gd name="T3" fmla="*/ 84 h 471"/>
                      <a:gd name="T4" fmla="*/ 538 w 602"/>
                      <a:gd name="T5" fmla="*/ 64 h 471"/>
                      <a:gd name="T6" fmla="*/ 508 w 602"/>
                      <a:gd name="T7" fmla="*/ 52 h 471"/>
                      <a:gd name="T8" fmla="*/ 469 w 602"/>
                      <a:gd name="T9" fmla="*/ 44 h 471"/>
                      <a:gd name="T10" fmla="*/ 420 w 602"/>
                      <a:gd name="T11" fmla="*/ 41 h 471"/>
                      <a:gd name="T12" fmla="*/ 360 w 602"/>
                      <a:gd name="T13" fmla="*/ 41 h 471"/>
                      <a:gd name="T14" fmla="*/ 328 w 602"/>
                      <a:gd name="T15" fmla="*/ 44 h 471"/>
                      <a:gd name="T16" fmla="*/ 271 w 602"/>
                      <a:gd name="T17" fmla="*/ 54 h 471"/>
                      <a:gd name="T18" fmla="*/ 222 w 602"/>
                      <a:gd name="T19" fmla="*/ 71 h 471"/>
                      <a:gd name="T20" fmla="*/ 182 w 602"/>
                      <a:gd name="T21" fmla="*/ 91 h 471"/>
                      <a:gd name="T22" fmla="*/ 150 w 602"/>
                      <a:gd name="T23" fmla="*/ 116 h 471"/>
                      <a:gd name="T24" fmla="*/ 126 w 602"/>
                      <a:gd name="T25" fmla="*/ 145 h 471"/>
                      <a:gd name="T26" fmla="*/ 109 w 602"/>
                      <a:gd name="T27" fmla="*/ 175 h 471"/>
                      <a:gd name="T28" fmla="*/ 99 w 602"/>
                      <a:gd name="T29" fmla="*/ 207 h 471"/>
                      <a:gd name="T30" fmla="*/ 98 w 602"/>
                      <a:gd name="T31" fmla="*/ 222 h 471"/>
                      <a:gd name="T32" fmla="*/ 99 w 602"/>
                      <a:gd name="T33" fmla="*/ 254 h 471"/>
                      <a:gd name="T34" fmla="*/ 106 w 602"/>
                      <a:gd name="T35" fmla="*/ 284 h 471"/>
                      <a:gd name="T36" fmla="*/ 118 w 602"/>
                      <a:gd name="T37" fmla="*/ 313 h 471"/>
                      <a:gd name="T38" fmla="*/ 146 w 602"/>
                      <a:gd name="T39" fmla="*/ 360 h 471"/>
                      <a:gd name="T40" fmla="*/ 172 w 602"/>
                      <a:gd name="T41" fmla="*/ 390 h 471"/>
                      <a:gd name="T42" fmla="*/ 151 w 602"/>
                      <a:gd name="T43" fmla="*/ 432 h 471"/>
                      <a:gd name="T44" fmla="*/ 128 w 602"/>
                      <a:gd name="T45" fmla="*/ 469 h 471"/>
                      <a:gd name="T46" fmla="*/ 125 w 602"/>
                      <a:gd name="T47" fmla="*/ 471 h 471"/>
                      <a:gd name="T48" fmla="*/ 116 w 602"/>
                      <a:gd name="T49" fmla="*/ 464 h 471"/>
                      <a:gd name="T50" fmla="*/ 76 w 602"/>
                      <a:gd name="T51" fmla="*/ 427 h 471"/>
                      <a:gd name="T52" fmla="*/ 51 w 602"/>
                      <a:gd name="T53" fmla="*/ 397 h 471"/>
                      <a:gd name="T54" fmla="*/ 27 w 602"/>
                      <a:gd name="T55" fmla="*/ 360 h 471"/>
                      <a:gd name="T56" fmla="*/ 9 w 602"/>
                      <a:gd name="T57" fmla="*/ 318 h 471"/>
                      <a:gd name="T58" fmla="*/ 0 w 602"/>
                      <a:gd name="T59" fmla="*/ 272 h 471"/>
                      <a:gd name="T60" fmla="*/ 4 w 602"/>
                      <a:gd name="T61" fmla="*/ 222 h 471"/>
                      <a:gd name="T62" fmla="*/ 10 w 602"/>
                      <a:gd name="T63" fmla="*/ 197 h 471"/>
                      <a:gd name="T64" fmla="*/ 34 w 602"/>
                      <a:gd name="T65" fmla="*/ 151 h 471"/>
                      <a:gd name="T66" fmla="*/ 66 w 602"/>
                      <a:gd name="T67" fmla="*/ 111 h 471"/>
                      <a:gd name="T68" fmla="*/ 108 w 602"/>
                      <a:gd name="T69" fmla="*/ 78 h 471"/>
                      <a:gd name="T70" fmla="*/ 155 w 602"/>
                      <a:gd name="T71" fmla="*/ 49 h 471"/>
                      <a:gd name="T72" fmla="*/ 205 w 602"/>
                      <a:gd name="T73" fmla="*/ 27 h 471"/>
                      <a:gd name="T74" fmla="*/ 259 w 602"/>
                      <a:gd name="T75" fmla="*/ 12 h 471"/>
                      <a:gd name="T76" fmla="*/ 313 w 602"/>
                      <a:gd name="T77" fmla="*/ 2 h 471"/>
                      <a:gd name="T78" fmla="*/ 340 w 602"/>
                      <a:gd name="T79" fmla="*/ 0 h 471"/>
                      <a:gd name="T80" fmla="*/ 392 w 602"/>
                      <a:gd name="T81" fmla="*/ 0 h 471"/>
                      <a:gd name="T82" fmla="*/ 441 w 602"/>
                      <a:gd name="T83" fmla="*/ 5 h 471"/>
                      <a:gd name="T84" fmla="*/ 525 w 602"/>
                      <a:gd name="T85" fmla="*/ 24 h 471"/>
                      <a:gd name="T86" fmla="*/ 580 w 602"/>
                      <a:gd name="T87" fmla="*/ 44 h 471"/>
                      <a:gd name="T88" fmla="*/ 582 w 602"/>
                      <a:gd name="T89" fmla="*/ 94 h 4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602" h="471">
                        <a:moveTo>
                          <a:pt x="582" y="94"/>
                        </a:moveTo>
                        <a:lnTo>
                          <a:pt x="582" y="94"/>
                        </a:lnTo>
                        <a:lnTo>
                          <a:pt x="580" y="91"/>
                        </a:lnTo>
                        <a:lnTo>
                          <a:pt x="572" y="84"/>
                        </a:lnTo>
                        <a:lnTo>
                          <a:pt x="558" y="74"/>
                        </a:lnTo>
                        <a:lnTo>
                          <a:pt x="538" y="64"/>
                        </a:lnTo>
                        <a:lnTo>
                          <a:pt x="525" y="59"/>
                        </a:lnTo>
                        <a:lnTo>
                          <a:pt x="508" y="52"/>
                        </a:lnTo>
                        <a:lnTo>
                          <a:pt x="491" y="49"/>
                        </a:lnTo>
                        <a:lnTo>
                          <a:pt x="469" y="44"/>
                        </a:lnTo>
                        <a:lnTo>
                          <a:pt x="447" y="42"/>
                        </a:lnTo>
                        <a:lnTo>
                          <a:pt x="420" y="41"/>
                        </a:lnTo>
                        <a:lnTo>
                          <a:pt x="392" y="39"/>
                        </a:lnTo>
                        <a:lnTo>
                          <a:pt x="360" y="41"/>
                        </a:lnTo>
                        <a:lnTo>
                          <a:pt x="360" y="41"/>
                        </a:lnTo>
                        <a:lnTo>
                          <a:pt x="328" y="44"/>
                        </a:lnTo>
                        <a:lnTo>
                          <a:pt x="298" y="47"/>
                        </a:lnTo>
                        <a:lnTo>
                          <a:pt x="271" y="54"/>
                        </a:lnTo>
                        <a:lnTo>
                          <a:pt x="244" y="61"/>
                        </a:lnTo>
                        <a:lnTo>
                          <a:pt x="222" y="71"/>
                        </a:lnTo>
                        <a:lnTo>
                          <a:pt x="200" y="81"/>
                        </a:lnTo>
                        <a:lnTo>
                          <a:pt x="182" y="91"/>
                        </a:lnTo>
                        <a:lnTo>
                          <a:pt x="165" y="103"/>
                        </a:lnTo>
                        <a:lnTo>
                          <a:pt x="150" y="116"/>
                        </a:lnTo>
                        <a:lnTo>
                          <a:pt x="136" y="130"/>
                        </a:lnTo>
                        <a:lnTo>
                          <a:pt x="126" y="145"/>
                        </a:lnTo>
                        <a:lnTo>
                          <a:pt x="116" y="160"/>
                        </a:lnTo>
                        <a:lnTo>
                          <a:pt x="109" y="175"/>
                        </a:lnTo>
                        <a:lnTo>
                          <a:pt x="104" y="190"/>
                        </a:lnTo>
                        <a:lnTo>
                          <a:pt x="99" y="207"/>
                        </a:lnTo>
                        <a:lnTo>
                          <a:pt x="98" y="222"/>
                        </a:lnTo>
                        <a:lnTo>
                          <a:pt x="98" y="222"/>
                        </a:lnTo>
                        <a:lnTo>
                          <a:pt x="98" y="237"/>
                        </a:lnTo>
                        <a:lnTo>
                          <a:pt x="99" y="254"/>
                        </a:lnTo>
                        <a:lnTo>
                          <a:pt x="103" y="269"/>
                        </a:lnTo>
                        <a:lnTo>
                          <a:pt x="106" y="284"/>
                        </a:lnTo>
                        <a:lnTo>
                          <a:pt x="111" y="298"/>
                        </a:lnTo>
                        <a:lnTo>
                          <a:pt x="118" y="313"/>
                        </a:lnTo>
                        <a:lnTo>
                          <a:pt x="133" y="338"/>
                        </a:lnTo>
                        <a:lnTo>
                          <a:pt x="146" y="360"/>
                        </a:lnTo>
                        <a:lnTo>
                          <a:pt x="160" y="375"/>
                        </a:lnTo>
                        <a:lnTo>
                          <a:pt x="172" y="390"/>
                        </a:lnTo>
                        <a:lnTo>
                          <a:pt x="172" y="390"/>
                        </a:lnTo>
                        <a:lnTo>
                          <a:pt x="151" y="432"/>
                        </a:lnTo>
                        <a:lnTo>
                          <a:pt x="135" y="459"/>
                        </a:lnTo>
                        <a:lnTo>
                          <a:pt x="128" y="469"/>
                        </a:lnTo>
                        <a:lnTo>
                          <a:pt x="126" y="471"/>
                        </a:lnTo>
                        <a:lnTo>
                          <a:pt x="125" y="471"/>
                        </a:lnTo>
                        <a:lnTo>
                          <a:pt x="125" y="471"/>
                        </a:lnTo>
                        <a:lnTo>
                          <a:pt x="116" y="464"/>
                        </a:lnTo>
                        <a:lnTo>
                          <a:pt x="99" y="450"/>
                        </a:lnTo>
                        <a:lnTo>
                          <a:pt x="76" y="427"/>
                        </a:lnTo>
                        <a:lnTo>
                          <a:pt x="62" y="412"/>
                        </a:lnTo>
                        <a:lnTo>
                          <a:pt x="51" y="397"/>
                        </a:lnTo>
                        <a:lnTo>
                          <a:pt x="39" y="380"/>
                        </a:lnTo>
                        <a:lnTo>
                          <a:pt x="27" y="360"/>
                        </a:lnTo>
                        <a:lnTo>
                          <a:pt x="17" y="340"/>
                        </a:lnTo>
                        <a:lnTo>
                          <a:pt x="9" y="318"/>
                        </a:lnTo>
                        <a:lnTo>
                          <a:pt x="4" y="296"/>
                        </a:lnTo>
                        <a:lnTo>
                          <a:pt x="0" y="272"/>
                        </a:lnTo>
                        <a:lnTo>
                          <a:pt x="0" y="247"/>
                        </a:lnTo>
                        <a:lnTo>
                          <a:pt x="4" y="222"/>
                        </a:lnTo>
                        <a:lnTo>
                          <a:pt x="4" y="222"/>
                        </a:lnTo>
                        <a:lnTo>
                          <a:pt x="10" y="197"/>
                        </a:lnTo>
                        <a:lnTo>
                          <a:pt x="20" y="173"/>
                        </a:lnTo>
                        <a:lnTo>
                          <a:pt x="34" y="151"/>
                        </a:lnTo>
                        <a:lnTo>
                          <a:pt x="49" y="130"/>
                        </a:lnTo>
                        <a:lnTo>
                          <a:pt x="66" y="111"/>
                        </a:lnTo>
                        <a:lnTo>
                          <a:pt x="86" y="93"/>
                        </a:lnTo>
                        <a:lnTo>
                          <a:pt x="108" y="78"/>
                        </a:lnTo>
                        <a:lnTo>
                          <a:pt x="130" y="62"/>
                        </a:lnTo>
                        <a:lnTo>
                          <a:pt x="155" y="49"/>
                        </a:lnTo>
                        <a:lnTo>
                          <a:pt x="180" y="37"/>
                        </a:lnTo>
                        <a:lnTo>
                          <a:pt x="205" y="27"/>
                        </a:lnTo>
                        <a:lnTo>
                          <a:pt x="232" y="19"/>
                        </a:lnTo>
                        <a:lnTo>
                          <a:pt x="259" y="12"/>
                        </a:lnTo>
                        <a:lnTo>
                          <a:pt x="286" y="5"/>
                        </a:lnTo>
                        <a:lnTo>
                          <a:pt x="313" y="2"/>
                        </a:lnTo>
                        <a:lnTo>
                          <a:pt x="340" y="0"/>
                        </a:lnTo>
                        <a:lnTo>
                          <a:pt x="340" y="0"/>
                        </a:lnTo>
                        <a:lnTo>
                          <a:pt x="367" y="0"/>
                        </a:lnTo>
                        <a:lnTo>
                          <a:pt x="392" y="0"/>
                        </a:lnTo>
                        <a:lnTo>
                          <a:pt x="417" y="2"/>
                        </a:lnTo>
                        <a:lnTo>
                          <a:pt x="441" y="5"/>
                        </a:lnTo>
                        <a:lnTo>
                          <a:pt x="484" y="14"/>
                        </a:lnTo>
                        <a:lnTo>
                          <a:pt x="525" y="24"/>
                        </a:lnTo>
                        <a:lnTo>
                          <a:pt x="557" y="36"/>
                        </a:lnTo>
                        <a:lnTo>
                          <a:pt x="580" y="44"/>
                        </a:lnTo>
                        <a:lnTo>
                          <a:pt x="602" y="54"/>
                        </a:lnTo>
                        <a:lnTo>
                          <a:pt x="582" y="94"/>
                        </a:lnTo>
                        <a:close/>
                      </a:path>
                    </a:pathLst>
                  </a:custGeom>
                  <a:solidFill>
                    <a:srgbClr val="E2AE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5" name="Freeform 185">
                    <a:extLst>
                      <a:ext uri="{FF2B5EF4-FFF2-40B4-BE49-F238E27FC236}">
                        <a16:creationId xmlns:a16="http://schemas.microsoft.com/office/drawing/2014/main" id="{C634D44D-A496-408C-8761-9065606CB78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83" y="386"/>
                    <a:ext cx="602" cy="471"/>
                  </a:xfrm>
                  <a:custGeom>
                    <a:avLst/>
                    <a:gdLst>
                      <a:gd name="T0" fmla="*/ 20 w 602"/>
                      <a:gd name="T1" fmla="*/ 94 h 471"/>
                      <a:gd name="T2" fmla="*/ 30 w 602"/>
                      <a:gd name="T3" fmla="*/ 84 h 471"/>
                      <a:gd name="T4" fmla="*/ 64 w 602"/>
                      <a:gd name="T5" fmla="*/ 64 h 471"/>
                      <a:gd name="T6" fmla="*/ 92 w 602"/>
                      <a:gd name="T7" fmla="*/ 52 h 471"/>
                      <a:gd name="T8" fmla="*/ 131 w 602"/>
                      <a:gd name="T9" fmla="*/ 44 h 471"/>
                      <a:gd name="T10" fmla="*/ 182 w 602"/>
                      <a:gd name="T11" fmla="*/ 41 h 471"/>
                      <a:gd name="T12" fmla="*/ 242 w 602"/>
                      <a:gd name="T13" fmla="*/ 41 h 471"/>
                      <a:gd name="T14" fmla="*/ 274 w 602"/>
                      <a:gd name="T15" fmla="*/ 44 h 471"/>
                      <a:gd name="T16" fmla="*/ 331 w 602"/>
                      <a:gd name="T17" fmla="*/ 54 h 471"/>
                      <a:gd name="T18" fmla="*/ 380 w 602"/>
                      <a:gd name="T19" fmla="*/ 71 h 471"/>
                      <a:gd name="T20" fmla="*/ 420 w 602"/>
                      <a:gd name="T21" fmla="*/ 91 h 471"/>
                      <a:gd name="T22" fmla="*/ 452 w 602"/>
                      <a:gd name="T23" fmla="*/ 116 h 471"/>
                      <a:gd name="T24" fmla="*/ 476 w 602"/>
                      <a:gd name="T25" fmla="*/ 145 h 471"/>
                      <a:gd name="T26" fmla="*/ 492 w 602"/>
                      <a:gd name="T27" fmla="*/ 175 h 471"/>
                      <a:gd name="T28" fmla="*/ 503 w 602"/>
                      <a:gd name="T29" fmla="*/ 207 h 471"/>
                      <a:gd name="T30" fmla="*/ 504 w 602"/>
                      <a:gd name="T31" fmla="*/ 222 h 471"/>
                      <a:gd name="T32" fmla="*/ 503 w 602"/>
                      <a:gd name="T33" fmla="*/ 254 h 471"/>
                      <a:gd name="T34" fmla="*/ 496 w 602"/>
                      <a:gd name="T35" fmla="*/ 284 h 471"/>
                      <a:gd name="T36" fmla="*/ 484 w 602"/>
                      <a:gd name="T37" fmla="*/ 313 h 471"/>
                      <a:gd name="T38" fmla="*/ 456 w 602"/>
                      <a:gd name="T39" fmla="*/ 360 h 471"/>
                      <a:gd name="T40" fmla="*/ 430 w 602"/>
                      <a:gd name="T41" fmla="*/ 390 h 471"/>
                      <a:gd name="T42" fmla="*/ 450 w 602"/>
                      <a:gd name="T43" fmla="*/ 432 h 471"/>
                      <a:gd name="T44" fmla="*/ 472 w 602"/>
                      <a:gd name="T45" fmla="*/ 469 h 471"/>
                      <a:gd name="T46" fmla="*/ 477 w 602"/>
                      <a:gd name="T47" fmla="*/ 471 h 471"/>
                      <a:gd name="T48" fmla="*/ 486 w 602"/>
                      <a:gd name="T49" fmla="*/ 464 h 471"/>
                      <a:gd name="T50" fmla="*/ 526 w 602"/>
                      <a:gd name="T51" fmla="*/ 427 h 471"/>
                      <a:gd name="T52" fmla="*/ 551 w 602"/>
                      <a:gd name="T53" fmla="*/ 397 h 471"/>
                      <a:gd name="T54" fmla="*/ 575 w 602"/>
                      <a:gd name="T55" fmla="*/ 360 h 471"/>
                      <a:gd name="T56" fmla="*/ 593 w 602"/>
                      <a:gd name="T57" fmla="*/ 318 h 471"/>
                      <a:gd name="T58" fmla="*/ 602 w 602"/>
                      <a:gd name="T59" fmla="*/ 272 h 471"/>
                      <a:gd name="T60" fmla="*/ 598 w 602"/>
                      <a:gd name="T61" fmla="*/ 222 h 471"/>
                      <a:gd name="T62" fmla="*/ 592 w 602"/>
                      <a:gd name="T63" fmla="*/ 197 h 471"/>
                      <a:gd name="T64" fmla="*/ 568 w 602"/>
                      <a:gd name="T65" fmla="*/ 151 h 471"/>
                      <a:gd name="T66" fmla="*/ 535 w 602"/>
                      <a:gd name="T67" fmla="*/ 111 h 471"/>
                      <a:gd name="T68" fmla="*/ 494 w 602"/>
                      <a:gd name="T69" fmla="*/ 78 h 471"/>
                      <a:gd name="T70" fmla="*/ 447 w 602"/>
                      <a:gd name="T71" fmla="*/ 49 h 471"/>
                      <a:gd name="T72" fmla="*/ 397 w 602"/>
                      <a:gd name="T73" fmla="*/ 27 h 471"/>
                      <a:gd name="T74" fmla="*/ 343 w 602"/>
                      <a:gd name="T75" fmla="*/ 12 h 471"/>
                      <a:gd name="T76" fmla="*/ 289 w 602"/>
                      <a:gd name="T77" fmla="*/ 2 h 471"/>
                      <a:gd name="T78" fmla="*/ 262 w 602"/>
                      <a:gd name="T79" fmla="*/ 0 h 471"/>
                      <a:gd name="T80" fmla="*/ 210 w 602"/>
                      <a:gd name="T81" fmla="*/ 0 h 471"/>
                      <a:gd name="T82" fmla="*/ 161 w 602"/>
                      <a:gd name="T83" fmla="*/ 5 h 471"/>
                      <a:gd name="T84" fmla="*/ 77 w 602"/>
                      <a:gd name="T85" fmla="*/ 24 h 471"/>
                      <a:gd name="T86" fmla="*/ 20 w 602"/>
                      <a:gd name="T87" fmla="*/ 44 h 471"/>
                      <a:gd name="T88" fmla="*/ 20 w 602"/>
                      <a:gd name="T89" fmla="*/ 94 h 4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602" h="471">
                        <a:moveTo>
                          <a:pt x="20" y="94"/>
                        </a:moveTo>
                        <a:lnTo>
                          <a:pt x="20" y="94"/>
                        </a:lnTo>
                        <a:lnTo>
                          <a:pt x="22" y="91"/>
                        </a:lnTo>
                        <a:lnTo>
                          <a:pt x="30" y="84"/>
                        </a:lnTo>
                        <a:lnTo>
                          <a:pt x="44" y="74"/>
                        </a:lnTo>
                        <a:lnTo>
                          <a:pt x="64" y="64"/>
                        </a:lnTo>
                        <a:lnTo>
                          <a:pt x="77" y="59"/>
                        </a:lnTo>
                        <a:lnTo>
                          <a:pt x="92" y="52"/>
                        </a:lnTo>
                        <a:lnTo>
                          <a:pt x="111" y="49"/>
                        </a:lnTo>
                        <a:lnTo>
                          <a:pt x="131" y="44"/>
                        </a:lnTo>
                        <a:lnTo>
                          <a:pt x="155" y="42"/>
                        </a:lnTo>
                        <a:lnTo>
                          <a:pt x="182" y="41"/>
                        </a:lnTo>
                        <a:lnTo>
                          <a:pt x="210" y="39"/>
                        </a:lnTo>
                        <a:lnTo>
                          <a:pt x="242" y="41"/>
                        </a:lnTo>
                        <a:lnTo>
                          <a:pt x="242" y="41"/>
                        </a:lnTo>
                        <a:lnTo>
                          <a:pt x="274" y="44"/>
                        </a:lnTo>
                        <a:lnTo>
                          <a:pt x="304" y="47"/>
                        </a:lnTo>
                        <a:lnTo>
                          <a:pt x="331" y="54"/>
                        </a:lnTo>
                        <a:lnTo>
                          <a:pt x="356" y="61"/>
                        </a:lnTo>
                        <a:lnTo>
                          <a:pt x="380" y="71"/>
                        </a:lnTo>
                        <a:lnTo>
                          <a:pt x="402" y="81"/>
                        </a:lnTo>
                        <a:lnTo>
                          <a:pt x="420" y="91"/>
                        </a:lnTo>
                        <a:lnTo>
                          <a:pt x="437" y="103"/>
                        </a:lnTo>
                        <a:lnTo>
                          <a:pt x="452" y="116"/>
                        </a:lnTo>
                        <a:lnTo>
                          <a:pt x="466" y="130"/>
                        </a:lnTo>
                        <a:lnTo>
                          <a:pt x="476" y="145"/>
                        </a:lnTo>
                        <a:lnTo>
                          <a:pt x="486" y="160"/>
                        </a:lnTo>
                        <a:lnTo>
                          <a:pt x="492" y="175"/>
                        </a:lnTo>
                        <a:lnTo>
                          <a:pt x="498" y="190"/>
                        </a:lnTo>
                        <a:lnTo>
                          <a:pt x="503" y="207"/>
                        </a:lnTo>
                        <a:lnTo>
                          <a:pt x="504" y="222"/>
                        </a:lnTo>
                        <a:lnTo>
                          <a:pt x="504" y="222"/>
                        </a:lnTo>
                        <a:lnTo>
                          <a:pt x="504" y="237"/>
                        </a:lnTo>
                        <a:lnTo>
                          <a:pt x="503" y="254"/>
                        </a:lnTo>
                        <a:lnTo>
                          <a:pt x="499" y="269"/>
                        </a:lnTo>
                        <a:lnTo>
                          <a:pt x="496" y="284"/>
                        </a:lnTo>
                        <a:lnTo>
                          <a:pt x="489" y="298"/>
                        </a:lnTo>
                        <a:lnTo>
                          <a:pt x="484" y="313"/>
                        </a:lnTo>
                        <a:lnTo>
                          <a:pt x="469" y="338"/>
                        </a:lnTo>
                        <a:lnTo>
                          <a:pt x="456" y="360"/>
                        </a:lnTo>
                        <a:lnTo>
                          <a:pt x="442" y="375"/>
                        </a:lnTo>
                        <a:lnTo>
                          <a:pt x="430" y="390"/>
                        </a:lnTo>
                        <a:lnTo>
                          <a:pt x="430" y="390"/>
                        </a:lnTo>
                        <a:lnTo>
                          <a:pt x="450" y="432"/>
                        </a:lnTo>
                        <a:lnTo>
                          <a:pt x="467" y="459"/>
                        </a:lnTo>
                        <a:lnTo>
                          <a:pt x="472" y="469"/>
                        </a:lnTo>
                        <a:lnTo>
                          <a:pt x="476" y="471"/>
                        </a:lnTo>
                        <a:lnTo>
                          <a:pt x="477" y="471"/>
                        </a:lnTo>
                        <a:lnTo>
                          <a:pt x="477" y="471"/>
                        </a:lnTo>
                        <a:lnTo>
                          <a:pt x="486" y="464"/>
                        </a:lnTo>
                        <a:lnTo>
                          <a:pt x="503" y="450"/>
                        </a:lnTo>
                        <a:lnTo>
                          <a:pt x="526" y="427"/>
                        </a:lnTo>
                        <a:lnTo>
                          <a:pt x="540" y="412"/>
                        </a:lnTo>
                        <a:lnTo>
                          <a:pt x="551" y="397"/>
                        </a:lnTo>
                        <a:lnTo>
                          <a:pt x="563" y="380"/>
                        </a:lnTo>
                        <a:lnTo>
                          <a:pt x="575" y="360"/>
                        </a:lnTo>
                        <a:lnTo>
                          <a:pt x="585" y="340"/>
                        </a:lnTo>
                        <a:lnTo>
                          <a:pt x="593" y="318"/>
                        </a:lnTo>
                        <a:lnTo>
                          <a:pt x="598" y="296"/>
                        </a:lnTo>
                        <a:lnTo>
                          <a:pt x="602" y="272"/>
                        </a:lnTo>
                        <a:lnTo>
                          <a:pt x="602" y="247"/>
                        </a:lnTo>
                        <a:lnTo>
                          <a:pt x="598" y="222"/>
                        </a:lnTo>
                        <a:lnTo>
                          <a:pt x="598" y="222"/>
                        </a:lnTo>
                        <a:lnTo>
                          <a:pt x="592" y="197"/>
                        </a:lnTo>
                        <a:lnTo>
                          <a:pt x="580" y="173"/>
                        </a:lnTo>
                        <a:lnTo>
                          <a:pt x="568" y="151"/>
                        </a:lnTo>
                        <a:lnTo>
                          <a:pt x="553" y="130"/>
                        </a:lnTo>
                        <a:lnTo>
                          <a:pt x="535" y="111"/>
                        </a:lnTo>
                        <a:lnTo>
                          <a:pt x="516" y="93"/>
                        </a:lnTo>
                        <a:lnTo>
                          <a:pt x="494" y="78"/>
                        </a:lnTo>
                        <a:lnTo>
                          <a:pt x="472" y="62"/>
                        </a:lnTo>
                        <a:lnTo>
                          <a:pt x="447" y="49"/>
                        </a:lnTo>
                        <a:lnTo>
                          <a:pt x="422" y="37"/>
                        </a:lnTo>
                        <a:lnTo>
                          <a:pt x="397" y="27"/>
                        </a:lnTo>
                        <a:lnTo>
                          <a:pt x="370" y="19"/>
                        </a:lnTo>
                        <a:lnTo>
                          <a:pt x="343" y="12"/>
                        </a:lnTo>
                        <a:lnTo>
                          <a:pt x="316" y="5"/>
                        </a:lnTo>
                        <a:lnTo>
                          <a:pt x="289" y="2"/>
                        </a:lnTo>
                        <a:lnTo>
                          <a:pt x="262" y="0"/>
                        </a:lnTo>
                        <a:lnTo>
                          <a:pt x="262" y="0"/>
                        </a:lnTo>
                        <a:lnTo>
                          <a:pt x="235" y="0"/>
                        </a:lnTo>
                        <a:lnTo>
                          <a:pt x="210" y="0"/>
                        </a:lnTo>
                        <a:lnTo>
                          <a:pt x="185" y="2"/>
                        </a:lnTo>
                        <a:lnTo>
                          <a:pt x="161" y="5"/>
                        </a:lnTo>
                        <a:lnTo>
                          <a:pt x="118" y="14"/>
                        </a:lnTo>
                        <a:lnTo>
                          <a:pt x="77" y="24"/>
                        </a:lnTo>
                        <a:lnTo>
                          <a:pt x="45" y="36"/>
                        </a:lnTo>
                        <a:lnTo>
                          <a:pt x="20" y="44"/>
                        </a:lnTo>
                        <a:lnTo>
                          <a:pt x="0" y="54"/>
                        </a:lnTo>
                        <a:lnTo>
                          <a:pt x="20" y="94"/>
                        </a:lnTo>
                        <a:close/>
                      </a:path>
                    </a:pathLst>
                  </a:custGeom>
                  <a:solidFill>
                    <a:srgbClr val="E2AE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6" name="Freeform 186">
                    <a:extLst>
                      <a:ext uri="{FF2B5EF4-FFF2-40B4-BE49-F238E27FC236}">
                        <a16:creationId xmlns:a16="http://schemas.microsoft.com/office/drawing/2014/main" id="{99B9D252-9F13-49E8-9B30-17D6F36FED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00" y="359"/>
                    <a:ext cx="235" cy="511"/>
                  </a:xfrm>
                  <a:custGeom>
                    <a:avLst/>
                    <a:gdLst>
                      <a:gd name="T0" fmla="*/ 40 w 235"/>
                      <a:gd name="T1" fmla="*/ 47 h 511"/>
                      <a:gd name="T2" fmla="*/ 7 w 235"/>
                      <a:gd name="T3" fmla="*/ 330 h 511"/>
                      <a:gd name="T4" fmla="*/ 7 w 235"/>
                      <a:gd name="T5" fmla="*/ 330 h 511"/>
                      <a:gd name="T6" fmla="*/ 5 w 235"/>
                      <a:gd name="T7" fmla="*/ 353 h 511"/>
                      <a:gd name="T8" fmla="*/ 2 w 235"/>
                      <a:gd name="T9" fmla="*/ 370 h 511"/>
                      <a:gd name="T10" fmla="*/ 0 w 235"/>
                      <a:gd name="T11" fmla="*/ 383 h 511"/>
                      <a:gd name="T12" fmla="*/ 0 w 235"/>
                      <a:gd name="T13" fmla="*/ 383 h 511"/>
                      <a:gd name="T14" fmla="*/ 0 w 235"/>
                      <a:gd name="T15" fmla="*/ 387 h 511"/>
                      <a:gd name="T16" fmla="*/ 3 w 235"/>
                      <a:gd name="T17" fmla="*/ 392 h 511"/>
                      <a:gd name="T18" fmla="*/ 15 w 235"/>
                      <a:gd name="T19" fmla="*/ 407 h 511"/>
                      <a:gd name="T20" fmla="*/ 52 w 235"/>
                      <a:gd name="T21" fmla="*/ 451 h 511"/>
                      <a:gd name="T22" fmla="*/ 107 w 235"/>
                      <a:gd name="T23" fmla="*/ 511 h 511"/>
                      <a:gd name="T24" fmla="*/ 235 w 235"/>
                      <a:gd name="T25" fmla="*/ 390 h 511"/>
                      <a:gd name="T26" fmla="*/ 235 w 235"/>
                      <a:gd name="T27" fmla="*/ 390 h 511"/>
                      <a:gd name="T28" fmla="*/ 228 w 235"/>
                      <a:gd name="T29" fmla="*/ 341 h 511"/>
                      <a:gd name="T30" fmla="*/ 215 w 235"/>
                      <a:gd name="T31" fmla="*/ 256 h 511"/>
                      <a:gd name="T32" fmla="*/ 215 w 235"/>
                      <a:gd name="T33" fmla="*/ 256 h 511"/>
                      <a:gd name="T34" fmla="*/ 210 w 235"/>
                      <a:gd name="T35" fmla="*/ 204 h 511"/>
                      <a:gd name="T36" fmla="*/ 207 w 235"/>
                      <a:gd name="T37" fmla="*/ 136 h 511"/>
                      <a:gd name="T38" fmla="*/ 202 w 235"/>
                      <a:gd name="T39" fmla="*/ 54 h 511"/>
                      <a:gd name="T40" fmla="*/ 202 w 235"/>
                      <a:gd name="T41" fmla="*/ 54 h 511"/>
                      <a:gd name="T42" fmla="*/ 198 w 235"/>
                      <a:gd name="T43" fmla="*/ 46 h 511"/>
                      <a:gd name="T44" fmla="*/ 191 w 235"/>
                      <a:gd name="T45" fmla="*/ 37 h 511"/>
                      <a:gd name="T46" fmla="*/ 185 w 235"/>
                      <a:gd name="T47" fmla="*/ 27 h 511"/>
                      <a:gd name="T48" fmla="*/ 173 w 235"/>
                      <a:gd name="T49" fmla="*/ 17 h 511"/>
                      <a:gd name="T50" fmla="*/ 159 w 235"/>
                      <a:gd name="T51" fmla="*/ 9 h 511"/>
                      <a:gd name="T52" fmla="*/ 151 w 235"/>
                      <a:gd name="T53" fmla="*/ 5 h 511"/>
                      <a:gd name="T54" fmla="*/ 141 w 235"/>
                      <a:gd name="T55" fmla="*/ 2 h 511"/>
                      <a:gd name="T56" fmla="*/ 131 w 235"/>
                      <a:gd name="T57" fmla="*/ 0 h 511"/>
                      <a:gd name="T58" fmla="*/ 121 w 235"/>
                      <a:gd name="T59" fmla="*/ 0 h 511"/>
                      <a:gd name="T60" fmla="*/ 121 w 235"/>
                      <a:gd name="T61" fmla="*/ 0 h 511"/>
                      <a:gd name="T62" fmla="*/ 111 w 235"/>
                      <a:gd name="T63" fmla="*/ 0 h 511"/>
                      <a:gd name="T64" fmla="*/ 101 w 235"/>
                      <a:gd name="T65" fmla="*/ 2 h 511"/>
                      <a:gd name="T66" fmla="*/ 82 w 235"/>
                      <a:gd name="T67" fmla="*/ 7 h 511"/>
                      <a:gd name="T68" fmla="*/ 69 w 235"/>
                      <a:gd name="T69" fmla="*/ 16 h 511"/>
                      <a:gd name="T70" fmla="*/ 59 w 235"/>
                      <a:gd name="T71" fmla="*/ 24 h 511"/>
                      <a:gd name="T72" fmla="*/ 50 w 235"/>
                      <a:gd name="T73" fmla="*/ 32 h 511"/>
                      <a:gd name="T74" fmla="*/ 44 w 235"/>
                      <a:gd name="T75" fmla="*/ 41 h 511"/>
                      <a:gd name="T76" fmla="*/ 40 w 235"/>
                      <a:gd name="T77" fmla="*/ 47 h 511"/>
                      <a:gd name="T78" fmla="*/ 40 w 235"/>
                      <a:gd name="T79" fmla="*/ 47 h 51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235" h="511">
                        <a:moveTo>
                          <a:pt x="40" y="47"/>
                        </a:moveTo>
                        <a:lnTo>
                          <a:pt x="7" y="330"/>
                        </a:lnTo>
                        <a:lnTo>
                          <a:pt x="7" y="330"/>
                        </a:lnTo>
                        <a:lnTo>
                          <a:pt x="5" y="353"/>
                        </a:lnTo>
                        <a:lnTo>
                          <a:pt x="2" y="370"/>
                        </a:lnTo>
                        <a:lnTo>
                          <a:pt x="0" y="383"/>
                        </a:lnTo>
                        <a:lnTo>
                          <a:pt x="0" y="383"/>
                        </a:lnTo>
                        <a:lnTo>
                          <a:pt x="0" y="387"/>
                        </a:lnTo>
                        <a:lnTo>
                          <a:pt x="3" y="392"/>
                        </a:lnTo>
                        <a:lnTo>
                          <a:pt x="15" y="407"/>
                        </a:lnTo>
                        <a:lnTo>
                          <a:pt x="52" y="451"/>
                        </a:lnTo>
                        <a:lnTo>
                          <a:pt x="107" y="511"/>
                        </a:lnTo>
                        <a:lnTo>
                          <a:pt x="235" y="390"/>
                        </a:lnTo>
                        <a:lnTo>
                          <a:pt x="235" y="390"/>
                        </a:lnTo>
                        <a:lnTo>
                          <a:pt x="228" y="341"/>
                        </a:lnTo>
                        <a:lnTo>
                          <a:pt x="215" y="256"/>
                        </a:lnTo>
                        <a:lnTo>
                          <a:pt x="215" y="256"/>
                        </a:lnTo>
                        <a:lnTo>
                          <a:pt x="210" y="204"/>
                        </a:lnTo>
                        <a:lnTo>
                          <a:pt x="207" y="136"/>
                        </a:lnTo>
                        <a:lnTo>
                          <a:pt x="202" y="54"/>
                        </a:lnTo>
                        <a:lnTo>
                          <a:pt x="202" y="54"/>
                        </a:lnTo>
                        <a:lnTo>
                          <a:pt x="198" y="46"/>
                        </a:lnTo>
                        <a:lnTo>
                          <a:pt x="191" y="37"/>
                        </a:lnTo>
                        <a:lnTo>
                          <a:pt x="185" y="27"/>
                        </a:lnTo>
                        <a:lnTo>
                          <a:pt x="173" y="17"/>
                        </a:lnTo>
                        <a:lnTo>
                          <a:pt x="159" y="9"/>
                        </a:lnTo>
                        <a:lnTo>
                          <a:pt x="151" y="5"/>
                        </a:lnTo>
                        <a:lnTo>
                          <a:pt x="141" y="2"/>
                        </a:lnTo>
                        <a:lnTo>
                          <a:pt x="131" y="0"/>
                        </a:lnTo>
                        <a:lnTo>
                          <a:pt x="121" y="0"/>
                        </a:lnTo>
                        <a:lnTo>
                          <a:pt x="121" y="0"/>
                        </a:lnTo>
                        <a:lnTo>
                          <a:pt x="111" y="0"/>
                        </a:lnTo>
                        <a:lnTo>
                          <a:pt x="101" y="2"/>
                        </a:lnTo>
                        <a:lnTo>
                          <a:pt x="82" y="7"/>
                        </a:lnTo>
                        <a:lnTo>
                          <a:pt x="69" y="16"/>
                        </a:lnTo>
                        <a:lnTo>
                          <a:pt x="59" y="24"/>
                        </a:lnTo>
                        <a:lnTo>
                          <a:pt x="50" y="32"/>
                        </a:lnTo>
                        <a:lnTo>
                          <a:pt x="44" y="41"/>
                        </a:lnTo>
                        <a:lnTo>
                          <a:pt x="40" y="47"/>
                        </a:lnTo>
                        <a:lnTo>
                          <a:pt x="40" y="47"/>
                        </a:lnTo>
                        <a:close/>
                      </a:path>
                    </a:pathLst>
                  </a:custGeom>
                  <a:solidFill>
                    <a:srgbClr val="E2AE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7" name="Freeform 187">
                    <a:extLst>
                      <a:ext uri="{FF2B5EF4-FFF2-40B4-BE49-F238E27FC236}">
                        <a16:creationId xmlns:a16="http://schemas.microsoft.com/office/drawing/2014/main" id="{D5ED5EBE-A668-45D9-A888-63E17D9AC6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00" y="171"/>
                    <a:ext cx="215" cy="215"/>
                  </a:xfrm>
                  <a:custGeom>
                    <a:avLst/>
                    <a:gdLst>
                      <a:gd name="T0" fmla="*/ 0 w 215"/>
                      <a:gd name="T1" fmla="*/ 108 h 215"/>
                      <a:gd name="T2" fmla="*/ 0 w 215"/>
                      <a:gd name="T3" fmla="*/ 108 h 215"/>
                      <a:gd name="T4" fmla="*/ 0 w 215"/>
                      <a:gd name="T5" fmla="*/ 96 h 215"/>
                      <a:gd name="T6" fmla="*/ 2 w 215"/>
                      <a:gd name="T7" fmla="*/ 86 h 215"/>
                      <a:gd name="T8" fmla="*/ 5 w 215"/>
                      <a:gd name="T9" fmla="*/ 76 h 215"/>
                      <a:gd name="T10" fmla="*/ 8 w 215"/>
                      <a:gd name="T11" fmla="*/ 66 h 215"/>
                      <a:gd name="T12" fmla="*/ 13 w 215"/>
                      <a:gd name="T13" fmla="*/ 56 h 215"/>
                      <a:gd name="T14" fmla="*/ 18 w 215"/>
                      <a:gd name="T15" fmla="*/ 47 h 215"/>
                      <a:gd name="T16" fmla="*/ 32 w 215"/>
                      <a:gd name="T17" fmla="*/ 32 h 215"/>
                      <a:gd name="T18" fmla="*/ 47 w 215"/>
                      <a:gd name="T19" fmla="*/ 19 h 215"/>
                      <a:gd name="T20" fmla="*/ 55 w 215"/>
                      <a:gd name="T21" fmla="*/ 14 h 215"/>
                      <a:gd name="T22" fmla="*/ 65 w 215"/>
                      <a:gd name="T23" fmla="*/ 9 h 215"/>
                      <a:gd name="T24" fmla="*/ 75 w 215"/>
                      <a:gd name="T25" fmla="*/ 5 h 215"/>
                      <a:gd name="T26" fmla="*/ 86 w 215"/>
                      <a:gd name="T27" fmla="*/ 2 h 215"/>
                      <a:gd name="T28" fmla="*/ 96 w 215"/>
                      <a:gd name="T29" fmla="*/ 0 h 215"/>
                      <a:gd name="T30" fmla="*/ 107 w 215"/>
                      <a:gd name="T31" fmla="*/ 0 h 215"/>
                      <a:gd name="T32" fmla="*/ 107 w 215"/>
                      <a:gd name="T33" fmla="*/ 0 h 215"/>
                      <a:gd name="T34" fmla="*/ 119 w 215"/>
                      <a:gd name="T35" fmla="*/ 0 h 215"/>
                      <a:gd name="T36" fmla="*/ 129 w 215"/>
                      <a:gd name="T37" fmla="*/ 2 h 215"/>
                      <a:gd name="T38" fmla="*/ 139 w 215"/>
                      <a:gd name="T39" fmla="*/ 5 h 215"/>
                      <a:gd name="T40" fmla="*/ 149 w 215"/>
                      <a:gd name="T41" fmla="*/ 9 h 215"/>
                      <a:gd name="T42" fmla="*/ 159 w 215"/>
                      <a:gd name="T43" fmla="*/ 14 h 215"/>
                      <a:gd name="T44" fmla="*/ 168 w 215"/>
                      <a:gd name="T45" fmla="*/ 19 h 215"/>
                      <a:gd name="T46" fmla="*/ 183 w 215"/>
                      <a:gd name="T47" fmla="*/ 32 h 215"/>
                      <a:gd name="T48" fmla="*/ 196 w 215"/>
                      <a:gd name="T49" fmla="*/ 47 h 215"/>
                      <a:gd name="T50" fmla="*/ 202 w 215"/>
                      <a:gd name="T51" fmla="*/ 56 h 215"/>
                      <a:gd name="T52" fmla="*/ 207 w 215"/>
                      <a:gd name="T53" fmla="*/ 66 h 215"/>
                      <a:gd name="T54" fmla="*/ 210 w 215"/>
                      <a:gd name="T55" fmla="*/ 76 h 215"/>
                      <a:gd name="T56" fmla="*/ 213 w 215"/>
                      <a:gd name="T57" fmla="*/ 86 h 215"/>
                      <a:gd name="T58" fmla="*/ 215 w 215"/>
                      <a:gd name="T59" fmla="*/ 96 h 215"/>
                      <a:gd name="T60" fmla="*/ 215 w 215"/>
                      <a:gd name="T61" fmla="*/ 108 h 215"/>
                      <a:gd name="T62" fmla="*/ 215 w 215"/>
                      <a:gd name="T63" fmla="*/ 108 h 215"/>
                      <a:gd name="T64" fmla="*/ 215 w 215"/>
                      <a:gd name="T65" fmla="*/ 120 h 215"/>
                      <a:gd name="T66" fmla="*/ 213 w 215"/>
                      <a:gd name="T67" fmla="*/ 130 h 215"/>
                      <a:gd name="T68" fmla="*/ 210 w 215"/>
                      <a:gd name="T69" fmla="*/ 140 h 215"/>
                      <a:gd name="T70" fmla="*/ 207 w 215"/>
                      <a:gd name="T71" fmla="*/ 150 h 215"/>
                      <a:gd name="T72" fmla="*/ 202 w 215"/>
                      <a:gd name="T73" fmla="*/ 160 h 215"/>
                      <a:gd name="T74" fmla="*/ 196 w 215"/>
                      <a:gd name="T75" fmla="*/ 168 h 215"/>
                      <a:gd name="T76" fmla="*/ 183 w 215"/>
                      <a:gd name="T77" fmla="*/ 183 h 215"/>
                      <a:gd name="T78" fmla="*/ 168 w 215"/>
                      <a:gd name="T79" fmla="*/ 197 h 215"/>
                      <a:gd name="T80" fmla="*/ 159 w 215"/>
                      <a:gd name="T81" fmla="*/ 202 h 215"/>
                      <a:gd name="T82" fmla="*/ 149 w 215"/>
                      <a:gd name="T83" fmla="*/ 207 h 215"/>
                      <a:gd name="T84" fmla="*/ 139 w 215"/>
                      <a:gd name="T85" fmla="*/ 210 h 215"/>
                      <a:gd name="T86" fmla="*/ 129 w 215"/>
                      <a:gd name="T87" fmla="*/ 214 h 215"/>
                      <a:gd name="T88" fmla="*/ 119 w 215"/>
                      <a:gd name="T89" fmla="*/ 215 h 215"/>
                      <a:gd name="T90" fmla="*/ 107 w 215"/>
                      <a:gd name="T91" fmla="*/ 215 h 215"/>
                      <a:gd name="T92" fmla="*/ 107 w 215"/>
                      <a:gd name="T93" fmla="*/ 215 h 215"/>
                      <a:gd name="T94" fmla="*/ 96 w 215"/>
                      <a:gd name="T95" fmla="*/ 215 h 215"/>
                      <a:gd name="T96" fmla="*/ 86 w 215"/>
                      <a:gd name="T97" fmla="*/ 214 h 215"/>
                      <a:gd name="T98" fmla="*/ 75 w 215"/>
                      <a:gd name="T99" fmla="*/ 210 h 215"/>
                      <a:gd name="T100" fmla="*/ 65 w 215"/>
                      <a:gd name="T101" fmla="*/ 207 h 215"/>
                      <a:gd name="T102" fmla="*/ 55 w 215"/>
                      <a:gd name="T103" fmla="*/ 202 h 215"/>
                      <a:gd name="T104" fmla="*/ 47 w 215"/>
                      <a:gd name="T105" fmla="*/ 197 h 215"/>
                      <a:gd name="T106" fmla="*/ 32 w 215"/>
                      <a:gd name="T107" fmla="*/ 183 h 215"/>
                      <a:gd name="T108" fmla="*/ 18 w 215"/>
                      <a:gd name="T109" fmla="*/ 168 h 215"/>
                      <a:gd name="T110" fmla="*/ 13 w 215"/>
                      <a:gd name="T111" fmla="*/ 160 h 215"/>
                      <a:gd name="T112" fmla="*/ 8 w 215"/>
                      <a:gd name="T113" fmla="*/ 150 h 215"/>
                      <a:gd name="T114" fmla="*/ 5 w 215"/>
                      <a:gd name="T115" fmla="*/ 140 h 215"/>
                      <a:gd name="T116" fmla="*/ 2 w 215"/>
                      <a:gd name="T117" fmla="*/ 130 h 215"/>
                      <a:gd name="T118" fmla="*/ 0 w 215"/>
                      <a:gd name="T119" fmla="*/ 120 h 215"/>
                      <a:gd name="T120" fmla="*/ 0 w 215"/>
                      <a:gd name="T121" fmla="*/ 108 h 215"/>
                      <a:gd name="T122" fmla="*/ 0 w 215"/>
                      <a:gd name="T123" fmla="*/ 108 h 2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</a:cxnLst>
                    <a:rect l="0" t="0" r="r" b="b"/>
                    <a:pathLst>
                      <a:path w="215" h="215">
                        <a:moveTo>
                          <a:pt x="0" y="108"/>
                        </a:moveTo>
                        <a:lnTo>
                          <a:pt x="0" y="108"/>
                        </a:lnTo>
                        <a:lnTo>
                          <a:pt x="0" y="96"/>
                        </a:lnTo>
                        <a:lnTo>
                          <a:pt x="2" y="86"/>
                        </a:lnTo>
                        <a:lnTo>
                          <a:pt x="5" y="76"/>
                        </a:lnTo>
                        <a:lnTo>
                          <a:pt x="8" y="66"/>
                        </a:lnTo>
                        <a:lnTo>
                          <a:pt x="13" y="56"/>
                        </a:lnTo>
                        <a:lnTo>
                          <a:pt x="18" y="47"/>
                        </a:lnTo>
                        <a:lnTo>
                          <a:pt x="32" y="32"/>
                        </a:lnTo>
                        <a:lnTo>
                          <a:pt x="47" y="19"/>
                        </a:lnTo>
                        <a:lnTo>
                          <a:pt x="55" y="14"/>
                        </a:lnTo>
                        <a:lnTo>
                          <a:pt x="65" y="9"/>
                        </a:lnTo>
                        <a:lnTo>
                          <a:pt x="75" y="5"/>
                        </a:lnTo>
                        <a:lnTo>
                          <a:pt x="86" y="2"/>
                        </a:lnTo>
                        <a:lnTo>
                          <a:pt x="96" y="0"/>
                        </a:lnTo>
                        <a:lnTo>
                          <a:pt x="107" y="0"/>
                        </a:lnTo>
                        <a:lnTo>
                          <a:pt x="107" y="0"/>
                        </a:lnTo>
                        <a:lnTo>
                          <a:pt x="119" y="0"/>
                        </a:lnTo>
                        <a:lnTo>
                          <a:pt x="129" y="2"/>
                        </a:lnTo>
                        <a:lnTo>
                          <a:pt x="139" y="5"/>
                        </a:lnTo>
                        <a:lnTo>
                          <a:pt x="149" y="9"/>
                        </a:lnTo>
                        <a:lnTo>
                          <a:pt x="159" y="14"/>
                        </a:lnTo>
                        <a:lnTo>
                          <a:pt x="168" y="19"/>
                        </a:lnTo>
                        <a:lnTo>
                          <a:pt x="183" y="32"/>
                        </a:lnTo>
                        <a:lnTo>
                          <a:pt x="196" y="47"/>
                        </a:lnTo>
                        <a:lnTo>
                          <a:pt x="202" y="56"/>
                        </a:lnTo>
                        <a:lnTo>
                          <a:pt x="207" y="66"/>
                        </a:lnTo>
                        <a:lnTo>
                          <a:pt x="210" y="76"/>
                        </a:lnTo>
                        <a:lnTo>
                          <a:pt x="213" y="86"/>
                        </a:lnTo>
                        <a:lnTo>
                          <a:pt x="215" y="96"/>
                        </a:lnTo>
                        <a:lnTo>
                          <a:pt x="215" y="108"/>
                        </a:lnTo>
                        <a:lnTo>
                          <a:pt x="215" y="108"/>
                        </a:lnTo>
                        <a:lnTo>
                          <a:pt x="215" y="120"/>
                        </a:lnTo>
                        <a:lnTo>
                          <a:pt x="213" y="130"/>
                        </a:lnTo>
                        <a:lnTo>
                          <a:pt x="210" y="140"/>
                        </a:lnTo>
                        <a:lnTo>
                          <a:pt x="207" y="150"/>
                        </a:lnTo>
                        <a:lnTo>
                          <a:pt x="202" y="160"/>
                        </a:lnTo>
                        <a:lnTo>
                          <a:pt x="196" y="168"/>
                        </a:lnTo>
                        <a:lnTo>
                          <a:pt x="183" y="183"/>
                        </a:lnTo>
                        <a:lnTo>
                          <a:pt x="168" y="197"/>
                        </a:lnTo>
                        <a:lnTo>
                          <a:pt x="159" y="202"/>
                        </a:lnTo>
                        <a:lnTo>
                          <a:pt x="149" y="207"/>
                        </a:lnTo>
                        <a:lnTo>
                          <a:pt x="139" y="210"/>
                        </a:lnTo>
                        <a:lnTo>
                          <a:pt x="129" y="214"/>
                        </a:lnTo>
                        <a:lnTo>
                          <a:pt x="119" y="215"/>
                        </a:lnTo>
                        <a:lnTo>
                          <a:pt x="107" y="215"/>
                        </a:lnTo>
                        <a:lnTo>
                          <a:pt x="107" y="215"/>
                        </a:lnTo>
                        <a:lnTo>
                          <a:pt x="96" y="215"/>
                        </a:lnTo>
                        <a:lnTo>
                          <a:pt x="86" y="214"/>
                        </a:lnTo>
                        <a:lnTo>
                          <a:pt x="75" y="210"/>
                        </a:lnTo>
                        <a:lnTo>
                          <a:pt x="65" y="207"/>
                        </a:lnTo>
                        <a:lnTo>
                          <a:pt x="55" y="202"/>
                        </a:lnTo>
                        <a:lnTo>
                          <a:pt x="47" y="197"/>
                        </a:lnTo>
                        <a:lnTo>
                          <a:pt x="32" y="183"/>
                        </a:lnTo>
                        <a:lnTo>
                          <a:pt x="18" y="168"/>
                        </a:lnTo>
                        <a:lnTo>
                          <a:pt x="13" y="160"/>
                        </a:lnTo>
                        <a:lnTo>
                          <a:pt x="8" y="150"/>
                        </a:lnTo>
                        <a:lnTo>
                          <a:pt x="5" y="140"/>
                        </a:lnTo>
                        <a:lnTo>
                          <a:pt x="2" y="130"/>
                        </a:lnTo>
                        <a:lnTo>
                          <a:pt x="0" y="120"/>
                        </a:lnTo>
                        <a:lnTo>
                          <a:pt x="0" y="108"/>
                        </a:lnTo>
                        <a:lnTo>
                          <a:pt x="0" y="108"/>
                        </a:lnTo>
                        <a:close/>
                      </a:path>
                    </a:pathLst>
                  </a:custGeom>
                  <a:solidFill>
                    <a:srgbClr val="123FA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8" name="Freeform 188">
                    <a:extLst>
                      <a:ext uri="{FF2B5EF4-FFF2-40B4-BE49-F238E27FC236}">
                        <a16:creationId xmlns:a16="http://schemas.microsoft.com/office/drawing/2014/main" id="{27FF6F59-EDF3-4103-AA97-259CB93E8E1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47" y="749"/>
                    <a:ext cx="168" cy="229"/>
                  </a:xfrm>
                  <a:custGeom>
                    <a:avLst/>
                    <a:gdLst>
                      <a:gd name="T0" fmla="*/ 54 w 168"/>
                      <a:gd name="T1" fmla="*/ 215 h 229"/>
                      <a:gd name="T2" fmla="*/ 40 w 168"/>
                      <a:gd name="T3" fmla="*/ 215 h 229"/>
                      <a:gd name="T4" fmla="*/ 40 w 168"/>
                      <a:gd name="T5" fmla="*/ 215 h 229"/>
                      <a:gd name="T6" fmla="*/ 27 w 168"/>
                      <a:gd name="T7" fmla="*/ 185 h 229"/>
                      <a:gd name="T8" fmla="*/ 15 w 168"/>
                      <a:gd name="T9" fmla="*/ 158 h 229"/>
                      <a:gd name="T10" fmla="*/ 7 w 168"/>
                      <a:gd name="T11" fmla="*/ 134 h 229"/>
                      <a:gd name="T12" fmla="*/ 7 w 168"/>
                      <a:gd name="T13" fmla="*/ 134 h 229"/>
                      <a:gd name="T14" fmla="*/ 3 w 168"/>
                      <a:gd name="T15" fmla="*/ 118 h 229"/>
                      <a:gd name="T16" fmla="*/ 2 w 168"/>
                      <a:gd name="T17" fmla="*/ 104 h 229"/>
                      <a:gd name="T18" fmla="*/ 0 w 168"/>
                      <a:gd name="T19" fmla="*/ 94 h 229"/>
                      <a:gd name="T20" fmla="*/ 0 w 168"/>
                      <a:gd name="T21" fmla="*/ 94 h 229"/>
                      <a:gd name="T22" fmla="*/ 20 w 168"/>
                      <a:gd name="T23" fmla="*/ 99 h 229"/>
                      <a:gd name="T24" fmla="*/ 35 w 168"/>
                      <a:gd name="T25" fmla="*/ 103 h 229"/>
                      <a:gd name="T26" fmla="*/ 39 w 168"/>
                      <a:gd name="T27" fmla="*/ 103 h 229"/>
                      <a:gd name="T28" fmla="*/ 40 w 168"/>
                      <a:gd name="T29" fmla="*/ 103 h 229"/>
                      <a:gd name="T30" fmla="*/ 40 w 168"/>
                      <a:gd name="T31" fmla="*/ 101 h 229"/>
                      <a:gd name="T32" fmla="*/ 40 w 168"/>
                      <a:gd name="T33" fmla="*/ 101 h 229"/>
                      <a:gd name="T34" fmla="*/ 40 w 168"/>
                      <a:gd name="T35" fmla="*/ 94 h 229"/>
                      <a:gd name="T36" fmla="*/ 45 w 168"/>
                      <a:gd name="T37" fmla="*/ 82 h 229"/>
                      <a:gd name="T38" fmla="*/ 57 w 168"/>
                      <a:gd name="T39" fmla="*/ 47 h 229"/>
                      <a:gd name="T40" fmla="*/ 74 w 168"/>
                      <a:gd name="T41" fmla="*/ 0 h 229"/>
                      <a:gd name="T42" fmla="*/ 114 w 168"/>
                      <a:gd name="T43" fmla="*/ 81 h 229"/>
                      <a:gd name="T44" fmla="*/ 114 w 168"/>
                      <a:gd name="T45" fmla="*/ 81 h 229"/>
                      <a:gd name="T46" fmla="*/ 143 w 168"/>
                      <a:gd name="T47" fmla="*/ 77 h 229"/>
                      <a:gd name="T48" fmla="*/ 161 w 168"/>
                      <a:gd name="T49" fmla="*/ 77 h 229"/>
                      <a:gd name="T50" fmla="*/ 166 w 168"/>
                      <a:gd name="T51" fmla="*/ 77 h 229"/>
                      <a:gd name="T52" fmla="*/ 168 w 168"/>
                      <a:gd name="T53" fmla="*/ 79 h 229"/>
                      <a:gd name="T54" fmla="*/ 168 w 168"/>
                      <a:gd name="T55" fmla="*/ 81 h 229"/>
                      <a:gd name="T56" fmla="*/ 168 w 168"/>
                      <a:gd name="T57" fmla="*/ 81 h 229"/>
                      <a:gd name="T58" fmla="*/ 139 w 168"/>
                      <a:gd name="T59" fmla="*/ 136 h 229"/>
                      <a:gd name="T60" fmla="*/ 119 w 168"/>
                      <a:gd name="T61" fmla="*/ 173 h 229"/>
                      <a:gd name="T62" fmla="*/ 107 w 168"/>
                      <a:gd name="T63" fmla="*/ 195 h 229"/>
                      <a:gd name="T64" fmla="*/ 107 w 168"/>
                      <a:gd name="T65" fmla="*/ 195 h 229"/>
                      <a:gd name="T66" fmla="*/ 102 w 168"/>
                      <a:gd name="T67" fmla="*/ 200 h 229"/>
                      <a:gd name="T68" fmla="*/ 96 w 168"/>
                      <a:gd name="T69" fmla="*/ 205 h 229"/>
                      <a:gd name="T70" fmla="*/ 81 w 168"/>
                      <a:gd name="T71" fmla="*/ 217 h 229"/>
                      <a:gd name="T72" fmla="*/ 60 w 168"/>
                      <a:gd name="T73" fmla="*/ 229 h 229"/>
                      <a:gd name="T74" fmla="*/ 54 w 168"/>
                      <a:gd name="T75" fmla="*/ 215 h 22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68" h="229">
                        <a:moveTo>
                          <a:pt x="54" y="215"/>
                        </a:moveTo>
                        <a:lnTo>
                          <a:pt x="40" y="215"/>
                        </a:lnTo>
                        <a:lnTo>
                          <a:pt x="40" y="215"/>
                        </a:lnTo>
                        <a:lnTo>
                          <a:pt x="27" y="185"/>
                        </a:lnTo>
                        <a:lnTo>
                          <a:pt x="15" y="158"/>
                        </a:lnTo>
                        <a:lnTo>
                          <a:pt x="7" y="134"/>
                        </a:lnTo>
                        <a:lnTo>
                          <a:pt x="7" y="134"/>
                        </a:lnTo>
                        <a:lnTo>
                          <a:pt x="3" y="118"/>
                        </a:lnTo>
                        <a:lnTo>
                          <a:pt x="2" y="104"/>
                        </a:lnTo>
                        <a:lnTo>
                          <a:pt x="0" y="94"/>
                        </a:lnTo>
                        <a:lnTo>
                          <a:pt x="0" y="94"/>
                        </a:lnTo>
                        <a:lnTo>
                          <a:pt x="20" y="99"/>
                        </a:lnTo>
                        <a:lnTo>
                          <a:pt x="35" y="103"/>
                        </a:lnTo>
                        <a:lnTo>
                          <a:pt x="39" y="103"/>
                        </a:lnTo>
                        <a:lnTo>
                          <a:pt x="40" y="103"/>
                        </a:lnTo>
                        <a:lnTo>
                          <a:pt x="40" y="101"/>
                        </a:lnTo>
                        <a:lnTo>
                          <a:pt x="40" y="101"/>
                        </a:lnTo>
                        <a:lnTo>
                          <a:pt x="40" y="94"/>
                        </a:lnTo>
                        <a:lnTo>
                          <a:pt x="45" y="82"/>
                        </a:lnTo>
                        <a:lnTo>
                          <a:pt x="57" y="47"/>
                        </a:lnTo>
                        <a:lnTo>
                          <a:pt x="74" y="0"/>
                        </a:lnTo>
                        <a:lnTo>
                          <a:pt x="114" y="81"/>
                        </a:lnTo>
                        <a:lnTo>
                          <a:pt x="114" y="81"/>
                        </a:lnTo>
                        <a:lnTo>
                          <a:pt x="143" y="77"/>
                        </a:lnTo>
                        <a:lnTo>
                          <a:pt x="161" y="77"/>
                        </a:lnTo>
                        <a:lnTo>
                          <a:pt x="166" y="77"/>
                        </a:lnTo>
                        <a:lnTo>
                          <a:pt x="168" y="79"/>
                        </a:lnTo>
                        <a:lnTo>
                          <a:pt x="168" y="81"/>
                        </a:lnTo>
                        <a:lnTo>
                          <a:pt x="168" y="81"/>
                        </a:lnTo>
                        <a:lnTo>
                          <a:pt x="139" y="136"/>
                        </a:lnTo>
                        <a:lnTo>
                          <a:pt x="119" y="173"/>
                        </a:lnTo>
                        <a:lnTo>
                          <a:pt x="107" y="195"/>
                        </a:lnTo>
                        <a:lnTo>
                          <a:pt x="107" y="195"/>
                        </a:lnTo>
                        <a:lnTo>
                          <a:pt x="102" y="200"/>
                        </a:lnTo>
                        <a:lnTo>
                          <a:pt x="96" y="205"/>
                        </a:lnTo>
                        <a:lnTo>
                          <a:pt x="81" y="217"/>
                        </a:lnTo>
                        <a:lnTo>
                          <a:pt x="60" y="229"/>
                        </a:lnTo>
                        <a:lnTo>
                          <a:pt x="54" y="215"/>
                        </a:lnTo>
                        <a:close/>
                      </a:path>
                    </a:pathLst>
                  </a:custGeom>
                  <a:solidFill>
                    <a:srgbClr val="E0AD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9" name="Freeform 189">
                    <a:extLst>
                      <a:ext uri="{FF2B5EF4-FFF2-40B4-BE49-F238E27FC236}">
                        <a16:creationId xmlns:a16="http://schemas.microsoft.com/office/drawing/2014/main" id="{A2E8F90D-B9CC-4E8A-AF4E-074C8AC7F3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60" y="937"/>
                    <a:ext cx="108" cy="108"/>
                  </a:xfrm>
                  <a:custGeom>
                    <a:avLst/>
                    <a:gdLst>
                      <a:gd name="T0" fmla="*/ 0 w 108"/>
                      <a:gd name="T1" fmla="*/ 54 h 108"/>
                      <a:gd name="T2" fmla="*/ 0 w 108"/>
                      <a:gd name="T3" fmla="*/ 54 h 108"/>
                      <a:gd name="T4" fmla="*/ 2 w 108"/>
                      <a:gd name="T5" fmla="*/ 44 h 108"/>
                      <a:gd name="T6" fmla="*/ 5 w 108"/>
                      <a:gd name="T7" fmla="*/ 34 h 108"/>
                      <a:gd name="T8" fmla="*/ 9 w 108"/>
                      <a:gd name="T9" fmla="*/ 24 h 108"/>
                      <a:gd name="T10" fmla="*/ 15 w 108"/>
                      <a:gd name="T11" fmla="*/ 15 h 108"/>
                      <a:gd name="T12" fmla="*/ 24 w 108"/>
                      <a:gd name="T13" fmla="*/ 9 h 108"/>
                      <a:gd name="T14" fmla="*/ 34 w 108"/>
                      <a:gd name="T15" fmla="*/ 5 h 108"/>
                      <a:gd name="T16" fmla="*/ 44 w 108"/>
                      <a:gd name="T17" fmla="*/ 2 h 108"/>
                      <a:gd name="T18" fmla="*/ 54 w 108"/>
                      <a:gd name="T19" fmla="*/ 0 h 108"/>
                      <a:gd name="T20" fmla="*/ 54 w 108"/>
                      <a:gd name="T21" fmla="*/ 0 h 108"/>
                      <a:gd name="T22" fmla="*/ 64 w 108"/>
                      <a:gd name="T23" fmla="*/ 2 h 108"/>
                      <a:gd name="T24" fmla="*/ 74 w 108"/>
                      <a:gd name="T25" fmla="*/ 5 h 108"/>
                      <a:gd name="T26" fmla="*/ 84 w 108"/>
                      <a:gd name="T27" fmla="*/ 9 h 108"/>
                      <a:gd name="T28" fmla="*/ 93 w 108"/>
                      <a:gd name="T29" fmla="*/ 15 h 108"/>
                      <a:gd name="T30" fmla="*/ 99 w 108"/>
                      <a:gd name="T31" fmla="*/ 24 h 108"/>
                      <a:gd name="T32" fmla="*/ 103 w 108"/>
                      <a:gd name="T33" fmla="*/ 34 h 108"/>
                      <a:gd name="T34" fmla="*/ 106 w 108"/>
                      <a:gd name="T35" fmla="*/ 44 h 108"/>
                      <a:gd name="T36" fmla="*/ 108 w 108"/>
                      <a:gd name="T37" fmla="*/ 54 h 108"/>
                      <a:gd name="T38" fmla="*/ 108 w 108"/>
                      <a:gd name="T39" fmla="*/ 54 h 108"/>
                      <a:gd name="T40" fmla="*/ 106 w 108"/>
                      <a:gd name="T41" fmla="*/ 64 h 108"/>
                      <a:gd name="T42" fmla="*/ 103 w 108"/>
                      <a:gd name="T43" fmla="*/ 74 h 108"/>
                      <a:gd name="T44" fmla="*/ 99 w 108"/>
                      <a:gd name="T45" fmla="*/ 84 h 108"/>
                      <a:gd name="T46" fmla="*/ 93 w 108"/>
                      <a:gd name="T47" fmla="*/ 93 h 108"/>
                      <a:gd name="T48" fmla="*/ 84 w 108"/>
                      <a:gd name="T49" fmla="*/ 99 h 108"/>
                      <a:gd name="T50" fmla="*/ 74 w 108"/>
                      <a:gd name="T51" fmla="*/ 103 h 108"/>
                      <a:gd name="T52" fmla="*/ 64 w 108"/>
                      <a:gd name="T53" fmla="*/ 106 h 108"/>
                      <a:gd name="T54" fmla="*/ 54 w 108"/>
                      <a:gd name="T55" fmla="*/ 108 h 108"/>
                      <a:gd name="T56" fmla="*/ 54 w 108"/>
                      <a:gd name="T57" fmla="*/ 108 h 108"/>
                      <a:gd name="T58" fmla="*/ 44 w 108"/>
                      <a:gd name="T59" fmla="*/ 106 h 108"/>
                      <a:gd name="T60" fmla="*/ 34 w 108"/>
                      <a:gd name="T61" fmla="*/ 103 h 108"/>
                      <a:gd name="T62" fmla="*/ 24 w 108"/>
                      <a:gd name="T63" fmla="*/ 99 h 108"/>
                      <a:gd name="T64" fmla="*/ 15 w 108"/>
                      <a:gd name="T65" fmla="*/ 93 h 108"/>
                      <a:gd name="T66" fmla="*/ 9 w 108"/>
                      <a:gd name="T67" fmla="*/ 84 h 108"/>
                      <a:gd name="T68" fmla="*/ 5 w 108"/>
                      <a:gd name="T69" fmla="*/ 74 h 108"/>
                      <a:gd name="T70" fmla="*/ 2 w 108"/>
                      <a:gd name="T71" fmla="*/ 64 h 108"/>
                      <a:gd name="T72" fmla="*/ 0 w 108"/>
                      <a:gd name="T73" fmla="*/ 54 h 108"/>
                      <a:gd name="T74" fmla="*/ 0 w 108"/>
                      <a:gd name="T75" fmla="*/ 54 h 1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</a:cxnLst>
                    <a:rect l="0" t="0" r="r" b="b"/>
                    <a:pathLst>
                      <a:path w="108" h="108">
                        <a:moveTo>
                          <a:pt x="0" y="54"/>
                        </a:moveTo>
                        <a:lnTo>
                          <a:pt x="0" y="54"/>
                        </a:lnTo>
                        <a:lnTo>
                          <a:pt x="2" y="44"/>
                        </a:lnTo>
                        <a:lnTo>
                          <a:pt x="5" y="34"/>
                        </a:lnTo>
                        <a:lnTo>
                          <a:pt x="9" y="24"/>
                        </a:lnTo>
                        <a:lnTo>
                          <a:pt x="15" y="15"/>
                        </a:lnTo>
                        <a:lnTo>
                          <a:pt x="24" y="9"/>
                        </a:lnTo>
                        <a:lnTo>
                          <a:pt x="34" y="5"/>
                        </a:lnTo>
                        <a:lnTo>
                          <a:pt x="44" y="2"/>
                        </a:lnTo>
                        <a:lnTo>
                          <a:pt x="54" y="0"/>
                        </a:lnTo>
                        <a:lnTo>
                          <a:pt x="54" y="0"/>
                        </a:lnTo>
                        <a:lnTo>
                          <a:pt x="64" y="2"/>
                        </a:lnTo>
                        <a:lnTo>
                          <a:pt x="74" y="5"/>
                        </a:lnTo>
                        <a:lnTo>
                          <a:pt x="84" y="9"/>
                        </a:lnTo>
                        <a:lnTo>
                          <a:pt x="93" y="15"/>
                        </a:lnTo>
                        <a:lnTo>
                          <a:pt x="99" y="24"/>
                        </a:lnTo>
                        <a:lnTo>
                          <a:pt x="103" y="34"/>
                        </a:lnTo>
                        <a:lnTo>
                          <a:pt x="106" y="44"/>
                        </a:lnTo>
                        <a:lnTo>
                          <a:pt x="108" y="54"/>
                        </a:lnTo>
                        <a:lnTo>
                          <a:pt x="108" y="54"/>
                        </a:lnTo>
                        <a:lnTo>
                          <a:pt x="106" y="64"/>
                        </a:lnTo>
                        <a:lnTo>
                          <a:pt x="103" y="74"/>
                        </a:lnTo>
                        <a:lnTo>
                          <a:pt x="99" y="84"/>
                        </a:lnTo>
                        <a:lnTo>
                          <a:pt x="93" y="93"/>
                        </a:lnTo>
                        <a:lnTo>
                          <a:pt x="84" y="99"/>
                        </a:lnTo>
                        <a:lnTo>
                          <a:pt x="74" y="103"/>
                        </a:lnTo>
                        <a:lnTo>
                          <a:pt x="64" y="106"/>
                        </a:lnTo>
                        <a:lnTo>
                          <a:pt x="54" y="108"/>
                        </a:lnTo>
                        <a:lnTo>
                          <a:pt x="54" y="108"/>
                        </a:lnTo>
                        <a:lnTo>
                          <a:pt x="44" y="106"/>
                        </a:lnTo>
                        <a:lnTo>
                          <a:pt x="34" y="103"/>
                        </a:lnTo>
                        <a:lnTo>
                          <a:pt x="24" y="99"/>
                        </a:lnTo>
                        <a:lnTo>
                          <a:pt x="15" y="93"/>
                        </a:lnTo>
                        <a:lnTo>
                          <a:pt x="9" y="84"/>
                        </a:lnTo>
                        <a:lnTo>
                          <a:pt x="5" y="74"/>
                        </a:lnTo>
                        <a:lnTo>
                          <a:pt x="2" y="64"/>
                        </a:lnTo>
                        <a:lnTo>
                          <a:pt x="0" y="54"/>
                        </a:lnTo>
                        <a:lnTo>
                          <a:pt x="0" y="54"/>
                        </a:lnTo>
                        <a:close/>
                      </a:path>
                    </a:pathLst>
                  </a:custGeom>
                  <a:solidFill>
                    <a:srgbClr val="C0001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0" name="Freeform 190">
                    <a:extLst>
                      <a:ext uri="{FF2B5EF4-FFF2-40B4-BE49-F238E27FC236}">
                        <a16:creationId xmlns:a16="http://schemas.microsoft.com/office/drawing/2014/main" id="{D7F12A69-20EC-478A-B867-F7D938F6831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013" y="3"/>
                    <a:ext cx="202" cy="316"/>
                  </a:xfrm>
                  <a:custGeom>
                    <a:avLst/>
                    <a:gdLst>
                      <a:gd name="T0" fmla="*/ 0 w 202"/>
                      <a:gd name="T1" fmla="*/ 256 h 316"/>
                      <a:gd name="T2" fmla="*/ 0 w 202"/>
                      <a:gd name="T3" fmla="*/ 316 h 316"/>
                      <a:gd name="T4" fmla="*/ 202 w 202"/>
                      <a:gd name="T5" fmla="*/ 316 h 316"/>
                      <a:gd name="T6" fmla="*/ 202 w 202"/>
                      <a:gd name="T7" fmla="*/ 256 h 316"/>
                      <a:gd name="T8" fmla="*/ 135 w 202"/>
                      <a:gd name="T9" fmla="*/ 256 h 316"/>
                      <a:gd name="T10" fmla="*/ 135 w 202"/>
                      <a:gd name="T11" fmla="*/ 108 h 316"/>
                      <a:gd name="T12" fmla="*/ 189 w 202"/>
                      <a:gd name="T13" fmla="*/ 108 h 316"/>
                      <a:gd name="T14" fmla="*/ 189 w 202"/>
                      <a:gd name="T15" fmla="*/ 54 h 316"/>
                      <a:gd name="T16" fmla="*/ 128 w 202"/>
                      <a:gd name="T17" fmla="*/ 54 h 316"/>
                      <a:gd name="T18" fmla="*/ 128 w 202"/>
                      <a:gd name="T19" fmla="*/ 0 h 316"/>
                      <a:gd name="T20" fmla="*/ 81 w 202"/>
                      <a:gd name="T21" fmla="*/ 0 h 316"/>
                      <a:gd name="T22" fmla="*/ 81 w 202"/>
                      <a:gd name="T23" fmla="*/ 47 h 316"/>
                      <a:gd name="T24" fmla="*/ 20 w 202"/>
                      <a:gd name="T25" fmla="*/ 47 h 316"/>
                      <a:gd name="T26" fmla="*/ 20 w 202"/>
                      <a:gd name="T27" fmla="*/ 108 h 316"/>
                      <a:gd name="T28" fmla="*/ 81 w 202"/>
                      <a:gd name="T29" fmla="*/ 108 h 316"/>
                      <a:gd name="T30" fmla="*/ 81 w 202"/>
                      <a:gd name="T31" fmla="*/ 249 h 316"/>
                      <a:gd name="T32" fmla="*/ 0 w 202"/>
                      <a:gd name="T33" fmla="*/ 256 h 3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202" h="316">
                        <a:moveTo>
                          <a:pt x="0" y="256"/>
                        </a:moveTo>
                        <a:lnTo>
                          <a:pt x="0" y="316"/>
                        </a:lnTo>
                        <a:lnTo>
                          <a:pt x="202" y="316"/>
                        </a:lnTo>
                        <a:lnTo>
                          <a:pt x="202" y="256"/>
                        </a:lnTo>
                        <a:lnTo>
                          <a:pt x="135" y="256"/>
                        </a:lnTo>
                        <a:lnTo>
                          <a:pt x="135" y="108"/>
                        </a:lnTo>
                        <a:lnTo>
                          <a:pt x="189" y="108"/>
                        </a:lnTo>
                        <a:lnTo>
                          <a:pt x="189" y="54"/>
                        </a:lnTo>
                        <a:lnTo>
                          <a:pt x="128" y="54"/>
                        </a:lnTo>
                        <a:lnTo>
                          <a:pt x="128" y="0"/>
                        </a:lnTo>
                        <a:lnTo>
                          <a:pt x="81" y="0"/>
                        </a:lnTo>
                        <a:lnTo>
                          <a:pt x="81" y="47"/>
                        </a:lnTo>
                        <a:lnTo>
                          <a:pt x="20" y="47"/>
                        </a:lnTo>
                        <a:lnTo>
                          <a:pt x="20" y="108"/>
                        </a:lnTo>
                        <a:lnTo>
                          <a:pt x="81" y="108"/>
                        </a:lnTo>
                        <a:lnTo>
                          <a:pt x="81" y="249"/>
                        </a:lnTo>
                        <a:lnTo>
                          <a:pt x="0" y="256"/>
                        </a:lnTo>
                        <a:close/>
                      </a:path>
                    </a:pathLst>
                  </a:custGeom>
                  <a:solidFill>
                    <a:srgbClr val="E2AE27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1" name="Freeform 191">
                    <a:extLst>
                      <a:ext uri="{FF2B5EF4-FFF2-40B4-BE49-F238E27FC236}">
                        <a16:creationId xmlns:a16="http://schemas.microsoft.com/office/drawing/2014/main" id="{306AC28F-320D-428D-9E43-221BEB7C87C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17" y="964"/>
                    <a:ext cx="54" cy="54"/>
                  </a:xfrm>
                  <a:custGeom>
                    <a:avLst/>
                    <a:gdLst>
                      <a:gd name="T0" fmla="*/ 0 w 54"/>
                      <a:gd name="T1" fmla="*/ 27 h 54"/>
                      <a:gd name="T2" fmla="*/ 0 w 54"/>
                      <a:gd name="T3" fmla="*/ 27 h 54"/>
                      <a:gd name="T4" fmla="*/ 0 w 54"/>
                      <a:gd name="T5" fmla="*/ 22 h 54"/>
                      <a:gd name="T6" fmla="*/ 2 w 54"/>
                      <a:gd name="T7" fmla="*/ 17 h 54"/>
                      <a:gd name="T8" fmla="*/ 9 w 54"/>
                      <a:gd name="T9" fmla="*/ 9 h 54"/>
                      <a:gd name="T10" fmla="*/ 17 w 54"/>
                      <a:gd name="T11" fmla="*/ 2 h 54"/>
                      <a:gd name="T12" fmla="*/ 22 w 54"/>
                      <a:gd name="T13" fmla="*/ 0 h 54"/>
                      <a:gd name="T14" fmla="*/ 27 w 54"/>
                      <a:gd name="T15" fmla="*/ 0 h 54"/>
                      <a:gd name="T16" fmla="*/ 27 w 54"/>
                      <a:gd name="T17" fmla="*/ 0 h 54"/>
                      <a:gd name="T18" fmla="*/ 32 w 54"/>
                      <a:gd name="T19" fmla="*/ 0 h 54"/>
                      <a:gd name="T20" fmla="*/ 37 w 54"/>
                      <a:gd name="T21" fmla="*/ 2 h 54"/>
                      <a:gd name="T22" fmla="*/ 46 w 54"/>
                      <a:gd name="T23" fmla="*/ 9 h 54"/>
                      <a:gd name="T24" fmla="*/ 53 w 54"/>
                      <a:gd name="T25" fmla="*/ 17 h 54"/>
                      <a:gd name="T26" fmla="*/ 54 w 54"/>
                      <a:gd name="T27" fmla="*/ 22 h 54"/>
                      <a:gd name="T28" fmla="*/ 54 w 54"/>
                      <a:gd name="T29" fmla="*/ 27 h 54"/>
                      <a:gd name="T30" fmla="*/ 54 w 54"/>
                      <a:gd name="T31" fmla="*/ 27 h 54"/>
                      <a:gd name="T32" fmla="*/ 54 w 54"/>
                      <a:gd name="T33" fmla="*/ 32 h 54"/>
                      <a:gd name="T34" fmla="*/ 53 w 54"/>
                      <a:gd name="T35" fmla="*/ 37 h 54"/>
                      <a:gd name="T36" fmla="*/ 46 w 54"/>
                      <a:gd name="T37" fmla="*/ 45 h 54"/>
                      <a:gd name="T38" fmla="*/ 37 w 54"/>
                      <a:gd name="T39" fmla="*/ 52 h 54"/>
                      <a:gd name="T40" fmla="*/ 32 w 54"/>
                      <a:gd name="T41" fmla="*/ 54 h 54"/>
                      <a:gd name="T42" fmla="*/ 27 w 54"/>
                      <a:gd name="T43" fmla="*/ 54 h 54"/>
                      <a:gd name="T44" fmla="*/ 27 w 54"/>
                      <a:gd name="T45" fmla="*/ 54 h 54"/>
                      <a:gd name="T46" fmla="*/ 22 w 54"/>
                      <a:gd name="T47" fmla="*/ 54 h 54"/>
                      <a:gd name="T48" fmla="*/ 17 w 54"/>
                      <a:gd name="T49" fmla="*/ 52 h 54"/>
                      <a:gd name="T50" fmla="*/ 9 w 54"/>
                      <a:gd name="T51" fmla="*/ 45 h 54"/>
                      <a:gd name="T52" fmla="*/ 2 w 54"/>
                      <a:gd name="T53" fmla="*/ 37 h 54"/>
                      <a:gd name="T54" fmla="*/ 0 w 54"/>
                      <a:gd name="T55" fmla="*/ 32 h 54"/>
                      <a:gd name="T56" fmla="*/ 0 w 54"/>
                      <a:gd name="T57" fmla="*/ 27 h 54"/>
                      <a:gd name="T58" fmla="*/ 0 w 54"/>
                      <a:gd name="T59" fmla="*/ 2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2" y="17"/>
                        </a:lnTo>
                        <a:lnTo>
                          <a:pt x="9" y="9"/>
                        </a:lnTo>
                        <a:lnTo>
                          <a:pt x="17" y="2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2"/>
                        </a:lnTo>
                        <a:lnTo>
                          <a:pt x="46" y="9"/>
                        </a:lnTo>
                        <a:lnTo>
                          <a:pt x="53" y="17"/>
                        </a:lnTo>
                        <a:lnTo>
                          <a:pt x="54" y="22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54" y="32"/>
                        </a:lnTo>
                        <a:lnTo>
                          <a:pt x="53" y="37"/>
                        </a:lnTo>
                        <a:lnTo>
                          <a:pt x="46" y="45"/>
                        </a:lnTo>
                        <a:lnTo>
                          <a:pt x="37" y="52"/>
                        </a:lnTo>
                        <a:lnTo>
                          <a:pt x="32" y="54"/>
                        </a:lnTo>
                        <a:lnTo>
                          <a:pt x="27" y="54"/>
                        </a:lnTo>
                        <a:lnTo>
                          <a:pt x="27" y="54"/>
                        </a:lnTo>
                        <a:lnTo>
                          <a:pt x="22" y="54"/>
                        </a:lnTo>
                        <a:lnTo>
                          <a:pt x="17" y="52"/>
                        </a:lnTo>
                        <a:lnTo>
                          <a:pt x="9" y="45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2" name="Freeform 192">
                    <a:extLst>
                      <a:ext uri="{FF2B5EF4-FFF2-40B4-BE49-F238E27FC236}">
                        <a16:creationId xmlns:a16="http://schemas.microsoft.com/office/drawing/2014/main" id="{8BF1C35E-3628-4865-89F0-1AC14EAA22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57" y="843"/>
                    <a:ext cx="54" cy="54"/>
                  </a:xfrm>
                  <a:custGeom>
                    <a:avLst/>
                    <a:gdLst>
                      <a:gd name="T0" fmla="*/ 0 w 54"/>
                      <a:gd name="T1" fmla="*/ 27 h 54"/>
                      <a:gd name="T2" fmla="*/ 0 w 54"/>
                      <a:gd name="T3" fmla="*/ 27 h 54"/>
                      <a:gd name="T4" fmla="*/ 0 w 54"/>
                      <a:gd name="T5" fmla="*/ 22 h 54"/>
                      <a:gd name="T6" fmla="*/ 2 w 54"/>
                      <a:gd name="T7" fmla="*/ 17 h 54"/>
                      <a:gd name="T8" fmla="*/ 8 w 54"/>
                      <a:gd name="T9" fmla="*/ 9 h 54"/>
                      <a:gd name="T10" fmla="*/ 17 w 54"/>
                      <a:gd name="T11" fmla="*/ 2 h 54"/>
                      <a:gd name="T12" fmla="*/ 22 w 54"/>
                      <a:gd name="T13" fmla="*/ 0 h 54"/>
                      <a:gd name="T14" fmla="*/ 27 w 54"/>
                      <a:gd name="T15" fmla="*/ 0 h 54"/>
                      <a:gd name="T16" fmla="*/ 27 w 54"/>
                      <a:gd name="T17" fmla="*/ 0 h 54"/>
                      <a:gd name="T18" fmla="*/ 32 w 54"/>
                      <a:gd name="T19" fmla="*/ 0 h 54"/>
                      <a:gd name="T20" fmla="*/ 37 w 54"/>
                      <a:gd name="T21" fmla="*/ 2 h 54"/>
                      <a:gd name="T22" fmla="*/ 45 w 54"/>
                      <a:gd name="T23" fmla="*/ 9 h 54"/>
                      <a:gd name="T24" fmla="*/ 52 w 54"/>
                      <a:gd name="T25" fmla="*/ 17 h 54"/>
                      <a:gd name="T26" fmla="*/ 54 w 54"/>
                      <a:gd name="T27" fmla="*/ 22 h 54"/>
                      <a:gd name="T28" fmla="*/ 54 w 54"/>
                      <a:gd name="T29" fmla="*/ 27 h 54"/>
                      <a:gd name="T30" fmla="*/ 54 w 54"/>
                      <a:gd name="T31" fmla="*/ 27 h 54"/>
                      <a:gd name="T32" fmla="*/ 54 w 54"/>
                      <a:gd name="T33" fmla="*/ 32 h 54"/>
                      <a:gd name="T34" fmla="*/ 52 w 54"/>
                      <a:gd name="T35" fmla="*/ 37 h 54"/>
                      <a:gd name="T36" fmla="*/ 45 w 54"/>
                      <a:gd name="T37" fmla="*/ 46 h 54"/>
                      <a:gd name="T38" fmla="*/ 37 w 54"/>
                      <a:gd name="T39" fmla="*/ 52 h 54"/>
                      <a:gd name="T40" fmla="*/ 32 w 54"/>
                      <a:gd name="T41" fmla="*/ 54 h 54"/>
                      <a:gd name="T42" fmla="*/ 27 w 54"/>
                      <a:gd name="T43" fmla="*/ 54 h 54"/>
                      <a:gd name="T44" fmla="*/ 27 w 54"/>
                      <a:gd name="T45" fmla="*/ 54 h 54"/>
                      <a:gd name="T46" fmla="*/ 22 w 54"/>
                      <a:gd name="T47" fmla="*/ 54 h 54"/>
                      <a:gd name="T48" fmla="*/ 17 w 54"/>
                      <a:gd name="T49" fmla="*/ 52 h 54"/>
                      <a:gd name="T50" fmla="*/ 8 w 54"/>
                      <a:gd name="T51" fmla="*/ 46 h 54"/>
                      <a:gd name="T52" fmla="*/ 2 w 54"/>
                      <a:gd name="T53" fmla="*/ 37 h 54"/>
                      <a:gd name="T54" fmla="*/ 0 w 54"/>
                      <a:gd name="T55" fmla="*/ 32 h 54"/>
                      <a:gd name="T56" fmla="*/ 0 w 54"/>
                      <a:gd name="T57" fmla="*/ 27 h 54"/>
                      <a:gd name="T58" fmla="*/ 0 w 54"/>
                      <a:gd name="T59" fmla="*/ 2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2" y="17"/>
                        </a:lnTo>
                        <a:lnTo>
                          <a:pt x="8" y="9"/>
                        </a:lnTo>
                        <a:lnTo>
                          <a:pt x="17" y="2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2"/>
                        </a:lnTo>
                        <a:lnTo>
                          <a:pt x="45" y="9"/>
                        </a:lnTo>
                        <a:lnTo>
                          <a:pt x="52" y="17"/>
                        </a:lnTo>
                        <a:lnTo>
                          <a:pt x="54" y="22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54" y="32"/>
                        </a:lnTo>
                        <a:lnTo>
                          <a:pt x="52" y="37"/>
                        </a:lnTo>
                        <a:lnTo>
                          <a:pt x="45" y="46"/>
                        </a:lnTo>
                        <a:lnTo>
                          <a:pt x="37" y="52"/>
                        </a:lnTo>
                        <a:lnTo>
                          <a:pt x="32" y="54"/>
                        </a:lnTo>
                        <a:lnTo>
                          <a:pt x="27" y="54"/>
                        </a:lnTo>
                        <a:lnTo>
                          <a:pt x="27" y="54"/>
                        </a:lnTo>
                        <a:lnTo>
                          <a:pt x="22" y="54"/>
                        </a:lnTo>
                        <a:lnTo>
                          <a:pt x="17" y="52"/>
                        </a:lnTo>
                        <a:lnTo>
                          <a:pt x="8" y="46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3" name="Freeform 193">
                    <a:extLst>
                      <a:ext uri="{FF2B5EF4-FFF2-40B4-BE49-F238E27FC236}">
                        <a16:creationId xmlns:a16="http://schemas.microsoft.com/office/drawing/2014/main" id="{E57A9D62-2985-4CA0-A12B-74D2440AD16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77" y="904"/>
                    <a:ext cx="54" cy="53"/>
                  </a:xfrm>
                  <a:custGeom>
                    <a:avLst/>
                    <a:gdLst>
                      <a:gd name="T0" fmla="*/ 0 w 54"/>
                      <a:gd name="T1" fmla="*/ 27 h 53"/>
                      <a:gd name="T2" fmla="*/ 0 w 54"/>
                      <a:gd name="T3" fmla="*/ 27 h 53"/>
                      <a:gd name="T4" fmla="*/ 0 w 54"/>
                      <a:gd name="T5" fmla="*/ 21 h 53"/>
                      <a:gd name="T6" fmla="*/ 2 w 54"/>
                      <a:gd name="T7" fmla="*/ 16 h 53"/>
                      <a:gd name="T8" fmla="*/ 8 w 54"/>
                      <a:gd name="T9" fmla="*/ 8 h 53"/>
                      <a:gd name="T10" fmla="*/ 17 w 54"/>
                      <a:gd name="T11" fmla="*/ 1 h 53"/>
                      <a:gd name="T12" fmla="*/ 22 w 54"/>
                      <a:gd name="T13" fmla="*/ 0 h 53"/>
                      <a:gd name="T14" fmla="*/ 27 w 54"/>
                      <a:gd name="T15" fmla="*/ 0 h 53"/>
                      <a:gd name="T16" fmla="*/ 27 w 54"/>
                      <a:gd name="T17" fmla="*/ 0 h 53"/>
                      <a:gd name="T18" fmla="*/ 32 w 54"/>
                      <a:gd name="T19" fmla="*/ 0 h 53"/>
                      <a:gd name="T20" fmla="*/ 37 w 54"/>
                      <a:gd name="T21" fmla="*/ 1 h 53"/>
                      <a:gd name="T22" fmla="*/ 45 w 54"/>
                      <a:gd name="T23" fmla="*/ 8 h 53"/>
                      <a:gd name="T24" fmla="*/ 52 w 54"/>
                      <a:gd name="T25" fmla="*/ 16 h 53"/>
                      <a:gd name="T26" fmla="*/ 54 w 54"/>
                      <a:gd name="T27" fmla="*/ 21 h 53"/>
                      <a:gd name="T28" fmla="*/ 54 w 54"/>
                      <a:gd name="T29" fmla="*/ 27 h 53"/>
                      <a:gd name="T30" fmla="*/ 54 w 54"/>
                      <a:gd name="T31" fmla="*/ 27 h 53"/>
                      <a:gd name="T32" fmla="*/ 54 w 54"/>
                      <a:gd name="T33" fmla="*/ 32 h 53"/>
                      <a:gd name="T34" fmla="*/ 52 w 54"/>
                      <a:gd name="T35" fmla="*/ 37 h 53"/>
                      <a:gd name="T36" fmla="*/ 45 w 54"/>
                      <a:gd name="T37" fmla="*/ 45 h 53"/>
                      <a:gd name="T38" fmla="*/ 37 w 54"/>
                      <a:gd name="T39" fmla="*/ 52 h 53"/>
                      <a:gd name="T40" fmla="*/ 32 w 54"/>
                      <a:gd name="T41" fmla="*/ 53 h 53"/>
                      <a:gd name="T42" fmla="*/ 27 w 54"/>
                      <a:gd name="T43" fmla="*/ 53 h 53"/>
                      <a:gd name="T44" fmla="*/ 27 w 54"/>
                      <a:gd name="T45" fmla="*/ 53 h 53"/>
                      <a:gd name="T46" fmla="*/ 22 w 54"/>
                      <a:gd name="T47" fmla="*/ 53 h 53"/>
                      <a:gd name="T48" fmla="*/ 17 w 54"/>
                      <a:gd name="T49" fmla="*/ 52 h 53"/>
                      <a:gd name="T50" fmla="*/ 8 w 54"/>
                      <a:gd name="T51" fmla="*/ 45 h 53"/>
                      <a:gd name="T52" fmla="*/ 2 w 54"/>
                      <a:gd name="T53" fmla="*/ 37 h 53"/>
                      <a:gd name="T54" fmla="*/ 0 w 54"/>
                      <a:gd name="T55" fmla="*/ 32 h 53"/>
                      <a:gd name="T56" fmla="*/ 0 w 54"/>
                      <a:gd name="T57" fmla="*/ 27 h 53"/>
                      <a:gd name="T58" fmla="*/ 0 w 54"/>
                      <a:gd name="T59" fmla="*/ 27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3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1"/>
                        </a:lnTo>
                        <a:lnTo>
                          <a:pt x="2" y="16"/>
                        </a:lnTo>
                        <a:lnTo>
                          <a:pt x="8" y="8"/>
                        </a:lnTo>
                        <a:lnTo>
                          <a:pt x="17" y="1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1"/>
                        </a:lnTo>
                        <a:lnTo>
                          <a:pt x="45" y="8"/>
                        </a:lnTo>
                        <a:lnTo>
                          <a:pt x="52" y="16"/>
                        </a:lnTo>
                        <a:lnTo>
                          <a:pt x="54" y="21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54" y="32"/>
                        </a:lnTo>
                        <a:lnTo>
                          <a:pt x="52" y="37"/>
                        </a:lnTo>
                        <a:lnTo>
                          <a:pt x="45" y="45"/>
                        </a:lnTo>
                        <a:lnTo>
                          <a:pt x="37" y="52"/>
                        </a:lnTo>
                        <a:lnTo>
                          <a:pt x="32" y="53"/>
                        </a:lnTo>
                        <a:lnTo>
                          <a:pt x="27" y="53"/>
                        </a:lnTo>
                        <a:lnTo>
                          <a:pt x="27" y="53"/>
                        </a:lnTo>
                        <a:lnTo>
                          <a:pt x="22" y="53"/>
                        </a:lnTo>
                        <a:lnTo>
                          <a:pt x="17" y="52"/>
                        </a:lnTo>
                        <a:lnTo>
                          <a:pt x="8" y="45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4" name="Freeform 194">
                    <a:extLst>
                      <a:ext uri="{FF2B5EF4-FFF2-40B4-BE49-F238E27FC236}">
                        <a16:creationId xmlns:a16="http://schemas.microsoft.com/office/drawing/2014/main" id="{0A959DAC-B70B-428A-88F5-2CF097C9A67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43" y="763"/>
                    <a:ext cx="54" cy="53"/>
                  </a:xfrm>
                  <a:custGeom>
                    <a:avLst/>
                    <a:gdLst>
                      <a:gd name="T0" fmla="*/ 0 w 54"/>
                      <a:gd name="T1" fmla="*/ 26 h 53"/>
                      <a:gd name="T2" fmla="*/ 0 w 54"/>
                      <a:gd name="T3" fmla="*/ 26 h 53"/>
                      <a:gd name="T4" fmla="*/ 0 w 54"/>
                      <a:gd name="T5" fmla="*/ 21 h 53"/>
                      <a:gd name="T6" fmla="*/ 2 w 54"/>
                      <a:gd name="T7" fmla="*/ 16 h 53"/>
                      <a:gd name="T8" fmla="*/ 9 w 54"/>
                      <a:gd name="T9" fmla="*/ 8 h 53"/>
                      <a:gd name="T10" fmla="*/ 17 w 54"/>
                      <a:gd name="T11" fmla="*/ 1 h 53"/>
                      <a:gd name="T12" fmla="*/ 22 w 54"/>
                      <a:gd name="T13" fmla="*/ 0 h 53"/>
                      <a:gd name="T14" fmla="*/ 27 w 54"/>
                      <a:gd name="T15" fmla="*/ 0 h 53"/>
                      <a:gd name="T16" fmla="*/ 27 w 54"/>
                      <a:gd name="T17" fmla="*/ 0 h 53"/>
                      <a:gd name="T18" fmla="*/ 32 w 54"/>
                      <a:gd name="T19" fmla="*/ 0 h 53"/>
                      <a:gd name="T20" fmla="*/ 37 w 54"/>
                      <a:gd name="T21" fmla="*/ 1 h 53"/>
                      <a:gd name="T22" fmla="*/ 46 w 54"/>
                      <a:gd name="T23" fmla="*/ 8 h 53"/>
                      <a:gd name="T24" fmla="*/ 53 w 54"/>
                      <a:gd name="T25" fmla="*/ 16 h 53"/>
                      <a:gd name="T26" fmla="*/ 54 w 54"/>
                      <a:gd name="T27" fmla="*/ 21 h 53"/>
                      <a:gd name="T28" fmla="*/ 54 w 54"/>
                      <a:gd name="T29" fmla="*/ 26 h 53"/>
                      <a:gd name="T30" fmla="*/ 54 w 54"/>
                      <a:gd name="T31" fmla="*/ 26 h 53"/>
                      <a:gd name="T32" fmla="*/ 54 w 54"/>
                      <a:gd name="T33" fmla="*/ 31 h 53"/>
                      <a:gd name="T34" fmla="*/ 53 w 54"/>
                      <a:gd name="T35" fmla="*/ 37 h 53"/>
                      <a:gd name="T36" fmla="*/ 46 w 54"/>
                      <a:gd name="T37" fmla="*/ 45 h 53"/>
                      <a:gd name="T38" fmla="*/ 37 w 54"/>
                      <a:gd name="T39" fmla="*/ 52 h 53"/>
                      <a:gd name="T40" fmla="*/ 32 w 54"/>
                      <a:gd name="T41" fmla="*/ 53 h 53"/>
                      <a:gd name="T42" fmla="*/ 27 w 54"/>
                      <a:gd name="T43" fmla="*/ 53 h 53"/>
                      <a:gd name="T44" fmla="*/ 27 w 54"/>
                      <a:gd name="T45" fmla="*/ 53 h 53"/>
                      <a:gd name="T46" fmla="*/ 22 w 54"/>
                      <a:gd name="T47" fmla="*/ 53 h 53"/>
                      <a:gd name="T48" fmla="*/ 17 w 54"/>
                      <a:gd name="T49" fmla="*/ 52 h 53"/>
                      <a:gd name="T50" fmla="*/ 9 w 54"/>
                      <a:gd name="T51" fmla="*/ 45 h 53"/>
                      <a:gd name="T52" fmla="*/ 2 w 54"/>
                      <a:gd name="T53" fmla="*/ 37 h 53"/>
                      <a:gd name="T54" fmla="*/ 0 w 54"/>
                      <a:gd name="T55" fmla="*/ 31 h 53"/>
                      <a:gd name="T56" fmla="*/ 0 w 54"/>
                      <a:gd name="T57" fmla="*/ 26 h 53"/>
                      <a:gd name="T58" fmla="*/ 0 w 54"/>
                      <a:gd name="T59" fmla="*/ 26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3">
                        <a:moveTo>
                          <a:pt x="0" y="26"/>
                        </a:moveTo>
                        <a:lnTo>
                          <a:pt x="0" y="26"/>
                        </a:lnTo>
                        <a:lnTo>
                          <a:pt x="0" y="21"/>
                        </a:lnTo>
                        <a:lnTo>
                          <a:pt x="2" y="16"/>
                        </a:lnTo>
                        <a:lnTo>
                          <a:pt x="9" y="8"/>
                        </a:lnTo>
                        <a:lnTo>
                          <a:pt x="17" y="1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1"/>
                        </a:lnTo>
                        <a:lnTo>
                          <a:pt x="46" y="8"/>
                        </a:lnTo>
                        <a:lnTo>
                          <a:pt x="53" y="16"/>
                        </a:lnTo>
                        <a:lnTo>
                          <a:pt x="54" y="21"/>
                        </a:lnTo>
                        <a:lnTo>
                          <a:pt x="54" y="26"/>
                        </a:lnTo>
                        <a:lnTo>
                          <a:pt x="54" y="26"/>
                        </a:lnTo>
                        <a:lnTo>
                          <a:pt x="54" y="31"/>
                        </a:lnTo>
                        <a:lnTo>
                          <a:pt x="53" y="37"/>
                        </a:lnTo>
                        <a:lnTo>
                          <a:pt x="46" y="45"/>
                        </a:lnTo>
                        <a:lnTo>
                          <a:pt x="37" y="52"/>
                        </a:lnTo>
                        <a:lnTo>
                          <a:pt x="32" y="53"/>
                        </a:lnTo>
                        <a:lnTo>
                          <a:pt x="27" y="53"/>
                        </a:lnTo>
                        <a:lnTo>
                          <a:pt x="27" y="53"/>
                        </a:lnTo>
                        <a:lnTo>
                          <a:pt x="22" y="53"/>
                        </a:lnTo>
                        <a:lnTo>
                          <a:pt x="17" y="52"/>
                        </a:lnTo>
                        <a:lnTo>
                          <a:pt x="9" y="45"/>
                        </a:lnTo>
                        <a:lnTo>
                          <a:pt x="2" y="37"/>
                        </a:lnTo>
                        <a:lnTo>
                          <a:pt x="0" y="31"/>
                        </a:lnTo>
                        <a:lnTo>
                          <a:pt x="0" y="26"/>
                        </a:lnTo>
                        <a:lnTo>
                          <a:pt x="0" y="2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5" name="Freeform 195">
                    <a:extLst>
                      <a:ext uri="{FF2B5EF4-FFF2-40B4-BE49-F238E27FC236}">
                        <a16:creationId xmlns:a16="http://schemas.microsoft.com/office/drawing/2014/main" id="{427F8AD1-30C2-4ABE-BA8F-F0E7E5BD717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870" y="689"/>
                    <a:ext cx="54" cy="53"/>
                  </a:xfrm>
                  <a:custGeom>
                    <a:avLst/>
                    <a:gdLst>
                      <a:gd name="T0" fmla="*/ 0 w 54"/>
                      <a:gd name="T1" fmla="*/ 27 h 53"/>
                      <a:gd name="T2" fmla="*/ 0 w 54"/>
                      <a:gd name="T3" fmla="*/ 27 h 53"/>
                      <a:gd name="T4" fmla="*/ 0 w 54"/>
                      <a:gd name="T5" fmla="*/ 21 h 53"/>
                      <a:gd name="T6" fmla="*/ 2 w 54"/>
                      <a:gd name="T7" fmla="*/ 16 h 53"/>
                      <a:gd name="T8" fmla="*/ 9 w 54"/>
                      <a:gd name="T9" fmla="*/ 8 h 53"/>
                      <a:gd name="T10" fmla="*/ 17 w 54"/>
                      <a:gd name="T11" fmla="*/ 1 h 53"/>
                      <a:gd name="T12" fmla="*/ 22 w 54"/>
                      <a:gd name="T13" fmla="*/ 0 h 53"/>
                      <a:gd name="T14" fmla="*/ 27 w 54"/>
                      <a:gd name="T15" fmla="*/ 0 h 53"/>
                      <a:gd name="T16" fmla="*/ 27 w 54"/>
                      <a:gd name="T17" fmla="*/ 0 h 53"/>
                      <a:gd name="T18" fmla="*/ 32 w 54"/>
                      <a:gd name="T19" fmla="*/ 0 h 53"/>
                      <a:gd name="T20" fmla="*/ 37 w 54"/>
                      <a:gd name="T21" fmla="*/ 1 h 53"/>
                      <a:gd name="T22" fmla="*/ 46 w 54"/>
                      <a:gd name="T23" fmla="*/ 8 h 53"/>
                      <a:gd name="T24" fmla="*/ 52 w 54"/>
                      <a:gd name="T25" fmla="*/ 16 h 53"/>
                      <a:gd name="T26" fmla="*/ 54 w 54"/>
                      <a:gd name="T27" fmla="*/ 21 h 53"/>
                      <a:gd name="T28" fmla="*/ 54 w 54"/>
                      <a:gd name="T29" fmla="*/ 27 h 53"/>
                      <a:gd name="T30" fmla="*/ 54 w 54"/>
                      <a:gd name="T31" fmla="*/ 27 h 53"/>
                      <a:gd name="T32" fmla="*/ 54 w 54"/>
                      <a:gd name="T33" fmla="*/ 32 h 53"/>
                      <a:gd name="T34" fmla="*/ 52 w 54"/>
                      <a:gd name="T35" fmla="*/ 37 h 53"/>
                      <a:gd name="T36" fmla="*/ 46 w 54"/>
                      <a:gd name="T37" fmla="*/ 45 h 53"/>
                      <a:gd name="T38" fmla="*/ 37 w 54"/>
                      <a:gd name="T39" fmla="*/ 52 h 53"/>
                      <a:gd name="T40" fmla="*/ 32 w 54"/>
                      <a:gd name="T41" fmla="*/ 53 h 53"/>
                      <a:gd name="T42" fmla="*/ 27 w 54"/>
                      <a:gd name="T43" fmla="*/ 53 h 53"/>
                      <a:gd name="T44" fmla="*/ 27 w 54"/>
                      <a:gd name="T45" fmla="*/ 53 h 53"/>
                      <a:gd name="T46" fmla="*/ 22 w 54"/>
                      <a:gd name="T47" fmla="*/ 53 h 53"/>
                      <a:gd name="T48" fmla="*/ 17 w 54"/>
                      <a:gd name="T49" fmla="*/ 52 h 53"/>
                      <a:gd name="T50" fmla="*/ 9 w 54"/>
                      <a:gd name="T51" fmla="*/ 45 h 53"/>
                      <a:gd name="T52" fmla="*/ 2 w 54"/>
                      <a:gd name="T53" fmla="*/ 37 h 53"/>
                      <a:gd name="T54" fmla="*/ 0 w 54"/>
                      <a:gd name="T55" fmla="*/ 32 h 53"/>
                      <a:gd name="T56" fmla="*/ 0 w 54"/>
                      <a:gd name="T57" fmla="*/ 27 h 53"/>
                      <a:gd name="T58" fmla="*/ 0 w 54"/>
                      <a:gd name="T59" fmla="*/ 27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3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1"/>
                        </a:lnTo>
                        <a:lnTo>
                          <a:pt x="2" y="16"/>
                        </a:lnTo>
                        <a:lnTo>
                          <a:pt x="9" y="8"/>
                        </a:lnTo>
                        <a:lnTo>
                          <a:pt x="17" y="1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1"/>
                        </a:lnTo>
                        <a:lnTo>
                          <a:pt x="46" y="8"/>
                        </a:lnTo>
                        <a:lnTo>
                          <a:pt x="52" y="16"/>
                        </a:lnTo>
                        <a:lnTo>
                          <a:pt x="54" y="21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54" y="32"/>
                        </a:lnTo>
                        <a:lnTo>
                          <a:pt x="52" y="37"/>
                        </a:lnTo>
                        <a:lnTo>
                          <a:pt x="46" y="45"/>
                        </a:lnTo>
                        <a:lnTo>
                          <a:pt x="37" y="52"/>
                        </a:lnTo>
                        <a:lnTo>
                          <a:pt x="32" y="53"/>
                        </a:lnTo>
                        <a:lnTo>
                          <a:pt x="27" y="53"/>
                        </a:lnTo>
                        <a:lnTo>
                          <a:pt x="27" y="53"/>
                        </a:lnTo>
                        <a:lnTo>
                          <a:pt x="22" y="53"/>
                        </a:lnTo>
                        <a:lnTo>
                          <a:pt x="17" y="52"/>
                        </a:lnTo>
                        <a:lnTo>
                          <a:pt x="9" y="45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6" name="Freeform 196">
                    <a:extLst>
                      <a:ext uri="{FF2B5EF4-FFF2-40B4-BE49-F238E27FC236}">
                        <a16:creationId xmlns:a16="http://schemas.microsoft.com/office/drawing/2014/main" id="{8F03A00B-DEA7-415E-B99D-8A4147647ED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11" y="621"/>
                    <a:ext cx="53" cy="54"/>
                  </a:xfrm>
                  <a:custGeom>
                    <a:avLst/>
                    <a:gdLst>
                      <a:gd name="T0" fmla="*/ 0 w 53"/>
                      <a:gd name="T1" fmla="*/ 27 h 54"/>
                      <a:gd name="T2" fmla="*/ 0 w 53"/>
                      <a:gd name="T3" fmla="*/ 27 h 54"/>
                      <a:gd name="T4" fmla="*/ 0 w 53"/>
                      <a:gd name="T5" fmla="*/ 22 h 54"/>
                      <a:gd name="T6" fmla="*/ 1 w 53"/>
                      <a:gd name="T7" fmla="*/ 17 h 54"/>
                      <a:gd name="T8" fmla="*/ 8 w 53"/>
                      <a:gd name="T9" fmla="*/ 9 h 54"/>
                      <a:gd name="T10" fmla="*/ 17 w 53"/>
                      <a:gd name="T11" fmla="*/ 2 h 54"/>
                      <a:gd name="T12" fmla="*/ 22 w 53"/>
                      <a:gd name="T13" fmla="*/ 0 h 54"/>
                      <a:gd name="T14" fmla="*/ 27 w 53"/>
                      <a:gd name="T15" fmla="*/ 0 h 54"/>
                      <a:gd name="T16" fmla="*/ 27 w 53"/>
                      <a:gd name="T17" fmla="*/ 0 h 54"/>
                      <a:gd name="T18" fmla="*/ 32 w 53"/>
                      <a:gd name="T19" fmla="*/ 0 h 54"/>
                      <a:gd name="T20" fmla="*/ 37 w 53"/>
                      <a:gd name="T21" fmla="*/ 2 h 54"/>
                      <a:gd name="T22" fmla="*/ 45 w 53"/>
                      <a:gd name="T23" fmla="*/ 9 h 54"/>
                      <a:gd name="T24" fmla="*/ 52 w 53"/>
                      <a:gd name="T25" fmla="*/ 17 h 54"/>
                      <a:gd name="T26" fmla="*/ 53 w 53"/>
                      <a:gd name="T27" fmla="*/ 22 h 54"/>
                      <a:gd name="T28" fmla="*/ 53 w 53"/>
                      <a:gd name="T29" fmla="*/ 27 h 54"/>
                      <a:gd name="T30" fmla="*/ 53 w 53"/>
                      <a:gd name="T31" fmla="*/ 27 h 54"/>
                      <a:gd name="T32" fmla="*/ 53 w 53"/>
                      <a:gd name="T33" fmla="*/ 32 h 54"/>
                      <a:gd name="T34" fmla="*/ 52 w 53"/>
                      <a:gd name="T35" fmla="*/ 37 h 54"/>
                      <a:gd name="T36" fmla="*/ 45 w 53"/>
                      <a:gd name="T37" fmla="*/ 46 h 54"/>
                      <a:gd name="T38" fmla="*/ 37 w 53"/>
                      <a:gd name="T39" fmla="*/ 53 h 54"/>
                      <a:gd name="T40" fmla="*/ 32 w 53"/>
                      <a:gd name="T41" fmla="*/ 54 h 54"/>
                      <a:gd name="T42" fmla="*/ 27 w 53"/>
                      <a:gd name="T43" fmla="*/ 54 h 54"/>
                      <a:gd name="T44" fmla="*/ 27 w 53"/>
                      <a:gd name="T45" fmla="*/ 54 h 54"/>
                      <a:gd name="T46" fmla="*/ 22 w 53"/>
                      <a:gd name="T47" fmla="*/ 54 h 54"/>
                      <a:gd name="T48" fmla="*/ 17 w 53"/>
                      <a:gd name="T49" fmla="*/ 53 h 54"/>
                      <a:gd name="T50" fmla="*/ 8 w 53"/>
                      <a:gd name="T51" fmla="*/ 46 h 54"/>
                      <a:gd name="T52" fmla="*/ 1 w 53"/>
                      <a:gd name="T53" fmla="*/ 37 h 54"/>
                      <a:gd name="T54" fmla="*/ 0 w 53"/>
                      <a:gd name="T55" fmla="*/ 32 h 54"/>
                      <a:gd name="T56" fmla="*/ 0 w 53"/>
                      <a:gd name="T57" fmla="*/ 27 h 54"/>
                      <a:gd name="T58" fmla="*/ 0 w 53"/>
                      <a:gd name="T59" fmla="*/ 2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3" h="5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1" y="17"/>
                        </a:lnTo>
                        <a:lnTo>
                          <a:pt x="8" y="9"/>
                        </a:lnTo>
                        <a:lnTo>
                          <a:pt x="17" y="2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2"/>
                        </a:lnTo>
                        <a:lnTo>
                          <a:pt x="45" y="9"/>
                        </a:lnTo>
                        <a:lnTo>
                          <a:pt x="52" y="17"/>
                        </a:lnTo>
                        <a:lnTo>
                          <a:pt x="53" y="22"/>
                        </a:lnTo>
                        <a:lnTo>
                          <a:pt x="53" y="27"/>
                        </a:lnTo>
                        <a:lnTo>
                          <a:pt x="53" y="27"/>
                        </a:lnTo>
                        <a:lnTo>
                          <a:pt x="53" y="32"/>
                        </a:lnTo>
                        <a:lnTo>
                          <a:pt x="52" y="37"/>
                        </a:lnTo>
                        <a:lnTo>
                          <a:pt x="45" y="46"/>
                        </a:lnTo>
                        <a:lnTo>
                          <a:pt x="37" y="53"/>
                        </a:lnTo>
                        <a:lnTo>
                          <a:pt x="32" y="54"/>
                        </a:lnTo>
                        <a:lnTo>
                          <a:pt x="27" y="54"/>
                        </a:lnTo>
                        <a:lnTo>
                          <a:pt x="27" y="54"/>
                        </a:lnTo>
                        <a:lnTo>
                          <a:pt x="22" y="54"/>
                        </a:lnTo>
                        <a:lnTo>
                          <a:pt x="17" y="53"/>
                        </a:lnTo>
                        <a:lnTo>
                          <a:pt x="8" y="46"/>
                        </a:lnTo>
                        <a:lnTo>
                          <a:pt x="1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7" name="Freeform 197">
                    <a:extLst>
                      <a:ext uri="{FF2B5EF4-FFF2-40B4-BE49-F238E27FC236}">
                        <a16:creationId xmlns:a16="http://schemas.microsoft.com/office/drawing/2014/main" id="{E7150976-3FAE-4D5A-B200-B147D214C1B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51" y="561"/>
                    <a:ext cx="54" cy="54"/>
                  </a:xfrm>
                  <a:custGeom>
                    <a:avLst/>
                    <a:gdLst>
                      <a:gd name="T0" fmla="*/ 0 w 54"/>
                      <a:gd name="T1" fmla="*/ 27 h 54"/>
                      <a:gd name="T2" fmla="*/ 0 w 54"/>
                      <a:gd name="T3" fmla="*/ 27 h 54"/>
                      <a:gd name="T4" fmla="*/ 0 w 54"/>
                      <a:gd name="T5" fmla="*/ 22 h 54"/>
                      <a:gd name="T6" fmla="*/ 2 w 54"/>
                      <a:gd name="T7" fmla="*/ 17 h 54"/>
                      <a:gd name="T8" fmla="*/ 8 w 54"/>
                      <a:gd name="T9" fmla="*/ 8 h 54"/>
                      <a:gd name="T10" fmla="*/ 17 w 54"/>
                      <a:gd name="T11" fmla="*/ 2 h 54"/>
                      <a:gd name="T12" fmla="*/ 22 w 54"/>
                      <a:gd name="T13" fmla="*/ 0 h 54"/>
                      <a:gd name="T14" fmla="*/ 27 w 54"/>
                      <a:gd name="T15" fmla="*/ 0 h 54"/>
                      <a:gd name="T16" fmla="*/ 27 w 54"/>
                      <a:gd name="T17" fmla="*/ 0 h 54"/>
                      <a:gd name="T18" fmla="*/ 32 w 54"/>
                      <a:gd name="T19" fmla="*/ 0 h 54"/>
                      <a:gd name="T20" fmla="*/ 37 w 54"/>
                      <a:gd name="T21" fmla="*/ 2 h 54"/>
                      <a:gd name="T22" fmla="*/ 45 w 54"/>
                      <a:gd name="T23" fmla="*/ 8 h 54"/>
                      <a:gd name="T24" fmla="*/ 52 w 54"/>
                      <a:gd name="T25" fmla="*/ 17 h 54"/>
                      <a:gd name="T26" fmla="*/ 54 w 54"/>
                      <a:gd name="T27" fmla="*/ 22 h 54"/>
                      <a:gd name="T28" fmla="*/ 54 w 54"/>
                      <a:gd name="T29" fmla="*/ 27 h 54"/>
                      <a:gd name="T30" fmla="*/ 54 w 54"/>
                      <a:gd name="T31" fmla="*/ 27 h 54"/>
                      <a:gd name="T32" fmla="*/ 54 w 54"/>
                      <a:gd name="T33" fmla="*/ 32 h 54"/>
                      <a:gd name="T34" fmla="*/ 52 w 54"/>
                      <a:gd name="T35" fmla="*/ 37 h 54"/>
                      <a:gd name="T36" fmla="*/ 45 w 54"/>
                      <a:gd name="T37" fmla="*/ 45 h 54"/>
                      <a:gd name="T38" fmla="*/ 37 w 54"/>
                      <a:gd name="T39" fmla="*/ 52 h 54"/>
                      <a:gd name="T40" fmla="*/ 32 w 54"/>
                      <a:gd name="T41" fmla="*/ 54 h 54"/>
                      <a:gd name="T42" fmla="*/ 27 w 54"/>
                      <a:gd name="T43" fmla="*/ 54 h 54"/>
                      <a:gd name="T44" fmla="*/ 27 w 54"/>
                      <a:gd name="T45" fmla="*/ 54 h 54"/>
                      <a:gd name="T46" fmla="*/ 22 w 54"/>
                      <a:gd name="T47" fmla="*/ 54 h 54"/>
                      <a:gd name="T48" fmla="*/ 17 w 54"/>
                      <a:gd name="T49" fmla="*/ 52 h 54"/>
                      <a:gd name="T50" fmla="*/ 8 w 54"/>
                      <a:gd name="T51" fmla="*/ 45 h 54"/>
                      <a:gd name="T52" fmla="*/ 2 w 54"/>
                      <a:gd name="T53" fmla="*/ 37 h 54"/>
                      <a:gd name="T54" fmla="*/ 0 w 54"/>
                      <a:gd name="T55" fmla="*/ 32 h 54"/>
                      <a:gd name="T56" fmla="*/ 0 w 54"/>
                      <a:gd name="T57" fmla="*/ 27 h 54"/>
                      <a:gd name="T58" fmla="*/ 0 w 54"/>
                      <a:gd name="T59" fmla="*/ 2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2" y="17"/>
                        </a:lnTo>
                        <a:lnTo>
                          <a:pt x="8" y="8"/>
                        </a:lnTo>
                        <a:lnTo>
                          <a:pt x="17" y="2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2"/>
                        </a:lnTo>
                        <a:lnTo>
                          <a:pt x="45" y="8"/>
                        </a:lnTo>
                        <a:lnTo>
                          <a:pt x="52" y="17"/>
                        </a:lnTo>
                        <a:lnTo>
                          <a:pt x="54" y="22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54" y="32"/>
                        </a:lnTo>
                        <a:lnTo>
                          <a:pt x="52" y="37"/>
                        </a:lnTo>
                        <a:lnTo>
                          <a:pt x="45" y="45"/>
                        </a:lnTo>
                        <a:lnTo>
                          <a:pt x="37" y="52"/>
                        </a:lnTo>
                        <a:lnTo>
                          <a:pt x="32" y="54"/>
                        </a:lnTo>
                        <a:lnTo>
                          <a:pt x="27" y="54"/>
                        </a:lnTo>
                        <a:lnTo>
                          <a:pt x="27" y="54"/>
                        </a:lnTo>
                        <a:lnTo>
                          <a:pt x="22" y="54"/>
                        </a:lnTo>
                        <a:lnTo>
                          <a:pt x="17" y="52"/>
                        </a:lnTo>
                        <a:lnTo>
                          <a:pt x="8" y="45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8" name="Freeform 198">
                    <a:extLst>
                      <a:ext uri="{FF2B5EF4-FFF2-40B4-BE49-F238E27FC236}">
                        <a16:creationId xmlns:a16="http://schemas.microsoft.com/office/drawing/2014/main" id="{BD5B0EF7-A742-4739-AB6B-9364EF9BC8E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25" y="521"/>
                    <a:ext cx="54" cy="53"/>
                  </a:xfrm>
                  <a:custGeom>
                    <a:avLst/>
                    <a:gdLst>
                      <a:gd name="T0" fmla="*/ 0 w 54"/>
                      <a:gd name="T1" fmla="*/ 27 h 53"/>
                      <a:gd name="T2" fmla="*/ 0 w 54"/>
                      <a:gd name="T3" fmla="*/ 27 h 53"/>
                      <a:gd name="T4" fmla="*/ 0 w 54"/>
                      <a:gd name="T5" fmla="*/ 22 h 53"/>
                      <a:gd name="T6" fmla="*/ 2 w 54"/>
                      <a:gd name="T7" fmla="*/ 16 h 53"/>
                      <a:gd name="T8" fmla="*/ 8 w 54"/>
                      <a:gd name="T9" fmla="*/ 8 h 53"/>
                      <a:gd name="T10" fmla="*/ 17 w 54"/>
                      <a:gd name="T11" fmla="*/ 1 h 53"/>
                      <a:gd name="T12" fmla="*/ 22 w 54"/>
                      <a:gd name="T13" fmla="*/ 0 h 53"/>
                      <a:gd name="T14" fmla="*/ 27 w 54"/>
                      <a:gd name="T15" fmla="*/ 0 h 53"/>
                      <a:gd name="T16" fmla="*/ 27 w 54"/>
                      <a:gd name="T17" fmla="*/ 0 h 53"/>
                      <a:gd name="T18" fmla="*/ 32 w 54"/>
                      <a:gd name="T19" fmla="*/ 0 h 53"/>
                      <a:gd name="T20" fmla="*/ 37 w 54"/>
                      <a:gd name="T21" fmla="*/ 1 h 53"/>
                      <a:gd name="T22" fmla="*/ 45 w 54"/>
                      <a:gd name="T23" fmla="*/ 8 h 53"/>
                      <a:gd name="T24" fmla="*/ 52 w 54"/>
                      <a:gd name="T25" fmla="*/ 16 h 53"/>
                      <a:gd name="T26" fmla="*/ 54 w 54"/>
                      <a:gd name="T27" fmla="*/ 22 h 53"/>
                      <a:gd name="T28" fmla="*/ 54 w 54"/>
                      <a:gd name="T29" fmla="*/ 27 h 53"/>
                      <a:gd name="T30" fmla="*/ 54 w 54"/>
                      <a:gd name="T31" fmla="*/ 27 h 53"/>
                      <a:gd name="T32" fmla="*/ 54 w 54"/>
                      <a:gd name="T33" fmla="*/ 32 h 53"/>
                      <a:gd name="T34" fmla="*/ 52 w 54"/>
                      <a:gd name="T35" fmla="*/ 37 h 53"/>
                      <a:gd name="T36" fmla="*/ 45 w 54"/>
                      <a:gd name="T37" fmla="*/ 45 h 53"/>
                      <a:gd name="T38" fmla="*/ 37 w 54"/>
                      <a:gd name="T39" fmla="*/ 52 h 53"/>
                      <a:gd name="T40" fmla="*/ 32 w 54"/>
                      <a:gd name="T41" fmla="*/ 53 h 53"/>
                      <a:gd name="T42" fmla="*/ 27 w 54"/>
                      <a:gd name="T43" fmla="*/ 53 h 53"/>
                      <a:gd name="T44" fmla="*/ 27 w 54"/>
                      <a:gd name="T45" fmla="*/ 53 h 53"/>
                      <a:gd name="T46" fmla="*/ 22 w 54"/>
                      <a:gd name="T47" fmla="*/ 53 h 53"/>
                      <a:gd name="T48" fmla="*/ 17 w 54"/>
                      <a:gd name="T49" fmla="*/ 52 h 53"/>
                      <a:gd name="T50" fmla="*/ 8 w 54"/>
                      <a:gd name="T51" fmla="*/ 45 h 53"/>
                      <a:gd name="T52" fmla="*/ 2 w 54"/>
                      <a:gd name="T53" fmla="*/ 37 h 53"/>
                      <a:gd name="T54" fmla="*/ 0 w 54"/>
                      <a:gd name="T55" fmla="*/ 32 h 53"/>
                      <a:gd name="T56" fmla="*/ 0 w 54"/>
                      <a:gd name="T57" fmla="*/ 27 h 53"/>
                      <a:gd name="T58" fmla="*/ 0 w 54"/>
                      <a:gd name="T59" fmla="*/ 27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3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2" y="16"/>
                        </a:lnTo>
                        <a:lnTo>
                          <a:pt x="8" y="8"/>
                        </a:lnTo>
                        <a:lnTo>
                          <a:pt x="17" y="1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1"/>
                        </a:lnTo>
                        <a:lnTo>
                          <a:pt x="45" y="8"/>
                        </a:lnTo>
                        <a:lnTo>
                          <a:pt x="52" y="16"/>
                        </a:lnTo>
                        <a:lnTo>
                          <a:pt x="54" y="22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54" y="32"/>
                        </a:lnTo>
                        <a:lnTo>
                          <a:pt x="52" y="37"/>
                        </a:lnTo>
                        <a:lnTo>
                          <a:pt x="45" y="45"/>
                        </a:lnTo>
                        <a:lnTo>
                          <a:pt x="37" y="52"/>
                        </a:lnTo>
                        <a:lnTo>
                          <a:pt x="32" y="53"/>
                        </a:lnTo>
                        <a:lnTo>
                          <a:pt x="27" y="53"/>
                        </a:lnTo>
                        <a:lnTo>
                          <a:pt x="27" y="53"/>
                        </a:lnTo>
                        <a:lnTo>
                          <a:pt x="22" y="53"/>
                        </a:lnTo>
                        <a:lnTo>
                          <a:pt x="17" y="52"/>
                        </a:lnTo>
                        <a:lnTo>
                          <a:pt x="8" y="45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9" name="Freeform 199">
                    <a:extLst>
                      <a:ext uri="{FF2B5EF4-FFF2-40B4-BE49-F238E27FC236}">
                        <a16:creationId xmlns:a16="http://schemas.microsoft.com/office/drawing/2014/main" id="{99F8A557-3320-4F35-A775-C52587DBD62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92" y="480"/>
                    <a:ext cx="54" cy="54"/>
                  </a:xfrm>
                  <a:custGeom>
                    <a:avLst/>
                    <a:gdLst>
                      <a:gd name="T0" fmla="*/ 0 w 54"/>
                      <a:gd name="T1" fmla="*/ 27 h 54"/>
                      <a:gd name="T2" fmla="*/ 0 w 54"/>
                      <a:gd name="T3" fmla="*/ 27 h 54"/>
                      <a:gd name="T4" fmla="*/ 0 w 54"/>
                      <a:gd name="T5" fmla="*/ 22 h 54"/>
                      <a:gd name="T6" fmla="*/ 2 w 54"/>
                      <a:gd name="T7" fmla="*/ 17 h 54"/>
                      <a:gd name="T8" fmla="*/ 9 w 54"/>
                      <a:gd name="T9" fmla="*/ 9 h 54"/>
                      <a:gd name="T10" fmla="*/ 17 w 54"/>
                      <a:gd name="T11" fmla="*/ 2 h 54"/>
                      <a:gd name="T12" fmla="*/ 22 w 54"/>
                      <a:gd name="T13" fmla="*/ 0 h 54"/>
                      <a:gd name="T14" fmla="*/ 27 w 54"/>
                      <a:gd name="T15" fmla="*/ 0 h 54"/>
                      <a:gd name="T16" fmla="*/ 27 w 54"/>
                      <a:gd name="T17" fmla="*/ 0 h 54"/>
                      <a:gd name="T18" fmla="*/ 32 w 54"/>
                      <a:gd name="T19" fmla="*/ 0 h 54"/>
                      <a:gd name="T20" fmla="*/ 37 w 54"/>
                      <a:gd name="T21" fmla="*/ 2 h 54"/>
                      <a:gd name="T22" fmla="*/ 46 w 54"/>
                      <a:gd name="T23" fmla="*/ 9 h 54"/>
                      <a:gd name="T24" fmla="*/ 52 w 54"/>
                      <a:gd name="T25" fmla="*/ 17 h 54"/>
                      <a:gd name="T26" fmla="*/ 54 w 54"/>
                      <a:gd name="T27" fmla="*/ 22 h 54"/>
                      <a:gd name="T28" fmla="*/ 54 w 54"/>
                      <a:gd name="T29" fmla="*/ 27 h 54"/>
                      <a:gd name="T30" fmla="*/ 54 w 54"/>
                      <a:gd name="T31" fmla="*/ 27 h 54"/>
                      <a:gd name="T32" fmla="*/ 54 w 54"/>
                      <a:gd name="T33" fmla="*/ 32 h 54"/>
                      <a:gd name="T34" fmla="*/ 52 w 54"/>
                      <a:gd name="T35" fmla="*/ 37 h 54"/>
                      <a:gd name="T36" fmla="*/ 46 w 54"/>
                      <a:gd name="T37" fmla="*/ 46 h 54"/>
                      <a:gd name="T38" fmla="*/ 37 w 54"/>
                      <a:gd name="T39" fmla="*/ 52 h 54"/>
                      <a:gd name="T40" fmla="*/ 32 w 54"/>
                      <a:gd name="T41" fmla="*/ 54 h 54"/>
                      <a:gd name="T42" fmla="*/ 27 w 54"/>
                      <a:gd name="T43" fmla="*/ 54 h 54"/>
                      <a:gd name="T44" fmla="*/ 27 w 54"/>
                      <a:gd name="T45" fmla="*/ 54 h 54"/>
                      <a:gd name="T46" fmla="*/ 22 w 54"/>
                      <a:gd name="T47" fmla="*/ 54 h 54"/>
                      <a:gd name="T48" fmla="*/ 17 w 54"/>
                      <a:gd name="T49" fmla="*/ 52 h 54"/>
                      <a:gd name="T50" fmla="*/ 9 w 54"/>
                      <a:gd name="T51" fmla="*/ 46 h 54"/>
                      <a:gd name="T52" fmla="*/ 2 w 54"/>
                      <a:gd name="T53" fmla="*/ 37 h 54"/>
                      <a:gd name="T54" fmla="*/ 0 w 54"/>
                      <a:gd name="T55" fmla="*/ 32 h 54"/>
                      <a:gd name="T56" fmla="*/ 0 w 54"/>
                      <a:gd name="T57" fmla="*/ 27 h 54"/>
                      <a:gd name="T58" fmla="*/ 0 w 54"/>
                      <a:gd name="T59" fmla="*/ 2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2" y="17"/>
                        </a:lnTo>
                        <a:lnTo>
                          <a:pt x="9" y="9"/>
                        </a:lnTo>
                        <a:lnTo>
                          <a:pt x="17" y="2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2"/>
                        </a:lnTo>
                        <a:lnTo>
                          <a:pt x="46" y="9"/>
                        </a:lnTo>
                        <a:lnTo>
                          <a:pt x="52" y="17"/>
                        </a:lnTo>
                        <a:lnTo>
                          <a:pt x="54" y="22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54" y="32"/>
                        </a:lnTo>
                        <a:lnTo>
                          <a:pt x="52" y="37"/>
                        </a:lnTo>
                        <a:lnTo>
                          <a:pt x="46" y="46"/>
                        </a:lnTo>
                        <a:lnTo>
                          <a:pt x="37" y="52"/>
                        </a:lnTo>
                        <a:lnTo>
                          <a:pt x="32" y="54"/>
                        </a:lnTo>
                        <a:lnTo>
                          <a:pt x="27" y="54"/>
                        </a:lnTo>
                        <a:lnTo>
                          <a:pt x="27" y="54"/>
                        </a:lnTo>
                        <a:lnTo>
                          <a:pt x="22" y="54"/>
                        </a:lnTo>
                        <a:lnTo>
                          <a:pt x="17" y="52"/>
                        </a:lnTo>
                        <a:lnTo>
                          <a:pt x="9" y="46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0" name="Freeform 200">
                    <a:extLst>
                      <a:ext uri="{FF2B5EF4-FFF2-40B4-BE49-F238E27FC236}">
                        <a16:creationId xmlns:a16="http://schemas.microsoft.com/office/drawing/2014/main" id="{B3EA823F-CBF3-4DDD-BF82-7BA53930762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173" y="447"/>
                    <a:ext cx="54" cy="54"/>
                  </a:xfrm>
                  <a:custGeom>
                    <a:avLst/>
                    <a:gdLst>
                      <a:gd name="T0" fmla="*/ 0 w 54"/>
                      <a:gd name="T1" fmla="*/ 27 h 54"/>
                      <a:gd name="T2" fmla="*/ 0 w 54"/>
                      <a:gd name="T3" fmla="*/ 27 h 54"/>
                      <a:gd name="T4" fmla="*/ 0 w 54"/>
                      <a:gd name="T5" fmla="*/ 22 h 54"/>
                      <a:gd name="T6" fmla="*/ 2 w 54"/>
                      <a:gd name="T7" fmla="*/ 17 h 54"/>
                      <a:gd name="T8" fmla="*/ 8 w 54"/>
                      <a:gd name="T9" fmla="*/ 8 h 54"/>
                      <a:gd name="T10" fmla="*/ 17 w 54"/>
                      <a:gd name="T11" fmla="*/ 1 h 54"/>
                      <a:gd name="T12" fmla="*/ 22 w 54"/>
                      <a:gd name="T13" fmla="*/ 0 h 54"/>
                      <a:gd name="T14" fmla="*/ 27 w 54"/>
                      <a:gd name="T15" fmla="*/ 0 h 54"/>
                      <a:gd name="T16" fmla="*/ 27 w 54"/>
                      <a:gd name="T17" fmla="*/ 0 h 54"/>
                      <a:gd name="T18" fmla="*/ 32 w 54"/>
                      <a:gd name="T19" fmla="*/ 0 h 54"/>
                      <a:gd name="T20" fmla="*/ 37 w 54"/>
                      <a:gd name="T21" fmla="*/ 1 h 54"/>
                      <a:gd name="T22" fmla="*/ 45 w 54"/>
                      <a:gd name="T23" fmla="*/ 8 h 54"/>
                      <a:gd name="T24" fmla="*/ 52 w 54"/>
                      <a:gd name="T25" fmla="*/ 17 h 54"/>
                      <a:gd name="T26" fmla="*/ 54 w 54"/>
                      <a:gd name="T27" fmla="*/ 22 h 54"/>
                      <a:gd name="T28" fmla="*/ 54 w 54"/>
                      <a:gd name="T29" fmla="*/ 27 h 54"/>
                      <a:gd name="T30" fmla="*/ 54 w 54"/>
                      <a:gd name="T31" fmla="*/ 27 h 54"/>
                      <a:gd name="T32" fmla="*/ 54 w 54"/>
                      <a:gd name="T33" fmla="*/ 32 h 54"/>
                      <a:gd name="T34" fmla="*/ 52 w 54"/>
                      <a:gd name="T35" fmla="*/ 37 h 54"/>
                      <a:gd name="T36" fmla="*/ 45 w 54"/>
                      <a:gd name="T37" fmla="*/ 45 h 54"/>
                      <a:gd name="T38" fmla="*/ 37 w 54"/>
                      <a:gd name="T39" fmla="*/ 52 h 54"/>
                      <a:gd name="T40" fmla="*/ 32 w 54"/>
                      <a:gd name="T41" fmla="*/ 54 h 54"/>
                      <a:gd name="T42" fmla="*/ 27 w 54"/>
                      <a:gd name="T43" fmla="*/ 54 h 54"/>
                      <a:gd name="T44" fmla="*/ 27 w 54"/>
                      <a:gd name="T45" fmla="*/ 54 h 54"/>
                      <a:gd name="T46" fmla="*/ 22 w 54"/>
                      <a:gd name="T47" fmla="*/ 54 h 54"/>
                      <a:gd name="T48" fmla="*/ 17 w 54"/>
                      <a:gd name="T49" fmla="*/ 52 h 54"/>
                      <a:gd name="T50" fmla="*/ 8 w 54"/>
                      <a:gd name="T51" fmla="*/ 45 h 54"/>
                      <a:gd name="T52" fmla="*/ 2 w 54"/>
                      <a:gd name="T53" fmla="*/ 37 h 54"/>
                      <a:gd name="T54" fmla="*/ 0 w 54"/>
                      <a:gd name="T55" fmla="*/ 32 h 54"/>
                      <a:gd name="T56" fmla="*/ 0 w 54"/>
                      <a:gd name="T57" fmla="*/ 27 h 54"/>
                      <a:gd name="T58" fmla="*/ 0 w 54"/>
                      <a:gd name="T59" fmla="*/ 2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2" y="17"/>
                        </a:lnTo>
                        <a:lnTo>
                          <a:pt x="8" y="8"/>
                        </a:lnTo>
                        <a:lnTo>
                          <a:pt x="17" y="1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1"/>
                        </a:lnTo>
                        <a:lnTo>
                          <a:pt x="45" y="8"/>
                        </a:lnTo>
                        <a:lnTo>
                          <a:pt x="52" y="17"/>
                        </a:lnTo>
                        <a:lnTo>
                          <a:pt x="54" y="22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54" y="32"/>
                        </a:lnTo>
                        <a:lnTo>
                          <a:pt x="52" y="37"/>
                        </a:lnTo>
                        <a:lnTo>
                          <a:pt x="45" y="45"/>
                        </a:lnTo>
                        <a:lnTo>
                          <a:pt x="37" y="52"/>
                        </a:lnTo>
                        <a:lnTo>
                          <a:pt x="32" y="54"/>
                        </a:lnTo>
                        <a:lnTo>
                          <a:pt x="27" y="54"/>
                        </a:lnTo>
                        <a:lnTo>
                          <a:pt x="27" y="54"/>
                        </a:lnTo>
                        <a:lnTo>
                          <a:pt x="22" y="54"/>
                        </a:lnTo>
                        <a:lnTo>
                          <a:pt x="17" y="52"/>
                        </a:lnTo>
                        <a:lnTo>
                          <a:pt x="8" y="45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1" name="Freeform 201">
                    <a:extLst>
                      <a:ext uri="{FF2B5EF4-FFF2-40B4-BE49-F238E27FC236}">
                        <a16:creationId xmlns:a16="http://schemas.microsoft.com/office/drawing/2014/main" id="{1913D09C-5B85-48E9-855C-24B16451036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7" y="433"/>
                    <a:ext cx="54" cy="54"/>
                  </a:xfrm>
                  <a:custGeom>
                    <a:avLst/>
                    <a:gdLst>
                      <a:gd name="T0" fmla="*/ 0 w 54"/>
                      <a:gd name="T1" fmla="*/ 27 h 54"/>
                      <a:gd name="T2" fmla="*/ 0 w 54"/>
                      <a:gd name="T3" fmla="*/ 27 h 54"/>
                      <a:gd name="T4" fmla="*/ 0 w 54"/>
                      <a:gd name="T5" fmla="*/ 22 h 54"/>
                      <a:gd name="T6" fmla="*/ 2 w 54"/>
                      <a:gd name="T7" fmla="*/ 17 h 54"/>
                      <a:gd name="T8" fmla="*/ 8 w 54"/>
                      <a:gd name="T9" fmla="*/ 9 h 54"/>
                      <a:gd name="T10" fmla="*/ 17 w 54"/>
                      <a:gd name="T11" fmla="*/ 2 h 54"/>
                      <a:gd name="T12" fmla="*/ 22 w 54"/>
                      <a:gd name="T13" fmla="*/ 0 h 54"/>
                      <a:gd name="T14" fmla="*/ 27 w 54"/>
                      <a:gd name="T15" fmla="*/ 0 h 54"/>
                      <a:gd name="T16" fmla="*/ 27 w 54"/>
                      <a:gd name="T17" fmla="*/ 0 h 54"/>
                      <a:gd name="T18" fmla="*/ 32 w 54"/>
                      <a:gd name="T19" fmla="*/ 0 h 54"/>
                      <a:gd name="T20" fmla="*/ 37 w 54"/>
                      <a:gd name="T21" fmla="*/ 2 h 54"/>
                      <a:gd name="T22" fmla="*/ 45 w 54"/>
                      <a:gd name="T23" fmla="*/ 9 h 54"/>
                      <a:gd name="T24" fmla="*/ 52 w 54"/>
                      <a:gd name="T25" fmla="*/ 17 h 54"/>
                      <a:gd name="T26" fmla="*/ 54 w 54"/>
                      <a:gd name="T27" fmla="*/ 22 h 54"/>
                      <a:gd name="T28" fmla="*/ 54 w 54"/>
                      <a:gd name="T29" fmla="*/ 27 h 54"/>
                      <a:gd name="T30" fmla="*/ 54 w 54"/>
                      <a:gd name="T31" fmla="*/ 27 h 54"/>
                      <a:gd name="T32" fmla="*/ 54 w 54"/>
                      <a:gd name="T33" fmla="*/ 32 h 54"/>
                      <a:gd name="T34" fmla="*/ 52 w 54"/>
                      <a:gd name="T35" fmla="*/ 37 h 54"/>
                      <a:gd name="T36" fmla="*/ 45 w 54"/>
                      <a:gd name="T37" fmla="*/ 46 h 54"/>
                      <a:gd name="T38" fmla="*/ 37 w 54"/>
                      <a:gd name="T39" fmla="*/ 52 h 54"/>
                      <a:gd name="T40" fmla="*/ 32 w 54"/>
                      <a:gd name="T41" fmla="*/ 54 h 54"/>
                      <a:gd name="T42" fmla="*/ 27 w 54"/>
                      <a:gd name="T43" fmla="*/ 54 h 54"/>
                      <a:gd name="T44" fmla="*/ 27 w 54"/>
                      <a:gd name="T45" fmla="*/ 54 h 54"/>
                      <a:gd name="T46" fmla="*/ 22 w 54"/>
                      <a:gd name="T47" fmla="*/ 54 h 54"/>
                      <a:gd name="T48" fmla="*/ 17 w 54"/>
                      <a:gd name="T49" fmla="*/ 52 h 54"/>
                      <a:gd name="T50" fmla="*/ 8 w 54"/>
                      <a:gd name="T51" fmla="*/ 46 h 54"/>
                      <a:gd name="T52" fmla="*/ 2 w 54"/>
                      <a:gd name="T53" fmla="*/ 37 h 54"/>
                      <a:gd name="T54" fmla="*/ 0 w 54"/>
                      <a:gd name="T55" fmla="*/ 32 h 54"/>
                      <a:gd name="T56" fmla="*/ 0 w 54"/>
                      <a:gd name="T57" fmla="*/ 27 h 54"/>
                      <a:gd name="T58" fmla="*/ 0 w 54"/>
                      <a:gd name="T59" fmla="*/ 2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2" y="17"/>
                        </a:lnTo>
                        <a:lnTo>
                          <a:pt x="8" y="9"/>
                        </a:lnTo>
                        <a:lnTo>
                          <a:pt x="17" y="2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2"/>
                        </a:lnTo>
                        <a:lnTo>
                          <a:pt x="45" y="9"/>
                        </a:lnTo>
                        <a:lnTo>
                          <a:pt x="52" y="17"/>
                        </a:lnTo>
                        <a:lnTo>
                          <a:pt x="54" y="22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54" y="32"/>
                        </a:lnTo>
                        <a:lnTo>
                          <a:pt x="52" y="37"/>
                        </a:lnTo>
                        <a:lnTo>
                          <a:pt x="45" y="46"/>
                        </a:lnTo>
                        <a:lnTo>
                          <a:pt x="37" y="52"/>
                        </a:lnTo>
                        <a:lnTo>
                          <a:pt x="32" y="54"/>
                        </a:lnTo>
                        <a:lnTo>
                          <a:pt x="27" y="54"/>
                        </a:lnTo>
                        <a:lnTo>
                          <a:pt x="27" y="54"/>
                        </a:lnTo>
                        <a:lnTo>
                          <a:pt x="22" y="54"/>
                        </a:lnTo>
                        <a:lnTo>
                          <a:pt x="17" y="52"/>
                        </a:lnTo>
                        <a:lnTo>
                          <a:pt x="8" y="46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2" name="Freeform 202">
                    <a:extLst>
                      <a:ext uri="{FF2B5EF4-FFF2-40B4-BE49-F238E27FC236}">
                        <a16:creationId xmlns:a16="http://schemas.microsoft.com/office/drawing/2014/main" id="{48524117-3086-4A63-AC8D-73916426DC7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328" y="433"/>
                    <a:ext cx="53" cy="54"/>
                  </a:xfrm>
                  <a:custGeom>
                    <a:avLst/>
                    <a:gdLst>
                      <a:gd name="T0" fmla="*/ 0 w 53"/>
                      <a:gd name="T1" fmla="*/ 27 h 54"/>
                      <a:gd name="T2" fmla="*/ 0 w 53"/>
                      <a:gd name="T3" fmla="*/ 27 h 54"/>
                      <a:gd name="T4" fmla="*/ 0 w 53"/>
                      <a:gd name="T5" fmla="*/ 22 h 54"/>
                      <a:gd name="T6" fmla="*/ 1 w 53"/>
                      <a:gd name="T7" fmla="*/ 17 h 54"/>
                      <a:gd name="T8" fmla="*/ 8 w 53"/>
                      <a:gd name="T9" fmla="*/ 9 h 54"/>
                      <a:gd name="T10" fmla="*/ 16 w 53"/>
                      <a:gd name="T11" fmla="*/ 2 h 54"/>
                      <a:gd name="T12" fmla="*/ 21 w 53"/>
                      <a:gd name="T13" fmla="*/ 0 h 54"/>
                      <a:gd name="T14" fmla="*/ 26 w 53"/>
                      <a:gd name="T15" fmla="*/ 0 h 54"/>
                      <a:gd name="T16" fmla="*/ 26 w 53"/>
                      <a:gd name="T17" fmla="*/ 0 h 54"/>
                      <a:gd name="T18" fmla="*/ 31 w 53"/>
                      <a:gd name="T19" fmla="*/ 0 h 54"/>
                      <a:gd name="T20" fmla="*/ 37 w 53"/>
                      <a:gd name="T21" fmla="*/ 2 h 54"/>
                      <a:gd name="T22" fmla="*/ 45 w 53"/>
                      <a:gd name="T23" fmla="*/ 9 h 54"/>
                      <a:gd name="T24" fmla="*/ 52 w 53"/>
                      <a:gd name="T25" fmla="*/ 17 h 54"/>
                      <a:gd name="T26" fmla="*/ 53 w 53"/>
                      <a:gd name="T27" fmla="*/ 22 h 54"/>
                      <a:gd name="T28" fmla="*/ 53 w 53"/>
                      <a:gd name="T29" fmla="*/ 27 h 54"/>
                      <a:gd name="T30" fmla="*/ 53 w 53"/>
                      <a:gd name="T31" fmla="*/ 27 h 54"/>
                      <a:gd name="T32" fmla="*/ 53 w 53"/>
                      <a:gd name="T33" fmla="*/ 32 h 54"/>
                      <a:gd name="T34" fmla="*/ 52 w 53"/>
                      <a:gd name="T35" fmla="*/ 37 h 54"/>
                      <a:gd name="T36" fmla="*/ 45 w 53"/>
                      <a:gd name="T37" fmla="*/ 46 h 54"/>
                      <a:gd name="T38" fmla="*/ 37 w 53"/>
                      <a:gd name="T39" fmla="*/ 52 h 54"/>
                      <a:gd name="T40" fmla="*/ 31 w 53"/>
                      <a:gd name="T41" fmla="*/ 54 h 54"/>
                      <a:gd name="T42" fmla="*/ 26 w 53"/>
                      <a:gd name="T43" fmla="*/ 54 h 54"/>
                      <a:gd name="T44" fmla="*/ 26 w 53"/>
                      <a:gd name="T45" fmla="*/ 54 h 54"/>
                      <a:gd name="T46" fmla="*/ 21 w 53"/>
                      <a:gd name="T47" fmla="*/ 54 h 54"/>
                      <a:gd name="T48" fmla="*/ 16 w 53"/>
                      <a:gd name="T49" fmla="*/ 52 h 54"/>
                      <a:gd name="T50" fmla="*/ 8 w 53"/>
                      <a:gd name="T51" fmla="*/ 46 h 54"/>
                      <a:gd name="T52" fmla="*/ 1 w 53"/>
                      <a:gd name="T53" fmla="*/ 37 h 54"/>
                      <a:gd name="T54" fmla="*/ 0 w 53"/>
                      <a:gd name="T55" fmla="*/ 32 h 54"/>
                      <a:gd name="T56" fmla="*/ 0 w 53"/>
                      <a:gd name="T57" fmla="*/ 27 h 54"/>
                      <a:gd name="T58" fmla="*/ 0 w 53"/>
                      <a:gd name="T59" fmla="*/ 2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3" h="5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1" y="17"/>
                        </a:lnTo>
                        <a:lnTo>
                          <a:pt x="8" y="9"/>
                        </a:lnTo>
                        <a:lnTo>
                          <a:pt x="16" y="2"/>
                        </a:lnTo>
                        <a:lnTo>
                          <a:pt x="21" y="0"/>
                        </a:lnTo>
                        <a:lnTo>
                          <a:pt x="26" y="0"/>
                        </a:lnTo>
                        <a:lnTo>
                          <a:pt x="26" y="0"/>
                        </a:lnTo>
                        <a:lnTo>
                          <a:pt x="31" y="0"/>
                        </a:lnTo>
                        <a:lnTo>
                          <a:pt x="37" y="2"/>
                        </a:lnTo>
                        <a:lnTo>
                          <a:pt x="45" y="9"/>
                        </a:lnTo>
                        <a:lnTo>
                          <a:pt x="52" y="17"/>
                        </a:lnTo>
                        <a:lnTo>
                          <a:pt x="53" y="22"/>
                        </a:lnTo>
                        <a:lnTo>
                          <a:pt x="53" y="27"/>
                        </a:lnTo>
                        <a:lnTo>
                          <a:pt x="53" y="27"/>
                        </a:lnTo>
                        <a:lnTo>
                          <a:pt x="53" y="32"/>
                        </a:lnTo>
                        <a:lnTo>
                          <a:pt x="52" y="37"/>
                        </a:lnTo>
                        <a:lnTo>
                          <a:pt x="45" y="46"/>
                        </a:lnTo>
                        <a:lnTo>
                          <a:pt x="37" y="52"/>
                        </a:lnTo>
                        <a:lnTo>
                          <a:pt x="31" y="54"/>
                        </a:lnTo>
                        <a:lnTo>
                          <a:pt x="26" y="54"/>
                        </a:lnTo>
                        <a:lnTo>
                          <a:pt x="26" y="54"/>
                        </a:lnTo>
                        <a:lnTo>
                          <a:pt x="21" y="54"/>
                        </a:lnTo>
                        <a:lnTo>
                          <a:pt x="16" y="52"/>
                        </a:lnTo>
                        <a:lnTo>
                          <a:pt x="8" y="46"/>
                        </a:lnTo>
                        <a:lnTo>
                          <a:pt x="1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3" name="Freeform 203">
                    <a:extLst>
                      <a:ext uri="{FF2B5EF4-FFF2-40B4-BE49-F238E27FC236}">
                        <a16:creationId xmlns:a16="http://schemas.microsoft.com/office/drawing/2014/main" id="{780FECAF-F131-48C4-B94F-3C49D382122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08" y="433"/>
                    <a:ext cx="54" cy="54"/>
                  </a:xfrm>
                  <a:custGeom>
                    <a:avLst/>
                    <a:gdLst>
                      <a:gd name="T0" fmla="*/ 0 w 54"/>
                      <a:gd name="T1" fmla="*/ 27 h 54"/>
                      <a:gd name="T2" fmla="*/ 0 w 54"/>
                      <a:gd name="T3" fmla="*/ 27 h 54"/>
                      <a:gd name="T4" fmla="*/ 0 w 54"/>
                      <a:gd name="T5" fmla="*/ 22 h 54"/>
                      <a:gd name="T6" fmla="*/ 2 w 54"/>
                      <a:gd name="T7" fmla="*/ 17 h 54"/>
                      <a:gd name="T8" fmla="*/ 9 w 54"/>
                      <a:gd name="T9" fmla="*/ 9 h 54"/>
                      <a:gd name="T10" fmla="*/ 17 w 54"/>
                      <a:gd name="T11" fmla="*/ 2 h 54"/>
                      <a:gd name="T12" fmla="*/ 22 w 54"/>
                      <a:gd name="T13" fmla="*/ 0 h 54"/>
                      <a:gd name="T14" fmla="*/ 27 w 54"/>
                      <a:gd name="T15" fmla="*/ 0 h 54"/>
                      <a:gd name="T16" fmla="*/ 27 w 54"/>
                      <a:gd name="T17" fmla="*/ 0 h 54"/>
                      <a:gd name="T18" fmla="*/ 32 w 54"/>
                      <a:gd name="T19" fmla="*/ 0 h 54"/>
                      <a:gd name="T20" fmla="*/ 37 w 54"/>
                      <a:gd name="T21" fmla="*/ 2 h 54"/>
                      <a:gd name="T22" fmla="*/ 46 w 54"/>
                      <a:gd name="T23" fmla="*/ 9 h 54"/>
                      <a:gd name="T24" fmla="*/ 52 w 54"/>
                      <a:gd name="T25" fmla="*/ 17 h 54"/>
                      <a:gd name="T26" fmla="*/ 54 w 54"/>
                      <a:gd name="T27" fmla="*/ 22 h 54"/>
                      <a:gd name="T28" fmla="*/ 54 w 54"/>
                      <a:gd name="T29" fmla="*/ 27 h 54"/>
                      <a:gd name="T30" fmla="*/ 54 w 54"/>
                      <a:gd name="T31" fmla="*/ 27 h 54"/>
                      <a:gd name="T32" fmla="*/ 54 w 54"/>
                      <a:gd name="T33" fmla="*/ 32 h 54"/>
                      <a:gd name="T34" fmla="*/ 52 w 54"/>
                      <a:gd name="T35" fmla="*/ 37 h 54"/>
                      <a:gd name="T36" fmla="*/ 46 w 54"/>
                      <a:gd name="T37" fmla="*/ 46 h 54"/>
                      <a:gd name="T38" fmla="*/ 37 w 54"/>
                      <a:gd name="T39" fmla="*/ 52 h 54"/>
                      <a:gd name="T40" fmla="*/ 32 w 54"/>
                      <a:gd name="T41" fmla="*/ 54 h 54"/>
                      <a:gd name="T42" fmla="*/ 27 w 54"/>
                      <a:gd name="T43" fmla="*/ 54 h 54"/>
                      <a:gd name="T44" fmla="*/ 27 w 54"/>
                      <a:gd name="T45" fmla="*/ 54 h 54"/>
                      <a:gd name="T46" fmla="*/ 22 w 54"/>
                      <a:gd name="T47" fmla="*/ 54 h 54"/>
                      <a:gd name="T48" fmla="*/ 17 w 54"/>
                      <a:gd name="T49" fmla="*/ 52 h 54"/>
                      <a:gd name="T50" fmla="*/ 9 w 54"/>
                      <a:gd name="T51" fmla="*/ 46 h 54"/>
                      <a:gd name="T52" fmla="*/ 2 w 54"/>
                      <a:gd name="T53" fmla="*/ 37 h 54"/>
                      <a:gd name="T54" fmla="*/ 0 w 54"/>
                      <a:gd name="T55" fmla="*/ 32 h 54"/>
                      <a:gd name="T56" fmla="*/ 0 w 54"/>
                      <a:gd name="T57" fmla="*/ 27 h 54"/>
                      <a:gd name="T58" fmla="*/ 0 w 54"/>
                      <a:gd name="T59" fmla="*/ 2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2" y="17"/>
                        </a:lnTo>
                        <a:lnTo>
                          <a:pt x="9" y="9"/>
                        </a:lnTo>
                        <a:lnTo>
                          <a:pt x="17" y="2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2"/>
                        </a:lnTo>
                        <a:lnTo>
                          <a:pt x="46" y="9"/>
                        </a:lnTo>
                        <a:lnTo>
                          <a:pt x="52" y="17"/>
                        </a:lnTo>
                        <a:lnTo>
                          <a:pt x="54" y="22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54" y="32"/>
                        </a:lnTo>
                        <a:lnTo>
                          <a:pt x="52" y="37"/>
                        </a:lnTo>
                        <a:lnTo>
                          <a:pt x="46" y="46"/>
                        </a:lnTo>
                        <a:lnTo>
                          <a:pt x="37" y="52"/>
                        </a:lnTo>
                        <a:lnTo>
                          <a:pt x="32" y="54"/>
                        </a:lnTo>
                        <a:lnTo>
                          <a:pt x="27" y="54"/>
                        </a:lnTo>
                        <a:lnTo>
                          <a:pt x="27" y="54"/>
                        </a:lnTo>
                        <a:lnTo>
                          <a:pt x="22" y="54"/>
                        </a:lnTo>
                        <a:lnTo>
                          <a:pt x="17" y="52"/>
                        </a:lnTo>
                        <a:lnTo>
                          <a:pt x="9" y="46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4" name="Freeform 204">
                    <a:extLst>
                      <a:ext uri="{FF2B5EF4-FFF2-40B4-BE49-F238E27FC236}">
                        <a16:creationId xmlns:a16="http://schemas.microsoft.com/office/drawing/2014/main" id="{6AA43929-D364-4FCB-BAF6-7DCF0ABE6FC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96" y="776"/>
                    <a:ext cx="53" cy="54"/>
                  </a:xfrm>
                  <a:custGeom>
                    <a:avLst/>
                    <a:gdLst>
                      <a:gd name="T0" fmla="*/ 0 w 53"/>
                      <a:gd name="T1" fmla="*/ 27 h 54"/>
                      <a:gd name="T2" fmla="*/ 0 w 53"/>
                      <a:gd name="T3" fmla="*/ 27 h 54"/>
                      <a:gd name="T4" fmla="*/ 0 w 53"/>
                      <a:gd name="T5" fmla="*/ 22 h 54"/>
                      <a:gd name="T6" fmla="*/ 1 w 53"/>
                      <a:gd name="T7" fmla="*/ 17 h 54"/>
                      <a:gd name="T8" fmla="*/ 8 w 53"/>
                      <a:gd name="T9" fmla="*/ 8 h 54"/>
                      <a:gd name="T10" fmla="*/ 16 w 53"/>
                      <a:gd name="T11" fmla="*/ 2 h 54"/>
                      <a:gd name="T12" fmla="*/ 21 w 53"/>
                      <a:gd name="T13" fmla="*/ 0 h 54"/>
                      <a:gd name="T14" fmla="*/ 26 w 53"/>
                      <a:gd name="T15" fmla="*/ 0 h 54"/>
                      <a:gd name="T16" fmla="*/ 26 w 53"/>
                      <a:gd name="T17" fmla="*/ 0 h 54"/>
                      <a:gd name="T18" fmla="*/ 32 w 53"/>
                      <a:gd name="T19" fmla="*/ 0 h 54"/>
                      <a:gd name="T20" fmla="*/ 37 w 53"/>
                      <a:gd name="T21" fmla="*/ 2 h 54"/>
                      <a:gd name="T22" fmla="*/ 45 w 53"/>
                      <a:gd name="T23" fmla="*/ 8 h 54"/>
                      <a:gd name="T24" fmla="*/ 52 w 53"/>
                      <a:gd name="T25" fmla="*/ 17 h 54"/>
                      <a:gd name="T26" fmla="*/ 53 w 53"/>
                      <a:gd name="T27" fmla="*/ 22 h 54"/>
                      <a:gd name="T28" fmla="*/ 53 w 53"/>
                      <a:gd name="T29" fmla="*/ 27 h 54"/>
                      <a:gd name="T30" fmla="*/ 53 w 53"/>
                      <a:gd name="T31" fmla="*/ 27 h 54"/>
                      <a:gd name="T32" fmla="*/ 53 w 53"/>
                      <a:gd name="T33" fmla="*/ 32 h 54"/>
                      <a:gd name="T34" fmla="*/ 52 w 53"/>
                      <a:gd name="T35" fmla="*/ 37 h 54"/>
                      <a:gd name="T36" fmla="*/ 45 w 53"/>
                      <a:gd name="T37" fmla="*/ 45 h 54"/>
                      <a:gd name="T38" fmla="*/ 37 w 53"/>
                      <a:gd name="T39" fmla="*/ 52 h 54"/>
                      <a:gd name="T40" fmla="*/ 32 w 53"/>
                      <a:gd name="T41" fmla="*/ 54 h 54"/>
                      <a:gd name="T42" fmla="*/ 26 w 53"/>
                      <a:gd name="T43" fmla="*/ 54 h 54"/>
                      <a:gd name="T44" fmla="*/ 26 w 53"/>
                      <a:gd name="T45" fmla="*/ 54 h 54"/>
                      <a:gd name="T46" fmla="*/ 21 w 53"/>
                      <a:gd name="T47" fmla="*/ 54 h 54"/>
                      <a:gd name="T48" fmla="*/ 16 w 53"/>
                      <a:gd name="T49" fmla="*/ 52 h 54"/>
                      <a:gd name="T50" fmla="*/ 8 w 53"/>
                      <a:gd name="T51" fmla="*/ 45 h 54"/>
                      <a:gd name="T52" fmla="*/ 1 w 53"/>
                      <a:gd name="T53" fmla="*/ 37 h 54"/>
                      <a:gd name="T54" fmla="*/ 0 w 53"/>
                      <a:gd name="T55" fmla="*/ 32 h 54"/>
                      <a:gd name="T56" fmla="*/ 0 w 53"/>
                      <a:gd name="T57" fmla="*/ 27 h 54"/>
                      <a:gd name="T58" fmla="*/ 0 w 53"/>
                      <a:gd name="T59" fmla="*/ 2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3" h="5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1" y="17"/>
                        </a:lnTo>
                        <a:lnTo>
                          <a:pt x="8" y="8"/>
                        </a:lnTo>
                        <a:lnTo>
                          <a:pt x="16" y="2"/>
                        </a:lnTo>
                        <a:lnTo>
                          <a:pt x="21" y="0"/>
                        </a:lnTo>
                        <a:lnTo>
                          <a:pt x="26" y="0"/>
                        </a:lnTo>
                        <a:lnTo>
                          <a:pt x="26" y="0"/>
                        </a:lnTo>
                        <a:lnTo>
                          <a:pt x="32" y="0"/>
                        </a:lnTo>
                        <a:lnTo>
                          <a:pt x="37" y="2"/>
                        </a:lnTo>
                        <a:lnTo>
                          <a:pt x="45" y="8"/>
                        </a:lnTo>
                        <a:lnTo>
                          <a:pt x="52" y="17"/>
                        </a:lnTo>
                        <a:lnTo>
                          <a:pt x="53" y="22"/>
                        </a:lnTo>
                        <a:lnTo>
                          <a:pt x="53" y="27"/>
                        </a:lnTo>
                        <a:lnTo>
                          <a:pt x="53" y="27"/>
                        </a:lnTo>
                        <a:lnTo>
                          <a:pt x="53" y="32"/>
                        </a:lnTo>
                        <a:lnTo>
                          <a:pt x="52" y="37"/>
                        </a:lnTo>
                        <a:lnTo>
                          <a:pt x="45" y="45"/>
                        </a:lnTo>
                        <a:lnTo>
                          <a:pt x="37" y="52"/>
                        </a:lnTo>
                        <a:lnTo>
                          <a:pt x="32" y="54"/>
                        </a:lnTo>
                        <a:lnTo>
                          <a:pt x="26" y="54"/>
                        </a:lnTo>
                        <a:lnTo>
                          <a:pt x="26" y="54"/>
                        </a:lnTo>
                        <a:lnTo>
                          <a:pt x="21" y="54"/>
                        </a:lnTo>
                        <a:lnTo>
                          <a:pt x="16" y="52"/>
                        </a:lnTo>
                        <a:lnTo>
                          <a:pt x="8" y="45"/>
                        </a:lnTo>
                        <a:lnTo>
                          <a:pt x="1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5" name="Freeform 205">
                    <a:extLst>
                      <a:ext uri="{FF2B5EF4-FFF2-40B4-BE49-F238E27FC236}">
                        <a16:creationId xmlns:a16="http://schemas.microsoft.com/office/drawing/2014/main" id="{48B77D46-0DB7-4BD4-ABA0-D64071F8629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8" y="581"/>
                    <a:ext cx="54" cy="54"/>
                  </a:xfrm>
                  <a:custGeom>
                    <a:avLst/>
                    <a:gdLst>
                      <a:gd name="T0" fmla="*/ 0 w 54"/>
                      <a:gd name="T1" fmla="*/ 27 h 54"/>
                      <a:gd name="T2" fmla="*/ 0 w 54"/>
                      <a:gd name="T3" fmla="*/ 27 h 54"/>
                      <a:gd name="T4" fmla="*/ 0 w 54"/>
                      <a:gd name="T5" fmla="*/ 22 h 54"/>
                      <a:gd name="T6" fmla="*/ 2 w 54"/>
                      <a:gd name="T7" fmla="*/ 17 h 54"/>
                      <a:gd name="T8" fmla="*/ 9 w 54"/>
                      <a:gd name="T9" fmla="*/ 9 h 54"/>
                      <a:gd name="T10" fmla="*/ 17 w 54"/>
                      <a:gd name="T11" fmla="*/ 2 h 54"/>
                      <a:gd name="T12" fmla="*/ 22 w 54"/>
                      <a:gd name="T13" fmla="*/ 0 h 54"/>
                      <a:gd name="T14" fmla="*/ 27 w 54"/>
                      <a:gd name="T15" fmla="*/ 0 h 54"/>
                      <a:gd name="T16" fmla="*/ 27 w 54"/>
                      <a:gd name="T17" fmla="*/ 0 h 54"/>
                      <a:gd name="T18" fmla="*/ 32 w 54"/>
                      <a:gd name="T19" fmla="*/ 0 h 54"/>
                      <a:gd name="T20" fmla="*/ 37 w 54"/>
                      <a:gd name="T21" fmla="*/ 2 h 54"/>
                      <a:gd name="T22" fmla="*/ 46 w 54"/>
                      <a:gd name="T23" fmla="*/ 9 h 54"/>
                      <a:gd name="T24" fmla="*/ 52 w 54"/>
                      <a:gd name="T25" fmla="*/ 17 h 54"/>
                      <a:gd name="T26" fmla="*/ 54 w 54"/>
                      <a:gd name="T27" fmla="*/ 22 h 54"/>
                      <a:gd name="T28" fmla="*/ 54 w 54"/>
                      <a:gd name="T29" fmla="*/ 27 h 54"/>
                      <a:gd name="T30" fmla="*/ 54 w 54"/>
                      <a:gd name="T31" fmla="*/ 27 h 54"/>
                      <a:gd name="T32" fmla="*/ 54 w 54"/>
                      <a:gd name="T33" fmla="*/ 32 h 54"/>
                      <a:gd name="T34" fmla="*/ 52 w 54"/>
                      <a:gd name="T35" fmla="*/ 37 h 54"/>
                      <a:gd name="T36" fmla="*/ 46 w 54"/>
                      <a:gd name="T37" fmla="*/ 46 h 54"/>
                      <a:gd name="T38" fmla="*/ 37 w 54"/>
                      <a:gd name="T39" fmla="*/ 52 h 54"/>
                      <a:gd name="T40" fmla="*/ 32 w 54"/>
                      <a:gd name="T41" fmla="*/ 54 h 54"/>
                      <a:gd name="T42" fmla="*/ 27 w 54"/>
                      <a:gd name="T43" fmla="*/ 54 h 54"/>
                      <a:gd name="T44" fmla="*/ 27 w 54"/>
                      <a:gd name="T45" fmla="*/ 54 h 54"/>
                      <a:gd name="T46" fmla="*/ 22 w 54"/>
                      <a:gd name="T47" fmla="*/ 54 h 54"/>
                      <a:gd name="T48" fmla="*/ 17 w 54"/>
                      <a:gd name="T49" fmla="*/ 52 h 54"/>
                      <a:gd name="T50" fmla="*/ 9 w 54"/>
                      <a:gd name="T51" fmla="*/ 46 h 54"/>
                      <a:gd name="T52" fmla="*/ 2 w 54"/>
                      <a:gd name="T53" fmla="*/ 37 h 54"/>
                      <a:gd name="T54" fmla="*/ 0 w 54"/>
                      <a:gd name="T55" fmla="*/ 32 h 54"/>
                      <a:gd name="T56" fmla="*/ 0 w 54"/>
                      <a:gd name="T57" fmla="*/ 27 h 54"/>
                      <a:gd name="T58" fmla="*/ 0 w 54"/>
                      <a:gd name="T59" fmla="*/ 2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2" y="17"/>
                        </a:lnTo>
                        <a:lnTo>
                          <a:pt x="9" y="9"/>
                        </a:lnTo>
                        <a:lnTo>
                          <a:pt x="17" y="2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2"/>
                        </a:lnTo>
                        <a:lnTo>
                          <a:pt x="46" y="9"/>
                        </a:lnTo>
                        <a:lnTo>
                          <a:pt x="52" y="17"/>
                        </a:lnTo>
                        <a:lnTo>
                          <a:pt x="54" y="22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54" y="32"/>
                        </a:lnTo>
                        <a:lnTo>
                          <a:pt x="52" y="37"/>
                        </a:lnTo>
                        <a:lnTo>
                          <a:pt x="46" y="46"/>
                        </a:lnTo>
                        <a:lnTo>
                          <a:pt x="37" y="52"/>
                        </a:lnTo>
                        <a:lnTo>
                          <a:pt x="32" y="54"/>
                        </a:lnTo>
                        <a:lnTo>
                          <a:pt x="27" y="54"/>
                        </a:lnTo>
                        <a:lnTo>
                          <a:pt x="27" y="54"/>
                        </a:lnTo>
                        <a:lnTo>
                          <a:pt x="22" y="54"/>
                        </a:lnTo>
                        <a:lnTo>
                          <a:pt x="17" y="52"/>
                        </a:lnTo>
                        <a:lnTo>
                          <a:pt x="9" y="46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6" name="Freeform 206">
                    <a:extLst>
                      <a:ext uri="{FF2B5EF4-FFF2-40B4-BE49-F238E27FC236}">
                        <a16:creationId xmlns:a16="http://schemas.microsoft.com/office/drawing/2014/main" id="{D851110F-0DFD-4815-89BE-BAB889B41D4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28" y="655"/>
                    <a:ext cx="54" cy="54"/>
                  </a:xfrm>
                  <a:custGeom>
                    <a:avLst/>
                    <a:gdLst>
                      <a:gd name="T0" fmla="*/ 0 w 54"/>
                      <a:gd name="T1" fmla="*/ 27 h 54"/>
                      <a:gd name="T2" fmla="*/ 0 w 54"/>
                      <a:gd name="T3" fmla="*/ 27 h 54"/>
                      <a:gd name="T4" fmla="*/ 0 w 54"/>
                      <a:gd name="T5" fmla="*/ 22 h 54"/>
                      <a:gd name="T6" fmla="*/ 2 w 54"/>
                      <a:gd name="T7" fmla="*/ 17 h 54"/>
                      <a:gd name="T8" fmla="*/ 9 w 54"/>
                      <a:gd name="T9" fmla="*/ 8 h 54"/>
                      <a:gd name="T10" fmla="*/ 17 w 54"/>
                      <a:gd name="T11" fmla="*/ 2 h 54"/>
                      <a:gd name="T12" fmla="*/ 22 w 54"/>
                      <a:gd name="T13" fmla="*/ 0 h 54"/>
                      <a:gd name="T14" fmla="*/ 27 w 54"/>
                      <a:gd name="T15" fmla="*/ 0 h 54"/>
                      <a:gd name="T16" fmla="*/ 27 w 54"/>
                      <a:gd name="T17" fmla="*/ 0 h 54"/>
                      <a:gd name="T18" fmla="*/ 32 w 54"/>
                      <a:gd name="T19" fmla="*/ 0 h 54"/>
                      <a:gd name="T20" fmla="*/ 37 w 54"/>
                      <a:gd name="T21" fmla="*/ 2 h 54"/>
                      <a:gd name="T22" fmla="*/ 46 w 54"/>
                      <a:gd name="T23" fmla="*/ 8 h 54"/>
                      <a:gd name="T24" fmla="*/ 52 w 54"/>
                      <a:gd name="T25" fmla="*/ 17 h 54"/>
                      <a:gd name="T26" fmla="*/ 54 w 54"/>
                      <a:gd name="T27" fmla="*/ 22 h 54"/>
                      <a:gd name="T28" fmla="*/ 54 w 54"/>
                      <a:gd name="T29" fmla="*/ 27 h 54"/>
                      <a:gd name="T30" fmla="*/ 54 w 54"/>
                      <a:gd name="T31" fmla="*/ 27 h 54"/>
                      <a:gd name="T32" fmla="*/ 54 w 54"/>
                      <a:gd name="T33" fmla="*/ 32 h 54"/>
                      <a:gd name="T34" fmla="*/ 52 w 54"/>
                      <a:gd name="T35" fmla="*/ 37 h 54"/>
                      <a:gd name="T36" fmla="*/ 46 w 54"/>
                      <a:gd name="T37" fmla="*/ 45 h 54"/>
                      <a:gd name="T38" fmla="*/ 37 w 54"/>
                      <a:gd name="T39" fmla="*/ 52 h 54"/>
                      <a:gd name="T40" fmla="*/ 32 w 54"/>
                      <a:gd name="T41" fmla="*/ 54 h 54"/>
                      <a:gd name="T42" fmla="*/ 27 w 54"/>
                      <a:gd name="T43" fmla="*/ 54 h 54"/>
                      <a:gd name="T44" fmla="*/ 27 w 54"/>
                      <a:gd name="T45" fmla="*/ 54 h 54"/>
                      <a:gd name="T46" fmla="*/ 22 w 54"/>
                      <a:gd name="T47" fmla="*/ 54 h 54"/>
                      <a:gd name="T48" fmla="*/ 17 w 54"/>
                      <a:gd name="T49" fmla="*/ 52 h 54"/>
                      <a:gd name="T50" fmla="*/ 9 w 54"/>
                      <a:gd name="T51" fmla="*/ 45 h 54"/>
                      <a:gd name="T52" fmla="*/ 2 w 54"/>
                      <a:gd name="T53" fmla="*/ 37 h 54"/>
                      <a:gd name="T54" fmla="*/ 0 w 54"/>
                      <a:gd name="T55" fmla="*/ 32 h 54"/>
                      <a:gd name="T56" fmla="*/ 0 w 54"/>
                      <a:gd name="T57" fmla="*/ 27 h 54"/>
                      <a:gd name="T58" fmla="*/ 0 w 54"/>
                      <a:gd name="T59" fmla="*/ 2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2" y="17"/>
                        </a:lnTo>
                        <a:lnTo>
                          <a:pt x="9" y="8"/>
                        </a:lnTo>
                        <a:lnTo>
                          <a:pt x="17" y="2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2"/>
                        </a:lnTo>
                        <a:lnTo>
                          <a:pt x="46" y="8"/>
                        </a:lnTo>
                        <a:lnTo>
                          <a:pt x="52" y="17"/>
                        </a:lnTo>
                        <a:lnTo>
                          <a:pt x="54" y="22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54" y="32"/>
                        </a:lnTo>
                        <a:lnTo>
                          <a:pt x="52" y="37"/>
                        </a:lnTo>
                        <a:lnTo>
                          <a:pt x="46" y="45"/>
                        </a:lnTo>
                        <a:lnTo>
                          <a:pt x="37" y="52"/>
                        </a:lnTo>
                        <a:lnTo>
                          <a:pt x="32" y="54"/>
                        </a:lnTo>
                        <a:lnTo>
                          <a:pt x="27" y="54"/>
                        </a:lnTo>
                        <a:lnTo>
                          <a:pt x="27" y="54"/>
                        </a:lnTo>
                        <a:lnTo>
                          <a:pt x="22" y="54"/>
                        </a:lnTo>
                        <a:lnTo>
                          <a:pt x="17" y="52"/>
                        </a:lnTo>
                        <a:lnTo>
                          <a:pt x="9" y="45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7" name="Freeform 207">
                    <a:extLst>
                      <a:ext uri="{FF2B5EF4-FFF2-40B4-BE49-F238E27FC236}">
                        <a16:creationId xmlns:a16="http://schemas.microsoft.com/office/drawing/2014/main" id="{48B6134C-B51A-45BE-8565-037477453C6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55" y="722"/>
                    <a:ext cx="54" cy="54"/>
                  </a:xfrm>
                  <a:custGeom>
                    <a:avLst/>
                    <a:gdLst>
                      <a:gd name="T0" fmla="*/ 0 w 54"/>
                      <a:gd name="T1" fmla="*/ 27 h 54"/>
                      <a:gd name="T2" fmla="*/ 0 w 54"/>
                      <a:gd name="T3" fmla="*/ 27 h 54"/>
                      <a:gd name="T4" fmla="*/ 0 w 54"/>
                      <a:gd name="T5" fmla="*/ 22 h 54"/>
                      <a:gd name="T6" fmla="*/ 2 w 54"/>
                      <a:gd name="T7" fmla="*/ 17 h 54"/>
                      <a:gd name="T8" fmla="*/ 9 w 54"/>
                      <a:gd name="T9" fmla="*/ 9 h 54"/>
                      <a:gd name="T10" fmla="*/ 17 w 54"/>
                      <a:gd name="T11" fmla="*/ 2 h 54"/>
                      <a:gd name="T12" fmla="*/ 22 w 54"/>
                      <a:gd name="T13" fmla="*/ 0 h 54"/>
                      <a:gd name="T14" fmla="*/ 27 w 54"/>
                      <a:gd name="T15" fmla="*/ 0 h 54"/>
                      <a:gd name="T16" fmla="*/ 27 w 54"/>
                      <a:gd name="T17" fmla="*/ 0 h 54"/>
                      <a:gd name="T18" fmla="*/ 32 w 54"/>
                      <a:gd name="T19" fmla="*/ 0 h 54"/>
                      <a:gd name="T20" fmla="*/ 37 w 54"/>
                      <a:gd name="T21" fmla="*/ 2 h 54"/>
                      <a:gd name="T22" fmla="*/ 46 w 54"/>
                      <a:gd name="T23" fmla="*/ 9 h 54"/>
                      <a:gd name="T24" fmla="*/ 52 w 54"/>
                      <a:gd name="T25" fmla="*/ 17 h 54"/>
                      <a:gd name="T26" fmla="*/ 54 w 54"/>
                      <a:gd name="T27" fmla="*/ 22 h 54"/>
                      <a:gd name="T28" fmla="*/ 54 w 54"/>
                      <a:gd name="T29" fmla="*/ 27 h 54"/>
                      <a:gd name="T30" fmla="*/ 54 w 54"/>
                      <a:gd name="T31" fmla="*/ 27 h 54"/>
                      <a:gd name="T32" fmla="*/ 54 w 54"/>
                      <a:gd name="T33" fmla="*/ 32 h 54"/>
                      <a:gd name="T34" fmla="*/ 52 w 54"/>
                      <a:gd name="T35" fmla="*/ 37 h 54"/>
                      <a:gd name="T36" fmla="*/ 46 w 54"/>
                      <a:gd name="T37" fmla="*/ 46 h 54"/>
                      <a:gd name="T38" fmla="*/ 37 w 54"/>
                      <a:gd name="T39" fmla="*/ 52 h 54"/>
                      <a:gd name="T40" fmla="*/ 32 w 54"/>
                      <a:gd name="T41" fmla="*/ 54 h 54"/>
                      <a:gd name="T42" fmla="*/ 27 w 54"/>
                      <a:gd name="T43" fmla="*/ 54 h 54"/>
                      <a:gd name="T44" fmla="*/ 27 w 54"/>
                      <a:gd name="T45" fmla="*/ 54 h 54"/>
                      <a:gd name="T46" fmla="*/ 22 w 54"/>
                      <a:gd name="T47" fmla="*/ 54 h 54"/>
                      <a:gd name="T48" fmla="*/ 17 w 54"/>
                      <a:gd name="T49" fmla="*/ 52 h 54"/>
                      <a:gd name="T50" fmla="*/ 9 w 54"/>
                      <a:gd name="T51" fmla="*/ 46 h 54"/>
                      <a:gd name="T52" fmla="*/ 2 w 54"/>
                      <a:gd name="T53" fmla="*/ 37 h 54"/>
                      <a:gd name="T54" fmla="*/ 0 w 54"/>
                      <a:gd name="T55" fmla="*/ 32 h 54"/>
                      <a:gd name="T56" fmla="*/ 0 w 54"/>
                      <a:gd name="T57" fmla="*/ 27 h 54"/>
                      <a:gd name="T58" fmla="*/ 0 w 54"/>
                      <a:gd name="T59" fmla="*/ 2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2" y="17"/>
                        </a:lnTo>
                        <a:lnTo>
                          <a:pt x="9" y="9"/>
                        </a:lnTo>
                        <a:lnTo>
                          <a:pt x="17" y="2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2"/>
                        </a:lnTo>
                        <a:lnTo>
                          <a:pt x="46" y="9"/>
                        </a:lnTo>
                        <a:lnTo>
                          <a:pt x="52" y="17"/>
                        </a:lnTo>
                        <a:lnTo>
                          <a:pt x="54" y="22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54" y="32"/>
                        </a:lnTo>
                        <a:lnTo>
                          <a:pt x="52" y="37"/>
                        </a:lnTo>
                        <a:lnTo>
                          <a:pt x="46" y="46"/>
                        </a:lnTo>
                        <a:lnTo>
                          <a:pt x="37" y="52"/>
                        </a:lnTo>
                        <a:lnTo>
                          <a:pt x="32" y="54"/>
                        </a:lnTo>
                        <a:lnTo>
                          <a:pt x="27" y="54"/>
                        </a:lnTo>
                        <a:lnTo>
                          <a:pt x="27" y="54"/>
                        </a:lnTo>
                        <a:lnTo>
                          <a:pt x="22" y="54"/>
                        </a:lnTo>
                        <a:lnTo>
                          <a:pt x="17" y="52"/>
                        </a:lnTo>
                        <a:lnTo>
                          <a:pt x="9" y="46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8" name="Freeform 208">
                    <a:extLst>
                      <a:ext uri="{FF2B5EF4-FFF2-40B4-BE49-F238E27FC236}">
                        <a16:creationId xmlns:a16="http://schemas.microsoft.com/office/drawing/2014/main" id="{F4500A09-19E1-425B-9EA9-1D2D25AA00D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49" y="501"/>
                    <a:ext cx="53" cy="53"/>
                  </a:xfrm>
                  <a:custGeom>
                    <a:avLst/>
                    <a:gdLst>
                      <a:gd name="T0" fmla="*/ 0 w 53"/>
                      <a:gd name="T1" fmla="*/ 26 h 53"/>
                      <a:gd name="T2" fmla="*/ 0 w 53"/>
                      <a:gd name="T3" fmla="*/ 26 h 53"/>
                      <a:gd name="T4" fmla="*/ 0 w 53"/>
                      <a:gd name="T5" fmla="*/ 21 h 53"/>
                      <a:gd name="T6" fmla="*/ 1 w 53"/>
                      <a:gd name="T7" fmla="*/ 16 h 53"/>
                      <a:gd name="T8" fmla="*/ 8 w 53"/>
                      <a:gd name="T9" fmla="*/ 8 h 53"/>
                      <a:gd name="T10" fmla="*/ 16 w 53"/>
                      <a:gd name="T11" fmla="*/ 1 h 53"/>
                      <a:gd name="T12" fmla="*/ 21 w 53"/>
                      <a:gd name="T13" fmla="*/ 0 h 53"/>
                      <a:gd name="T14" fmla="*/ 26 w 53"/>
                      <a:gd name="T15" fmla="*/ 0 h 53"/>
                      <a:gd name="T16" fmla="*/ 26 w 53"/>
                      <a:gd name="T17" fmla="*/ 0 h 53"/>
                      <a:gd name="T18" fmla="*/ 31 w 53"/>
                      <a:gd name="T19" fmla="*/ 0 h 53"/>
                      <a:gd name="T20" fmla="*/ 37 w 53"/>
                      <a:gd name="T21" fmla="*/ 1 h 53"/>
                      <a:gd name="T22" fmla="*/ 45 w 53"/>
                      <a:gd name="T23" fmla="*/ 8 h 53"/>
                      <a:gd name="T24" fmla="*/ 52 w 53"/>
                      <a:gd name="T25" fmla="*/ 16 h 53"/>
                      <a:gd name="T26" fmla="*/ 53 w 53"/>
                      <a:gd name="T27" fmla="*/ 21 h 53"/>
                      <a:gd name="T28" fmla="*/ 53 w 53"/>
                      <a:gd name="T29" fmla="*/ 26 h 53"/>
                      <a:gd name="T30" fmla="*/ 53 w 53"/>
                      <a:gd name="T31" fmla="*/ 26 h 53"/>
                      <a:gd name="T32" fmla="*/ 53 w 53"/>
                      <a:gd name="T33" fmla="*/ 31 h 53"/>
                      <a:gd name="T34" fmla="*/ 52 w 53"/>
                      <a:gd name="T35" fmla="*/ 36 h 53"/>
                      <a:gd name="T36" fmla="*/ 45 w 53"/>
                      <a:gd name="T37" fmla="*/ 45 h 53"/>
                      <a:gd name="T38" fmla="*/ 37 w 53"/>
                      <a:gd name="T39" fmla="*/ 52 h 53"/>
                      <a:gd name="T40" fmla="*/ 31 w 53"/>
                      <a:gd name="T41" fmla="*/ 53 h 53"/>
                      <a:gd name="T42" fmla="*/ 26 w 53"/>
                      <a:gd name="T43" fmla="*/ 53 h 53"/>
                      <a:gd name="T44" fmla="*/ 26 w 53"/>
                      <a:gd name="T45" fmla="*/ 53 h 53"/>
                      <a:gd name="T46" fmla="*/ 21 w 53"/>
                      <a:gd name="T47" fmla="*/ 53 h 53"/>
                      <a:gd name="T48" fmla="*/ 16 w 53"/>
                      <a:gd name="T49" fmla="*/ 52 h 53"/>
                      <a:gd name="T50" fmla="*/ 8 w 53"/>
                      <a:gd name="T51" fmla="*/ 45 h 53"/>
                      <a:gd name="T52" fmla="*/ 1 w 53"/>
                      <a:gd name="T53" fmla="*/ 36 h 53"/>
                      <a:gd name="T54" fmla="*/ 0 w 53"/>
                      <a:gd name="T55" fmla="*/ 31 h 53"/>
                      <a:gd name="T56" fmla="*/ 0 w 53"/>
                      <a:gd name="T57" fmla="*/ 26 h 53"/>
                      <a:gd name="T58" fmla="*/ 0 w 53"/>
                      <a:gd name="T59" fmla="*/ 26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3" h="53">
                        <a:moveTo>
                          <a:pt x="0" y="26"/>
                        </a:moveTo>
                        <a:lnTo>
                          <a:pt x="0" y="26"/>
                        </a:lnTo>
                        <a:lnTo>
                          <a:pt x="0" y="21"/>
                        </a:lnTo>
                        <a:lnTo>
                          <a:pt x="1" y="16"/>
                        </a:lnTo>
                        <a:lnTo>
                          <a:pt x="8" y="8"/>
                        </a:lnTo>
                        <a:lnTo>
                          <a:pt x="16" y="1"/>
                        </a:lnTo>
                        <a:lnTo>
                          <a:pt x="21" y="0"/>
                        </a:lnTo>
                        <a:lnTo>
                          <a:pt x="26" y="0"/>
                        </a:lnTo>
                        <a:lnTo>
                          <a:pt x="26" y="0"/>
                        </a:lnTo>
                        <a:lnTo>
                          <a:pt x="31" y="0"/>
                        </a:lnTo>
                        <a:lnTo>
                          <a:pt x="37" y="1"/>
                        </a:lnTo>
                        <a:lnTo>
                          <a:pt x="45" y="8"/>
                        </a:lnTo>
                        <a:lnTo>
                          <a:pt x="52" y="16"/>
                        </a:lnTo>
                        <a:lnTo>
                          <a:pt x="53" y="21"/>
                        </a:lnTo>
                        <a:lnTo>
                          <a:pt x="53" y="26"/>
                        </a:lnTo>
                        <a:lnTo>
                          <a:pt x="53" y="26"/>
                        </a:lnTo>
                        <a:lnTo>
                          <a:pt x="53" y="31"/>
                        </a:lnTo>
                        <a:lnTo>
                          <a:pt x="52" y="36"/>
                        </a:lnTo>
                        <a:lnTo>
                          <a:pt x="45" y="45"/>
                        </a:lnTo>
                        <a:lnTo>
                          <a:pt x="37" y="52"/>
                        </a:lnTo>
                        <a:lnTo>
                          <a:pt x="31" y="53"/>
                        </a:lnTo>
                        <a:lnTo>
                          <a:pt x="26" y="53"/>
                        </a:lnTo>
                        <a:lnTo>
                          <a:pt x="26" y="53"/>
                        </a:lnTo>
                        <a:lnTo>
                          <a:pt x="21" y="53"/>
                        </a:lnTo>
                        <a:lnTo>
                          <a:pt x="16" y="52"/>
                        </a:lnTo>
                        <a:lnTo>
                          <a:pt x="8" y="45"/>
                        </a:lnTo>
                        <a:lnTo>
                          <a:pt x="1" y="36"/>
                        </a:lnTo>
                        <a:lnTo>
                          <a:pt x="0" y="31"/>
                        </a:lnTo>
                        <a:lnTo>
                          <a:pt x="0" y="26"/>
                        </a:lnTo>
                        <a:lnTo>
                          <a:pt x="0" y="2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9" name="Freeform 209">
                    <a:extLst>
                      <a:ext uri="{FF2B5EF4-FFF2-40B4-BE49-F238E27FC236}">
                        <a16:creationId xmlns:a16="http://schemas.microsoft.com/office/drawing/2014/main" id="{74C09170-44A9-4D9B-9225-4184534DE1D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82" y="433"/>
                    <a:ext cx="54" cy="54"/>
                  </a:xfrm>
                  <a:custGeom>
                    <a:avLst/>
                    <a:gdLst>
                      <a:gd name="T0" fmla="*/ 0 w 54"/>
                      <a:gd name="T1" fmla="*/ 27 h 54"/>
                      <a:gd name="T2" fmla="*/ 0 w 54"/>
                      <a:gd name="T3" fmla="*/ 27 h 54"/>
                      <a:gd name="T4" fmla="*/ 0 w 54"/>
                      <a:gd name="T5" fmla="*/ 22 h 54"/>
                      <a:gd name="T6" fmla="*/ 2 w 54"/>
                      <a:gd name="T7" fmla="*/ 17 h 54"/>
                      <a:gd name="T8" fmla="*/ 9 w 54"/>
                      <a:gd name="T9" fmla="*/ 9 h 54"/>
                      <a:gd name="T10" fmla="*/ 17 w 54"/>
                      <a:gd name="T11" fmla="*/ 2 h 54"/>
                      <a:gd name="T12" fmla="*/ 22 w 54"/>
                      <a:gd name="T13" fmla="*/ 0 h 54"/>
                      <a:gd name="T14" fmla="*/ 27 w 54"/>
                      <a:gd name="T15" fmla="*/ 0 h 54"/>
                      <a:gd name="T16" fmla="*/ 27 w 54"/>
                      <a:gd name="T17" fmla="*/ 0 h 54"/>
                      <a:gd name="T18" fmla="*/ 32 w 54"/>
                      <a:gd name="T19" fmla="*/ 0 h 54"/>
                      <a:gd name="T20" fmla="*/ 37 w 54"/>
                      <a:gd name="T21" fmla="*/ 2 h 54"/>
                      <a:gd name="T22" fmla="*/ 46 w 54"/>
                      <a:gd name="T23" fmla="*/ 9 h 54"/>
                      <a:gd name="T24" fmla="*/ 52 w 54"/>
                      <a:gd name="T25" fmla="*/ 17 h 54"/>
                      <a:gd name="T26" fmla="*/ 54 w 54"/>
                      <a:gd name="T27" fmla="*/ 22 h 54"/>
                      <a:gd name="T28" fmla="*/ 54 w 54"/>
                      <a:gd name="T29" fmla="*/ 27 h 54"/>
                      <a:gd name="T30" fmla="*/ 54 w 54"/>
                      <a:gd name="T31" fmla="*/ 27 h 54"/>
                      <a:gd name="T32" fmla="*/ 54 w 54"/>
                      <a:gd name="T33" fmla="*/ 32 h 54"/>
                      <a:gd name="T34" fmla="*/ 52 w 54"/>
                      <a:gd name="T35" fmla="*/ 37 h 54"/>
                      <a:gd name="T36" fmla="*/ 46 w 54"/>
                      <a:gd name="T37" fmla="*/ 46 h 54"/>
                      <a:gd name="T38" fmla="*/ 37 w 54"/>
                      <a:gd name="T39" fmla="*/ 52 h 54"/>
                      <a:gd name="T40" fmla="*/ 32 w 54"/>
                      <a:gd name="T41" fmla="*/ 54 h 54"/>
                      <a:gd name="T42" fmla="*/ 27 w 54"/>
                      <a:gd name="T43" fmla="*/ 54 h 54"/>
                      <a:gd name="T44" fmla="*/ 27 w 54"/>
                      <a:gd name="T45" fmla="*/ 54 h 54"/>
                      <a:gd name="T46" fmla="*/ 22 w 54"/>
                      <a:gd name="T47" fmla="*/ 54 h 54"/>
                      <a:gd name="T48" fmla="*/ 17 w 54"/>
                      <a:gd name="T49" fmla="*/ 52 h 54"/>
                      <a:gd name="T50" fmla="*/ 9 w 54"/>
                      <a:gd name="T51" fmla="*/ 46 h 54"/>
                      <a:gd name="T52" fmla="*/ 2 w 54"/>
                      <a:gd name="T53" fmla="*/ 37 h 54"/>
                      <a:gd name="T54" fmla="*/ 0 w 54"/>
                      <a:gd name="T55" fmla="*/ 32 h 54"/>
                      <a:gd name="T56" fmla="*/ 0 w 54"/>
                      <a:gd name="T57" fmla="*/ 27 h 54"/>
                      <a:gd name="T58" fmla="*/ 0 w 54"/>
                      <a:gd name="T59" fmla="*/ 2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2" y="17"/>
                        </a:lnTo>
                        <a:lnTo>
                          <a:pt x="9" y="9"/>
                        </a:lnTo>
                        <a:lnTo>
                          <a:pt x="17" y="2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2"/>
                        </a:lnTo>
                        <a:lnTo>
                          <a:pt x="46" y="9"/>
                        </a:lnTo>
                        <a:lnTo>
                          <a:pt x="52" y="17"/>
                        </a:lnTo>
                        <a:lnTo>
                          <a:pt x="54" y="22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54" y="32"/>
                        </a:lnTo>
                        <a:lnTo>
                          <a:pt x="52" y="37"/>
                        </a:lnTo>
                        <a:lnTo>
                          <a:pt x="46" y="46"/>
                        </a:lnTo>
                        <a:lnTo>
                          <a:pt x="37" y="52"/>
                        </a:lnTo>
                        <a:lnTo>
                          <a:pt x="32" y="54"/>
                        </a:lnTo>
                        <a:lnTo>
                          <a:pt x="27" y="54"/>
                        </a:lnTo>
                        <a:lnTo>
                          <a:pt x="27" y="54"/>
                        </a:lnTo>
                        <a:lnTo>
                          <a:pt x="22" y="54"/>
                        </a:lnTo>
                        <a:lnTo>
                          <a:pt x="17" y="52"/>
                        </a:lnTo>
                        <a:lnTo>
                          <a:pt x="9" y="46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0" name="Freeform 210">
                    <a:extLst>
                      <a:ext uri="{FF2B5EF4-FFF2-40B4-BE49-F238E27FC236}">
                        <a16:creationId xmlns:a16="http://schemas.microsoft.com/office/drawing/2014/main" id="{47B67C33-05EB-4402-9570-5E8E0075D13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36" y="386"/>
                    <a:ext cx="54" cy="54"/>
                  </a:xfrm>
                  <a:custGeom>
                    <a:avLst/>
                    <a:gdLst>
                      <a:gd name="T0" fmla="*/ 0 w 54"/>
                      <a:gd name="T1" fmla="*/ 27 h 54"/>
                      <a:gd name="T2" fmla="*/ 0 w 54"/>
                      <a:gd name="T3" fmla="*/ 27 h 54"/>
                      <a:gd name="T4" fmla="*/ 0 w 54"/>
                      <a:gd name="T5" fmla="*/ 22 h 54"/>
                      <a:gd name="T6" fmla="*/ 2 w 54"/>
                      <a:gd name="T7" fmla="*/ 17 h 54"/>
                      <a:gd name="T8" fmla="*/ 8 w 54"/>
                      <a:gd name="T9" fmla="*/ 9 h 54"/>
                      <a:gd name="T10" fmla="*/ 17 w 54"/>
                      <a:gd name="T11" fmla="*/ 2 h 54"/>
                      <a:gd name="T12" fmla="*/ 22 w 54"/>
                      <a:gd name="T13" fmla="*/ 0 h 54"/>
                      <a:gd name="T14" fmla="*/ 27 w 54"/>
                      <a:gd name="T15" fmla="*/ 0 h 54"/>
                      <a:gd name="T16" fmla="*/ 27 w 54"/>
                      <a:gd name="T17" fmla="*/ 0 h 54"/>
                      <a:gd name="T18" fmla="*/ 32 w 54"/>
                      <a:gd name="T19" fmla="*/ 0 h 54"/>
                      <a:gd name="T20" fmla="*/ 37 w 54"/>
                      <a:gd name="T21" fmla="*/ 2 h 54"/>
                      <a:gd name="T22" fmla="*/ 45 w 54"/>
                      <a:gd name="T23" fmla="*/ 9 h 54"/>
                      <a:gd name="T24" fmla="*/ 52 w 54"/>
                      <a:gd name="T25" fmla="*/ 17 h 54"/>
                      <a:gd name="T26" fmla="*/ 54 w 54"/>
                      <a:gd name="T27" fmla="*/ 22 h 54"/>
                      <a:gd name="T28" fmla="*/ 54 w 54"/>
                      <a:gd name="T29" fmla="*/ 27 h 54"/>
                      <a:gd name="T30" fmla="*/ 54 w 54"/>
                      <a:gd name="T31" fmla="*/ 27 h 54"/>
                      <a:gd name="T32" fmla="*/ 54 w 54"/>
                      <a:gd name="T33" fmla="*/ 32 h 54"/>
                      <a:gd name="T34" fmla="*/ 52 w 54"/>
                      <a:gd name="T35" fmla="*/ 37 h 54"/>
                      <a:gd name="T36" fmla="*/ 45 w 54"/>
                      <a:gd name="T37" fmla="*/ 46 h 54"/>
                      <a:gd name="T38" fmla="*/ 37 w 54"/>
                      <a:gd name="T39" fmla="*/ 52 h 54"/>
                      <a:gd name="T40" fmla="*/ 32 w 54"/>
                      <a:gd name="T41" fmla="*/ 54 h 54"/>
                      <a:gd name="T42" fmla="*/ 27 w 54"/>
                      <a:gd name="T43" fmla="*/ 54 h 54"/>
                      <a:gd name="T44" fmla="*/ 27 w 54"/>
                      <a:gd name="T45" fmla="*/ 54 h 54"/>
                      <a:gd name="T46" fmla="*/ 22 w 54"/>
                      <a:gd name="T47" fmla="*/ 54 h 54"/>
                      <a:gd name="T48" fmla="*/ 17 w 54"/>
                      <a:gd name="T49" fmla="*/ 52 h 54"/>
                      <a:gd name="T50" fmla="*/ 8 w 54"/>
                      <a:gd name="T51" fmla="*/ 46 h 54"/>
                      <a:gd name="T52" fmla="*/ 2 w 54"/>
                      <a:gd name="T53" fmla="*/ 37 h 54"/>
                      <a:gd name="T54" fmla="*/ 0 w 54"/>
                      <a:gd name="T55" fmla="*/ 32 h 54"/>
                      <a:gd name="T56" fmla="*/ 0 w 54"/>
                      <a:gd name="T57" fmla="*/ 27 h 54"/>
                      <a:gd name="T58" fmla="*/ 0 w 54"/>
                      <a:gd name="T59" fmla="*/ 2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2" y="17"/>
                        </a:lnTo>
                        <a:lnTo>
                          <a:pt x="8" y="9"/>
                        </a:lnTo>
                        <a:lnTo>
                          <a:pt x="17" y="2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2"/>
                        </a:lnTo>
                        <a:lnTo>
                          <a:pt x="45" y="9"/>
                        </a:lnTo>
                        <a:lnTo>
                          <a:pt x="52" y="17"/>
                        </a:lnTo>
                        <a:lnTo>
                          <a:pt x="54" y="22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54" y="32"/>
                        </a:lnTo>
                        <a:lnTo>
                          <a:pt x="52" y="37"/>
                        </a:lnTo>
                        <a:lnTo>
                          <a:pt x="45" y="46"/>
                        </a:lnTo>
                        <a:lnTo>
                          <a:pt x="37" y="52"/>
                        </a:lnTo>
                        <a:lnTo>
                          <a:pt x="32" y="54"/>
                        </a:lnTo>
                        <a:lnTo>
                          <a:pt x="27" y="54"/>
                        </a:lnTo>
                        <a:lnTo>
                          <a:pt x="27" y="54"/>
                        </a:lnTo>
                        <a:lnTo>
                          <a:pt x="22" y="54"/>
                        </a:lnTo>
                        <a:lnTo>
                          <a:pt x="17" y="52"/>
                        </a:lnTo>
                        <a:lnTo>
                          <a:pt x="8" y="46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1" name="Freeform 211">
                    <a:extLst>
                      <a:ext uri="{FF2B5EF4-FFF2-40B4-BE49-F238E27FC236}">
                        <a16:creationId xmlns:a16="http://schemas.microsoft.com/office/drawing/2014/main" id="{028D7471-8966-48A5-9B7C-37BC62F3D26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0" y="359"/>
                    <a:ext cx="54" cy="54"/>
                  </a:xfrm>
                  <a:custGeom>
                    <a:avLst/>
                    <a:gdLst>
                      <a:gd name="T0" fmla="*/ 0 w 54"/>
                      <a:gd name="T1" fmla="*/ 27 h 54"/>
                      <a:gd name="T2" fmla="*/ 0 w 54"/>
                      <a:gd name="T3" fmla="*/ 27 h 54"/>
                      <a:gd name="T4" fmla="*/ 0 w 54"/>
                      <a:gd name="T5" fmla="*/ 22 h 54"/>
                      <a:gd name="T6" fmla="*/ 2 w 54"/>
                      <a:gd name="T7" fmla="*/ 17 h 54"/>
                      <a:gd name="T8" fmla="*/ 8 w 54"/>
                      <a:gd name="T9" fmla="*/ 9 h 54"/>
                      <a:gd name="T10" fmla="*/ 17 w 54"/>
                      <a:gd name="T11" fmla="*/ 2 h 54"/>
                      <a:gd name="T12" fmla="*/ 22 w 54"/>
                      <a:gd name="T13" fmla="*/ 0 h 54"/>
                      <a:gd name="T14" fmla="*/ 27 w 54"/>
                      <a:gd name="T15" fmla="*/ 0 h 54"/>
                      <a:gd name="T16" fmla="*/ 27 w 54"/>
                      <a:gd name="T17" fmla="*/ 0 h 54"/>
                      <a:gd name="T18" fmla="*/ 32 w 54"/>
                      <a:gd name="T19" fmla="*/ 0 h 54"/>
                      <a:gd name="T20" fmla="*/ 37 w 54"/>
                      <a:gd name="T21" fmla="*/ 2 h 54"/>
                      <a:gd name="T22" fmla="*/ 45 w 54"/>
                      <a:gd name="T23" fmla="*/ 9 h 54"/>
                      <a:gd name="T24" fmla="*/ 52 w 54"/>
                      <a:gd name="T25" fmla="*/ 17 h 54"/>
                      <a:gd name="T26" fmla="*/ 54 w 54"/>
                      <a:gd name="T27" fmla="*/ 22 h 54"/>
                      <a:gd name="T28" fmla="*/ 54 w 54"/>
                      <a:gd name="T29" fmla="*/ 27 h 54"/>
                      <a:gd name="T30" fmla="*/ 54 w 54"/>
                      <a:gd name="T31" fmla="*/ 27 h 54"/>
                      <a:gd name="T32" fmla="*/ 54 w 54"/>
                      <a:gd name="T33" fmla="*/ 32 h 54"/>
                      <a:gd name="T34" fmla="*/ 52 w 54"/>
                      <a:gd name="T35" fmla="*/ 37 h 54"/>
                      <a:gd name="T36" fmla="*/ 45 w 54"/>
                      <a:gd name="T37" fmla="*/ 46 h 54"/>
                      <a:gd name="T38" fmla="*/ 37 w 54"/>
                      <a:gd name="T39" fmla="*/ 53 h 54"/>
                      <a:gd name="T40" fmla="*/ 32 w 54"/>
                      <a:gd name="T41" fmla="*/ 54 h 54"/>
                      <a:gd name="T42" fmla="*/ 27 w 54"/>
                      <a:gd name="T43" fmla="*/ 54 h 54"/>
                      <a:gd name="T44" fmla="*/ 27 w 54"/>
                      <a:gd name="T45" fmla="*/ 54 h 54"/>
                      <a:gd name="T46" fmla="*/ 22 w 54"/>
                      <a:gd name="T47" fmla="*/ 54 h 54"/>
                      <a:gd name="T48" fmla="*/ 17 w 54"/>
                      <a:gd name="T49" fmla="*/ 53 h 54"/>
                      <a:gd name="T50" fmla="*/ 8 w 54"/>
                      <a:gd name="T51" fmla="*/ 46 h 54"/>
                      <a:gd name="T52" fmla="*/ 2 w 54"/>
                      <a:gd name="T53" fmla="*/ 37 h 54"/>
                      <a:gd name="T54" fmla="*/ 0 w 54"/>
                      <a:gd name="T55" fmla="*/ 32 h 54"/>
                      <a:gd name="T56" fmla="*/ 0 w 54"/>
                      <a:gd name="T57" fmla="*/ 27 h 54"/>
                      <a:gd name="T58" fmla="*/ 0 w 54"/>
                      <a:gd name="T59" fmla="*/ 2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2" y="17"/>
                        </a:lnTo>
                        <a:lnTo>
                          <a:pt x="8" y="9"/>
                        </a:lnTo>
                        <a:lnTo>
                          <a:pt x="17" y="2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2"/>
                        </a:lnTo>
                        <a:lnTo>
                          <a:pt x="45" y="9"/>
                        </a:lnTo>
                        <a:lnTo>
                          <a:pt x="52" y="17"/>
                        </a:lnTo>
                        <a:lnTo>
                          <a:pt x="54" y="22"/>
                        </a:lnTo>
                        <a:lnTo>
                          <a:pt x="54" y="27"/>
                        </a:lnTo>
                        <a:lnTo>
                          <a:pt x="54" y="27"/>
                        </a:lnTo>
                        <a:lnTo>
                          <a:pt x="54" y="32"/>
                        </a:lnTo>
                        <a:lnTo>
                          <a:pt x="52" y="37"/>
                        </a:lnTo>
                        <a:lnTo>
                          <a:pt x="45" y="46"/>
                        </a:lnTo>
                        <a:lnTo>
                          <a:pt x="37" y="53"/>
                        </a:lnTo>
                        <a:lnTo>
                          <a:pt x="32" y="54"/>
                        </a:lnTo>
                        <a:lnTo>
                          <a:pt x="27" y="54"/>
                        </a:lnTo>
                        <a:lnTo>
                          <a:pt x="27" y="54"/>
                        </a:lnTo>
                        <a:lnTo>
                          <a:pt x="22" y="54"/>
                        </a:lnTo>
                        <a:lnTo>
                          <a:pt x="17" y="53"/>
                        </a:lnTo>
                        <a:lnTo>
                          <a:pt x="8" y="46"/>
                        </a:lnTo>
                        <a:lnTo>
                          <a:pt x="2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2" name="Freeform 212">
                    <a:extLst>
                      <a:ext uri="{FF2B5EF4-FFF2-40B4-BE49-F238E27FC236}">
                        <a16:creationId xmlns:a16="http://schemas.microsoft.com/office/drawing/2014/main" id="{7C8C51AE-9032-4B8E-9C61-0651781CB16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84" y="333"/>
                    <a:ext cx="54" cy="53"/>
                  </a:xfrm>
                  <a:custGeom>
                    <a:avLst/>
                    <a:gdLst>
                      <a:gd name="T0" fmla="*/ 0 w 54"/>
                      <a:gd name="T1" fmla="*/ 26 h 53"/>
                      <a:gd name="T2" fmla="*/ 0 w 54"/>
                      <a:gd name="T3" fmla="*/ 26 h 53"/>
                      <a:gd name="T4" fmla="*/ 0 w 54"/>
                      <a:gd name="T5" fmla="*/ 21 h 53"/>
                      <a:gd name="T6" fmla="*/ 2 w 54"/>
                      <a:gd name="T7" fmla="*/ 16 h 53"/>
                      <a:gd name="T8" fmla="*/ 8 w 54"/>
                      <a:gd name="T9" fmla="*/ 8 h 53"/>
                      <a:gd name="T10" fmla="*/ 17 w 54"/>
                      <a:gd name="T11" fmla="*/ 1 h 53"/>
                      <a:gd name="T12" fmla="*/ 22 w 54"/>
                      <a:gd name="T13" fmla="*/ 0 h 53"/>
                      <a:gd name="T14" fmla="*/ 27 w 54"/>
                      <a:gd name="T15" fmla="*/ 0 h 53"/>
                      <a:gd name="T16" fmla="*/ 27 w 54"/>
                      <a:gd name="T17" fmla="*/ 0 h 53"/>
                      <a:gd name="T18" fmla="*/ 32 w 54"/>
                      <a:gd name="T19" fmla="*/ 0 h 53"/>
                      <a:gd name="T20" fmla="*/ 37 w 54"/>
                      <a:gd name="T21" fmla="*/ 1 h 53"/>
                      <a:gd name="T22" fmla="*/ 45 w 54"/>
                      <a:gd name="T23" fmla="*/ 8 h 53"/>
                      <a:gd name="T24" fmla="*/ 52 w 54"/>
                      <a:gd name="T25" fmla="*/ 16 h 53"/>
                      <a:gd name="T26" fmla="*/ 54 w 54"/>
                      <a:gd name="T27" fmla="*/ 21 h 53"/>
                      <a:gd name="T28" fmla="*/ 54 w 54"/>
                      <a:gd name="T29" fmla="*/ 26 h 53"/>
                      <a:gd name="T30" fmla="*/ 54 w 54"/>
                      <a:gd name="T31" fmla="*/ 26 h 53"/>
                      <a:gd name="T32" fmla="*/ 54 w 54"/>
                      <a:gd name="T33" fmla="*/ 31 h 53"/>
                      <a:gd name="T34" fmla="*/ 52 w 54"/>
                      <a:gd name="T35" fmla="*/ 37 h 53"/>
                      <a:gd name="T36" fmla="*/ 45 w 54"/>
                      <a:gd name="T37" fmla="*/ 45 h 53"/>
                      <a:gd name="T38" fmla="*/ 37 w 54"/>
                      <a:gd name="T39" fmla="*/ 52 h 53"/>
                      <a:gd name="T40" fmla="*/ 32 w 54"/>
                      <a:gd name="T41" fmla="*/ 53 h 53"/>
                      <a:gd name="T42" fmla="*/ 27 w 54"/>
                      <a:gd name="T43" fmla="*/ 53 h 53"/>
                      <a:gd name="T44" fmla="*/ 27 w 54"/>
                      <a:gd name="T45" fmla="*/ 53 h 53"/>
                      <a:gd name="T46" fmla="*/ 22 w 54"/>
                      <a:gd name="T47" fmla="*/ 53 h 53"/>
                      <a:gd name="T48" fmla="*/ 17 w 54"/>
                      <a:gd name="T49" fmla="*/ 52 h 53"/>
                      <a:gd name="T50" fmla="*/ 8 w 54"/>
                      <a:gd name="T51" fmla="*/ 45 h 53"/>
                      <a:gd name="T52" fmla="*/ 2 w 54"/>
                      <a:gd name="T53" fmla="*/ 37 h 53"/>
                      <a:gd name="T54" fmla="*/ 0 w 54"/>
                      <a:gd name="T55" fmla="*/ 31 h 53"/>
                      <a:gd name="T56" fmla="*/ 0 w 54"/>
                      <a:gd name="T57" fmla="*/ 26 h 53"/>
                      <a:gd name="T58" fmla="*/ 0 w 54"/>
                      <a:gd name="T59" fmla="*/ 26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4" h="53">
                        <a:moveTo>
                          <a:pt x="0" y="26"/>
                        </a:moveTo>
                        <a:lnTo>
                          <a:pt x="0" y="26"/>
                        </a:lnTo>
                        <a:lnTo>
                          <a:pt x="0" y="21"/>
                        </a:lnTo>
                        <a:lnTo>
                          <a:pt x="2" y="16"/>
                        </a:lnTo>
                        <a:lnTo>
                          <a:pt x="8" y="8"/>
                        </a:lnTo>
                        <a:lnTo>
                          <a:pt x="17" y="1"/>
                        </a:lnTo>
                        <a:lnTo>
                          <a:pt x="22" y="0"/>
                        </a:lnTo>
                        <a:lnTo>
                          <a:pt x="27" y="0"/>
                        </a:lnTo>
                        <a:lnTo>
                          <a:pt x="27" y="0"/>
                        </a:lnTo>
                        <a:lnTo>
                          <a:pt x="32" y="0"/>
                        </a:lnTo>
                        <a:lnTo>
                          <a:pt x="37" y="1"/>
                        </a:lnTo>
                        <a:lnTo>
                          <a:pt x="45" y="8"/>
                        </a:lnTo>
                        <a:lnTo>
                          <a:pt x="52" y="16"/>
                        </a:lnTo>
                        <a:lnTo>
                          <a:pt x="54" y="21"/>
                        </a:lnTo>
                        <a:lnTo>
                          <a:pt x="54" y="26"/>
                        </a:lnTo>
                        <a:lnTo>
                          <a:pt x="54" y="26"/>
                        </a:lnTo>
                        <a:lnTo>
                          <a:pt x="54" y="31"/>
                        </a:lnTo>
                        <a:lnTo>
                          <a:pt x="52" y="37"/>
                        </a:lnTo>
                        <a:lnTo>
                          <a:pt x="45" y="45"/>
                        </a:lnTo>
                        <a:lnTo>
                          <a:pt x="37" y="52"/>
                        </a:lnTo>
                        <a:lnTo>
                          <a:pt x="32" y="53"/>
                        </a:lnTo>
                        <a:lnTo>
                          <a:pt x="27" y="53"/>
                        </a:lnTo>
                        <a:lnTo>
                          <a:pt x="27" y="53"/>
                        </a:lnTo>
                        <a:lnTo>
                          <a:pt x="22" y="53"/>
                        </a:lnTo>
                        <a:lnTo>
                          <a:pt x="17" y="52"/>
                        </a:lnTo>
                        <a:lnTo>
                          <a:pt x="8" y="45"/>
                        </a:lnTo>
                        <a:lnTo>
                          <a:pt x="2" y="37"/>
                        </a:lnTo>
                        <a:lnTo>
                          <a:pt x="0" y="31"/>
                        </a:lnTo>
                        <a:lnTo>
                          <a:pt x="0" y="26"/>
                        </a:lnTo>
                        <a:lnTo>
                          <a:pt x="0" y="26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3" name="Freeform 213">
                    <a:extLst>
                      <a:ext uri="{FF2B5EF4-FFF2-40B4-BE49-F238E27FC236}">
                        <a16:creationId xmlns:a16="http://schemas.microsoft.com/office/drawing/2014/main" id="{461B7897-F835-4F38-9A1C-E7C92955B0F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65" y="312"/>
                    <a:ext cx="53" cy="54"/>
                  </a:xfrm>
                  <a:custGeom>
                    <a:avLst/>
                    <a:gdLst>
                      <a:gd name="T0" fmla="*/ 0 w 53"/>
                      <a:gd name="T1" fmla="*/ 27 h 54"/>
                      <a:gd name="T2" fmla="*/ 0 w 53"/>
                      <a:gd name="T3" fmla="*/ 27 h 54"/>
                      <a:gd name="T4" fmla="*/ 0 w 53"/>
                      <a:gd name="T5" fmla="*/ 22 h 54"/>
                      <a:gd name="T6" fmla="*/ 1 w 53"/>
                      <a:gd name="T7" fmla="*/ 17 h 54"/>
                      <a:gd name="T8" fmla="*/ 8 w 53"/>
                      <a:gd name="T9" fmla="*/ 9 h 54"/>
                      <a:gd name="T10" fmla="*/ 16 w 53"/>
                      <a:gd name="T11" fmla="*/ 2 h 54"/>
                      <a:gd name="T12" fmla="*/ 21 w 53"/>
                      <a:gd name="T13" fmla="*/ 0 h 54"/>
                      <a:gd name="T14" fmla="*/ 26 w 53"/>
                      <a:gd name="T15" fmla="*/ 0 h 54"/>
                      <a:gd name="T16" fmla="*/ 26 w 53"/>
                      <a:gd name="T17" fmla="*/ 0 h 54"/>
                      <a:gd name="T18" fmla="*/ 31 w 53"/>
                      <a:gd name="T19" fmla="*/ 0 h 54"/>
                      <a:gd name="T20" fmla="*/ 36 w 53"/>
                      <a:gd name="T21" fmla="*/ 2 h 54"/>
                      <a:gd name="T22" fmla="*/ 45 w 53"/>
                      <a:gd name="T23" fmla="*/ 9 h 54"/>
                      <a:gd name="T24" fmla="*/ 52 w 53"/>
                      <a:gd name="T25" fmla="*/ 17 h 54"/>
                      <a:gd name="T26" fmla="*/ 53 w 53"/>
                      <a:gd name="T27" fmla="*/ 22 h 54"/>
                      <a:gd name="T28" fmla="*/ 53 w 53"/>
                      <a:gd name="T29" fmla="*/ 27 h 54"/>
                      <a:gd name="T30" fmla="*/ 53 w 53"/>
                      <a:gd name="T31" fmla="*/ 27 h 54"/>
                      <a:gd name="T32" fmla="*/ 53 w 53"/>
                      <a:gd name="T33" fmla="*/ 32 h 54"/>
                      <a:gd name="T34" fmla="*/ 52 w 53"/>
                      <a:gd name="T35" fmla="*/ 37 h 54"/>
                      <a:gd name="T36" fmla="*/ 45 w 53"/>
                      <a:gd name="T37" fmla="*/ 46 h 54"/>
                      <a:gd name="T38" fmla="*/ 36 w 53"/>
                      <a:gd name="T39" fmla="*/ 52 h 54"/>
                      <a:gd name="T40" fmla="*/ 31 w 53"/>
                      <a:gd name="T41" fmla="*/ 54 h 54"/>
                      <a:gd name="T42" fmla="*/ 26 w 53"/>
                      <a:gd name="T43" fmla="*/ 54 h 54"/>
                      <a:gd name="T44" fmla="*/ 26 w 53"/>
                      <a:gd name="T45" fmla="*/ 54 h 54"/>
                      <a:gd name="T46" fmla="*/ 21 w 53"/>
                      <a:gd name="T47" fmla="*/ 54 h 54"/>
                      <a:gd name="T48" fmla="*/ 16 w 53"/>
                      <a:gd name="T49" fmla="*/ 52 h 54"/>
                      <a:gd name="T50" fmla="*/ 8 w 53"/>
                      <a:gd name="T51" fmla="*/ 46 h 54"/>
                      <a:gd name="T52" fmla="*/ 1 w 53"/>
                      <a:gd name="T53" fmla="*/ 37 h 54"/>
                      <a:gd name="T54" fmla="*/ 0 w 53"/>
                      <a:gd name="T55" fmla="*/ 32 h 54"/>
                      <a:gd name="T56" fmla="*/ 0 w 53"/>
                      <a:gd name="T57" fmla="*/ 27 h 54"/>
                      <a:gd name="T58" fmla="*/ 0 w 53"/>
                      <a:gd name="T59" fmla="*/ 27 h 5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53" h="54">
                        <a:moveTo>
                          <a:pt x="0" y="27"/>
                        </a:moveTo>
                        <a:lnTo>
                          <a:pt x="0" y="27"/>
                        </a:lnTo>
                        <a:lnTo>
                          <a:pt x="0" y="22"/>
                        </a:lnTo>
                        <a:lnTo>
                          <a:pt x="1" y="17"/>
                        </a:lnTo>
                        <a:lnTo>
                          <a:pt x="8" y="9"/>
                        </a:lnTo>
                        <a:lnTo>
                          <a:pt x="16" y="2"/>
                        </a:lnTo>
                        <a:lnTo>
                          <a:pt x="21" y="0"/>
                        </a:lnTo>
                        <a:lnTo>
                          <a:pt x="26" y="0"/>
                        </a:lnTo>
                        <a:lnTo>
                          <a:pt x="26" y="0"/>
                        </a:lnTo>
                        <a:lnTo>
                          <a:pt x="31" y="0"/>
                        </a:lnTo>
                        <a:lnTo>
                          <a:pt x="36" y="2"/>
                        </a:lnTo>
                        <a:lnTo>
                          <a:pt x="45" y="9"/>
                        </a:lnTo>
                        <a:lnTo>
                          <a:pt x="52" y="17"/>
                        </a:lnTo>
                        <a:lnTo>
                          <a:pt x="53" y="22"/>
                        </a:lnTo>
                        <a:lnTo>
                          <a:pt x="53" y="27"/>
                        </a:lnTo>
                        <a:lnTo>
                          <a:pt x="53" y="27"/>
                        </a:lnTo>
                        <a:lnTo>
                          <a:pt x="53" y="32"/>
                        </a:lnTo>
                        <a:lnTo>
                          <a:pt x="52" y="37"/>
                        </a:lnTo>
                        <a:lnTo>
                          <a:pt x="45" y="46"/>
                        </a:lnTo>
                        <a:lnTo>
                          <a:pt x="36" y="52"/>
                        </a:lnTo>
                        <a:lnTo>
                          <a:pt x="31" y="54"/>
                        </a:lnTo>
                        <a:lnTo>
                          <a:pt x="26" y="54"/>
                        </a:lnTo>
                        <a:lnTo>
                          <a:pt x="26" y="54"/>
                        </a:lnTo>
                        <a:lnTo>
                          <a:pt x="21" y="54"/>
                        </a:lnTo>
                        <a:lnTo>
                          <a:pt x="16" y="52"/>
                        </a:lnTo>
                        <a:lnTo>
                          <a:pt x="8" y="46"/>
                        </a:lnTo>
                        <a:lnTo>
                          <a:pt x="1" y="37"/>
                        </a:lnTo>
                        <a:lnTo>
                          <a:pt x="0" y="32"/>
                        </a:lnTo>
                        <a:lnTo>
                          <a:pt x="0" y="27"/>
                        </a:lnTo>
                        <a:lnTo>
                          <a:pt x="0" y="27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805" name="Freeform 215">
                  <a:extLst>
                    <a:ext uri="{FF2B5EF4-FFF2-40B4-BE49-F238E27FC236}">
                      <a16:creationId xmlns:a16="http://schemas.microsoft.com/office/drawing/2014/main" id="{C25F8F65-6FC1-47FF-9519-155CDDC008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8" y="319"/>
                  <a:ext cx="54" cy="54"/>
                </a:xfrm>
                <a:custGeom>
                  <a:avLst/>
                  <a:gdLst>
                    <a:gd name="T0" fmla="*/ 0 w 54"/>
                    <a:gd name="T1" fmla="*/ 27 h 54"/>
                    <a:gd name="T2" fmla="*/ 0 w 54"/>
                    <a:gd name="T3" fmla="*/ 27 h 54"/>
                    <a:gd name="T4" fmla="*/ 0 w 54"/>
                    <a:gd name="T5" fmla="*/ 22 h 54"/>
                    <a:gd name="T6" fmla="*/ 2 w 54"/>
                    <a:gd name="T7" fmla="*/ 17 h 54"/>
                    <a:gd name="T8" fmla="*/ 9 w 54"/>
                    <a:gd name="T9" fmla="*/ 9 h 54"/>
                    <a:gd name="T10" fmla="*/ 17 w 54"/>
                    <a:gd name="T11" fmla="*/ 2 h 54"/>
                    <a:gd name="T12" fmla="*/ 22 w 54"/>
                    <a:gd name="T13" fmla="*/ 0 h 54"/>
                    <a:gd name="T14" fmla="*/ 27 w 54"/>
                    <a:gd name="T15" fmla="*/ 0 h 54"/>
                    <a:gd name="T16" fmla="*/ 27 w 54"/>
                    <a:gd name="T17" fmla="*/ 0 h 54"/>
                    <a:gd name="T18" fmla="*/ 32 w 54"/>
                    <a:gd name="T19" fmla="*/ 0 h 54"/>
                    <a:gd name="T20" fmla="*/ 37 w 54"/>
                    <a:gd name="T21" fmla="*/ 2 h 54"/>
                    <a:gd name="T22" fmla="*/ 46 w 54"/>
                    <a:gd name="T23" fmla="*/ 9 h 54"/>
                    <a:gd name="T24" fmla="*/ 53 w 54"/>
                    <a:gd name="T25" fmla="*/ 17 h 54"/>
                    <a:gd name="T26" fmla="*/ 54 w 54"/>
                    <a:gd name="T27" fmla="*/ 22 h 54"/>
                    <a:gd name="T28" fmla="*/ 54 w 54"/>
                    <a:gd name="T29" fmla="*/ 27 h 54"/>
                    <a:gd name="T30" fmla="*/ 54 w 54"/>
                    <a:gd name="T31" fmla="*/ 27 h 54"/>
                    <a:gd name="T32" fmla="*/ 54 w 54"/>
                    <a:gd name="T33" fmla="*/ 32 h 54"/>
                    <a:gd name="T34" fmla="*/ 53 w 54"/>
                    <a:gd name="T35" fmla="*/ 37 h 54"/>
                    <a:gd name="T36" fmla="*/ 46 w 54"/>
                    <a:gd name="T37" fmla="*/ 45 h 54"/>
                    <a:gd name="T38" fmla="*/ 37 w 54"/>
                    <a:gd name="T39" fmla="*/ 52 h 54"/>
                    <a:gd name="T40" fmla="*/ 32 w 54"/>
                    <a:gd name="T41" fmla="*/ 54 h 54"/>
                    <a:gd name="T42" fmla="*/ 27 w 54"/>
                    <a:gd name="T43" fmla="*/ 54 h 54"/>
                    <a:gd name="T44" fmla="*/ 27 w 54"/>
                    <a:gd name="T45" fmla="*/ 54 h 54"/>
                    <a:gd name="T46" fmla="*/ 22 w 54"/>
                    <a:gd name="T47" fmla="*/ 54 h 54"/>
                    <a:gd name="T48" fmla="*/ 17 w 54"/>
                    <a:gd name="T49" fmla="*/ 52 h 54"/>
                    <a:gd name="T50" fmla="*/ 9 w 54"/>
                    <a:gd name="T51" fmla="*/ 45 h 54"/>
                    <a:gd name="T52" fmla="*/ 2 w 54"/>
                    <a:gd name="T53" fmla="*/ 37 h 54"/>
                    <a:gd name="T54" fmla="*/ 0 w 54"/>
                    <a:gd name="T55" fmla="*/ 32 h 54"/>
                    <a:gd name="T56" fmla="*/ 0 w 54"/>
                    <a:gd name="T57" fmla="*/ 27 h 54"/>
                    <a:gd name="T58" fmla="*/ 0 w 54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4">
                      <a:moveTo>
                        <a:pt x="0" y="27"/>
                      </a:moveTo>
                      <a:lnTo>
                        <a:pt x="0" y="27"/>
                      </a:lnTo>
                      <a:lnTo>
                        <a:pt x="0" y="22"/>
                      </a:lnTo>
                      <a:lnTo>
                        <a:pt x="2" y="17"/>
                      </a:lnTo>
                      <a:lnTo>
                        <a:pt x="9" y="9"/>
                      </a:lnTo>
                      <a:lnTo>
                        <a:pt x="17" y="2"/>
                      </a:lnTo>
                      <a:lnTo>
                        <a:pt x="2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32" y="0"/>
                      </a:lnTo>
                      <a:lnTo>
                        <a:pt x="37" y="2"/>
                      </a:lnTo>
                      <a:lnTo>
                        <a:pt x="46" y="9"/>
                      </a:lnTo>
                      <a:lnTo>
                        <a:pt x="53" y="17"/>
                      </a:lnTo>
                      <a:lnTo>
                        <a:pt x="54" y="22"/>
                      </a:lnTo>
                      <a:lnTo>
                        <a:pt x="54" y="27"/>
                      </a:lnTo>
                      <a:lnTo>
                        <a:pt x="54" y="27"/>
                      </a:lnTo>
                      <a:lnTo>
                        <a:pt x="54" y="32"/>
                      </a:lnTo>
                      <a:lnTo>
                        <a:pt x="53" y="37"/>
                      </a:lnTo>
                      <a:lnTo>
                        <a:pt x="46" y="45"/>
                      </a:lnTo>
                      <a:lnTo>
                        <a:pt x="37" y="52"/>
                      </a:lnTo>
                      <a:lnTo>
                        <a:pt x="32" y="54"/>
                      </a:lnTo>
                      <a:lnTo>
                        <a:pt x="27" y="54"/>
                      </a:lnTo>
                      <a:lnTo>
                        <a:pt x="27" y="54"/>
                      </a:lnTo>
                      <a:lnTo>
                        <a:pt x="22" y="54"/>
                      </a:lnTo>
                      <a:lnTo>
                        <a:pt x="17" y="52"/>
                      </a:lnTo>
                      <a:lnTo>
                        <a:pt x="9" y="45"/>
                      </a:lnTo>
                      <a:lnTo>
                        <a:pt x="2" y="37"/>
                      </a:lnTo>
                      <a:lnTo>
                        <a:pt x="0" y="32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6" name="Freeform 216">
                  <a:extLst>
                    <a:ext uri="{FF2B5EF4-FFF2-40B4-BE49-F238E27FC236}">
                      <a16:creationId xmlns:a16="http://schemas.microsoft.com/office/drawing/2014/main" id="{FD70069E-B0CE-45A2-B027-E53E06393A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9" y="333"/>
                  <a:ext cx="54" cy="53"/>
                </a:xfrm>
                <a:custGeom>
                  <a:avLst/>
                  <a:gdLst>
                    <a:gd name="T0" fmla="*/ 0 w 54"/>
                    <a:gd name="T1" fmla="*/ 26 h 53"/>
                    <a:gd name="T2" fmla="*/ 0 w 54"/>
                    <a:gd name="T3" fmla="*/ 26 h 53"/>
                    <a:gd name="T4" fmla="*/ 0 w 54"/>
                    <a:gd name="T5" fmla="*/ 21 h 53"/>
                    <a:gd name="T6" fmla="*/ 2 w 54"/>
                    <a:gd name="T7" fmla="*/ 16 h 53"/>
                    <a:gd name="T8" fmla="*/ 9 w 54"/>
                    <a:gd name="T9" fmla="*/ 8 h 53"/>
                    <a:gd name="T10" fmla="*/ 17 w 54"/>
                    <a:gd name="T11" fmla="*/ 1 h 53"/>
                    <a:gd name="T12" fmla="*/ 22 w 54"/>
                    <a:gd name="T13" fmla="*/ 0 h 53"/>
                    <a:gd name="T14" fmla="*/ 27 w 54"/>
                    <a:gd name="T15" fmla="*/ 0 h 53"/>
                    <a:gd name="T16" fmla="*/ 27 w 54"/>
                    <a:gd name="T17" fmla="*/ 0 h 53"/>
                    <a:gd name="T18" fmla="*/ 32 w 54"/>
                    <a:gd name="T19" fmla="*/ 0 h 53"/>
                    <a:gd name="T20" fmla="*/ 37 w 54"/>
                    <a:gd name="T21" fmla="*/ 1 h 53"/>
                    <a:gd name="T22" fmla="*/ 46 w 54"/>
                    <a:gd name="T23" fmla="*/ 8 h 53"/>
                    <a:gd name="T24" fmla="*/ 52 w 54"/>
                    <a:gd name="T25" fmla="*/ 16 h 53"/>
                    <a:gd name="T26" fmla="*/ 54 w 54"/>
                    <a:gd name="T27" fmla="*/ 21 h 53"/>
                    <a:gd name="T28" fmla="*/ 54 w 54"/>
                    <a:gd name="T29" fmla="*/ 26 h 53"/>
                    <a:gd name="T30" fmla="*/ 54 w 54"/>
                    <a:gd name="T31" fmla="*/ 26 h 53"/>
                    <a:gd name="T32" fmla="*/ 54 w 54"/>
                    <a:gd name="T33" fmla="*/ 31 h 53"/>
                    <a:gd name="T34" fmla="*/ 52 w 54"/>
                    <a:gd name="T35" fmla="*/ 37 h 53"/>
                    <a:gd name="T36" fmla="*/ 46 w 54"/>
                    <a:gd name="T37" fmla="*/ 45 h 53"/>
                    <a:gd name="T38" fmla="*/ 37 w 54"/>
                    <a:gd name="T39" fmla="*/ 52 h 53"/>
                    <a:gd name="T40" fmla="*/ 32 w 54"/>
                    <a:gd name="T41" fmla="*/ 53 h 53"/>
                    <a:gd name="T42" fmla="*/ 27 w 54"/>
                    <a:gd name="T43" fmla="*/ 53 h 53"/>
                    <a:gd name="T44" fmla="*/ 27 w 54"/>
                    <a:gd name="T45" fmla="*/ 53 h 53"/>
                    <a:gd name="T46" fmla="*/ 22 w 54"/>
                    <a:gd name="T47" fmla="*/ 53 h 53"/>
                    <a:gd name="T48" fmla="*/ 17 w 54"/>
                    <a:gd name="T49" fmla="*/ 52 h 53"/>
                    <a:gd name="T50" fmla="*/ 9 w 54"/>
                    <a:gd name="T51" fmla="*/ 45 h 53"/>
                    <a:gd name="T52" fmla="*/ 2 w 54"/>
                    <a:gd name="T53" fmla="*/ 37 h 53"/>
                    <a:gd name="T54" fmla="*/ 0 w 54"/>
                    <a:gd name="T55" fmla="*/ 31 h 53"/>
                    <a:gd name="T56" fmla="*/ 0 w 54"/>
                    <a:gd name="T57" fmla="*/ 26 h 53"/>
                    <a:gd name="T58" fmla="*/ 0 w 54"/>
                    <a:gd name="T59" fmla="*/ 26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3">
                      <a:moveTo>
                        <a:pt x="0" y="26"/>
                      </a:moveTo>
                      <a:lnTo>
                        <a:pt x="0" y="26"/>
                      </a:lnTo>
                      <a:lnTo>
                        <a:pt x="0" y="21"/>
                      </a:lnTo>
                      <a:lnTo>
                        <a:pt x="2" y="16"/>
                      </a:lnTo>
                      <a:lnTo>
                        <a:pt x="9" y="8"/>
                      </a:lnTo>
                      <a:lnTo>
                        <a:pt x="17" y="1"/>
                      </a:lnTo>
                      <a:lnTo>
                        <a:pt x="2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32" y="0"/>
                      </a:lnTo>
                      <a:lnTo>
                        <a:pt x="37" y="1"/>
                      </a:lnTo>
                      <a:lnTo>
                        <a:pt x="46" y="8"/>
                      </a:lnTo>
                      <a:lnTo>
                        <a:pt x="52" y="16"/>
                      </a:lnTo>
                      <a:lnTo>
                        <a:pt x="54" y="21"/>
                      </a:lnTo>
                      <a:lnTo>
                        <a:pt x="54" y="26"/>
                      </a:lnTo>
                      <a:lnTo>
                        <a:pt x="54" y="26"/>
                      </a:lnTo>
                      <a:lnTo>
                        <a:pt x="54" y="31"/>
                      </a:lnTo>
                      <a:lnTo>
                        <a:pt x="52" y="37"/>
                      </a:lnTo>
                      <a:lnTo>
                        <a:pt x="46" y="45"/>
                      </a:lnTo>
                      <a:lnTo>
                        <a:pt x="37" y="52"/>
                      </a:lnTo>
                      <a:lnTo>
                        <a:pt x="32" y="53"/>
                      </a:lnTo>
                      <a:lnTo>
                        <a:pt x="27" y="53"/>
                      </a:lnTo>
                      <a:lnTo>
                        <a:pt x="27" y="53"/>
                      </a:lnTo>
                      <a:lnTo>
                        <a:pt x="22" y="53"/>
                      </a:lnTo>
                      <a:lnTo>
                        <a:pt x="17" y="52"/>
                      </a:lnTo>
                      <a:lnTo>
                        <a:pt x="9" y="45"/>
                      </a:lnTo>
                      <a:lnTo>
                        <a:pt x="2" y="37"/>
                      </a:lnTo>
                      <a:lnTo>
                        <a:pt x="0" y="31"/>
                      </a:lnTo>
                      <a:lnTo>
                        <a:pt x="0" y="26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7" name="Freeform 217">
                  <a:extLst>
                    <a:ext uri="{FF2B5EF4-FFF2-40B4-BE49-F238E27FC236}">
                      <a16:creationId xmlns:a16="http://schemas.microsoft.com/office/drawing/2014/main" id="{CCA52160-3C88-4FAE-BA0A-944AFB5603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7" y="359"/>
                  <a:ext cx="53" cy="54"/>
                </a:xfrm>
                <a:custGeom>
                  <a:avLst/>
                  <a:gdLst>
                    <a:gd name="T0" fmla="*/ 0 w 53"/>
                    <a:gd name="T1" fmla="*/ 27 h 54"/>
                    <a:gd name="T2" fmla="*/ 0 w 53"/>
                    <a:gd name="T3" fmla="*/ 27 h 54"/>
                    <a:gd name="T4" fmla="*/ 0 w 53"/>
                    <a:gd name="T5" fmla="*/ 22 h 54"/>
                    <a:gd name="T6" fmla="*/ 1 w 53"/>
                    <a:gd name="T7" fmla="*/ 17 h 54"/>
                    <a:gd name="T8" fmla="*/ 8 w 53"/>
                    <a:gd name="T9" fmla="*/ 9 h 54"/>
                    <a:gd name="T10" fmla="*/ 16 w 53"/>
                    <a:gd name="T11" fmla="*/ 2 h 54"/>
                    <a:gd name="T12" fmla="*/ 21 w 53"/>
                    <a:gd name="T13" fmla="*/ 0 h 54"/>
                    <a:gd name="T14" fmla="*/ 26 w 53"/>
                    <a:gd name="T15" fmla="*/ 0 h 54"/>
                    <a:gd name="T16" fmla="*/ 26 w 53"/>
                    <a:gd name="T17" fmla="*/ 0 h 54"/>
                    <a:gd name="T18" fmla="*/ 31 w 53"/>
                    <a:gd name="T19" fmla="*/ 0 h 54"/>
                    <a:gd name="T20" fmla="*/ 37 w 53"/>
                    <a:gd name="T21" fmla="*/ 2 h 54"/>
                    <a:gd name="T22" fmla="*/ 45 w 53"/>
                    <a:gd name="T23" fmla="*/ 9 h 54"/>
                    <a:gd name="T24" fmla="*/ 52 w 53"/>
                    <a:gd name="T25" fmla="*/ 17 h 54"/>
                    <a:gd name="T26" fmla="*/ 53 w 53"/>
                    <a:gd name="T27" fmla="*/ 22 h 54"/>
                    <a:gd name="T28" fmla="*/ 53 w 53"/>
                    <a:gd name="T29" fmla="*/ 27 h 54"/>
                    <a:gd name="T30" fmla="*/ 53 w 53"/>
                    <a:gd name="T31" fmla="*/ 27 h 54"/>
                    <a:gd name="T32" fmla="*/ 53 w 53"/>
                    <a:gd name="T33" fmla="*/ 32 h 54"/>
                    <a:gd name="T34" fmla="*/ 52 w 53"/>
                    <a:gd name="T35" fmla="*/ 37 h 54"/>
                    <a:gd name="T36" fmla="*/ 45 w 53"/>
                    <a:gd name="T37" fmla="*/ 46 h 54"/>
                    <a:gd name="T38" fmla="*/ 37 w 53"/>
                    <a:gd name="T39" fmla="*/ 53 h 54"/>
                    <a:gd name="T40" fmla="*/ 31 w 53"/>
                    <a:gd name="T41" fmla="*/ 54 h 54"/>
                    <a:gd name="T42" fmla="*/ 26 w 53"/>
                    <a:gd name="T43" fmla="*/ 54 h 54"/>
                    <a:gd name="T44" fmla="*/ 26 w 53"/>
                    <a:gd name="T45" fmla="*/ 54 h 54"/>
                    <a:gd name="T46" fmla="*/ 21 w 53"/>
                    <a:gd name="T47" fmla="*/ 54 h 54"/>
                    <a:gd name="T48" fmla="*/ 16 w 53"/>
                    <a:gd name="T49" fmla="*/ 53 h 54"/>
                    <a:gd name="T50" fmla="*/ 8 w 53"/>
                    <a:gd name="T51" fmla="*/ 46 h 54"/>
                    <a:gd name="T52" fmla="*/ 1 w 53"/>
                    <a:gd name="T53" fmla="*/ 37 h 54"/>
                    <a:gd name="T54" fmla="*/ 0 w 53"/>
                    <a:gd name="T55" fmla="*/ 32 h 54"/>
                    <a:gd name="T56" fmla="*/ 0 w 53"/>
                    <a:gd name="T57" fmla="*/ 27 h 54"/>
                    <a:gd name="T58" fmla="*/ 0 w 53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3" h="54">
                      <a:moveTo>
                        <a:pt x="0" y="27"/>
                      </a:moveTo>
                      <a:lnTo>
                        <a:pt x="0" y="27"/>
                      </a:lnTo>
                      <a:lnTo>
                        <a:pt x="0" y="22"/>
                      </a:lnTo>
                      <a:lnTo>
                        <a:pt x="1" y="17"/>
                      </a:lnTo>
                      <a:lnTo>
                        <a:pt x="8" y="9"/>
                      </a:lnTo>
                      <a:lnTo>
                        <a:pt x="16" y="2"/>
                      </a:lnTo>
                      <a:lnTo>
                        <a:pt x="21" y="0"/>
                      </a:lnTo>
                      <a:lnTo>
                        <a:pt x="26" y="0"/>
                      </a:lnTo>
                      <a:lnTo>
                        <a:pt x="26" y="0"/>
                      </a:lnTo>
                      <a:lnTo>
                        <a:pt x="31" y="0"/>
                      </a:lnTo>
                      <a:lnTo>
                        <a:pt x="37" y="2"/>
                      </a:lnTo>
                      <a:lnTo>
                        <a:pt x="45" y="9"/>
                      </a:lnTo>
                      <a:lnTo>
                        <a:pt x="52" y="17"/>
                      </a:lnTo>
                      <a:lnTo>
                        <a:pt x="53" y="22"/>
                      </a:lnTo>
                      <a:lnTo>
                        <a:pt x="53" y="27"/>
                      </a:lnTo>
                      <a:lnTo>
                        <a:pt x="53" y="27"/>
                      </a:lnTo>
                      <a:lnTo>
                        <a:pt x="53" y="32"/>
                      </a:lnTo>
                      <a:lnTo>
                        <a:pt x="52" y="37"/>
                      </a:lnTo>
                      <a:lnTo>
                        <a:pt x="45" y="46"/>
                      </a:lnTo>
                      <a:lnTo>
                        <a:pt x="37" y="53"/>
                      </a:lnTo>
                      <a:lnTo>
                        <a:pt x="31" y="54"/>
                      </a:lnTo>
                      <a:lnTo>
                        <a:pt x="26" y="54"/>
                      </a:lnTo>
                      <a:lnTo>
                        <a:pt x="26" y="54"/>
                      </a:lnTo>
                      <a:lnTo>
                        <a:pt x="21" y="54"/>
                      </a:lnTo>
                      <a:lnTo>
                        <a:pt x="16" y="53"/>
                      </a:lnTo>
                      <a:lnTo>
                        <a:pt x="8" y="46"/>
                      </a:lnTo>
                      <a:lnTo>
                        <a:pt x="1" y="37"/>
                      </a:lnTo>
                      <a:lnTo>
                        <a:pt x="0" y="32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8" name="Freeform 218">
                  <a:extLst>
                    <a:ext uri="{FF2B5EF4-FFF2-40B4-BE49-F238E27FC236}">
                      <a16:creationId xmlns:a16="http://schemas.microsoft.com/office/drawing/2014/main" id="{81B16447-0AD6-4F81-B7E8-07D90CCA02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64" y="964"/>
                  <a:ext cx="54" cy="54"/>
                </a:xfrm>
                <a:custGeom>
                  <a:avLst/>
                  <a:gdLst>
                    <a:gd name="T0" fmla="*/ 54 w 54"/>
                    <a:gd name="T1" fmla="*/ 27 h 54"/>
                    <a:gd name="T2" fmla="*/ 54 w 54"/>
                    <a:gd name="T3" fmla="*/ 27 h 54"/>
                    <a:gd name="T4" fmla="*/ 54 w 54"/>
                    <a:gd name="T5" fmla="*/ 22 h 54"/>
                    <a:gd name="T6" fmla="*/ 52 w 54"/>
                    <a:gd name="T7" fmla="*/ 17 h 54"/>
                    <a:gd name="T8" fmla="*/ 45 w 54"/>
                    <a:gd name="T9" fmla="*/ 9 h 54"/>
                    <a:gd name="T10" fmla="*/ 37 w 54"/>
                    <a:gd name="T11" fmla="*/ 2 h 54"/>
                    <a:gd name="T12" fmla="*/ 32 w 54"/>
                    <a:gd name="T13" fmla="*/ 0 h 54"/>
                    <a:gd name="T14" fmla="*/ 27 w 54"/>
                    <a:gd name="T15" fmla="*/ 0 h 54"/>
                    <a:gd name="T16" fmla="*/ 27 w 54"/>
                    <a:gd name="T17" fmla="*/ 0 h 54"/>
                    <a:gd name="T18" fmla="*/ 22 w 54"/>
                    <a:gd name="T19" fmla="*/ 0 h 54"/>
                    <a:gd name="T20" fmla="*/ 17 w 54"/>
                    <a:gd name="T21" fmla="*/ 2 h 54"/>
                    <a:gd name="T22" fmla="*/ 8 w 54"/>
                    <a:gd name="T23" fmla="*/ 9 h 54"/>
                    <a:gd name="T24" fmla="*/ 1 w 54"/>
                    <a:gd name="T25" fmla="*/ 17 h 54"/>
                    <a:gd name="T26" fmla="*/ 0 w 54"/>
                    <a:gd name="T27" fmla="*/ 22 h 54"/>
                    <a:gd name="T28" fmla="*/ 0 w 54"/>
                    <a:gd name="T29" fmla="*/ 27 h 54"/>
                    <a:gd name="T30" fmla="*/ 0 w 54"/>
                    <a:gd name="T31" fmla="*/ 27 h 54"/>
                    <a:gd name="T32" fmla="*/ 0 w 54"/>
                    <a:gd name="T33" fmla="*/ 32 h 54"/>
                    <a:gd name="T34" fmla="*/ 1 w 54"/>
                    <a:gd name="T35" fmla="*/ 37 h 54"/>
                    <a:gd name="T36" fmla="*/ 8 w 54"/>
                    <a:gd name="T37" fmla="*/ 45 h 54"/>
                    <a:gd name="T38" fmla="*/ 17 w 54"/>
                    <a:gd name="T39" fmla="*/ 52 h 54"/>
                    <a:gd name="T40" fmla="*/ 22 w 54"/>
                    <a:gd name="T41" fmla="*/ 54 h 54"/>
                    <a:gd name="T42" fmla="*/ 27 w 54"/>
                    <a:gd name="T43" fmla="*/ 54 h 54"/>
                    <a:gd name="T44" fmla="*/ 27 w 54"/>
                    <a:gd name="T45" fmla="*/ 54 h 54"/>
                    <a:gd name="T46" fmla="*/ 32 w 54"/>
                    <a:gd name="T47" fmla="*/ 54 h 54"/>
                    <a:gd name="T48" fmla="*/ 37 w 54"/>
                    <a:gd name="T49" fmla="*/ 52 h 54"/>
                    <a:gd name="T50" fmla="*/ 45 w 54"/>
                    <a:gd name="T51" fmla="*/ 45 h 54"/>
                    <a:gd name="T52" fmla="*/ 52 w 54"/>
                    <a:gd name="T53" fmla="*/ 37 h 54"/>
                    <a:gd name="T54" fmla="*/ 54 w 54"/>
                    <a:gd name="T55" fmla="*/ 32 h 54"/>
                    <a:gd name="T56" fmla="*/ 54 w 54"/>
                    <a:gd name="T57" fmla="*/ 27 h 54"/>
                    <a:gd name="T58" fmla="*/ 54 w 54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4">
                      <a:moveTo>
                        <a:pt x="54" y="27"/>
                      </a:moveTo>
                      <a:lnTo>
                        <a:pt x="54" y="27"/>
                      </a:lnTo>
                      <a:lnTo>
                        <a:pt x="54" y="22"/>
                      </a:lnTo>
                      <a:lnTo>
                        <a:pt x="52" y="17"/>
                      </a:lnTo>
                      <a:lnTo>
                        <a:pt x="45" y="9"/>
                      </a:lnTo>
                      <a:lnTo>
                        <a:pt x="37" y="2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7" y="2"/>
                      </a:lnTo>
                      <a:lnTo>
                        <a:pt x="8" y="9"/>
                      </a:lnTo>
                      <a:lnTo>
                        <a:pt x="1" y="17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1" y="37"/>
                      </a:lnTo>
                      <a:lnTo>
                        <a:pt x="8" y="45"/>
                      </a:lnTo>
                      <a:lnTo>
                        <a:pt x="17" y="52"/>
                      </a:lnTo>
                      <a:lnTo>
                        <a:pt x="22" y="54"/>
                      </a:lnTo>
                      <a:lnTo>
                        <a:pt x="27" y="54"/>
                      </a:lnTo>
                      <a:lnTo>
                        <a:pt x="27" y="54"/>
                      </a:lnTo>
                      <a:lnTo>
                        <a:pt x="32" y="54"/>
                      </a:lnTo>
                      <a:lnTo>
                        <a:pt x="37" y="52"/>
                      </a:lnTo>
                      <a:lnTo>
                        <a:pt x="45" y="45"/>
                      </a:lnTo>
                      <a:lnTo>
                        <a:pt x="52" y="37"/>
                      </a:lnTo>
                      <a:lnTo>
                        <a:pt x="54" y="32"/>
                      </a:lnTo>
                      <a:lnTo>
                        <a:pt x="54" y="27"/>
                      </a:lnTo>
                      <a:lnTo>
                        <a:pt x="54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9" name="Freeform 219">
                  <a:extLst>
                    <a:ext uri="{FF2B5EF4-FFF2-40B4-BE49-F238E27FC236}">
                      <a16:creationId xmlns:a16="http://schemas.microsoft.com/office/drawing/2014/main" id="{D7E31A5E-0B49-41A3-BEE3-7A81926311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24" y="843"/>
                  <a:ext cx="54" cy="54"/>
                </a:xfrm>
                <a:custGeom>
                  <a:avLst/>
                  <a:gdLst>
                    <a:gd name="T0" fmla="*/ 54 w 54"/>
                    <a:gd name="T1" fmla="*/ 27 h 54"/>
                    <a:gd name="T2" fmla="*/ 54 w 54"/>
                    <a:gd name="T3" fmla="*/ 27 h 54"/>
                    <a:gd name="T4" fmla="*/ 54 w 54"/>
                    <a:gd name="T5" fmla="*/ 22 h 54"/>
                    <a:gd name="T6" fmla="*/ 52 w 54"/>
                    <a:gd name="T7" fmla="*/ 17 h 54"/>
                    <a:gd name="T8" fmla="*/ 46 w 54"/>
                    <a:gd name="T9" fmla="*/ 9 h 54"/>
                    <a:gd name="T10" fmla="*/ 37 w 54"/>
                    <a:gd name="T11" fmla="*/ 2 h 54"/>
                    <a:gd name="T12" fmla="*/ 32 w 54"/>
                    <a:gd name="T13" fmla="*/ 0 h 54"/>
                    <a:gd name="T14" fmla="*/ 27 w 54"/>
                    <a:gd name="T15" fmla="*/ 0 h 54"/>
                    <a:gd name="T16" fmla="*/ 27 w 54"/>
                    <a:gd name="T17" fmla="*/ 0 h 54"/>
                    <a:gd name="T18" fmla="*/ 22 w 54"/>
                    <a:gd name="T19" fmla="*/ 0 h 54"/>
                    <a:gd name="T20" fmla="*/ 17 w 54"/>
                    <a:gd name="T21" fmla="*/ 2 h 54"/>
                    <a:gd name="T22" fmla="*/ 9 w 54"/>
                    <a:gd name="T23" fmla="*/ 9 h 54"/>
                    <a:gd name="T24" fmla="*/ 2 w 54"/>
                    <a:gd name="T25" fmla="*/ 17 h 54"/>
                    <a:gd name="T26" fmla="*/ 0 w 54"/>
                    <a:gd name="T27" fmla="*/ 22 h 54"/>
                    <a:gd name="T28" fmla="*/ 0 w 54"/>
                    <a:gd name="T29" fmla="*/ 27 h 54"/>
                    <a:gd name="T30" fmla="*/ 0 w 54"/>
                    <a:gd name="T31" fmla="*/ 27 h 54"/>
                    <a:gd name="T32" fmla="*/ 0 w 54"/>
                    <a:gd name="T33" fmla="*/ 32 h 54"/>
                    <a:gd name="T34" fmla="*/ 2 w 54"/>
                    <a:gd name="T35" fmla="*/ 37 h 54"/>
                    <a:gd name="T36" fmla="*/ 9 w 54"/>
                    <a:gd name="T37" fmla="*/ 46 h 54"/>
                    <a:gd name="T38" fmla="*/ 17 w 54"/>
                    <a:gd name="T39" fmla="*/ 52 h 54"/>
                    <a:gd name="T40" fmla="*/ 22 w 54"/>
                    <a:gd name="T41" fmla="*/ 54 h 54"/>
                    <a:gd name="T42" fmla="*/ 27 w 54"/>
                    <a:gd name="T43" fmla="*/ 54 h 54"/>
                    <a:gd name="T44" fmla="*/ 27 w 54"/>
                    <a:gd name="T45" fmla="*/ 54 h 54"/>
                    <a:gd name="T46" fmla="*/ 32 w 54"/>
                    <a:gd name="T47" fmla="*/ 54 h 54"/>
                    <a:gd name="T48" fmla="*/ 37 w 54"/>
                    <a:gd name="T49" fmla="*/ 52 h 54"/>
                    <a:gd name="T50" fmla="*/ 46 w 54"/>
                    <a:gd name="T51" fmla="*/ 46 h 54"/>
                    <a:gd name="T52" fmla="*/ 52 w 54"/>
                    <a:gd name="T53" fmla="*/ 37 h 54"/>
                    <a:gd name="T54" fmla="*/ 54 w 54"/>
                    <a:gd name="T55" fmla="*/ 32 h 54"/>
                    <a:gd name="T56" fmla="*/ 54 w 54"/>
                    <a:gd name="T57" fmla="*/ 27 h 54"/>
                    <a:gd name="T58" fmla="*/ 54 w 54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4">
                      <a:moveTo>
                        <a:pt x="54" y="27"/>
                      </a:moveTo>
                      <a:lnTo>
                        <a:pt x="54" y="27"/>
                      </a:lnTo>
                      <a:lnTo>
                        <a:pt x="54" y="22"/>
                      </a:lnTo>
                      <a:lnTo>
                        <a:pt x="52" y="17"/>
                      </a:lnTo>
                      <a:lnTo>
                        <a:pt x="46" y="9"/>
                      </a:lnTo>
                      <a:lnTo>
                        <a:pt x="37" y="2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7" y="2"/>
                      </a:lnTo>
                      <a:lnTo>
                        <a:pt x="9" y="9"/>
                      </a:lnTo>
                      <a:lnTo>
                        <a:pt x="2" y="17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2" y="37"/>
                      </a:lnTo>
                      <a:lnTo>
                        <a:pt x="9" y="46"/>
                      </a:lnTo>
                      <a:lnTo>
                        <a:pt x="17" y="52"/>
                      </a:lnTo>
                      <a:lnTo>
                        <a:pt x="22" y="54"/>
                      </a:lnTo>
                      <a:lnTo>
                        <a:pt x="27" y="54"/>
                      </a:lnTo>
                      <a:lnTo>
                        <a:pt x="27" y="54"/>
                      </a:lnTo>
                      <a:lnTo>
                        <a:pt x="32" y="54"/>
                      </a:lnTo>
                      <a:lnTo>
                        <a:pt x="37" y="52"/>
                      </a:lnTo>
                      <a:lnTo>
                        <a:pt x="46" y="46"/>
                      </a:lnTo>
                      <a:lnTo>
                        <a:pt x="52" y="37"/>
                      </a:lnTo>
                      <a:lnTo>
                        <a:pt x="54" y="32"/>
                      </a:lnTo>
                      <a:lnTo>
                        <a:pt x="54" y="27"/>
                      </a:lnTo>
                      <a:lnTo>
                        <a:pt x="54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0" name="Freeform 220">
                  <a:extLst>
                    <a:ext uri="{FF2B5EF4-FFF2-40B4-BE49-F238E27FC236}">
                      <a16:creationId xmlns:a16="http://schemas.microsoft.com/office/drawing/2014/main" id="{C0230DD0-77D6-4518-A8EF-51231612EE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7" y="910"/>
                  <a:ext cx="54" cy="54"/>
                </a:xfrm>
                <a:custGeom>
                  <a:avLst/>
                  <a:gdLst>
                    <a:gd name="T0" fmla="*/ 54 w 54"/>
                    <a:gd name="T1" fmla="*/ 27 h 54"/>
                    <a:gd name="T2" fmla="*/ 54 w 54"/>
                    <a:gd name="T3" fmla="*/ 27 h 54"/>
                    <a:gd name="T4" fmla="*/ 54 w 54"/>
                    <a:gd name="T5" fmla="*/ 22 h 54"/>
                    <a:gd name="T6" fmla="*/ 52 w 54"/>
                    <a:gd name="T7" fmla="*/ 17 h 54"/>
                    <a:gd name="T8" fmla="*/ 46 w 54"/>
                    <a:gd name="T9" fmla="*/ 9 h 54"/>
                    <a:gd name="T10" fmla="*/ 37 w 54"/>
                    <a:gd name="T11" fmla="*/ 2 h 54"/>
                    <a:gd name="T12" fmla="*/ 32 w 54"/>
                    <a:gd name="T13" fmla="*/ 0 h 54"/>
                    <a:gd name="T14" fmla="*/ 27 w 54"/>
                    <a:gd name="T15" fmla="*/ 0 h 54"/>
                    <a:gd name="T16" fmla="*/ 27 w 54"/>
                    <a:gd name="T17" fmla="*/ 0 h 54"/>
                    <a:gd name="T18" fmla="*/ 22 w 54"/>
                    <a:gd name="T19" fmla="*/ 0 h 54"/>
                    <a:gd name="T20" fmla="*/ 17 w 54"/>
                    <a:gd name="T21" fmla="*/ 2 h 54"/>
                    <a:gd name="T22" fmla="*/ 9 w 54"/>
                    <a:gd name="T23" fmla="*/ 9 h 54"/>
                    <a:gd name="T24" fmla="*/ 2 w 54"/>
                    <a:gd name="T25" fmla="*/ 17 h 54"/>
                    <a:gd name="T26" fmla="*/ 0 w 54"/>
                    <a:gd name="T27" fmla="*/ 22 h 54"/>
                    <a:gd name="T28" fmla="*/ 0 w 54"/>
                    <a:gd name="T29" fmla="*/ 27 h 54"/>
                    <a:gd name="T30" fmla="*/ 0 w 54"/>
                    <a:gd name="T31" fmla="*/ 27 h 54"/>
                    <a:gd name="T32" fmla="*/ 0 w 54"/>
                    <a:gd name="T33" fmla="*/ 32 h 54"/>
                    <a:gd name="T34" fmla="*/ 2 w 54"/>
                    <a:gd name="T35" fmla="*/ 37 h 54"/>
                    <a:gd name="T36" fmla="*/ 9 w 54"/>
                    <a:gd name="T37" fmla="*/ 46 h 54"/>
                    <a:gd name="T38" fmla="*/ 17 w 54"/>
                    <a:gd name="T39" fmla="*/ 52 h 54"/>
                    <a:gd name="T40" fmla="*/ 22 w 54"/>
                    <a:gd name="T41" fmla="*/ 54 h 54"/>
                    <a:gd name="T42" fmla="*/ 27 w 54"/>
                    <a:gd name="T43" fmla="*/ 54 h 54"/>
                    <a:gd name="T44" fmla="*/ 27 w 54"/>
                    <a:gd name="T45" fmla="*/ 54 h 54"/>
                    <a:gd name="T46" fmla="*/ 32 w 54"/>
                    <a:gd name="T47" fmla="*/ 54 h 54"/>
                    <a:gd name="T48" fmla="*/ 37 w 54"/>
                    <a:gd name="T49" fmla="*/ 52 h 54"/>
                    <a:gd name="T50" fmla="*/ 46 w 54"/>
                    <a:gd name="T51" fmla="*/ 46 h 54"/>
                    <a:gd name="T52" fmla="*/ 52 w 54"/>
                    <a:gd name="T53" fmla="*/ 37 h 54"/>
                    <a:gd name="T54" fmla="*/ 54 w 54"/>
                    <a:gd name="T55" fmla="*/ 32 h 54"/>
                    <a:gd name="T56" fmla="*/ 54 w 54"/>
                    <a:gd name="T57" fmla="*/ 27 h 54"/>
                    <a:gd name="T58" fmla="*/ 54 w 54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4">
                      <a:moveTo>
                        <a:pt x="54" y="27"/>
                      </a:moveTo>
                      <a:lnTo>
                        <a:pt x="54" y="27"/>
                      </a:lnTo>
                      <a:lnTo>
                        <a:pt x="54" y="22"/>
                      </a:lnTo>
                      <a:lnTo>
                        <a:pt x="52" y="17"/>
                      </a:lnTo>
                      <a:lnTo>
                        <a:pt x="46" y="9"/>
                      </a:lnTo>
                      <a:lnTo>
                        <a:pt x="37" y="2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7" y="2"/>
                      </a:lnTo>
                      <a:lnTo>
                        <a:pt x="9" y="9"/>
                      </a:lnTo>
                      <a:lnTo>
                        <a:pt x="2" y="17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2" y="37"/>
                      </a:lnTo>
                      <a:lnTo>
                        <a:pt x="9" y="46"/>
                      </a:lnTo>
                      <a:lnTo>
                        <a:pt x="17" y="52"/>
                      </a:lnTo>
                      <a:lnTo>
                        <a:pt x="22" y="54"/>
                      </a:lnTo>
                      <a:lnTo>
                        <a:pt x="27" y="54"/>
                      </a:lnTo>
                      <a:lnTo>
                        <a:pt x="27" y="54"/>
                      </a:lnTo>
                      <a:lnTo>
                        <a:pt x="32" y="54"/>
                      </a:lnTo>
                      <a:lnTo>
                        <a:pt x="37" y="52"/>
                      </a:lnTo>
                      <a:lnTo>
                        <a:pt x="46" y="46"/>
                      </a:lnTo>
                      <a:lnTo>
                        <a:pt x="52" y="37"/>
                      </a:lnTo>
                      <a:lnTo>
                        <a:pt x="54" y="32"/>
                      </a:lnTo>
                      <a:lnTo>
                        <a:pt x="54" y="27"/>
                      </a:lnTo>
                      <a:lnTo>
                        <a:pt x="54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1" name="Freeform 221">
                  <a:extLst>
                    <a:ext uri="{FF2B5EF4-FFF2-40B4-BE49-F238E27FC236}">
                      <a16:creationId xmlns:a16="http://schemas.microsoft.com/office/drawing/2014/main" id="{D4178A4F-4032-49CE-A4AE-0264714064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38" y="763"/>
                  <a:ext cx="53" cy="53"/>
                </a:xfrm>
                <a:custGeom>
                  <a:avLst/>
                  <a:gdLst>
                    <a:gd name="T0" fmla="*/ 53 w 53"/>
                    <a:gd name="T1" fmla="*/ 26 h 53"/>
                    <a:gd name="T2" fmla="*/ 53 w 53"/>
                    <a:gd name="T3" fmla="*/ 26 h 53"/>
                    <a:gd name="T4" fmla="*/ 53 w 53"/>
                    <a:gd name="T5" fmla="*/ 21 h 53"/>
                    <a:gd name="T6" fmla="*/ 52 w 53"/>
                    <a:gd name="T7" fmla="*/ 16 h 53"/>
                    <a:gd name="T8" fmla="*/ 45 w 53"/>
                    <a:gd name="T9" fmla="*/ 8 h 53"/>
                    <a:gd name="T10" fmla="*/ 37 w 53"/>
                    <a:gd name="T11" fmla="*/ 1 h 53"/>
                    <a:gd name="T12" fmla="*/ 32 w 53"/>
                    <a:gd name="T13" fmla="*/ 0 h 53"/>
                    <a:gd name="T14" fmla="*/ 27 w 53"/>
                    <a:gd name="T15" fmla="*/ 0 h 53"/>
                    <a:gd name="T16" fmla="*/ 27 w 53"/>
                    <a:gd name="T17" fmla="*/ 0 h 53"/>
                    <a:gd name="T18" fmla="*/ 22 w 53"/>
                    <a:gd name="T19" fmla="*/ 0 h 53"/>
                    <a:gd name="T20" fmla="*/ 17 w 53"/>
                    <a:gd name="T21" fmla="*/ 1 h 53"/>
                    <a:gd name="T22" fmla="*/ 8 w 53"/>
                    <a:gd name="T23" fmla="*/ 8 h 53"/>
                    <a:gd name="T24" fmla="*/ 1 w 53"/>
                    <a:gd name="T25" fmla="*/ 16 h 53"/>
                    <a:gd name="T26" fmla="*/ 0 w 53"/>
                    <a:gd name="T27" fmla="*/ 21 h 53"/>
                    <a:gd name="T28" fmla="*/ 0 w 53"/>
                    <a:gd name="T29" fmla="*/ 26 h 53"/>
                    <a:gd name="T30" fmla="*/ 0 w 53"/>
                    <a:gd name="T31" fmla="*/ 26 h 53"/>
                    <a:gd name="T32" fmla="*/ 0 w 53"/>
                    <a:gd name="T33" fmla="*/ 31 h 53"/>
                    <a:gd name="T34" fmla="*/ 1 w 53"/>
                    <a:gd name="T35" fmla="*/ 37 h 53"/>
                    <a:gd name="T36" fmla="*/ 8 w 53"/>
                    <a:gd name="T37" fmla="*/ 45 h 53"/>
                    <a:gd name="T38" fmla="*/ 17 w 53"/>
                    <a:gd name="T39" fmla="*/ 52 h 53"/>
                    <a:gd name="T40" fmla="*/ 22 w 53"/>
                    <a:gd name="T41" fmla="*/ 53 h 53"/>
                    <a:gd name="T42" fmla="*/ 27 w 53"/>
                    <a:gd name="T43" fmla="*/ 53 h 53"/>
                    <a:gd name="T44" fmla="*/ 27 w 53"/>
                    <a:gd name="T45" fmla="*/ 53 h 53"/>
                    <a:gd name="T46" fmla="*/ 32 w 53"/>
                    <a:gd name="T47" fmla="*/ 53 h 53"/>
                    <a:gd name="T48" fmla="*/ 37 w 53"/>
                    <a:gd name="T49" fmla="*/ 52 h 53"/>
                    <a:gd name="T50" fmla="*/ 45 w 53"/>
                    <a:gd name="T51" fmla="*/ 45 h 53"/>
                    <a:gd name="T52" fmla="*/ 52 w 53"/>
                    <a:gd name="T53" fmla="*/ 37 h 53"/>
                    <a:gd name="T54" fmla="*/ 53 w 53"/>
                    <a:gd name="T55" fmla="*/ 31 h 53"/>
                    <a:gd name="T56" fmla="*/ 53 w 53"/>
                    <a:gd name="T57" fmla="*/ 26 h 53"/>
                    <a:gd name="T58" fmla="*/ 53 w 53"/>
                    <a:gd name="T59" fmla="*/ 26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3" h="53">
                      <a:moveTo>
                        <a:pt x="53" y="26"/>
                      </a:moveTo>
                      <a:lnTo>
                        <a:pt x="53" y="26"/>
                      </a:lnTo>
                      <a:lnTo>
                        <a:pt x="53" y="21"/>
                      </a:lnTo>
                      <a:lnTo>
                        <a:pt x="52" y="16"/>
                      </a:lnTo>
                      <a:lnTo>
                        <a:pt x="45" y="8"/>
                      </a:lnTo>
                      <a:lnTo>
                        <a:pt x="37" y="1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7" y="1"/>
                      </a:lnTo>
                      <a:lnTo>
                        <a:pt x="8" y="8"/>
                      </a:lnTo>
                      <a:lnTo>
                        <a:pt x="1" y="16"/>
                      </a:lnTo>
                      <a:lnTo>
                        <a:pt x="0" y="21"/>
                      </a:lnTo>
                      <a:lnTo>
                        <a:pt x="0" y="26"/>
                      </a:lnTo>
                      <a:lnTo>
                        <a:pt x="0" y="26"/>
                      </a:lnTo>
                      <a:lnTo>
                        <a:pt x="0" y="31"/>
                      </a:lnTo>
                      <a:lnTo>
                        <a:pt x="1" y="37"/>
                      </a:lnTo>
                      <a:lnTo>
                        <a:pt x="8" y="45"/>
                      </a:lnTo>
                      <a:lnTo>
                        <a:pt x="17" y="52"/>
                      </a:lnTo>
                      <a:lnTo>
                        <a:pt x="22" y="53"/>
                      </a:lnTo>
                      <a:lnTo>
                        <a:pt x="27" y="53"/>
                      </a:lnTo>
                      <a:lnTo>
                        <a:pt x="27" y="53"/>
                      </a:lnTo>
                      <a:lnTo>
                        <a:pt x="32" y="53"/>
                      </a:lnTo>
                      <a:lnTo>
                        <a:pt x="37" y="52"/>
                      </a:lnTo>
                      <a:lnTo>
                        <a:pt x="45" y="45"/>
                      </a:lnTo>
                      <a:lnTo>
                        <a:pt x="52" y="37"/>
                      </a:lnTo>
                      <a:lnTo>
                        <a:pt x="53" y="31"/>
                      </a:lnTo>
                      <a:lnTo>
                        <a:pt x="53" y="26"/>
                      </a:lnTo>
                      <a:lnTo>
                        <a:pt x="53" y="2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2" name="Freeform 222">
                  <a:extLst>
                    <a:ext uri="{FF2B5EF4-FFF2-40B4-BE49-F238E27FC236}">
                      <a16:creationId xmlns:a16="http://schemas.microsoft.com/office/drawing/2014/main" id="{61CEA3F0-F1C4-4866-B259-393F8ADB63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11" y="689"/>
                  <a:ext cx="54" cy="53"/>
                </a:xfrm>
                <a:custGeom>
                  <a:avLst/>
                  <a:gdLst>
                    <a:gd name="T0" fmla="*/ 54 w 54"/>
                    <a:gd name="T1" fmla="*/ 27 h 53"/>
                    <a:gd name="T2" fmla="*/ 54 w 54"/>
                    <a:gd name="T3" fmla="*/ 27 h 53"/>
                    <a:gd name="T4" fmla="*/ 54 w 54"/>
                    <a:gd name="T5" fmla="*/ 21 h 53"/>
                    <a:gd name="T6" fmla="*/ 52 w 54"/>
                    <a:gd name="T7" fmla="*/ 16 h 53"/>
                    <a:gd name="T8" fmla="*/ 45 w 54"/>
                    <a:gd name="T9" fmla="*/ 8 h 53"/>
                    <a:gd name="T10" fmla="*/ 37 w 54"/>
                    <a:gd name="T11" fmla="*/ 1 h 53"/>
                    <a:gd name="T12" fmla="*/ 32 w 54"/>
                    <a:gd name="T13" fmla="*/ 0 h 53"/>
                    <a:gd name="T14" fmla="*/ 27 w 54"/>
                    <a:gd name="T15" fmla="*/ 0 h 53"/>
                    <a:gd name="T16" fmla="*/ 27 w 54"/>
                    <a:gd name="T17" fmla="*/ 0 h 53"/>
                    <a:gd name="T18" fmla="*/ 22 w 54"/>
                    <a:gd name="T19" fmla="*/ 0 h 53"/>
                    <a:gd name="T20" fmla="*/ 17 w 54"/>
                    <a:gd name="T21" fmla="*/ 1 h 53"/>
                    <a:gd name="T22" fmla="*/ 8 w 54"/>
                    <a:gd name="T23" fmla="*/ 8 h 53"/>
                    <a:gd name="T24" fmla="*/ 1 w 54"/>
                    <a:gd name="T25" fmla="*/ 16 h 53"/>
                    <a:gd name="T26" fmla="*/ 0 w 54"/>
                    <a:gd name="T27" fmla="*/ 21 h 53"/>
                    <a:gd name="T28" fmla="*/ 0 w 54"/>
                    <a:gd name="T29" fmla="*/ 27 h 53"/>
                    <a:gd name="T30" fmla="*/ 0 w 54"/>
                    <a:gd name="T31" fmla="*/ 27 h 53"/>
                    <a:gd name="T32" fmla="*/ 0 w 54"/>
                    <a:gd name="T33" fmla="*/ 32 h 53"/>
                    <a:gd name="T34" fmla="*/ 1 w 54"/>
                    <a:gd name="T35" fmla="*/ 37 h 53"/>
                    <a:gd name="T36" fmla="*/ 8 w 54"/>
                    <a:gd name="T37" fmla="*/ 45 h 53"/>
                    <a:gd name="T38" fmla="*/ 17 w 54"/>
                    <a:gd name="T39" fmla="*/ 52 h 53"/>
                    <a:gd name="T40" fmla="*/ 22 w 54"/>
                    <a:gd name="T41" fmla="*/ 53 h 53"/>
                    <a:gd name="T42" fmla="*/ 27 w 54"/>
                    <a:gd name="T43" fmla="*/ 53 h 53"/>
                    <a:gd name="T44" fmla="*/ 27 w 54"/>
                    <a:gd name="T45" fmla="*/ 53 h 53"/>
                    <a:gd name="T46" fmla="*/ 32 w 54"/>
                    <a:gd name="T47" fmla="*/ 53 h 53"/>
                    <a:gd name="T48" fmla="*/ 37 w 54"/>
                    <a:gd name="T49" fmla="*/ 52 h 53"/>
                    <a:gd name="T50" fmla="*/ 45 w 54"/>
                    <a:gd name="T51" fmla="*/ 45 h 53"/>
                    <a:gd name="T52" fmla="*/ 52 w 54"/>
                    <a:gd name="T53" fmla="*/ 37 h 53"/>
                    <a:gd name="T54" fmla="*/ 54 w 54"/>
                    <a:gd name="T55" fmla="*/ 32 h 53"/>
                    <a:gd name="T56" fmla="*/ 54 w 54"/>
                    <a:gd name="T57" fmla="*/ 27 h 53"/>
                    <a:gd name="T58" fmla="*/ 54 w 54"/>
                    <a:gd name="T59" fmla="*/ 27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3">
                      <a:moveTo>
                        <a:pt x="54" y="27"/>
                      </a:moveTo>
                      <a:lnTo>
                        <a:pt x="54" y="27"/>
                      </a:lnTo>
                      <a:lnTo>
                        <a:pt x="54" y="21"/>
                      </a:lnTo>
                      <a:lnTo>
                        <a:pt x="52" y="16"/>
                      </a:lnTo>
                      <a:lnTo>
                        <a:pt x="45" y="8"/>
                      </a:lnTo>
                      <a:lnTo>
                        <a:pt x="37" y="1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7" y="1"/>
                      </a:lnTo>
                      <a:lnTo>
                        <a:pt x="8" y="8"/>
                      </a:lnTo>
                      <a:lnTo>
                        <a:pt x="1" y="16"/>
                      </a:lnTo>
                      <a:lnTo>
                        <a:pt x="0" y="21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1" y="37"/>
                      </a:lnTo>
                      <a:lnTo>
                        <a:pt x="8" y="45"/>
                      </a:lnTo>
                      <a:lnTo>
                        <a:pt x="17" y="52"/>
                      </a:lnTo>
                      <a:lnTo>
                        <a:pt x="22" y="53"/>
                      </a:lnTo>
                      <a:lnTo>
                        <a:pt x="27" y="53"/>
                      </a:lnTo>
                      <a:lnTo>
                        <a:pt x="27" y="53"/>
                      </a:lnTo>
                      <a:lnTo>
                        <a:pt x="32" y="53"/>
                      </a:lnTo>
                      <a:lnTo>
                        <a:pt x="37" y="52"/>
                      </a:lnTo>
                      <a:lnTo>
                        <a:pt x="45" y="45"/>
                      </a:lnTo>
                      <a:lnTo>
                        <a:pt x="52" y="37"/>
                      </a:lnTo>
                      <a:lnTo>
                        <a:pt x="54" y="32"/>
                      </a:lnTo>
                      <a:lnTo>
                        <a:pt x="54" y="27"/>
                      </a:lnTo>
                      <a:lnTo>
                        <a:pt x="54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3" name="Freeform 223">
                  <a:extLst>
                    <a:ext uri="{FF2B5EF4-FFF2-40B4-BE49-F238E27FC236}">
                      <a16:creationId xmlns:a16="http://schemas.microsoft.com/office/drawing/2014/main" id="{1EB457CA-9AA8-4265-B9AF-233CB7B187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70" y="621"/>
                  <a:ext cx="54" cy="54"/>
                </a:xfrm>
                <a:custGeom>
                  <a:avLst/>
                  <a:gdLst>
                    <a:gd name="T0" fmla="*/ 54 w 54"/>
                    <a:gd name="T1" fmla="*/ 27 h 54"/>
                    <a:gd name="T2" fmla="*/ 54 w 54"/>
                    <a:gd name="T3" fmla="*/ 27 h 54"/>
                    <a:gd name="T4" fmla="*/ 54 w 54"/>
                    <a:gd name="T5" fmla="*/ 22 h 54"/>
                    <a:gd name="T6" fmla="*/ 53 w 54"/>
                    <a:gd name="T7" fmla="*/ 17 h 54"/>
                    <a:gd name="T8" fmla="*/ 46 w 54"/>
                    <a:gd name="T9" fmla="*/ 9 h 54"/>
                    <a:gd name="T10" fmla="*/ 37 w 54"/>
                    <a:gd name="T11" fmla="*/ 2 h 54"/>
                    <a:gd name="T12" fmla="*/ 32 w 54"/>
                    <a:gd name="T13" fmla="*/ 0 h 54"/>
                    <a:gd name="T14" fmla="*/ 27 w 54"/>
                    <a:gd name="T15" fmla="*/ 0 h 54"/>
                    <a:gd name="T16" fmla="*/ 27 w 54"/>
                    <a:gd name="T17" fmla="*/ 0 h 54"/>
                    <a:gd name="T18" fmla="*/ 22 w 54"/>
                    <a:gd name="T19" fmla="*/ 0 h 54"/>
                    <a:gd name="T20" fmla="*/ 17 w 54"/>
                    <a:gd name="T21" fmla="*/ 2 h 54"/>
                    <a:gd name="T22" fmla="*/ 9 w 54"/>
                    <a:gd name="T23" fmla="*/ 9 h 54"/>
                    <a:gd name="T24" fmla="*/ 2 w 54"/>
                    <a:gd name="T25" fmla="*/ 17 h 54"/>
                    <a:gd name="T26" fmla="*/ 0 w 54"/>
                    <a:gd name="T27" fmla="*/ 22 h 54"/>
                    <a:gd name="T28" fmla="*/ 0 w 54"/>
                    <a:gd name="T29" fmla="*/ 27 h 54"/>
                    <a:gd name="T30" fmla="*/ 0 w 54"/>
                    <a:gd name="T31" fmla="*/ 27 h 54"/>
                    <a:gd name="T32" fmla="*/ 0 w 54"/>
                    <a:gd name="T33" fmla="*/ 32 h 54"/>
                    <a:gd name="T34" fmla="*/ 2 w 54"/>
                    <a:gd name="T35" fmla="*/ 37 h 54"/>
                    <a:gd name="T36" fmla="*/ 9 w 54"/>
                    <a:gd name="T37" fmla="*/ 46 h 54"/>
                    <a:gd name="T38" fmla="*/ 17 w 54"/>
                    <a:gd name="T39" fmla="*/ 53 h 54"/>
                    <a:gd name="T40" fmla="*/ 22 w 54"/>
                    <a:gd name="T41" fmla="*/ 54 h 54"/>
                    <a:gd name="T42" fmla="*/ 27 w 54"/>
                    <a:gd name="T43" fmla="*/ 54 h 54"/>
                    <a:gd name="T44" fmla="*/ 27 w 54"/>
                    <a:gd name="T45" fmla="*/ 54 h 54"/>
                    <a:gd name="T46" fmla="*/ 32 w 54"/>
                    <a:gd name="T47" fmla="*/ 54 h 54"/>
                    <a:gd name="T48" fmla="*/ 37 w 54"/>
                    <a:gd name="T49" fmla="*/ 53 h 54"/>
                    <a:gd name="T50" fmla="*/ 46 w 54"/>
                    <a:gd name="T51" fmla="*/ 46 h 54"/>
                    <a:gd name="T52" fmla="*/ 53 w 54"/>
                    <a:gd name="T53" fmla="*/ 37 h 54"/>
                    <a:gd name="T54" fmla="*/ 54 w 54"/>
                    <a:gd name="T55" fmla="*/ 32 h 54"/>
                    <a:gd name="T56" fmla="*/ 54 w 54"/>
                    <a:gd name="T57" fmla="*/ 27 h 54"/>
                    <a:gd name="T58" fmla="*/ 54 w 54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4">
                      <a:moveTo>
                        <a:pt x="54" y="27"/>
                      </a:moveTo>
                      <a:lnTo>
                        <a:pt x="54" y="27"/>
                      </a:lnTo>
                      <a:lnTo>
                        <a:pt x="54" y="22"/>
                      </a:lnTo>
                      <a:lnTo>
                        <a:pt x="53" y="17"/>
                      </a:lnTo>
                      <a:lnTo>
                        <a:pt x="46" y="9"/>
                      </a:lnTo>
                      <a:lnTo>
                        <a:pt x="37" y="2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7" y="2"/>
                      </a:lnTo>
                      <a:lnTo>
                        <a:pt x="9" y="9"/>
                      </a:lnTo>
                      <a:lnTo>
                        <a:pt x="2" y="17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2" y="37"/>
                      </a:lnTo>
                      <a:lnTo>
                        <a:pt x="9" y="46"/>
                      </a:lnTo>
                      <a:lnTo>
                        <a:pt x="17" y="53"/>
                      </a:lnTo>
                      <a:lnTo>
                        <a:pt x="22" y="54"/>
                      </a:lnTo>
                      <a:lnTo>
                        <a:pt x="27" y="54"/>
                      </a:lnTo>
                      <a:lnTo>
                        <a:pt x="27" y="54"/>
                      </a:lnTo>
                      <a:lnTo>
                        <a:pt x="32" y="54"/>
                      </a:lnTo>
                      <a:lnTo>
                        <a:pt x="37" y="53"/>
                      </a:lnTo>
                      <a:lnTo>
                        <a:pt x="46" y="46"/>
                      </a:lnTo>
                      <a:lnTo>
                        <a:pt x="53" y="37"/>
                      </a:lnTo>
                      <a:lnTo>
                        <a:pt x="54" y="32"/>
                      </a:lnTo>
                      <a:lnTo>
                        <a:pt x="54" y="27"/>
                      </a:lnTo>
                      <a:lnTo>
                        <a:pt x="54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4" name="Freeform 224">
                  <a:extLst>
                    <a:ext uri="{FF2B5EF4-FFF2-40B4-BE49-F238E27FC236}">
                      <a16:creationId xmlns:a16="http://schemas.microsoft.com/office/drawing/2014/main" id="{3F0C863C-5BA5-4155-970A-E3E9E6414A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30" y="561"/>
                  <a:ext cx="54" cy="54"/>
                </a:xfrm>
                <a:custGeom>
                  <a:avLst/>
                  <a:gdLst>
                    <a:gd name="T0" fmla="*/ 54 w 54"/>
                    <a:gd name="T1" fmla="*/ 27 h 54"/>
                    <a:gd name="T2" fmla="*/ 54 w 54"/>
                    <a:gd name="T3" fmla="*/ 27 h 54"/>
                    <a:gd name="T4" fmla="*/ 54 w 54"/>
                    <a:gd name="T5" fmla="*/ 22 h 54"/>
                    <a:gd name="T6" fmla="*/ 52 w 54"/>
                    <a:gd name="T7" fmla="*/ 17 h 54"/>
                    <a:gd name="T8" fmla="*/ 46 w 54"/>
                    <a:gd name="T9" fmla="*/ 8 h 54"/>
                    <a:gd name="T10" fmla="*/ 37 w 54"/>
                    <a:gd name="T11" fmla="*/ 2 h 54"/>
                    <a:gd name="T12" fmla="*/ 32 w 54"/>
                    <a:gd name="T13" fmla="*/ 0 h 54"/>
                    <a:gd name="T14" fmla="*/ 27 w 54"/>
                    <a:gd name="T15" fmla="*/ 0 h 54"/>
                    <a:gd name="T16" fmla="*/ 27 w 54"/>
                    <a:gd name="T17" fmla="*/ 0 h 54"/>
                    <a:gd name="T18" fmla="*/ 22 w 54"/>
                    <a:gd name="T19" fmla="*/ 0 h 54"/>
                    <a:gd name="T20" fmla="*/ 17 w 54"/>
                    <a:gd name="T21" fmla="*/ 2 h 54"/>
                    <a:gd name="T22" fmla="*/ 9 w 54"/>
                    <a:gd name="T23" fmla="*/ 8 h 54"/>
                    <a:gd name="T24" fmla="*/ 2 w 54"/>
                    <a:gd name="T25" fmla="*/ 17 h 54"/>
                    <a:gd name="T26" fmla="*/ 0 w 54"/>
                    <a:gd name="T27" fmla="*/ 22 h 54"/>
                    <a:gd name="T28" fmla="*/ 0 w 54"/>
                    <a:gd name="T29" fmla="*/ 27 h 54"/>
                    <a:gd name="T30" fmla="*/ 0 w 54"/>
                    <a:gd name="T31" fmla="*/ 27 h 54"/>
                    <a:gd name="T32" fmla="*/ 0 w 54"/>
                    <a:gd name="T33" fmla="*/ 32 h 54"/>
                    <a:gd name="T34" fmla="*/ 2 w 54"/>
                    <a:gd name="T35" fmla="*/ 37 h 54"/>
                    <a:gd name="T36" fmla="*/ 9 w 54"/>
                    <a:gd name="T37" fmla="*/ 45 h 54"/>
                    <a:gd name="T38" fmla="*/ 17 w 54"/>
                    <a:gd name="T39" fmla="*/ 52 h 54"/>
                    <a:gd name="T40" fmla="*/ 22 w 54"/>
                    <a:gd name="T41" fmla="*/ 54 h 54"/>
                    <a:gd name="T42" fmla="*/ 27 w 54"/>
                    <a:gd name="T43" fmla="*/ 54 h 54"/>
                    <a:gd name="T44" fmla="*/ 27 w 54"/>
                    <a:gd name="T45" fmla="*/ 54 h 54"/>
                    <a:gd name="T46" fmla="*/ 32 w 54"/>
                    <a:gd name="T47" fmla="*/ 54 h 54"/>
                    <a:gd name="T48" fmla="*/ 37 w 54"/>
                    <a:gd name="T49" fmla="*/ 52 h 54"/>
                    <a:gd name="T50" fmla="*/ 46 w 54"/>
                    <a:gd name="T51" fmla="*/ 45 h 54"/>
                    <a:gd name="T52" fmla="*/ 52 w 54"/>
                    <a:gd name="T53" fmla="*/ 37 h 54"/>
                    <a:gd name="T54" fmla="*/ 54 w 54"/>
                    <a:gd name="T55" fmla="*/ 32 h 54"/>
                    <a:gd name="T56" fmla="*/ 54 w 54"/>
                    <a:gd name="T57" fmla="*/ 27 h 54"/>
                    <a:gd name="T58" fmla="*/ 54 w 54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4">
                      <a:moveTo>
                        <a:pt x="54" y="27"/>
                      </a:moveTo>
                      <a:lnTo>
                        <a:pt x="54" y="27"/>
                      </a:lnTo>
                      <a:lnTo>
                        <a:pt x="54" y="22"/>
                      </a:lnTo>
                      <a:lnTo>
                        <a:pt x="52" y="17"/>
                      </a:lnTo>
                      <a:lnTo>
                        <a:pt x="46" y="8"/>
                      </a:lnTo>
                      <a:lnTo>
                        <a:pt x="37" y="2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7" y="2"/>
                      </a:lnTo>
                      <a:lnTo>
                        <a:pt x="9" y="8"/>
                      </a:lnTo>
                      <a:lnTo>
                        <a:pt x="2" y="17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2" y="37"/>
                      </a:lnTo>
                      <a:lnTo>
                        <a:pt x="9" y="45"/>
                      </a:lnTo>
                      <a:lnTo>
                        <a:pt x="17" y="52"/>
                      </a:lnTo>
                      <a:lnTo>
                        <a:pt x="22" y="54"/>
                      </a:lnTo>
                      <a:lnTo>
                        <a:pt x="27" y="54"/>
                      </a:lnTo>
                      <a:lnTo>
                        <a:pt x="27" y="54"/>
                      </a:lnTo>
                      <a:lnTo>
                        <a:pt x="32" y="54"/>
                      </a:lnTo>
                      <a:lnTo>
                        <a:pt x="37" y="52"/>
                      </a:lnTo>
                      <a:lnTo>
                        <a:pt x="46" y="45"/>
                      </a:lnTo>
                      <a:lnTo>
                        <a:pt x="52" y="37"/>
                      </a:lnTo>
                      <a:lnTo>
                        <a:pt x="54" y="32"/>
                      </a:lnTo>
                      <a:lnTo>
                        <a:pt x="54" y="27"/>
                      </a:lnTo>
                      <a:lnTo>
                        <a:pt x="54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5" name="Freeform 225">
                  <a:extLst>
                    <a:ext uri="{FF2B5EF4-FFF2-40B4-BE49-F238E27FC236}">
                      <a16:creationId xmlns:a16="http://schemas.microsoft.com/office/drawing/2014/main" id="{84CC4DE4-4D1D-4A95-A0F3-350662ED5C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56" y="521"/>
                  <a:ext cx="54" cy="53"/>
                </a:xfrm>
                <a:custGeom>
                  <a:avLst/>
                  <a:gdLst>
                    <a:gd name="T0" fmla="*/ 54 w 54"/>
                    <a:gd name="T1" fmla="*/ 27 h 53"/>
                    <a:gd name="T2" fmla="*/ 54 w 54"/>
                    <a:gd name="T3" fmla="*/ 27 h 53"/>
                    <a:gd name="T4" fmla="*/ 54 w 54"/>
                    <a:gd name="T5" fmla="*/ 22 h 53"/>
                    <a:gd name="T6" fmla="*/ 52 w 54"/>
                    <a:gd name="T7" fmla="*/ 16 h 53"/>
                    <a:gd name="T8" fmla="*/ 46 w 54"/>
                    <a:gd name="T9" fmla="*/ 8 h 53"/>
                    <a:gd name="T10" fmla="*/ 37 w 54"/>
                    <a:gd name="T11" fmla="*/ 1 h 53"/>
                    <a:gd name="T12" fmla="*/ 32 w 54"/>
                    <a:gd name="T13" fmla="*/ 0 h 53"/>
                    <a:gd name="T14" fmla="*/ 27 w 54"/>
                    <a:gd name="T15" fmla="*/ 0 h 53"/>
                    <a:gd name="T16" fmla="*/ 27 w 54"/>
                    <a:gd name="T17" fmla="*/ 0 h 53"/>
                    <a:gd name="T18" fmla="*/ 22 w 54"/>
                    <a:gd name="T19" fmla="*/ 0 h 53"/>
                    <a:gd name="T20" fmla="*/ 17 w 54"/>
                    <a:gd name="T21" fmla="*/ 1 h 53"/>
                    <a:gd name="T22" fmla="*/ 9 w 54"/>
                    <a:gd name="T23" fmla="*/ 8 h 53"/>
                    <a:gd name="T24" fmla="*/ 2 w 54"/>
                    <a:gd name="T25" fmla="*/ 16 h 53"/>
                    <a:gd name="T26" fmla="*/ 0 w 54"/>
                    <a:gd name="T27" fmla="*/ 22 h 53"/>
                    <a:gd name="T28" fmla="*/ 0 w 54"/>
                    <a:gd name="T29" fmla="*/ 27 h 53"/>
                    <a:gd name="T30" fmla="*/ 0 w 54"/>
                    <a:gd name="T31" fmla="*/ 27 h 53"/>
                    <a:gd name="T32" fmla="*/ 0 w 54"/>
                    <a:gd name="T33" fmla="*/ 32 h 53"/>
                    <a:gd name="T34" fmla="*/ 2 w 54"/>
                    <a:gd name="T35" fmla="*/ 37 h 53"/>
                    <a:gd name="T36" fmla="*/ 9 w 54"/>
                    <a:gd name="T37" fmla="*/ 45 h 53"/>
                    <a:gd name="T38" fmla="*/ 17 w 54"/>
                    <a:gd name="T39" fmla="*/ 52 h 53"/>
                    <a:gd name="T40" fmla="*/ 22 w 54"/>
                    <a:gd name="T41" fmla="*/ 53 h 53"/>
                    <a:gd name="T42" fmla="*/ 27 w 54"/>
                    <a:gd name="T43" fmla="*/ 53 h 53"/>
                    <a:gd name="T44" fmla="*/ 27 w 54"/>
                    <a:gd name="T45" fmla="*/ 53 h 53"/>
                    <a:gd name="T46" fmla="*/ 32 w 54"/>
                    <a:gd name="T47" fmla="*/ 53 h 53"/>
                    <a:gd name="T48" fmla="*/ 37 w 54"/>
                    <a:gd name="T49" fmla="*/ 52 h 53"/>
                    <a:gd name="T50" fmla="*/ 46 w 54"/>
                    <a:gd name="T51" fmla="*/ 45 h 53"/>
                    <a:gd name="T52" fmla="*/ 52 w 54"/>
                    <a:gd name="T53" fmla="*/ 37 h 53"/>
                    <a:gd name="T54" fmla="*/ 54 w 54"/>
                    <a:gd name="T55" fmla="*/ 32 h 53"/>
                    <a:gd name="T56" fmla="*/ 54 w 54"/>
                    <a:gd name="T57" fmla="*/ 27 h 53"/>
                    <a:gd name="T58" fmla="*/ 54 w 54"/>
                    <a:gd name="T59" fmla="*/ 27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3">
                      <a:moveTo>
                        <a:pt x="54" y="27"/>
                      </a:moveTo>
                      <a:lnTo>
                        <a:pt x="54" y="27"/>
                      </a:lnTo>
                      <a:lnTo>
                        <a:pt x="54" y="22"/>
                      </a:lnTo>
                      <a:lnTo>
                        <a:pt x="52" y="16"/>
                      </a:lnTo>
                      <a:lnTo>
                        <a:pt x="46" y="8"/>
                      </a:lnTo>
                      <a:lnTo>
                        <a:pt x="37" y="1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7" y="1"/>
                      </a:lnTo>
                      <a:lnTo>
                        <a:pt x="9" y="8"/>
                      </a:lnTo>
                      <a:lnTo>
                        <a:pt x="2" y="16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2" y="37"/>
                      </a:lnTo>
                      <a:lnTo>
                        <a:pt x="9" y="45"/>
                      </a:lnTo>
                      <a:lnTo>
                        <a:pt x="17" y="52"/>
                      </a:lnTo>
                      <a:lnTo>
                        <a:pt x="22" y="53"/>
                      </a:lnTo>
                      <a:lnTo>
                        <a:pt x="27" y="53"/>
                      </a:lnTo>
                      <a:lnTo>
                        <a:pt x="27" y="53"/>
                      </a:lnTo>
                      <a:lnTo>
                        <a:pt x="32" y="53"/>
                      </a:lnTo>
                      <a:lnTo>
                        <a:pt x="37" y="52"/>
                      </a:lnTo>
                      <a:lnTo>
                        <a:pt x="46" y="45"/>
                      </a:lnTo>
                      <a:lnTo>
                        <a:pt x="52" y="37"/>
                      </a:lnTo>
                      <a:lnTo>
                        <a:pt x="54" y="32"/>
                      </a:lnTo>
                      <a:lnTo>
                        <a:pt x="54" y="27"/>
                      </a:lnTo>
                      <a:lnTo>
                        <a:pt x="54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6" name="Freeform 226">
                  <a:extLst>
                    <a:ext uri="{FF2B5EF4-FFF2-40B4-BE49-F238E27FC236}">
                      <a16:creationId xmlns:a16="http://schemas.microsoft.com/office/drawing/2014/main" id="{655EFE51-FADF-46CE-81FA-857AFDFE04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89" y="480"/>
                  <a:ext cx="54" cy="54"/>
                </a:xfrm>
                <a:custGeom>
                  <a:avLst/>
                  <a:gdLst>
                    <a:gd name="T0" fmla="*/ 54 w 54"/>
                    <a:gd name="T1" fmla="*/ 27 h 54"/>
                    <a:gd name="T2" fmla="*/ 54 w 54"/>
                    <a:gd name="T3" fmla="*/ 27 h 54"/>
                    <a:gd name="T4" fmla="*/ 54 w 54"/>
                    <a:gd name="T5" fmla="*/ 22 h 54"/>
                    <a:gd name="T6" fmla="*/ 52 w 54"/>
                    <a:gd name="T7" fmla="*/ 17 h 54"/>
                    <a:gd name="T8" fmla="*/ 45 w 54"/>
                    <a:gd name="T9" fmla="*/ 9 h 54"/>
                    <a:gd name="T10" fmla="*/ 37 w 54"/>
                    <a:gd name="T11" fmla="*/ 2 h 54"/>
                    <a:gd name="T12" fmla="*/ 32 w 54"/>
                    <a:gd name="T13" fmla="*/ 0 h 54"/>
                    <a:gd name="T14" fmla="*/ 27 w 54"/>
                    <a:gd name="T15" fmla="*/ 0 h 54"/>
                    <a:gd name="T16" fmla="*/ 27 w 54"/>
                    <a:gd name="T17" fmla="*/ 0 h 54"/>
                    <a:gd name="T18" fmla="*/ 22 w 54"/>
                    <a:gd name="T19" fmla="*/ 0 h 54"/>
                    <a:gd name="T20" fmla="*/ 17 w 54"/>
                    <a:gd name="T21" fmla="*/ 2 h 54"/>
                    <a:gd name="T22" fmla="*/ 8 w 54"/>
                    <a:gd name="T23" fmla="*/ 9 h 54"/>
                    <a:gd name="T24" fmla="*/ 2 w 54"/>
                    <a:gd name="T25" fmla="*/ 17 h 54"/>
                    <a:gd name="T26" fmla="*/ 0 w 54"/>
                    <a:gd name="T27" fmla="*/ 22 h 54"/>
                    <a:gd name="T28" fmla="*/ 0 w 54"/>
                    <a:gd name="T29" fmla="*/ 27 h 54"/>
                    <a:gd name="T30" fmla="*/ 0 w 54"/>
                    <a:gd name="T31" fmla="*/ 27 h 54"/>
                    <a:gd name="T32" fmla="*/ 0 w 54"/>
                    <a:gd name="T33" fmla="*/ 32 h 54"/>
                    <a:gd name="T34" fmla="*/ 2 w 54"/>
                    <a:gd name="T35" fmla="*/ 37 h 54"/>
                    <a:gd name="T36" fmla="*/ 8 w 54"/>
                    <a:gd name="T37" fmla="*/ 46 h 54"/>
                    <a:gd name="T38" fmla="*/ 17 w 54"/>
                    <a:gd name="T39" fmla="*/ 52 h 54"/>
                    <a:gd name="T40" fmla="*/ 22 w 54"/>
                    <a:gd name="T41" fmla="*/ 54 h 54"/>
                    <a:gd name="T42" fmla="*/ 27 w 54"/>
                    <a:gd name="T43" fmla="*/ 54 h 54"/>
                    <a:gd name="T44" fmla="*/ 27 w 54"/>
                    <a:gd name="T45" fmla="*/ 54 h 54"/>
                    <a:gd name="T46" fmla="*/ 32 w 54"/>
                    <a:gd name="T47" fmla="*/ 54 h 54"/>
                    <a:gd name="T48" fmla="*/ 37 w 54"/>
                    <a:gd name="T49" fmla="*/ 52 h 54"/>
                    <a:gd name="T50" fmla="*/ 45 w 54"/>
                    <a:gd name="T51" fmla="*/ 46 h 54"/>
                    <a:gd name="T52" fmla="*/ 52 w 54"/>
                    <a:gd name="T53" fmla="*/ 37 h 54"/>
                    <a:gd name="T54" fmla="*/ 54 w 54"/>
                    <a:gd name="T55" fmla="*/ 32 h 54"/>
                    <a:gd name="T56" fmla="*/ 54 w 54"/>
                    <a:gd name="T57" fmla="*/ 27 h 54"/>
                    <a:gd name="T58" fmla="*/ 54 w 54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4">
                      <a:moveTo>
                        <a:pt x="54" y="27"/>
                      </a:moveTo>
                      <a:lnTo>
                        <a:pt x="54" y="27"/>
                      </a:lnTo>
                      <a:lnTo>
                        <a:pt x="54" y="22"/>
                      </a:lnTo>
                      <a:lnTo>
                        <a:pt x="52" y="17"/>
                      </a:lnTo>
                      <a:lnTo>
                        <a:pt x="45" y="9"/>
                      </a:lnTo>
                      <a:lnTo>
                        <a:pt x="37" y="2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7" y="2"/>
                      </a:lnTo>
                      <a:lnTo>
                        <a:pt x="8" y="9"/>
                      </a:lnTo>
                      <a:lnTo>
                        <a:pt x="2" y="17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2" y="37"/>
                      </a:lnTo>
                      <a:lnTo>
                        <a:pt x="8" y="46"/>
                      </a:lnTo>
                      <a:lnTo>
                        <a:pt x="17" y="52"/>
                      </a:lnTo>
                      <a:lnTo>
                        <a:pt x="22" y="54"/>
                      </a:lnTo>
                      <a:lnTo>
                        <a:pt x="27" y="54"/>
                      </a:lnTo>
                      <a:lnTo>
                        <a:pt x="27" y="54"/>
                      </a:lnTo>
                      <a:lnTo>
                        <a:pt x="32" y="54"/>
                      </a:lnTo>
                      <a:lnTo>
                        <a:pt x="37" y="52"/>
                      </a:lnTo>
                      <a:lnTo>
                        <a:pt x="45" y="46"/>
                      </a:lnTo>
                      <a:lnTo>
                        <a:pt x="52" y="37"/>
                      </a:lnTo>
                      <a:lnTo>
                        <a:pt x="54" y="32"/>
                      </a:lnTo>
                      <a:lnTo>
                        <a:pt x="54" y="27"/>
                      </a:lnTo>
                      <a:lnTo>
                        <a:pt x="54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7" name="Freeform 227">
                  <a:extLst>
                    <a:ext uri="{FF2B5EF4-FFF2-40B4-BE49-F238E27FC236}">
                      <a16:creationId xmlns:a16="http://schemas.microsoft.com/office/drawing/2014/main" id="{B65DF5E7-75D0-4959-996F-F7BEC4A211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08" y="447"/>
                  <a:ext cx="54" cy="54"/>
                </a:xfrm>
                <a:custGeom>
                  <a:avLst/>
                  <a:gdLst>
                    <a:gd name="T0" fmla="*/ 54 w 54"/>
                    <a:gd name="T1" fmla="*/ 27 h 54"/>
                    <a:gd name="T2" fmla="*/ 54 w 54"/>
                    <a:gd name="T3" fmla="*/ 27 h 54"/>
                    <a:gd name="T4" fmla="*/ 54 w 54"/>
                    <a:gd name="T5" fmla="*/ 22 h 54"/>
                    <a:gd name="T6" fmla="*/ 52 w 54"/>
                    <a:gd name="T7" fmla="*/ 17 h 54"/>
                    <a:gd name="T8" fmla="*/ 46 w 54"/>
                    <a:gd name="T9" fmla="*/ 8 h 54"/>
                    <a:gd name="T10" fmla="*/ 37 w 54"/>
                    <a:gd name="T11" fmla="*/ 1 h 54"/>
                    <a:gd name="T12" fmla="*/ 32 w 54"/>
                    <a:gd name="T13" fmla="*/ 0 h 54"/>
                    <a:gd name="T14" fmla="*/ 27 w 54"/>
                    <a:gd name="T15" fmla="*/ 0 h 54"/>
                    <a:gd name="T16" fmla="*/ 27 w 54"/>
                    <a:gd name="T17" fmla="*/ 0 h 54"/>
                    <a:gd name="T18" fmla="*/ 22 w 54"/>
                    <a:gd name="T19" fmla="*/ 0 h 54"/>
                    <a:gd name="T20" fmla="*/ 17 w 54"/>
                    <a:gd name="T21" fmla="*/ 1 h 54"/>
                    <a:gd name="T22" fmla="*/ 9 w 54"/>
                    <a:gd name="T23" fmla="*/ 8 h 54"/>
                    <a:gd name="T24" fmla="*/ 2 w 54"/>
                    <a:gd name="T25" fmla="*/ 17 h 54"/>
                    <a:gd name="T26" fmla="*/ 0 w 54"/>
                    <a:gd name="T27" fmla="*/ 22 h 54"/>
                    <a:gd name="T28" fmla="*/ 0 w 54"/>
                    <a:gd name="T29" fmla="*/ 27 h 54"/>
                    <a:gd name="T30" fmla="*/ 0 w 54"/>
                    <a:gd name="T31" fmla="*/ 27 h 54"/>
                    <a:gd name="T32" fmla="*/ 0 w 54"/>
                    <a:gd name="T33" fmla="*/ 32 h 54"/>
                    <a:gd name="T34" fmla="*/ 2 w 54"/>
                    <a:gd name="T35" fmla="*/ 37 h 54"/>
                    <a:gd name="T36" fmla="*/ 9 w 54"/>
                    <a:gd name="T37" fmla="*/ 45 h 54"/>
                    <a:gd name="T38" fmla="*/ 17 w 54"/>
                    <a:gd name="T39" fmla="*/ 52 h 54"/>
                    <a:gd name="T40" fmla="*/ 22 w 54"/>
                    <a:gd name="T41" fmla="*/ 54 h 54"/>
                    <a:gd name="T42" fmla="*/ 27 w 54"/>
                    <a:gd name="T43" fmla="*/ 54 h 54"/>
                    <a:gd name="T44" fmla="*/ 27 w 54"/>
                    <a:gd name="T45" fmla="*/ 54 h 54"/>
                    <a:gd name="T46" fmla="*/ 32 w 54"/>
                    <a:gd name="T47" fmla="*/ 54 h 54"/>
                    <a:gd name="T48" fmla="*/ 37 w 54"/>
                    <a:gd name="T49" fmla="*/ 52 h 54"/>
                    <a:gd name="T50" fmla="*/ 46 w 54"/>
                    <a:gd name="T51" fmla="*/ 45 h 54"/>
                    <a:gd name="T52" fmla="*/ 52 w 54"/>
                    <a:gd name="T53" fmla="*/ 37 h 54"/>
                    <a:gd name="T54" fmla="*/ 54 w 54"/>
                    <a:gd name="T55" fmla="*/ 32 h 54"/>
                    <a:gd name="T56" fmla="*/ 54 w 54"/>
                    <a:gd name="T57" fmla="*/ 27 h 54"/>
                    <a:gd name="T58" fmla="*/ 54 w 54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4">
                      <a:moveTo>
                        <a:pt x="54" y="27"/>
                      </a:moveTo>
                      <a:lnTo>
                        <a:pt x="54" y="27"/>
                      </a:lnTo>
                      <a:lnTo>
                        <a:pt x="54" y="22"/>
                      </a:lnTo>
                      <a:lnTo>
                        <a:pt x="52" y="17"/>
                      </a:lnTo>
                      <a:lnTo>
                        <a:pt x="46" y="8"/>
                      </a:lnTo>
                      <a:lnTo>
                        <a:pt x="37" y="1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7" y="1"/>
                      </a:lnTo>
                      <a:lnTo>
                        <a:pt x="9" y="8"/>
                      </a:lnTo>
                      <a:lnTo>
                        <a:pt x="2" y="17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2" y="37"/>
                      </a:lnTo>
                      <a:lnTo>
                        <a:pt x="9" y="45"/>
                      </a:lnTo>
                      <a:lnTo>
                        <a:pt x="17" y="52"/>
                      </a:lnTo>
                      <a:lnTo>
                        <a:pt x="22" y="54"/>
                      </a:lnTo>
                      <a:lnTo>
                        <a:pt x="27" y="54"/>
                      </a:lnTo>
                      <a:lnTo>
                        <a:pt x="27" y="54"/>
                      </a:lnTo>
                      <a:lnTo>
                        <a:pt x="32" y="54"/>
                      </a:lnTo>
                      <a:lnTo>
                        <a:pt x="37" y="52"/>
                      </a:lnTo>
                      <a:lnTo>
                        <a:pt x="46" y="45"/>
                      </a:lnTo>
                      <a:lnTo>
                        <a:pt x="52" y="37"/>
                      </a:lnTo>
                      <a:lnTo>
                        <a:pt x="54" y="32"/>
                      </a:lnTo>
                      <a:lnTo>
                        <a:pt x="54" y="27"/>
                      </a:lnTo>
                      <a:lnTo>
                        <a:pt x="54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8" name="Freeform 228">
                  <a:extLst>
                    <a:ext uri="{FF2B5EF4-FFF2-40B4-BE49-F238E27FC236}">
                      <a16:creationId xmlns:a16="http://schemas.microsoft.com/office/drawing/2014/main" id="{771C5E30-1B52-4E7E-BB4C-C7E7A3FC99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4" y="433"/>
                  <a:ext cx="54" cy="54"/>
                </a:xfrm>
                <a:custGeom>
                  <a:avLst/>
                  <a:gdLst>
                    <a:gd name="T0" fmla="*/ 54 w 54"/>
                    <a:gd name="T1" fmla="*/ 27 h 54"/>
                    <a:gd name="T2" fmla="*/ 54 w 54"/>
                    <a:gd name="T3" fmla="*/ 27 h 54"/>
                    <a:gd name="T4" fmla="*/ 54 w 54"/>
                    <a:gd name="T5" fmla="*/ 22 h 54"/>
                    <a:gd name="T6" fmla="*/ 52 w 54"/>
                    <a:gd name="T7" fmla="*/ 17 h 54"/>
                    <a:gd name="T8" fmla="*/ 46 w 54"/>
                    <a:gd name="T9" fmla="*/ 9 h 54"/>
                    <a:gd name="T10" fmla="*/ 37 w 54"/>
                    <a:gd name="T11" fmla="*/ 2 h 54"/>
                    <a:gd name="T12" fmla="*/ 32 w 54"/>
                    <a:gd name="T13" fmla="*/ 0 h 54"/>
                    <a:gd name="T14" fmla="*/ 27 w 54"/>
                    <a:gd name="T15" fmla="*/ 0 h 54"/>
                    <a:gd name="T16" fmla="*/ 27 w 54"/>
                    <a:gd name="T17" fmla="*/ 0 h 54"/>
                    <a:gd name="T18" fmla="*/ 22 w 54"/>
                    <a:gd name="T19" fmla="*/ 0 h 54"/>
                    <a:gd name="T20" fmla="*/ 17 w 54"/>
                    <a:gd name="T21" fmla="*/ 2 h 54"/>
                    <a:gd name="T22" fmla="*/ 9 w 54"/>
                    <a:gd name="T23" fmla="*/ 9 h 54"/>
                    <a:gd name="T24" fmla="*/ 2 w 54"/>
                    <a:gd name="T25" fmla="*/ 17 h 54"/>
                    <a:gd name="T26" fmla="*/ 0 w 54"/>
                    <a:gd name="T27" fmla="*/ 22 h 54"/>
                    <a:gd name="T28" fmla="*/ 0 w 54"/>
                    <a:gd name="T29" fmla="*/ 27 h 54"/>
                    <a:gd name="T30" fmla="*/ 0 w 54"/>
                    <a:gd name="T31" fmla="*/ 27 h 54"/>
                    <a:gd name="T32" fmla="*/ 0 w 54"/>
                    <a:gd name="T33" fmla="*/ 32 h 54"/>
                    <a:gd name="T34" fmla="*/ 2 w 54"/>
                    <a:gd name="T35" fmla="*/ 37 h 54"/>
                    <a:gd name="T36" fmla="*/ 9 w 54"/>
                    <a:gd name="T37" fmla="*/ 46 h 54"/>
                    <a:gd name="T38" fmla="*/ 17 w 54"/>
                    <a:gd name="T39" fmla="*/ 52 h 54"/>
                    <a:gd name="T40" fmla="*/ 22 w 54"/>
                    <a:gd name="T41" fmla="*/ 54 h 54"/>
                    <a:gd name="T42" fmla="*/ 27 w 54"/>
                    <a:gd name="T43" fmla="*/ 54 h 54"/>
                    <a:gd name="T44" fmla="*/ 27 w 54"/>
                    <a:gd name="T45" fmla="*/ 54 h 54"/>
                    <a:gd name="T46" fmla="*/ 32 w 54"/>
                    <a:gd name="T47" fmla="*/ 54 h 54"/>
                    <a:gd name="T48" fmla="*/ 37 w 54"/>
                    <a:gd name="T49" fmla="*/ 52 h 54"/>
                    <a:gd name="T50" fmla="*/ 46 w 54"/>
                    <a:gd name="T51" fmla="*/ 46 h 54"/>
                    <a:gd name="T52" fmla="*/ 52 w 54"/>
                    <a:gd name="T53" fmla="*/ 37 h 54"/>
                    <a:gd name="T54" fmla="*/ 54 w 54"/>
                    <a:gd name="T55" fmla="*/ 32 h 54"/>
                    <a:gd name="T56" fmla="*/ 54 w 54"/>
                    <a:gd name="T57" fmla="*/ 27 h 54"/>
                    <a:gd name="T58" fmla="*/ 54 w 54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4">
                      <a:moveTo>
                        <a:pt x="54" y="27"/>
                      </a:moveTo>
                      <a:lnTo>
                        <a:pt x="54" y="27"/>
                      </a:lnTo>
                      <a:lnTo>
                        <a:pt x="54" y="22"/>
                      </a:lnTo>
                      <a:lnTo>
                        <a:pt x="52" y="17"/>
                      </a:lnTo>
                      <a:lnTo>
                        <a:pt x="46" y="9"/>
                      </a:lnTo>
                      <a:lnTo>
                        <a:pt x="37" y="2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7" y="2"/>
                      </a:lnTo>
                      <a:lnTo>
                        <a:pt x="9" y="9"/>
                      </a:lnTo>
                      <a:lnTo>
                        <a:pt x="2" y="17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2" y="37"/>
                      </a:lnTo>
                      <a:lnTo>
                        <a:pt x="9" y="46"/>
                      </a:lnTo>
                      <a:lnTo>
                        <a:pt x="17" y="52"/>
                      </a:lnTo>
                      <a:lnTo>
                        <a:pt x="22" y="54"/>
                      </a:lnTo>
                      <a:lnTo>
                        <a:pt x="27" y="54"/>
                      </a:lnTo>
                      <a:lnTo>
                        <a:pt x="27" y="54"/>
                      </a:lnTo>
                      <a:lnTo>
                        <a:pt x="32" y="54"/>
                      </a:lnTo>
                      <a:lnTo>
                        <a:pt x="37" y="52"/>
                      </a:lnTo>
                      <a:lnTo>
                        <a:pt x="46" y="46"/>
                      </a:lnTo>
                      <a:lnTo>
                        <a:pt x="52" y="37"/>
                      </a:lnTo>
                      <a:lnTo>
                        <a:pt x="54" y="32"/>
                      </a:lnTo>
                      <a:lnTo>
                        <a:pt x="54" y="27"/>
                      </a:lnTo>
                      <a:lnTo>
                        <a:pt x="54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9" name="Freeform 229">
                  <a:extLst>
                    <a:ext uri="{FF2B5EF4-FFF2-40B4-BE49-F238E27FC236}">
                      <a16:creationId xmlns:a16="http://schemas.microsoft.com/office/drawing/2014/main" id="{4E91AC24-21EB-43FB-BF22-EAE9E79662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54" y="433"/>
                  <a:ext cx="53" cy="54"/>
                </a:xfrm>
                <a:custGeom>
                  <a:avLst/>
                  <a:gdLst>
                    <a:gd name="T0" fmla="*/ 53 w 53"/>
                    <a:gd name="T1" fmla="*/ 27 h 54"/>
                    <a:gd name="T2" fmla="*/ 53 w 53"/>
                    <a:gd name="T3" fmla="*/ 27 h 54"/>
                    <a:gd name="T4" fmla="*/ 53 w 53"/>
                    <a:gd name="T5" fmla="*/ 22 h 54"/>
                    <a:gd name="T6" fmla="*/ 52 w 53"/>
                    <a:gd name="T7" fmla="*/ 17 h 54"/>
                    <a:gd name="T8" fmla="*/ 45 w 53"/>
                    <a:gd name="T9" fmla="*/ 9 h 54"/>
                    <a:gd name="T10" fmla="*/ 37 w 53"/>
                    <a:gd name="T11" fmla="*/ 2 h 54"/>
                    <a:gd name="T12" fmla="*/ 32 w 53"/>
                    <a:gd name="T13" fmla="*/ 0 h 54"/>
                    <a:gd name="T14" fmla="*/ 27 w 53"/>
                    <a:gd name="T15" fmla="*/ 0 h 54"/>
                    <a:gd name="T16" fmla="*/ 27 w 53"/>
                    <a:gd name="T17" fmla="*/ 0 h 54"/>
                    <a:gd name="T18" fmla="*/ 21 w 53"/>
                    <a:gd name="T19" fmla="*/ 0 h 54"/>
                    <a:gd name="T20" fmla="*/ 16 w 53"/>
                    <a:gd name="T21" fmla="*/ 2 h 54"/>
                    <a:gd name="T22" fmla="*/ 8 w 53"/>
                    <a:gd name="T23" fmla="*/ 9 h 54"/>
                    <a:gd name="T24" fmla="*/ 1 w 53"/>
                    <a:gd name="T25" fmla="*/ 17 h 54"/>
                    <a:gd name="T26" fmla="*/ 0 w 53"/>
                    <a:gd name="T27" fmla="*/ 22 h 54"/>
                    <a:gd name="T28" fmla="*/ 0 w 53"/>
                    <a:gd name="T29" fmla="*/ 27 h 54"/>
                    <a:gd name="T30" fmla="*/ 0 w 53"/>
                    <a:gd name="T31" fmla="*/ 27 h 54"/>
                    <a:gd name="T32" fmla="*/ 0 w 53"/>
                    <a:gd name="T33" fmla="*/ 32 h 54"/>
                    <a:gd name="T34" fmla="*/ 1 w 53"/>
                    <a:gd name="T35" fmla="*/ 37 h 54"/>
                    <a:gd name="T36" fmla="*/ 8 w 53"/>
                    <a:gd name="T37" fmla="*/ 46 h 54"/>
                    <a:gd name="T38" fmla="*/ 16 w 53"/>
                    <a:gd name="T39" fmla="*/ 52 h 54"/>
                    <a:gd name="T40" fmla="*/ 21 w 53"/>
                    <a:gd name="T41" fmla="*/ 54 h 54"/>
                    <a:gd name="T42" fmla="*/ 27 w 53"/>
                    <a:gd name="T43" fmla="*/ 54 h 54"/>
                    <a:gd name="T44" fmla="*/ 27 w 53"/>
                    <a:gd name="T45" fmla="*/ 54 h 54"/>
                    <a:gd name="T46" fmla="*/ 32 w 53"/>
                    <a:gd name="T47" fmla="*/ 54 h 54"/>
                    <a:gd name="T48" fmla="*/ 37 w 53"/>
                    <a:gd name="T49" fmla="*/ 52 h 54"/>
                    <a:gd name="T50" fmla="*/ 45 w 53"/>
                    <a:gd name="T51" fmla="*/ 46 h 54"/>
                    <a:gd name="T52" fmla="*/ 52 w 53"/>
                    <a:gd name="T53" fmla="*/ 37 h 54"/>
                    <a:gd name="T54" fmla="*/ 53 w 53"/>
                    <a:gd name="T55" fmla="*/ 32 h 54"/>
                    <a:gd name="T56" fmla="*/ 53 w 53"/>
                    <a:gd name="T57" fmla="*/ 27 h 54"/>
                    <a:gd name="T58" fmla="*/ 53 w 53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3" h="54">
                      <a:moveTo>
                        <a:pt x="53" y="27"/>
                      </a:moveTo>
                      <a:lnTo>
                        <a:pt x="53" y="27"/>
                      </a:lnTo>
                      <a:lnTo>
                        <a:pt x="53" y="22"/>
                      </a:lnTo>
                      <a:lnTo>
                        <a:pt x="52" y="17"/>
                      </a:lnTo>
                      <a:lnTo>
                        <a:pt x="45" y="9"/>
                      </a:lnTo>
                      <a:lnTo>
                        <a:pt x="37" y="2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1" y="0"/>
                      </a:lnTo>
                      <a:lnTo>
                        <a:pt x="16" y="2"/>
                      </a:lnTo>
                      <a:lnTo>
                        <a:pt x="8" y="9"/>
                      </a:lnTo>
                      <a:lnTo>
                        <a:pt x="1" y="17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1" y="37"/>
                      </a:lnTo>
                      <a:lnTo>
                        <a:pt x="8" y="46"/>
                      </a:lnTo>
                      <a:lnTo>
                        <a:pt x="16" y="52"/>
                      </a:lnTo>
                      <a:lnTo>
                        <a:pt x="21" y="54"/>
                      </a:lnTo>
                      <a:lnTo>
                        <a:pt x="27" y="54"/>
                      </a:lnTo>
                      <a:lnTo>
                        <a:pt x="27" y="54"/>
                      </a:lnTo>
                      <a:lnTo>
                        <a:pt x="32" y="54"/>
                      </a:lnTo>
                      <a:lnTo>
                        <a:pt x="37" y="52"/>
                      </a:lnTo>
                      <a:lnTo>
                        <a:pt x="45" y="46"/>
                      </a:lnTo>
                      <a:lnTo>
                        <a:pt x="52" y="37"/>
                      </a:lnTo>
                      <a:lnTo>
                        <a:pt x="53" y="32"/>
                      </a:lnTo>
                      <a:lnTo>
                        <a:pt x="53" y="27"/>
                      </a:lnTo>
                      <a:lnTo>
                        <a:pt x="53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0" name="Freeform 230">
                  <a:extLst>
                    <a:ext uri="{FF2B5EF4-FFF2-40B4-BE49-F238E27FC236}">
                      <a16:creationId xmlns:a16="http://schemas.microsoft.com/office/drawing/2014/main" id="{3C30F331-EBCF-458B-A6E3-62A417148A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73" y="433"/>
                  <a:ext cx="54" cy="54"/>
                </a:xfrm>
                <a:custGeom>
                  <a:avLst/>
                  <a:gdLst>
                    <a:gd name="T0" fmla="*/ 54 w 54"/>
                    <a:gd name="T1" fmla="*/ 27 h 54"/>
                    <a:gd name="T2" fmla="*/ 54 w 54"/>
                    <a:gd name="T3" fmla="*/ 27 h 54"/>
                    <a:gd name="T4" fmla="*/ 54 w 54"/>
                    <a:gd name="T5" fmla="*/ 22 h 54"/>
                    <a:gd name="T6" fmla="*/ 52 w 54"/>
                    <a:gd name="T7" fmla="*/ 17 h 54"/>
                    <a:gd name="T8" fmla="*/ 45 w 54"/>
                    <a:gd name="T9" fmla="*/ 9 h 54"/>
                    <a:gd name="T10" fmla="*/ 37 w 54"/>
                    <a:gd name="T11" fmla="*/ 2 h 54"/>
                    <a:gd name="T12" fmla="*/ 32 w 54"/>
                    <a:gd name="T13" fmla="*/ 0 h 54"/>
                    <a:gd name="T14" fmla="*/ 27 w 54"/>
                    <a:gd name="T15" fmla="*/ 0 h 54"/>
                    <a:gd name="T16" fmla="*/ 27 w 54"/>
                    <a:gd name="T17" fmla="*/ 0 h 54"/>
                    <a:gd name="T18" fmla="*/ 22 w 54"/>
                    <a:gd name="T19" fmla="*/ 0 h 54"/>
                    <a:gd name="T20" fmla="*/ 17 w 54"/>
                    <a:gd name="T21" fmla="*/ 2 h 54"/>
                    <a:gd name="T22" fmla="*/ 8 w 54"/>
                    <a:gd name="T23" fmla="*/ 9 h 54"/>
                    <a:gd name="T24" fmla="*/ 2 w 54"/>
                    <a:gd name="T25" fmla="*/ 17 h 54"/>
                    <a:gd name="T26" fmla="*/ 0 w 54"/>
                    <a:gd name="T27" fmla="*/ 22 h 54"/>
                    <a:gd name="T28" fmla="*/ 0 w 54"/>
                    <a:gd name="T29" fmla="*/ 27 h 54"/>
                    <a:gd name="T30" fmla="*/ 0 w 54"/>
                    <a:gd name="T31" fmla="*/ 27 h 54"/>
                    <a:gd name="T32" fmla="*/ 0 w 54"/>
                    <a:gd name="T33" fmla="*/ 32 h 54"/>
                    <a:gd name="T34" fmla="*/ 2 w 54"/>
                    <a:gd name="T35" fmla="*/ 37 h 54"/>
                    <a:gd name="T36" fmla="*/ 8 w 54"/>
                    <a:gd name="T37" fmla="*/ 46 h 54"/>
                    <a:gd name="T38" fmla="*/ 17 w 54"/>
                    <a:gd name="T39" fmla="*/ 52 h 54"/>
                    <a:gd name="T40" fmla="*/ 22 w 54"/>
                    <a:gd name="T41" fmla="*/ 54 h 54"/>
                    <a:gd name="T42" fmla="*/ 27 w 54"/>
                    <a:gd name="T43" fmla="*/ 54 h 54"/>
                    <a:gd name="T44" fmla="*/ 27 w 54"/>
                    <a:gd name="T45" fmla="*/ 54 h 54"/>
                    <a:gd name="T46" fmla="*/ 32 w 54"/>
                    <a:gd name="T47" fmla="*/ 54 h 54"/>
                    <a:gd name="T48" fmla="*/ 37 w 54"/>
                    <a:gd name="T49" fmla="*/ 52 h 54"/>
                    <a:gd name="T50" fmla="*/ 45 w 54"/>
                    <a:gd name="T51" fmla="*/ 46 h 54"/>
                    <a:gd name="T52" fmla="*/ 52 w 54"/>
                    <a:gd name="T53" fmla="*/ 37 h 54"/>
                    <a:gd name="T54" fmla="*/ 54 w 54"/>
                    <a:gd name="T55" fmla="*/ 32 h 54"/>
                    <a:gd name="T56" fmla="*/ 54 w 54"/>
                    <a:gd name="T57" fmla="*/ 27 h 54"/>
                    <a:gd name="T58" fmla="*/ 54 w 54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4">
                      <a:moveTo>
                        <a:pt x="54" y="27"/>
                      </a:moveTo>
                      <a:lnTo>
                        <a:pt x="54" y="27"/>
                      </a:lnTo>
                      <a:lnTo>
                        <a:pt x="54" y="22"/>
                      </a:lnTo>
                      <a:lnTo>
                        <a:pt x="52" y="17"/>
                      </a:lnTo>
                      <a:lnTo>
                        <a:pt x="45" y="9"/>
                      </a:lnTo>
                      <a:lnTo>
                        <a:pt x="37" y="2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7" y="2"/>
                      </a:lnTo>
                      <a:lnTo>
                        <a:pt x="8" y="9"/>
                      </a:lnTo>
                      <a:lnTo>
                        <a:pt x="2" y="17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2" y="37"/>
                      </a:lnTo>
                      <a:lnTo>
                        <a:pt x="8" y="46"/>
                      </a:lnTo>
                      <a:lnTo>
                        <a:pt x="17" y="52"/>
                      </a:lnTo>
                      <a:lnTo>
                        <a:pt x="22" y="54"/>
                      </a:lnTo>
                      <a:lnTo>
                        <a:pt x="27" y="54"/>
                      </a:lnTo>
                      <a:lnTo>
                        <a:pt x="27" y="54"/>
                      </a:lnTo>
                      <a:lnTo>
                        <a:pt x="32" y="54"/>
                      </a:lnTo>
                      <a:lnTo>
                        <a:pt x="37" y="52"/>
                      </a:lnTo>
                      <a:lnTo>
                        <a:pt x="45" y="46"/>
                      </a:lnTo>
                      <a:lnTo>
                        <a:pt x="52" y="37"/>
                      </a:lnTo>
                      <a:lnTo>
                        <a:pt x="54" y="32"/>
                      </a:lnTo>
                      <a:lnTo>
                        <a:pt x="54" y="27"/>
                      </a:lnTo>
                      <a:lnTo>
                        <a:pt x="54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1" name="Freeform 231">
                  <a:extLst>
                    <a:ext uri="{FF2B5EF4-FFF2-40B4-BE49-F238E27FC236}">
                      <a16:creationId xmlns:a16="http://schemas.microsoft.com/office/drawing/2014/main" id="{D565BFE1-10D8-40B4-84B5-EB479160A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6" y="776"/>
                  <a:ext cx="53" cy="54"/>
                </a:xfrm>
                <a:custGeom>
                  <a:avLst/>
                  <a:gdLst>
                    <a:gd name="T0" fmla="*/ 53 w 53"/>
                    <a:gd name="T1" fmla="*/ 27 h 54"/>
                    <a:gd name="T2" fmla="*/ 53 w 53"/>
                    <a:gd name="T3" fmla="*/ 27 h 54"/>
                    <a:gd name="T4" fmla="*/ 53 w 53"/>
                    <a:gd name="T5" fmla="*/ 22 h 54"/>
                    <a:gd name="T6" fmla="*/ 52 w 53"/>
                    <a:gd name="T7" fmla="*/ 17 h 54"/>
                    <a:gd name="T8" fmla="*/ 45 w 53"/>
                    <a:gd name="T9" fmla="*/ 8 h 54"/>
                    <a:gd name="T10" fmla="*/ 37 w 53"/>
                    <a:gd name="T11" fmla="*/ 2 h 54"/>
                    <a:gd name="T12" fmla="*/ 32 w 53"/>
                    <a:gd name="T13" fmla="*/ 0 h 54"/>
                    <a:gd name="T14" fmla="*/ 26 w 53"/>
                    <a:gd name="T15" fmla="*/ 0 h 54"/>
                    <a:gd name="T16" fmla="*/ 26 w 53"/>
                    <a:gd name="T17" fmla="*/ 0 h 54"/>
                    <a:gd name="T18" fmla="*/ 21 w 53"/>
                    <a:gd name="T19" fmla="*/ 0 h 54"/>
                    <a:gd name="T20" fmla="*/ 16 w 53"/>
                    <a:gd name="T21" fmla="*/ 2 h 54"/>
                    <a:gd name="T22" fmla="*/ 8 w 53"/>
                    <a:gd name="T23" fmla="*/ 8 h 54"/>
                    <a:gd name="T24" fmla="*/ 1 w 53"/>
                    <a:gd name="T25" fmla="*/ 17 h 54"/>
                    <a:gd name="T26" fmla="*/ 0 w 53"/>
                    <a:gd name="T27" fmla="*/ 22 h 54"/>
                    <a:gd name="T28" fmla="*/ 0 w 53"/>
                    <a:gd name="T29" fmla="*/ 27 h 54"/>
                    <a:gd name="T30" fmla="*/ 0 w 53"/>
                    <a:gd name="T31" fmla="*/ 27 h 54"/>
                    <a:gd name="T32" fmla="*/ 0 w 53"/>
                    <a:gd name="T33" fmla="*/ 32 h 54"/>
                    <a:gd name="T34" fmla="*/ 1 w 53"/>
                    <a:gd name="T35" fmla="*/ 37 h 54"/>
                    <a:gd name="T36" fmla="*/ 8 w 53"/>
                    <a:gd name="T37" fmla="*/ 45 h 54"/>
                    <a:gd name="T38" fmla="*/ 16 w 53"/>
                    <a:gd name="T39" fmla="*/ 52 h 54"/>
                    <a:gd name="T40" fmla="*/ 21 w 53"/>
                    <a:gd name="T41" fmla="*/ 54 h 54"/>
                    <a:gd name="T42" fmla="*/ 26 w 53"/>
                    <a:gd name="T43" fmla="*/ 54 h 54"/>
                    <a:gd name="T44" fmla="*/ 26 w 53"/>
                    <a:gd name="T45" fmla="*/ 54 h 54"/>
                    <a:gd name="T46" fmla="*/ 32 w 53"/>
                    <a:gd name="T47" fmla="*/ 54 h 54"/>
                    <a:gd name="T48" fmla="*/ 37 w 53"/>
                    <a:gd name="T49" fmla="*/ 52 h 54"/>
                    <a:gd name="T50" fmla="*/ 45 w 53"/>
                    <a:gd name="T51" fmla="*/ 45 h 54"/>
                    <a:gd name="T52" fmla="*/ 52 w 53"/>
                    <a:gd name="T53" fmla="*/ 37 h 54"/>
                    <a:gd name="T54" fmla="*/ 53 w 53"/>
                    <a:gd name="T55" fmla="*/ 32 h 54"/>
                    <a:gd name="T56" fmla="*/ 53 w 53"/>
                    <a:gd name="T57" fmla="*/ 27 h 54"/>
                    <a:gd name="T58" fmla="*/ 53 w 53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3" h="54">
                      <a:moveTo>
                        <a:pt x="53" y="27"/>
                      </a:moveTo>
                      <a:lnTo>
                        <a:pt x="53" y="27"/>
                      </a:lnTo>
                      <a:lnTo>
                        <a:pt x="53" y="22"/>
                      </a:lnTo>
                      <a:lnTo>
                        <a:pt x="52" y="17"/>
                      </a:lnTo>
                      <a:lnTo>
                        <a:pt x="45" y="8"/>
                      </a:lnTo>
                      <a:lnTo>
                        <a:pt x="37" y="2"/>
                      </a:lnTo>
                      <a:lnTo>
                        <a:pt x="32" y="0"/>
                      </a:lnTo>
                      <a:lnTo>
                        <a:pt x="26" y="0"/>
                      </a:lnTo>
                      <a:lnTo>
                        <a:pt x="26" y="0"/>
                      </a:lnTo>
                      <a:lnTo>
                        <a:pt x="21" y="0"/>
                      </a:lnTo>
                      <a:lnTo>
                        <a:pt x="16" y="2"/>
                      </a:lnTo>
                      <a:lnTo>
                        <a:pt x="8" y="8"/>
                      </a:lnTo>
                      <a:lnTo>
                        <a:pt x="1" y="17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1" y="37"/>
                      </a:lnTo>
                      <a:lnTo>
                        <a:pt x="8" y="45"/>
                      </a:lnTo>
                      <a:lnTo>
                        <a:pt x="16" y="52"/>
                      </a:lnTo>
                      <a:lnTo>
                        <a:pt x="21" y="54"/>
                      </a:lnTo>
                      <a:lnTo>
                        <a:pt x="26" y="54"/>
                      </a:lnTo>
                      <a:lnTo>
                        <a:pt x="26" y="54"/>
                      </a:lnTo>
                      <a:lnTo>
                        <a:pt x="32" y="54"/>
                      </a:lnTo>
                      <a:lnTo>
                        <a:pt x="37" y="52"/>
                      </a:lnTo>
                      <a:lnTo>
                        <a:pt x="45" y="45"/>
                      </a:lnTo>
                      <a:lnTo>
                        <a:pt x="52" y="37"/>
                      </a:lnTo>
                      <a:lnTo>
                        <a:pt x="53" y="32"/>
                      </a:lnTo>
                      <a:lnTo>
                        <a:pt x="53" y="27"/>
                      </a:lnTo>
                      <a:lnTo>
                        <a:pt x="53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2" name="Freeform 232">
                  <a:extLst>
                    <a:ext uri="{FF2B5EF4-FFF2-40B4-BE49-F238E27FC236}">
                      <a16:creationId xmlns:a16="http://schemas.microsoft.com/office/drawing/2014/main" id="{7CCEB38C-100C-468D-9B15-070A7BC848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53" y="581"/>
                  <a:ext cx="54" cy="54"/>
                </a:xfrm>
                <a:custGeom>
                  <a:avLst/>
                  <a:gdLst>
                    <a:gd name="T0" fmla="*/ 54 w 54"/>
                    <a:gd name="T1" fmla="*/ 27 h 54"/>
                    <a:gd name="T2" fmla="*/ 54 w 54"/>
                    <a:gd name="T3" fmla="*/ 27 h 54"/>
                    <a:gd name="T4" fmla="*/ 54 w 54"/>
                    <a:gd name="T5" fmla="*/ 22 h 54"/>
                    <a:gd name="T6" fmla="*/ 52 w 54"/>
                    <a:gd name="T7" fmla="*/ 17 h 54"/>
                    <a:gd name="T8" fmla="*/ 45 w 54"/>
                    <a:gd name="T9" fmla="*/ 9 h 54"/>
                    <a:gd name="T10" fmla="*/ 37 w 54"/>
                    <a:gd name="T11" fmla="*/ 2 h 54"/>
                    <a:gd name="T12" fmla="*/ 32 w 54"/>
                    <a:gd name="T13" fmla="*/ 0 h 54"/>
                    <a:gd name="T14" fmla="*/ 27 w 54"/>
                    <a:gd name="T15" fmla="*/ 0 h 54"/>
                    <a:gd name="T16" fmla="*/ 27 w 54"/>
                    <a:gd name="T17" fmla="*/ 0 h 54"/>
                    <a:gd name="T18" fmla="*/ 22 w 54"/>
                    <a:gd name="T19" fmla="*/ 0 h 54"/>
                    <a:gd name="T20" fmla="*/ 17 w 54"/>
                    <a:gd name="T21" fmla="*/ 2 h 54"/>
                    <a:gd name="T22" fmla="*/ 8 w 54"/>
                    <a:gd name="T23" fmla="*/ 9 h 54"/>
                    <a:gd name="T24" fmla="*/ 1 w 54"/>
                    <a:gd name="T25" fmla="*/ 17 h 54"/>
                    <a:gd name="T26" fmla="*/ 0 w 54"/>
                    <a:gd name="T27" fmla="*/ 22 h 54"/>
                    <a:gd name="T28" fmla="*/ 0 w 54"/>
                    <a:gd name="T29" fmla="*/ 27 h 54"/>
                    <a:gd name="T30" fmla="*/ 0 w 54"/>
                    <a:gd name="T31" fmla="*/ 27 h 54"/>
                    <a:gd name="T32" fmla="*/ 0 w 54"/>
                    <a:gd name="T33" fmla="*/ 32 h 54"/>
                    <a:gd name="T34" fmla="*/ 1 w 54"/>
                    <a:gd name="T35" fmla="*/ 37 h 54"/>
                    <a:gd name="T36" fmla="*/ 8 w 54"/>
                    <a:gd name="T37" fmla="*/ 46 h 54"/>
                    <a:gd name="T38" fmla="*/ 17 w 54"/>
                    <a:gd name="T39" fmla="*/ 52 h 54"/>
                    <a:gd name="T40" fmla="*/ 22 w 54"/>
                    <a:gd name="T41" fmla="*/ 54 h 54"/>
                    <a:gd name="T42" fmla="*/ 27 w 54"/>
                    <a:gd name="T43" fmla="*/ 54 h 54"/>
                    <a:gd name="T44" fmla="*/ 27 w 54"/>
                    <a:gd name="T45" fmla="*/ 54 h 54"/>
                    <a:gd name="T46" fmla="*/ 32 w 54"/>
                    <a:gd name="T47" fmla="*/ 54 h 54"/>
                    <a:gd name="T48" fmla="*/ 37 w 54"/>
                    <a:gd name="T49" fmla="*/ 52 h 54"/>
                    <a:gd name="T50" fmla="*/ 45 w 54"/>
                    <a:gd name="T51" fmla="*/ 46 h 54"/>
                    <a:gd name="T52" fmla="*/ 52 w 54"/>
                    <a:gd name="T53" fmla="*/ 37 h 54"/>
                    <a:gd name="T54" fmla="*/ 54 w 54"/>
                    <a:gd name="T55" fmla="*/ 32 h 54"/>
                    <a:gd name="T56" fmla="*/ 54 w 54"/>
                    <a:gd name="T57" fmla="*/ 27 h 54"/>
                    <a:gd name="T58" fmla="*/ 54 w 54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4">
                      <a:moveTo>
                        <a:pt x="54" y="27"/>
                      </a:moveTo>
                      <a:lnTo>
                        <a:pt x="54" y="27"/>
                      </a:lnTo>
                      <a:lnTo>
                        <a:pt x="54" y="22"/>
                      </a:lnTo>
                      <a:lnTo>
                        <a:pt x="52" y="17"/>
                      </a:lnTo>
                      <a:lnTo>
                        <a:pt x="45" y="9"/>
                      </a:lnTo>
                      <a:lnTo>
                        <a:pt x="37" y="2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7" y="2"/>
                      </a:lnTo>
                      <a:lnTo>
                        <a:pt x="8" y="9"/>
                      </a:lnTo>
                      <a:lnTo>
                        <a:pt x="1" y="17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1" y="37"/>
                      </a:lnTo>
                      <a:lnTo>
                        <a:pt x="8" y="46"/>
                      </a:lnTo>
                      <a:lnTo>
                        <a:pt x="17" y="52"/>
                      </a:lnTo>
                      <a:lnTo>
                        <a:pt x="22" y="54"/>
                      </a:lnTo>
                      <a:lnTo>
                        <a:pt x="27" y="54"/>
                      </a:lnTo>
                      <a:lnTo>
                        <a:pt x="27" y="54"/>
                      </a:lnTo>
                      <a:lnTo>
                        <a:pt x="32" y="54"/>
                      </a:lnTo>
                      <a:lnTo>
                        <a:pt x="37" y="52"/>
                      </a:lnTo>
                      <a:lnTo>
                        <a:pt x="45" y="46"/>
                      </a:lnTo>
                      <a:lnTo>
                        <a:pt x="52" y="37"/>
                      </a:lnTo>
                      <a:lnTo>
                        <a:pt x="54" y="32"/>
                      </a:lnTo>
                      <a:lnTo>
                        <a:pt x="54" y="27"/>
                      </a:lnTo>
                      <a:lnTo>
                        <a:pt x="54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3" name="Freeform 233">
                  <a:extLst>
                    <a:ext uri="{FF2B5EF4-FFF2-40B4-BE49-F238E27FC236}">
                      <a16:creationId xmlns:a16="http://schemas.microsoft.com/office/drawing/2014/main" id="{258D65B7-DBDC-4C3A-884E-25DEB8E9D7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60" y="655"/>
                  <a:ext cx="53" cy="54"/>
                </a:xfrm>
                <a:custGeom>
                  <a:avLst/>
                  <a:gdLst>
                    <a:gd name="T0" fmla="*/ 53 w 53"/>
                    <a:gd name="T1" fmla="*/ 27 h 54"/>
                    <a:gd name="T2" fmla="*/ 53 w 53"/>
                    <a:gd name="T3" fmla="*/ 27 h 54"/>
                    <a:gd name="T4" fmla="*/ 53 w 53"/>
                    <a:gd name="T5" fmla="*/ 22 h 54"/>
                    <a:gd name="T6" fmla="*/ 52 w 53"/>
                    <a:gd name="T7" fmla="*/ 17 h 54"/>
                    <a:gd name="T8" fmla="*/ 45 w 53"/>
                    <a:gd name="T9" fmla="*/ 8 h 54"/>
                    <a:gd name="T10" fmla="*/ 36 w 53"/>
                    <a:gd name="T11" fmla="*/ 2 h 54"/>
                    <a:gd name="T12" fmla="*/ 31 w 53"/>
                    <a:gd name="T13" fmla="*/ 0 h 54"/>
                    <a:gd name="T14" fmla="*/ 26 w 53"/>
                    <a:gd name="T15" fmla="*/ 0 h 54"/>
                    <a:gd name="T16" fmla="*/ 26 w 53"/>
                    <a:gd name="T17" fmla="*/ 0 h 54"/>
                    <a:gd name="T18" fmla="*/ 21 w 53"/>
                    <a:gd name="T19" fmla="*/ 0 h 54"/>
                    <a:gd name="T20" fmla="*/ 16 w 53"/>
                    <a:gd name="T21" fmla="*/ 2 h 54"/>
                    <a:gd name="T22" fmla="*/ 8 w 53"/>
                    <a:gd name="T23" fmla="*/ 8 h 54"/>
                    <a:gd name="T24" fmla="*/ 1 w 53"/>
                    <a:gd name="T25" fmla="*/ 17 h 54"/>
                    <a:gd name="T26" fmla="*/ 0 w 53"/>
                    <a:gd name="T27" fmla="*/ 22 h 54"/>
                    <a:gd name="T28" fmla="*/ 0 w 53"/>
                    <a:gd name="T29" fmla="*/ 27 h 54"/>
                    <a:gd name="T30" fmla="*/ 0 w 53"/>
                    <a:gd name="T31" fmla="*/ 27 h 54"/>
                    <a:gd name="T32" fmla="*/ 0 w 53"/>
                    <a:gd name="T33" fmla="*/ 32 h 54"/>
                    <a:gd name="T34" fmla="*/ 1 w 53"/>
                    <a:gd name="T35" fmla="*/ 37 h 54"/>
                    <a:gd name="T36" fmla="*/ 8 w 53"/>
                    <a:gd name="T37" fmla="*/ 45 h 54"/>
                    <a:gd name="T38" fmla="*/ 16 w 53"/>
                    <a:gd name="T39" fmla="*/ 52 h 54"/>
                    <a:gd name="T40" fmla="*/ 21 w 53"/>
                    <a:gd name="T41" fmla="*/ 54 h 54"/>
                    <a:gd name="T42" fmla="*/ 26 w 53"/>
                    <a:gd name="T43" fmla="*/ 54 h 54"/>
                    <a:gd name="T44" fmla="*/ 26 w 53"/>
                    <a:gd name="T45" fmla="*/ 54 h 54"/>
                    <a:gd name="T46" fmla="*/ 31 w 53"/>
                    <a:gd name="T47" fmla="*/ 54 h 54"/>
                    <a:gd name="T48" fmla="*/ 36 w 53"/>
                    <a:gd name="T49" fmla="*/ 52 h 54"/>
                    <a:gd name="T50" fmla="*/ 45 w 53"/>
                    <a:gd name="T51" fmla="*/ 45 h 54"/>
                    <a:gd name="T52" fmla="*/ 52 w 53"/>
                    <a:gd name="T53" fmla="*/ 37 h 54"/>
                    <a:gd name="T54" fmla="*/ 53 w 53"/>
                    <a:gd name="T55" fmla="*/ 32 h 54"/>
                    <a:gd name="T56" fmla="*/ 53 w 53"/>
                    <a:gd name="T57" fmla="*/ 27 h 54"/>
                    <a:gd name="T58" fmla="*/ 53 w 53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3" h="54">
                      <a:moveTo>
                        <a:pt x="53" y="27"/>
                      </a:moveTo>
                      <a:lnTo>
                        <a:pt x="53" y="27"/>
                      </a:lnTo>
                      <a:lnTo>
                        <a:pt x="53" y="22"/>
                      </a:lnTo>
                      <a:lnTo>
                        <a:pt x="52" y="17"/>
                      </a:lnTo>
                      <a:lnTo>
                        <a:pt x="45" y="8"/>
                      </a:lnTo>
                      <a:lnTo>
                        <a:pt x="36" y="2"/>
                      </a:lnTo>
                      <a:lnTo>
                        <a:pt x="31" y="0"/>
                      </a:lnTo>
                      <a:lnTo>
                        <a:pt x="26" y="0"/>
                      </a:lnTo>
                      <a:lnTo>
                        <a:pt x="26" y="0"/>
                      </a:lnTo>
                      <a:lnTo>
                        <a:pt x="21" y="0"/>
                      </a:lnTo>
                      <a:lnTo>
                        <a:pt x="16" y="2"/>
                      </a:lnTo>
                      <a:lnTo>
                        <a:pt x="8" y="8"/>
                      </a:lnTo>
                      <a:lnTo>
                        <a:pt x="1" y="17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1" y="37"/>
                      </a:lnTo>
                      <a:lnTo>
                        <a:pt x="8" y="45"/>
                      </a:lnTo>
                      <a:lnTo>
                        <a:pt x="16" y="52"/>
                      </a:lnTo>
                      <a:lnTo>
                        <a:pt x="21" y="54"/>
                      </a:lnTo>
                      <a:lnTo>
                        <a:pt x="26" y="54"/>
                      </a:lnTo>
                      <a:lnTo>
                        <a:pt x="26" y="54"/>
                      </a:lnTo>
                      <a:lnTo>
                        <a:pt x="31" y="54"/>
                      </a:lnTo>
                      <a:lnTo>
                        <a:pt x="36" y="52"/>
                      </a:lnTo>
                      <a:lnTo>
                        <a:pt x="45" y="45"/>
                      </a:lnTo>
                      <a:lnTo>
                        <a:pt x="52" y="37"/>
                      </a:lnTo>
                      <a:lnTo>
                        <a:pt x="53" y="32"/>
                      </a:lnTo>
                      <a:lnTo>
                        <a:pt x="53" y="27"/>
                      </a:lnTo>
                      <a:lnTo>
                        <a:pt x="53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4" name="Freeform 234">
                  <a:extLst>
                    <a:ext uri="{FF2B5EF4-FFF2-40B4-BE49-F238E27FC236}">
                      <a16:creationId xmlns:a16="http://schemas.microsoft.com/office/drawing/2014/main" id="{7713895E-EEB9-4575-8E19-3193901B92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19" y="722"/>
                  <a:ext cx="54" cy="54"/>
                </a:xfrm>
                <a:custGeom>
                  <a:avLst/>
                  <a:gdLst>
                    <a:gd name="T0" fmla="*/ 54 w 54"/>
                    <a:gd name="T1" fmla="*/ 27 h 54"/>
                    <a:gd name="T2" fmla="*/ 54 w 54"/>
                    <a:gd name="T3" fmla="*/ 27 h 54"/>
                    <a:gd name="T4" fmla="*/ 54 w 54"/>
                    <a:gd name="T5" fmla="*/ 22 h 54"/>
                    <a:gd name="T6" fmla="*/ 52 w 54"/>
                    <a:gd name="T7" fmla="*/ 17 h 54"/>
                    <a:gd name="T8" fmla="*/ 46 w 54"/>
                    <a:gd name="T9" fmla="*/ 9 h 54"/>
                    <a:gd name="T10" fmla="*/ 37 w 54"/>
                    <a:gd name="T11" fmla="*/ 2 h 54"/>
                    <a:gd name="T12" fmla="*/ 32 w 54"/>
                    <a:gd name="T13" fmla="*/ 0 h 54"/>
                    <a:gd name="T14" fmla="*/ 27 w 54"/>
                    <a:gd name="T15" fmla="*/ 0 h 54"/>
                    <a:gd name="T16" fmla="*/ 27 w 54"/>
                    <a:gd name="T17" fmla="*/ 0 h 54"/>
                    <a:gd name="T18" fmla="*/ 22 w 54"/>
                    <a:gd name="T19" fmla="*/ 0 h 54"/>
                    <a:gd name="T20" fmla="*/ 17 w 54"/>
                    <a:gd name="T21" fmla="*/ 2 h 54"/>
                    <a:gd name="T22" fmla="*/ 9 w 54"/>
                    <a:gd name="T23" fmla="*/ 9 h 54"/>
                    <a:gd name="T24" fmla="*/ 2 w 54"/>
                    <a:gd name="T25" fmla="*/ 17 h 54"/>
                    <a:gd name="T26" fmla="*/ 0 w 54"/>
                    <a:gd name="T27" fmla="*/ 22 h 54"/>
                    <a:gd name="T28" fmla="*/ 0 w 54"/>
                    <a:gd name="T29" fmla="*/ 27 h 54"/>
                    <a:gd name="T30" fmla="*/ 0 w 54"/>
                    <a:gd name="T31" fmla="*/ 27 h 54"/>
                    <a:gd name="T32" fmla="*/ 0 w 54"/>
                    <a:gd name="T33" fmla="*/ 32 h 54"/>
                    <a:gd name="T34" fmla="*/ 2 w 54"/>
                    <a:gd name="T35" fmla="*/ 37 h 54"/>
                    <a:gd name="T36" fmla="*/ 9 w 54"/>
                    <a:gd name="T37" fmla="*/ 46 h 54"/>
                    <a:gd name="T38" fmla="*/ 17 w 54"/>
                    <a:gd name="T39" fmla="*/ 52 h 54"/>
                    <a:gd name="T40" fmla="*/ 22 w 54"/>
                    <a:gd name="T41" fmla="*/ 54 h 54"/>
                    <a:gd name="T42" fmla="*/ 27 w 54"/>
                    <a:gd name="T43" fmla="*/ 54 h 54"/>
                    <a:gd name="T44" fmla="*/ 27 w 54"/>
                    <a:gd name="T45" fmla="*/ 54 h 54"/>
                    <a:gd name="T46" fmla="*/ 32 w 54"/>
                    <a:gd name="T47" fmla="*/ 54 h 54"/>
                    <a:gd name="T48" fmla="*/ 37 w 54"/>
                    <a:gd name="T49" fmla="*/ 52 h 54"/>
                    <a:gd name="T50" fmla="*/ 46 w 54"/>
                    <a:gd name="T51" fmla="*/ 46 h 54"/>
                    <a:gd name="T52" fmla="*/ 52 w 54"/>
                    <a:gd name="T53" fmla="*/ 37 h 54"/>
                    <a:gd name="T54" fmla="*/ 54 w 54"/>
                    <a:gd name="T55" fmla="*/ 32 h 54"/>
                    <a:gd name="T56" fmla="*/ 54 w 54"/>
                    <a:gd name="T57" fmla="*/ 27 h 54"/>
                    <a:gd name="T58" fmla="*/ 54 w 54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4">
                      <a:moveTo>
                        <a:pt x="54" y="27"/>
                      </a:moveTo>
                      <a:lnTo>
                        <a:pt x="54" y="27"/>
                      </a:lnTo>
                      <a:lnTo>
                        <a:pt x="54" y="22"/>
                      </a:lnTo>
                      <a:lnTo>
                        <a:pt x="52" y="17"/>
                      </a:lnTo>
                      <a:lnTo>
                        <a:pt x="46" y="9"/>
                      </a:lnTo>
                      <a:lnTo>
                        <a:pt x="37" y="2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7" y="2"/>
                      </a:lnTo>
                      <a:lnTo>
                        <a:pt x="9" y="9"/>
                      </a:lnTo>
                      <a:lnTo>
                        <a:pt x="2" y="17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2" y="37"/>
                      </a:lnTo>
                      <a:lnTo>
                        <a:pt x="9" y="46"/>
                      </a:lnTo>
                      <a:lnTo>
                        <a:pt x="17" y="52"/>
                      </a:lnTo>
                      <a:lnTo>
                        <a:pt x="22" y="54"/>
                      </a:lnTo>
                      <a:lnTo>
                        <a:pt x="27" y="54"/>
                      </a:lnTo>
                      <a:lnTo>
                        <a:pt x="27" y="54"/>
                      </a:lnTo>
                      <a:lnTo>
                        <a:pt x="32" y="54"/>
                      </a:lnTo>
                      <a:lnTo>
                        <a:pt x="37" y="52"/>
                      </a:lnTo>
                      <a:lnTo>
                        <a:pt x="46" y="46"/>
                      </a:lnTo>
                      <a:lnTo>
                        <a:pt x="52" y="37"/>
                      </a:lnTo>
                      <a:lnTo>
                        <a:pt x="54" y="32"/>
                      </a:lnTo>
                      <a:lnTo>
                        <a:pt x="54" y="27"/>
                      </a:lnTo>
                      <a:lnTo>
                        <a:pt x="54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5" name="Freeform 235">
                  <a:extLst>
                    <a:ext uri="{FF2B5EF4-FFF2-40B4-BE49-F238E27FC236}">
                      <a16:creationId xmlns:a16="http://schemas.microsoft.com/office/drawing/2014/main" id="{55C61D7B-6570-4210-8EC1-AC08F21CD6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33" y="501"/>
                  <a:ext cx="53" cy="53"/>
                </a:xfrm>
                <a:custGeom>
                  <a:avLst/>
                  <a:gdLst>
                    <a:gd name="T0" fmla="*/ 53 w 53"/>
                    <a:gd name="T1" fmla="*/ 26 h 53"/>
                    <a:gd name="T2" fmla="*/ 53 w 53"/>
                    <a:gd name="T3" fmla="*/ 26 h 53"/>
                    <a:gd name="T4" fmla="*/ 53 w 53"/>
                    <a:gd name="T5" fmla="*/ 21 h 53"/>
                    <a:gd name="T6" fmla="*/ 52 w 53"/>
                    <a:gd name="T7" fmla="*/ 16 h 53"/>
                    <a:gd name="T8" fmla="*/ 45 w 53"/>
                    <a:gd name="T9" fmla="*/ 8 h 53"/>
                    <a:gd name="T10" fmla="*/ 37 w 53"/>
                    <a:gd name="T11" fmla="*/ 1 h 53"/>
                    <a:gd name="T12" fmla="*/ 32 w 53"/>
                    <a:gd name="T13" fmla="*/ 0 h 53"/>
                    <a:gd name="T14" fmla="*/ 27 w 53"/>
                    <a:gd name="T15" fmla="*/ 0 h 53"/>
                    <a:gd name="T16" fmla="*/ 27 w 53"/>
                    <a:gd name="T17" fmla="*/ 0 h 53"/>
                    <a:gd name="T18" fmla="*/ 21 w 53"/>
                    <a:gd name="T19" fmla="*/ 0 h 53"/>
                    <a:gd name="T20" fmla="*/ 16 w 53"/>
                    <a:gd name="T21" fmla="*/ 1 h 53"/>
                    <a:gd name="T22" fmla="*/ 8 w 53"/>
                    <a:gd name="T23" fmla="*/ 8 h 53"/>
                    <a:gd name="T24" fmla="*/ 1 w 53"/>
                    <a:gd name="T25" fmla="*/ 16 h 53"/>
                    <a:gd name="T26" fmla="*/ 0 w 53"/>
                    <a:gd name="T27" fmla="*/ 21 h 53"/>
                    <a:gd name="T28" fmla="*/ 0 w 53"/>
                    <a:gd name="T29" fmla="*/ 26 h 53"/>
                    <a:gd name="T30" fmla="*/ 0 w 53"/>
                    <a:gd name="T31" fmla="*/ 26 h 53"/>
                    <a:gd name="T32" fmla="*/ 0 w 53"/>
                    <a:gd name="T33" fmla="*/ 31 h 53"/>
                    <a:gd name="T34" fmla="*/ 1 w 53"/>
                    <a:gd name="T35" fmla="*/ 36 h 53"/>
                    <a:gd name="T36" fmla="*/ 8 w 53"/>
                    <a:gd name="T37" fmla="*/ 45 h 53"/>
                    <a:gd name="T38" fmla="*/ 16 w 53"/>
                    <a:gd name="T39" fmla="*/ 52 h 53"/>
                    <a:gd name="T40" fmla="*/ 21 w 53"/>
                    <a:gd name="T41" fmla="*/ 53 h 53"/>
                    <a:gd name="T42" fmla="*/ 27 w 53"/>
                    <a:gd name="T43" fmla="*/ 53 h 53"/>
                    <a:gd name="T44" fmla="*/ 27 w 53"/>
                    <a:gd name="T45" fmla="*/ 53 h 53"/>
                    <a:gd name="T46" fmla="*/ 32 w 53"/>
                    <a:gd name="T47" fmla="*/ 53 h 53"/>
                    <a:gd name="T48" fmla="*/ 37 w 53"/>
                    <a:gd name="T49" fmla="*/ 52 h 53"/>
                    <a:gd name="T50" fmla="*/ 45 w 53"/>
                    <a:gd name="T51" fmla="*/ 45 h 53"/>
                    <a:gd name="T52" fmla="*/ 52 w 53"/>
                    <a:gd name="T53" fmla="*/ 36 h 53"/>
                    <a:gd name="T54" fmla="*/ 53 w 53"/>
                    <a:gd name="T55" fmla="*/ 31 h 53"/>
                    <a:gd name="T56" fmla="*/ 53 w 53"/>
                    <a:gd name="T57" fmla="*/ 26 h 53"/>
                    <a:gd name="T58" fmla="*/ 53 w 53"/>
                    <a:gd name="T59" fmla="*/ 26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3" h="53">
                      <a:moveTo>
                        <a:pt x="53" y="26"/>
                      </a:moveTo>
                      <a:lnTo>
                        <a:pt x="53" y="26"/>
                      </a:lnTo>
                      <a:lnTo>
                        <a:pt x="53" y="21"/>
                      </a:lnTo>
                      <a:lnTo>
                        <a:pt x="52" y="16"/>
                      </a:lnTo>
                      <a:lnTo>
                        <a:pt x="45" y="8"/>
                      </a:lnTo>
                      <a:lnTo>
                        <a:pt x="37" y="1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1" y="0"/>
                      </a:lnTo>
                      <a:lnTo>
                        <a:pt x="16" y="1"/>
                      </a:lnTo>
                      <a:lnTo>
                        <a:pt x="8" y="8"/>
                      </a:lnTo>
                      <a:lnTo>
                        <a:pt x="1" y="16"/>
                      </a:lnTo>
                      <a:lnTo>
                        <a:pt x="0" y="21"/>
                      </a:lnTo>
                      <a:lnTo>
                        <a:pt x="0" y="26"/>
                      </a:lnTo>
                      <a:lnTo>
                        <a:pt x="0" y="26"/>
                      </a:lnTo>
                      <a:lnTo>
                        <a:pt x="0" y="31"/>
                      </a:lnTo>
                      <a:lnTo>
                        <a:pt x="1" y="36"/>
                      </a:lnTo>
                      <a:lnTo>
                        <a:pt x="8" y="45"/>
                      </a:lnTo>
                      <a:lnTo>
                        <a:pt x="16" y="52"/>
                      </a:lnTo>
                      <a:lnTo>
                        <a:pt x="21" y="53"/>
                      </a:lnTo>
                      <a:lnTo>
                        <a:pt x="27" y="53"/>
                      </a:lnTo>
                      <a:lnTo>
                        <a:pt x="27" y="53"/>
                      </a:lnTo>
                      <a:lnTo>
                        <a:pt x="32" y="53"/>
                      </a:lnTo>
                      <a:lnTo>
                        <a:pt x="37" y="52"/>
                      </a:lnTo>
                      <a:lnTo>
                        <a:pt x="45" y="45"/>
                      </a:lnTo>
                      <a:lnTo>
                        <a:pt x="52" y="36"/>
                      </a:lnTo>
                      <a:lnTo>
                        <a:pt x="53" y="31"/>
                      </a:lnTo>
                      <a:lnTo>
                        <a:pt x="53" y="26"/>
                      </a:lnTo>
                      <a:lnTo>
                        <a:pt x="53" y="2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6" name="Freeform 236">
                  <a:extLst>
                    <a:ext uri="{FF2B5EF4-FFF2-40B4-BE49-F238E27FC236}">
                      <a16:creationId xmlns:a16="http://schemas.microsoft.com/office/drawing/2014/main" id="{2DD7F661-842C-41BC-9CA2-A9A2F2DF8C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99" y="433"/>
                  <a:ext cx="54" cy="54"/>
                </a:xfrm>
                <a:custGeom>
                  <a:avLst/>
                  <a:gdLst>
                    <a:gd name="T0" fmla="*/ 54 w 54"/>
                    <a:gd name="T1" fmla="*/ 27 h 54"/>
                    <a:gd name="T2" fmla="*/ 54 w 54"/>
                    <a:gd name="T3" fmla="*/ 27 h 54"/>
                    <a:gd name="T4" fmla="*/ 54 w 54"/>
                    <a:gd name="T5" fmla="*/ 22 h 54"/>
                    <a:gd name="T6" fmla="*/ 52 w 54"/>
                    <a:gd name="T7" fmla="*/ 17 h 54"/>
                    <a:gd name="T8" fmla="*/ 45 w 54"/>
                    <a:gd name="T9" fmla="*/ 9 h 54"/>
                    <a:gd name="T10" fmla="*/ 37 w 54"/>
                    <a:gd name="T11" fmla="*/ 2 h 54"/>
                    <a:gd name="T12" fmla="*/ 32 w 54"/>
                    <a:gd name="T13" fmla="*/ 0 h 54"/>
                    <a:gd name="T14" fmla="*/ 27 w 54"/>
                    <a:gd name="T15" fmla="*/ 0 h 54"/>
                    <a:gd name="T16" fmla="*/ 27 w 54"/>
                    <a:gd name="T17" fmla="*/ 0 h 54"/>
                    <a:gd name="T18" fmla="*/ 22 w 54"/>
                    <a:gd name="T19" fmla="*/ 0 h 54"/>
                    <a:gd name="T20" fmla="*/ 17 w 54"/>
                    <a:gd name="T21" fmla="*/ 2 h 54"/>
                    <a:gd name="T22" fmla="*/ 8 w 54"/>
                    <a:gd name="T23" fmla="*/ 9 h 54"/>
                    <a:gd name="T24" fmla="*/ 2 w 54"/>
                    <a:gd name="T25" fmla="*/ 17 h 54"/>
                    <a:gd name="T26" fmla="*/ 0 w 54"/>
                    <a:gd name="T27" fmla="*/ 22 h 54"/>
                    <a:gd name="T28" fmla="*/ 0 w 54"/>
                    <a:gd name="T29" fmla="*/ 27 h 54"/>
                    <a:gd name="T30" fmla="*/ 0 w 54"/>
                    <a:gd name="T31" fmla="*/ 27 h 54"/>
                    <a:gd name="T32" fmla="*/ 0 w 54"/>
                    <a:gd name="T33" fmla="*/ 32 h 54"/>
                    <a:gd name="T34" fmla="*/ 2 w 54"/>
                    <a:gd name="T35" fmla="*/ 37 h 54"/>
                    <a:gd name="T36" fmla="*/ 8 w 54"/>
                    <a:gd name="T37" fmla="*/ 46 h 54"/>
                    <a:gd name="T38" fmla="*/ 17 w 54"/>
                    <a:gd name="T39" fmla="*/ 52 h 54"/>
                    <a:gd name="T40" fmla="*/ 22 w 54"/>
                    <a:gd name="T41" fmla="*/ 54 h 54"/>
                    <a:gd name="T42" fmla="*/ 27 w 54"/>
                    <a:gd name="T43" fmla="*/ 54 h 54"/>
                    <a:gd name="T44" fmla="*/ 27 w 54"/>
                    <a:gd name="T45" fmla="*/ 54 h 54"/>
                    <a:gd name="T46" fmla="*/ 32 w 54"/>
                    <a:gd name="T47" fmla="*/ 54 h 54"/>
                    <a:gd name="T48" fmla="*/ 37 w 54"/>
                    <a:gd name="T49" fmla="*/ 52 h 54"/>
                    <a:gd name="T50" fmla="*/ 45 w 54"/>
                    <a:gd name="T51" fmla="*/ 46 h 54"/>
                    <a:gd name="T52" fmla="*/ 52 w 54"/>
                    <a:gd name="T53" fmla="*/ 37 h 54"/>
                    <a:gd name="T54" fmla="*/ 54 w 54"/>
                    <a:gd name="T55" fmla="*/ 32 h 54"/>
                    <a:gd name="T56" fmla="*/ 54 w 54"/>
                    <a:gd name="T57" fmla="*/ 27 h 54"/>
                    <a:gd name="T58" fmla="*/ 54 w 54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4">
                      <a:moveTo>
                        <a:pt x="54" y="27"/>
                      </a:moveTo>
                      <a:lnTo>
                        <a:pt x="54" y="27"/>
                      </a:lnTo>
                      <a:lnTo>
                        <a:pt x="54" y="22"/>
                      </a:lnTo>
                      <a:lnTo>
                        <a:pt x="52" y="17"/>
                      </a:lnTo>
                      <a:lnTo>
                        <a:pt x="45" y="9"/>
                      </a:lnTo>
                      <a:lnTo>
                        <a:pt x="37" y="2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7" y="2"/>
                      </a:lnTo>
                      <a:lnTo>
                        <a:pt x="8" y="9"/>
                      </a:lnTo>
                      <a:lnTo>
                        <a:pt x="2" y="17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2" y="37"/>
                      </a:lnTo>
                      <a:lnTo>
                        <a:pt x="8" y="46"/>
                      </a:lnTo>
                      <a:lnTo>
                        <a:pt x="17" y="52"/>
                      </a:lnTo>
                      <a:lnTo>
                        <a:pt x="22" y="54"/>
                      </a:lnTo>
                      <a:lnTo>
                        <a:pt x="27" y="54"/>
                      </a:lnTo>
                      <a:lnTo>
                        <a:pt x="27" y="54"/>
                      </a:lnTo>
                      <a:lnTo>
                        <a:pt x="32" y="54"/>
                      </a:lnTo>
                      <a:lnTo>
                        <a:pt x="37" y="52"/>
                      </a:lnTo>
                      <a:lnTo>
                        <a:pt x="45" y="46"/>
                      </a:lnTo>
                      <a:lnTo>
                        <a:pt x="52" y="37"/>
                      </a:lnTo>
                      <a:lnTo>
                        <a:pt x="54" y="32"/>
                      </a:lnTo>
                      <a:lnTo>
                        <a:pt x="54" y="27"/>
                      </a:lnTo>
                      <a:lnTo>
                        <a:pt x="54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7" name="Freeform 237">
                  <a:extLst>
                    <a:ext uri="{FF2B5EF4-FFF2-40B4-BE49-F238E27FC236}">
                      <a16:creationId xmlns:a16="http://schemas.microsoft.com/office/drawing/2014/main" id="{B749FEB0-7CB6-48EB-9FB2-7FEA7E3519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5" y="386"/>
                  <a:ext cx="54" cy="54"/>
                </a:xfrm>
                <a:custGeom>
                  <a:avLst/>
                  <a:gdLst>
                    <a:gd name="T0" fmla="*/ 54 w 54"/>
                    <a:gd name="T1" fmla="*/ 27 h 54"/>
                    <a:gd name="T2" fmla="*/ 54 w 54"/>
                    <a:gd name="T3" fmla="*/ 27 h 54"/>
                    <a:gd name="T4" fmla="*/ 54 w 54"/>
                    <a:gd name="T5" fmla="*/ 22 h 54"/>
                    <a:gd name="T6" fmla="*/ 52 w 54"/>
                    <a:gd name="T7" fmla="*/ 17 h 54"/>
                    <a:gd name="T8" fmla="*/ 46 w 54"/>
                    <a:gd name="T9" fmla="*/ 9 h 54"/>
                    <a:gd name="T10" fmla="*/ 37 w 54"/>
                    <a:gd name="T11" fmla="*/ 2 h 54"/>
                    <a:gd name="T12" fmla="*/ 32 w 54"/>
                    <a:gd name="T13" fmla="*/ 0 h 54"/>
                    <a:gd name="T14" fmla="*/ 27 w 54"/>
                    <a:gd name="T15" fmla="*/ 0 h 54"/>
                    <a:gd name="T16" fmla="*/ 27 w 54"/>
                    <a:gd name="T17" fmla="*/ 0 h 54"/>
                    <a:gd name="T18" fmla="*/ 22 w 54"/>
                    <a:gd name="T19" fmla="*/ 0 h 54"/>
                    <a:gd name="T20" fmla="*/ 17 w 54"/>
                    <a:gd name="T21" fmla="*/ 2 h 54"/>
                    <a:gd name="T22" fmla="*/ 9 w 54"/>
                    <a:gd name="T23" fmla="*/ 9 h 54"/>
                    <a:gd name="T24" fmla="*/ 2 w 54"/>
                    <a:gd name="T25" fmla="*/ 17 h 54"/>
                    <a:gd name="T26" fmla="*/ 0 w 54"/>
                    <a:gd name="T27" fmla="*/ 22 h 54"/>
                    <a:gd name="T28" fmla="*/ 0 w 54"/>
                    <a:gd name="T29" fmla="*/ 27 h 54"/>
                    <a:gd name="T30" fmla="*/ 0 w 54"/>
                    <a:gd name="T31" fmla="*/ 27 h 54"/>
                    <a:gd name="T32" fmla="*/ 0 w 54"/>
                    <a:gd name="T33" fmla="*/ 32 h 54"/>
                    <a:gd name="T34" fmla="*/ 2 w 54"/>
                    <a:gd name="T35" fmla="*/ 37 h 54"/>
                    <a:gd name="T36" fmla="*/ 9 w 54"/>
                    <a:gd name="T37" fmla="*/ 46 h 54"/>
                    <a:gd name="T38" fmla="*/ 17 w 54"/>
                    <a:gd name="T39" fmla="*/ 52 h 54"/>
                    <a:gd name="T40" fmla="*/ 22 w 54"/>
                    <a:gd name="T41" fmla="*/ 54 h 54"/>
                    <a:gd name="T42" fmla="*/ 27 w 54"/>
                    <a:gd name="T43" fmla="*/ 54 h 54"/>
                    <a:gd name="T44" fmla="*/ 27 w 54"/>
                    <a:gd name="T45" fmla="*/ 54 h 54"/>
                    <a:gd name="T46" fmla="*/ 32 w 54"/>
                    <a:gd name="T47" fmla="*/ 54 h 54"/>
                    <a:gd name="T48" fmla="*/ 37 w 54"/>
                    <a:gd name="T49" fmla="*/ 52 h 54"/>
                    <a:gd name="T50" fmla="*/ 46 w 54"/>
                    <a:gd name="T51" fmla="*/ 46 h 54"/>
                    <a:gd name="T52" fmla="*/ 52 w 54"/>
                    <a:gd name="T53" fmla="*/ 37 h 54"/>
                    <a:gd name="T54" fmla="*/ 54 w 54"/>
                    <a:gd name="T55" fmla="*/ 32 h 54"/>
                    <a:gd name="T56" fmla="*/ 54 w 54"/>
                    <a:gd name="T57" fmla="*/ 27 h 54"/>
                    <a:gd name="T58" fmla="*/ 54 w 54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4">
                      <a:moveTo>
                        <a:pt x="54" y="27"/>
                      </a:moveTo>
                      <a:lnTo>
                        <a:pt x="54" y="27"/>
                      </a:lnTo>
                      <a:lnTo>
                        <a:pt x="54" y="22"/>
                      </a:lnTo>
                      <a:lnTo>
                        <a:pt x="52" y="17"/>
                      </a:lnTo>
                      <a:lnTo>
                        <a:pt x="46" y="9"/>
                      </a:lnTo>
                      <a:lnTo>
                        <a:pt x="37" y="2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7" y="2"/>
                      </a:lnTo>
                      <a:lnTo>
                        <a:pt x="9" y="9"/>
                      </a:lnTo>
                      <a:lnTo>
                        <a:pt x="2" y="17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2" y="37"/>
                      </a:lnTo>
                      <a:lnTo>
                        <a:pt x="9" y="46"/>
                      </a:lnTo>
                      <a:lnTo>
                        <a:pt x="17" y="52"/>
                      </a:lnTo>
                      <a:lnTo>
                        <a:pt x="22" y="54"/>
                      </a:lnTo>
                      <a:lnTo>
                        <a:pt x="27" y="54"/>
                      </a:lnTo>
                      <a:lnTo>
                        <a:pt x="27" y="54"/>
                      </a:lnTo>
                      <a:lnTo>
                        <a:pt x="32" y="54"/>
                      </a:lnTo>
                      <a:lnTo>
                        <a:pt x="37" y="52"/>
                      </a:lnTo>
                      <a:lnTo>
                        <a:pt x="46" y="46"/>
                      </a:lnTo>
                      <a:lnTo>
                        <a:pt x="52" y="37"/>
                      </a:lnTo>
                      <a:lnTo>
                        <a:pt x="54" y="32"/>
                      </a:lnTo>
                      <a:lnTo>
                        <a:pt x="54" y="27"/>
                      </a:lnTo>
                      <a:lnTo>
                        <a:pt x="54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8" name="Freeform 238">
                  <a:extLst>
                    <a:ext uri="{FF2B5EF4-FFF2-40B4-BE49-F238E27FC236}">
                      <a16:creationId xmlns:a16="http://schemas.microsoft.com/office/drawing/2014/main" id="{D341F26F-7AC9-4FAA-893C-841BEAFE18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71" y="359"/>
                  <a:ext cx="54" cy="54"/>
                </a:xfrm>
                <a:custGeom>
                  <a:avLst/>
                  <a:gdLst>
                    <a:gd name="T0" fmla="*/ 54 w 54"/>
                    <a:gd name="T1" fmla="*/ 27 h 54"/>
                    <a:gd name="T2" fmla="*/ 54 w 54"/>
                    <a:gd name="T3" fmla="*/ 27 h 54"/>
                    <a:gd name="T4" fmla="*/ 54 w 54"/>
                    <a:gd name="T5" fmla="*/ 22 h 54"/>
                    <a:gd name="T6" fmla="*/ 52 w 54"/>
                    <a:gd name="T7" fmla="*/ 17 h 54"/>
                    <a:gd name="T8" fmla="*/ 46 w 54"/>
                    <a:gd name="T9" fmla="*/ 9 h 54"/>
                    <a:gd name="T10" fmla="*/ 37 w 54"/>
                    <a:gd name="T11" fmla="*/ 2 h 54"/>
                    <a:gd name="T12" fmla="*/ 32 w 54"/>
                    <a:gd name="T13" fmla="*/ 0 h 54"/>
                    <a:gd name="T14" fmla="*/ 27 w 54"/>
                    <a:gd name="T15" fmla="*/ 0 h 54"/>
                    <a:gd name="T16" fmla="*/ 27 w 54"/>
                    <a:gd name="T17" fmla="*/ 0 h 54"/>
                    <a:gd name="T18" fmla="*/ 22 w 54"/>
                    <a:gd name="T19" fmla="*/ 0 h 54"/>
                    <a:gd name="T20" fmla="*/ 17 w 54"/>
                    <a:gd name="T21" fmla="*/ 2 h 54"/>
                    <a:gd name="T22" fmla="*/ 9 w 54"/>
                    <a:gd name="T23" fmla="*/ 9 h 54"/>
                    <a:gd name="T24" fmla="*/ 2 w 54"/>
                    <a:gd name="T25" fmla="*/ 17 h 54"/>
                    <a:gd name="T26" fmla="*/ 0 w 54"/>
                    <a:gd name="T27" fmla="*/ 22 h 54"/>
                    <a:gd name="T28" fmla="*/ 0 w 54"/>
                    <a:gd name="T29" fmla="*/ 27 h 54"/>
                    <a:gd name="T30" fmla="*/ 0 w 54"/>
                    <a:gd name="T31" fmla="*/ 27 h 54"/>
                    <a:gd name="T32" fmla="*/ 0 w 54"/>
                    <a:gd name="T33" fmla="*/ 32 h 54"/>
                    <a:gd name="T34" fmla="*/ 2 w 54"/>
                    <a:gd name="T35" fmla="*/ 37 h 54"/>
                    <a:gd name="T36" fmla="*/ 9 w 54"/>
                    <a:gd name="T37" fmla="*/ 46 h 54"/>
                    <a:gd name="T38" fmla="*/ 17 w 54"/>
                    <a:gd name="T39" fmla="*/ 53 h 54"/>
                    <a:gd name="T40" fmla="*/ 22 w 54"/>
                    <a:gd name="T41" fmla="*/ 54 h 54"/>
                    <a:gd name="T42" fmla="*/ 27 w 54"/>
                    <a:gd name="T43" fmla="*/ 54 h 54"/>
                    <a:gd name="T44" fmla="*/ 27 w 54"/>
                    <a:gd name="T45" fmla="*/ 54 h 54"/>
                    <a:gd name="T46" fmla="*/ 32 w 54"/>
                    <a:gd name="T47" fmla="*/ 54 h 54"/>
                    <a:gd name="T48" fmla="*/ 37 w 54"/>
                    <a:gd name="T49" fmla="*/ 53 h 54"/>
                    <a:gd name="T50" fmla="*/ 46 w 54"/>
                    <a:gd name="T51" fmla="*/ 46 h 54"/>
                    <a:gd name="T52" fmla="*/ 52 w 54"/>
                    <a:gd name="T53" fmla="*/ 37 h 54"/>
                    <a:gd name="T54" fmla="*/ 54 w 54"/>
                    <a:gd name="T55" fmla="*/ 32 h 54"/>
                    <a:gd name="T56" fmla="*/ 54 w 54"/>
                    <a:gd name="T57" fmla="*/ 27 h 54"/>
                    <a:gd name="T58" fmla="*/ 54 w 54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4">
                      <a:moveTo>
                        <a:pt x="54" y="27"/>
                      </a:moveTo>
                      <a:lnTo>
                        <a:pt x="54" y="27"/>
                      </a:lnTo>
                      <a:lnTo>
                        <a:pt x="54" y="22"/>
                      </a:lnTo>
                      <a:lnTo>
                        <a:pt x="52" y="17"/>
                      </a:lnTo>
                      <a:lnTo>
                        <a:pt x="46" y="9"/>
                      </a:lnTo>
                      <a:lnTo>
                        <a:pt x="37" y="2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7" y="2"/>
                      </a:lnTo>
                      <a:lnTo>
                        <a:pt x="9" y="9"/>
                      </a:lnTo>
                      <a:lnTo>
                        <a:pt x="2" y="17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2" y="37"/>
                      </a:lnTo>
                      <a:lnTo>
                        <a:pt x="9" y="46"/>
                      </a:lnTo>
                      <a:lnTo>
                        <a:pt x="17" y="53"/>
                      </a:lnTo>
                      <a:lnTo>
                        <a:pt x="22" y="54"/>
                      </a:lnTo>
                      <a:lnTo>
                        <a:pt x="27" y="54"/>
                      </a:lnTo>
                      <a:lnTo>
                        <a:pt x="27" y="54"/>
                      </a:lnTo>
                      <a:lnTo>
                        <a:pt x="32" y="54"/>
                      </a:lnTo>
                      <a:lnTo>
                        <a:pt x="37" y="53"/>
                      </a:lnTo>
                      <a:lnTo>
                        <a:pt x="46" y="46"/>
                      </a:lnTo>
                      <a:lnTo>
                        <a:pt x="52" y="37"/>
                      </a:lnTo>
                      <a:lnTo>
                        <a:pt x="54" y="32"/>
                      </a:lnTo>
                      <a:lnTo>
                        <a:pt x="54" y="27"/>
                      </a:lnTo>
                      <a:lnTo>
                        <a:pt x="54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9" name="Freeform 239">
                  <a:extLst>
                    <a:ext uri="{FF2B5EF4-FFF2-40B4-BE49-F238E27FC236}">
                      <a16:creationId xmlns:a16="http://schemas.microsoft.com/office/drawing/2014/main" id="{59C3E8AF-0666-4E93-AFF1-08A375D1D9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" y="333"/>
                  <a:ext cx="54" cy="53"/>
                </a:xfrm>
                <a:custGeom>
                  <a:avLst/>
                  <a:gdLst>
                    <a:gd name="T0" fmla="*/ 54 w 54"/>
                    <a:gd name="T1" fmla="*/ 26 h 53"/>
                    <a:gd name="T2" fmla="*/ 54 w 54"/>
                    <a:gd name="T3" fmla="*/ 26 h 53"/>
                    <a:gd name="T4" fmla="*/ 54 w 54"/>
                    <a:gd name="T5" fmla="*/ 21 h 53"/>
                    <a:gd name="T6" fmla="*/ 52 w 54"/>
                    <a:gd name="T7" fmla="*/ 16 h 53"/>
                    <a:gd name="T8" fmla="*/ 46 w 54"/>
                    <a:gd name="T9" fmla="*/ 8 h 53"/>
                    <a:gd name="T10" fmla="*/ 37 w 54"/>
                    <a:gd name="T11" fmla="*/ 1 h 53"/>
                    <a:gd name="T12" fmla="*/ 32 w 54"/>
                    <a:gd name="T13" fmla="*/ 0 h 53"/>
                    <a:gd name="T14" fmla="*/ 27 w 54"/>
                    <a:gd name="T15" fmla="*/ 0 h 53"/>
                    <a:gd name="T16" fmla="*/ 27 w 54"/>
                    <a:gd name="T17" fmla="*/ 0 h 53"/>
                    <a:gd name="T18" fmla="*/ 22 w 54"/>
                    <a:gd name="T19" fmla="*/ 0 h 53"/>
                    <a:gd name="T20" fmla="*/ 17 w 54"/>
                    <a:gd name="T21" fmla="*/ 1 h 53"/>
                    <a:gd name="T22" fmla="*/ 9 w 54"/>
                    <a:gd name="T23" fmla="*/ 8 h 53"/>
                    <a:gd name="T24" fmla="*/ 2 w 54"/>
                    <a:gd name="T25" fmla="*/ 16 h 53"/>
                    <a:gd name="T26" fmla="*/ 0 w 54"/>
                    <a:gd name="T27" fmla="*/ 21 h 53"/>
                    <a:gd name="T28" fmla="*/ 0 w 54"/>
                    <a:gd name="T29" fmla="*/ 26 h 53"/>
                    <a:gd name="T30" fmla="*/ 0 w 54"/>
                    <a:gd name="T31" fmla="*/ 26 h 53"/>
                    <a:gd name="T32" fmla="*/ 0 w 54"/>
                    <a:gd name="T33" fmla="*/ 31 h 53"/>
                    <a:gd name="T34" fmla="*/ 2 w 54"/>
                    <a:gd name="T35" fmla="*/ 37 h 53"/>
                    <a:gd name="T36" fmla="*/ 9 w 54"/>
                    <a:gd name="T37" fmla="*/ 45 h 53"/>
                    <a:gd name="T38" fmla="*/ 17 w 54"/>
                    <a:gd name="T39" fmla="*/ 52 h 53"/>
                    <a:gd name="T40" fmla="*/ 22 w 54"/>
                    <a:gd name="T41" fmla="*/ 53 h 53"/>
                    <a:gd name="T42" fmla="*/ 27 w 54"/>
                    <a:gd name="T43" fmla="*/ 53 h 53"/>
                    <a:gd name="T44" fmla="*/ 27 w 54"/>
                    <a:gd name="T45" fmla="*/ 53 h 53"/>
                    <a:gd name="T46" fmla="*/ 32 w 54"/>
                    <a:gd name="T47" fmla="*/ 53 h 53"/>
                    <a:gd name="T48" fmla="*/ 37 w 54"/>
                    <a:gd name="T49" fmla="*/ 52 h 53"/>
                    <a:gd name="T50" fmla="*/ 46 w 54"/>
                    <a:gd name="T51" fmla="*/ 45 h 53"/>
                    <a:gd name="T52" fmla="*/ 52 w 54"/>
                    <a:gd name="T53" fmla="*/ 37 h 53"/>
                    <a:gd name="T54" fmla="*/ 54 w 54"/>
                    <a:gd name="T55" fmla="*/ 31 h 53"/>
                    <a:gd name="T56" fmla="*/ 54 w 54"/>
                    <a:gd name="T57" fmla="*/ 26 h 53"/>
                    <a:gd name="T58" fmla="*/ 54 w 54"/>
                    <a:gd name="T59" fmla="*/ 26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3">
                      <a:moveTo>
                        <a:pt x="54" y="26"/>
                      </a:moveTo>
                      <a:lnTo>
                        <a:pt x="54" y="26"/>
                      </a:lnTo>
                      <a:lnTo>
                        <a:pt x="54" y="21"/>
                      </a:lnTo>
                      <a:lnTo>
                        <a:pt x="52" y="16"/>
                      </a:lnTo>
                      <a:lnTo>
                        <a:pt x="46" y="8"/>
                      </a:lnTo>
                      <a:lnTo>
                        <a:pt x="37" y="1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7" y="1"/>
                      </a:lnTo>
                      <a:lnTo>
                        <a:pt x="9" y="8"/>
                      </a:lnTo>
                      <a:lnTo>
                        <a:pt x="2" y="16"/>
                      </a:lnTo>
                      <a:lnTo>
                        <a:pt x="0" y="21"/>
                      </a:lnTo>
                      <a:lnTo>
                        <a:pt x="0" y="26"/>
                      </a:lnTo>
                      <a:lnTo>
                        <a:pt x="0" y="26"/>
                      </a:lnTo>
                      <a:lnTo>
                        <a:pt x="0" y="31"/>
                      </a:lnTo>
                      <a:lnTo>
                        <a:pt x="2" y="37"/>
                      </a:lnTo>
                      <a:lnTo>
                        <a:pt x="9" y="45"/>
                      </a:lnTo>
                      <a:lnTo>
                        <a:pt x="17" y="52"/>
                      </a:lnTo>
                      <a:lnTo>
                        <a:pt x="22" y="53"/>
                      </a:lnTo>
                      <a:lnTo>
                        <a:pt x="27" y="53"/>
                      </a:lnTo>
                      <a:lnTo>
                        <a:pt x="27" y="53"/>
                      </a:lnTo>
                      <a:lnTo>
                        <a:pt x="32" y="53"/>
                      </a:lnTo>
                      <a:lnTo>
                        <a:pt x="37" y="52"/>
                      </a:lnTo>
                      <a:lnTo>
                        <a:pt x="46" y="45"/>
                      </a:lnTo>
                      <a:lnTo>
                        <a:pt x="52" y="37"/>
                      </a:lnTo>
                      <a:lnTo>
                        <a:pt x="54" y="31"/>
                      </a:lnTo>
                      <a:lnTo>
                        <a:pt x="54" y="26"/>
                      </a:lnTo>
                      <a:lnTo>
                        <a:pt x="54" y="2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0" name="Freeform 240">
                  <a:extLst>
                    <a:ext uri="{FF2B5EF4-FFF2-40B4-BE49-F238E27FC236}">
                      <a16:creationId xmlns:a16="http://schemas.microsoft.com/office/drawing/2014/main" id="{7756E52B-47D6-4430-8834-61F46E8ED4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17" y="312"/>
                  <a:ext cx="53" cy="54"/>
                </a:xfrm>
                <a:custGeom>
                  <a:avLst/>
                  <a:gdLst>
                    <a:gd name="T0" fmla="*/ 53 w 53"/>
                    <a:gd name="T1" fmla="*/ 27 h 54"/>
                    <a:gd name="T2" fmla="*/ 53 w 53"/>
                    <a:gd name="T3" fmla="*/ 27 h 54"/>
                    <a:gd name="T4" fmla="*/ 53 w 53"/>
                    <a:gd name="T5" fmla="*/ 22 h 54"/>
                    <a:gd name="T6" fmla="*/ 52 w 53"/>
                    <a:gd name="T7" fmla="*/ 17 h 54"/>
                    <a:gd name="T8" fmla="*/ 45 w 53"/>
                    <a:gd name="T9" fmla="*/ 9 h 54"/>
                    <a:gd name="T10" fmla="*/ 37 w 53"/>
                    <a:gd name="T11" fmla="*/ 2 h 54"/>
                    <a:gd name="T12" fmla="*/ 32 w 53"/>
                    <a:gd name="T13" fmla="*/ 0 h 54"/>
                    <a:gd name="T14" fmla="*/ 27 w 53"/>
                    <a:gd name="T15" fmla="*/ 0 h 54"/>
                    <a:gd name="T16" fmla="*/ 27 w 53"/>
                    <a:gd name="T17" fmla="*/ 0 h 54"/>
                    <a:gd name="T18" fmla="*/ 22 w 53"/>
                    <a:gd name="T19" fmla="*/ 0 h 54"/>
                    <a:gd name="T20" fmla="*/ 16 w 53"/>
                    <a:gd name="T21" fmla="*/ 2 h 54"/>
                    <a:gd name="T22" fmla="*/ 8 w 53"/>
                    <a:gd name="T23" fmla="*/ 9 h 54"/>
                    <a:gd name="T24" fmla="*/ 1 w 53"/>
                    <a:gd name="T25" fmla="*/ 17 h 54"/>
                    <a:gd name="T26" fmla="*/ 0 w 53"/>
                    <a:gd name="T27" fmla="*/ 22 h 54"/>
                    <a:gd name="T28" fmla="*/ 0 w 53"/>
                    <a:gd name="T29" fmla="*/ 27 h 54"/>
                    <a:gd name="T30" fmla="*/ 0 w 53"/>
                    <a:gd name="T31" fmla="*/ 27 h 54"/>
                    <a:gd name="T32" fmla="*/ 0 w 53"/>
                    <a:gd name="T33" fmla="*/ 32 h 54"/>
                    <a:gd name="T34" fmla="*/ 1 w 53"/>
                    <a:gd name="T35" fmla="*/ 37 h 54"/>
                    <a:gd name="T36" fmla="*/ 8 w 53"/>
                    <a:gd name="T37" fmla="*/ 46 h 54"/>
                    <a:gd name="T38" fmla="*/ 16 w 53"/>
                    <a:gd name="T39" fmla="*/ 52 h 54"/>
                    <a:gd name="T40" fmla="*/ 22 w 53"/>
                    <a:gd name="T41" fmla="*/ 54 h 54"/>
                    <a:gd name="T42" fmla="*/ 27 w 53"/>
                    <a:gd name="T43" fmla="*/ 54 h 54"/>
                    <a:gd name="T44" fmla="*/ 27 w 53"/>
                    <a:gd name="T45" fmla="*/ 54 h 54"/>
                    <a:gd name="T46" fmla="*/ 32 w 53"/>
                    <a:gd name="T47" fmla="*/ 54 h 54"/>
                    <a:gd name="T48" fmla="*/ 37 w 53"/>
                    <a:gd name="T49" fmla="*/ 52 h 54"/>
                    <a:gd name="T50" fmla="*/ 45 w 53"/>
                    <a:gd name="T51" fmla="*/ 46 h 54"/>
                    <a:gd name="T52" fmla="*/ 52 w 53"/>
                    <a:gd name="T53" fmla="*/ 37 h 54"/>
                    <a:gd name="T54" fmla="*/ 53 w 53"/>
                    <a:gd name="T55" fmla="*/ 32 h 54"/>
                    <a:gd name="T56" fmla="*/ 53 w 53"/>
                    <a:gd name="T57" fmla="*/ 27 h 54"/>
                    <a:gd name="T58" fmla="*/ 53 w 53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3" h="54">
                      <a:moveTo>
                        <a:pt x="53" y="27"/>
                      </a:moveTo>
                      <a:lnTo>
                        <a:pt x="53" y="27"/>
                      </a:lnTo>
                      <a:lnTo>
                        <a:pt x="53" y="22"/>
                      </a:lnTo>
                      <a:lnTo>
                        <a:pt x="52" y="17"/>
                      </a:lnTo>
                      <a:lnTo>
                        <a:pt x="45" y="9"/>
                      </a:lnTo>
                      <a:lnTo>
                        <a:pt x="37" y="2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6" y="2"/>
                      </a:lnTo>
                      <a:lnTo>
                        <a:pt x="8" y="9"/>
                      </a:lnTo>
                      <a:lnTo>
                        <a:pt x="1" y="17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1" y="37"/>
                      </a:lnTo>
                      <a:lnTo>
                        <a:pt x="8" y="46"/>
                      </a:lnTo>
                      <a:lnTo>
                        <a:pt x="16" y="52"/>
                      </a:lnTo>
                      <a:lnTo>
                        <a:pt x="22" y="54"/>
                      </a:lnTo>
                      <a:lnTo>
                        <a:pt x="27" y="54"/>
                      </a:lnTo>
                      <a:lnTo>
                        <a:pt x="27" y="54"/>
                      </a:lnTo>
                      <a:lnTo>
                        <a:pt x="32" y="54"/>
                      </a:lnTo>
                      <a:lnTo>
                        <a:pt x="37" y="52"/>
                      </a:lnTo>
                      <a:lnTo>
                        <a:pt x="45" y="46"/>
                      </a:lnTo>
                      <a:lnTo>
                        <a:pt x="52" y="37"/>
                      </a:lnTo>
                      <a:lnTo>
                        <a:pt x="53" y="32"/>
                      </a:lnTo>
                      <a:lnTo>
                        <a:pt x="53" y="27"/>
                      </a:lnTo>
                      <a:lnTo>
                        <a:pt x="53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1" name="Freeform 241">
                  <a:extLst>
                    <a:ext uri="{FF2B5EF4-FFF2-40B4-BE49-F238E27FC236}">
                      <a16:creationId xmlns:a16="http://schemas.microsoft.com/office/drawing/2014/main" id="{A15EE0DF-AE77-4C82-9299-5FDB9A3EC4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3" y="319"/>
                  <a:ext cx="53" cy="54"/>
                </a:xfrm>
                <a:custGeom>
                  <a:avLst/>
                  <a:gdLst>
                    <a:gd name="T0" fmla="*/ 53 w 53"/>
                    <a:gd name="T1" fmla="*/ 27 h 54"/>
                    <a:gd name="T2" fmla="*/ 53 w 53"/>
                    <a:gd name="T3" fmla="*/ 27 h 54"/>
                    <a:gd name="T4" fmla="*/ 53 w 53"/>
                    <a:gd name="T5" fmla="*/ 22 h 54"/>
                    <a:gd name="T6" fmla="*/ 52 w 53"/>
                    <a:gd name="T7" fmla="*/ 17 h 54"/>
                    <a:gd name="T8" fmla="*/ 45 w 53"/>
                    <a:gd name="T9" fmla="*/ 9 h 54"/>
                    <a:gd name="T10" fmla="*/ 37 w 53"/>
                    <a:gd name="T11" fmla="*/ 2 h 54"/>
                    <a:gd name="T12" fmla="*/ 32 w 53"/>
                    <a:gd name="T13" fmla="*/ 0 h 54"/>
                    <a:gd name="T14" fmla="*/ 27 w 53"/>
                    <a:gd name="T15" fmla="*/ 0 h 54"/>
                    <a:gd name="T16" fmla="*/ 27 w 53"/>
                    <a:gd name="T17" fmla="*/ 0 h 54"/>
                    <a:gd name="T18" fmla="*/ 22 w 53"/>
                    <a:gd name="T19" fmla="*/ 0 h 54"/>
                    <a:gd name="T20" fmla="*/ 17 w 53"/>
                    <a:gd name="T21" fmla="*/ 2 h 54"/>
                    <a:gd name="T22" fmla="*/ 8 w 53"/>
                    <a:gd name="T23" fmla="*/ 9 h 54"/>
                    <a:gd name="T24" fmla="*/ 1 w 53"/>
                    <a:gd name="T25" fmla="*/ 17 h 54"/>
                    <a:gd name="T26" fmla="*/ 0 w 53"/>
                    <a:gd name="T27" fmla="*/ 22 h 54"/>
                    <a:gd name="T28" fmla="*/ 0 w 53"/>
                    <a:gd name="T29" fmla="*/ 27 h 54"/>
                    <a:gd name="T30" fmla="*/ 0 w 53"/>
                    <a:gd name="T31" fmla="*/ 27 h 54"/>
                    <a:gd name="T32" fmla="*/ 0 w 53"/>
                    <a:gd name="T33" fmla="*/ 32 h 54"/>
                    <a:gd name="T34" fmla="*/ 1 w 53"/>
                    <a:gd name="T35" fmla="*/ 37 h 54"/>
                    <a:gd name="T36" fmla="*/ 8 w 53"/>
                    <a:gd name="T37" fmla="*/ 45 h 54"/>
                    <a:gd name="T38" fmla="*/ 17 w 53"/>
                    <a:gd name="T39" fmla="*/ 52 h 54"/>
                    <a:gd name="T40" fmla="*/ 22 w 53"/>
                    <a:gd name="T41" fmla="*/ 54 h 54"/>
                    <a:gd name="T42" fmla="*/ 27 w 53"/>
                    <a:gd name="T43" fmla="*/ 54 h 54"/>
                    <a:gd name="T44" fmla="*/ 27 w 53"/>
                    <a:gd name="T45" fmla="*/ 54 h 54"/>
                    <a:gd name="T46" fmla="*/ 32 w 53"/>
                    <a:gd name="T47" fmla="*/ 54 h 54"/>
                    <a:gd name="T48" fmla="*/ 37 w 53"/>
                    <a:gd name="T49" fmla="*/ 52 h 54"/>
                    <a:gd name="T50" fmla="*/ 45 w 53"/>
                    <a:gd name="T51" fmla="*/ 45 h 54"/>
                    <a:gd name="T52" fmla="*/ 52 w 53"/>
                    <a:gd name="T53" fmla="*/ 37 h 54"/>
                    <a:gd name="T54" fmla="*/ 53 w 53"/>
                    <a:gd name="T55" fmla="*/ 32 h 54"/>
                    <a:gd name="T56" fmla="*/ 53 w 53"/>
                    <a:gd name="T57" fmla="*/ 27 h 54"/>
                    <a:gd name="T58" fmla="*/ 53 w 53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3" h="54">
                      <a:moveTo>
                        <a:pt x="53" y="27"/>
                      </a:moveTo>
                      <a:lnTo>
                        <a:pt x="53" y="27"/>
                      </a:lnTo>
                      <a:lnTo>
                        <a:pt x="53" y="22"/>
                      </a:lnTo>
                      <a:lnTo>
                        <a:pt x="52" y="17"/>
                      </a:lnTo>
                      <a:lnTo>
                        <a:pt x="45" y="9"/>
                      </a:lnTo>
                      <a:lnTo>
                        <a:pt x="37" y="2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7" y="2"/>
                      </a:lnTo>
                      <a:lnTo>
                        <a:pt x="8" y="9"/>
                      </a:lnTo>
                      <a:lnTo>
                        <a:pt x="1" y="17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1" y="37"/>
                      </a:lnTo>
                      <a:lnTo>
                        <a:pt x="8" y="45"/>
                      </a:lnTo>
                      <a:lnTo>
                        <a:pt x="17" y="52"/>
                      </a:lnTo>
                      <a:lnTo>
                        <a:pt x="22" y="54"/>
                      </a:lnTo>
                      <a:lnTo>
                        <a:pt x="27" y="54"/>
                      </a:lnTo>
                      <a:lnTo>
                        <a:pt x="27" y="54"/>
                      </a:lnTo>
                      <a:lnTo>
                        <a:pt x="32" y="54"/>
                      </a:lnTo>
                      <a:lnTo>
                        <a:pt x="37" y="52"/>
                      </a:lnTo>
                      <a:lnTo>
                        <a:pt x="45" y="45"/>
                      </a:lnTo>
                      <a:lnTo>
                        <a:pt x="52" y="37"/>
                      </a:lnTo>
                      <a:lnTo>
                        <a:pt x="53" y="32"/>
                      </a:lnTo>
                      <a:lnTo>
                        <a:pt x="53" y="27"/>
                      </a:lnTo>
                      <a:lnTo>
                        <a:pt x="53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2" name="Freeform 242">
                  <a:extLst>
                    <a:ext uri="{FF2B5EF4-FFF2-40B4-BE49-F238E27FC236}">
                      <a16:creationId xmlns:a16="http://schemas.microsoft.com/office/drawing/2014/main" id="{7AFDB4E3-816F-44DE-AFAC-CE4F9B7DFC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2" y="333"/>
                  <a:ext cx="54" cy="53"/>
                </a:xfrm>
                <a:custGeom>
                  <a:avLst/>
                  <a:gdLst>
                    <a:gd name="T0" fmla="*/ 54 w 54"/>
                    <a:gd name="T1" fmla="*/ 26 h 53"/>
                    <a:gd name="T2" fmla="*/ 54 w 54"/>
                    <a:gd name="T3" fmla="*/ 26 h 53"/>
                    <a:gd name="T4" fmla="*/ 54 w 54"/>
                    <a:gd name="T5" fmla="*/ 21 h 53"/>
                    <a:gd name="T6" fmla="*/ 52 w 54"/>
                    <a:gd name="T7" fmla="*/ 16 h 53"/>
                    <a:gd name="T8" fmla="*/ 45 w 54"/>
                    <a:gd name="T9" fmla="*/ 8 h 53"/>
                    <a:gd name="T10" fmla="*/ 37 w 54"/>
                    <a:gd name="T11" fmla="*/ 1 h 53"/>
                    <a:gd name="T12" fmla="*/ 32 w 54"/>
                    <a:gd name="T13" fmla="*/ 0 h 53"/>
                    <a:gd name="T14" fmla="*/ 27 w 54"/>
                    <a:gd name="T15" fmla="*/ 0 h 53"/>
                    <a:gd name="T16" fmla="*/ 27 w 54"/>
                    <a:gd name="T17" fmla="*/ 0 h 53"/>
                    <a:gd name="T18" fmla="*/ 22 w 54"/>
                    <a:gd name="T19" fmla="*/ 0 h 53"/>
                    <a:gd name="T20" fmla="*/ 17 w 54"/>
                    <a:gd name="T21" fmla="*/ 1 h 53"/>
                    <a:gd name="T22" fmla="*/ 8 w 54"/>
                    <a:gd name="T23" fmla="*/ 8 h 53"/>
                    <a:gd name="T24" fmla="*/ 2 w 54"/>
                    <a:gd name="T25" fmla="*/ 16 h 53"/>
                    <a:gd name="T26" fmla="*/ 0 w 54"/>
                    <a:gd name="T27" fmla="*/ 21 h 53"/>
                    <a:gd name="T28" fmla="*/ 0 w 54"/>
                    <a:gd name="T29" fmla="*/ 26 h 53"/>
                    <a:gd name="T30" fmla="*/ 0 w 54"/>
                    <a:gd name="T31" fmla="*/ 26 h 53"/>
                    <a:gd name="T32" fmla="*/ 0 w 54"/>
                    <a:gd name="T33" fmla="*/ 31 h 53"/>
                    <a:gd name="T34" fmla="*/ 2 w 54"/>
                    <a:gd name="T35" fmla="*/ 37 h 53"/>
                    <a:gd name="T36" fmla="*/ 8 w 54"/>
                    <a:gd name="T37" fmla="*/ 45 h 53"/>
                    <a:gd name="T38" fmla="*/ 17 w 54"/>
                    <a:gd name="T39" fmla="*/ 52 h 53"/>
                    <a:gd name="T40" fmla="*/ 22 w 54"/>
                    <a:gd name="T41" fmla="*/ 53 h 53"/>
                    <a:gd name="T42" fmla="*/ 27 w 54"/>
                    <a:gd name="T43" fmla="*/ 53 h 53"/>
                    <a:gd name="T44" fmla="*/ 27 w 54"/>
                    <a:gd name="T45" fmla="*/ 53 h 53"/>
                    <a:gd name="T46" fmla="*/ 32 w 54"/>
                    <a:gd name="T47" fmla="*/ 53 h 53"/>
                    <a:gd name="T48" fmla="*/ 37 w 54"/>
                    <a:gd name="T49" fmla="*/ 52 h 53"/>
                    <a:gd name="T50" fmla="*/ 45 w 54"/>
                    <a:gd name="T51" fmla="*/ 45 h 53"/>
                    <a:gd name="T52" fmla="*/ 52 w 54"/>
                    <a:gd name="T53" fmla="*/ 37 h 53"/>
                    <a:gd name="T54" fmla="*/ 54 w 54"/>
                    <a:gd name="T55" fmla="*/ 31 h 53"/>
                    <a:gd name="T56" fmla="*/ 54 w 54"/>
                    <a:gd name="T57" fmla="*/ 26 h 53"/>
                    <a:gd name="T58" fmla="*/ 54 w 54"/>
                    <a:gd name="T59" fmla="*/ 26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3">
                      <a:moveTo>
                        <a:pt x="54" y="26"/>
                      </a:moveTo>
                      <a:lnTo>
                        <a:pt x="54" y="26"/>
                      </a:lnTo>
                      <a:lnTo>
                        <a:pt x="54" y="21"/>
                      </a:lnTo>
                      <a:lnTo>
                        <a:pt x="52" y="16"/>
                      </a:lnTo>
                      <a:lnTo>
                        <a:pt x="45" y="8"/>
                      </a:lnTo>
                      <a:lnTo>
                        <a:pt x="37" y="1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2" y="0"/>
                      </a:lnTo>
                      <a:lnTo>
                        <a:pt x="17" y="1"/>
                      </a:lnTo>
                      <a:lnTo>
                        <a:pt x="8" y="8"/>
                      </a:lnTo>
                      <a:lnTo>
                        <a:pt x="2" y="16"/>
                      </a:lnTo>
                      <a:lnTo>
                        <a:pt x="0" y="21"/>
                      </a:lnTo>
                      <a:lnTo>
                        <a:pt x="0" y="26"/>
                      </a:lnTo>
                      <a:lnTo>
                        <a:pt x="0" y="26"/>
                      </a:lnTo>
                      <a:lnTo>
                        <a:pt x="0" y="31"/>
                      </a:lnTo>
                      <a:lnTo>
                        <a:pt x="2" y="37"/>
                      </a:lnTo>
                      <a:lnTo>
                        <a:pt x="8" y="45"/>
                      </a:lnTo>
                      <a:lnTo>
                        <a:pt x="17" y="52"/>
                      </a:lnTo>
                      <a:lnTo>
                        <a:pt x="22" y="53"/>
                      </a:lnTo>
                      <a:lnTo>
                        <a:pt x="27" y="53"/>
                      </a:lnTo>
                      <a:lnTo>
                        <a:pt x="27" y="53"/>
                      </a:lnTo>
                      <a:lnTo>
                        <a:pt x="32" y="53"/>
                      </a:lnTo>
                      <a:lnTo>
                        <a:pt x="37" y="52"/>
                      </a:lnTo>
                      <a:lnTo>
                        <a:pt x="45" y="45"/>
                      </a:lnTo>
                      <a:lnTo>
                        <a:pt x="52" y="37"/>
                      </a:lnTo>
                      <a:lnTo>
                        <a:pt x="54" y="31"/>
                      </a:lnTo>
                      <a:lnTo>
                        <a:pt x="54" y="26"/>
                      </a:lnTo>
                      <a:lnTo>
                        <a:pt x="54" y="2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3" name="Freeform 243">
                  <a:extLst>
                    <a:ext uri="{FF2B5EF4-FFF2-40B4-BE49-F238E27FC236}">
                      <a16:creationId xmlns:a16="http://schemas.microsoft.com/office/drawing/2014/main" id="{2C6DFF01-BE75-4992-B2F0-3CC8FE477C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5" y="359"/>
                  <a:ext cx="53" cy="54"/>
                </a:xfrm>
                <a:custGeom>
                  <a:avLst/>
                  <a:gdLst>
                    <a:gd name="T0" fmla="*/ 53 w 53"/>
                    <a:gd name="T1" fmla="*/ 27 h 54"/>
                    <a:gd name="T2" fmla="*/ 53 w 53"/>
                    <a:gd name="T3" fmla="*/ 27 h 54"/>
                    <a:gd name="T4" fmla="*/ 53 w 53"/>
                    <a:gd name="T5" fmla="*/ 22 h 54"/>
                    <a:gd name="T6" fmla="*/ 52 w 53"/>
                    <a:gd name="T7" fmla="*/ 17 h 54"/>
                    <a:gd name="T8" fmla="*/ 45 w 53"/>
                    <a:gd name="T9" fmla="*/ 9 h 54"/>
                    <a:gd name="T10" fmla="*/ 37 w 53"/>
                    <a:gd name="T11" fmla="*/ 2 h 54"/>
                    <a:gd name="T12" fmla="*/ 32 w 53"/>
                    <a:gd name="T13" fmla="*/ 0 h 54"/>
                    <a:gd name="T14" fmla="*/ 27 w 53"/>
                    <a:gd name="T15" fmla="*/ 0 h 54"/>
                    <a:gd name="T16" fmla="*/ 27 w 53"/>
                    <a:gd name="T17" fmla="*/ 0 h 54"/>
                    <a:gd name="T18" fmla="*/ 21 w 53"/>
                    <a:gd name="T19" fmla="*/ 0 h 54"/>
                    <a:gd name="T20" fmla="*/ 16 w 53"/>
                    <a:gd name="T21" fmla="*/ 2 h 54"/>
                    <a:gd name="T22" fmla="*/ 8 w 53"/>
                    <a:gd name="T23" fmla="*/ 9 h 54"/>
                    <a:gd name="T24" fmla="*/ 1 w 53"/>
                    <a:gd name="T25" fmla="*/ 17 h 54"/>
                    <a:gd name="T26" fmla="*/ 0 w 53"/>
                    <a:gd name="T27" fmla="*/ 22 h 54"/>
                    <a:gd name="T28" fmla="*/ 0 w 53"/>
                    <a:gd name="T29" fmla="*/ 27 h 54"/>
                    <a:gd name="T30" fmla="*/ 0 w 53"/>
                    <a:gd name="T31" fmla="*/ 27 h 54"/>
                    <a:gd name="T32" fmla="*/ 0 w 53"/>
                    <a:gd name="T33" fmla="*/ 32 h 54"/>
                    <a:gd name="T34" fmla="*/ 1 w 53"/>
                    <a:gd name="T35" fmla="*/ 37 h 54"/>
                    <a:gd name="T36" fmla="*/ 8 w 53"/>
                    <a:gd name="T37" fmla="*/ 46 h 54"/>
                    <a:gd name="T38" fmla="*/ 16 w 53"/>
                    <a:gd name="T39" fmla="*/ 53 h 54"/>
                    <a:gd name="T40" fmla="*/ 21 w 53"/>
                    <a:gd name="T41" fmla="*/ 54 h 54"/>
                    <a:gd name="T42" fmla="*/ 27 w 53"/>
                    <a:gd name="T43" fmla="*/ 54 h 54"/>
                    <a:gd name="T44" fmla="*/ 27 w 53"/>
                    <a:gd name="T45" fmla="*/ 54 h 54"/>
                    <a:gd name="T46" fmla="*/ 32 w 53"/>
                    <a:gd name="T47" fmla="*/ 54 h 54"/>
                    <a:gd name="T48" fmla="*/ 37 w 53"/>
                    <a:gd name="T49" fmla="*/ 53 h 54"/>
                    <a:gd name="T50" fmla="*/ 45 w 53"/>
                    <a:gd name="T51" fmla="*/ 46 h 54"/>
                    <a:gd name="T52" fmla="*/ 52 w 53"/>
                    <a:gd name="T53" fmla="*/ 37 h 54"/>
                    <a:gd name="T54" fmla="*/ 53 w 53"/>
                    <a:gd name="T55" fmla="*/ 32 h 54"/>
                    <a:gd name="T56" fmla="*/ 53 w 53"/>
                    <a:gd name="T57" fmla="*/ 27 h 54"/>
                    <a:gd name="T58" fmla="*/ 53 w 53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3" h="54">
                      <a:moveTo>
                        <a:pt x="53" y="27"/>
                      </a:moveTo>
                      <a:lnTo>
                        <a:pt x="53" y="27"/>
                      </a:lnTo>
                      <a:lnTo>
                        <a:pt x="53" y="22"/>
                      </a:lnTo>
                      <a:lnTo>
                        <a:pt x="52" y="17"/>
                      </a:lnTo>
                      <a:lnTo>
                        <a:pt x="45" y="9"/>
                      </a:lnTo>
                      <a:lnTo>
                        <a:pt x="37" y="2"/>
                      </a:lnTo>
                      <a:lnTo>
                        <a:pt x="3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21" y="0"/>
                      </a:lnTo>
                      <a:lnTo>
                        <a:pt x="16" y="2"/>
                      </a:lnTo>
                      <a:lnTo>
                        <a:pt x="8" y="9"/>
                      </a:lnTo>
                      <a:lnTo>
                        <a:pt x="1" y="17"/>
                      </a:lnTo>
                      <a:lnTo>
                        <a:pt x="0" y="22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0" y="32"/>
                      </a:lnTo>
                      <a:lnTo>
                        <a:pt x="1" y="37"/>
                      </a:lnTo>
                      <a:lnTo>
                        <a:pt x="8" y="46"/>
                      </a:lnTo>
                      <a:lnTo>
                        <a:pt x="16" y="53"/>
                      </a:lnTo>
                      <a:lnTo>
                        <a:pt x="21" y="54"/>
                      </a:lnTo>
                      <a:lnTo>
                        <a:pt x="27" y="54"/>
                      </a:lnTo>
                      <a:lnTo>
                        <a:pt x="27" y="54"/>
                      </a:lnTo>
                      <a:lnTo>
                        <a:pt x="32" y="54"/>
                      </a:lnTo>
                      <a:lnTo>
                        <a:pt x="37" y="53"/>
                      </a:lnTo>
                      <a:lnTo>
                        <a:pt x="45" y="46"/>
                      </a:lnTo>
                      <a:lnTo>
                        <a:pt x="52" y="37"/>
                      </a:lnTo>
                      <a:lnTo>
                        <a:pt x="53" y="32"/>
                      </a:lnTo>
                      <a:lnTo>
                        <a:pt x="53" y="27"/>
                      </a:lnTo>
                      <a:lnTo>
                        <a:pt x="53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4" name="Freeform 244">
                  <a:extLst>
                    <a:ext uri="{FF2B5EF4-FFF2-40B4-BE49-F238E27FC236}">
                      <a16:creationId xmlns:a16="http://schemas.microsoft.com/office/drawing/2014/main" id="{CA947439-D24C-46A9-B2AE-9C250C0B6C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7" y="427"/>
                  <a:ext cx="54" cy="53"/>
                </a:xfrm>
                <a:custGeom>
                  <a:avLst/>
                  <a:gdLst>
                    <a:gd name="T0" fmla="*/ 0 w 54"/>
                    <a:gd name="T1" fmla="*/ 26 h 53"/>
                    <a:gd name="T2" fmla="*/ 0 w 54"/>
                    <a:gd name="T3" fmla="*/ 26 h 53"/>
                    <a:gd name="T4" fmla="*/ 0 w 54"/>
                    <a:gd name="T5" fmla="*/ 21 h 53"/>
                    <a:gd name="T6" fmla="*/ 2 w 54"/>
                    <a:gd name="T7" fmla="*/ 16 h 53"/>
                    <a:gd name="T8" fmla="*/ 9 w 54"/>
                    <a:gd name="T9" fmla="*/ 8 h 53"/>
                    <a:gd name="T10" fmla="*/ 17 w 54"/>
                    <a:gd name="T11" fmla="*/ 1 h 53"/>
                    <a:gd name="T12" fmla="*/ 22 w 54"/>
                    <a:gd name="T13" fmla="*/ 0 h 53"/>
                    <a:gd name="T14" fmla="*/ 27 w 54"/>
                    <a:gd name="T15" fmla="*/ 0 h 53"/>
                    <a:gd name="T16" fmla="*/ 27 w 54"/>
                    <a:gd name="T17" fmla="*/ 0 h 53"/>
                    <a:gd name="T18" fmla="*/ 32 w 54"/>
                    <a:gd name="T19" fmla="*/ 0 h 53"/>
                    <a:gd name="T20" fmla="*/ 37 w 54"/>
                    <a:gd name="T21" fmla="*/ 1 h 53"/>
                    <a:gd name="T22" fmla="*/ 46 w 54"/>
                    <a:gd name="T23" fmla="*/ 8 h 53"/>
                    <a:gd name="T24" fmla="*/ 52 w 54"/>
                    <a:gd name="T25" fmla="*/ 16 h 53"/>
                    <a:gd name="T26" fmla="*/ 54 w 54"/>
                    <a:gd name="T27" fmla="*/ 21 h 53"/>
                    <a:gd name="T28" fmla="*/ 54 w 54"/>
                    <a:gd name="T29" fmla="*/ 26 h 53"/>
                    <a:gd name="T30" fmla="*/ 54 w 54"/>
                    <a:gd name="T31" fmla="*/ 26 h 53"/>
                    <a:gd name="T32" fmla="*/ 54 w 54"/>
                    <a:gd name="T33" fmla="*/ 32 h 53"/>
                    <a:gd name="T34" fmla="*/ 52 w 54"/>
                    <a:gd name="T35" fmla="*/ 37 h 53"/>
                    <a:gd name="T36" fmla="*/ 46 w 54"/>
                    <a:gd name="T37" fmla="*/ 45 h 53"/>
                    <a:gd name="T38" fmla="*/ 37 w 54"/>
                    <a:gd name="T39" fmla="*/ 52 h 53"/>
                    <a:gd name="T40" fmla="*/ 32 w 54"/>
                    <a:gd name="T41" fmla="*/ 53 h 53"/>
                    <a:gd name="T42" fmla="*/ 27 w 54"/>
                    <a:gd name="T43" fmla="*/ 53 h 53"/>
                    <a:gd name="T44" fmla="*/ 27 w 54"/>
                    <a:gd name="T45" fmla="*/ 53 h 53"/>
                    <a:gd name="T46" fmla="*/ 22 w 54"/>
                    <a:gd name="T47" fmla="*/ 53 h 53"/>
                    <a:gd name="T48" fmla="*/ 17 w 54"/>
                    <a:gd name="T49" fmla="*/ 52 h 53"/>
                    <a:gd name="T50" fmla="*/ 9 w 54"/>
                    <a:gd name="T51" fmla="*/ 45 h 53"/>
                    <a:gd name="T52" fmla="*/ 2 w 54"/>
                    <a:gd name="T53" fmla="*/ 37 h 53"/>
                    <a:gd name="T54" fmla="*/ 0 w 54"/>
                    <a:gd name="T55" fmla="*/ 32 h 53"/>
                    <a:gd name="T56" fmla="*/ 0 w 54"/>
                    <a:gd name="T57" fmla="*/ 26 h 53"/>
                    <a:gd name="T58" fmla="*/ 0 w 54"/>
                    <a:gd name="T59" fmla="*/ 26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3">
                      <a:moveTo>
                        <a:pt x="0" y="26"/>
                      </a:moveTo>
                      <a:lnTo>
                        <a:pt x="0" y="26"/>
                      </a:lnTo>
                      <a:lnTo>
                        <a:pt x="0" y="21"/>
                      </a:lnTo>
                      <a:lnTo>
                        <a:pt x="2" y="16"/>
                      </a:lnTo>
                      <a:lnTo>
                        <a:pt x="9" y="8"/>
                      </a:lnTo>
                      <a:lnTo>
                        <a:pt x="17" y="1"/>
                      </a:lnTo>
                      <a:lnTo>
                        <a:pt x="2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32" y="0"/>
                      </a:lnTo>
                      <a:lnTo>
                        <a:pt x="37" y="1"/>
                      </a:lnTo>
                      <a:lnTo>
                        <a:pt x="46" y="8"/>
                      </a:lnTo>
                      <a:lnTo>
                        <a:pt x="52" y="16"/>
                      </a:lnTo>
                      <a:lnTo>
                        <a:pt x="54" y="21"/>
                      </a:lnTo>
                      <a:lnTo>
                        <a:pt x="54" y="26"/>
                      </a:lnTo>
                      <a:lnTo>
                        <a:pt x="54" y="26"/>
                      </a:lnTo>
                      <a:lnTo>
                        <a:pt x="54" y="32"/>
                      </a:lnTo>
                      <a:lnTo>
                        <a:pt x="52" y="37"/>
                      </a:lnTo>
                      <a:lnTo>
                        <a:pt x="46" y="45"/>
                      </a:lnTo>
                      <a:lnTo>
                        <a:pt x="37" y="52"/>
                      </a:lnTo>
                      <a:lnTo>
                        <a:pt x="32" y="53"/>
                      </a:lnTo>
                      <a:lnTo>
                        <a:pt x="27" y="53"/>
                      </a:lnTo>
                      <a:lnTo>
                        <a:pt x="27" y="53"/>
                      </a:lnTo>
                      <a:lnTo>
                        <a:pt x="22" y="53"/>
                      </a:lnTo>
                      <a:lnTo>
                        <a:pt x="17" y="52"/>
                      </a:lnTo>
                      <a:lnTo>
                        <a:pt x="9" y="45"/>
                      </a:lnTo>
                      <a:lnTo>
                        <a:pt x="2" y="37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5" name="Freeform 245">
                  <a:extLst>
                    <a:ext uri="{FF2B5EF4-FFF2-40B4-BE49-F238E27FC236}">
                      <a16:creationId xmlns:a16="http://schemas.microsoft.com/office/drawing/2014/main" id="{9B2ED348-C254-4FBE-94CC-F1ECA74CF9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7" y="507"/>
                  <a:ext cx="54" cy="54"/>
                </a:xfrm>
                <a:custGeom>
                  <a:avLst/>
                  <a:gdLst>
                    <a:gd name="T0" fmla="*/ 0 w 54"/>
                    <a:gd name="T1" fmla="*/ 27 h 54"/>
                    <a:gd name="T2" fmla="*/ 0 w 54"/>
                    <a:gd name="T3" fmla="*/ 27 h 54"/>
                    <a:gd name="T4" fmla="*/ 0 w 54"/>
                    <a:gd name="T5" fmla="*/ 22 h 54"/>
                    <a:gd name="T6" fmla="*/ 2 w 54"/>
                    <a:gd name="T7" fmla="*/ 17 h 54"/>
                    <a:gd name="T8" fmla="*/ 9 w 54"/>
                    <a:gd name="T9" fmla="*/ 9 h 54"/>
                    <a:gd name="T10" fmla="*/ 17 w 54"/>
                    <a:gd name="T11" fmla="*/ 2 h 54"/>
                    <a:gd name="T12" fmla="*/ 22 w 54"/>
                    <a:gd name="T13" fmla="*/ 0 h 54"/>
                    <a:gd name="T14" fmla="*/ 27 w 54"/>
                    <a:gd name="T15" fmla="*/ 0 h 54"/>
                    <a:gd name="T16" fmla="*/ 27 w 54"/>
                    <a:gd name="T17" fmla="*/ 0 h 54"/>
                    <a:gd name="T18" fmla="*/ 32 w 54"/>
                    <a:gd name="T19" fmla="*/ 0 h 54"/>
                    <a:gd name="T20" fmla="*/ 37 w 54"/>
                    <a:gd name="T21" fmla="*/ 2 h 54"/>
                    <a:gd name="T22" fmla="*/ 46 w 54"/>
                    <a:gd name="T23" fmla="*/ 9 h 54"/>
                    <a:gd name="T24" fmla="*/ 52 w 54"/>
                    <a:gd name="T25" fmla="*/ 17 h 54"/>
                    <a:gd name="T26" fmla="*/ 54 w 54"/>
                    <a:gd name="T27" fmla="*/ 22 h 54"/>
                    <a:gd name="T28" fmla="*/ 54 w 54"/>
                    <a:gd name="T29" fmla="*/ 27 h 54"/>
                    <a:gd name="T30" fmla="*/ 54 w 54"/>
                    <a:gd name="T31" fmla="*/ 27 h 54"/>
                    <a:gd name="T32" fmla="*/ 54 w 54"/>
                    <a:gd name="T33" fmla="*/ 32 h 54"/>
                    <a:gd name="T34" fmla="*/ 52 w 54"/>
                    <a:gd name="T35" fmla="*/ 37 h 54"/>
                    <a:gd name="T36" fmla="*/ 46 w 54"/>
                    <a:gd name="T37" fmla="*/ 46 h 54"/>
                    <a:gd name="T38" fmla="*/ 37 w 54"/>
                    <a:gd name="T39" fmla="*/ 52 h 54"/>
                    <a:gd name="T40" fmla="*/ 32 w 54"/>
                    <a:gd name="T41" fmla="*/ 54 h 54"/>
                    <a:gd name="T42" fmla="*/ 27 w 54"/>
                    <a:gd name="T43" fmla="*/ 54 h 54"/>
                    <a:gd name="T44" fmla="*/ 27 w 54"/>
                    <a:gd name="T45" fmla="*/ 54 h 54"/>
                    <a:gd name="T46" fmla="*/ 22 w 54"/>
                    <a:gd name="T47" fmla="*/ 54 h 54"/>
                    <a:gd name="T48" fmla="*/ 17 w 54"/>
                    <a:gd name="T49" fmla="*/ 52 h 54"/>
                    <a:gd name="T50" fmla="*/ 9 w 54"/>
                    <a:gd name="T51" fmla="*/ 46 h 54"/>
                    <a:gd name="T52" fmla="*/ 2 w 54"/>
                    <a:gd name="T53" fmla="*/ 37 h 54"/>
                    <a:gd name="T54" fmla="*/ 0 w 54"/>
                    <a:gd name="T55" fmla="*/ 32 h 54"/>
                    <a:gd name="T56" fmla="*/ 0 w 54"/>
                    <a:gd name="T57" fmla="*/ 27 h 54"/>
                    <a:gd name="T58" fmla="*/ 0 w 54"/>
                    <a:gd name="T59" fmla="*/ 2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54">
                      <a:moveTo>
                        <a:pt x="0" y="27"/>
                      </a:moveTo>
                      <a:lnTo>
                        <a:pt x="0" y="27"/>
                      </a:lnTo>
                      <a:lnTo>
                        <a:pt x="0" y="22"/>
                      </a:lnTo>
                      <a:lnTo>
                        <a:pt x="2" y="17"/>
                      </a:lnTo>
                      <a:lnTo>
                        <a:pt x="9" y="9"/>
                      </a:lnTo>
                      <a:lnTo>
                        <a:pt x="17" y="2"/>
                      </a:lnTo>
                      <a:lnTo>
                        <a:pt x="22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32" y="0"/>
                      </a:lnTo>
                      <a:lnTo>
                        <a:pt x="37" y="2"/>
                      </a:lnTo>
                      <a:lnTo>
                        <a:pt x="46" y="9"/>
                      </a:lnTo>
                      <a:lnTo>
                        <a:pt x="52" y="17"/>
                      </a:lnTo>
                      <a:lnTo>
                        <a:pt x="54" y="22"/>
                      </a:lnTo>
                      <a:lnTo>
                        <a:pt x="54" y="27"/>
                      </a:lnTo>
                      <a:lnTo>
                        <a:pt x="54" y="27"/>
                      </a:lnTo>
                      <a:lnTo>
                        <a:pt x="54" y="32"/>
                      </a:lnTo>
                      <a:lnTo>
                        <a:pt x="52" y="37"/>
                      </a:lnTo>
                      <a:lnTo>
                        <a:pt x="46" y="46"/>
                      </a:lnTo>
                      <a:lnTo>
                        <a:pt x="37" y="52"/>
                      </a:lnTo>
                      <a:lnTo>
                        <a:pt x="32" y="54"/>
                      </a:lnTo>
                      <a:lnTo>
                        <a:pt x="27" y="54"/>
                      </a:lnTo>
                      <a:lnTo>
                        <a:pt x="27" y="54"/>
                      </a:lnTo>
                      <a:lnTo>
                        <a:pt x="22" y="54"/>
                      </a:lnTo>
                      <a:lnTo>
                        <a:pt x="17" y="52"/>
                      </a:lnTo>
                      <a:lnTo>
                        <a:pt x="9" y="46"/>
                      </a:lnTo>
                      <a:lnTo>
                        <a:pt x="2" y="37"/>
                      </a:lnTo>
                      <a:lnTo>
                        <a:pt x="0" y="32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6" name="Freeform 246">
                  <a:extLst>
                    <a:ext uri="{FF2B5EF4-FFF2-40B4-BE49-F238E27FC236}">
                      <a16:creationId xmlns:a16="http://schemas.microsoft.com/office/drawing/2014/main" id="{42FB5100-C306-4DAF-8AD2-4DC4CAC728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1" y="568"/>
                  <a:ext cx="67" cy="67"/>
                </a:xfrm>
                <a:custGeom>
                  <a:avLst/>
                  <a:gdLst>
                    <a:gd name="T0" fmla="*/ 0 w 67"/>
                    <a:gd name="T1" fmla="*/ 33 h 67"/>
                    <a:gd name="T2" fmla="*/ 0 w 67"/>
                    <a:gd name="T3" fmla="*/ 33 h 67"/>
                    <a:gd name="T4" fmla="*/ 0 w 67"/>
                    <a:gd name="T5" fmla="*/ 27 h 67"/>
                    <a:gd name="T6" fmla="*/ 3 w 67"/>
                    <a:gd name="T7" fmla="*/ 20 h 67"/>
                    <a:gd name="T8" fmla="*/ 5 w 67"/>
                    <a:gd name="T9" fmla="*/ 15 h 67"/>
                    <a:gd name="T10" fmla="*/ 10 w 67"/>
                    <a:gd name="T11" fmla="*/ 10 h 67"/>
                    <a:gd name="T12" fmla="*/ 15 w 67"/>
                    <a:gd name="T13" fmla="*/ 5 h 67"/>
                    <a:gd name="T14" fmla="*/ 20 w 67"/>
                    <a:gd name="T15" fmla="*/ 3 h 67"/>
                    <a:gd name="T16" fmla="*/ 26 w 67"/>
                    <a:gd name="T17" fmla="*/ 0 h 67"/>
                    <a:gd name="T18" fmla="*/ 33 w 67"/>
                    <a:gd name="T19" fmla="*/ 0 h 67"/>
                    <a:gd name="T20" fmla="*/ 33 w 67"/>
                    <a:gd name="T21" fmla="*/ 0 h 67"/>
                    <a:gd name="T22" fmla="*/ 40 w 67"/>
                    <a:gd name="T23" fmla="*/ 0 h 67"/>
                    <a:gd name="T24" fmla="*/ 47 w 67"/>
                    <a:gd name="T25" fmla="*/ 3 h 67"/>
                    <a:gd name="T26" fmla="*/ 52 w 67"/>
                    <a:gd name="T27" fmla="*/ 5 h 67"/>
                    <a:gd name="T28" fmla="*/ 57 w 67"/>
                    <a:gd name="T29" fmla="*/ 10 h 67"/>
                    <a:gd name="T30" fmla="*/ 62 w 67"/>
                    <a:gd name="T31" fmla="*/ 15 h 67"/>
                    <a:gd name="T32" fmla="*/ 63 w 67"/>
                    <a:gd name="T33" fmla="*/ 20 h 67"/>
                    <a:gd name="T34" fmla="*/ 67 w 67"/>
                    <a:gd name="T35" fmla="*/ 27 h 67"/>
                    <a:gd name="T36" fmla="*/ 67 w 67"/>
                    <a:gd name="T37" fmla="*/ 33 h 67"/>
                    <a:gd name="T38" fmla="*/ 67 w 67"/>
                    <a:gd name="T39" fmla="*/ 33 h 67"/>
                    <a:gd name="T40" fmla="*/ 67 w 67"/>
                    <a:gd name="T41" fmla="*/ 40 h 67"/>
                    <a:gd name="T42" fmla="*/ 63 w 67"/>
                    <a:gd name="T43" fmla="*/ 47 h 67"/>
                    <a:gd name="T44" fmla="*/ 62 w 67"/>
                    <a:gd name="T45" fmla="*/ 52 h 67"/>
                    <a:gd name="T46" fmla="*/ 57 w 67"/>
                    <a:gd name="T47" fmla="*/ 57 h 67"/>
                    <a:gd name="T48" fmla="*/ 52 w 67"/>
                    <a:gd name="T49" fmla="*/ 62 h 67"/>
                    <a:gd name="T50" fmla="*/ 47 w 67"/>
                    <a:gd name="T51" fmla="*/ 64 h 67"/>
                    <a:gd name="T52" fmla="*/ 40 w 67"/>
                    <a:gd name="T53" fmla="*/ 67 h 67"/>
                    <a:gd name="T54" fmla="*/ 33 w 67"/>
                    <a:gd name="T55" fmla="*/ 67 h 67"/>
                    <a:gd name="T56" fmla="*/ 33 w 67"/>
                    <a:gd name="T57" fmla="*/ 67 h 67"/>
                    <a:gd name="T58" fmla="*/ 26 w 67"/>
                    <a:gd name="T59" fmla="*/ 67 h 67"/>
                    <a:gd name="T60" fmla="*/ 20 w 67"/>
                    <a:gd name="T61" fmla="*/ 64 h 67"/>
                    <a:gd name="T62" fmla="*/ 15 w 67"/>
                    <a:gd name="T63" fmla="*/ 62 h 67"/>
                    <a:gd name="T64" fmla="*/ 10 w 67"/>
                    <a:gd name="T65" fmla="*/ 57 h 67"/>
                    <a:gd name="T66" fmla="*/ 5 w 67"/>
                    <a:gd name="T67" fmla="*/ 52 h 67"/>
                    <a:gd name="T68" fmla="*/ 3 w 67"/>
                    <a:gd name="T69" fmla="*/ 47 h 67"/>
                    <a:gd name="T70" fmla="*/ 0 w 67"/>
                    <a:gd name="T71" fmla="*/ 40 h 67"/>
                    <a:gd name="T72" fmla="*/ 0 w 67"/>
                    <a:gd name="T73" fmla="*/ 33 h 67"/>
                    <a:gd name="T74" fmla="*/ 0 w 67"/>
                    <a:gd name="T75" fmla="*/ 33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7" h="67">
                      <a:moveTo>
                        <a:pt x="0" y="33"/>
                      </a:moveTo>
                      <a:lnTo>
                        <a:pt x="0" y="33"/>
                      </a:lnTo>
                      <a:lnTo>
                        <a:pt x="0" y="27"/>
                      </a:lnTo>
                      <a:lnTo>
                        <a:pt x="3" y="20"/>
                      </a:lnTo>
                      <a:lnTo>
                        <a:pt x="5" y="15"/>
                      </a:lnTo>
                      <a:lnTo>
                        <a:pt x="10" y="10"/>
                      </a:lnTo>
                      <a:lnTo>
                        <a:pt x="15" y="5"/>
                      </a:lnTo>
                      <a:lnTo>
                        <a:pt x="20" y="3"/>
                      </a:lnTo>
                      <a:lnTo>
                        <a:pt x="26" y="0"/>
                      </a:lnTo>
                      <a:lnTo>
                        <a:pt x="33" y="0"/>
                      </a:lnTo>
                      <a:lnTo>
                        <a:pt x="33" y="0"/>
                      </a:lnTo>
                      <a:lnTo>
                        <a:pt x="40" y="0"/>
                      </a:lnTo>
                      <a:lnTo>
                        <a:pt x="47" y="3"/>
                      </a:lnTo>
                      <a:lnTo>
                        <a:pt x="52" y="5"/>
                      </a:lnTo>
                      <a:lnTo>
                        <a:pt x="57" y="10"/>
                      </a:lnTo>
                      <a:lnTo>
                        <a:pt x="62" y="15"/>
                      </a:lnTo>
                      <a:lnTo>
                        <a:pt x="63" y="20"/>
                      </a:lnTo>
                      <a:lnTo>
                        <a:pt x="67" y="27"/>
                      </a:lnTo>
                      <a:lnTo>
                        <a:pt x="67" y="33"/>
                      </a:lnTo>
                      <a:lnTo>
                        <a:pt x="67" y="33"/>
                      </a:lnTo>
                      <a:lnTo>
                        <a:pt x="67" y="40"/>
                      </a:lnTo>
                      <a:lnTo>
                        <a:pt x="63" y="47"/>
                      </a:lnTo>
                      <a:lnTo>
                        <a:pt x="62" y="52"/>
                      </a:lnTo>
                      <a:lnTo>
                        <a:pt x="57" y="57"/>
                      </a:lnTo>
                      <a:lnTo>
                        <a:pt x="52" y="62"/>
                      </a:lnTo>
                      <a:lnTo>
                        <a:pt x="47" y="64"/>
                      </a:lnTo>
                      <a:lnTo>
                        <a:pt x="40" y="67"/>
                      </a:lnTo>
                      <a:lnTo>
                        <a:pt x="33" y="67"/>
                      </a:lnTo>
                      <a:lnTo>
                        <a:pt x="33" y="67"/>
                      </a:lnTo>
                      <a:lnTo>
                        <a:pt x="26" y="67"/>
                      </a:lnTo>
                      <a:lnTo>
                        <a:pt x="20" y="64"/>
                      </a:lnTo>
                      <a:lnTo>
                        <a:pt x="15" y="62"/>
                      </a:lnTo>
                      <a:lnTo>
                        <a:pt x="10" y="57"/>
                      </a:lnTo>
                      <a:lnTo>
                        <a:pt x="5" y="52"/>
                      </a:lnTo>
                      <a:lnTo>
                        <a:pt x="3" y="47"/>
                      </a:lnTo>
                      <a:lnTo>
                        <a:pt x="0" y="40"/>
                      </a:lnTo>
                      <a:lnTo>
                        <a:pt x="0" y="33"/>
                      </a:lnTo>
                      <a:lnTo>
                        <a:pt x="0" y="3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7" name="Freeform 247">
                  <a:extLst>
                    <a:ext uri="{FF2B5EF4-FFF2-40B4-BE49-F238E27FC236}">
                      <a16:creationId xmlns:a16="http://schemas.microsoft.com/office/drawing/2014/main" id="{03146F75-867A-48D4-A6B7-A6089363EB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642"/>
                  <a:ext cx="94" cy="94"/>
                </a:xfrm>
                <a:custGeom>
                  <a:avLst/>
                  <a:gdLst>
                    <a:gd name="T0" fmla="*/ 0 w 94"/>
                    <a:gd name="T1" fmla="*/ 47 h 94"/>
                    <a:gd name="T2" fmla="*/ 0 w 94"/>
                    <a:gd name="T3" fmla="*/ 47 h 94"/>
                    <a:gd name="T4" fmla="*/ 2 w 94"/>
                    <a:gd name="T5" fmla="*/ 37 h 94"/>
                    <a:gd name="T6" fmla="*/ 3 w 94"/>
                    <a:gd name="T7" fmla="*/ 28 h 94"/>
                    <a:gd name="T8" fmla="*/ 8 w 94"/>
                    <a:gd name="T9" fmla="*/ 20 h 94"/>
                    <a:gd name="T10" fmla="*/ 14 w 94"/>
                    <a:gd name="T11" fmla="*/ 13 h 94"/>
                    <a:gd name="T12" fmla="*/ 20 w 94"/>
                    <a:gd name="T13" fmla="*/ 8 h 94"/>
                    <a:gd name="T14" fmla="*/ 29 w 94"/>
                    <a:gd name="T15" fmla="*/ 3 h 94"/>
                    <a:gd name="T16" fmla="*/ 37 w 94"/>
                    <a:gd name="T17" fmla="*/ 1 h 94"/>
                    <a:gd name="T18" fmla="*/ 47 w 94"/>
                    <a:gd name="T19" fmla="*/ 0 h 94"/>
                    <a:gd name="T20" fmla="*/ 47 w 94"/>
                    <a:gd name="T21" fmla="*/ 0 h 94"/>
                    <a:gd name="T22" fmla="*/ 57 w 94"/>
                    <a:gd name="T23" fmla="*/ 1 h 94"/>
                    <a:gd name="T24" fmla="*/ 66 w 94"/>
                    <a:gd name="T25" fmla="*/ 3 h 94"/>
                    <a:gd name="T26" fmla="*/ 74 w 94"/>
                    <a:gd name="T27" fmla="*/ 8 h 94"/>
                    <a:gd name="T28" fmla="*/ 81 w 94"/>
                    <a:gd name="T29" fmla="*/ 13 h 94"/>
                    <a:gd name="T30" fmla="*/ 86 w 94"/>
                    <a:gd name="T31" fmla="*/ 20 h 94"/>
                    <a:gd name="T32" fmla="*/ 91 w 94"/>
                    <a:gd name="T33" fmla="*/ 28 h 94"/>
                    <a:gd name="T34" fmla="*/ 92 w 94"/>
                    <a:gd name="T35" fmla="*/ 37 h 94"/>
                    <a:gd name="T36" fmla="*/ 94 w 94"/>
                    <a:gd name="T37" fmla="*/ 47 h 94"/>
                    <a:gd name="T38" fmla="*/ 94 w 94"/>
                    <a:gd name="T39" fmla="*/ 47 h 94"/>
                    <a:gd name="T40" fmla="*/ 92 w 94"/>
                    <a:gd name="T41" fmla="*/ 57 h 94"/>
                    <a:gd name="T42" fmla="*/ 91 w 94"/>
                    <a:gd name="T43" fmla="*/ 65 h 94"/>
                    <a:gd name="T44" fmla="*/ 86 w 94"/>
                    <a:gd name="T45" fmla="*/ 74 h 94"/>
                    <a:gd name="T46" fmla="*/ 81 w 94"/>
                    <a:gd name="T47" fmla="*/ 80 h 94"/>
                    <a:gd name="T48" fmla="*/ 74 w 94"/>
                    <a:gd name="T49" fmla="*/ 85 h 94"/>
                    <a:gd name="T50" fmla="*/ 66 w 94"/>
                    <a:gd name="T51" fmla="*/ 90 h 94"/>
                    <a:gd name="T52" fmla="*/ 57 w 94"/>
                    <a:gd name="T53" fmla="*/ 92 h 94"/>
                    <a:gd name="T54" fmla="*/ 47 w 94"/>
                    <a:gd name="T55" fmla="*/ 94 h 94"/>
                    <a:gd name="T56" fmla="*/ 47 w 94"/>
                    <a:gd name="T57" fmla="*/ 94 h 94"/>
                    <a:gd name="T58" fmla="*/ 37 w 94"/>
                    <a:gd name="T59" fmla="*/ 92 h 94"/>
                    <a:gd name="T60" fmla="*/ 29 w 94"/>
                    <a:gd name="T61" fmla="*/ 90 h 94"/>
                    <a:gd name="T62" fmla="*/ 20 w 94"/>
                    <a:gd name="T63" fmla="*/ 85 h 94"/>
                    <a:gd name="T64" fmla="*/ 14 w 94"/>
                    <a:gd name="T65" fmla="*/ 80 h 94"/>
                    <a:gd name="T66" fmla="*/ 8 w 94"/>
                    <a:gd name="T67" fmla="*/ 74 h 94"/>
                    <a:gd name="T68" fmla="*/ 3 w 94"/>
                    <a:gd name="T69" fmla="*/ 65 h 94"/>
                    <a:gd name="T70" fmla="*/ 2 w 94"/>
                    <a:gd name="T71" fmla="*/ 57 h 94"/>
                    <a:gd name="T72" fmla="*/ 0 w 94"/>
                    <a:gd name="T73" fmla="*/ 47 h 94"/>
                    <a:gd name="T74" fmla="*/ 0 w 94"/>
                    <a:gd name="T75" fmla="*/ 47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4" h="94">
                      <a:moveTo>
                        <a:pt x="0" y="47"/>
                      </a:moveTo>
                      <a:lnTo>
                        <a:pt x="0" y="47"/>
                      </a:lnTo>
                      <a:lnTo>
                        <a:pt x="2" y="37"/>
                      </a:lnTo>
                      <a:lnTo>
                        <a:pt x="3" y="28"/>
                      </a:lnTo>
                      <a:lnTo>
                        <a:pt x="8" y="20"/>
                      </a:lnTo>
                      <a:lnTo>
                        <a:pt x="14" y="13"/>
                      </a:lnTo>
                      <a:lnTo>
                        <a:pt x="20" y="8"/>
                      </a:lnTo>
                      <a:lnTo>
                        <a:pt x="29" y="3"/>
                      </a:lnTo>
                      <a:lnTo>
                        <a:pt x="37" y="1"/>
                      </a:lnTo>
                      <a:lnTo>
                        <a:pt x="47" y="0"/>
                      </a:lnTo>
                      <a:lnTo>
                        <a:pt x="47" y="0"/>
                      </a:lnTo>
                      <a:lnTo>
                        <a:pt x="57" y="1"/>
                      </a:lnTo>
                      <a:lnTo>
                        <a:pt x="66" y="3"/>
                      </a:lnTo>
                      <a:lnTo>
                        <a:pt x="74" y="8"/>
                      </a:lnTo>
                      <a:lnTo>
                        <a:pt x="81" y="13"/>
                      </a:lnTo>
                      <a:lnTo>
                        <a:pt x="86" y="20"/>
                      </a:lnTo>
                      <a:lnTo>
                        <a:pt x="91" y="28"/>
                      </a:lnTo>
                      <a:lnTo>
                        <a:pt x="92" y="37"/>
                      </a:lnTo>
                      <a:lnTo>
                        <a:pt x="94" y="47"/>
                      </a:lnTo>
                      <a:lnTo>
                        <a:pt x="94" y="47"/>
                      </a:lnTo>
                      <a:lnTo>
                        <a:pt x="92" y="57"/>
                      </a:lnTo>
                      <a:lnTo>
                        <a:pt x="91" y="65"/>
                      </a:lnTo>
                      <a:lnTo>
                        <a:pt x="86" y="74"/>
                      </a:lnTo>
                      <a:lnTo>
                        <a:pt x="81" y="80"/>
                      </a:lnTo>
                      <a:lnTo>
                        <a:pt x="74" y="85"/>
                      </a:lnTo>
                      <a:lnTo>
                        <a:pt x="66" y="90"/>
                      </a:lnTo>
                      <a:lnTo>
                        <a:pt x="57" y="92"/>
                      </a:lnTo>
                      <a:lnTo>
                        <a:pt x="47" y="94"/>
                      </a:lnTo>
                      <a:lnTo>
                        <a:pt x="47" y="94"/>
                      </a:lnTo>
                      <a:lnTo>
                        <a:pt x="37" y="92"/>
                      </a:lnTo>
                      <a:lnTo>
                        <a:pt x="29" y="90"/>
                      </a:lnTo>
                      <a:lnTo>
                        <a:pt x="20" y="85"/>
                      </a:lnTo>
                      <a:lnTo>
                        <a:pt x="14" y="80"/>
                      </a:lnTo>
                      <a:lnTo>
                        <a:pt x="8" y="74"/>
                      </a:lnTo>
                      <a:lnTo>
                        <a:pt x="3" y="65"/>
                      </a:lnTo>
                      <a:lnTo>
                        <a:pt x="2" y="57"/>
                      </a:lnTo>
                      <a:lnTo>
                        <a:pt x="0" y="47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8" name="Freeform 248">
                  <a:extLst>
                    <a:ext uri="{FF2B5EF4-FFF2-40B4-BE49-F238E27FC236}">
                      <a16:creationId xmlns:a16="http://schemas.microsoft.com/office/drawing/2014/main" id="{543AB00A-48FF-40A9-B6DE-7A27E696E4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83" y="1409"/>
                  <a:ext cx="498" cy="160"/>
                </a:xfrm>
                <a:custGeom>
                  <a:avLst/>
                  <a:gdLst>
                    <a:gd name="T0" fmla="*/ 49 w 498"/>
                    <a:gd name="T1" fmla="*/ 136 h 160"/>
                    <a:gd name="T2" fmla="*/ 40 w 498"/>
                    <a:gd name="T3" fmla="*/ 128 h 160"/>
                    <a:gd name="T4" fmla="*/ 10 w 498"/>
                    <a:gd name="T5" fmla="*/ 93 h 160"/>
                    <a:gd name="T6" fmla="*/ 0 w 498"/>
                    <a:gd name="T7" fmla="*/ 71 h 160"/>
                    <a:gd name="T8" fmla="*/ 0 w 498"/>
                    <a:gd name="T9" fmla="*/ 62 h 160"/>
                    <a:gd name="T10" fmla="*/ 7 w 498"/>
                    <a:gd name="T11" fmla="*/ 56 h 160"/>
                    <a:gd name="T12" fmla="*/ 30 w 498"/>
                    <a:gd name="T13" fmla="*/ 39 h 160"/>
                    <a:gd name="T14" fmla="*/ 52 w 498"/>
                    <a:gd name="T15" fmla="*/ 32 h 160"/>
                    <a:gd name="T16" fmla="*/ 74 w 498"/>
                    <a:gd name="T17" fmla="*/ 29 h 160"/>
                    <a:gd name="T18" fmla="*/ 114 w 498"/>
                    <a:gd name="T19" fmla="*/ 25 h 160"/>
                    <a:gd name="T20" fmla="*/ 138 w 498"/>
                    <a:gd name="T21" fmla="*/ 24 h 160"/>
                    <a:gd name="T22" fmla="*/ 175 w 498"/>
                    <a:gd name="T23" fmla="*/ 10 h 160"/>
                    <a:gd name="T24" fmla="*/ 208 w 498"/>
                    <a:gd name="T25" fmla="*/ 4 h 160"/>
                    <a:gd name="T26" fmla="*/ 247 w 498"/>
                    <a:gd name="T27" fmla="*/ 0 h 160"/>
                    <a:gd name="T28" fmla="*/ 267 w 498"/>
                    <a:gd name="T29" fmla="*/ 0 h 160"/>
                    <a:gd name="T30" fmla="*/ 304 w 498"/>
                    <a:gd name="T31" fmla="*/ 9 h 160"/>
                    <a:gd name="T32" fmla="*/ 350 w 498"/>
                    <a:gd name="T33" fmla="*/ 22 h 160"/>
                    <a:gd name="T34" fmla="*/ 368 w 498"/>
                    <a:gd name="T35" fmla="*/ 27 h 160"/>
                    <a:gd name="T36" fmla="*/ 397 w 498"/>
                    <a:gd name="T37" fmla="*/ 25 h 160"/>
                    <a:gd name="T38" fmla="*/ 425 w 498"/>
                    <a:gd name="T39" fmla="*/ 29 h 160"/>
                    <a:gd name="T40" fmla="*/ 435 w 498"/>
                    <a:gd name="T41" fmla="*/ 30 h 160"/>
                    <a:gd name="T42" fmla="*/ 474 w 498"/>
                    <a:gd name="T43" fmla="*/ 49 h 160"/>
                    <a:gd name="T44" fmla="*/ 498 w 498"/>
                    <a:gd name="T45" fmla="*/ 64 h 160"/>
                    <a:gd name="T46" fmla="*/ 498 w 498"/>
                    <a:gd name="T47" fmla="*/ 67 h 160"/>
                    <a:gd name="T48" fmla="*/ 489 w 498"/>
                    <a:gd name="T49" fmla="*/ 89 h 160"/>
                    <a:gd name="T50" fmla="*/ 476 w 498"/>
                    <a:gd name="T51" fmla="*/ 108 h 160"/>
                    <a:gd name="T52" fmla="*/ 464 w 498"/>
                    <a:gd name="T53" fmla="*/ 124 h 160"/>
                    <a:gd name="T54" fmla="*/ 445 w 498"/>
                    <a:gd name="T55" fmla="*/ 141 h 160"/>
                    <a:gd name="T56" fmla="*/ 439 w 498"/>
                    <a:gd name="T57" fmla="*/ 145 h 160"/>
                    <a:gd name="T58" fmla="*/ 403 w 498"/>
                    <a:gd name="T59" fmla="*/ 158 h 160"/>
                    <a:gd name="T60" fmla="*/ 393 w 498"/>
                    <a:gd name="T61" fmla="*/ 155 h 160"/>
                    <a:gd name="T62" fmla="*/ 343 w 498"/>
                    <a:gd name="T63" fmla="*/ 145 h 160"/>
                    <a:gd name="T64" fmla="*/ 286 w 498"/>
                    <a:gd name="T65" fmla="*/ 140 h 160"/>
                    <a:gd name="T66" fmla="*/ 251 w 498"/>
                    <a:gd name="T67" fmla="*/ 138 h 160"/>
                    <a:gd name="T68" fmla="*/ 183 w 498"/>
                    <a:gd name="T69" fmla="*/ 141 h 160"/>
                    <a:gd name="T70" fmla="*/ 128 w 498"/>
                    <a:gd name="T71" fmla="*/ 148 h 160"/>
                    <a:gd name="T72" fmla="*/ 81 w 498"/>
                    <a:gd name="T73" fmla="*/ 16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498" h="160">
                      <a:moveTo>
                        <a:pt x="81" y="160"/>
                      </a:moveTo>
                      <a:lnTo>
                        <a:pt x="49" y="136"/>
                      </a:lnTo>
                      <a:lnTo>
                        <a:pt x="49" y="136"/>
                      </a:lnTo>
                      <a:lnTo>
                        <a:pt x="40" y="128"/>
                      </a:lnTo>
                      <a:lnTo>
                        <a:pt x="20" y="106"/>
                      </a:lnTo>
                      <a:lnTo>
                        <a:pt x="10" y="93"/>
                      </a:lnTo>
                      <a:lnTo>
                        <a:pt x="3" y="81"/>
                      </a:lnTo>
                      <a:lnTo>
                        <a:pt x="0" y="71"/>
                      </a:lnTo>
                      <a:lnTo>
                        <a:pt x="0" y="66"/>
                      </a:lnTo>
                      <a:lnTo>
                        <a:pt x="0" y="62"/>
                      </a:lnTo>
                      <a:lnTo>
                        <a:pt x="0" y="62"/>
                      </a:lnTo>
                      <a:lnTo>
                        <a:pt x="7" y="56"/>
                      </a:lnTo>
                      <a:lnTo>
                        <a:pt x="14" y="51"/>
                      </a:lnTo>
                      <a:lnTo>
                        <a:pt x="30" y="39"/>
                      </a:lnTo>
                      <a:lnTo>
                        <a:pt x="40" y="35"/>
                      </a:lnTo>
                      <a:lnTo>
                        <a:pt x="52" y="32"/>
                      </a:lnTo>
                      <a:lnTo>
                        <a:pt x="62" y="29"/>
                      </a:lnTo>
                      <a:lnTo>
                        <a:pt x="74" y="29"/>
                      </a:lnTo>
                      <a:lnTo>
                        <a:pt x="74" y="29"/>
                      </a:lnTo>
                      <a:lnTo>
                        <a:pt x="114" y="25"/>
                      </a:lnTo>
                      <a:lnTo>
                        <a:pt x="138" y="24"/>
                      </a:lnTo>
                      <a:lnTo>
                        <a:pt x="138" y="24"/>
                      </a:lnTo>
                      <a:lnTo>
                        <a:pt x="151" y="19"/>
                      </a:lnTo>
                      <a:lnTo>
                        <a:pt x="175" y="10"/>
                      </a:lnTo>
                      <a:lnTo>
                        <a:pt x="192" y="7"/>
                      </a:lnTo>
                      <a:lnTo>
                        <a:pt x="208" y="4"/>
                      </a:lnTo>
                      <a:lnTo>
                        <a:pt x="227" y="0"/>
                      </a:lnTo>
                      <a:lnTo>
                        <a:pt x="247" y="0"/>
                      </a:lnTo>
                      <a:lnTo>
                        <a:pt x="247" y="0"/>
                      </a:lnTo>
                      <a:lnTo>
                        <a:pt x="267" y="0"/>
                      </a:lnTo>
                      <a:lnTo>
                        <a:pt x="286" y="4"/>
                      </a:lnTo>
                      <a:lnTo>
                        <a:pt x="304" y="9"/>
                      </a:lnTo>
                      <a:lnTo>
                        <a:pt x="321" y="12"/>
                      </a:lnTo>
                      <a:lnTo>
                        <a:pt x="350" y="22"/>
                      </a:lnTo>
                      <a:lnTo>
                        <a:pt x="368" y="27"/>
                      </a:lnTo>
                      <a:lnTo>
                        <a:pt x="368" y="27"/>
                      </a:lnTo>
                      <a:lnTo>
                        <a:pt x="382" y="27"/>
                      </a:lnTo>
                      <a:lnTo>
                        <a:pt x="397" y="25"/>
                      </a:lnTo>
                      <a:lnTo>
                        <a:pt x="415" y="27"/>
                      </a:lnTo>
                      <a:lnTo>
                        <a:pt x="425" y="29"/>
                      </a:lnTo>
                      <a:lnTo>
                        <a:pt x="435" y="30"/>
                      </a:lnTo>
                      <a:lnTo>
                        <a:pt x="435" y="30"/>
                      </a:lnTo>
                      <a:lnTo>
                        <a:pt x="456" y="39"/>
                      </a:lnTo>
                      <a:lnTo>
                        <a:pt x="474" y="49"/>
                      </a:lnTo>
                      <a:lnTo>
                        <a:pt x="489" y="57"/>
                      </a:lnTo>
                      <a:lnTo>
                        <a:pt x="498" y="64"/>
                      </a:lnTo>
                      <a:lnTo>
                        <a:pt x="498" y="64"/>
                      </a:lnTo>
                      <a:lnTo>
                        <a:pt x="498" y="67"/>
                      </a:lnTo>
                      <a:lnTo>
                        <a:pt x="496" y="74"/>
                      </a:lnTo>
                      <a:lnTo>
                        <a:pt x="489" y="89"/>
                      </a:lnTo>
                      <a:lnTo>
                        <a:pt x="476" y="108"/>
                      </a:lnTo>
                      <a:lnTo>
                        <a:pt x="476" y="108"/>
                      </a:lnTo>
                      <a:lnTo>
                        <a:pt x="472" y="113"/>
                      </a:lnTo>
                      <a:lnTo>
                        <a:pt x="464" y="124"/>
                      </a:lnTo>
                      <a:lnTo>
                        <a:pt x="452" y="136"/>
                      </a:lnTo>
                      <a:lnTo>
                        <a:pt x="445" y="141"/>
                      </a:lnTo>
                      <a:lnTo>
                        <a:pt x="439" y="145"/>
                      </a:lnTo>
                      <a:lnTo>
                        <a:pt x="439" y="145"/>
                      </a:lnTo>
                      <a:lnTo>
                        <a:pt x="414" y="153"/>
                      </a:lnTo>
                      <a:lnTo>
                        <a:pt x="403" y="158"/>
                      </a:lnTo>
                      <a:lnTo>
                        <a:pt x="403" y="158"/>
                      </a:lnTo>
                      <a:lnTo>
                        <a:pt x="393" y="155"/>
                      </a:lnTo>
                      <a:lnTo>
                        <a:pt x="365" y="148"/>
                      </a:lnTo>
                      <a:lnTo>
                        <a:pt x="343" y="145"/>
                      </a:lnTo>
                      <a:lnTo>
                        <a:pt x="316" y="141"/>
                      </a:lnTo>
                      <a:lnTo>
                        <a:pt x="286" y="140"/>
                      </a:lnTo>
                      <a:lnTo>
                        <a:pt x="251" y="138"/>
                      </a:lnTo>
                      <a:lnTo>
                        <a:pt x="251" y="138"/>
                      </a:lnTo>
                      <a:lnTo>
                        <a:pt x="215" y="140"/>
                      </a:lnTo>
                      <a:lnTo>
                        <a:pt x="183" y="141"/>
                      </a:lnTo>
                      <a:lnTo>
                        <a:pt x="153" y="145"/>
                      </a:lnTo>
                      <a:lnTo>
                        <a:pt x="128" y="148"/>
                      </a:lnTo>
                      <a:lnTo>
                        <a:pt x="93" y="156"/>
                      </a:lnTo>
                      <a:lnTo>
                        <a:pt x="81" y="160"/>
                      </a:lnTo>
                      <a:lnTo>
                        <a:pt x="81" y="160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9" name="Freeform 249">
                  <a:extLst>
                    <a:ext uri="{FF2B5EF4-FFF2-40B4-BE49-F238E27FC236}">
                      <a16:creationId xmlns:a16="http://schemas.microsoft.com/office/drawing/2014/main" id="{035A0D9D-9A86-4424-8DAF-074B602210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70" y="1581"/>
                  <a:ext cx="322" cy="48"/>
                </a:xfrm>
                <a:custGeom>
                  <a:avLst/>
                  <a:gdLst>
                    <a:gd name="T0" fmla="*/ 0 w 322"/>
                    <a:gd name="T1" fmla="*/ 25 h 48"/>
                    <a:gd name="T2" fmla="*/ 0 w 322"/>
                    <a:gd name="T3" fmla="*/ 25 h 48"/>
                    <a:gd name="T4" fmla="*/ 0 w 322"/>
                    <a:gd name="T5" fmla="*/ 28 h 48"/>
                    <a:gd name="T6" fmla="*/ 4 w 322"/>
                    <a:gd name="T7" fmla="*/ 31 h 48"/>
                    <a:gd name="T8" fmla="*/ 12 w 322"/>
                    <a:gd name="T9" fmla="*/ 36 h 48"/>
                    <a:gd name="T10" fmla="*/ 27 w 322"/>
                    <a:gd name="T11" fmla="*/ 40 h 48"/>
                    <a:gd name="T12" fmla="*/ 46 w 322"/>
                    <a:gd name="T13" fmla="*/ 43 h 48"/>
                    <a:gd name="T14" fmla="*/ 69 w 322"/>
                    <a:gd name="T15" fmla="*/ 45 h 48"/>
                    <a:gd name="T16" fmla="*/ 98 w 322"/>
                    <a:gd name="T17" fmla="*/ 47 h 48"/>
                    <a:gd name="T18" fmla="*/ 162 w 322"/>
                    <a:gd name="T19" fmla="*/ 48 h 48"/>
                    <a:gd name="T20" fmla="*/ 162 w 322"/>
                    <a:gd name="T21" fmla="*/ 48 h 48"/>
                    <a:gd name="T22" fmla="*/ 227 w 322"/>
                    <a:gd name="T23" fmla="*/ 47 h 48"/>
                    <a:gd name="T24" fmla="*/ 254 w 322"/>
                    <a:gd name="T25" fmla="*/ 45 h 48"/>
                    <a:gd name="T26" fmla="*/ 276 w 322"/>
                    <a:gd name="T27" fmla="*/ 42 h 48"/>
                    <a:gd name="T28" fmla="*/ 295 w 322"/>
                    <a:gd name="T29" fmla="*/ 40 h 48"/>
                    <a:gd name="T30" fmla="*/ 308 w 322"/>
                    <a:gd name="T31" fmla="*/ 35 h 48"/>
                    <a:gd name="T32" fmla="*/ 318 w 322"/>
                    <a:gd name="T33" fmla="*/ 31 h 48"/>
                    <a:gd name="T34" fmla="*/ 320 w 322"/>
                    <a:gd name="T35" fmla="*/ 28 h 48"/>
                    <a:gd name="T36" fmla="*/ 322 w 322"/>
                    <a:gd name="T37" fmla="*/ 26 h 48"/>
                    <a:gd name="T38" fmla="*/ 322 w 322"/>
                    <a:gd name="T39" fmla="*/ 26 h 48"/>
                    <a:gd name="T40" fmla="*/ 322 w 322"/>
                    <a:gd name="T41" fmla="*/ 23 h 48"/>
                    <a:gd name="T42" fmla="*/ 320 w 322"/>
                    <a:gd name="T43" fmla="*/ 21 h 48"/>
                    <a:gd name="T44" fmla="*/ 310 w 322"/>
                    <a:gd name="T45" fmla="*/ 16 h 48"/>
                    <a:gd name="T46" fmla="*/ 293 w 322"/>
                    <a:gd name="T47" fmla="*/ 11 h 48"/>
                    <a:gd name="T48" fmla="*/ 273 w 322"/>
                    <a:gd name="T49" fmla="*/ 8 h 48"/>
                    <a:gd name="T50" fmla="*/ 248 w 322"/>
                    <a:gd name="T51" fmla="*/ 5 h 48"/>
                    <a:gd name="T52" fmla="*/ 219 w 322"/>
                    <a:gd name="T53" fmla="*/ 1 h 48"/>
                    <a:gd name="T54" fmla="*/ 189 w 322"/>
                    <a:gd name="T55" fmla="*/ 0 h 48"/>
                    <a:gd name="T56" fmla="*/ 158 w 322"/>
                    <a:gd name="T57" fmla="*/ 0 h 48"/>
                    <a:gd name="T58" fmla="*/ 158 w 322"/>
                    <a:gd name="T59" fmla="*/ 0 h 48"/>
                    <a:gd name="T60" fmla="*/ 127 w 322"/>
                    <a:gd name="T61" fmla="*/ 0 h 48"/>
                    <a:gd name="T62" fmla="*/ 98 w 322"/>
                    <a:gd name="T63" fmla="*/ 3 h 48"/>
                    <a:gd name="T64" fmla="*/ 71 w 322"/>
                    <a:gd name="T65" fmla="*/ 5 h 48"/>
                    <a:gd name="T66" fmla="*/ 48 w 322"/>
                    <a:gd name="T67" fmla="*/ 10 h 48"/>
                    <a:gd name="T68" fmla="*/ 27 w 322"/>
                    <a:gd name="T69" fmla="*/ 13 h 48"/>
                    <a:gd name="T70" fmla="*/ 12 w 322"/>
                    <a:gd name="T71" fmla="*/ 18 h 48"/>
                    <a:gd name="T72" fmla="*/ 4 w 322"/>
                    <a:gd name="T73" fmla="*/ 21 h 48"/>
                    <a:gd name="T74" fmla="*/ 0 w 322"/>
                    <a:gd name="T75" fmla="*/ 23 h 48"/>
                    <a:gd name="T76" fmla="*/ 0 w 322"/>
                    <a:gd name="T77" fmla="*/ 25 h 48"/>
                    <a:gd name="T78" fmla="*/ 0 w 322"/>
                    <a:gd name="T79" fmla="*/ 25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22" h="48">
                      <a:moveTo>
                        <a:pt x="0" y="25"/>
                      </a:moveTo>
                      <a:lnTo>
                        <a:pt x="0" y="25"/>
                      </a:lnTo>
                      <a:lnTo>
                        <a:pt x="0" y="28"/>
                      </a:lnTo>
                      <a:lnTo>
                        <a:pt x="4" y="31"/>
                      </a:lnTo>
                      <a:lnTo>
                        <a:pt x="12" y="36"/>
                      </a:lnTo>
                      <a:lnTo>
                        <a:pt x="27" y="40"/>
                      </a:lnTo>
                      <a:lnTo>
                        <a:pt x="46" y="43"/>
                      </a:lnTo>
                      <a:lnTo>
                        <a:pt x="69" y="45"/>
                      </a:lnTo>
                      <a:lnTo>
                        <a:pt x="98" y="47"/>
                      </a:lnTo>
                      <a:lnTo>
                        <a:pt x="162" y="48"/>
                      </a:lnTo>
                      <a:lnTo>
                        <a:pt x="162" y="48"/>
                      </a:lnTo>
                      <a:lnTo>
                        <a:pt x="227" y="47"/>
                      </a:lnTo>
                      <a:lnTo>
                        <a:pt x="254" y="45"/>
                      </a:lnTo>
                      <a:lnTo>
                        <a:pt x="276" y="42"/>
                      </a:lnTo>
                      <a:lnTo>
                        <a:pt x="295" y="40"/>
                      </a:lnTo>
                      <a:lnTo>
                        <a:pt x="308" y="35"/>
                      </a:lnTo>
                      <a:lnTo>
                        <a:pt x="318" y="31"/>
                      </a:lnTo>
                      <a:lnTo>
                        <a:pt x="320" y="28"/>
                      </a:lnTo>
                      <a:lnTo>
                        <a:pt x="322" y="26"/>
                      </a:lnTo>
                      <a:lnTo>
                        <a:pt x="322" y="26"/>
                      </a:lnTo>
                      <a:lnTo>
                        <a:pt x="322" y="23"/>
                      </a:lnTo>
                      <a:lnTo>
                        <a:pt x="320" y="21"/>
                      </a:lnTo>
                      <a:lnTo>
                        <a:pt x="310" y="16"/>
                      </a:lnTo>
                      <a:lnTo>
                        <a:pt x="293" y="11"/>
                      </a:lnTo>
                      <a:lnTo>
                        <a:pt x="273" y="8"/>
                      </a:lnTo>
                      <a:lnTo>
                        <a:pt x="248" y="5"/>
                      </a:lnTo>
                      <a:lnTo>
                        <a:pt x="219" y="1"/>
                      </a:lnTo>
                      <a:lnTo>
                        <a:pt x="189" y="0"/>
                      </a:lnTo>
                      <a:lnTo>
                        <a:pt x="158" y="0"/>
                      </a:lnTo>
                      <a:lnTo>
                        <a:pt x="158" y="0"/>
                      </a:lnTo>
                      <a:lnTo>
                        <a:pt x="127" y="0"/>
                      </a:lnTo>
                      <a:lnTo>
                        <a:pt x="98" y="3"/>
                      </a:lnTo>
                      <a:lnTo>
                        <a:pt x="71" y="5"/>
                      </a:lnTo>
                      <a:lnTo>
                        <a:pt x="48" y="10"/>
                      </a:lnTo>
                      <a:lnTo>
                        <a:pt x="27" y="13"/>
                      </a:lnTo>
                      <a:lnTo>
                        <a:pt x="12" y="18"/>
                      </a:lnTo>
                      <a:lnTo>
                        <a:pt x="4" y="21"/>
                      </a:lnTo>
                      <a:lnTo>
                        <a:pt x="0" y="23"/>
                      </a:lnTo>
                      <a:lnTo>
                        <a:pt x="0" y="25"/>
                      </a:lnTo>
                      <a:lnTo>
                        <a:pt x="0" y="25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0" name="Freeform 250">
                  <a:extLst>
                    <a:ext uri="{FF2B5EF4-FFF2-40B4-BE49-F238E27FC236}">
                      <a16:creationId xmlns:a16="http://schemas.microsoft.com/office/drawing/2014/main" id="{9D541FD1-67C9-45FB-BB34-DDEA7364F9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1" y="1592"/>
                  <a:ext cx="295" cy="31"/>
                </a:xfrm>
                <a:custGeom>
                  <a:avLst/>
                  <a:gdLst>
                    <a:gd name="T0" fmla="*/ 0 w 295"/>
                    <a:gd name="T1" fmla="*/ 17 h 31"/>
                    <a:gd name="T2" fmla="*/ 0 w 295"/>
                    <a:gd name="T3" fmla="*/ 17 h 31"/>
                    <a:gd name="T4" fmla="*/ 1 w 295"/>
                    <a:gd name="T5" fmla="*/ 17 h 31"/>
                    <a:gd name="T6" fmla="*/ 3 w 295"/>
                    <a:gd name="T7" fmla="*/ 15 h 31"/>
                    <a:gd name="T8" fmla="*/ 11 w 295"/>
                    <a:gd name="T9" fmla="*/ 12 h 31"/>
                    <a:gd name="T10" fmla="*/ 43 w 295"/>
                    <a:gd name="T11" fmla="*/ 7 h 31"/>
                    <a:gd name="T12" fmla="*/ 90 w 295"/>
                    <a:gd name="T13" fmla="*/ 2 h 31"/>
                    <a:gd name="T14" fmla="*/ 147 w 295"/>
                    <a:gd name="T15" fmla="*/ 0 h 31"/>
                    <a:gd name="T16" fmla="*/ 147 w 295"/>
                    <a:gd name="T17" fmla="*/ 0 h 31"/>
                    <a:gd name="T18" fmla="*/ 206 w 295"/>
                    <a:gd name="T19" fmla="*/ 2 h 31"/>
                    <a:gd name="T20" fmla="*/ 252 w 295"/>
                    <a:gd name="T21" fmla="*/ 7 h 31"/>
                    <a:gd name="T22" fmla="*/ 284 w 295"/>
                    <a:gd name="T23" fmla="*/ 12 h 31"/>
                    <a:gd name="T24" fmla="*/ 292 w 295"/>
                    <a:gd name="T25" fmla="*/ 15 h 31"/>
                    <a:gd name="T26" fmla="*/ 295 w 295"/>
                    <a:gd name="T27" fmla="*/ 17 h 31"/>
                    <a:gd name="T28" fmla="*/ 295 w 295"/>
                    <a:gd name="T29" fmla="*/ 17 h 31"/>
                    <a:gd name="T30" fmla="*/ 295 w 295"/>
                    <a:gd name="T31" fmla="*/ 17 h 31"/>
                    <a:gd name="T32" fmla="*/ 295 w 295"/>
                    <a:gd name="T33" fmla="*/ 19 h 31"/>
                    <a:gd name="T34" fmla="*/ 292 w 295"/>
                    <a:gd name="T35" fmla="*/ 20 h 31"/>
                    <a:gd name="T36" fmla="*/ 284 w 295"/>
                    <a:gd name="T37" fmla="*/ 24 h 31"/>
                    <a:gd name="T38" fmla="*/ 252 w 295"/>
                    <a:gd name="T39" fmla="*/ 27 h 31"/>
                    <a:gd name="T40" fmla="*/ 206 w 295"/>
                    <a:gd name="T41" fmla="*/ 31 h 31"/>
                    <a:gd name="T42" fmla="*/ 147 w 295"/>
                    <a:gd name="T43" fmla="*/ 31 h 31"/>
                    <a:gd name="T44" fmla="*/ 147 w 295"/>
                    <a:gd name="T45" fmla="*/ 31 h 31"/>
                    <a:gd name="T46" fmla="*/ 90 w 295"/>
                    <a:gd name="T47" fmla="*/ 31 h 31"/>
                    <a:gd name="T48" fmla="*/ 43 w 295"/>
                    <a:gd name="T49" fmla="*/ 27 h 31"/>
                    <a:gd name="T50" fmla="*/ 11 w 295"/>
                    <a:gd name="T51" fmla="*/ 24 h 31"/>
                    <a:gd name="T52" fmla="*/ 3 w 295"/>
                    <a:gd name="T53" fmla="*/ 20 h 31"/>
                    <a:gd name="T54" fmla="*/ 1 w 295"/>
                    <a:gd name="T55" fmla="*/ 19 h 31"/>
                    <a:gd name="T56" fmla="*/ 0 w 295"/>
                    <a:gd name="T57" fmla="*/ 17 h 31"/>
                    <a:gd name="T58" fmla="*/ 0 w 295"/>
                    <a:gd name="T59" fmla="*/ 17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95" h="31">
                      <a:moveTo>
                        <a:pt x="0" y="17"/>
                      </a:moveTo>
                      <a:lnTo>
                        <a:pt x="0" y="17"/>
                      </a:lnTo>
                      <a:lnTo>
                        <a:pt x="1" y="17"/>
                      </a:lnTo>
                      <a:lnTo>
                        <a:pt x="3" y="15"/>
                      </a:lnTo>
                      <a:lnTo>
                        <a:pt x="11" y="12"/>
                      </a:lnTo>
                      <a:lnTo>
                        <a:pt x="43" y="7"/>
                      </a:lnTo>
                      <a:lnTo>
                        <a:pt x="90" y="2"/>
                      </a:lnTo>
                      <a:lnTo>
                        <a:pt x="147" y="0"/>
                      </a:lnTo>
                      <a:lnTo>
                        <a:pt x="147" y="0"/>
                      </a:lnTo>
                      <a:lnTo>
                        <a:pt x="206" y="2"/>
                      </a:lnTo>
                      <a:lnTo>
                        <a:pt x="252" y="7"/>
                      </a:lnTo>
                      <a:lnTo>
                        <a:pt x="284" y="12"/>
                      </a:lnTo>
                      <a:lnTo>
                        <a:pt x="292" y="15"/>
                      </a:lnTo>
                      <a:lnTo>
                        <a:pt x="295" y="17"/>
                      </a:lnTo>
                      <a:lnTo>
                        <a:pt x="295" y="17"/>
                      </a:lnTo>
                      <a:lnTo>
                        <a:pt x="295" y="17"/>
                      </a:lnTo>
                      <a:lnTo>
                        <a:pt x="295" y="19"/>
                      </a:lnTo>
                      <a:lnTo>
                        <a:pt x="292" y="20"/>
                      </a:lnTo>
                      <a:lnTo>
                        <a:pt x="284" y="24"/>
                      </a:lnTo>
                      <a:lnTo>
                        <a:pt x="252" y="27"/>
                      </a:lnTo>
                      <a:lnTo>
                        <a:pt x="206" y="31"/>
                      </a:lnTo>
                      <a:lnTo>
                        <a:pt x="147" y="31"/>
                      </a:lnTo>
                      <a:lnTo>
                        <a:pt x="147" y="31"/>
                      </a:lnTo>
                      <a:lnTo>
                        <a:pt x="90" y="31"/>
                      </a:lnTo>
                      <a:lnTo>
                        <a:pt x="43" y="27"/>
                      </a:lnTo>
                      <a:lnTo>
                        <a:pt x="11" y="24"/>
                      </a:lnTo>
                      <a:lnTo>
                        <a:pt x="3" y="20"/>
                      </a:lnTo>
                      <a:lnTo>
                        <a:pt x="1" y="19"/>
                      </a:lnTo>
                      <a:lnTo>
                        <a:pt x="0" y="17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1" name="Freeform 251">
                  <a:extLst>
                    <a:ext uri="{FF2B5EF4-FFF2-40B4-BE49-F238E27FC236}">
                      <a16:creationId xmlns:a16="http://schemas.microsoft.com/office/drawing/2014/main" id="{BBE1A914-A586-4F45-8B8C-C4F746BCC6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2" y="1545"/>
                  <a:ext cx="341" cy="61"/>
                </a:xfrm>
                <a:custGeom>
                  <a:avLst/>
                  <a:gdLst>
                    <a:gd name="T0" fmla="*/ 14 w 341"/>
                    <a:gd name="T1" fmla="*/ 61 h 61"/>
                    <a:gd name="T2" fmla="*/ 12 w 341"/>
                    <a:gd name="T3" fmla="*/ 39 h 61"/>
                    <a:gd name="T4" fmla="*/ 0 w 341"/>
                    <a:gd name="T5" fmla="*/ 24 h 61"/>
                    <a:gd name="T6" fmla="*/ 0 w 341"/>
                    <a:gd name="T7" fmla="*/ 24 h 61"/>
                    <a:gd name="T8" fmla="*/ 14 w 341"/>
                    <a:gd name="T9" fmla="*/ 20 h 61"/>
                    <a:gd name="T10" fmla="*/ 51 w 341"/>
                    <a:gd name="T11" fmla="*/ 12 h 61"/>
                    <a:gd name="T12" fmla="*/ 77 w 341"/>
                    <a:gd name="T13" fmla="*/ 9 h 61"/>
                    <a:gd name="T14" fmla="*/ 106 w 341"/>
                    <a:gd name="T15" fmla="*/ 4 h 61"/>
                    <a:gd name="T16" fmla="*/ 138 w 341"/>
                    <a:gd name="T17" fmla="*/ 2 h 61"/>
                    <a:gd name="T18" fmla="*/ 170 w 341"/>
                    <a:gd name="T19" fmla="*/ 0 h 61"/>
                    <a:gd name="T20" fmla="*/ 170 w 341"/>
                    <a:gd name="T21" fmla="*/ 0 h 61"/>
                    <a:gd name="T22" fmla="*/ 203 w 341"/>
                    <a:gd name="T23" fmla="*/ 2 h 61"/>
                    <a:gd name="T24" fmla="*/ 235 w 341"/>
                    <a:gd name="T25" fmla="*/ 4 h 61"/>
                    <a:gd name="T26" fmla="*/ 264 w 341"/>
                    <a:gd name="T27" fmla="*/ 9 h 61"/>
                    <a:gd name="T28" fmla="*/ 289 w 341"/>
                    <a:gd name="T29" fmla="*/ 12 h 61"/>
                    <a:gd name="T30" fmla="*/ 328 w 341"/>
                    <a:gd name="T31" fmla="*/ 20 h 61"/>
                    <a:gd name="T32" fmla="*/ 341 w 341"/>
                    <a:gd name="T33" fmla="*/ 24 h 61"/>
                    <a:gd name="T34" fmla="*/ 328 w 341"/>
                    <a:gd name="T35" fmla="*/ 39 h 61"/>
                    <a:gd name="T36" fmla="*/ 324 w 341"/>
                    <a:gd name="T37" fmla="*/ 59 h 61"/>
                    <a:gd name="T38" fmla="*/ 324 w 341"/>
                    <a:gd name="T39" fmla="*/ 59 h 61"/>
                    <a:gd name="T40" fmla="*/ 313 w 341"/>
                    <a:gd name="T41" fmla="*/ 56 h 61"/>
                    <a:gd name="T42" fmla="*/ 277 w 341"/>
                    <a:gd name="T43" fmla="*/ 51 h 61"/>
                    <a:gd name="T44" fmla="*/ 229 w 341"/>
                    <a:gd name="T45" fmla="*/ 44 h 61"/>
                    <a:gd name="T46" fmla="*/ 200 w 341"/>
                    <a:gd name="T47" fmla="*/ 42 h 61"/>
                    <a:gd name="T48" fmla="*/ 172 w 341"/>
                    <a:gd name="T49" fmla="*/ 41 h 61"/>
                    <a:gd name="T50" fmla="*/ 172 w 341"/>
                    <a:gd name="T51" fmla="*/ 41 h 61"/>
                    <a:gd name="T52" fmla="*/ 143 w 341"/>
                    <a:gd name="T53" fmla="*/ 42 h 61"/>
                    <a:gd name="T54" fmla="*/ 114 w 341"/>
                    <a:gd name="T55" fmla="*/ 44 h 61"/>
                    <a:gd name="T56" fmla="*/ 64 w 341"/>
                    <a:gd name="T57" fmla="*/ 51 h 61"/>
                    <a:gd name="T58" fmla="*/ 27 w 341"/>
                    <a:gd name="T59" fmla="*/ 57 h 61"/>
                    <a:gd name="T60" fmla="*/ 14 w 341"/>
                    <a:gd name="T61" fmla="*/ 61 h 61"/>
                    <a:gd name="T62" fmla="*/ 14 w 341"/>
                    <a:gd name="T63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41" h="61">
                      <a:moveTo>
                        <a:pt x="14" y="61"/>
                      </a:moveTo>
                      <a:lnTo>
                        <a:pt x="12" y="39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14" y="20"/>
                      </a:lnTo>
                      <a:lnTo>
                        <a:pt x="51" y="12"/>
                      </a:lnTo>
                      <a:lnTo>
                        <a:pt x="77" y="9"/>
                      </a:lnTo>
                      <a:lnTo>
                        <a:pt x="106" y="4"/>
                      </a:lnTo>
                      <a:lnTo>
                        <a:pt x="138" y="2"/>
                      </a:lnTo>
                      <a:lnTo>
                        <a:pt x="170" y="0"/>
                      </a:lnTo>
                      <a:lnTo>
                        <a:pt x="170" y="0"/>
                      </a:lnTo>
                      <a:lnTo>
                        <a:pt x="203" y="2"/>
                      </a:lnTo>
                      <a:lnTo>
                        <a:pt x="235" y="4"/>
                      </a:lnTo>
                      <a:lnTo>
                        <a:pt x="264" y="9"/>
                      </a:lnTo>
                      <a:lnTo>
                        <a:pt x="289" y="12"/>
                      </a:lnTo>
                      <a:lnTo>
                        <a:pt x="328" y="20"/>
                      </a:lnTo>
                      <a:lnTo>
                        <a:pt x="341" y="24"/>
                      </a:lnTo>
                      <a:lnTo>
                        <a:pt x="328" y="39"/>
                      </a:lnTo>
                      <a:lnTo>
                        <a:pt x="324" y="59"/>
                      </a:lnTo>
                      <a:lnTo>
                        <a:pt x="324" y="59"/>
                      </a:lnTo>
                      <a:lnTo>
                        <a:pt x="313" y="56"/>
                      </a:lnTo>
                      <a:lnTo>
                        <a:pt x="277" y="51"/>
                      </a:lnTo>
                      <a:lnTo>
                        <a:pt x="229" y="44"/>
                      </a:lnTo>
                      <a:lnTo>
                        <a:pt x="200" y="42"/>
                      </a:lnTo>
                      <a:lnTo>
                        <a:pt x="172" y="41"/>
                      </a:lnTo>
                      <a:lnTo>
                        <a:pt x="172" y="41"/>
                      </a:lnTo>
                      <a:lnTo>
                        <a:pt x="143" y="42"/>
                      </a:lnTo>
                      <a:lnTo>
                        <a:pt x="114" y="44"/>
                      </a:lnTo>
                      <a:lnTo>
                        <a:pt x="64" y="51"/>
                      </a:lnTo>
                      <a:lnTo>
                        <a:pt x="27" y="57"/>
                      </a:lnTo>
                      <a:lnTo>
                        <a:pt x="14" y="61"/>
                      </a:lnTo>
                      <a:lnTo>
                        <a:pt x="14" y="61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2" name="Freeform 252">
                  <a:extLst>
                    <a:ext uri="{FF2B5EF4-FFF2-40B4-BE49-F238E27FC236}">
                      <a16:creationId xmlns:a16="http://schemas.microsoft.com/office/drawing/2014/main" id="{180B6C1F-348A-4A89-82E3-217E8BFACA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4" y="1581"/>
                  <a:ext cx="23" cy="11"/>
                </a:xfrm>
                <a:custGeom>
                  <a:avLst/>
                  <a:gdLst>
                    <a:gd name="T0" fmla="*/ 23 w 23"/>
                    <a:gd name="T1" fmla="*/ 0 h 11"/>
                    <a:gd name="T2" fmla="*/ 5 w 23"/>
                    <a:gd name="T3" fmla="*/ 0 h 11"/>
                    <a:gd name="T4" fmla="*/ 0 w 23"/>
                    <a:gd name="T5" fmla="*/ 5 h 11"/>
                    <a:gd name="T6" fmla="*/ 12 w 23"/>
                    <a:gd name="T7" fmla="*/ 11 h 11"/>
                    <a:gd name="T8" fmla="*/ 23 w 23"/>
                    <a:gd name="T9" fmla="*/ 0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11">
                      <a:moveTo>
                        <a:pt x="23" y="0"/>
                      </a:moveTo>
                      <a:lnTo>
                        <a:pt x="5" y="0"/>
                      </a:lnTo>
                      <a:lnTo>
                        <a:pt x="0" y="5"/>
                      </a:lnTo>
                      <a:lnTo>
                        <a:pt x="12" y="11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3" name="Freeform 253">
                  <a:extLst>
                    <a:ext uri="{FF2B5EF4-FFF2-40B4-BE49-F238E27FC236}">
                      <a16:creationId xmlns:a16="http://schemas.microsoft.com/office/drawing/2014/main" id="{2B4262AE-5B37-4FF3-B246-28AE80B12D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75" y="1577"/>
                  <a:ext cx="23" cy="14"/>
                </a:xfrm>
                <a:custGeom>
                  <a:avLst/>
                  <a:gdLst>
                    <a:gd name="T0" fmla="*/ 0 w 23"/>
                    <a:gd name="T1" fmla="*/ 5 h 14"/>
                    <a:gd name="T2" fmla="*/ 13 w 23"/>
                    <a:gd name="T3" fmla="*/ 14 h 14"/>
                    <a:gd name="T4" fmla="*/ 23 w 23"/>
                    <a:gd name="T5" fmla="*/ 9 h 14"/>
                    <a:gd name="T6" fmla="*/ 22 w 23"/>
                    <a:gd name="T7" fmla="*/ 0 h 14"/>
                    <a:gd name="T8" fmla="*/ 0 w 23"/>
                    <a:gd name="T9" fmla="*/ 5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14">
                      <a:moveTo>
                        <a:pt x="0" y="5"/>
                      </a:moveTo>
                      <a:lnTo>
                        <a:pt x="13" y="14"/>
                      </a:lnTo>
                      <a:lnTo>
                        <a:pt x="23" y="9"/>
                      </a:lnTo>
                      <a:lnTo>
                        <a:pt x="22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4" name="Freeform 254">
                  <a:extLst>
                    <a:ext uri="{FF2B5EF4-FFF2-40B4-BE49-F238E27FC236}">
                      <a16:creationId xmlns:a16="http://schemas.microsoft.com/office/drawing/2014/main" id="{EFED8BAC-A6C4-4BBE-93A2-EB2D417579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08" y="1560"/>
                  <a:ext cx="47" cy="12"/>
                </a:xfrm>
                <a:custGeom>
                  <a:avLst/>
                  <a:gdLst>
                    <a:gd name="T0" fmla="*/ 7 w 47"/>
                    <a:gd name="T1" fmla="*/ 0 h 12"/>
                    <a:gd name="T2" fmla="*/ 41 w 47"/>
                    <a:gd name="T3" fmla="*/ 0 h 12"/>
                    <a:gd name="T4" fmla="*/ 41 w 47"/>
                    <a:gd name="T5" fmla="*/ 0 h 12"/>
                    <a:gd name="T6" fmla="*/ 46 w 47"/>
                    <a:gd name="T7" fmla="*/ 2 h 12"/>
                    <a:gd name="T8" fmla="*/ 47 w 47"/>
                    <a:gd name="T9" fmla="*/ 7 h 12"/>
                    <a:gd name="T10" fmla="*/ 47 w 47"/>
                    <a:gd name="T11" fmla="*/ 7 h 12"/>
                    <a:gd name="T12" fmla="*/ 46 w 47"/>
                    <a:gd name="T13" fmla="*/ 10 h 12"/>
                    <a:gd name="T14" fmla="*/ 41 w 47"/>
                    <a:gd name="T15" fmla="*/ 12 h 12"/>
                    <a:gd name="T16" fmla="*/ 7 w 47"/>
                    <a:gd name="T17" fmla="*/ 12 h 12"/>
                    <a:gd name="T18" fmla="*/ 7 w 47"/>
                    <a:gd name="T19" fmla="*/ 12 h 12"/>
                    <a:gd name="T20" fmla="*/ 2 w 47"/>
                    <a:gd name="T21" fmla="*/ 10 h 12"/>
                    <a:gd name="T22" fmla="*/ 0 w 47"/>
                    <a:gd name="T23" fmla="*/ 7 h 12"/>
                    <a:gd name="T24" fmla="*/ 0 w 47"/>
                    <a:gd name="T25" fmla="*/ 7 h 12"/>
                    <a:gd name="T26" fmla="*/ 2 w 47"/>
                    <a:gd name="T27" fmla="*/ 2 h 12"/>
                    <a:gd name="T28" fmla="*/ 7 w 47"/>
                    <a:gd name="T29" fmla="*/ 0 h 12"/>
                    <a:gd name="T30" fmla="*/ 7 w 47"/>
                    <a:gd name="T31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7" h="12">
                      <a:moveTo>
                        <a:pt x="7" y="0"/>
                      </a:moveTo>
                      <a:lnTo>
                        <a:pt x="41" y="0"/>
                      </a:lnTo>
                      <a:lnTo>
                        <a:pt x="41" y="0"/>
                      </a:lnTo>
                      <a:lnTo>
                        <a:pt x="46" y="2"/>
                      </a:lnTo>
                      <a:lnTo>
                        <a:pt x="47" y="7"/>
                      </a:lnTo>
                      <a:lnTo>
                        <a:pt x="47" y="7"/>
                      </a:lnTo>
                      <a:lnTo>
                        <a:pt x="46" y="10"/>
                      </a:lnTo>
                      <a:lnTo>
                        <a:pt x="41" y="12"/>
                      </a:lnTo>
                      <a:lnTo>
                        <a:pt x="7" y="12"/>
                      </a:lnTo>
                      <a:lnTo>
                        <a:pt x="7" y="12"/>
                      </a:lnTo>
                      <a:lnTo>
                        <a:pt x="2" y="10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2" y="2"/>
                      </a:lnTo>
                      <a:lnTo>
                        <a:pt x="7" y="0"/>
                      </a:ln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5" name="Freeform 255">
                  <a:extLst>
                    <a:ext uri="{FF2B5EF4-FFF2-40B4-BE49-F238E27FC236}">
                      <a16:creationId xmlns:a16="http://schemas.microsoft.com/office/drawing/2014/main" id="{4240DAEA-1A7E-4E4C-92C6-E242799D38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9" y="1564"/>
                  <a:ext cx="37" cy="15"/>
                </a:xfrm>
                <a:custGeom>
                  <a:avLst/>
                  <a:gdLst>
                    <a:gd name="T0" fmla="*/ 5 w 37"/>
                    <a:gd name="T1" fmla="*/ 3 h 15"/>
                    <a:gd name="T2" fmla="*/ 32 w 37"/>
                    <a:gd name="T3" fmla="*/ 0 h 15"/>
                    <a:gd name="T4" fmla="*/ 32 w 37"/>
                    <a:gd name="T5" fmla="*/ 0 h 15"/>
                    <a:gd name="T6" fmla="*/ 36 w 37"/>
                    <a:gd name="T7" fmla="*/ 1 h 15"/>
                    <a:gd name="T8" fmla="*/ 37 w 37"/>
                    <a:gd name="T9" fmla="*/ 6 h 15"/>
                    <a:gd name="T10" fmla="*/ 37 w 37"/>
                    <a:gd name="T11" fmla="*/ 6 h 15"/>
                    <a:gd name="T12" fmla="*/ 36 w 37"/>
                    <a:gd name="T13" fmla="*/ 10 h 15"/>
                    <a:gd name="T14" fmla="*/ 32 w 37"/>
                    <a:gd name="T15" fmla="*/ 11 h 15"/>
                    <a:gd name="T16" fmla="*/ 5 w 37"/>
                    <a:gd name="T17" fmla="*/ 15 h 15"/>
                    <a:gd name="T18" fmla="*/ 5 w 37"/>
                    <a:gd name="T19" fmla="*/ 15 h 15"/>
                    <a:gd name="T20" fmla="*/ 2 w 37"/>
                    <a:gd name="T21" fmla="*/ 13 h 15"/>
                    <a:gd name="T22" fmla="*/ 0 w 37"/>
                    <a:gd name="T23" fmla="*/ 8 h 15"/>
                    <a:gd name="T24" fmla="*/ 0 w 37"/>
                    <a:gd name="T25" fmla="*/ 8 h 15"/>
                    <a:gd name="T26" fmla="*/ 2 w 37"/>
                    <a:gd name="T27" fmla="*/ 5 h 15"/>
                    <a:gd name="T28" fmla="*/ 5 w 37"/>
                    <a:gd name="T29" fmla="*/ 3 h 15"/>
                    <a:gd name="T30" fmla="*/ 5 w 37"/>
                    <a:gd name="T31" fmla="*/ 3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7" h="15">
                      <a:moveTo>
                        <a:pt x="5" y="3"/>
                      </a:move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36" y="1"/>
                      </a:lnTo>
                      <a:lnTo>
                        <a:pt x="37" y="6"/>
                      </a:lnTo>
                      <a:lnTo>
                        <a:pt x="37" y="6"/>
                      </a:lnTo>
                      <a:lnTo>
                        <a:pt x="36" y="10"/>
                      </a:lnTo>
                      <a:lnTo>
                        <a:pt x="32" y="11"/>
                      </a:lnTo>
                      <a:lnTo>
                        <a:pt x="5" y="15"/>
                      </a:lnTo>
                      <a:lnTo>
                        <a:pt x="5" y="15"/>
                      </a:lnTo>
                      <a:lnTo>
                        <a:pt x="2" y="13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2" y="5"/>
                      </a:lnTo>
                      <a:lnTo>
                        <a:pt x="5" y="3"/>
                      </a:lnTo>
                      <a:lnTo>
                        <a:pt x="5" y="3"/>
                      </a:lnTo>
                      <a:close/>
                    </a:path>
                  </a:pathLst>
                </a:custGeom>
                <a:solidFill>
                  <a:srgbClr val="00927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6" name="Freeform 256">
                  <a:extLst>
                    <a:ext uri="{FF2B5EF4-FFF2-40B4-BE49-F238E27FC236}">
                      <a16:creationId xmlns:a16="http://schemas.microsoft.com/office/drawing/2014/main" id="{FE23FB5D-A045-4BC4-A5C8-F9607E714E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97" y="1565"/>
                  <a:ext cx="37" cy="14"/>
                </a:xfrm>
                <a:custGeom>
                  <a:avLst/>
                  <a:gdLst>
                    <a:gd name="T0" fmla="*/ 32 w 37"/>
                    <a:gd name="T1" fmla="*/ 2 h 14"/>
                    <a:gd name="T2" fmla="*/ 5 w 37"/>
                    <a:gd name="T3" fmla="*/ 0 h 14"/>
                    <a:gd name="T4" fmla="*/ 5 w 37"/>
                    <a:gd name="T5" fmla="*/ 0 h 14"/>
                    <a:gd name="T6" fmla="*/ 2 w 37"/>
                    <a:gd name="T7" fmla="*/ 2 h 14"/>
                    <a:gd name="T8" fmla="*/ 0 w 37"/>
                    <a:gd name="T9" fmla="*/ 5 h 14"/>
                    <a:gd name="T10" fmla="*/ 0 w 37"/>
                    <a:gd name="T11" fmla="*/ 5 h 14"/>
                    <a:gd name="T12" fmla="*/ 2 w 37"/>
                    <a:gd name="T13" fmla="*/ 10 h 14"/>
                    <a:gd name="T14" fmla="*/ 5 w 37"/>
                    <a:gd name="T15" fmla="*/ 12 h 14"/>
                    <a:gd name="T16" fmla="*/ 32 w 37"/>
                    <a:gd name="T17" fmla="*/ 14 h 14"/>
                    <a:gd name="T18" fmla="*/ 32 w 37"/>
                    <a:gd name="T19" fmla="*/ 14 h 14"/>
                    <a:gd name="T20" fmla="*/ 36 w 37"/>
                    <a:gd name="T21" fmla="*/ 14 h 14"/>
                    <a:gd name="T22" fmla="*/ 37 w 37"/>
                    <a:gd name="T23" fmla="*/ 9 h 14"/>
                    <a:gd name="T24" fmla="*/ 37 w 37"/>
                    <a:gd name="T25" fmla="*/ 9 h 14"/>
                    <a:gd name="T26" fmla="*/ 36 w 37"/>
                    <a:gd name="T27" fmla="*/ 5 h 14"/>
                    <a:gd name="T28" fmla="*/ 32 w 37"/>
                    <a:gd name="T29" fmla="*/ 2 h 14"/>
                    <a:gd name="T30" fmla="*/ 32 w 37"/>
                    <a:gd name="T31" fmla="*/ 2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7" h="14">
                      <a:moveTo>
                        <a:pt x="32" y="2"/>
                      </a:move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2" y="2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2" y="10"/>
                      </a:lnTo>
                      <a:lnTo>
                        <a:pt x="5" y="12"/>
                      </a:lnTo>
                      <a:lnTo>
                        <a:pt x="32" y="14"/>
                      </a:lnTo>
                      <a:lnTo>
                        <a:pt x="32" y="14"/>
                      </a:lnTo>
                      <a:lnTo>
                        <a:pt x="36" y="14"/>
                      </a:lnTo>
                      <a:lnTo>
                        <a:pt x="37" y="9"/>
                      </a:lnTo>
                      <a:lnTo>
                        <a:pt x="37" y="9"/>
                      </a:lnTo>
                      <a:lnTo>
                        <a:pt x="36" y="5"/>
                      </a:lnTo>
                      <a:lnTo>
                        <a:pt x="32" y="2"/>
                      </a:lnTo>
                      <a:lnTo>
                        <a:pt x="32" y="2"/>
                      </a:lnTo>
                      <a:close/>
                    </a:path>
                  </a:pathLst>
                </a:custGeom>
                <a:solidFill>
                  <a:srgbClr val="00927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7" name="Freeform 257">
                  <a:extLst>
                    <a:ext uri="{FF2B5EF4-FFF2-40B4-BE49-F238E27FC236}">
                      <a16:creationId xmlns:a16="http://schemas.microsoft.com/office/drawing/2014/main" id="{BB668CA8-F2E5-4553-80B5-2DC29E167C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1" y="1570"/>
                  <a:ext cx="12" cy="14"/>
                </a:xfrm>
                <a:custGeom>
                  <a:avLst/>
                  <a:gdLst>
                    <a:gd name="T0" fmla="*/ 0 w 12"/>
                    <a:gd name="T1" fmla="*/ 7 h 14"/>
                    <a:gd name="T2" fmla="*/ 0 w 12"/>
                    <a:gd name="T3" fmla="*/ 7 h 14"/>
                    <a:gd name="T4" fmla="*/ 1 w 12"/>
                    <a:gd name="T5" fmla="*/ 2 h 14"/>
                    <a:gd name="T6" fmla="*/ 5 w 12"/>
                    <a:gd name="T7" fmla="*/ 0 h 14"/>
                    <a:gd name="T8" fmla="*/ 5 w 12"/>
                    <a:gd name="T9" fmla="*/ 0 h 14"/>
                    <a:gd name="T10" fmla="*/ 10 w 12"/>
                    <a:gd name="T11" fmla="*/ 2 h 14"/>
                    <a:gd name="T12" fmla="*/ 12 w 12"/>
                    <a:gd name="T13" fmla="*/ 7 h 14"/>
                    <a:gd name="T14" fmla="*/ 12 w 12"/>
                    <a:gd name="T15" fmla="*/ 7 h 14"/>
                    <a:gd name="T16" fmla="*/ 10 w 12"/>
                    <a:gd name="T17" fmla="*/ 11 h 14"/>
                    <a:gd name="T18" fmla="*/ 5 w 12"/>
                    <a:gd name="T19" fmla="*/ 14 h 14"/>
                    <a:gd name="T20" fmla="*/ 5 w 12"/>
                    <a:gd name="T21" fmla="*/ 14 h 14"/>
                    <a:gd name="T22" fmla="*/ 1 w 12"/>
                    <a:gd name="T23" fmla="*/ 11 h 14"/>
                    <a:gd name="T24" fmla="*/ 0 w 12"/>
                    <a:gd name="T25" fmla="*/ 7 h 14"/>
                    <a:gd name="T26" fmla="*/ 0 w 12"/>
                    <a:gd name="T27" fmla="*/ 7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4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1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10" y="2"/>
                      </a:lnTo>
                      <a:lnTo>
                        <a:pt x="12" y="7"/>
                      </a:lnTo>
                      <a:lnTo>
                        <a:pt x="12" y="7"/>
                      </a:lnTo>
                      <a:lnTo>
                        <a:pt x="10" y="11"/>
                      </a:lnTo>
                      <a:lnTo>
                        <a:pt x="5" y="14"/>
                      </a:lnTo>
                      <a:lnTo>
                        <a:pt x="5" y="14"/>
                      </a:lnTo>
                      <a:lnTo>
                        <a:pt x="1" y="11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8" name="Freeform 258">
                  <a:extLst>
                    <a:ext uri="{FF2B5EF4-FFF2-40B4-BE49-F238E27FC236}">
                      <a16:creationId xmlns:a16="http://schemas.microsoft.com/office/drawing/2014/main" id="{FFFA635D-2488-455D-A816-FCD23267D3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3" y="1562"/>
                  <a:ext cx="12" cy="12"/>
                </a:xfrm>
                <a:custGeom>
                  <a:avLst/>
                  <a:gdLst>
                    <a:gd name="T0" fmla="*/ 0 w 12"/>
                    <a:gd name="T1" fmla="*/ 7 h 12"/>
                    <a:gd name="T2" fmla="*/ 0 w 12"/>
                    <a:gd name="T3" fmla="*/ 7 h 12"/>
                    <a:gd name="T4" fmla="*/ 2 w 12"/>
                    <a:gd name="T5" fmla="*/ 2 h 12"/>
                    <a:gd name="T6" fmla="*/ 5 w 12"/>
                    <a:gd name="T7" fmla="*/ 0 h 12"/>
                    <a:gd name="T8" fmla="*/ 5 w 12"/>
                    <a:gd name="T9" fmla="*/ 0 h 12"/>
                    <a:gd name="T10" fmla="*/ 10 w 12"/>
                    <a:gd name="T11" fmla="*/ 2 h 12"/>
                    <a:gd name="T12" fmla="*/ 12 w 12"/>
                    <a:gd name="T13" fmla="*/ 7 h 12"/>
                    <a:gd name="T14" fmla="*/ 12 w 12"/>
                    <a:gd name="T15" fmla="*/ 7 h 12"/>
                    <a:gd name="T16" fmla="*/ 10 w 12"/>
                    <a:gd name="T17" fmla="*/ 10 h 12"/>
                    <a:gd name="T18" fmla="*/ 5 w 12"/>
                    <a:gd name="T19" fmla="*/ 12 h 12"/>
                    <a:gd name="T20" fmla="*/ 5 w 12"/>
                    <a:gd name="T21" fmla="*/ 12 h 12"/>
                    <a:gd name="T22" fmla="*/ 2 w 12"/>
                    <a:gd name="T23" fmla="*/ 10 h 12"/>
                    <a:gd name="T24" fmla="*/ 0 w 12"/>
                    <a:gd name="T25" fmla="*/ 7 h 12"/>
                    <a:gd name="T26" fmla="*/ 0 w 12"/>
                    <a:gd name="T2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10" y="2"/>
                      </a:lnTo>
                      <a:lnTo>
                        <a:pt x="12" y="7"/>
                      </a:lnTo>
                      <a:lnTo>
                        <a:pt x="12" y="7"/>
                      </a:lnTo>
                      <a:lnTo>
                        <a:pt x="10" y="10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2" y="1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9" name="Freeform 259">
                  <a:extLst>
                    <a:ext uri="{FF2B5EF4-FFF2-40B4-BE49-F238E27FC236}">
                      <a16:creationId xmlns:a16="http://schemas.microsoft.com/office/drawing/2014/main" id="{EBB9FEB7-8B02-4A70-9636-1F9F46C71B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69" y="1562"/>
                  <a:ext cx="12" cy="12"/>
                </a:xfrm>
                <a:custGeom>
                  <a:avLst/>
                  <a:gdLst>
                    <a:gd name="T0" fmla="*/ 0 w 12"/>
                    <a:gd name="T1" fmla="*/ 7 h 12"/>
                    <a:gd name="T2" fmla="*/ 0 w 12"/>
                    <a:gd name="T3" fmla="*/ 7 h 12"/>
                    <a:gd name="T4" fmla="*/ 1 w 12"/>
                    <a:gd name="T5" fmla="*/ 2 h 12"/>
                    <a:gd name="T6" fmla="*/ 7 w 12"/>
                    <a:gd name="T7" fmla="*/ 0 h 12"/>
                    <a:gd name="T8" fmla="*/ 7 w 12"/>
                    <a:gd name="T9" fmla="*/ 0 h 12"/>
                    <a:gd name="T10" fmla="*/ 10 w 12"/>
                    <a:gd name="T11" fmla="*/ 2 h 12"/>
                    <a:gd name="T12" fmla="*/ 12 w 12"/>
                    <a:gd name="T13" fmla="*/ 7 h 12"/>
                    <a:gd name="T14" fmla="*/ 12 w 12"/>
                    <a:gd name="T15" fmla="*/ 7 h 12"/>
                    <a:gd name="T16" fmla="*/ 10 w 12"/>
                    <a:gd name="T17" fmla="*/ 10 h 12"/>
                    <a:gd name="T18" fmla="*/ 7 w 12"/>
                    <a:gd name="T19" fmla="*/ 12 h 12"/>
                    <a:gd name="T20" fmla="*/ 7 w 12"/>
                    <a:gd name="T21" fmla="*/ 12 h 12"/>
                    <a:gd name="T22" fmla="*/ 1 w 12"/>
                    <a:gd name="T23" fmla="*/ 10 h 12"/>
                    <a:gd name="T24" fmla="*/ 0 w 12"/>
                    <a:gd name="T25" fmla="*/ 7 h 12"/>
                    <a:gd name="T26" fmla="*/ 0 w 12"/>
                    <a:gd name="T2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1" y="2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10" y="2"/>
                      </a:lnTo>
                      <a:lnTo>
                        <a:pt x="12" y="7"/>
                      </a:lnTo>
                      <a:lnTo>
                        <a:pt x="12" y="7"/>
                      </a:lnTo>
                      <a:lnTo>
                        <a:pt x="10" y="10"/>
                      </a:lnTo>
                      <a:lnTo>
                        <a:pt x="7" y="12"/>
                      </a:lnTo>
                      <a:lnTo>
                        <a:pt x="7" y="12"/>
                      </a:lnTo>
                      <a:lnTo>
                        <a:pt x="1" y="1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0" name="Freeform 260">
                  <a:extLst>
                    <a:ext uri="{FF2B5EF4-FFF2-40B4-BE49-F238E27FC236}">
                      <a16:creationId xmlns:a16="http://schemas.microsoft.com/office/drawing/2014/main" id="{76E61C9A-6E3D-4F39-9201-806E5C035D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51" y="1572"/>
                  <a:ext cx="12" cy="12"/>
                </a:xfrm>
                <a:custGeom>
                  <a:avLst/>
                  <a:gdLst>
                    <a:gd name="T0" fmla="*/ 0 w 12"/>
                    <a:gd name="T1" fmla="*/ 7 h 12"/>
                    <a:gd name="T2" fmla="*/ 0 w 12"/>
                    <a:gd name="T3" fmla="*/ 7 h 12"/>
                    <a:gd name="T4" fmla="*/ 2 w 12"/>
                    <a:gd name="T5" fmla="*/ 2 h 12"/>
                    <a:gd name="T6" fmla="*/ 7 w 12"/>
                    <a:gd name="T7" fmla="*/ 0 h 12"/>
                    <a:gd name="T8" fmla="*/ 7 w 12"/>
                    <a:gd name="T9" fmla="*/ 0 h 12"/>
                    <a:gd name="T10" fmla="*/ 10 w 12"/>
                    <a:gd name="T11" fmla="*/ 2 h 12"/>
                    <a:gd name="T12" fmla="*/ 12 w 12"/>
                    <a:gd name="T13" fmla="*/ 7 h 12"/>
                    <a:gd name="T14" fmla="*/ 12 w 12"/>
                    <a:gd name="T15" fmla="*/ 7 h 12"/>
                    <a:gd name="T16" fmla="*/ 10 w 12"/>
                    <a:gd name="T17" fmla="*/ 10 h 12"/>
                    <a:gd name="T18" fmla="*/ 7 w 12"/>
                    <a:gd name="T19" fmla="*/ 12 h 12"/>
                    <a:gd name="T20" fmla="*/ 7 w 12"/>
                    <a:gd name="T21" fmla="*/ 12 h 12"/>
                    <a:gd name="T22" fmla="*/ 2 w 12"/>
                    <a:gd name="T23" fmla="*/ 10 h 12"/>
                    <a:gd name="T24" fmla="*/ 0 w 12"/>
                    <a:gd name="T25" fmla="*/ 7 h 12"/>
                    <a:gd name="T26" fmla="*/ 0 w 12"/>
                    <a:gd name="T2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" y="2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10" y="2"/>
                      </a:lnTo>
                      <a:lnTo>
                        <a:pt x="12" y="7"/>
                      </a:lnTo>
                      <a:lnTo>
                        <a:pt x="12" y="7"/>
                      </a:lnTo>
                      <a:lnTo>
                        <a:pt x="10" y="10"/>
                      </a:lnTo>
                      <a:lnTo>
                        <a:pt x="7" y="12"/>
                      </a:lnTo>
                      <a:lnTo>
                        <a:pt x="7" y="12"/>
                      </a:lnTo>
                      <a:lnTo>
                        <a:pt x="2" y="1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1" name="Freeform 261">
                  <a:extLst>
                    <a:ext uri="{FF2B5EF4-FFF2-40B4-BE49-F238E27FC236}">
                      <a16:creationId xmlns:a16="http://schemas.microsoft.com/office/drawing/2014/main" id="{00260F54-1D06-48D0-9F7A-3FD73928A4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2" y="1540"/>
                  <a:ext cx="360" cy="35"/>
                </a:xfrm>
                <a:custGeom>
                  <a:avLst/>
                  <a:gdLst>
                    <a:gd name="T0" fmla="*/ 0 w 360"/>
                    <a:gd name="T1" fmla="*/ 30 h 35"/>
                    <a:gd name="T2" fmla="*/ 0 w 360"/>
                    <a:gd name="T3" fmla="*/ 30 h 35"/>
                    <a:gd name="T4" fmla="*/ 0 w 360"/>
                    <a:gd name="T5" fmla="*/ 27 h 35"/>
                    <a:gd name="T6" fmla="*/ 2 w 360"/>
                    <a:gd name="T7" fmla="*/ 25 h 35"/>
                    <a:gd name="T8" fmla="*/ 12 w 360"/>
                    <a:gd name="T9" fmla="*/ 20 h 35"/>
                    <a:gd name="T10" fmla="*/ 29 w 360"/>
                    <a:gd name="T11" fmla="*/ 15 h 35"/>
                    <a:gd name="T12" fmla="*/ 50 w 360"/>
                    <a:gd name="T13" fmla="*/ 10 h 35"/>
                    <a:gd name="T14" fmla="*/ 77 w 360"/>
                    <a:gd name="T15" fmla="*/ 7 h 35"/>
                    <a:gd name="T16" fmla="*/ 108 w 360"/>
                    <a:gd name="T17" fmla="*/ 4 h 35"/>
                    <a:gd name="T18" fmla="*/ 143 w 360"/>
                    <a:gd name="T19" fmla="*/ 0 h 35"/>
                    <a:gd name="T20" fmla="*/ 180 w 360"/>
                    <a:gd name="T21" fmla="*/ 0 h 35"/>
                    <a:gd name="T22" fmla="*/ 180 w 360"/>
                    <a:gd name="T23" fmla="*/ 0 h 35"/>
                    <a:gd name="T24" fmla="*/ 215 w 360"/>
                    <a:gd name="T25" fmla="*/ 0 h 35"/>
                    <a:gd name="T26" fmla="*/ 249 w 360"/>
                    <a:gd name="T27" fmla="*/ 4 h 35"/>
                    <a:gd name="T28" fmla="*/ 279 w 360"/>
                    <a:gd name="T29" fmla="*/ 7 h 35"/>
                    <a:gd name="T30" fmla="*/ 306 w 360"/>
                    <a:gd name="T31" fmla="*/ 10 h 35"/>
                    <a:gd name="T32" fmla="*/ 343 w 360"/>
                    <a:gd name="T33" fmla="*/ 19 h 35"/>
                    <a:gd name="T34" fmla="*/ 358 w 360"/>
                    <a:gd name="T35" fmla="*/ 22 h 35"/>
                    <a:gd name="T36" fmla="*/ 358 w 360"/>
                    <a:gd name="T37" fmla="*/ 22 h 35"/>
                    <a:gd name="T38" fmla="*/ 360 w 360"/>
                    <a:gd name="T39" fmla="*/ 25 h 35"/>
                    <a:gd name="T40" fmla="*/ 360 w 360"/>
                    <a:gd name="T41" fmla="*/ 29 h 35"/>
                    <a:gd name="T42" fmla="*/ 358 w 360"/>
                    <a:gd name="T43" fmla="*/ 30 h 35"/>
                    <a:gd name="T44" fmla="*/ 358 w 360"/>
                    <a:gd name="T45" fmla="*/ 30 h 35"/>
                    <a:gd name="T46" fmla="*/ 356 w 360"/>
                    <a:gd name="T47" fmla="*/ 34 h 35"/>
                    <a:gd name="T48" fmla="*/ 353 w 360"/>
                    <a:gd name="T49" fmla="*/ 34 h 35"/>
                    <a:gd name="T50" fmla="*/ 348 w 360"/>
                    <a:gd name="T51" fmla="*/ 34 h 35"/>
                    <a:gd name="T52" fmla="*/ 348 w 360"/>
                    <a:gd name="T53" fmla="*/ 34 h 35"/>
                    <a:gd name="T54" fmla="*/ 341 w 360"/>
                    <a:gd name="T55" fmla="*/ 30 h 35"/>
                    <a:gd name="T56" fmla="*/ 329 w 360"/>
                    <a:gd name="T57" fmla="*/ 27 h 35"/>
                    <a:gd name="T58" fmla="*/ 314 w 360"/>
                    <a:gd name="T59" fmla="*/ 24 h 35"/>
                    <a:gd name="T60" fmla="*/ 291 w 360"/>
                    <a:gd name="T61" fmla="*/ 19 h 35"/>
                    <a:gd name="T62" fmla="*/ 262 w 360"/>
                    <a:gd name="T63" fmla="*/ 15 h 35"/>
                    <a:gd name="T64" fmla="*/ 225 w 360"/>
                    <a:gd name="T65" fmla="*/ 12 h 35"/>
                    <a:gd name="T66" fmla="*/ 180 w 360"/>
                    <a:gd name="T67" fmla="*/ 12 h 35"/>
                    <a:gd name="T68" fmla="*/ 180 w 360"/>
                    <a:gd name="T69" fmla="*/ 12 h 35"/>
                    <a:gd name="T70" fmla="*/ 133 w 360"/>
                    <a:gd name="T71" fmla="*/ 12 h 35"/>
                    <a:gd name="T72" fmla="*/ 96 w 360"/>
                    <a:gd name="T73" fmla="*/ 15 h 35"/>
                    <a:gd name="T74" fmla="*/ 67 w 360"/>
                    <a:gd name="T75" fmla="*/ 19 h 35"/>
                    <a:gd name="T76" fmla="*/ 44 w 360"/>
                    <a:gd name="T77" fmla="*/ 22 h 35"/>
                    <a:gd name="T78" fmla="*/ 29 w 360"/>
                    <a:gd name="T79" fmla="*/ 25 h 35"/>
                    <a:gd name="T80" fmla="*/ 17 w 360"/>
                    <a:gd name="T81" fmla="*/ 29 h 35"/>
                    <a:gd name="T82" fmla="*/ 10 w 360"/>
                    <a:gd name="T83" fmla="*/ 32 h 35"/>
                    <a:gd name="T84" fmla="*/ 10 w 360"/>
                    <a:gd name="T85" fmla="*/ 32 h 35"/>
                    <a:gd name="T86" fmla="*/ 8 w 360"/>
                    <a:gd name="T87" fmla="*/ 34 h 35"/>
                    <a:gd name="T88" fmla="*/ 7 w 360"/>
                    <a:gd name="T89" fmla="*/ 35 h 35"/>
                    <a:gd name="T90" fmla="*/ 3 w 360"/>
                    <a:gd name="T91" fmla="*/ 34 h 35"/>
                    <a:gd name="T92" fmla="*/ 0 w 360"/>
                    <a:gd name="T93" fmla="*/ 30 h 35"/>
                    <a:gd name="T94" fmla="*/ 0 w 360"/>
                    <a:gd name="T95" fmla="*/ 3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60" h="35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0" y="27"/>
                      </a:lnTo>
                      <a:lnTo>
                        <a:pt x="2" y="25"/>
                      </a:lnTo>
                      <a:lnTo>
                        <a:pt x="12" y="20"/>
                      </a:lnTo>
                      <a:lnTo>
                        <a:pt x="29" y="15"/>
                      </a:lnTo>
                      <a:lnTo>
                        <a:pt x="50" y="10"/>
                      </a:lnTo>
                      <a:lnTo>
                        <a:pt x="77" y="7"/>
                      </a:lnTo>
                      <a:lnTo>
                        <a:pt x="108" y="4"/>
                      </a:lnTo>
                      <a:lnTo>
                        <a:pt x="143" y="0"/>
                      </a:lnTo>
                      <a:lnTo>
                        <a:pt x="180" y="0"/>
                      </a:lnTo>
                      <a:lnTo>
                        <a:pt x="180" y="0"/>
                      </a:lnTo>
                      <a:lnTo>
                        <a:pt x="215" y="0"/>
                      </a:lnTo>
                      <a:lnTo>
                        <a:pt x="249" y="4"/>
                      </a:lnTo>
                      <a:lnTo>
                        <a:pt x="279" y="7"/>
                      </a:lnTo>
                      <a:lnTo>
                        <a:pt x="306" y="10"/>
                      </a:lnTo>
                      <a:lnTo>
                        <a:pt x="343" y="19"/>
                      </a:lnTo>
                      <a:lnTo>
                        <a:pt x="358" y="22"/>
                      </a:lnTo>
                      <a:lnTo>
                        <a:pt x="358" y="22"/>
                      </a:lnTo>
                      <a:lnTo>
                        <a:pt x="360" y="25"/>
                      </a:lnTo>
                      <a:lnTo>
                        <a:pt x="360" y="29"/>
                      </a:lnTo>
                      <a:lnTo>
                        <a:pt x="358" y="30"/>
                      </a:lnTo>
                      <a:lnTo>
                        <a:pt x="358" y="30"/>
                      </a:lnTo>
                      <a:lnTo>
                        <a:pt x="356" y="34"/>
                      </a:lnTo>
                      <a:lnTo>
                        <a:pt x="353" y="34"/>
                      </a:lnTo>
                      <a:lnTo>
                        <a:pt x="348" y="34"/>
                      </a:lnTo>
                      <a:lnTo>
                        <a:pt x="348" y="34"/>
                      </a:lnTo>
                      <a:lnTo>
                        <a:pt x="341" y="30"/>
                      </a:lnTo>
                      <a:lnTo>
                        <a:pt x="329" y="27"/>
                      </a:lnTo>
                      <a:lnTo>
                        <a:pt x="314" y="24"/>
                      </a:lnTo>
                      <a:lnTo>
                        <a:pt x="291" y="19"/>
                      </a:lnTo>
                      <a:lnTo>
                        <a:pt x="262" y="15"/>
                      </a:lnTo>
                      <a:lnTo>
                        <a:pt x="225" y="12"/>
                      </a:lnTo>
                      <a:lnTo>
                        <a:pt x="180" y="12"/>
                      </a:lnTo>
                      <a:lnTo>
                        <a:pt x="180" y="12"/>
                      </a:lnTo>
                      <a:lnTo>
                        <a:pt x="133" y="12"/>
                      </a:lnTo>
                      <a:lnTo>
                        <a:pt x="96" y="15"/>
                      </a:lnTo>
                      <a:lnTo>
                        <a:pt x="67" y="19"/>
                      </a:lnTo>
                      <a:lnTo>
                        <a:pt x="44" y="22"/>
                      </a:lnTo>
                      <a:lnTo>
                        <a:pt x="29" y="25"/>
                      </a:lnTo>
                      <a:lnTo>
                        <a:pt x="17" y="29"/>
                      </a:lnTo>
                      <a:lnTo>
                        <a:pt x="10" y="32"/>
                      </a:lnTo>
                      <a:lnTo>
                        <a:pt x="10" y="32"/>
                      </a:lnTo>
                      <a:lnTo>
                        <a:pt x="8" y="34"/>
                      </a:lnTo>
                      <a:lnTo>
                        <a:pt x="7" y="35"/>
                      </a:lnTo>
                      <a:lnTo>
                        <a:pt x="3" y="34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2" name="Freeform 262">
                  <a:extLst>
                    <a:ext uri="{FF2B5EF4-FFF2-40B4-BE49-F238E27FC236}">
                      <a16:creationId xmlns:a16="http://schemas.microsoft.com/office/drawing/2014/main" id="{9B04E82B-A612-4A21-90BF-734FCF5B76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6" y="1493"/>
                  <a:ext cx="513" cy="69"/>
                </a:xfrm>
                <a:custGeom>
                  <a:avLst/>
                  <a:gdLst>
                    <a:gd name="T0" fmla="*/ 19 w 513"/>
                    <a:gd name="T1" fmla="*/ 22 h 69"/>
                    <a:gd name="T2" fmla="*/ 52 w 513"/>
                    <a:gd name="T3" fmla="*/ 56 h 69"/>
                    <a:gd name="T4" fmla="*/ 83 w 513"/>
                    <a:gd name="T5" fmla="*/ 69 h 69"/>
                    <a:gd name="T6" fmla="*/ 101 w 513"/>
                    <a:gd name="T7" fmla="*/ 54 h 69"/>
                    <a:gd name="T8" fmla="*/ 125 w 513"/>
                    <a:gd name="T9" fmla="*/ 57 h 69"/>
                    <a:gd name="T10" fmla="*/ 148 w 513"/>
                    <a:gd name="T11" fmla="*/ 37 h 69"/>
                    <a:gd name="T12" fmla="*/ 180 w 513"/>
                    <a:gd name="T13" fmla="*/ 52 h 69"/>
                    <a:gd name="T14" fmla="*/ 212 w 513"/>
                    <a:gd name="T15" fmla="*/ 46 h 69"/>
                    <a:gd name="T16" fmla="*/ 241 w 513"/>
                    <a:gd name="T17" fmla="*/ 49 h 69"/>
                    <a:gd name="T18" fmla="*/ 256 w 513"/>
                    <a:gd name="T19" fmla="*/ 32 h 69"/>
                    <a:gd name="T20" fmla="*/ 289 w 513"/>
                    <a:gd name="T21" fmla="*/ 47 h 69"/>
                    <a:gd name="T22" fmla="*/ 333 w 513"/>
                    <a:gd name="T23" fmla="*/ 51 h 69"/>
                    <a:gd name="T24" fmla="*/ 365 w 513"/>
                    <a:gd name="T25" fmla="*/ 42 h 69"/>
                    <a:gd name="T26" fmla="*/ 387 w 513"/>
                    <a:gd name="T27" fmla="*/ 59 h 69"/>
                    <a:gd name="T28" fmla="*/ 417 w 513"/>
                    <a:gd name="T29" fmla="*/ 61 h 69"/>
                    <a:gd name="T30" fmla="*/ 444 w 513"/>
                    <a:gd name="T31" fmla="*/ 69 h 69"/>
                    <a:gd name="T32" fmla="*/ 474 w 513"/>
                    <a:gd name="T33" fmla="*/ 39 h 69"/>
                    <a:gd name="T34" fmla="*/ 495 w 513"/>
                    <a:gd name="T35" fmla="*/ 19 h 69"/>
                    <a:gd name="T36" fmla="*/ 508 w 513"/>
                    <a:gd name="T37" fmla="*/ 7 h 69"/>
                    <a:gd name="T38" fmla="*/ 495 w 513"/>
                    <a:gd name="T39" fmla="*/ 2 h 69"/>
                    <a:gd name="T40" fmla="*/ 479 w 513"/>
                    <a:gd name="T41" fmla="*/ 4 h 69"/>
                    <a:gd name="T42" fmla="*/ 474 w 513"/>
                    <a:gd name="T43" fmla="*/ 32 h 69"/>
                    <a:gd name="T44" fmla="*/ 451 w 513"/>
                    <a:gd name="T45" fmla="*/ 9 h 69"/>
                    <a:gd name="T46" fmla="*/ 468 w 513"/>
                    <a:gd name="T47" fmla="*/ 37 h 69"/>
                    <a:gd name="T48" fmla="*/ 432 w 513"/>
                    <a:gd name="T49" fmla="*/ 59 h 69"/>
                    <a:gd name="T50" fmla="*/ 421 w 513"/>
                    <a:gd name="T51" fmla="*/ 39 h 69"/>
                    <a:gd name="T52" fmla="*/ 409 w 513"/>
                    <a:gd name="T53" fmla="*/ 47 h 69"/>
                    <a:gd name="T54" fmla="*/ 385 w 513"/>
                    <a:gd name="T55" fmla="*/ 47 h 69"/>
                    <a:gd name="T56" fmla="*/ 373 w 513"/>
                    <a:gd name="T57" fmla="*/ 24 h 69"/>
                    <a:gd name="T58" fmla="*/ 363 w 513"/>
                    <a:gd name="T59" fmla="*/ 24 h 69"/>
                    <a:gd name="T60" fmla="*/ 345 w 513"/>
                    <a:gd name="T61" fmla="*/ 42 h 69"/>
                    <a:gd name="T62" fmla="*/ 320 w 513"/>
                    <a:gd name="T63" fmla="*/ 35 h 69"/>
                    <a:gd name="T64" fmla="*/ 315 w 513"/>
                    <a:gd name="T65" fmla="*/ 19 h 69"/>
                    <a:gd name="T66" fmla="*/ 313 w 513"/>
                    <a:gd name="T67" fmla="*/ 27 h 69"/>
                    <a:gd name="T68" fmla="*/ 289 w 513"/>
                    <a:gd name="T69" fmla="*/ 37 h 69"/>
                    <a:gd name="T70" fmla="*/ 268 w 513"/>
                    <a:gd name="T71" fmla="*/ 29 h 69"/>
                    <a:gd name="T72" fmla="*/ 263 w 513"/>
                    <a:gd name="T73" fmla="*/ 5 h 69"/>
                    <a:gd name="T74" fmla="*/ 246 w 513"/>
                    <a:gd name="T75" fmla="*/ 27 h 69"/>
                    <a:gd name="T76" fmla="*/ 224 w 513"/>
                    <a:gd name="T77" fmla="*/ 37 h 69"/>
                    <a:gd name="T78" fmla="*/ 207 w 513"/>
                    <a:gd name="T79" fmla="*/ 29 h 69"/>
                    <a:gd name="T80" fmla="*/ 194 w 513"/>
                    <a:gd name="T81" fmla="*/ 35 h 69"/>
                    <a:gd name="T82" fmla="*/ 165 w 513"/>
                    <a:gd name="T83" fmla="*/ 42 h 69"/>
                    <a:gd name="T84" fmla="*/ 150 w 513"/>
                    <a:gd name="T85" fmla="*/ 29 h 69"/>
                    <a:gd name="T86" fmla="*/ 138 w 513"/>
                    <a:gd name="T87" fmla="*/ 32 h 69"/>
                    <a:gd name="T88" fmla="*/ 130 w 513"/>
                    <a:gd name="T89" fmla="*/ 49 h 69"/>
                    <a:gd name="T90" fmla="*/ 101 w 513"/>
                    <a:gd name="T91" fmla="*/ 51 h 69"/>
                    <a:gd name="T92" fmla="*/ 91 w 513"/>
                    <a:gd name="T93" fmla="*/ 39 h 69"/>
                    <a:gd name="T94" fmla="*/ 89 w 513"/>
                    <a:gd name="T95" fmla="*/ 57 h 69"/>
                    <a:gd name="T96" fmla="*/ 63 w 513"/>
                    <a:gd name="T97" fmla="*/ 56 h 69"/>
                    <a:gd name="T98" fmla="*/ 54 w 513"/>
                    <a:gd name="T99" fmla="*/ 39 h 69"/>
                    <a:gd name="T100" fmla="*/ 69 w 513"/>
                    <a:gd name="T101" fmla="*/ 30 h 69"/>
                    <a:gd name="T102" fmla="*/ 61 w 513"/>
                    <a:gd name="T103" fmla="*/ 10 h 69"/>
                    <a:gd name="T104" fmla="*/ 37 w 513"/>
                    <a:gd name="T105" fmla="*/ 30 h 69"/>
                    <a:gd name="T106" fmla="*/ 37 w 513"/>
                    <a:gd name="T107" fmla="*/ 15 h 69"/>
                    <a:gd name="T108" fmla="*/ 29 w 513"/>
                    <a:gd name="T109" fmla="*/ 7 h 69"/>
                    <a:gd name="T110" fmla="*/ 7 w 513"/>
                    <a:gd name="T111" fmla="*/ 4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513" h="69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7" y="17"/>
                      </a:lnTo>
                      <a:lnTo>
                        <a:pt x="14" y="19"/>
                      </a:lnTo>
                      <a:lnTo>
                        <a:pt x="19" y="22"/>
                      </a:lnTo>
                      <a:lnTo>
                        <a:pt x="19" y="22"/>
                      </a:lnTo>
                      <a:lnTo>
                        <a:pt x="36" y="39"/>
                      </a:lnTo>
                      <a:lnTo>
                        <a:pt x="49" y="52"/>
                      </a:lnTo>
                      <a:lnTo>
                        <a:pt x="49" y="52"/>
                      </a:lnTo>
                      <a:lnTo>
                        <a:pt x="52" y="56"/>
                      </a:lnTo>
                      <a:lnTo>
                        <a:pt x="61" y="62"/>
                      </a:lnTo>
                      <a:lnTo>
                        <a:pt x="71" y="67"/>
                      </a:lnTo>
                      <a:lnTo>
                        <a:pt x="78" y="69"/>
                      </a:lnTo>
                      <a:lnTo>
                        <a:pt x="83" y="69"/>
                      </a:lnTo>
                      <a:lnTo>
                        <a:pt x="83" y="69"/>
                      </a:lnTo>
                      <a:lnTo>
                        <a:pt x="88" y="67"/>
                      </a:lnTo>
                      <a:lnTo>
                        <a:pt x="91" y="66"/>
                      </a:lnTo>
                      <a:lnTo>
                        <a:pt x="98" y="61"/>
                      </a:lnTo>
                      <a:lnTo>
                        <a:pt x="100" y="56"/>
                      </a:lnTo>
                      <a:lnTo>
                        <a:pt x="101" y="54"/>
                      </a:lnTo>
                      <a:lnTo>
                        <a:pt x="101" y="54"/>
                      </a:lnTo>
                      <a:lnTo>
                        <a:pt x="108" y="57"/>
                      </a:lnTo>
                      <a:lnTo>
                        <a:pt x="116" y="57"/>
                      </a:lnTo>
                      <a:lnTo>
                        <a:pt x="125" y="57"/>
                      </a:lnTo>
                      <a:lnTo>
                        <a:pt x="125" y="57"/>
                      </a:lnTo>
                      <a:lnTo>
                        <a:pt x="128" y="56"/>
                      </a:lnTo>
                      <a:lnTo>
                        <a:pt x="133" y="54"/>
                      </a:lnTo>
                      <a:lnTo>
                        <a:pt x="142" y="47"/>
                      </a:lnTo>
                      <a:lnTo>
                        <a:pt x="148" y="37"/>
                      </a:lnTo>
                      <a:lnTo>
                        <a:pt x="148" y="37"/>
                      </a:lnTo>
                      <a:lnTo>
                        <a:pt x="160" y="46"/>
                      </a:lnTo>
                      <a:lnTo>
                        <a:pt x="170" y="51"/>
                      </a:lnTo>
                      <a:lnTo>
                        <a:pt x="175" y="52"/>
                      </a:lnTo>
                      <a:lnTo>
                        <a:pt x="180" y="52"/>
                      </a:lnTo>
                      <a:lnTo>
                        <a:pt x="180" y="52"/>
                      </a:lnTo>
                      <a:lnTo>
                        <a:pt x="189" y="51"/>
                      </a:lnTo>
                      <a:lnTo>
                        <a:pt x="195" y="47"/>
                      </a:lnTo>
                      <a:lnTo>
                        <a:pt x="202" y="40"/>
                      </a:lnTo>
                      <a:lnTo>
                        <a:pt x="202" y="40"/>
                      </a:lnTo>
                      <a:lnTo>
                        <a:pt x="212" y="46"/>
                      </a:lnTo>
                      <a:lnTo>
                        <a:pt x="222" y="49"/>
                      </a:lnTo>
                      <a:lnTo>
                        <a:pt x="229" y="51"/>
                      </a:lnTo>
                      <a:lnTo>
                        <a:pt x="234" y="51"/>
                      </a:lnTo>
                      <a:lnTo>
                        <a:pt x="234" y="51"/>
                      </a:lnTo>
                      <a:lnTo>
                        <a:pt x="241" y="49"/>
                      </a:lnTo>
                      <a:lnTo>
                        <a:pt x="246" y="46"/>
                      </a:lnTo>
                      <a:lnTo>
                        <a:pt x="252" y="40"/>
                      </a:lnTo>
                      <a:lnTo>
                        <a:pt x="256" y="34"/>
                      </a:lnTo>
                      <a:lnTo>
                        <a:pt x="256" y="32"/>
                      </a:lnTo>
                      <a:lnTo>
                        <a:pt x="256" y="32"/>
                      </a:lnTo>
                      <a:lnTo>
                        <a:pt x="268" y="40"/>
                      </a:lnTo>
                      <a:lnTo>
                        <a:pt x="278" y="46"/>
                      </a:lnTo>
                      <a:lnTo>
                        <a:pt x="283" y="49"/>
                      </a:lnTo>
                      <a:lnTo>
                        <a:pt x="283" y="49"/>
                      </a:lnTo>
                      <a:lnTo>
                        <a:pt x="289" y="47"/>
                      </a:lnTo>
                      <a:lnTo>
                        <a:pt x="298" y="44"/>
                      </a:lnTo>
                      <a:lnTo>
                        <a:pt x="310" y="37"/>
                      </a:lnTo>
                      <a:lnTo>
                        <a:pt x="310" y="37"/>
                      </a:lnTo>
                      <a:lnTo>
                        <a:pt x="316" y="42"/>
                      </a:lnTo>
                      <a:lnTo>
                        <a:pt x="333" y="51"/>
                      </a:lnTo>
                      <a:lnTo>
                        <a:pt x="333" y="51"/>
                      </a:lnTo>
                      <a:lnTo>
                        <a:pt x="338" y="51"/>
                      </a:lnTo>
                      <a:lnTo>
                        <a:pt x="343" y="51"/>
                      </a:lnTo>
                      <a:lnTo>
                        <a:pt x="353" y="47"/>
                      </a:lnTo>
                      <a:lnTo>
                        <a:pt x="365" y="42"/>
                      </a:lnTo>
                      <a:lnTo>
                        <a:pt x="365" y="42"/>
                      </a:lnTo>
                      <a:lnTo>
                        <a:pt x="372" y="49"/>
                      </a:lnTo>
                      <a:lnTo>
                        <a:pt x="379" y="54"/>
                      </a:lnTo>
                      <a:lnTo>
                        <a:pt x="387" y="59"/>
                      </a:lnTo>
                      <a:lnTo>
                        <a:pt x="387" y="59"/>
                      </a:lnTo>
                      <a:lnTo>
                        <a:pt x="397" y="61"/>
                      </a:lnTo>
                      <a:lnTo>
                        <a:pt x="405" y="59"/>
                      </a:lnTo>
                      <a:lnTo>
                        <a:pt x="412" y="56"/>
                      </a:lnTo>
                      <a:lnTo>
                        <a:pt x="412" y="56"/>
                      </a:lnTo>
                      <a:lnTo>
                        <a:pt x="417" y="61"/>
                      </a:lnTo>
                      <a:lnTo>
                        <a:pt x="424" y="64"/>
                      </a:lnTo>
                      <a:lnTo>
                        <a:pt x="431" y="67"/>
                      </a:lnTo>
                      <a:lnTo>
                        <a:pt x="431" y="67"/>
                      </a:lnTo>
                      <a:lnTo>
                        <a:pt x="437" y="69"/>
                      </a:lnTo>
                      <a:lnTo>
                        <a:pt x="444" y="69"/>
                      </a:lnTo>
                      <a:lnTo>
                        <a:pt x="451" y="67"/>
                      </a:lnTo>
                      <a:lnTo>
                        <a:pt x="458" y="61"/>
                      </a:lnTo>
                      <a:lnTo>
                        <a:pt x="458" y="61"/>
                      </a:lnTo>
                      <a:lnTo>
                        <a:pt x="469" y="46"/>
                      </a:lnTo>
                      <a:lnTo>
                        <a:pt x="474" y="39"/>
                      </a:lnTo>
                      <a:lnTo>
                        <a:pt x="474" y="39"/>
                      </a:lnTo>
                      <a:lnTo>
                        <a:pt x="481" y="29"/>
                      </a:lnTo>
                      <a:lnTo>
                        <a:pt x="488" y="22"/>
                      </a:lnTo>
                      <a:lnTo>
                        <a:pt x="491" y="20"/>
                      </a:lnTo>
                      <a:lnTo>
                        <a:pt x="495" y="19"/>
                      </a:lnTo>
                      <a:lnTo>
                        <a:pt x="495" y="19"/>
                      </a:lnTo>
                      <a:lnTo>
                        <a:pt x="508" y="17"/>
                      </a:lnTo>
                      <a:lnTo>
                        <a:pt x="513" y="15"/>
                      </a:lnTo>
                      <a:lnTo>
                        <a:pt x="513" y="15"/>
                      </a:lnTo>
                      <a:lnTo>
                        <a:pt x="508" y="7"/>
                      </a:lnTo>
                      <a:lnTo>
                        <a:pt x="505" y="2"/>
                      </a:lnTo>
                      <a:lnTo>
                        <a:pt x="501" y="0"/>
                      </a:lnTo>
                      <a:lnTo>
                        <a:pt x="500" y="0"/>
                      </a:lnTo>
                      <a:lnTo>
                        <a:pt x="500" y="0"/>
                      </a:lnTo>
                      <a:lnTo>
                        <a:pt x="495" y="2"/>
                      </a:lnTo>
                      <a:lnTo>
                        <a:pt x="489" y="5"/>
                      </a:lnTo>
                      <a:lnTo>
                        <a:pt x="484" y="9"/>
                      </a:lnTo>
                      <a:lnTo>
                        <a:pt x="481" y="4"/>
                      </a:lnTo>
                      <a:lnTo>
                        <a:pt x="481" y="4"/>
                      </a:lnTo>
                      <a:lnTo>
                        <a:pt x="479" y="4"/>
                      </a:lnTo>
                      <a:lnTo>
                        <a:pt x="476" y="5"/>
                      </a:lnTo>
                      <a:lnTo>
                        <a:pt x="474" y="9"/>
                      </a:lnTo>
                      <a:lnTo>
                        <a:pt x="474" y="9"/>
                      </a:lnTo>
                      <a:lnTo>
                        <a:pt x="474" y="22"/>
                      </a:lnTo>
                      <a:lnTo>
                        <a:pt x="474" y="32"/>
                      </a:lnTo>
                      <a:lnTo>
                        <a:pt x="474" y="32"/>
                      </a:lnTo>
                      <a:lnTo>
                        <a:pt x="469" y="24"/>
                      </a:lnTo>
                      <a:lnTo>
                        <a:pt x="461" y="14"/>
                      </a:lnTo>
                      <a:lnTo>
                        <a:pt x="461" y="14"/>
                      </a:lnTo>
                      <a:lnTo>
                        <a:pt x="451" y="9"/>
                      </a:lnTo>
                      <a:lnTo>
                        <a:pt x="451" y="15"/>
                      </a:lnTo>
                      <a:lnTo>
                        <a:pt x="434" y="20"/>
                      </a:lnTo>
                      <a:lnTo>
                        <a:pt x="444" y="32"/>
                      </a:lnTo>
                      <a:lnTo>
                        <a:pt x="441" y="37"/>
                      </a:lnTo>
                      <a:lnTo>
                        <a:pt x="468" y="37"/>
                      </a:lnTo>
                      <a:lnTo>
                        <a:pt x="468" y="37"/>
                      </a:lnTo>
                      <a:lnTo>
                        <a:pt x="444" y="56"/>
                      </a:lnTo>
                      <a:lnTo>
                        <a:pt x="444" y="56"/>
                      </a:lnTo>
                      <a:lnTo>
                        <a:pt x="436" y="59"/>
                      </a:lnTo>
                      <a:lnTo>
                        <a:pt x="432" y="59"/>
                      </a:lnTo>
                      <a:lnTo>
                        <a:pt x="427" y="57"/>
                      </a:lnTo>
                      <a:lnTo>
                        <a:pt x="427" y="57"/>
                      </a:lnTo>
                      <a:lnTo>
                        <a:pt x="424" y="54"/>
                      </a:lnTo>
                      <a:lnTo>
                        <a:pt x="422" y="47"/>
                      </a:lnTo>
                      <a:lnTo>
                        <a:pt x="421" y="39"/>
                      </a:lnTo>
                      <a:lnTo>
                        <a:pt x="417" y="37"/>
                      </a:lnTo>
                      <a:lnTo>
                        <a:pt x="417" y="37"/>
                      </a:lnTo>
                      <a:lnTo>
                        <a:pt x="416" y="40"/>
                      </a:lnTo>
                      <a:lnTo>
                        <a:pt x="412" y="46"/>
                      </a:lnTo>
                      <a:lnTo>
                        <a:pt x="409" y="47"/>
                      </a:lnTo>
                      <a:lnTo>
                        <a:pt x="404" y="49"/>
                      </a:lnTo>
                      <a:lnTo>
                        <a:pt x="399" y="51"/>
                      </a:lnTo>
                      <a:lnTo>
                        <a:pt x="392" y="51"/>
                      </a:lnTo>
                      <a:lnTo>
                        <a:pt x="392" y="51"/>
                      </a:lnTo>
                      <a:lnTo>
                        <a:pt x="385" y="47"/>
                      </a:lnTo>
                      <a:lnTo>
                        <a:pt x="382" y="46"/>
                      </a:lnTo>
                      <a:lnTo>
                        <a:pt x="377" y="40"/>
                      </a:lnTo>
                      <a:lnTo>
                        <a:pt x="375" y="37"/>
                      </a:lnTo>
                      <a:lnTo>
                        <a:pt x="373" y="29"/>
                      </a:lnTo>
                      <a:lnTo>
                        <a:pt x="373" y="24"/>
                      </a:lnTo>
                      <a:lnTo>
                        <a:pt x="373" y="24"/>
                      </a:lnTo>
                      <a:lnTo>
                        <a:pt x="375" y="12"/>
                      </a:lnTo>
                      <a:lnTo>
                        <a:pt x="367" y="12"/>
                      </a:lnTo>
                      <a:lnTo>
                        <a:pt x="367" y="12"/>
                      </a:lnTo>
                      <a:lnTo>
                        <a:pt x="363" y="24"/>
                      </a:lnTo>
                      <a:lnTo>
                        <a:pt x="363" y="24"/>
                      </a:lnTo>
                      <a:lnTo>
                        <a:pt x="360" y="30"/>
                      </a:lnTo>
                      <a:lnTo>
                        <a:pt x="357" y="35"/>
                      </a:lnTo>
                      <a:lnTo>
                        <a:pt x="350" y="40"/>
                      </a:lnTo>
                      <a:lnTo>
                        <a:pt x="345" y="42"/>
                      </a:lnTo>
                      <a:lnTo>
                        <a:pt x="340" y="42"/>
                      </a:lnTo>
                      <a:lnTo>
                        <a:pt x="340" y="42"/>
                      </a:lnTo>
                      <a:lnTo>
                        <a:pt x="330" y="42"/>
                      </a:lnTo>
                      <a:lnTo>
                        <a:pt x="323" y="39"/>
                      </a:lnTo>
                      <a:lnTo>
                        <a:pt x="320" y="35"/>
                      </a:lnTo>
                      <a:lnTo>
                        <a:pt x="316" y="32"/>
                      </a:lnTo>
                      <a:lnTo>
                        <a:pt x="316" y="32"/>
                      </a:lnTo>
                      <a:lnTo>
                        <a:pt x="316" y="24"/>
                      </a:lnTo>
                      <a:lnTo>
                        <a:pt x="315" y="19"/>
                      </a:lnTo>
                      <a:lnTo>
                        <a:pt x="315" y="19"/>
                      </a:lnTo>
                      <a:lnTo>
                        <a:pt x="313" y="19"/>
                      </a:lnTo>
                      <a:lnTo>
                        <a:pt x="313" y="19"/>
                      </a:lnTo>
                      <a:lnTo>
                        <a:pt x="313" y="20"/>
                      </a:lnTo>
                      <a:lnTo>
                        <a:pt x="313" y="24"/>
                      </a:lnTo>
                      <a:lnTo>
                        <a:pt x="313" y="27"/>
                      </a:lnTo>
                      <a:lnTo>
                        <a:pt x="311" y="30"/>
                      </a:lnTo>
                      <a:lnTo>
                        <a:pt x="306" y="32"/>
                      </a:lnTo>
                      <a:lnTo>
                        <a:pt x="301" y="35"/>
                      </a:lnTo>
                      <a:lnTo>
                        <a:pt x="301" y="35"/>
                      </a:lnTo>
                      <a:lnTo>
                        <a:pt x="289" y="37"/>
                      </a:lnTo>
                      <a:lnTo>
                        <a:pt x="281" y="37"/>
                      </a:lnTo>
                      <a:lnTo>
                        <a:pt x="278" y="35"/>
                      </a:lnTo>
                      <a:lnTo>
                        <a:pt x="274" y="34"/>
                      </a:lnTo>
                      <a:lnTo>
                        <a:pt x="274" y="34"/>
                      </a:lnTo>
                      <a:lnTo>
                        <a:pt x="268" y="29"/>
                      </a:lnTo>
                      <a:lnTo>
                        <a:pt x="264" y="25"/>
                      </a:lnTo>
                      <a:lnTo>
                        <a:pt x="263" y="19"/>
                      </a:lnTo>
                      <a:lnTo>
                        <a:pt x="263" y="19"/>
                      </a:lnTo>
                      <a:lnTo>
                        <a:pt x="263" y="9"/>
                      </a:lnTo>
                      <a:lnTo>
                        <a:pt x="263" y="5"/>
                      </a:lnTo>
                      <a:lnTo>
                        <a:pt x="256" y="7"/>
                      </a:lnTo>
                      <a:lnTo>
                        <a:pt x="256" y="7"/>
                      </a:lnTo>
                      <a:lnTo>
                        <a:pt x="252" y="15"/>
                      </a:lnTo>
                      <a:lnTo>
                        <a:pt x="251" y="22"/>
                      </a:lnTo>
                      <a:lnTo>
                        <a:pt x="246" y="27"/>
                      </a:lnTo>
                      <a:lnTo>
                        <a:pt x="246" y="27"/>
                      </a:lnTo>
                      <a:lnTo>
                        <a:pt x="241" y="32"/>
                      </a:lnTo>
                      <a:lnTo>
                        <a:pt x="237" y="35"/>
                      </a:lnTo>
                      <a:lnTo>
                        <a:pt x="231" y="37"/>
                      </a:lnTo>
                      <a:lnTo>
                        <a:pt x="224" y="37"/>
                      </a:lnTo>
                      <a:lnTo>
                        <a:pt x="224" y="37"/>
                      </a:lnTo>
                      <a:lnTo>
                        <a:pt x="212" y="34"/>
                      </a:lnTo>
                      <a:lnTo>
                        <a:pt x="209" y="32"/>
                      </a:lnTo>
                      <a:lnTo>
                        <a:pt x="207" y="29"/>
                      </a:lnTo>
                      <a:lnTo>
                        <a:pt x="207" y="29"/>
                      </a:lnTo>
                      <a:lnTo>
                        <a:pt x="200" y="19"/>
                      </a:lnTo>
                      <a:lnTo>
                        <a:pt x="200" y="19"/>
                      </a:lnTo>
                      <a:lnTo>
                        <a:pt x="199" y="25"/>
                      </a:lnTo>
                      <a:lnTo>
                        <a:pt x="197" y="30"/>
                      </a:lnTo>
                      <a:lnTo>
                        <a:pt x="194" y="35"/>
                      </a:lnTo>
                      <a:lnTo>
                        <a:pt x="194" y="35"/>
                      </a:lnTo>
                      <a:lnTo>
                        <a:pt x="189" y="39"/>
                      </a:lnTo>
                      <a:lnTo>
                        <a:pt x="180" y="42"/>
                      </a:lnTo>
                      <a:lnTo>
                        <a:pt x="173" y="44"/>
                      </a:lnTo>
                      <a:lnTo>
                        <a:pt x="165" y="42"/>
                      </a:lnTo>
                      <a:lnTo>
                        <a:pt x="165" y="42"/>
                      </a:lnTo>
                      <a:lnTo>
                        <a:pt x="158" y="40"/>
                      </a:lnTo>
                      <a:lnTo>
                        <a:pt x="155" y="37"/>
                      </a:lnTo>
                      <a:lnTo>
                        <a:pt x="152" y="34"/>
                      </a:lnTo>
                      <a:lnTo>
                        <a:pt x="150" y="29"/>
                      </a:lnTo>
                      <a:lnTo>
                        <a:pt x="150" y="29"/>
                      </a:lnTo>
                      <a:lnTo>
                        <a:pt x="148" y="14"/>
                      </a:lnTo>
                      <a:lnTo>
                        <a:pt x="142" y="14"/>
                      </a:lnTo>
                      <a:lnTo>
                        <a:pt x="142" y="14"/>
                      </a:lnTo>
                      <a:lnTo>
                        <a:pt x="138" y="32"/>
                      </a:lnTo>
                      <a:lnTo>
                        <a:pt x="138" y="32"/>
                      </a:lnTo>
                      <a:lnTo>
                        <a:pt x="138" y="37"/>
                      </a:lnTo>
                      <a:lnTo>
                        <a:pt x="137" y="42"/>
                      </a:lnTo>
                      <a:lnTo>
                        <a:pt x="133" y="47"/>
                      </a:lnTo>
                      <a:lnTo>
                        <a:pt x="130" y="49"/>
                      </a:lnTo>
                      <a:lnTo>
                        <a:pt x="125" y="51"/>
                      </a:lnTo>
                      <a:lnTo>
                        <a:pt x="125" y="51"/>
                      </a:lnTo>
                      <a:lnTo>
                        <a:pt x="110" y="52"/>
                      </a:lnTo>
                      <a:lnTo>
                        <a:pt x="106" y="52"/>
                      </a:lnTo>
                      <a:lnTo>
                        <a:pt x="101" y="51"/>
                      </a:lnTo>
                      <a:lnTo>
                        <a:pt x="101" y="51"/>
                      </a:lnTo>
                      <a:lnTo>
                        <a:pt x="96" y="42"/>
                      </a:lnTo>
                      <a:lnTo>
                        <a:pt x="94" y="37"/>
                      </a:lnTo>
                      <a:lnTo>
                        <a:pt x="91" y="39"/>
                      </a:lnTo>
                      <a:lnTo>
                        <a:pt x="91" y="39"/>
                      </a:lnTo>
                      <a:lnTo>
                        <a:pt x="94" y="42"/>
                      </a:lnTo>
                      <a:lnTo>
                        <a:pt x="94" y="46"/>
                      </a:lnTo>
                      <a:lnTo>
                        <a:pt x="93" y="51"/>
                      </a:lnTo>
                      <a:lnTo>
                        <a:pt x="93" y="51"/>
                      </a:lnTo>
                      <a:lnTo>
                        <a:pt x="89" y="57"/>
                      </a:lnTo>
                      <a:lnTo>
                        <a:pt x="84" y="61"/>
                      </a:lnTo>
                      <a:lnTo>
                        <a:pt x="76" y="61"/>
                      </a:lnTo>
                      <a:lnTo>
                        <a:pt x="76" y="61"/>
                      </a:lnTo>
                      <a:lnTo>
                        <a:pt x="69" y="59"/>
                      </a:lnTo>
                      <a:lnTo>
                        <a:pt x="63" y="56"/>
                      </a:lnTo>
                      <a:lnTo>
                        <a:pt x="52" y="46"/>
                      </a:lnTo>
                      <a:lnTo>
                        <a:pt x="42" y="34"/>
                      </a:lnTo>
                      <a:lnTo>
                        <a:pt x="42" y="34"/>
                      </a:lnTo>
                      <a:lnTo>
                        <a:pt x="49" y="37"/>
                      </a:lnTo>
                      <a:lnTo>
                        <a:pt x="54" y="39"/>
                      </a:lnTo>
                      <a:lnTo>
                        <a:pt x="61" y="39"/>
                      </a:lnTo>
                      <a:lnTo>
                        <a:pt x="61" y="39"/>
                      </a:lnTo>
                      <a:lnTo>
                        <a:pt x="69" y="39"/>
                      </a:lnTo>
                      <a:lnTo>
                        <a:pt x="71" y="37"/>
                      </a:lnTo>
                      <a:lnTo>
                        <a:pt x="69" y="30"/>
                      </a:lnTo>
                      <a:lnTo>
                        <a:pt x="79" y="20"/>
                      </a:lnTo>
                      <a:lnTo>
                        <a:pt x="63" y="19"/>
                      </a:lnTo>
                      <a:lnTo>
                        <a:pt x="61" y="14"/>
                      </a:lnTo>
                      <a:lnTo>
                        <a:pt x="61" y="10"/>
                      </a:lnTo>
                      <a:lnTo>
                        <a:pt x="61" y="10"/>
                      </a:lnTo>
                      <a:lnTo>
                        <a:pt x="46" y="19"/>
                      </a:lnTo>
                      <a:lnTo>
                        <a:pt x="46" y="19"/>
                      </a:lnTo>
                      <a:lnTo>
                        <a:pt x="42" y="20"/>
                      </a:lnTo>
                      <a:lnTo>
                        <a:pt x="41" y="25"/>
                      </a:lnTo>
                      <a:lnTo>
                        <a:pt x="37" y="30"/>
                      </a:lnTo>
                      <a:lnTo>
                        <a:pt x="37" y="30"/>
                      </a:lnTo>
                      <a:lnTo>
                        <a:pt x="39" y="27"/>
                      </a:lnTo>
                      <a:lnTo>
                        <a:pt x="39" y="24"/>
                      </a:lnTo>
                      <a:lnTo>
                        <a:pt x="37" y="15"/>
                      </a:lnTo>
                      <a:lnTo>
                        <a:pt x="37" y="15"/>
                      </a:lnTo>
                      <a:lnTo>
                        <a:pt x="34" y="9"/>
                      </a:lnTo>
                      <a:lnTo>
                        <a:pt x="32" y="4"/>
                      </a:lnTo>
                      <a:lnTo>
                        <a:pt x="29" y="0"/>
                      </a:lnTo>
                      <a:lnTo>
                        <a:pt x="29" y="7"/>
                      </a:lnTo>
                      <a:lnTo>
                        <a:pt x="29" y="7"/>
                      </a:lnTo>
                      <a:lnTo>
                        <a:pt x="27" y="5"/>
                      </a:lnTo>
                      <a:lnTo>
                        <a:pt x="21" y="4"/>
                      </a:lnTo>
                      <a:lnTo>
                        <a:pt x="21" y="4"/>
                      </a:lnTo>
                      <a:lnTo>
                        <a:pt x="10" y="4"/>
                      </a:lnTo>
                      <a:lnTo>
                        <a:pt x="7" y="4"/>
                      </a:lnTo>
                      <a:lnTo>
                        <a:pt x="5" y="5"/>
                      </a:lnTo>
                      <a:lnTo>
                        <a:pt x="5" y="5"/>
                      </a:lnTo>
                      <a:lnTo>
                        <a:pt x="0" y="15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3" name="Freeform 263">
                  <a:extLst>
                    <a:ext uri="{FF2B5EF4-FFF2-40B4-BE49-F238E27FC236}">
                      <a16:creationId xmlns:a16="http://schemas.microsoft.com/office/drawing/2014/main" id="{8C02349C-3458-444A-8FAB-DDE414C5EE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0" y="1476"/>
                  <a:ext cx="45" cy="34"/>
                </a:xfrm>
                <a:custGeom>
                  <a:avLst/>
                  <a:gdLst>
                    <a:gd name="T0" fmla="*/ 43 w 45"/>
                    <a:gd name="T1" fmla="*/ 12 h 34"/>
                    <a:gd name="T2" fmla="*/ 43 w 45"/>
                    <a:gd name="T3" fmla="*/ 12 h 34"/>
                    <a:gd name="T4" fmla="*/ 40 w 45"/>
                    <a:gd name="T5" fmla="*/ 7 h 34"/>
                    <a:gd name="T6" fmla="*/ 37 w 45"/>
                    <a:gd name="T7" fmla="*/ 4 h 34"/>
                    <a:gd name="T8" fmla="*/ 28 w 45"/>
                    <a:gd name="T9" fmla="*/ 2 h 34"/>
                    <a:gd name="T10" fmla="*/ 28 w 45"/>
                    <a:gd name="T11" fmla="*/ 2 h 34"/>
                    <a:gd name="T12" fmla="*/ 17 w 45"/>
                    <a:gd name="T13" fmla="*/ 0 h 34"/>
                    <a:gd name="T14" fmla="*/ 13 w 45"/>
                    <a:gd name="T15" fmla="*/ 0 h 34"/>
                    <a:gd name="T16" fmla="*/ 17 w 45"/>
                    <a:gd name="T17" fmla="*/ 5 h 34"/>
                    <a:gd name="T18" fmla="*/ 0 w 45"/>
                    <a:gd name="T19" fmla="*/ 16 h 34"/>
                    <a:gd name="T20" fmla="*/ 0 w 45"/>
                    <a:gd name="T21" fmla="*/ 16 h 34"/>
                    <a:gd name="T22" fmla="*/ 1 w 45"/>
                    <a:gd name="T23" fmla="*/ 17 h 34"/>
                    <a:gd name="T24" fmla="*/ 5 w 45"/>
                    <a:gd name="T25" fmla="*/ 19 h 34"/>
                    <a:gd name="T26" fmla="*/ 8 w 45"/>
                    <a:gd name="T27" fmla="*/ 21 h 34"/>
                    <a:gd name="T28" fmla="*/ 8 w 45"/>
                    <a:gd name="T29" fmla="*/ 21 h 34"/>
                    <a:gd name="T30" fmla="*/ 18 w 45"/>
                    <a:gd name="T31" fmla="*/ 22 h 34"/>
                    <a:gd name="T32" fmla="*/ 17 w 45"/>
                    <a:gd name="T33" fmla="*/ 34 h 34"/>
                    <a:gd name="T34" fmla="*/ 17 w 45"/>
                    <a:gd name="T35" fmla="*/ 34 h 34"/>
                    <a:gd name="T36" fmla="*/ 22 w 45"/>
                    <a:gd name="T37" fmla="*/ 34 h 34"/>
                    <a:gd name="T38" fmla="*/ 27 w 45"/>
                    <a:gd name="T39" fmla="*/ 34 h 34"/>
                    <a:gd name="T40" fmla="*/ 32 w 45"/>
                    <a:gd name="T41" fmla="*/ 32 h 34"/>
                    <a:gd name="T42" fmla="*/ 32 w 45"/>
                    <a:gd name="T43" fmla="*/ 32 h 34"/>
                    <a:gd name="T44" fmla="*/ 37 w 45"/>
                    <a:gd name="T45" fmla="*/ 29 h 34"/>
                    <a:gd name="T46" fmla="*/ 42 w 45"/>
                    <a:gd name="T47" fmla="*/ 26 h 34"/>
                    <a:gd name="T48" fmla="*/ 45 w 45"/>
                    <a:gd name="T49" fmla="*/ 21 h 34"/>
                    <a:gd name="T50" fmla="*/ 43 w 45"/>
                    <a:gd name="T51" fmla="*/ 1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5" h="34">
                      <a:moveTo>
                        <a:pt x="43" y="12"/>
                      </a:moveTo>
                      <a:lnTo>
                        <a:pt x="43" y="12"/>
                      </a:lnTo>
                      <a:lnTo>
                        <a:pt x="40" y="7"/>
                      </a:lnTo>
                      <a:lnTo>
                        <a:pt x="37" y="4"/>
                      </a:lnTo>
                      <a:lnTo>
                        <a:pt x="28" y="2"/>
                      </a:lnTo>
                      <a:lnTo>
                        <a:pt x="28" y="2"/>
                      </a:lnTo>
                      <a:lnTo>
                        <a:pt x="17" y="0"/>
                      </a:lnTo>
                      <a:lnTo>
                        <a:pt x="13" y="0"/>
                      </a:lnTo>
                      <a:lnTo>
                        <a:pt x="17" y="5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1" y="17"/>
                      </a:lnTo>
                      <a:lnTo>
                        <a:pt x="5" y="19"/>
                      </a:lnTo>
                      <a:lnTo>
                        <a:pt x="8" y="21"/>
                      </a:lnTo>
                      <a:lnTo>
                        <a:pt x="8" y="21"/>
                      </a:lnTo>
                      <a:lnTo>
                        <a:pt x="18" y="22"/>
                      </a:lnTo>
                      <a:lnTo>
                        <a:pt x="17" y="34"/>
                      </a:lnTo>
                      <a:lnTo>
                        <a:pt x="17" y="34"/>
                      </a:lnTo>
                      <a:lnTo>
                        <a:pt x="22" y="34"/>
                      </a:lnTo>
                      <a:lnTo>
                        <a:pt x="27" y="34"/>
                      </a:lnTo>
                      <a:lnTo>
                        <a:pt x="32" y="32"/>
                      </a:lnTo>
                      <a:lnTo>
                        <a:pt x="32" y="32"/>
                      </a:lnTo>
                      <a:lnTo>
                        <a:pt x="37" y="29"/>
                      </a:lnTo>
                      <a:lnTo>
                        <a:pt x="42" y="26"/>
                      </a:lnTo>
                      <a:lnTo>
                        <a:pt x="45" y="21"/>
                      </a:lnTo>
                      <a:lnTo>
                        <a:pt x="43" y="12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4" name="Freeform 264">
                  <a:extLst>
                    <a:ext uri="{FF2B5EF4-FFF2-40B4-BE49-F238E27FC236}">
                      <a16:creationId xmlns:a16="http://schemas.microsoft.com/office/drawing/2014/main" id="{159BC332-9FF9-492A-9197-F1197BC4F6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37" y="1473"/>
                  <a:ext cx="50" cy="34"/>
                </a:xfrm>
                <a:custGeom>
                  <a:avLst/>
                  <a:gdLst>
                    <a:gd name="T0" fmla="*/ 0 w 50"/>
                    <a:gd name="T1" fmla="*/ 15 h 34"/>
                    <a:gd name="T2" fmla="*/ 0 w 50"/>
                    <a:gd name="T3" fmla="*/ 15 h 34"/>
                    <a:gd name="T4" fmla="*/ 7 w 50"/>
                    <a:gd name="T5" fmla="*/ 10 h 34"/>
                    <a:gd name="T6" fmla="*/ 13 w 50"/>
                    <a:gd name="T7" fmla="*/ 5 h 34"/>
                    <a:gd name="T8" fmla="*/ 18 w 50"/>
                    <a:gd name="T9" fmla="*/ 3 h 34"/>
                    <a:gd name="T10" fmla="*/ 18 w 50"/>
                    <a:gd name="T11" fmla="*/ 3 h 34"/>
                    <a:gd name="T12" fmla="*/ 32 w 50"/>
                    <a:gd name="T13" fmla="*/ 0 h 34"/>
                    <a:gd name="T14" fmla="*/ 30 w 50"/>
                    <a:gd name="T15" fmla="*/ 7 h 34"/>
                    <a:gd name="T16" fmla="*/ 30 w 50"/>
                    <a:gd name="T17" fmla="*/ 7 h 34"/>
                    <a:gd name="T18" fmla="*/ 37 w 50"/>
                    <a:gd name="T19" fmla="*/ 10 h 34"/>
                    <a:gd name="T20" fmla="*/ 47 w 50"/>
                    <a:gd name="T21" fmla="*/ 15 h 34"/>
                    <a:gd name="T22" fmla="*/ 47 w 50"/>
                    <a:gd name="T23" fmla="*/ 15 h 34"/>
                    <a:gd name="T24" fmla="*/ 50 w 50"/>
                    <a:gd name="T25" fmla="*/ 19 h 34"/>
                    <a:gd name="T26" fmla="*/ 50 w 50"/>
                    <a:gd name="T27" fmla="*/ 19 h 34"/>
                    <a:gd name="T28" fmla="*/ 44 w 50"/>
                    <a:gd name="T29" fmla="*/ 22 h 34"/>
                    <a:gd name="T30" fmla="*/ 37 w 50"/>
                    <a:gd name="T31" fmla="*/ 25 h 34"/>
                    <a:gd name="T32" fmla="*/ 32 w 50"/>
                    <a:gd name="T33" fmla="*/ 27 h 34"/>
                    <a:gd name="T34" fmla="*/ 32 w 50"/>
                    <a:gd name="T35" fmla="*/ 27 h 34"/>
                    <a:gd name="T36" fmla="*/ 28 w 50"/>
                    <a:gd name="T37" fmla="*/ 27 h 34"/>
                    <a:gd name="T38" fmla="*/ 28 w 50"/>
                    <a:gd name="T39" fmla="*/ 29 h 34"/>
                    <a:gd name="T40" fmla="*/ 30 w 50"/>
                    <a:gd name="T41" fmla="*/ 32 h 34"/>
                    <a:gd name="T42" fmla="*/ 30 w 50"/>
                    <a:gd name="T43" fmla="*/ 32 h 34"/>
                    <a:gd name="T44" fmla="*/ 27 w 50"/>
                    <a:gd name="T45" fmla="*/ 34 h 34"/>
                    <a:gd name="T46" fmla="*/ 22 w 50"/>
                    <a:gd name="T47" fmla="*/ 34 h 34"/>
                    <a:gd name="T48" fmla="*/ 15 w 50"/>
                    <a:gd name="T49" fmla="*/ 32 h 34"/>
                    <a:gd name="T50" fmla="*/ 15 w 50"/>
                    <a:gd name="T51" fmla="*/ 32 h 34"/>
                    <a:gd name="T52" fmla="*/ 8 w 50"/>
                    <a:gd name="T53" fmla="*/ 30 h 34"/>
                    <a:gd name="T54" fmla="*/ 5 w 50"/>
                    <a:gd name="T55" fmla="*/ 27 h 34"/>
                    <a:gd name="T56" fmla="*/ 2 w 50"/>
                    <a:gd name="T57" fmla="*/ 24 h 34"/>
                    <a:gd name="T58" fmla="*/ 0 w 50"/>
                    <a:gd name="T59" fmla="*/ 15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0" h="34">
                      <a:moveTo>
                        <a:pt x="0" y="15"/>
                      </a:moveTo>
                      <a:lnTo>
                        <a:pt x="0" y="15"/>
                      </a:lnTo>
                      <a:lnTo>
                        <a:pt x="7" y="10"/>
                      </a:lnTo>
                      <a:lnTo>
                        <a:pt x="13" y="5"/>
                      </a:lnTo>
                      <a:lnTo>
                        <a:pt x="18" y="3"/>
                      </a:lnTo>
                      <a:lnTo>
                        <a:pt x="18" y="3"/>
                      </a:lnTo>
                      <a:lnTo>
                        <a:pt x="32" y="0"/>
                      </a:lnTo>
                      <a:lnTo>
                        <a:pt x="30" y="7"/>
                      </a:lnTo>
                      <a:lnTo>
                        <a:pt x="30" y="7"/>
                      </a:lnTo>
                      <a:lnTo>
                        <a:pt x="37" y="10"/>
                      </a:lnTo>
                      <a:lnTo>
                        <a:pt x="47" y="15"/>
                      </a:lnTo>
                      <a:lnTo>
                        <a:pt x="47" y="15"/>
                      </a:lnTo>
                      <a:lnTo>
                        <a:pt x="50" y="19"/>
                      </a:lnTo>
                      <a:lnTo>
                        <a:pt x="50" y="19"/>
                      </a:lnTo>
                      <a:lnTo>
                        <a:pt x="44" y="22"/>
                      </a:lnTo>
                      <a:lnTo>
                        <a:pt x="37" y="25"/>
                      </a:lnTo>
                      <a:lnTo>
                        <a:pt x="32" y="27"/>
                      </a:lnTo>
                      <a:lnTo>
                        <a:pt x="32" y="27"/>
                      </a:lnTo>
                      <a:lnTo>
                        <a:pt x="28" y="27"/>
                      </a:lnTo>
                      <a:lnTo>
                        <a:pt x="28" y="29"/>
                      </a:lnTo>
                      <a:lnTo>
                        <a:pt x="30" y="32"/>
                      </a:lnTo>
                      <a:lnTo>
                        <a:pt x="30" y="32"/>
                      </a:lnTo>
                      <a:lnTo>
                        <a:pt x="27" y="34"/>
                      </a:lnTo>
                      <a:lnTo>
                        <a:pt x="22" y="34"/>
                      </a:lnTo>
                      <a:lnTo>
                        <a:pt x="15" y="32"/>
                      </a:lnTo>
                      <a:lnTo>
                        <a:pt x="15" y="32"/>
                      </a:lnTo>
                      <a:lnTo>
                        <a:pt x="8" y="30"/>
                      </a:lnTo>
                      <a:lnTo>
                        <a:pt x="5" y="27"/>
                      </a:lnTo>
                      <a:lnTo>
                        <a:pt x="2" y="24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5" name="Freeform 265">
                  <a:extLst>
                    <a:ext uri="{FF2B5EF4-FFF2-40B4-BE49-F238E27FC236}">
                      <a16:creationId xmlns:a16="http://schemas.microsoft.com/office/drawing/2014/main" id="{89F57E41-49B9-421B-94A8-586896AFF4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72" y="1493"/>
                  <a:ext cx="44" cy="25"/>
                </a:xfrm>
                <a:custGeom>
                  <a:avLst/>
                  <a:gdLst>
                    <a:gd name="T0" fmla="*/ 41 w 44"/>
                    <a:gd name="T1" fmla="*/ 2 h 25"/>
                    <a:gd name="T2" fmla="*/ 41 w 44"/>
                    <a:gd name="T3" fmla="*/ 2 h 25"/>
                    <a:gd name="T4" fmla="*/ 25 w 44"/>
                    <a:gd name="T5" fmla="*/ 0 h 25"/>
                    <a:gd name="T6" fmla="*/ 25 w 44"/>
                    <a:gd name="T7" fmla="*/ 0 h 25"/>
                    <a:gd name="T8" fmla="*/ 15 w 44"/>
                    <a:gd name="T9" fmla="*/ 0 h 25"/>
                    <a:gd name="T10" fmla="*/ 10 w 44"/>
                    <a:gd name="T11" fmla="*/ 0 h 25"/>
                    <a:gd name="T12" fmla="*/ 17 w 44"/>
                    <a:gd name="T13" fmla="*/ 5 h 25"/>
                    <a:gd name="T14" fmla="*/ 17 w 44"/>
                    <a:gd name="T15" fmla="*/ 5 h 25"/>
                    <a:gd name="T16" fmla="*/ 10 w 44"/>
                    <a:gd name="T17" fmla="*/ 9 h 25"/>
                    <a:gd name="T18" fmla="*/ 5 w 44"/>
                    <a:gd name="T19" fmla="*/ 12 h 25"/>
                    <a:gd name="T20" fmla="*/ 5 w 44"/>
                    <a:gd name="T21" fmla="*/ 12 h 25"/>
                    <a:gd name="T22" fmla="*/ 0 w 44"/>
                    <a:gd name="T23" fmla="*/ 19 h 25"/>
                    <a:gd name="T24" fmla="*/ 19 w 44"/>
                    <a:gd name="T25" fmla="*/ 22 h 25"/>
                    <a:gd name="T26" fmla="*/ 19 w 44"/>
                    <a:gd name="T27" fmla="*/ 25 h 25"/>
                    <a:gd name="T28" fmla="*/ 19 w 44"/>
                    <a:gd name="T29" fmla="*/ 25 h 25"/>
                    <a:gd name="T30" fmla="*/ 32 w 44"/>
                    <a:gd name="T31" fmla="*/ 22 h 25"/>
                    <a:gd name="T32" fmla="*/ 41 w 44"/>
                    <a:gd name="T33" fmla="*/ 19 h 25"/>
                    <a:gd name="T34" fmla="*/ 44 w 44"/>
                    <a:gd name="T35" fmla="*/ 15 h 25"/>
                    <a:gd name="T36" fmla="*/ 44 w 44"/>
                    <a:gd name="T37" fmla="*/ 15 h 25"/>
                    <a:gd name="T38" fmla="*/ 42 w 44"/>
                    <a:gd name="T39" fmla="*/ 9 h 25"/>
                    <a:gd name="T40" fmla="*/ 41 w 44"/>
                    <a:gd name="T41" fmla="*/ 2 h 25"/>
                    <a:gd name="T42" fmla="*/ 41 w 44"/>
                    <a:gd name="T43" fmla="*/ 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4" h="25">
                      <a:moveTo>
                        <a:pt x="41" y="2"/>
                      </a:moveTo>
                      <a:lnTo>
                        <a:pt x="41" y="2"/>
                      </a:lnTo>
                      <a:lnTo>
                        <a:pt x="25" y="0"/>
                      </a:lnTo>
                      <a:lnTo>
                        <a:pt x="25" y="0"/>
                      </a:lnTo>
                      <a:lnTo>
                        <a:pt x="15" y="0"/>
                      </a:lnTo>
                      <a:lnTo>
                        <a:pt x="10" y="0"/>
                      </a:lnTo>
                      <a:lnTo>
                        <a:pt x="17" y="5"/>
                      </a:lnTo>
                      <a:lnTo>
                        <a:pt x="17" y="5"/>
                      </a:lnTo>
                      <a:lnTo>
                        <a:pt x="10" y="9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0" y="19"/>
                      </a:lnTo>
                      <a:lnTo>
                        <a:pt x="19" y="22"/>
                      </a:lnTo>
                      <a:lnTo>
                        <a:pt x="19" y="25"/>
                      </a:lnTo>
                      <a:lnTo>
                        <a:pt x="19" y="25"/>
                      </a:lnTo>
                      <a:lnTo>
                        <a:pt x="32" y="22"/>
                      </a:lnTo>
                      <a:lnTo>
                        <a:pt x="41" y="19"/>
                      </a:lnTo>
                      <a:lnTo>
                        <a:pt x="44" y="15"/>
                      </a:lnTo>
                      <a:lnTo>
                        <a:pt x="44" y="15"/>
                      </a:lnTo>
                      <a:lnTo>
                        <a:pt x="42" y="9"/>
                      </a:lnTo>
                      <a:lnTo>
                        <a:pt x="41" y="2"/>
                      </a:lnTo>
                      <a:lnTo>
                        <a:pt x="41" y="2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6" name="Freeform 266">
                  <a:extLst>
                    <a:ext uri="{FF2B5EF4-FFF2-40B4-BE49-F238E27FC236}">
                      <a16:creationId xmlns:a16="http://schemas.microsoft.com/office/drawing/2014/main" id="{0374E6CA-4F3D-4E00-9C79-3C0D19A169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49" y="1493"/>
                  <a:ext cx="44" cy="25"/>
                </a:xfrm>
                <a:custGeom>
                  <a:avLst/>
                  <a:gdLst>
                    <a:gd name="T0" fmla="*/ 4 w 44"/>
                    <a:gd name="T1" fmla="*/ 2 h 25"/>
                    <a:gd name="T2" fmla="*/ 4 w 44"/>
                    <a:gd name="T3" fmla="*/ 2 h 25"/>
                    <a:gd name="T4" fmla="*/ 19 w 44"/>
                    <a:gd name="T5" fmla="*/ 0 h 25"/>
                    <a:gd name="T6" fmla="*/ 19 w 44"/>
                    <a:gd name="T7" fmla="*/ 0 h 25"/>
                    <a:gd name="T8" fmla="*/ 29 w 44"/>
                    <a:gd name="T9" fmla="*/ 0 h 25"/>
                    <a:gd name="T10" fmla="*/ 34 w 44"/>
                    <a:gd name="T11" fmla="*/ 0 h 25"/>
                    <a:gd name="T12" fmla="*/ 27 w 44"/>
                    <a:gd name="T13" fmla="*/ 5 h 25"/>
                    <a:gd name="T14" fmla="*/ 27 w 44"/>
                    <a:gd name="T15" fmla="*/ 5 h 25"/>
                    <a:gd name="T16" fmla="*/ 32 w 44"/>
                    <a:gd name="T17" fmla="*/ 9 h 25"/>
                    <a:gd name="T18" fmla="*/ 39 w 44"/>
                    <a:gd name="T19" fmla="*/ 12 h 25"/>
                    <a:gd name="T20" fmla="*/ 39 w 44"/>
                    <a:gd name="T21" fmla="*/ 12 h 25"/>
                    <a:gd name="T22" fmla="*/ 44 w 44"/>
                    <a:gd name="T23" fmla="*/ 19 h 25"/>
                    <a:gd name="T24" fmla="*/ 26 w 44"/>
                    <a:gd name="T25" fmla="*/ 22 h 25"/>
                    <a:gd name="T26" fmla="*/ 26 w 44"/>
                    <a:gd name="T27" fmla="*/ 25 h 25"/>
                    <a:gd name="T28" fmla="*/ 26 w 44"/>
                    <a:gd name="T29" fmla="*/ 25 h 25"/>
                    <a:gd name="T30" fmla="*/ 12 w 44"/>
                    <a:gd name="T31" fmla="*/ 22 h 25"/>
                    <a:gd name="T32" fmla="*/ 4 w 44"/>
                    <a:gd name="T33" fmla="*/ 19 h 25"/>
                    <a:gd name="T34" fmla="*/ 0 w 44"/>
                    <a:gd name="T35" fmla="*/ 15 h 25"/>
                    <a:gd name="T36" fmla="*/ 0 w 44"/>
                    <a:gd name="T37" fmla="*/ 15 h 25"/>
                    <a:gd name="T38" fmla="*/ 2 w 44"/>
                    <a:gd name="T39" fmla="*/ 9 h 25"/>
                    <a:gd name="T40" fmla="*/ 4 w 44"/>
                    <a:gd name="T41" fmla="*/ 2 h 25"/>
                    <a:gd name="T42" fmla="*/ 4 w 44"/>
                    <a:gd name="T43" fmla="*/ 2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4" h="25">
                      <a:moveTo>
                        <a:pt x="4" y="2"/>
                      </a:moveTo>
                      <a:lnTo>
                        <a:pt x="4" y="2"/>
                      </a:lnTo>
                      <a:lnTo>
                        <a:pt x="19" y="0"/>
                      </a:lnTo>
                      <a:lnTo>
                        <a:pt x="19" y="0"/>
                      </a:lnTo>
                      <a:lnTo>
                        <a:pt x="29" y="0"/>
                      </a:lnTo>
                      <a:lnTo>
                        <a:pt x="34" y="0"/>
                      </a:lnTo>
                      <a:lnTo>
                        <a:pt x="27" y="5"/>
                      </a:lnTo>
                      <a:lnTo>
                        <a:pt x="27" y="5"/>
                      </a:lnTo>
                      <a:lnTo>
                        <a:pt x="32" y="9"/>
                      </a:lnTo>
                      <a:lnTo>
                        <a:pt x="39" y="12"/>
                      </a:lnTo>
                      <a:lnTo>
                        <a:pt x="39" y="12"/>
                      </a:lnTo>
                      <a:lnTo>
                        <a:pt x="44" y="19"/>
                      </a:lnTo>
                      <a:lnTo>
                        <a:pt x="26" y="22"/>
                      </a:lnTo>
                      <a:lnTo>
                        <a:pt x="26" y="25"/>
                      </a:lnTo>
                      <a:lnTo>
                        <a:pt x="26" y="25"/>
                      </a:lnTo>
                      <a:lnTo>
                        <a:pt x="12" y="22"/>
                      </a:lnTo>
                      <a:lnTo>
                        <a:pt x="4" y="19"/>
                      </a:lnTo>
                      <a:lnTo>
                        <a:pt x="0" y="15"/>
                      </a:lnTo>
                      <a:lnTo>
                        <a:pt x="0" y="15"/>
                      </a:lnTo>
                      <a:lnTo>
                        <a:pt x="2" y="9"/>
                      </a:lnTo>
                      <a:lnTo>
                        <a:pt x="4" y="2"/>
                      </a:lnTo>
                      <a:lnTo>
                        <a:pt x="4" y="2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7" name="Freeform 267">
                  <a:extLst>
                    <a:ext uri="{FF2B5EF4-FFF2-40B4-BE49-F238E27FC236}">
                      <a16:creationId xmlns:a16="http://schemas.microsoft.com/office/drawing/2014/main" id="{50664878-CE89-4D57-911D-74520F29C7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1" y="1481"/>
                  <a:ext cx="40" cy="31"/>
                </a:xfrm>
                <a:custGeom>
                  <a:avLst/>
                  <a:gdLst>
                    <a:gd name="T0" fmla="*/ 0 w 40"/>
                    <a:gd name="T1" fmla="*/ 12 h 31"/>
                    <a:gd name="T2" fmla="*/ 0 w 40"/>
                    <a:gd name="T3" fmla="*/ 12 h 31"/>
                    <a:gd name="T4" fmla="*/ 8 w 40"/>
                    <a:gd name="T5" fmla="*/ 9 h 31"/>
                    <a:gd name="T6" fmla="*/ 18 w 40"/>
                    <a:gd name="T7" fmla="*/ 2 h 31"/>
                    <a:gd name="T8" fmla="*/ 18 w 40"/>
                    <a:gd name="T9" fmla="*/ 2 h 31"/>
                    <a:gd name="T10" fmla="*/ 23 w 40"/>
                    <a:gd name="T11" fmla="*/ 0 h 31"/>
                    <a:gd name="T12" fmla="*/ 27 w 40"/>
                    <a:gd name="T13" fmla="*/ 0 h 31"/>
                    <a:gd name="T14" fmla="*/ 25 w 40"/>
                    <a:gd name="T15" fmla="*/ 7 h 31"/>
                    <a:gd name="T16" fmla="*/ 40 w 40"/>
                    <a:gd name="T17" fmla="*/ 12 h 31"/>
                    <a:gd name="T18" fmla="*/ 27 w 40"/>
                    <a:gd name="T19" fmla="*/ 22 h 31"/>
                    <a:gd name="T20" fmla="*/ 30 w 40"/>
                    <a:gd name="T21" fmla="*/ 31 h 31"/>
                    <a:gd name="T22" fmla="*/ 30 w 40"/>
                    <a:gd name="T23" fmla="*/ 31 h 31"/>
                    <a:gd name="T24" fmla="*/ 10 w 40"/>
                    <a:gd name="T25" fmla="*/ 27 h 31"/>
                    <a:gd name="T26" fmla="*/ 10 w 40"/>
                    <a:gd name="T27" fmla="*/ 27 h 31"/>
                    <a:gd name="T28" fmla="*/ 3 w 40"/>
                    <a:gd name="T29" fmla="*/ 26 h 31"/>
                    <a:gd name="T30" fmla="*/ 2 w 40"/>
                    <a:gd name="T31" fmla="*/ 22 h 31"/>
                    <a:gd name="T32" fmla="*/ 2 w 40"/>
                    <a:gd name="T33" fmla="*/ 22 h 31"/>
                    <a:gd name="T34" fmla="*/ 0 w 40"/>
                    <a:gd name="T35" fmla="*/ 17 h 31"/>
                    <a:gd name="T36" fmla="*/ 0 w 40"/>
                    <a:gd name="T37" fmla="*/ 12 h 31"/>
                    <a:gd name="T38" fmla="*/ 0 w 40"/>
                    <a:gd name="T39" fmla="*/ 12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0" h="31">
                      <a:moveTo>
                        <a:pt x="0" y="12"/>
                      </a:moveTo>
                      <a:lnTo>
                        <a:pt x="0" y="12"/>
                      </a:lnTo>
                      <a:lnTo>
                        <a:pt x="8" y="9"/>
                      </a:lnTo>
                      <a:lnTo>
                        <a:pt x="18" y="2"/>
                      </a:lnTo>
                      <a:lnTo>
                        <a:pt x="18" y="2"/>
                      </a:lnTo>
                      <a:lnTo>
                        <a:pt x="23" y="0"/>
                      </a:lnTo>
                      <a:lnTo>
                        <a:pt x="27" y="0"/>
                      </a:lnTo>
                      <a:lnTo>
                        <a:pt x="25" y="7"/>
                      </a:lnTo>
                      <a:lnTo>
                        <a:pt x="40" y="12"/>
                      </a:lnTo>
                      <a:lnTo>
                        <a:pt x="27" y="22"/>
                      </a:lnTo>
                      <a:lnTo>
                        <a:pt x="30" y="31"/>
                      </a:lnTo>
                      <a:lnTo>
                        <a:pt x="30" y="31"/>
                      </a:lnTo>
                      <a:lnTo>
                        <a:pt x="10" y="27"/>
                      </a:lnTo>
                      <a:lnTo>
                        <a:pt x="10" y="27"/>
                      </a:lnTo>
                      <a:lnTo>
                        <a:pt x="3" y="26"/>
                      </a:lnTo>
                      <a:lnTo>
                        <a:pt x="2" y="22"/>
                      </a:lnTo>
                      <a:lnTo>
                        <a:pt x="2" y="22"/>
                      </a:lnTo>
                      <a:lnTo>
                        <a:pt x="0" y="17"/>
                      </a:lnTo>
                      <a:lnTo>
                        <a:pt x="0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8" name="Freeform 268">
                  <a:extLst>
                    <a:ext uri="{FF2B5EF4-FFF2-40B4-BE49-F238E27FC236}">
                      <a16:creationId xmlns:a16="http://schemas.microsoft.com/office/drawing/2014/main" id="{24F0B9C0-4CF9-459B-9CFD-6736325A93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02" y="1481"/>
                  <a:ext cx="42" cy="31"/>
                </a:xfrm>
                <a:custGeom>
                  <a:avLst/>
                  <a:gdLst>
                    <a:gd name="T0" fmla="*/ 42 w 42"/>
                    <a:gd name="T1" fmla="*/ 12 h 31"/>
                    <a:gd name="T2" fmla="*/ 42 w 42"/>
                    <a:gd name="T3" fmla="*/ 12 h 31"/>
                    <a:gd name="T4" fmla="*/ 34 w 42"/>
                    <a:gd name="T5" fmla="*/ 9 h 31"/>
                    <a:gd name="T6" fmla="*/ 24 w 42"/>
                    <a:gd name="T7" fmla="*/ 2 h 31"/>
                    <a:gd name="T8" fmla="*/ 24 w 42"/>
                    <a:gd name="T9" fmla="*/ 2 h 31"/>
                    <a:gd name="T10" fmla="*/ 19 w 42"/>
                    <a:gd name="T11" fmla="*/ 0 h 31"/>
                    <a:gd name="T12" fmla="*/ 16 w 42"/>
                    <a:gd name="T13" fmla="*/ 0 h 31"/>
                    <a:gd name="T14" fmla="*/ 17 w 42"/>
                    <a:gd name="T15" fmla="*/ 7 h 31"/>
                    <a:gd name="T16" fmla="*/ 0 w 42"/>
                    <a:gd name="T17" fmla="*/ 12 h 31"/>
                    <a:gd name="T18" fmla="*/ 16 w 42"/>
                    <a:gd name="T19" fmla="*/ 22 h 31"/>
                    <a:gd name="T20" fmla="*/ 12 w 42"/>
                    <a:gd name="T21" fmla="*/ 31 h 31"/>
                    <a:gd name="T22" fmla="*/ 12 w 42"/>
                    <a:gd name="T23" fmla="*/ 31 h 31"/>
                    <a:gd name="T24" fmla="*/ 32 w 42"/>
                    <a:gd name="T25" fmla="*/ 27 h 31"/>
                    <a:gd name="T26" fmla="*/ 32 w 42"/>
                    <a:gd name="T27" fmla="*/ 27 h 31"/>
                    <a:gd name="T28" fmla="*/ 37 w 42"/>
                    <a:gd name="T29" fmla="*/ 26 h 31"/>
                    <a:gd name="T30" fmla="*/ 41 w 42"/>
                    <a:gd name="T31" fmla="*/ 22 h 31"/>
                    <a:gd name="T32" fmla="*/ 41 w 42"/>
                    <a:gd name="T33" fmla="*/ 22 h 31"/>
                    <a:gd name="T34" fmla="*/ 42 w 42"/>
                    <a:gd name="T35" fmla="*/ 17 h 31"/>
                    <a:gd name="T36" fmla="*/ 42 w 42"/>
                    <a:gd name="T37" fmla="*/ 12 h 31"/>
                    <a:gd name="T38" fmla="*/ 42 w 42"/>
                    <a:gd name="T39" fmla="*/ 12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2" h="31">
                      <a:moveTo>
                        <a:pt x="42" y="12"/>
                      </a:moveTo>
                      <a:lnTo>
                        <a:pt x="42" y="12"/>
                      </a:lnTo>
                      <a:lnTo>
                        <a:pt x="34" y="9"/>
                      </a:lnTo>
                      <a:lnTo>
                        <a:pt x="24" y="2"/>
                      </a:lnTo>
                      <a:lnTo>
                        <a:pt x="24" y="2"/>
                      </a:lnTo>
                      <a:lnTo>
                        <a:pt x="19" y="0"/>
                      </a:lnTo>
                      <a:lnTo>
                        <a:pt x="16" y="0"/>
                      </a:lnTo>
                      <a:lnTo>
                        <a:pt x="17" y="7"/>
                      </a:lnTo>
                      <a:lnTo>
                        <a:pt x="0" y="12"/>
                      </a:lnTo>
                      <a:lnTo>
                        <a:pt x="16" y="22"/>
                      </a:lnTo>
                      <a:lnTo>
                        <a:pt x="12" y="31"/>
                      </a:lnTo>
                      <a:lnTo>
                        <a:pt x="12" y="31"/>
                      </a:lnTo>
                      <a:lnTo>
                        <a:pt x="32" y="27"/>
                      </a:lnTo>
                      <a:lnTo>
                        <a:pt x="32" y="27"/>
                      </a:lnTo>
                      <a:lnTo>
                        <a:pt x="37" y="26"/>
                      </a:lnTo>
                      <a:lnTo>
                        <a:pt x="41" y="22"/>
                      </a:lnTo>
                      <a:lnTo>
                        <a:pt x="41" y="22"/>
                      </a:lnTo>
                      <a:lnTo>
                        <a:pt x="42" y="17"/>
                      </a:lnTo>
                      <a:lnTo>
                        <a:pt x="42" y="12"/>
                      </a:lnTo>
                      <a:lnTo>
                        <a:pt x="42" y="12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9" name="Freeform 269">
                  <a:extLst>
                    <a:ext uri="{FF2B5EF4-FFF2-40B4-BE49-F238E27FC236}">
                      <a16:creationId xmlns:a16="http://schemas.microsoft.com/office/drawing/2014/main" id="{38F77DD1-C84C-4053-93B2-79521EA100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94" y="1456"/>
                  <a:ext cx="35" cy="44"/>
                </a:xfrm>
                <a:custGeom>
                  <a:avLst/>
                  <a:gdLst>
                    <a:gd name="T0" fmla="*/ 15 w 35"/>
                    <a:gd name="T1" fmla="*/ 44 h 44"/>
                    <a:gd name="T2" fmla="*/ 0 w 35"/>
                    <a:gd name="T3" fmla="*/ 17 h 44"/>
                    <a:gd name="T4" fmla="*/ 10 w 35"/>
                    <a:gd name="T5" fmla="*/ 20 h 44"/>
                    <a:gd name="T6" fmla="*/ 15 w 35"/>
                    <a:gd name="T7" fmla="*/ 0 h 44"/>
                    <a:gd name="T8" fmla="*/ 25 w 35"/>
                    <a:gd name="T9" fmla="*/ 17 h 44"/>
                    <a:gd name="T10" fmla="*/ 35 w 35"/>
                    <a:gd name="T11" fmla="*/ 12 h 44"/>
                    <a:gd name="T12" fmla="*/ 29 w 35"/>
                    <a:gd name="T13" fmla="*/ 39 h 44"/>
                    <a:gd name="T14" fmla="*/ 15 w 35"/>
                    <a:gd name="T15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" h="44">
                      <a:moveTo>
                        <a:pt x="15" y="44"/>
                      </a:moveTo>
                      <a:lnTo>
                        <a:pt x="0" y="17"/>
                      </a:lnTo>
                      <a:lnTo>
                        <a:pt x="10" y="20"/>
                      </a:lnTo>
                      <a:lnTo>
                        <a:pt x="15" y="0"/>
                      </a:lnTo>
                      <a:lnTo>
                        <a:pt x="25" y="17"/>
                      </a:lnTo>
                      <a:lnTo>
                        <a:pt x="35" y="12"/>
                      </a:lnTo>
                      <a:lnTo>
                        <a:pt x="29" y="39"/>
                      </a:lnTo>
                      <a:lnTo>
                        <a:pt x="15" y="44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0" name="Freeform 270">
                  <a:extLst>
                    <a:ext uri="{FF2B5EF4-FFF2-40B4-BE49-F238E27FC236}">
                      <a16:creationId xmlns:a16="http://schemas.microsoft.com/office/drawing/2014/main" id="{172F6285-A2E8-4EB3-8482-00F03F8826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36" y="1456"/>
                  <a:ext cx="35" cy="44"/>
                </a:xfrm>
                <a:custGeom>
                  <a:avLst/>
                  <a:gdLst>
                    <a:gd name="T0" fmla="*/ 20 w 35"/>
                    <a:gd name="T1" fmla="*/ 44 h 44"/>
                    <a:gd name="T2" fmla="*/ 35 w 35"/>
                    <a:gd name="T3" fmla="*/ 17 h 44"/>
                    <a:gd name="T4" fmla="*/ 25 w 35"/>
                    <a:gd name="T5" fmla="*/ 20 h 44"/>
                    <a:gd name="T6" fmla="*/ 20 w 35"/>
                    <a:gd name="T7" fmla="*/ 0 h 44"/>
                    <a:gd name="T8" fmla="*/ 10 w 35"/>
                    <a:gd name="T9" fmla="*/ 17 h 44"/>
                    <a:gd name="T10" fmla="*/ 0 w 35"/>
                    <a:gd name="T11" fmla="*/ 12 h 44"/>
                    <a:gd name="T12" fmla="*/ 7 w 35"/>
                    <a:gd name="T13" fmla="*/ 39 h 44"/>
                    <a:gd name="T14" fmla="*/ 20 w 35"/>
                    <a:gd name="T15" fmla="*/ 4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" h="44">
                      <a:moveTo>
                        <a:pt x="20" y="44"/>
                      </a:moveTo>
                      <a:lnTo>
                        <a:pt x="35" y="17"/>
                      </a:lnTo>
                      <a:lnTo>
                        <a:pt x="25" y="20"/>
                      </a:lnTo>
                      <a:lnTo>
                        <a:pt x="20" y="0"/>
                      </a:lnTo>
                      <a:lnTo>
                        <a:pt x="10" y="17"/>
                      </a:lnTo>
                      <a:lnTo>
                        <a:pt x="0" y="12"/>
                      </a:lnTo>
                      <a:lnTo>
                        <a:pt x="7" y="39"/>
                      </a:lnTo>
                      <a:lnTo>
                        <a:pt x="20" y="44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1" name="Freeform 271">
                  <a:extLst>
                    <a:ext uri="{FF2B5EF4-FFF2-40B4-BE49-F238E27FC236}">
                      <a16:creationId xmlns:a16="http://schemas.microsoft.com/office/drawing/2014/main" id="{2D729A13-272D-4F06-8887-3AEB547DD2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4" y="1492"/>
                  <a:ext cx="24" cy="23"/>
                </a:xfrm>
                <a:custGeom>
                  <a:avLst/>
                  <a:gdLst>
                    <a:gd name="T0" fmla="*/ 0 w 24"/>
                    <a:gd name="T1" fmla="*/ 11 h 23"/>
                    <a:gd name="T2" fmla="*/ 0 w 24"/>
                    <a:gd name="T3" fmla="*/ 11 h 23"/>
                    <a:gd name="T4" fmla="*/ 2 w 24"/>
                    <a:gd name="T5" fmla="*/ 6 h 23"/>
                    <a:gd name="T6" fmla="*/ 3 w 24"/>
                    <a:gd name="T7" fmla="*/ 3 h 23"/>
                    <a:gd name="T8" fmla="*/ 9 w 24"/>
                    <a:gd name="T9" fmla="*/ 0 h 23"/>
                    <a:gd name="T10" fmla="*/ 12 w 24"/>
                    <a:gd name="T11" fmla="*/ 0 h 23"/>
                    <a:gd name="T12" fmla="*/ 12 w 24"/>
                    <a:gd name="T13" fmla="*/ 0 h 23"/>
                    <a:gd name="T14" fmla="*/ 17 w 24"/>
                    <a:gd name="T15" fmla="*/ 0 h 23"/>
                    <a:gd name="T16" fmla="*/ 20 w 24"/>
                    <a:gd name="T17" fmla="*/ 3 h 23"/>
                    <a:gd name="T18" fmla="*/ 24 w 24"/>
                    <a:gd name="T19" fmla="*/ 6 h 23"/>
                    <a:gd name="T20" fmla="*/ 24 w 24"/>
                    <a:gd name="T21" fmla="*/ 11 h 23"/>
                    <a:gd name="T22" fmla="*/ 24 w 24"/>
                    <a:gd name="T23" fmla="*/ 11 h 23"/>
                    <a:gd name="T24" fmla="*/ 24 w 24"/>
                    <a:gd name="T25" fmla="*/ 15 h 23"/>
                    <a:gd name="T26" fmla="*/ 20 w 24"/>
                    <a:gd name="T27" fmla="*/ 20 h 23"/>
                    <a:gd name="T28" fmla="*/ 17 w 24"/>
                    <a:gd name="T29" fmla="*/ 21 h 23"/>
                    <a:gd name="T30" fmla="*/ 12 w 24"/>
                    <a:gd name="T31" fmla="*/ 23 h 23"/>
                    <a:gd name="T32" fmla="*/ 12 w 24"/>
                    <a:gd name="T33" fmla="*/ 23 h 23"/>
                    <a:gd name="T34" fmla="*/ 9 w 24"/>
                    <a:gd name="T35" fmla="*/ 21 h 23"/>
                    <a:gd name="T36" fmla="*/ 3 w 24"/>
                    <a:gd name="T37" fmla="*/ 20 h 23"/>
                    <a:gd name="T38" fmla="*/ 2 w 24"/>
                    <a:gd name="T39" fmla="*/ 15 h 23"/>
                    <a:gd name="T40" fmla="*/ 0 w 24"/>
                    <a:gd name="T41" fmla="*/ 11 h 23"/>
                    <a:gd name="T42" fmla="*/ 0 w 24"/>
                    <a:gd name="T43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" h="23">
                      <a:moveTo>
                        <a:pt x="0" y="11"/>
                      </a:moveTo>
                      <a:lnTo>
                        <a:pt x="0" y="11"/>
                      </a:lnTo>
                      <a:lnTo>
                        <a:pt x="2" y="6"/>
                      </a:lnTo>
                      <a:lnTo>
                        <a:pt x="3" y="3"/>
                      </a:lnTo>
                      <a:lnTo>
                        <a:pt x="9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7" y="0"/>
                      </a:lnTo>
                      <a:lnTo>
                        <a:pt x="20" y="3"/>
                      </a:lnTo>
                      <a:lnTo>
                        <a:pt x="24" y="6"/>
                      </a:lnTo>
                      <a:lnTo>
                        <a:pt x="24" y="11"/>
                      </a:lnTo>
                      <a:lnTo>
                        <a:pt x="24" y="11"/>
                      </a:lnTo>
                      <a:lnTo>
                        <a:pt x="24" y="15"/>
                      </a:lnTo>
                      <a:lnTo>
                        <a:pt x="20" y="20"/>
                      </a:lnTo>
                      <a:lnTo>
                        <a:pt x="17" y="21"/>
                      </a:lnTo>
                      <a:lnTo>
                        <a:pt x="12" y="23"/>
                      </a:lnTo>
                      <a:lnTo>
                        <a:pt x="12" y="23"/>
                      </a:lnTo>
                      <a:lnTo>
                        <a:pt x="9" y="21"/>
                      </a:lnTo>
                      <a:lnTo>
                        <a:pt x="3" y="20"/>
                      </a:lnTo>
                      <a:lnTo>
                        <a:pt x="2" y="15"/>
                      </a:lnTo>
                      <a:lnTo>
                        <a:pt x="0" y="11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2" name="Freeform 272">
                  <a:extLst>
                    <a:ext uri="{FF2B5EF4-FFF2-40B4-BE49-F238E27FC236}">
                      <a16:creationId xmlns:a16="http://schemas.microsoft.com/office/drawing/2014/main" id="{50317FB1-2C93-41B2-8350-1B3E102E6E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34" y="1492"/>
                  <a:ext cx="24" cy="25"/>
                </a:xfrm>
                <a:custGeom>
                  <a:avLst/>
                  <a:gdLst>
                    <a:gd name="T0" fmla="*/ 0 w 24"/>
                    <a:gd name="T1" fmla="*/ 11 h 25"/>
                    <a:gd name="T2" fmla="*/ 0 w 24"/>
                    <a:gd name="T3" fmla="*/ 11 h 25"/>
                    <a:gd name="T4" fmla="*/ 0 w 24"/>
                    <a:gd name="T5" fmla="*/ 8 h 25"/>
                    <a:gd name="T6" fmla="*/ 4 w 24"/>
                    <a:gd name="T7" fmla="*/ 3 h 25"/>
                    <a:gd name="T8" fmla="*/ 7 w 24"/>
                    <a:gd name="T9" fmla="*/ 1 h 25"/>
                    <a:gd name="T10" fmla="*/ 12 w 24"/>
                    <a:gd name="T11" fmla="*/ 0 h 25"/>
                    <a:gd name="T12" fmla="*/ 12 w 24"/>
                    <a:gd name="T13" fmla="*/ 0 h 25"/>
                    <a:gd name="T14" fmla="*/ 17 w 24"/>
                    <a:gd name="T15" fmla="*/ 1 h 25"/>
                    <a:gd name="T16" fmla="*/ 21 w 24"/>
                    <a:gd name="T17" fmla="*/ 3 h 25"/>
                    <a:gd name="T18" fmla="*/ 22 w 24"/>
                    <a:gd name="T19" fmla="*/ 8 h 25"/>
                    <a:gd name="T20" fmla="*/ 24 w 24"/>
                    <a:gd name="T21" fmla="*/ 11 h 25"/>
                    <a:gd name="T22" fmla="*/ 24 w 24"/>
                    <a:gd name="T23" fmla="*/ 11 h 25"/>
                    <a:gd name="T24" fmla="*/ 22 w 24"/>
                    <a:gd name="T25" fmla="*/ 16 h 25"/>
                    <a:gd name="T26" fmla="*/ 21 w 24"/>
                    <a:gd name="T27" fmla="*/ 21 h 25"/>
                    <a:gd name="T28" fmla="*/ 17 w 24"/>
                    <a:gd name="T29" fmla="*/ 23 h 25"/>
                    <a:gd name="T30" fmla="*/ 12 w 24"/>
                    <a:gd name="T31" fmla="*/ 25 h 25"/>
                    <a:gd name="T32" fmla="*/ 12 w 24"/>
                    <a:gd name="T33" fmla="*/ 25 h 25"/>
                    <a:gd name="T34" fmla="*/ 7 w 24"/>
                    <a:gd name="T35" fmla="*/ 23 h 25"/>
                    <a:gd name="T36" fmla="*/ 4 w 24"/>
                    <a:gd name="T37" fmla="*/ 21 h 25"/>
                    <a:gd name="T38" fmla="*/ 0 w 24"/>
                    <a:gd name="T39" fmla="*/ 16 h 25"/>
                    <a:gd name="T40" fmla="*/ 0 w 24"/>
                    <a:gd name="T41" fmla="*/ 11 h 25"/>
                    <a:gd name="T42" fmla="*/ 0 w 24"/>
                    <a:gd name="T43" fmla="*/ 1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" h="25">
                      <a:moveTo>
                        <a:pt x="0" y="11"/>
                      </a:moveTo>
                      <a:lnTo>
                        <a:pt x="0" y="11"/>
                      </a:lnTo>
                      <a:lnTo>
                        <a:pt x="0" y="8"/>
                      </a:lnTo>
                      <a:lnTo>
                        <a:pt x="4" y="3"/>
                      </a:lnTo>
                      <a:lnTo>
                        <a:pt x="7" y="1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7" y="1"/>
                      </a:lnTo>
                      <a:lnTo>
                        <a:pt x="21" y="3"/>
                      </a:lnTo>
                      <a:lnTo>
                        <a:pt x="22" y="8"/>
                      </a:lnTo>
                      <a:lnTo>
                        <a:pt x="24" y="11"/>
                      </a:lnTo>
                      <a:lnTo>
                        <a:pt x="24" y="11"/>
                      </a:lnTo>
                      <a:lnTo>
                        <a:pt x="22" y="16"/>
                      </a:lnTo>
                      <a:lnTo>
                        <a:pt x="21" y="21"/>
                      </a:lnTo>
                      <a:lnTo>
                        <a:pt x="17" y="23"/>
                      </a:lnTo>
                      <a:lnTo>
                        <a:pt x="12" y="25"/>
                      </a:lnTo>
                      <a:lnTo>
                        <a:pt x="12" y="25"/>
                      </a:lnTo>
                      <a:lnTo>
                        <a:pt x="7" y="23"/>
                      </a:lnTo>
                      <a:lnTo>
                        <a:pt x="4" y="21"/>
                      </a:lnTo>
                      <a:lnTo>
                        <a:pt x="0" y="16"/>
                      </a:lnTo>
                      <a:lnTo>
                        <a:pt x="0" y="11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3" name="Freeform 273">
                  <a:extLst>
                    <a:ext uri="{FF2B5EF4-FFF2-40B4-BE49-F238E27FC236}">
                      <a16:creationId xmlns:a16="http://schemas.microsoft.com/office/drawing/2014/main" id="{1678792E-D1A1-4CD6-ADB4-46C7C45FCA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2" y="1520"/>
                  <a:ext cx="18" cy="22"/>
                </a:xfrm>
                <a:custGeom>
                  <a:avLst/>
                  <a:gdLst>
                    <a:gd name="T0" fmla="*/ 2 w 18"/>
                    <a:gd name="T1" fmla="*/ 7 h 22"/>
                    <a:gd name="T2" fmla="*/ 2 w 18"/>
                    <a:gd name="T3" fmla="*/ 7 h 22"/>
                    <a:gd name="T4" fmla="*/ 5 w 18"/>
                    <a:gd name="T5" fmla="*/ 3 h 22"/>
                    <a:gd name="T6" fmla="*/ 8 w 18"/>
                    <a:gd name="T7" fmla="*/ 2 h 22"/>
                    <a:gd name="T8" fmla="*/ 12 w 18"/>
                    <a:gd name="T9" fmla="*/ 0 h 22"/>
                    <a:gd name="T10" fmla="*/ 15 w 18"/>
                    <a:gd name="T11" fmla="*/ 2 h 22"/>
                    <a:gd name="T12" fmla="*/ 15 w 18"/>
                    <a:gd name="T13" fmla="*/ 2 h 22"/>
                    <a:gd name="T14" fmla="*/ 17 w 18"/>
                    <a:gd name="T15" fmla="*/ 3 h 22"/>
                    <a:gd name="T16" fmla="*/ 18 w 18"/>
                    <a:gd name="T17" fmla="*/ 7 h 22"/>
                    <a:gd name="T18" fmla="*/ 17 w 18"/>
                    <a:gd name="T19" fmla="*/ 10 h 22"/>
                    <a:gd name="T20" fmla="*/ 15 w 18"/>
                    <a:gd name="T21" fmla="*/ 15 h 22"/>
                    <a:gd name="T22" fmla="*/ 15 w 18"/>
                    <a:gd name="T23" fmla="*/ 15 h 22"/>
                    <a:gd name="T24" fmla="*/ 12 w 18"/>
                    <a:gd name="T25" fmla="*/ 19 h 22"/>
                    <a:gd name="T26" fmla="*/ 8 w 18"/>
                    <a:gd name="T27" fmla="*/ 20 h 22"/>
                    <a:gd name="T28" fmla="*/ 5 w 18"/>
                    <a:gd name="T29" fmla="*/ 22 h 22"/>
                    <a:gd name="T30" fmla="*/ 2 w 18"/>
                    <a:gd name="T31" fmla="*/ 20 h 22"/>
                    <a:gd name="T32" fmla="*/ 2 w 18"/>
                    <a:gd name="T33" fmla="*/ 20 h 22"/>
                    <a:gd name="T34" fmla="*/ 0 w 18"/>
                    <a:gd name="T35" fmla="*/ 19 h 22"/>
                    <a:gd name="T36" fmla="*/ 0 w 18"/>
                    <a:gd name="T37" fmla="*/ 15 h 22"/>
                    <a:gd name="T38" fmla="*/ 0 w 18"/>
                    <a:gd name="T39" fmla="*/ 12 h 22"/>
                    <a:gd name="T40" fmla="*/ 2 w 18"/>
                    <a:gd name="T41" fmla="*/ 7 h 22"/>
                    <a:gd name="T42" fmla="*/ 2 w 18"/>
                    <a:gd name="T43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8" h="22">
                      <a:moveTo>
                        <a:pt x="2" y="7"/>
                      </a:moveTo>
                      <a:lnTo>
                        <a:pt x="2" y="7"/>
                      </a:lnTo>
                      <a:lnTo>
                        <a:pt x="5" y="3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7" y="3"/>
                      </a:lnTo>
                      <a:lnTo>
                        <a:pt x="18" y="7"/>
                      </a:lnTo>
                      <a:lnTo>
                        <a:pt x="17" y="10"/>
                      </a:lnTo>
                      <a:lnTo>
                        <a:pt x="15" y="15"/>
                      </a:lnTo>
                      <a:lnTo>
                        <a:pt x="15" y="15"/>
                      </a:lnTo>
                      <a:lnTo>
                        <a:pt x="12" y="19"/>
                      </a:lnTo>
                      <a:lnTo>
                        <a:pt x="8" y="20"/>
                      </a:lnTo>
                      <a:lnTo>
                        <a:pt x="5" y="22"/>
                      </a:lnTo>
                      <a:lnTo>
                        <a:pt x="2" y="20"/>
                      </a:lnTo>
                      <a:lnTo>
                        <a:pt x="2" y="20"/>
                      </a:lnTo>
                      <a:lnTo>
                        <a:pt x="0" y="19"/>
                      </a:lnTo>
                      <a:lnTo>
                        <a:pt x="0" y="15"/>
                      </a:lnTo>
                      <a:lnTo>
                        <a:pt x="0" y="12"/>
                      </a:lnTo>
                      <a:lnTo>
                        <a:pt x="2" y="7"/>
                      </a:lnTo>
                      <a:lnTo>
                        <a:pt x="2" y="7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4" name="Freeform 274">
                  <a:extLst>
                    <a:ext uri="{FF2B5EF4-FFF2-40B4-BE49-F238E27FC236}">
                      <a16:creationId xmlns:a16="http://schemas.microsoft.com/office/drawing/2014/main" id="{8B68688B-082F-4656-A93E-A67833E0F0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3" y="1518"/>
                  <a:ext cx="19" cy="22"/>
                </a:xfrm>
                <a:custGeom>
                  <a:avLst/>
                  <a:gdLst>
                    <a:gd name="T0" fmla="*/ 17 w 19"/>
                    <a:gd name="T1" fmla="*/ 7 h 22"/>
                    <a:gd name="T2" fmla="*/ 17 w 19"/>
                    <a:gd name="T3" fmla="*/ 7 h 22"/>
                    <a:gd name="T4" fmla="*/ 14 w 19"/>
                    <a:gd name="T5" fmla="*/ 4 h 22"/>
                    <a:gd name="T6" fmla="*/ 10 w 19"/>
                    <a:gd name="T7" fmla="*/ 2 h 22"/>
                    <a:gd name="T8" fmla="*/ 7 w 19"/>
                    <a:gd name="T9" fmla="*/ 0 h 22"/>
                    <a:gd name="T10" fmla="*/ 4 w 19"/>
                    <a:gd name="T11" fmla="*/ 2 h 22"/>
                    <a:gd name="T12" fmla="*/ 4 w 19"/>
                    <a:gd name="T13" fmla="*/ 2 h 22"/>
                    <a:gd name="T14" fmla="*/ 2 w 19"/>
                    <a:gd name="T15" fmla="*/ 4 h 22"/>
                    <a:gd name="T16" fmla="*/ 0 w 19"/>
                    <a:gd name="T17" fmla="*/ 7 h 22"/>
                    <a:gd name="T18" fmla="*/ 2 w 19"/>
                    <a:gd name="T19" fmla="*/ 10 h 22"/>
                    <a:gd name="T20" fmla="*/ 4 w 19"/>
                    <a:gd name="T21" fmla="*/ 15 h 22"/>
                    <a:gd name="T22" fmla="*/ 4 w 19"/>
                    <a:gd name="T23" fmla="*/ 15 h 22"/>
                    <a:gd name="T24" fmla="*/ 7 w 19"/>
                    <a:gd name="T25" fmla="*/ 19 h 22"/>
                    <a:gd name="T26" fmla="*/ 10 w 19"/>
                    <a:gd name="T27" fmla="*/ 21 h 22"/>
                    <a:gd name="T28" fmla="*/ 14 w 19"/>
                    <a:gd name="T29" fmla="*/ 22 h 22"/>
                    <a:gd name="T30" fmla="*/ 17 w 19"/>
                    <a:gd name="T31" fmla="*/ 21 h 22"/>
                    <a:gd name="T32" fmla="*/ 17 w 19"/>
                    <a:gd name="T33" fmla="*/ 21 h 22"/>
                    <a:gd name="T34" fmla="*/ 19 w 19"/>
                    <a:gd name="T35" fmla="*/ 19 h 22"/>
                    <a:gd name="T36" fmla="*/ 19 w 19"/>
                    <a:gd name="T37" fmla="*/ 15 h 22"/>
                    <a:gd name="T38" fmla="*/ 19 w 19"/>
                    <a:gd name="T39" fmla="*/ 12 h 22"/>
                    <a:gd name="T40" fmla="*/ 17 w 19"/>
                    <a:gd name="T41" fmla="*/ 7 h 22"/>
                    <a:gd name="T42" fmla="*/ 17 w 19"/>
                    <a:gd name="T43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9" h="22">
                      <a:moveTo>
                        <a:pt x="17" y="7"/>
                      </a:moveTo>
                      <a:lnTo>
                        <a:pt x="17" y="7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7" y="0"/>
                      </a:lnTo>
                      <a:lnTo>
                        <a:pt x="4" y="2"/>
                      </a:lnTo>
                      <a:lnTo>
                        <a:pt x="4" y="2"/>
                      </a:lnTo>
                      <a:lnTo>
                        <a:pt x="2" y="4"/>
                      </a:lnTo>
                      <a:lnTo>
                        <a:pt x="0" y="7"/>
                      </a:lnTo>
                      <a:lnTo>
                        <a:pt x="2" y="10"/>
                      </a:lnTo>
                      <a:lnTo>
                        <a:pt x="4" y="15"/>
                      </a:lnTo>
                      <a:lnTo>
                        <a:pt x="4" y="15"/>
                      </a:lnTo>
                      <a:lnTo>
                        <a:pt x="7" y="19"/>
                      </a:lnTo>
                      <a:lnTo>
                        <a:pt x="10" y="21"/>
                      </a:lnTo>
                      <a:lnTo>
                        <a:pt x="14" y="22"/>
                      </a:lnTo>
                      <a:lnTo>
                        <a:pt x="17" y="21"/>
                      </a:lnTo>
                      <a:lnTo>
                        <a:pt x="17" y="21"/>
                      </a:lnTo>
                      <a:lnTo>
                        <a:pt x="19" y="19"/>
                      </a:lnTo>
                      <a:lnTo>
                        <a:pt x="19" y="15"/>
                      </a:lnTo>
                      <a:lnTo>
                        <a:pt x="19" y="12"/>
                      </a:lnTo>
                      <a:lnTo>
                        <a:pt x="17" y="7"/>
                      </a:lnTo>
                      <a:lnTo>
                        <a:pt x="17" y="7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5" name="Freeform 275">
                  <a:extLst>
                    <a:ext uri="{FF2B5EF4-FFF2-40B4-BE49-F238E27FC236}">
                      <a16:creationId xmlns:a16="http://schemas.microsoft.com/office/drawing/2014/main" id="{13519BCE-7F81-40B0-B2D3-FE28D2D651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1" y="1498"/>
                  <a:ext cx="14" cy="19"/>
                </a:xfrm>
                <a:custGeom>
                  <a:avLst/>
                  <a:gdLst>
                    <a:gd name="T0" fmla="*/ 0 w 14"/>
                    <a:gd name="T1" fmla="*/ 10 h 19"/>
                    <a:gd name="T2" fmla="*/ 0 w 14"/>
                    <a:gd name="T3" fmla="*/ 10 h 19"/>
                    <a:gd name="T4" fmla="*/ 0 w 14"/>
                    <a:gd name="T5" fmla="*/ 5 h 19"/>
                    <a:gd name="T6" fmla="*/ 2 w 14"/>
                    <a:gd name="T7" fmla="*/ 4 h 19"/>
                    <a:gd name="T8" fmla="*/ 4 w 14"/>
                    <a:gd name="T9" fmla="*/ 0 h 19"/>
                    <a:gd name="T10" fmla="*/ 7 w 14"/>
                    <a:gd name="T11" fmla="*/ 0 h 19"/>
                    <a:gd name="T12" fmla="*/ 7 w 14"/>
                    <a:gd name="T13" fmla="*/ 0 h 19"/>
                    <a:gd name="T14" fmla="*/ 9 w 14"/>
                    <a:gd name="T15" fmla="*/ 0 h 19"/>
                    <a:gd name="T16" fmla="*/ 10 w 14"/>
                    <a:gd name="T17" fmla="*/ 4 h 19"/>
                    <a:gd name="T18" fmla="*/ 12 w 14"/>
                    <a:gd name="T19" fmla="*/ 5 h 19"/>
                    <a:gd name="T20" fmla="*/ 14 w 14"/>
                    <a:gd name="T21" fmla="*/ 10 h 19"/>
                    <a:gd name="T22" fmla="*/ 14 w 14"/>
                    <a:gd name="T23" fmla="*/ 10 h 19"/>
                    <a:gd name="T24" fmla="*/ 12 w 14"/>
                    <a:gd name="T25" fmla="*/ 14 h 19"/>
                    <a:gd name="T26" fmla="*/ 10 w 14"/>
                    <a:gd name="T27" fmla="*/ 17 h 19"/>
                    <a:gd name="T28" fmla="*/ 9 w 14"/>
                    <a:gd name="T29" fmla="*/ 19 h 19"/>
                    <a:gd name="T30" fmla="*/ 7 w 14"/>
                    <a:gd name="T31" fmla="*/ 19 h 19"/>
                    <a:gd name="T32" fmla="*/ 7 w 14"/>
                    <a:gd name="T33" fmla="*/ 19 h 19"/>
                    <a:gd name="T34" fmla="*/ 4 w 14"/>
                    <a:gd name="T35" fmla="*/ 19 h 19"/>
                    <a:gd name="T36" fmla="*/ 2 w 14"/>
                    <a:gd name="T37" fmla="*/ 17 h 19"/>
                    <a:gd name="T38" fmla="*/ 0 w 14"/>
                    <a:gd name="T39" fmla="*/ 14 h 19"/>
                    <a:gd name="T40" fmla="*/ 0 w 14"/>
                    <a:gd name="T41" fmla="*/ 10 h 19"/>
                    <a:gd name="T42" fmla="*/ 0 w 14"/>
                    <a:gd name="T43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4" h="19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0" y="5"/>
                      </a:lnTo>
                      <a:lnTo>
                        <a:pt x="2" y="4"/>
                      </a:ln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9" y="0"/>
                      </a:lnTo>
                      <a:lnTo>
                        <a:pt x="10" y="4"/>
                      </a:lnTo>
                      <a:lnTo>
                        <a:pt x="12" y="5"/>
                      </a:lnTo>
                      <a:lnTo>
                        <a:pt x="14" y="10"/>
                      </a:lnTo>
                      <a:lnTo>
                        <a:pt x="14" y="10"/>
                      </a:lnTo>
                      <a:lnTo>
                        <a:pt x="12" y="14"/>
                      </a:lnTo>
                      <a:lnTo>
                        <a:pt x="10" y="17"/>
                      </a:lnTo>
                      <a:lnTo>
                        <a:pt x="9" y="19"/>
                      </a:lnTo>
                      <a:lnTo>
                        <a:pt x="7" y="19"/>
                      </a:lnTo>
                      <a:lnTo>
                        <a:pt x="7" y="19"/>
                      </a:lnTo>
                      <a:lnTo>
                        <a:pt x="4" y="19"/>
                      </a:lnTo>
                      <a:lnTo>
                        <a:pt x="2" y="17"/>
                      </a:lnTo>
                      <a:lnTo>
                        <a:pt x="0" y="14"/>
                      </a:lnTo>
                      <a:lnTo>
                        <a:pt x="0" y="1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6" name="Freeform 276">
                  <a:extLst>
                    <a:ext uri="{FF2B5EF4-FFF2-40B4-BE49-F238E27FC236}">
                      <a16:creationId xmlns:a16="http://schemas.microsoft.com/office/drawing/2014/main" id="{02DB3F9D-1810-4C52-A781-C371B42D51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4" y="1502"/>
                  <a:ext cx="13" cy="18"/>
                </a:xfrm>
                <a:custGeom>
                  <a:avLst/>
                  <a:gdLst>
                    <a:gd name="T0" fmla="*/ 0 w 13"/>
                    <a:gd name="T1" fmla="*/ 8 h 18"/>
                    <a:gd name="T2" fmla="*/ 0 w 13"/>
                    <a:gd name="T3" fmla="*/ 8 h 18"/>
                    <a:gd name="T4" fmla="*/ 0 w 13"/>
                    <a:gd name="T5" fmla="*/ 5 h 18"/>
                    <a:gd name="T6" fmla="*/ 2 w 13"/>
                    <a:gd name="T7" fmla="*/ 1 h 18"/>
                    <a:gd name="T8" fmla="*/ 5 w 13"/>
                    <a:gd name="T9" fmla="*/ 0 h 18"/>
                    <a:gd name="T10" fmla="*/ 7 w 13"/>
                    <a:gd name="T11" fmla="*/ 0 h 18"/>
                    <a:gd name="T12" fmla="*/ 7 w 13"/>
                    <a:gd name="T13" fmla="*/ 0 h 18"/>
                    <a:gd name="T14" fmla="*/ 10 w 13"/>
                    <a:gd name="T15" fmla="*/ 0 h 18"/>
                    <a:gd name="T16" fmla="*/ 12 w 13"/>
                    <a:gd name="T17" fmla="*/ 1 h 18"/>
                    <a:gd name="T18" fmla="*/ 13 w 13"/>
                    <a:gd name="T19" fmla="*/ 5 h 18"/>
                    <a:gd name="T20" fmla="*/ 13 w 13"/>
                    <a:gd name="T21" fmla="*/ 8 h 18"/>
                    <a:gd name="T22" fmla="*/ 13 w 13"/>
                    <a:gd name="T23" fmla="*/ 8 h 18"/>
                    <a:gd name="T24" fmla="*/ 13 w 13"/>
                    <a:gd name="T25" fmla="*/ 13 h 18"/>
                    <a:gd name="T26" fmla="*/ 12 w 13"/>
                    <a:gd name="T27" fmla="*/ 16 h 18"/>
                    <a:gd name="T28" fmla="*/ 10 w 13"/>
                    <a:gd name="T29" fmla="*/ 18 h 18"/>
                    <a:gd name="T30" fmla="*/ 7 w 13"/>
                    <a:gd name="T31" fmla="*/ 18 h 18"/>
                    <a:gd name="T32" fmla="*/ 7 w 13"/>
                    <a:gd name="T33" fmla="*/ 18 h 18"/>
                    <a:gd name="T34" fmla="*/ 5 w 13"/>
                    <a:gd name="T35" fmla="*/ 18 h 18"/>
                    <a:gd name="T36" fmla="*/ 2 w 13"/>
                    <a:gd name="T37" fmla="*/ 16 h 18"/>
                    <a:gd name="T38" fmla="*/ 0 w 13"/>
                    <a:gd name="T39" fmla="*/ 13 h 18"/>
                    <a:gd name="T40" fmla="*/ 0 w 13"/>
                    <a:gd name="T41" fmla="*/ 8 h 18"/>
                    <a:gd name="T42" fmla="*/ 0 w 13"/>
                    <a:gd name="T43" fmla="*/ 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3" h="1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5"/>
                      </a:lnTo>
                      <a:lnTo>
                        <a:pt x="2" y="1"/>
                      </a:lnTo>
                      <a:lnTo>
                        <a:pt x="5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10" y="0"/>
                      </a:lnTo>
                      <a:lnTo>
                        <a:pt x="12" y="1"/>
                      </a:lnTo>
                      <a:lnTo>
                        <a:pt x="13" y="5"/>
                      </a:lnTo>
                      <a:lnTo>
                        <a:pt x="13" y="8"/>
                      </a:lnTo>
                      <a:lnTo>
                        <a:pt x="13" y="8"/>
                      </a:lnTo>
                      <a:lnTo>
                        <a:pt x="13" y="13"/>
                      </a:lnTo>
                      <a:lnTo>
                        <a:pt x="12" y="16"/>
                      </a:lnTo>
                      <a:lnTo>
                        <a:pt x="10" y="18"/>
                      </a:lnTo>
                      <a:lnTo>
                        <a:pt x="7" y="18"/>
                      </a:lnTo>
                      <a:lnTo>
                        <a:pt x="7" y="18"/>
                      </a:lnTo>
                      <a:lnTo>
                        <a:pt x="5" y="18"/>
                      </a:lnTo>
                      <a:lnTo>
                        <a:pt x="2" y="16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7" name="Freeform 277">
                  <a:extLst>
                    <a:ext uri="{FF2B5EF4-FFF2-40B4-BE49-F238E27FC236}">
                      <a16:creationId xmlns:a16="http://schemas.microsoft.com/office/drawing/2014/main" id="{6944A207-9027-43B0-8FBC-E167AC24C7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0" y="1520"/>
                  <a:ext cx="14" cy="19"/>
                </a:xfrm>
                <a:custGeom>
                  <a:avLst/>
                  <a:gdLst>
                    <a:gd name="T0" fmla="*/ 0 w 14"/>
                    <a:gd name="T1" fmla="*/ 12 h 19"/>
                    <a:gd name="T2" fmla="*/ 0 w 14"/>
                    <a:gd name="T3" fmla="*/ 12 h 19"/>
                    <a:gd name="T4" fmla="*/ 0 w 14"/>
                    <a:gd name="T5" fmla="*/ 8 h 19"/>
                    <a:gd name="T6" fmla="*/ 0 w 14"/>
                    <a:gd name="T7" fmla="*/ 3 h 19"/>
                    <a:gd name="T8" fmla="*/ 2 w 14"/>
                    <a:gd name="T9" fmla="*/ 2 h 19"/>
                    <a:gd name="T10" fmla="*/ 4 w 14"/>
                    <a:gd name="T11" fmla="*/ 0 h 19"/>
                    <a:gd name="T12" fmla="*/ 4 w 14"/>
                    <a:gd name="T13" fmla="*/ 0 h 19"/>
                    <a:gd name="T14" fmla="*/ 7 w 14"/>
                    <a:gd name="T15" fmla="*/ 0 h 19"/>
                    <a:gd name="T16" fmla="*/ 9 w 14"/>
                    <a:gd name="T17" fmla="*/ 2 h 19"/>
                    <a:gd name="T18" fmla="*/ 12 w 14"/>
                    <a:gd name="T19" fmla="*/ 3 h 19"/>
                    <a:gd name="T20" fmla="*/ 12 w 14"/>
                    <a:gd name="T21" fmla="*/ 8 h 19"/>
                    <a:gd name="T22" fmla="*/ 12 w 14"/>
                    <a:gd name="T23" fmla="*/ 8 h 19"/>
                    <a:gd name="T24" fmla="*/ 14 w 14"/>
                    <a:gd name="T25" fmla="*/ 12 h 19"/>
                    <a:gd name="T26" fmla="*/ 12 w 14"/>
                    <a:gd name="T27" fmla="*/ 15 h 19"/>
                    <a:gd name="T28" fmla="*/ 10 w 14"/>
                    <a:gd name="T29" fmla="*/ 17 h 19"/>
                    <a:gd name="T30" fmla="*/ 9 w 14"/>
                    <a:gd name="T31" fmla="*/ 19 h 19"/>
                    <a:gd name="T32" fmla="*/ 9 w 14"/>
                    <a:gd name="T33" fmla="*/ 19 h 19"/>
                    <a:gd name="T34" fmla="*/ 7 w 14"/>
                    <a:gd name="T35" fmla="*/ 19 h 19"/>
                    <a:gd name="T36" fmla="*/ 4 w 14"/>
                    <a:gd name="T37" fmla="*/ 17 h 19"/>
                    <a:gd name="T38" fmla="*/ 0 w 14"/>
                    <a:gd name="T39" fmla="*/ 12 h 19"/>
                    <a:gd name="T40" fmla="*/ 0 w 14"/>
                    <a:gd name="T41" fmla="*/ 12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" h="19">
                      <a:moveTo>
                        <a:pt x="0" y="12"/>
                      </a:move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3"/>
                      </a:lnTo>
                      <a:lnTo>
                        <a:pt x="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9" y="2"/>
                      </a:lnTo>
                      <a:lnTo>
                        <a:pt x="12" y="3"/>
                      </a:lnTo>
                      <a:lnTo>
                        <a:pt x="12" y="8"/>
                      </a:lnTo>
                      <a:lnTo>
                        <a:pt x="12" y="8"/>
                      </a:lnTo>
                      <a:lnTo>
                        <a:pt x="14" y="12"/>
                      </a:lnTo>
                      <a:lnTo>
                        <a:pt x="12" y="15"/>
                      </a:lnTo>
                      <a:lnTo>
                        <a:pt x="10" y="17"/>
                      </a:lnTo>
                      <a:lnTo>
                        <a:pt x="9" y="19"/>
                      </a:lnTo>
                      <a:lnTo>
                        <a:pt x="9" y="19"/>
                      </a:lnTo>
                      <a:lnTo>
                        <a:pt x="7" y="19"/>
                      </a:lnTo>
                      <a:lnTo>
                        <a:pt x="4" y="17"/>
                      </a:lnTo>
                      <a:lnTo>
                        <a:pt x="0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8" name="Freeform 278">
                  <a:extLst>
                    <a:ext uri="{FF2B5EF4-FFF2-40B4-BE49-F238E27FC236}">
                      <a16:creationId xmlns:a16="http://schemas.microsoft.com/office/drawing/2014/main" id="{3C04EDBB-C703-478E-8D8E-15B5B6308A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90" y="1518"/>
                  <a:ext cx="13" cy="19"/>
                </a:xfrm>
                <a:custGeom>
                  <a:avLst/>
                  <a:gdLst>
                    <a:gd name="T0" fmla="*/ 12 w 13"/>
                    <a:gd name="T1" fmla="*/ 12 h 19"/>
                    <a:gd name="T2" fmla="*/ 12 w 13"/>
                    <a:gd name="T3" fmla="*/ 12 h 19"/>
                    <a:gd name="T4" fmla="*/ 13 w 13"/>
                    <a:gd name="T5" fmla="*/ 9 h 19"/>
                    <a:gd name="T6" fmla="*/ 13 w 13"/>
                    <a:gd name="T7" fmla="*/ 5 h 19"/>
                    <a:gd name="T8" fmla="*/ 12 w 13"/>
                    <a:gd name="T9" fmla="*/ 2 h 19"/>
                    <a:gd name="T10" fmla="*/ 10 w 13"/>
                    <a:gd name="T11" fmla="*/ 0 h 19"/>
                    <a:gd name="T12" fmla="*/ 10 w 13"/>
                    <a:gd name="T13" fmla="*/ 0 h 19"/>
                    <a:gd name="T14" fmla="*/ 7 w 13"/>
                    <a:gd name="T15" fmla="*/ 0 h 19"/>
                    <a:gd name="T16" fmla="*/ 3 w 13"/>
                    <a:gd name="T17" fmla="*/ 2 h 19"/>
                    <a:gd name="T18" fmla="*/ 2 w 13"/>
                    <a:gd name="T19" fmla="*/ 5 h 19"/>
                    <a:gd name="T20" fmla="*/ 0 w 13"/>
                    <a:gd name="T21" fmla="*/ 9 h 19"/>
                    <a:gd name="T22" fmla="*/ 0 w 13"/>
                    <a:gd name="T23" fmla="*/ 9 h 19"/>
                    <a:gd name="T24" fmla="*/ 0 w 13"/>
                    <a:gd name="T25" fmla="*/ 12 h 19"/>
                    <a:gd name="T26" fmla="*/ 0 w 13"/>
                    <a:gd name="T27" fmla="*/ 15 h 19"/>
                    <a:gd name="T28" fmla="*/ 2 w 13"/>
                    <a:gd name="T29" fmla="*/ 17 h 19"/>
                    <a:gd name="T30" fmla="*/ 3 w 13"/>
                    <a:gd name="T31" fmla="*/ 19 h 19"/>
                    <a:gd name="T32" fmla="*/ 3 w 13"/>
                    <a:gd name="T33" fmla="*/ 19 h 19"/>
                    <a:gd name="T34" fmla="*/ 7 w 13"/>
                    <a:gd name="T35" fmla="*/ 19 h 19"/>
                    <a:gd name="T36" fmla="*/ 8 w 13"/>
                    <a:gd name="T37" fmla="*/ 17 h 19"/>
                    <a:gd name="T38" fmla="*/ 12 w 13"/>
                    <a:gd name="T39" fmla="*/ 12 h 19"/>
                    <a:gd name="T40" fmla="*/ 12 w 13"/>
                    <a:gd name="T41" fmla="*/ 12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" h="19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13" y="9"/>
                      </a:lnTo>
                      <a:lnTo>
                        <a:pt x="13" y="5"/>
                      </a:lnTo>
                      <a:lnTo>
                        <a:pt x="12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7" y="0"/>
                      </a:lnTo>
                      <a:lnTo>
                        <a:pt x="3" y="2"/>
                      </a:lnTo>
                      <a:lnTo>
                        <a:pt x="2" y="5"/>
                      </a:lnTo>
                      <a:lnTo>
                        <a:pt x="0" y="9"/>
                      </a:lnTo>
                      <a:lnTo>
                        <a:pt x="0" y="9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3" y="19"/>
                      </a:lnTo>
                      <a:lnTo>
                        <a:pt x="3" y="19"/>
                      </a:lnTo>
                      <a:lnTo>
                        <a:pt x="7" y="19"/>
                      </a:lnTo>
                      <a:lnTo>
                        <a:pt x="8" y="17"/>
                      </a:lnTo>
                      <a:lnTo>
                        <a:pt x="12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9" name="Freeform 279">
                  <a:extLst>
                    <a:ext uri="{FF2B5EF4-FFF2-40B4-BE49-F238E27FC236}">
                      <a16:creationId xmlns:a16="http://schemas.microsoft.com/office/drawing/2014/main" id="{2F5A1E80-C406-471B-9316-4A39541AB5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0" y="1384"/>
                  <a:ext cx="119" cy="108"/>
                </a:xfrm>
                <a:custGeom>
                  <a:avLst/>
                  <a:gdLst>
                    <a:gd name="T0" fmla="*/ 18 w 119"/>
                    <a:gd name="T1" fmla="*/ 108 h 108"/>
                    <a:gd name="T2" fmla="*/ 33 w 119"/>
                    <a:gd name="T3" fmla="*/ 87 h 108"/>
                    <a:gd name="T4" fmla="*/ 33 w 119"/>
                    <a:gd name="T5" fmla="*/ 87 h 108"/>
                    <a:gd name="T6" fmla="*/ 30 w 119"/>
                    <a:gd name="T7" fmla="*/ 86 h 108"/>
                    <a:gd name="T8" fmla="*/ 27 w 119"/>
                    <a:gd name="T9" fmla="*/ 82 h 108"/>
                    <a:gd name="T10" fmla="*/ 21 w 119"/>
                    <a:gd name="T11" fmla="*/ 77 h 108"/>
                    <a:gd name="T12" fmla="*/ 20 w 119"/>
                    <a:gd name="T13" fmla="*/ 72 h 108"/>
                    <a:gd name="T14" fmla="*/ 18 w 119"/>
                    <a:gd name="T15" fmla="*/ 64 h 108"/>
                    <a:gd name="T16" fmla="*/ 18 w 119"/>
                    <a:gd name="T17" fmla="*/ 54 h 108"/>
                    <a:gd name="T18" fmla="*/ 23 w 119"/>
                    <a:gd name="T19" fmla="*/ 40 h 108"/>
                    <a:gd name="T20" fmla="*/ 23 w 119"/>
                    <a:gd name="T21" fmla="*/ 40 h 108"/>
                    <a:gd name="T22" fmla="*/ 27 w 119"/>
                    <a:gd name="T23" fmla="*/ 35 h 108"/>
                    <a:gd name="T24" fmla="*/ 32 w 119"/>
                    <a:gd name="T25" fmla="*/ 29 h 108"/>
                    <a:gd name="T26" fmla="*/ 37 w 119"/>
                    <a:gd name="T27" fmla="*/ 25 h 108"/>
                    <a:gd name="T28" fmla="*/ 43 w 119"/>
                    <a:gd name="T29" fmla="*/ 20 h 108"/>
                    <a:gd name="T30" fmla="*/ 58 w 119"/>
                    <a:gd name="T31" fmla="*/ 15 h 108"/>
                    <a:gd name="T32" fmla="*/ 75 w 119"/>
                    <a:gd name="T33" fmla="*/ 12 h 108"/>
                    <a:gd name="T34" fmla="*/ 90 w 119"/>
                    <a:gd name="T35" fmla="*/ 8 h 108"/>
                    <a:gd name="T36" fmla="*/ 104 w 119"/>
                    <a:gd name="T37" fmla="*/ 8 h 108"/>
                    <a:gd name="T38" fmla="*/ 117 w 119"/>
                    <a:gd name="T39" fmla="*/ 8 h 108"/>
                    <a:gd name="T40" fmla="*/ 119 w 119"/>
                    <a:gd name="T41" fmla="*/ 2 h 108"/>
                    <a:gd name="T42" fmla="*/ 119 w 119"/>
                    <a:gd name="T43" fmla="*/ 2 h 108"/>
                    <a:gd name="T44" fmla="*/ 106 w 119"/>
                    <a:gd name="T45" fmla="*/ 0 h 108"/>
                    <a:gd name="T46" fmla="*/ 90 w 119"/>
                    <a:gd name="T47" fmla="*/ 0 h 108"/>
                    <a:gd name="T48" fmla="*/ 74 w 119"/>
                    <a:gd name="T49" fmla="*/ 2 h 108"/>
                    <a:gd name="T50" fmla="*/ 74 w 119"/>
                    <a:gd name="T51" fmla="*/ 2 h 108"/>
                    <a:gd name="T52" fmla="*/ 65 w 119"/>
                    <a:gd name="T53" fmla="*/ 2 h 108"/>
                    <a:gd name="T54" fmla="*/ 55 w 119"/>
                    <a:gd name="T55" fmla="*/ 5 h 108"/>
                    <a:gd name="T56" fmla="*/ 45 w 119"/>
                    <a:gd name="T57" fmla="*/ 8 h 108"/>
                    <a:gd name="T58" fmla="*/ 35 w 119"/>
                    <a:gd name="T59" fmla="*/ 13 h 108"/>
                    <a:gd name="T60" fmla="*/ 27 w 119"/>
                    <a:gd name="T61" fmla="*/ 20 h 108"/>
                    <a:gd name="T62" fmla="*/ 18 w 119"/>
                    <a:gd name="T63" fmla="*/ 27 h 108"/>
                    <a:gd name="T64" fmla="*/ 10 w 119"/>
                    <a:gd name="T65" fmla="*/ 35 h 108"/>
                    <a:gd name="T66" fmla="*/ 3 w 119"/>
                    <a:gd name="T67" fmla="*/ 45 h 108"/>
                    <a:gd name="T68" fmla="*/ 3 w 119"/>
                    <a:gd name="T69" fmla="*/ 45 h 108"/>
                    <a:gd name="T70" fmla="*/ 0 w 119"/>
                    <a:gd name="T71" fmla="*/ 57 h 108"/>
                    <a:gd name="T72" fmla="*/ 0 w 119"/>
                    <a:gd name="T73" fmla="*/ 67 h 108"/>
                    <a:gd name="T74" fmla="*/ 1 w 119"/>
                    <a:gd name="T75" fmla="*/ 77 h 108"/>
                    <a:gd name="T76" fmla="*/ 5 w 119"/>
                    <a:gd name="T77" fmla="*/ 87 h 108"/>
                    <a:gd name="T78" fmla="*/ 13 w 119"/>
                    <a:gd name="T79" fmla="*/ 102 h 108"/>
                    <a:gd name="T80" fmla="*/ 18 w 119"/>
                    <a:gd name="T81" fmla="*/ 108 h 108"/>
                    <a:gd name="T82" fmla="*/ 18 w 119"/>
                    <a:gd name="T83" fmla="*/ 108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19" h="108">
                      <a:moveTo>
                        <a:pt x="18" y="108"/>
                      </a:moveTo>
                      <a:lnTo>
                        <a:pt x="33" y="87"/>
                      </a:lnTo>
                      <a:lnTo>
                        <a:pt x="33" y="87"/>
                      </a:lnTo>
                      <a:lnTo>
                        <a:pt x="30" y="86"/>
                      </a:lnTo>
                      <a:lnTo>
                        <a:pt x="27" y="82"/>
                      </a:lnTo>
                      <a:lnTo>
                        <a:pt x="21" y="77"/>
                      </a:lnTo>
                      <a:lnTo>
                        <a:pt x="20" y="72"/>
                      </a:lnTo>
                      <a:lnTo>
                        <a:pt x="18" y="64"/>
                      </a:lnTo>
                      <a:lnTo>
                        <a:pt x="18" y="54"/>
                      </a:lnTo>
                      <a:lnTo>
                        <a:pt x="23" y="40"/>
                      </a:lnTo>
                      <a:lnTo>
                        <a:pt x="23" y="40"/>
                      </a:lnTo>
                      <a:lnTo>
                        <a:pt x="27" y="35"/>
                      </a:lnTo>
                      <a:lnTo>
                        <a:pt x="32" y="29"/>
                      </a:lnTo>
                      <a:lnTo>
                        <a:pt x="37" y="25"/>
                      </a:lnTo>
                      <a:lnTo>
                        <a:pt x="43" y="20"/>
                      </a:lnTo>
                      <a:lnTo>
                        <a:pt x="58" y="15"/>
                      </a:lnTo>
                      <a:lnTo>
                        <a:pt x="75" y="12"/>
                      </a:lnTo>
                      <a:lnTo>
                        <a:pt x="90" y="8"/>
                      </a:lnTo>
                      <a:lnTo>
                        <a:pt x="104" y="8"/>
                      </a:lnTo>
                      <a:lnTo>
                        <a:pt x="117" y="8"/>
                      </a:lnTo>
                      <a:lnTo>
                        <a:pt x="119" y="2"/>
                      </a:lnTo>
                      <a:lnTo>
                        <a:pt x="119" y="2"/>
                      </a:lnTo>
                      <a:lnTo>
                        <a:pt x="106" y="0"/>
                      </a:lnTo>
                      <a:lnTo>
                        <a:pt x="90" y="0"/>
                      </a:lnTo>
                      <a:lnTo>
                        <a:pt x="74" y="2"/>
                      </a:lnTo>
                      <a:lnTo>
                        <a:pt x="74" y="2"/>
                      </a:lnTo>
                      <a:lnTo>
                        <a:pt x="65" y="2"/>
                      </a:lnTo>
                      <a:lnTo>
                        <a:pt x="55" y="5"/>
                      </a:lnTo>
                      <a:lnTo>
                        <a:pt x="45" y="8"/>
                      </a:lnTo>
                      <a:lnTo>
                        <a:pt x="35" y="13"/>
                      </a:lnTo>
                      <a:lnTo>
                        <a:pt x="27" y="20"/>
                      </a:lnTo>
                      <a:lnTo>
                        <a:pt x="18" y="27"/>
                      </a:lnTo>
                      <a:lnTo>
                        <a:pt x="10" y="35"/>
                      </a:lnTo>
                      <a:lnTo>
                        <a:pt x="3" y="45"/>
                      </a:lnTo>
                      <a:lnTo>
                        <a:pt x="3" y="45"/>
                      </a:lnTo>
                      <a:lnTo>
                        <a:pt x="0" y="57"/>
                      </a:lnTo>
                      <a:lnTo>
                        <a:pt x="0" y="67"/>
                      </a:lnTo>
                      <a:lnTo>
                        <a:pt x="1" y="77"/>
                      </a:lnTo>
                      <a:lnTo>
                        <a:pt x="5" y="87"/>
                      </a:lnTo>
                      <a:lnTo>
                        <a:pt x="13" y="102"/>
                      </a:lnTo>
                      <a:lnTo>
                        <a:pt x="18" y="108"/>
                      </a:lnTo>
                      <a:lnTo>
                        <a:pt x="18" y="108"/>
                      </a:lnTo>
                      <a:close/>
                    </a:path>
                  </a:pathLst>
                </a:custGeom>
                <a:solidFill>
                  <a:srgbClr val="E2AE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0" name="Freeform 280">
                  <a:extLst>
                    <a:ext uri="{FF2B5EF4-FFF2-40B4-BE49-F238E27FC236}">
                      <a16:creationId xmlns:a16="http://schemas.microsoft.com/office/drawing/2014/main" id="{38FAE69D-8A7E-495E-A7C1-A343138467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73" y="1384"/>
                  <a:ext cx="119" cy="108"/>
                </a:xfrm>
                <a:custGeom>
                  <a:avLst/>
                  <a:gdLst>
                    <a:gd name="T0" fmla="*/ 101 w 119"/>
                    <a:gd name="T1" fmla="*/ 108 h 108"/>
                    <a:gd name="T2" fmla="*/ 87 w 119"/>
                    <a:gd name="T3" fmla="*/ 87 h 108"/>
                    <a:gd name="T4" fmla="*/ 87 w 119"/>
                    <a:gd name="T5" fmla="*/ 87 h 108"/>
                    <a:gd name="T6" fmla="*/ 91 w 119"/>
                    <a:gd name="T7" fmla="*/ 86 h 108"/>
                    <a:gd name="T8" fmla="*/ 94 w 119"/>
                    <a:gd name="T9" fmla="*/ 82 h 108"/>
                    <a:gd name="T10" fmla="*/ 98 w 119"/>
                    <a:gd name="T11" fmla="*/ 77 h 108"/>
                    <a:gd name="T12" fmla="*/ 101 w 119"/>
                    <a:gd name="T13" fmla="*/ 72 h 108"/>
                    <a:gd name="T14" fmla="*/ 101 w 119"/>
                    <a:gd name="T15" fmla="*/ 64 h 108"/>
                    <a:gd name="T16" fmla="*/ 101 w 119"/>
                    <a:gd name="T17" fmla="*/ 54 h 108"/>
                    <a:gd name="T18" fmla="*/ 98 w 119"/>
                    <a:gd name="T19" fmla="*/ 40 h 108"/>
                    <a:gd name="T20" fmla="*/ 98 w 119"/>
                    <a:gd name="T21" fmla="*/ 40 h 108"/>
                    <a:gd name="T22" fmla="*/ 94 w 119"/>
                    <a:gd name="T23" fmla="*/ 35 h 108"/>
                    <a:gd name="T24" fmla="*/ 89 w 119"/>
                    <a:gd name="T25" fmla="*/ 29 h 108"/>
                    <a:gd name="T26" fmla="*/ 82 w 119"/>
                    <a:gd name="T27" fmla="*/ 25 h 108"/>
                    <a:gd name="T28" fmla="*/ 76 w 119"/>
                    <a:gd name="T29" fmla="*/ 20 h 108"/>
                    <a:gd name="T30" fmla="*/ 61 w 119"/>
                    <a:gd name="T31" fmla="*/ 15 h 108"/>
                    <a:gd name="T32" fmla="*/ 44 w 119"/>
                    <a:gd name="T33" fmla="*/ 12 h 108"/>
                    <a:gd name="T34" fmla="*/ 29 w 119"/>
                    <a:gd name="T35" fmla="*/ 8 h 108"/>
                    <a:gd name="T36" fmla="*/ 15 w 119"/>
                    <a:gd name="T37" fmla="*/ 8 h 108"/>
                    <a:gd name="T38" fmla="*/ 3 w 119"/>
                    <a:gd name="T39" fmla="*/ 8 h 108"/>
                    <a:gd name="T40" fmla="*/ 0 w 119"/>
                    <a:gd name="T41" fmla="*/ 2 h 108"/>
                    <a:gd name="T42" fmla="*/ 0 w 119"/>
                    <a:gd name="T43" fmla="*/ 2 h 108"/>
                    <a:gd name="T44" fmla="*/ 13 w 119"/>
                    <a:gd name="T45" fmla="*/ 0 h 108"/>
                    <a:gd name="T46" fmla="*/ 29 w 119"/>
                    <a:gd name="T47" fmla="*/ 0 h 108"/>
                    <a:gd name="T48" fmla="*/ 45 w 119"/>
                    <a:gd name="T49" fmla="*/ 2 h 108"/>
                    <a:gd name="T50" fmla="*/ 45 w 119"/>
                    <a:gd name="T51" fmla="*/ 2 h 108"/>
                    <a:gd name="T52" fmla="*/ 54 w 119"/>
                    <a:gd name="T53" fmla="*/ 2 h 108"/>
                    <a:gd name="T54" fmla="*/ 64 w 119"/>
                    <a:gd name="T55" fmla="*/ 5 h 108"/>
                    <a:gd name="T56" fmla="*/ 74 w 119"/>
                    <a:gd name="T57" fmla="*/ 8 h 108"/>
                    <a:gd name="T58" fmla="*/ 84 w 119"/>
                    <a:gd name="T59" fmla="*/ 13 h 108"/>
                    <a:gd name="T60" fmla="*/ 94 w 119"/>
                    <a:gd name="T61" fmla="*/ 20 h 108"/>
                    <a:gd name="T62" fmla="*/ 103 w 119"/>
                    <a:gd name="T63" fmla="*/ 27 h 108"/>
                    <a:gd name="T64" fmla="*/ 109 w 119"/>
                    <a:gd name="T65" fmla="*/ 35 h 108"/>
                    <a:gd name="T66" fmla="*/ 116 w 119"/>
                    <a:gd name="T67" fmla="*/ 45 h 108"/>
                    <a:gd name="T68" fmla="*/ 116 w 119"/>
                    <a:gd name="T69" fmla="*/ 45 h 108"/>
                    <a:gd name="T70" fmla="*/ 119 w 119"/>
                    <a:gd name="T71" fmla="*/ 57 h 108"/>
                    <a:gd name="T72" fmla="*/ 119 w 119"/>
                    <a:gd name="T73" fmla="*/ 67 h 108"/>
                    <a:gd name="T74" fmla="*/ 118 w 119"/>
                    <a:gd name="T75" fmla="*/ 77 h 108"/>
                    <a:gd name="T76" fmla="*/ 114 w 119"/>
                    <a:gd name="T77" fmla="*/ 87 h 108"/>
                    <a:gd name="T78" fmla="*/ 106 w 119"/>
                    <a:gd name="T79" fmla="*/ 102 h 108"/>
                    <a:gd name="T80" fmla="*/ 101 w 119"/>
                    <a:gd name="T81" fmla="*/ 108 h 108"/>
                    <a:gd name="T82" fmla="*/ 101 w 119"/>
                    <a:gd name="T83" fmla="*/ 108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19" h="108">
                      <a:moveTo>
                        <a:pt x="101" y="108"/>
                      </a:moveTo>
                      <a:lnTo>
                        <a:pt x="87" y="87"/>
                      </a:lnTo>
                      <a:lnTo>
                        <a:pt x="87" y="87"/>
                      </a:lnTo>
                      <a:lnTo>
                        <a:pt x="91" y="86"/>
                      </a:lnTo>
                      <a:lnTo>
                        <a:pt x="94" y="82"/>
                      </a:lnTo>
                      <a:lnTo>
                        <a:pt x="98" y="77"/>
                      </a:lnTo>
                      <a:lnTo>
                        <a:pt x="101" y="72"/>
                      </a:lnTo>
                      <a:lnTo>
                        <a:pt x="101" y="64"/>
                      </a:lnTo>
                      <a:lnTo>
                        <a:pt x="101" y="54"/>
                      </a:lnTo>
                      <a:lnTo>
                        <a:pt x="98" y="40"/>
                      </a:lnTo>
                      <a:lnTo>
                        <a:pt x="98" y="40"/>
                      </a:lnTo>
                      <a:lnTo>
                        <a:pt x="94" y="35"/>
                      </a:lnTo>
                      <a:lnTo>
                        <a:pt x="89" y="29"/>
                      </a:lnTo>
                      <a:lnTo>
                        <a:pt x="82" y="25"/>
                      </a:lnTo>
                      <a:lnTo>
                        <a:pt x="76" y="20"/>
                      </a:lnTo>
                      <a:lnTo>
                        <a:pt x="61" y="15"/>
                      </a:lnTo>
                      <a:lnTo>
                        <a:pt x="44" y="12"/>
                      </a:lnTo>
                      <a:lnTo>
                        <a:pt x="29" y="8"/>
                      </a:lnTo>
                      <a:lnTo>
                        <a:pt x="15" y="8"/>
                      </a:lnTo>
                      <a:lnTo>
                        <a:pt x="3" y="8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13" y="0"/>
                      </a:lnTo>
                      <a:lnTo>
                        <a:pt x="29" y="0"/>
                      </a:lnTo>
                      <a:lnTo>
                        <a:pt x="45" y="2"/>
                      </a:lnTo>
                      <a:lnTo>
                        <a:pt x="45" y="2"/>
                      </a:lnTo>
                      <a:lnTo>
                        <a:pt x="54" y="2"/>
                      </a:lnTo>
                      <a:lnTo>
                        <a:pt x="64" y="5"/>
                      </a:lnTo>
                      <a:lnTo>
                        <a:pt x="74" y="8"/>
                      </a:lnTo>
                      <a:lnTo>
                        <a:pt x="84" y="13"/>
                      </a:lnTo>
                      <a:lnTo>
                        <a:pt x="94" y="20"/>
                      </a:lnTo>
                      <a:lnTo>
                        <a:pt x="103" y="27"/>
                      </a:lnTo>
                      <a:lnTo>
                        <a:pt x="109" y="35"/>
                      </a:lnTo>
                      <a:lnTo>
                        <a:pt x="116" y="45"/>
                      </a:lnTo>
                      <a:lnTo>
                        <a:pt x="116" y="45"/>
                      </a:lnTo>
                      <a:lnTo>
                        <a:pt x="119" y="57"/>
                      </a:lnTo>
                      <a:lnTo>
                        <a:pt x="119" y="67"/>
                      </a:lnTo>
                      <a:lnTo>
                        <a:pt x="118" y="77"/>
                      </a:lnTo>
                      <a:lnTo>
                        <a:pt x="114" y="87"/>
                      </a:lnTo>
                      <a:lnTo>
                        <a:pt x="106" y="102"/>
                      </a:lnTo>
                      <a:lnTo>
                        <a:pt x="101" y="108"/>
                      </a:lnTo>
                      <a:lnTo>
                        <a:pt x="101" y="108"/>
                      </a:lnTo>
                      <a:close/>
                    </a:path>
                  </a:pathLst>
                </a:custGeom>
                <a:solidFill>
                  <a:srgbClr val="E2AE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1" name="Freeform 281">
                  <a:extLst>
                    <a:ext uri="{FF2B5EF4-FFF2-40B4-BE49-F238E27FC236}">
                      <a16:creationId xmlns:a16="http://schemas.microsoft.com/office/drawing/2014/main" id="{99ED53EB-3E2B-4152-9B3F-9CD980C9F7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4" y="1359"/>
                  <a:ext cx="133" cy="104"/>
                </a:xfrm>
                <a:custGeom>
                  <a:avLst/>
                  <a:gdLst>
                    <a:gd name="T0" fmla="*/ 128 w 133"/>
                    <a:gd name="T1" fmla="*/ 20 h 104"/>
                    <a:gd name="T2" fmla="*/ 128 w 133"/>
                    <a:gd name="T3" fmla="*/ 20 h 104"/>
                    <a:gd name="T4" fmla="*/ 126 w 133"/>
                    <a:gd name="T5" fmla="*/ 18 h 104"/>
                    <a:gd name="T6" fmla="*/ 118 w 133"/>
                    <a:gd name="T7" fmla="*/ 13 h 104"/>
                    <a:gd name="T8" fmla="*/ 113 w 133"/>
                    <a:gd name="T9" fmla="*/ 12 h 104"/>
                    <a:gd name="T10" fmla="*/ 104 w 133"/>
                    <a:gd name="T11" fmla="*/ 8 h 104"/>
                    <a:gd name="T12" fmla="*/ 92 w 133"/>
                    <a:gd name="T13" fmla="*/ 8 h 104"/>
                    <a:gd name="T14" fmla="*/ 79 w 133"/>
                    <a:gd name="T15" fmla="*/ 8 h 104"/>
                    <a:gd name="T16" fmla="*/ 79 w 133"/>
                    <a:gd name="T17" fmla="*/ 8 h 104"/>
                    <a:gd name="T18" fmla="*/ 65 w 133"/>
                    <a:gd name="T19" fmla="*/ 10 h 104"/>
                    <a:gd name="T20" fmla="*/ 54 w 133"/>
                    <a:gd name="T21" fmla="*/ 13 h 104"/>
                    <a:gd name="T22" fmla="*/ 44 w 133"/>
                    <a:gd name="T23" fmla="*/ 17 h 104"/>
                    <a:gd name="T24" fmla="*/ 37 w 133"/>
                    <a:gd name="T25" fmla="*/ 22 h 104"/>
                    <a:gd name="T26" fmla="*/ 30 w 133"/>
                    <a:gd name="T27" fmla="*/ 28 h 104"/>
                    <a:gd name="T28" fmla="*/ 27 w 133"/>
                    <a:gd name="T29" fmla="*/ 35 h 104"/>
                    <a:gd name="T30" fmla="*/ 23 w 133"/>
                    <a:gd name="T31" fmla="*/ 42 h 104"/>
                    <a:gd name="T32" fmla="*/ 22 w 133"/>
                    <a:gd name="T33" fmla="*/ 49 h 104"/>
                    <a:gd name="T34" fmla="*/ 22 w 133"/>
                    <a:gd name="T35" fmla="*/ 49 h 104"/>
                    <a:gd name="T36" fmla="*/ 22 w 133"/>
                    <a:gd name="T37" fmla="*/ 55 h 104"/>
                    <a:gd name="T38" fmla="*/ 23 w 133"/>
                    <a:gd name="T39" fmla="*/ 62 h 104"/>
                    <a:gd name="T40" fmla="*/ 30 w 133"/>
                    <a:gd name="T41" fmla="*/ 74 h 104"/>
                    <a:gd name="T42" fmla="*/ 35 w 133"/>
                    <a:gd name="T43" fmla="*/ 82 h 104"/>
                    <a:gd name="T44" fmla="*/ 39 w 133"/>
                    <a:gd name="T45" fmla="*/ 85 h 104"/>
                    <a:gd name="T46" fmla="*/ 39 w 133"/>
                    <a:gd name="T47" fmla="*/ 85 h 104"/>
                    <a:gd name="T48" fmla="*/ 34 w 133"/>
                    <a:gd name="T49" fmla="*/ 94 h 104"/>
                    <a:gd name="T50" fmla="*/ 30 w 133"/>
                    <a:gd name="T51" fmla="*/ 101 h 104"/>
                    <a:gd name="T52" fmla="*/ 29 w 133"/>
                    <a:gd name="T53" fmla="*/ 104 h 104"/>
                    <a:gd name="T54" fmla="*/ 29 w 133"/>
                    <a:gd name="T55" fmla="*/ 104 h 104"/>
                    <a:gd name="T56" fmla="*/ 22 w 133"/>
                    <a:gd name="T57" fmla="*/ 99 h 104"/>
                    <a:gd name="T58" fmla="*/ 12 w 133"/>
                    <a:gd name="T59" fmla="*/ 87 h 104"/>
                    <a:gd name="T60" fmla="*/ 7 w 133"/>
                    <a:gd name="T61" fmla="*/ 79 h 104"/>
                    <a:gd name="T62" fmla="*/ 3 w 133"/>
                    <a:gd name="T63" fmla="*/ 70 h 104"/>
                    <a:gd name="T64" fmla="*/ 0 w 133"/>
                    <a:gd name="T65" fmla="*/ 59 h 104"/>
                    <a:gd name="T66" fmla="*/ 2 w 133"/>
                    <a:gd name="T67" fmla="*/ 49 h 104"/>
                    <a:gd name="T68" fmla="*/ 2 w 133"/>
                    <a:gd name="T69" fmla="*/ 49 h 104"/>
                    <a:gd name="T70" fmla="*/ 5 w 133"/>
                    <a:gd name="T71" fmla="*/ 37 h 104"/>
                    <a:gd name="T72" fmla="*/ 12 w 133"/>
                    <a:gd name="T73" fmla="*/ 28 h 104"/>
                    <a:gd name="T74" fmla="*/ 20 w 133"/>
                    <a:gd name="T75" fmla="*/ 20 h 104"/>
                    <a:gd name="T76" fmla="*/ 29 w 133"/>
                    <a:gd name="T77" fmla="*/ 13 h 104"/>
                    <a:gd name="T78" fmla="*/ 40 w 133"/>
                    <a:gd name="T79" fmla="*/ 7 h 104"/>
                    <a:gd name="T80" fmla="*/ 52 w 133"/>
                    <a:gd name="T81" fmla="*/ 3 h 104"/>
                    <a:gd name="T82" fmla="*/ 64 w 133"/>
                    <a:gd name="T83" fmla="*/ 0 h 104"/>
                    <a:gd name="T84" fmla="*/ 76 w 133"/>
                    <a:gd name="T85" fmla="*/ 0 h 104"/>
                    <a:gd name="T86" fmla="*/ 76 w 133"/>
                    <a:gd name="T87" fmla="*/ 0 h 104"/>
                    <a:gd name="T88" fmla="*/ 86 w 133"/>
                    <a:gd name="T89" fmla="*/ 0 h 104"/>
                    <a:gd name="T90" fmla="*/ 97 w 133"/>
                    <a:gd name="T91" fmla="*/ 0 h 104"/>
                    <a:gd name="T92" fmla="*/ 116 w 133"/>
                    <a:gd name="T93" fmla="*/ 5 h 104"/>
                    <a:gd name="T94" fmla="*/ 128 w 133"/>
                    <a:gd name="T95" fmla="*/ 8 h 104"/>
                    <a:gd name="T96" fmla="*/ 133 w 133"/>
                    <a:gd name="T97" fmla="*/ 12 h 104"/>
                    <a:gd name="T98" fmla="*/ 128 w 133"/>
                    <a:gd name="T99" fmla="*/ 2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33" h="104">
                      <a:moveTo>
                        <a:pt x="128" y="20"/>
                      </a:moveTo>
                      <a:lnTo>
                        <a:pt x="128" y="20"/>
                      </a:lnTo>
                      <a:lnTo>
                        <a:pt x="126" y="18"/>
                      </a:lnTo>
                      <a:lnTo>
                        <a:pt x="118" y="13"/>
                      </a:lnTo>
                      <a:lnTo>
                        <a:pt x="113" y="12"/>
                      </a:lnTo>
                      <a:lnTo>
                        <a:pt x="104" y="8"/>
                      </a:lnTo>
                      <a:lnTo>
                        <a:pt x="92" y="8"/>
                      </a:lnTo>
                      <a:lnTo>
                        <a:pt x="79" y="8"/>
                      </a:lnTo>
                      <a:lnTo>
                        <a:pt x="79" y="8"/>
                      </a:lnTo>
                      <a:lnTo>
                        <a:pt x="65" y="10"/>
                      </a:lnTo>
                      <a:lnTo>
                        <a:pt x="54" y="13"/>
                      </a:lnTo>
                      <a:lnTo>
                        <a:pt x="44" y="17"/>
                      </a:lnTo>
                      <a:lnTo>
                        <a:pt x="37" y="22"/>
                      </a:lnTo>
                      <a:lnTo>
                        <a:pt x="30" y="28"/>
                      </a:lnTo>
                      <a:lnTo>
                        <a:pt x="27" y="35"/>
                      </a:lnTo>
                      <a:lnTo>
                        <a:pt x="23" y="42"/>
                      </a:lnTo>
                      <a:lnTo>
                        <a:pt x="22" y="49"/>
                      </a:lnTo>
                      <a:lnTo>
                        <a:pt x="22" y="49"/>
                      </a:lnTo>
                      <a:lnTo>
                        <a:pt x="22" y="55"/>
                      </a:lnTo>
                      <a:lnTo>
                        <a:pt x="23" y="62"/>
                      </a:lnTo>
                      <a:lnTo>
                        <a:pt x="30" y="74"/>
                      </a:lnTo>
                      <a:lnTo>
                        <a:pt x="35" y="82"/>
                      </a:lnTo>
                      <a:lnTo>
                        <a:pt x="39" y="85"/>
                      </a:lnTo>
                      <a:lnTo>
                        <a:pt x="39" y="85"/>
                      </a:lnTo>
                      <a:lnTo>
                        <a:pt x="34" y="94"/>
                      </a:lnTo>
                      <a:lnTo>
                        <a:pt x="30" y="101"/>
                      </a:lnTo>
                      <a:lnTo>
                        <a:pt x="29" y="104"/>
                      </a:lnTo>
                      <a:lnTo>
                        <a:pt x="29" y="104"/>
                      </a:lnTo>
                      <a:lnTo>
                        <a:pt x="22" y="99"/>
                      </a:lnTo>
                      <a:lnTo>
                        <a:pt x="12" y="87"/>
                      </a:lnTo>
                      <a:lnTo>
                        <a:pt x="7" y="79"/>
                      </a:lnTo>
                      <a:lnTo>
                        <a:pt x="3" y="70"/>
                      </a:lnTo>
                      <a:lnTo>
                        <a:pt x="0" y="59"/>
                      </a:lnTo>
                      <a:lnTo>
                        <a:pt x="2" y="49"/>
                      </a:lnTo>
                      <a:lnTo>
                        <a:pt x="2" y="49"/>
                      </a:lnTo>
                      <a:lnTo>
                        <a:pt x="5" y="37"/>
                      </a:lnTo>
                      <a:lnTo>
                        <a:pt x="12" y="28"/>
                      </a:lnTo>
                      <a:lnTo>
                        <a:pt x="20" y="20"/>
                      </a:lnTo>
                      <a:lnTo>
                        <a:pt x="29" y="13"/>
                      </a:lnTo>
                      <a:lnTo>
                        <a:pt x="40" y="7"/>
                      </a:lnTo>
                      <a:lnTo>
                        <a:pt x="52" y="3"/>
                      </a:lnTo>
                      <a:lnTo>
                        <a:pt x="64" y="0"/>
                      </a:lnTo>
                      <a:lnTo>
                        <a:pt x="76" y="0"/>
                      </a:lnTo>
                      <a:lnTo>
                        <a:pt x="76" y="0"/>
                      </a:lnTo>
                      <a:lnTo>
                        <a:pt x="86" y="0"/>
                      </a:lnTo>
                      <a:lnTo>
                        <a:pt x="97" y="0"/>
                      </a:lnTo>
                      <a:lnTo>
                        <a:pt x="116" y="5"/>
                      </a:lnTo>
                      <a:lnTo>
                        <a:pt x="128" y="8"/>
                      </a:lnTo>
                      <a:lnTo>
                        <a:pt x="133" y="12"/>
                      </a:lnTo>
                      <a:lnTo>
                        <a:pt x="128" y="20"/>
                      </a:lnTo>
                      <a:close/>
                    </a:path>
                  </a:pathLst>
                </a:custGeom>
                <a:solidFill>
                  <a:srgbClr val="E2AE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2" name="Freeform 282">
                  <a:extLst>
                    <a:ext uri="{FF2B5EF4-FFF2-40B4-BE49-F238E27FC236}">
                      <a16:creationId xmlns:a16="http://schemas.microsoft.com/office/drawing/2014/main" id="{61E129E8-3B8A-42D6-A825-84B38E7B84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5" y="1359"/>
                  <a:ext cx="133" cy="104"/>
                </a:xfrm>
                <a:custGeom>
                  <a:avLst/>
                  <a:gdLst>
                    <a:gd name="T0" fmla="*/ 5 w 133"/>
                    <a:gd name="T1" fmla="*/ 20 h 104"/>
                    <a:gd name="T2" fmla="*/ 5 w 133"/>
                    <a:gd name="T3" fmla="*/ 20 h 104"/>
                    <a:gd name="T4" fmla="*/ 7 w 133"/>
                    <a:gd name="T5" fmla="*/ 18 h 104"/>
                    <a:gd name="T6" fmla="*/ 15 w 133"/>
                    <a:gd name="T7" fmla="*/ 13 h 104"/>
                    <a:gd name="T8" fmla="*/ 22 w 133"/>
                    <a:gd name="T9" fmla="*/ 12 h 104"/>
                    <a:gd name="T10" fmla="*/ 31 w 133"/>
                    <a:gd name="T11" fmla="*/ 8 h 104"/>
                    <a:gd name="T12" fmla="*/ 41 w 133"/>
                    <a:gd name="T13" fmla="*/ 8 h 104"/>
                    <a:gd name="T14" fmla="*/ 54 w 133"/>
                    <a:gd name="T15" fmla="*/ 8 h 104"/>
                    <a:gd name="T16" fmla="*/ 54 w 133"/>
                    <a:gd name="T17" fmla="*/ 8 h 104"/>
                    <a:gd name="T18" fmla="*/ 68 w 133"/>
                    <a:gd name="T19" fmla="*/ 10 h 104"/>
                    <a:gd name="T20" fmla="*/ 79 w 133"/>
                    <a:gd name="T21" fmla="*/ 13 h 104"/>
                    <a:gd name="T22" fmla="*/ 89 w 133"/>
                    <a:gd name="T23" fmla="*/ 17 h 104"/>
                    <a:gd name="T24" fmla="*/ 96 w 133"/>
                    <a:gd name="T25" fmla="*/ 22 h 104"/>
                    <a:gd name="T26" fmla="*/ 103 w 133"/>
                    <a:gd name="T27" fmla="*/ 28 h 104"/>
                    <a:gd name="T28" fmla="*/ 108 w 133"/>
                    <a:gd name="T29" fmla="*/ 35 h 104"/>
                    <a:gd name="T30" fmla="*/ 110 w 133"/>
                    <a:gd name="T31" fmla="*/ 42 h 104"/>
                    <a:gd name="T32" fmla="*/ 111 w 133"/>
                    <a:gd name="T33" fmla="*/ 49 h 104"/>
                    <a:gd name="T34" fmla="*/ 111 w 133"/>
                    <a:gd name="T35" fmla="*/ 49 h 104"/>
                    <a:gd name="T36" fmla="*/ 111 w 133"/>
                    <a:gd name="T37" fmla="*/ 55 h 104"/>
                    <a:gd name="T38" fmla="*/ 110 w 133"/>
                    <a:gd name="T39" fmla="*/ 62 h 104"/>
                    <a:gd name="T40" fmla="*/ 104 w 133"/>
                    <a:gd name="T41" fmla="*/ 74 h 104"/>
                    <a:gd name="T42" fmla="*/ 98 w 133"/>
                    <a:gd name="T43" fmla="*/ 82 h 104"/>
                    <a:gd name="T44" fmla="*/ 96 w 133"/>
                    <a:gd name="T45" fmla="*/ 85 h 104"/>
                    <a:gd name="T46" fmla="*/ 96 w 133"/>
                    <a:gd name="T47" fmla="*/ 85 h 104"/>
                    <a:gd name="T48" fmla="*/ 99 w 133"/>
                    <a:gd name="T49" fmla="*/ 94 h 104"/>
                    <a:gd name="T50" fmla="*/ 103 w 133"/>
                    <a:gd name="T51" fmla="*/ 101 h 104"/>
                    <a:gd name="T52" fmla="*/ 106 w 133"/>
                    <a:gd name="T53" fmla="*/ 104 h 104"/>
                    <a:gd name="T54" fmla="*/ 106 w 133"/>
                    <a:gd name="T55" fmla="*/ 104 h 104"/>
                    <a:gd name="T56" fmla="*/ 111 w 133"/>
                    <a:gd name="T57" fmla="*/ 99 h 104"/>
                    <a:gd name="T58" fmla="*/ 121 w 133"/>
                    <a:gd name="T59" fmla="*/ 87 h 104"/>
                    <a:gd name="T60" fmla="*/ 126 w 133"/>
                    <a:gd name="T61" fmla="*/ 79 h 104"/>
                    <a:gd name="T62" fmla="*/ 131 w 133"/>
                    <a:gd name="T63" fmla="*/ 70 h 104"/>
                    <a:gd name="T64" fmla="*/ 133 w 133"/>
                    <a:gd name="T65" fmla="*/ 59 h 104"/>
                    <a:gd name="T66" fmla="*/ 131 w 133"/>
                    <a:gd name="T67" fmla="*/ 49 h 104"/>
                    <a:gd name="T68" fmla="*/ 131 w 133"/>
                    <a:gd name="T69" fmla="*/ 49 h 104"/>
                    <a:gd name="T70" fmla="*/ 128 w 133"/>
                    <a:gd name="T71" fmla="*/ 37 h 104"/>
                    <a:gd name="T72" fmla="*/ 123 w 133"/>
                    <a:gd name="T73" fmla="*/ 28 h 104"/>
                    <a:gd name="T74" fmla="*/ 115 w 133"/>
                    <a:gd name="T75" fmla="*/ 20 h 104"/>
                    <a:gd name="T76" fmla="*/ 104 w 133"/>
                    <a:gd name="T77" fmla="*/ 13 h 104"/>
                    <a:gd name="T78" fmla="*/ 94 w 133"/>
                    <a:gd name="T79" fmla="*/ 7 h 104"/>
                    <a:gd name="T80" fmla="*/ 83 w 133"/>
                    <a:gd name="T81" fmla="*/ 3 h 104"/>
                    <a:gd name="T82" fmla="*/ 71 w 133"/>
                    <a:gd name="T83" fmla="*/ 0 h 104"/>
                    <a:gd name="T84" fmla="*/ 59 w 133"/>
                    <a:gd name="T85" fmla="*/ 0 h 104"/>
                    <a:gd name="T86" fmla="*/ 59 w 133"/>
                    <a:gd name="T87" fmla="*/ 0 h 104"/>
                    <a:gd name="T88" fmla="*/ 47 w 133"/>
                    <a:gd name="T89" fmla="*/ 0 h 104"/>
                    <a:gd name="T90" fmla="*/ 37 w 133"/>
                    <a:gd name="T91" fmla="*/ 0 h 104"/>
                    <a:gd name="T92" fmla="*/ 19 w 133"/>
                    <a:gd name="T93" fmla="*/ 5 h 104"/>
                    <a:gd name="T94" fmla="*/ 5 w 133"/>
                    <a:gd name="T95" fmla="*/ 8 h 104"/>
                    <a:gd name="T96" fmla="*/ 0 w 133"/>
                    <a:gd name="T97" fmla="*/ 12 h 104"/>
                    <a:gd name="T98" fmla="*/ 5 w 133"/>
                    <a:gd name="T99" fmla="*/ 2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33" h="104">
                      <a:moveTo>
                        <a:pt x="5" y="20"/>
                      </a:moveTo>
                      <a:lnTo>
                        <a:pt x="5" y="20"/>
                      </a:lnTo>
                      <a:lnTo>
                        <a:pt x="7" y="18"/>
                      </a:lnTo>
                      <a:lnTo>
                        <a:pt x="15" y="13"/>
                      </a:lnTo>
                      <a:lnTo>
                        <a:pt x="22" y="12"/>
                      </a:lnTo>
                      <a:lnTo>
                        <a:pt x="31" y="8"/>
                      </a:lnTo>
                      <a:lnTo>
                        <a:pt x="41" y="8"/>
                      </a:lnTo>
                      <a:lnTo>
                        <a:pt x="54" y="8"/>
                      </a:lnTo>
                      <a:lnTo>
                        <a:pt x="54" y="8"/>
                      </a:lnTo>
                      <a:lnTo>
                        <a:pt x="68" y="10"/>
                      </a:lnTo>
                      <a:lnTo>
                        <a:pt x="79" y="13"/>
                      </a:lnTo>
                      <a:lnTo>
                        <a:pt x="89" y="17"/>
                      </a:lnTo>
                      <a:lnTo>
                        <a:pt x="96" y="22"/>
                      </a:lnTo>
                      <a:lnTo>
                        <a:pt x="103" y="28"/>
                      </a:lnTo>
                      <a:lnTo>
                        <a:pt x="108" y="35"/>
                      </a:lnTo>
                      <a:lnTo>
                        <a:pt x="110" y="42"/>
                      </a:lnTo>
                      <a:lnTo>
                        <a:pt x="111" y="49"/>
                      </a:lnTo>
                      <a:lnTo>
                        <a:pt x="111" y="49"/>
                      </a:lnTo>
                      <a:lnTo>
                        <a:pt x="111" y="55"/>
                      </a:lnTo>
                      <a:lnTo>
                        <a:pt x="110" y="62"/>
                      </a:lnTo>
                      <a:lnTo>
                        <a:pt x="104" y="74"/>
                      </a:lnTo>
                      <a:lnTo>
                        <a:pt x="98" y="82"/>
                      </a:lnTo>
                      <a:lnTo>
                        <a:pt x="96" y="85"/>
                      </a:lnTo>
                      <a:lnTo>
                        <a:pt x="96" y="85"/>
                      </a:lnTo>
                      <a:lnTo>
                        <a:pt x="99" y="94"/>
                      </a:lnTo>
                      <a:lnTo>
                        <a:pt x="103" y="101"/>
                      </a:lnTo>
                      <a:lnTo>
                        <a:pt x="106" y="104"/>
                      </a:lnTo>
                      <a:lnTo>
                        <a:pt x="106" y="104"/>
                      </a:lnTo>
                      <a:lnTo>
                        <a:pt x="111" y="99"/>
                      </a:lnTo>
                      <a:lnTo>
                        <a:pt x="121" y="87"/>
                      </a:lnTo>
                      <a:lnTo>
                        <a:pt x="126" y="79"/>
                      </a:lnTo>
                      <a:lnTo>
                        <a:pt x="131" y="70"/>
                      </a:lnTo>
                      <a:lnTo>
                        <a:pt x="133" y="59"/>
                      </a:lnTo>
                      <a:lnTo>
                        <a:pt x="131" y="49"/>
                      </a:lnTo>
                      <a:lnTo>
                        <a:pt x="131" y="49"/>
                      </a:lnTo>
                      <a:lnTo>
                        <a:pt x="128" y="37"/>
                      </a:lnTo>
                      <a:lnTo>
                        <a:pt x="123" y="28"/>
                      </a:lnTo>
                      <a:lnTo>
                        <a:pt x="115" y="20"/>
                      </a:lnTo>
                      <a:lnTo>
                        <a:pt x="104" y="13"/>
                      </a:lnTo>
                      <a:lnTo>
                        <a:pt x="94" y="7"/>
                      </a:lnTo>
                      <a:lnTo>
                        <a:pt x="83" y="3"/>
                      </a:lnTo>
                      <a:lnTo>
                        <a:pt x="71" y="0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47" y="0"/>
                      </a:lnTo>
                      <a:lnTo>
                        <a:pt x="37" y="0"/>
                      </a:lnTo>
                      <a:lnTo>
                        <a:pt x="19" y="5"/>
                      </a:lnTo>
                      <a:lnTo>
                        <a:pt x="5" y="8"/>
                      </a:lnTo>
                      <a:lnTo>
                        <a:pt x="0" y="12"/>
                      </a:lnTo>
                      <a:lnTo>
                        <a:pt x="5" y="20"/>
                      </a:lnTo>
                      <a:close/>
                    </a:path>
                  </a:pathLst>
                </a:custGeom>
                <a:solidFill>
                  <a:srgbClr val="E2AE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3" name="Freeform 283">
                  <a:extLst>
                    <a:ext uri="{FF2B5EF4-FFF2-40B4-BE49-F238E27FC236}">
                      <a16:creationId xmlns:a16="http://schemas.microsoft.com/office/drawing/2014/main" id="{9BE8E71A-D165-42D1-B643-55CE1C249F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07" y="1352"/>
                  <a:ext cx="50" cy="113"/>
                </a:xfrm>
                <a:custGeom>
                  <a:avLst/>
                  <a:gdLst>
                    <a:gd name="T0" fmla="*/ 8 w 50"/>
                    <a:gd name="T1" fmla="*/ 10 h 113"/>
                    <a:gd name="T2" fmla="*/ 1 w 50"/>
                    <a:gd name="T3" fmla="*/ 72 h 113"/>
                    <a:gd name="T4" fmla="*/ 1 w 50"/>
                    <a:gd name="T5" fmla="*/ 72 h 113"/>
                    <a:gd name="T6" fmla="*/ 0 w 50"/>
                    <a:gd name="T7" fmla="*/ 86 h 113"/>
                    <a:gd name="T8" fmla="*/ 0 w 50"/>
                    <a:gd name="T9" fmla="*/ 86 h 113"/>
                    <a:gd name="T10" fmla="*/ 3 w 50"/>
                    <a:gd name="T11" fmla="*/ 91 h 113"/>
                    <a:gd name="T12" fmla="*/ 11 w 50"/>
                    <a:gd name="T13" fmla="*/ 101 h 113"/>
                    <a:gd name="T14" fmla="*/ 23 w 50"/>
                    <a:gd name="T15" fmla="*/ 113 h 113"/>
                    <a:gd name="T16" fmla="*/ 50 w 50"/>
                    <a:gd name="T17" fmla="*/ 86 h 113"/>
                    <a:gd name="T18" fmla="*/ 50 w 50"/>
                    <a:gd name="T19" fmla="*/ 86 h 113"/>
                    <a:gd name="T20" fmla="*/ 47 w 50"/>
                    <a:gd name="T21" fmla="*/ 57 h 113"/>
                    <a:gd name="T22" fmla="*/ 47 w 50"/>
                    <a:gd name="T23" fmla="*/ 57 h 113"/>
                    <a:gd name="T24" fmla="*/ 45 w 50"/>
                    <a:gd name="T25" fmla="*/ 30 h 113"/>
                    <a:gd name="T26" fmla="*/ 43 w 50"/>
                    <a:gd name="T27" fmla="*/ 12 h 113"/>
                    <a:gd name="T28" fmla="*/ 43 w 50"/>
                    <a:gd name="T29" fmla="*/ 12 h 113"/>
                    <a:gd name="T30" fmla="*/ 42 w 50"/>
                    <a:gd name="T31" fmla="*/ 10 h 113"/>
                    <a:gd name="T32" fmla="*/ 40 w 50"/>
                    <a:gd name="T33" fmla="*/ 7 h 113"/>
                    <a:gd name="T34" fmla="*/ 33 w 50"/>
                    <a:gd name="T35" fmla="*/ 2 h 113"/>
                    <a:gd name="T36" fmla="*/ 30 w 50"/>
                    <a:gd name="T37" fmla="*/ 0 h 113"/>
                    <a:gd name="T38" fmla="*/ 25 w 50"/>
                    <a:gd name="T39" fmla="*/ 0 h 113"/>
                    <a:gd name="T40" fmla="*/ 25 w 50"/>
                    <a:gd name="T41" fmla="*/ 0 h 113"/>
                    <a:gd name="T42" fmla="*/ 16 w 50"/>
                    <a:gd name="T43" fmla="*/ 2 h 113"/>
                    <a:gd name="T44" fmla="*/ 11 w 50"/>
                    <a:gd name="T45" fmla="*/ 5 h 113"/>
                    <a:gd name="T46" fmla="*/ 8 w 50"/>
                    <a:gd name="T47" fmla="*/ 10 h 113"/>
                    <a:gd name="T48" fmla="*/ 8 w 50"/>
                    <a:gd name="T49" fmla="*/ 1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50" h="113">
                      <a:moveTo>
                        <a:pt x="8" y="10"/>
                      </a:moveTo>
                      <a:lnTo>
                        <a:pt x="1" y="72"/>
                      </a:lnTo>
                      <a:lnTo>
                        <a:pt x="1" y="72"/>
                      </a:lnTo>
                      <a:lnTo>
                        <a:pt x="0" y="86"/>
                      </a:lnTo>
                      <a:lnTo>
                        <a:pt x="0" y="86"/>
                      </a:lnTo>
                      <a:lnTo>
                        <a:pt x="3" y="91"/>
                      </a:lnTo>
                      <a:lnTo>
                        <a:pt x="11" y="101"/>
                      </a:lnTo>
                      <a:lnTo>
                        <a:pt x="23" y="113"/>
                      </a:lnTo>
                      <a:lnTo>
                        <a:pt x="50" y="86"/>
                      </a:lnTo>
                      <a:lnTo>
                        <a:pt x="50" y="86"/>
                      </a:lnTo>
                      <a:lnTo>
                        <a:pt x="47" y="57"/>
                      </a:lnTo>
                      <a:lnTo>
                        <a:pt x="47" y="57"/>
                      </a:lnTo>
                      <a:lnTo>
                        <a:pt x="45" y="30"/>
                      </a:lnTo>
                      <a:lnTo>
                        <a:pt x="43" y="12"/>
                      </a:lnTo>
                      <a:lnTo>
                        <a:pt x="43" y="12"/>
                      </a:lnTo>
                      <a:lnTo>
                        <a:pt x="42" y="10"/>
                      </a:lnTo>
                      <a:lnTo>
                        <a:pt x="40" y="7"/>
                      </a:lnTo>
                      <a:lnTo>
                        <a:pt x="33" y="2"/>
                      </a:lnTo>
                      <a:lnTo>
                        <a:pt x="30" y="0"/>
                      </a:lnTo>
                      <a:lnTo>
                        <a:pt x="25" y="0"/>
                      </a:lnTo>
                      <a:lnTo>
                        <a:pt x="25" y="0"/>
                      </a:lnTo>
                      <a:lnTo>
                        <a:pt x="16" y="2"/>
                      </a:lnTo>
                      <a:lnTo>
                        <a:pt x="11" y="5"/>
                      </a:lnTo>
                      <a:lnTo>
                        <a:pt x="8" y="10"/>
                      </a:lnTo>
                      <a:lnTo>
                        <a:pt x="8" y="10"/>
                      </a:lnTo>
                      <a:close/>
                    </a:path>
                  </a:pathLst>
                </a:custGeom>
                <a:solidFill>
                  <a:srgbClr val="E2AE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4" name="Freeform 284">
                  <a:extLst>
                    <a:ext uri="{FF2B5EF4-FFF2-40B4-BE49-F238E27FC236}">
                      <a16:creationId xmlns:a16="http://schemas.microsoft.com/office/drawing/2014/main" id="{0A0C9B16-BDD6-4E0D-B8BD-BD32D2CE1D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07" y="1310"/>
                  <a:ext cx="47" cy="49"/>
                </a:xfrm>
                <a:custGeom>
                  <a:avLst/>
                  <a:gdLst>
                    <a:gd name="T0" fmla="*/ 0 w 47"/>
                    <a:gd name="T1" fmla="*/ 24 h 49"/>
                    <a:gd name="T2" fmla="*/ 0 w 47"/>
                    <a:gd name="T3" fmla="*/ 24 h 49"/>
                    <a:gd name="T4" fmla="*/ 1 w 47"/>
                    <a:gd name="T5" fmla="*/ 15 h 49"/>
                    <a:gd name="T6" fmla="*/ 6 w 47"/>
                    <a:gd name="T7" fmla="*/ 7 h 49"/>
                    <a:gd name="T8" fmla="*/ 13 w 47"/>
                    <a:gd name="T9" fmla="*/ 2 h 49"/>
                    <a:gd name="T10" fmla="*/ 23 w 47"/>
                    <a:gd name="T11" fmla="*/ 0 h 49"/>
                    <a:gd name="T12" fmla="*/ 23 w 47"/>
                    <a:gd name="T13" fmla="*/ 0 h 49"/>
                    <a:gd name="T14" fmla="*/ 32 w 47"/>
                    <a:gd name="T15" fmla="*/ 2 h 49"/>
                    <a:gd name="T16" fmla="*/ 40 w 47"/>
                    <a:gd name="T17" fmla="*/ 7 h 49"/>
                    <a:gd name="T18" fmla="*/ 45 w 47"/>
                    <a:gd name="T19" fmla="*/ 15 h 49"/>
                    <a:gd name="T20" fmla="*/ 47 w 47"/>
                    <a:gd name="T21" fmla="*/ 24 h 49"/>
                    <a:gd name="T22" fmla="*/ 47 w 47"/>
                    <a:gd name="T23" fmla="*/ 24 h 49"/>
                    <a:gd name="T24" fmla="*/ 45 w 47"/>
                    <a:gd name="T25" fmla="*/ 34 h 49"/>
                    <a:gd name="T26" fmla="*/ 40 w 47"/>
                    <a:gd name="T27" fmla="*/ 40 h 49"/>
                    <a:gd name="T28" fmla="*/ 32 w 47"/>
                    <a:gd name="T29" fmla="*/ 45 h 49"/>
                    <a:gd name="T30" fmla="*/ 23 w 47"/>
                    <a:gd name="T31" fmla="*/ 49 h 49"/>
                    <a:gd name="T32" fmla="*/ 23 w 47"/>
                    <a:gd name="T33" fmla="*/ 49 h 49"/>
                    <a:gd name="T34" fmla="*/ 13 w 47"/>
                    <a:gd name="T35" fmla="*/ 45 h 49"/>
                    <a:gd name="T36" fmla="*/ 6 w 47"/>
                    <a:gd name="T37" fmla="*/ 40 h 49"/>
                    <a:gd name="T38" fmla="*/ 1 w 47"/>
                    <a:gd name="T39" fmla="*/ 34 h 49"/>
                    <a:gd name="T40" fmla="*/ 0 w 47"/>
                    <a:gd name="T41" fmla="*/ 24 h 49"/>
                    <a:gd name="T42" fmla="*/ 0 w 47"/>
                    <a:gd name="T43" fmla="*/ 24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7" h="49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1" y="15"/>
                      </a:lnTo>
                      <a:lnTo>
                        <a:pt x="6" y="7"/>
                      </a:lnTo>
                      <a:lnTo>
                        <a:pt x="13" y="2"/>
                      </a:lnTo>
                      <a:lnTo>
                        <a:pt x="23" y="0"/>
                      </a:lnTo>
                      <a:lnTo>
                        <a:pt x="23" y="0"/>
                      </a:lnTo>
                      <a:lnTo>
                        <a:pt x="32" y="2"/>
                      </a:lnTo>
                      <a:lnTo>
                        <a:pt x="40" y="7"/>
                      </a:lnTo>
                      <a:lnTo>
                        <a:pt x="45" y="15"/>
                      </a:lnTo>
                      <a:lnTo>
                        <a:pt x="47" y="24"/>
                      </a:lnTo>
                      <a:lnTo>
                        <a:pt x="47" y="24"/>
                      </a:lnTo>
                      <a:lnTo>
                        <a:pt x="45" y="34"/>
                      </a:lnTo>
                      <a:lnTo>
                        <a:pt x="40" y="40"/>
                      </a:lnTo>
                      <a:lnTo>
                        <a:pt x="32" y="45"/>
                      </a:lnTo>
                      <a:lnTo>
                        <a:pt x="23" y="49"/>
                      </a:lnTo>
                      <a:lnTo>
                        <a:pt x="23" y="49"/>
                      </a:lnTo>
                      <a:lnTo>
                        <a:pt x="13" y="45"/>
                      </a:lnTo>
                      <a:lnTo>
                        <a:pt x="6" y="40"/>
                      </a:lnTo>
                      <a:lnTo>
                        <a:pt x="1" y="34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123FA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5" name="Freeform 285">
                  <a:extLst>
                    <a:ext uri="{FF2B5EF4-FFF2-40B4-BE49-F238E27FC236}">
                      <a16:creationId xmlns:a16="http://schemas.microsoft.com/office/drawing/2014/main" id="{72FA4B36-FFF3-48F3-A7F3-6A432017D3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17" y="1438"/>
                  <a:ext cx="37" cy="52"/>
                </a:xfrm>
                <a:custGeom>
                  <a:avLst/>
                  <a:gdLst>
                    <a:gd name="T0" fmla="*/ 11 w 37"/>
                    <a:gd name="T1" fmla="*/ 48 h 52"/>
                    <a:gd name="T2" fmla="*/ 8 w 37"/>
                    <a:gd name="T3" fmla="*/ 48 h 52"/>
                    <a:gd name="T4" fmla="*/ 8 w 37"/>
                    <a:gd name="T5" fmla="*/ 48 h 52"/>
                    <a:gd name="T6" fmla="*/ 5 w 37"/>
                    <a:gd name="T7" fmla="*/ 42 h 52"/>
                    <a:gd name="T8" fmla="*/ 1 w 37"/>
                    <a:gd name="T9" fmla="*/ 30 h 52"/>
                    <a:gd name="T10" fmla="*/ 1 w 37"/>
                    <a:gd name="T11" fmla="*/ 30 h 52"/>
                    <a:gd name="T12" fmla="*/ 0 w 37"/>
                    <a:gd name="T13" fmla="*/ 22 h 52"/>
                    <a:gd name="T14" fmla="*/ 0 w 37"/>
                    <a:gd name="T15" fmla="*/ 22 h 52"/>
                    <a:gd name="T16" fmla="*/ 5 w 37"/>
                    <a:gd name="T17" fmla="*/ 23 h 52"/>
                    <a:gd name="T18" fmla="*/ 6 w 37"/>
                    <a:gd name="T19" fmla="*/ 23 h 52"/>
                    <a:gd name="T20" fmla="*/ 8 w 37"/>
                    <a:gd name="T21" fmla="*/ 23 h 52"/>
                    <a:gd name="T22" fmla="*/ 8 w 37"/>
                    <a:gd name="T23" fmla="*/ 23 h 52"/>
                    <a:gd name="T24" fmla="*/ 11 w 37"/>
                    <a:gd name="T25" fmla="*/ 12 h 52"/>
                    <a:gd name="T26" fmla="*/ 15 w 37"/>
                    <a:gd name="T27" fmla="*/ 0 h 52"/>
                    <a:gd name="T28" fmla="*/ 25 w 37"/>
                    <a:gd name="T29" fmla="*/ 18 h 52"/>
                    <a:gd name="T30" fmla="*/ 25 w 37"/>
                    <a:gd name="T31" fmla="*/ 18 h 52"/>
                    <a:gd name="T32" fmla="*/ 30 w 37"/>
                    <a:gd name="T33" fmla="*/ 18 h 52"/>
                    <a:gd name="T34" fmla="*/ 35 w 37"/>
                    <a:gd name="T35" fmla="*/ 18 h 52"/>
                    <a:gd name="T36" fmla="*/ 37 w 37"/>
                    <a:gd name="T37" fmla="*/ 18 h 52"/>
                    <a:gd name="T38" fmla="*/ 37 w 37"/>
                    <a:gd name="T39" fmla="*/ 18 h 52"/>
                    <a:gd name="T40" fmla="*/ 23 w 37"/>
                    <a:gd name="T41" fmla="*/ 43 h 52"/>
                    <a:gd name="T42" fmla="*/ 23 w 37"/>
                    <a:gd name="T43" fmla="*/ 43 h 52"/>
                    <a:gd name="T44" fmla="*/ 17 w 37"/>
                    <a:gd name="T45" fmla="*/ 48 h 52"/>
                    <a:gd name="T46" fmla="*/ 13 w 37"/>
                    <a:gd name="T47" fmla="*/ 52 h 52"/>
                    <a:gd name="T48" fmla="*/ 11 w 37"/>
                    <a:gd name="T49" fmla="*/ 48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7" h="52">
                      <a:moveTo>
                        <a:pt x="11" y="48"/>
                      </a:moveTo>
                      <a:lnTo>
                        <a:pt x="8" y="48"/>
                      </a:lnTo>
                      <a:lnTo>
                        <a:pt x="8" y="48"/>
                      </a:lnTo>
                      <a:lnTo>
                        <a:pt x="5" y="42"/>
                      </a:lnTo>
                      <a:lnTo>
                        <a:pt x="1" y="30"/>
                      </a:lnTo>
                      <a:lnTo>
                        <a:pt x="1" y="3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5" y="23"/>
                      </a:lnTo>
                      <a:lnTo>
                        <a:pt x="6" y="23"/>
                      </a:lnTo>
                      <a:lnTo>
                        <a:pt x="8" y="23"/>
                      </a:lnTo>
                      <a:lnTo>
                        <a:pt x="8" y="23"/>
                      </a:lnTo>
                      <a:lnTo>
                        <a:pt x="11" y="12"/>
                      </a:lnTo>
                      <a:lnTo>
                        <a:pt x="15" y="0"/>
                      </a:lnTo>
                      <a:lnTo>
                        <a:pt x="25" y="18"/>
                      </a:lnTo>
                      <a:lnTo>
                        <a:pt x="25" y="18"/>
                      </a:lnTo>
                      <a:lnTo>
                        <a:pt x="30" y="18"/>
                      </a:lnTo>
                      <a:lnTo>
                        <a:pt x="35" y="18"/>
                      </a:lnTo>
                      <a:lnTo>
                        <a:pt x="37" y="18"/>
                      </a:lnTo>
                      <a:lnTo>
                        <a:pt x="37" y="18"/>
                      </a:lnTo>
                      <a:lnTo>
                        <a:pt x="23" y="43"/>
                      </a:lnTo>
                      <a:lnTo>
                        <a:pt x="23" y="43"/>
                      </a:lnTo>
                      <a:lnTo>
                        <a:pt x="17" y="48"/>
                      </a:lnTo>
                      <a:lnTo>
                        <a:pt x="13" y="52"/>
                      </a:lnTo>
                      <a:lnTo>
                        <a:pt x="11" y="48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6" name="Freeform 286">
                  <a:extLst>
                    <a:ext uri="{FF2B5EF4-FFF2-40B4-BE49-F238E27FC236}">
                      <a16:creationId xmlns:a16="http://schemas.microsoft.com/office/drawing/2014/main" id="{13DA5F8B-AC94-490F-A346-3A614B37A3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20" y="1480"/>
                  <a:ext cx="24" cy="23"/>
                </a:xfrm>
                <a:custGeom>
                  <a:avLst/>
                  <a:gdLst>
                    <a:gd name="T0" fmla="*/ 0 w 24"/>
                    <a:gd name="T1" fmla="*/ 12 h 23"/>
                    <a:gd name="T2" fmla="*/ 0 w 24"/>
                    <a:gd name="T3" fmla="*/ 12 h 23"/>
                    <a:gd name="T4" fmla="*/ 0 w 24"/>
                    <a:gd name="T5" fmla="*/ 8 h 23"/>
                    <a:gd name="T6" fmla="*/ 3 w 24"/>
                    <a:gd name="T7" fmla="*/ 3 h 23"/>
                    <a:gd name="T8" fmla="*/ 7 w 24"/>
                    <a:gd name="T9" fmla="*/ 1 h 23"/>
                    <a:gd name="T10" fmla="*/ 12 w 24"/>
                    <a:gd name="T11" fmla="*/ 0 h 23"/>
                    <a:gd name="T12" fmla="*/ 12 w 24"/>
                    <a:gd name="T13" fmla="*/ 0 h 23"/>
                    <a:gd name="T14" fmla="*/ 15 w 24"/>
                    <a:gd name="T15" fmla="*/ 1 h 23"/>
                    <a:gd name="T16" fmla="*/ 20 w 24"/>
                    <a:gd name="T17" fmla="*/ 3 h 23"/>
                    <a:gd name="T18" fmla="*/ 22 w 24"/>
                    <a:gd name="T19" fmla="*/ 8 h 23"/>
                    <a:gd name="T20" fmla="*/ 24 w 24"/>
                    <a:gd name="T21" fmla="*/ 12 h 23"/>
                    <a:gd name="T22" fmla="*/ 24 w 24"/>
                    <a:gd name="T23" fmla="*/ 12 h 23"/>
                    <a:gd name="T24" fmla="*/ 22 w 24"/>
                    <a:gd name="T25" fmla="*/ 17 h 23"/>
                    <a:gd name="T26" fmla="*/ 20 w 24"/>
                    <a:gd name="T27" fmla="*/ 20 h 23"/>
                    <a:gd name="T28" fmla="*/ 15 w 24"/>
                    <a:gd name="T29" fmla="*/ 23 h 23"/>
                    <a:gd name="T30" fmla="*/ 12 w 24"/>
                    <a:gd name="T31" fmla="*/ 23 h 23"/>
                    <a:gd name="T32" fmla="*/ 12 w 24"/>
                    <a:gd name="T33" fmla="*/ 23 h 23"/>
                    <a:gd name="T34" fmla="*/ 7 w 24"/>
                    <a:gd name="T35" fmla="*/ 23 h 23"/>
                    <a:gd name="T36" fmla="*/ 3 w 24"/>
                    <a:gd name="T37" fmla="*/ 20 h 23"/>
                    <a:gd name="T38" fmla="*/ 0 w 24"/>
                    <a:gd name="T39" fmla="*/ 17 h 23"/>
                    <a:gd name="T40" fmla="*/ 0 w 24"/>
                    <a:gd name="T41" fmla="*/ 12 h 23"/>
                    <a:gd name="T42" fmla="*/ 0 w 24"/>
                    <a:gd name="T43" fmla="*/ 12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" h="23">
                      <a:moveTo>
                        <a:pt x="0" y="12"/>
                      </a:move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3" y="3"/>
                      </a:lnTo>
                      <a:lnTo>
                        <a:pt x="7" y="1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5" y="1"/>
                      </a:lnTo>
                      <a:lnTo>
                        <a:pt x="20" y="3"/>
                      </a:lnTo>
                      <a:lnTo>
                        <a:pt x="22" y="8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2" y="17"/>
                      </a:lnTo>
                      <a:lnTo>
                        <a:pt x="20" y="20"/>
                      </a:lnTo>
                      <a:lnTo>
                        <a:pt x="15" y="23"/>
                      </a:lnTo>
                      <a:lnTo>
                        <a:pt x="12" y="23"/>
                      </a:lnTo>
                      <a:lnTo>
                        <a:pt x="12" y="23"/>
                      </a:lnTo>
                      <a:lnTo>
                        <a:pt x="7" y="23"/>
                      </a:lnTo>
                      <a:lnTo>
                        <a:pt x="3" y="20"/>
                      </a:lnTo>
                      <a:lnTo>
                        <a:pt x="0" y="17"/>
                      </a:lnTo>
                      <a:lnTo>
                        <a:pt x="0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7" name="Freeform 287">
                  <a:extLst>
                    <a:ext uri="{FF2B5EF4-FFF2-40B4-BE49-F238E27FC236}">
                      <a16:creationId xmlns:a16="http://schemas.microsoft.com/office/drawing/2014/main" id="{7EEBB61C-8F34-4130-9E62-2B456F6A62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08" y="1273"/>
                  <a:ext cx="46" cy="71"/>
                </a:xfrm>
                <a:custGeom>
                  <a:avLst/>
                  <a:gdLst>
                    <a:gd name="T0" fmla="*/ 0 w 46"/>
                    <a:gd name="T1" fmla="*/ 57 h 71"/>
                    <a:gd name="T2" fmla="*/ 0 w 46"/>
                    <a:gd name="T3" fmla="*/ 71 h 71"/>
                    <a:gd name="T4" fmla="*/ 46 w 46"/>
                    <a:gd name="T5" fmla="*/ 71 h 71"/>
                    <a:gd name="T6" fmla="*/ 46 w 46"/>
                    <a:gd name="T7" fmla="*/ 57 h 71"/>
                    <a:gd name="T8" fmla="*/ 31 w 46"/>
                    <a:gd name="T9" fmla="*/ 57 h 71"/>
                    <a:gd name="T10" fmla="*/ 31 w 46"/>
                    <a:gd name="T11" fmla="*/ 24 h 71"/>
                    <a:gd name="T12" fmla="*/ 42 w 46"/>
                    <a:gd name="T13" fmla="*/ 24 h 71"/>
                    <a:gd name="T14" fmla="*/ 42 w 46"/>
                    <a:gd name="T15" fmla="*/ 12 h 71"/>
                    <a:gd name="T16" fmla="*/ 29 w 46"/>
                    <a:gd name="T17" fmla="*/ 12 h 71"/>
                    <a:gd name="T18" fmla="*/ 29 w 46"/>
                    <a:gd name="T19" fmla="*/ 0 h 71"/>
                    <a:gd name="T20" fmla="*/ 19 w 46"/>
                    <a:gd name="T21" fmla="*/ 0 h 71"/>
                    <a:gd name="T22" fmla="*/ 19 w 46"/>
                    <a:gd name="T23" fmla="*/ 10 h 71"/>
                    <a:gd name="T24" fmla="*/ 5 w 46"/>
                    <a:gd name="T25" fmla="*/ 10 h 71"/>
                    <a:gd name="T26" fmla="*/ 5 w 46"/>
                    <a:gd name="T27" fmla="*/ 24 h 71"/>
                    <a:gd name="T28" fmla="*/ 19 w 46"/>
                    <a:gd name="T29" fmla="*/ 24 h 71"/>
                    <a:gd name="T30" fmla="*/ 19 w 46"/>
                    <a:gd name="T31" fmla="*/ 56 h 71"/>
                    <a:gd name="T32" fmla="*/ 0 w 46"/>
                    <a:gd name="T33" fmla="*/ 57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6" h="71">
                      <a:moveTo>
                        <a:pt x="0" y="57"/>
                      </a:moveTo>
                      <a:lnTo>
                        <a:pt x="0" y="71"/>
                      </a:lnTo>
                      <a:lnTo>
                        <a:pt x="46" y="71"/>
                      </a:lnTo>
                      <a:lnTo>
                        <a:pt x="46" y="57"/>
                      </a:lnTo>
                      <a:lnTo>
                        <a:pt x="31" y="57"/>
                      </a:lnTo>
                      <a:lnTo>
                        <a:pt x="31" y="24"/>
                      </a:lnTo>
                      <a:lnTo>
                        <a:pt x="42" y="24"/>
                      </a:lnTo>
                      <a:lnTo>
                        <a:pt x="42" y="12"/>
                      </a:lnTo>
                      <a:lnTo>
                        <a:pt x="29" y="12"/>
                      </a:lnTo>
                      <a:lnTo>
                        <a:pt x="29" y="0"/>
                      </a:lnTo>
                      <a:lnTo>
                        <a:pt x="19" y="0"/>
                      </a:lnTo>
                      <a:lnTo>
                        <a:pt x="19" y="10"/>
                      </a:lnTo>
                      <a:lnTo>
                        <a:pt x="5" y="10"/>
                      </a:lnTo>
                      <a:lnTo>
                        <a:pt x="5" y="24"/>
                      </a:lnTo>
                      <a:lnTo>
                        <a:pt x="19" y="24"/>
                      </a:lnTo>
                      <a:lnTo>
                        <a:pt x="19" y="56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solidFill>
                  <a:srgbClr val="E2AE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8" name="Freeform 288">
                  <a:extLst>
                    <a:ext uri="{FF2B5EF4-FFF2-40B4-BE49-F238E27FC236}">
                      <a16:creationId xmlns:a16="http://schemas.microsoft.com/office/drawing/2014/main" id="{8E87C831-8553-417D-A57A-1FC47D85DB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0" y="1486"/>
                  <a:ext cx="11" cy="12"/>
                </a:xfrm>
                <a:custGeom>
                  <a:avLst/>
                  <a:gdLst>
                    <a:gd name="T0" fmla="*/ 0 w 11"/>
                    <a:gd name="T1" fmla="*/ 6 h 12"/>
                    <a:gd name="T2" fmla="*/ 0 w 11"/>
                    <a:gd name="T3" fmla="*/ 6 h 12"/>
                    <a:gd name="T4" fmla="*/ 1 w 11"/>
                    <a:gd name="T5" fmla="*/ 2 h 12"/>
                    <a:gd name="T6" fmla="*/ 5 w 11"/>
                    <a:gd name="T7" fmla="*/ 0 h 12"/>
                    <a:gd name="T8" fmla="*/ 5 w 11"/>
                    <a:gd name="T9" fmla="*/ 0 h 12"/>
                    <a:gd name="T10" fmla="*/ 10 w 11"/>
                    <a:gd name="T11" fmla="*/ 2 h 12"/>
                    <a:gd name="T12" fmla="*/ 11 w 11"/>
                    <a:gd name="T13" fmla="*/ 6 h 12"/>
                    <a:gd name="T14" fmla="*/ 11 w 11"/>
                    <a:gd name="T15" fmla="*/ 6 h 12"/>
                    <a:gd name="T16" fmla="*/ 10 w 11"/>
                    <a:gd name="T17" fmla="*/ 11 h 12"/>
                    <a:gd name="T18" fmla="*/ 5 w 11"/>
                    <a:gd name="T19" fmla="*/ 12 h 12"/>
                    <a:gd name="T20" fmla="*/ 5 w 11"/>
                    <a:gd name="T21" fmla="*/ 12 h 12"/>
                    <a:gd name="T22" fmla="*/ 1 w 11"/>
                    <a:gd name="T23" fmla="*/ 11 h 12"/>
                    <a:gd name="T24" fmla="*/ 0 w 11"/>
                    <a:gd name="T25" fmla="*/ 6 h 12"/>
                    <a:gd name="T26" fmla="*/ 0 w 11"/>
                    <a:gd name="T27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12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1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10" y="2"/>
                      </a:lnTo>
                      <a:lnTo>
                        <a:pt x="11" y="6"/>
                      </a:lnTo>
                      <a:lnTo>
                        <a:pt x="11" y="6"/>
                      </a:lnTo>
                      <a:lnTo>
                        <a:pt x="10" y="11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1" y="11"/>
                      </a:lnTo>
                      <a:lnTo>
                        <a:pt x="0" y="6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9" name="Freeform 289">
                  <a:extLst>
                    <a:ext uri="{FF2B5EF4-FFF2-40B4-BE49-F238E27FC236}">
                      <a16:creationId xmlns:a16="http://schemas.microsoft.com/office/drawing/2014/main" id="{5C25F0AB-450A-4ED2-B5D1-A6DA397BBA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6" y="1460"/>
                  <a:ext cx="12" cy="11"/>
                </a:xfrm>
                <a:custGeom>
                  <a:avLst/>
                  <a:gdLst>
                    <a:gd name="T0" fmla="*/ 0 w 12"/>
                    <a:gd name="T1" fmla="*/ 5 h 11"/>
                    <a:gd name="T2" fmla="*/ 0 w 12"/>
                    <a:gd name="T3" fmla="*/ 5 h 11"/>
                    <a:gd name="T4" fmla="*/ 2 w 12"/>
                    <a:gd name="T5" fmla="*/ 1 h 11"/>
                    <a:gd name="T6" fmla="*/ 5 w 12"/>
                    <a:gd name="T7" fmla="*/ 0 h 11"/>
                    <a:gd name="T8" fmla="*/ 5 w 12"/>
                    <a:gd name="T9" fmla="*/ 0 h 11"/>
                    <a:gd name="T10" fmla="*/ 10 w 12"/>
                    <a:gd name="T11" fmla="*/ 1 h 11"/>
                    <a:gd name="T12" fmla="*/ 12 w 12"/>
                    <a:gd name="T13" fmla="*/ 5 h 11"/>
                    <a:gd name="T14" fmla="*/ 12 w 12"/>
                    <a:gd name="T15" fmla="*/ 5 h 11"/>
                    <a:gd name="T16" fmla="*/ 10 w 12"/>
                    <a:gd name="T17" fmla="*/ 10 h 11"/>
                    <a:gd name="T18" fmla="*/ 5 w 12"/>
                    <a:gd name="T19" fmla="*/ 11 h 11"/>
                    <a:gd name="T20" fmla="*/ 5 w 12"/>
                    <a:gd name="T21" fmla="*/ 11 h 11"/>
                    <a:gd name="T22" fmla="*/ 2 w 12"/>
                    <a:gd name="T23" fmla="*/ 10 h 11"/>
                    <a:gd name="T24" fmla="*/ 0 w 12"/>
                    <a:gd name="T25" fmla="*/ 5 h 11"/>
                    <a:gd name="T26" fmla="*/ 0 w 12"/>
                    <a:gd name="T27" fmla="*/ 5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1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2" y="1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10" y="1"/>
                      </a:lnTo>
                      <a:lnTo>
                        <a:pt x="12" y="5"/>
                      </a:lnTo>
                      <a:lnTo>
                        <a:pt x="12" y="5"/>
                      </a:lnTo>
                      <a:lnTo>
                        <a:pt x="10" y="10"/>
                      </a:lnTo>
                      <a:lnTo>
                        <a:pt x="5" y="11"/>
                      </a:lnTo>
                      <a:lnTo>
                        <a:pt x="5" y="11"/>
                      </a:lnTo>
                      <a:lnTo>
                        <a:pt x="2" y="10"/>
                      </a:lnTo>
                      <a:lnTo>
                        <a:pt x="0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0" name="Freeform 290">
                  <a:extLst>
                    <a:ext uri="{FF2B5EF4-FFF2-40B4-BE49-F238E27FC236}">
                      <a16:creationId xmlns:a16="http://schemas.microsoft.com/office/drawing/2014/main" id="{DDD20FF3-F5A9-472C-9915-38BBB66A4D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0" y="1473"/>
                  <a:ext cx="11" cy="12"/>
                </a:xfrm>
                <a:custGeom>
                  <a:avLst/>
                  <a:gdLst>
                    <a:gd name="T0" fmla="*/ 0 w 11"/>
                    <a:gd name="T1" fmla="*/ 5 h 12"/>
                    <a:gd name="T2" fmla="*/ 0 w 11"/>
                    <a:gd name="T3" fmla="*/ 5 h 12"/>
                    <a:gd name="T4" fmla="*/ 1 w 11"/>
                    <a:gd name="T5" fmla="*/ 2 h 12"/>
                    <a:gd name="T6" fmla="*/ 6 w 11"/>
                    <a:gd name="T7" fmla="*/ 0 h 12"/>
                    <a:gd name="T8" fmla="*/ 6 w 11"/>
                    <a:gd name="T9" fmla="*/ 0 h 12"/>
                    <a:gd name="T10" fmla="*/ 10 w 11"/>
                    <a:gd name="T11" fmla="*/ 2 h 12"/>
                    <a:gd name="T12" fmla="*/ 11 w 11"/>
                    <a:gd name="T13" fmla="*/ 5 h 12"/>
                    <a:gd name="T14" fmla="*/ 11 w 11"/>
                    <a:gd name="T15" fmla="*/ 5 h 12"/>
                    <a:gd name="T16" fmla="*/ 10 w 11"/>
                    <a:gd name="T17" fmla="*/ 10 h 12"/>
                    <a:gd name="T18" fmla="*/ 6 w 11"/>
                    <a:gd name="T19" fmla="*/ 12 h 12"/>
                    <a:gd name="T20" fmla="*/ 6 w 11"/>
                    <a:gd name="T21" fmla="*/ 12 h 12"/>
                    <a:gd name="T22" fmla="*/ 1 w 11"/>
                    <a:gd name="T23" fmla="*/ 10 h 12"/>
                    <a:gd name="T24" fmla="*/ 0 w 11"/>
                    <a:gd name="T25" fmla="*/ 5 h 12"/>
                    <a:gd name="T26" fmla="*/ 0 w 11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12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1" y="2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0" y="2"/>
                      </a:lnTo>
                      <a:lnTo>
                        <a:pt x="11" y="5"/>
                      </a:lnTo>
                      <a:lnTo>
                        <a:pt x="11" y="5"/>
                      </a:lnTo>
                      <a:lnTo>
                        <a:pt x="10" y="10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1" y="10"/>
                      </a:lnTo>
                      <a:lnTo>
                        <a:pt x="0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1" name="Freeform 291">
                  <a:extLst>
                    <a:ext uri="{FF2B5EF4-FFF2-40B4-BE49-F238E27FC236}">
                      <a16:creationId xmlns:a16="http://schemas.microsoft.com/office/drawing/2014/main" id="{82E7AD7D-46BA-4A9F-847E-7105E6DC45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53" y="1441"/>
                  <a:ext cx="12" cy="12"/>
                </a:xfrm>
                <a:custGeom>
                  <a:avLst/>
                  <a:gdLst>
                    <a:gd name="T0" fmla="*/ 0 w 12"/>
                    <a:gd name="T1" fmla="*/ 7 h 12"/>
                    <a:gd name="T2" fmla="*/ 0 w 12"/>
                    <a:gd name="T3" fmla="*/ 7 h 12"/>
                    <a:gd name="T4" fmla="*/ 2 w 12"/>
                    <a:gd name="T5" fmla="*/ 2 h 12"/>
                    <a:gd name="T6" fmla="*/ 7 w 12"/>
                    <a:gd name="T7" fmla="*/ 0 h 12"/>
                    <a:gd name="T8" fmla="*/ 7 w 12"/>
                    <a:gd name="T9" fmla="*/ 0 h 12"/>
                    <a:gd name="T10" fmla="*/ 10 w 12"/>
                    <a:gd name="T11" fmla="*/ 2 h 12"/>
                    <a:gd name="T12" fmla="*/ 12 w 12"/>
                    <a:gd name="T13" fmla="*/ 7 h 12"/>
                    <a:gd name="T14" fmla="*/ 12 w 12"/>
                    <a:gd name="T15" fmla="*/ 7 h 12"/>
                    <a:gd name="T16" fmla="*/ 10 w 12"/>
                    <a:gd name="T17" fmla="*/ 10 h 12"/>
                    <a:gd name="T18" fmla="*/ 7 w 12"/>
                    <a:gd name="T19" fmla="*/ 12 h 12"/>
                    <a:gd name="T20" fmla="*/ 7 w 12"/>
                    <a:gd name="T21" fmla="*/ 12 h 12"/>
                    <a:gd name="T22" fmla="*/ 2 w 12"/>
                    <a:gd name="T23" fmla="*/ 10 h 12"/>
                    <a:gd name="T24" fmla="*/ 0 w 12"/>
                    <a:gd name="T25" fmla="*/ 7 h 12"/>
                    <a:gd name="T26" fmla="*/ 0 w 12"/>
                    <a:gd name="T2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" y="2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10" y="2"/>
                      </a:lnTo>
                      <a:lnTo>
                        <a:pt x="12" y="7"/>
                      </a:lnTo>
                      <a:lnTo>
                        <a:pt x="12" y="7"/>
                      </a:lnTo>
                      <a:lnTo>
                        <a:pt x="10" y="10"/>
                      </a:lnTo>
                      <a:lnTo>
                        <a:pt x="7" y="12"/>
                      </a:lnTo>
                      <a:lnTo>
                        <a:pt x="7" y="12"/>
                      </a:lnTo>
                      <a:lnTo>
                        <a:pt x="2" y="1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2" name="Freeform 292">
                  <a:extLst>
                    <a:ext uri="{FF2B5EF4-FFF2-40B4-BE49-F238E27FC236}">
                      <a16:creationId xmlns:a16="http://schemas.microsoft.com/office/drawing/2014/main" id="{42AB68C3-C04A-4CD6-975D-77289162F5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0" y="1424"/>
                  <a:ext cx="11" cy="14"/>
                </a:xfrm>
                <a:custGeom>
                  <a:avLst/>
                  <a:gdLst>
                    <a:gd name="T0" fmla="*/ 0 w 11"/>
                    <a:gd name="T1" fmla="*/ 7 h 14"/>
                    <a:gd name="T2" fmla="*/ 0 w 11"/>
                    <a:gd name="T3" fmla="*/ 7 h 14"/>
                    <a:gd name="T4" fmla="*/ 1 w 11"/>
                    <a:gd name="T5" fmla="*/ 4 h 14"/>
                    <a:gd name="T6" fmla="*/ 5 w 11"/>
                    <a:gd name="T7" fmla="*/ 0 h 14"/>
                    <a:gd name="T8" fmla="*/ 5 w 11"/>
                    <a:gd name="T9" fmla="*/ 0 h 14"/>
                    <a:gd name="T10" fmla="*/ 8 w 11"/>
                    <a:gd name="T11" fmla="*/ 4 h 14"/>
                    <a:gd name="T12" fmla="*/ 11 w 11"/>
                    <a:gd name="T13" fmla="*/ 7 h 14"/>
                    <a:gd name="T14" fmla="*/ 11 w 11"/>
                    <a:gd name="T15" fmla="*/ 7 h 14"/>
                    <a:gd name="T16" fmla="*/ 8 w 11"/>
                    <a:gd name="T17" fmla="*/ 12 h 14"/>
                    <a:gd name="T18" fmla="*/ 5 w 11"/>
                    <a:gd name="T19" fmla="*/ 14 h 14"/>
                    <a:gd name="T20" fmla="*/ 5 w 11"/>
                    <a:gd name="T21" fmla="*/ 14 h 14"/>
                    <a:gd name="T22" fmla="*/ 1 w 11"/>
                    <a:gd name="T23" fmla="*/ 12 h 14"/>
                    <a:gd name="T24" fmla="*/ 0 w 11"/>
                    <a:gd name="T25" fmla="*/ 7 h 14"/>
                    <a:gd name="T26" fmla="*/ 0 w 11"/>
                    <a:gd name="T27" fmla="*/ 7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14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1" y="4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8" y="4"/>
                      </a:lnTo>
                      <a:lnTo>
                        <a:pt x="11" y="7"/>
                      </a:lnTo>
                      <a:lnTo>
                        <a:pt x="11" y="7"/>
                      </a:lnTo>
                      <a:lnTo>
                        <a:pt x="8" y="12"/>
                      </a:lnTo>
                      <a:lnTo>
                        <a:pt x="5" y="14"/>
                      </a:lnTo>
                      <a:lnTo>
                        <a:pt x="5" y="14"/>
                      </a:lnTo>
                      <a:lnTo>
                        <a:pt x="1" y="12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3" name="Freeform 293">
                  <a:extLst>
                    <a:ext uri="{FF2B5EF4-FFF2-40B4-BE49-F238E27FC236}">
                      <a16:creationId xmlns:a16="http://schemas.microsoft.com/office/drawing/2014/main" id="{6EC988D6-6F23-4778-887D-93F5F4409D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68" y="1411"/>
                  <a:ext cx="12" cy="12"/>
                </a:xfrm>
                <a:custGeom>
                  <a:avLst/>
                  <a:gdLst>
                    <a:gd name="T0" fmla="*/ 0 w 12"/>
                    <a:gd name="T1" fmla="*/ 5 h 12"/>
                    <a:gd name="T2" fmla="*/ 0 w 12"/>
                    <a:gd name="T3" fmla="*/ 5 h 12"/>
                    <a:gd name="T4" fmla="*/ 2 w 12"/>
                    <a:gd name="T5" fmla="*/ 2 h 12"/>
                    <a:gd name="T6" fmla="*/ 5 w 12"/>
                    <a:gd name="T7" fmla="*/ 0 h 12"/>
                    <a:gd name="T8" fmla="*/ 5 w 12"/>
                    <a:gd name="T9" fmla="*/ 0 h 12"/>
                    <a:gd name="T10" fmla="*/ 10 w 12"/>
                    <a:gd name="T11" fmla="*/ 2 h 12"/>
                    <a:gd name="T12" fmla="*/ 12 w 12"/>
                    <a:gd name="T13" fmla="*/ 5 h 12"/>
                    <a:gd name="T14" fmla="*/ 12 w 12"/>
                    <a:gd name="T15" fmla="*/ 5 h 12"/>
                    <a:gd name="T16" fmla="*/ 10 w 12"/>
                    <a:gd name="T17" fmla="*/ 10 h 12"/>
                    <a:gd name="T18" fmla="*/ 5 w 12"/>
                    <a:gd name="T19" fmla="*/ 12 h 12"/>
                    <a:gd name="T20" fmla="*/ 5 w 12"/>
                    <a:gd name="T21" fmla="*/ 12 h 12"/>
                    <a:gd name="T22" fmla="*/ 2 w 12"/>
                    <a:gd name="T23" fmla="*/ 10 h 12"/>
                    <a:gd name="T24" fmla="*/ 0 w 12"/>
                    <a:gd name="T25" fmla="*/ 5 h 12"/>
                    <a:gd name="T26" fmla="*/ 0 w 12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2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10" y="2"/>
                      </a:lnTo>
                      <a:lnTo>
                        <a:pt x="12" y="5"/>
                      </a:lnTo>
                      <a:lnTo>
                        <a:pt x="12" y="5"/>
                      </a:lnTo>
                      <a:lnTo>
                        <a:pt x="10" y="10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2" y="10"/>
                      </a:lnTo>
                      <a:lnTo>
                        <a:pt x="0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4" name="Freeform 294">
                  <a:extLst>
                    <a:ext uri="{FF2B5EF4-FFF2-40B4-BE49-F238E27FC236}">
                      <a16:creationId xmlns:a16="http://schemas.microsoft.com/office/drawing/2014/main" id="{570804DE-A556-4F70-AB3D-62E3E32376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6" y="1397"/>
                  <a:ext cx="12" cy="12"/>
                </a:xfrm>
                <a:custGeom>
                  <a:avLst/>
                  <a:gdLst>
                    <a:gd name="T0" fmla="*/ 0 w 12"/>
                    <a:gd name="T1" fmla="*/ 5 h 12"/>
                    <a:gd name="T2" fmla="*/ 0 w 12"/>
                    <a:gd name="T3" fmla="*/ 5 h 12"/>
                    <a:gd name="T4" fmla="*/ 2 w 12"/>
                    <a:gd name="T5" fmla="*/ 2 h 12"/>
                    <a:gd name="T6" fmla="*/ 7 w 12"/>
                    <a:gd name="T7" fmla="*/ 0 h 12"/>
                    <a:gd name="T8" fmla="*/ 7 w 12"/>
                    <a:gd name="T9" fmla="*/ 0 h 12"/>
                    <a:gd name="T10" fmla="*/ 10 w 12"/>
                    <a:gd name="T11" fmla="*/ 2 h 12"/>
                    <a:gd name="T12" fmla="*/ 12 w 12"/>
                    <a:gd name="T13" fmla="*/ 5 h 12"/>
                    <a:gd name="T14" fmla="*/ 12 w 12"/>
                    <a:gd name="T15" fmla="*/ 5 h 12"/>
                    <a:gd name="T16" fmla="*/ 10 w 12"/>
                    <a:gd name="T17" fmla="*/ 11 h 12"/>
                    <a:gd name="T18" fmla="*/ 7 w 12"/>
                    <a:gd name="T19" fmla="*/ 12 h 12"/>
                    <a:gd name="T20" fmla="*/ 7 w 12"/>
                    <a:gd name="T21" fmla="*/ 12 h 12"/>
                    <a:gd name="T22" fmla="*/ 2 w 12"/>
                    <a:gd name="T23" fmla="*/ 11 h 12"/>
                    <a:gd name="T24" fmla="*/ 0 w 12"/>
                    <a:gd name="T25" fmla="*/ 5 h 12"/>
                    <a:gd name="T26" fmla="*/ 0 w 12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2" y="2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10" y="2"/>
                      </a:lnTo>
                      <a:lnTo>
                        <a:pt x="12" y="5"/>
                      </a:lnTo>
                      <a:lnTo>
                        <a:pt x="12" y="5"/>
                      </a:lnTo>
                      <a:lnTo>
                        <a:pt x="10" y="11"/>
                      </a:lnTo>
                      <a:lnTo>
                        <a:pt x="7" y="12"/>
                      </a:lnTo>
                      <a:lnTo>
                        <a:pt x="7" y="12"/>
                      </a:lnTo>
                      <a:lnTo>
                        <a:pt x="2" y="11"/>
                      </a:lnTo>
                      <a:lnTo>
                        <a:pt x="0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5" name="Freeform 295">
                  <a:extLst>
                    <a:ext uri="{FF2B5EF4-FFF2-40B4-BE49-F238E27FC236}">
                      <a16:creationId xmlns:a16="http://schemas.microsoft.com/office/drawing/2014/main" id="{2F80A0E9-59AE-4EBE-8B4D-E44DC9418A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93" y="1387"/>
                  <a:ext cx="12" cy="12"/>
                </a:xfrm>
                <a:custGeom>
                  <a:avLst/>
                  <a:gdLst>
                    <a:gd name="T0" fmla="*/ 0 w 12"/>
                    <a:gd name="T1" fmla="*/ 7 h 12"/>
                    <a:gd name="T2" fmla="*/ 0 w 12"/>
                    <a:gd name="T3" fmla="*/ 7 h 12"/>
                    <a:gd name="T4" fmla="*/ 2 w 12"/>
                    <a:gd name="T5" fmla="*/ 2 h 12"/>
                    <a:gd name="T6" fmla="*/ 5 w 12"/>
                    <a:gd name="T7" fmla="*/ 0 h 12"/>
                    <a:gd name="T8" fmla="*/ 5 w 12"/>
                    <a:gd name="T9" fmla="*/ 0 h 12"/>
                    <a:gd name="T10" fmla="*/ 10 w 12"/>
                    <a:gd name="T11" fmla="*/ 2 h 12"/>
                    <a:gd name="T12" fmla="*/ 12 w 12"/>
                    <a:gd name="T13" fmla="*/ 7 h 12"/>
                    <a:gd name="T14" fmla="*/ 12 w 12"/>
                    <a:gd name="T15" fmla="*/ 7 h 12"/>
                    <a:gd name="T16" fmla="*/ 10 w 12"/>
                    <a:gd name="T17" fmla="*/ 10 h 12"/>
                    <a:gd name="T18" fmla="*/ 5 w 12"/>
                    <a:gd name="T19" fmla="*/ 12 h 12"/>
                    <a:gd name="T20" fmla="*/ 5 w 12"/>
                    <a:gd name="T21" fmla="*/ 12 h 12"/>
                    <a:gd name="T22" fmla="*/ 2 w 12"/>
                    <a:gd name="T23" fmla="*/ 10 h 12"/>
                    <a:gd name="T24" fmla="*/ 0 w 12"/>
                    <a:gd name="T25" fmla="*/ 7 h 12"/>
                    <a:gd name="T26" fmla="*/ 0 w 12"/>
                    <a:gd name="T2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10" y="2"/>
                      </a:lnTo>
                      <a:lnTo>
                        <a:pt x="12" y="7"/>
                      </a:lnTo>
                      <a:lnTo>
                        <a:pt x="12" y="7"/>
                      </a:lnTo>
                      <a:lnTo>
                        <a:pt x="10" y="10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2" y="1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6" name="Freeform 296">
                  <a:extLst>
                    <a:ext uri="{FF2B5EF4-FFF2-40B4-BE49-F238E27FC236}">
                      <a16:creationId xmlns:a16="http://schemas.microsoft.com/office/drawing/2014/main" id="{3B6A1273-2D23-4CF4-96E7-3A0FDB3C1E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7" y="1379"/>
                  <a:ext cx="11" cy="12"/>
                </a:xfrm>
                <a:custGeom>
                  <a:avLst/>
                  <a:gdLst>
                    <a:gd name="T0" fmla="*/ 0 w 11"/>
                    <a:gd name="T1" fmla="*/ 7 h 12"/>
                    <a:gd name="T2" fmla="*/ 0 w 11"/>
                    <a:gd name="T3" fmla="*/ 7 h 12"/>
                    <a:gd name="T4" fmla="*/ 1 w 11"/>
                    <a:gd name="T5" fmla="*/ 2 h 12"/>
                    <a:gd name="T6" fmla="*/ 6 w 11"/>
                    <a:gd name="T7" fmla="*/ 0 h 12"/>
                    <a:gd name="T8" fmla="*/ 6 w 11"/>
                    <a:gd name="T9" fmla="*/ 0 h 12"/>
                    <a:gd name="T10" fmla="*/ 10 w 11"/>
                    <a:gd name="T11" fmla="*/ 2 h 12"/>
                    <a:gd name="T12" fmla="*/ 11 w 11"/>
                    <a:gd name="T13" fmla="*/ 7 h 12"/>
                    <a:gd name="T14" fmla="*/ 11 w 11"/>
                    <a:gd name="T15" fmla="*/ 7 h 12"/>
                    <a:gd name="T16" fmla="*/ 10 w 11"/>
                    <a:gd name="T17" fmla="*/ 10 h 12"/>
                    <a:gd name="T18" fmla="*/ 6 w 11"/>
                    <a:gd name="T19" fmla="*/ 12 h 12"/>
                    <a:gd name="T20" fmla="*/ 6 w 11"/>
                    <a:gd name="T21" fmla="*/ 12 h 12"/>
                    <a:gd name="T22" fmla="*/ 1 w 11"/>
                    <a:gd name="T23" fmla="*/ 10 h 12"/>
                    <a:gd name="T24" fmla="*/ 0 w 11"/>
                    <a:gd name="T25" fmla="*/ 7 h 12"/>
                    <a:gd name="T26" fmla="*/ 0 w 11"/>
                    <a:gd name="T2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1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1" y="2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0" y="2"/>
                      </a:lnTo>
                      <a:lnTo>
                        <a:pt x="11" y="7"/>
                      </a:lnTo>
                      <a:lnTo>
                        <a:pt x="11" y="7"/>
                      </a:lnTo>
                      <a:lnTo>
                        <a:pt x="10" y="10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1" y="1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7" name="Freeform 297">
                  <a:extLst>
                    <a:ext uri="{FF2B5EF4-FFF2-40B4-BE49-F238E27FC236}">
                      <a16:creationId xmlns:a16="http://schemas.microsoft.com/office/drawing/2014/main" id="{AFE3264A-0C22-4FCF-8FFD-9B00837758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25" y="1372"/>
                  <a:ext cx="12" cy="12"/>
                </a:xfrm>
                <a:custGeom>
                  <a:avLst/>
                  <a:gdLst>
                    <a:gd name="T0" fmla="*/ 0 w 12"/>
                    <a:gd name="T1" fmla="*/ 5 h 12"/>
                    <a:gd name="T2" fmla="*/ 0 w 12"/>
                    <a:gd name="T3" fmla="*/ 5 h 12"/>
                    <a:gd name="T4" fmla="*/ 2 w 12"/>
                    <a:gd name="T5" fmla="*/ 2 h 12"/>
                    <a:gd name="T6" fmla="*/ 5 w 12"/>
                    <a:gd name="T7" fmla="*/ 0 h 12"/>
                    <a:gd name="T8" fmla="*/ 5 w 12"/>
                    <a:gd name="T9" fmla="*/ 0 h 12"/>
                    <a:gd name="T10" fmla="*/ 10 w 12"/>
                    <a:gd name="T11" fmla="*/ 2 h 12"/>
                    <a:gd name="T12" fmla="*/ 12 w 12"/>
                    <a:gd name="T13" fmla="*/ 5 h 12"/>
                    <a:gd name="T14" fmla="*/ 12 w 12"/>
                    <a:gd name="T15" fmla="*/ 5 h 12"/>
                    <a:gd name="T16" fmla="*/ 10 w 12"/>
                    <a:gd name="T17" fmla="*/ 10 h 12"/>
                    <a:gd name="T18" fmla="*/ 5 w 12"/>
                    <a:gd name="T19" fmla="*/ 12 h 12"/>
                    <a:gd name="T20" fmla="*/ 5 w 12"/>
                    <a:gd name="T21" fmla="*/ 12 h 12"/>
                    <a:gd name="T22" fmla="*/ 2 w 12"/>
                    <a:gd name="T23" fmla="*/ 10 h 12"/>
                    <a:gd name="T24" fmla="*/ 0 w 12"/>
                    <a:gd name="T25" fmla="*/ 5 h 12"/>
                    <a:gd name="T26" fmla="*/ 0 w 12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2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10" y="2"/>
                      </a:lnTo>
                      <a:lnTo>
                        <a:pt x="12" y="5"/>
                      </a:lnTo>
                      <a:lnTo>
                        <a:pt x="12" y="5"/>
                      </a:lnTo>
                      <a:lnTo>
                        <a:pt x="10" y="10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2" y="10"/>
                      </a:lnTo>
                      <a:lnTo>
                        <a:pt x="0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8" name="Freeform 298">
                  <a:extLst>
                    <a:ext uri="{FF2B5EF4-FFF2-40B4-BE49-F238E27FC236}">
                      <a16:creationId xmlns:a16="http://schemas.microsoft.com/office/drawing/2014/main" id="{85C02CAE-99CD-4152-83E1-A3BBE12CF5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42" y="1369"/>
                  <a:ext cx="12" cy="12"/>
                </a:xfrm>
                <a:custGeom>
                  <a:avLst/>
                  <a:gdLst>
                    <a:gd name="T0" fmla="*/ 0 w 12"/>
                    <a:gd name="T1" fmla="*/ 5 h 12"/>
                    <a:gd name="T2" fmla="*/ 0 w 12"/>
                    <a:gd name="T3" fmla="*/ 5 h 12"/>
                    <a:gd name="T4" fmla="*/ 2 w 12"/>
                    <a:gd name="T5" fmla="*/ 2 h 12"/>
                    <a:gd name="T6" fmla="*/ 5 w 12"/>
                    <a:gd name="T7" fmla="*/ 0 h 12"/>
                    <a:gd name="T8" fmla="*/ 5 w 12"/>
                    <a:gd name="T9" fmla="*/ 0 h 12"/>
                    <a:gd name="T10" fmla="*/ 10 w 12"/>
                    <a:gd name="T11" fmla="*/ 2 h 12"/>
                    <a:gd name="T12" fmla="*/ 12 w 12"/>
                    <a:gd name="T13" fmla="*/ 5 h 12"/>
                    <a:gd name="T14" fmla="*/ 12 w 12"/>
                    <a:gd name="T15" fmla="*/ 5 h 12"/>
                    <a:gd name="T16" fmla="*/ 10 w 12"/>
                    <a:gd name="T17" fmla="*/ 10 h 12"/>
                    <a:gd name="T18" fmla="*/ 5 w 12"/>
                    <a:gd name="T19" fmla="*/ 12 h 12"/>
                    <a:gd name="T20" fmla="*/ 5 w 12"/>
                    <a:gd name="T21" fmla="*/ 12 h 12"/>
                    <a:gd name="T22" fmla="*/ 2 w 12"/>
                    <a:gd name="T23" fmla="*/ 10 h 12"/>
                    <a:gd name="T24" fmla="*/ 0 w 12"/>
                    <a:gd name="T25" fmla="*/ 5 h 12"/>
                    <a:gd name="T26" fmla="*/ 0 w 12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2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10" y="2"/>
                      </a:lnTo>
                      <a:lnTo>
                        <a:pt x="12" y="5"/>
                      </a:lnTo>
                      <a:lnTo>
                        <a:pt x="12" y="5"/>
                      </a:lnTo>
                      <a:lnTo>
                        <a:pt x="10" y="10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2" y="10"/>
                      </a:lnTo>
                      <a:lnTo>
                        <a:pt x="0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9" name="Freeform 299">
                  <a:extLst>
                    <a:ext uri="{FF2B5EF4-FFF2-40B4-BE49-F238E27FC236}">
                      <a16:creationId xmlns:a16="http://schemas.microsoft.com/office/drawing/2014/main" id="{EDA4B551-DB40-44D9-B72E-B2D94CE535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9" y="1369"/>
                  <a:ext cx="11" cy="12"/>
                </a:xfrm>
                <a:custGeom>
                  <a:avLst/>
                  <a:gdLst>
                    <a:gd name="T0" fmla="*/ 0 w 11"/>
                    <a:gd name="T1" fmla="*/ 5 h 12"/>
                    <a:gd name="T2" fmla="*/ 0 w 11"/>
                    <a:gd name="T3" fmla="*/ 5 h 12"/>
                    <a:gd name="T4" fmla="*/ 1 w 11"/>
                    <a:gd name="T5" fmla="*/ 2 h 12"/>
                    <a:gd name="T6" fmla="*/ 6 w 11"/>
                    <a:gd name="T7" fmla="*/ 0 h 12"/>
                    <a:gd name="T8" fmla="*/ 6 w 11"/>
                    <a:gd name="T9" fmla="*/ 0 h 12"/>
                    <a:gd name="T10" fmla="*/ 10 w 11"/>
                    <a:gd name="T11" fmla="*/ 2 h 12"/>
                    <a:gd name="T12" fmla="*/ 11 w 11"/>
                    <a:gd name="T13" fmla="*/ 5 h 12"/>
                    <a:gd name="T14" fmla="*/ 11 w 11"/>
                    <a:gd name="T15" fmla="*/ 5 h 12"/>
                    <a:gd name="T16" fmla="*/ 10 w 11"/>
                    <a:gd name="T17" fmla="*/ 10 h 12"/>
                    <a:gd name="T18" fmla="*/ 6 w 11"/>
                    <a:gd name="T19" fmla="*/ 12 h 12"/>
                    <a:gd name="T20" fmla="*/ 6 w 11"/>
                    <a:gd name="T21" fmla="*/ 12 h 12"/>
                    <a:gd name="T22" fmla="*/ 1 w 11"/>
                    <a:gd name="T23" fmla="*/ 10 h 12"/>
                    <a:gd name="T24" fmla="*/ 0 w 11"/>
                    <a:gd name="T25" fmla="*/ 5 h 12"/>
                    <a:gd name="T26" fmla="*/ 0 w 11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12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1" y="2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0" y="2"/>
                      </a:lnTo>
                      <a:lnTo>
                        <a:pt x="11" y="5"/>
                      </a:lnTo>
                      <a:lnTo>
                        <a:pt x="11" y="5"/>
                      </a:lnTo>
                      <a:lnTo>
                        <a:pt x="10" y="10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1" y="10"/>
                      </a:lnTo>
                      <a:lnTo>
                        <a:pt x="0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0" name="Freeform 300">
                  <a:extLst>
                    <a:ext uri="{FF2B5EF4-FFF2-40B4-BE49-F238E27FC236}">
                      <a16:creationId xmlns:a16="http://schemas.microsoft.com/office/drawing/2014/main" id="{19091442-DB88-4755-8E62-8B36DFB89E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77" y="1369"/>
                  <a:ext cx="12" cy="12"/>
                </a:xfrm>
                <a:custGeom>
                  <a:avLst/>
                  <a:gdLst>
                    <a:gd name="T0" fmla="*/ 0 w 12"/>
                    <a:gd name="T1" fmla="*/ 5 h 12"/>
                    <a:gd name="T2" fmla="*/ 0 w 12"/>
                    <a:gd name="T3" fmla="*/ 5 h 12"/>
                    <a:gd name="T4" fmla="*/ 2 w 12"/>
                    <a:gd name="T5" fmla="*/ 2 h 12"/>
                    <a:gd name="T6" fmla="*/ 5 w 12"/>
                    <a:gd name="T7" fmla="*/ 0 h 12"/>
                    <a:gd name="T8" fmla="*/ 5 w 12"/>
                    <a:gd name="T9" fmla="*/ 0 h 12"/>
                    <a:gd name="T10" fmla="*/ 10 w 12"/>
                    <a:gd name="T11" fmla="*/ 2 h 12"/>
                    <a:gd name="T12" fmla="*/ 12 w 12"/>
                    <a:gd name="T13" fmla="*/ 5 h 12"/>
                    <a:gd name="T14" fmla="*/ 12 w 12"/>
                    <a:gd name="T15" fmla="*/ 5 h 12"/>
                    <a:gd name="T16" fmla="*/ 10 w 12"/>
                    <a:gd name="T17" fmla="*/ 10 h 12"/>
                    <a:gd name="T18" fmla="*/ 5 w 12"/>
                    <a:gd name="T19" fmla="*/ 12 h 12"/>
                    <a:gd name="T20" fmla="*/ 5 w 12"/>
                    <a:gd name="T21" fmla="*/ 12 h 12"/>
                    <a:gd name="T22" fmla="*/ 2 w 12"/>
                    <a:gd name="T23" fmla="*/ 10 h 12"/>
                    <a:gd name="T24" fmla="*/ 0 w 12"/>
                    <a:gd name="T25" fmla="*/ 5 h 12"/>
                    <a:gd name="T26" fmla="*/ 0 w 12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2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10" y="2"/>
                      </a:lnTo>
                      <a:lnTo>
                        <a:pt x="12" y="5"/>
                      </a:lnTo>
                      <a:lnTo>
                        <a:pt x="12" y="5"/>
                      </a:lnTo>
                      <a:lnTo>
                        <a:pt x="10" y="10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2" y="10"/>
                      </a:lnTo>
                      <a:lnTo>
                        <a:pt x="0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1" name="Freeform 301">
                  <a:extLst>
                    <a:ext uri="{FF2B5EF4-FFF2-40B4-BE49-F238E27FC236}">
                      <a16:creationId xmlns:a16="http://schemas.microsoft.com/office/drawing/2014/main" id="{AF2DB0BA-871A-418F-AACE-D3F5D624D8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96" y="1444"/>
                  <a:ext cx="11" cy="12"/>
                </a:xfrm>
                <a:custGeom>
                  <a:avLst/>
                  <a:gdLst>
                    <a:gd name="T0" fmla="*/ 0 w 11"/>
                    <a:gd name="T1" fmla="*/ 7 h 12"/>
                    <a:gd name="T2" fmla="*/ 0 w 11"/>
                    <a:gd name="T3" fmla="*/ 7 h 12"/>
                    <a:gd name="T4" fmla="*/ 1 w 11"/>
                    <a:gd name="T5" fmla="*/ 2 h 12"/>
                    <a:gd name="T6" fmla="*/ 5 w 11"/>
                    <a:gd name="T7" fmla="*/ 0 h 12"/>
                    <a:gd name="T8" fmla="*/ 5 w 11"/>
                    <a:gd name="T9" fmla="*/ 0 h 12"/>
                    <a:gd name="T10" fmla="*/ 10 w 11"/>
                    <a:gd name="T11" fmla="*/ 2 h 12"/>
                    <a:gd name="T12" fmla="*/ 11 w 11"/>
                    <a:gd name="T13" fmla="*/ 7 h 12"/>
                    <a:gd name="T14" fmla="*/ 11 w 11"/>
                    <a:gd name="T15" fmla="*/ 7 h 12"/>
                    <a:gd name="T16" fmla="*/ 10 w 11"/>
                    <a:gd name="T17" fmla="*/ 11 h 12"/>
                    <a:gd name="T18" fmla="*/ 5 w 11"/>
                    <a:gd name="T19" fmla="*/ 12 h 12"/>
                    <a:gd name="T20" fmla="*/ 5 w 11"/>
                    <a:gd name="T21" fmla="*/ 12 h 12"/>
                    <a:gd name="T22" fmla="*/ 1 w 11"/>
                    <a:gd name="T23" fmla="*/ 11 h 12"/>
                    <a:gd name="T24" fmla="*/ 0 w 11"/>
                    <a:gd name="T25" fmla="*/ 7 h 12"/>
                    <a:gd name="T26" fmla="*/ 0 w 11"/>
                    <a:gd name="T2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1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1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10" y="2"/>
                      </a:lnTo>
                      <a:lnTo>
                        <a:pt x="11" y="7"/>
                      </a:lnTo>
                      <a:lnTo>
                        <a:pt x="11" y="7"/>
                      </a:lnTo>
                      <a:lnTo>
                        <a:pt x="10" y="11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1" y="11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2" name="Freeform 302">
                  <a:extLst>
                    <a:ext uri="{FF2B5EF4-FFF2-40B4-BE49-F238E27FC236}">
                      <a16:creationId xmlns:a16="http://schemas.microsoft.com/office/drawing/2014/main" id="{432EAC5E-5B69-4E29-BC88-F6DA4C2950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1" y="1401"/>
                  <a:ext cx="11" cy="12"/>
                </a:xfrm>
                <a:custGeom>
                  <a:avLst/>
                  <a:gdLst>
                    <a:gd name="T0" fmla="*/ 0 w 11"/>
                    <a:gd name="T1" fmla="*/ 7 h 12"/>
                    <a:gd name="T2" fmla="*/ 0 w 11"/>
                    <a:gd name="T3" fmla="*/ 7 h 12"/>
                    <a:gd name="T4" fmla="*/ 1 w 11"/>
                    <a:gd name="T5" fmla="*/ 1 h 12"/>
                    <a:gd name="T6" fmla="*/ 6 w 11"/>
                    <a:gd name="T7" fmla="*/ 0 h 12"/>
                    <a:gd name="T8" fmla="*/ 6 w 11"/>
                    <a:gd name="T9" fmla="*/ 0 h 12"/>
                    <a:gd name="T10" fmla="*/ 10 w 11"/>
                    <a:gd name="T11" fmla="*/ 1 h 12"/>
                    <a:gd name="T12" fmla="*/ 11 w 11"/>
                    <a:gd name="T13" fmla="*/ 7 h 12"/>
                    <a:gd name="T14" fmla="*/ 11 w 11"/>
                    <a:gd name="T15" fmla="*/ 7 h 12"/>
                    <a:gd name="T16" fmla="*/ 10 w 11"/>
                    <a:gd name="T17" fmla="*/ 10 h 12"/>
                    <a:gd name="T18" fmla="*/ 6 w 11"/>
                    <a:gd name="T19" fmla="*/ 12 h 12"/>
                    <a:gd name="T20" fmla="*/ 6 w 11"/>
                    <a:gd name="T21" fmla="*/ 12 h 12"/>
                    <a:gd name="T22" fmla="*/ 1 w 11"/>
                    <a:gd name="T23" fmla="*/ 10 h 12"/>
                    <a:gd name="T24" fmla="*/ 0 w 11"/>
                    <a:gd name="T25" fmla="*/ 7 h 12"/>
                    <a:gd name="T26" fmla="*/ 0 w 11"/>
                    <a:gd name="T2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1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1" y="1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0" y="1"/>
                      </a:lnTo>
                      <a:lnTo>
                        <a:pt x="11" y="7"/>
                      </a:lnTo>
                      <a:lnTo>
                        <a:pt x="11" y="7"/>
                      </a:lnTo>
                      <a:lnTo>
                        <a:pt x="10" y="10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1" y="1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3" name="Freeform 303">
                  <a:extLst>
                    <a:ext uri="{FF2B5EF4-FFF2-40B4-BE49-F238E27FC236}">
                      <a16:creationId xmlns:a16="http://schemas.microsoft.com/office/drawing/2014/main" id="{4C9B6256-6405-48DE-A4D6-2C73F31813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1" y="1418"/>
                  <a:ext cx="11" cy="11"/>
                </a:xfrm>
                <a:custGeom>
                  <a:avLst/>
                  <a:gdLst>
                    <a:gd name="T0" fmla="*/ 0 w 11"/>
                    <a:gd name="T1" fmla="*/ 6 h 11"/>
                    <a:gd name="T2" fmla="*/ 0 w 11"/>
                    <a:gd name="T3" fmla="*/ 6 h 11"/>
                    <a:gd name="T4" fmla="*/ 1 w 11"/>
                    <a:gd name="T5" fmla="*/ 1 h 11"/>
                    <a:gd name="T6" fmla="*/ 6 w 11"/>
                    <a:gd name="T7" fmla="*/ 0 h 11"/>
                    <a:gd name="T8" fmla="*/ 6 w 11"/>
                    <a:gd name="T9" fmla="*/ 0 h 11"/>
                    <a:gd name="T10" fmla="*/ 10 w 11"/>
                    <a:gd name="T11" fmla="*/ 1 h 11"/>
                    <a:gd name="T12" fmla="*/ 11 w 11"/>
                    <a:gd name="T13" fmla="*/ 6 h 11"/>
                    <a:gd name="T14" fmla="*/ 11 w 11"/>
                    <a:gd name="T15" fmla="*/ 6 h 11"/>
                    <a:gd name="T16" fmla="*/ 10 w 11"/>
                    <a:gd name="T17" fmla="*/ 10 h 11"/>
                    <a:gd name="T18" fmla="*/ 6 w 11"/>
                    <a:gd name="T19" fmla="*/ 11 h 11"/>
                    <a:gd name="T20" fmla="*/ 6 w 11"/>
                    <a:gd name="T21" fmla="*/ 11 h 11"/>
                    <a:gd name="T22" fmla="*/ 1 w 11"/>
                    <a:gd name="T23" fmla="*/ 10 h 11"/>
                    <a:gd name="T24" fmla="*/ 0 w 11"/>
                    <a:gd name="T25" fmla="*/ 6 h 11"/>
                    <a:gd name="T26" fmla="*/ 0 w 11"/>
                    <a:gd name="T27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11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1" y="1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0" y="1"/>
                      </a:lnTo>
                      <a:lnTo>
                        <a:pt x="11" y="6"/>
                      </a:lnTo>
                      <a:lnTo>
                        <a:pt x="11" y="6"/>
                      </a:lnTo>
                      <a:lnTo>
                        <a:pt x="10" y="10"/>
                      </a:lnTo>
                      <a:lnTo>
                        <a:pt x="6" y="11"/>
                      </a:lnTo>
                      <a:lnTo>
                        <a:pt x="6" y="11"/>
                      </a:lnTo>
                      <a:lnTo>
                        <a:pt x="1" y="10"/>
                      </a:lnTo>
                      <a:lnTo>
                        <a:pt x="0" y="6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4" name="Freeform 304">
                  <a:extLst>
                    <a:ext uri="{FF2B5EF4-FFF2-40B4-BE49-F238E27FC236}">
                      <a16:creationId xmlns:a16="http://schemas.microsoft.com/office/drawing/2014/main" id="{7F3820E9-6B9D-459F-8BAA-DB964BE399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7" y="1433"/>
                  <a:ext cx="12" cy="11"/>
                </a:xfrm>
                <a:custGeom>
                  <a:avLst/>
                  <a:gdLst>
                    <a:gd name="T0" fmla="*/ 0 w 12"/>
                    <a:gd name="T1" fmla="*/ 5 h 11"/>
                    <a:gd name="T2" fmla="*/ 0 w 12"/>
                    <a:gd name="T3" fmla="*/ 5 h 11"/>
                    <a:gd name="T4" fmla="*/ 2 w 12"/>
                    <a:gd name="T5" fmla="*/ 1 h 11"/>
                    <a:gd name="T6" fmla="*/ 5 w 12"/>
                    <a:gd name="T7" fmla="*/ 0 h 11"/>
                    <a:gd name="T8" fmla="*/ 5 w 12"/>
                    <a:gd name="T9" fmla="*/ 0 h 11"/>
                    <a:gd name="T10" fmla="*/ 10 w 12"/>
                    <a:gd name="T11" fmla="*/ 1 h 11"/>
                    <a:gd name="T12" fmla="*/ 12 w 12"/>
                    <a:gd name="T13" fmla="*/ 5 h 11"/>
                    <a:gd name="T14" fmla="*/ 12 w 12"/>
                    <a:gd name="T15" fmla="*/ 5 h 11"/>
                    <a:gd name="T16" fmla="*/ 10 w 12"/>
                    <a:gd name="T17" fmla="*/ 10 h 11"/>
                    <a:gd name="T18" fmla="*/ 5 w 12"/>
                    <a:gd name="T19" fmla="*/ 11 h 11"/>
                    <a:gd name="T20" fmla="*/ 5 w 12"/>
                    <a:gd name="T21" fmla="*/ 11 h 11"/>
                    <a:gd name="T22" fmla="*/ 2 w 12"/>
                    <a:gd name="T23" fmla="*/ 10 h 11"/>
                    <a:gd name="T24" fmla="*/ 0 w 12"/>
                    <a:gd name="T25" fmla="*/ 5 h 11"/>
                    <a:gd name="T26" fmla="*/ 0 w 12"/>
                    <a:gd name="T27" fmla="*/ 5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1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2" y="1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10" y="1"/>
                      </a:lnTo>
                      <a:lnTo>
                        <a:pt x="12" y="5"/>
                      </a:lnTo>
                      <a:lnTo>
                        <a:pt x="12" y="5"/>
                      </a:lnTo>
                      <a:lnTo>
                        <a:pt x="10" y="10"/>
                      </a:lnTo>
                      <a:lnTo>
                        <a:pt x="5" y="11"/>
                      </a:lnTo>
                      <a:lnTo>
                        <a:pt x="5" y="11"/>
                      </a:lnTo>
                      <a:lnTo>
                        <a:pt x="2" y="10"/>
                      </a:lnTo>
                      <a:lnTo>
                        <a:pt x="0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5" name="Freeform 305">
                  <a:extLst>
                    <a:ext uri="{FF2B5EF4-FFF2-40B4-BE49-F238E27FC236}">
                      <a16:creationId xmlns:a16="http://schemas.microsoft.com/office/drawing/2014/main" id="{7FD992FC-BCEC-4829-8635-EF671E294E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86" y="1384"/>
                  <a:ext cx="11" cy="12"/>
                </a:xfrm>
                <a:custGeom>
                  <a:avLst/>
                  <a:gdLst>
                    <a:gd name="T0" fmla="*/ 0 w 11"/>
                    <a:gd name="T1" fmla="*/ 5 h 12"/>
                    <a:gd name="T2" fmla="*/ 0 w 11"/>
                    <a:gd name="T3" fmla="*/ 5 h 12"/>
                    <a:gd name="T4" fmla="*/ 1 w 11"/>
                    <a:gd name="T5" fmla="*/ 2 h 12"/>
                    <a:gd name="T6" fmla="*/ 5 w 11"/>
                    <a:gd name="T7" fmla="*/ 0 h 12"/>
                    <a:gd name="T8" fmla="*/ 5 w 11"/>
                    <a:gd name="T9" fmla="*/ 0 h 12"/>
                    <a:gd name="T10" fmla="*/ 10 w 11"/>
                    <a:gd name="T11" fmla="*/ 2 h 12"/>
                    <a:gd name="T12" fmla="*/ 11 w 11"/>
                    <a:gd name="T13" fmla="*/ 5 h 12"/>
                    <a:gd name="T14" fmla="*/ 11 w 11"/>
                    <a:gd name="T15" fmla="*/ 5 h 12"/>
                    <a:gd name="T16" fmla="*/ 10 w 11"/>
                    <a:gd name="T17" fmla="*/ 10 h 12"/>
                    <a:gd name="T18" fmla="*/ 5 w 11"/>
                    <a:gd name="T19" fmla="*/ 12 h 12"/>
                    <a:gd name="T20" fmla="*/ 5 w 11"/>
                    <a:gd name="T21" fmla="*/ 12 h 12"/>
                    <a:gd name="T22" fmla="*/ 1 w 11"/>
                    <a:gd name="T23" fmla="*/ 10 h 12"/>
                    <a:gd name="T24" fmla="*/ 0 w 11"/>
                    <a:gd name="T25" fmla="*/ 5 h 12"/>
                    <a:gd name="T26" fmla="*/ 0 w 11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12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1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10" y="2"/>
                      </a:lnTo>
                      <a:lnTo>
                        <a:pt x="11" y="5"/>
                      </a:lnTo>
                      <a:lnTo>
                        <a:pt x="11" y="5"/>
                      </a:lnTo>
                      <a:lnTo>
                        <a:pt x="10" y="10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1" y="10"/>
                      </a:lnTo>
                      <a:lnTo>
                        <a:pt x="0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6" name="Freeform 306">
                  <a:extLst>
                    <a:ext uri="{FF2B5EF4-FFF2-40B4-BE49-F238E27FC236}">
                      <a16:creationId xmlns:a16="http://schemas.microsoft.com/office/drawing/2014/main" id="{2C56830A-7632-4008-B594-E6BF0CF340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92" y="1369"/>
                  <a:ext cx="12" cy="12"/>
                </a:xfrm>
                <a:custGeom>
                  <a:avLst/>
                  <a:gdLst>
                    <a:gd name="T0" fmla="*/ 0 w 12"/>
                    <a:gd name="T1" fmla="*/ 5 h 12"/>
                    <a:gd name="T2" fmla="*/ 0 w 12"/>
                    <a:gd name="T3" fmla="*/ 5 h 12"/>
                    <a:gd name="T4" fmla="*/ 2 w 12"/>
                    <a:gd name="T5" fmla="*/ 2 h 12"/>
                    <a:gd name="T6" fmla="*/ 7 w 12"/>
                    <a:gd name="T7" fmla="*/ 0 h 12"/>
                    <a:gd name="T8" fmla="*/ 7 w 12"/>
                    <a:gd name="T9" fmla="*/ 0 h 12"/>
                    <a:gd name="T10" fmla="*/ 10 w 12"/>
                    <a:gd name="T11" fmla="*/ 2 h 12"/>
                    <a:gd name="T12" fmla="*/ 12 w 12"/>
                    <a:gd name="T13" fmla="*/ 5 h 12"/>
                    <a:gd name="T14" fmla="*/ 12 w 12"/>
                    <a:gd name="T15" fmla="*/ 5 h 12"/>
                    <a:gd name="T16" fmla="*/ 10 w 12"/>
                    <a:gd name="T17" fmla="*/ 10 h 12"/>
                    <a:gd name="T18" fmla="*/ 7 w 12"/>
                    <a:gd name="T19" fmla="*/ 12 h 12"/>
                    <a:gd name="T20" fmla="*/ 7 w 12"/>
                    <a:gd name="T21" fmla="*/ 12 h 12"/>
                    <a:gd name="T22" fmla="*/ 2 w 12"/>
                    <a:gd name="T23" fmla="*/ 10 h 12"/>
                    <a:gd name="T24" fmla="*/ 0 w 12"/>
                    <a:gd name="T25" fmla="*/ 5 h 12"/>
                    <a:gd name="T26" fmla="*/ 0 w 12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2" y="2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10" y="2"/>
                      </a:lnTo>
                      <a:lnTo>
                        <a:pt x="12" y="5"/>
                      </a:lnTo>
                      <a:lnTo>
                        <a:pt x="12" y="5"/>
                      </a:lnTo>
                      <a:lnTo>
                        <a:pt x="10" y="10"/>
                      </a:lnTo>
                      <a:lnTo>
                        <a:pt x="7" y="12"/>
                      </a:lnTo>
                      <a:lnTo>
                        <a:pt x="7" y="12"/>
                      </a:lnTo>
                      <a:lnTo>
                        <a:pt x="2" y="10"/>
                      </a:lnTo>
                      <a:lnTo>
                        <a:pt x="0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7" name="Freeform 307">
                  <a:extLst>
                    <a:ext uri="{FF2B5EF4-FFF2-40B4-BE49-F238E27FC236}">
                      <a16:creationId xmlns:a16="http://schemas.microsoft.com/office/drawing/2014/main" id="{710F06EC-1DB2-472A-9F9C-8E52C7B2E9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4" y="1359"/>
                  <a:ext cx="12" cy="12"/>
                </a:xfrm>
                <a:custGeom>
                  <a:avLst/>
                  <a:gdLst>
                    <a:gd name="T0" fmla="*/ 0 w 12"/>
                    <a:gd name="T1" fmla="*/ 5 h 12"/>
                    <a:gd name="T2" fmla="*/ 0 w 12"/>
                    <a:gd name="T3" fmla="*/ 5 h 12"/>
                    <a:gd name="T4" fmla="*/ 2 w 12"/>
                    <a:gd name="T5" fmla="*/ 1 h 12"/>
                    <a:gd name="T6" fmla="*/ 7 w 12"/>
                    <a:gd name="T7" fmla="*/ 0 h 12"/>
                    <a:gd name="T8" fmla="*/ 7 w 12"/>
                    <a:gd name="T9" fmla="*/ 0 h 12"/>
                    <a:gd name="T10" fmla="*/ 10 w 12"/>
                    <a:gd name="T11" fmla="*/ 1 h 12"/>
                    <a:gd name="T12" fmla="*/ 12 w 12"/>
                    <a:gd name="T13" fmla="*/ 5 h 12"/>
                    <a:gd name="T14" fmla="*/ 12 w 12"/>
                    <a:gd name="T15" fmla="*/ 5 h 12"/>
                    <a:gd name="T16" fmla="*/ 10 w 12"/>
                    <a:gd name="T17" fmla="*/ 10 h 12"/>
                    <a:gd name="T18" fmla="*/ 7 w 12"/>
                    <a:gd name="T19" fmla="*/ 12 h 12"/>
                    <a:gd name="T20" fmla="*/ 7 w 12"/>
                    <a:gd name="T21" fmla="*/ 12 h 12"/>
                    <a:gd name="T22" fmla="*/ 2 w 12"/>
                    <a:gd name="T23" fmla="*/ 10 h 12"/>
                    <a:gd name="T24" fmla="*/ 0 w 12"/>
                    <a:gd name="T25" fmla="*/ 5 h 12"/>
                    <a:gd name="T26" fmla="*/ 0 w 12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2" y="1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10" y="1"/>
                      </a:lnTo>
                      <a:lnTo>
                        <a:pt x="12" y="5"/>
                      </a:lnTo>
                      <a:lnTo>
                        <a:pt x="12" y="5"/>
                      </a:lnTo>
                      <a:lnTo>
                        <a:pt x="10" y="10"/>
                      </a:lnTo>
                      <a:lnTo>
                        <a:pt x="7" y="12"/>
                      </a:lnTo>
                      <a:lnTo>
                        <a:pt x="7" y="12"/>
                      </a:lnTo>
                      <a:lnTo>
                        <a:pt x="2" y="10"/>
                      </a:lnTo>
                      <a:lnTo>
                        <a:pt x="0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8" name="Freeform 308">
                  <a:extLst>
                    <a:ext uri="{FF2B5EF4-FFF2-40B4-BE49-F238E27FC236}">
                      <a16:creationId xmlns:a16="http://schemas.microsoft.com/office/drawing/2014/main" id="{783677CB-F58B-4836-A199-C841C2CF12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21" y="1352"/>
                  <a:ext cx="12" cy="12"/>
                </a:xfrm>
                <a:custGeom>
                  <a:avLst/>
                  <a:gdLst>
                    <a:gd name="T0" fmla="*/ 0 w 12"/>
                    <a:gd name="T1" fmla="*/ 7 h 12"/>
                    <a:gd name="T2" fmla="*/ 0 w 12"/>
                    <a:gd name="T3" fmla="*/ 7 h 12"/>
                    <a:gd name="T4" fmla="*/ 2 w 12"/>
                    <a:gd name="T5" fmla="*/ 2 h 12"/>
                    <a:gd name="T6" fmla="*/ 5 w 12"/>
                    <a:gd name="T7" fmla="*/ 0 h 12"/>
                    <a:gd name="T8" fmla="*/ 5 w 12"/>
                    <a:gd name="T9" fmla="*/ 0 h 12"/>
                    <a:gd name="T10" fmla="*/ 10 w 12"/>
                    <a:gd name="T11" fmla="*/ 2 h 12"/>
                    <a:gd name="T12" fmla="*/ 12 w 12"/>
                    <a:gd name="T13" fmla="*/ 7 h 12"/>
                    <a:gd name="T14" fmla="*/ 12 w 12"/>
                    <a:gd name="T15" fmla="*/ 7 h 12"/>
                    <a:gd name="T16" fmla="*/ 10 w 12"/>
                    <a:gd name="T17" fmla="*/ 10 h 12"/>
                    <a:gd name="T18" fmla="*/ 5 w 12"/>
                    <a:gd name="T19" fmla="*/ 12 h 12"/>
                    <a:gd name="T20" fmla="*/ 5 w 12"/>
                    <a:gd name="T21" fmla="*/ 12 h 12"/>
                    <a:gd name="T22" fmla="*/ 2 w 12"/>
                    <a:gd name="T23" fmla="*/ 10 h 12"/>
                    <a:gd name="T24" fmla="*/ 0 w 12"/>
                    <a:gd name="T25" fmla="*/ 7 h 12"/>
                    <a:gd name="T26" fmla="*/ 0 w 12"/>
                    <a:gd name="T2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10" y="2"/>
                      </a:lnTo>
                      <a:lnTo>
                        <a:pt x="12" y="7"/>
                      </a:lnTo>
                      <a:lnTo>
                        <a:pt x="12" y="7"/>
                      </a:lnTo>
                      <a:lnTo>
                        <a:pt x="10" y="10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2" y="1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9" name="Freeform 309">
                  <a:extLst>
                    <a:ext uri="{FF2B5EF4-FFF2-40B4-BE49-F238E27FC236}">
                      <a16:creationId xmlns:a16="http://schemas.microsoft.com/office/drawing/2014/main" id="{16084CDC-8DD9-4E3F-A0B1-1544F8FC15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6" y="1345"/>
                  <a:ext cx="13" cy="14"/>
                </a:xfrm>
                <a:custGeom>
                  <a:avLst/>
                  <a:gdLst>
                    <a:gd name="T0" fmla="*/ 0 w 13"/>
                    <a:gd name="T1" fmla="*/ 7 h 14"/>
                    <a:gd name="T2" fmla="*/ 0 w 13"/>
                    <a:gd name="T3" fmla="*/ 7 h 14"/>
                    <a:gd name="T4" fmla="*/ 3 w 13"/>
                    <a:gd name="T5" fmla="*/ 4 h 14"/>
                    <a:gd name="T6" fmla="*/ 7 w 13"/>
                    <a:gd name="T7" fmla="*/ 0 h 14"/>
                    <a:gd name="T8" fmla="*/ 7 w 13"/>
                    <a:gd name="T9" fmla="*/ 0 h 14"/>
                    <a:gd name="T10" fmla="*/ 10 w 13"/>
                    <a:gd name="T11" fmla="*/ 4 h 14"/>
                    <a:gd name="T12" fmla="*/ 13 w 13"/>
                    <a:gd name="T13" fmla="*/ 7 h 14"/>
                    <a:gd name="T14" fmla="*/ 13 w 13"/>
                    <a:gd name="T15" fmla="*/ 7 h 14"/>
                    <a:gd name="T16" fmla="*/ 10 w 13"/>
                    <a:gd name="T17" fmla="*/ 12 h 14"/>
                    <a:gd name="T18" fmla="*/ 7 w 13"/>
                    <a:gd name="T19" fmla="*/ 14 h 14"/>
                    <a:gd name="T20" fmla="*/ 7 w 13"/>
                    <a:gd name="T21" fmla="*/ 14 h 14"/>
                    <a:gd name="T22" fmla="*/ 3 w 13"/>
                    <a:gd name="T23" fmla="*/ 12 h 14"/>
                    <a:gd name="T24" fmla="*/ 0 w 13"/>
                    <a:gd name="T25" fmla="*/ 7 h 14"/>
                    <a:gd name="T26" fmla="*/ 0 w 13"/>
                    <a:gd name="T27" fmla="*/ 7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" h="14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3" y="4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10" y="4"/>
                      </a:lnTo>
                      <a:lnTo>
                        <a:pt x="13" y="7"/>
                      </a:lnTo>
                      <a:lnTo>
                        <a:pt x="13" y="7"/>
                      </a:lnTo>
                      <a:lnTo>
                        <a:pt x="10" y="12"/>
                      </a:lnTo>
                      <a:lnTo>
                        <a:pt x="7" y="14"/>
                      </a:lnTo>
                      <a:lnTo>
                        <a:pt x="7" y="14"/>
                      </a:lnTo>
                      <a:lnTo>
                        <a:pt x="3" y="12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0" name="Freeform 310">
                  <a:extLst>
                    <a:ext uri="{FF2B5EF4-FFF2-40B4-BE49-F238E27FC236}">
                      <a16:creationId xmlns:a16="http://schemas.microsoft.com/office/drawing/2014/main" id="{92DF8F89-DC44-4460-8622-F15CD8FDF7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55" y="1342"/>
                  <a:ext cx="11" cy="12"/>
                </a:xfrm>
                <a:custGeom>
                  <a:avLst/>
                  <a:gdLst>
                    <a:gd name="T0" fmla="*/ 0 w 11"/>
                    <a:gd name="T1" fmla="*/ 5 h 12"/>
                    <a:gd name="T2" fmla="*/ 0 w 11"/>
                    <a:gd name="T3" fmla="*/ 5 h 12"/>
                    <a:gd name="T4" fmla="*/ 1 w 11"/>
                    <a:gd name="T5" fmla="*/ 2 h 12"/>
                    <a:gd name="T6" fmla="*/ 6 w 11"/>
                    <a:gd name="T7" fmla="*/ 0 h 12"/>
                    <a:gd name="T8" fmla="*/ 6 w 11"/>
                    <a:gd name="T9" fmla="*/ 0 h 12"/>
                    <a:gd name="T10" fmla="*/ 10 w 11"/>
                    <a:gd name="T11" fmla="*/ 2 h 12"/>
                    <a:gd name="T12" fmla="*/ 11 w 11"/>
                    <a:gd name="T13" fmla="*/ 5 h 12"/>
                    <a:gd name="T14" fmla="*/ 11 w 11"/>
                    <a:gd name="T15" fmla="*/ 5 h 12"/>
                    <a:gd name="T16" fmla="*/ 10 w 11"/>
                    <a:gd name="T17" fmla="*/ 10 h 12"/>
                    <a:gd name="T18" fmla="*/ 6 w 11"/>
                    <a:gd name="T19" fmla="*/ 12 h 12"/>
                    <a:gd name="T20" fmla="*/ 6 w 11"/>
                    <a:gd name="T21" fmla="*/ 12 h 12"/>
                    <a:gd name="T22" fmla="*/ 1 w 11"/>
                    <a:gd name="T23" fmla="*/ 10 h 12"/>
                    <a:gd name="T24" fmla="*/ 0 w 11"/>
                    <a:gd name="T25" fmla="*/ 5 h 12"/>
                    <a:gd name="T26" fmla="*/ 0 w 11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12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1" y="2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0" y="2"/>
                      </a:lnTo>
                      <a:lnTo>
                        <a:pt x="11" y="5"/>
                      </a:lnTo>
                      <a:lnTo>
                        <a:pt x="11" y="5"/>
                      </a:lnTo>
                      <a:lnTo>
                        <a:pt x="10" y="10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1" y="10"/>
                      </a:lnTo>
                      <a:lnTo>
                        <a:pt x="0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1" name="Freeform 311">
                  <a:extLst>
                    <a:ext uri="{FF2B5EF4-FFF2-40B4-BE49-F238E27FC236}">
                      <a16:creationId xmlns:a16="http://schemas.microsoft.com/office/drawing/2014/main" id="{69A916D2-9505-42C3-858A-4F303D64FA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71" y="1344"/>
                  <a:ext cx="12" cy="11"/>
                </a:xfrm>
                <a:custGeom>
                  <a:avLst/>
                  <a:gdLst>
                    <a:gd name="T0" fmla="*/ 0 w 12"/>
                    <a:gd name="T1" fmla="*/ 5 h 11"/>
                    <a:gd name="T2" fmla="*/ 0 w 12"/>
                    <a:gd name="T3" fmla="*/ 5 h 11"/>
                    <a:gd name="T4" fmla="*/ 2 w 12"/>
                    <a:gd name="T5" fmla="*/ 1 h 11"/>
                    <a:gd name="T6" fmla="*/ 5 w 12"/>
                    <a:gd name="T7" fmla="*/ 0 h 11"/>
                    <a:gd name="T8" fmla="*/ 5 w 12"/>
                    <a:gd name="T9" fmla="*/ 0 h 11"/>
                    <a:gd name="T10" fmla="*/ 10 w 12"/>
                    <a:gd name="T11" fmla="*/ 1 h 11"/>
                    <a:gd name="T12" fmla="*/ 12 w 12"/>
                    <a:gd name="T13" fmla="*/ 5 h 11"/>
                    <a:gd name="T14" fmla="*/ 12 w 12"/>
                    <a:gd name="T15" fmla="*/ 5 h 11"/>
                    <a:gd name="T16" fmla="*/ 10 w 12"/>
                    <a:gd name="T17" fmla="*/ 10 h 11"/>
                    <a:gd name="T18" fmla="*/ 5 w 12"/>
                    <a:gd name="T19" fmla="*/ 11 h 11"/>
                    <a:gd name="T20" fmla="*/ 5 w 12"/>
                    <a:gd name="T21" fmla="*/ 11 h 11"/>
                    <a:gd name="T22" fmla="*/ 2 w 12"/>
                    <a:gd name="T23" fmla="*/ 10 h 11"/>
                    <a:gd name="T24" fmla="*/ 0 w 12"/>
                    <a:gd name="T25" fmla="*/ 5 h 11"/>
                    <a:gd name="T26" fmla="*/ 0 w 12"/>
                    <a:gd name="T27" fmla="*/ 5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1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2" y="1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10" y="1"/>
                      </a:lnTo>
                      <a:lnTo>
                        <a:pt x="12" y="5"/>
                      </a:lnTo>
                      <a:lnTo>
                        <a:pt x="12" y="5"/>
                      </a:lnTo>
                      <a:lnTo>
                        <a:pt x="10" y="10"/>
                      </a:lnTo>
                      <a:lnTo>
                        <a:pt x="5" y="11"/>
                      </a:lnTo>
                      <a:lnTo>
                        <a:pt x="5" y="11"/>
                      </a:lnTo>
                      <a:lnTo>
                        <a:pt x="2" y="10"/>
                      </a:lnTo>
                      <a:lnTo>
                        <a:pt x="0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2" name="Freeform 312">
                  <a:extLst>
                    <a:ext uri="{FF2B5EF4-FFF2-40B4-BE49-F238E27FC236}">
                      <a16:creationId xmlns:a16="http://schemas.microsoft.com/office/drawing/2014/main" id="{5A3D2290-5C56-42DF-A392-4B4A0F1DD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8" y="1345"/>
                  <a:ext cx="12" cy="14"/>
                </a:xfrm>
                <a:custGeom>
                  <a:avLst/>
                  <a:gdLst>
                    <a:gd name="T0" fmla="*/ 0 w 12"/>
                    <a:gd name="T1" fmla="*/ 7 h 14"/>
                    <a:gd name="T2" fmla="*/ 0 w 12"/>
                    <a:gd name="T3" fmla="*/ 7 h 14"/>
                    <a:gd name="T4" fmla="*/ 2 w 12"/>
                    <a:gd name="T5" fmla="*/ 4 h 14"/>
                    <a:gd name="T6" fmla="*/ 7 w 12"/>
                    <a:gd name="T7" fmla="*/ 0 h 14"/>
                    <a:gd name="T8" fmla="*/ 7 w 12"/>
                    <a:gd name="T9" fmla="*/ 0 h 14"/>
                    <a:gd name="T10" fmla="*/ 10 w 12"/>
                    <a:gd name="T11" fmla="*/ 4 h 14"/>
                    <a:gd name="T12" fmla="*/ 12 w 12"/>
                    <a:gd name="T13" fmla="*/ 7 h 14"/>
                    <a:gd name="T14" fmla="*/ 12 w 12"/>
                    <a:gd name="T15" fmla="*/ 7 h 14"/>
                    <a:gd name="T16" fmla="*/ 10 w 12"/>
                    <a:gd name="T17" fmla="*/ 12 h 14"/>
                    <a:gd name="T18" fmla="*/ 7 w 12"/>
                    <a:gd name="T19" fmla="*/ 14 h 14"/>
                    <a:gd name="T20" fmla="*/ 7 w 12"/>
                    <a:gd name="T21" fmla="*/ 14 h 14"/>
                    <a:gd name="T22" fmla="*/ 2 w 12"/>
                    <a:gd name="T23" fmla="*/ 12 h 14"/>
                    <a:gd name="T24" fmla="*/ 0 w 12"/>
                    <a:gd name="T25" fmla="*/ 7 h 14"/>
                    <a:gd name="T26" fmla="*/ 0 w 12"/>
                    <a:gd name="T27" fmla="*/ 7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4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" y="4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10" y="4"/>
                      </a:lnTo>
                      <a:lnTo>
                        <a:pt x="12" y="7"/>
                      </a:lnTo>
                      <a:lnTo>
                        <a:pt x="12" y="7"/>
                      </a:lnTo>
                      <a:lnTo>
                        <a:pt x="10" y="12"/>
                      </a:lnTo>
                      <a:lnTo>
                        <a:pt x="7" y="14"/>
                      </a:lnTo>
                      <a:lnTo>
                        <a:pt x="7" y="14"/>
                      </a:lnTo>
                      <a:lnTo>
                        <a:pt x="2" y="12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3" name="Freeform 313">
                  <a:extLst>
                    <a:ext uri="{FF2B5EF4-FFF2-40B4-BE49-F238E27FC236}">
                      <a16:creationId xmlns:a16="http://schemas.microsoft.com/office/drawing/2014/main" id="{5FCE4A57-52D9-424A-B87F-19412C6397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08" y="1352"/>
                  <a:ext cx="12" cy="12"/>
                </a:xfrm>
                <a:custGeom>
                  <a:avLst/>
                  <a:gdLst>
                    <a:gd name="T0" fmla="*/ 0 w 12"/>
                    <a:gd name="T1" fmla="*/ 7 h 12"/>
                    <a:gd name="T2" fmla="*/ 0 w 12"/>
                    <a:gd name="T3" fmla="*/ 7 h 12"/>
                    <a:gd name="T4" fmla="*/ 2 w 12"/>
                    <a:gd name="T5" fmla="*/ 2 h 12"/>
                    <a:gd name="T6" fmla="*/ 5 w 12"/>
                    <a:gd name="T7" fmla="*/ 0 h 12"/>
                    <a:gd name="T8" fmla="*/ 5 w 12"/>
                    <a:gd name="T9" fmla="*/ 0 h 12"/>
                    <a:gd name="T10" fmla="*/ 10 w 12"/>
                    <a:gd name="T11" fmla="*/ 2 h 12"/>
                    <a:gd name="T12" fmla="*/ 12 w 12"/>
                    <a:gd name="T13" fmla="*/ 7 h 12"/>
                    <a:gd name="T14" fmla="*/ 12 w 12"/>
                    <a:gd name="T15" fmla="*/ 7 h 12"/>
                    <a:gd name="T16" fmla="*/ 10 w 12"/>
                    <a:gd name="T17" fmla="*/ 10 h 12"/>
                    <a:gd name="T18" fmla="*/ 5 w 12"/>
                    <a:gd name="T19" fmla="*/ 12 h 12"/>
                    <a:gd name="T20" fmla="*/ 5 w 12"/>
                    <a:gd name="T21" fmla="*/ 12 h 12"/>
                    <a:gd name="T22" fmla="*/ 2 w 12"/>
                    <a:gd name="T23" fmla="*/ 10 h 12"/>
                    <a:gd name="T24" fmla="*/ 0 w 12"/>
                    <a:gd name="T25" fmla="*/ 7 h 12"/>
                    <a:gd name="T26" fmla="*/ 0 w 12"/>
                    <a:gd name="T2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10" y="2"/>
                      </a:lnTo>
                      <a:lnTo>
                        <a:pt x="12" y="7"/>
                      </a:lnTo>
                      <a:lnTo>
                        <a:pt x="12" y="7"/>
                      </a:lnTo>
                      <a:lnTo>
                        <a:pt x="10" y="10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2" y="1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4" name="Freeform 314">
                  <a:extLst>
                    <a:ext uri="{FF2B5EF4-FFF2-40B4-BE49-F238E27FC236}">
                      <a16:creationId xmlns:a16="http://schemas.microsoft.com/office/drawing/2014/main" id="{4E1831F7-206B-4A45-BE85-5DDBCFD00D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82" y="1486"/>
                  <a:ext cx="12" cy="12"/>
                </a:xfrm>
                <a:custGeom>
                  <a:avLst/>
                  <a:gdLst>
                    <a:gd name="T0" fmla="*/ 12 w 12"/>
                    <a:gd name="T1" fmla="*/ 6 h 12"/>
                    <a:gd name="T2" fmla="*/ 12 w 12"/>
                    <a:gd name="T3" fmla="*/ 6 h 12"/>
                    <a:gd name="T4" fmla="*/ 10 w 12"/>
                    <a:gd name="T5" fmla="*/ 2 h 12"/>
                    <a:gd name="T6" fmla="*/ 7 w 12"/>
                    <a:gd name="T7" fmla="*/ 0 h 12"/>
                    <a:gd name="T8" fmla="*/ 7 w 12"/>
                    <a:gd name="T9" fmla="*/ 0 h 12"/>
                    <a:gd name="T10" fmla="*/ 2 w 12"/>
                    <a:gd name="T11" fmla="*/ 2 h 12"/>
                    <a:gd name="T12" fmla="*/ 0 w 12"/>
                    <a:gd name="T13" fmla="*/ 6 h 12"/>
                    <a:gd name="T14" fmla="*/ 0 w 12"/>
                    <a:gd name="T15" fmla="*/ 6 h 12"/>
                    <a:gd name="T16" fmla="*/ 2 w 12"/>
                    <a:gd name="T17" fmla="*/ 11 h 12"/>
                    <a:gd name="T18" fmla="*/ 7 w 12"/>
                    <a:gd name="T19" fmla="*/ 12 h 12"/>
                    <a:gd name="T20" fmla="*/ 7 w 12"/>
                    <a:gd name="T21" fmla="*/ 12 h 12"/>
                    <a:gd name="T22" fmla="*/ 10 w 12"/>
                    <a:gd name="T23" fmla="*/ 11 h 12"/>
                    <a:gd name="T24" fmla="*/ 12 w 12"/>
                    <a:gd name="T25" fmla="*/ 6 h 12"/>
                    <a:gd name="T26" fmla="*/ 12 w 12"/>
                    <a:gd name="T27" fmla="*/ 6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12" y="6"/>
                      </a:moveTo>
                      <a:lnTo>
                        <a:pt x="12" y="6"/>
                      </a:lnTo>
                      <a:lnTo>
                        <a:pt x="10" y="2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2" y="11"/>
                      </a:lnTo>
                      <a:lnTo>
                        <a:pt x="7" y="12"/>
                      </a:lnTo>
                      <a:lnTo>
                        <a:pt x="7" y="12"/>
                      </a:lnTo>
                      <a:lnTo>
                        <a:pt x="10" y="11"/>
                      </a:lnTo>
                      <a:lnTo>
                        <a:pt x="12" y="6"/>
                      </a:lnTo>
                      <a:lnTo>
                        <a:pt x="12" y="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5" name="Freeform 315">
                  <a:extLst>
                    <a:ext uri="{FF2B5EF4-FFF2-40B4-BE49-F238E27FC236}">
                      <a16:creationId xmlns:a16="http://schemas.microsoft.com/office/drawing/2014/main" id="{351F79C0-8C9D-4C08-8EA8-C0DD3A698B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96" y="1460"/>
                  <a:ext cx="11" cy="11"/>
                </a:xfrm>
                <a:custGeom>
                  <a:avLst/>
                  <a:gdLst>
                    <a:gd name="T0" fmla="*/ 11 w 11"/>
                    <a:gd name="T1" fmla="*/ 5 h 11"/>
                    <a:gd name="T2" fmla="*/ 11 w 11"/>
                    <a:gd name="T3" fmla="*/ 5 h 11"/>
                    <a:gd name="T4" fmla="*/ 10 w 11"/>
                    <a:gd name="T5" fmla="*/ 1 h 11"/>
                    <a:gd name="T6" fmla="*/ 6 w 11"/>
                    <a:gd name="T7" fmla="*/ 0 h 11"/>
                    <a:gd name="T8" fmla="*/ 6 w 11"/>
                    <a:gd name="T9" fmla="*/ 0 h 11"/>
                    <a:gd name="T10" fmla="*/ 1 w 11"/>
                    <a:gd name="T11" fmla="*/ 1 h 11"/>
                    <a:gd name="T12" fmla="*/ 0 w 11"/>
                    <a:gd name="T13" fmla="*/ 5 h 11"/>
                    <a:gd name="T14" fmla="*/ 0 w 11"/>
                    <a:gd name="T15" fmla="*/ 5 h 11"/>
                    <a:gd name="T16" fmla="*/ 1 w 11"/>
                    <a:gd name="T17" fmla="*/ 10 h 11"/>
                    <a:gd name="T18" fmla="*/ 6 w 11"/>
                    <a:gd name="T19" fmla="*/ 11 h 11"/>
                    <a:gd name="T20" fmla="*/ 6 w 11"/>
                    <a:gd name="T21" fmla="*/ 11 h 11"/>
                    <a:gd name="T22" fmla="*/ 10 w 11"/>
                    <a:gd name="T23" fmla="*/ 10 h 11"/>
                    <a:gd name="T24" fmla="*/ 11 w 11"/>
                    <a:gd name="T25" fmla="*/ 5 h 11"/>
                    <a:gd name="T26" fmla="*/ 11 w 11"/>
                    <a:gd name="T27" fmla="*/ 5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11">
                      <a:moveTo>
                        <a:pt x="11" y="5"/>
                      </a:moveTo>
                      <a:lnTo>
                        <a:pt x="11" y="5"/>
                      </a:lnTo>
                      <a:lnTo>
                        <a:pt x="10" y="1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" y="1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1" y="10"/>
                      </a:lnTo>
                      <a:lnTo>
                        <a:pt x="6" y="11"/>
                      </a:lnTo>
                      <a:lnTo>
                        <a:pt x="6" y="11"/>
                      </a:lnTo>
                      <a:lnTo>
                        <a:pt x="10" y="10"/>
                      </a:lnTo>
                      <a:lnTo>
                        <a:pt x="11" y="5"/>
                      </a:lnTo>
                      <a:lnTo>
                        <a:pt x="11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6" name="Freeform 316">
                  <a:extLst>
                    <a:ext uri="{FF2B5EF4-FFF2-40B4-BE49-F238E27FC236}">
                      <a16:creationId xmlns:a16="http://schemas.microsoft.com/office/drawing/2014/main" id="{25239F75-1472-4720-A5E6-C028054118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91" y="1475"/>
                  <a:ext cx="11" cy="11"/>
                </a:xfrm>
                <a:custGeom>
                  <a:avLst/>
                  <a:gdLst>
                    <a:gd name="T0" fmla="*/ 11 w 11"/>
                    <a:gd name="T1" fmla="*/ 5 h 11"/>
                    <a:gd name="T2" fmla="*/ 11 w 11"/>
                    <a:gd name="T3" fmla="*/ 5 h 11"/>
                    <a:gd name="T4" fmla="*/ 10 w 11"/>
                    <a:gd name="T5" fmla="*/ 1 h 11"/>
                    <a:gd name="T6" fmla="*/ 5 w 11"/>
                    <a:gd name="T7" fmla="*/ 0 h 11"/>
                    <a:gd name="T8" fmla="*/ 5 w 11"/>
                    <a:gd name="T9" fmla="*/ 0 h 11"/>
                    <a:gd name="T10" fmla="*/ 1 w 11"/>
                    <a:gd name="T11" fmla="*/ 1 h 11"/>
                    <a:gd name="T12" fmla="*/ 0 w 11"/>
                    <a:gd name="T13" fmla="*/ 5 h 11"/>
                    <a:gd name="T14" fmla="*/ 0 w 11"/>
                    <a:gd name="T15" fmla="*/ 5 h 11"/>
                    <a:gd name="T16" fmla="*/ 1 w 11"/>
                    <a:gd name="T17" fmla="*/ 10 h 11"/>
                    <a:gd name="T18" fmla="*/ 5 w 11"/>
                    <a:gd name="T19" fmla="*/ 11 h 11"/>
                    <a:gd name="T20" fmla="*/ 5 w 11"/>
                    <a:gd name="T21" fmla="*/ 11 h 11"/>
                    <a:gd name="T22" fmla="*/ 10 w 11"/>
                    <a:gd name="T23" fmla="*/ 10 h 11"/>
                    <a:gd name="T24" fmla="*/ 11 w 11"/>
                    <a:gd name="T25" fmla="*/ 5 h 11"/>
                    <a:gd name="T26" fmla="*/ 11 w 11"/>
                    <a:gd name="T27" fmla="*/ 5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11">
                      <a:moveTo>
                        <a:pt x="11" y="5"/>
                      </a:moveTo>
                      <a:lnTo>
                        <a:pt x="11" y="5"/>
                      </a:lnTo>
                      <a:lnTo>
                        <a:pt x="10" y="1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1" y="1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1" y="10"/>
                      </a:lnTo>
                      <a:lnTo>
                        <a:pt x="5" y="11"/>
                      </a:lnTo>
                      <a:lnTo>
                        <a:pt x="5" y="11"/>
                      </a:lnTo>
                      <a:lnTo>
                        <a:pt x="10" y="10"/>
                      </a:lnTo>
                      <a:lnTo>
                        <a:pt x="11" y="5"/>
                      </a:lnTo>
                      <a:lnTo>
                        <a:pt x="11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7" name="Freeform 317">
                  <a:extLst>
                    <a:ext uri="{FF2B5EF4-FFF2-40B4-BE49-F238E27FC236}">
                      <a16:creationId xmlns:a16="http://schemas.microsoft.com/office/drawing/2014/main" id="{CAA0D49F-7408-4A3F-80AE-578600496A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99" y="1441"/>
                  <a:ext cx="12" cy="12"/>
                </a:xfrm>
                <a:custGeom>
                  <a:avLst/>
                  <a:gdLst>
                    <a:gd name="T0" fmla="*/ 12 w 12"/>
                    <a:gd name="T1" fmla="*/ 7 h 12"/>
                    <a:gd name="T2" fmla="*/ 12 w 12"/>
                    <a:gd name="T3" fmla="*/ 7 h 12"/>
                    <a:gd name="T4" fmla="*/ 10 w 12"/>
                    <a:gd name="T5" fmla="*/ 2 h 12"/>
                    <a:gd name="T6" fmla="*/ 5 w 12"/>
                    <a:gd name="T7" fmla="*/ 0 h 12"/>
                    <a:gd name="T8" fmla="*/ 5 w 12"/>
                    <a:gd name="T9" fmla="*/ 0 h 12"/>
                    <a:gd name="T10" fmla="*/ 2 w 12"/>
                    <a:gd name="T11" fmla="*/ 2 h 12"/>
                    <a:gd name="T12" fmla="*/ 0 w 12"/>
                    <a:gd name="T13" fmla="*/ 7 h 12"/>
                    <a:gd name="T14" fmla="*/ 0 w 12"/>
                    <a:gd name="T15" fmla="*/ 7 h 12"/>
                    <a:gd name="T16" fmla="*/ 2 w 12"/>
                    <a:gd name="T17" fmla="*/ 10 h 12"/>
                    <a:gd name="T18" fmla="*/ 5 w 12"/>
                    <a:gd name="T19" fmla="*/ 12 h 12"/>
                    <a:gd name="T20" fmla="*/ 5 w 12"/>
                    <a:gd name="T21" fmla="*/ 12 h 12"/>
                    <a:gd name="T22" fmla="*/ 10 w 12"/>
                    <a:gd name="T23" fmla="*/ 10 h 12"/>
                    <a:gd name="T24" fmla="*/ 12 w 12"/>
                    <a:gd name="T25" fmla="*/ 7 h 12"/>
                    <a:gd name="T26" fmla="*/ 12 w 12"/>
                    <a:gd name="T2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12" y="7"/>
                      </a:moveTo>
                      <a:lnTo>
                        <a:pt x="12" y="7"/>
                      </a:lnTo>
                      <a:lnTo>
                        <a:pt x="10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2" y="2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2" y="10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10" y="10"/>
                      </a:lnTo>
                      <a:lnTo>
                        <a:pt x="12" y="7"/>
                      </a:lnTo>
                      <a:lnTo>
                        <a:pt x="12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8" name="Freeform 318">
                  <a:extLst>
                    <a:ext uri="{FF2B5EF4-FFF2-40B4-BE49-F238E27FC236}">
                      <a16:creationId xmlns:a16="http://schemas.microsoft.com/office/drawing/2014/main" id="{7BC8D976-EE3E-4207-9893-529941ADCF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92" y="1424"/>
                  <a:ext cx="12" cy="14"/>
                </a:xfrm>
                <a:custGeom>
                  <a:avLst/>
                  <a:gdLst>
                    <a:gd name="T0" fmla="*/ 12 w 12"/>
                    <a:gd name="T1" fmla="*/ 7 h 14"/>
                    <a:gd name="T2" fmla="*/ 12 w 12"/>
                    <a:gd name="T3" fmla="*/ 7 h 14"/>
                    <a:gd name="T4" fmla="*/ 10 w 12"/>
                    <a:gd name="T5" fmla="*/ 4 h 14"/>
                    <a:gd name="T6" fmla="*/ 7 w 12"/>
                    <a:gd name="T7" fmla="*/ 0 h 14"/>
                    <a:gd name="T8" fmla="*/ 7 w 12"/>
                    <a:gd name="T9" fmla="*/ 0 h 14"/>
                    <a:gd name="T10" fmla="*/ 4 w 12"/>
                    <a:gd name="T11" fmla="*/ 4 h 14"/>
                    <a:gd name="T12" fmla="*/ 0 w 12"/>
                    <a:gd name="T13" fmla="*/ 7 h 14"/>
                    <a:gd name="T14" fmla="*/ 0 w 12"/>
                    <a:gd name="T15" fmla="*/ 7 h 14"/>
                    <a:gd name="T16" fmla="*/ 4 w 12"/>
                    <a:gd name="T17" fmla="*/ 12 h 14"/>
                    <a:gd name="T18" fmla="*/ 7 w 12"/>
                    <a:gd name="T19" fmla="*/ 14 h 14"/>
                    <a:gd name="T20" fmla="*/ 7 w 12"/>
                    <a:gd name="T21" fmla="*/ 14 h 14"/>
                    <a:gd name="T22" fmla="*/ 10 w 12"/>
                    <a:gd name="T23" fmla="*/ 12 h 14"/>
                    <a:gd name="T24" fmla="*/ 12 w 12"/>
                    <a:gd name="T25" fmla="*/ 7 h 14"/>
                    <a:gd name="T26" fmla="*/ 12 w 12"/>
                    <a:gd name="T27" fmla="*/ 7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4">
                      <a:moveTo>
                        <a:pt x="12" y="7"/>
                      </a:moveTo>
                      <a:lnTo>
                        <a:pt x="12" y="7"/>
                      </a:lnTo>
                      <a:lnTo>
                        <a:pt x="10" y="4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4" y="4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4" y="12"/>
                      </a:lnTo>
                      <a:lnTo>
                        <a:pt x="7" y="14"/>
                      </a:lnTo>
                      <a:lnTo>
                        <a:pt x="7" y="14"/>
                      </a:lnTo>
                      <a:lnTo>
                        <a:pt x="10" y="12"/>
                      </a:lnTo>
                      <a:lnTo>
                        <a:pt x="12" y="7"/>
                      </a:lnTo>
                      <a:lnTo>
                        <a:pt x="12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9" name="Freeform 319">
                  <a:extLst>
                    <a:ext uri="{FF2B5EF4-FFF2-40B4-BE49-F238E27FC236}">
                      <a16:creationId xmlns:a16="http://schemas.microsoft.com/office/drawing/2014/main" id="{93835FC8-8D67-489B-A570-7228055B31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84" y="1411"/>
                  <a:ext cx="12" cy="12"/>
                </a:xfrm>
                <a:custGeom>
                  <a:avLst/>
                  <a:gdLst>
                    <a:gd name="T0" fmla="*/ 12 w 12"/>
                    <a:gd name="T1" fmla="*/ 5 h 12"/>
                    <a:gd name="T2" fmla="*/ 12 w 12"/>
                    <a:gd name="T3" fmla="*/ 5 h 12"/>
                    <a:gd name="T4" fmla="*/ 10 w 12"/>
                    <a:gd name="T5" fmla="*/ 2 h 12"/>
                    <a:gd name="T6" fmla="*/ 7 w 12"/>
                    <a:gd name="T7" fmla="*/ 0 h 12"/>
                    <a:gd name="T8" fmla="*/ 7 w 12"/>
                    <a:gd name="T9" fmla="*/ 0 h 12"/>
                    <a:gd name="T10" fmla="*/ 2 w 12"/>
                    <a:gd name="T11" fmla="*/ 2 h 12"/>
                    <a:gd name="T12" fmla="*/ 0 w 12"/>
                    <a:gd name="T13" fmla="*/ 5 h 12"/>
                    <a:gd name="T14" fmla="*/ 0 w 12"/>
                    <a:gd name="T15" fmla="*/ 5 h 12"/>
                    <a:gd name="T16" fmla="*/ 2 w 12"/>
                    <a:gd name="T17" fmla="*/ 10 h 12"/>
                    <a:gd name="T18" fmla="*/ 7 w 12"/>
                    <a:gd name="T19" fmla="*/ 12 h 12"/>
                    <a:gd name="T20" fmla="*/ 7 w 12"/>
                    <a:gd name="T21" fmla="*/ 12 h 12"/>
                    <a:gd name="T22" fmla="*/ 10 w 12"/>
                    <a:gd name="T23" fmla="*/ 10 h 12"/>
                    <a:gd name="T24" fmla="*/ 12 w 12"/>
                    <a:gd name="T25" fmla="*/ 5 h 12"/>
                    <a:gd name="T26" fmla="*/ 12 w 12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12" y="5"/>
                      </a:moveTo>
                      <a:lnTo>
                        <a:pt x="12" y="5"/>
                      </a:lnTo>
                      <a:lnTo>
                        <a:pt x="10" y="2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" y="2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2" y="10"/>
                      </a:lnTo>
                      <a:lnTo>
                        <a:pt x="7" y="12"/>
                      </a:lnTo>
                      <a:lnTo>
                        <a:pt x="7" y="12"/>
                      </a:lnTo>
                      <a:lnTo>
                        <a:pt x="10" y="10"/>
                      </a:lnTo>
                      <a:lnTo>
                        <a:pt x="12" y="5"/>
                      </a:ln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0" name="Freeform 320">
                  <a:extLst>
                    <a:ext uri="{FF2B5EF4-FFF2-40B4-BE49-F238E27FC236}">
                      <a16:creationId xmlns:a16="http://schemas.microsoft.com/office/drawing/2014/main" id="{7909DDEC-A1AF-43BA-9827-5801E0D230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76" y="1397"/>
                  <a:ext cx="11" cy="12"/>
                </a:xfrm>
                <a:custGeom>
                  <a:avLst/>
                  <a:gdLst>
                    <a:gd name="T0" fmla="*/ 11 w 11"/>
                    <a:gd name="T1" fmla="*/ 5 h 12"/>
                    <a:gd name="T2" fmla="*/ 11 w 11"/>
                    <a:gd name="T3" fmla="*/ 5 h 12"/>
                    <a:gd name="T4" fmla="*/ 10 w 11"/>
                    <a:gd name="T5" fmla="*/ 2 h 12"/>
                    <a:gd name="T6" fmla="*/ 5 w 11"/>
                    <a:gd name="T7" fmla="*/ 0 h 12"/>
                    <a:gd name="T8" fmla="*/ 5 w 11"/>
                    <a:gd name="T9" fmla="*/ 0 h 12"/>
                    <a:gd name="T10" fmla="*/ 1 w 11"/>
                    <a:gd name="T11" fmla="*/ 2 h 12"/>
                    <a:gd name="T12" fmla="*/ 0 w 11"/>
                    <a:gd name="T13" fmla="*/ 5 h 12"/>
                    <a:gd name="T14" fmla="*/ 0 w 11"/>
                    <a:gd name="T15" fmla="*/ 5 h 12"/>
                    <a:gd name="T16" fmla="*/ 1 w 11"/>
                    <a:gd name="T17" fmla="*/ 11 h 12"/>
                    <a:gd name="T18" fmla="*/ 5 w 11"/>
                    <a:gd name="T19" fmla="*/ 12 h 12"/>
                    <a:gd name="T20" fmla="*/ 5 w 11"/>
                    <a:gd name="T21" fmla="*/ 12 h 12"/>
                    <a:gd name="T22" fmla="*/ 10 w 11"/>
                    <a:gd name="T23" fmla="*/ 11 h 12"/>
                    <a:gd name="T24" fmla="*/ 11 w 11"/>
                    <a:gd name="T25" fmla="*/ 5 h 12"/>
                    <a:gd name="T26" fmla="*/ 11 w 11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12">
                      <a:moveTo>
                        <a:pt x="11" y="5"/>
                      </a:moveTo>
                      <a:lnTo>
                        <a:pt x="11" y="5"/>
                      </a:lnTo>
                      <a:lnTo>
                        <a:pt x="10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1" y="2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1" y="11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10" y="11"/>
                      </a:lnTo>
                      <a:lnTo>
                        <a:pt x="11" y="5"/>
                      </a:lnTo>
                      <a:lnTo>
                        <a:pt x="11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1" name="Freeform 321">
                  <a:extLst>
                    <a:ext uri="{FF2B5EF4-FFF2-40B4-BE49-F238E27FC236}">
                      <a16:creationId xmlns:a16="http://schemas.microsoft.com/office/drawing/2014/main" id="{1F1FB1DB-504F-4A2C-874A-9E2660ECC7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59" y="1387"/>
                  <a:ext cx="12" cy="12"/>
                </a:xfrm>
                <a:custGeom>
                  <a:avLst/>
                  <a:gdLst>
                    <a:gd name="T0" fmla="*/ 12 w 12"/>
                    <a:gd name="T1" fmla="*/ 7 h 12"/>
                    <a:gd name="T2" fmla="*/ 12 w 12"/>
                    <a:gd name="T3" fmla="*/ 7 h 12"/>
                    <a:gd name="T4" fmla="*/ 10 w 12"/>
                    <a:gd name="T5" fmla="*/ 2 h 12"/>
                    <a:gd name="T6" fmla="*/ 6 w 12"/>
                    <a:gd name="T7" fmla="*/ 0 h 12"/>
                    <a:gd name="T8" fmla="*/ 6 w 12"/>
                    <a:gd name="T9" fmla="*/ 0 h 12"/>
                    <a:gd name="T10" fmla="*/ 1 w 12"/>
                    <a:gd name="T11" fmla="*/ 2 h 12"/>
                    <a:gd name="T12" fmla="*/ 0 w 12"/>
                    <a:gd name="T13" fmla="*/ 7 h 12"/>
                    <a:gd name="T14" fmla="*/ 0 w 12"/>
                    <a:gd name="T15" fmla="*/ 7 h 12"/>
                    <a:gd name="T16" fmla="*/ 1 w 12"/>
                    <a:gd name="T17" fmla="*/ 10 h 12"/>
                    <a:gd name="T18" fmla="*/ 6 w 12"/>
                    <a:gd name="T19" fmla="*/ 12 h 12"/>
                    <a:gd name="T20" fmla="*/ 6 w 12"/>
                    <a:gd name="T21" fmla="*/ 12 h 12"/>
                    <a:gd name="T22" fmla="*/ 10 w 12"/>
                    <a:gd name="T23" fmla="*/ 10 h 12"/>
                    <a:gd name="T24" fmla="*/ 12 w 12"/>
                    <a:gd name="T25" fmla="*/ 7 h 12"/>
                    <a:gd name="T26" fmla="*/ 12 w 12"/>
                    <a:gd name="T2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12" y="7"/>
                      </a:moveTo>
                      <a:lnTo>
                        <a:pt x="12" y="7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" y="2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1" y="10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10" y="10"/>
                      </a:lnTo>
                      <a:lnTo>
                        <a:pt x="12" y="7"/>
                      </a:lnTo>
                      <a:lnTo>
                        <a:pt x="12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2" name="Freeform 322">
                  <a:extLst>
                    <a:ext uri="{FF2B5EF4-FFF2-40B4-BE49-F238E27FC236}">
                      <a16:creationId xmlns:a16="http://schemas.microsoft.com/office/drawing/2014/main" id="{79D95785-8502-4771-8923-D8C0DA8CD4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45" y="1379"/>
                  <a:ext cx="12" cy="12"/>
                </a:xfrm>
                <a:custGeom>
                  <a:avLst/>
                  <a:gdLst>
                    <a:gd name="T0" fmla="*/ 12 w 12"/>
                    <a:gd name="T1" fmla="*/ 7 h 12"/>
                    <a:gd name="T2" fmla="*/ 12 w 12"/>
                    <a:gd name="T3" fmla="*/ 7 h 12"/>
                    <a:gd name="T4" fmla="*/ 10 w 12"/>
                    <a:gd name="T5" fmla="*/ 2 h 12"/>
                    <a:gd name="T6" fmla="*/ 5 w 12"/>
                    <a:gd name="T7" fmla="*/ 0 h 12"/>
                    <a:gd name="T8" fmla="*/ 5 w 12"/>
                    <a:gd name="T9" fmla="*/ 0 h 12"/>
                    <a:gd name="T10" fmla="*/ 2 w 12"/>
                    <a:gd name="T11" fmla="*/ 2 h 12"/>
                    <a:gd name="T12" fmla="*/ 0 w 12"/>
                    <a:gd name="T13" fmla="*/ 7 h 12"/>
                    <a:gd name="T14" fmla="*/ 0 w 12"/>
                    <a:gd name="T15" fmla="*/ 7 h 12"/>
                    <a:gd name="T16" fmla="*/ 2 w 12"/>
                    <a:gd name="T17" fmla="*/ 10 h 12"/>
                    <a:gd name="T18" fmla="*/ 5 w 12"/>
                    <a:gd name="T19" fmla="*/ 12 h 12"/>
                    <a:gd name="T20" fmla="*/ 5 w 12"/>
                    <a:gd name="T21" fmla="*/ 12 h 12"/>
                    <a:gd name="T22" fmla="*/ 10 w 12"/>
                    <a:gd name="T23" fmla="*/ 10 h 12"/>
                    <a:gd name="T24" fmla="*/ 12 w 12"/>
                    <a:gd name="T25" fmla="*/ 7 h 12"/>
                    <a:gd name="T26" fmla="*/ 12 w 12"/>
                    <a:gd name="T2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12" y="7"/>
                      </a:moveTo>
                      <a:lnTo>
                        <a:pt x="12" y="7"/>
                      </a:lnTo>
                      <a:lnTo>
                        <a:pt x="10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2" y="2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2" y="10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10" y="10"/>
                      </a:lnTo>
                      <a:lnTo>
                        <a:pt x="12" y="7"/>
                      </a:lnTo>
                      <a:lnTo>
                        <a:pt x="12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3" name="Freeform 323">
                  <a:extLst>
                    <a:ext uri="{FF2B5EF4-FFF2-40B4-BE49-F238E27FC236}">
                      <a16:creationId xmlns:a16="http://schemas.microsoft.com/office/drawing/2014/main" id="{AAC3A66A-BB37-460F-9AFD-4C7732230E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27" y="1372"/>
                  <a:ext cx="12" cy="12"/>
                </a:xfrm>
                <a:custGeom>
                  <a:avLst/>
                  <a:gdLst>
                    <a:gd name="T0" fmla="*/ 12 w 12"/>
                    <a:gd name="T1" fmla="*/ 5 h 12"/>
                    <a:gd name="T2" fmla="*/ 12 w 12"/>
                    <a:gd name="T3" fmla="*/ 5 h 12"/>
                    <a:gd name="T4" fmla="*/ 10 w 12"/>
                    <a:gd name="T5" fmla="*/ 2 h 12"/>
                    <a:gd name="T6" fmla="*/ 7 w 12"/>
                    <a:gd name="T7" fmla="*/ 0 h 12"/>
                    <a:gd name="T8" fmla="*/ 7 w 12"/>
                    <a:gd name="T9" fmla="*/ 0 h 12"/>
                    <a:gd name="T10" fmla="*/ 1 w 12"/>
                    <a:gd name="T11" fmla="*/ 2 h 12"/>
                    <a:gd name="T12" fmla="*/ 0 w 12"/>
                    <a:gd name="T13" fmla="*/ 5 h 12"/>
                    <a:gd name="T14" fmla="*/ 0 w 12"/>
                    <a:gd name="T15" fmla="*/ 5 h 12"/>
                    <a:gd name="T16" fmla="*/ 1 w 12"/>
                    <a:gd name="T17" fmla="*/ 10 h 12"/>
                    <a:gd name="T18" fmla="*/ 7 w 12"/>
                    <a:gd name="T19" fmla="*/ 12 h 12"/>
                    <a:gd name="T20" fmla="*/ 7 w 12"/>
                    <a:gd name="T21" fmla="*/ 12 h 12"/>
                    <a:gd name="T22" fmla="*/ 10 w 12"/>
                    <a:gd name="T23" fmla="*/ 10 h 12"/>
                    <a:gd name="T24" fmla="*/ 12 w 12"/>
                    <a:gd name="T25" fmla="*/ 5 h 12"/>
                    <a:gd name="T26" fmla="*/ 12 w 12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12" y="5"/>
                      </a:moveTo>
                      <a:lnTo>
                        <a:pt x="12" y="5"/>
                      </a:lnTo>
                      <a:lnTo>
                        <a:pt x="10" y="2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1" y="2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1" y="10"/>
                      </a:lnTo>
                      <a:lnTo>
                        <a:pt x="7" y="12"/>
                      </a:lnTo>
                      <a:lnTo>
                        <a:pt x="7" y="12"/>
                      </a:lnTo>
                      <a:lnTo>
                        <a:pt x="10" y="10"/>
                      </a:lnTo>
                      <a:lnTo>
                        <a:pt x="12" y="5"/>
                      </a:ln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4" name="Freeform 324">
                  <a:extLst>
                    <a:ext uri="{FF2B5EF4-FFF2-40B4-BE49-F238E27FC236}">
                      <a16:creationId xmlns:a16="http://schemas.microsoft.com/office/drawing/2014/main" id="{474A89CD-F6E5-445B-A642-AB4705AF4A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0" y="1369"/>
                  <a:ext cx="12" cy="12"/>
                </a:xfrm>
                <a:custGeom>
                  <a:avLst/>
                  <a:gdLst>
                    <a:gd name="T0" fmla="*/ 12 w 12"/>
                    <a:gd name="T1" fmla="*/ 5 h 12"/>
                    <a:gd name="T2" fmla="*/ 12 w 12"/>
                    <a:gd name="T3" fmla="*/ 5 h 12"/>
                    <a:gd name="T4" fmla="*/ 10 w 12"/>
                    <a:gd name="T5" fmla="*/ 2 h 12"/>
                    <a:gd name="T6" fmla="*/ 7 w 12"/>
                    <a:gd name="T7" fmla="*/ 0 h 12"/>
                    <a:gd name="T8" fmla="*/ 7 w 12"/>
                    <a:gd name="T9" fmla="*/ 0 h 12"/>
                    <a:gd name="T10" fmla="*/ 2 w 12"/>
                    <a:gd name="T11" fmla="*/ 2 h 12"/>
                    <a:gd name="T12" fmla="*/ 0 w 12"/>
                    <a:gd name="T13" fmla="*/ 5 h 12"/>
                    <a:gd name="T14" fmla="*/ 0 w 12"/>
                    <a:gd name="T15" fmla="*/ 5 h 12"/>
                    <a:gd name="T16" fmla="*/ 2 w 12"/>
                    <a:gd name="T17" fmla="*/ 10 h 12"/>
                    <a:gd name="T18" fmla="*/ 7 w 12"/>
                    <a:gd name="T19" fmla="*/ 12 h 12"/>
                    <a:gd name="T20" fmla="*/ 7 w 12"/>
                    <a:gd name="T21" fmla="*/ 12 h 12"/>
                    <a:gd name="T22" fmla="*/ 10 w 12"/>
                    <a:gd name="T23" fmla="*/ 10 h 12"/>
                    <a:gd name="T24" fmla="*/ 12 w 12"/>
                    <a:gd name="T25" fmla="*/ 5 h 12"/>
                    <a:gd name="T26" fmla="*/ 12 w 12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12" y="5"/>
                      </a:moveTo>
                      <a:lnTo>
                        <a:pt x="12" y="5"/>
                      </a:lnTo>
                      <a:lnTo>
                        <a:pt x="10" y="2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" y="2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2" y="10"/>
                      </a:lnTo>
                      <a:lnTo>
                        <a:pt x="7" y="12"/>
                      </a:lnTo>
                      <a:lnTo>
                        <a:pt x="7" y="12"/>
                      </a:lnTo>
                      <a:lnTo>
                        <a:pt x="10" y="10"/>
                      </a:lnTo>
                      <a:lnTo>
                        <a:pt x="12" y="5"/>
                      </a:ln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5" name="Freeform 325">
                  <a:extLst>
                    <a:ext uri="{FF2B5EF4-FFF2-40B4-BE49-F238E27FC236}">
                      <a16:creationId xmlns:a16="http://schemas.microsoft.com/office/drawing/2014/main" id="{BFE49968-8AFD-4730-82E7-CB41298CB1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93" y="1369"/>
                  <a:ext cx="12" cy="12"/>
                </a:xfrm>
                <a:custGeom>
                  <a:avLst/>
                  <a:gdLst>
                    <a:gd name="T0" fmla="*/ 12 w 12"/>
                    <a:gd name="T1" fmla="*/ 5 h 12"/>
                    <a:gd name="T2" fmla="*/ 12 w 12"/>
                    <a:gd name="T3" fmla="*/ 5 h 12"/>
                    <a:gd name="T4" fmla="*/ 10 w 12"/>
                    <a:gd name="T5" fmla="*/ 2 h 12"/>
                    <a:gd name="T6" fmla="*/ 5 w 12"/>
                    <a:gd name="T7" fmla="*/ 0 h 12"/>
                    <a:gd name="T8" fmla="*/ 5 w 12"/>
                    <a:gd name="T9" fmla="*/ 0 h 12"/>
                    <a:gd name="T10" fmla="*/ 2 w 12"/>
                    <a:gd name="T11" fmla="*/ 2 h 12"/>
                    <a:gd name="T12" fmla="*/ 0 w 12"/>
                    <a:gd name="T13" fmla="*/ 5 h 12"/>
                    <a:gd name="T14" fmla="*/ 0 w 12"/>
                    <a:gd name="T15" fmla="*/ 5 h 12"/>
                    <a:gd name="T16" fmla="*/ 2 w 12"/>
                    <a:gd name="T17" fmla="*/ 10 h 12"/>
                    <a:gd name="T18" fmla="*/ 5 w 12"/>
                    <a:gd name="T19" fmla="*/ 12 h 12"/>
                    <a:gd name="T20" fmla="*/ 5 w 12"/>
                    <a:gd name="T21" fmla="*/ 12 h 12"/>
                    <a:gd name="T22" fmla="*/ 10 w 12"/>
                    <a:gd name="T23" fmla="*/ 10 h 12"/>
                    <a:gd name="T24" fmla="*/ 12 w 12"/>
                    <a:gd name="T25" fmla="*/ 5 h 12"/>
                    <a:gd name="T26" fmla="*/ 12 w 12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12" y="5"/>
                      </a:moveTo>
                      <a:lnTo>
                        <a:pt x="12" y="5"/>
                      </a:lnTo>
                      <a:lnTo>
                        <a:pt x="10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2" y="2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2" y="10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10" y="10"/>
                      </a:lnTo>
                      <a:lnTo>
                        <a:pt x="12" y="5"/>
                      </a:ln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6" name="Freeform 326">
                  <a:extLst>
                    <a:ext uri="{FF2B5EF4-FFF2-40B4-BE49-F238E27FC236}">
                      <a16:creationId xmlns:a16="http://schemas.microsoft.com/office/drawing/2014/main" id="{DB0A2C76-201B-4D99-B40F-030F531A51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75" y="1369"/>
                  <a:ext cx="11" cy="12"/>
                </a:xfrm>
                <a:custGeom>
                  <a:avLst/>
                  <a:gdLst>
                    <a:gd name="T0" fmla="*/ 11 w 11"/>
                    <a:gd name="T1" fmla="*/ 5 h 12"/>
                    <a:gd name="T2" fmla="*/ 11 w 11"/>
                    <a:gd name="T3" fmla="*/ 5 h 12"/>
                    <a:gd name="T4" fmla="*/ 10 w 11"/>
                    <a:gd name="T5" fmla="*/ 2 h 12"/>
                    <a:gd name="T6" fmla="*/ 6 w 11"/>
                    <a:gd name="T7" fmla="*/ 0 h 12"/>
                    <a:gd name="T8" fmla="*/ 6 w 11"/>
                    <a:gd name="T9" fmla="*/ 0 h 12"/>
                    <a:gd name="T10" fmla="*/ 1 w 11"/>
                    <a:gd name="T11" fmla="*/ 2 h 12"/>
                    <a:gd name="T12" fmla="*/ 0 w 11"/>
                    <a:gd name="T13" fmla="*/ 5 h 12"/>
                    <a:gd name="T14" fmla="*/ 0 w 11"/>
                    <a:gd name="T15" fmla="*/ 5 h 12"/>
                    <a:gd name="T16" fmla="*/ 1 w 11"/>
                    <a:gd name="T17" fmla="*/ 10 h 12"/>
                    <a:gd name="T18" fmla="*/ 6 w 11"/>
                    <a:gd name="T19" fmla="*/ 12 h 12"/>
                    <a:gd name="T20" fmla="*/ 6 w 11"/>
                    <a:gd name="T21" fmla="*/ 12 h 12"/>
                    <a:gd name="T22" fmla="*/ 10 w 11"/>
                    <a:gd name="T23" fmla="*/ 10 h 12"/>
                    <a:gd name="T24" fmla="*/ 11 w 11"/>
                    <a:gd name="T25" fmla="*/ 5 h 12"/>
                    <a:gd name="T26" fmla="*/ 11 w 11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12">
                      <a:moveTo>
                        <a:pt x="11" y="5"/>
                      </a:moveTo>
                      <a:lnTo>
                        <a:pt x="11" y="5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" y="2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1" y="10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10" y="10"/>
                      </a:lnTo>
                      <a:lnTo>
                        <a:pt x="11" y="5"/>
                      </a:lnTo>
                      <a:lnTo>
                        <a:pt x="11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7" name="Freeform 327">
                  <a:extLst>
                    <a:ext uri="{FF2B5EF4-FFF2-40B4-BE49-F238E27FC236}">
                      <a16:creationId xmlns:a16="http://schemas.microsoft.com/office/drawing/2014/main" id="{789AF3DE-2175-4838-A97B-72CB07F18C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56" y="1444"/>
                  <a:ext cx="12" cy="12"/>
                </a:xfrm>
                <a:custGeom>
                  <a:avLst/>
                  <a:gdLst>
                    <a:gd name="T0" fmla="*/ 12 w 12"/>
                    <a:gd name="T1" fmla="*/ 7 h 12"/>
                    <a:gd name="T2" fmla="*/ 12 w 12"/>
                    <a:gd name="T3" fmla="*/ 7 h 12"/>
                    <a:gd name="T4" fmla="*/ 10 w 12"/>
                    <a:gd name="T5" fmla="*/ 2 h 12"/>
                    <a:gd name="T6" fmla="*/ 7 w 12"/>
                    <a:gd name="T7" fmla="*/ 0 h 12"/>
                    <a:gd name="T8" fmla="*/ 7 w 12"/>
                    <a:gd name="T9" fmla="*/ 0 h 12"/>
                    <a:gd name="T10" fmla="*/ 2 w 12"/>
                    <a:gd name="T11" fmla="*/ 2 h 12"/>
                    <a:gd name="T12" fmla="*/ 0 w 12"/>
                    <a:gd name="T13" fmla="*/ 7 h 12"/>
                    <a:gd name="T14" fmla="*/ 0 w 12"/>
                    <a:gd name="T15" fmla="*/ 7 h 12"/>
                    <a:gd name="T16" fmla="*/ 2 w 12"/>
                    <a:gd name="T17" fmla="*/ 11 h 12"/>
                    <a:gd name="T18" fmla="*/ 7 w 12"/>
                    <a:gd name="T19" fmla="*/ 12 h 12"/>
                    <a:gd name="T20" fmla="*/ 7 w 12"/>
                    <a:gd name="T21" fmla="*/ 12 h 12"/>
                    <a:gd name="T22" fmla="*/ 10 w 12"/>
                    <a:gd name="T23" fmla="*/ 11 h 12"/>
                    <a:gd name="T24" fmla="*/ 12 w 12"/>
                    <a:gd name="T25" fmla="*/ 7 h 12"/>
                    <a:gd name="T26" fmla="*/ 12 w 12"/>
                    <a:gd name="T2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12" y="7"/>
                      </a:moveTo>
                      <a:lnTo>
                        <a:pt x="12" y="7"/>
                      </a:lnTo>
                      <a:lnTo>
                        <a:pt x="10" y="2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" y="2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2" y="11"/>
                      </a:lnTo>
                      <a:lnTo>
                        <a:pt x="7" y="12"/>
                      </a:lnTo>
                      <a:lnTo>
                        <a:pt x="7" y="12"/>
                      </a:lnTo>
                      <a:lnTo>
                        <a:pt x="10" y="11"/>
                      </a:lnTo>
                      <a:lnTo>
                        <a:pt x="12" y="7"/>
                      </a:lnTo>
                      <a:lnTo>
                        <a:pt x="12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8" name="Freeform 328">
                  <a:extLst>
                    <a:ext uri="{FF2B5EF4-FFF2-40B4-BE49-F238E27FC236}">
                      <a16:creationId xmlns:a16="http://schemas.microsoft.com/office/drawing/2014/main" id="{4DC7A6AF-973D-471E-965E-9A4EC28C39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71" y="1401"/>
                  <a:ext cx="12" cy="12"/>
                </a:xfrm>
                <a:custGeom>
                  <a:avLst/>
                  <a:gdLst>
                    <a:gd name="T0" fmla="*/ 12 w 12"/>
                    <a:gd name="T1" fmla="*/ 7 h 12"/>
                    <a:gd name="T2" fmla="*/ 12 w 12"/>
                    <a:gd name="T3" fmla="*/ 7 h 12"/>
                    <a:gd name="T4" fmla="*/ 10 w 12"/>
                    <a:gd name="T5" fmla="*/ 1 h 12"/>
                    <a:gd name="T6" fmla="*/ 5 w 12"/>
                    <a:gd name="T7" fmla="*/ 0 h 12"/>
                    <a:gd name="T8" fmla="*/ 5 w 12"/>
                    <a:gd name="T9" fmla="*/ 0 h 12"/>
                    <a:gd name="T10" fmla="*/ 2 w 12"/>
                    <a:gd name="T11" fmla="*/ 1 h 12"/>
                    <a:gd name="T12" fmla="*/ 0 w 12"/>
                    <a:gd name="T13" fmla="*/ 7 h 12"/>
                    <a:gd name="T14" fmla="*/ 0 w 12"/>
                    <a:gd name="T15" fmla="*/ 7 h 12"/>
                    <a:gd name="T16" fmla="*/ 2 w 12"/>
                    <a:gd name="T17" fmla="*/ 10 h 12"/>
                    <a:gd name="T18" fmla="*/ 5 w 12"/>
                    <a:gd name="T19" fmla="*/ 12 h 12"/>
                    <a:gd name="T20" fmla="*/ 5 w 12"/>
                    <a:gd name="T21" fmla="*/ 12 h 12"/>
                    <a:gd name="T22" fmla="*/ 10 w 12"/>
                    <a:gd name="T23" fmla="*/ 10 h 12"/>
                    <a:gd name="T24" fmla="*/ 12 w 12"/>
                    <a:gd name="T25" fmla="*/ 7 h 12"/>
                    <a:gd name="T26" fmla="*/ 12 w 12"/>
                    <a:gd name="T2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12" y="7"/>
                      </a:moveTo>
                      <a:lnTo>
                        <a:pt x="12" y="7"/>
                      </a:lnTo>
                      <a:lnTo>
                        <a:pt x="10" y="1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2" y="1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2" y="10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10" y="10"/>
                      </a:lnTo>
                      <a:lnTo>
                        <a:pt x="12" y="7"/>
                      </a:lnTo>
                      <a:lnTo>
                        <a:pt x="12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9" name="Freeform 329">
                  <a:extLst>
                    <a:ext uri="{FF2B5EF4-FFF2-40B4-BE49-F238E27FC236}">
                      <a16:creationId xmlns:a16="http://schemas.microsoft.com/office/drawing/2014/main" id="{FD746253-8BE7-489B-8D53-5E292B0919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73" y="1418"/>
                  <a:ext cx="12" cy="11"/>
                </a:xfrm>
                <a:custGeom>
                  <a:avLst/>
                  <a:gdLst>
                    <a:gd name="T0" fmla="*/ 12 w 12"/>
                    <a:gd name="T1" fmla="*/ 6 h 11"/>
                    <a:gd name="T2" fmla="*/ 12 w 12"/>
                    <a:gd name="T3" fmla="*/ 6 h 11"/>
                    <a:gd name="T4" fmla="*/ 10 w 12"/>
                    <a:gd name="T5" fmla="*/ 1 h 11"/>
                    <a:gd name="T6" fmla="*/ 5 w 12"/>
                    <a:gd name="T7" fmla="*/ 0 h 11"/>
                    <a:gd name="T8" fmla="*/ 5 w 12"/>
                    <a:gd name="T9" fmla="*/ 0 h 11"/>
                    <a:gd name="T10" fmla="*/ 2 w 12"/>
                    <a:gd name="T11" fmla="*/ 1 h 11"/>
                    <a:gd name="T12" fmla="*/ 0 w 12"/>
                    <a:gd name="T13" fmla="*/ 6 h 11"/>
                    <a:gd name="T14" fmla="*/ 0 w 12"/>
                    <a:gd name="T15" fmla="*/ 6 h 11"/>
                    <a:gd name="T16" fmla="*/ 2 w 12"/>
                    <a:gd name="T17" fmla="*/ 10 h 11"/>
                    <a:gd name="T18" fmla="*/ 5 w 12"/>
                    <a:gd name="T19" fmla="*/ 11 h 11"/>
                    <a:gd name="T20" fmla="*/ 5 w 12"/>
                    <a:gd name="T21" fmla="*/ 11 h 11"/>
                    <a:gd name="T22" fmla="*/ 10 w 12"/>
                    <a:gd name="T23" fmla="*/ 10 h 11"/>
                    <a:gd name="T24" fmla="*/ 12 w 12"/>
                    <a:gd name="T25" fmla="*/ 6 h 11"/>
                    <a:gd name="T26" fmla="*/ 12 w 12"/>
                    <a:gd name="T27" fmla="*/ 6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1">
                      <a:moveTo>
                        <a:pt x="12" y="6"/>
                      </a:moveTo>
                      <a:lnTo>
                        <a:pt x="12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2" y="1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2" y="10"/>
                      </a:lnTo>
                      <a:lnTo>
                        <a:pt x="5" y="11"/>
                      </a:lnTo>
                      <a:lnTo>
                        <a:pt x="5" y="11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2" y="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0" name="Freeform 330">
                  <a:extLst>
                    <a:ext uri="{FF2B5EF4-FFF2-40B4-BE49-F238E27FC236}">
                      <a16:creationId xmlns:a16="http://schemas.microsoft.com/office/drawing/2014/main" id="{9A22531E-18E2-42A3-BEC7-51774BEA5B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3" y="1433"/>
                  <a:ext cx="12" cy="11"/>
                </a:xfrm>
                <a:custGeom>
                  <a:avLst/>
                  <a:gdLst>
                    <a:gd name="T0" fmla="*/ 12 w 12"/>
                    <a:gd name="T1" fmla="*/ 5 h 11"/>
                    <a:gd name="T2" fmla="*/ 12 w 12"/>
                    <a:gd name="T3" fmla="*/ 5 h 11"/>
                    <a:gd name="T4" fmla="*/ 10 w 12"/>
                    <a:gd name="T5" fmla="*/ 1 h 11"/>
                    <a:gd name="T6" fmla="*/ 7 w 12"/>
                    <a:gd name="T7" fmla="*/ 0 h 11"/>
                    <a:gd name="T8" fmla="*/ 7 w 12"/>
                    <a:gd name="T9" fmla="*/ 0 h 11"/>
                    <a:gd name="T10" fmla="*/ 2 w 12"/>
                    <a:gd name="T11" fmla="*/ 1 h 11"/>
                    <a:gd name="T12" fmla="*/ 0 w 12"/>
                    <a:gd name="T13" fmla="*/ 5 h 11"/>
                    <a:gd name="T14" fmla="*/ 0 w 12"/>
                    <a:gd name="T15" fmla="*/ 5 h 11"/>
                    <a:gd name="T16" fmla="*/ 2 w 12"/>
                    <a:gd name="T17" fmla="*/ 10 h 11"/>
                    <a:gd name="T18" fmla="*/ 7 w 12"/>
                    <a:gd name="T19" fmla="*/ 11 h 11"/>
                    <a:gd name="T20" fmla="*/ 7 w 12"/>
                    <a:gd name="T21" fmla="*/ 11 h 11"/>
                    <a:gd name="T22" fmla="*/ 10 w 12"/>
                    <a:gd name="T23" fmla="*/ 10 h 11"/>
                    <a:gd name="T24" fmla="*/ 12 w 12"/>
                    <a:gd name="T25" fmla="*/ 5 h 11"/>
                    <a:gd name="T26" fmla="*/ 12 w 12"/>
                    <a:gd name="T27" fmla="*/ 5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1">
                      <a:moveTo>
                        <a:pt x="12" y="5"/>
                      </a:moveTo>
                      <a:lnTo>
                        <a:pt x="12" y="5"/>
                      </a:lnTo>
                      <a:lnTo>
                        <a:pt x="10" y="1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" y="1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2" y="10"/>
                      </a:lnTo>
                      <a:lnTo>
                        <a:pt x="7" y="11"/>
                      </a:lnTo>
                      <a:lnTo>
                        <a:pt x="7" y="11"/>
                      </a:lnTo>
                      <a:lnTo>
                        <a:pt x="10" y="10"/>
                      </a:lnTo>
                      <a:lnTo>
                        <a:pt x="12" y="5"/>
                      </a:ln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1" name="Freeform 331">
                  <a:extLst>
                    <a:ext uri="{FF2B5EF4-FFF2-40B4-BE49-F238E27FC236}">
                      <a16:creationId xmlns:a16="http://schemas.microsoft.com/office/drawing/2014/main" id="{17BC397F-CBB2-43D0-8B12-4B8D21BC66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6" y="1384"/>
                  <a:ext cx="12" cy="12"/>
                </a:xfrm>
                <a:custGeom>
                  <a:avLst/>
                  <a:gdLst>
                    <a:gd name="T0" fmla="*/ 12 w 12"/>
                    <a:gd name="T1" fmla="*/ 5 h 12"/>
                    <a:gd name="T2" fmla="*/ 12 w 12"/>
                    <a:gd name="T3" fmla="*/ 5 h 12"/>
                    <a:gd name="T4" fmla="*/ 10 w 12"/>
                    <a:gd name="T5" fmla="*/ 2 h 12"/>
                    <a:gd name="T6" fmla="*/ 7 w 12"/>
                    <a:gd name="T7" fmla="*/ 0 h 12"/>
                    <a:gd name="T8" fmla="*/ 7 w 12"/>
                    <a:gd name="T9" fmla="*/ 0 h 12"/>
                    <a:gd name="T10" fmla="*/ 2 w 12"/>
                    <a:gd name="T11" fmla="*/ 2 h 12"/>
                    <a:gd name="T12" fmla="*/ 0 w 12"/>
                    <a:gd name="T13" fmla="*/ 5 h 12"/>
                    <a:gd name="T14" fmla="*/ 0 w 12"/>
                    <a:gd name="T15" fmla="*/ 5 h 12"/>
                    <a:gd name="T16" fmla="*/ 2 w 12"/>
                    <a:gd name="T17" fmla="*/ 10 h 12"/>
                    <a:gd name="T18" fmla="*/ 7 w 12"/>
                    <a:gd name="T19" fmla="*/ 12 h 12"/>
                    <a:gd name="T20" fmla="*/ 7 w 12"/>
                    <a:gd name="T21" fmla="*/ 12 h 12"/>
                    <a:gd name="T22" fmla="*/ 10 w 12"/>
                    <a:gd name="T23" fmla="*/ 10 h 12"/>
                    <a:gd name="T24" fmla="*/ 12 w 12"/>
                    <a:gd name="T25" fmla="*/ 5 h 12"/>
                    <a:gd name="T26" fmla="*/ 12 w 12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12" y="5"/>
                      </a:moveTo>
                      <a:lnTo>
                        <a:pt x="12" y="5"/>
                      </a:lnTo>
                      <a:lnTo>
                        <a:pt x="10" y="2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" y="2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2" y="10"/>
                      </a:lnTo>
                      <a:lnTo>
                        <a:pt x="7" y="12"/>
                      </a:lnTo>
                      <a:lnTo>
                        <a:pt x="7" y="12"/>
                      </a:lnTo>
                      <a:lnTo>
                        <a:pt x="10" y="10"/>
                      </a:lnTo>
                      <a:lnTo>
                        <a:pt x="12" y="5"/>
                      </a:ln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2" name="Freeform 332">
                  <a:extLst>
                    <a:ext uri="{FF2B5EF4-FFF2-40B4-BE49-F238E27FC236}">
                      <a16:creationId xmlns:a16="http://schemas.microsoft.com/office/drawing/2014/main" id="{283C659A-FB80-4191-8FF3-E6002ACD3E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0" y="1369"/>
                  <a:ext cx="11" cy="12"/>
                </a:xfrm>
                <a:custGeom>
                  <a:avLst/>
                  <a:gdLst>
                    <a:gd name="T0" fmla="*/ 11 w 11"/>
                    <a:gd name="T1" fmla="*/ 5 h 12"/>
                    <a:gd name="T2" fmla="*/ 11 w 11"/>
                    <a:gd name="T3" fmla="*/ 5 h 12"/>
                    <a:gd name="T4" fmla="*/ 10 w 11"/>
                    <a:gd name="T5" fmla="*/ 2 h 12"/>
                    <a:gd name="T6" fmla="*/ 5 w 11"/>
                    <a:gd name="T7" fmla="*/ 0 h 12"/>
                    <a:gd name="T8" fmla="*/ 5 w 11"/>
                    <a:gd name="T9" fmla="*/ 0 h 12"/>
                    <a:gd name="T10" fmla="*/ 1 w 11"/>
                    <a:gd name="T11" fmla="*/ 2 h 12"/>
                    <a:gd name="T12" fmla="*/ 0 w 11"/>
                    <a:gd name="T13" fmla="*/ 5 h 12"/>
                    <a:gd name="T14" fmla="*/ 0 w 11"/>
                    <a:gd name="T15" fmla="*/ 5 h 12"/>
                    <a:gd name="T16" fmla="*/ 1 w 11"/>
                    <a:gd name="T17" fmla="*/ 10 h 12"/>
                    <a:gd name="T18" fmla="*/ 5 w 11"/>
                    <a:gd name="T19" fmla="*/ 12 h 12"/>
                    <a:gd name="T20" fmla="*/ 5 w 11"/>
                    <a:gd name="T21" fmla="*/ 12 h 12"/>
                    <a:gd name="T22" fmla="*/ 10 w 11"/>
                    <a:gd name="T23" fmla="*/ 10 h 12"/>
                    <a:gd name="T24" fmla="*/ 11 w 11"/>
                    <a:gd name="T25" fmla="*/ 5 h 12"/>
                    <a:gd name="T26" fmla="*/ 11 w 11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12">
                      <a:moveTo>
                        <a:pt x="11" y="5"/>
                      </a:moveTo>
                      <a:lnTo>
                        <a:pt x="11" y="5"/>
                      </a:lnTo>
                      <a:lnTo>
                        <a:pt x="10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1" y="2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1" y="10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10" y="10"/>
                      </a:lnTo>
                      <a:lnTo>
                        <a:pt x="11" y="5"/>
                      </a:lnTo>
                      <a:lnTo>
                        <a:pt x="11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3" name="Freeform 333">
                  <a:extLst>
                    <a:ext uri="{FF2B5EF4-FFF2-40B4-BE49-F238E27FC236}">
                      <a16:creationId xmlns:a16="http://schemas.microsoft.com/office/drawing/2014/main" id="{08F9F99C-037A-409E-B914-6480692B0E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48" y="1359"/>
                  <a:ext cx="12" cy="12"/>
                </a:xfrm>
                <a:custGeom>
                  <a:avLst/>
                  <a:gdLst>
                    <a:gd name="T0" fmla="*/ 12 w 12"/>
                    <a:gd name="T1" fmla="*/ 5 h 12"/>
                    <a:gd name="T2" fmla="*/ 12 w 12"/>
                    <a:gd name="T3" fmla="*/ 5 h 12"/>
                    <a:gd name="T4" fmla="*/ 10 w 12"/>
                    <a:gd name="T5" fmla="*/ 1 h 12"/>
                    <a:gd name="T6" fmla="*/ 5 w 12"/>
                    <a:gd name="T7" fmla="*/ 0 h 12"/>
                    <a:gd name="T8" fmla="*/ 5 w 12"/>
                    <a:gd name="T9" fmla="*/ 0 h 12"/>
                    <a:gd name="T10" fmla="*/ 1 w 12"/>
                    <a:gd name="T11" fmla="*/ 1 h 12"/>
                    <a:gd name="T12" fmla="*/ 0 w 12"/>
                    <a:gd name="T13" fmla="*/ 5 h 12"/>
                    <a:gd name="T14" fmla="*/ 0 w 12"/>
                    <a:gd name="T15" fmla="*/ 5 h 12"/>
                    <a:gd name="T16" fmla="*/ 1 w 12"/>
                    <a:gd name="T17" fmla="*/ 10 h 12"/>
                    <a:gd name="T18" fmla="*/ 5 w 12"/>
                    <a:gd name="T19" fmla="*/ 12 h 12"/>
                    <a:gd name="T20" fmla="*/ 5 w 12"/>
                    <a:gd name="T21" fmla="*/ 12 h 12"/>
                    <a:gd name="T22" fmla="*/ 10 w 12"/>
                    <a:gd name="T23" fmla="*/ 10 h 12"/>
                    <a:gd name="T24" fmla="*/ 12 w 12"/>
                    <a:gd name="T25" fmla="*/ 5 h 12"/>
                    <a:gd name="T26" fmla="*/ 12 w 12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12" y="5"/>
                      </a:moveTo>
                      <a:lnTo>
                        <a:pt x="12" y="5"/>
                      </a:lnTo>
                      <a:lnTo>
                        <a:pt x="10" y="1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1" y="1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1" y="10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10" y="10"/>
                      </a:lnTo>
                      <a:lnTo>
                        <a:pt x="12" y="5"/>
                      </a:ln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4" name="Freeform 334">
                  <a:extLst>
                    <a:ext uri="{FF2B5EF4-FFF2-40B4-BE49-F238E27FC236}">
                      <a16:creationId xmlns:a16="http://schemas.microsoft.com/office/drawing/2014/main" id="{816CB385-38B1-4627-AB3A-13E167621D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31" y="1352"/>
                  <a:ext cx="12" cy="12"/>
                </a:xfrm>
                <a:custGeom>
                  <a:avLst/>
                  <a:gdLst>
                    <a:gd name="T0" fmla="*/ 12 w 12"/>
                    <a:gd name="T1" fmla="*/ 7 h 12"/>
                    <a:gd name="T2" fmla="*/ 12 w 12"/>
                    <a:gd name="T3" fmla="*/ 7 h 12"/>
                    <a:gd name="T4" fmla="*/ 10 w 12"/>
                    <a:gd name="T5" fmla="*/ 2 h 12"/>
                    <a:gd name="T6" fmla="*/ 7 w 12"/>
                    <a:gd name="T7" fmla="*/ 0 h 12"/>
                    <a:gd name="T8" fmla="*/ 7 w 12"/>
                    <a:gd name="T9" fmla="*/ 0 h 12"/>
                    <a:gd name="T10" fmla="*/ 2 w 12"/>
                    <a:gd name="T11" fmla="*/ 2 h 12"/>
                    <a:gd name="T12" fmla="*/ 0 w 12"/>
                    <a:gd name="T13" fmla="*/ 7 h 12"/>
                    <a:gd name="T14" fmla="*/ 0 w 12"/>
                    <a:gd name="T15" fmla="*/ 7 h 12"/>
                    <a:gd name="T16" fmla="*/ 2 w 12"/>
                    <a:gd name="T17" fmla="*/ 10 h 12"/>
                    <a:gd name="T18" fmla="*/ 7 w 12"/>
                    <a:gd name="T19" fmla="*/ 12 h 12"/>
                    <a:gd name="T20" fmla="*/ 7 w 12"/>
                    <a:gd name="T21" fmla="*/ 12 h 12"/>
                    <a:gd name="T22" fmla="*/ 10 w 12"/>
                    <a:gd name="T23" fmla="*/ 10 h 12"/>
                    <a:gd name="T24" fmla="*/ 12 w 12"/>
                    <a:gd name="T25" fmla="*/ 7 h 12"/>
                    <a:gd name="T26" fmla="*/ 12 w 12"/>
                    <a:gd name="T2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12" y="7"/>
                      </a:moveTo>
                      <a:lnTo>
                        <a:pt x="12" y="7"/>
                      </a:lnTo>
                      <a:lnTo>
                        <a:pt x="10" y="2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2" y="2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2" y="10"/>
                      </a:lnTo>
                      <a:lnTo>
                        <a:pt x="7" y="12"/>
                      </a:lnTo>
                      <a:lnTo>
                        <a:pt x="7" y="12"/>
                      </a:lnTo>
                      <a:lnTo>
                        <a:pt x="10" y="10"/>
                      </a:lnTo>
                      <a:lnTo>
                        <a:pt x="12" y="7"/>
                      </a:lnTo>
                      <a:lnTo>
                        <a:pt x="12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5" name="Freeform 335">
                  <a:extLst>
                    <a:ext uri="{FF2B5EF4-FFF2-40B4-BE49-F238E27FC236}">
                      <a16:creationId xmlns:a16="http://schemas.microsoft.com/office/drawing/2014/main" id="{E18D6B7E-D772-47CB-8732-FA0570DBD4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4" y="1345"/>
                  <a:ext cx="14" cy="14"/>
                </a:xfrm>
                <a:custGeom>
                  <a:avLst/>
                  <a:gdLst>
                    <a:gd name="T0" fmla="*/ 14 w 14"/>
                    <a:gd name="T1" fmla="*/ 7 h 14"/>
                    <a:gd name="T2" fmla="*/ 14 w 14"/>
                    <a:gd name="T3" fmla="*/ 7 h 14"/>
                    <a:gd name="T4" fmla="*/ 10 w 14"/>
                    <a:gd name="T5" fmla="*/ 4 h 14"/>
                    <a:gd name="T6" fmla="*/ 7 w 14"/>
                    <a:gd name="T7" fmla="*/ 0 h 14"/>
                    <a:gd name="T8" fmla="*/ 7 w 14"/>
                    <a:gd name="T9" fmla="*/ 0 h 14"/>
                    <a:gd name="T10" fmla="*/ 4 w 14"/>
                    <a:gd name="T11" fmla="*/ 4 h 14"/>
                    <a:gd name="T12" fmla="*/ 0 w 14"/>
                    <a:gd name="T13" fmla="*/ 7 h 14"/>
                    <a:gd name="T14" fmla="*/ 0 w 14"/>
                    <a:gd name="T15" fmla="*/ 7 h 14"/>
                    <a:gd name="T16" fmla="*/ 4 w 14"/>
                    <a:gd name="T17" fmla="*/ 12 h 14"/>
                    <a:gd name="T18" fmla="*/ 7 w 14"/>
                    <a:gd name="T19" fmla="*/ 14 h 14"/>
                    <a:gd name="T20" fmla="*/ 7 w 14"/>
                    <a:gd name="T21" fmla="*/ 14 h 14"/>
                    <a:gd name="T22" fmla="*/ 10 w 14"/>
                    <a:gd name="T23" fmla="*/ 12 h 14"/>
                    <a:gd name="T24" fmla="*/ 14 w 14"/>
                    <a:gd name="T25" fmla="*/ 7 h 14"/>
                    <a:gd name="T26" fmla="*/ 14 w 14"/>
                    <a:gd name="T27" fmla="*/ 7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4" h="14">
                      <a:moveTo>
                        <a:pt x="14" y="7"/>
                      </a:moveTo>
                      <a:lnTo>
                        <a:pt x="14" y="7"/>
                      </a:lnTo>
                      <a:lnTo>
                        <a:pt x="10" y="4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4" y="4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4" y="12"/>
                      </a:lnTo>
                      <a:lnTo>
                        <a:pt x="7" y="14"/>
                      </a:lnTo>
                      <a:lnTo>
                        <a:pt x="7" y="14"/>
                      </a:lnTo>
                      <a:lnTo>
                        <a:pt x="10" y="12"/>
                      </a:lnTo>
                      <a:lnTo>
                        <a:pt x="14" y="7"/>
                      </a:lnTo>
                      <a:lnTo>
                        <a:pt x="14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6" name="Freeform 336">
                  <a:extLst>
                    <a:ext uri="{FF2B5EF4-FFF2-40B4-BE49-F238E27FC236}">
                      <a16:creationId xmlns:a16="http://schemas.microsoft.com/office/drawing/2014/main" id="{C0D26ED5-1574-4DA0-A11B-7E322AE5E2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97" y="1342"/>
                  <a:ext cx="12" cy="12"/>
                </a:xfrm>
                <a:custGeom>
                  <a:avLst/>
                  <a:gdLst>
                    <a:gd name="T0" fmla="*/ 12 w 12"/>
                    <a:gd name="T1" fmla="*/ 5 h 12"/>
                    <a:gd name="T2" fmla="*/ 12 w 12"/>
                    <a:gd name="T3" fmla="*/ 5 h 12"/>
                    <a:gd name="T4" fmla="*/ 10 w 12"/>
                    <a:gd name="T5" fmla="*/ 2 h 12"/>
                    <a:gd name="T6" fmla="*/ 5 w 12"/>
                    <a:gd name="T7" fmla="*/ 0 h 12"/>
                    <a:gd name="T8" fmla="*/ 5 w 12"/>
                    <a:gd name="T9" fmla="*/ 0 h 12"/>
                    <a:gd name="T10" fmla="*/ 2 w 12"/>
                    <a:gd name="T11" fmla="*/ 2 h 12"/>
                    <a:gd name="T12" fmla="*/ 0 w 12"/>
                    <a:gd name="T13" fmla="*/ 5 h 12"/>
                    <a:gd name="T14" fmla="*/ 0 w 12"/>
                    <a:gd name="T15" fmla="*/ 5 h 12"/>
                    <a:gd name="T16" fmla="*/ 2 w 12"/>
                    <a:gd name="T17" fmla="*/ 10 h 12"/>
                    <a:gd name="T18" fmla="*/ 5 w 12"/>
                    <a:gd name="T19" fmla="*/ 12 h 12"/>
                    <a:gd name="T20" fmla="*/ 5 w 12"/>
                    <a:gd name="T21" fmla="*/ 12 h 12"/>
                    <a:gd name="T22" fmla="*/ 10 w 12"/>
                    <a:gd name="T23" fmla="*/ 10 h 12"/>
                    <a:gd name="T24" fmla="*/ 12 w 12"/>
                    <a:gd name="T25" fmla="*/ 5 h 12"/>
                    <a:gd name="T26" fmla="*/ 12 w 12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12" y="5"/>
                      </a:moveTo>
                      <a:lnTo>
                        <a:pt x="12" y="5"/>
                      </a:lnTo>
                      <a:lnTo>
                        <a:pt x="10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2" y="2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2" y="10"/>
                      </a:lnTo>
                      <a:lnTo>
                        <a:pt x="5" y="12"/>
                      </a:lnTo>
                      <a:lnTo>
                        <a:pt x="5" y="12"/>
                      </a:lnTo>
                      <a:lnTo>
                        <a:pt x="10" y="10"/>
                      </a:lnTo>
                      <a:lnTo>
                        <a:pt x="12" y="5"/>
                      </a:ln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7" name="Freeform 337">
                  <a:extLst>
                    <a:ext uri="{FF2B5EF4-FFF2-40B4-BE49-F238E27FC236}">
                      <a16:creationId xmlns:a16="http://schemas.microsoft.com/office/drawing/2014/main" id="{D4AA381B-A434-4BE0-BB36-574051DE34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81" y="1344"/>
                  <a:ext cx="11" cy="11"/>
                </a:xfrm>
                <a:custGeom>
                  <a:avLst/>
                  <a:gdLst>
                    <a:gd name="T0" fmla="*/ 11 w 11"/>
                    <a:gd name="T1" fmla="*/ 5 h 11"/>
                    <a:gd name="T2" fmla="*/ 11 w 11"/>
                    <a:gd name="T3" fmla="*/ 5 h 11"/>
                    <a:gd name="T4" fmla="*/ 10 w 11"/>
                    <a:gd name="T5" fmla="*/ 1 h 11"/>
                    <a:gd name="T6" fmla="*/ 6 w 11"/>
                    <a:gd name="T7" fmla="*/ 0 h 11"/>
                    <a:gd name="T8" fmla="*/ 6 w 11"/>
                    <a:gd name="T9" fmla="*/ 0 h 11"/>
                    <a:gd name="T10" fmla="*/ 1 w 11"/>
                    <a:gd name="T11" fmla="*/ 1 h 11"/>
                    <a:gd name="T12" fmla="*/ 0 w 11"/>
                    <a:gd name="T13" fmla="*/ 5 h 11"/>
                    <a:gd name="T14" fmla="*/ 0 w 11"/>
                    <a:gd name="T15" fmla="*/ 5 h 11"/>
                    <a:gd name="T16" fmla="*/ 1 w 11"/>
                    <a:gd name="T17" fmla="*/ 10 h 11"/>
                    <a:gd name="T18" fmla="*/ 6 w 11"/>
                    <a:gd name="T19" fmla="*/ 11 h 11"/>
                    <a:gd name="T20" fmla="*/ 6 w 11"/>
                    <a:gd name="T21" fmla="*/ 11 h 11"/>
                    <a:gd name="T22" fmla="*/ 10 w 11"/>
                    <a:gd name="T23" fmla="*/ 10 h 11"/>
                    <a:gd name="T24" fmla="*/ 11 w 11"/>
                    <a:gd name="T25" fmla="*/ 5 h 11"/>
                    <a:gd name="T26" fmla="*/ 11 w 11"/>
                    <a:gd name="T27" fmla="*/ 5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11">
                      <a:moveTo>
                        <a:pt x="11" y="5"/>
                      </a:moveTo>
                      <a:lnTo>
                        <a:pt x="11" y="5"/>
                      </a:lnTo>
                      <a:lnTo>
                        <a:pt x="10" y="1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" y="1"/>
                      </a:lnTo>
                      <a:lnTo>
                        <a:pt x="0" y="5"/>
                      </a:lnTo>
                      <a:lnTo>
                        <a:pt x="0" y="5"/>
                      </a:lnTo>
                      <a:lnTo>
                        <a:pt x="1" y="10"/>
                      </a:lnTo>
                      <a:lnTo>
                        <a:pt x="6" y="11"/>
                      </a:lnTo>
                      <a:lnTo>
                        <a:pt x="6" y="11"/>
                      </a:lnTo>
                      <a:lnTo>
                        <a:pt x="10" y="10"/>
                      </a:lnTo>
                      <a:lnTo>
                        <a:pt x="11" y="5"/>
                      </a:lnTo>
                      <a:lnTo>
                        <a:pt x="11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8" name="Freeform 338">
                  <a:extLst>
                    <a:ext uri="{FF2B5EF4-FFF2-40B4-BE49-F238E27FC236}">
                      <a16:creationId xmlns:a16="http://schemas.microsoft.com/office/drawing/2014/main" id="{11F78FD1-C4EB-40ED-97A8-5EF46D7B47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64" y="1345"/>
                  <a:ext cx="12" cy="14"/>
                </a:xfrm>
                <a:custGeom>
                  <a:avLst/>
                  <a:gdLst>
                    <a:gd name="T0" fmla="*/ 12 w 12"/>
                    <a:gd name="T1" fmla="*/ 7 h 14"/>
                    <a:gd name="T2" fmla="*/ 12 w 12"/>
                    <a:gd name="T3" fmla="*/ 7 h 14"/>
                    <a:gd name="T4" fmla="*/ 10 w 12"/>
                    <a:gd name="T5" fmla="*/ 4 h 14"/>
                    <a:gd name="T6" fmla="*/ 5 w 12"/>
                    <a:gd name="T7" fmla="*/ 0 h 14"/>
                    <a:gd name="T8" fmla="*/ 5 w 12"/>
                    <a:gd name="T9" fmla="*/ 0 h 14"/>
                    <a:gd name="T10" fmla="*/ 1 w 12"/>
                    <a:gd name="T11" fmla="*/ 4 h 14"/>
                    <a:gd name="T12" fmla="*/ 0 w 12"/>
                    <a:gd name="T13" fmla="*/ 7 h 14"/>
                    <a:gd name="T14" fmla="*/ 0 w 12"/>
                    <a:gd name="T15" fmla="*/ 7 h 14"/>
                    <a:gd name="T16" fmla="*/ 1 w 12"/>
                    <a:gd name="T17" fmla="*/ 12 h 14"/>
                    <a:gd name="T18" fmla="*/ 5 w 12"/>
                    <a:gd name="T19" fmla="*/ 14 h 14"/>
                    <a:gd name="T20" fmla="*/ 5 w 12"/>
                    <a:gd name="T21" fmla="*/ 14 h 14"/>
                    <a:gd name="T22" fmla="*/ 10 w 12"/>
                    <a:gd name="T23" fmla="*/ 12 h 14"/>
                    <a:gd name="T24" fmla="*/ 12 w 12"/>
                    <a:gd name="T25" fmla="*/ 7 h 14"/>
                    <a:gd name="T26" fmla="*/ 12 w 12"/>
                    <a:gd name="T27" fmla="*/ 7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4">
                      <a:moveTo>
                        <a:pt x="12" y="7"/>
                      </a:moveTo>
                      <a:lnTo>
                        <a:pt x="12" y="7"/>
                      </a:lnTo>
                      <a:lnTo>
                        <a:pt x="10" y="4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1" y="4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1" y="12"/>
                      </a:lnTo>
                      <a:lnTo>
                        <a:pt x="5" y="14"/>
                      </a:lnTo>
                      <a:lnTo>
                        <a:pt x="5" y="14"/>
                      </a:lnTo>
                      <a:lnTo>
                        <a:pt x="10" y="12"/>
                      </a:lnTo>
                      <a:lnTo>
                        <a:pt x="12" y="7"/>
                      </a:lnTo>
                      <a:lnTo>
                        <a:pt x="12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9" name="Freeform 339">
                  <a:extLst>
                    <a:ext uri="{FF2B5EF4-FFF2-40B4-BE49-F238E27FC236}">
                      <a16:creationId xmlns:a16="http://schemas.microsoft.com/office/drawing/2014/main" id="{FD5428B7-57EF-44B3-BB06-E0439B1E39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4" y="1352"/>
                  <a:ext cx="11" cy="12"/>
                </a:xfrm>
                <a:custGeom>
                  <a:avLst/>
                  <a:gdLst>
                    <a:gd name="T0" fmla="*/ 11 w 11"/>
                    <a:gd name="T1" fmla="*/ 7 h 12"/>
                    <a:gd name="T2" fmla="*/ 11 w 11"/>
                    <a:gd name="T3" fmla="*/ 7 h 12"/>
                    <a:gd name="T4" fmla="*/ 10 w 11"/>
                    <a:gd name="T5" fmla="*/ 2 h 12"/>
                    <a:gd name="T6" fmla="*/ 6 w 11"/>
                    <a:gd name="T7" fmla="*/ 0 h 12"/>
                    <a:gd name="T8" fmla="*/ 6 w 11"/>
                    <a:gd name="T9" fmla="*/ 0 h 12"/>
                    <a:gd name="T10" fmla="*/ 1 w 11"/>
                    <a:gd name="T11" fmla="*/ 2 h 12"/>
                    <a:gd name="T12" fmla="*/ 0 w 11"/>
                    <a:gd name="T13" fmla="*/ 7 h 12"/>
                    <a:gd name="T14" fmla="*/ 0 w 11"/>
                    <a:gd name="T15" fmla="*/ 7 h 12"/>
                    <a:gd name="T16" fmla="*/ 1 w 11"/>
                    <a:gd name="T17" fmla="*/ 10 h 12"/>
                    <a:gd name="T18" fmla="*/ 6 w 11"/>
                    <a:gd name="T19" fmla="*/ 12 h 12"/>
                    <a:gd name="T20" fmla="*/ 6 w 11"/>
                    <a:gd name="T21" fmla="*/ 12 h 12"/>
                    <a:gd name="T22" fmla="*/ 10 w 11"/>
                    <a:gd name="T23" fmla="*/ 10 h 12"/>
                    <a:gd name="T24" fmla="*/ 11 w 11"/>
                    <a:gd name="T25" fmla="*/ 7 h 12"/>
                    <a:gd name="T26" fmla="*/ 11 w 11"/>
                    <a:gd name="T27" fmla="*/ 7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1" h="12">
                      <a:moveTo>
                        <a:pt x="11" y="7"/>
                      </a:moveTo>
                      <a:lnTo>
                        <a:pt x="11" y="7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" y="2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1" y="10"/>
                      </a:lnTo>
                      <a:lnTo>
                        <a:pt x="6" y="12"/>
                      </a:lnTo>
                      <a:lnTo>
                        <a:pt x="6" y="12"/>
                      </a:lnTo>
                      <a:lnTo>
                        <a:pt x="10" y="10"/>
                      </a:lnTo>
                      <a:lnTo>
                        <a:pt x="11" y="7"/>
                      </a:lnTo>
                      <a:lnTo>
                        <a:pt x="11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0" name="Freeform 340">
                  <a:extLst>
                    <a:ext uri="{FF2B5EF4-FFF2-40B4-BE49-F238E27FC236}">
                      <a16:creationId xmlns:a16="http://schemas.microsoft.com/office/drawing/2014/main" id="{DCD8A20C-C044-4E88-A399-EBD2EBADCD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25" y="1367"/>
                  <a:ext cx="12" cy="12"/>
                </a:xfrm>
                <a:custGeom>
                  <a:avLst/>
                  <a:gdLst>
                    <a:gd name="T0" fmla="*/ 0 w 12"/>
                    <a:gd name="T1" fmla="*/ 5 h 12"/>
                    <a:gd name="T2" fmla="*/ 0 w 12"/>
                    <a:gd name="T3" fmla="*/ 5 h 12"/>
                    <a:gd name="T4" fmla="*/ 2 w 12"/>
                    <a:gd name="T5" fmla="*/ 2 h 12"/>
                    <a:gd name="T6" fmla="*/ 7 w 12"/>
                    <a:gd name="T7" fmla="*/ 0 h 12"/>
                    <a:gd name="T8" fmla="*/ 7 w 12"/>
                    <a:gd name="T9" fmla="*/ 0 h 12"/>
                    <a:gd name="T10" fmla="*/ 10 w 12"/>
                    <a:gd name="T11" fmla="*/ 2 h 12"/>
                    <a:gd name="T12" fmla="*/ 12 w 12"/>
                    <a:gd name="T13" fmla="*/ 5 h 12"/>
                    <a:gd name="T14" fmla="*/ 12 w 12"/>
                    <a:gd name="T15" fmla="*/ 5 h 12"/>
                    <a:gd name="T16" fmla="*/ 10 w 12"/>
                    <a:gd name="T17" fmla="*/ 10 h 12"/>
                    <a:gd name="T18" fmla="*/ 7 w 12"/>
                    <a:gd name="T19" fmla="*/ 12 h 12"/>
                    <a:gd name="T20" fmla="*/ 7 w 12"/>
                    <a:gd name="T21" fmla="*/ 12 h 12"/>
                    <a:gd name="T22" fmla="*/ 2 w 12"/>
                    <a:gd name="T23" fmla="*/ 10 h 12"/>
                    <a:gd name="T24" fmla="*/ 0 w 12"/>
                    <a:gd name="T25" fmla="*/ 5 h 12"/>
                    <a:gd name="T26" fmla="*/ 0 w 12"/>
                    <a:gd name="T27" fmla="*/ 5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2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2" y="2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10" y="2"/>
                      </a:lnTo>
                      <a:lnTo>
                        <a:pt x="12" y="5"/>
                      </a:lnTo>
                      <a:lnTo>
                        <a:pt x="12" y="5"/>
                      </a:lnTo>
                      <a:lnTo>
                        <a:pt x="10" y="10"/>
                      </a:lnTo>
                      <a:lnTo>
                        <a:pt x="7" y="12"/>
                      </a:lnTo>
                      <a:lnTo>
                        <a:pt x="7" y="12"/>
                      </a:lnTo>
                      <a:lnTo>
                        <a:pt x="2" y="10"/>
                      </a:lnTo>
                      <a:lnTo>
                        <a:pt x="0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1" name="Freeform 341">
                  <a:extLst>
                    <a:ext uri="{FF2B5EF4-FFF2-40B4-BE49-F238E27FC236}">
                      <a16:creationId xmlns:a16="http://schemas.microsoft.com/office/drawing/2014/main" id="{15FFF4C3-57FA-47FA-948A-1499719126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25" y="1386"/>
                  <a:ext cx="12" cy="11"/>
                </a:xfrm>
                <a:custGeom>
                  <a:avLst/>
                  <a:gdLst>
                    <a:gd name="T0" fmla="*/ 0 w 12"/>
                    <a:gd name="T1" fmla="*/ 5 h 11"/>
                    <a:gd name="T2" fmla="*/ 0 w 12"/>
                    <a:gd name="T3" fmla="*/ 5 h 11"/>
                    <a:gd name="T4" fmla="*/ 2 w 12"/>
                    <a:gd name="T5" fmla="*/ 1 h 11"/>
                    <a:gd name="T6" fmla="*/ 7 w 12"/>
                    <a:gd name="T7" fmla="*/ 0 h 11"/>
                    <a:gd name="T8" fmla="*/ 7 w 12"/>
                    <a:gd name="T9" fmla="*/ 0 h 11"/>
                    <a:gd name="T10" fmla="*/ 10 w 12"/>
                    <a:gd name="T11" fmla="*/ 1 h 11"/>
                    <a:gd name="T12" fmla="*/ 12 w 12"/>
                    <a:gd name="T13" fmla="*/ 5 h 11"/>
                    <a:gd name="T14" fmla="*/ 12 w 12"/>
                    <a:gd name="T15" fmla="*/ 5 h 11"/>
                    <a:gd name="T16" fmla="*/ 10 w 12"/>
                    <a:gd name="T17" fmla="*/ 10 h 11"/>
                    <a:gd name="T18" fmla="*/ 7 w 12"/>
                    <a:gd name="T19" fmla="*/ 11 h 11"/>
                    <a:gd name="T20" fmla="*/ 7 w 12"/>
                    <a:gd name="T21" fmla="*/ 11 h 11"/>
                    <a:gd name="T22" fmla="*/ 2 w 12"/>
                    <a:gd name="T23" fmla="*/ 10 h 11"/>
                    <a:gd name="T24" fmla="*/ 0 w 12"/>
                    <a:gd name="T25" fmla="*/ 5 h 11"/>
                    <a:gd name="T26" fmla="*/ 0 w 12"/>
                    <a:gd name="T27" fmla="*/ 5 h 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2" h="11">
                      <a:moveTo>
                        <a:pt x="0" y="5"/>
                      </a:moveTo>
                      <a:lnTo>
                        <a:pt x="0" y="5"/>
                      </a:lnTo>
                      <a:lnTo>
                        <a:pt x="2" y="1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10" y="1"/>
                      </a:lnTo>
                      <a:lnTo>
                        <a:pt x="12" y="5"/>
                      </a:lnTo>
                      <a:lnTo>
                        <a:pt x="12" y="5"/>
                      </a:lnTo>
                      <a:lnTo>
                        <a:pt x="10" y="10"/>
                      </a:lnTo>
                      <a:lnTo>
                        <a:pt x="7" y="11"/>
                      </a:lnTo>
                      <a:lnTo>
                        <a:pt x="7" y="11"/>
                      </a:lnTo>
                      <a:lnTo>
                        <a:pt x="2" y="10"/>
                      </a:lnTo>
                      <a:lnTo>
                        <a:pt x="0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2" name="Freeform 342">
                  <a:extLst>
                    <a:ext uri="{FF2B5EF4-FFF2-40B4-BE49-F238E27FC236}">
                      <a16:creationId xmlns:a16="http://schemas.microsoft.com/office/drawing/2014/main" id="{DF16BCE7-4786-4AF2-A322-2D0055CE44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23" y="1399"/>
                  <a:ext cx="16" cy="14"/>
                </a:xfrm>
                <a:custGeom>
                  <a:avLst/>
                  <a:gdLst>
                    <a:gd name="T0" fmla="*/ 0 w 16"/>
                    <a:gd name="T1" fmla="*/ 7 h 14"/>
                    <a:gd name="T2" fmla="*/ 0 w 16"/>
                    <a:gd name="T3" fmla="*/ 7 h 14"/>
                    <a:gd name="T4" fmla="*/ 2 w 16"/>
                    <a:gd name="T5" fmla="*/ 3 h 14"/>
                    <a:gd name="T6" fmla="*/ 2 w 16"/>
                    <a:gd name="T7" fmla="*/ 2 h 14"/>
                    <a:gd name="T8" fmla="*/ 5 w 16"/>
                    <a:gd name="T9" fmla="*/ 0 h 14"/>
                    <a:gd name="T10" fmla="*/ 9 w 16"/>
                    <a:gd name="T11" fmla="*/ 0 h 14"/>
                    <a:gd name="T12" fmla="*/ 9 w 16"/>
                    <a:gd name="T13" fmla="*/ 0 h 14"/>
                    <a:gd name="T14" fmla="*/ 11 w 16"/>
                    <a:gd name="T15" fmla="*/ 0 h 14"/>
                    <a:gd name="T16" fmla="*/ 14 w 16"/>
                    <a:gd name="T17" fmla="*/ 2 h 14"/>
                    <a:gd name="T18" fmla="*/ 16 w 16"/>
                    <a:gd name="T19" fmla="*/ 3 h 14"/>
                    <a:gd name="T20" fmla="*/ 16 w 16"/>
                    <a:gd name="T21" fmla="*/ 7 h 14"/>
                    <a:gd name="T22" fmla="*/ 16 w 16"/>
                    <a:gd name="T23" fmla="*/ 7 h 14"/>
                    <a:gd name="T24" fmla="*/ 16 w 16"/>
                    <a:gd name="T25" fmla="*/ 10 h 14"/>
                    <a:gd name="T26" fmla="*/ 14 w 16"/>
                    <a:gd name="T27" fmla="*/ 12 h 14"/>
                    <a:gd name="T28" fmla="*/ 11 w 16"/>
                    <a:gd name="T29" fmla="*/ 14 h 14"/>
                    <a:gd name="T30" fmla="*/ 9 w 16"/>
                    <a:gd name="T31" fmla="*/ 14 h 14"/>
                    <a:gd name="T32" fmla="*/ 9 w 16"/>
                    <a:gd name="T33" fmla="*/ 14 h 14"/>
                    <a:gd name="T34" fmla="*/ 5 w 16"/>
                    <a:gd name="T35" fmla="*/ 14 h 14"/>
                    <a:gd name="T36" fmla="*/ 2 w 16"/>
                    <a:gd name="T37" fmla="*/ 12 h 14"/>
                    <a:gd name="T38" fmla="*/ 2 w 16"/>
                    <a:gd name="T39" fmla="*/ 10 h 14"/>
                    <a:gd name="T40" fmla="*/ 0 w 16"/>
                    <a:gd name="T41" fmla="*/ 7 h 14"/>
                    <a:gd name="T42" fmla="*/ 0 w 16"/>
                    <a:gd name="T43" fmla="*/ 7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6" h="14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2" y="3"/>
                      </a:lnTo>
                      <a:lnTo>
                        <a:pt x="2" y="2"/>
                      </a:lnTo>
                      <a:lnTo>
                        <a:pt x="5" y="0"/>
                      </a:lnTo>
                      <a:lnTo>
                        <a:pt x="9" y="0"/>
                      </a:lnTo>
                      <a:lnTo>
                        <a:pt x="9" y="0"/>
                      </a:lnTo>
                      <a:lnTo>
                        <a:pt x="11" y="0"/>
                      </a:lnTo>
                      <a:lnTo>
                        <a:pt x="14" y="2"/>
                      </a:lnTo>
                      <a:lnTo>
                        <a:pt x="16" y="3"/>
                      </a:lnTo>
                      <a:lnTo>
                        <a:pt x="16" y="7"/>
                      </a:lnTo>
                      <a:lnTo>
                        <a:pt x="16" y="7"/>
                      </a:lnTo>
                      <a:lnTo>
                        <a:pt x="16" y="10"/>
                      </a:lnTo>
                      <a:lnTo>
                        <a:pt x="14" y="12"/>
                      </a:lnTo>
                      <a:lnTo>
                        <a:pt x="11" y="14"/>
                      </a:lnTo>
                      <a:lnTo>
                        <a:pt x="9" y="14"/>
                      </a:lnTo>
                      <a:lnTo>
                        <a:pt x="9" y="14"/>
                      </a:lnTo>
                      <a:lnTo>
                        <a:pt x="5" y="14"/>
                      </a:lnTo>
                      <a:lnTo>
                        <a:pt x="2" y="12"/>
                      </a:lnTo>
                      <a:lnTo>
                        <a:pt x="2" y="10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3" name="Freeform 343">
                  <a:extLst>
                    <a:ext uri="{FF2B5EF4-FFF2-40B4-BE49-F238E27FC236}">
                      <a16:creationId xmlns:a16="http://schemas.microsoft.com/office/drawing/2014/main" id="{3133EC2C-7C24-47FD-A165-A1B1B2D532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20" y="1414"/>
                  <a:ext cx="22" cy="22"/>
                </a:xfrm>
                <a:custGeom>
                  <a:avLst/>
                  <a:gdLst>
                    <a:gd name="T0" fmla="*/ 0 w 22"/>
                    <a:gd name="T1" fmla="*/ 10 h 22"/>
                    <a:gd name="T2" fmla="*/ 0 w 22"/>
                    <a:gd name="T3" fmla="*/ 10 h 22"/>
                    <a:gd name="T4" fmla="*/ 2 w 22"/>
                    <a:gd name="T5" fmla="*/ 7 h 22"/>
                    <a:gd name="T6" fmla="*/ 3 w 22"/>
                    <a:gd name="T7" fmla="*/ 4 h 22"/>
                    <a:gd name="T8" fmla="*/ 7 w 22"/>
                    <a:gd name="T9" fmla="*/ 2 h 22"/>
                    <a:gd name="T10" fmla="*/ 12 w 22"/>
                    <a:gd name="T11" fmla="*/ 0 h 22"/>
                    <a:gd name="T12" fmla="*/ 12 w 22"/>
                    <a:gd name="T13" fmla="*/ 0 h 22"/>
                    <a:gd name="T14" fmla="*/ 15 w 22"/>
                    <a:gd name="T15" fmla="*/ 2 h 22"/>
                    <a:gd name="T16" fmla="*/ 19 w 22"/>
                    <a:gd name="T17" fmla="*/ 4 h 22"/>
                    <a:gd name="T18" fmla="*/ 20 w 22"/>
                    <a:gd name="T19" fmla="*/ 7 h 22"/>
                    <a:gd name="T20" fmla="*/ 22 w 22"/>
                    <a:gd name="T21" fmla="*/ 10 h 22"/>
                    <a:gd name="T22" fmla="*/ 22 w 22"/>
                    <a:gd name="T23" fmla="*/ 10 h 22"/>
                    <a:gd name="T24" fmla="*/ 20 w 22"/>
                    <a:gd name="T25" fmla="*/ 15 h 22"/>
                    <a:gd name="T26" fmla="*/ 19 w 22"/>
                    <a:gd name="T27" fmla="*/ 19 h 22"/>
                    <a:gd name="T28" fmla="*/ 15 w 22"/>
                    <a:gd name="T29" fmla="*/ 20 h 22"/>
                    <a:gd name="T30" fmla="*/ 12 w 22"/>
                    <a:gd name="T31" fmla="*/ 22 h 22"/>
                    <a:gd name="T32" fmla="*/ 12 w 22"/>
                    <a:gd name="T33" fmla="*/ 22 h 22"/>
                    <a:gd name="T34" fmla="*/ 7 w 22"/>
                    <a:gd name="T35" fmla="*/ 20 h 22"/>
                    <a:gd name="T36" fmla="*/ 3 w 22"/>
                    <a:gd name="T37" fmla="*/ 19 h 22"/>
                    <a:gd name="T38" fmla="*/ 2 w 22"/>
                    <a:gd name="T39" fmla="*/ 15 h 22"/>
                    <a:gd name="T40" fmla="*/ 0 w 22"/>
                    <a:gd name="T41" fmla="*/ 10 h 22"/>
                    <a:gd name="T42" fmla="*/ 0 w 22"/>
                    <a:gd name="T43" fmla="*/ 10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" h="22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2" y="7"/>
                      </a:lnTo>
                      <a:lnTo>
                        <a:pt x="3" y="4"/>
                      </a:lnTo>
                      <a:lnTo>
                        <a:pt x="7" y="2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5" y="2"/>
                      </a:lnTo>
                      <a:lnTo>
                        <a:pt x="19" y="4"/>
                      </a:lnTo>
                      <a:lnTo>
                        <a:pt x="20" y="7"/>
                      </a:lnTo>
                      <a:lnTo>
                        <a:pt x="22" y="10"/>
                      </a:lnTo>
                      <a:lnTo>
                        <a:pt x="22" y="10"/>
                      </a:lnTo>
                      <a:lnTo>
                        <a:pt x="20" y="15"/>
                      </a:lnTo>
                      <a:lnTo>
                        <a:pt x="19" y="19"/>
                      </a:lnTo>
                      <a:lnTo>
                        <a:pt x="15" y="20"/>
                      </a:lnTo>
                      <a:lnTo>
                        <a:pt x="12" y="22"/>
                      </a:lnTo>
                      <a:lnTo>
                        <a:pt x="12" y="22"/>
                      </a:lnTo>
                      <a:lnTo>
                        <a:pt x="7" y="20"/>
                      </a:lnTo>
                      <a:lnTo>
                        <a:pt x="3" y="19"/>
                      </a:lnTo>
                      <a:lnTo>
                        <a:pt x="2" y="15"/>
                      </a:lnTo>
                      <a:lnTo>
                        <a:pt x="0" y="1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4" name="Freeform 344">
                  <a:extLst>
                    <a:ext uri="{FF2B5EF4-FFF2-40B4-BE49-F238E27FC236}">
                      <a16:creationId xmlns:a16="http://schemas.microsoft.com/office/drawing/2014/main" id="{DB50C5CE-13CD-4DD9-9565-A975D649F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51" y="1354"/>
                  <a:ext cx="504" cy="215"/>
                </a:xfrm>
                <a:custGeom>
                  <a:avLst/>
                  <a:gdLst>
                    <a:gd name="T0" fmla="*/ 50 w 504"/>
                    <a:gd name="T1" fmla="*/ 185 h 215"/>
                    <a:gd name="T2" fmla="*/ 42 w 504"/>
                    <a:gd name="T3" fmla="*/ 171 h 215"/>
                    <a:gd name="T4" fmla="*/ 12 w 504"/>
                    <a:gd name="T5" fmla="*/ 126 h 215"/>
                    <a:gd name="T6" fmla="*/ 0 w 504"/>
                    <a:gd name="T7" fmla="*/ 94 h 215"/>
                    <a:gd name="T8" fmla="*/ 2 w 504"/>
                    <a:gd name="T9" fmla="*/ 84 h 215"/>
                    <a:gd name="T10" fmla="*/ 13 w 504"/>
                    <a:gd name="T11" fmla="*/ 65 h 215"/>
                    <a:gd name="T12" fmla="*/ 32 w 504"/>
                    <a:gd name="T13" fmla="*/ 43 h 215"/>
                    <a:gd name="T14" fmla="*/ 54 w 504"/>
                    <a:gd name="T15" fmla="*/ 25 h 215"/>
                    <a:gd name="T16" fmla="*/ 76 w 504"/>
                    <a:gd name="T17" fmla="*/ 17 h 215"/>
                    <a:gd name="T18" fmla="*/ 116 w 504"/>
                    <a:gd name="T19" fmla="*/ 15 h 215"/>
                    <a:gd name="T20" fmla="*/ 140 w 504"/>
                    <a:gd name="T21" fmla="*/ 12 h 215"/>
                    <a:gd name="T22" fmla="*/ 178 w 504"/>
                    <a:gd name="T23" fmla="*/ 5 h 215"/>
                    <a:gd name="T24" fmla="*/ 250 w 504"/>
                    <a:gd name="T25" fmla="*/ 0 h 215"/>
                    <a:gd name="T26" fmla="*/ 271 w 504"/>
                    <a:gd name="T27" fmla="*/ 0 h 215"/>
                    <a:gd name="T28" fmla="*/ 326 w 504"/>
                    <a:gd name="T29" fmla="*/ 6 h 215"/>
                    <a:gd name="T30" fmla="*/ 371 w 504"/>
                    <a:gd name="T31" fmla="*/ 15 h 215"/>
                    <a:gd name="T32" fmla="*/ 402 w 504"/>
                    <a:gd name="T33" fmla="*/ 15 h 215"/>
                    <a:gd name="T34" fmla="*/ 430 w 504"/>
                    <a:gd name="T35" fmla="*/ 18 h 215"/>
                    <a:gd name="T36" fmla="*/ 440 w 504"/>
                    <a:gd name="T37" fmla="*/ 22 h 215"/>
                    <a:gd name="T38" fmla="*/ 461 w 504"/>
                    <a:gd name="T39" fmla="*/ 35 h 215"/>
                    <a:gd name="T40" fmla="*/ 479 w 504"/>
                    <a:gd name="T41" fmla="*/ 55 h 215"/>
                    <a:gd name="T42" fmla="*/ 503 w 504"/>
                    <a:gd name="T43" fmla="*/ 85 h 215"/>
                    <a:gd name="T44" fmla="*/ 504 w 504"/>
                    <a:gd name="T45" fmla="*/ 90 h 215"/>
                    <a:gd name="T46" fmla="*/ 496 w 504"/>
                    <a:gd name="T47" fmla="*/ 119 h 215"/>
                    <a:gd name="T48" fmla="*/ 482 w 504"/>
                    <a:gd name="T49" fmla="*/ 146 h 215"/>
                    <a:gd name="T50" fmla="*/ 471 w 504"/>
                    <a:gd name="T51" fmla="*/ 168 h 215"/>
                    <a:gd name="T52" fmla="*/ 450 w 504"/>
                    <a:gd name="T53" fmla="*/ 190 h 215"/>
                    <a:gd name="T54" fmla="*/ 444 w 504"/>
                    <a:gd name="T55" fmla="*/ 195 h 215"/>
                    <a:gd name="T56" fmla="*/ 410 w 504"/>
                    <a:gd name="T57" fmla="*/ 213 h 215"/>
                    <a:gd name="T58" fmla="*/ 400 w 504"/>
                    <a:gd name="T59" fmla="*/ 208 h 215"/>
                    <a:gd name="T60" fmla="*/ 348 w 504"/>
                    <a:gd name="T61" fmla="*/ 195 h 215"/>
                    <a:gd name="T62" fmla="*/ 291 w 504"/>
                    <a:gd name="T63" fmla="*/ 188 h 215"/>
                    <a:gd name="T64" fmla="*/ 255 w 504"/>
                    <a:gd name="T65" fmla="*/ 186 h 215"/>
                    <a:gd name="T66" fmla="*/ 185 w 504"/>
                    <a:gd name="T67" fmla="*/ 191 h 215"/>
                    <a:gd name="T68" fmla="*/ 131 w 504"/>
                    <a:gd name="T69" fmla="*/ 201 h 215"/>
                    <a:gd name="T70" fmla="*/ 82 w 504"/>
                    <a:gd name="T71" fmla="*/ 215 h 2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504" h="215">
                      <a:moveTo>
                        <a:pt x="82" y="215"/>
                      </a:moveTo>
                      <a:lnTo>
                        <a:pt x="50" y="185"/>
                      </a:lnTo>
                      <a:lnTo>
                        <a:pt x="50" y="185"/>
                      </a:lnTo>
                      <a:lnTo>
                        <a:pt x="42" y="171"/>
                      </a:lnTo>
                      <a:lnTo>
                        <a:pt x="22" y="143"/>
                      </a:lnTo>
                      <a:lnTo>
                        <a:pt x="12" y="126"/>
                      </a:lnTo>
                      <a:lnTo>
                        <a:pt x="3" y="109"/>
                      </a:lnTo>
                      <a:lnTo>
                        <a:pt x="0" y="94"/>
                      </a:lnTo>
                      <a:lnTo>
                        <a:pt x="0" y="89"/>
                      </a:lnTo>
                      <a:lnTo>
                        <a:pt x="2" y="84"/>
                      </a:lnTo>
                      <a:lnTo>
                        <a:pt x="2" y="84"/>
                      </a:lnTo>
                      <a:lnTo>
                        <a:pt x="13" y="65"/>
                      </a:lnTo>
                      <a:lnTo>
                        <a:pt x="22" y="54"/>
                      </a:lnTo>
                      <a:lnTo>
                        <a:pt x="32" y="43"/>
                      </a:lnTo>
                      <a:lnTo>
                        <a:pt x="42" y="33"/>
                      </a:lnTo>
                      <a:lnTo>
                        <a:pt x="54" y="25"/>
                      </a:lnTo>
                      <a:lnTo>
                        <a:pt x="64" y="20"/>
                      </a:lnTo>
                      <a:lnTo>
                        <a:pt x="76" y="17"/>
                      </a:lnTo>
                      <a:lnTo>
                        <a:pt x="76" y="17"/>
                      </a:lnTo>
                      <a:lnTo>
                        <a:pt x="116" y="15"/>
                      </a:lnTo>
                      <a:lnTo>
                        <a:pt x="140" y="12"/>
                      </a:lnTo>
                      <a:lnTo>
                        <a:pt x="140" y="12"/>
                      </a:lnTo>
                      <a:lnTo>
                        <a:pt x="155" y="8"/>
                      </a:lnTo>
                      <a:lnTo>
                        <a:pt x="178" y="5"/>
                      </a:lnTo>
                      <a:lnTo>
                        <a:pt x="212" y="1"/>
                      </a:lnTo>
                      <a:lnTo>
                        <a:pt x="250" y="0"/>
                      </a:lnTo>
                      <a:lnTo>
                        <a:pt x="250" y="0"/>
                      </a:lnTo>
                      <a:lnTo>
                        <a:pt x="271" y="0"/>
                      </a:lnTo>
                      <a:lnTo>
                        <a:pt x="291" y="1"/>
                      </a:lnTo>
                      <a:lnTo>
                        <a:pt x="326" y="6"/>
                      </a:lnTo>
                      <a:lnTo>
                        <a:pt x="371" y="15"/>
                      </a:lnTo>
                      <a:lnTo>
                        <a:pt x="371" y="15"/>
                      </a:lnTo>
                      <a:lnTo>
                        <a:pt x="387" y="15"/>
                      </a:lnTo>
                      <a:lnTo>
                        <a:pt x="402" y="15"/>
                      </a:lnTo>
                      <a:lnTo>
                        <a:pt x="420" y="15"/>
                      </a:lnTo>
                      <a:lnTo>
                        <a:pt x="430" y="18"/>
                      </a:lnTo>
                      <a:lnTo>
                        <a:pt x="440" y="22"/>
                      </a:lnTo>
                      <a:lnTo>
                        <a:pt x="440" y="22"/>
                      </a:lnTo>
                      <a:lnTo>
                        <a:pt x="450" y="27"/>
                      </a:lnTo>
                      <a:lnTo>
                        <a:pt x="461" y="35"/>
                      </a:lnTo>
                      <a:lnTo>
                        <a:pt x="471" y="43"/>
                      </a:lnTo>
                      <a:lnTo>
                        <a:pt x="479" y="55"/>
                      </a:lnTo>
                      <a:lnTo>
                        <a:pt x="494" y="74"/>
                      </a:lnTo>
                      <a:lnTo>
                        <a:pt x="503" y="85"/>
                      </a:lnTo>
                      <a:lnTo>
                        <a:pt x="503" y="85"/>
                      </a:lnTo>
                      <a:lnTo>
                        <a:pt x="504" y="90"/>
                      </a:lnTo>
                      <a:lnTo>
                        <a:pt x="503" y="99"/>
                      </a:lnTo>
                      <a:lnTo>
                        <a:pt x="496" y="119"/>
                      </a:lnTo>
                      <a:lnTo>
                        <a:pt x="482" y="146"/>
                      </a:lnTo>
                      <a:lnTo>
                        <a:pt x="482" y="146"/>
                      </a:lnTo>
                      <a:lnTo>
                        <a:pt x="479" y="153"/>
                      </a:lnTo>
                      <a:lnTo>
                        <a:pt x="471" y="168"/>
                      </a:lnTo>
                      <a:lnTo>
                        <a:pt x="459" y="183"/>
                      </a:lnTo>
                      <a:lnTo>
                        <a:pt x="450" y="190"/>
                      </a:lnTo>
                      <a:lnTo>
                        <a:pt x="444" y="195"/>
                      </a:lnTo>
                      <a:lnTo>
                        <a:pt x="444" y="195"/>
                      </a:lnTo>
                      <a:lnTo>
                        <a:pt x="419" y="208"/>
                      </a:lnTo>
                      <a:lnTo>
                        <a:pt x="410" y="213"/>
                      </a:lnTo>
                      <a:lnTo>
                        <a:pt x="410" y="213"/>
                      </a:lnTo>
                      <a:lnTo>
                        <a:pt x="400" y="208"/>
                      </a:lnTo>
                      <a:lnTo>
                        <a:pt x="370" y="200"/>
                      </a:lnTo>
                      <a:lnTo>
                        <a:pt x="348" y="195"/>
                      </a:lnTo>
                      <a:lnTo>
                        <a:pt x="321" y="191"/>
                      </a:lnTo>
                      <a:lnTo>
                        <a:pt x="291" y="188"/>
                      </a:lnTo>
                      <a:lnTo>
                        <a:pt x="255" y="186"/>
                      </a:lnTo>
                      <a:lnTo>
                        <a:pt x="255" y="186"/>
                      </a:lnTo>
                      <a:lnTo>
                        <a:pt x="219" y="188"/>
                      </a:lnTo>
                      <a:lnTo>
                        <a:pt x="185" y="191"/>
                      </a:lnTo>
                      <a:lnTo>
                        <a:pt x="156" y="196"/>
                      </a:lnTo>
                      <a:lnTo>
                        <a:pt x="131" y="201"/>
                      </a:lnTo>
                      <a:lnTo>
                        <a:pt x="96" y="210"/>
                      </a:lnTo>
                      <a:lnTo>
                        <a:pt x="82" y="215"/>
                      </a:lnTo>
                      <a:lnTo>
                        <a:pt x="82" y="215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5" name="Freeform 345">
                  <a:extLst>
                    <a:ext uri="{FF2B5EF4-FFF2-40B4-BE49-F238E27FC236}">
                      <a16:creationId xmlns:a16="http://schemas.microsoft.com/office/drawing/2014/main" id="{1F8AC3A3-0134-480C-B96D-5AFF39747B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8" y="1352"/>
                  <a:ext cx="387" cy="163"/>
                </a:xfrm>
                <a:custGeom>
                  <a:avLst/>
                  <a:gdLst>
                    <a:gd name="T0" fmla="*/ 94 w 387"/>
                    <a:gd name="T1" fmla="*/ 150 h 163"/>
                    <a:gd name="T2" fmla="*/ 81 w 387"/>
                    <a:gd name="T3" fmla="*/ 111 h 163"/>
                    <a:gd name="T4" fmla="*/ 67 w 387"/>
                    <a:gd name="T5" fmla="*/ 81 h 163"/>
                    <a:gd name="T6" fmla="*/ 50 w 387"/>
                    <a:gd name="T7" fmla="*/ 61 h 163"/>
                    <a:gd name="T8" fmla="*/ 32 w 387"/>
                    <a:gd name="T9" fmla="*/ 50 h 163"/>
                    <a:gd name="T10" fmla="*/ 7 w 387"/>
                    <a:gd name="T11" fmla="*/ 37 h 163"/>
                    <a:gd name="T12" fmla="*/ 0 w 387"/>
                    <a:gd name="T13" fmla="*/ 27 h 163"/>
                    <a:gd name="T14" fmla="*/ 0 w 387"/>
                    <a:gd name="T15" fmla="*/ 22 h 163"/>
                    <a:gd name="T16" fmla="*/ 12 w 387"/>
                    <a:gd name="T17" fmla="*/ 3 h 163"/>
                    <a:gd name="T18" fmla="*/ 20 w 387"/>
                    <a:gd name="T19" fmla="*/ 0 h 163"/>
                    <a:gd name="T20" fmla="*/ 27 w 387"/>
                    <a:gd name="T21" fmla="*/ 2 h 163"/>
                    <a:gd name="T22" fmla="*/ 40 w 387"/>
                    <a:gd name="T23" fmla="*/ 10 h 163"/>
                    <a:gd name="T24" fmla="*/ 108 w 387"/>
                    <a:gd name="T25" fmla="*/ 62 h 163"/>
                    <a:gd name="T26" fmla="*/ 128 w 387"/>
                    <a:gd name="T27" fmla="*/ 79 h 163"/>
                    <a:gd name="T28" fmla="*/ 168 w 387"/>
                    <a:gd name="T29" fmla="*/ 123 h 163"/>
                    <a:gd name="T30" fmla="*/ 177 w 387"/>
                    <a:gd name="T31" fmla="*/ 129 h 163"/>
                    <a:gd name="T32" fmla="*/ 197 w 387"/>
                    <a:gd name="T33" fmla="*/ 136 h 163"/>
                    <a:gd name="T34" fmla="*/ 208 w 387"/>
                    <a:gd name="T35" fmla="*/ 136 h 163"/>
                    <a:gd name="T36" fmla="*/ 232 w 387"/>
                    <a:gd name="T37" fmla="*/ 134 h 163"/>
                    <a:gd name="T38" fmla="*/ 235 w 387"/>
                    <a:gd name="T39" fmla="*/ 129 h 163"/>
                    <a:gd name="T40" fmla="*/ 261 w 387"/>
                    <a:gd name="T41" fmla="*/ 84 h 163"/>
                    <a:gd name="T42" fmla="*/ 293 w 387"/>
                    <a:gd name="T43" fmla="*/ 39 h 163"/>
                    <a:gd name="T44" fmla="*/ 303 w 387"/>
                    <a:gd name="T45" fmla="*/ 29 h 163"/>
                    <a:gd name="T46" fmla="*/ 323 w 387"/>
                    <a:gd name="T47" fmla="*/ 15 h 163"/>
                    <a:gd name="T48" fmla="*/ 345 w 387"/>
                    <a:gd name="T49" fmla="*/ 7 h 163"/>
                    <a:gd name="T50" fmla="*/ 365 w 387"/>
                    <a:gd name="T51" fmla="*/ 3 h 163"/>
                    <a:gd name="T52" fmla="*/ 377 w 387"/>
                    <a:gd name="T53" fmla="*/ 8 h 163"/>
                    <a:gd name="T54" fmla="*/ 383 w 387"/>
                    <a:gd name="T55" fmla="*/ 14 h 163"/>
                    <a:gd name="T56" fmla="*/ 387 w 387"/>
                    <a:gd name="T57" fmla="*/ 19 h 163"/>
                    <a:gd name="T58" fmla="*/ 377 w 387"/>
                    <a:gd name="T59" fmla="*/ 29 h 163"/>
                    <a:gd name="T60" fmla="*/ 363 w 387"/>
                    <a:gd name="T61" fmla="*/ 40 h 163"/>
                    <a:gd name="T62" fmla="*/ 329 w 387"/>
                    <a:gd name="T63" fmla="*/ 69 h 163"/>
                    <a:gd name="T64" fmla="*/ 309 w 387"/>
                    <a:gd name="T65" fmla="*/ 96 h 163"/>
                    <a:gd name="T66" fmla="*/ 291 w 387"/>
                    <a:gd name="T67" fmla="*/ 124 h 163"/>
                    <a:gd name="T68" fmla="*/ 272 w 387"/>
                    <a:gd name="T69" fmla="*/ 158 h 163"/>
                    <a:gd name="T70" fmla="*/ 269 w 387"/>
                    <a:gd name="T71" fmla="*/ 163 h 163"/>
                    <a:gd name="T72" fmla="*/ 180 w 387"/>
                    <a:gd name="T73" fmla="*/ 156 h 163"/>
                    <a:gd name="T74" fmla="*/ 94 w 387"/>
                    <a:gd name="T75" fmla="*/ 150 h 1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387" h="163">
                      <a:moveTo>
                        <a:pt x="94" y="150"/>
                      </a:moveTo>
                      <a:lnTo>
                        <a:pt x="94" y="150"/>
                      </a:lnTo>
                      <a:lnTo>
                        <a:pt x="91" y="138"/>
                      </a:lnTo>
                      <a:lnTo>
                        <a:pt x="81" y="111"/>
                      </a:lnTo>
                      <a:lnTo>
                        <a:pt x="74" y="96"/>
                      </a:lnTo>
                      <a:lnTo>
                        <a:pt x="67" y="81"/>
                      </a:lnTo>
                      <a:lnTo>
                        <a:pt x="59" y="69"/>
                      </a:lnTo>
                      <a:lnTo>
                        <a:pt x="50" y="61"/>
                      </a:lnTo>
                      <a:lnTo>
                        <a:pt x="50" y="61"/>
                      </a:lnTo>
                      <a:lnTo>
                        <a:pt x="32" y="50"/>
                      </a:lnTo>
                      <a:lnTo>
                        <a:pt x="15" y="42"/>
                      </a:lnTo>
                      <a:lnTo>
                        <a:pt x="7" y="37"/>
                      </a:lnTo>
                      <a:lnTo>
                        <a:pt x="2" y="34"/>
                      </a:lnTo>
                      <a:lnTo>
                        <a:pt x="0" y="27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5" y="10"/>
                      </a:lnTo>
                      <a:lnTo>
                        <a:pt x="12" y="3"/>
                      </a:lnTo>
                      <a:lnTo>
                        <a:pt x="15" y="2"/>
                      </a:lnTo>
                      <a:lnTo>
                        <a:pt x="20" y="0"/>
                      </a:lnTo>
                      <a:lnTo>
                        <a:pt x="24" y="0"/>
                      </a:lnTo>
                      <a:lnTo>
                        <a:pt x="27" y="2"/>
                      </a:lnTo>
                      <a:lnTo>
                        <a:pt x="27" y="2"/>
                      </a:lnTo>
                      <a:lnTo>
                        <a:pt x="40" y="10"/>
                      </a:lnTo>
                      <a:lnTo>
                        <a:pt x="61" y="27"/>
                      </a:lnTo>
                      <a:lnTo>
                        <a:pt x="108" y="62"/>
                      </a:lnTo>
                      <a:lnTo>
                        <a:pt x="108" y="62"/>
                      </a:lnTo>
                      <a:lnTo>
                        <a:pt x="128" y="79"/>
                      </a:lnTo>
                      <a:lnTo>
                        <a:pt x="145" y="96"/>
                      </a:lnTo>
                      <a:lnTo>
                        <a:pt x="168" y="123"/>
                      </a:lnTo>
                      <a:lnTo>
                        <a:pt x="168" y="123"/>
                      </a:lnTo>
                      <a:lnTo>
                        <a:pt x="177" y="129"/>
                      </a:lnTo>
                      <a:lnTo>
                        <a:pt x="187" y="134"/>
                      </a:lnTo>
                      <a:lnTo>
                        <a:pt x="197" y="136"/>
                      </a:lnTo>
                      <a:lnTo>
                        <a:pt x="208" y="136"/>
                      </a:lnTo>
                      <a:lnTo>
                        <a:pt x="208" y="136"/>
                      </a:lnTo>
                      <a:lnTo>
                        <a:pt x="227" y="136"/>
                      </a:lnTo>
                      <a:lnTo>
                        <a:pt x="232" y="134"/>
                      </a:lnTo>
                      <a:lnTo>
                        <a:pt x="235" y="129"/>
                      </a:lnTo>
                      <a:lnTo>
                        <a:pt x="235" y="129"/>
                      </a:lnTo>
                      <a:lnTo>
                        <a:pt x="244" y="113"/>
                      </a:lnTo>
                      <a:lnTo>
                        <a:pt x="261" y="84"/>
                      </a:lnTo>
                      <a:lnTo>
                        <a:pt x="282" y="52"/>
                      </a:lnTo>
                      <a:lnTo>
                        <a:pt x="293" y="39"/>
                      </a:lnTo>
                      <a:lnTo>
                        <a:pt x="303" y="29"/>
                      </a:lnTo>
                      <a:lnTo>
                        <a:pt x="303" y="29"/>
                      </a:lnTo>
                      <a:lnTo>
                        <a:pt x="313" y="22"/>
                      </a:lnTo>
                      <a:lnTo>
                        <a:pt x="323" y="15"/>
                      </a:lnTo>
                      <a:lnTo>
                        <a:pt x="335" y="10"/>
                      </a:lnTo>
                      <a:lnTo>
                        <a:pt x="345" y="7"/>
                      </a:lnTo>
                      <a:lnTo>
                        <a:pt x="356" y="5"/>
                      </a:lnTo>
                      <a:lnTo>
                        <a:pt x="365" y="3"/>
                      </a:lnTo>
                      <a:lnTo>
                        <a:pt x="372" y="5"/>
                      </a:lnTo>
                      <a:lnTo>
                        <a:pt x="377" y="8"/>
                      </a:lnTo>
                      <a:lnTo>
                        <a:pt x="377" y="8"/>
                      </a:lnTo>
                      <a:lnTo>
                        <a:pt x="383" y="14"/>
                      </a:lnTo>
                      <a:lnTo>
                        <a:pt x="387" y="17"/>
                      </a:lnTo>
                      <a:lnTo>
                        <a:pt x="387" y="19"/>
                      </a:lnTo>
                      <a:lnTo>
                        <a:pt x="385" y="20"/>
                      </a:lnTo>
                      <a:lnTo>
                        <a:pt x="377" y="29"/>
                      </a:lnTo>
                      <a:lnTo>
                        <a:pt x="377" y="29"/>
                      </a:lnTo>
                      <a:lnTo>
                        <a:pt x="363" y="40"/>
                      </a:lnTo>
                      <a:lnTo>
                        <a:pt x="348" y="52"/>
                      </a:lnTo>
                      <a:lnTo>
                        <a:pt x="329" y="69"/>
                      </a:lnTo>
                      <a:lnTo>
                        <a:pt x="319" y="81"/>
                      </a:lnTo>
                      <a:lnTo>
                        <a:pt x="309" y="96"/>
                      </a:lnTo>
                      <a:lnTo>
                        <a:pt x="309" y="96"/>
                      </a:lnTo>
                      <a:lnTo>
                        <a:pt x="291" y="124"/>
                      </a:lnTo>
                      <a:lnTo>
                        <a:pt x="279" y="145"/>
                      </a:lnTo>
                      <a:lnTo>
                        <a:pt x="272" y="158"/>
                      </a:lnTo>
                      <a:lnTo>
                        <a:pt x="269" y="163"/>
                      </a:lnTo>
                      <a:lnTo>
                        <a:pt x="269" y="163"/>
                      </a:lnTo>
                      <a:lnTo>
                        <a:pt x="240" y="161"/>
                      </a:lnTo>
                      <a:lnTo>
                        <a:pt x="180" y="156"/>
                      </a:lnTo>
                      <a:lnTo>
                        <a:pt x="94" y="150"/>
                      </a:lnTo>
                      <a:lnTo>
                        <a:pt x="94" y="150"/>
                      </a:lnTo>
                      <a:close/>
                    </a:path>
                  </a:pathLst>
                </a:custGeom>
                <a:solidFill>
                  <a:srgbClr val="E2AE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6" name="Freeform 346">
                  <a:extLst>
                    <a:ext uri="{FF2B5EF4-FFF2-40B4-BE49-F238E27FC236}">
                      <a16:creationId xmlns:a16="http://schemas.microsoft.com/office/drawing/2014/main" id="{3C013242-7CE7-49B9-904E-33199D5F31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8" y="1572"/>
                  <a:ext cx="326" cy="57"/>
                </a:xfrm>
                <a:custGeom>
                  <a:avLst/>
                  <a:gdLst>
                    <a:gd name="T0" fmla="*/ 0 w 326"/>
                    <a:gd name="T1" fmla="*/ 30 h 57"/>
                    <a:gd name="T2" fmla="*/ 0 w 326"/>
                    <a:gd name="T3" fmla="*/ 30 h 57"/>
                    <a:gd name="T4" fmla="*/ 2 w 326"/>
                    <a:gd name="T5" fmla="*/ 34 h 57"/>
                    <a:gd name="T6" fmla="*/ 4 w 326"/>
                    <a:gd name="T7" fmla="*/ 37 h 57"/>
                    <a:gd name="T8" fmla="*/ 14 w 326"/>
                    <a:gd name="T9" fmla="*/ 44 h 57"/>
                    <a:gd name="T10" fmla="*/ 27 w 326"/>
                    <a:gd name="T11" fmla="*/ 47 h 57"/>
                    <a:gd name="T12" fmla="*/ 47 w 326"/>
                    <a:gd name="T13" fmla="*/ 51 h 57"/>
                    <a:gd name="T14" fmla="*/ 71 w 326"/>
                    <a:gd name="T15" fmla="*/ 54 h 57"/>
                    <a:gd name="T16" fmla="*/ 100 w 326"/>
                    <a:gd name="T17" fmla="*/ 56 h 57"/>
                    <a:gd name="T18" fmla="*/ 165 w 326"/>
                    <a:gd name="T19" fmla="*/ 57 h 57"/>
                    <a:gd name="T20" fmla="*/ 165 w 326"/>
                    <a:gd name="T21" fmla="*/ 57 h 57"/>
                    <a:gd name="T22" fmla="*/ 231 w 326"/>
                    <a:gd name="T23" fmla="*/ 56 h 57"/>
                    <a:gd name="T24" fmla="*/ 258 w 326"/>
                    <a:gd name="T25" fmla="*/ 54 h 57"/>
                    <a:gd name="T26" fmla="*/ 279 w 326"/>
                    <a:gd name="T27" fmla="*/ 51 h 57"/>
                    <a:gd name="T28" fmla="*/ 298 w 326"/>
                    <a:gd name="T29" fmla="*/ 47 h 57"/>
                    <a:gd name="T30" fmla="*/ 313 w 326"/>
                    <a:gd name="T31" fmla="*/ 42 h 57"/>
                    <a:gd name="T32" fmla="*/ 321 w 326"/>
                    <a:gd name="T33" fmla="*/ 37 h 57"/>
                    <a:gd name="T34" fmla="*/ 325 w 326"/>
                    <a:gd name="T35" fmla="*/ 34 h 57"/>
                    <a:gd name="T36" fmla="*/ 326 w 326"/>
                    <a:gd name="T37" fmla="*/ 30 h 57"/>
                    <a:gd name="T38" fmla="*/ 326 w 326"/>
                    <a:gd name="T39" fmla="*/ 30 h 57"/>
                    <a:gd name="T40" fmla="*/ 325 w 326"/>
                    <a:gd name="T41" fmla="*/ 29 h 57"/>
                    <a:gd name="T42" fmla="*/ 323 w 326"/>
                    <a:gd name="T43" fmla="*/ 25 h 57"/>
                    <a:gd name="T44" fmla="*/ 313 w 326"/>
                    <a:gd name="T45" fmla="*/ 20 h 57"/>
                    <a:gd name="T46" fmla="*/ 298 w 326"/>
                    <a:gd name="T47" fmla="*/ 14 h 57"/>
                    <a:gd name="T48" fmla="*/ 276 w 326"/>
                    <a:gd name="T49" fmla="*/ 10 h 57"/>
                    <a:gd name="T50" fmla="*/ 251 w 326"/>
                    <a:gd name="T51" fmla="*/ 5 h 57"/>
                    <a:gd name="T52" fmla="*/ 222 w 326"/>
                    <a:gd name="T53" fmla="*/ 2 h 57"/>
                    <a:gd name="T54" fmla="*/ 192 w 326"/>
                    <a:gd name="T55" fmla="*/ 0 h 57"/>
                    <a:gd name="T56" fmla="*/ 160 w 326"/>
                    <a:gd name="T57" fmla="*/ 0 h 57"/>
                    <a:gd name="T58" fmla="*/ 160 w 326"/>
                    <a:gd name="T59" fmla="*/ 0 h 57"/>
                    <a:gd name="T60" fmla="*/ 130 w 326"/>
                    <a:gd name="T61" fmla="*/ 0 h 57"/>
                    <a:gd name="T62" fmla="*/ 100 w 326"/>
                    <a:gd name="T63" fmla="*/ 3 h 57"/>
                    <a:gd name="T64" fmla="*/ 73 w 326"/>
                    <a:gd name="T65" fmla="*/ 7 h 57"/>
                    <a:gd name="T66" fmla="*/ 49 w 326"/>
                    <a:gd name="T67" fmla="*/ 12 h 57"/>
                    <a:gd name="T68" fmla="*/ 29 w 326"/>
                    <a:gd name="T69" fmla="*/ 17 h 57"/>
                    <a:gd name="T70" fmla="*/ 14 w 326"/>
                    <a:gd name="T71" fmla="*/ 22 h 57"/>
                    <a:gd name="T72" fmla="*/ 4 w 326"/>
                    <a:gd name="T73" fmla="*/ 27 h 57"/>
                    <a:gd name="T74" fmla="*/ 2 w 326"/>
                    <a:gd name="T75" fmla="*/ 29 h 57"/>
                    <a:gd name="T76" fmla="*/ 0 w 326"/>
                    <a:gd name="T77" fmla="*/ 30 h 57"/>
                    <a:gd name="T78" fmla="*/ 0 w 326"/>
                    <a:gd name="T79" fmla="*/ 30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26" h="57">
                      <a:moveTo>
                        <a:pt x="0" y="30"/>
                      </a:moveTo>
                      <a:lnTo>
                        <a:pt x="0" y="30"/>
                      </a:lnTo>
                      <a:lnTo>
                        <a:pt x="2" y="34"/>
                      </a:lnTo>
                      <a:lnTo>
                        <a:pt x="4" y="37"/>
                      </a:lnTo>
                      <a:lnTo>
                        <a:pt x="14" y="44"/>
                      </a:lnTo>
                      <a:lnTo>
                        <a:pt x="27" y="47"/>
                      </a:lnTo>
                      <a:lnTo>
                        <a:pt x="47" y="51"/>
                      </a:lnTo>
                      <a:lnTo>
                        <a:pt x="71" y="54"/>
                      </a:lnTo>
                      <a:lnTo>
                        <a:pt x="100" y="56"/>
                      </a:lnTo>
                      <a:lnTo>
                        <a:pt x="165" y="57"/>
                      </a:lnTo>
                      <a:lnTo>
                        <a:pt x="165" y="57"/>
                      </a:lnTo>
                      <a:lnTo>
                        <a:pt x="231" y="56"/>
                      </a:lnTo>
                      <a:lnTo>
                        <a:pt x="258" y="54"/>
                      </a:lnTo>
                      <a:lnTo>
                        <a:pt x="279" y="51"/>
                      </a:lnTo>
                      <a:lnTo>
                        <a:pt x="298" y="47"/>
                      </a:lnTo>
                      <a:lnTo>
                        <a:pt x="313" y="42"/>
                      </a:lnTo>
                      <a:lnTo>
                        <a:pt x="321" y="37"/>
                      </a:lnTo>
                      <a:lnTo>
                        <a:pt x="325" y="34"/>
                      </a:lnTo>
                      <a:lnTo>
                        <a:pt x="326" y="30"/>
                      </a:lnTo>
                      <a:lnTo>
                        <a:pt x="326" y="30"/>
                      </a:lnTo>
                      <a:lnTo>
                        <a:pt x="325" y="29"/>
                      </a:lnTo>
                      <a:lnTo>
                        <a:pt x="323" y="25"/>
                      </a:lnTo>
                      <a:lnTo>
                        <a:pt x="313" y="20"/>
                      </a:lnTo>
                      <a:lnTo>
                        <a:pt x="298" y="14"/>
                      </a:lnTo>
                      <a:lnTo>
                        <a:pt x="276" y="10"/>
                      </a:lnTo>
                      <a:lnTo>
                        <a:pt x="251" y="5"/>
                      </a:lnTo>
                      <a:lnTo>
                        <a:pt x="222" y="2"/>
                      </a:lnTo>
                      <a:lnTo>
                        <a:pt x="192" y="0"/>
                      </a:lnTo>
                      <a:lnTo>
                        <a:pt x="160" y="0"/>
                      </a:lnTo>
                      <a:lnTo>
                        <a:pt x="160" y="0"/>
                      </a:lnTo>
                      <a:lnTo>
                        <a:pt x="130" y="0"/>
                      </a:lnTo>
                      <a:lnTo>
                        <a:pt x="100" y="3"/>
                      </a:lnTo>
                      <a:lnTo>
                        <a:pt x="73" y="7"/>
                      </a:lnTo>
                      <a:lnTo>
                        <a:pt x="49" y="12"/>
                      </a:lnTo>
                      <a:lnTo>
                        <a:pt x="29" y="17"/>
                      </a:lnTo>
                      <a:lnTo>
                        <a:pt x="14" y="22"/>
                      </a:lnTo>
                      <a:lnTo>
                        <a:pt x="4" y="27"/>
                      </a:lnTo>
                      <a:lnTo>
                        <a:pt x="2" y="29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7" name="Freeform 347">
                  <a:extLst>
                    <a:ext uri="{FF2B5EF4-FFF2-40B4-BE49-F238E27FC236}">
                      <a16:creationId xmlns:a16="http://schemas.microsoft.com/office/drawing/2014/main" id="{078E4527-63DF-4D37-99A1-4343C2BA46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50" y="1587"/>
                  <a:ext cx="299" cy="36"/>
                </a:xfrm>
                <a:custGeom>
                  <a:avLst/>
                  <a:gdLst>
                    <a:gd name="T0" fmla="*/ 0 w 299"/>
                    <a:gd name="T1" fmla="*/ 20 h 36"/>
                    <a:gd name="T2" fmla="*/ 0 w 299"/>
                    <a:gd name="T3" fmla="*/ 20 h 36"/>
                    <a:gd name="T4" fmla="*/ 0 w 299"/>
                    <a:gd name="T5" fmla="*/ 19 h 36"/>
                    <a:gd name="T6" fmla="*/ 4 w 299"/>
                    <a:gd name="T7" fmla="*/ 17 h 36"/>
                    <a:gd name="T8" fmla="*/ 12 w 299"/>
                    <a:gd name="T9" fmla="*/ 14 h 36"/>
                    <a:gd name="T10" fmla="*/ 25 w 299"/>
                    <a:gd name="T11" fmla="*/ 10 h 36"/>
                    <a:gd name="T12" fmla="*/ 44 w 299"/>
                    <a:gd name="T13" fmla="*/ 7 h 36"/>
                    <a:gd name="T14" fmla="*/ 91 w 299"/>
                    <a:gd name="T15" fmla="*/ 2 h 36"/>
                    <a:gd name="T16" fmla="*/ 150 w 299"/>
                    <a:gd name="T17" fmla="*/ 0 h 36"/>
                    <a:gd name="T18" fmla="*/ 150 w 299"/>
                    <a:gd name="T19" fmla="*/ 0 h 36"/>
                    <a:gd name="T20" fmla="*/ 207 w 299"/>
                    <a:gd name="T21" fmla="*/ 2 h 36"/>
                    <a:gd name="T22" fmla="*/ 256 w 299"/>
                    <a:gd name="T23" fmla="*/ 7 h 36"/>
                    <a:gd name="T24" fmla="*/ 274 w 299"/>
                    <a:gd name="T25" fmla="*/ 10 h 36"/>
                    <a:gd name="T26" fmla="*/ 288 w 299"/>
                    <a:gd name="T27" fmla="*/ 14 h 36"/>
                    <a:gd name="T28" fmla="*/ 296 w 299"/>
                    <a:gd name="T29" fmla="*/ 17 h 36"/>
                    <a:gd name="T30" fmla="*/ 298 w 299"/>
                    <a:gd name="T31" fmla="*/ 19 h 36"/>
                    <a:gd name="T32" fmla="*/ 299 w 299"/>
                    <a:gd name="T33" fmla="*/ 20 h 36"/>
                    <a:gd name="T34" fmla="*/ 299 w 299"/>
                    <a:gd name="T35" fmla="*/ 20 h 36"/>
                    <a:gd name="T36" fmla="*/ 298 w 299"/>
                    <a:gd name="T37" fmla="*/ 22 h 36"/>
                    <a:gd name="T38" fmla="*/ 296 w 299"/>
                    <a:gd name="T39" fmla="*/ 22 h 36"/>
                    <a:gd name="T40" fmla="*/ 288 w 299"/>
                    <a:gd name="T41" fmla="*/ 25 h 36"/>
                    <a:gd name="T42" fmla="*/ 274 w 299"/>
                    <a:gd name="T43" fmla="*/ 29 h 36"/>
                    <a:gd name="T44" fmla="*/ 256 w 299"/>
                    <a:gd name="T45" fmla="*/ 30 h 36"/>
                    <a:gd name="T46" fmla="*/ 207 w 299"/>
                    <a:gd name="T47" fmla="*/ 34 h 36"/>
                    <a:gd name="T48" fmla="*/ 150 w 299"/>
                    <a:gd name="T49" fmla="*/ 36 h 36"/>
                    <a:gd name="T50" fmla="*/ 150 w 299"/>
                    <a:gd name="T51" fmla="*/ 36 h 36"/>
                    <a:gd name="T52" fmla="*/ 91 w 299"/>
                    <a:gd name="T53" fmla="*/ 34 h 36"/>
                    <a:gd name="T54" fmla="*/ 44 w 299"/>
                    <a:gd name="T55" fmla="*/ 30 h 36"/>
                    <a:gd name="T56" fmla="*/ 25 w 299"/>
                    <a:gd name="T57" fmla="*/ 29 h 36"/>
                    <a:gd name="T58" fmla="*/ 12 w 299"/>
                    <a:gd name="T59" fmla="*/ 25 h 36"/>
                    <a:gd name="T60" fmla="*/ 4 w 299"/>
                    <a:gd name="T61" fmla="*/ 22 h 36"/>
                    <a:gd name="T62" fmla="*/ 0 w 299"/>
                    <a:gd name="T63" fmla="*/ 22 h 36"/>
                    <a:gd name="T64" fmla="*/ 0 w 299"/>
                    <a:gd name="T65" fmla="*/ 20 h 36"/>
                    <a:gd name="T66" fmla="*/ 0 w 299"/>
                    <a:gd name="T67" fmla="*/ 2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99" h="36">
                      <a:moveTo>
                        <a:pt x="0" y="20"/>
                      </a:moveTo>
                      <a:lnTo>
                        <a:pt x="0" y="20"/>
                      </a:lnTo>
                      <a:lnTo>
                        <a:pt x="0" y="19"/>
                      </a:lnTo>
                      <a:lnTo>
                        <a:pt x="4" y="17"/>
                      </a:lnTo>
                      <a:lnTo>
                        <a:pt x="12" y="14"/>
                      </a:lnTo>
                      <a:lnTo>
                        <a:pt x="25" y="10"/>
                      </a:lnTo>
                      <a:lnTo>
                        <a:pt x="44" y="7"/>
                      </a:lnTo>
                      <a:lnTo>
                        <a:pt x="91" y="2"/>
                      </a:lnTo>
                      <a:lnTo>
                        <a:pt x="150" y="0"/>
                      </a:lnTo>
                      <a:lnTo>
                        <a:pt x="150" y="0"/>
                      </a:lnTo>
                      <a:lnTo>
                        <a:pt x="207" y="2"/>
                      </a:lnTo>
                      <a:lnTo>
                        <a:pt x="256" y="7"/>
                      </a:lnTo>
                      <a:lnTo>
                        <a:pt x="274" y="10"/>
                      </a:lnTo>
                      <a:lnTo>
                        <a:pt x="288" y="14"/>
                      </a:lnTo>
                      <a:lnTo>
                        <a:pt x="296" y="17"/>
                      </a:lnTo>
                      <a:lnTo>
                        <a:pt x="298" y="19"/>
                      </a:lnTo>
                      <a:lnTo>
                        <a:pt x="299" y="20"/>
                      </a:lnTo>
                      <a:lnTo>
                        <a:pt x="299" y="20"/>
                      </a:lnTo>
                      <a:lnTo>
                        <a:pt x="298" y="22"/>
                      </a:lnTo>
                      <a:lnTo>
                        <a:pt x="296" y="22"/>
                      </a:lnTo>
                      <a:lnTo>
                        <a:pt x="288" y="25"/>
                      </a:lnTo>
                      <a:lnTo>
                        <a:pt x="274" y="29"/>
                      </a:lnTo>
                      <a:lnTo>
                        <a:pt x="256" y="30"/>
                      </a:lnTo>
                      <a:lnTo>
                        <a:pt x="207" y="34"/>
                      </a:lnTo>
                      <a:lnTo>
                        <a:pt x="150" y="36"/>
                      </a:lnTo>
                      <a:lnTo>
                        <a:pt x="150" y="36"/>
                      </a:lnTo>
                      <a:lnTo>
                        <a:pt x="91" y="34"/>
                      </a:lnTo>
                      <a:lnTo>
                        <a:pt x="44" y="30"/>
                      </a:lnTo>
                      <a:lnTo>
                        <a:pt x="25" y="29"/>
                      </a:lnTo>
                      <a:lnTo>
                        <a:pt x="12" y="25"/>
                      </a:lnTo>
                      <a:lnTo>
                        <a:pt x="4" y="22"/>
                      </a:lnTo>
                      <a:lnTo>
                        <a:pt x="0" y="22"/>
                      </a:lnTo>
                      <a:lnTo>
                        <a:pt x="0" y="2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8" name="Freeform 348">
                  <a:extLst>
                    <a:ext uri="{FF2B5EF4-FFF2-40B4-BE49-F238E27FC236}">
                      <a16:creationId xmlns:a16="http://schemas.microsoft.com/office/drawing/2014/main" id="{52DAE4CD-0EF4-41F7-952B-9925B65C02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0" y="1532"/>
                  <a:ext cx="346" cy="69"/>
                </a:xfrm>
                <a:custGeom>
                  <a:avLst/>
                  <a:gdLst>
                    <a:gd name="T0" fmla="*/ 13 w 346"/>
                    <a:gd name="T1" fmla="*/ 69 h 69"/>
                    <a:gd name="T2" fmla="*/ 12 w 346"/>
                    <a:gd name="T3" fmla="*/ 43 h 69"/>
                    <a:gd name="T4" fmla="*/ 0 w 346"/>
                    <a:gd name="T5" fmla="*/ 27 h 69"/>
                    <a:gd name="T6" fmla="*/ 0 w 346"/>
                    <a:gd name="T7" fmla="*/ 27 h 69"/>
                    <a:gd name="T8" fmla="*/ 15 w 346"/>
                    <a:gd name="T9" fmla="*/ 22 h 69"/>
                    <a:gd name="T10" fmla="*/ 52 w 346"/>
                    <a:gd name="T11" fmla="*/ 13 h 69"/>
                    <a:gd name="T12" fmla="*/ 79 w 346"/>
                    <a:gd name="T13" fmla="*/ 8 h 69"/>
                    <a:gd name="T14" fmla="*/ 108 w 346"/>
                    <a:gd name="T15" fmla="*/ 5 h 69"/>
                    <a:gd name="T16" fmla="*/ 140 w 346"/>
                    <a:gd name="T17" fmla="*/ 1 h 69"/>
                    <a:gd name="T18" fmla="*/ 173 w 346"/>
                    <a:gd name="T19" fmla="*/ 0 h 69"/>
                    <a:gd name="T20" fmla="*/ 173 w 346"/>
                    <a:gd name="T21" fmla="*/ 0 h 69"/>
                    <a:gd name="T22" fmla="*/ 207 w 346"/>
                    <a:gd name="T23" fmla="*/ 1 h 69"/>
                    <a:gd name="T24" fmla="*/ 239 w 346"/>
                    <a:gd name="T25" fmla="*/ 5 h 69"/>
                    <a:gd name="T26" fmla="*/ 267 w 346"/>
                    <a:gd name="T27" fmla="*/ 8 h 69"/>
                    <a:gd name="T28" fmla="*/ 294 w 346"/>
                    <a:gd name="T29" fmla="*/ 13 h 69"/>
                    <a:gd name="T30" fmla="*/ 331 w 346"/>
                    <a:gd name="T31" fmla="*/ 22 h 69"/>
                    <a:gd name="T32" fmla="*/ 346 w 346"/>
                    <a:gd name="T33" fmla="*/ 27 h 69"/>
                    <a:gd name="T34" fmla="*/ 333 w 346"/>
                    <a:gd name="T35" fmla="*/ 45 h 69"/>
                    <a:gd name="T36" fmla="*/ 329 w 346"/>
                    <a:gd name="T37" fmla="*/ 67 h 69"/>
                    <a:gd name="T38" fmla="*/ 329 w 346"/>
                    <a:gd name="T39" fmla="*/ 67 h 69"/>
                    <a:gd name="T40" fmla="*/ 316 w 346"/>
                    <a:gd name="T41" fmla="*/ 64 h 69"/>
                    <a:gd name="T42" fmla="*/ 281 w 346"/>
                    <a:gd name="T43" fmla="*/ 57 h 69"/>
                    <a:gd name="T44" fmla="*/ 232 w 346"/>
                    <a:gd name="T45" fmla="*/ 50 h 69"/>
                    <a:gd name="T46" fmla="*/ 203 w 346"/>
                    <a:gd name="T47" fmla="*/ 49 h 69"/>
                    <a:gd name="T48" fmla="*/ 175 w 346"/>
                    <a:gd name="T49" fmla="*/ 47 h 69"/>
                    <a:gd name="T50" fmla="*/ 175 w 346"/>
                    <a:gd name="T51" fmla="*/ 47 h 69"/>
                    <a:gd name="T52" fmla="*/ 146 w 346"/>
                    <a:gd name="T53" fmla="*/ 49 h 69"/>
                    <a:gd name="T54" fmla="*/ 118 w 346"/>
                    <a:gd name="T55" fmla="*/ 50 h 69"/>
                    <a:gd name="T56" fmla="*/ 89 w 346"/>
                    <a:gd name="T57" fmla="*/ 54 h 69"/>
                    <a:gd name="T58" fmla="*/ 66 w 346"/>
                    <a:gd name="T59" fmla="*/ 59 h 69"/>
                    <a:gd name="T60" fmla="*/ 29 w 346"/>
                    <a:gd name="T61" fmla="*/ 65 h 69"/>
                    <a:gd name="T62" fmla="*/ 13 w 346"/>
                    <a:gd name="T63" fmla="*/ 69 h 69"/>
                    <a:gd name="T64" fmla="*/ 13 w 346"/>
                    <a:gd name="T65" fmla="*/ 69 h 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346" h="69">
                      <a:moveTo>
                        <a:pt x="13" y="69"/>
                      </a:moveTo>
                      <a:lnTo>
                        <a:pt x="12" y="43"/>
                      </a:lnTo>
                      <a:lnTo>
                        <a:pt x="0" y="27"/>
                      </a:lnTo>
                      <a:lnTo>
                        <a:pt x="0" y="27"/>
                      </a:lnTo>
                      <a:lnTo>
                        <a:pt x="15" y="22"/>
                      </a:lnTo>
                      <a:lnTo>
                        <a:pt x="52" y="13"/>
                      </a:lnTo>
                      <a:lnTo>
                        <a:pt x="79" y="8"/>
                      </a:lnTo>
                      <a:lnTo>
                        <a:pt x="108" y="5"/>
                      </a:lnTo>
                      <a:lnTo>
                        <a:pt x="140" y="1"/>
                      </a:lnTo>
                      <a:lnTo>
                        <a:pt x="173" y="0"/>
                      </a:lnTo>
                      <a:lnTo>
                        <a:pt x="173" y="0"/>
                      </a:lnTo>
                      <a:lnTo>
                        <a:pt x="207" y="1"/>
                      </a:lnTo>
                      <a:lnTo>
                        <a:pt x="239" y="5"/>
                      </a:lnTo>
                      <a:lnTo>
                        <a:pt x="267" y="8"/>
                      </a:lnTo>
                      <a:lnTo>
                        <a:pt x="294" y="13"/>
                      </a:lnTo>
                      <a:lnTo>
                        <a:pt x="331" y="22"/>
                      </a:lnTo>
                      <a:lnTo>
                        <a:pt x="346" y="27"/>
                      </a:lnTo>
                      <a:lnTo>
                        <a:pt x="333" y="45"/>
                      </a:lnTo>
                      <a:lnTo>
                        <a:pt x="329" y="67"/>
                      </a:lnTo>
                      <a:lnTo>
                        <a:pt x="329" y="67"/>
                      </a:lnTo>
                      <a:lnTo>
                        <a:pt x="316" y="64"/>
                      </a:lnTo>
                      <a:lnTo>
                        <a:pt x="281" y="57"/>
                      </a:lnTo>
                      <a:lnTo>
                        <a:pt x="232" y="50"/>
                      </a:lnTo>
                      <a:lnTo>
                        <a:pt x="203" y="49"/>
                      </a:lnTo>
                      <a:lnTo>
                        <a:pt x="175" y="47"/>
                      </a:lnTo>
                      <a:lnTo>
                        <a:pt x="175" y="47"/>
                      </a:lnTo>
                      <a:lnTo>
                        <a:pt x="146" y="49"/>
                      </a:lnTo>
                      <a:lnTo>
                        <a:pt x="118" y="50"/>
                      </a:lnTo>
                      <a:lnTo>
                        <a:pt x="89" y="54"/>
                      </a:lnTo>
                      <a:lnTo>
                        <a:pt x="66" y="59"/>
                      </a:lnTo>
                      <a:lnTo>
                        <a:pt x="29" y="65"/>
                      </a:lnTo>
                      <a:lnTo>
                        <a:pt x="13" y="69"/>
                      </a:lnTo>
                      <a:lnTo>
                        <a:pt x="13" y="69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9" name="Freeform 349">
                  <a:extLst>
                    <a:ext uri="{FF2B5EF4-FFF2-40B4-BE49-F238E27FC236}">
                      <a16:creationId xmlns:a16="http://schemas.microsoft.com/office/drawing/2014/main" id="{FDF691F5-606E-4388-8199-927B4B81DE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2" y="1572"/>
                  <a:ext cx="23" cy="14"/>
                </a:xfrm>
                <a:custGeom>
                  <a:avLst/>
                  <a:gdLst>
                    <a:gd name="T0" fmla="*/ 23 w 23"/>
                    <a:gd name="T1" fmla="*/ 0 h 14"/>
                    <a:gd name="T2" fmla="*/ 6 w 23"/>
                    <a:gd name="T3" fmla="*/ 0 h 14"/>
                    <a:gd name="T4" fmla="*/ 0 w 23"/>
                    <a:gd name="T5" fmla="*/ 7 h 14"/>
                    <a:gd name="T6" fmla="*/ 11 w 23"/>
                    <a:gd name="T7" fmla="*/ 14 h 14"/>
                    <a:gd name="T8" fmla="*/ 23 w 23"/>
                    <a:gd name="T9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14">
                      <a:moveTo>
                        <a:pt x="23" y="0"/>
                      </a:moveTo>
                      <a:lnTo>
                        <a:pt x="6" y="0"/>
                      </a:lnTo>
                      <a:lnTo>
                        <a:pt x="0" y="7"/>
                      </a:lnTo>
                      <a:lnTo>
                        <a:pt x="11" y="14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0" name="Freeform 350">
                  <a:extLst>
                    <a:ext uri="{FF2B5EF4-FFF2-40B4-BE49-F238E27FC236}">
                      <a16:creationId xmlns:a16="http://schemas.microsoft.com/office/drawing/2014/main" id="{9C166381-44FA-485A-8EC2-2B597D974B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48" y="1569"/>
                  <a:ext cx="23" cy="15"/>
                </a:xfrm>
                <a:custGeom>
                  <a:avLst/>
                  <a:gdLst>
                    <a:gd name="T0" fmla="*/ 0 w 23"/>
                    <a:gd name="T1" fmla="*/ 5 h 15"/>
                    <a:gd name="T2" fmla="*/ 13 w 23"/>
                    <a:gd name="T3" fmla="*/ 15 h 15"/>
                    <a:gd name="T4" fmla="*/ 23 w 23"/>
                    <a:gd name="T5" fmla="*/ 10 h 15"/>
                    <a:gd name="T6" fmla="*/ 20 w 23"/>
                    <a:gd name="T7" fmla="*/ 0 h 15"/>
                    <a:gd name="T8" fmla="*/ 0 w 23"/>
                    <a:gd name="T9" fmla="*/ 5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3" h="15">
                      <a:moveTo>
                        <a:pt x="0" y="5"/>
                      </a:moveTo>
                      <a:lnTo>
                        <a:pt x="13" y="15"/>
                      </a:lnTo>
                      <a:lnTo>
                        <a:pt x="23" y="10"/>
                      </a:lnTo>
                      <a:lnTo>
                        <a:pt x="20" y="0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1" name="Freeform 351">
                  <a:extLst>
                    <a:ext uri="{FF2B5EF4-FFF2-40B4-BE49-F238E27FC236}">
                      <a16:creationId xmlns:a16="http://schemas.microsoft.com/office/drawing/2014/main" id="{5550439B-71B4-4487-9BBA-CB15A86E58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0" y="1549"/>
                  <a:ext cx="45" cy="15"/>
                </a:xfrm>
                <a:custGeom>
                  <a:avLst/>
                  <a:gdLst>
                    <a:gd name="T0" fmla="*/ 5 w 45"/>
                    <a:gd name="T1" fmla="*/ 0 h 15"/>
                    <a:gd name="T2" fmla="*/ 40 w 45"/>
                    <a:gd name="T3" fmla="*/ 0 h 15"/>
                    <a:gd name="T4" fmla="*/ 40 w 45"/>
                    <a:gd name="T5" fmla="*/ 0 h 15"/>
                    <a:gd name="T6" fmla="*/ 42 w 45"/>
                    <a:gd name="T7" fmla="*/ 1 h 15"/>
                    <a:gd name="T8" fmla="*/ 43 w 45"/>
                    <a:gd name="T9" fmla="*/ 3 h 15"/>
                    <a:gd name="T10" fmla="*/ 45 w 45"/>
                    <a:gd name="T11" fmla="*/ 8 h 15"/>
                    <a:gd name="T12" fmla="*/ 45 w 45"/>
                    <a:gd name="T13" fmla="*/ 8 h 15"/>
                    <a:gd name="T14" fmla="*/ 43 w 45"/>
                    <a:gd name="T15" fmla="*/ 11 h 15"/>
                    <a:gd name="T16" fmla="*/ 42 w 45"/>
                    <a:gd name="T17" fmla="*/ 13 h 15"/>
                    <a:gd name="T18" fmla="*/ 40 w 45"/>
                    <a:gd name="T19" fmla="*/ 15 h 15"/>
                    <a:gd name="T20" fmla="*/ 5 w 45"/>
                    <a:gd name="T21" fmla="*/ 15 h 15"/>
                    <a:gd name="T22" fmla="*/ 5 w 45"/>
                    <a:gd name="T23" fmla="*/ 15 h 15"/>
                    <a:gd name="T24" fmla="*/ 3 w 45"/>
                    <a:gd name="T25" fmla="*/ 13 h 15"/>
                    <a:gd name="T26" fmla="*/ 1 w 45"/>
                    <a:gd name="T27" fmla="*/ 11 h 15"/>
                    <a:gd name="T28" fmla="*/ 0 w 45"/>
                    <a:gd name="T29" fmla="*/ 8 h 15"/>
                    <a:gd name="T30" fmla="*/ 0 w 45"/>
                    <a:gd name="T31" fmla="*/ 8 h 15"/>
                    <a:gd name="T32" fmla="*/ 1 w 45"/>
                    <a:gd name="T33" fmla="*/ 3 h 15"/>
                    <a:gd name="T34" fmla="*/ 3 w 45"/>
                    <a:gd name="T35" fmla="*/ 1 h 15"/>
                    <a:gd name="T36" fmla="*/ 5 w 45"/>
                    <a:gd name="T37" fmla="*/ 0 h 15"/>
                    <a:gd name="T38" fmla="*/ 5 w 45"/>
                    <a:gd name="T39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5" h="15">
                      <a:moveTo>
                        <a:pt x="5" y="0"/>
                      </a:move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2" y="1"/>
                      </a:lnTo>
                      <a:lnTo>
                        <a:pt x="43" y="3"/>
                      </a:lnTo>
                      <a:lnTo>
                        <a:pt x="45" y="8"/>
                      </a:lnTo>
                      <a:lnTo>
                        <a:pt x="45" y="8"/>
                      </a:lnTo>
                      <a:lnTo>
                        <a:pt x="43" y="11"/>
                      </a:lnTo>
                      <a:lnTo>
                        <a:pt x="42" y="13"/>
                      </a:lnTo>
                      <a:lnTo>
                        <a:pt x="40" y="15"/>
                      </a:lnTo>
                      <a:lnTo>
                        <a:pt x="5" y="15"/>
                      </a:lnTo>
                      <a:lnTo>
                        <a:pt x="5" y="15"/>
                      </a:lnTo>
                      <a:lnTo>
                        <a:pt x="3" y="13"/>
                      </a:lnTo>
                      <a:lnTo>
                        <a:pt x="1" y="11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1" y="3"/>
                      </a:lnTo>
                      <a:lnTo>
                        <a:pt x="3" y="1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2" name="Freeform 352">
                  <a:extLst>
                    <a:ext uri="{FF2B5EF4-FFF2-40B4-BE49-F238E27FC236}">
                      <a16:creationId xmlns:a16="http://schemas.microsoft.com/office/drawing/2014/main" id="{3DF3020E-05BF-4E58-BAED-F7D68047E7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9" y="1554"/>
                  <a:ext cx="37" cy="16"/>
                </a:xfrm>
                <a:custGeom>
                  <a:avLst/>
                  <a:gdLst>
                    <a:gd name="T0" fmla="*/ 5 w 37"/>
                    <a:gd name="T1" fmla="*/ 1 h 16"/>
                    <a:gd name="T2" fmla="*/ 32 w 37"/>
                    <a:gd name="T3" fmla="*/ 0 h 16"/>
                    <a:gd name="T4" fmla="*/ 32 w 37"/>
                    <a:gd name="T5" fmla="*/ 0 h 16"/>
                    <a:gd name="T6" fmla="*/ 34 w 37"/>
                    <a:gd name="T7" fmla="*/ 0 h 16"/>
                    <a:gd name="T8" fmla="*/ 35 w 37"/>
                    <a:gd name="T9" fmla="*/ 1 h 16"/>
                    <a:gd name="T10" fmla="*/ 37 w 37"/>
                    <a:gd name="T11" fmla="*/ 6 h 16"/>
                    <a:gd name="T12" fmla="*/ 37 w 37"/>
                    <a:gd name="T13" fmla="*/ 6 h 16"/>
                    <a:gd name="T14" fmla="*/ 35 w 37"/>
                    <a:gd name="T15" fmla="*/ 11 h 16"/>
                    <a:gd name="T16" fmla="*/ 32 w 37"/>
                    <a:gd name="T17" fmla="*/ 13 h 16"/>
                    <a:gd name="T18" fmla="*/ 5 w 37"/>
                    <a:gd name="T19" fmla="*/ 16 h 16"/>
                    <a:gd name="T20" fmla="*/ 5 w 37"/>
                    <a:gd name="T21" fmla="*/ 16 h 16"/>
                    <a:gd name="T22" fmla="*/ 3 w 37"/>
                    <a:gd name="T23" fmla="*/ 15 h 16"/>
                    <a:gd name="T24" fmla="*/ 2 w 37"/>
                    <a:gd name="T25" fmla="*/ 15 h 16"/>
                    <a:gd name="T26" fmla="*/ 0 w 37"/>
                    <a:gd name="T27" fmla="*/ 10 h 16"/>
                    <a:gd name="T28" fmla="*/ 0 w 37"/>
                    <a:gd name="T29" fmla="*/ 10 h 16"/>
                    <a:gd name="T30" fmla="*/ 2 w 37"/>
                    <a:gd name="T31" fmla="*/ 5 h 16"/>
                    <a:gd name="T32" fmla="*/ 5 w 37"/>
                    <a:gd name="T33" fmla="*/ 1 h 16"/>
                    <a:gd name="T34" fmla="*/ 5 w 37"/>
                    <a:gd name="T35" fmla="*/ 1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7" h="16">
                      <a:moveTo>
                        <a:pt x="5" y="1"/>
                      </a:move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34" y="0"/>
                      </a:lnTo>
                      <a:lnTo>
                        <a:pt x="35" y="1"/>
                      </a:lnTo>
                      <a:lnTo>
                        <a:pt x="37" y="6"/>
                      </a:lnTo>
                      <a:lnTo>
                        <a:pt x="37" y="6"/>
                      </a:lnTo>
                      <a:lnTo>
                        <a:pt x="35" y="11"/>
                      </a:lnTo>
                      <a:lnTo>
                        <a:pt x="32" y="13"/>
                      </a:lnTo>
                      <a:lnTo>
                        <a:pt x="5" y="16"/>
                      </a:lnTo>
                      <a:lnTo>
                        <a:pt x="5" y="16"/>
                      </a:lnTo>
                      <a:lnTo>
                        <a:pt x="3" y="15"/>
                      </a:lnTo>
                      <a:lnTo>
                        <a:pt x="2" y="15"/>
                      </a:lnTo>
                      <a:lnTo>
                        <a:pt x="0" y="10"/>
                      </a:lnTo>
                      <a:lnTo>
                        <a:pt x="0" y="10"/>
                      </a:lnTo>
                      <a:lnTo>
                        <a:pt x="2" y="5"/>
                      </a:lnTo>
                      <a:lnTo>
                        <a:pt x="5" y="1"/>
                      </a:lnTo>
                      <a:lnTo>
                        <a:pt x="5" y="1"/>
                      </a:lnTo>
                      <a:close/>
                    </a:path>
                  </a:pathLst>
                </a:custGeom>
                <a:solidFill>
                  <a:srgbClr val="00927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3" name="Freeform 353">
                  <a:extLst>
                    <a:ext uri="{FF2B5EF4-FFF2-40B4-BE49-F238E27FC236}">
                      <a16:creationId xmlns:a16="http://schemas.microsoft.com/office/drawing/2014/main" id="{C8906722-2438-4C47-8EA9-CEACBF1606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69" y="1555"/>
                  <a:ext cx="37" cy="17"/>
                </a:xfrm>
                <a:custGeom>
                  <a:avLst/>
                  <a:gdLst>
                    <a:gd name="T0" fmla="*/ 32 w 37"/>
                    <a:gd name="T1" fmla="*/ 2 h 17"/>
                    <a:gd name="T2" fmla="*/ 5 w 37"/>
                    <a:gd name="T3" fmla="*/ 0 h 17"/>
                    <a:gd name="T4" fmla="*/ 5 w 37"/>
                    <a:gd name="T5" fmla="*/ 0 h 17"/>
                    <a:gd name="T6" fmla="*/ 3 w 37"/>
                    <a:gd name="T7" fmla="*/ 0 h 17"/>
                    <a:gd name="T8" fmla="*/ 1 w 37"/>
                    <a:gd name="T9" fmla="*/ 2 h 17"/>
                    <a:gd name="T10" fmla="*/ 0 w 37"/>
                    <a:gd name="T11" fmla="*/ 7 h 17"/>
                    <a:gd name="T12" fmla="*/ 0 w 37"/>
                    <a:gd name="T13" fmla="*/ 7 h 17"/>
                    <a:gd name="T14" fmla="*/ 1 w 37"/>
                    <a:gd name="T15" fmla="*/ 12 h 17"/>
                    <a:gd name="T16" fmla="*/ 5 w 37"/>
                    <a:gd name="T17" fmla="*/ 14 h 17"/>
                    <a:gd name="T18" fmla="*/ 32 w 37"/>
                    <a:gd name="T19" fmla="*/ 17 h 17"/>
                    <a:gd name="T20" fmla="*/ 32 w 37"/>
                    <a:gd name="T21" fmla="*/ 17 h 17"/>
                    <a:gd name="T22" fmla="*/ 33 w 37"/>
                    <a:gd name="T23" fmla="*/ 15 h 17"/>
                    <a:gd name="T24" fmla="*/ 35 w 37"/>
                    <a:gd name="T25" fmla="*/ 15 h 17"/>
                    <a:gd name="T26" fmla="*/ 37 w 37"/>
                    <a:gd name="T27" fmla="*/ 10 h 17"/>
                    <a:gd name="T28" fmla="*/ 37 w 37"/>
                    <a:gd name="T29" fmla="*/ 10 h 17"/>
                    <a:gd name="T30" fmla="*/ 35 w 37"/>
                    <a:gd name="T31" fmla="*/ 5 h 17"/>
                    <a:gd name="T32" fmla="*/ 32 w 37"/>
                    <a:gd name="T33" fmla="*/ 2 h 17"/>
                    <a:gd name="T34" fmla="*/ 32 w 37"/>
                    <a:gd name="T35" fmla="*/ 2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7" h="17">
                      <a:moveTo>
                        <a:pt x="32" y="2"/>
                      </a:move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3" y="0"/>
                      </a:lnTo>
                      <a:lnTo>
                        <a:pt x="1" y="2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1" y="12"/>
                      </a:lnTo>
                      <a:lnTo>
                        <a:pt x="5" y="14"/>
                      </a:lnTo>
                      <a:lnTo>
                        <a:pt x="32" y="17"/>
                      </a:lnTo>
                      <a:lnTo>
                        <a:pt x="32" y="17"/>
                      </a:lnTo>
                      <a:lnTo>
                        <a:pt x="33" y="15"/>
                      </a:lnTo>
                      <a:lnTo>
                        <a:pt x="35" y="15"/>
                      </a:lnTo>
                      <a:lnTo>
                        <a:pt x="37" y="10"/>
                      </a:lnTo>
                      <a:lnTo>
                        <a:pt x="37" y="10"/>
                      </a:lnTo>
                      <a:lnTo>
                        <a:pt x="35" y="5"/>
                      </a:lnTo>
                      <a:lnTo>
                        <a:pt x="32" y="2"/>
                      </a:lnTo>
                      <a:lnTo>
                        <a:pt x="32" y="2"/>
                      </a:lnTo>
                      <a:close/>
                    </a:path>
                  </a:pathLst>
                </a:custGeom>
                <a:solidFill>
                  <a:srgbClr val="00927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4" name="Freeform 354">
                  <a:extLst>
                    <a:ext uri="{FF2B5EF4-FFF2-40B4-BE49-F238E27FC236}">
                      <a16:creationId xmlns:a16="http://schemas.microsoft.com/office/drawing/2014/main" id="{40D93588-678E-49A8-8E9F-91F2FB0C06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9" y="1562"/>
                  <a:ext cx="11" cy="13"/>
                </a:xfrm>
                <a:custGeom>
                  <a:avLst/>
                  <a:gdLst>
                    <a:gd name="T0" fmla="*/ 0 w 11"/>
                    <a:gd name="T1" fmla="*/ 7 h 13"/>
                    <a:gd name="T2" fmla="*/ 0 w 11"/>
                    <a:gd name="T3" fmla="*/ 7 h 13"/>
                    <a:gd name="T4" fmla="*/ 1 w 11"/>
                    <a:gd name="T5" fmla="*/ 2 h 13"/>
                    <a:gd name="T6" fmla="*/ 5 w 11"/>
                    <a:gd name="T7" fmla="*/ 0 h 13"/>
                    <a:gd name="T8" fmla="*/ 6 w 11"/>
                    <a:gd name="T9" fmla="*/ 0 h 13"/>
                    <a:gd name="T10" fmla="*/ 6 w 11"/>
                    <a:gd name="T11" fmla="*/ 0 h 13"/>
                    <a:gd name="T12" fmla="*/ 8 w 11"/>
                    <a:gd name="T13" fmla="*/ 0 h 13"/>
                    <a:gd name="T14" fmla="*/ 10 w 11"/>
                    <a:gd name="T15" fmla="*/ 2 h 13"/>
                    <a:gd name="T16" fmla="*/ 11 w 11"/>
                    <a:gd name="T17" fmla="*/ 7 h 13"/>
                    <a:gd name="T18" fmla="*/ 11 w 11"/>
                    <a:gd name="T19" fmla="*/ 7 h 13"/>
                    <a:gd name="T20" fmla="*/ 10 w 11"/>
                    <a:gd name="T21" fmla="*/ 12 h 13"/>
                    <a:gd name="T22" fmla="*/ 8 w 11"/>
                    <a:gd name="T23" fmla="*/ 13 h 13"/>
                    <a:gd name="T24" fmla="*/ 6 w 11"/>
                    <a:gd name="T25" fmla="*/ 13 h 13"/>
                    <a:gd name="T26" fmla="*/ 6 w 11"/>
                    <a:gd name="T27" fmla="*/ 13 h 13"/>
                    <a:gd name="T28" fmla="*/ 5 w 11"/>
                    <a:gd name="T29" fmla="*/ 13 h 13"/>
                    <a:gd name="T30" fmla="*/ 1 w 11"/>
                    <a:gd name="T31" fmla="*/ 12 h 13"/>
                    <a:gd name="T32" fmla="*/ 0 w 11"/>
                    <a:gd name="T33" fmla="*/ 7 h 13"/>
                    <a:gd name="T34" fmla="*/ 0 w 11"/>
                    <a:gd name="T35" fmla="*/ 7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1" h="13">
                      <a:moveTo>
                        <a:pt x="0" y="7"/>
                      </a:moveTo>
                      <a:lnTo>
                        <a:pt x="0" y="7"/>
                      </a:lnTo>
                      <a:lnTo>
                        <a:pt x="1" y="2"/>
                      </a:lnTo>
                      <a:lnTo>
                        <a:pt x="5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8" y="0"/>
                      </a:lnTo>
                      <a:lnTo>
                        <a:pt x="10" y="2"/>
                      </a:lnTo>
                      <a:lnTo>
                        <a:pt x="11" y="7"/>
                      </a:lnTo>
                      <a:lnTo>
                        <a:pt x="11" y="7"/>
                      </a:lnTo>
                      <a:lnTo>
                        <a:pt x="10" y="12"/>
                      </a:lnTo>
                      <a:lnTo>
                        <a:pt x="8" y="13"/>
                      </a:lnTo>
                      <a:lnTo>
                        <a:pt x="6" y="13"/>
                      </a:lnTo>
                      <a:lnTo>
                        <a:pt x="6" y="13"/>
                      </a:lnTo>
                      <a:lnTo>
                        <a:pt x="5" y="13"/>
                      </a:lnTo>
                      <a:lnTo>
                        <a:pt x="1" y="12"/>
                      </a:lnTo>
                      <a:lnTo>
                        <a:pt x="0" y="7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5" name="Freeform 355">
                  <a:extLst>
                    <a:ext uri="{FF2B5EF4-FFF2-40B4-BE49-F238E27FC236}">
                      <a16:creationId xmlns:a16="http://schemas.microsoft.com/office/drawing/2014/main" id="{2B4ADEAA-B5E9-41C0-A255-A923483E37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53" y="1550"/>
                  <a:ext cx="11" cy="15"/>
                </a:xfrm>
                <a:custGeom>
                  <a:avLst/>
                  <a:gdLst>
                    <a:gd name="T0" fmla="*/ 0 w 11"/>
                    <a:gd name="T1" fmla="*/ 9 h 15"/>
                    <a:gd name="T2" fmla="*/ 0 w 11"/>
                    <a:gd name="T3" fmla="*/ 9 h 15"/>
                    <a:gd name="T4" fmla="*/ 1 w 11"/>
                    <a:gd name="T5" fmla="*/ 4 h 15"/>
                    <a:gd name="T6" fmla="*/ 3 w 11"/>
                    <a:gd name="T7" fmla="*/ 2 h 15"/>
                    <a:gd name="T8" fmla="*/ 5 w 11"/>
                    <a:gd name="T9" fmla="*/ 0 h 15"/>
                    <a:gd name="T10" fmla="*/ 5 w 11"/>
                    <a:gd name="T11" fmla="*/ 0 h 15"/>
                    <a:gd name="T12" fmla="*/ 8 w 11"/>
                    <a:gd name="T13" fmla="*/ 2 h 15"/>
                    <a:gd name="T14" fmla="*/ 10 w 11"/>
                    <a:gd name="T15" fmla="*/ 4 h 15"/>
                    <a:gd name="T16" fmla="*/ 11 w 11"/>
                    <a:gd name="T17" fmla="*/ 9 h 15"/>
                    <a:gd name="T18" fmla="*/ 11 w 11"/>
                    <a:gd name="T19" fmla="*/ 9 h 15"/>
                    <a:gd name="T20" fmla="*/ 10 w 11"/>
                    <a:gd name="T21" fmla="*/ 14 h 15"/>
                    <a:gd name="T22" fmla="*/ 8 w 11"/>
                    <a:gd name="T23" fmla="*/ 14 h 15"/>
                    <a:gd name="T24" fmla="*/ 5 w 11"/>
                    <a:gd name="T25" fmla="*/ 15 h 15"/>
                    <a:gd name="T26" fmla="*/ 5 w 11"/>
                    <a:gd name="T27" fmla="*/ 15 h 15"/>
                    <a:gd name="T28" fmla="*/ 3 w 11"/>
                    <a:gd name="T29" fmla="*/ 14 h 15"/>
                    <a:gd name="T30" fmla="*/ 1 w 11"/>
                    <a:gd name="T31" fmla="*/ 14 h 15"/>
                    <a:gd name="T32" fmla="*/ 0 w 11"/>
                    <a:gd name="T33" fmla="*/ 9 h 15"/>
                    <a:gd name="T34" fmla="*/ 0 w 11"/>
                    <a:gd name="T35" fmla="*/ 9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1" h="15">
                      <a:moveTo>
                        <a:pt x="0" y="9"/>
                      </a:moveTo>
                      <a:lnTo>
                        <a:pt x="0" y="9"/>
                      </a:lnTo>
                      <a:lnTo>
                        <a:pt x="1" y="4"/>
                      </a:lnTo>
                      <a:lnTo>
                        <a:pt x="3" y="2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8" y="2"/>
                      </a:lnTo>
                      <a:lnTo>
                        <a:pt x="10" y="4"/>
                      </a:lnTo>
                      <a:lnTo>
                        <a:pt x="11" y="9"/>
                      </a:lnTo>
                      <a:lnTo>
                        <a:pt x="11" y="9"/>
                      </a:lnTo>
                      <a:lnTo>
                        <a:pt x="10" y="14"/>
                      </a:lnTo>
                      <a:lnTo>
                        <a:pt x="8" y="14"/>
                      </a:lnTo>
                      <a:lnTo>
                        <a:pt x="5" y="15"/>
                      </a:lnTo>
                      <a:lnTo>
                        <a:pt x="5" y="15"/>
                      </a:lnTo>
                      <a:lnTo>
                        <a:pt x="3" y="14"/>
                      </a:lnTo>
                      <a:lnTo>
                        <a:pt x="1" y="14"/>
                      </a:lnTo>
                      <a:lnTo>
                        <a:pt x="0" y="9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6" name="Freeform 356">
                  <a:extLst>
                    <a:ext uri="{FF2B5EF4-FFF2-40B4-BE49-F238E27FC236}">
                      <a16:creationId xmlns:a16="http://schemas.microsoft.com/office/drawing/2014/main" id="{B4E651FE-EE46-4024-A62F-2A3D0E60E6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0" y="1550"/>
                  <a:ext cx="12" cy="15"/>
                </a:xfrm>
                <a:custGeom>
                  <a:avLst/>
                  <a:gdLst>
                    <a:gd name="T0" fmla="*/ 0 w 12"/>
                    <a:gd name="T1" fmla="*/ 9 h 15"/>
                    <a:gd name="T2" fmla="*/ 0 w 12"/>
                    <a:gd name="T3" fmla="*/ 9 h 15"/>
                    <a:gd name="T4" fmla="*/ 2 w 12"/>
                    <a:gd name="T5" fmla="*/ 4 h 15"/>
                    <a:gd name="T6" fmla="*/ 3 w 12"/>
                    <a:gd name="T7" fmla="*/ 2 h 15"/>
                    <a:gd name="T8" fmla="*/ 7 w 12"/>
                    <a:gd name="T9" fmla="*/ 0 h 15"/>
                    <a:gd name="T10" fmla="*/ 7 w 12"/>
                    <a:gd name="T11" fmla="*/ 0 h 15"/>
                    <a:gd name="T12" fmla="*/ 9 w 12"/>
                    <a:gd name="T13" fmla="*/ 2 h 15"/>
                    <a:gd name="T14" fmla="*/ 10 w 12"/>
                    <a:gd name="T15" fmla="*/ 4 h 15"/>
                    <a:gd name="T16" fmla="*/ 12 w 12"/>
                    <a:gd name="T17" fmla="*/ 9 h 15"/>
                    <a:gd name="T18" fmla="*/ 12 w 12"/>
                    <a:gd name="T19" fmla="*/ 9 h 15"/>
                    <a:gd name="T20" fmla="*/ 10 w 12"/>
                    <a:gd name="T21" fmla="*/ 14 h 15"/>
                    <a:gd name="T22" fmla="*/ 9 w 12"/>
                    <a:gd name="T23" fmla="*/ 14 h 15"/>
                    <a:gd name="T24" fmla="*/ 7 w 12"/>
                    <a:gd name="T25" fmla="*/ 15 h 15"/>
                    <a:gd name="T26" fmla="*/ 7 w 12"/>
                    <a:gd name="T27" fmla="*/ 15 h 15"/>
                    <a:gd name="T28" fmla="*/ 3 w 12"/>
                    <a:gd name="T29" fmla="*/ 14 h 15"/>
                    <a:gd name="T30" fmla="*/ 2 w 12"/>
                    <a:gd name="T31" fmla="*/ 14 h 15"/>
                    <a:gd name="T32" fmla="*/ 0 w 12"/>
                    <a:gd name="T33" fmla="*/ 9 h 15"/>
                    <a:gd name="T34" fmla="*/ 0 w 12"/>
                    <a:gd name="T35" fmla="*/ 9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" h="15">
                      <a:moveTo>
                        <a:pt x="0" y="9"/>
                      </a:moveTo>
                      <a:lnTo>
                        <a:pt x="0" y="9"/>
                      </a:lnTo>
                      <a:lnTo>
                        <a:pt x="2" y="4"/>
                      </a:lnTo>
                      <a:lnTo>
                        <a:pt x="3" y="2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9" y="2"/>
                      </a:lnTo>
                      <a:lnTo>
                        <a:pt x="10" y="4"/>
                      </a:lnTo>
                      <a:lnTo>
                        <a:pt x="12" y="9"/>
                      </a:lnTo>
                      <a:lnTo>
                        <a:pt x="12" y="9"/>
                      </a:lnTo>
                      <a:lnTo>
                        <a:pt x="10" y="14"/>
                      </a:lnTo>
                      <a:lnTo>
                        <a:pt x="9" y="14"/>
                      </a:lnTo>
                      <a:lnTo>
                        <a:pt x="7" y="15"/>
                      </a:lnTo>
                      <a:lnTo>
                        <a:pt x="7" y="15"/>
                      </a:lnTo>
                      <a:lnTo>
                        <a:pt x="3" y="14"/>
                      </a:lnTo>
                      <a:lnTo>
                        <a:pt x="2" y="14"/>
                      </a:lnTo>
                      <a:lnTo>
                        <a:pt x="0" y="9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7" name="Freeform 357">
                  <a:extLst>
                    <a:ext uri="{FF2B5EF4-FFF2-40B4-BE49-F238E27FC236}">
                      <a16:creationId xmlns:a16="http://schemas.microsoft.com/office/drawing/2014/main" id="{B50E439F-25A8-4966-98BA-83C4306D8E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4" y="1564"/>
                  <a:ext cx="12" cy="13"/>
                </a:xfrm>
                <a:custGeom>
                  <a:avLst/>
                  <a:gdLst>
                    <a:gd name="T0" fmla="*/ 0 w 12"/>
                    <a:gd name="T1" fmla="*/ 6 h 13"/>
                    <a:gd name="T2" fmla="*/ 0 w 12"/>
                    <a:gd name="T3" fmla="*/ 6 h 13"/>
                    <a:gd name="T4" fmla="*/ 2 w 12"/>
                    <a:gd name="T5" fmla="*/ 1 h 13"/>
                    <a:gd name="T6" fmla="*/ 3 w 12"/>
                    <a:gd name="T7" fmla="*/ 0 h 13"/>
                    <a:gd name="T8" fmla="*/ 5 w 12"/>
                    <a:gd name="T9" fmla="*/ 0 h 13"/>
                    <a:gd name="T10" fmla="*/ 5 w 12"/>
                    <a:gd name="T11" fmla="*/ 0 h 13"/>
                    <a:gd name="T12" fmla="*/ 9 w 12"/>
                    <a:gd name="T13" fmla="*/ 0 h 13"/>
                    <a:gd name="T14" fmla="*/ 10 w 12"/>
                    <a:gd name="T15" fmla="*/ 1 h 13"/>
                    <a:gd name="T16" fmla="*/ 12 w 12"/>
                    <a:gd name="T17" fmla="*/ 6 h 13"/>
                    <a:gd name="T18" fmla="*/ 12 w 12"/>
                    <a:gd name="T19" fmla="*/ 6 h 13"/>
                    <a:gd name="T20" fmla="*/ 10 w 12"/>
                    <a:gd name="T21" fmla="*/ 11 h 13"/>
                    <a:gd name="T22" fmla="*/ 9 w 12"/>
                    <a:gd name="T23" fmla="*/ 13 h 13"/>
                    <a:gd name="T24" fmla="*/ 5 w 12"/>
                    <a:gd name="T25" fmla="*/ 13 h 13"/>
                    <a:gd name="T26" fmla="*/ 5 w 12"/>
                    <a:gd name="T27" fmla="*/ 13 h 13"/>
                    <a:gd name="T28" fmla="*/ 3 w 12"/>
                    <a:gd name="T29" fmla="*/ 13 h 13"/>
                    <a:gd name="T30" fmla="*/ 2 w 12"/>
                    <a:gd name="T31" fmla="*/ 11 h 13"/>
                    <a:gd name="T32" fmla="*/ 0 w 12"/>
                    <a:gd name="T33" fmla="*/ 6 h 13"/>
                    <a:gd name="T34" fmla="*/ 0 w 12"/>
                    <a:gd name="T35" fmla="*/ 6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" h="13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2" y="1"/>
                      </a:lnTo>
                      <a:lnTo>
                        <a:pt x="3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lnTo>
                        <a:pt x="9" y="0"/>
                      </a:lnTo>
                      <a:lnTo>
                        <a:pt x="10" y="1"/>
                      </a:lnTo>
                      <a:lnTo>
                        <a:pt x="12" y="6"/>
                      </a:lnTo>
                      <a:lnTo>
                        <a:pt x="12" y="6"/>
                      </a:lnTo>
                      <a:lnTo>
                        <a:pt x="10" y="11"/>
                      </a:lnTo>
                      <a:lnTo>
                        <a:pt x="9" y="13"/>
                      </a:lnTo>
                      <a:lnTo>
                        <a:pt x="5" y="13"/>
                      </a:lnTo>
                      <a:lnTo>
                        <a:pt x="5" y="13"/>
                      </a:lnTo>
                      <a:lnTo>
                        <a:pt x="3" y="13"/>
                      </a:lnTo>
                      <a:lnTo>
                        <a:pt x="2" y="11"/>
                      </a:lnTo>
                      <a:lnTo>
                        <a:pt x="0" y="6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8" name="Freeform 358">
                  <a:extLst>
                    <a:ext uri="{FF2B5EF4-FFF2-40B4-BE49-F238E27FC236}">
                      <a16:creationId xmlns:a16="http://schemas.microsoft.com/office/drawing/2014/main" id="{BFFFE111-49A4-4A8F-AA61-99E25EB01A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20" y="1525"/>
                  <a:ext cx="365" cy="40"/>
                </a:xfrm>
                <a:custGeom>
                  <a:avLst/>
                  <a:gdLst>
                    <a:gd name="T0" fmla="*/ 0 w 365"/>
                    <a:gd name="T1" fmla="*/ 35 h 40"/>
                    <a:gd name="T2" fmla="*/ 0 w 365"/>
                    <a:gd name="T3" fmla="*/ 35 h 40"/>
                    <a:gd name="T4" fmla="*/ 0 w 365"/>
                    <a:gd name="T5" fmla="*/ 32 h 40"/>
                    <a:gd name="T6" fmla="*/ 3 w 365"/>
                    <a:gd name="T7" fmla="*/ 30 h 40"/>
                    <a:gd name="T8" fmla="*/ 12 w 365"/>
                    <a:gd name="T9" fmla="*/ 24 h 40"/>
                    <a:gd name="T10" fmla="*/ 28 w 365"/>
                    <a:gd name="T11" fmla="*/ 19 h 40"/>
                    <a:gd name="T12" fmla="*/ 52 w 365"/>
                    <a:gd name="T13" fmla="*/ 14 h 40"/>
                    <a:gd name="T14" fmla="*/ 79 w 365"/>
                    <a:gd name="T15" fmla="*/ 8 h 40"/>
                    <a:gd name="T16" fmla="*/ 109 w 365"/>
                    <a:gd name="T17" fmla="*/ 3 h 40"/>
                    <a:gd name="T18" fmla="*/ 144 w 365"/>
                    <a:gd name="T19" fmla="*/ 2 h 40"/>
                    <a:gd name="T20" fmla="*/ 181 w 365"/>
                    <a:gd name="T21" fmla="*/ 0 h 40"/>
                    <a:gd name="T22" fmla="*/ 181 w 365"/>
                    <a:gd name="T23" fmla="*/ 0 h 40"/>
                    <a:gd name="T24" fmla="*/ 218 w 365"/>
                    <a:gd name="T25" fmla="*/ 2 h 40"/>
                    <a:gd name="T26" fmla="*/ 252 w 365"/>
                    <a:gd name="T27" fmla="*/ 3 h 40"/>
                    <a:gd name="T28" fmla="*/ 282 w 365"/>
                    <a:gd name="T29" fmla="*/ 8 h 40"/>
                    <a:gd name="T30" fmla="*/ 309 w 365"/>
                    <a:gd name="T31" fmla="*/ 14 h 40"/>
                    <a:gd name="T32" fmla="*/ 348 w 365"/>
                    <a:gd name="T33" fmla="*/ 22 h 40"/>
                    <a:gd name="T34" fmla="*/ 361 w 365"/>
                    <a:gd name="T35" fmla="*/ 25 h 40"/>
                    <a:gd name="T36" fmla="*/ 361 w 365"/>
                    <a:gd name="T37" fmla="*/ 25 h 40"/>
                    <a:gd name="T38" fmla="*/ 363 w 365"/>
                    <a:gd name="T39" fmla="*/ 30 h 40"/>
                    <a:gd name="T40" fmla="*/ 365 w 365"/>
                    <a:gd name="T41" fmla="*/ 34 h 40"/>
                    <a:gd name="T42" fmla="*/ 363 w 365"/>
                    <a:gd name="T43" fmla="*/ 37 h 40"/>
                    <a:gd name="T44" fmla="*/ 363 w 365"/>
                    <a:gd name="T45" fmla="*/ 37 h 40"/>
                    <a:gd name="T46" fmla="*/ 360 w 365"/>
                    <a:gd name="T47" fmla="*/ 39 h 40"/>
                    <a:gd name="T48" fmla="*/ 356 w 365"/>
                    <a:gd name="T49" fmla="*/ 40 h 40"/>
                    <a:gd name="T50" fmla="*/ 353 w 365"/>
                    <a:gd name="T51" fmla="*/ 40 h 40"/>
                    <a:gd name="T52" fmla="*/ 353 w 365"/>
                    <a:gd name="T53" fmla="*/ 40 h 40"/>
                    <a:gd name="T54" fmla="*/ 344 w 365"/>
                    <a:gd name="T55" fmla="*/ 35 h 40"/>
                    <a:gd name="T56" fmla="*/ 334 w 365"/>
                    <a:gd name="T57" fmla="*/ 32 h 40"/>
                    <a:gd name="T58" fmla="*/ 318 w 365"/>
                    <a:gd name="T59" fmla="*/ 27 h 40"/>
                    <a:gd name="T60" fmla="*/ 296 w 365"/>
                    <a:gd name="T61" fmla="*/ 22 h 40"/>
                    <a:gd name="T62" fmla="*/ 265 w 365"/>
                    <a:gd name="T63" fmla="*/ 19 h 40"/>
                    <a:gd name="T64" fmla="*/ 229 w 365"/>
                    <a:gd name="T65" fmla="*/ 15 h 40"/>
                    <a:gd name="T66" fmla="*/ 181 w 365"/>
                    <a:gd name="T67" fmla="*/ 14 h 40"/>
                    <a:gd name="T68" fmla="*/ 181 w 365"/>
                    <a:gd name="T69" fmla="*/ 14 h 40"/>
                    <a:gd name="T70" fmla="*/ 136 w 365"/>
                    <a:gd name="T71" fmla="*/ 15 h 40"/>
                    <a:gd name="T72" fmla="*/ 97 w 365"/>
                    <a:gd name="T73" fmla="*/ 17 h 40"/>
                    <a:gd name="T74" fmla="*/ 69 w 365"/>
                    <a:gd name="T75" fmla="*/ 22 h 40"/>
                    <a:gd name="T76" fmla="*/ 45 w 365"/>
                    <a:gd name="T77" fmla="*/ 25 h 40"/>
                    <a:gd name="T78" fmla="*/ 28 w 365"/>
                    <a:gd name="T79" fmla="*/ 30 h 40"/>
                    <a:gd name="T80" fmla="*/ 18 w 365"/>
                    <a:gd name="T81" fmla="*/ 34 h 40"/>
                    <a:gd name="T82" fmla="*/ 10 w 365"/>
                    <a:gd name="T83" fmla="*/ 39 h 40"/>
                    <a:gd name="T84" fmla="*/ 10 w 365"/>
                    <a:gd name="T85" fmla="*/ 39 h 40"/>
                    <a:gd name="T86" fmla="*/ 10 w 365"/>
                    <a:gd name="T87" fmla="*/ 39 h 40"/>
                    <a:gd name="T88" fmla="*/ 7 w 365"/>
                    <a:gd name="T89" fmla="*/ 40 h 40"/>
                    <a:gd name="T90" fmla="*/ 3 w 365"/>
                    <a:gd name="T91" fmla="*/ 40 h 40"/>
                    <a:gd name="T92" fmla="*/ 0 w 365"/>
                    <a:gd name="T93" fmla="*/ 35 h 40"/>
                    <a:gd name="T94" fmla="*/ 0 w 365"/>
                    <a:gd name="T95" fmla="*/ 35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65" h="40">
                      <a:moveTo>
                        <a:pt x="0" y="35"/>
                      </a:moveTo>
                      <a:lnTo>
                        <a:pt x="0" y="35"/>
                      </a:lnTo>
                      <a:lnTo>
                        <a:pt x="0" y="32"/>
                      </a:lnTo>
                      <a:lnTo>
                        <a:pt x="3" y="30"/>
                      </a:lnTo>
                      <a:lnTo>
                        <a:pt x="12" y="24"/>
                      </a:lnTo>
                      <a:lnTo>
                        <a:pt x="28" y="19"/>
                      </a:lnTo>
                      <a:lnTo>
                        <a:pt x="52" y="14"/>
                      </a:lnTo>
                      <a:lnTo>
                        <a:pt x="79" y="8"/>
                      </a:lnTo>
                      <a:lnTo>
                        <a:pt x="109" y="3"/>
                      </a:lnTo>
                      <a:lnTo>
                        <a:pt x="144" y="2"/>
                      </a:lnTo>
                      <a:lnTo>
                        <a:pt x="181" y="0"/>
                      </a:lnTo>
                      <a:lnTo>
                        <a:pt x="181" y="0"/>
                      </a:lnTo>
                      <a:lnTo>
                        <a:pt x="218" y="2"/>
                      </a:lnTo>
                      <a:lnTo>
                        <a:pt x="252" y="3"/>
                      </a:lnTo>
                      <a:lnTo>
                        <a:pt x="282" y="8"/>
                      </a:lnTo>
                      <a:lnTo>
                        <a:pt x="309" y="14"/>
                      </a:lnTo>
                      <a:lnTo>
                        <a:pt x="348" y="22"/>
                      </a:lnTo>
                      <a:lnTo>
                        <a:pt x="361" y="25"/>
                      </a:lnTo>
                      <a:lnTo>
                        <a:pt x="361" y="25"/>
                      </a:lnTo>
                      <a:lnTo>
                        <a:pt x="363" y="30"/>
                      </a:lnTo>
                      <a:lnTo>
                        <a:pt x="365" y="34"/>
                      </a:lnTo>
                      <a:lnTo>
                        <a:pt x="363" y="37"/>
                      </a:lnTo>
                      <a:lnTo>
                        <a:pt x="363" y="37"/>
                      </a:lnTo>
                      <a:lnTo>
                        <a:pt x="360" y="39"/>
                      </a:lnTo>
                      <a:lnTo>
                        <a:pt x="356" y="40"/>
                      </a:lnTo>
                      <a:lnTo>
                        <a:pt x="353" y="40"/>
                      </a:lnTo>
                      <a:lnTo>
                        <a:pt x="353" y="40"/>
                      </a:lnTo>
                      <a:lnTo>
                        <a:pt x="344" y="35"/>
                      </a:lnTo>
                      <a:lnTo>
                        <a:pt x="334" y="32"/>
                      </a:lnTo>
                      <a:lnTo>
                        <a:pt x="318" y="27"/>
                      </a:lnTo>
                      <a:lnTo>
                        <a:pt x="296" y="22"/>
                      </a:lnTo>
                      <a:lnTo>
                        <a:pt x="265" y="19"/>
                      </a:lnTo>
                      <a:lnTo>
                        <a:pt x="229" y="15"/>
                      </a:lnTo>
                      <a:lnTo>
                        <a:pt x="181" y="14"/>
                      </a:lnTo>
                      <a:lnTo>
                        <a:pt x="181" y="14"/>
                      </a:lnTo>
                      <a:lnTo>
                        <a:pt x="136" y="15"/>
                      </a:lnTo>
                      <a:lnTo>
                        <a:pt x="97" y="17"/>
                      </a:lnTo>
                      <a:lnTo>
                        <a:pt x="69" y="22"/>
                      </a:lnTo>
                      <a:lnTo>
                        <a:pt x="45" y="25"/>
                      </a:lnTo>
                      <a:lnTo>
                        <a:pt x="28" y="30"/>
                      </a:lnTo>
                      <a:lnTo>
                        <a:pt x="18" y="34"/>
                      </a:lnTo>
                      <a:lnTo>
                        <a:pt x="10" y="39"/>
                      </a:lnTo>
                      <a:lnTo>
                        <a:pt x="10" y="39"/>
                      </a:lnTo>
                      <a:lnTo>
                        <a:pt x="10" y="39"/>
                      </a:lnTo>
                      <a:lnTo>
                        <a:pt x="7" y="40"/>
                      </a:lnTo>
                      <a:lnTo>
                        <a:pt x="3" y="40"/>
                      </a:lnTo>
                      <a:lnTo>
                        <a:pt x="0" y="35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9" name="Freeform 359">
                  <a:extLst>
                    <a:ext uri="{FF2B5EF4-FFF2-40B4-BE49-F238E27FC236}">
                      <a16:creationId xmlns:a16="http://schemas.microsoft.com/office/drawing/2014/main" id="{B31EB185-0F73-403F-B907-FADDF8D40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4" y="1471"/>
                  <a:ext cx="518" cy="81"/>
                </a:xfrm>
                <a:custGeom>
                  <a:avLst/>
                  <a:gdLst>
                    <a:gd name="T0" fmla="*/ 19 w 518"/>
                    <a:gd name="T1" fmla="*/ 24 h 81"/>
                    <a:gd name="T2" fmla="*/ 52 w 518"/>
                    <a:gd name="T3" fmla="*/ 64 h 81"/>
                    <a:gd name="T4" fmla="*/ 84 w 518"/>
                    <a:gd name="T5" fmla="*/ 79 h 81"/>
                    <a:gd name="T6" fmla="*/ 101 w 518"/>
                    <a:gd name="T7" fmla="*/ 62 h 81"/>
                    <a:gd name="T8" fmla="*/ 125 w 518"/>
                    <a:gd name="T9" fmla="*/ 66 h 81"/>
                    <a:gd name="T10" fmla="*/ 150 w 518"/>
                    <a:gd name="T11" fmla="*/ 44 h 81"/>
                    <a:gd name="T12" fmla="*/ 182 w 518"/>
                    <a:gd name="T13" fmla="*/ 61 h 81"/>
                    <a:gd name="T14" fmla="*/ 204 w 518"/>
                    <a:gd name="T15" fmla="*/ 47 h 81"/>
                    <a:gd name="T16" fmla="*/ 237 w 518"/>
                    <a:gd name="T17" fmla="*/ 57 h 81"/>
                    <a:gd name="T18" fmla="*/ 257 w 518"/>
                    <a:gd name="T19" fmla="*/ 39 h 81"/>
                    <a:gd name="T20" fmla="*/ 286 w 518"/>
                    <a:gd name="T21" fmla="*/ 56 h 81"/>
                    <a:gd name="T22" fmla="*/ 313 w 518"/>
                    <a:gd name="T23" fmla="*/ 44 h 81"/>
                    <a:gd name="T24" fmla="*/ 347 w 518"/>
                    <a:gd name="T25" fmla="*/ 57 h 81"/>
                    <a:gd name="T26" fmla="*/ 382 w 518"/>
                    <a:gd name="T27" fmla="*/ 62 h 81"/>
                    <a:gd name="T28" fmla="*/ 409 w 518"/>
                    <a:gd name="T29" fmla="*/ 68 h 81"/>
                    <a:gd name="T30" fmla="*/ 427 w 518"/>
                    <a:gd name="T31" fmla="*/ 74 h 81"/>
                    <a:gd name="T32" fmla="*/ 456 w 518"/>
                    <a:gd name="T33" fmla="*/ 78 h 81"/>
                    <a:gd name="T34" fmla="*/ 479 w 518"/>
                    <a:gd name="T35" fmla="*/ 46 h 81"/>
                    <a:gd name="T36" fmla="*/ 499 w 518"/>
                    <a:gd name="T37" fmla="*/ 21 h 81"/>
                    <a:gd name="T38" fmla="*/ 510 w 518"/>
                    <a:gd name="T39" fmla="*/ 2 h 81"/>
                    <a:gd name="T40" fmla="*/ 494 w 518"/>
                    <a:gd name="T41" fmla="*/ 5 h 81"/>
                    <a:gd name="T42" fmla="*/ 481 w 518"/>
                    <a:gd name="T43" fmla="*/ 5 h 81"/>
                    <a:gd name="T44" fmla="*/ 479 w 518"/>
                    <a:gd name="T45" fmla="*/ 37 h 81"/>
                    <a:gd name="T46" fmla="*/ 456 w 518"/>
                    <a:gd name="T47" fmla="*/ 17 h 81"/>
                    <a:gd name="T48" fmla="*/ 473 w 518"/>
                    <a:gd name="T49" fmla="*/ 44 h 81"/>
                    <a:gd name="T50" fmla="*/ 436 w 518"/>
                    <a:gd name="T51" fmla="*/ 68 h 81"/>
                    <a:gd name="T52" fmla="*/ 424 w 518"/>
                    <a:gd name="T53" fmla="*/ 46 h 81"/>
                    <a:gd name="T54" fmla="*/ 412 w 518"/>
                    <a:gd name="T55" fmla="*/ 54 h 81"/>
                    <a:gd name="T56" fmla="*/ 390 w 518"/>
                    <a:gd name="T57" fmla="*/ 56 h 81"/>
                    <a:gd name="T58" fmla="*/ 377 w 518"/>
                    <a:gd name="T59" fmla="*/ 27 h 81"/>
                    <a:gd name="T60" fmla="*/ 367 w 518"/>
                    <a:gd name="T61" fmla="*/ 27 h 81"/>
                    <a:gd name="T62" fmla="*/ 350 w 518"/>
                    <a:gd name="T63" fmla="*/ 49 h 81"/>
                    <a:gd name="T64" fmla="*/ 323 w 518"/>
                    <a:gd name="T65" fmla="*/ 41 h 81"/>
                    <a:gd name="T66" fmla="*/ 318 w 518"/>
                    <a:gd name="T67" fmla="*/ 21 h 81"/>
                    <a:gd name="T68" fmla="*/ 316 w 518"/>
                    <a:gd name="T69" fmla="*/ 31 h 81"/>
                    <a:gd name="T70" fmla="*/ 291 w 518"/>
                    <a:gd name="T71" fmla="*/ 44 h 81"/>
                    <a:gd name="T72" fmla="*/ 271 w 518"/>
                    <a:gd name="T73" fmla="*/ 34 h 81"/>
                    <a:gd name="T74" fmla="*/ 266 w 518"/>
                    <a:gd name="T75" fmla="*/ 5 h 81"/>
                    <a:gd name="T76" fmla="*/ 249 w 518"/>
                    <a:gd name="T77" fmla="*/ 31 h 81"/>
                    <a:gd name="T78" fmla="*/ 227 w 518"/>
                    <a:gd name="T79" fmla="*/ 42 h 81"/>
                    <a:gd name="T80" fmla="*/ 209 w 518"/>
                    <a:gd name="T81" fmla="*/ 34 h 81"/>
                    <a:gd name="T82" fmla="*/ 195 w 518"/>
                    <a:gd name="T83" fmla="*/ 41 h 81"/>
                    <a:gd name="T84" fmla="*/ 167 w 518"/>
                    <a:gd name="T85" fmla="*/ 49 h 81"/>
                    <a:gd name="T86" fmla="*/ 152 w 518"/>
                    <a:gd name="T87" fmla="*/ 34 h 81"/>
                    <a:gd name="T88" fmla="*/ 143 w 518"/>
                    <a:gd name="T89" fmla="*/ 15 h 81"/>
                    <a:gd name="T90" fmla="*/ 135 w 518"/>
                    <a:gd name="T91" fmla="*/ 54 h 81"/>
                    <a:gd name="T92" fmla="*/ 106 w 518"/>
                    <a:gd name="T93" fmla="*/ 61 h 81"/>
                    <a:gd name="T94" fmla="*/ 93 w 518"/>
                    <a:gd name="T95" fmla="*/ 46 h 81"/>
                    <a:gd name="T96" fmla="*/ 94 w 518"/>
                    <a:gd name="T97" fmla="*/ 57 h 81"/>
                    <a:gd name="T98" fmla="*/ 76 w 518"/>
                    <a:gd name="T99" fmla="*/ 69 h 81"/>
                    <a:gd name="T100" fmla="*/ 42 w 518"/>
                    <a:gd name="T101" fmla="*/ 39 h 81"/>
                    <a:gd name="T102" fmla="*/ 61 w 518"/>
                    <a:gd name="T103" fmla="*/ 46 h 81"/>
                    <a:gd name="T104" fmla="*/ 62 w 518"/>
                    <a:gd name="T105" fmla="*/ 21 h 81"/>
                    <a:gd name="T106" fmla="*/ 46 w 518"/>
                    <a:gd name="T107" fmla="*/ 21 h 81"/>
                    <a:gd name="T108" fmla="*/ 39 w 518"/>
                    <a:gd name="T109" fmla="*/ 31 h 81"/>
                    <a:gd name="T110" fmla="*/ 32 w 518"/>
                    <a:gd name="T111" fmla="*/ 4 h 81"/>
                    <a:gd name="T112" fmla="*/ 25 w 518"/>
                    <a:gd name="T113" fmla="*/ 5 h 81"/>
                    <a:gd name="T114" fmla="*/ 5 w 518"/>
                    <a:gd name="T115" fmla="*/ 5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518" h="81">
                      <a:moveTo>
                        <a:pt x="0" y="17"/>
                      </a:moveTo>
                      <a:lnTo>
                        <a:pt x="0" y="17"/>
                      </a:lnTo>
                      <a:lnTo>
                        <a:pt x="7" y="19"/>
                      </a:lnTo>
                      <a:lnTo>
                        <a:pt x="14" y="21"/>
                      </a:lnTo>
                      <a:lnTo>
                        <a:pt x="19" y="24"/>
                      </a:lnTo>
                      <a:lnTo>
                        <a:pt x="19" y="24"/>
                      </a:lnTo>
                      <a:lnTo>
                        <a:pt x="36" y="44"/>
                      </a:lnTo>
                      <a:lnTo>
                        <a:pt x="49" y="61"/>
                      </a:lnTo>
                      <a:lnTo>
                        <a:pt x="49" y="61"/>
                      </a:lnTo>
                      <a:lnTo>
                        <a:pt x="52" y="64"/>
                      </a:lnTo>
                      <a:lnTo>
                        <a:pt x="61" y="73"/>
                      </a:lnTo>
                      <a:lnTo>
                        <a:pt x="73" y="78"/>
                      </a:lnTo>
                      <a:lnTo>
                        <a:pt x="78" y="79"/>
                      </a:lnTo>
                      <a:lnTo>
                        <a:pt x="84" y="79"/>
                      </a:lnTo>
                      <a:lnTo>
                        <a:pt x="84" y="79"/>
                      </a:lnTo>
                      <a:lnTo>
                        <a:pt x="89" y="79"/>
                      </a:lnTo>
                      <a:lnTo>
                        <a:pt x="93" y="76"/>
                      </a:lnTo>
                      <a:lnTo>
                        <a:pt x="98" y="71"/>
                      </a:lnTo>
                      <a:lnTo>
                        <a:pt x="101" y="66"/>
                      </a:lnTo>
                      <a:lnTo>
                        <a:pt x="101" y="62"/>
                      </a:lnTo>
                      <a:lnTo>
                        <a:pt x="101" y="62"/>
                      </a:lnTo>
                      <a:lnTo>
                        <a:pt x="110" y="66"/>
                      </a:lnTo>
                      <a:lnTo>
                        <a:pt x="116" y="66"/>
                      </a:lnTo>
                      <a:lnTo>
                        <a:pt x="125" y="66"/>
                      </a:lnTo>
                      <a:lnTo>
                        <a:pt x="125" y="66"/>
                      </a:lnTo>
                      <a:lnTo>
                        <a:pt x="130" y="64"/>
                      </a:lnTo>
                      <a:lnTo>
                        <a:pt x="135" y="61"/>
                      </a:lnTo>
                      <a:lnTo>
                        <a:pt x="141" y="54"/>
                      </a:lnTo>
                      <a:lnTo>
                        <a:pt x="150" y="44"/>
                      </a:lnTo>
                      <a:lnTo>
                        <a:pt x="150" y="44"/>
                      </a:lnTo>
                      <a:lnTo>
                        <a:pt x="162" y="52"/>
                      </a:lnTo>
                      <a:lnTo>
                        <a:pt x="172" y="59"/>
                      </a:lnTo>
                      <a:lnTo>
                        <a:pt x="177" y="61"/>
                      </a:lnTo>
                      <a:lnTo>
                        <a:pt x="182" y="61"/>
                      </a:lnTo>
                      <a:lnTo>
                        <a:pt x="182" y="61"/>
                      </a:lnTo>
                      <a:lnTo>
                        <a:pt x="187" y="61"/>
                      </a:lnTo>
                      <a:lnTo>
                        <a:pt x="190" y="59"/>
                      </a:lnTo>
                      <a:lnTo>
                        <a:pt x="197" y="54"/>
                      </a:lnTo>
                      <a:lnTo>
                        <a:pt x="204" y="47"/>
                      </a:lnTo>
                      <a:lnTo>
                        <a:pt x="204" y="47"/>
                      </a:lnTo>
                      <a:lnTo>
                        <a:pt x="207" y="49"/>
                      </a:lnTo>
                      <a:lnTo>
                        <a:pt x="214" y="54"/>
                      </a:lnTo>
                      <a:lnTo>
                        <a:pt x="224" y="57"/>
                      </a:lnTo>
                      <a:lnTo>
                        <a:pt x="231" y="57"/>
                      </a:lnTo>
                      <a:lnTo>
                        <a:pt x="237" y="57"/>
                      </a:lnTo>
                      <a:lnTo>
                        <a:pt x="237" y="57"/>
                      </a:lnTo>
                      <a:lnTo>
                        <a:pt x="242" y="56"/>
                      </a:lnTo>
                      <a:lnTo>
                        <a:pt x="247" y="52"/>
                      </a:lnTo>
                      <a:lnTo>
                        <a:pt x="254" y="46"/>
                      </a:lnTo>
                      <a:lnTo>
                        <a:pt x="257" y="39"/>
                      </a:lnTo>
                      <a:lnTo>
                        <a:pt x="259" y="37"/>
                      </a:lnTo>
                      <a:lnTo>
                        <a:pt x="259" y="37"/>
                      </a:lnTo>
                      <a:lnTo>
                        <a:pt x="271" y="46"/>
                      </a:lnTo>
                      <a:lnTo>
                        <a:pt x="279" y="52"/>
                      </a:lnTo>
                      <a:lnTo>
                        <a:pt x="286" y="56"/>
                      </a:lnTo>
                      <a:lnTo>
                        <a:pt x="286" y="56"/>
                      </a:lnTo>
                      <a:lnTo>
                        <a:pt x="293" y="54"/>
                      </a:lnTo>
                      <a:lnTo>
                        <a:pt x="301" y="49"/>
                      </a:lnTo>
                      <a:lnTo>
                        <a:pt x="313" y="44"/>
                      </a:lnTo>
                      <a:lnTo>
                        <a:pt x="313" y="44"/>
                      </a:lnTo>
                      <a:lnTo>
                        <a:pt x="320" y="49"/>
                      </a:lnTo>
                      <a:lnTo>
                        <a:pt x="336" y="57"/>
                      </a:lnTo>
                      <a:lnTo>
                        <a:pt x="336" y="57"/>
                      </a:lnTo>
                      <a:lnTo>
                        <a:pt x="341" y="59"/>
                      </a:lnTo>
                      <a:lnTo>
                        <a:pt x="347" y="57"/>
                      </a:lnTo>
                      <a:lnTo>
                        <a:pt x="357" y="54"/>
                      </a:lnTo>
                      <a:lnTo>
                        <a:pt x="368" y="49"/>
                      </a:lnTo>
                      <a:lnTo>
                        <a:pt x="368" y="49"/>
                      </a:lnTo>
                      <a:lnTo>
                        <a:pt x="375" y="56"/>
                      </a:lnTo>
                      <a:lnTo>
                        <a:pt x="382" y="62"/>
                      </a:lnTo>
                      <a:lnTo>
                        <a:pt x="392" y="68"/>
                      </a:lnTo>
                      <a:lnTo>
                        <a:pt x="392" y="68"/>
                      </a:lnTo>
                      <a:lnTo>
                        <a:pt x="397" y="69"/>
                      </a:lnTo>
                      <a:lnTo>
                        <a:pt x="402" y="69"/>
                      </a:lnTo>
                      <a:lnTo>
                        <a:pt x="409" y="68"/>
                      </a:lnTo>
                      <a:lnTo>
                        <a:pt x="415" y="66"/>
                      </a:lnTo>
                      <a:lnTo>
                        <a:pt x="417" y="64"/>
                      </a:lnTo>
                      <a:lnTo>
                        <a:pt x="417" y="64"/>
                      </a:lnTo>
                      <a:lnTo>
                        <a:pt x="422" y="69"/>
                      </a:lnTo>
                      <a:lnTo>
                        <a:pt x="427" y="74"/>
                      </a:lnTo>
                      <a:lnTo>
                        <a:pt x="434" y="78"/>
                      </a:lnTo>
                      <a:lnTo>
                        <a:pt x="434" y="78"/>
                      </a:lnTo>
                      <a:lnTo>
                        <a:pt x="442" y="81"/>
                      </a:lnTo>
                      <a:lnTo>
                        <a:pt x="449" y="81"/>
                      </a:lnTo>
                      <a:lnTo>
                        <a:pt x="456" y="78"/>
                      </a:lnTo>
                      <a:lnTo>
                        <a:pt x="462" y="69"/>
                      </a:lnTo>
                      <a:lnTo>
                        <a:pt x="462" y="69"/>
                      </a:lnTo>
                      <a:lnTo>
                        <a:pt x="474" y="52"/>
                      </a:lnTo>
                      <a:lnTo>
                        <a:pt x="479" y="46"/>
                      </a:lnTo>
                      <a:lnTo>
                        <a:pt x="479" y="46"/>
                      </a:lnTo>
                      <a:lnTo>
                        <a:pt x="486" y="34"/>
                      </a:lnTo>
                      <a:lnTo>
                        <a:pt x="493" y="26"/>
                      </a:lnTo>
                      <a:lnTo>
                        <a:pt x="496" y="22"/>
                      </a:lnTo>
                      <a:lnTo>
                        <a:pt x="499" y="21"/>
                      </a:lnTo>
                      <a:lnTo>
                        <a:pt x="499" y="21"/>
                      </a:lnTo>
                      <a:lnTo>
                        <a:pt x="513" y="19"/>
                      </a:lnTo>
                      <a:lnTo>
                        <a:pt x="518" y="17"/>
                      </a:lnTo>
                      <a:lnTo>
                        <a:pt x="518" y="17"/>
                      </a:lnTo>
                      <a:lnTo>
                        <a:pt x="515" y="9"/>
                      </a:lnTo>
                      <a:lnTo>
                        <a:pt x="510" y="2"/>
                      </a:lnTo>
                      <a:lnTo>
                        <a:pt x="508" y="0"/>
                      </a:lnTo>
                      <a:lnTo>
                        <a:pt x="505" y="0"/>
                      </a:lnTo>
                      <a:lnTo>
                        <a:pt x="505" y="0"/>
                      </a:lnTo>
                      <a:lnTo>
                        <a:pt x="499" y="2"/>
                      </a:lnTo>
                      <a:lnTo>
                        <a:pt x="494" y="5"/>
                      </a:lnTo>
                      <a:lnTo>
                        <a:pt x="489" y="9"/>
                      </a:lnTo>
                      <a:lnTo>
                        <a:pt x="486" y="4"/>
                      </a:lnTo>
                      <a:lnTo>
                        <a:pt x="486" y="4"/>
                      </a:lnTo>
                      <a:lnTo>
                        <a:pt x="484" y="4"/>
                      </a:lnTo>
                      <a:lnTo>
                        <a:pt x="481" y="5"/>
                      </a:lnTo>
                      <a:lnTo>
                        <a:pt x="479" y="9"/>
                      </a:lnTo>
                      <a:lnTo>
                        <a:pt x="479" y="9"/>
                      </a:lnTo>
                      <a:lnTo>
                        <a:pt x="479" y="26"/>
                      </a:lnTo>
                      <a:lnTo>
                        <a:pt x="479" y="37"/>
                      </a:lnTo>
                      <a:lnTo>
                        <a:pt x="479" y="37"/>
                      </a:lnTo>
                      <a:lnTo>
                        <a:pt x="474" y="27"/>
                      </a:lnTo>
                      <a:lnTo>
                        <a:pt x="466" y="15"/>
                      </a:lnTo>
                      <a:lnTo>
                        <a:pt x="466" y="15"/>
                      </a:lnTo>
                      <a:lnTo>
                        <a:pt x="456" y="9"/>
                      </a:lnTo>
                      <a:lnTo>
                        <a:pt x="456" y="17"/>
                      </a:lnTo>
                      <a:lnTo>
                        <a:pt x="437" y="22"/>
                      </a:lnTo>
                      <a:lnTo>
                        <a:pt x="447" y="37"/>
                      </a:lnTo>
                      <a:lnTo>
                        <a:pt x="446" y="42"/>
                      </a:lnTo>
                      <a:lnTo>
                        <a:pt x="473" y="44"/>
                      </a:lnTo>
                      <a:lnTo>
                        <a:pt x="473" y="44"/>
                      </a:lnTo>
                      <a:lnTo>
                        <a:pt x="447" y="64"/>
                      </a:lnTo>
                      <a:lnTo>
                        <a:pt x="447" y="64"/>
                      </a:lnTo>
                      <a:lnTo>
                        <a:pt x="444" y="66"/>
                      </a:lnTo>
                      <a:lnTo>
                        <a:pt x="441" y="68"/>
                      </a:lnTo>
                      <a:lnTo>
                        <a:pt x="436" y="68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429" y="61"/>
                      </a:lnTo>
                      <a:lnTo>
                        <a:pt x="426" y="54"/>
                      </a:lnTo>
                      <a:lnTo>
                        <a:pt x="424" y="46"/>
                      </a:lnTo>
                      <a:lnTo>
                        <a:pt x="420" y="44"/>
                      </a:lnTo>
                      <a:lnTo>
                        <a:pt x="420" y="44"/>
                      </a:lnTo>
                      <a:lnTo>
                        <a:pt x="420" y="46"/>
                      </a:lnTo>
                      <a:lnTo>
                        <a:pt x="415" y="52"/>
                      </a:lnTo>
                      <a:lnTo>
                        <a:pt x="412" y="54"/>
                      </a:lnTo>
                      <a:lnTo>
                        <a:pt x="409" y="57"/>
                      </a:lnTo>
                      <a:lnTo>
                        <a:pt x="402" y="57"/>
                      </a:lnTo>
                      <a:lnTo>
                        <a:pt x="395" y="57"/>
                      </a:lnTo>
                      <a:lnTo>
                        <a:pt x="395" y="57"/>
                      </a:lnTo>
                      <a:lnTo>
                        <a:pt x="390" y="56"/>
                      </a:lnTo>
                      <a:lnTo>
                        <a:pt x="385" y="52"/>
                      </a:lnTo>
                      <a:lnTo>
                        <a:pt x="382" y="47"/>
                      </a:lnTo>
                      <a:lnTo>
                        <a:pt x="378" y="42"/>
                      </a:lnTo>
                      <a:lnTo>
                        <a:pt x="377" y="34"/>
                      </a:lnTo>
                      <a:lnTo>
                        <a:pt x="377" y="27"/>
                      </a:lnTo>
                      <a:lnTo>
                        <a:pt x="377" y="27"/>
                      </a:lnTo>
                      <a:lnTo>
                        <a:pt x="380" y="14"/>
                      </a:lnTo>
                      <a:lnTo>
                        <a:pt x="370" y="14"/>
                      </a:lnTo>
                      <a:lnTo>
                        <a:pt x="370" y="14"/>
                      </a:lnTo>
                      <a:lnTo>
                        <a:pt x="367" y="27"/>
                      </a:lnTo>
                      <a:lnTo>
                        <a:pt x="367" y="27"/>
                      </a:lnTo>
                      <a:lnTo>
                        <a:pt x="363" y="34"/>
                      </a:lnTo>
                      <a:lnTo>
                        <a:pt x="360" y="41"/>
                      </a:lnTo>
                      <a:lnTo>
                        <a:pt x="353" y="47"/>
                      </a:lnTo>
                      <a:lnTo>
                        <a:pt x="350" y="49"/>
                      </a:lnTo>
                      <a:lnTo>
                        <a:pt x="343" y="49"/>
                      </a:lnTo>
                      <a:lnTo>
                        <a:pt x="343" y="49"/>
                      </a:lnTo>
                      <a:lnTo>
                        <a:pt x="335" y="47"/>
                      </a:lnTo>
                      <a:lnTo>
                        <a:pt x="326" y="44"/>
                      </a:lnTo>
                      <a:lnTo>
                        <a:pt x="323" y="41"/>
                      </a:lnTo>
                      <a:lnTo>
                        <a:pt x="320" y="37"/>
                      </a:lnTo>
                      <a:lnTo>
                        <a:pt x="320" y="37"/>
                      </a:lnTo>
                      <a:lnTo>
                        <a:pt x="320" y="27"/>
                      </a:lnTo>
                      <a:lnTo>
                        <a:pt x="318" y="21"/>
                      </a:lnTo>
                      <a:lnTo>
                        <a:pt x="318" y="21"/>
                      </a:lnTo>
                      <a:lnTo>
                        <a:pt x="316" y="21"/>
                      </a:lnTo>
                      <a:lnTo>
                        <a:pt x="316" y="21"/>
                      </a:lnTo>
                      <a:lnTo>
                        <a:pt x="316" y="24"/>
                      </a:lnTo>
                      <a:lnTo>
                        <a:pt x="316" y="27"/>
                      </a:lnTo>
                      <a:lnTo>
                        <a:pt x="316" y="31"/>
                      </a:lnTo>
                      <a:lnTo>
                        <a:pt x="313" y="34"/>
                      </a:lnTo>
                      <a:lnTo>
                        <a:pt x="310" y="37"/>
                      </a:lnTo>
                      <a:lnTo>
                        <a:pt x="305" y="41"/>
                      </a:lnTo>
                      <a:lnTo>
                        <a:pt x="305" y="41"/>
                      </a:lnTo>
                      <a:lnTo>
                        <a:pt x="291" y="44"/>
                      </a:lnTo>
                      <a:lnTo>
                        <a:pt x="284" y="42"/>
                      </a:lnTo>
                      <a:lnTo>
                        <a:pt x="279" y="41"/>
                      </a:lnTo>
                      <a:lnTo>
                        <a:pt x="278" y="39"/>
                      </a:lnTo>
                      <a:lnTo>
                        <a:pt x="278" y="39"/>
                      </a:lnTo>
                      <a:lnTo>
                        <a:pt x="271" y="34"/>
                      </a:lnTo>
                      <a:lnTo>
                        <a:pt x="268" y="29"/>
                      </a:lnTo>
                      <a:lnTo>
                        <a:pt x="266" y="21"/>
                      </a:lnTo>
                      <a:lnTo>
                        <a:pt x="266" y="21"/>
                      </a:lnTo>
                      <a:lnTo>
                        <a:pt x="264" y="9"/>
                      </a:lnTo>
                      <a:lnTo>
                        <a:pt x="266" y="5"/>
                      </a:lnTo>
                      <a:lnTo>
                        <a:pt x="257" y="7"/>
                      </a:lnTo>
                      <a:lnTo>
                        <a:pt x="257" y="7"/>
                      </a:lnTo>
                      <a:lnTo>
                        <a:pt x="256" y="17"/>
                      </a:lnTo>
                      <a:lnTo>
                        <a:pt x="252" y="24"/>
                      </a:lnTo>
                      <a:lnTo>
                        <a:pt x="249" y="31"/>
                      </a:lnTo>
                      <a:lnTo>
                        <a:pt x="249" y="31"/>
                      </a:lnTo>
                      <a:lnTo>
                        <a:pt x="244" y="37"/>
                      </a:lnTo>
                      <a:lnTo>
                        <a:pt x="239" y="41"/>
                      </a:lnTo>
                      <a:lnTo>
                        <a:pt x="234" y="42"/>
                      </a:lnTo>
                      <a:lnTo>
                        <a:pt x="227" y="42"/>
                      </a:lnTo>
                      <a:lnTo>
                        <a:pt x="227" y="42"/>
                      </a:lnTo>
                      <a:lnTo>
                        <a:pt x="215" y="39"/>
                      </a:lnTo>
                      <a:lnTo>
                        <a:pt x="212" y="37"/>
                      </a:lnTo>
                      <a:lnTo>
                        <a:pt x="209" y="34"/>
                      </a:lnTo>
                      <a:lnTo>
                        <a:pt x="209" y="34"/>
                      </a:lnTo>
                      <a:lnTo>
                        <a:pt x="202" y="21"/>
                      </a:lnTo>
                      <a:lnTo>
                        <a:pt x="202" y="21"/>
                      </a:lnTo>
                      <a:lnTo>
                        <a:pt x="200" y="29"/>
                      </a:lnTo>
                      <a:lnTo>
                        <a:pt x="199" y="36"/>
                      </a:lnTo>
                      <a:lnTo>
                        <a:pt x="195" y="41"/>
                      </a:lnTo>
                      <a:lnTo>
                        <a:pt x="195" y="41"/>
                      </a:lnTo>
                      <a:lnTo>
                        <a:pt x="190" y="44"/>
                      </a:lnTo>
                      <a:lnTo>
                        <a:pt x="182" y="47"/>
                      </a:lnTo>
                      <a:lnTo>
                        <a:pt x="175" y="49"/>
                      </a:lnTo>
                      <a:lnTo>
                        <a:pt x="167" y="49"/>
                      </a:lnTo>
                      <a:lnTo>
                        <a:pt x="167" y="49"/>
                      </a:lnTo>
                      <a:lnTo>
                        <a:pt x="160" y="46"/>
                      </a:lnTo>
                      <a:lnTo>
                        <a:pt x="157" y="42"/>
                      </a:lnTo>
                      <a:lnTo>
                        <a:pt x="153" y="39"/>
                      </a:lnTo>
                      <a:lnTo>
                        <a:pt x="152" y="34"/>
                      </a:lnTo>
                      <a:lnTo>
                        <a:pt x="152" y="34"/>
                      </a:lnTo>
                      <a:lnTo>
                        <a:pt x="150" y="22"/>
                      </a:lnTo>
                      <a:lnTo>
                        <a:pt x="150" y="15"/>
                      </a:lnTo>
                      <a:lnTo>
                        <a:pt x="143" y="15"/>
                      </a:lnTo>
                      <a:lnTo>
                        <a:pt x="143" y="15"/>
                      </a:lnTo>
                      <a:lnTo>
                        <a:pt x="140" y="37"/>
                      </a:lnTo>
                      <a:lnTo>
                        <a:pt x="140" y="37"/>
                      </a:lnTo>
                      <a:lnTo>
                        <a:pt x="140" y="42"/>
                      </a:lnTo>
                      <a:lnTo>
                        <a:pt x="138" y="49"/>
                      </a:lnTo>
                      <a:lnTo>
                        <a:pt x="135" y="54"/>
                      </a:lnTo>
                      <a:lnTo>
                        <a:pt x="131" y="56"/>
                      </a:lnTo>
                      <a:lnTo>
                        <a:pt x="126" y="57"/>
                      </a:lnTo>
                      <a:lnTo>
                        <a:pt x="126" y="57"/>
                      </a:lnTo>
                      <a:lnTo>
                        <a:pt x="111" y="61"/>
                      </a:lnTo>
                      <a:lnTo>
                        <a:pt x="106" y="61"/>
                      </a:lnTo>
                      <a:lnTo>
                        <a:pt x="103" y="57"/>
                      </a:lnTo>
                      <a:lnTo>
                        <a:pt x="103" y="57"/>
                      </a:lnTo>
                      <a:lnTo>
                        <a:pt x="98" y="49"/>
                      </a:lnTo>
                      <a:lnTo>
                        <a:pt x="96" y="44"/>
                      </a:lnTo>
                      <a:lnTo>
                        <a:pt x="93" y="46"/>
                      </a:lnTo>
                      <a:lnTo>
                        <a:pt x="93" y="46"/>
                      </a:lnTo>
                      <a:lnTo>
                        <a:pt x="94" y="49"/>
                      </a:lnTo>
                      <a:lnTo>
                        <a:pt x="96" y="52"/>
                      </a:lnTo>
                      <a:lnTo>
                        <a:pt x="94" y="57"/>
                      </a:lnTo>
                      <a:lnTo>
                        <a:pt x="94" y="57"/>
                      </a:lnTo>
                      <a:lnTo>
                        <a:pt x="89" y="68"/>
                      </a:lnTo>
                      <a:lnTo>
                        <a:pt x="88" y="69"/>
                      </a:lnTo>
                      <a:lnTo>
                        <a:pt x="86" y="69"/>
                      </a:lnTo>
                      <a:lnTo>
                        <a:pt x="76" y="69"/>
                      </a:lnTo>
                      <a:lnTo>
                        <a:pt x="76" y="69"/>
                      </a:lnTo>
                      <a:lnTo>
                        <a:pt x="69" y="68"/>
                      </a:lnTo>
                      <a:lnTo>
                        <a:pt x="64" y="64"/>
                      </a:lnTo>
                      <a:lnTo>
                        <a:pt x="52" y="52"/>
                      </a:lnTo>
                      <a:lnTo>
                        <a:pt x="46" y="42"/>
                      </a:lnTo>
                      <a:lnTo>
                        <a:pt x="42" y="39"/>
                      </a:lnTo>
                      <a:lnTo>
                        <a:pt x="42" y="39"/>
                      </a:lnTo>
                      <a:lnTo>
                        <a:pt x="49" y="42"/>
                      </a:lnTo>
                      <a:lnTo>
                        <a:pt x="56" y="44"/>
                      </a:lnTo>
                      <a:lnTo>
                        <a:pt x="61" y="46"/>
                      </a:lnTo>
                      <a:lnTo>
                        <a:pt x="61" y="46"/>
                      </a:lnTo>
                      <a:lnTo>
                        <a:pt x="69" y="44"/>
                      </a:lnTo>
                      <a:lnTo>
                        <a:pt x="71" y="44"/>
                      </a:lnTo>
                      <a:lnTo>
                        <a:pt x="71" y="36"/>
                      </a:lnTo>
                      <a:lnTo>
                        <a:pt x="81" y="22"/>
                      </a:lnTo>
                      <a:lnTo>
                        <a:pt x="62" y="21"/>
                      </a:lnTo>
                      <a:lnTo>
                        <a:pt x="61" y="15"/>
                      </a:lnTo>
                      <a:lnTo>
                        <a:pt x="61" y="10"/>
                      </a:lnTo>
                      <a:lnTo>
                        <a:pt x="61" y="10"/>
                      </a:lnTo>
                      <a:lnTo>
                        <a:pt x="46" y="21"/>
                      </a:lnTo>
                      <a:lnTo>
                        <a:pt x="46" y="21"/>
                      </a:lnTo>
                      <a:lnTo>
                        <a:pt x="44" y="24"/>
                      </a:lnTo>
                      <a:lnTo>
                        <a:pt x="41" y="29"/>
                      </a:lnTo>
                      <a:lnTo>
                        <a:pt x="37" y="36"/>
                      </a:lnTo>
                      <a:lnTo>
                        <a:pt x="37" y="36"/>
                      </a:lnTo>
                      <a:lnTo>
                        <a:pt x="39" y="31"/>
                      </a:lnTo>
                      <a:lnTo>
                        <a:pt x="39" y="26"/>
                      </a:lnTo>
                      <a:lnTo>
                        <a:pt x="37" y="17"/>
                      </a:lnTo>
                      <a:lnTo>
                        <a:pt x="37" y="17"/>
                      </a:lnTo>
                      <a:lnTo>
                        <a:pt x="36" y="9"/>
                      </a:lnTo>
                      <a:lnTo>
                        <a:pt x="32" y="4"/>
                      </a:lnTo>
                      <a:lnTo>
                        <a:pt x="29" y="0"/>
                      </a:lnTo>
                      <a:lnTo>
                        <a:pt x="29" y="7"/>
                      </a:lnTo>
                      <a:lnTo>
                        <a:pt x="29" y="7"/>
                      </a:lnTo>
                      <a:lnTo>
                        <a:pt x="29" y="5"/>
                      </a:lnTo>
                      <a:lnTo>
                        <a:pt x="25" y="5"/>
                      </a:lnTo>
                      <a:lnTo>
                        <a:pt x="20" y="4"/>
                      </a:lnTo>
                      <a:lnTo>
                        <a:pt x="20" y="4"/>
                      </a:lnTo>
                      <a:lnTo>
                        <a:pt x="10" y="4"/>
                      </a:lnTo>
                      <a:lnTo>
                        <a:pt x="7" y="4"/>
                      </a:lnTo>
                      <a:lnTo>
                        <a:pt x="5" y="5"/>
                      </a:lnTo>
                      <a:lnTo>
                        <a:pt x="5" y="5"/>
                      </a:lnTo>
                      <a:lnTo>
                        <a:pt x="0" y="17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50" name="Freeform 360">
                  <a:extLst>
                    <a:ext uri="{FF2B5EF4-FFF2-40B4-BE49-F238E27FC236}">
                      <a16:creationId xmlns:a16="http://schemas.microsoft.com/office/drawing/2014/main" id="{3B7AA604-B080-48F2-805C-AD5710515E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49" y="1450"/>
                  <a:ext cx="47" cy="42"/>
                </a:xfrm>
                <a:custGeom>
                  <a:avLst/>
                  <a:gdLst>
                    <a:gd name="T0" fmla="*/ 46 w 47"/>
                    <a:gd name="T1" fmla="*/ 15 h 42"/>
                    <a:gd name="T2" fmla="*/ 46 w 47"/>
                    <a:gd name="T3" fmla="*/ 15 h 42"/>
                    <a:gd name="T4" fmla="*/ 42 w 47"/>
                    <a:gd name="T5" fmla="*/ 10 h 42"/>
                    <a:gd name="T6" fmla="*/ 37 w 47"/>
                    <a:gd name="T7" fmla="*/ 5 h 42"/>
                    <a:gd name="T8" fmla="*/ 31 w 47"/>
                    <a:gd name="T9" fmla="*/ 1 h 42"/>
                    <a:gd name="T10" fmla="*/ 31 w 47"/>
                    <a:gd name="T11" fmla="*/ 1 h 42"/>
                    <a:gd name="T12" fmla="*/ 17 w 47"/>
                    <a:gd name="T13" fmla="*/ 0 h 42"/>
                    <a:gd name="T14" fmla="*/ 14 w 47"/>
                    <a:gd name="T15" fmla="*/ 0 h 42"/>
                    <a:gd name="T16" fmla="*/ 19 w 47"/>
                    <a:gd name="T17" fmla="*/ 8 h 42"/>
                    <a:gd name="T18" fmla="*/ 0 w 47"/>
                    <a:gd name="T19" fmla="*/ 18 h 42"/>
                    <a:gd name="T20" fmla="*/ 0 w 47"/>
                    <a:gd name="T21" fmla="*/ 18 h 42"/>
                    <a:gd name="T22" fmla="*/ 4 w 47"/>
                    <a:gd name="T23" fmla="*/ 21 h 42"/>
                    <a:gd name="T24" fmla="*/ 5 w 47"/>
                    <a:gd name="T25" fmla="*/ 23 h 42"/>
                    <a:gd name="T26" fmla="*/ 9 w 47"/>
                    <a:gd name="T27" fmla="*/ 25 h 42"/>
                    <a:gd name="T28" fmla="*/ 9 w 47"/>
                    <a:gd name="T29" fmla="*/ 25 h 42"/>
                    <a:gd name="T30" fmla="*/ 21 w 47"/>
                    <a:gd name="T31" fmla="*/ 26 h 42"/>
                    <a:gd name="T32" fmla="*/ 17 w 47"/>
                    <a:gd name="T33" fmla="*/ 40 h 42"/>
                    <a:gd name="T34" fmla="*/ 17 w 47"/>
                    <a:gd name="T35" fmla="*/ 40 h 42"/>
                    <a:gd name="T36" fmla="*/ 22 w 47"/>
                    <a:gd name="T37" fmla="*/ 42 h 42"/>
                    <a:gd name="T38" fmla="*/ 27 w 47"/>
                    <a:gd name="T39" fmla="*/ 40 h 42"/>
                    <a:gd name="T40" fmla="*/ 34 w 47"/>
                    <a:gd name="T41" fmla="*/ 38 h 42"/>
                    <a:gd name="T42" fmla="*/ 34 w 47"/>
                    <a:gd name="T43" fmla="*/ 38 h 42"/>
                    <a:gd name="T44" fmla="*/ 39 w 47"/>
                    <a:gd name="T45" fmla="*/ 35 h 42"/>
                    <a:gd name="T46" fmla="*/ 42 w 47"/>
                    <a:gd name="T47" fmla="*/ 30 h 42"/>
                    <a:gd name="T48" fmla="*/ 47 w 47"/>
                    <a:gd name="T49" fmla="*/ 25 h 42"/>
                    <a:gd name="T50" fmla="*/ 46 w 47"/>
                    <a:gd name="T51" fmla="*/ 15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7" h="42">
                      <a:moveTo>
                        <a:pt x="46" y="15"/>
                      </a:moveTo>
                      <a:lnTo>
                        <a:pt x="46" y="15"/>
                      </a:lnTo>
                      <a:lnTo>
                        <a:pt x="42" y="10"/>
                      </a:lnTo>
                      <a:lnTo>
                        <a:pt x="37" y="5"/>
                      </a:lnTo>
                      <a:lnTo>
                        <a:pt x="31" y="1"/>
                      </a:lnTo>
                      <a:lnTo>
                        <a:pt x="31" y="1"/>
                      </a:lnTo>
                      <a:lnTo>
                        <a:pt x="17" y="0"/>
                      </a:lnTo>
                      <a:lnTo>
                        <a:pt x="14" y="0"/>
                      </a:lnTo>
                      <a:lnTo>
                        <a:pt x="19" y="8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4" y="21"/>
                      </a:lnTo>
                      <a:lnTo>
                        <a:pt x="5" y="23"/>
                      </a:lnTo>
                      <a:lnTo>
                        <a:pt x="9" y="25"/>
                      </a:lnTo>
                      <a:lnTo>
                        <a:pt x="9" y="25"/>
                      </a:lnTo>
                      <a:lnTo>
                        <a:pt x="21" y="26"/>
                      </a:lnTo>
                      <a:lnTo>
                        <a:pt x="17" y="40"/>
                      </a:lnTo>
                      <a:lnTo>
                        <a:pt x="17" y="40"/>
                      </a:lnTo>
                      <a:lnTo>
                        <a:pt x="22" y="42"/>
                      </a:lnTo>
                      <a:lnTo>
                        <a:pt x="27" y="40"/>
                      </a:lnTo>
                      <a:lnTo>
                        <a:pt x="34" y="38"/>
                      </a:lnTo>
                      <a:lnTo>
                        <a:pt x="34" y="38"/>
                      </a:lnTo>
                      <a:lnTo>
                        <a:pt x="39" y="35"/>
                      </a:lnTo>
                      <a:lnTo>
                        <a:pt x="42" y="30"/>
                      </a:lnTo>
                      <a:lnTo>
                        <a:pt x="47" y="25"/>
                      </a:lnTo>
                      <a:lnTo>
                        <a:pt x="46" y="15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51" name="Freeform 361">
                  <a:extLst>
                    <a:ext uri="{FF2B5EF4-FFF2-40B4-BE49-F238E27FC236}">
                      <a16:creationId xmlns:a16="http://schemas.microsoft.com/office/drawing/2014/main" id="{64A46F41-DFF0-4702-8ECC-9F9463D8B1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8" y="1446"/>
                  <a:ext cx="51" cy="40"/>
                </a:xfrm>
                <a:custGeom>
                  <a:avLst/>
                  <a:gdLst>
                    <a:gd name="T0" fmla="*/ 0 w 51"/>
                    <a:gd name="T1" fmla="*/ 19 h 40"/>
                    <a:gd name="T2" fmla="*/ 0 w 51"/>
                    <a:gd name="T3" fmla="*/ 19 h 40"/>
                    <a:gd name="T4" fmla="*/ 7 w 51"/>
                    <a:gd name="T5" fmla="*/ 12 h 40"/>
                    <a:gd name="T6" fmla="*/ 12 w 51"/>
                    <a:gd name="T7" fmla="*/ 7 h 40"/>
                    <a:gd name="T8" fmla="*/ 19 w 51"/>
                    <a:gd name="T9" fmla="*/ 4 h 40"/>
                    <a:gd name="T10" fmla="*/ 19 w 51"/>
                    <a:gd name="T11" fmla="*/ 4 h 40"/>
                    <a:gd name="T12" fmla="*/ 32 w 51"/>
                    <a:gd name="T13" fmla="*/ 0 h 40"/>
                    <a:gd name="T14" fmla="*/ 29 w 51"/>
                    <a:gd name="T15" fmla="*/ 10 h 40"/>
                    <a:gd name="T16" fmla="*/ 29 w 51"/>
                    <a:gd name="T17" fmla="*/ 10 h 40"/>
                    <a:gd name="T18" fmla="*/ 37 w 51"/>
                    <a:gd name="T19" fmla="*/ 12 h 40"/>
                    <a:gd name="T20" fmla="*/ 42 w 51"/>
                    <a:gd name="T21" fmla="*/ 15 h 40"/>
                    <a:gd name="T22" fmla="*/ 47 w 51"/>
                    <a:gd name="T23" fmla="*/ 19 h 40"/>
                    <a:gd name="T24" fmla="*/ 47 w 51"/>
                    <a:gd name="T25" fmla="*/ 19 h 40"/>
                    <a:gd name="T26" fmla="*/ 51 w 51"/>
                    <a:gd name="T27" fmla="*/ 22 h 40"/>
                    <a:gd name="T28" fmla="*/ 51 w 51"/>
                    <a:gd name="T29" fmla="*/ 22 h 40"/>
                    <a:gd name="T30" fmla="*/ 44 w 51"/>
                    <a:gd name="T31" fmla="*/ 27 h 40"/>
                    <a:gd name="T32" fmla="*/ 37 w 51"/>
                    <a:gd name="T33" fmla="*/ 30 h 40"/>
                    <a:gd name="T34" fmla="*/ 32 w 51"/>
                    <a:gd name="T35" fmla="*/ 32 h 40"/>
                    <a:gd name="T36" fmla="*/ 32 w 51"/>
                    <a:gd name="T37" fmla="*/ 32 h 40"/>
                    <a:gd name="T38" fmla="*/ 29 w 51"/>
                    <a:gd name="T39" fmla="*/ 34 h 40"/>
                    <a:gd name="T40" fmla="*/ 27 w 51"/>
                    <a:gd name="T41" fmla="*/ 34 h 40"/>
                    <a:gd name="T42" fmla="*/ 30 w 51"/>
                    <a:gd name="T43" fmla="*/ 39 h 40"/>
                    <a:gd name="T44" fmla="*/ 30 w 51"/>
                    <a:gd name="T45" fmla="*/ 39 h 40"/>
                    <a:gd name="T46" fmla="*/ 25 w 51"/>
                    <a:gd name="T47" fmla="*/ 40 h 40"/>
                    <a:gd name="T48" fmla="*/ 20 w 51"/>
                    <a:gd name="T49" fmla="*/ 40 h 40"/>
                    <a:gd name="T50" fmla="*/ 15 w 51"/>
                    <a:gd name="T51" fmla="*/ 39 h 40"/>
                    <a:gd name="T52" fmla="*/ 15 w 51"/>
                    <a:gd name="T53" fmla="*/ 39 h 40"/>
                    <a:gd name="T54" fmla="*/ 9 w 51"/>
                    <a:gd name="T55" fmla="*/ 35 h 40"/>
                    <a:gd name="T56" fmla="*/ 5 w 51"/>
                    <a:gd name="T57" fmla="*/ 32 h 40"/>
                    <a:gd name="T58" fmla="*/ 2 w 51"/>
                    <a:gd name="T59" fmla="*/ 29 h 40"/>
                    <a:gd name="T60" fmla="*/ 0 w 51"/>
                    <a:gd name="T61" fmla="*/ 19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1" h="40">
                      <a:moveTo>
                        <a:pt x="0" y="19"/>
                      </a:moveTo>
                      <a:lnTo>
                        <a:pt x="0" y="19"/>
                      </a:lnTo>
                      <a:lnTo>
                        <a:pt x="7" y="12"/>
                      </a:lnTo>
                      <a:lnTo>
                        <a:pt x="12" y="7"/>
                      </a:lnTo>
                      <a:lnTo>
                        <a:pt x="19" y="4"/>
                      </a:lnTo>
                      <a:lnTo>
                        <a:pt x="19" y="4"/>
                      </a:lnTo>
                      <a:lnTo>
                        <a:pt x="32" y="0"/>
                      </a:lnTo>
                      <a:lnTo>
                        <a:pt x="29" y="10"/>
                      </a:lnTo>
                      <a:lnTo>
                        <a:pt x="29" y="10"/>
                      </a:lnTo>
                      <a:lnTo>
                        <a:pt x="37" y="12"/>
                      </a:lnTo>
                      <a:lnTo>
                        <a:pt x="42" y="15"/>
                      </a:lnTo>
                      <a:lnTo>
                        <a:pt x="47" y="19"/>
                      </a:lnTo>
                      <a:lnTo>
                        <a:pt x="47" y="19"/>
                      </a:lnTo>
                      <a:lnTo>
                        <a:pt x="51" y="22"/>
                      </a:lnTo>
                      <a:lnTo>
                        <a:pt x="51" y="22"/>
                      </a:lnTo>
                      <a:lnTo>
                        <a:pt x="44" y="27"/>
                      </a:lnTo>
                      <a:lnTo>
                        <a:pt x="37" y="30"/>
                      </a:lnTo>
                      <a:lnTo>
                        <a:pt x="32" y="32"/>
                      </a:lnTo>
                      <a:lnTo>
                        <a:pt x="32" y="32"/>
                      </a:lnTo>
                      <a:lnTo>
                        <a:pt x="29" y="34"/>
                      </a:lnTo>
                      <a:lnTo>
                        <a:pt x="27" y="34"/>
                      </a:lnTo>
                      <a:lnTo>
                        <a:pt x="30" y="39"/>
                      </a:lnTo>
                      <a:lnTo>
                        <a:pt x="30" y="39"/>
                      </a:lnTo>
                      <a:lnTo>
                        <a:pt x="25" y="40"/>
                      </a:lnTo>
                      <a:lnTo>
                        <a:pt x="20" y="40"/>
                      </a:lnTo>
                      <a:lnTo>
                        <a:pt x="15" y="39"/>
                      </a:lnTo>
                      <a:lnTo>
                        <a:pt x="15" y="39"/>
                      </a:lnTo>
                      <a:lnTo>
                        <a:pt x="9" y="35"/>
                      </a:lnTo>
                      <a:lnTo>
                        <a:pt x="5" y="32"/>
                      </a:lnTo>
                      <a:lnTo>
                        <a:pt x="2" y="2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52" name="Freeform 362">
                  <a:extLst>
                    <a:ext uri="{FF2B5EF4-FFF2-40B4-BE49-F238E27FC236}">
                      <a16:creationId xmlns:a16="http://schemas.microsoft.com/office/drawing/2014/main" id="{93F2E708-FEF6-4532-A760-73BE0F22CF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42" y="1471"/>
                  <a:ext cx="43" cy="29"/>
                </a:xfrm>
                <a:custGeom>
                  <a:avLst/>
                  <a:gdLst>
                    <a:gd name="T0" fmla="*/ 38 w 43"/>
                    <a:gd name="T1" fmla="*/ 2 h 29"/>
                    <a:gd name="T2" fmla="*/ 38 w 43"/>
                    <a:gd name="T3" fmla="*/ 2 h 29"/>
                    <a:gd name="T4" fmla="*/ 25 w 43"/>
                    <a:gd name="T5" fmla="*/ 0 h 29"/>
                    <a:gd name="T6" fmla="*/ 25 w 43"/>
                    <a:gd name="T7" fmla="*/ 0 h 29"/>
                    <a:gd name="T8" fmla="*/ 15 w 43"/>
                    <a:gd name="T9" fmla="*/ 0 h 29"/>
                    <a:gd name="T10" fmla="*/ 10 w 43"/>
                    <a:gd name="T11" fmla="*/ 0 h 29"/>
                    <a:gd name="T12" fmla="*/ 15 w 43"/>
                    <a:gd name="T13" fmla="*/ 5 h 29"/>
                    <a:gd name="T14" fmla="*/ 15 w 43"/>
                    <a:gd name="T15" fmla="*/ 5 h 29"/>
                    <a:gd name="T16" fmla="*/ 10 w 43"/>
                    <a:gd name="T17" fmla="*/ 9 h 29"/>
                    <a:gd name="T18" fmla="*/ 3 w 43"/>
                    <a:gd name="T19" fmla="*/ 14 h 29"/>
                    <a:gd name="T20" fmla="*/ 3 w 43"/>
                    <a:gd name="T21" fmla="*/ 14 h 29"/>
                    <a:gd name="T22" fmla="*/ 0 w 43"/>
                    <a:gd name="T23" fmla="*/ 21 h 29"/>
                    <a:gd name="T24" fmla="*/ 18 w 43"/>
                    <a:gd name="T25" fmla="*/ 24 h 29"/>
                    <a:gd name="T26" fmla="*/ 18 w 43"/>
                    <a:gd name="T27" fmla="*/ 29 h 29"/>
                    <a:gd name="T28" fmla="*/ 18 w 43"/>
                    <a:gd name="T29" fmla="*/ 29 h 29"/>
                    <a:gd name="T30" fmla="*/ 32 w 43"/>
                    <a:gd name="T31" fmla="*/ 24 h 29"/>
                    <a:gd name="T32" fmla="*/ 40 w 43"/>
                    <a:gd name="T33" fmla="*/ 21 h 29"/>
                    <a:gd name="T34" fmla="*/ 43 w 43"/>
                    <a:gd name="T35" fmla="*/ 17 h 29"/>
                    <a:gd name="T36" fmla="*/ 43 w 43"/>
                    <a:gd name="T37" fmla="*/ 17 h 29"/>
                    <a:gd name="T38" fmla="*/ 42 w 43"/>
                    <a:gd name="T39" fmla="*/ 9 h 29"/>
                    <a:gd name="T40" fmla="*/ 38 w 43"/>
                    <a:gd name="T41" fmla="*/ 2 h 29"/>
                    <a:gd name="T42" fmla="*/ 38 w 43"/>
                    <a:gd name="T43" fmla="*/ 2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3" h="29">
                      <a:moveTo>
                        <a:pt x="38" y="2"/>
                      </a:moveTo>
                      <a:lnTo>
                        <a:pt x="38" y="2"/>
                      </a:lnTo>
                      <a:lnTo>
                        <a:pt x="25" y="0"/>
                      </a:lnTo>
                      <a:lnTo>
                        <a:pt x="25" y="0"/>
                      </a:lnTo>
                      <a:lnTo>
                        <a:pt x="15" y="0"/>
                      </a:lnTo>
                      <a:lnTo>
                        <a:pt x="10" y="0"/>
                      </a:lnTo>
                      <a:lnTo>
                        <a:pt x="15" y="5"/>
                      </a:lnTo>
                      <a:lnTo>
                        <a:pt x="15" y="5"/>
                      </a:lnTo>
                      <a:lnTo>
                        <a:pt x="10" y="9"/>
                      </a:lnTo>
                      <a:lnTo>
                        <a:pt x="3" y="14"/>
                      </a:lnTo>
                      <a:lnTo>
                        <a:pt x="3" y="14"/>
                      </a:lnTo>
                      <a:lnTo>
                        <a:pt x="0" y="21"/>
                      </a:lnTo>
                      <a:lnTo>
                        <a:pt x="18" y="24"/>
                      </a:lnTo>
                      <a:lnTo>
                        <a:pt x="18" y="29"/>
                      </a:lnTo>
                      <a:lnTo>
                        <a:pt x="18" y="29"/>
                      </a:lnTo>
                      <a:lnTo>
                        <a:pt x="32" y="24"/>
                      </a:lnTo>
                      <a:lnTo>
                        <a:pt x="40" y="21"/>
                      </a:lnTo>
                      <a:lnTo>
                        <a:pt x="43" y="17"/>
                      </a:lnTo>
                      <a:lnTo>
                        <a:pt x="43" y="17"/>
                      </a:lnTo>
                      <a:lnTo>
                        <a:pt x="42" y="9"/>
                      </a:lnTo>
                      <a:lnTo>
                        <a:pt x="38" y="2"/>
                      </a:lnTo>
                      <a:lnTo>
                        <a:pt x="38" y="2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53" name="Freeform 363">
                  <a:extLst>
                    <a:ext uri="{FF2B5EF4-FFF2-40B4-BE49-F238E27FC236}">
                      <a16:creationId xmlns:a16="http://schemas.microsoft.com/office/drawing/2014/main" id="{A4E5BDFE-D404-4962-BE52-3292AA25B8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1" y="1471"/>
                  <a:ext cx="43" cy="29"/>
                </a:xfrm>
                <a:custGeom>
                  <a:avLst/>
                  <a:gdLst>
                    <a:gd name="T0" fmla="*/ 5 w 43"/>
                    <a:gd name="T1" fmla="*/ 2 h 29"/>
                    <a:gd name="T2" fmla="*/ 5 w 43"/>
                    <a:gd name="T3" fmla="*/ 2 h 29"/>
                    <a:gd name="T4" fmla="*/ 18 w 43"/>
                    <a:gd name="T5" fmla="*/ 0 h 29"/>
                    <a:gd name="T6" fmla="*/ 18 w 43"/>
                    <a:gd name="T7" fmla="*/ 0 h 29"/>
                    <a:gd name="T8" fmla="*/ 28 w 43"/>
                    <a:gd name="T9" fmla="*/ 0 h 29"/>
                    <a:gd name="T10" fmla="*/ 33 w 43"/>
                    <a:gd name="T11" fmla="*/ 0 h 29"/>
                    <a:gd name="T12" fmla="*/ 28 w 43"/>
                    <a:gd name="T13" fmla="*/ 5 h 29"/>
                    <a:gd name="T14" fmla="*/ 28 w 43"/>
                    <a:gd name="T15" fmla="*/ 5 h 29"/>
                    <a:gd name="T16" fmla="*/ 33 w 43"/>
                    <a:gd name="T17" fmla="*/ 9 h 29"/>
                    <a:gd name="T18" fmla="*/ 40 w 43"/>
                    <a:gd name="T19" fmla="*/ 14 h 29"/>
                    <a:gd name="T20" fmla="*/ 40 w 43"/>
                    <a:gd name="T21" fmla="*/ 14 h 29"/>
                    <a:gd name="T22" fmla="*/ 43 w 43"/>
                    <a:gd name="T23" fmla="*/ 21 h 29"/>
                    <a:gd name="T24" fmla="*/ 25 w 43"/>
                    <a:gd name="T25" fmla="*/ 24 h 29"/>
                    <a:gd name="T26" fmla="*/ 25 w 43"/>
                    <a:gd name="T27" fmla="*/ 29 h 29"/>
                    <a:gd name="T28" fmla="*/ 25 w 43"/>
                    <a:gd name="T29" fmla="*/ 29 h 29"/>
                    <a:gd name="T30" fmla="*/ 12 w 43"/>
                    <a:gd name="T31" fmla="*/ 24 h 29"/>
                    <a:gd name="T32" fmla="*/ 3 w 43"/>
                    <a:gd name="T33" fmla="*/ 21 h 29"/>
                    <a:gd name="T34" fmla="*/ 0 w 43"/>
                    <a:gd name="T35" fmla="*/ 17 h 29"/>
                    <a:gd name="T36" fmla="*/ 0 w 43"/>
                    <a:gd name="T37" fmla="*/ 17 h 29"/>
                    <a:gd name="T38" fmla="*/ 1 w 43"/>
                    <a:gd name="T39" fmla="*/ 9 h 29"/>
                    <a:gd name="T40" fmla="*/ 5 w 43"/>
                    <a:gd name="T41" fmla="*/ 2 h 29"/>
                    <a:gd name="T42" fmla="*/ 5 w 43"/>
                    <a:gd name="T43" fmla="*/ 2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3" h="29">
                      <a:moveTo>
                        <a:pt x="5" y="2"/>
                      </a:moveTo>
                      <a:lnTo>
                        <a:pt x="5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28" y="0"/>
                      </a:lnTo>
                      <a:lnTo>
                        <a:pt x="33" y="0"/>
                      </a:lnTo>
                      <a:lnTo>
                        <a:pt x="28" y="5"/>
                      </a:lnTo>
                      <a:lnTo>
                        <a:pt x="28" y="5"/>
                      </a:lnTo>
                      <a:lnTo>
                        <a:pt x="33" y="9"/>
                      </a:lnTo>
                      <a:lnTo>
                        <a:pt x="40" y="14"/>
                      </a:lnTo>
                      <a:lnTo>
                        <a:pt x="40" y="14"/>
                      </a:lnTo>
                      <a:lnTo>
                        <a:pt x="43" y="21"/>
                      </a:lnTo>
                      <a:lnTo>
                        <a:pt x="25" y="24"/>
                      </a:lnTo>
                      <a:lnTo>
                        <a:pt x="25" y="29"/>
                      </a:lnTo>
                      <a:lnTo>
                        <a:pt x="25" y="29"/>
                      </a:lnTo>
                      <a:lnTo>
                        <a:pt x="12" y="24"/>
                      </a:lnTo>
                      <a:lnTo>
                        <a:pt x="3" y="21"/>
                      </a:lnTo>
                      <a:lnTo>
                        <a:pt x="0" y="17"/>
                      </a:lnTo>
                      <a:lnTo>
                        <a:pt x="0" y="17"/>
                      </a:lnTo>
                      <a:lnTo>
                        <a:pt x="1" y="9"/>
                      </a:lnTo>
                      <a:lnTo>
                        <a:pt x="5" y="2"/>
                      </a:lnTo>
                      <a:lnTo>
                        <a:pt x="5" y="2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54" name="Freeform 364">
                  <a:extLst>
                    <a:ext uri="{FF2B5EF4-FFF2-40B4-BE49-F238E27FC236}">
                      <a16:creationId xmlns:a16="http://schemas.microsoft.com/office/drawing/2014/main" id="{275AE199-CB55-43F4-A95D-AE740C9C24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1" y="1458"/>
                  <a:ext cx="42" cy="34"/>
                </a:xfrm>
                <a:custGeom>
                  <a:avLst/>
                  <a:gdLst>
                    <a:gd name="T0" fmla="*/ 0 w 42"/>
                    <a:gd name="T1" fmla="*/ 13 h 34"/>
                    <a:gd name="T2" fmla="*/ 0 w 42"/>
                    <a:gd name="T3" fmla="*/ 13 h 34"/>
                    <a:gd name="T4" fmla="*/ 8 w 42"/>
                    <a:gd name="T5" fmla="*/ 8 h 34"/>
                    <a:gd name="T6" fmla="*/ 18 w 42"/>
                    <a:gd name="T7" fmla="*/ 2 h 34"/>
                    <a:gd name="T8" fmla="*/ 18 w 42"/>
                    <a:gd name="T9" fmla="*/ 2 h 34"/>
                    <a:gd name="T10" fmla="*/ 23 w 42"/>
                    <a:gd name="T11" fmla="*/ 0 h 34"/>
                    <a:gd name="T12" fmla="*/ 26 w 42"/>
                    <a:gd name="T13" fmla="*/ 0 h 34"/>
                    <a:gd name="T14" fmla="*/ 25 w 42"/>
                    <a:gd name="T15" fmla="*/ 7 h 34"/>
                    <a:gd name="T16" fmla="*/ 42 w 42"/>
                    <a:gd name="T17" fmla="*/ 13 h 34"/>
                    <a:gd name="T18" fmla="*/ 26 w 42"/>
                    <a:gd name="T19" fmla="*/ 25 h 34"/>
                    <a:gd name="T20" fmla="*/ 30 w 42"/>
                    <a:gd name="T21" fmla="*/ 34 h 34"/>
                    <a:gd name="T22" fmla="*/ 30 w 42"/>
                    <a:gd name="T23" fmla="*/ 34 h 34"/>
                    <a:gd name="T24" fmla="*/ 10 w 42"/>
                    <a:gd name="T25" fmla="*/ 30 h 34"/>
                    <a:gd name="T26" fmla="*/ 10 w 42"/>
                    <a:gd name="T27" fmla="*/ 30 h 34"/>
                    <a:gd name="T28" fmla="*/ 3 w 42"/>
                    <a:gd name="T29" fmla="*/ 27 h 34"/>
                    <a:gd name="T30" fmla="*/ 1 w 42"/>
                    <a:gd name="T31" fmla="*/ 25 h 34"/>
                    <a:gd name="T32" fmla="*/ 1 w 42"/>
                    <a:gd name="T33" fmla="*/ 25 h 34"/>
                    <a:gd name="T34" fmla="*/ 0 w 42"/>
                    <a:gd name="T35" fmla="*/ 18 h 34"/>
                    <a:gd name="T36" fmla="*/ 0 w 42"/>
                    <a:gd name="T37" fmla="*/ 13 h 34"/>
                    <a:gd name="T38" fmla="*/ 0 w 42"/>
                    <a:gd name="T39" fmla="*/ 1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2" h="34">
                      <a:moveTo>
                        <a:pt x="0" y="13"/>
                      </a:moveTo>
                      <a:lnTo>
                        <a:pt x="0" y="13"/>
                      </a:lnTo>
                      <a:lnTo>
                        <a:pt x="8" y="8"/>
                      </a:lnTo>
                      <a:lnTo>
                        <a:pt x="18" y="2"/>
                      </a:lnTo>
                      <a:lnTo>
                        <a:pt x="18" y="2"/>
                      </a:lnTo>
                      <a:lnTo>
                        <a:pt x="23" y="0"/>
                      </a:lnTo>
                      <a:lnTo>
                        <a:pt x="26" y="0"/>
                      </a:lnTo>
                      <a:lnTo>
                        <a:pt x="25" y="7"/>
                      </a:lnTo>
                      <a:lnTo>
                        <a:pt x="42" y="13"/>
                      </a:lnTo>
                      <a:lnTo>
                        <a:pt x="26" y="25"/>
                      </a:lnTo>
                      <a:lnTo>
                        <a:pt x="30" y="34"/>
                      </a:lnTo>
                      <a:lnTo>
                        <a:pt x="30" y="34"/>
                      </a:lnTo>
                      <a:lnTo>
                        <a:pt x="10" y="30"/>
                      </a:lnTo>
                      <a:lnTo>
                        <a:pt x="10" y="30"/>
                      </a:lnTo>
                      <a:lnTo>
                        <a:pt x="3" y="27"/>
                      </a:lnTo>
                      <a:lnTo>
                        <a:pt x="1" y="25"/>
                      </a:lnTo>
                      <a:lnTo>
                        <a:pt x="1" y="25"/>
                      </a:lnTo>
                      <a:lnTo>
                        <a:pt x="0" y="18"/>
                      </a:lnTo>
                      <a:lnTo>
                        <a:pt x="0" y="13"/>
                      </a:lnTo>
                      <a:lnTo>
                        <a:pt x="0" y="13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55" name="Freeform 365">
                  <a:extLst>
                    <a:ext uri="{FF2B5EF4-FFF2-40B4-BE49-F238E27FC236}">
                      <a16:creationId xmlns:a16="http://schemas.microsoft.com/office/drawing/2014/main" id="{0FD263E3-9F57-40F1-A08B-0485F10CA7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4" y="1458"/>
                  <a:ext cx="42" cy="34"/>
                </a:xfrm>
                <a:custGeom>
                  <a:avLst/>
                  <a:gdLst>
                    <a:gd name="T0" fmla="*/ 42 w 42"/>
                    <a:gd name="T1" fmla="*/ 13 h 34"/>
                    <a:gd name="T2" fmla="*/ 42 w 42"/>
                    <a:gd name="T3" fmla="*/ 13 h 34"/>
                    <a:gd name="T4" fmla="*/ 33 w 42"/>
                    <a:gd name="T5" fmla="*/ 8 h 34"/>
                    <a:gd name="T6" fmla="*/ 23 w 42"/>
                    <a:gd name="T7" fmla="*/ 2 h 34"/>
                    <a:gd name="T8" fmla="*/ 23 w 42"/>
                    <a:gd name="T9" fmla="*/ 2 h 34"/>
                    <a:gd name="T10" fmla="*/ 18 w 42"/>
                    <a:gd name="T11" fmla="*/ 0 h 34"/>
                    <a:gd name="T12" fmla="*/ 15 w 42"/>
                    <a:gd name="T13" fmla="*/ 0 h 34"/>
                    <a:gd name="T14" fmla="*/ 17 w 42"/>
                    <a:gd name="T15" fmla="*/ 7 h 34"/>
                    <a:gd name="T16" fmla="*/ 0 w 42"/>
                    <a:gd name="T17" fmla="*/ 13 h 34"/>
                    <a:gd name="T18" fmla="*/ 15 w 42"/>
                    <a:gd name="T19" fmla="*/ 25 h 34"/>
                    <a:gd name="T20" fmla="*/ 11 w 42"/>
                    <a:gd name="T21" fmla="*/ 34 h 34"/>
                    <a:gd name="T22" fmla="*/ 11 w 42"/>
                    <a:gd name="T23" fmla="*/ 34 h 34"/>
                    <a:gd name="T24" fmla="*/ 32 w 42"/>
                    <a:gd name="T25" fmla="*/ 30 h 34"/>
                    <a:gd name="T26" fmla="*/ 32 w 42"/>
                    <a:gd name="T27" fmla="*/ 30 h 34"/>
                    <a:gd name="T28" fmla="*/ 38 w 42"/>
                    <a:gd name="T29" fmla="*/ 27 h 34"/>
                    <a:gd name="T30" fmla="*/ 40 w 42"/>
                    <a:gd name="T31" fmla="*/ 25 h 34"/>
                    <a:gd name="T32" fmla="*/ 40 w 42"/>
                    <a:gd name="T33" fmla="*/ 25 h 34"/>
                    <a:gd name="T34" fmla="*/ 42 w 42"/>
                    <a:gd name="T35" fmla="*/ 18 h 34"/>
                    <a:gd name="T36" fmla="*/ 42 w 42"/>
                    <a:gd name="T37" fmla="*/ 13 h 34"/>
                    <a:gd name="T38" fmla="*/ 42 w 42"/>
                    <a:gd name="T39" fmla="*/ 13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42" h="34">
                      <a:moveTo>
                        <a:pt x="42" y="13"/>
                      </a:moveTo>
                      <a:lnTo>
                        <a:pt x="42" y="13"/>
                      </a:lnTo>
                      <a:lnTo>
                        <a:pt x="33" y="8"/>
                      </a:lnTo>
                      <a:lnTo>
                        <a:pt x="23" y="2"/>
                      </a:lnTo>
                      <a:lnTo>
                        <a:pt x="23" y="2"/>
                      </a:lnTo>
                      <a:lnTo>
                        <a:pt x="18" y="0"/>
                      </a:lnTo>
                      <a:lnTo>
                        <a:pt x="15" y="0"/>
                      </a:lnTo>
                      <a:lnTo>
                        <a:pt x="17" y="7"/>
                      </a:lnTo>
                      <a:lnTo>
                        <a:pt x="0" y="13"/>
                      </a:lnTo>
                      <a:lnTo>
                        <a:pt x="15" y="25"/>
                      </a:lnTo>
                      <a:lnTo>
                        <a:pt x="11" y="34"/>
                      </a:lnTo>
                      <a:lnTo>
                        <a:pt x="11" y="34"/>
                      </a:lnTo>
                      <a:lnTo>
                        <a:pt x="32" y="30"/>
                      </a:lnTo>
                      <a:lnTo>
                        <a:pt x="32" y="30"/>
                      </a:lnTo>
                      <a:lnTo>
                        <a:pt x="38" y="27"/>
                      </a:lnTo>
                      <a:lnTo>
                        <a:pt x="40" y="25"/>
                      </a:lnTo>
                      <a:lnTo>
                        <a:pt x="40" y="25"/>
                      </a:lnTo>
                      <a:lnTo>
                        <a:pt x="42" y="18"/>
                      </a:lnTo>
                      <a:lnTo>
                        <a:pt x="42" y="13"/>
                      </a:lnTo>
                      <a:lnTo>
                        <a:pt x="42" y="13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56" name="Freeform 366">
                  <a:extLst>
                    <a:ext uri="{FF2B5EF4-FFF2-40B4-BE49-F238E27FC236}">
                      <a16:creationId xmlns:a16="http://schemas.microsoft.com/office/drawing/2014/main" id="{29AC9AB1-EA20-432B-9B4D-0458309B01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4" y="1428"/>
                  <a:ext cx="35" cy="50"/>
                </a:xfrm>
                <a:custGeom>
                  <a:avLst/>
                  <a:gdLst>
                    <a:gd name="T0" fmla="*/ 15 w 35"/>
                    <a:gd name="T1" fmla="*/ 50 h 50"/>
                    <a:gd name="T2" fmla="*/ 0 w 35"/>
                    <a:gd name="T3" fmla="*/ 18 h 50"/>
                    <a:gd name="T4" fmla="*/ 10 w 35"/>
                    <a:gd name="T5" fmla="*/ 22 h 50"/>
                    <a:gd name="T6" fmla="*/ 15 w 35"/>
                    <a:gd name="T7" fmla="*/ 0 h 50"/>
                    <a:gd name="T8" fmla="*/ 25 w 35"/>
                    <a:gd name="T9" fmla="*/ 18 h 50"/>
                    <a:gd name="T10" fmla="*/ 35 w 35"/>
                    <a:gd name="T11" fmla="*/ 13 h 50"/>
                    <a:gd name="T12" fmla="*/ 28 w 35"/>
                    <a:gd name="T13" fmla="*/ 45 h 50"/>
                    <a:gd name="T14" fmla="*/ 15 w 35"/>
                    <a:gd name="T15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" h="50">
                      <a:moveTo>
                        <a:pt x="15" y="50"/>
                      </a:moveTo>
                      <a:lnTo>
                        <a:pt x="0" y="18"/>
                      </a:lnTo>
                      <a:lnTo>
                        <a:pt x="10" y="22"/>
                      </a:lnTo>
                      <a:lnTo>
                        <a:pt x="15" y="0"/>
                      </a:lnTo>
                      <a:lnTo>
                        <a:pt x="25" y="18"/>
                      </a:lnTo>
                      <a:lnTo>
                        <a:pt x="35" y="13"/>
                      </a:lnTo>
                      <a:lnTo>
                        <a:pt x="28" y="45"/>
                      </a:lnTo>
                      <a:lnTo>
                        <a:pt x="15" y="50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57" name="Freeform 367">
                  <a:extLst>
                    <a:ext uri="{FF2B5EF4-FFF2-40B4-BE49-F238E27FC236}">
                      <a16:creationId xmlns:a16="http://schemas.microsoft.com/office/drawing/2014/main" id="{1C31F742-A943-4E6A-9C82-1FE1842F21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07" y="1428"/>
                  <a:ext cx="36" cy="50"/>
                </a:xfrm>
                <a:custGeom>
                  <a:avLst/>
                  <a:gdLst>
                    <a:gd name="T0" fmla="*/ 20 w 36"/>
                    <a:gd name="T1" fmla="*/ 50 h 50"/>
                    <a:gd name="T2" fmla="*/ 36 w 36"/>
                    <a:gd name="T3" fmla="*/ 18 h 50"/>
                    <a:gd name="T4" fmla="*/ 26 w 36"/>
                    <a:gd name="T5" fmla="*/ 22 h 50"/>
                    <a:gd name="T6" fmla="*/ 20 w 36"/>
                    <a:gd name="T7" fmla="*/ 0 h 50"/>
                    <a:gd name="T8" fmla="*/ 10 w 36"/>
                    <a:gd name="T9" fmla="*/ 18 h 50"/>
                    <a:gd name="T10" fmla="*/ 0 w 36"/>
                    <a:gd name="T11" fmla="*/ 13 h 50"/>
                    <a:gd name="T12" fmla="*/ 7 w 36"/>
                    <a:gd name="T13" fmla="*/ 45 h 50"/>
                    <a:gd name="T14" fmla="*/ 20 w 36"/>
                    <a:gd name="T15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6" h="50">
                      <a:moveTo>
                        <a:pt x="20" y="50"/>
                      </a:moveTo>
                      <a:lnTo>
                        <a:pt x="36" y="18"/>
                      </a:lnTo>
                      <a:lnTo>
                        <a:pt x="26" y="22"/>
                      </a:lnTo>
                      <a:lnTo>
                        <a:pt x="20" y="0"/>
                      </a:lnTo>
                      <a:lnTo>
                        <a:pt x="10" y="18"/>
                      </a:lnTo>
                      <a:lnTo>
                        <a:pt x="0" y="13"/>
                      </a:lnTo>
                      <a:lnTo>
                        <a:pt x="7" y="45"/>
                      </a:lnTo>
                      <a:lnTo>
                        <a:pt x="20" y="50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58" name="Freeform 368">
                  <a:extLst>
                    <a:ext uri="{FF2B5EF4-FFF2-40B4-BE49-F238E27FC236}">
                      <a16:creationId xmlns:a16="http://schemas.microsoft.com/office/drawing/2014/main" id="{2D70F037-D4A5-4B1A-B47B-3E5B2C9875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5" y="1492"/>
                  <a:ext cx="24" cy="23"/>
                </a:xfrm>
                <a:custGeom>
                  <a:avLst/>
                  <a:gdLst>
                    <a:gd name="T0" fmla="*/ 0 w 24"/>
                    <a:gd name="T1" fmla="*/ 11 h 23"/>
                    <a:gd name="T2" fmla="*/ 0 w 24"/>
                    <a:gd name="T3" fmla="*/ 11 h 23"/>
                    <a:gd name="T4" fmla="*/ 2 w 24"/>
                    <a:gd name="T5" fmla="*/ 6 h 23"/>
                    <a:gd name="T6" fmla="*/ 4 w 24"/>
                    <a:gd name="T7" fmla="*/ 3 h 23"/>
                    <a:gd name="T8" fmla="*/ 9 w 24"/>
                    <a:gd name="T9" fmla="*/ 0 h 23"/>
                    <a:gd name="T10" fmla="*/ 12 w 24"/>
                    <a:gd name="T11" fmla="*/ 0 h 23"/>
                    <a:gd name="T12" fmla="*/ 12 w 24"/>
                    <a:gd name="T13" fmla="*/ 0 h 23"/>
                    <a:gd name="T14" fmla="*/ 17 w 24"/>
                    <a:gd name="T15" fmla="*/ 0 h 23"/>
                    <a:gd name="T16" fmla="*/ 21 w 24"/>
                    <a:gd name="T17" fmla="*/ 3 h 23"/>
                    <a:gd name="T18" fmla="*/ 24 w 24"/>
                    <a:gd name="T19" fmla="*/ 6 h 23"/>
                    <a:gd name="T20" fmla="*/ 24 w 24"/>
                    <a:gd name="T21" fmla="*/ 11 h 23"/>
                    <a:gd name="T22" fmla="*/ 24 w 24"/>
                    <a:gd name="T23" fmla="*/ 11 h 23"/>
                    <a:gd name="T24" fmla="*/ 24 w 24"/>
                    <a:gd name="T25" fmla="*/ 15 h 23"/>
                    <a:gd name="T26" fmla="*/ 21 w 24"/>
                    <a:gd name="T27" fmla="*/ 20 h 23"/>
                    <a:gd name="T28" fmla="*/ 17 w 24"/>
                    <a:gd name="T29" fmla="*/ 21 h 23"/>
                    <a:gd name="T30" fmla="*/ 12 w 24"/>
                    <a:gd name="T31" fmla="*/ 23 h 23"/>
                    <a:gd name="T32" fmla="*/ 12 w 24"/>
                    <a:gd name="T33" fmla="*/ 23 h 23"/>
                    <a:gd name="T34" fmla="*/ 9 w 24"/>
                    <a:gd name="T35" fmla="*/ 21 h 23"/>
                    <a:gd name="T36" fmla="*/ 4 w 24"/>
                    <a:gd name="T37" fmla="*/ 20 h 23"/>
                    <a:gd name="T38" fmla="*/ 2 w 24"/>
                    <a:gd name="T39" fmla="*/ 15 h 23"/>
                    <a:gd name="T40" fmla="*/ 0 w 24"/>
                    <a:gd name="T41" fmla="*/ 11 h 23"/>
                    <a:gd name="T42" fmla="*/ 0 w 24"/>
                    <a:gd name="T43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" h="23">
                      <a:moveTo>
                        <a:pt x="0" y="11"/>
                      </a:moveTo>
                      <a:lnTo>
                        <a:pt x="0" y="11"/>
                      </a:lnTo>
                      <a:lnTo>
                        <a:pt x="2" y="6"/>
                      </a:lnTo>
                      <a:lnTo>
                        <a:pt x="4" y="3"/>
                      </a:lnTo>
                      <a:lnTo>
                        <a:pt x="9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7" y="0"/>
                      </a:lnTo>
                      <a:lnTo>
                        <a:pt x="21" y="3"/>
                      </a:lnTo>
                      <a:lnTo>
                        <a:pt x="24" y="6"/>
                      </a:lnTo>
                      <a:lnTo>
                        <a:pt x="24" y="11"/>
                      </a:lnTo>
                      <a:lnTo>
                        <a:pt x="24" y="11"/>
                      </a:lnTo>
                      <a:lnTo>
                        <a:pt x="24" y="15"/>
                      </a:lnTo>
                      <a:lnTo>
                        <a:pt x="21" y="20"/>
                      </a:lnTo>
                      <a:lnTo>
                        <a:pt x="17" y="21"/>
                      </a:lnTo>
                      <a:lnTo>
                        <a:pt x="12" y="23"/>
                      </a:lnTo>
                      <a:lnTo>
                        <a:pt x="12" y="23"/>
                      </a:lnTo>
                      <a:lnTo>
                        <a:pt x="9" y="21"/>
                      </a:lnTo>
                      <a:lnTo>
                        <a:pt x="4" y="20"/>
                      </a:lnTo>
                      <a:lnTo>
                        <a:pt x="2" y="15"/>
                      </a:lnTo>
                      <a:lnTo>
                        <a:pt x="0" y="11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59" name="Freeform 369">
                  <a:extLst>
                    <a:ext uri="{FF2B5EF4-FFF2-40B4-BE49-F238E27FC236}">
                      <a16:creationId xmlns:a16="http://schemas.microsoft.com/office/drawing/2014/main" id="{7B0CCA6C-590A-42B5-9AD7-B6E00F888E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06" y="1492"/>
                  <a:ext cx="23" cy="25"/>
                </a:xfrm>
                <a:custGeom>
                  <a:avLst/>
                  <a:gdLst>
                    <a:gd name="T0" fmla="*/ 0 w 23"/>
                    <a:gd name="T1" fmla="*/ 11 h 25"/>
                    <a:gd name="T2" fmla="*/ 0 w 23"/>
                    <a:gd name="T3" fmla="*/ 11 h 25"/>
                    <a:gd name="T4" fmla="*/ 0 w 23"/>
                    <a:gd name="T5" fmla="*/ 8 h 25"/>
                    <a:gd name="T6" fmla="*/ 3 w 23"/>
                    <a:gd name="T7" fmla="*/ 3 h 25"/>
                    <a:gd name="T8" fmla="*/ 6 w 23"/>
                    <a:gd name="T9" fmla="*/ 1 h 25"/>
                    <a:gd name="T10" fmla="*/ 11 w 23"/>
                    <a:gd name="T11" fmla="*/ 0 h 25"/>
                    <a:gd name="T12" fmla="*/ 11 w 23"/>
                    <a:gd name="T13" fmla="*/ 0 h 25"/>
                    <a:gd name="T14" fmla="*/ 16 w 23"/>
                    <a:gd name="T15" fmla="*/ 1 h 25"/>
                    <a:gd name="T16" fmla="*/ 20 w 23"/>
                    <a:gd name="T17" fmla="*/ 3 h 25"/>
                    <a:gd name="T18" fmla="*/ 21 w 23"/>
                    <a:gd name="T19" fmla="*/ 8 h 25"/>
                    <a:gd name="T20" fmla="*/ 23 w 23"/>
                    <a:gd name="T21" fmla="*/ 11 h 25"/>
                    <a:gd name="T22" fmla="*/ 23 w 23"/>
                    <a:gd name="T23" fmla="*/ 11 h 25"/>
                    <a:gd name="T24" fmla="*/ 21 w 23"/>
                    <a:gd name="T25" fmla="*/ 16 h 25"/>
                    <a:gd name="T26" fmla="*/ 20 w 23"/>
                    <a:gd name="T27" fmla="*/ 21 h 25"/>
                    <a:gd name="T28" fmla="*/ 16 w 23"/>
                    <a:gd name="T29" fmla="*/ 23 h 25"/>
                    <a:gd name="T30" fmla="*/ 11 w 23"/>
                    <a:gd name="T31" fmla="*/ 25 h 25"/>
                    <a:gd name="T32" fmla="*/ 11 w 23"/>
                    <a:gd name="T33" fmla="*/ 25 h 25"/>
                    <a:gd name="T34" fmla="*/ 6 w 23"/>
                    <a:gd name="T35" fmla="*/ 23 h 25"/>
                    <a:gd name="T36" fmla="*/ 3 w 23"/>
                    <a:gd name="T37" fmla="*/ 21 h 25"/>
                    <a:gd name="T38" fmla="*/ 0 w 23"/>
                    <a:gd name="T39" fmla="*/ 16 h 25"/>
                    <a:gd name="T40" fmla="*/ 0 w 23"/>
                    <a:gd name="T41" fmla="*/ 11 h 25"/>
                    <a:gd name="T42" fmla="*/ 0 w 23"/>
                    <a:gd name="T43" fmla="*/ 11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3" h="25">
                      <a:moveTo>
                        <a:pt x="0" y="11"/>
                      </a:moveTo>
                      <a:lnTo>
                        <a:pt x="0" y="11"/>
                      </a:lnTo>
                      <a:lnTo>
                        <a:pt x="0" y="8"/>
                      </a:lnTo>
                      <a:lnTo>
                        <a:pt x="3" y="3"/>
                      </a:lnTo>
                      <a:lnTo>
                        <a:pt x="6" y="1"/>
                      </a:lnTo>
                      <a:lnTo>
                        <a:pt x="11" y="0"/>
                      </a:lnTo>
                      <a:lnTo>
                        <a:pt x="11" y="0"/>
                      </a:lnTo>
                      <a:lnTo>
                        <a:pt x="16" y="1"/>
                      </a:lnTo>
                      <a:lnTo>
                        <a:pt x="20" y="3"/>
                      </a:lnTo>
                      <a:lnTo>
                        <a:pt x="21" y="8"/>
                      </a:lnTo>
                      <a:lnTo>
                        <a:pt x="23" y="11"/>
                      </a:lnTo>
                      <a:lnTo>
                        <a:pt x="23" y="11"/>
                      </a:lnTo>
                      <a:lnTo>
                        <a:pt x="21" y="16"/>
                      </a:lnTo>
                      <a:lnTo>
                        <a:pt x="20" y="21"/>
                      </a:lnTo>
                      <a:lnTo>
                        <a:pt x="16" y="23"/>
                      </a:lnTo>
                      <a:lnTo>
                        <a:pt x="11" y="25"/>
                      </a:lnTo>
                      <a:lnTo>
                        <a:pt x="11" y="25"/>
                      </a:lnTo>
                      <a:lnTo>
                        <a:pt x="6" y="23"/>
                      </a:lnTo>
                      <a:lnTo>
                        <a:pt x="3" y="21"/>
                      </a:lnTo>
                      <a:lnTo>
                        <a:pt x="0" y="16"/>
                      </a:lnTo>
                      <a:lnTo>
                        <a:pt x="0" y="11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60" name="Freeform 370">
                  <a:extLst>
                    <a:ext uri="{FF2B5EF4-FFF2-40B4-BE49-F238E27FC236}">
                      <a16:creationId xmlns:a16="http://schemas.microsoft.com/office/drawing/2014/main" id="{6AE083AA-D83D-4932-ADD9-A23C9F3798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13" y="1520"/>
                  <a:ext cx="19" cy="22"/>
                </a:xfrm>
                <a:custGeom>
                  <a:avLst/>
                  <a:gdLst>
                    <a:gd name="T0" fmla="*/ 2 w 19"/>
                    <a:gd name="T1" fmla="*/ 7 h 22"/>
                    <a:gd name="T2" fmla="*/ 2 w 19"/>
                    <a:gd name="T3" fmla="*/ 7 h 22"/>
                    <a:gd name="T4" fmla="*/ 5 w 19"/>
                    <a:gd name="T5" fmla="*/ 3 h 22"/>
                    <a:gd name="T6" fmla="*/ 9 w 19"/>
                    <a:gd name="T7" fmla="*/ 2 h 22"/>
                    <a:gd name="T8" fmla="*/ 12 w 19"/>
                    <a:gd name="T9" fmla="*/ 0 h 22"/>
                    <a:gd name="T10" fmla="*/ 15 w 19"/>
                    <a:gd name="T11" fmla="*/ 2 h 22"/>
                    <a:gd name="T12" fmla="*/ 15 w 19"/>
                    <a:gd name="T13" fmla="*/ 2 h 22"/>
                    <a:gd name="T14" fmla="*/ 17 w 19"/>
                    <a:gd name="T15" fmla="*/ 3 h 22"/>
                    <a:gd name="T16" fmla="*/ 19 w 19"/>
                    <a:gd name="T17" fmla="*/ 7 h 22"/>
                    <a:gd name="T18" fmla="*/ 17 w 19"/>
                    <a:gd name="T19" fmla="*/ 10 h 22"/>
                    <a:gd name="T20" fmla="*/ 15 w 19"/>
                    <a:gd name="T21" fmla="*/ 15 h 22"/>
                    <a:gd name="T22" fmla="*/ 15 w 19"/>
                    <a:gd name="T23" fmla="*/ 15 h 22"/>
                    <a:gd name="T24" fmla="*/ 12 w 19"/>
                    <a:gd name="T25" fmla="*/ 19 h 22"/>
                    <a:gd name="T26" fmla="*/ 9 w 19"/>
                    <a:gd name="T27" fmla="*/ 20 h 22"/>
                    <a:gd name="T28" fmla="*/ 5 w 19"/>
                    <a:gd name="T29" fmla="*/ 22 h 22"/>
                    <a:gd name="T30" fmla="*/ 2 w 19"/>
                    <a:gd name="T31" fmla="*/ 20 h 22"/>
                    <a:gd name="T32" fmla="*/ 2 w 19"/>
                    <a:gd name="T33" fmla="*/ 20 h 22"/>
                    <a:gd name="T34" fmla="*/ 0 w 19"/>
                    <a:gd name="T35" fmla="*/ 19 h 22"/>
                    <a:gd name="T36" fmla="*/ 0 w 19"/>
                    <a:gd name="T37" fmla="*/ 15 h 22"/>
                    <a:gd name="T38" fmla="*/ 0 w 19"/>
                    <a:gd name="T39" fmla="*/ 12 h 22"/>
                    <a:gd name="T40" fmla="*/ 2 w 19"/>
                    <a:gd name="T41" fmla="*/ 7 h 22"/>
                    <a:gd name="T42" fmla="*/ 2 w 19"/>
                    <a:gd name="T43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9" h="22">
                      <a:moveTo>
                        <a:pt x="2" y="7"/>
                      </a:moveTo>
                      <a:lnTo>
                        <a:pt x="2" y="7"/>
                      </a:lnTo>
                      <a:lnTo>
                        <a:pt x="5" y="3"/>
                      </a:lnTo>
                      <a:lnTo>
                        <a:pt x="9" y="2"/>
                      </a:lnTo>
                      <a:lnTo>
                        <a:pt x="12" y="0"/>
                      </a:lnTo>
                      <a:lnTo>
                        <a:pt x="15" y="2"/>
                      </a:lnTo>
                      <a:lnTo>
                        <a:pt x="15" y="2"/>
                      </a:lnTo>
                      <a:lnTo>
                        <a:pt x="17" y="3"/>
                      </a:lnTo>
                      <a:lnTo>
                        <a:pt x="19" y="7"/>
                      </a:lnTo>
                      <a:lnTo>
                        <a:pt x="17" y="10"/>
                      </a:lnTo>
                      <a:lnTo>
                        <a:pt x="15" y="15"/>
                      </a:lnTo>
                      <a:lnTo>
                        <a:pt x="15" y="15"/>
                      </a:lnTo>
                      <a:lnTo>
                        <a:pt x="12" y="19"/>
                      </a:lnTo>
                      <a:lnTo>
                        <a:pt x="9" y="20"/>
                      </a:lnTo>
                      <a:lnTo>
                        <a:pt x="5" y="22"/>
                      </a:lnTo>
                      <a:lnTo>
                        <a:pt x="2" y="20"/>
                      </a:lnTo>
                      <a:lnTo>
                        <a:pt x="2" y="20"/>
                      </a:lnTo>
                      <a:lnTo>
                        <a:pt x="0" y="19"/>
                      </a:lnTo>
                      <a:lnTo>
                        <a:pt x="0" y="15"/>
                      </a:lnTo>
                      <a:lnTo>
                        <a:pt x="0" y="12"/>
                      </a:lnTo>
                      <a:lnTo>
                        <a:pt x="2" y="7"/>
                      </a:lnTo>
                      <a:lnTo>
                        <a:pt x="2" y="7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61" name="Freeform 371">
                  <a:extLst>
                    <a:ext uri="{FF2B5EF4-FFF2-40B4-BE49-F238E27FC236}">
                      <a16:creationId xmlns:a16="http://schemas.microsoft.com/office/drawing/2014/main" id="{6973F857-FE8A-4EAF-97D0-9F66CAB395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5" y="1518"/>
                  <a:ext cx="18" cy="22"/>
                </a:xfrm>
                <a:custGeom>
                  <a:avLst/>
                  <a:gdLst>
                    <a:gd name="T0" fmla="*/ 16 w 18"/>
                    <a:gd name="T1" fmla="*/ 7 h 22"/>
                    <a:gd name="T2" fmla="*/ 16 w 18"/>
                    <a:gd name="T3" fmla="*/ 7 h 22"/>
                    <a:gd name="T4" fmla="*/ 13 w 18"/>
                    <a:gd name="T5" fmla="*/ 4 h 22"/>
                    <a:gd name="T6" fmla="*/ 10 w 18"/>
                    <a:gd name="T7" fmla="*/ 2 h 22"/>
                    <a:gd name="T8" fmla="*/ 6 w 18"/>
                    <a:gd name="T9" fmla="*/ 0 h 22"/>
                    <a:gd name="T10" fmla="*/ 3 w 18"/>
                    <a:gd name="T11" fmla="*/ 2 h 22"/>
                    <a:gd name="T12" fmla="*/ 3 w 18"/>
                    <a:gd name="T13" fmla="*/ 2 h 22"/>
                    <a:gd name="T14" fmla="*/ 1 w 18"/>
                    <a:gd name="T15" fmla="*/ 4 h 22"/>
                    <a:gd name="T16" fmla="*/ 0 w 18"/>
                    <a:gd name="T17" fmla="*/ 7 h 22"/>
                    <a:gd name="T18" fmla="*/ 1 w 18"/>
                    <a:gd name="T19" fmla="*/ 10 h 22"/>
                    <a:gd name="T20" fmla="*/ 3 w 18"/>
                    <a:gd name="T21" fmla="*/ 15 h 22"/>
                    <a:gd name="T22" fmla="*/ 3 w 18"/>
                    <a:gd name="T23" fmla="*/ 15 h 22"/>
                    <a:gd name="T24" fmla="*/ 6 w 18"/>
                    <a:gd name="T25" fmla="*/ 19 h 22"/>
                    <a:gd name="T26" fmla="*/ 10 w 18"/>
                    <a:gd name="T27" fmla="*/ 21 h 22"/>
                    <a:gd name="T28" fmla="*/ 13 w 18"/>
                    <a:gd name="T29" fmla="*/ 22 h 22"/>
                    <a:gd name="T30" fmla="*/ 16 w 18"/>
                    <a:gd name="T31" fmla="*/ 21 h 22"/>
                    <a:gd name="T32" fmla="*/ 16 w 18"/>
                    <a:gd name="T33" fmla="*/ 21 h 22"/>
                    <a:gd name="T34" fmla="*/ 18 w 18"/>
                    <a:gd name="T35" fmla="*/ 19 h 22"/>
                    <a:gd name="T36" fmla="*/ 18 w 18"/>
                    <a:gd name="T37" fmla="*/ 15 h 22"/>
                    <a:gd name="T38" fmla="*/ 18 w 18"/>
                    <a:gd name="T39" fmla="*/ 12 h 22"/>
                    <a:gd name="T40" fmla="*/ 16 w 18"/>
                    <a:gd name="T41" fmla="*/ 7 h 22"/>
                    <a:gd name="T42" fmla="*/ 16 w 18"/>
                    <a:gd name="T43" fmla="*/ 7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8" h="22">
                      <a:moveTo>
                        <a:pt x="16" y="7"/>
                      </a:moveTo>
                      <a:lnTo>
                        <a:pt x="16" y="7"/>
                      </a:lnTo>
                      <a:lnTo>
                        <a:pt x="13" y="4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3" y="2"/>
                      </a:lnTo>
                      <a:lnTo>
                        <a:pt x="3" y="2"/>
                      </a:lnTo>
                      <a:lnTo>
                        <a:pt x="1" y="4"/>
                      </a:lnTo>
                      <a:lnTo>
                        <a:pt x="0" y="7"/>
                      </a:lnTo>
                      <a:lnTo>
                        <a:pt x="1" y="10"/>
                      </a:lnTo>
                      <a:lnTo>
                        <a:pt x="3" y="15"/>
                      </a:lnTo>
                      <a:lnTo>
                        <a:pt x="3" y="15"/>
                      </a:lnTo>
                      <a:lnTo>
                        <a:pt x="6" y="19"/>
                      </a:lnTo>
                      <a:lnTo>
                        <a:pt x="10" y="21"/>
                      </a:lnTo>
                      <a:lnTo>
                        <a:pt x="13" y="22"/>
                      </a:lnTo>
                      <a:lnTo>
                        <a:pt x="16" y="21"/>
                      </a:lnTo>
                      <a:lnTo>
                        <a:pt x="16" y="21"/>
                      </a:lnTo>
                      <a:lnTo>
                        <a:pt x="18" y="19"/>
                      </a:lnTo>
                      <a:lnTo>
                        <a:pt x="18" y="15"/>
                      </a:lnTo>
                      <a:lnTo>
                        <a:pt x="18" y="12"/>
                      </a:lnTo>
                      <a:lnTo>
                        <a:pt x="16" y="7"/>
                      </a:lnTo>
                      <a:lnTo>
                        <a:pt x="16" y="7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62" name="Freeform 372">
                  <a:extLst>
                    <a:ext uri="{FF2B5EF4-FFF2-40B4-BE49-F238E27FC236}">
                      <a16:creationId xmlns:a16="http://schemas.microsoft.com/office/drawing/2014/main" id="{6C61B31C-9046-4E19-A47C-9079C964CB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43" y="1498"/>
                  <a:ext cx="13" cy="19"/>
                </a:xfrm>
                <a:custGeom>
                  <a:avLst/>
                  <a:gdLst>
                    <a:gd name="T0" fmla="*/ 0 w 13"/>
                    <a:gd name="T1" fmla="*/ 10 h 19"/>
                    <a:gd name="T2" fmla="*/ 0 w 13"/>
                    <a:gd name="T3" fmla="*/ 10 h 19"/>
                    <a:gd name="T4" fmla="*/ 0 w 13"/>
                    <a:gd name="T5" fmla="*/ 5 h 19"/>
                    <a:gd name="T6" fmla="*/ 1 w 13"/>
                    <a:gd name="T7" fmla="*/ 4 h 19"/>
                    <a:gd name="T8" fmla="*/ 3 w 13"/>
                    <a:gd name="T9" fmla="*/ 0 h 19"/>
                    <a:gd name="T10" fmla="*/ 6 w 13"/>
                    <a:gd name="T11" fmla="*/ 0 h 19"/>
                    <a:gd name="T12" fmla="*/ 6 w 13"/>
                    <a:gd name="T13" fmla="*/ 0 h 19"/>
                    <a:gd name="T14" fmla="*/ 8 w 13"/>
                    <a:gd name="T15" fmla="*/ 0 h 19"/>
                    <a:gd name="T16" fmla="*/ 10 w 13"/>
                    <a:gd name="T17" fmla="*/ 4 h 19"/>
                    <a:gd name="T18" fmla="*/ 11 w 13"/>
                    <a:gd name="T19" fmla="*/ 5 h 19"/>
                    <a:gd name="T20" fmla="*/ 13 w 13"/>
                    <a:gd name="T21" fmla="*/ 10 h 19"/>
                    <a:gd name="T22" fmla="*/ 13 w 13"/>
                    <a:gd name="T23" fmla="*/ 10 h 19"/>
                    <a:gd name="T24" fmla="*/ 11 w 13"/>
                    <a:gd name="T25" fmla="*/ 14 h 19"/>
                    <a:gd name="T26" fmla="*/ 10 w 13"/>
                    <a:gd name="T27" fmla="*/ 17 h 19"/>
                    <a:gd name="T28" fmla="*/ 8 w 13"/>
                    <a:gd name="T29" fmla="*/ 19 h 19"/>
                    <a:gd name="T30" fmla="*/ 6 w 13"/>
                    <a:gd name="T31" fmla="*/ 19 h 19"/>
                    <a:gd name="T32" fmla="*/ 6 w 13"/>
                    <a:gd name="T33" fmla="*/ 19 h 19"/>
                    <a:gd name="T34" fmla="*/ 3 w 13"/>
                    <a:gd name="T35" fmla="*/ 19 h 19"/>
                    <a:gd name="T36" fmla="*/ 1 w 13"/>
                    <a:gd name="T37" fmla="*/ 17 h 19"/>
                    <a:gd name="T38" fmla="*/ 0 w 13"/>
                    <a:gd name="T39" fmla="*/ 14 h 19"/>
                    <a:gd name="T40" fmla="*/ 0 w 13"/>
                    <a:gd name="T41" fmla="*/ 10 h 19"/>
                    <a:gd name="T42" fmla="*/ 0 w 13"/>
                    <a:gd name="T43" fmla="*/ 10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3" h="19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0" y="5"/>
                      </a:lnTo>
                      <a:lnTo>
                        <a:pt x="1" y="4"/>
                      </a:lnTo>
                      <a:lnTo>
                        <a:pt x="3" y="0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8" y="0"/>
                      </a:lnTo>
                      <a:lnTo>
                        <a:pt x="10" y="4"/>
                      </a:lnTo>
                      <a:lnTo>
                        <a:pt x="11" y="5"/>
                      </a:lnTo>
                      <a:lnTo>
                        <a:pt x="13" y="10"/>
                      </a:lnTo>
                      <a:lnTo>
                        <a:pt x="13" y="10"/>
                      </a:lnTo>
                      <a:lnTo>
                        <a:pt x="11" y="14"/>
                      </a:lnTo>
                      <a:lnTo>
                        <a:pt x="10" y="17"/>
                      </a:lnTo>
                      <a:lnTo>
                        <a:pt x="8" y="19"/>
                      </a:lnTo>
                      <a:lnTo>
                        <a:pt x="6" y="19"/>
                      </a:lnTo>
                      <a:lnTo>
                        <a:pt x="6" y="19"/>
                      </a:lnTo>
                      <a:lnTo>
                        <a:pt x="3" y="19"/>
                      </a:lnTo>
                      <a:lnTo>
                        <a:pt x="1" y="17"/>
                      </a:lnTo>
                      <a:lnTo>
                        <a:pt x="0" y="14"/>
                      </a:lnTo>
                      <a:lnTo>
                        <a:pt x="0" y="1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63" name="Freeform 373">
                  <a:extLst>
                    <a:ext uri="{FF2B5EF4-FFF2-40B4-BE49-F238E27FC236}">
                      <a16:creationId xmlns:a16="http://schemas.microsoft.com/office/drawing/2014/main" id="{244445FA-A51C-4341-98C4-C524597F1B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55" y="1502"/>
                  <a:ext cx="14" cy="18"/>
                </a:xfrm>
                <a:custGeom>
                  <a:avLst/>
                  <a:gdLst>
                    <a:gd name="T0" fmla="*/ 0 w 14"/>
                    <a:gd name="T1" fmla="*/ 8 h 18"/>
                    <a:gd name="T2" fmla="*/ 0 w 14"/>
                    <a:gd name="T3" fmla="*/ 8 h 18"/>
                    <a:gd name="T4" fmla="*/ 0 w 14"/>
                    <a:gd name="T5" fmla="*/ 5 h 18"/>
                    <a:gd name="T6" fmla="*/ 2 w 14"/>
                    <a:gd name="T7" fmla="*/ 1 h 18"/>
                    <a:gd name="T8" fmla="*/ 5 w 14"/>
                    <a:gd name="T9" fmla="*/ 0 h 18"/>
                    <a:gd name="T10" fmla="*/ 7 w 14"/>
                    <a:gd name="T11" fmla="*/ 0 h 18"/>
                    <a:gd name="T12" fmla="*/ 7 w 14"/>
                    <a:gd name="T13" fmla="*/ 0 h 18"/>
                    <a:gd name="T14" fmla="*/ 10 w 14"/>
                    <a:gd name="T15" fmla="*/ 0 h 18"/>
                    <a:gd name="T16" fmla="*/ 12 w 14"/>
                    <a:gd name="T17" fmla="*/ 1 h 18"/>
                    <a:gd name="T18" fmla="*/ 14 w 14"/>
                    <a:gd name="T19" fmla="*/ 5 h 18"/>
                    <a:gd name="T20" fmla="*/ 14 w 14"/>
                    <a:gd name="T21" fmla="*/ 8 h 18"/>
                    <a:gd name="T22" fmla="*/ 14 w 14"/>
                    <a:gd name="T23" fmla="*/ 8 h 18"/>
                    <a:gd name="T24" fmla="*/ 14 w 14"/>
                    <a:gd name="T25" fmla="*/ 13 h 18"/>
                    <a:gd name="T26" fmla="*/ 12 w 14"/>
                    <a:gd name="T27" fmla="*/ 16 h 18"/>
                    <a:gd name="T28" fmla="*/ 10 w 14"/>
                    <a:gd name="T29" fmla="*/ 18 h 18"/>
                    <a:gd name="T30" fmla="*/ 7 w 14"/>
                    <a:gd name="T31" fmla="*/ 18 h 18"/>
                    <a:gd name="T32" fmla="*/ 7 w 14"/>
                    <a:gd name="T33" fmla="*/ 18 h 18"/>
                    <a:gd name="T34" fmla="*/ 5 w 14"/>
                    <a:gd name="T35" fmla="*/ 18 h 18"/>
                    <a:gd name="T36" fmla="*/ 2 w 14"/>
                    <a:gd name="T37" fmla="*/ 16 h 18"/>
                    <a:gd name="T38" fmla="*/ 0 w 14"/>
                    <a:gd name="T39" fmla="*/ 13 h 18"/>
                    <a:gd name="T40" fmla="*/ 0 w 14"/>
                    <a:gd name="T41" fmla="*/ 8 h 18"/>
                    <a:gd name="T42" fmla="*/ 0 w 14"/>
                    <a:gd name="T43" fmla="*/ 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4" h="1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5"/>
                      </a:lnTo>
                      <a:lnTo>
                        <a:pt x="2" y="1"/>
                      </a:lnTo>
                      <a:lnTo>
                        <a:pt x="5" y="0"/>
                      </a:lnTo>
                      <a:lnTo>
                        <a:pt x="7" y="0"/>
                      </a:lnTo>
                      <a:lnTo>
                        <a:pt x="7" y="0"/>
                      </a:lnTo>
                      <a:lnTo>
                        <a:pt x="10" y="0"/>
                      </a:lnTo>
                      <a:lnTo>
                        <a:pt x="12" y="1"/>
                      </a:lnTo>
                      <a:lnTo>
                        <a:pt x="14" y="5"/>
                      </a:lnTo>
                      <a:lnTo>
                        <a:pt x="14" y="8"/>
                      </a:lnTo>
                      <a:lnTo>
                        <a:pt x="14" y="8"/>
                      </a:lnTo>
                      <a:lnTo>
                        <a:pt x="14" y="13"/>
                      </a:lnTo>
                      <a:lnTo>
                        <a:pt x="12" y="16"/>
                      </a:lnTo>
                      <a:lnTo>
                        <a:pt x="10" y="18"/>
                      </a:lnTo>
                      <a:lnTo>
                        <a:pt x="7" y="18"/>
                      </a:lnTo>
                      <a:lnTo>
                        <a:pt x="7" y="18"/>
                      </a:lnTo>
                      <a:lnTo>
                        <a:pt x="5" y="18"/>
                      </a:lnTo>
                      <a:lnTo>
                        <a:pt x="2" y="16"/>
                      </a:lnTo>
                      <a:lnTo>
                        <a:pt x="0" y="13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64" name="Freeform 374">
                  <a:extLst>
                    <a:ext uri="{FF2B5EF4-FFF2-40B4-BE49-F238E27FC236}">
                      <a16:creationId xmlns:a16="http://schemas.microsoft.com/office/drawing/2014/main" id="{560A2C36-38CF-4BA3-8858-CCEAF2962E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2" y="1520"/>
                  <a:ext cx="13" cy="19"/>
                </a:xfrm>
                <a:custGeom>
                  <a:avLst/>
                  <a:gdLst>
                    <a:gd name="T0" fmla="*/ 0 w 13"/>
                    <a:gd name="T1" fmla="*/ 12 h 19"/>
                    <a:gd name="T2" fmla="*/ 0 w 13"/>
                    <a:gd name="T3" fmla="*/ 12 h 19"/>
                    <a:gd name="T4" fmla="*/ 0 w 13"/>
                    <a:gd name="T5" fmla="*/ 8 h 19"/>
                    <a:gd name="T6" fmla="*/ 0 w 13"/>
                    <a:gd name="T7" fmla="*/ 3 h 19"/>
                    <a:gd name="T8" fmla="*/ 1 w 13"/>
                    <a:gd name="T9" fmla="*/ 2 h 19"/>
                    <a:gd name="T10" fmla="*/ 3 w 13"/>
                    <a:gd name="T11" fmla="*/ 0 h 19"/>
                    <a:gd name="T12" fmla="*/ 3 w 13"/>
                    <a:gd name="T13" fmla="*/ 0 h 19"/>
                    <a:gd name="T14" fmla="*/ 6 w 13"/>
                    <a:gd name="T15" fmla="*/ 0 h 19"/>
                    <a:gd name="T16" fmla="*/ 8 w 13"/>
                    <a:gd name="T17" fmla="*/ 2 h 19"/>
                    <a:gd name="T18" fmla="*/ 11 w 13"/>
                    <a:gd name="T19" fmla="*/ 3 h 19"/>
                    <a:gd name="T20" fmla="*/ 11 w 13"/>
                    <a:gd name="T21" fmla="*/ 8 h 19"/>
                    <a:gd name="T22" fmla="*/ 11 w 13"/>
                    <a:gd name="T23" fmla="*/ 8 h 19"/>
                    <a:gd name="T24" fmla="*/ 13 w 13"/>
                    <a:gd name="T25" fmla="*/ 12 h 19"/>
                    <a:gd name="T26" fmla="*/ 11 w 13"/>
                    <a:gd name="T27" fmla="*/ 15 h 19"/>
                    <a:gd name="T28" fmla="*/ 10 w 13"/>
                    <a:gd name="T29" fmla="*/ 17 h 19"/>
                    <a:gd name="T30" fmla="*/ 8 w 13"/>
                    <a:gd name="T31" fmla="*/ 19 h 19"/>
                    <a:gd name="T32" fmla="*/ 8 w 13"/>
                    <a:gd name="T33" fmla="*/ 19 h 19"/>
                    <a:gd name="T34" fmla="*/ 6 w 13"/>
                    <a:gd name="T35" fmla="*/ 19 h 19"/>
                    <a:gd name="T36" fmla="*/ 3 w 13"/>
                    <a:gd name="T37" fmla="*/ 17 h 19"/>
                    <a:gd name="T38" fmla="*/ 0 w 13"/>
                    <a:gd name="T39" fmla="*/ 12 h 19"/>
                    <a:gd name="T40" fmla="*/ 0 w 13"/>
                    <a:gd name="T41" fmla="*/ 12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" h="19">
                      <a:moveTo>
                        <a:pt x="0" y="12"/>
                      </a:move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0" y="3"/>
                      </a:lnTo>
                      <a:lnTo>
                        <a:pt x="1" y="2"/>
                      </a:lnTo>
                      <a:lnTo>
                        <a:pt x="3" y="0"/>
                      </a:lnTo>
                      <a:lnTo>
                        <a:pt x="3" y="0"/>
                      </a:lnTo>
                      <a:lnTo>
                        <a:pt x="6" y="0"/>
                      </a:lnTo>
                      <a:lnTo>
                        <a:pt x="8" y="2"/>
                      </a:lnTo>
                      <a:lnTo>
                        <a:pt x="11" y="3"/>
                      </a:lnTo>
                      <a:lnTo>
                        <a:pt x="11" y="8"/>
                      </a:lnTo>
                      <a:lnTo>
                        <a:pt x="11" y="8"/>
                      </a:lnTo>
                      <a:lnTo>
                        <a:pt x="13" y="12"/>
                      </a:lnTo>
                      <a:lnTo>
                        <a:pt x="11" y="15"/>
                      </a:lnTo>
                      <a:lnTo>
                        <a:pt x="10" y="17"/>
                      </a:lnTo>
                      <a:lnTo>
                        <a:pt x="8" y="19"/>
                      </a:lnTo>
                      <a:lnTo>
                        <a:pt x="8" y="19"/>
                      </a:lnTo>
                      <a:lnTo>
                        <a:pt x="6" y="19"/>
                      </a:lnTo>
                      <a:lnTo>
                        <a:pt x="3" y="17"/>
                      </a:lnTo>
                      <a:lnTo>
                        <a:pt x="0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65" name="Freeform 375">
                  <a:extLst>
                    <a:ext uri="{FF2B5EF4-FFF2-40B4-BE49-F238E27FC236}">
                      <a16:creationId xmlns:a16="http://schemas.microsoft.com/office/drawing/2014/main" id="{C82D4753-37DE-4C9B-B80F-227F6D796F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61" y="1518"/>
                  <a:ext cx="14" cy="19"/>
                </a:xfrm>
                <a:custGeom>
                  <a:avLst/>
                  <a:gdLst>
                    <a:gd name="T0" fmla="*/ 12 w 14"/>
                    <a:gd name="T1" fmla="*/ 12 h 19"/>
                    <a:gd name="T2" fmla="*/ 12 w 14"/>
                    <a:gd name="T3" fmla="*/ 12 h 19"/>
                    <a:gd name="T4" fmla="*/ 14 w 14"/>
                    <a:gd name="T5" fmla="*/ 9 h 19"/>
                    <a:gd name="T6" fmla="*/ 14 w 14"/>
                    <a:gd name="T7" fmla="*/ 5 h 19"/>
                    <a:gd name="T8" fmla="*/ 12 w 14"/>
                    <a:gd name="T9" fmla="*/ 2 h 19"/>
                    <a:gd name="T10" fmla="*/ 10 w 14"/>
                    <a:gd name="T11" fmla="*/ 0 h 19"/>
                    <a:gd name="T12" fmla="*/ 10 w 14"/>
                    <a:gd name="T13" fmla="*/ 0 h 19"/>
                    <a:gd name="T14" fmla="*/ 7 w 14"/>
                    <a:gd name="T15" fmla="*/ 0 h 19"/>
                    <a:gd name="T16" fmla="*/ 3 w 14"/>
                    <a:gd name="T17" fmla="*/ 2 h 19"/>
                    <a:gd name="T18" fmla="*/ 2 w 14"/>
                    <a:gd name="T19" fmla="*/ 5 h 19"/>
                    <a:gd name="T20" fmla="*/ 0 w 14"/>
                    <a:gd name="T21" fmla="*/ 9 h 19"/>
                    <a:gd name="T22" fmla="*/ 0 w 14"/>
                    <a:gd name="T23" fmla="*/ 9 h 19"/>
                    <a:gd name="T24" fmla="*/ 0 w 14"/>
                    <a:gd name="T25" fmla="*/ 12 h 19"/>
                    <a:gd name="T26" fmla="*/ 0 w 14"/>
                    <a:gd name="T27" fmla="*/ 15 h 19"/>
                    <a:gd name="T28" fmla="*/ 2 w 14"/>
                    <a:gd name="T29" fmla="*/ 17 h 19"/>
                    <a:gd name="T30" fmla="*/ 3 w 14"/>
                    <a:gd name="T31" fmla="*/ 19 h 19"/>
                    <a:gd name="T32" fmla="*/ 3 w 14"/>
                    <a:gd name="T33" fmla="*/ 19 h 19"/>
                    <a:gd name="T34" fmla="*/ 7 w 14"/>
                    <a:gd name="T35" fmla="*/ 19 h 19"/>
                    <a:gd name="T36" fmla="*/ 9 w 14"/>
                    <a:gd name="T37" fmla="*/ 17 h 19"/>
                    <a:gd name="T38" fmla="*/ 12 w 14"/>
                    <a:gd name="T39" fmla="*/ 12 h 19"/>
                    <a:gd name="T40" fmla="*/ 12 w 14"/>
                    <a:gd name="T41" fmla="*/ 12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" h="19">
                      <a:moveTo>
                        <a:pt x="12" y="12"/>
                      </a:moveTo>
                      <a:lnTo>
                        <a:pt x="12" y="12"/>
                      </a:lnTo>
                      <a:lnTo>
                        <a:pt x="14" y="9"/>
                      </a:lnTo>
                      <a:lnTo>
                        <a:pt x="14" y="5"/>
                      </a:lnTo>
                      <a:lnTo>
                        <a:pt x="12" y="2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7" y="0"/>
                      </a:lnTo>
                      <a:lnTo>
                        <a:pt x="3" y="2"/>
                      </a:lnTo>
                      <a:lnTo>
                        <a:pt x="2" y="5"/>
                      </a:lnTo>
                      <a:lnTo>
                        <a:pt x="0" y="9"/>
                      </a:lnTo>
                      <a:lnTo>
                        <a:pt x="0" y="9"/>
                      </a:lnTo>
                      <a:lnTo>
                        <a:pt x="0" y="12"/>
                      </a:ln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3" y="19"/>
                      </a:lnTo>
                      <a:lnTo>
                        <a:pt x="3" y="19"/>
                      </a:lnTo>
                      <a:lnTo>
                        <a:pt x="7" y="19"/>
                      </a:lnTo>
                      <a:lnTo>
                        <a:pt x="9" y="17"/>
                      </a:lnTo>
                      <a:lnTo>
                        <a:pt x="12" y="12"/>
                      </a:lnTo>
                      <a:lnTo>
                        <a:pt x="12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66" name="Freeform 376">
                  <a:extLst>
                    <a:ext uri="{FF2B5EF4-FFF2-40B4-BE49-F238E27FC236}">
                      <a16:creationId xmlns:a16="http://schemas.microsoft.com/office/drawing/2014/main" id="{52617B98-592F-4E0C-B769-F4B5FA3FD2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63" y="1352"/>
                  <a:ext cx="84" cy="113"/>
                </a:xfrm>
                <a:custGeom>
                  <a:avLst/>
                  <a:gdLst>
                    <a:gd name="T0" fmla="*/ 23 w 84"/>
                    <a:gd name="T1" fmla="*/ 10 h 113"/>
                    <a:gd name="T2" fmla="*/ 0 w 84"/>
                    <a:gd name="T3" fmla="*/ 79 h 113"/>
                    <a:gd name="T4" fmla="*/ 0 w 84"/>
                    <a:gd name="T5" fmla="*/ 79 h 113"/>
                    <a:gd name="T6" fmla="*/ 8 w 84"/>
                    <a:gd name="T7" fmla="*/ 81 h 113"/>
                    <a:gd name="T8" fmla="*/ 13 w 84"/>
                    <a:gd name="T9" fmla="*/ 82 h 113"/>
                    <a:gd name="T10" fmla="*/ 15 w 84"/>
                    <a:gd name="T11" fmla="*/ 86 h 113"/>
                    <a:gd name="T12" fmla="*/ 15 w 84"/>
                    <a:gd name="T13" fmla="*/ 86 h 113"/>
                    <a:gd name="T14" fmla="*/ 18 w 84"/>
                    <a:gd name="T15" fmla="*/ 91 h 113"/>
                    <a:gd name="T16" fmla="*/ 27 w 84"/>
                    <a:gd name="T17" fmla="*/ 101 h 113"/>
                    <a:gd name="T18" fmla="*/ 38 w 84"/>
                    <a:gd name="T19" fmla="*/ 113 h 113"/>
                    <a:gd name="T20" fmla="*/ 77 w 84"/>
                    <a:gd name="T21" fmla="*/ 86 h 113"/>
                    <a:gd name="T22" fmla="*/ 77 w 84"/>
                    <a:gd name="T23" fmla="*/ 86 h 113"/>
                    <a:gd name="T24" fmla="*/ 80 w 84"/>
                    <a:gd name="T25" fmla="*/ 72 h 113"/>
                    <a:gd name="T26" fmla="*/ 82 w 84"/>
                    <a:gd name="T27" fmla="*/ 61 h 113"/>
                    <a:gd name="T28" fmla="*/ 84 w 84"/>
                    <a:gd name="T29" fmla="*/ 50 h 113"/>
                    <a:gd name="T30" fmla="*/ 84 w 84"/>
                    <a:gd name="T31" fmla="*/ 50 h 113"/>
                    <a:gd name="T32" fmla="*/ 82 w 84"/>
                    <a:gd name="T33" fmla="*/ 45 h 113"/>
                    <a:gd name="T34" fmla="*/ 79 w 84"/>
                    <a:gd name="T35" fmla="*/ 40 h 113"/>
                    <a:gd name="T36" fmla="*/ 70 w 84"/>
                    <a:gd name="T37" fmla="*/ 27 h 113"/>
                    <a:gd name="T38" fmla="*/ 59 w 84"/>
                    <a:gd name="T39" fmla="*/ 12 h 113"/>
                    <a:gd name="T40" fmla="*/ 59 w 84"/>
                    <a:gd name="T41" fmla="*/ 12 h 113"/>
                    <a:gd name="T42" fmla="*/ 57 w 84"/>
                    <a:gd name="T43" fmla="*/ 10 h 113"/>
                    <a:gd name="T44" fmla="*/ 55 w 84"/>
                    <a:gd name="T45" fmla="*/ 7 h 113"/>
                    <a:gd name="T46" fmla="*/ 49 w 84"/>
                    <a:gd name="T47" fmla="*/ 2 h 113"/>
                    <a:gd name="T48" fmla="*/ 45 w 84"/>
                    <a:gd name="T49" fmla="*/ 0 h 113"/>
                    <a:gd name="T50" fmla="*/ 40 w 84"/>
                    <a:gd name="T51" fmla="*/ 0 h 113"/>
                    <a:gd name="T52" fmla="*/ 40 w 84"/>
                    <a:gd name="T53" fmla="*/ 0 h 113"/>
                    <a:gd name="T54" fmla="*/ 32 w 84"/>
                    <a:gd name="T55" fmla="*/ 2 h 113"/>
                    <a:gd name="T56" fmla="*/ 27 w 84"/>
                    <a:gd name="T57" fmla="*/ 5 h 113"/>
                    <a:gd name="T58" fmla="*/ 23 w 84"/>
                    <a:gd name="T59" fmla="*/ 10 h 113"/>
                    <a:gd name="T60" fmla="*/ 23 w 84"/>
                    <a:gd name="T61" fmla="*/ 1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84" h="113">
                      <a:moveTo>
                        <a:pt x="23" y="10"/>
                      </a:moveTo>
                      <a:lnTo>
                        <a:pt x="0" y="79"/>
                      </a:lnTo>
                      <a:lnTo>
                        <a:pt x="0" y="79"/>
                      </a:lnTo>
                      <a:lnTo>
                        <a:pt x="8" y="81"/>
                      </a:lnTo>
                      <a:lnTo>
                        <a:pt x="13" y="82"/>
                      </a:lnTo>
                      <a:lnTo>
                        <a:pt x="15" y="86"/>
                      </a:lnTo>
                      <a:lnTo>
                        <a:pt x="15" y="86"/>
                      </a:lnTo>
                      <a:lnTo>
                        <a:pt x="18" y="91"/>
                      </a:lnTo>
                      <a:lnTo>
                        <a:pt x="27" y="101"/>
                      </a:lnTo>
                      <a:lnTo>
                        <a:pt x="38" y="113"/>
                      </a:lnTo>
                      <a:lnTo>
                        <a:pt x="77" y="86"/>
                      </a:lnTo>
                      <a:lnTo>
                        <a:pt x="77" y="86"/>
                      </a:lnTo>
                      <a:lnTo>
                        <a:pt x="80" y="72"/>
                      </a:lnTo>
                      <a:lnTo>
                        <a:pt x="82" y="61"/>
                      </a:lnTo>
                      <a:lnTo>
                        <a:pt x="84" y="50"/>
                      </a:lnTo>
                      <a:lnTo>
                        <a:pt x="84" y="50"/>
                      </a:lnTo>
                      <a:lnTo>
                        <a:pt x="82" y="45"/>
                      </a:lnTo>
                      <a:lnTo>
                        <a:pt x="79" y="40"/>
                      </a:lnTo>
                      <a:lnTo>
                        <a:pt x="70" y="27"/>
                      </a:lnTo>
                      <a:lnTo>
                        <a:pt x="59" y="12"/>
                      </a:lnTo>
                      <a:lnTo>
                        <a:pt x="59" y="12"/>
                      </a:lnTo>
                      <a:lnTo>
                        <a:pt x="57" y="10"/>
                      </a:lnTo>
                      <a:lnTo>
                        <a:pt x="55" y="7"/>
                      </a:lnTo>
                      <a:lnTo>
                        <a:pt x="49" y="2"/>
                      </a:lnTo>
                      <a:lnTo>
                        <a:pt x="45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32" y="2"/>
                      </a:lnTo>
                      <a:lnTo>
                        <a:pt x="27" y="5"/>
                      </a:lnTo>
                      <a:lnTo>
                        <a:pt x="23" y="10"/>
                      </a:lnTo>
                      <a:lnTo>
                        <a:pt x="23" y="10"/>
                      </a:lnTo>
                      <a:close/>
                    </a:path>
                  </a:pathLst>
                </a:custGeom>
                <a:solidFill>
                  <a:srgbClr val="E2AE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67" name="Freeform 377">
                  <a:extLst>
                    <a:ext uri="{FF2B5EF4-FFF2-40B4-BE49-F238E27FC236}">
                      <a16:creationId xmlns:a16="http://schemas.microsoft.com/office/drawing/2014/main" id="{654096F8-71A5-4553-9013-C2C6D22C1F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8" y="1352"/>
                  <a:ext cx="39" cy="113"/>
                </a:xfrm>
                <a:custGeom>
                  <a:avLst/>
                  <a:gdLst>
                    <a:gd name="T0" fmla="*/ 12 w 39"/>
                    <a:gd name="T1" fmla="*/ 10 h 113"/>
                    <a:gd name="T2" fmla="*/ 0 w 39"/>
                    <a:gd name="T3" fmla="*/ 74 h 113"/>
                    <a:gd name="T4" fmla="*/ 0 w 39"/>
                    <a:gd name="T5" fmla="*/ 74 h 113"/>
                    <a:gd name="T6" fmla="*/ 2 w 39"/>
                    <a:gd name="T7" fmla="*/ 79 h 113"/>
                    <a:gd name="T8" fmla="*/ 3 w 39"/>
                    <a:gd name="T9" fmla="*/ 86 h 113"/>
                    <a:gd name="T10" fmla="*/ 3 w 39"/>
                    <a:gd name="T11" fmla="*/ 86 h 113"/>
                    <a:gd name="T12" fmla="*/ 7 w 39"/>
                    <a:gd name="T13" fmla="*/ 91 h 113"/>
                    <a:gd name="T14" fmla="*/ 15 w 39"/>
                    <a:gd name="T15" fmla="*/ 101 h 113"/>
                    <a:gd name="T16" fmla="*/ 27 w 39"/>
                    <a:gd name="T17" fmla="*/ 113 h 113"/>
                    <a:gd name="T18" fmla="*/ 27 w 39"/>
                    <a:gd name="T19" fmla="*/ 87 h 113"/>
                    <a:gd name="T20" fmla="*/ 27 w 39"/>
                    <a:gd name="T21" fmla="*/ 87 h 113"/>
                    <a:gd name="T22" fmla="*/ 34 w 39"/>
                    <a:gd name="T23" fmla="*/ 74 h 113"/>
                    <a:gd name="T24" fmla="*/ 37 w 39"/>
                    <a:gd name="T25" fmla="*/ 62 h 113"/>
                    <a:gd name="T26" fmla="*/ 39 w 39"/>
                    <a:gd name="T27" fmla="*/ 57 h 113"/>
                    <a:gd name="T28" fmla="*/ 39 w 39"/>
                    <a:gd name="T29" fmla="*/ 52 h 113"/>
                    <a:gd name="T30" fmla="*/ 39 w 39"/>
                    <a:gd name="T31" fmla="*/ 52 h 113"/>
                    <a:gd name="T32" fmla="*/ 32 w 39"/>
                    <a:gd name="T33" fmla="*/ 15 h 113"/>
                    <a:gd name="T34" fmla="*/ 32 w 39"/>
                    <a:gd name="T35" fmla="*/ 15 h 113"/>
                    <a:gd name="T36" fmla="*/ 34 w 39"/>
                    <a:gd name="T37" fmla="*/ 14 h 113"/>
                    <a:gd name="T38" fmla="*/ 35 w 39"/>
                    <a:gd name="T39" fmla="*/ 7 h 113"/>
                    <a:gd name="T40" fmla="*/ 35 w 39"/>
                    <a:gd name="T41" fmla="*/ 5 h 113"/>
                    <a:gd name="T42" fmla="*/ 35 w 39"/>
                    <a:gd name="T43" fmla="*/ 2 h 113"/>
                    <a:gd name="T44" fmla="*/ 34 w 39"/>
                    <a:gd name="T45" fmla="*/ 0 h 113"/>
                    <a:gd name="T46" fmla="*/ 29 w 39"/>
                    <a:gd name="T47" fmla="*/ 0 h 113"/>
                    <a:gd name="T48" fmla="*/ 29 w 39"/>
                    <a:gd name="T49" fmla="*/ 0 h 113"/>
                    <a:gd name="T50" fmla="*/ 20 w 39"/>
                    <a:gd name="T51" fmla="*/ 2 h 113"/>
                    <a:gd name="T52" fmla="*/ 15 w 39"/>
                    <a:gd name="T53" fmla="*/ 5 h 113"/>
                    <a:gd name="T54" fmla="*/ 12 w 39"/>
                    <a:gd name="T55" fmla="*/ 10 h 113"/>
                    <a:gd name="T56" fmla="*/ 12 w 39"/>
                    <a:gd name="T57" fmla="*/ 1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9" h="113">
                      <a:moveTo>
                        <a:pt x="12" y="10"/>
                      </a:moveTo>
                      <a:lnTo>
                        <a:pt x="0" y="74"/>
                      </a:lnTo>
                      <a:lnTo>
                        <a:pt x="0" y="74"/>
                      </a:lnTo>
                      <a:lnTo>
                        <a:pt x="2" y="79"/>
                      </a:lnTo>
                      <a:lnTo>
                        <a:pt x="3" y="86"/>
                      </a:lnTo>
                      <a:lnTo>
                        <a:pt x="3" y="86"/>
                      </a:lnTo>
                      <a:lnTo>
                        <a:pt x="7" y="91"/>
                      </a:lnTo>
                      <a:lnTo>
                        <a:pt x="15" y="101"/>
                      </a:lnTo>
                      <a:lnTo>
                        <a:pt x="27" y="113"/>
                      </a:lnTo>
                      <a:lnTo>
                        <a:pt x="27" y="87"/>
                      </a:lnTo>
                      <a:lnTo>
                        <a:pt x="27" y="87"/>
                      </a:lnTo>
                      <a:lnTo>
                        <a:pt x="34" y="74"/>
                      </a:lnTo>
                      <a:lnTo>
                        <a:pt x="37" y="62"/>
                      </a:lnTo>
                      <a:lnTo>
                        <a:pt x="39" y="57"/>
                      </a:lnTo>
                      <a:lnTo>
                        <a:pt x="39" y="52"/>
                      </a:lnTo>
                      <a:lnTo>
                        <a:pt x="39" y="52"/>
                      </a:lnTo>
                      <a:lnTo>
                        <a:pt x="32" y="15"/>
                      </a:lnTo>
                      <a:lnTo>
                        <a:pt x="32" y="15"/>
                      </a:lnTo>
                      <a:lnTo>
                        <a:pt x="34" y="14"/>
                      </a:lnTo>
                      <a:lnTo>
                        <a:pt x="35" y="7"/>
                      </a:lnTo>
                      <a:lnTo>
                        <a:pt x="35" y="5"/>
                      </a:lnTo>
                      <a:lnTo>
                        <a:pt x="35" y="2"/>
                      </a:lnTo>
                      <a:lnTo>
                        <a:pt x="34" y="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20" y="2"/>
                      </a:lnTo>
                      <a:lnTo>
                        <a:pt x="15" y="5"/>
                      </a:lnTo>
                      <a:lnTo>
                        <a:pt x="12" y="10"/>
                      </a:lnTo>
                      <a:lnTo>
                        <a:pt x="12" y="10"/>
                      </a:lnTo>
                      <a:close/>
                    </a:path>
                  </a:pathLst>
                </a:custGeom>
                <a:solidFill>
                  <a:srgbClr val="E2AE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68" name="Freeform 378">
                  <a:extLst>
                    <a:ext uri="{FF2B5EF4-FFF2-40B4-BE49-F238E27FC236}">
                      <a16:creationId xmlns:a16="http://schemas.microsoft.com/office/drawing/2014/main" id="{8BCE6C31-4E63-45AB-ACA1-0001599752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8" y="1310"/>
                  <a:ext cx="47" cy="49"/>
                </a:xfrm>
                <a:custGeom>
                  <a:avLst/>
                  <a:gdLst>
                    <a:gd name="T0" fmla="*/ 0 w 47"/>
                    <a:gd name="T1" fmla="*/ 24 h 49"/>
                    <a:gd name="T2" fmla="*/ 0 w 47"/>
                    <a:gd name="T3" fmla="*/ 24 h 49"/>
                    <a:gd name="T4" fmla="*/ 2 w 47"/>
                    <a:gd name="T5" fmla="*/ 15 h 49"/>
                    <a:gd name="T6" fmla="*/ 7 w 47"/>
                    <a:gd name="T7" fmla="*/ 7 h 49"/>
                    <a:gd name="T8" fmla="*/ 13 w 47"/>
                    <a:gd name="T9" fmla="*/ 2 h 49"/>
                    <a:gd name="T10" fmla="*/ 23 w 47"/>
                    <a:gd name="T11" fmla="*/ 0 h 49"/>
                    <a:gd name="T12" fmla="*/ 23 w 47"/>
                    <a:gd name="T13" fmla="*/ 0 h 49"/>
                    <a:gd name="T14" fmla="*/ 32 w 47"/>
                    <a:gd name="T15" fmla="*/ 2 h 49"/>
                    <a:gd name="T16" fmla="*/ 40 w 47"/>
                    <a:gd name="T17" fmla="*/ 7 h 49"/>
                    <a:gd name="T18" fmla="*/ 45 w 47"/>
                    <a:gd name="T19" fmla="*/ 15 h 49"/>
                    <a:gd name="T20" fmla="*/ 47 w 47"/>
                    <a:gd name="T21" fmla="*/ 24 h 49"/>
                    <a:gd name="T22" fmla="*/ 47 w 47"/>
                    <a:gd name="T23" fmla="*/ 24 h 49"/>
                    <a:gd name="T24" fmla="*/ 45 w 47"/>
                    <a:gd name="T25" fmla="*/ 34 h 49"/>
                    <a:gd name="T26" fmla="*/ 40 w 47"/>
                    <a:gd name="T27" fmla="*/ 40 h 49"/>
                    <a:gd name="T28" fmla="*/ 32 w 47"/>
                    <a:gd name="T29" fmla="*/ 45 h 49"/>
                    <a:gd name="T30" fmla="*/ 23 w 47"/>
                    <a:gd name="T31" fmla="*/ 49 h 49"/>
                    <a:gd name="T32" fmla="*/ 23 w 47"/>
                    <a:gd name="T33" fmla="*/ 49 h 49"/>
                    <a:gd name="T34" fmla="*/ 13 w 47"/>
                    <a:gd name="T35" fmla="*/ 45 h 49"/>
                    <a:gd name="T36" fmla="*/ 7 w 47"/>
                    <a:gd name="T37" fmla="*/ 40 h 49"/>
                    <a:gd name="T38" fmla="*/ 2 w 47"/>
                    <a:gd name="T39" fmla="*/ 34 h 49"/>
                    <a:gd name="T40" fmla="*/ 0 w 47"/>
                    <a:gd name="T41" fmla="*/ 24 h 49"/>
                    <a:gd name="T42" fmla="*/ 0 w 47"/>
                    <a:gd name="T43" fmla="*/ 24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7" h="49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2" y="15"/>
                      </a:lnTo>
                      <a:lnTo>
                        <a:pt x="7" y="7"/>
                      </a:lnTo>
                      <a:lnTo>
                        <a:pt x="13" y="2"/>
                      </a:lnTo>
                      <a:lnTo>
                        <a:pt x="23" y="0"/>
                      </a:lnTo>
                      <a:lnTo>
                        <a:pt x="23" y="0"/>
                      </a:lnTo>
                      <a:lnTo>
                        <a:pt x="32" y="2"/>
                      </a:lnTo>
                      <a:lnTo>
                        <a:pt x="40" y="7"/>
                      </a:lnTo>
                      <a:lnTo>
                        <a:pt x="45" y="15"/>
                      </a:lnTo>
                      <a:lnTo>
                        <a:pt x="47" y="24"/>
                      </a:lnTo>
                      <a:lnTo>
                        <a:pt x="47" y="24"/>
                      </a:lnTo>
                      <a:lnTo>
                        <a:pt x="45" y="34"/>
                      </a:lnTo>
                      <a:lnTo>
                        <a:pt x="40" y="40"/>
                      </a:lnTo>
                      <a:lnTo>
                        <a:pt x="32" y="45"/>
                      </a:lnTo>
                      <a:lnTo>
                        <a:pt x="23" y="49"/>
                      </a:lnTo>
                      <a:lnTo>
                        <a:pt x="23" y="49"/>
                      </a:lnTo>
                      <a:lnTo>
                        <a:pt x="13" y="45"/>
                      </a:lnTo>
                      <a:lnTo>
                        <a:pt x="7" y="40"/>
                      </a:lnTo>
                      <a:lnTo>
                        <a:pt x="2" y="34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123FA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69" name="Freeform 379">
                  <a:extLst>
                    <a:ext uri="{FF2B5EF4-FFF2-40B4-BE49-F238E27FC236}">
                      <a16:creationId xmlns:a16="http://schemas.microsoft.com/office/drawing/2014/main" id="{EF9BF4F2-E0FE-4AC1-8E18-E4D8E60E36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8" y="1438"/>
                  <a:ext cx="37" cy="52"/>
                </a:xfrm>
                <a:custGeom>
                  <a:avLst/>
                  <a:gdLst>
                    <a:gd name="T0" fmla="*/ 12 w 37"/>
                    <a:gd name="T1" fmla="*/ 48 h 52"/>
                    <a:gd name="T2" fmla="*/ 8 w 37"/>
                    <a:gd name="T3" fmla="*/ 48 h 52"/>
                    <a:gd name="T4" fmla="*/ 8 w 37"/>
                    <a:gd name="T5" fmla="*/ 48 h 52"/>
                    <a:gd name="T6" fmla="*/ 5 w 37"/>
                    <a:gd name="T7" fmla="*/ 42 h 52"/>
                    <a:gd name="T8" fmla="*/ 2 w 37"/>
                    <a:gd name="T9" fmla="*/ 30 h 52"/>
                    <a:gd name="T10" fmla="*/ 2 w 37"/>
                    <a:gd name="T11" fmla="*/ 30 h 52"/>
                    <a:gd name="T12" fmla="*/ 0 w 37"/>
                    <a:gd name="T13" fmla="*/ 22 h 52"/>
                    <a:gd name="T14" fmla="*/ 0 w 37"/>
                    <a:gd name="T15" fmla="*/ 22 h 52"/>
                    <a:gd name="T16" fmla="*/ 5 w 37"/>
                    <a:gd name="T17" fmla="*/ 23 h 52"/>
                    <a:gd name="T18" fmla="*/ 7 w 37"/>
                    <a:gd name="T19" fmla="*/ 23 h 52"/>
                    <a:gd name="T20" fmla="*/ 8 w 37"/>
                    <a:gd name="T21" fmla="*/ 23 h 52"/>
                    <a:gd name="T22" fmla="*/ 8 w 37"/>
                    <a:gd name="T23" fmla="*/ 23 h 52"/>
                    <a:gd name="T24" fmla="*/ 12 w 37"/>
                    <a:gd name="T25" fmla="*/ 12 h 52"/>
                    <a:gd name="T26" fmla="*/ 15 w 37"/>
                    <a:gd name="T27" fmla="*/ 0 h 52"/>
                    <a:gd name="T28" fmla="*/ 25 w 37"/>
                    <a:gd name="T29" fmla="*/ 18 h 52"/>
                    <a:gd name="T30" fmla="*/ 25 w 37"/>
                    <a:gd name="T31" fmla="*/ 18 h 52"/>
                    <a:gd name="T32" fmla="*/ 30 w 37"/>
                    <a:gd name="T33" fmla="*/ 18 h 52"/>
                    <a:gd name="T34" fmla="*/ 35 w 37"/>
                    <a:gd name="T35" fmla="*/ 18 h 52"/>
                    <a:gd name="T36" fmla="*/ 37 w 37"/>
                    <a:gd name="T37" fmla="*/ 18 h 52"/>
                    <a:gd name="T38" fmla="*/ 37 w 37"/>
                    <a:gd name="T39" fmla="*/ 18 h 52"/>
                    <a:gd name="T40" fmla="*/ 24 w 37"/>
                    <a:gd name="T41" fmla="*/ 43 h 52"/>
                    <a:gd name="T42" fmla="*/ 24 w 37"/>
                    <a:gd name="T43" fmla="*/ 43 h 52"/>
                    <a:gd name="T44" fmla="*/ 17 w 37"/>
                    <a:gd name="T45" fmla="*/ 48 h 52"/>
                    <a:gd name="T46" fmla="*/ 13 w 37"/>
                    <a:gd name="T47" fmla="*/ 52 h 52"/>
                    <a:gd name="T48" fmla="*/ 12 w 37"/>
                    <a:gd name="T49" fmla="*/ 48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7" h="52">
                      <a:moveTo>
                        <a:pt x="12" y="48"/>
                      </a:moveTo>
                      <a:lnTo>
                        <a:pt x="8" y="48"/>
                      </a:lnTo>
                      <a:lnTo>
                        <a:pt x="8" y="48"/>
                      </a:lnTo>
                      <a:lnTo>
                        <a:pt x="5" y="42"/>
                      </a:lnTo>
                      <a:lnTo>
                        <a:pt x="2" y="30"/>
                      </a:lnTo>
                      <a:lnTo>
                        <a:pt x="2" y="30"/>
                      </a:lnTo>
                      <a:lnTo>
                        <a:pt x="0" y="22"/>
                      </a:lnTo>
                      <a:lnTo>
                        <a:pt x="0" y="22"/>
                      </a:lnTo>
                      <a:lnTo>
                        <a:pt x="5" y="23"/>
                      </a:lnTo>
                      <a:lnTo>
                        <a:pt x="7" y="23"/>
                      </a:lnTo>
                      <a:lnTo>
                        <a:pt x="8" y="23"/>
                      </a:lnTo>
                      <a:lnTo>
                        <a:pt x="8" y="23"/>
                      </a:lnTo>
                      <a:lnTo>
                        <a:pt x="12" y="12"/>
                      </a:lnTo>
                      <a:lnTo>
                        <a:pt x="15" y="0"/>
                      </a:lnTo>
                      <a:lnTo>
                        <a:pt x="25" y="18"/>
                      </a:lnTo>
                      <a:lnTo>
                        <a:pt x="25" y="18"/>
                      </a:lnTo>
                      <a:lnTo>
                        <a:pt x="30" y="18"/>
                      </a:lnTo>
                      <a:lnTo>
                        <a:pt x="35" y="18"/>
                      </a:lnTo>
                      <a:lnTo>
                        <a:pt x="37" y="18"/>
                      </a:lnTo>
                      <a:lnTo>
                        <a:pt x="37" y="18"/>
                      </a:lnTo>
                      <a:lnTo>
                        <a:pt x="24" y="43"/>
                      </a:lnTo>
                      <a:lnTo>
                        <a:pt x="24" y="43"/>
                      </a:lnTo>
                      <a:lnTo>
                        <a:pt x="17" y="48"/>
                      </a:lnTo>
                      <a:lnTo>
                        <a:pt x="13" y="52"/>
                      </a:lnTo>
                      <a:lnTo>
                        <a:pt x="12" y="48"/>
                      </a:lnTo>
                      <a:close/>
                    </a:path>
                  </a:pathLst>
                </a:custGeom>
                <a:solidFill>
                  <a:srgbClr val="E0AD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70" name="Freeform 380">
                  <a:extLst>
                    <a:ext uri="{FF2B5EF4-FFF2-40B4-BE49-F238E27FC236}">
                      <a16:creationId xmlns:a16="http://schemas.microsoft.com/office/drawing/2014/main" id="{52B9289A-58AB-485E-BDDA-7962C55532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1" y="1480"/>
                  <a:ext cx="24" cy="23"/>
                </a:xfrm>
                <a:custGeom>
                  <a:avLst/>
                  <a:gdLst>
                    <a:gd name="T0" fmla="*/ 0 w 24"/>
                    <a:gd name="T1" fmla="*/ 12 h 23"/>
                    <a:gd name="T2" fmla="*/ 0 w 24"/>
                    <a:gd name="T3" fmla="*/ 12 h 23"/>
                    <a:gd name="T4" fmla="*/ 0 w 24"/>
                    <a:gd name="T5" fmla="*/ 8 h 23"/>
                    <a:gd name="T6" fmla="*/ 4 w 24"/>
                    <a:gd name="T7" fmla="*/ 3 h 23"/>
                    <a:gd name="T8" fmla="*/ 7 w 24"/>
                    <a:gd name="T9" fmla="*/ 1 h 23"/>
                    <a:gd name="T10" fmla="*/ 12 w 24"/>
                    <a:gd name="T11" fmla="*/ 0 h 23"/>
                    <a:gd name="T12" fmla="*/ 12 w 24"/>
                    <a:gd name="T13" fmla="*/ 0 h 23"/>
                    <a:gd name="T14" fmla="*/ 15 w 24"/>
                    <a:gd name="T15" fmla="*/ 1 h 23"/>
                    <a:gd name="T16" fmla="*/ 21 w 24"/>
                    <a:gd name="T17" fmla="*/ 3 h 23"/>
                    <a:gd name="T18" fmla="*/ 22 w 24"/>
                    <a:gd name="T19" fmla="*/ 8 h 23"/>
                    <a:gd name="T20" fmla="*/ 24 w 24"/>
                    <a:gd name="T21" fmla="*/ 12 h 23"/>
                    <a:gd name="T22" fmla="*/ 24 w 24"/>
                    <a:gd name="T23" fmla="*/ 12 h 23"/>
                    <a:gd name="T24" fmla="*/ 22 w 24"/>
                    <a:gd name="T25" fmla="*/ 17 h 23"/>
                    <a:gd name="T26" fmla="*/ 21 w 24"/>
                    <a:gd name="T27" fmla="*/ 20 h 23"/>
                    <a:gd name="T28" fmla="*/ 15 w 24"/>
                    <a:gd name="T29" fmla="*/ 23 h 23"/>
                    <a:gd name="T30" fmla="*/ 12 w 24"/>
                    <a:gd name="T31" fmla="*/ 23 h 23"/>
                    <a:gd name="T32" fmla="*/ 12 w 24"/>
                    <a:gd name="T33" fmla="*/ 23 h 23"/>
                    <a:gd name="T34" fmla="*/ 7 w 24"/>
                    <a:gd name="T35" fmla="*/ 23 h 23"/>
                    <a:gd name="T36" fmla="*/ 4 w 24"/>
                    <a:gd name="T37" fmla="*/ 20 h 23"/>
                    <a:gd name="T38" fmla="*/ 0 w 24"/>
                    <a:gd name="T39" fmla="*/ 17 h 23"/>
                    <a:gd name="T40" fmla="*/ 0 w 24"/>
                    <a:gd name="T41" fmla="*/ 12 h 23"/>
                    <a:gd name="T42" fmla="*/ 0 w 24"/>
                    <a:gd name="T43" fmla="*/ 12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" h="23">
                      <a:moveTo>
                        <a:pt x="0" y="12"/>
                      </a:move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4" y="3"/>
                      </a:lnTo>
                      <a:lnTo>
                        <a:pt x="7" y="1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5" y="1"/>
                      </a:lnTo>
                      <a:lnTo>
                        <a:pt x="21" y="3"/>
                      </a:lnTo>
                      <a:lnTo>
                        <a:pt x="22" y="8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2" y="17"/>
                      </a:lnTo>
                      <a:lnTo>
                        <a:pt x="21" y="20"/>
                      </a:lnTo>
                      <a:lnTo>
                        <a:pt x="15" y="23"/>
                      </a:lnTo>
                      <a:lnTo>
                        <a:pt x="12" y="23"/>
                      </a:lnTo>
                      <a:lnTo>
                        <a:pt x="12" y="23"/>
                      </a:lnTo>
                      <a:lnTo>
                        <a:pt x="7" y="23"/>
                      </a:lnTo>
                      <a:lnTo>
                        <a:pt x="4" y="20"/>
                      </a:lnTo>
                      <a:lnTo>
                        <a:pt x="0" y="17"/>
                      </a:lnTo>
                      <a:lnTo>
                        <a:pt x="0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C0001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71" name="Freeform 381">
                  <a:extLst>
                    <a:ext uri="{FF2B5EF4-FFF2-40B4-BE49-F238E27FC236}">
                      <a16:creationId xmlns:a16="http://schemas.microsoft.com/office/drawing/2014/main" id="{05077F26-F7B1-4F63-89E8-DA7C139E82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80" y="1273"/>
                  <a:ext cx="45" cy="71"/>
                </a:xfrm>
                <a:custGeom>
                  <a:avLst/>
                  <a:gdLst>
                    <a:gd name="T0" fmla="*/ 0 w 45"/>
                    <a:gd name="T1" fmla="*/ 57 h 71"/>
                    <a:gd name="T2" fmla="*/ 0 w 45"/>
                    <a:gd name="T3" fmla="*/ 71 h 71"/>
                    <a:gd name="T4" fmla="*/ 45 w 45"/>
                    <a:gd name="T5" fmla="*/ 71 h 71"/>
                    <a:gd name="T6" fmla="*/ 45 w 45"/>
                    <a:gd name="T7" fmla="*/ 57 h 71"/>
                    <a:gd name="T8" fmla="*/ 30 w 45"/>
                    <a:gd name="T9" fmla="*/ 57 h 71"/>
                    <a:gd name="T10" fmla="*/ 30 w 45"/>
                    <a:gd name="T11" fmla="*/ 24 h 71"/>
                    <a:gd name="T12" fmla="*/ 42 w 45"/>
                    <a:gd name="T13" fmla="*/ 24 h 71"/>
                    <a:gd name="T14" fmla="*/ 42 w 45"/>
                    <a:gd name="T15" fmla="*/ 12 h 71"/>
                    <a:gd name="T16" fmla="*/ 28 w 45"/>
                    <a:gd name="T17" fmla="*/ 12 h 71"/>
                    <a:gd name="T18" fmla="*/ 28 w 45"/>
                    <a:gd name="T19" fmla="*/ 0 h 71"/>
                    <a:gd name="T20" fmla="*/ 18 w 45"/>
                    <a:gd name="T21" fmla="*/ 0 h 71"/>
                    <a:gd name="T22" fmla="*/ 18 w 45"/>
                    <a:gd name="T23" fmla="*/ 10 h 71"/>
                    <a:gd name="T24" fmla="*/ 5 w 45"/>
                    <a:gd name="T25" fmla="*/ 10 h 71"/>
                    <a:gd name="T26" fmla="*/ 5 w 45"/>
                    <a:gd name="T27" fmla="*/ 24 h 71"/>
                    <a:gd name="T28" fmla="*/ 18 w 45"/>
                    <a:gd name="T29" fmla="*/ 24 h 71"/>
                    <a:gd name="T30" fmla="*/ 18 w 45"/>
                    <a:gd name="T31" fmla="*/ 56 h 71"/>
                    <a:gd name="T32" fmla="*/ 0 w 45"/>
                    <a:gd name="T33" fmla="*/ 57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5" h="71">
                      <a:moveTo>
                        <a:pt x="0" y="57"/>
                      </a:moveTo>
                      <a:lnTo>
                        <a:pt x="0" y="71"/>
                      </a:lnTo>
                      <a:lnTo>
                        <a:pt x="45" y="71"/>
                      </a:lnTo>
                      <a:lnTo>
                        <a:pt x="45" y="57"/>
                      </a:lnTo>
                      <a:lnTo>
                        <a:pt x="30" y="57"/>
                      </a:lnTo>
                      <a:lnTo>
                        <a:pt x="30" y="24"/>
                      </a:lnTo>
                      <a:lnTo>
                        <a:pt x="42" y="24"/>
                      </a:lnTo>
                      <a:lnTo>
                        <a:pt x="42" y="12"/>
                      </a:lnTo>
                      <a:lnTo>
                        <a:pt x="28" y="12"/>
                      </a:lnTo>
                      <a:lnTo>
                        <a:pt x="28" y="0"/>
                      </a:lnTo>
                      <a:lnTo>
                        <a:pt x="18" y="0"/>
                      </a:lnTo>
                      <a:lnTo>
                        <a:pt x="18" y="10"/>
                      </a:lnTo>
                      <a:lnTo>
                        <a:pt x="5" y="10"/>
                      </a:lnTo>
                      <a:lnTo>
                        <a:pt x="5" y="24"/>
                      </a:lnTo>
                      <a:lnTo>
                        <a:pt x="18" y="24"/>
                      </a:lnTo>
                      <a:lnTo>
                        <a:pt x="18" y="56"/>
                      </a:lnTo>
                      <a:lnTo>
                        <a:pt x="0" y="57"/>
                      </a:lnTo>
                      <a:close/>
                    </a:path>
                  </a:pathLst>
                </a:custGeom>
                <a:solidFill>
                  <a:srgbClr val="E2AE27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72" name="Freeform 382">
                  <a:extLst>
                    <a:ext uri="{FF2B5EF4-FFF2-40B4-BE49-F238E27FC236}">
                      <a16:creationId xmlns:a16="http://schemas.microsoft.com/office/drawing/2014/main" id="{8B5F2FCC-6902-47AD-91F9-5730BF882A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8" y="1374"/>
                  <a:ext cx="108" cy="114"/>
                </a:xfrm>
                <a:custGeom>
                  <a:avLst/>
                  <a:gdLst>
                    <a:gd name="T0" fmla="*/ 0 w 108"/>
                    <a:gd name="T1" fmla="*/ 0 h 114"/>
                    <a:gd name="T2" fmla="*/ 0 w 108"/>
                    <a:gd name="T3" fmla="*/ 0 h 114"/>
                    <a:gd name="T4" fmla="*/ 5 w 108"/>
                    <a:gd name="T5" fmla="*/ 2 h 114"/>
                    <a:gd name="T6" fmla="*/ 19 w 108"/>
                    <a:gd name="T7" fmla="*/ 10 h 114"/>
                    <a:gd name="T8" fmla="*/ 36 w 108"/>
                    <a:gd name="T9" fmla="*/ 22 h 114"/>
                    <a:gd name="T10" fmla="*/ 46 w 108"/>
                    <a:gd name="T11" fmla="*/ 30 h 114"/>
                    <a:gd name="T12" fmla="*/ 54 w 108"/>
                    <a:gd name="T13" fmla="*/ 40 h 114"/>
                    <a:gd name="T14" fmla="*/ 54 w 108"/>
                    <a:gd name="T15" fmla="*/ 40 h 114"/>
                    <a:gd name="T16" fmla="*/ 73 w 108"/>
                    <a:gd name="T17" fmla="*/ 64 h 114"/>
                    <a:gd name="T18" fmla="*/ 89 w 108"/>
                    <a:gd name="T19" fmla="*/ 87 h 114"/>
                    <a:gd name="T20" fmla="*/ 108 w 108"/>
                    <a:gd name="T21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8" h="11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" y="2"/>
                      </a:lnTo>
                      <a:lnTo>
                        <a:pt x="19" y="10"/>
                      </a:lnTo>
                      <a:lnTo>
                        <a:pt x="36" y="22"/>
                      </a:lnTo>
                      <a:lnTo>
                        <a:pt x="46" y="30"/>
                      </a:lnTo>
                      <a:lnTo>
                        <a:pt x="54" y="40"/>
                      </a:lnTo>
                      <a:lnTo>
                        <a:pt x="54" y="40"/>
                      </a:lnTo>
                      <a:lnTo>
                        <a:pt x="73" y="64"/>
                      </a:lnTo>
                      <a:lnTo>
                        <a:pt x="89" y="87"/>
                      </a:lnTo>
                      <a:lnTo>
                        <a:pt x="108" y="11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73" name="Freeform 383">
                  <a:extLst>
                    <a:ext uri="{FF2B5EF4-FFF2-40B4-BE49-F238E27FC236}">
                      <a16:creationId xmlns:a16="http://schemas.microsoft.com/office/drawing/2014/main" id="{873AA7D8-3219-486A-BDB3-9006E487DF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0" y="1367"/>
                  <a:ext cx="121" cy="128"/>
                </a:xfrm>
                <a:custGeom>
                  <a:avLst/>
                  <a:gdLst>
                    <a:gd name="T0" fmla="*/ 121 w 121"/>
                    <a:gd name="T1" fmla="*/ 0 h 128"/>
                    <a:gd name="T2" fmla="*/ 121 w 121"/>
                    <a:gd name="T3" fmla="*/ 0 h 128"/>
                    <a:gd name="T4" fmla="*/ 116 w 121"/>
                    <a:gd name="T5" fmla="*/ 4 h 128"/>
                    <a:gd name="T6" fmla="*/ 104 w 121"/>
                    <a:gd name="T7" fmla="*/ 10 h 128"/>
                    <a:gd name="T8" fmla="*/ 89 w 121"/>
                    <a:gd name="T9" fmla="*/ 24 h 128"/>
                    <a:gd name="T10" fmla="*/ 81 w 121"/>
                    <a:gd name="T11" fmla="*/ 32 h 128"/>
                    <a:gd name="T12" fmla="*/ 74 w 121"/>
                    <a:gd name="T13" fmla="*/ 41 h 128"/>
                    <a:gd name="T14" fmla="*/ 74 w 121"/>
                    <a:gd name="T15" fmla="*/ 41 h 128"/>
                    <a:gd name="T16" fmla="*/ 54 w 121"/>
                    <a:gd name="T17" fmla="*/ 64 h 128"/>
                    <a:gd name="T18" fmla="*/ 30 w 121"/>
                    <a:gd name="T19" fmla="*/ 94 h 128"/>
                    <a:gd name="T20" fmla="*/ 0 w 121"/>
                    <a:gd name="T21" fmla="*/ 128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1" h="128">
                      <a:moveTo>
                        <a:pt x="121" y="0"/>
                      </a:moveTo>
                      <a:lnTo>
                        <a:pt x="121" y="0"/>
                      </a:lnTo>
                      <a:lnTo>
                        <a:pt x="116" y="4"/>
                      </a:lnTo>
                      <a:lnTo>
                        <a:pt x="104" y="10"/>
                      </a:lnTo>
                      <a:lnTo>
                        <a:pt x="89" y="24"/>
                      </a:lnTo>
                      <a:lnTo>
                        <a:pt x="81" y="32"/>
                      </a:lnTo>
                      <a:lnTo>
                        <a:pt x="74" y="41"/>
                      </a:lnTo>
                      <a:lnTo>
                        <a:pt x="74" y="41"/>
                      </a:lnTo>
                      <a:lnTo>
                        <a:pt x="54" y="64"/>
                      </a:lnTo>
                      <a:lnTo>
                        <a:pt x="30" y="94"/>
                      </a:lnTo>
                      <a:lnTo>
                        <a:pt x="0" y="12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68" name="Rectangle 16">
              <a:extLst>
                <a:ext uri="{FF2B5EF4-FFF2-40B4-BE49-F238E27FC236}">
                  <a16:creationId xmlns:a16="http://schemas.microsoft.com/office/drawing/2014/main" id="{0C38529F-E083-4B2C-A9C6-38579299C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30E6AD1-4EB4-41D8-8453-E15A4FA9E8EA}"/>
              </a:ext>
            </a:extLst>
          </p:cNvPr>
          <p:cNvGrpSpPr/>
          <p:nvPr/>
        </p:nvGrpSpPr>
        <p:grpSpPr>
          <a:xfrm>
            <a:off x="5057058" y="4434319"/>
            <a:ext cx="1986680" cy="1323614"/>
            <a:chOff x="5057058" y="4434319"/>
            <a:chExt cx="1986680" cy="1323614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F4853723-DEC6-4308-9BB1-E302A5D0935F}"/>
                </a:ext>
              </a:extLst>
            </p:cNvPr>
            <p:cNvGrpSpPr/>
            <p:nvPr/>
          </p:nvGrpSpPr>
          <p:grpSpPr>
            <a:xfrm>
              <a:off x="5057058" y="4434319"/>
              <a:ext cx="1986680" cy="1323544"/>
              <a:chOff x="7760494" y="2276475"/>
              <a:chExt cx="1586707" cy="1057277"/>
            </a:xfrm>
          </p:grpSpPr>
          <p:sp>
            <p:nvSpPr>
              <p:cNvPr id="46" name="Rectangle 173">
                <a:extLst>
                  <a:ext uri="{FF2B5EF4-FFF2-40B4-BE49-F238E27FC236}">
                    <a16:creationId xmlns:a16="http://schemas.microsoft.com/office/drawing/2014/main" id="{BD360917-2EC3-4D48-8982-695366A57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62876" y="2278064"/>
                <a:ext cx="1584325" cy="1055688"/>
              </a:xfrm>
              <a:prstGeom prst="rect">
                <a:avLst/>
              </a:prstGeom>
              <a:solidFill>
                <a:srgbClr val="0000FF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735AC987-C5C8-4DD1-8780-CFFDF3EFF9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60494" y="2276475"/>
                <a:ext cx="1584706" cy="1057275"/>
              </a:xfrm>
              <a:custGeom>
                <a:avLst/>
                <a:gdLst>
                  <a:gd name="connsiteX0" fmla="*/ 475456 w 1581150"/>
                  <a:gd name="connsiteY0" fmla="*/ 0 h 1052513"/>
                  <a:gd name="connsiteX1" fmla="*/ 778668 w 1581150"/>
                  <a:gd name="connsiteY1" fmla="*/ 0 h 1052513"/>
                  <a:gd name="connsiteX2" fmla="*/ 778668 w 1581150"/>
                  <a:gd name="connsiteY2" fmla="*/ 392907 h 1052513"/>
                  <a:gd name="connsiteX3" fmla="*/ 1581150 w 1581150"/>
                  <a:gd name="connsiteY3" fmla="*/ 392907 h 1052513"/>
                  <a:gd name="connsiteX4" fmla="*/ 1581150 w 1581150"/>
                  <a:gd name="connsiteY4" fmla="*/ 696120 h 1052513"/>
                  <a:gd name="connsiteX5" fmla="*/ 778668 w 1581150"/>
                  <a:gd name="connsiteY5" fmla="*/ 696120 h 1052513"/>
                  <a:gd name="connsiteX6" fmla="*/ 778668 w 1581150"/>
                  <a:gd name="connsiteY6" fmla="*/ 1052513 h 1052513"/>
                  <a:gd name="connsiteX7" fmla="*/ 475456 w 1581150"/>
                  <a:gd name="connsiteY7" fmla="*/ 1052513 h 1052513"/>
                  <a:gd name="connsiteX8" fmla="*/ 475456 w 1581150"/>
                  <a:gd name="connsiteY8" fmla="*/ 696120 h 1052513"/>
                  <a:gd name="connsiteX9" fmla="*/ 0 w 1581150"/>
                  <a:gd name="connsiteY9" fmla="*/ 696120 h 1052513"/>
                  <a:gd name="connsiteX10" fmla="*/ 0 w 1581150"/>
                  <a:gd name="connsiteY10" fmla="*/ 392907 h 1052513"/>
                  <a:gd name="connsiteX11" fmla="*/ 475456 w 1581150"/>
                  <a:gd name="connsiteY11" fmla="*/ 392907 h 1052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81150" h="1052513">
                    <a:moveTo>
                      <a:pt x="475456" y="0"/>
                    </a:moveTo>
                    <a:lnTo>
                      <a:pt x="778668" y="0"/>
                    </a:lnTo>
                    <a:lnTo>
                      <a:pt x="778668" y="392907"/>
                    </a:lnTo>
                    <a:lnTo>
                      <a:pt x="1581150" y="392907"/>
                    </a:lnTo>
                    <a:lnTo>
                      <a:pt x="1581150" y="696120"/>
                    </a:lnTo>
                    <a:lnTo>
                      <a:pt x="778668" y="696120"/>
                    </a:lnTo>
                    <a:lnTo>
                      <a:pt x="778668" y="1052513"/>
                    </a:lnTo>
                    <a:lnTo>
                      <a:pt x="475456" y="1052513"/>
                    </a:lnTo>
                    <a:lnTo>
                      <a:pt x="475456" y="696120"/>
                    </a:lnTo>
                    <a:lnTo>
                      <a:pt x="0" y="696120"/>
                    </a:lnTo>
                    <a:lnTo>
                      <a:pt x="0" y="392907"/>
                    </a:lnTo>
                    <a:lnTo>
                      <a:pt x="475456" y="392907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9167" name="Rectangle 15">
              <a:extLst>
                <a:ext uri="{FF2B5EF4-FFF2-40B4-BE49-F238E27FC236}">
                  <a16:creationId xmlns:a16="http://schemas.microsoft.com/office/drawing/2014/main" id="{10B06C4F-C850-4B5D-902A-2E4265843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4438304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21ADAA0-76EB-4B04-AD44-694BBB15F65A}"/>
              </a:ext>
            </a:extLst>
          </p:cNvPr>
          <p:cNvGrpSpPr/>
          <p:nvPr/>
        </p:nvGrpSpPr>
        <p:grpSpPr>
          <a:xfrm>
            <a:off x="3144413" y="4437257"/>
            <a:ext cx="1313008" cy="1320675"/>
            <a:chOff x="3144413" y="4437257"/>
            <a:chExt cx="1313008" cy="1320675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1E606D3B-00AC-47A5-B151-7869C5BD8AE8}"/>
                </a:ext>
              </a:extLst>
            </p:cNvPr>
            <p:cNvGrpSpPr/>
            <p:nvPr/>
          </p:nvGrpSpPr>
          <p:grpSpPr>
            <a:xfrm>
              <a:off x="3144413" y="4437257"/>
              <a:ext cx="1313008" cy="1320603"/>
              <a:chOff x="1496616" y="2652026"/>
              <a:chExt cx="1313008" cy="1320603"/>
            </a:xfrm>
          </p:grpSpPr>
          <p:sp>
            <p:nvSpPr>
              <p:cNvPr id="53" name="Rectangle 192">
                <a:extLst>
                  <a:ext uri="{FF2B5EF4-FFF2-40B4-BE49-F238E27FC236}">
                    <a16:creationId xmlns:a16="http://schemas.microsoft.com/office/drawing/2014/main" id="{FFBD9C4E-750B-4C4E-A253-BE34BDE154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6616" y="2652026"/>
                <a:ext cx="1313008" cy="132060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4B80950D-9C49-4AD0-A4D4-0AB90712A520}"/>
                  </a:ext>
                </a:extLst>
              </p:cNvPr>
              <p:cNvSpPr/>
              <p:nvPr/>
            </p:nvSpPr>
            <p:spPr bwMode="auto">
              <a:xfrm>
                <a:off x="1750099" y="2909305"/>
                <a:ext cx="806042" cy="806042"/>
              </a:xfrm>
              <a:custGeom>
                <a:avLst/>
                <a:gdLst>
                  <a:gd name="connsiteX0" fmla="*/ 293088 w 806042"/>
                  <a:gd name="connsiteY0" fmla="*/ 0 h 806042"/>
                  <a:gd name="connsiteX1" fmla="*/ 512954 w 806042"/>
                  <a:gd name="connsiteY1" fmla="*/ 0 h 806042"/>
                  <a:gd name="connsiteX2" fmla="*/ 512954 w 806042"/>
                  <a:gd name="connsiteY2" fmla="*/ 293088 h 806042"/>
                  <a:gd name="connsiteX3" fmla="*/ 806042 w 806042"/>
                  <a:gd name="connsiteY3" fmla="*/ 293088 h 806042"/>
                  <a:gd name="connsiteX4" fmla="*/ 806042 w 806042"/>
                  <a:gd name="connsiteY4" fmla="*/ 512954 h 806042"/>
                  <a:gd name="connsiteX5" fmla="*/ 512954 w 806042"/>
                  <a:gd name="connsiteY5" fmla="*/ 512954 h 806042"/>
                  <a:gd name="connsiteX6" fmla="*/ 512954 w 806042"/>
                  <a:gd name="connsiteY6" fmla="*/ 806042 h 806042"/>
                  <a:gd name="connsiteX7" fmla="*/ 293088 w 806042"/>
                  <a:gd name="connsiteY7" fmla="*/ 806042 h 806042"/>
                  <a:gd name="connsiteX8" fmla="*/ 293088 w 806042"/>
                  <a:gd name="connsiteY8" fmla="*/ 512954 h 806042"/>
                  <a:gd name="connsiteX9" fmla="*/ 0 w 806042"/>
                  <a:gd name="connsiteY9" fmla="*/ 512954 h 806042"/>
                  <a:gd name="connsiteX10" fmla="*/ 0 w 806042"/>
                  <a:gd name="connsiteY10" fmla="*/ 293088 h 806042"/>
                  <a:gd name="connsiteX11" fmla="*/ 293088 w 806042"/>
                  <a:gd name="connsiteY11" fmla="*/ 293088 h 80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06042" h="806042">
                    <a:moveTo>
                      <a:pt x="293088" y="0"/>
                    </a:moveTo>
                    <a:lnTo>
                      <a:pt x="512954" y="0"/>
                    </a:lnTo>
                    <a:lnTo>
                      <a:pt x="512954" y="293088"/>
                    </a:lnTo>
                    <a:lnTo>
                      <a:pt x="806042" y="293088"/>
                    </a:lnTo>
                    <a:lnTo>
                      <a:pt x="806042" y="512954"/>
                    </a:lnTo>
                    <a:lnTo>
                      <a:pt x="512954" y="512954"/>
                    </a:lnTo>
                    <a:lnTo>
                      <a:pt x="512954" y="806042"/>
                    </a:lnTo>
                    <a:lnTo>
                      <a:pt x="293088" y="806042"/>
                    </a:lnTo>
                    <a:lnTo>
                      <a:pt x="293088" y="512954"/>
                    </a:lnTo>
                    <a:lnTo>
                      <a:pt x="0" y="512954"/>
                    </a:lnTo>
                    <a:lnTo>
                      <a:pt x="0" y="293088"/>
                    </a:lnTo>
                    <a:lnTo>
                      <a:pt x="293088" y="29308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423" name="Rectangle 271">
              <a:extLst>
                <a:ext uri="{FF2B5EF4-FFF2-40B4-BE49-F238E27FC236}">
                  <a16:creationId xmlns:a16="http://schemas.microsoft.com/office/drawing/2014/main" id="{4D343372-9832-41CD-9B38-FFB128592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7309" y="4438304"/>
              <a:ext cx="1307216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C8FFFD1-E4D7-494B-8889-5C934B1FF253}"/>
              </a:ext>
            </a:extLst>
          </p:cNvPr>
          <p:cNvSpPr txBox="1"/>
          <p:nvPr/>
        </p:nvSpPr>
        <p:spPr>
          <a:xfrm>
            <a:off x="128588" y="466584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+mj-ea"/>
                <a:ea typeface="+mj-ea"/>
              </a:rPr>
              <a:t>※</a:t>
            </a:r>
            <a:r>
              <a:rPr kumimoji="1" lang="ja-JP" altLang="en-US" sz="1100" b="1" dirty="0">
                <a:latin typeface="+mj-ea"/>
                <a:ea typeface="+mj-ea"/>
              </a:rPr>
              <a:t>五十音順</a:t>
            </a:r>
          </a:p>
        </p:txBody>
      </p:sp>
      <p:sp>
        <p:nvSpPr>
          <p:cNvPr id="28" name="Text Box 29">
            <a:extLst>
              <a:ext uri="{FF2B5EF4-FFF2-40B4-BE49-F238E27FC236}">
                <a16:creationId xmlns:a16="http://schemas.microsoft.com/office/drawing/2014/main" id="{919A6E42-F463-403F-83E0-91D115337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ジョージア</a:t>
            </a:r>
          </a:p>
        </p:txBody>
      </p:sp>
      <p:sp>
        <p:nvSpPr>
          <p:cNvPr id="29" name="Text Box 30">
            <a:extLst>
              <a:ext uri="{FF2B5EF4-FFF2-40B4-BE49-F238E27FC236}">
                <a16:creationId xmlns:a16="http://schemas.microsoft.com/office/drawing/2014/main" id="{434A3E3C-02A0-4CE4-8694-F3E2D4B310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スイス</a:t>
            </a:r>
          </a:p>
        </p:txBody>
      </p:sp>
      <p:sp>
        <p:nvSpPr>
          <p:cNvPr id="30" name="Text Box 31">
            <a:extLst>
              <a:ext uri="{FF2B5EF4-FFF2-40B4-BE49-F238E27FC236}">
                <a16:creationId xmlns:a16="http://schemas.microsoft.com/office/drawing/2014/main" id="{16308C98-659A-4618-BFA3-D3041DFDE0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スウェーデン</a:t>
            </a:r>
          </a:p>
        </p:txBody>
      </p:sp>
      <p:sp>
        <p:nvSpPr>
          <p:cNvPr id="32" name="Text Box 32">
            <a:extLst>
              <a:ext uri="{FF2B5EF4-FFF2-40B4-BE49-F238E27FC236}">
                <a16:creationId xmlns:a16="http://schemas.microsoft.com/office/drawing/2014/main" id="{1917E854-C667-4D17-AD0B-F43A5060F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スペイン</a:t>
            </a:r>
          </a:p>
        </p:txBody>
      </p:sp>
    </p:spTree>
    <p:extLst>
      <p:ext uri="{BB962C8B-B14F-4D97-AF65-F5344CB8AC3E}">
        <p14:creationId xmlns:p14="http://schemas.microsoft.com/office/powerpoint/2010/main" val="2862393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689D946-A5E1-4010-90C4-A45E52BA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noFill/>
          <a:ln/>
        </p:spPr>
        <p:txBody>
          <a:bodyPr/>
          <a:lstStyle/>
          <a:p>
            <a:r>
              <a:rPr lang="ja-JP" altLang="en-US" dirty="0"/>
              <a:t>ヨーロッパの国々の国旗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C9734CF-E0EB-4A44-8EC2-55BD686411A3}"/>
              </a:ext>
            </a:extLst>
          </p:cNvPr>
          <p:cNvGrpSpPr/>
          <p:nvPr/>
        </p:nvGrpSpPr>
        <p:grpSpPr>
          <a:xfrm>
            <a:off x="560387" y="836613"/>
            <a:ext cx="1984494" cy="1320647"/>
            <a:chOff x="560387" y="836613"/>
            <a:chExt cx="1984494" cy="1320647"/>
          </a:xfrm>
        </p:grpSpPr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19EB87E1-149C-415D-99AE-3A6FB3C6ADF1}"/>
                </a:ext>
              </a:extLst>
            </p:cNvPr>
            <p:cNvGrpSpPr/>
            <p:nvPr/>
          </p:nvGrpSpPr>
          <p:grpSpPr>
            <a:xfrm>
              <a:off x="561852" y="838047"/>
              <a:ext cx="1983029" cy="1319213"/>
              <a:chOff x="1757241" y="1772816"/>
              <a:chExt cx="1983029" cy="1319213"/>
            </a:xfrm>
          </p:grpSpPr>
          <p:grpSp>
            <p:nvGrpSpPr>
              <p:cNvPr id="70" name="Group 92">
                <a:extLst>
                  <a:ext uri="{FF2B5EF4-FFF2-40B4-BE49-F238E27FC236}">
                    <a16:creationId xmlns:a16="http://schemas.microsoft.com/office/drawing/2014/main" id="{23214873-8C8A-418E-9A13-E45028D749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57241" y="1772816"/>
                <a:ext cx="1983029" cy="1319213"/>
                <a:chOff x="353" y="2341"/>
                <a:chExt cx="182" cy="545"/>
              </a:xfrm>
            </p:grpSpPr>
            <p:sp>
              <p:nvSpPr>
                <p:cNvPr id="76" name="Rectangle 93">
                  <a:extLst>
                    <a:ext uri="{FF2B5EF4-FFF2-40B4-BE49-F238E27FC236}">
                      <a16:creationId xmlns:a16="http://schemas.microsoft.com/office/drawing/2014/main" id="{8EF0F70E-C7C3-4D95-9DF0-D6D6D09A77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" name="Rectangle 94">
                  <a:extLst>
                    <a:ext uri="{FF2B5EF4-FFF2-40B4-BE49-F238E27FC236}">
                      <a16:creationId xmlns:a16="http://schemas.microsoft.com/office/drawing/2014/main" id="{BCBD9E4D-E0C1-43FB-862F-D965E0E591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Rectangle 95">
                  <a:extLst>
                    <a:ext uri="{FF2B5EF4-FFF2-40B4-BE49-F238E27FC236}">
                      <a16:creationId xmlns:a16="http://schemas.microsoft.com/office/drawing/2014/main" id="{F5CEB689-874D-45F9-9542-8CE1EE8941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39D56833-B900-4620-B048-3519271C3536}"/>
                  </a:ext>
                </a:extLst>
              </p:cNvPr>
              <p:cNvGrpSpPr/>
              <p:nvPr/>
            </p:nvGrpSpPr>
            <p:grpSpPr>
              <a:xfrm>
                <a:off x="2167497" y="2068749"/>
                <a:ext cx="582872" cy="723098"/>
                <a:chOff x="5707021" y="2824167"/>
                <a:chExt cx="1582799" cy="1963585"/>
              </a:xfrm>
            </p:grpSpPr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6D5EA184-73FC-4730-93A4-0F163EF07742}"/>
                    </a:ext>
                  </a:extLst>
                </p:cNvPr>
                <p:cNvSpPr/>
                <p:nvPr/>
              </p:nvSpPr>
              <p:spPr bwMode="auto">
                <a:xfrm rot="5400000">
                  <a:off x="5516628" y="3014560"/>
                  <a:ext cx="1963585" cy="1582799"/>
                </a:xfrm>
                <a:custGeom>
                  <a:avLst/>
                  <a:gdLst>
                    <a:gd name="connsiteX0" fmla="*/ 0 w 1963588"/>
                    <a:gd name="connsiteY0" fmla="*/ 1658999 h 1658999"/>
                    <a:gd name="connsiteX1" fmla="*/ 0 w 1963588"/>
                    <a:gd name="connsiteY1" fmla="*/ 0 h 1658999"/>
                    <a:gd name="connsiteX2" fmla="*/ 815021 w 1963588"/>
                    <a:gd name="connsiteY2" fmla="*/ 0 h 1658999"/>
                    <a:gd name="connsiteX3" fmla="*/ 1914051 w 1963588"/>
                    <a:gd name="connsiteY3" fmla="*/ 727924 h 1658999"/>
                    <a:gd name="connsiteX4" fmla="*/ 1963588 w 1963588"/>
                    <a:gd name="connsiteY4" fmla="*/ 829500 h 1658999"/>
                    <a:gd name="connsiteX5" fmla="*/ 1914051 w 1963588"/>
                    <a:gd name="connsiteY5" fmla="*/ 931075 h 1658999"/>
                    <a:gd name="connsiteX6" fmla="*/ 815021 w 1963588"/>
                    <a:gd name="connsiteY6" fmla="*/ 1658999 h 1658999"/>
                    <a:gd name="connsiteX0" fmla="*/ 4765 w 1963588"/>
                    <a:gd name="connsiteY0" fmla="*/ 1580418 h 1658999"/>
                    <a:gd name="connsiteX1" fmla="*/ 0 w 1963588"/>
                    <a:gd name="connsiteY1" fmla="*/ 0 h 1658999"/>
                    <a:gd name="connsiteX2" fmla="*/ 815021 w 1963588"/>
                    <a:gd name="connsiteY2" fmla="*/ 0 h 1658999"/>
                    <a:gd name="connsiteX3" fmla="*/ 1914051 w 1963588"/>
                    <a:gd name="connsiteY3" fmla="*/ 727924 h 1658999"/>
                    <a:gd name="connsiteX4" fmla="*/ 1963588 w 1963588"/>
                    <a:gd name="connsiteY4" fmla="*/ 829500 h 1658999"/>
                    <a:gd name="connsiteX5" fmla="*/ 1914051 w 1963588"/>
                    <a:gd name="connsiteY5" fmla="*/ 931075 h 1658999"/>
                    <a:gd name="connsiteX6" fmla="*/ 815021 w 1963588"/>
                    <a:gd name="connsiteY6" fmla="*/ 1658999 h 1658999"/>
                    <a:gd name="connsiteX7" fmla="*/ 4765 w 1963588"/>
                    <a:gd name="connsiteY7" fmla="*/ 1580418 h 1658999"/>
                    <a:gd name="connsiteX0" fmla="*/ 4762 w 1963585"/>
                    <a:gd name="connsiteY0" fmla="*/ 1580418 h 1658999"/>
                    <a:gd name="connsiteX1" fmla="*/ 0 w 1963585"/>
                    <a:gd name="connsiteY1" fmla="*/ 78582 h 1658999"/>
                    <a:gd name="connsiteX2" fmla="*/ 815018 w 1963585"/>
                    <a:gd name="connsiteY2" fmla="*/ 0 h 1658999"/>
                    <a:gd name="connsiteX3" fmla="*/ 1914048 w 1963585"/>
                    <a:gd name="connsiteY3" fmla="*/ 727924 h 1658999"/>
                    <a:gd name="connsiteX4" fmla="*/ 1963585 w 1963585"/>
                    <a:gd name="connsiteY4" fmla="*/ 829500 h 1658999"/>
                    <a:gd name="connsiteX5" fmla="*/ 1914048 w 1963585"/>
                    <a:gd name="connsiteY5" fmla="*/ 931075 h 1658999"/>
                    <a:gd name="connsiteX6" fmla="*/ 815018 w 1963585"/>
                    <a:gd name="connsiteY6" fmla="*/ 1658999 h 1658999"/>
                    <a:gd name="connsiteX7" fmla="*/ 4762 w 1963585"/>
                    <a:gd name="connsiteY7" fmla="*/ 1580418 h 1658999"/>
                    <a:gd name="connsiteX0" fmla="*/ 4762 w 1963585"/>
                    <a:gd name="connsiteY0" fmla="*/ 1580418 h 1658999"/>
                    <a:gd name="connsiteX1" fmla="*/ 0 w 1963585"/>
                    <a:gd name="connsiteY1" fmla="*/ 78582 h 1658999"/>
                    <a:gd name="connsiteX2" fmla="*/ 815018 w 1963585"/>
                    <a:gd name="connsiteY2" fmla="*/ 0 h 1658999"/>
                    <a:gd name="connsiteX3" fmla="*/ 1914048 w 1963585"/>
                    <a:gd name="connsiteY3" fmla="*/ 727924 h 1658999"/>
                    <a:gd name="connsiteX4" fmla="*/ 1963585 w 1963585"/>
                    <a:gd name="connsiteY4" fmla="*/ 829500 h 1658999"/>
                    <a:gd name="connsiteX5" fmla="*/ 1914048 w 1963585"/>
                    <a:gd name="connsiteY5" fmla="*/ 931075 h 1658999"/>
                    <a:gd name="connsiteX6" fmla="*/ 815018 w 1963585"/>
                    <a:gd name="connsiteY6" fmla="*/ 1658999 h 1658999"/>
                    <a:gd name="connsiteX7" fmla="*/ 4762 w 1963585"/>
                    <a:gd name="connsiteY7" fmla="*/ 1580418 h 1658999"/>
                    <a:gd name="connsiteX0" fmla="*/ 4762 w 1963585"/>
                    <a:gd name="connsiteY0" fmla="*/ 1580418 h 1623280"/>
                    <a:gd name="connsiteX1" fmla="*/ 0 w 1963585"/>
                    <a:gd name="connsiteY1" fmla="*/ 78582 h 1623280"/>
                    <a:gd name="connsiteX2" fmla="*/ 815018 w 1963585"/>
                    <a:gd name="connsiteY2" fmla="*/ 0 h 1623280"/>
                    <a:gd name="connsiteX3" fmla="*/ 1914048 w 1963585"/>
                    <a:gd name="connsiteY3" fmla="*/ 727924 h 1623280"/>
                    <a:gd name="connsiteX4" fmla="*/ 1963585 w 1963585"/>
                    <a:gd name="connsiteY4" fmla="*/ 829500 h 1623280"/>
                    <a:gd name="connsiteX5" fmla="*/ 1914048 w 1963585"/>
                    <a:gd name="connsiteY5" fmla="*/ 931075 h 1623280"/>
                    <a:gd name="connsiteX6" fmla="*/ 857880 w 1963585"/>
                    <a:gd name="connsiteY6" fmla="*/ 1623280 h 1623280"/>
                    <a:gd name="connsiteX7" fmla="*/ 4762 w 1963585"/>
                    <a:gd name="connsiteY7" fmla="*/ 1580418 h 1623280"/>
                    <a:gd name="connsiteX0" fmla="*/ 4762 w 1963585"/>
                    <a:gd name="connsiteY0" fmla="*/ 1539937 h 1582799"/>
                    <a:gd name="connsiteX1" fmla="*/ 0 w 1963585"/>
                    <a:gd name="connsiteY1" fmla="*/ 38101 h 1582799"/>
                    <a:gd name="connsiteX2" fmla="*/ 860265 w 1963585"/>
                    <a:gd name="connsiteY2" fmla="*/ 0 h 1582799"/>
                    <a:gd name="connsiteX3" fmla="*/ 1914048 w 1963585"/>
                    <a:gd name="connsiteY3" fmla="*/ 687443 h 1582799"/>
                    <a:gd name="connsiteX4" fmla="*/ 1963585 w 1963585"/>
                    <a:gd name="connsiteY4" fmla="*/ 789019 h 1582799"/>
                    <a:gd name="connsiteX5" fmla="*/ 1914048 w 1963585"/>
                    <a:gd name="connsiteY5" fmla="*/ 890594 h 1582799"/>
                    <a:gd name="connsiteX6" fmla="*/ 857880 w 1963585"/>
                    <a:gd name="connsiteY6" fmla="*/ 1582799 h 1582799"/>
                    <a:gd name="connsiteX7" fmla="*/ 4762 w 1963585"/>
                    <a:gd name="connsiteY7" fmla="*/ 1539937 h 1582799"/>
                    <a:gd name="connsiteX0" fmla="*/ 4762 w 1963585"/>
                    <a:gd name="connsiteY0" fmla="*/ 1539937 h 1582799"/>
                    <a:gd name="connsiteX1" fmla="*/ 0 w 1963585"/>
                    <a:gd name="connsiteY1" fmla="*/ 38101 h 1582799"/>
                    <a:gd name="connsiteX2" fmla="*/ 860265 w 1963585"/>
                    <a:gd name="connsiteY2" fmla="*/ 0 h 1582799"/>
                    <a:gd name="connsiteX3" fmla="*/ 1914048 w 1963585"/>
                    <a:gd name="connsiteY3" fmla="*/ 687443 h 1582799"/>
                    <a:gd name="connsiteX4" fmla="*/ 1963585 w 1963585"/>
                    <a:gd name="connsiteY4" fmla="*/ 789019 h 1582799"/>
                    <a:gd name="connsiteX5" fmla="*/ 1914048 w 1963585"/>
                    <a:gd name="connsiteY5" fmla="*/ 890594 h 1582799"/>
                    <a:gd name="connsiteX6" fmla="*/ 857880 w 1963585"/>
                    <a:gd name="connsiteY6" fmla="*/ 1582799 h 1582799"/>
                    <a:gd name="connsiteX7" fmla="*/ 4762 w 1963585"/>
                    <a:gd name="connsiteY7" fmla="*/ 1539937 h 15827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63585" h="1582799">
                      <a:moveTo>
                        <a:pt x="4762" y="1539937"/>
                      </a:moveTo>
                      <a:cubicBezTo>
                        <a:pt x="3174" y="1013131"/>
                        <a:pt x="1588" y="564907"/>
                        <a:pt x="0" y="38101"/>
                      </a:cubicBezTo>
                      <a:cubicBezTo>
                        <a:pt x="286755" y="25401"/>
                        <a:pt x="573510" y="5557"/>
                        <a:pt x="860265" y="0"/>
                      </a:cubicBezTo>
                      <a:cubicBezTo>
                        <a:pt x="1317759" y="0"/>
                        <a:pt x="1675867" y="248266"/>
                        <a:pt x="1914048" y="687443"/>
                      </a:cubicBezTo>
                      <a:lnTo>
                        <a:pt x="1963585" y="789019"/>
                      </a:lnTo>
                      <a:lnTo>
                        <a:pt x="1914048" y="890594"/>
                      </a:lnTo>
                      <a:cubicBezTo>
                        <a:pt x="1675867" y="1329771"/>
                        <a:pt x="1315374" y="1582799"/>
                        <a:pt x="857880" y="1582799"/>
                      </a:cubicBezTo>
                      <a:cubicBezTo>
                        <a:pt x="586206" y="1582799"/>
                        <a:pt x="154992" y="1556606"/>
                        <a:pt x="4762" y="153993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051133F6-1A08-4ACB-A3F6-A42B53E9C778}"/>
                    </a:ext>
                  </a:extLst>
                </p:cNvPr>
                <p:cNvSpPr/>
                <p:nvPr/>
              </p:nvSpPr>
              <p:spPr bwMode="auto">
                <a:xfrm rot="5400000">
                  <a:off x="5593546" y="3062277"/>
                  <a:ext cx="1809748" cy="1462110"/>
                </a:xfrm>
                <a:custGeom>
                  <a:avLst/>
                  <a:gdLst>
                    <a:gd name="connsiteX0" fmla="*/ 0 w 1963588"/>
                    <a:gd name="connsiteY0" fmla="*/ 1658999 h 1658999"/>
                    <a:gd name="connsiteX1" fmla="*/ 0 w 1963588"/>
                    <a:gd name="connsiteY1" fmla="*/ 0 h 1658999"/>
                    <a:gd name="connsiteX2" fmla="*/ 815021 w 1963588"/>
                    <a:gd name="connsiteY2" fmla="*/ 0 h 1658999"/>
                    <a:gd name="connsiteX3" fmla="*/ 1914051 w 1963588"/>
                    <a:gd name="connsiteY3" fmla="*/ 727924 h 1658999"/>
                    <a:gd name="connsiteX4" fmla="*/ 1963588 w 1963588"/>
                    <a:gd name="connsiteY4" fmla="*/ 829500 h 1658999"/>
                    <a:gd name="connsiteX5" fmla="*/ 1914051 w 1963588"/>
                    <a:gd name="connsiteY5" fmla="*/ 931075 h 1658999"/>
                    <a:gd name="connsiteX6" fmla="*/ 815021 w 1963588"/>
                    <a:gd name="connsiteY6" fmla="*/ 1658999 h 1658999"/>
                    <a:gd name="connsiteX0" fmla="*/ 4765 w 1963588"/>
                    <a:gd name="connsiteY0" fmla="*/ 1580418 h 1658999"/>
                    <a:gd name="connsiteX1" fmla="*/ 0 w 1963588"/>
                    <a:gd name="connsiteY1" fmla="*/ 0 h 1658999"/>
                    <a:gd name="connsiteX2" fmla="*/ 815021 w 1963588"/>
                    <a:gd name="connsiteY2" fmla="*/ 0 h 1658999"/>
                    <a:gd name="connsiteX3" fmla="*/ 1914051 w 1963588"/>
                    <a:gd name="connsiteY3" fmla="*/ 727924 h 1658999"/>
                    <a:gd name="connsiteX4" fmla="*/ 1963588 w 1963588"/>
                    <a:gd name="connsiteY4" fmla="*/ 829500 h 1658999"/>
                    <a:gd name="connsiteX5" fmla="*/ 1914051 w 1963588"/>
                    <a:gd name="connsiteY5" fmla="*/ 931075 h 1658999"/>
                    <a:gd name="connsiteX6" fmla="*/ 815021 w 1963588"/>
                    <a:gd name="connsiteY6" fmla="*/ 1658999 h 1658999"/>
                    <a:gd name="connsiteX7" fmla="*/ 4765 w 1963588"/>
                    <a:gd name="connsiteY7" fmla="*/ 1580418 h 1658999"/>
                    <a:gd name="connsiteX0" fmla="*/ 4762 w 1963585"/>
                    <a:gd name="connsiteY0" fmla="*/ 1580418 h 1658999"/>
                    <a:gd name="connsiteX1" fmla="*/ 0 w 1963585"/>
                    <a:gd name="connsiteY1" fmla="*/ 78582 h 1658999"/>
                    <a:gd name="connsiteX2" fmla="*/ 815018 w 1963585"/>
                    <a:gd name="connsiteY2" fmla="*/ 0 h 1658999"/>
                    <a:gd name="connsiteX3" fmla="*/ 1914048 w 1963585"/>
                    <a:gd name="connsiteY3" fmla="*/ 727924 h 1658999"/>
                    <a:gd name="connsiteX4" fmla="*/ 1963585 w 1963585"/>
                    <a:gd name="connsiteY4" fmla="*/ 829500 h 1658999"/>
                    <a:gd name="connsiteX5" fmla="*/ 1914048 w 1963585"/>
                    <a:gd name="connsiteY5" fmla="*/ 931075 h 1658999"/>
                    <a:gd name="connsiteX6" fmla="*/ 815018 w 1963585"/>
                    <a:gd name="connsiteY6" fmla="*/ 1658999 h 1658999"/>
                    <a:gd name="connsiteX7" fmla="*/ 4762 w 1963585"/>
                    <a:gd name="connsiteY7" fmla="*/ 1580418 h 1658999"/>
                    <a:gd name="connsiteX0" fmla="*/ 4762 w 1963585"/>
                    <a:gd name="connsiteY0" fmla="*/ 1580418 h 1658999"/>
                    <a:gd name="connsiteX1" fmla="*/ 0 w 1963585"/>
                    <a:gd name="connsiteY1" fmla="*/ 78582 h 1658999"/>
                    <a:gd name="connsiteX2" fmla="*/ 815018 w 1963585"/>
                    <a:gd name="connsiteY2" fmla="*/ 0 h 1658999"/>
                    <a:gd name="connsiteX3" fmla="*/ 1914048 w 1963585"/>
                    <a:gd name="connsiteY3" fmla="*/ 727924 h 1658999"/>
                    <a:gd name="connsiteX4" fmla="*/ 1963585 w 1963585"/>
                    <a:gd name="connsiteY4" fmla="*/ 829500 h 1658999"/>
                    <a:gd name="connsiteX5" fmla="*/ 1914048 w 1963585"/>
                    <a:gd name="connsiteY5" fmla="*/ 931075 h 1658999"/>
                    <a:gd name="connsiteX6" fmla="*/ 815018 w 1963585"/>
                    <a:gd name="connsiteY6" fmla="*/ 1658999 h 1658999"/>
                    <a:gd name="connsiteX7" fmla="*/ 4762 w 1963585"/>
                    <a:gd name="connsiteY7" fmla="*/ 1580418 h 1658999"/>
                    <a:gd name="connsiteX0" fmla="*/ 4762 w 1963585"/>
                    <a:gd name="connsiteY0" fmla="*/ 1580418 h 1623280"/>
                    <a:gd name="connsiteX1" fmla="*/ 0 w 1963585"/>
                    <a:gd name="connsiteY1" fmla="*/ 78582 h 1623280"/>
                    <a:gd name="connsiteX2" fmla="*/ 815018 w 1963585"/>
                    <a:gd name="connsiteY2" fmla="*/ 0 h 1623280"/>
                    <a:gd name="connsiteX3" fmla="*/ 1914048 w 1963585"/>
                    <a:gd name="connsiteY3" fmla="*/ 727924 h 1623280"/>
                    <a:gd name="connsiteX4" fmla="*/ 1963585 w 1963585"/>
                    <a:gd name="connsiteY4" fmla="*/ 829500 h 1623280"/>
                    <a:gd name="connsiteX5" fmla="*/ 1914048 w 1963585"/>
                    <a:gd name="connsiteY5" fmla="*/ 931075 h 1623280"/>
                    <a:gd name="connsiteX6" fmla="*/ 857880 w 1963585"/>
                    <a:gd name="connsiteY6" fmla="*/ 1623280 h 1623280"/>
                    <a:gd name="connsiteX7" fmla="*/ 4762 w 1963585"/>
                    <a:gd name="connsiteY7" fmla="*/ 1580418 h 1623280"/>
                    <a:gd name="connsiteX0" fmla="*/ 4762 w 1963585"/>
                    <a:gd name="connsiteY0" fmla="*/ 1539937 h 1582799"/>
                    <a:gd name="connsiteX1" fmla="*/ 0 w 1963585"/>
                    <a:gd name="connsiteY1" fmla="*/ 38101 h 1582799"/>
                    <a:gd name="connsiteX2" fmla="*/ 860265 w 1963585"/>
                    <a:gd name="connsiteY2" fmla="*/ 0 h 1582799"/>
                    <a:gd name="connsiteX3" fmla="*/ 1914048 w 1963585"/>
                    <a:gd name="connsiteY3" fmla="*/ 687443 h 1582799"/>
                    <a:gd name="connsiteX4" fmla="*/ 1963585 w 1963585"/>
                    <a:gd name="connsiteY4" fmla="*/ 789019 h 1582799"/>
                    <a:gd name="connsiteX5" fmla="*/ 1914048 w 1963585"/>
                    <a:gd name="connsiteY5" fmla="*/ 890594 h 1582799"/>
                    <a:gd name="connsiteX6" fmla="*/ 857880 w 1963585"/>
                    <a:gd name="connsiteY6" fmla="*/ 1582799 h 1582799"/>
                    <a:gd name="connsiteX7" fmla="*/ 4762 w 1963585"/>
                    <a:gd name="connsiteY7" fmla="*/ 1539937 h 1582799"/>
                    <a:gd name="connsiteX0" fmla="*/ 4762 w 1963585"/>
                    <a:gd name="connsiteY0" fmla="*/ 1539937 h 1582799"/>
                    <a:gd name="connsiteX1" fmla="*/ 0 w 1963585"/>
                    <a:gd name="connsiteY1" fmla="*/ 38101 h 1582799"/>
                    <a:gd name="connsiteX2" fmla="*/ 860265 w 1963585"/>
                    <a:gd name="connsiteY2" fmla="*/ 0 h 1582799"/>
                    <a:gd name="connsiteX3" fmla="*/ 1914048 w 1963585"/>
                    <a:gd name="connsiteY3" fmla="*/ 687443 h 1582799"/>
                    <a:gd name="connsiteX4" fmla="*/ 1963585 w 1963585"/>
                    <a:gd name="connsiteY4" fmla="*/ 789019 h 1582799"/>
                    <a:gd name="connsiteX5" fmla="*/ 1914048 w 1963585"/>
                    <a:gd name="connsiteY5" fmla="*/ 890594 h 1582799"/>
                    <a:gd name="connsiteX6" fmla="*/ 857880 w 1963585"/>
                    <a:gd name="connsiteY6" fmla="*/ 1582799 h 1582799"/>
                    <a:gd name="connsiteX7" fmla="*/ 4762 w 1963585"/>
                    <a:gd name="connsiteY7" fmla="*/ 1539937 h 15827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63585" h="1582799">
                      <a:moveTo>
                        <a:pt x="4762" y="1539937"/>
                      </a:moveTo>
                      <a:cubicBezTo>
                        <a:pt x="3174" y="1013131"/>
                        <a:pt x="1588" y="564907"/>
                        <a:pt x="0" y="38101"/>
                      </a:cubicBezTo>
                      <a:cubicBezTo>
                        <a:pt x="286755" y="25401"/>
                        <a:pt x="573510" y="5557"/>
                        <a:pt x="860265" y="0"/>
                      </a:cubicBezTo>
                      <a:cubicBezTo>
                        <a:pt x="1317759" y="0"/>
                        <a:pt x="1675867" y="248266"/>
                        <a:pt x="1914048" y="687443"/>
                      </a:cubicBezTo>
                      <a:lnTo>
                        <a:pt x="1963585" y="789019"/>
                      </a:lnTo>
                      <a:lnTo>
                        <a:pt x="1914048" y="890594"/>
                      </a:lnTo>
                      <a:cubicBezTo>
                        <a:pt x="1675867" y="1329771"/>
                        <a:pt x="1315374" y="1582799"/>
                        <a:pt x="857880" y="1582799"/>
                      </a:cubicBezTo>
                      <a:cubicBezTo>
                        <a:pt x="586206" y="1582799"/>
                        <a:pt x="154992" y="1556606"/>
                        <a:pt x="4762" y="153993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D60F9A5A-C40D-4A18-9E36-3C446A93DEAC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5956499" y="3047429"/>
                  <a:ext cx="1081558" cy="886496"/>
                </a:xfrm>
                <a:custGeom>
                  <a:avLst/>
                  <a:gdLst>
                    <a:gd name="connsiteX0" fmla="*/ 0 w 1081558"/>
                    <a:gd name="connsiteY0" fmla="*/ 340940 h 886496"/>
                    <a:gd name="connsiteX1" fmla="*/ 0 w 1081558"/>
                    <a:gd name="connsiteY1" fmla="*/ 342260 h 886496"/>
                    <a:gd name="connsiteX2" fmla="*/ 7072 w 1081558"/>
                    <a:gd name="connsiteY2" fmla="*/ 377069 h 886496"/>
                    <a:gd name="connsiteX3" fmla="*/ 11335 w 1081558"/>
                    <a:gd name="connsiteY3" fmla="*/ 447141 h 886496"/>
                    <a:gd name="connsiteX4" fmla="*/ 7072 w 1081558"/>
                    <a:gd name="connsiteY4" fmla="*/ 517213 h 886496"/>
                    <a:gd name="connsiteX5" fmla="*/ 1592 w 1081558"/>
                    <a:gd name="connsiteY5" fmla="*/ 544186 h 886496"/>
                    <a:gd name="connsiteX6" fmla="*/ 282698 w 1081558"/>
                    <a:gd name="connsiteY6" fmla="*/ 504206 h 886496"/>
                    <a:gd name="connsiteX7" fmla="*/ 282698 w 1081558"/>
                    <a:gd name="connsiteY7" fmla="*/ 506314 h 886496"/>
                    <a:gd name="connsiteX8" fmla="*/ 289848 w 1081558"/>
                    <a:gd name="connsiteY8" fmla="*/ 506314 h 886496"/>
                    <a:gd name="connsiteX9" fmla="*/ 246275 w 1081558"/>
                    <a:gd name="connsiteY9" fmla="*/ 812682 h 886496"/>
                    <a:gd name="connsiteX10" fmla="*/ 273248 w 1081558"/>
                    <a:gd name="connsiteY10" fmla="*/ 807202 h 886496"/>
                    <a:gd name="connsiteX11" fmla="*/ 343320 w 1081558"/>
                    <a:gd name="connsiteY11" fmla="*/ 802939 h 886496"/>
                    <a:gd name="connsiteX12" fmla="*/ 413392 w 1081558"/>
                    <a:gd name="connsiteY12" fmla="*/ 807202 h 886496"/>
                    <a:gd name="connsiteX13" fmla="*/ 448201 w 1081558"/>
                    <a:gd name="connsiteY13" fmla="*/ 814274 h 886496"/>
                    <a:gd name="connsiteX14" fmla="*/ 449521 w 1081558"/>
                    <a:gd name="connsiteY14" fmla="*/ 814274 h 886496"/>
                    <a:gd name="connsiteX15" fmla="*/ 405721 w 1081558"/>
                    <a:gd name="connsiteY15" fmla="*/ 506314 h 886496"/>
                    <a:gd name="connsiteX16" fmla="*/ 619395 w 1081558"/>
                    <a:gd name="connsiteY16" fmla="*/ 506314 h 886496"/>
                    <a:gd name="connsiteX17" fmla="*/ 577269 w 1081558"/>
                    <a:gd name="connsiteY17" fmla="*/ 884464 h 886496"/>
                    <a:gd name="connsiteX18" fmla="*/ 604242 w 1081558"/>
                    <a:gd name="connsiteY18" fmla="*/ 877468 h 886496"/>
                    <a:gd name="connsiteX19" fmla="*/ 674314 w 1081558"/>
                    <a:gd name="connsiteY19" fmla="*/ 872025 h 886496"/>
                    <a:gd name="connsiteX20" fmla="*/ 744386 w 1081558"/>
                    <a:gd name="connsiteY20" fmla="*/ 877468 h 886496"/>
                    <a:gd name="connsiteX21" fmla="*/ 779195 w 1081558"/>
                    <a:gd name="connsiteY21" fmla="*/ 886496 h 886496"/>
                    <a:gd name="connsiteX22" fmla="*/ 780515 w 1081558"/>
                    <a:gd name="connsiteY22" fmla="*/ 886496 h 886496"/>
                    <a:gd name="connsiteX23" fmla="*/ 738162 w 1081558"/>
                    <a:gd name="connsiteY23" fmla="*/ 506314 h 886496"/>
                    <a:gd name="connsiteX24" fmla="*/ 1081558 w 1081558"/>
                    <a:gd name="connsiteY24" fmla="*/ 506314 h 886496"/>
                    <a:gd name="connsiteX25" fmla="*/ 1081558 w 1081558"/>
                    <a:gd name="connsiteY25" fmla="*/ 380182 h 886496"/>
                    <a:gd name="connsiteX26" fmla="*/ 738162 w 1081558"/>
                    <a:gd name="connsiteY26" fmla="*/ 380182 h 886496"/>
                    <a:gd name="connsiteX27" fmla="*/ 780515 w 1081558"/>
                    <a:gd name="connsiteY27" fmla="*/ 0 h 886496"/>
                    <a:gd name="connsiteX28" fmla="*/ 779195 w 1081558"/>
                    <a:gd name="connsiteY28" fmla="*/ 0 h 886496"/>
                    <a:gd name="connsiteX29" fmla="*/ 744386 w 1081558"/>
                    <a:gd name="connsiteY29" fmla="*/ 9028 h 886496"/>
                    <a:gd name="connsiteX30" fmla="*/ 674314 w 1081558"/>
                    <a:gd name="connsiteY30" fmla="*/ 14471 h 886496"/>
                    <a:gd name="connsiteX31" fmla="*/ 604242 w 1081558"/>
                    <a:gd name="connsiteY31" fmla="*/ 9028 h 886496"/>
                    <a:gd name="connsiteX32" fmla="*/ 577269 w 1081558"/>
                    <a:gd name="connsiteY32" fmla="*/ 2032 h 886496"/>
                    <a:gd name="connsiteX33" fmla="*/ 619395 w 1081558"/>
                    <a:gd name="connsiteY33" fmla="*/ 380182 h 886496"/>
                    <a:gd name="connsiteX34" fmla="*/ 406881 w 1081558"/>
                    <a:gd name="connsiteY34" fmla="*/ 380182 h 886496"/>
                    <a:gd name="connsiteX35" fmla="*/ 449521 w 1081558"/>
                    <a:gd name="connsiteY35" fmla="*/ 80378 h 886496"/>
                    <a:gd name="connsiteX36" fmla="*/ 448201 w 1081558"/>
                    <a:gd name="connsiteY36" fmla="*/ 80378 h 886496"/>
                    <a:gd name="connsiteX37" fmla="*/ 413392 w 1081558"/>
                    <a:gd name="connsiteY37" fmla="*/ 87450 h 886496"/>
                    <a:gd name="connsiteX38" fmla="*/ 343320 w 1081558"/>
                    <a:gd name="connsiteY38" fmla="*/ 91713 h 886496"/>
                    <a:gd name="connsiteX39" fmla="*/ 273248 w 1081558"/>
                    <a:gd name="connsiteY39" fmla="*/ 87450 h 886496"/>
                    <a:gd name="connsiteX40" fmla="*/ 246275 w 1081558"/>
                    <a:gd name="connsiteY40" fmla="*/ 81970 h 886496"/>
                    <a:gd name="connsiteX41" fmla="*/ 288688 w 1081558"/>
                    <a:gd name="connsiteY41" fmla="*/ 380182 h 886496"/>
                    <a:gd name="connsiteX42" fmla="*/ 282698 w 1081558"/>
                    <a:gd name="connsiteY42" fmla="*/ 380182 h 886496"/>
                    <a:gd name="connsiteX43" fmla="*/ 282698 w 1081558"/>
                    <a:gd name="connsiteY43" fmla="*/ 381147 h 886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081558" h="886496">
                      <a:moveTo>
                        <a:pt x="0" y="340940"/>
                      </a:moveTo>
                      <a:lnTo>
                        <a:pt x="0" y="342260"/>
                      </a:lnTo>
                      <a:lnTo>
                        <a:pt x="7072" y="377069"/>
                      </a:lnTo>
                      <a:cubicBezTo>
                        <a:pt x="9817" y="398606"/>
                        <a:pt x="11335" y="422285"/>
                        <a:pt x="11335" y="447141"/>
                      </a:cubicBezTo>
                      <a:cubicBezTo>
                        <a:pt x="11335" y="471996"/>
                        <a:pt x="9817" y="495675"/>
                        <a:pt x="7072" y="517213"/>
                      </a:cubicBezTo>
                      <a:lnTo>
                        <a:pt x="1592" y="544186"/>
                      </a:lnTo>
                      <a:lnTo>
                        <a:pt x="282698" y="504206"/>
                      </a:lnTo>
                      <a:lnTo>
                        <a:pt x="282698" y="506314"/>
                      </a:lnTo>
                      <a:lnTo>
                        <a:pt x="289848" y="506314"/>
                      </a:lnTo>
                      <a:lnTo>
                        <a:pt x="246275" y="812682"/>
                      </a:lnTo>
                      <a:lnTo>
                        <a:pt x="273248" y="807202"/>
                      </a:lnTo>
                      <a:cubicBezTo>
                        <a:pt x="294786" y="804457"/>
                        <a:pt x="318465" y="802939"/>
                        <a:pt x="343320" y="802939"/>
                      </a:cubicBezTo>
                      <a:cubicBezTo>
                        <a:pt x="368176" y="802939"/>
                        <a:pt x="391855" y="804457"/>
                        <a:pt x="413392" y="807202"/>
                      </a:cubicBezTo>
                      <a:lnTo>
                        <a:pt x="448201" y="814274"/>
                      </a:lnTo>
                      <a:lnTo>
                        <a:pt x="449521" y="814274"/>
                      </a:lnTo>
                      <a:lnTo>
                        <a:pt x="405721" y="506314"/>
                      </a:lnTo>
                      <a:lnTo>
                        <a:pt x="619395" y="506314"/>
                      </a:lnTo>
                      <a:lnTo>
                        <a:pt x="577269" y="884464"/>
                      </a:lnTo>
                      <a:lnTo>
                        <a:pt x="604242" y="877468"/>
                      </a:lnTo>
                      <a:cubicBezTo>
                        <a:pt x="625780" y="873963"/>
                        <a:pt x="649459" y="872025"/>
                        <a:pt x="674314" y="872025"/>
                      </a:cubicBezTo>
                      <a:cubicBezTo>
                        <a:pt x="699170" y="872025"/>
                        <a:pt x="722849" y="873963"/>
                        <a:pt x="744386" y="877468"/>
                      </a:cubicBezTo>
                      <a:lnTo>
                        <a:pt x="779195" y="886496"/>
                      </a:lnTo>
                      <a:lnTo>
                        <a:pt x="780515" y="886496"/>
                      </a:lnTo>
                      <a:lnTo>
                        <a:pt x="738162" y="506314"/>
                      </a:lnTo>
                      <a:lnTo>
                        <a:pt x="1081558" y="506314"/>
                      </a:lnTo>
                      <a:lnTo>
                        <a:pt x="1081558" y="380182"/>
                      </a:lnTo>
                      <a:lnTo>
                        <a:pt x="738162" y="380182"/>
                      </a:lnTo>
                      <a:lnTo>
                        <a:pt x="780515" y="0"/>
                      </a:lnTo>
                      <a:lnTo>
                        <a:pt x="779195" y="0"/>
                      </a:lnTo>
                      <a:lnTo>
                        <a:pt x="744386" y="9028"/>
                      </a:lnTo>
                      <a:cubicBezTo>
                        <a:pt x="722849" y="12533"/>
                        <a:pt x="699170" y="14471"/>
                        <a:pt x="674314" y="14471"/>
                      </a:cubicBezTo>
                      <a:cubicBezTo>
                        <a:pt x="649459" y="14471"/>
                        <a:pt x="625780" y="12533"/>
                        <a:pt x="604242" y="9028"/>
                      </a:cubicBezTo>
                      <a:lnTo>
                        <a:pt x="577269" y="2032"/>
                      </a:lnTo>
                      <a:lnTo>
                        <a:pt x="619395" y="380182"/>
                      </a:lnTo>
                      <a:lnTo>
                        <a:pt x="406881" y="380182"/>
                      </a:lnTo>
                      <a:lnTo>
                        <a:pt x="449521" y="80378"/>
                      </a:lnTo>
                      <a:lnTo>
                        <a:pt x="448201" y="80378"/>
                      </a:lnTo>
                      <a:lnTo>
                        <a:pt x="413392" y="87450"/>
                      </a:lnTo>
                      <a:cubicBezTo>
                        <a:pt x="391855" y="90195"/>
                        <a:pt x="368176" y="91713"/>
                        <a:pt x="343320" y="91713"/>
                      </a:cubicBezTo>
                      <a:cubicBezTo>
                        <a:pt x="318465" y="91713"/>
                        <a:pt x="294786" y="90195"/>
                        <a:pt x="273248" y="87450"/>
                      </a:cubicBezTo>
                      <a:lnTo>
                        <a:pt x="246275" y="81970"/>
                      </a:lnTo>
                      <a:lnTo>
                        <a:pt x="288688" y="380182"/>
                      </a:lnTo>
                      <a:lnTo>
                        <a:pt x="282698" y="380182"/>
                      </a:lnTo>
                      <a:lnTo>
                        <a:pt x="282698" y="381147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CF4818B2-22B2-4D22-9725-9A40BFF6C46A}"/>
                    </a:ext>
                  </a:extLst>
                </p:cNvPr>
                <p:cNvSpPr/>
                <p:nvPr/>
              </p:nvSpPr>
              <p:spPr bwMode="auto">
                <a:xfrm rot="5400000">
                  <a:off x="6138330" y="3759418"/>
                  <a:ext cx="725338" cy="1152238"/>
                </a:xfrm>
                <a:custGeom>
                  <a:avLst/>
                  <a:gdLst>
                    <a:gd name="connsiteX0" fmla="*/ 0 w 725338"/>
                    <a:gd name="connsiteY0" fmla="*/ 573565 h 1152238"/>
                    <a:gd name="connsiteX1" fmla="*/ 162198 w 725338"/>
                    <a:gd name="connsiteY1" fmla="*/ 361660 h 1152238"/>
                    <a:gd name="connsiteX2" fmla="*/ 200724 w 725338"/>
                    <a:gd name="connsiteY2" fmla="*/ 344459 h 1152238"/>
                    <a:gd name="connsiteX3" fmla="*/ 155438 w 725338"/>
                    <a:gd name="connsiteY3" fmla="*/ 300743 h 1152238"/>
                    <a:gd name="connsiteX4" fmla="*/ 111919 w 725338"/>
                    <a:gd name="connsiteY4" fmla="*/ 187802 h 1152238"/>
                    <a:gd name="connsiteX5" fmla="*/ 206495 w 725338"/>
                    <a:gd name="connsiteY5" fmla="*/ 25574 h 1152238"/>
                    <a:gd name="connsiteX6" fmla="*/ 246768 w 725338"/>
                    <a:gd name="connsiteY6" fmla="*/ 0 h 1152238"/>
                    <a:gd name="connsiteX7" fmla="*/ 269869 w 725338"/>
                    <a:gd name="connsiteY7" fmla="*/ 13022 h 1152238"/>
                    <a:gd name="connsiteX8" fmla="*/ 679682 w 725338"/>
                    <a:gd name="connsiteY8" fmla="*/ 482668 h 1152238"/>
                    <a:gd name="connsiteX9" fmla="*/ 725338 w 725338"/>
                    <a:gd name="connsiteY9" fmla="*/ 576499 h 1152238"/>
                    <a:gd name="connsiteX10" fmla="*/ 679682 w 725338"/>
                    <a:gd name="connsiteY10" fmla="*/ 670329 h 1152238"/>
                    <a:gd name="connsiteX11" fmla="*/ 268769 w 725338"/>
                    <a:gd name="connsiteY11" fmla="*/ 1142175 h 1152238"/>
                    <a:gd name="connsiteX12" fmla="*/ 251061 w 725338"/>
                    <a:gd name="connsiteY12" fmla="*/ 1152238 h 1152238"/>
                    <a:gd name="connsiteX13" fmla="*/ 206495 w 725338"/>
                    <a:gd name="connsiteY13" fmla="*/ 1123937 h 1152238"/>
                    <a:gd name="connsiteX14" fmla="*/ 111919 w 725338"/>
                    <a:gd name="connsiteY14" fmla="*/ 961709 h 1152238"/>
                    <a:gd name="connsiteX15" fmla="*/ 155438 w 725338"/>
                    <a:gd name="connsiteY15" fmla="*/ 848768 h 1152238"/>
                    <a:gd name="connsiteX16" fmla="*/ 202410 w 725338"/>
                    <a:gd name="connsiteY16" fmla="*/ 803424 h 1152238"/>
                    <a:gd name="connsiteX17" fmla="*/ 162198 w 725338"/>
                    <a:gd name="connsiteY17" fmla="*/ 785470 h 1152238"/>
                    <a:gd name="connsiteX18" fmla="*/ 0 w 725338"/>
                    <a:gd name="connsiteY18" fmla="*/ 573565 h 1152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25338" h="1152238">
                      <a:moveTo>
                        <a:pt x="0" y="573565"/>
                      </a:moveTo>
                      <a:cubicBezTo>
                        <a:pt x="0" y="490811"/>
                        <a:pt x="61983" y="415891"/>
                        <a:pt x="162198" y="361660"/>
                      </a:cubicBezTo>
                      <a:lnTo>
                        <a:pt x="200724" y="344459"/>
                      </a:lnTo>
                      <a:lnTo>
                        <a:pt x="155438" y="300743"/>
                      </a:lnTo>
                      <a:cubicBezTo>
                        <a:pt x="127415" y="266029"/>
                        <a:pt x="111919" y="227864"/>
                        <a:pt x="111919" y="187802"/>
                      </a:cubicBezTo>
                      <a:cubicBezTo>
                        <a:pt x="111919" y="127709"/>
                        <a:pt x="146785" y="71883"/>
                        <a:pt x="206495" y="25574"/>
                      </a:cubicBezTo>
                      <a:lnTo>
                        <a:pt x="246768" y="0"/>
                      </a:lnTo>
                      <a:lnTo>
                        <a:pt x="269869" y="13022"/>
                      </a:lnTo>
                      <a:cubicBezTo>
                        <a:pt x="432528" y="121067"/>
                        <a:pt x="569921" y="279824"/>
                        <a:pt x="679682" y="482668"/>
                      </a:cubicBezTo>
                      <a:lnTo>
                        <a:pt x="725338" y="576499"/>
                      </a:lnTo>
                      <a:lnTo>
                        <a:pt x="679682" y="670329"/>
                      </a:lnTo>
                      <a:cubicBezTo>
                        <a:pt x="569921" y="873174"/>
                        <a:pt x="431979" y="1033030"/>
                        <a:pt x="268769" y="1142175"/>
                      </a:cubicBezTo>
                      <a:lnTo>
                        <a:pt x="251061" y="1152238"/>
                      </a:lnTo>
                      <a:lnTo>
                        <a:pt x="206495" y="1123937"/>
                      </a:lnTo>
                      <a:cubicBezTo>
                        <a:pt x="146785" y="1077628"/>
                        <a:pt x="111919" y="1021802"/>
                        <a:pt x="111919" y="961709"/>
                      </a:cubicBezTo>
                      <a:cubicBezTo>
                        <a:pt x="111919" y="921647"/>
                        <a:pt x="127415" y="883482"/>
                        <a:pt x="155438" y="848768"/>
                      </a:cubicBezTo>
                      <a:lnTo>
                        <a:pt x="202410" y="803424"/>
                      </a:lnTo>
                      <a:lnTo>
                        <a:pt x="162198" y="785470"/>
                      </a:lnTo>
                      <a:cubicBezTo>
                        <a:pt x="61983" y="731239"/>
                        <a:pt x="0" y="656319"/>
                        <a:pt x="0" y="57356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49155" name="Rectangle 3">
              <a:extLst>
                <a:ext uri="{FF2B5EF4-FFF2-40B4-BE49-F238E27FC236}">
                  <a16:creationId xmlns:a16="http://schemas.microsoft.com/office/drawing/2014/main" id="{25366A6B-9DEE-4AF1-A4D8-F79DE861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76" name="Text Box 24">
            <a:extLst>
              <a:ext uri="{FF2B5EF4-FFF2-40B4-BE49-F238E27FC236}">
                <a16:creationId xmlns:a16="http://schemas.microsoft.com/office/drawing/2014/main" id="{7A3ED2CA-B2F2-40A8-BD3D-94A999536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スロバキア</a:t>
            </a:r>
          </a:p>
        </p:txBody>
      </p:sp>
      <p:sp>
        <p:nvSpPr>
          <p:cNvPr id="49177" name="Text Box 25">
            <a:extLst>
              <a:ext uri="{FF2B5EF4-FFF2-40B4-BE49-F238E27FC236}">
                <a16:creationId xmlns:a16="http://schemas.microsoft.com/office/drawing/2014/main" id="{8F542DA0-6A37-47D7-B488-3670983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スロベニア</a:t>
            </a:r>
          </a:p>
        </p:txBody>
      </p:sp>
      <p:sp>
        <p:nvSpPr>
          <p:cNvPr id="49178" name="Text Box 26">
            <a:extLst>
              <a:ext uri="{FF2B5EF4-FFF2-40B4-BE49-F238E27FC236}">
                <a16:creationId xmlns:a16="http://schemas.microsoft.com/office/drawing/2014/main" id="{9B2EA6B8-E9D3-4573-AAB9-AB0B9FC36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セルビア</a:t>
            </a:r>
          </a:p>
        </p:txBody>
      </p:sp>
      <p:sp>
        <p:nvSpPr>
          <p:cNvPr id="49179" name="Text Box 27">
            <a:extLst>
              <a:ext uri="{FF2B5EF4-FFF2-40B4-BE49-F238E27FC236}">
                <a16:creationId xmlns:a16="http://schemas.microsoft.com/office/drawing/2014/main" id="{991BF592-1471-4F4D-9979-B823D14D2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タジキスタン</a:t>
            </a:r>
          </a:p>
        </p:txBody>
      </p:sp>
      <p:sp>
        <p:nvSpPr>
          <p:cNvPr id="49181" name="Text Box 29">
            <a:extLst>
              <a:ext uri="{FF2B5EF4-FFF2-40B4-BE49-F238E27FC236}">
                <a16:creationId xmlns:a16="http://schemas.microsoft.com/office/drawing/2014/main" id="{888C456C-72AB-4CA6-882D-1673DE6E3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チェコ</a:t>
            </a:r>
          </a:p>
        </p:txBody>
      </p:sp>
      <p:sp>
        <p:nvSpPr>
          <p:cNvPr id="49182" name="Text Box 30">
            <a:extLst>
              <a:ext uri="{FF2B5EF4-FFF2-40B4-BE49-F238E27FC236}">
                <a16:creationId xmlns:a16="http://schemas.microsoft.com/office/drawing/2014/main" id="{622661E8-84B5-4280-B138-7A1658F79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デンマーク</a:t>
            </a:r>
          </a:p>
        </p:txBody>
      </p:sp>
      <p:sp>
        <p:nvSpPr>
          <p:cNvPr id="49183" name="Text Box 31">
            <a:extLst>
              <a:ext uri="{FF2B5EF4-FFF2-40B4-BE49-F238E27FC236}">
                <a16:creationId xmlns:a16="http://schemas.microsoft.com/office/drawing/2014/main" id="{6E68B223-002D-44F9-9ABF-E0618D2B6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ドイツ</a:t>
            </a:r>
          </a:p>
        </p:txBody>
      </p:sp>
      <p:sp>
        <p:nvSpPr>
          <p:cNvPr id="49184" name="Text Box 32">
            <a:extLst>
              <a:ext uri="{FF2B5EF4-FFF2-40B4-BE49-F238E27FC236}">
                <a16:creationId xmlns:a16="http://schemas.microsoft.com/office/drawing/2014/main" id="{F92D3A1B-3ED3-473F-813E-37AA90451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トルクメニスタン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305F885-2D9B-4027-957D-0D941757D089}"/>
              </a:ext>
            </a:extLst>
          </p:cNvPr>
          <p:cNvGrpSpPr/>
          <p:nvPr/>
        </p:nvGrpSpPr>
        <p:grpSpPr>
          <a:xfrm>
            <a:off x="2810700" y="836613"/>
            <a:ext cx="1984164" cy="1319627"/>
            <a:chOff x="2810700" y="836613"/>
            <a:chExt cx="1984164" cy="1319627"/>
          </a:xfrm>
        </p:grpSpPr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00ADF457-D7FC-4AEE-A5C0-541C970F7A9B}"/>
                </a:ext>
              </a:extLst>
            </p:cNvPr>
            <p:cNvGrpSpPr/>
            <p:nvPr/>
          </p:nvGrpSpPr>
          <p:grpSpPr>
            <a:xfrm>
              <a:off x="2811835" y="836783"/>
              <a:ext cx="1983029" cy="1319213"/>
              <a:chOff x="1213052" y="1835141"/>
              <a:chExt cx="1983029" cy="1319213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4ECCE278-DD80-4F7C-8E60-6CC0AF5EE132}"/>
                  </a:ext>
                </a:extLst>
              </p:cNvPr>
              <p:cNvGrpSpPr/>
              <p:nvPr/>
            </p:nvGrpSpPr>
            <p:grpSpPr>
              <a:xfrm>
                <a:off x="1213052" y="1835141"/>
                <a:ext cx="1983029" cy="1319213"/>
                <a:chOff x="561852" y="838047"/>
                <a:chExt cx="1983029" cy="1319213"/>
              </a:xfrm>
            </p:grpSpPr>
            <p:sp>
              <p:nvSpPr>
                <p:cNvPr id="90" name="Rectangle 93">
                  <a:extLst>
                    <a:ext uri="{FF2B5EF4-FFF2-40B4-BE49-F238E27FC236}">
                      <a16:creationId xmlns:a16="http://schemas.microsoft.com/office/drawing/2014/main" id="{60B68882-E12F-4B77-9AA0-6B6F1462CA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1852" y="838047"/>
                  <a:ext cx="1983029" cy="44054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" name="Rectangle 94">
                  <a:extLst>
                    <a:ext uri="{FF2B5EF4-FFF2-40B4-BE49-F238E27FC236}">
                      <a16:creationId xmlns:a16="http://schemas.microsoft.com/office/drawing/2014/main" id="{1185C206-3385-4FC4-8C59-35A53A65B2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1852" y="1278592"/>
                  <a:ext cx="1983029" cy="440545"/>
                </a:xfrm>
                <a:prstGeom prst="rect">
                  <a:avLst/>
                </a:prstGeom>
                <a:solidFill>
                  <a:srgbClr val="0000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" name="Rectangle 95">
                  <a:extLst>
                    <a:ext uri="{FF2B5EF4-FFF2-40B4-BE49-F238E27FC236}">
                      <a16:creationId xmlns:a16="http://schemas.microsoft.com/office/drawing/2014/main" id="{A650E98B-2183-4F66-81A2-EF5F280442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61852" y="1716715"/>
                  <a:ext cx="1983029" cy="440545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16BE12EE-0FD7-4A6C-AD60-3F7896431A25}"/>
                  </a:ext>
                </a:extLst>
              </p:cNvPr>
              <p:cNvGrpSpPr/>
              <p:nvPr/>
            </p:nvGrpSpPr>
            <p:grpSpPr>
              <a:xfrm>
                <a:off x="1568625" y="2025835"/>
                <a:ext cx="348018" cy="445903"/>
                <a:chOff x="3708400" y="1835141"/>
                <a:chExt cx="2482850" cy="3181182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D4ED4645-A2E7-4E15-AE29-CC40D0585B63}"/>
                    </a:ext>
                  </a:extLst>
                </p:cNvPr>
                <p:cNvSpPr/>
                <p:nvPr/>
              </p:nvSpPr>
              <p:spPr bwMode="auto">
                <a:xfrm rot="5400000">
                  <a:off x="3359234" y="2184307"/>
                  <a:ext cx="3181182" cy="2482850"/>
                </a:xfrm>
                <a:custGeom>
                  <a:avLst/>
                  <a:gdLst>
                    <a:gd name="connsiteX0" fmla="*/ 0 w 3365322"/>
                    <a:gd name="connsiteY0" fmla="*/ 2349500 h 2349500"/>
                    <a:gd name="connsiteX1" fmla="*/ 0 w 3365322"/>
                    <a:gd name="connsiteY1" fmla="*/ 0 h 2349500"/>
                    <a:gd name="connsiteX2" fmla="*/ 1704975 w 3365322"/>
                    <a:gd name="connsiteY2" fmla="*/ 0 h 2349500"/>
                    <a:gd name="connsiteX3" fmla="*/ 3333297 w 3365322"/>
                    <a:gd name="connsiteY3" fmla="*/ 1064117 h 2349500"/>
                    <a:gd name="connsiteX4" fmla="*/ 3365322 w 3365322"/>
                    <a:gd name="connsiteY4" fmla="*/ 1174750 h 2349500"/>
                    <a:gd name="connsiteX5" fmla="*/ 3333297 w 3365322"/>
                    <a:gd name="connsiteY5" fmla="*/ 1285384 h 2349500"/>
                    <a:gd name="connsiteX6" fmla="*/ 1704975 w 3365322"/>
                    <a:gd name="connsiteY6" fmla="*/ 2349500 h 2349500"/>
                    <a:gd name="connsiteX0" fmla="*/ 463550 w 3365322"/>
                    <a:gd name="connsiteY0" fmla="*/ 2425700 h 2425700"/>
                    <a:gd name="connsiteX1" fmla="*/ 0 w 3365322"/>
                    <a:gd name="connsiteY1" fmla="*/ 0 h 2425700"/>
                    <a:gd name="connsiteX2" fmla="*/ 1704975 w 3365322"/>
                    <a:gd name="connsiteY2" fmla="*/ 0 h 2425700"/>
                    <a:gd name="connsiteX3" fmla="*/ 3333297 w 3365322"/>
                    <a:gd name="connsiteY3" fmla="*/ 1064117 h 2425700"/>
                    <a:gd name="connsiteX4" fmla="*/ 3365322 w 3365322"/>
                    <a:gd name="connsiteY4" fmla="*/ 1174750 h 2425700"/>
                    <a:gd name="connsiteX5" fmla="*/ 3333297 w 3365322"/>
                    <a:gd name="connsiteY5" fmla="*/ 1285384 h 2425700"/>
                    <a:gd name="connsiteX6" fmla="*/ 1704975 w 3365322"/>
                    <a:gd name="connsiteY6" fmla="*/ 2349500 h 2425700"/>
                    <a:gd name="connsiteX7" fmla="*/ 463550 w 3365322"/>
                    <a:gd name="connsiteY7" fmla="*/ 2425700 h 2425700"/>
                    <a:gd name="connsiteX0" fmla="*/ 0 w 2901772"/>
                    <a:gd name="connsiteY0" fmla="*/ 2482850 h 2482850"/>
                    <a:gd name="connsiteX1" fmla="*/ 6350 w 2901772"/>
                    <a:gd name="connsiteY1" fmla="*/ 0 h 2482850"/>
                    <a:gd name="connsiteX2" fmla="*/ 1241425 w 2901772"/>
                    <a:gd name="connsiteY2" fmla="*/ 57150 h 2482850"/>
                    <a:gd name="connsiteX3" fmla="*/ 2869747 w 2901772"/>
                    <a:gd name="connsiteY3" fmla="*/ 1121267 h 2482850"/>
                    <a:gd name="connsiteX4" fmla="*/ 2901772 w 2901772"/>
                    <a:gd name="connsiteY4" fmla="*/ 1231900 h 2482850"/>
                    <a:gd name="connsiteX5" fmla="*/ 2869747 w 2901772"/>
                    <a:gd name="connsiteY5" fmla="*/ 1342534 h 2482850"/>
                    <a:gd name="connsiteX6" fmla="*/ 1241425 w 2901772"/>
                    <a:gd name="connsiteY6" fmla="*/ 2406650 h 2482850"/>
                    <a:gd name="connsiteX7" fmla="*/ 0 w 2901772"/>
                    <a:gd name="connsiteY7" fmla="*/ 2482850 h 2482850"/>
                    <a:gd name="connsiteX0" fmla="*/ 0 w 2901772"/>
                    <a:gd name="connsiteY0" fmla="*/ 2482850 h 2482850"/>
                    <a:gd name="connsiteX1" fmla="*/ 6350 w 2901772"/>
                    <a:gd name="connsiteY1" fmla="*/ 0 h 2482850"/>
                    <a:gd name="connsiteX2" fmla="*/ 1241425 w 2901772"/>
                    <a:gd name="connsiteY2" fmla="*/ 57150 h 2482850"/>
                    <a:gd name="connsiteX3" fmla="*/ 2869747 w 2901772"/>
                    <a:gd name="connsiteY3" fmla="*/ 1121267 h 2482850"/>
                    <a:gd name="connsiteX4" fmla="*/ 2901772 w 2901772"/>
                    <a:gd name="connsiteY4" fmla="*/ 1231900 h 2482850"/>
                    <a:gd name="connsiteX5" fmla="*/ 2869747 w 2901772"/>
                    <a:gd name="connsiteY5" fmla="*/ 1342534 h 2482850"/>
                    <a:gd name="connsiteX6" fmla="*/ 1241425 w 2901772"/>
                    <a:gd name="connsiteY6" fmla="*/ 2406650 h 2482850"/>
                    <a:gd name="connsiteX7" fmla="*/ 0 w 2901772"/>
                    <a:gd name="connsiteY7" fmla="*/ 2482850 h 2482850"/>
                    <a:gd name="connsiteX0" fmla="*/ 92192 w 2993964"/>
                    <a:gd name="connsiteY0" fmla="*/ 2482850 h 2482850"/>
                    <a:gd name="connsiteX1" fmla="*/ 92192 w 2993964"/>
                    <a:gd name="connsiteY1" fmla="*/ 1231900 h 2482850"/>
                    <a:gd name="connsiteX2" fmla="*/ 98542 w 2993964"/>
                    <a:gd name="connsiteY2" fmla="*/ 0 h 2482850"/>
                    <a:gd name="connsiteX3" fmla="*/ 1333617 w 2993964"/>
                    <a:gd name="connsiteY3" fmla="*/ 57150 h 2482850"/>
                    <a:gd name="connsiteX4" fmla="*/ 2961939 w 2993964"/>
                    <a:gd name="connsiteY4" fmla="*/ 1121267 h 2482850"/>
                    <a:gd name="connsiteX5" fmla="*/ 2993964 w 2993964"/>
                    <a:gd name="connsiteY5" fmla="*/ 1231900 h 2482850"/>
                    <a:gd name="connsiteX6" fmla="*/ 2961939 w 2993964"/>
                    <a:gd name="connsiteY6" fmla="*/ 1342534 h 2482850"/>
                    <a:gd name="connsiteX7" fmla="*/ 1333617 w 2993964"/>
                    <a:gd name="connsiteY7" fmla="*/ 2406650 h 2482850"/>
                    <a:gd name="connsiteX8" fmla="*/ 92192 w 2993964"/>
                    <a:gd name="connsiteY8" fmla="*/ 2482850 h 2482850"/>
                    <a:gd name="connsiteX0" fmla="*/ 285760 w 3187532"/>
                    <a:gd name="connsiteY0" fmla="*/ 2482850 h 2482850"/>
                    <a:gd name="connsiteX1" fmla="*/ 10 w 3187532"/>
                    <a:gd name="connsiteY1" fmla="*/ 1238250 h 2482850"/>
                    <a:gd name="connsiteX2" fmla="*/ 292110 w 3187532"/>
                    <a:gd name="connsiteY2" fmla="*/ 0 h 2482850"/>
                    <a:gd name="connsiteX3" fmla="*/ 1527185 w 3187532"/>
                    <a:gd name="connsiteY3" fmla="*/ 57150 h 2482850"/>
                    <a:gd name="connsiteX4" fmla="*/ 3155507 w 3187532"/>
                    <a:gd name="connsiteY4" fmla="*/ 1121267 h 2482850"/>
                    <a:gd name="connsiteX5" fmla="*/ 3187532 w 3187532"/>
                    <a:gd name="connsiteY5" fmla="*/ 1231900 h 2482850"/>
                    <a:gd name="connsiteX6" fmla="*/ 3155507 w 3187532"/>
                    <a:gd name="connsiteY6" fmla="*/ 1342534 h 2482850"/>
                    <a:gd name="connsiteX7" fmla="*/ 1527185 w 3187532"/>
                    <a:gd name="connsiteY7" fmla="*/ 2406650 h 2482850"/>
                    <a:gd name="connsiteX8" fmla="*/ 285760 w 3187532"/>
                    <a:gd name="connsiteY8" fmla="*/ 2482850 h 2482850"/>
                    <a:gd name="connsiteX0" fmla="*/ 285759 w 3187531"/>
                    <a:gd name="connsiteY0" fmla="*/ 2482850 h 2482850"/>
                    <a:gd name="connsiteX1" fmla="*/ 9 w 3187531"/>
                    <a:gd name="connsiteY1" fmla="*/ 1238250 h 2482850"/>
                    <a:gd name="connsiteX2" fmla="*/ 292109 w 3187531"/>
                    <a:gd name="connsiteY2" fmla="*/ 0 h 2482850"/>
                    <a:gd name="connsiteX3" fmla="*/ 1527184 w 3187531"/>
                    <a:gd name="connsiteY3" fmla="*/ 57150 h 2482850"/>
                    <a:gd name="connsiteX4" fmla="*/ 3155506 w 3187531"/>
                    <a:gd name="connsiteY4" fmla="*/ 1121267 h 2482850"/>
                    <a:gd name="connsiteX5" fmla="*/ 3187531 w 3187531"/>
                    <a:gd name="connsiteY5" fmla="*/ 1231900 h 2482850"/>
                    <a:gd name="connsiteX6" fmla="*/ 3155506 w 3187531"/>
                    <a:gd name="connsiteY6" fmla="*/ 1342534 h 2482850"/>
                    <a:gd name="connsiteX7" fmla="*/ 1527184 w 3187531"/>
                    <a:gd name="connsiteY7" fmla="*/ 2406650 h 2482850"/>
                    <a:gd name="connsiteX8" fmla="*/ 285759 w 3187531"/>
                    <a:gd name="connsiteY8" fmla="*/ 2482850 h 2482850"/>
                    <a:gd name="connsiteX0" fmla="*/ 285759 w 3187531"/>
                    <a:gd name="connsiteY0" fmla="*/ 2482850 h 2482850"/>
                    <a:gd name="connsiteX1" fmla="*/ 9 w 3187531"/>
                    <a:gd name="connsiteY1" fmla="*/ 1238250 h 2482850"/>
                    <a:gd name="connsiteX2" fmla="*/ 292109 w 3187531"/>
                    <a:gd name="connsiteY2" fmla="*/ 0 h 2482850"/>
                    <a:gd name="connsiteX3" fmla="*/ 1527184 w 3187531"/>
                    <a:gd name="connsiteY3" fmla="*/ 57150 h 2482850"/>
                    <a:gd name="connsiteX4" fmla="*/ 3155506 w 3187531"/>
                    <a:gd name="connsiteY4" fmla="*/ 1121267 h 2482850"/>
                    <a:gd name="connsiteX5" fmla="*/ 3187531 w 3187531"/>
                    <a:gd name="connsiteY5" fmla="*/ 1231900 h 2482850"/>
                    <a:gd name="connsiteX6" fmla="*/ 3155506 w 3187531"/>
                    <a:gd name="connsiteY6" fmla="*/ 1342534 h 2482850"/>
                    <a:gd name="connsiteX7" fmla="*/ 1527184 w 3187531"/>
                    <a:gd name="connsiteY7" fmla="*/ 2406650 h 2482850"/>
                    <a:gd name="connsiteX8" fmla="*/ 285759 w 3187531"/>
                    <a:gd name="connsiteY8" fmla="*/ 2482850 h 2482850"/>
                    <a:gd name="connsiteX0" fmla="*/ 285759 w 3187531"/>
                    <a:gd name="connsiteY0" fmla="*/ 2482850 h 2482850"/>
                    <a:gd name="connsiteX1" fmla="*/ 9 w 3187531"/>
                    <a:gd name="connsiteY1" fmla="*/ 1238250 h 2482850"/>
                    <a:gd name="connsiteX2" fmla="*/ 292109 w 3187531"/>
                    <a:gd name="connsiteY2" fmla="*/ 0 h 2482850"/>
                    <a:gd name="connsiteX3" fmla="*/ 1527184 w 3187531"/>
                    <a:gd name="connsiteY3" fmla="*/ 57150 h 2482850"/>
                    <a:gd name="connsiteX4" fmla="*/ 3155506 w 3187531"/>
                    <a:gd name="connsiteY4" fmla="*/ 1121267 h 2482850"/>
                    <a:gd name="connsiteX5" fmla="*/ 3187531 w 3187531"/>
                    <a:gd name="connsiteY5" fmla="*/ 1231900 h 2482850"/>
                    <a:gd name="connsiteX6" fmla="*/ 3155506 w 3187531"/>
                    <a:gd name="connsiteY6" fmla="*/ 1342534 h 2482850"/>
                    <a:gd name="connsiteX7" fmla="*/ 1527184 w 3187531"/>
                    <a:gd name="connsiteY7" fmla="*/ 2406650 h 2482850"/>
                    <a:gd name="connsiteX8" fmla="*/ 285759 w 3187531"/>
                    <a:gd name="connsiteY8" fmla="*/ 2482850 h 2482850"/>
                    <a:gd name="connsiteX0" fmla="*/ 279408 w 3181180"/>
                    <a:gd name="connsiteY0" fmla="*/ 2482850 h 2482850"/>
                    <a:gd name="connsiteX1" fmla="*/ 10 w 3181180"/>
                    <a:gd name="connsiteY1" fmla="*/ 1238250 h 2482850"/>
                    <a:gd name="connsiteX2" fmla="*/ 285758 w 3181180"/>
                    <a:gd name="connsiteY2" fmla="*/ 0 h 2482850"/>
                    <a:gd name="connsiteX3" fmla="*/ 1520833 w 3181180"/>
                    <a:gd name="connsiteY3" fmla="*/ 57150 h 2482850"/>
                    <a:gd name="connsiteX4" fmla="*/ 3149155 w 3181180"/>
                    <a:gd name="connsiteY4" fmla="*/ 1121267 h 2482850"/>
                    <a:gd name="connsiteX5" fmla="*/ 3181180 w 3181180"/>
                    <a:gd name="connsiteY5" fmla="*/ 1231900 h 2482850"/>
                    <a:gd name="connsiteX6" fmla="*/ 3149155 w 3181180"/>
                    <a:gd name="connsiteY6" fmla="*/ 1342534 h 2482850"/>
                    <a:gd name="connsiteX7" fmla="*/ 1520833 w 3181180"/>
                    <a:gd name="connsiteY7" fmla="*/ 2406650 h 2482850"/>
                    <a:gd name="connsiteX8" fmla="*/ 279408 w 3181180"/>
                    <a:gd name="connsiteY8" fmla="*/ 2482850 h 2482850"/>
                    <a:gd name="connsiteX0" fmla="*/ 279410 w 3181182"/>
                    <a:gd name="connsiteY0" fmla="*/ 2482850 h 2482850"/>
                    <a:gd name="connsiteX1" fmla="*/ 12 w 3181182"/>
                    <a:gd name="connsiteY1" fmla="*/ 1238250 h 2482850"/>
                    <a:gd name="connsiteX2" fmla="*/ 285760 w 3181182"/>
                    <a:gd name="connsiteY2" fmla="*/ 0 h 2482850"/>
                    <a:gd name="connsiteX3" fmla="*/ 1520835 w 3181182"/>
                    <a:gd name="connsiteY3" fmla="*/ 57150 h 2482850"/>
                    <a:gd name="connsiteX4" fmla="*/ 3149157 w 3181182"/>
                    <a:gd name="connsiteY4" fmla="*/ 1121267 h 2482850"/>
                    <a:gd name="connsiteX5" fmla="*/ 3181182 w 3181182"/>
                    <a:gd name="connsiteY5" fmla="*/ 1231900 h 2482850"/>
                    <a:gd name="connsiteX6" fmla="*/ 3149157 w 3181182"/>
                    <a:gd name="connsiteY6" fmla="*/ 1342534 h 2482850"/>
                    <a:gd name="connsiteX7" fmla="*/ 1520835 w 3181182"/>
                    <a:gd name="connsiteY7" fmla="*/ 2406650 h 2482850"/>
                    <a:gd name="connsiteX8" fmla="*/ 279410 w 3181182"/>
                    <a:gd name="connsiteY8" fmla="*/ 2482850 h 2482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81182" h="2482850">
                      <a:moveTo>
                        <a:pt x="279410" y="2482850"/>
                      </a:moveTo>
                      <a:cubicBezTo>
                        <a:pt x="66156" y="2026708"/>
                        <a:pt x="-1046" y="1652058"/>
                        <a:pt x="12" y="1238250"/>
                      </a:cubicBezTo>
                      <a:cubicBezTo>
                        <a:pt x="1070" y="824442"/>
                        <a:pt x="28060" y="532342"/>
                        <a:pt x="285760" y="0"/>
                      </a:cubicBezTo>
                      <a:lnTo>
                        <a:pt x="1520835" y="57150"/>
                      </a:lnTo>
                      <a:cubicBezTo>
                        <a:pt x="2285911" y="57150"/>
                        <a:pt x="2933288" y="504772"/>
                        <a:pt x="3149157" y="1121267"/>
                      </a:cubicBezTo>
                      <a:lnTo>
                        <a:pt x="3181182" y="1231900"/>
                      </a:lnTo>
                      <a:lnTo>
                        <a:pt x="3149157" y="1342534"/>
                      </a:lnTo>
                      <a:cubicBezTo>
                        <a:pt x="2933288" y="1959029"/>
                        <a:pt x="2285911" y="2406650"/>
                        <a:pt x="1520835" y="2406650"/>
                      </a:cubicBezTo>
                      <a:lnTo>
                        <a:pt x="279410" y="248285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B1AB9377-C294-4E20-BF82-06AA0FEE51AC}"/>
                    </a:ext>
                  </a:extLst>
                </p:cNvPr>
                <p:cNvSpPr/>
                <p:nvPr/>
              </p:nvSpPr>
              <p:spPr bwMode="auto">
                <a:xfrm rot="5400000">
                  <a:off x="3403830" y="2236619"/>
                  <a:ext cx="3092462" cy="2289507"/>
                </a:xfrm>
                <a:custGeom>
                  <a:avLst/>
                  <a:gdLst>
                    <a:gd name="connsiteX0" fmla="*/ 12 w 3092462"/>
                    <a:gd name="connsiteY0" fmla="*/ 1141815 h 2289507"/>
                    <a:gd name="connsiteX1" fmla="*/ 199537 w 3092462"/>
                    <a:gd name="connsiteY1" fmla="*/ 92639 h 2289507"/>
                    <a:gd name="connsiteX2" fmla="*/ 241783 w 3092462"/>
                    <a:gd name="connsiteY2" fmla="*/ 0 h 2289507"/>
                    <a:gd name="connsiteX3" fmla="*/ 1441969 w 3092462"/>
                    <a:gd name="connsiteY3" fmla="*/ 51581 h 2289507"/>
                    <a:gd name="connsiteX4" fmla="*/ 3060627 w 3092462"/>
                    <a:gd name="connsiteY4" fmla="*/ 1034052 h 2289507"/>
                    <a:gd name="connsiteX5" fmla="*/ 3092462 w 3092462"/>
                    <a:gd name="connsiteY5" fmla="*/ 1136197 h 2289507"/>
                    <a:gd name="connsiteX6" fmla="*/ 3060627 w 3092462"/>
                    <a:gd name="connsiteY6" fmla="*/ 1238342 h 2289507"/>
                    <a:gd name="connsiteX7" fmla="*/ 1441969 w 3092462"/>
                    <a:gd name="connsiteY7" fmla="*/ 2220812 h 2289507"/>
                    <a:gd name="connsiteX8" fmla="*/ 237008 w 3092462"/>
                    <a:gd name="connsiteY8" fmla="*/ 2289507 h 2289507"/>
                    <a:gd name="connsiteX9" fmla="*/ 206134 w 3092462"/>
                    <a:gd name="connsiteY9" fmla="*/ 2218946 h 2289507"/>
                    <a:gd name="connsiteX10" fmla="*/ 12 w 3092462"/>
                    <a:gd name="connsiteY10" fmla="*/ 1141815 h 2289507"/>
                    <a:gd name="connsiteX0" fmla="*/ 12 w 3092462"/>
                    <a:gd name="connsiteY0" fmla="*/ 1141815 h 2289507"/>
                    <a:gd name="connsiteX1" fmla="*/ 199537 w 3092462"/>
                    <a:gd name="connsiteY1" fmla="*/ 92639 h 2289507"/>
                    <a:gd name="connsiteX2" fmla="*/ 241783 w 3092462"/>
                    <a:gd name="connsiteY2" fmla="*/ 0 h 2289507"/>
                    <a:gd name="connsiteX3" fmla="*/ 1441969 w 3092462"/>
                    <a:gd name="connsiteY3" fmla="*/ 51581 h 2289507"/>
                    <a:gd name="connsiteX4" fmla="*/ 3060627 w 3092462"/>
                    <a:gd name="connsiteY4" fmla="*/ 1034052 h 2289507"/>
                    <a:gd name="connsiteX5" fmla="*/ 3092462 w 3092462"/>
                    <a:gd name="connsiteY5" fmla="*/ 1136197 h 2289507"/>
                    <a:gd name="connsiteX6" fmla="*/ 3060627 w 3092462"/>
                    <a:gd name="connsiteY6" fmla="*/ 1238342 h 2289507"/>
                    <a:gd name="connsiteX7" fmla="*/ 1441969 w 3092462"/>
                    <a:gd name="connsiteY7" fmla="*/ 2220812 h 2289507"/>
                    <a:gd name="connsiteX8" fmla="*/ 237008 w 3092462"/>
                    <a:gd name="connsiteY8" fmla="*/ 2289507 h 2289507"/>
                    <a:gd name="connsiteX9" fmla="*/ 206134 w 3092462"/>
                    <a:gd name="connsiteY9" fmla="*/ 2218946 h 2289507"/>
                    <a:gd name="connsiteX10" fmla="*/ 12 w 3092462"/>
                    <a:gd name="connsiteY10" fmla="*/ 1141815 h 2289507"/>
                    <a:gd name="connsiteX0" fmla="*/ 12 w 3092462"/>
                    <a:gd name="connsiteY0" fmla="*/ 1141815 h 2289507"/>
                    <a:gd name="connsiteX1" fmla="*/ 199537 w 3092462"/>
                    <a:gd name="connsiteY1" fmla="*/ 92639 h 2289507"/>
                    <a:gd name="connsiteX2" fmla="*/ 241783 w 3092462"/>
                    <a:gd name="connsiteY2" fmla="*/ 0 h 2289507"/>
                    <a:gd name="connsiteX3" fmla="*/ 1441969 w 3092462"/>
                    <a:gd name="connsiteY3" fmla="*/ 51581 h 2289507"/>
                    <a:gd name="connsiteX4" fmla="*/ 3060627 w 3092462"/>
                    <a:gd name="connsiteY4" fmla="*/ 1034052 h 2289507"/>
                    <a:gd name="connsiteX5" fmla="*/ 3092462 w 3092462"/>
                    <a:gd name="connsiteY5" fmla="*/ 1136197 h 2289507"/>
                    <a:gd name="connsiteX6" fmla="*/ 3060627 w 3092462"/>
                    <a:gd name="connsiteY6" fmla="*/ 1238342 h 2289507"/>
                    <a:gd name="connsiteX7" fmla="*/ 1441969 w 3092462"/>
                    <a:gd name="connsiteY7" fmla="*/ 2220812 h 2289507"/>
                    <a:gd name="connsiteX8" fmla="*/ 237008 w 3092462"/>
                    <a:gd name="connsiteY8" fmla="*/ 2289507 h 2289507"/>
                    <a:gd name="connsiteX9" fmla="*/ 206134 w 3092462"/>
                    <a:gd name="connsiteY9" fmla="*/ 2218946 h 2289507"/>
                    <a:gd name="connsiteX10" fmla="*/ 12 w 3092462"/>
                    <a:gd name="connsiteY10" fmla="*/ 1141815 h 22895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92462" h="2289507">
                      <a:moveTo>
                        <a:pt x="12" y="1141815"/>
                      </a:moveTo>
                      <a:cubicBezTo>
                        <a:pt x="938" y="779733"/>
                        <a:pt x="21718" y="510834"/>
                        <a:pt x="199537" y="92639"/>
                      </a:cubicBezTo>
                      <a:lnTo>
                        <a:pt x="241783" y="0"/>
                      </a:lnTo>
                      <a:cubicBezTo>
                        <a:pt x="641845" y="17194"/>
                        <a:pt x="595706" y="48406"/>
                        <a:pt x="1441969" y="51581"/>
                      </a:cubicBezTo>
                      <a:cubicBezTo>
                        <a:pt x="2288232" y="54756"/>
                        <a:pt x="2846040" y="464858"/>
                        <a:pt x="3060627" y="1034052"/>
                      </a:cubicBezTo>
                      <a:lnTo>
                        <a:pt x="3092462" y="1136197"/>
                      </a:lnTo>
                      <a:lnTo>
                        <a:pt x="3060627" y="1238342"/>
                      </a:lnTo>
                      <a:cubicBezTo>
                        <a:pt x="2846040" y="1807536"/>
                        <a:pt x="2345382" y="2214462"/>
                        <a:pt x="1441969" y="2220812"/>
                      </a:cubicBezTo>
                      <a:cubicBezTo>
                        <a:pt x="538556" y="2227162"/>
                        <a:pt x="638662" y="2266609"/>
                        <a:pt x="237008" y="2289507"/>
                      </a:cubicBezTo>
                      <a:lnTo>
                        <a:pt x="206134" y="2218946"/>
                      </a:lnTo>
                      <a:cubicBezTo>
                        <a:pt x="50422" y="1835999"/>
                        <a:pt x="-914" y="1503897"/>
                        <a:pt x="12" y="1141815"/>
                      </a:cubicBezTo>
                      <a:close/>
                    </a:path>
                  </a:pathLst>
                </a:custGeom>
                <a:solidFill>
                  <a:srgbClr val="000099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DBCD8C78-BE5D-4105-9437-DF87D91DC7B2}"/>
                    </a:ext>
                  </a:extLst>
                </p:cNvPr>
                <p:cNvSpPr/>
                <p:nvPr/>
              </p:nvSpPr>
              <p:spPr bwMode="auto">
                <a:xfrm>
                  <a:off x="4021335" y="2873376"/>
                  <a:ext cx="1858765" cy="1229861"/>
                </a:xfrm>
                <a:custGeom>
                  <a:avLst/>
                  <a:gdLst>
                    <a:gd name="connsiteX0" fmla="*/ 931666 w 1858765"/>
                    <a:gd name="connsiteY0" fmla="*/ 0 h 1229861"/>
                    <a:gd name="connsiteX1" fmla="*/ 1207891 w 1858765"/>
                    <a:gd name="connsiteY1" fmla="*/ 530225 h 1229861"/>
                    <a:gd name="connsiteX2" fmla="*/ 1395216 w 1858765"/>
                    <a:gd name="connsiteY2" fmla="*/ 298450 h 1229861"/>
                    <a:gd name="connsiteX3" fmla="*/ 1541691 w 1858765"/>
                    <a:gd name="connsiteY3" fmla="*/ 492112 h 1229861"/>
                    <a:gd name="connsiteX4" fmla="*/ 1535802 w 1858765"/>
                    <a:gd name="connsiteY4" fmla="*/ 543474 h 1229861"/>
                    <a:gd name="connsiteX5" fmla="*/ 1544762 w 1858765"/>
                    <a:gd name="connsiteY5" fmla="*/ 600719 h 1229861"/>
                    <a:gd name="connsiteX6" fmla="*/ 1721339 w 1858765"/>
                    <a:gd name="connsiteY6" fmla="*/ 744163 h 1229861"/>
                    <a:gd name="connsiteX7" fmla="*/ 1741507 w 1858765"/>
                    <a:gd name="connsiteY7" fmla="*/ 756297 h 1229861"/>
                    <a:gd name="connsiteX8" fmla="*/ 1857862 w 1858765"/>
                    <a:gd name="connsiteY8" fmla="*/ 910137 h 1229861"/>
                    <a:gd name="connsiteX9" fmla="*/ 1858765 w 1858765"/>
                    <a:gd name="connsiteY9" fmla="*/ 914722 h 1229861"/>
                    <a:gd name="connsiteX10" fmla="*/ 1544762 w 1858765"/>
                    <a:gd name="connsiteY10" fmla="*/ 1228725 h 1229861"/>
                    <a:gd name="connsiteX11" fmla="*/ 1241550 w 1858765"/>
                    <a:gd name="connsiteY11" fmla="*/ 1146986 h 1229861"/>
                    <a:gd name="connsiteX12" fmla="*/ 928812 w 1858765"/>
                    <a:gd name="connsiteY12" fmla="*/ 1228725 h 1229861"/>
                    <a:gd name="connsiteX13" fmla="*/ 617662 w 1858765"/>
                    <a:gd name="connsiteY13" fmla="*/ 1138255 h 1229861"/>
                    <a:gd name="connsiteX14" fmla="*/ 312862 w 1858765"/>
                    <a:gd name="connsiteY14" fmla="*/ 1228725 h 1229861"/>
                    <a:gd name="connsiteX15" fmla="*/ 8543 w 1858765"/>
                    <a:gd name="connsiteY15" fmla="*/ 974332 h 1229861"/>
                    <a:gd name="connsiteX16" fmla="*/ 0 w 1858765"/>
                    <a:gd name="connsiteY16" fmla="*/ 921743 h 1229861"/>
                    <a:gd name="connsiteX17" fmla="*/ 480816 w 1858765"/>
                    <a:gd name="connsiteY17" fmla="*/ 301625 h 1229861"/>
                    <a:gd name="connsiteX18" fmla="*/ 649091 w 1858765"/>
                    <a:gd name="connsiteY18" fmla="*/ 533400 h 1229861"/>
                    <a:gd name="connsiteX0" fmla="*/ 931666 w 1858765"/>
                    <a:gd name="connsiteY0" fmla="*/ 0 h 1229861"/>
                    <a:gd name="connsiteX1" fmla="*/ 1207891 w 1858765"/>
                    <a:gd name="connsiteY1" fmla="*/ 530225 h 1229861"/>
                    <a:gd name="connsiteX2" fmla="*/ 1395216 w 1858765"/>
                    <a:gd name="connsiteY2" fmla="*/ 298450 h 1229861"/>
                    <a:gd name="connsiteX3" fmla="*/ 1541691 w 1858765"/>
                    <a:gd name="connsiteY3" fmla="*/ 492112 h 1229861"/>
                    <a:gd name="connsiteX4" fmla="*/ 1535802 w 1858765"/>
                    <a:gd name="connsiteY4" fmla="*/ 543474 h 1229861"/>
                    <a:gd name="connsiteX5" fmla="*/ 1721339 w 1858765"/>
                    <a:gd name="connsiteY5" fmla="*/ 744163 h 1229861"/>
                    <a:gd name="connsiteX6" fmla="*/ 1741507 w 1858765"/>
                    <a:gd name="connsiteY6" fmla="*/ 756297 h 1229861"/>
                    <a:gd name="connsiteX7" fmla="*/ 1857862 w 1858765"/>
                    <a:gd name="connsiteY7" fmla="*/ 910137 h 1229861"/>
                    <a:gd name="connsiteX8" fmla="*/ 1858765 w 1858765"/>
                    <a:gd name="connsiteY8" fmla="*/ 914722 h 1229861"/>
                    <a:gd name="connsiteX9" fmla="*/ 1544762 w 1858765"/>
                    <a:gd name="connsiteY9" fmla="*/ 1228725 h 1229861"/>
                    <a:gd name="connsiteX10" fmla="*/ 1241550 w 1858765"/>
                    <a:gd name="connsiteY10" fmla="*/ 1146986 h 1229861"/>
                    <a:gd name="connsiteX11" fmla="*/ 928812 w 1858765"/>
                    <a:gd name="connsiteY11" fmla="*/ 1228725 h 1229861"/>
                    <a:gd name="connsiteX12" fmla="*/ 617662 w 1858765"/>
                    <a:gd name="connsiteY12" fmla="*/ 1138255 h 1229861"/>
                    <a:gd name="connsiteX13" fmla="*/ 312862 w 1858765"/>
                    <a:gd name="connsiteY13" fmla="*/ 1228725 h 1229861"/>
                    <a:gd name="connsiteX14" fmla="*/ 8543 w 1858765"/>
                    <a:gd name="connsiteY14" fmla="*/ 974332 h 1229861"/>
                    <a:gd name="connsiteX15" fmla="*/ 0 w 1858765"/>
                    <a:gd name="connsiteY15" fmla="*/ 921743 h 1229861"/>
                    <a:gd name="connsiteX16" fmla="*/ 480816 w 1858765"/>
                    <a:gd name="connsiteY16" fmla="*/ 301625 h 1229861"/>
                    <a:gd name="connsiteX17" fmla="*/ 649091 w 1858765"/>
                    <a:gd name="connsiteY17" fmla="*/ 533400 h 1229861"/>
                    <a:gd name="connsiteX18" fmla="*/ 931666 w 1858765"/>
                    <a:gd name="connsiteY18" fmla="*/ 0 h 1229861"/>
                    <a:gd name="connsiteX0" fmla="*/ 931666 w 1858765"/>
                    <a:gd name="connsiteY0" fmla="*/ 0 h 1229861"/>
                    <a:gd name="connsiteX1" fmla="*/ 1207891 w 1858765"/>
                    <a:gd name="connsiteY1" fmla="*/ 530225 h 1229861"/>
                    <a:gd name="connsiteX2" fmla="*/ 1395216 w 1858765"/>
                    <a:gd name="connsiteY2" fmla="*/ 298450 h 1229861"/>
                    <a:gd name="connsiteX3" fmla="*/ 1541691 w 1858765"/>
                    <a:gd name="connsiteY3" fmla="*/ 492112 h 1229861"/>
                    <a:gd name="connsiteX4" fmla="*/ 1721339 w 1858765"/>
                    <a:gd name="connsiteY4" fmla="*/ 744163 h 1229861"/>
                    <a:gd name="connsiteX5" fmla="*/ 1741507 w 1858765"/>
                    <a:gd name="connsiteY5" fmla="*/ 756297 h 1229861"/>
                    <a:gd name="connsiteX6" fmla="*/ 1857862 w 1858765"/>
                    <a:gd name="connsiteY6" fmla="*/ 910137 h 1229861"/>
                    <a:gd name="connsiteX7" fmla="*/ 1858765 w 1858765"/>
                    <a:gd name="connsiteY7" fmla="*/ 914722 h 1229861"/>
                    <a:gd name="connsiteX8" fmla="*/ 1544762 w 1858765"/>
                    <a:gd name="connsiteY8" fmla="*/ 1228725 h 1229861"/>
                    <a:gd name="connsiteX9" fmla="*/ 1241550 w 1858765"/>
                    <a:gd name="connsiteY9" fmla="*/ 1146986 h 1229861"/>
                    <a:gd name="connsiteX10" fmla="*/ 928812 w 1858765"/>
                    <a:gd name="connsiteY10" fmla="*/ 1228725 h 1229861"/>
                    <a:gd name="connsiteX11" fmla="*/ 617662 w 1858765"/>
                    <a:gd name="connsiteY11" fmla="*/ 1138255 h 1229861"/>
                    <a:gd name="connsiteX12" fmla="*/ 312862 w 1858765"/>
                    <a:gd name="connsiteY12" fmla="*/ 1228725 h 1229861"/>
                    <a:gd name="connsiteX13" fmla="*/ 8543 w 1858765"/>
                    <a:gd name="connsiteY13" fmla="*/ 974332 h 1229861"/>
                    <a:gd name="connsiteX14" fmla="*/ 0 w 1858765"/>
                    <a:gd name="connsiteY14" fmla="*/ 921743 h 1229861"/>
                    <a:gd name="connsiteX15" fmla="*/ 480816 w 1858765"/>
                    <a:gd name="connsiteY15" fmla="*/ 301625 h 1229861"/>
                    <a:gd name="connsiteX16" fmla="*/ 649091 w 1858765"/>
                    <a:gd name="connsiteY16" fmla="*/ 533400 h 1229861"/>
                    <a:gd name="connsiteX17" fmla="*/ 931666 w 1858765"/>
                    <a:gd name="connsiteY17" fmla="*/ 0 h 1229861"/>
                    <a:gd name="connsiteX0" fmla="*/ 931666 w 1858765"/>
                    <a:gd name="connsiteY0" fmla="*/ 0 h 1229861"/>
                    <a:gd name="connsiteX1" fmla="*/ 1207891 w 1858765"/>
                    <a:gd name="connsiteY1" fmla="*/ 530225 h 1229861"/>
                    <a:gd name="connsiteX2" fmla="*/ 1395216 w 1858765"/>
                    <a:gd name="connsiteY2" fmla="*/ 298450 h 1229861"/>
                    <a:gd name="connsiteX3" fmla="*/ 1721339 w 1858765"/>
                    <a:gd name="connsiteY3" fmla="*/ 744163 h 1229861"/>
                    <a:gd name="connsiteX4" fmla="*/ 1741507 w 1858765"/>
                    <a:gd name="connsiteY4" fmla="*/ 756297 h 1229861"/>
                    <a:gd name="connsiteX5" fmla="*/ 1857862 w 1858765"/>
                    <a:gd name="connsiteY5" fmla="*/ 910137 h 1229861"/>
                    <a:gd name="connsiteX6" fmla="*/ 1858765 w 1858765"/>
                    <a:gd name="connsiteY6" fmla="*/ 914722 h 1229861"/>
                    <a:gd name="connsiteX7" fmla="*/ 1544762 w 1858765"/>
                    <a:gd name="connsiteY7" fmla="*/ 1228725 h 1229861"/>
                    <a:gd name="connsiteX8" fmla="*/ 1241550 w 1858765"/>
                    <a:gd name="connsiteY8" fmla="*/ 1146986 h 1229861"/>
                    <a:gd name="connsiteX9" fmla="*/ 928812 w 1858765"/>
                    <a:gd name="connsiteY9" fmla="*/ 1228725 h 1229861"/>
                    <a:gd name="connsiteX10" fmla="*/ 617662 w 1858765"/>
                    <a:gd name="connsiteY10" fmla="*/ 1138255 h 1229861"/>
                    <a:gd name="connsiteX11" fmla="*/ 312862 w 1858765"/>
                    <a:gd name="connsiteY11" fmla="*/ 1228725 h 1229861"/>
                    <a:gd name="connsiteX12" fmla="*/ 8543 w 1858765"/>
                    <a:gd name="connsiteY12" fmla="*/ 974332 h 1229861"/>
                    <a:gd name="connsiteX13" fmla="*/ 0 w 1858765"/>
                    <a:gd name="connsiteY13" fmla="*/ 921743 h 1229861"/>
                    <a:gd name="connsiteX14" fmla="*/ 480816 w 1858765"/>
                    <a:gd name="connsiteY14" fmla="*/ 301625 h 1229861"/>
                    <a:gd name="connsiteX15" fmla="*/ 649091 w 1858765"/>
                    <a:gd name="connsiteY15" fmla="*/ 533400 h 1229861"/>
                    <a:gd name="connsiteX16" fmla="*/ 931666 w 1858765"/>
                    <a:gd name="connsiteY16" fmla="*/ 0 h 1229861"/>
                    <a:gd name="connsiteX0" fmla="*/ 931666 w 1858765"/>
                    <a:gd name="connsiteY0" fmla="*/ 0 h 1229861"/>
                    <a:gd name="connsiteX1" fmla="*/ 1207891 w 1858765"/>
                    <a:gd name="connsiteY1" fmla="*/ 530225 h 1229861"/>
                    <a:gd name="connsiteX2" fmla="*/ 1395216 w 1858765"/>
                    <a:gd name="connsiteY2" fmla="*/ 298450 h 1229861"/>
                    <a:gd name="connsiteX3" fmla="*/ 1741507 w 1858765"/>
                    <a:gd name="connsiteY3" fmla="*/ 756297 h 1229861"/>
                    <a:gd name="connsiteX4" fmla="*/ 1857862 w 1858765"/>
                    <a:gd name="connsiteY4" fmla="*/ 910137 h 1229861"/>
                    <a:gd name="connsiteX5" fmla="*/ 1858765 w 1858765"/>
                    <a:gd name="connsiteY5" fmla="*/ 914722 h 1229861"/>
                    <a:gd name="connsiteX6" fmla="*/ 1544762 w 1858765"/>
                    <a:gd name="connsiteY6" fmla="*/ 1228725 h 1229861"/>
                    <a:gd name="connsiteX7" fmla="*/ 1241550 w 1858765"/>
                    <a:gd name="connsiteY7" fmla="*/ 1146986 h 1229861"/>
                    <a:gd name="connsiteX8" fmla="*/ 928812 w 1858765"/>
                    <a:gd name="connsiteY8" fmla="*/ 1228725 h 1229861"/>
                    <a:gd name="connsiteX9" fmla="*/ 617662 w 1858765"/>
                    <a:gd name="connsiteY9" fmla="*/ 1138255 h 1229861"/>
                    <a:gd name="connsiteX10" fmla="*/ 312862 w 1858765"/>
                    <a:gd name="connsiteY10" fmla="*/ 1228725 h 1229861"/>
                    <a:gd name="connsiteX11" fmla="*/ 8543 w 1858765"/>
                    <a:gd name="connsiteY11" fmla="*/ 974332 h 1229861"/>
                    <a:gd name="connsiteX12" fmla="*/ 0 w 1858765"/>
                    <a:gd name="connsiteY12" fmla="*/ 921743 h 1229861"/>
                    <a:gd name="connsiteX13" fmla="*/ 480816 w 1858765"/>
                    <a:gd name="connsiteY13" fmla="*/ 301625 h 1229861"/>
                    <a:gd name="connsiteX14" fmla="*/ 649091 w 1858765"/>
                    <a:gd name="connsiteY14" fmla="*/ 533400 h 1229861"/>
                    <a:gd name="connsiteX15" fmla="*/ 931666 w 1858765"/>
                    <a:gd name="connsiteY15" fmla="*/ 0 h 1229861"/>
                    <a:gd name="connsiteX0" fmla="*/ 931666 w 1858765"/>
                    <a:gd name="connsiteY0" fmla="*/ 0 h 1229861"/>
                    <a:gd name="connsiteX1" fmla="*/ 1207891 w 1858765"/>
                    <a:gd name="connsiteY1" fmla="*/ 530225 h 1229861"/>
                    <a:gd name="connsiteX2" fmla="*/ 1395216 w 1858765"/>
                    <a:gd name="connsiteY2" fmla="*/ 298450 h 1229861"/>
                    <a:gd name="connsiteX3" fmla="*/ 1857862 w 1858765"/>
                    <a:gd name="connsiteY3" fmla="*/ 910137 h 1229861"/>
                    <a:gd name="connsiteX4" fmla="*/ 1858765 w 1858765"/>
                    <a:gd name="connsiteY4" fmla="*/ 914722 h 1229861"/>
                    <a:gd name="connsiteX5" fmla="*/ 1544762 w 1858765"/>
                    <a:gd name="connsiteY5" fmla="*/ 1228725 h 1229861"/>
                    <a:gd name="connsiteX6" fmla="*/ 1241550 w 1858765"/>
                    <a:gd name="connsiteY6" fmla="*/ 1146986 h 1229861"/>
                    <a:gd name="connsiteX7" fmla="*/ 928812 w 1858765"/>
                    <a:gd name="connsiteY7" fmla="*/ 1228725 h 1229861"/>
                    <a:gd name="connsiteX8" fmla="*/ 617662 w 1858765"/>
                    <a:gd name="connsiteY8" fmla="*/ 1138255 h 1229861"/>
                    <a:gd name="connsiteX9" fmla="*/ 312862 w 1858765"/>
                    <a:gd name="connsiteY9" fmla="*/ 1228725 h 1229861"/>
                    <a:gd name="connsiteX10" fmla="*/ 8543 w 1858765"/>
                    <a:gd name="connsiteY10" fmla="*/ 974332 h 1229861"/>
                    <a:gd name="connsiteX11" fmla="*/ 0 w 1858765"/>
                    <a:gd name="connsiteY11" fmla="*/ 921743 h 1229861"/>
                    <a:gd name="connsiteX12" fmla="*/ 480816 w 1858765"/>
                    <a:gd name="connsiteY12" fmla="*/ 301625 h 1229861"/>
                    <a:gd name="connsiteX13" fmla="*/ 649091 w 1858765"/>
                    <a:gd name="connsiteY13" fmla="*/ 533400 h 1229861"/>
                    <a:gd name="connsiteX14" fmla="*/ 931666 w 1858765"/>
                    <a:gd name="connsiteY14" fmla="*/ 0 h 1229861"/>
                    <a:gd name="connsiteX0" fmla="*/ 931666 w 1858765"/>
                    <a:gd name="connsiteY0" fmla="*/ 0 h 1229861"/>
                    <a:gd name="connsiteX1" fmla="*/ 1207891 w 1858765"/>
                    <a:gd name="connsiteY1" fmla="*/ 530225 h 1229861"/>
                    <a:gd name="connsiteX2" fmla="*/ 1395216 w 1858765"/>
                    <a:gd name="connsiteY2" fmla="*/ 298450 h 1229861"/>
                    <a:gd name="connsiteX3" fmla="*/ 1858765 w 1858765"/>
                    <a:gd name="connsiteY3" fmla="*/ 914722 h 1229861"/>
                    <a:gd name="connsiteX4" fmla="*/ 1544762 w 1858765"/>
                    <a:gd name="connsiteY4" fmla="*/ 1228725 h 1229861"/>
                    <a:gd name="connsiteX5" fmla="*/ 1241550 w 1858765"/>
                    <a:gd name="connsiteY5" fmla="*/ 1146986 h 1229861"/>
                    <a:gd name="connsiteX6" fmla="*/ 928812 w 1858765"/>
                    <a:gd name="connsiteY6" fmla="*/ 1228725 h 1229861"/>
                    <a:gd name="connsiteX7" fmla="*/ 617662 w 1858765"/>
                    <a:gd name="connsiteY7" fmla="*/ 1138255 h 1229861"/>
                    <a:gd name="connsiteX8" fmla="*/ 312862 w 1858765"/>
                    <a:gd name="connsiteY8" fmla="*/ 1228725 h 1229861"/>
                    <a:gd name="connsiteX9" fmla="*/ 8543 w 1858765"/>
                    <a:gd name="connsiteY9" fmla="*/ 974332 h 1229861"/>
                    <a:gd name="connsiteX10" fmla="*/ 0 w 1858765"/>
                    <a:gd name="connsiteY10" fmla="*/ 921743 h 1229861"/>
                    <a:gd name="connsiteX11" fmla="*/ 480816 w 1858765"/>
                    <a:gd name="connsiteY11" fmla="*/ 301625 h 1229861"/>
                    <a:gd name="connsiteX12" fmla="*/ 649091 w 1858765"/>
                    <a:gd name="connsiteY12" fmla="*/ 533400 h 1229861"/>
                    <a:gd name="connsiteX13" fmla="*/ 931666 w 1858765"/>
                    <a:gd name="connsiteY13" fmla="*/ 0 h 12298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858765" h="1229861">
                      <a:moveTo>
                        <a:pt x="931666" y="0"/>
                      </a:moveTo>
                      <a:lnTo>
                        <a:pt x="1207891" y="530225"/>
                      </a:lnTo>
                      <a:lnTo>
                        <a:pt x="1395216" y="298450"/>
                      </a:lnTo>
                      <a:lnTo>
                        <a:pt x="1858765" y="914722"/>
                      </a:lnTo>
                      <a:cubicBezTo>
                        <a:pt x="1858765" y="1088141"/>
                        <a:pt x="1688112" y="1244783"/>
                        <a:pt x="1544762" y="1228725"/>
                      </a:cubicBezTo>
                      <a:cubicBezTo>
                        <a:pt x="1401412" y="1212667"/>
                        <a:pt x="1344208" y="1146986"/>
                        <a:pt x="1241550" y="1146986"/>
                      </a:cubicBezTo>
                      <a:cubicBezTo>
                        <a:pt x="1146036" y="1148832"/>
                        <a:pt x="1032793" y="1230180"/>
                        <a:pt x="928812" y="1228725"/>
                      </a:cubicBezTo>
                      <a:cubicBezTo>
                        <a:pt x="824831" y="1227270"/>
                        <a:pt x="753658" y="1143018"/>
                        <a:pt x="617662" y="1138255"/>
                      </a:cubicBezTo>
                      <a:cubicBezTo>
                        <a:pt x="510242" y="1145398"/>
                        <a:pt x="443037" y="1234287"/>
                        <a:pt x="312862" y="1228725"/>
                      </a:cubicBezTo>
                      <a:cubicBezTo>
                        <a:pt x="161121" y="1228725"/>
                        <a:pt x="43331" y="1111297"/>
                        <a:pt x="8543" y="974332"/>
                      </a:cubicBezTo>
                      <a:lnTo>
                        <a:pt x="0" y="921743"/>
                      </a:lnTo>
                      <a:lnTo>
                        <a:pt x="480816" y="301625"/>
                      </a:lnTo>
                      <a:lnTo>
                        <a:pt x="649091" y="533400"/>
                      </a:lnTo>
                      <a:lnTo>
                        <a:pt x="93166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8F831674-89D8-4097-9FA1-1C0CC7B45F34}"/>
                    </a:ext>
                  </a:extLst>
                </p:cNvPr>
                <p:cNvSpPr/>
                <p:nvPr/>
              </p:nvSpPr>
              <p:spPr bwMode="auto">
                <a:xfrm>
                  <a:off x="4148723" y="4102119"/>
                  <a:ext cx="1609964" cy="177331"/>
                </a:xfrm>
                <a:custGeom>
                  <a:avLst/>
                  <a:gdLst>
                    <a:gd name="connsiteX0" fmla="*/ 490274 w 1609964"/>
                    <a:gd name="connsiteY0" fmla="*/ 0 h 177331"/>
                    <a:gd name="connsiteX1" fmla="*/ 801424 w 1609964"/>
                    <a:gd name="connsiteY1" fmla="*/ 90470 h 177331"/>
                    <a:gd name="connsiteX2" fmla="*/ 1114162 w 1609964"/>
                    <a:gd name="connsiteY2" fmla="*/ 8731 h 177331"/>
                    <a:gd name="connsiteX3" fmla="*/ 1417374 w 1609964"/>
                    <a:gd name="connsiteY3" fmla="*/ 90470 h 177331"/>
                    <a:gd name="connsiteX4" fmla="*/ 1579723 w 1609964"/>
                    <a:gd name="connsiteY4" fmla="*/ 43900 h 177331"/>
                    <a:gd name="connsiteX5" fmla="*/ 1609964 w 1609964"/>
                    <a:gd name="connsiteY5" fmla="*/ 16986 h 177331"/>
                    <a:gd name="connsiteX6" fmla="*/ 1565567 w 1609964"/>
                    <a:gd name="connsiteY6" fmla="*/ 108681 h 177331"/>
                    <a:gd name="connsiteX7" fmla="*/ 1534188 w 1609964"/>
                    <a:gd name="connsiteY7" fmla="*/ 154345 h 177331"/>
                    <a:gd name="connsiteX8" fmla="*/ 1526913 w 1609964"/>
                    <a:gd name="connsiteY8" fmla="*/ 158294 h 177331"/>
                    <a:gd name="connsiteX9" fmla="*/ 1417374 w 1609964"/>
                    <a:gd name="connsiteY9" fmla="*/ 176195 h 177331"/>
                    <a:gd name="connsiteX10" fmla="*/ 1114162 w 1609964"/>
                    <a:gd name="connsiteY10" fmla="*/ 94456 h 177331"/>
                    <a:gd name="connsiteX11" fmla="*/ 801424 w 1609964"/>
                    <a:gd name="connsiteY11" fmla="*/ 176195 h 177331"/>
                    <a:gd name="connsiteX12" fmla="*/ 490274 w 1609964"/>
                    <a:gd name="connsiteY12" fmla="*/ 85725 h 177331"/>
                    <a:gd name="connsiteX13" fmla="*/ 185474 w 1609964"/>
                    <a:gd name="connsiteY13" fmla="*/ 176195 h 177331"/>
                    <a:gd name="connsiteX14" fmla="*/ 78801 w 1609964"/>
                    <a:gd name="connsiteY14" fmla="*/ 155707 h 177331"/>
                    <a:gd name="connsiteX15" fmla="*/ 66511 w 1609964"/>
                    <a:gd name="connsiteY15" fmla="*/ 148094 h 177331"/>
                    <a:gd name="connsiteX16" fmla="*/ 54290 w 1609964"/>
                    <a:gd name="connsiteY16" fmla="*/ 130866 h 177331"/>
                    <a:gd name="connsiteX17" fmla="*/ 0 w 1609964"/>
                    <a:gd name="connsiteY17" fmla="*/ 20432 h 177331"/>
                    <a:gd name="connsiteX18" fmla="*/ 31676 w 1609964"/>
                    <a:gd name="connsiteY18" fmla="*/ 46092 h 177331"/>
                    <a:gd name="connsiteX19" fmla="*/ 185474 w 1609964"/>
                    <a:gd name="connsiteY19" fmla="*/ 90470 h 177331"/>
                    <a:gd name="connsiteX20" fmla="*/ 490274 w 1609964"/>
                    <a:gd name="connsiteY20" fmla="*/ 0 h 177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609964" h="177331">
                      <a:moveTo>
                        <a:pt x="490274" y="0"/>
                      </a:moveTo>
                      <a:cubicBezTo>
                        <a:pt x="626270" y="4763"/>
                        <a:pt x="697443" y="89015"/>
                        <a:pt x="801424" y="90470"/>
                      </a:cubicBezTo>
                      <a:cubicBezTo>
                        <a:pt x="905405" y="91925"/>
                        <a:pt x="1018648" y="10577"/>
                        <a:pt x="1114162" y="8731"/>
                      </a:cubicBezTo>
                      <a:cubicBezTo>
                        <a:pt x="1216820" y="8731"/>
                        <a:pt x="1274024" y="74412"/>
                        <a:pt x="1417374" y="90470"/>
                      </a:cubicBezTo>
                      <a:cubicBezTo>
                        <a:pt x="1471131" y="96492"/>
                        <a:pt x="1528726" y="78228"/>
                        <a:pt x="1579723" y="43900"/>
                      </a:cubicBezTo>
                      <a:lnTo>
                        <a:pt x="1609964" y="16986"/>
                      </a:lnTo>
                      <a:lnTo>
                        <a:pt x="1565567" y="108681"/>
                      </a:lnTo>
                      <a:lnTo>
                        <a:pt x="1534188" y="154345"/>
                      </a:lnTo>
                      <a:lnTo>
                        <a:pt x="1526913" y="158294"/>
                      </a:lnTo>
                      <a:cubicBezTo>
                        <a:pt x="1490756" y="173430"/>
                        <a:pt x="1453212" y="180210"/>
                        <a:pt x="1417374" y="176195"/>
                      </a:cubicBezTo>
                      <a:cubicBezTo>
                        <a:pt x="1274024" y="160137"/>
                        <a:pt x="1216820" y="94456"/>
                        <a:pt x="1114162" y="94456"/>
                      </a:cubicBezTo>
                      <a:cubicBezTo>
                        <a:pt x="1018648" y="96302"/>
                        <a:pt x="905405" y="177650"/>
                        <a:pt x="801424" y="176195"/>
                      </a:cubicBezTo>
                      <a:cubicBezTo>
                        <a:pt x="697443" y="174740"/>
                        <a:pt x="626270" y="90488"/>
                        <a:pt x="490274" y="85725"/>
                      </a:cubicBezTo>
                      <a:cubicBezTo>
                        <a:pt x="382854" y="92868"/>
                        <a:pt x="315649" y="181757"/>
                        <a:pt x="185474" y="176195"/>
                      </a:cubicBezTo>
                      <a:cubicBezTo>
                        <a:pt x="147539" y="176195"/>
                        <a:pt x="111726" y="168856"/>
                        <a:pt x="78801" y="155707"/>
                      </a:cubicBezTo>
                      <a:lnTo>
                        <a:pt x="66511" y="148094"/>
                      </a:lnTo>
                      <a:lnTo>
                        <a:pt x="54290" y="130866"/>
                      </a:lnTo>
                      <a:lnTo>
                        <a:pt x="0" y="20432"/>
                      </a:lnTo>
                      <a:lnTo>
                        <a:pt x="31676" y="46092"/>
                      </a:lnTo>
                      <a:cubicBezTo>
                        <a:pt x="76443" y="73957"/>
                        <a:pt x="128572" y="90470"/>
                        <a:pt x="185474" y="90470"/>
                      </a:cubicBezTo>
                      <a:cubicBezTo>
                        <a:pt x="315649" y="96032"/>
                        <a:pt x="382854" y="7143"/>
                        <a:pt x="49027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C2241D0-9DE3-422D-8E3C-1B3EC6667163}"/>
                    </a:ext>
                  </a:extLst>
                </p:cNvPr>
                <p:cNvSpPr/>
                <p:nvPr/>
              </p:nvSpPr>
              <p:spPr bwMode="auto">
                <a:xfrm rot="5400000">
                  <a:off x="4659615" y="3870385"/>
                  <a:ext cx="582600" cy="1369917"/>
                </a:xfrm>
                <a:custGeom>
                  <a:avLst/>
                  <a:gdLst>
                    <a:gd name="connsiteX0" fmla="*/ 0 w 582600"/>
                    <a:gd name="connsiteY0" fmla="*/ 996877 h 1369917"/>
                    <a:gd name="connsiteX1" fmla="*/ 90470 w 582600"/>
                    <a:gd name="connsiteY1" fmla="*/ 685727 h 1369917"/>
                    <a:gd name="connsiteX2" fmla="*/ 8731 w 582600"/>
                    <a:gd name="connsiteY2" fmla="*/ 372989 h 1369917"/>
                    <a:gd name="connsiteX3" fmla="*/ 90470 w 582600"/>
                    <a:gd name="connsiteY3" fmla="*/ 69777 h 1369917"/>
                    <a:gd name="connsiteX4" fmla="*/ 88701 w 582600"/>
                    <a:gd name="connsiteY4" fmla="*/ 15128 h 1369917"/>
                    <a:gd name="connsiteX5" fmla="*/ 84255 w 582600"/>
                    <a:gd name="connsiteY5" fmla="*/ 0 h 1369917"/>
                    <a:gd name="connsiteX6" fmla="*/ 167446 w 582600"/>
                    <a:gd name="connsiteY6" fmla="*/ 58916 h 1369917"/>
                    <a:gd name="connsiteX7" fmla="*/ 550765 w 582600"/>
                    <a:gd name="connsiteY7" fmla="*/ 582366 h 1369917"/>
                    <a:gd name="connsiteX8" fmla="*/ 582600 w 582600"/>
                    <a:gd name="connsiteY8" fmla="*/ 677817 h 1369917"/>
                    <a:gd name="connsiteX9" fmla="*/ 550765 w 582600"/>
                    <a:gd name="connsiteY9" fmla="*/ 773269 h 1369917"/>
                    <a:gd name="connsiteX10" fmla="*/ 182515 w 582600"/>
                    <a:gd name="connsiteY10" fmla="*/ 1295936 h 1369917"/>
                    <a:gd name="connsiteX11" fmla="*/ 81316 w 582600"/>
                    <a:gd name="connsiteY11" fmla="*/ 1369917 h 1369917"/>
                    <a:gd name="connsiteX12" fmla="*/ 85157 w 582600"/>
                    <a:gd name="connsiteY12" fmla="*/ 1356893 h 1369917"/>
                    <a:gd name="connsiteX13" fmla="*/ 90470 w 582600"/>
                    <a:gd name="connsiteY13" fmla="*/ 1301677 h 1369917"/>
                    <a:gd name="connsiteX14" fmla="*/ 0 w 582600"/>
                    <a:gd name="connsiteY14" fmla="*/ 996877 h 13699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82600" h="1369917">
                      <a:moveTo>
                        <a:pt x="0" y="996877"/>
                      </a:moveTo>
                      <a:cubicBezTo>
                        <a:pt x="4763" y="860881"/>
                        <a:pt x="89015" y="789708"/>
                        <a:pt x="90470" y="685727"/>
                      </a:cubicBezTo>
                      <a:cubicBezTo>
                        <a:pt x="91925" y="581746"/>
                        <a:pt x="10577" y="468503"/>
                        <a:pt x="8731" y="372989"/>
                      </a:cubicBezTo>
                      <a:cubicBezTo>
                        <a:pt x="8731" y="270331"/>
                        <a:pt x="74412" y="213127"/>
                        <a:pt x="90470" y="69777"/>
                      </a:cubicBezTo>
                      <a:cubicBezTo>
                        <a:pt x="92477" y="51859"/>
                        <a:pt x="91786" y="33513"/>
                        <a:pt x="88701" y="15128"/>
                      </a:cubicBezTo>
                      <a:lnTo>
                        <a:pt x="84255" y="0"/>
                      </a:lnTo>
                      <a:lnTo>
                        <a:pt x="167446" y="58916"/>
                      </a:lnTo>
                      <a:cubicBezTo>
                        <a:pt x="341559" y="204351"/>
                        <a:pt x="470295" y="382906"/>
                        <a:pt x="550765" y="582366"/>
                      </a:cubicBezTo>
                      <a:lnTo>
                        <a:pt x="582600" y="677817"/>
                      </a:lnTo>
                      <a:lnTo>
                        <a:pt x="550765" y="773269"/>
                      </a:lnTo>
                      <a:cubicBezTo>
                        <a:pt x="470295" y="972729"/>
                        <a:pt x="349596" y="1150866"/>
                        <a:pt x="182515" y="1295936"/>
                      </a:cubicBezTo>
                      <a:lnTo>
                        <a:pt x="81316" y="1369917"/>
                      </a:lnTo>
                      <a:lnTo>
                        <a:pt x="85157" y="1356893"/>
                      </a:lnTo>
                      <a:cubicBezTo>
                        <a:pt x="88635" y="1339082"/>
                        <a:pt x="90470" y="1320645"/>
                        <a:pt x="90470" y="1301677"/>
                      </a:cubicBezTo>
                      <a:cubicBezTo>
                        <a:pt x="96032" y="1171502"/>
                        <a:pt x="7143" y="1104297"/>
                        <a:pt x="0" y="99687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7" name="星: 6 pt 86">
                  <a:extLst>
                    <a:ext uri="{FF2B5EF4-FFF2-40B4-BE49-F238E27FC236}">
                      <a16:creationId xmlns:a16="http://schemas.microsoft.com/office/drawing/2014/main" id="{4C5C46D9-8E3D-439B-AF25-5D42A5CCCC16}"/>
                    </a:ext>
                  </a:extLst>
                </p:cNvPr>
                <p:cNvSpPr/>
                <p:nvPr/>
              </p:nvSpPr>
              <p:spPr bwMode="auto">
                <a:xfrm>
                  <a:off x="4477519" y="1963440"/>
                  <a:ext cx="243706" cy="265410"/>
                </a:xfrm>
                <a:prstGeom prst="star6">
                  <a:avLst/>
                </a:prstGeom>
                <a:solidFill>
                  <a:srgbClr val="FFFF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8" name="星: 6 pt 87">
                  <a:extLst>
                    <a:ext uri="{FF2B5EF4-FFF2-40B4-BE49-F238E27FC236}">
                      <a16:creationId xmlns:a16="http://schemas.microsoft.com/office/drawing/2014/main" id="{CE5042DC-85B8-4DCE-A0B7-053D65B29815}"/>
                    </a:ext>
                  </a:extLst>
                </p:cNvPr>
                <p:cNvSpPr/>
                <p:nvPr/>
              </p:nvSpPr>
              <p:spPr bwMode="auto">
                <a:xfrm>
                  <a:off x="5182369" y="1963440"/>
                  <a:ext cx="243706" cy="265410"/>
                </a:xfrm>
                <a:prstGeom prst="star6">
                  <a:avLst/>
                </a:prstGeom>
                <a:solidFill>
                  <a:srgbClr val="FFFF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89" name="星: 6 pt 88">
                  <a:extLst>
                    <a:ext uri="{FF2B5EF4-FFF2-40B4-BE49-F238E27FC236}">
                      <a16:creationId xmlns:a16="http://schemas.microsoft.com/office/drawing/2014/main" id="{4D951052-9903-4002-99EF-69F690474BB1}"/>
                    </a:ext>
                  </a:extLst>
                </p:cNvPr>
                <p:cNvSpPr/>
                <p:nvPr/>
              </p:nvSpPr>
              <p:spPr bwMode="auto">
                <a:xfrm>
                  <a:off x="4829944" y="2430165"/>
                  <a:ext cx="243706" cy="265410"/>
                </a:xfrm>
                <a:prstGeom prst="star6">
                  <a:avLst/>
                </a:prstGeom>
                <a:solidFill>
                  <a:srgbClr val="FFFF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49156" name="Rectangle 4">
              <a:extLst>
                <a:ext uri="{FF2B5EF4-FFF2-40B4-BE49-F238E27FC236}">
                  <a16:creationId xmlns:a16="http://schemas.microsoft.com/office/drawing/2014/main" id="{CE9E9F0A-C52A-4584-878A-F997DEB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B744D3E3-685E-4AF4-9B15-3A22AE05E19D}"/>
              </a:ext>
            </a:extLst>
          </p:cNvPr>
          <p:cNvGrpSpPr/>
          <p:nvPr/>
        </p:nvGrpSpPr>
        <p:grpSpPr>
          <a:xfrm>
            <a:off x="558416" y="2635188"/>
            <a:ext cx="1982405" cy="1320907"/>
            <a:chOff x="558416" y="2635188"/>
            <a:chExt cx="1982405" cy="1320907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19761A9E-86F4-4059-87F9-791D0DF39553}"/>
                </a:ext>
              </a:extLst>
            </p:cNvPr>
            <p:cNvGrpSpPr/>
            <p:nvPr/>
          </p:nvGrpSpPr>
          <p:grpSpPr>
            <a:xfrm>
              <a:off x="558416" y="2635188"/>
              <a:ext cx="1982378" cy="1320068"/>
              <a:chOff x="5961063" y="5157788"/>
              <a:chExt cx="1584325" cy="1055687"/>
            </a:xfrm>
          </p:grpSpPr>
          <p:sp>
            <p:nvSpPr>
              <p:cNvPr id="42" name="Rectangle 21">
                <a:extLst>
                  <a:ext uri="{FF2B5EF4-FFF2-40B4-BE49-F238E27FC236}">
                    <a16:creationId xmlns:a16="http://schemas.microsoft.com/office/drawing/2014/main" id="{6BC7CE83-F855-42B4-8BCC-3085A623E9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1063" y="5157788"/>
                <a:ext cx="1584325" cy="1055687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Rectangle 202">
                <a:extLst>
                  <a:ext uri="{FF2B5EF4-FFF2-40B4-BE49-F238E27FC236}">
                    <a16:creationId xmlns:a16="http://schemas.microsoft.com/office/drawing/2014/main" id="{37BCD730-4C2D-4220-9843-F72BC43E01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1063" y="5157788"/>
                <a:ext cx="1584325" cy="52228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AutoShape 203">
                <a:extLst>
                  <a:ext uri="{FF2B5EF4-FFF2-40B4-BE49-F238E27FC236}">
                    <a16:creationId xmlns:a16="http://schemas.microsoft.com/office/drawing/2014/main" id="{B0645C1F-EC76-47DA-9BBB-321F556EB7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832476" y="5286375"/>
                <a:ext cx="1054100" cy="796925"/>
              </a:xfrm>
              <a:prstGeom prst="triangle">
                <a:avLst>
                  <a:gd name="adj" fmla="val 50000"/>
                </a:avLst>
              </a:prstGeom>
              <a:solidFill>
                <a:srgbClr val="3333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0" name="Rectangle 8">
              <a:extLst>
                <a:ext uri="{FF2B5EF4-FFF2-40B4-BE49-F238E27FC236}">
                  <a16:creationId xmlns:a16="http://schemas.microsoft.com/office/drawing/2014/main" id="{FAEB78B7-5FEF-46AA-9272-13865A2B3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42060684-5C45-49C0-9C45-C5E1FCAFC069}"/>
              </a:ext>
            </a:extLst>
          </p:cNvPr>
          <p:cNvGrpSpPr/>
          <p:nvPr/>
        </p:nvGrpSpPr>
        <p:grpSpPr>
          <a:xfrm>
            <a:off x="2810700" y="2636466"/>
            <a:ext cx="1980434" cy="1319629"/>
            <a:chOff x="2810700" y="2636466"/>
            <a:chExt cx="1980434" cy="1319629"/>
          </a:xfrm>
        </p:grpSpPr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438609AB-A2A8-47AD-BFB4-17AE1073CEE4}"/>
                </a:ext>
              </a:extLst>
            </p:cNvPr>
            <p:cNvGrpSpPr/>
            <p:nvPr/>
          </p:nvGrpSpPr>
          <p:grpSpPr>
            <a:xfrm>
              <a:off x="2810713" y="2641992"/>
              <a:ext cx="1980361" cy="1310883"/>
              <a:chOff x="5960270" y="3716338"/>
              <a:chExt cx="1585118" cy="1057277"/>
            </a:xfrm>
          </p:grpSpPr>
          <p:sp>
            <p:nvSpPr>
              <p:cNvPr id="35" name="Rectangle 16">
                <a:extLst>
                  <a:ext uri="{FF2B5EF4-FFF2-40B4-BE49-F238E27FC236}">
                    <a16:creationId xmlns:a16="http://schemas.microsoft.com/office/drawing/2014/main" id="{BFBC3BEE-FF11-4765-89BE-7A2F1B17A6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1063" y="3717927"/>
                <a:ext cx="1584325" cy="1055688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BA1BB7DF-C2C4-4522-915E-DB1067362E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60270" y="3716338"/>
                <a:ext cx="1584325" cy="1055688"/>
              </a:xfrm>
              <a:custGeom>
                <a:avLst/>
                <a:gdLst>
                  <a:gd name="connsiteX0" fmla="*/ 437356 w 1584325"/>
                  <a:gd name="connsiteY0" fmla="*/ 0 h 1055688"/>
                  <a:gd name="connsiteX1" fmla="*/ 613569 w 1584325"/>
                  <a:gd name="connsiteY1" fmla="*/ 0 h 1055688"/>
                  <a:gd name="connsiteX2" fmla="*/ 613569 w 1584325"/>
                  <a:gd name="connsiteY2" fmla="*/ 434181 h 1055688"/>
                  <a:gd name="connsiteX3" fmla="*/ 1584325 w 1584325"/>
                  <a:gd name="connsiteY3" fmla="*/ 434181 h 1055688"/>
                  <a:gd name="connsiteX4" fmla="*/ 1584325 w 1584325"/>
                  <a:gd name="connsiteY4" fmla="*/ 610394 h 1055688"/>
                  <a:gd name="connsiteX5" fmla="*/ 613569 w 1584325"/>
                  <a:gd name="connsiteY5" fmla="*/ 610394 h 1055688"/>
                  <a:gd name="connsiteX6" fmla="*/ 613569 w 1584325"/>
                  <a:gd name="connsiteY6" fmla="*/ 1055688 h 1055688"/>
                  <a:gd name="connsiteX7" fmla="*/ 437356 w 1584325"/>
                  <a:gd name="connsiteY7" fmla="*/ 1055688 h 1055688"/>
                  <a:gd name="connsiteX8" fmla="*/ 437356 w 1584325"/>
                  <a:gd name="connsiteY8" fmla="*/ 610394 h 1055688"/>
                  <a:gd name="connsiteX9" fmla="*/ 0 w 1584325"/>
                  <a:gd name="connsiteY9" fmla="*/ 610394 h 1055688"/>
                  <a:gd name="connsiteX10" fmla="*/ 0 w 1584325"/>
                  <a:gd name="connsiteY10" fmla="*/ 434181 h 1055688"/>
                  <a:gd name="connsiteX11" fmla="*/ 437356 w 1584325"/>
                  <a:gd name="connsiteY11" fmla="*/ 434181 h 1055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84325" h="1055688">
                    <a:moveTo>
                      <a:pt x="437356" y="0"/>
                    </a:moveTo>
                    <a:lnTo>
                      <a:pt x="613569" y="0"/>
                    </a:lnTo>
                    <a:lnTo>
                      <a:pt x="613569" y="434181"/>
                    </a:lnTo>
                    <a:lnTo>
                      <a:pt x="1584325" y="434181"/>
                    </a:lnTo>
                    <a:lnTo>
                      <a:pt x="1584325" y="610394"/>
                    </a:lnTo>
                    <a:lnTo>
                      <a:pt x="613569" y="610394"/>
                    </a:lnTo>
                    <a:lnTo>
                      <a:pt x="613569" y="1055688"/>
                    </a:lnTo>
                    <a:lnTo>
                      <a:pt x="437356" y="1055688"/>
                    </a:lnTo>
                    <a:lnTo>
                      <a:pt x="437356" y="610394"/>
                    </a:lnTo>
                    <a:lnTo>
                      <a:pt x="0" y="610394"/>
                    </a:lnTo>
                    <a:lnTo>
                      <a:pt x="0" y="434181"/>
                    </a:lnTo>
                    <a:lnTo>
                      <a:pt x="437356" y="43418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9161" name="Rectangle 9">
              <a:extLst>
                <a:ext uri="{FF2B5EF4-FFF2-40B4-BE49-F238E27FC236}">
                  <a16:creationId xmlns:a16="http://schemas.microsoft.com/office/drawing/2014/main" id="{03B70A8B-63A0-4BF1-91DA-AABC0ADAE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6F632DE7-DFDD-4770-80BE-58B2BB867BEB}"/>
              </a:ext>
            </a:extLst>
          </p:cNvPr>
          <p:cNvGrpSpPr/>
          <p:nvPr/>
        </p:nvGrpSpPr>
        <p:grpSpPr>
          <a:xfrm>
            <a:off x="5061013" y="2636466"/>
            <a:ext cx="1980434" cy="1319629"/>
            <a:chOff x="5061013" y="2636466"/>
            <a:chExt cx="1980434" cy="1319629"/>
          </a:xfrm>
        </p:grpSpPr>
        <p:grpSp>
          <p:nvGrpSpPr>
            <p:cNvPr id="37" name="Group 108">
              <a:extLst>
                <a:ext uri="{FF2B5EF4-FFF2-40B4-BE49-F238E27FC236}">
                  <a16:creationId xmlns:a16="http://schemas.microsoft.com/office/drawing/2014/main" id="{01848C98-AE16-4F3C-8A42-7B58639B03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2377" y="2637430"/>
              <a:ext cx="1978979" cy="1317825"/>
              <a:chOff x="353" y="2341"/>
              <a:chExt cx="182" cy="545"/>
            </a:xfrm>
          </p:grpSpPr>
          <p:sp>
            <p:nvSpPr>
              <p:cNvPr id="38" name="Rectangle 109">
                <a:extLst>
                  <a:ext uri="{FF2B5EF4-FFF2-40B4-BE49-F238E27FC236}">
                    <a16:creationId xmlns:a16="http://schemas.microsoft.com/office/drawing/2014/main" id="{7CE3162F-A289-4DE2-98EC-0EEBEA2F75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1"/>
                <a:ext cx="182" cy="18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Rectangle 110">
                <a:extLst>
                  <a:ext uri="{FF2B5EF4-FFF2-40B4-BE49-F238E27FC236}">
                    <a16:creationId xmlns:a16="http://schemas.microsoft.com/office/drawing/2014/main" id="{0CA167EB-448F-4B33-8545-BEDBEDA38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523"/>
                <a:ext cx="182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Rectangle 111">
                <a:extLst>
                  <a:ext uri="{FF2B5EF4-FFF2-40B4-BE49-F238E27FC236}">
                    <a16:creationId xmlns:a16="http://schemas.microsoft.com/office/drawing/2014/main" id="{8F474D1E-0E60-48BC-9A55-C0EE90BDB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704"/>
                <a:ext cx="182" cy="18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212" name="Rectangle 60">
              <a:extLst>
                <a:ext uri="{FF2B5EF4-FFF2-40B4-BE49-F238E27FC236}">
                  <a16:creationId xmlns:a16="http://schemas.microsoft.com/office/drawing/2014/main" id="{D4DD9EC0-3B0C-4199-8D37-B8EE9B438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61C3E9C-ADF3-4A67-870D-FF659FD3FD96}"/>
              </a:ext>
            </a:extLst>
          </p:cNvPr>
          <p:cNvGrpSpPr/>
          <p:nvPr/>
        </p:nvGrpSpPr>
        <p:grpSpPr>
          <a:xfrm>
            <a:off x="559293" y="4438045"/>
            <a:ext cx="1981528" cy="1319887"/>
            <a:chOff x="559293" y="4438045"/>
            <a:chExt cx="1981528" cy="1319887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3D612CF8-72F6-425E-905A-F345692FF343}"/>
                </a:ext>
              </a:extLst>
            </p:cNvPr>
            <p:cNvGrpSpPr/>
            <p:nvPr/>
          </p:nvGrpSpPr>
          <p:grpSpPr>
            <a:xfrm>
              <a:off x="559293" y="4438045"/>
              <a:ext cx="1976738" cy="1319815"/>
              <a:chOff x="4160044" y="3714749"/>
              <a:chExt cx="1586706" cy="1064629"/>
            </a:xfrm>
          </p:grpSpPr>
          <p:sp>
            <p:nvSpPr>
              <p:cNvPr id="60" name="Rectangle 158">
                <a:extLst>
                  <a:ext uri="{FF2B5EF4-FFF2-40B4-BE49-F238E27FC236}">
                    <a16:creationId xmlns:a16="http://schemas.microsoft.com/office/drawing/2014/main" id="{1BB5548F-CBAD-4B5E-95D6-CB024093E9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2425" y="3717924"/>
                <a:ext cx="1584325" cy="1061454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Rectangle 164">
                <a:extLst>
                  <a:ext uri="{FF2B5EF4-FFF2-40B4-BE49-F238E27FC236}">
                    <a16:creationId xmlns:a16="http://schemas.microsoft.com/office/drawing/2014/main" id="{7821DA50-9B73-4274-8790-C5F62B3D7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0838" y="3716337"/>
                <a:ext cx="1584325" cy="105568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236D8037-7E9A-40B9-A708-0B20D8A31B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0044" y="3716338"/>
                <a:ext cx="1586706" cy="1061119"/>
              </a:xfrm>
              <a:custGeom>
                <a:avLst/>
                <a:gdLst>
                  <a:gd name="connsiteX0" fmla="*/ 475456 w 1581151"/>
                  <a:gd name="connsiteY0" fmla="*/ 0 h 1052513"/>
                  <a:gd name="connsiteX1" fmla="*/ 778668 w 1581151"/>
                  <a:gd name="connsiteY1" fmla="*/ 0 h 1052513"/>
                  <a:gd name="connsiteX2" fmla="*/ 778668 w 1581151"/>
                  <a:gd name="connsiteY2" fmla="*/ 392907 h 1052513"/>
                  <a:gd name="connsiteX3" fmla="*/ 1581151 w 1581151"/>
                  <a:gd name="connsiteY3" fmla="*/ 392907 h 1052513"/>
                  <a:gd name="connsiteX4" fmla="*/ 1581151 w 1581151"/>
                  <a:gd name="connsiteY4" fmla="*/ 696120 h 1052513"/>
                  <a:gd name="connsiteX5" fmla="*/ 778668 w 1581151"/>
                  <a:gd name="connsiteY5" fmla="*/ 696120 h 1052513"/>
                  <a:gd name="connsiteX6" fmla="*/ 778668 w 1581151"/>
                  <a:gd name="connsiteY6" fmla="*/ 1052513 h 1052513"/>
                  <a:gd name="connsiteX7" fmla="*/ 475456 w 1581151"/>
                  <a:gd name="connsiteY7" fmla="*/ 1052513 h 1052513"/>
                  <a:gd name="connsiteX8" fmla="*/ 475456 w 1581151"/>
                  <a:gd name="connsiteY8" fmla="*/ 696120 h 1052513"/>
                  <a:gd name="connsiteX9" fmla="*/ 0 w 1581151"/>
                  <a:gd name="connsiteY9" fmla="*/ 696120 h 1052513"/>
                  <a:gd name="connsiteX10" fmla="*/ 0 w 1581151"/>
                  <a:gd name="connsiteY10" fmla="*/ 392907 h 1052513"/>
                  <a:gd name="connsiteX11" fmla="*/ 475456 w 1581151"/>
                  <a:gd name="connsiteY11" fmla="*/ 392907 h 1052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81151" h="1052513">
                    <a:moveTo>
                      <a:pt x="475456" y="0"/>
                    </a:moveTo>
                    <a:lnTo>
                      <a:pt x="778668" y="0"/>
                    </a:lnTo>
                    <a:lnTo>
                      <a:pt x="778668" y="392907"/>
                    </a:lnTo>
                    <a:lnTo>
                      <a:pt x="1581151" y="392907"/>
                    </a:lnTo>
                    <a:lnTo>
                      <a:pt x="1581151" y="696120"/>
                    </a:lnTo>
                    <a:lnTo>
                      <a:pt x="778668" y="696120"/>
                    </a:lnTo>
                    <a:lnTo>
                      <a:pt x="778668" y="1052513"/>
                    </a:lnTo>
                    <a:lnTo>
                      <a:pt x="475456" y="1052513"/>
                    </a:lnTo>
                    <a:lnTo>
                      <a:pt x="475456" y="696120"/>
                    </a:lnTo>
                    <a:lnTo>
                      <a:pt x="0" y="696120"/>
                    </a:lnTo>
                    <a:lnTo>
                      <a:pt x="0" y="392907"/>
                    </a:lnTo>
                    <a:lnTo>
                      <a:pt x="475456" y="39290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77DE42FC-99A2-477E-B8DA-CAC36EECFE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0838" y="3714749"/>
                <a:ext cx="1585912" cy="1062708"/>
              </a:xfrm>
              <a:custGeom>
                <a:avLst/>
                <a:gdLst>
                  <a:gd name="connsiteX0" fmla="*/ 546100 w 1585912"/>
                  <a:gd name="connsiteY0" fmla="*/ 0 h 1054100"/>
                  <a:gd name="connsiteX1" fmla="*/ 704850 w 1585912"/>
                  <a:gd name="connsiteY1" fmla="*/ 0 h 1054100"/>
                  <a:gd name="connsiteX2" fmla="*/ 704850 w 1585912"/>
                  <a:gd name="connsiteY2" fmla="*/ 469900 h 1054100"/>
                  <a:gd name="connsiteX3" fmla="*/ 1585912 w 1585912"/>
                  <a:gd name="connsiteY3" fmla="*/ 469900 h 1054100"/>
                  <a:gd name="connsiteX4" fmla="*/ 1585912 w 1585912"/>
                  <a:gd name="connsiteY4" fmla="*/ 619125 h 1054100"/>
                  <a:gd name="connsiteX5" fmla="*/ 704850 w 1585912"/>
                  <a:gd name="connsiteY5" fmla="*/ 619125 h 1054100"/>
                  <a:gd name="connsiteX6" fmla="*/ 704850 w 1585912"/>
                  <a:gd name="connsiteY6" fmla="*/ 1054100 h 1054100"/>
                  <a:gd name="connsiteX7" fmla="*/ 546100 w 1585912"/>
                  <a:gd name="connsiteY7" fmla="*/ 1054100 h 1054100"/>
                  <a:gd name="connsiteX8" fmla="*/ 546100 w 1585912"/>
                  <a:gd name="connsiteY8" fmla="*/ 619125 h 1054100"/>
                  <a:gd name="connsiteX9" fmla="*/ 0 w 1585912"/>
                  <a:gd name="connsiteY9" fmla="*/ 619125 h 1054100"/>
                  <a:gd name="connsiteX10" fmla="*/ 0 w 1585912"/>
                  <a:gd name="connsiteY10" fmla="*/ 469900 h 1054100"/>
                  <a:gd name="connsiteX11" fmla="*/ 546100 w 1585912"/>
                  <a:gd name="connsiteY11" fmla="*/ 469900 h 105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85912" h="1054100">
                    <a:moveTo>
                      <a:pt x="546100" y="0"/>
                    </a:moveTo>
                    <a:lnTo>
                      <a:pt x="704850" y="0"/>
                    </a:lnTo>
                    <a:lnTo>
                      <a:pt x="704850" y="469900"/>
                    </a:lnTo>
                    <a:lnTo>
                      <a:pt x="1585912" y="469900"/>
                    </a:lnTo>
                    <a:lnTo>
                      <a:pt x="1585912" y="619125"/>
                    </a:lnTo>
                    <a:lnTo>
                      <a:pt x="704850" y="619125"/>
                    </a:lnTo>
                    <a:lnTo>
                      <a:pt x="704850" y="1054100"/>
                    </a:lnTo>
                    <a:lnTo>
                      <a:pt x="546100" y="1054100"/>
                    </a:lnTo>
                    <a:lnTo>
                      <a:pt x="546100" y="619125"/>
                    </a:lnTo>
                    <a:lnTo>
                      <a:pt x="0" y="619125"/>
                    </a:lnTo>
                    <a:lnTo>
                      <a:pt x="0" y="469900"/>
                    </a:lnTo>
                    <a:lnTo>
                      <a:pt x="546100" y="46990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9165" name="Rectangle 13">
              <a:extLst>
                <a:ext uri="{FF2B5EF4-FFF2-40B4-BE49-F238E27FC236}">
                  <a16:creationId xmlns:a16="http://schemas.microsoft.com/office/drawing/2014/main" id="{CBD1656E-1D38-48BC-BA04-E8D253FBA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2AB529D-218D-466B-8BE0-2160B05FCE7F}"/>
              </a:ext>
            </a:extLst>
          </p:cNvPr>
          <p:cNvGrpSpPr/>
          <p:nvPr/>
        </p:nvGrpSpPr>
        <p:grpSpPr>
          <a:xfrm>
            <a:off x="5059958" y="836613"/>
            <a:ext cx="1983029" cy="1319757"/>
            <a:chOff x="5059958" y="836613"/>
            <a:chExt cx="1983029" cy="1319757"/>
          </a:xfrm>
        </p:grpSpPr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7259735F-684B-4982-8600-D18D30F4401A}"/>
                </a:ext>
              </a:extLst>
            </p:cNvPr>
            <p:cNvGrpSpPr/>
            <p:nvPr/>
          </p:nvGrpSpPr>
          <p:grpSpPr>
            <a:xfrm>
              <a:off x="5059958" y="837157"/>
              <a:ext cx="1983029" cy="1319213"/>
              <a:chOff x="561852" y="838047"/>
              <a:chExt cx="1983029" cy="1319213"/>
            </a:xfrm>
          </p:grpSpPr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84CE5BA6-44B0-425A-BB3B-9F1E1265C8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852" y="838047"/>
                <a:ext cx="1983029" cy="44054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E5AB7DE7-B03A-43B4-A664-BF46AA46F6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852" y="1278592"/>
                <a:ext cx="1983029" cy="440545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CF1FB853-8426-40A3-ADD7-5FEF4ABBEA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1852" y="1716715"/>
                <a:ext cx="1983029" cy="4405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grpSp>
            <p:nvGrpSpPr>
              <p:cNvPr id="97" name="Group 9">
                <a:extLst>
                  <a:ext uri="{FF2B5EF4-FFF2-40B4-BE49-F238E27FC236}">
                    <a16:creationId xmlns:a16="http://schemas.microsoft.com/office/drawing/2014/main" id="{E979FF4A-9D83-42EF-99E8-886E203699F8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992560" y="962704"/>
                <a:ext cx="483066" cy="950705"/>
                <a:chOff x="2024" y="3"/>
                <a:chExt cx="2192" cy="4314"/>
              </a:xfrm>
            </p:grpSpPr>
            <p:sp>
              <p:nvSpPr>
                <p:cNvPr id="98" name="Freeform 10">
                  <a:extLst>
                    <a:ext uri="{FF2B5EF4-FFF2-40B4-BE49-F238E27FC236}">
                      <a16:creationId xmlns:a16="http://schemas.microsoft.com/office/drawing/2014/main" id="{D5C25B43-286A-45C7-8A8C-BDD96C4FA8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8" y="3"/>
                  <a:ext cx="225" cy="188"/>
                </a:xfrm>
                <a:custGeom>
                  <a:avLst/>
                  <a:gdLst>
                    <a:gd name="T0" fmla="*/ 58 w 225"/>
                    <a:gd name="T1" fmla="*/ 141 h 188"/>
                    <a:gd name="T2" fmla="*/ 48 w 225"/>
                    <a:gd name="T3" fmla="*/ 151 h 188"/>
                    <a:gd name="T4" fmla="*/ 35 w 225"/>
                    <a:gd name="T5" fmla="*/ 158 h 188"/>
                    <a:gd name="T6" fmla="*/ 27 w 225"/>
                    <a:gd name="T7" fmla="*/ 154 h 188"/>
                    <a:gd name="T8" fmla="*/ 21 w 225"/>
                    <a:gd name="T9" fmla="*/ 138 h 188"/>
                    <a:gd name="T10" fmla="*/ 18 w 225"/>
                    <a:gd name="T11" fmla="*/ 136 h 188"/>
                    <a:gd name="T12" fmla="*/ 4 w 225"/>
                    <a:gd name="T13" fmla="*/ 129 h 188"/>
                    <a:gd name="T14" fmla="*/ 0 w 225"/>
                    <a:gd name="T15" fmla="*/ 120 h 188"/>
                    <a:gd name="T16" fmla="*/ 6 w 225"/>
                    <a:gd name="T17" fmla="*/ 107 h 188"/>
                    <a:gd name="T18" fmla="*/ 21 w 225"/>
                    <a:gd name="T19" fmla="*/ 99 h 188"/>
                    <a:gd name="T20" fmla="*/ 21 w 225"/>
                    <a:gd name="T21" fmla="*/ 89 h 188"/>
                    <a:gd name="T22" fmla="*/ 30 w 225"/>
                    <a:gd name="T23" fmla="*/ 79 h 188"/>
                    <a:gd name="T24" fmla="*/ 43 w 225"/>
                    <a:gd name="T25" fmla="*/ 79 h 188"/>
                    <a:gd name="T26" fmla="*/ 55 w 225"/>
                    <a:gd name="T27" fmla="*/ 86 h 188"/>
                    <a:gd name="T28" fmla="*/ 58 w 225"/>
                    <a:gd name="T29" fmla="*/ 94 h 188"/>
                    <a:gd name="T30" fmla="*/ 93 w 225"/>
                    <a:gd name="T31" fmla="*/ 100 h 188"/>
                    <a:gd name="T32" fmla="*/ 94 w 225"/>
                    <a:gd name="T33" fmla="*/ 62 h 188"/>
                    <a:gd name="T34" fmla="*/ 80 w 225"/>
                    <a:gd name="T35" fmla="*/ 56 h 188"/>
                    <a:gd name="T36" fmla="*/ 73 w 225"/>
                    <a:gd name="T37" fmla="*/ 42 h 188"/>
                    <a:gd name="T38" fmla="*/ 77 w 225"/>
                    <a:gd name="T39" fmla="*/ 32 h 188"/>
                    <a:gd name="T40" fmla="*/ 95 w 225"/>
                    <a:gd name="T41" fmla="*/ 26 h 188"/>
                    <a:gd name="T42" fmla="*/ 99 w 225"/>
                    <a:gd name="T43" fmla="*/ 22 h 188"/>
                    <a:gd name="T44" fmla="*/ 103 w 225"/>
                    <a:gd name="T45" fmla="*/ 4 h 188"/>
                    <a:gd name="T46" fmla="*/ 115 w 225"/>
                    <a:gd name="T47" fmla="*/ 0 h 188"/>
                    <a:gd name="T48" fmla="*/ 129 w 225"/>
                    <a:gd name="T49" fmla="*/ 7 h 188"/>
                    <a:gd name="T50" fmla="*/ 131 w 225"/>
                    <a:gd name="T51" fmla="*/ 26 h 188"/>
                    <a:gd name="T52" fmla="*/ 141 w 225"/>
                    <a:gd name="T53" fmla="*/ 26 h 188"/>
                    <a:gd name="T54" fmla="*/ 150 w 225"/>
                    <a:gd name="T55" fmla="*/ 32 h 188"/>
                    <a:gd name="T56" fmla="*/ 150 w 225"/>
                    <a:gd name="T57" fmla="*/ 42 h 188"/>
                    <a:gd name="T58" fmla="*/ 141 w 225"/>
                    <a:gd name="T59" fmla="*/ 52 h 188"/>
                    <a:gd name="T60" fmla="*/ 131 w 225"/>
                    <a:gd name="T61" fmla="*/ 99 h 188"/>
                    <a:gd name="T62" fmla="*/ 163 w 225"/>
                    <a:gd name="T63" fmla="*/ 96 h 188"/>
                    <a:gd name="T64" fmla="*/ 174 w 225"/>
                    <a:gd name="T65" fmla="*/ 86 h 188"/>
                    <a:gd name="T66" fmla="*/ 183 w 225"/>
                    <a:gd name="T67" fmla="*/ 83 h 188"/>
                    <a:gd name="T68" fmla="*/ 196 w 225"/>
                    <a:gd name="T69" fmla="*/ 90 h 188"/>
                    <a:gd name="T70" fmla="*/ 204 w 225"/>
                    <a:gd name="T71" fmla="*/ 104 h 188"/>
                    <a:gd name="T72" fmla="*/ 215 w 225"/>
                    <a:gd name="T73" fmla="*/ 106 h 188"/>
                    <a:gd name="T74" fmla="*/ 224 w 225"/>
                    <a:gd name="T75" fmla="*/ 111 h 188"/>
                    <a:gd name="T76" fmla="*/ 224 w 225"/>
                    <a:gd name="T77" fmla="*/ 119 h 188"/>
                    <a:gd name="T78" fmla="*/ 215 w 225"/>
                    <a:gd name="T79" fmla="*/ 129 h 188"/>
                    <a:gd name="T80" fmla="*/ 204 w 225"/>
                    <a:gd name="T81" fmla="*/ 136 h 188"/>
                    <a:gd name="T82" fmla="*/ 191 w 225"/>
                    <a:gd name="T83" fmla="*/ 155 h 188"/>
                    <a:gd name="T84" fmla="*/ 184 w 225"/>
                    <a:gd name="T85" fmla="*/ 155 h 188"/>
                    <a:gd name="T86" fmla="*/ 167 w 225"/>
                    <a:gd name="T87" fmla="*/ 136 h 188"/>
                    <a:gd name="T88" fmla="*/ 89 w 225"/>
                    <a:gd name="T89" fmla="*/ 188 h 1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25" h="188">
                      <a:moveTo>
                        <a:pt x="89" y="188"/>
                      </a:moveTo>
                      <a:lnTo>
                        <a:pt x="89" y="141"/>
                      </a:lnTo>
                      <a:lnTo>
                        <a:pt x="58" y="141"/>
                      </a:lnTo>
                      <a:lnTo>
                        <a:pt x="58" y="141"/>
                      </a:lnTo>
                      <a:lnTo>
                        <a:pt x="55" y="145"/>
                      </a:lnTo>
                      <a:lnTo>
                        <a:pt x="48" y="151"/>
                      </a:lnTo>
                      <a:lnTo>
                        <a:pt x="44" y="155"/>
                      </a:lnTo>
                      <a:lnTo>
                        <a:pt x="41" y="157"/>
                      </a:lnTo>
                      <a:lnTo>
                        <a:pt x="35" y="158"/>
                      </a:lnTo>
                      <a:lnTo>
                        <a:pt x="31" y="157"/>
                      </a:lnTo>
                      <a:lnTo>
                        <a:pt x="31" y="157"/>
                      </a:lnTo>
                      <a:lnTo>
                        <a:pt x="27" y="154"/>
                      </a:lnTo>
                      <a:lnTo>
                        <a:pt x="25" y="150"/>
                      </a:lnTo>
                      <a:lnTo>
                        <a:pt x="22" y="144"/>
                      </a:lnTo>
                      <a:lnTo>
                        <a:pt x="21" y="138"/>
                      </a:lnTo>
                      <a:lnTo>
                        <a:pt x="21" y="136"/>
                      </a:lnTo>
                      <a:lnTo>
                        <a:pt x="21" y="136"/>
                      </a:lnTo>
                      <a:lnTo>
                        <a:pt x="18" y="136"/>
                      </a:lnTo>
                      <a:lnTo>
                        <a:pt x="10" y="133"/>
                      </a:lnTo>
                      <a:lnTo>
                        <a:pt x="6" y="132"/>
                      </a:lnTo>
                      <a:lnTo>
                        <a:pt x="4" y="129"/>
                      </a:lnTo>
                      <a:lnTo>
                        <a:pt x="1" y="125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1" y="115"/>
                      </a:lnTo>
                      <a:lnTo>
                        <a:pt x="4" y="110"/>
                      </a:lnTo>
                      <a:lnTo>
                        <a:pt x="6" y="107"/>
                      </a:lnTo>
                      <a:lnTo>
                        <a:pt x="10" y="103"/>
                      </a:lnTo>
                      <a:lnTo>
                        <a:pt x="18" y="100"/>
                      </a:lnTo>
                      <a:lnTo>
                        <a:pt x="21" y="99"/>
                      </a:lnTo>
                      <a:lnTo>
                        <a:pt x="21" y="99"/>
                      </a:lnTo>
                      <a:lnTo>
                        <a:pt x="21" y="95"/>
                      </a:lnTo>
                      <a:lnTo>
                        <a:pt x="21" y="89"/>
                      </a:lnTo>
                      <a:lnTo>
                        <a:pt x="22" y="85"/>
                      </a:lnTo>
                      <a:lnTo>
                        <a:pt x="25" y="81"/>
                      </a:lnTo>
                      <a:lnTo>
                        <a:pt x="30" y="79"/>
                      </a:lnTo>
                      <a:lnTo>
                        <a:pt x="37" y="78"/>
                      </a:lnTo>
                      <a:lnTo>
                        <a:pt x="37" y="78"/>
                      </a:lnTo>
                      <a:lnTo>
                        <a:pt x="43" y="79"/>
                      </a:lnTo>
                      <a:lnTo>
                        <a:pt x="48" y="81"/>
                      </a:lnTo>
                      <a:lnTo>
                        <a:pt x="52" y="83"/>
                      </a:lnTo>
                      <a:lnTo>
                        <a:pt x="55" y="86"/>
                      </a:lnTo>
                      <a:lnTo>
                        <a:pt x="58" y="91"/>
                      </a:lnTo>
                      <a:lnTo>
                        <a:pt x="58" y="94"/>
                      </a:lnTo>
                      <a:lnTo>
                        <a:pt x="58" y="94"/>
                      </a:lnTo>
                      <a:lnTo>
                        <a:pt x="76" y="98"/>
                      </a:lnTo>
                      <a:lnTo>
                        <a:pt x="89" y="100"/>
                      </a:lnTo>
                      <a:lnTo>
                        <a:pt x="93" y="100"/>
                      </a:lnTo>
                      <a:lnTo>
                        <a:pt x="94" y="99"/>
                      </a:lnTo>
                      <a:lnTo>
                        <a:pt x="94" y="62"/>
                      </a:lnTo>
                      <a:lnTo>
                        <a:pt x="94" y="62"/>
                      </a:lnTo>
                      <a:lnTo>
                        <a:pt x="92" y="61"/>
                      </a:lnTo>
                      <a:lnTo>
                        <a:pt x="84" y="59"/>
                      </a:lnTo>
                      <a:lnTo>
                        <a:pt x="80" y="56"/>
                      </a:lnTo>
                      <a:lnTo>
                        <a:pt x="77" y="52"/>
                      </a:lnTo>
                      <a:lnTo>
                        <a:pt x="75" y="48"/>
                      </a:lnTo>
                      <a:lnTo>
                        <a:pt x="73" y="42"/>
                      </a:lnTo>
                      <a:lnTo>
                        <a:pt x="73" y="42"/>
                      </a:lnTo>
                      <a:lnTo>
                        <a:pt x="75" y="36"/>
                      </a:lnTo>
                      <a:lnTo>
                        <a:pt x="77" y="32"/>
                      </a:lnTo>
                      <a:lnTo>
                        <a:pt x="81" y="28"/>
                      </a:lnTo>
                      <a:lnTo>
                        <a:pt x="86" y="27"/>
                      </a:lnTo>
                      <a:lnTo>
                        <a:pt x="95" y="26"/>
                      </a:lnTo>
                      <a:lnTo>
                        <a:pt x="99" y="26"/>
                      </a:lnTo>
                      <a:lnTo>
                        <a:pt x="99" y="26"/>
                      </a:lnTo>
                      <a:lnTo>
                        <a:pt x="99" y="22"/>
                      </a:lnTo>
                      <a:lnTo>
                        <a:pt x="99" y="13"/>
                      </a:lnTo>
                      <a:lnTo>
                        <a:pt x="101" y="7"/>
                      </a:lnTo>
                      <a:lnTo>
                        <a:pt x="103" y="4"/>
                      </a:lnTo>
                      <a:lnTo>
                        <a:pt x="109" y="1"/>
                      </a:lnTo>
                      <a:lnTo>
                        <a:pt x="115" y="0"/>
                      </a:lnTo>
                      <a:lnTo>
                        <a:pt x="115" y="0"/>
                      </a:lnTo>
                      <a:lnTo>
                        <a:pt x="122" y="1"/>
                      </a:lnTo>
                      <a:lnTo>
                        <a:pt x="127" y="4"/>
                      </a:lnTo>
                      <a:lnTo>
                        <a:pt x="129" y="7"/>
                      </a:lnTo>
                      <a:lnTo>
                        <a:pt x="131" y="13"/>
                      </a:lnTo>
                      <a:lnTo>
                        <a:pt x="131" y="22"/>
                      </a:lnTo>
                      <a:lnTo>
                        <a:pt x="131" y="26"/>
                      </a:lnTo>
                      <a:lnTo>
                        <a:pt x="131" y="26"/>
                      </a:lnTo>
                      <a:lnTo>
                        <a:pt x="135" y="26"/>
                      </a:lnTo>
                      <a:lnTo>
                        <a:pt x="141" y="26"/>
                      </a:lnTo>
                      <a:lnTo>
                        <a:pt x="145" y="27"/>
                      </a:lnTo>
                      <a:lnTo>
                        <a:pt x="149" y="28"/>
                      </a:lnTo>
                      <a:lnTo>
                        <a:pt x="150" y="32"/>
                      </a:lnTo>
                      <a:lnTo>
                        <a:pt x="152" y="36"/>
                      </a:lnTo>
                      <a:lnTo>
                        <a:pt x="152" y="36"/>
                      </a:lnTo>
                      <a:lnTo>
                        <a:pt x="150" y="42"/>
                      </a:lnTo>
                      <a:lnTo>
                        <a:pt x="149" y="45"/>
                      </a:lnTo>
                      <a:lnTo>
                        <a:pt x="145" y="49"/>
                      </a:lnTo>
                      <a:lnTo>
                        <a:pt x="141" y="52"/>
                      </a:lnTo>
                      <a:lnTo>
                        <a:pt x="135" y="56"/>
                      </a:lnTo>
                      <a:lnTo>
                        <a:pt x="131" y="57"/>
                      </a:lnTo>
                      <a:lnTo>
                        <a:pt x="131" y="99"/>
                      </a:lnTo>
                      <a:lnTo>
                        <a:pt x="162" y="99"/>
                      </a:lnTo>
                      <a:lnTo>
                        <a:pt x="162" y="99"/>
                      </a:lnTo>
                      <a:lnTo>
                        <a:pt x="163" y="96"/>
                      </a:lnTo>
                      <a:lnTo>
                        <a:pt x="167" y="91"/>
                      </a:lnTo>
                      <a:lnTo>
                        <a:pt x="170" y="89"/>
                      </a:lnTo>
                      <a:lnTo>
                        <a:pt x="174" y="86"/>
                      </a:lnTo>
                      <a:lnTo>
                        <a:pt x="178" y="85"/>
                      </a:lnTo>
                      <a:lnTo>
                        <a:pt x="183" y="83"/>
                      </a:lnTo>
                      <a:lnTo>
                        <a:pt x="183" y="83"/>
                      </a:lnTo>
                      <a:lnTo>
                        <a:pt x="188" y="85"/>
                      </a:lnTo>
                      <a:lnTo>
                        <a:pt x="192" y="86"/>
                      </a:lnTo>
                      <a:lnTo>
                        <a:pt x="196" y="90"/>
                      </a:lnTo>
                      <a:lnTo>
                        <a:pt x="199" y="94"/>
                      </a:lnTo>
                      <a:lnTo>
                        <a:pt x="203" y="100"/>
                      </a:lnTo>
                      <a:lnTo>
                        <a:pt x="204" y="104"/>
                      </a:lnTo>
                      <a:lnTo>
                        <a:pt x="204" y="104"/>
                      </a:lnTo>
                      <a:lnTo>
                        <a:pt x="208" y="104"/>
                      </a:lnTo>
                      <a:lnTo>
                        <a:pt x="215" y="106"/>
                      </a:lnTo>
                      <a:lnTo>
                        <a:pt x="218" y="106"/>
                      </a:lnTo>
                      <a:lnTo>
                        <a:pt x="222" y="108"/>
                      </a:lnTo>
                      <a:lnTo>
                        <a:pt x="224" y="111"/>
                      </a:lnTo>
                      <a:lnTo>
                        <a:pt x="225" y="115"/>
                      </a:lnTo>
                      <a:lnTo>
                        <a:pt x="225" y="115"/>
                      </a:lnTo>
                      <a:lnTo>
                        <a:pt x="224" y="119"/>
                      </a:lnTo>
                      <a:lnTo>
                        <a:pt x="222" y="123"/>
                      </a:lnTo>
                      <a:lnTo>
                        <a:pt x="218" y="127"/>
                      </a:lnTo>
                      <a:lnTo>
                        <a:pt x="215" y="129"/>
                      </a:lnTo>
                      <a:lnTo>
                        <a:pt x="208" y="134"/>
                      </a:lnTo>
                      <a:lnTo>
                        <a:pt x="204" y="136"/>
                      </a:lnTo>
                      <a:lnTo>
                        <a:pt x="204" y="136"/>
                      </a:lnTo>
                      <a:lnTo>
                        <a:pt x="200" y="146"/>
                      </a:lnTo>
                      <a:lnTo>
                        <a:pt x="195" y="153"/>
                      </a:lnTo>
                      <a:lnTo>
                        <a:pt x="191" y="155"/>
                      </a:lnTo>
                      <a:lnTo>
                        <a:pt x="188" y="157"/>
                      </a:lnTo>
                      <a:lnTo>
                        <a:pt x="188" y="157"/>
                      </a:lnTo>
                      <a:lnTo>
                        <a:pt x="184" y="155"/>
                      </a:lnTo>
                      <a:lnTo>
                        <a:pt x="182" y="153"/>
                      </a:lnTo>
                      <a:lnTo>
                        <a:pt x="174" y="146"/>
                      </a:lnTo>
                      <a:lnTo>
                        <a:pt x="167" y="136"/>
                      </a:lnTo>
                      <a:lnTo>
                        <a:pt x="131" y="136"/>
                      </a:lnTo>
                      <a:lnTo>
                        <a:pt x="131" y="188"/>
                      </a:lnTo>
                      <a:lnTo>
                        <a:pt x="89" y="188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9" name="Freeform 11">
                  <a:extLst>
                    <a:ext uri="{FF2B5EF4-FFF2-40B4-BE49-F238E27FC236}">
                      <a16:creationId xmlns:a16="http://schemas.microsoft.com/office/drawing/2014/main" id="{FAFCEB1E-F4E7-4049-9CDA-451D70B56F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8" y="186"/>
                  <a:ext cx="220" cy="220"/>
                </a:xfrm>
                <a:custGeom>
                  <a:avLst/>
                  <a:gdLst>
                    <a:gd name="T0" fmla="*/ 0 w 220"/>
                    <a:gd name="T1" fmla="*/ 110 h 220"/>
                    <a:gd name="T2" fmla="*/ 3 w 220"/>
                    <a:gd name="T3" fmla="*/ 88 h 220"/>
                    <a:gd name="T4" fmla="*/ 9 w 220"/>
                    <a:gd name="T5" fmla="*/ 67 h 220"/>
                    <a:gd name="T6" fmla="*/ 18 w 220"/>
                    <a:gd name="T7" fmla="*/ 48 h 220"/>
                    <a:gd name="T8" fmla="*/ 33 w 220"/>
                    <a:gd name="T9" fmla="*/ 33 h 220"/>
                    <a:gd name="T10" fmla="*/ 48 w 220"/>
                    <a:gd name="T11" fmla="*/ 18 h 220"/>
                    <a:gd name="T12" fmla="*/ 67 w 220"/>
                    <a:gd name="T13" fmla="*/ 9 h 220"/>
                    <a:gd name="T14" fmla="*/ 88 w 220"/>
                    <a:gd name="T15" fmla="*/ 3 h 220"/>
                    <a:gd name="T16" fmla="*/ 110 w 220"/>
                    <a:gd name="T17" fmla="*/ 0 h 220"/>
                    <a:gd name="T18" fmla="*/ 122 w 220"/>
                    <a:gd name="T19" fmla="*/ 0 h 220"/>
                    <a:gd name="T20" fmla="*/ 143 w 220"/>
                    <a:gd name="T21" fmla="*/ 5 h 220"/>
                    <a:gd name="T22" fmla="*/ 162 w 220"/>
                    <a:gd name="T23" fmla="*/ 13 h 220"/>
                    <a:gd name="T24" fmla="*/ 179 w 220"/>
                    <a:gd name="T25" fmla="*/ 25 h 220"/>
                    <a:gd name="T26" fmla="*/ 195 w 220"/>
                    <a:gd name="T27" fmla="*/ 40 h 220"/>
                    <a:gd name="T28" fmla="*/ 207 w 220"/>
                    <a:gd name="T29" fmla="*/ 57 h 220"/>
                    <a:gd name="T30" fmla="*/ 215 w 220"/>
                    <a:gd name="T31" fmla="*/ 77 h 220"/>
                    <a:gd name="T32" fmla="*/ 220 w 220"/>
                    <a:gd name="T33" fmla="*/ 98 h 220"/>
                    <a:gd name="T34" fmla="*/ 220 w 220"/>
                    <a:gd name="T35" fmla="*/ 110 h 220"/>
                    <a:gd name="T36" fmla="*/ 217 w 220"/>
                    <a:gd name="T37" fmla="*/ 132 h 220"/>
                    <a:gd name="T38" fmla="*/ 211 w 220"/>
                    <a:gd name="T39" fmla="*/ 153 h 220"/>
                    <a:gd name="T40" fmla="*/ 201 w 220"/>
                    <a:gd name="T41" fmla="*/ 171 h 220"/>
                    <a:gd name="T42" fmla="*/ 187 w 220"/>
                    <a:gd name="T43" fmla="*/ 187 h 220"/>
                    <a:gd name="T44" fmla="*/ 171 w 220"/>
                    <a:gd name="T45" fmla="*/ 201 h 220"/>
                    <a:gd name="T46" fmla="*/ 153 w 220"/>
                    <a:gd name="T47" fmla="*/ 211 h 220"/>
                    <a:gd name="T48" fmla="*/ 132 w 220"/>
                    <a:gd name="T49" fmla="*/ 217 h 220"/>
                    <a:gd name="T50" fmla="*/ 110 w 220"/>
                    <a:gd name="T51" fmla="*/ 220 h 220"/>
                    <a:gd name="T52" fmla="*/ 98 w 220"/>
                    <a:gd name="T53" fmla="*/ 220 h 220"/>
                    <a:gd name="T54" fmla="*/ 77 w 220"/>
                    <a:gd name="T55" fmla="*/ 215 h 220"/>
                    <a:gd name="T56" fmla="*/ 58 w 220"/>
                    <a:gd name="T57" fmla="*/ 207 h 220"/>
                    <a:gd name="T58" fmla="*/ 41 w 220"/>
                    <a:gd name="T59" fmla="*/ 195 h 220"/>
                    <a:gd name="T60" fmla="*/ 25 w 220"/>
                    <a:gd name="T61" fmla="*/ 179 h 220"/>
                    <a:gd name="T62" fmla="*/ 13 w 220"/>
                    <a:gd name="T63" fmla="*/ 162 h 220"/>
                    <a:gd name="T64" fmla="*/ 5 w 220"/>
                    <a:gd name="T65" fmla="*/ 143 h 220"/>
                    <a:gd name="T66" fmla="*/ 0 w 220"/>
                    <a:gd name="T67" fmla="*/ 122 h 220"/>
                    <a:gd name="T68" fmla="*/ 0 w 220"/>
                    <a:gd name="T69" fmla="*/ 110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20" h="220">
                      <a:moveTo>
                        <a:pt x="0" y="110"/>
                      </a:moveTo>
                      <a:lnTo>
                        <a:pt x="0" y="110"/>
                      </a:lnTo>
                      <a:lnTo>
                        <a:pt x="0" y="98"/>
                      </a:lnTo>
                      <a:lnTo>
                        <a:pt x="3" y="88"/>
                      </a:lnTo>
                      <a:lnTo>
                        <a:pt x="5" y="77"/>
                      </a:lnTo>
                      <a:lnTo>
                        <a:pt x="9" y="67"/>
                      </a:lnTo>
                      <a:lnTo>
                        <a:pt x="13" y="57"/>
                      </a:lnTo>
                      <a:lnTo>
                        <a:pt x="18" y="48"/>
                      </a:lnTo>
                      <a:lnTo>
                        <a:pt x="25" y="40"/>
                      </a:lnTo>
                      <a:lnTo>
                        <a:pt x="33" y="33"/>
                      </a:lnTo>
                      <a:lnTo>
                        <a:pt x="41" y="25"/>
                      </a:lnTo>
                      <a:lnTo>
                        <a:pt x="48" y="18"/>
                      </a:lnTo>
                      <a:lnTo>
                        <a:pt x="58" y="13"/>
                      </a:lnTo>
                      <a:lnTo>
                        <a:pt x="67" y="9"/>
                      </a:lnTo>
                      <a:lnTo>
                        <a:pt x="77" y="5"/>
                      </a:lnTo>
                      <a:lnTo>
                        <a:pt x="88" y="3"/>
                      </a:lnTo>
                      <a:lnTo>
                        <a:pt x="98" y="0"/>
                      </a:lnTo>
                      <a:lnTo>
                        <a:pt x="110" y="0"/>
                      </a:lnTo>
                      <a:lnTo>
                        <a:pt x="110" y="0"/>
                      </a:lnTo>
                      <a:lnTo>
                        <a:pt x="122" y="0"/>
                      </a:lnTo>
                      <a:lnTo>
                        <a:pt x="132" y="3"/>
                      </a:lnTo>
                      <a:lnTo>
                        <a:pt x="143" y="5"/>
                      </a:lnTo>
                      <a:lnTo>
                        <a:pt x="153" y="9"/>
                      </a:lnTo>
                      <a:lnTo>
                        <a:pt x="162" y="13"/>
                      </a:lnTo>
                      <a:lnTo>
                        <a:pt x="171" y="18"/>
                      </a:lnTo>
                      <a:lnTo>
                        <a:pt x="179" y="25"/>
                      </a:lnTo>
                      <a:lnTo>
                        <a:pt x="187" y="33"/>
                      </a:lnTo>
                      <a:lnTo>
                        <a:pt x="195" y="40"/>
                      </a:lnTo>
                      <a:lnTo>
                        <a:pt x="201" y="48"/>
                      </a:lnTo>
                      <a:lnTo>
                        <a:pt x="207" y="57"/>
                      </a:lnTo>
                      <a:lnTo>
                        <a:pt x="211" y="67"/>
                      </a:lnTo>
                      <a:lnTo>
                        <a:pt x="215" y="77"/>
                      </a:lnTo>
                      <a:lnTo>
                        <a:pt x="217" y="88"/>
                      </a:lnTo>
                      <a:lnTo>
                        <a:pt x="220" y="98"/>
                      </a:lnTo>
                      <a:lnTo>
                        <a:pt x="220" y="110"/>
                      </a:lnTo>
                      <a:lnTo>
                        <a:pt x="220" y="110"/>
                      </a:lnTo>
                      <a:lnTo>
                        <a:pt x="220" y="122"/>
                      </a:lnTo>
                      <a:lnTo>
                        <a:pt x="217" y="132"/>
                      </a:lnTo>
                      <a:lnTo>
                        <a:pt x="215" y="143"/>
                      </a:lnTo>
                      <a:lnTo>
                        <a:pt x="211" y="153"/>
                      </a:lnTo>
                      <a:lnTo>
                        <a:pt x="207" y="162"/>
                      </a:lnTo>
                      <a:lnTo>
                        <a:pt x="201" y="171"/>
                      </a:lnTo>
                      <a:lnTo>
                        <a:pt x="195" y="179"/>
                      </a:lnTo>
                      <a:lnTo>
                        <a:pt x="187" y="187"/>
                      </a:lnTo>
                      <a:lnTo>
                        <a:pt x="179" y="195"/>
                      </a:lnTo>
                      <a:lnTo>
                        <a:pt x="171" y="201"/>
                      </a:lnTo>
                      <a:lnTo>
                        <a:pt x="162" y="207"/>
                      </a:lnTo>
                      <a:lnTo>
                        <a:pt x="153" y="211"/>
                      </a:lnTo>
                      <a:lnTo>
                        <a:pt x="143" y="215"/>
                      </a:lnTo>
                      <a:lnTo>
                        <a:pt x="132" y="217"/>
                      </a:lnTo>
                      <a:lnTo>
                        <a:pt x="122" y="220"/>
                      </a:lnTo>
                      <a:lnTo>
                        <a:pt x="110" y="220"/>
                      </a:lnTo>
                      <a:lnTo>
                        <a:pt x="110" y="220"/>
                      </a:lnTo>
                      <a:lnTo>
                        <a:pt x="98" y="220"/>
                      </a:lnTo>
                      <a:lnTo>
                        <a:pt x="88" y="217"/>
                      </a:lnTo>
                      <a:lnTo>
                        <a:pt x="77" y="215"/>
                      </a:lnTo>
                      <a:lnTo>
                        <a:pt x="67" y="211"/>
                      </a:lnTo>
                      <a:lnTo>
                        <a:pt x="58" y="207"/>
                      </a:lnTo>
                      <a:lnTo>
                        <a:pt x="48" y="201"/>
                      </a:lnTo>
                      <a:lnTo>
                        <a:pt x="41" y="195"/>
                      </a:lnTo>
                      <a:lnTo>
                        <a:pt x="33" y="187"/>
                      </a:lnTo>
                      <a:lnTo>
                        <a:pt x="25" y="179"/>
                      </a:lnTo>
                      <a:lnTo>
                        <a:pt x="18" y="171"/>
                      </a:lnTo>
                      <a:lnTo>
                        <a:pt x="13" y="162"/>
                      </a:lnTo>
                      <a:lnTo>
                        <a:pt x="9" y="153"/>
                      </a:lnTo>
                      <a:lnTo>
                        <a:pt x="5" y="143"/>
                      </a:lnTo>
                      <a:lnTo>
                        <a:pt x="3" y="132"/>
                      </a:lnTo>
                      <a:lnTo>
                        <a:pt x="0" y="122"/>
                      </a:lnTo>
                      <a:lnTo>
                        <a:pt x="0" y="110"/>
                      </a:lnTo>
                      <a:lnTo>
                        <a:pt x="0" y="110"/>
                      </a:lnTo>
                      <a:close/>
                    </a:path>
                  </a:pathLst>
                </a:custGeom>
                <a:solidFill>
                  <a:srgbClr val="0C4076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" name="Rectangle 12">
                  <a:extLst>
                    <a:ext uri="{FF2B5EF4-FFF2-40B4-BE49-F238E27FC236}">
                      <a16:creationId xmlns:a16="http://schemas.microsoft.com/office/drawing/2014/main" id="{8235ABF0-6320-4FBE-AF3B-13E6CB64E0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17" y="186"/>
                  <a:ext cx="27" cy="110"/>
                </a:xfrm>
                <a:prstGeom prst="rect">
                  <a:avLst/>
                </a:pr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" name="Rectangle 13">
                  <a:extLst>
                    <a:ext uri="{FF2B5EF4-FFF2-40B4-BE49-F238E27FC236}">
                      <a16:creationId xmlns:a16="http://schemas.microsoft.com/office/drawing/2014/main" id="{62853997-6866-4139-96D2-6132EE6DE0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18" y="285"/>
                  <a:ext cx="225" cy="32"/>
                </a:xfrm>
                <a:prstGeom prst="rect">
                  <a:avLst/>
                </a:pr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" name="Freeform 14">
                  <a:extLst>
                    <a:ext uri="{FF2B5EF4-FFF2-40B4-BE49-F238E27FC236}">
                      <a16:creationId xmlns:a16="http://schemas.microsoft.com/office/drawing/2014/main" id="{C070C03B-4B16-4379-B12C-5005C76590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5" y="458"/>
                  <a:ext cx="352" cy="456"/>
                </a:xfrm>
                <a:custGeom>
                  <a:avLst/>
                  <a:gdLst>
                    <a:gd name="T0" fmla="*/ 138 w 352"/>
                    <a:gd name="T1" fmla="*/ 456 h 456"/>
                    <a:gd name="T2" fmla="*/ 174 w 352"/>
                    <a:gd name="T3" fmla="*/ 341 h 456"/>
                    <a:gd name="T4" fmla="*/ 174 w 352"/>
                    <a:gd name="T5" fmla="*/ 341 h 456"/>
                    <a:gd name="T6" fmla="*/ 156 w 352"/>
                    <a:gd name="T7" fmla="*/ 324 h 456"/>
                    <a:gd name="T8" fmla="*/ 139 w 352"/>
                    <a:gd name="T9" fmla="*/ 305 h 456"/>
                    <a:gd name="T10" fmla="*/ 121 w 352"/>
                    <a:gd name="T11" fmla="*/ 283 h 456"/>
                    <a:gd name="T12" fmla="*/ 112 w 352"/>
                    <a:gd name="T13" fmla="*/ 270 h 456"/>
                    <a:gd name="T14" fmla="*/ 104 w 352"/>
                    <a:gd name="T15" fmla="*/ 257 h 456"/>
                    <a:gd name="T16" fmla="*/ 97 w 352"/>
                    <a:gd name="T17" fmla="*/ 244 h 456"/>
                    <a:gd name="T18" fmla="*/ 93 w 352"/>
                    <a:gd name="T19" fmla="*/ 231 h 456"/>
                    <a:gd name="T20" fmla="*/ 91 w 352"/>
                    <a:gd name="T21" fmla="*/ 219 h 456"/>
                    <a:gd name="T22" fmla="*/ 91 w 352"/>
                    <a:gd name="T23" fmla="*/ 206 h 456"/>
                    <a:gd name="T24" fmla="*/ 92 w 352"/>
                    <a:gd name="T25" fmla="*/ 200 h 456"/>
                    <a:gd name="T26" fmla="*/ 95 w 352"/>
                    <a:gd name="T27" fmla="*/ 194 h 456"/>
                    <a:gd name="T28" fmla="*/ 97 w 352"/>
                    <a:gd name="T29" fmla="*/ 189 h 456"/>
                    <a:gd name="T30" fmla="*/ 101 w 352"/>
                    <a:gd name="T31" fmla="*/ 183 h 456"/>
                    <a:gd name="T32" fmla="*/ 101 w 352"/>
                    <a:gd name="T33" fmla="*/ 183 h 456"/>
                    <a:gd name="T34" fmla="*/ 110 w 352"/>
                    <a:gd name="T35" fmla="*/ 173 h 456"/>
                    <a:gd name="T36" fmla="*/ 122 w 352"/>
                    <a:gd name="T37" fmla="*/ 164 h 456"/>
                    <a:gd name="T38" fmla="*/ 135 w 352"/>
                    <a:gd name="T39" fmla="*/ 155 h 456"/>
                    <a:gd name="T40" fmla="*/ 148 w 352"/>
                    <a:gd name="T41" fmla="*/ 145 h 456"/>
                    <a:gd name="T42" fmla="*/ 177 w 352"/>
                    <a:gd name="T43" fmla="*/ 130 h 456"/>
                    <a:gd name="T44" fmla="*/ 206 w 352"/>
                    <a:gd name="T45" fmla="*/ 115 h 456"/>
                    <a:gd name="T46" fmla="*/ 232 w 352"/>
                    <a:gd name="T47" fmla="*/ 105 h 456"/>
                    <a:gd name="T48" fmla="*/ 253 w 352"/>
                    <a:gd name="T49" fmla="*/ 96 h 456"/>
                    <a:gd name="T50" fmla="*/ 274 w 352"/>
                    <a:gd name="T51" fmla="*/ 89 h 456"/>
                    <a:gd name="T52" fmla="*/ 352 w 352"/>
                    <a:gd name="T53" fmla="*/ 0 h 456"/>
                    <a:gd name="T54" fmla="*/ 352 w 352"/>
                    <a:gd name="T55" fmla="*/ 0 h 456"/>
                    <a:gd name="T56" fmla="*/ 338 w 352"/>
                    <a:gd name="T57" fmla="*/ 4 h 456"/>
                    <a:gd name="T58" fmla="*/ 300 w 352"/>
                    <a:gd name="T59" fmla="*/ 17 h 456"/>
                    <a:gd name="T60" fmla="*/ 245 w 352"/>
                    <a:gd name="T61" fmla="*/ 38 h 456"/>
                    <a:gd name="T62" fmla="*/ 215 w 352"/>
                    <a:gd name="T63" fmla="*/ 50 h 456"/>
                    <a:gd name="T64" fmla="*/ 184 w 352"/>
                    <a:gd name="T65" fmla="*/ 63 h 456"/>
                    <a:gd name="T66" fmla="*/ 151 w 352"/>
                    <a:gd name="T67" fmla="*/ 77 h 456"/>
                    <a:gd name="T68" fmla="*/ 120 w 352"/>
                    <a:gd name="T69" fmla="*/ 93 h 456"/>
                    <a:gd name="T70" fmla="*/ 89 w 352"/>
                    <a:gd name="T71" fmla="*/ 110 h 456"/>
                    <a:gd name="T72" fmla="*/ 63 w 352"/>
                    <a:gd name="T73" fmla="*/ 127 h 456"/>
                    <a:gd name="T74" fmla="*/ 40 w 352"/>
                    <a:gd name="T75" fmla="*/ 144 h 456"/>
                    <a:gd name="T76" fmla="*/ 31 w 352"/>
                    <a:gd name="T77" fmla="*/ 153 h 456"/>
                    <a:gd name="T78" fmla="*/ 21 w 352"/>
                    <a:gd name="T79" fmla="*/ 163 h 456"/>
                    <a:gd name="T80" fmla="*/ 14 w 352"/>
                    <a:gd name="T81" fmla="*/ 172 h 456"/>
                    <a:gd name="T82" fmla="*/ 8 w 352"/>
                    <a:gd name="T83" fmla="*/ 181 h 456"/>
                    <a:gd name="T84" fmla="*/ 4 w 352"/>
                    <a:gd name="T85" fmla="*/ 190 h 456"/>
                    <a:gd name="T86" fmla="*/ 2 w 352"/>
                    <a:gd name="T87" fmla="*/ 199 h 456"/>
                    <a:gd name="T88" fmla="*/ 2 w 352"/>
                    <a:gd name="T89" fmla="*/ 199 h 456"/>
                    <a:gd name="T90" fmla="*/ 0 w 352"/>
                    <a:gd name="T91" fmla="*/ 208 h 456"/>
                    <a:gd name="T92" fmla="*/ 0 w 352"/>
                    <a:gd name="T93" fmla="*/ 217 h 456"/>
                    <a:gd name="T94" fmla="*/ 2 w 352"/>
                    <a:gd name="T95" fmla="*/ 228 h 456"/>
                    <a:gd name="T96" fmla="*/ 3 w 352"/>
                    <a:gd name="T97" fmla="*/ 238 h 456"/>
                    <a:gd name="T98" fmla="*/ 8 w 352"/>
                    <a:gd name="T99" fmla="*/ 259 h 456"/>
                    <a:gd name="T100" fmla="*/ 16 w 352"/>
                    <a:gd name="T101" fmla="*/ 280 h 456"/>
                    <a:gd name="T102" fmla="*/ 27 w 352"/>
                    <a:gd name="T103" fmla="*/ 301 h 456"/>
                    <a:gd name="T104" fmla="*/ 38 w 352"/>
                    <a:gd name="T105" fmla="*/ 324 h 456"/>
                    <a:gd name="T106" fmla="*/ 50 w 352"/>
                    <a:gd name="T107" fmla="*/ 343 h 456"/>
                    <a:gd name="T108" fmla="*/ 65 w 352"/>
                    <a:gd name="T109" fmla="*/ 364 h 456"/>
                    <a:gd name="T110" fmla="*/ 91 w 352"/>
                    <a:gd name="T111" fmla="*/ 399 h 456"/>
                    <a:gd name="T112" fmla="*/ 114 w 352"/>
                    <a:gd name="T113" fmla="*/ 430 h 456"/>
                    <a:gd name="T114" fmla="*/ 138 w 352"/>
                    <a:gd name="T115" fmla="*/ 456 h 456"/>
                    <a:gd name="T116" fmla="*/ 138 w 352"/>
                    <a:gd name="T117" fmla="*/ 456 h 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52" h="456">
                      <a:moveTo>
                        <a:pt x="138" y="456"/>
                      </a:moveTo>
                      <a:lnTo>
                        <a:pt x="174" y="341"/>
                      </a:lnTo>
                      <a:lnTo>
                        <a:pt x="174" y="341"/>
                      </a:lnTo>
                      <a:lnTo>
                        <a:pt x="156" y="324"/>
                      </a:lnTo>
                      <a:lnTo>
                        <a:pt x="139" y="305"/>
                      </a:lnTo>
                      <a:lnTo>
                        <a:pt x="121" y="283"/>
                      </a:lnTo>
                      <a:lnTo>
                        <a:pt x="112" y="270"/>
                      </a:lnTo>
                      <a:lnTo>
                        <a:pt x="104" y="257"/>
                      </a:lnTo>
                      <a:lnTo>
                        <a:pt x="97" y="244"/>
                      </a:lnTo>
                      <a:lnTo>
                        <a:pt x="93" y="231"/>
                      </a:lnTo>
                      <a:lnTo>
                        <a:pt x="91" y="219"/>
                      </a:lnTo>
                      <a:lnTo>
                        <a:pt x="91" y="206"/>
                      </a:lnTo>
                      <a:lnTo>
                        <a:pt x="92" y="200"/>
                      </a:lnTo>
                      <a:lnTo>
                        <a:pt x="95" y="194"/>
                      </a:lnTo>
                      <a:lnTo>
                        <a:pt x="97" y="189"/>
                      </a:lnTo>
                      <a:lnTo>
                        <a:pt x="101" y="183"/>
                      </a:lnTo>
                      <a:lnTo>
                        <a:pt x="101" y="183"/>
                      </a:lnTo>
                      <a:lnTo>
                        <a:pt x="110" y="173"/>
                      </a:lnTo>
                      <a:lnTo>
                        <a:pt x="122" y="164"/>
                      </a:lnTo>
                      <a:lnTo>
                        <a:pt x="135" y="155"/>
                      </a:lnTo>
                      <a:lnTo>
                        <a:pt x="148" y="145"/>
                      </a:lnTo>
                      <a:lnTo>
                        <a:pt x="177" y="130"/>
                      </a:lnTo>
                      <a:lnTo>
                        <a:pt x="206" y="115"/>
                      </a:lnTo>
                      <a:lnTo>
                        <a:pt x="232" y="105"/>
                      </a:lnTo>
                      <a:lnTo>
                        <a:pt x="253" y="96"/>
                      </a:lnTo>
                      <a:lnTo>
                        <a:pt x="274" y="89"/>
                      </a:lnTo>
                      <a:lnTo>
                        <a:pt x="352" y="0"/>
                      </a:lnTo>
                      <a:lnTo>
                        <a:pt x="352" y="0"/>
                      </a:lnTo>
                      <a:lnTo>
                        <a:pt x="338" y="4"/>
                      </a:lnTo>
                      <a:lnTo>
                        <a:pt x="300" y="17"/>
                      </a:lnTo>
                      <a:lnTo>
                        <a:pt x="245" y="38"/>
                      </a:lnTo>
                      <a:lnTo>
                        <a:pt x="215" y="50"/>
                      </a:lnTo>
                      <a:lnTo>
                        <a:pt x="184" y="63"/>
                      </a:lnTo>
                      <a:lnTo>
                        <a:pt x="151" y="77"/>
                      </a:lnTo>
                      <a:lnTo>
                        <a:pt x="120" y="93"/>
                      </a:lnTo>
                      <a:lnTo>
                        <a:pt x="89" y="110"/>
                      </a:lnTo>
                      <a:lnTo>
                        <a:pt x="63" y="127"/>
                      </a:lnTo>
                      <a:lnTo>
                        <a:pt x="40" y="144"/>
                      </a:lnTo>
                      <a:lnTo>
                        <a:pt x="31" y="153"/>
                      </a:lnTo>
                      <a:lnTo>
                        <a:pt x="21" y="163"/>
                      </a:lnTo>
                      <a:lnTo>
                        <a:pt x="14" y="172"/>
                      </a:lnTo>
                      <a:lnTo>
                        <a:pt x="8" y="181"/>
                      </a:lnTo>
                      <a:lnTo>
                        <a:pt x="4" y="190"/>
                      </a:lnTo>
                      <a:lnTo>
                        <a:pt x="2" y="199"/>
                      </a:lnTo>
                      <a:lnTo>
                        <a:pt x="2" y="199"/>
                      </a:lnTo>
                      <a:lnTo>
                        <a:pt x="0" y="208"/>
                      </a:lnTo>
                      <a:lnTo>
                        <a:pt x="0" y="217"/>
                      </a:lnTo>
                      <a:lnTo>
                        <a:pt x="2" y="228"/>
                      </a:lnTo>
                      <a:lnTo>
                        <a:pt x="3" y="238"/>
                      </a:lnTo>
                      <a:lnTo>
                        <a:pt x="8" y="259"/>
                      </a:lnTo>
                      <a:lnTo>
                        <a:pt x="16" y="280"/>
                      </a:lnTo>
                      <a:lnTo>
                        <a:pt x="27" y="301"/>
                      </a:lnTo>
                      <a:lnTo>
                        <a:pt x="38" y="324"/>
                      </a:lnTo>
                      <a:lnTo>
                        <a:pt x="50" y="343"/>
                      </a:lnTo>
                      <a:lnTo>
                        <a:pt x="65" y="364"/>
                      </a:lnTo>
                      <a:lnTo>
                        <a:pt x="91" y="399"/>
                      </a:lnTo>
                      <a:lnTo>
                        <a:pt x="114" y="430"/>
                      </a:lnTo>
                      <a:lnTo>
                        <a:pt x="138" y="456"/>
                      </a:lnTo>
                      <a:lnTo>
                        <a:pt x="138" y="456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3" name="Freeform 15">
                  <a:extLst>
                    <a:ext uri="{FF2B5EF4-FFF2-40B4-BE49-F238E27FC236}">
                      <a16:creationId xmlns:a16="http://schemas.microsoft.com/office/drawing/2014/main" id="{433F13EA-F13E-4039-9DD7-69E5A187FD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97" y="458"/>
                  <a:ext cx="352" cy="456"/>
                </a:xfrm>
                <a:custGeom>
                  <a:avLst/>
                  <a:gdLst>
                    <a:gd name="T0" fmla="*/ 215 w 352"/>
                    <a:gd name="T1" fmla="*/ 456 h 456"/>
                    <a:gd name="T2" fmla="*/ 178 w 352"/>
                    <a:gd name="T3" fmla="*/ 341 h 456"/>
                    <a:gd name="T4" fmla="*/ 178 w 352"/>
                    <a:gd name="T5" fmla="*/ 341 h 456"/>
                    <a:gd name="T6" fmla="*/ 196 w 352"/>
                    <a:gd name="T7" fmla="*/ 324 h 456"/>
                    <a:gd name="T8" fmla="*/ 213 w 352"/>
                    <a:gd name="T9" fmla="*/ 305 h 456"/>
                    <a:gd name="T10" fmla="*/ 233 w 352"/>
                    <a:gd name="T11" fmla="*/ 283 h 456"/>
                    <a:gd name="T12" fmla="*/ 241 w 352"/>
                    <a:gd name="T13" fmla="*/ 270 h 456"/>
                    <a:gd name="T14" fmla="*/ 249 w 352"/>
                    <a:gd name="T15" fmla="*/ 257 h 456"/>
                    <a:gd name="T16" fmla="*/ 255 w 352"/>
                    <a:gd name="T17" fmla="*/ 244 h 456"/>
                    <a:gd name="T18" fmla="*/ 260 w 352"/>
                    <a:gd name="T19" fmla="*/ 231 h 456"/>
                    <a:gd name="T20" fmla="*/ 262 w 352"/>
                    <a:gd name="T21" fmla="*/ 219 h 456"/>
                    <a:gd name="T22" fmla="*/ 262 w 352"/>
                    <a:gd name="T23" fmla="*/ 206 h 456"/>
                    <a:gd name="T24" fmla="*/ 260 w 352"/>
                    <a:gd name="T25" fmla="*/ 200 h 456"/>
                    <a:gd name="T26" fmla="*/ 258 w 352"/>
                    <a:gd name="T27" fmla="*/ 194 h 456"/>
                    <a:gd name="T28" fmla="*/ 255 w 352"/>
                    <a:gd name="T29" fmla="*/ 189 h 456"/>
                    <a:gd name="T30" fmla="*/ 251 w 352"/>
                    <a:gd name="T31" fmla="*/ 183 h 456"/>
                    <a:gd name="T32" fmla="*/ 251 w 352"/>
                    <a:gd name="T33" fmla="*/ 183 h 456"/>
                    <a:gd name="T34" fmla="*/ 242 w 352"/>
                    <a:gd name="T35" fmla="*/ 173 h 456"/>
                    <a:gd name="T36" fmla="*/ 230 w 352"/>
                    <a:gd name="T37" fmla="*/ 164 h 456"/>
                    <a:gd name="T38" fmla="*/ 218 w 352"/>
                    <a:gd name="T39" fmla="*/ 155 h 456"/>
                    <a:gd name="T40" fmla="*/ 204 w 352"/>
                    <a:gd name="T41" fmla="*/ 145 h 456"/>
                    <a:gd name="T42" fmla="*/ 177 w 352"/>
                    <a:gd name="T43" fmla="*/ 130 h 456"/>
                    <a:gd name="T44" fmla="*/ 148 w 352"/>
                    <a:gd name="T45" fmla="*/ 115 h 456"/>
                    <a:gd name="T46" fmla="*/ 120 w 352"/>
                    <a:gd name="T47" fmla="*/ 105 h 456"/>
                    <a:gd name="T48" fmla="*/ 99 w 352"/>
                    <a:gd name="T49" fmla="*/ 96 h 456"/>
                    <a:gd name="T50" fmla="*/ 78 w 352"/>
                    <a:gd name="T51" fmla="*/ 89 h 456"/>
                    <a:gd name="T52" fmla="*/ 0 w 352"/>
                    <a:gd name="T53" fmla="*/ 0 h 456"/>
                    <a:gd name="T54" fmla="*/ 0 w 352"/>
                    <a:gd name="T55" fmla="*/ 0 h 456"/>
                    <a:gd name="T56" fmla="*/ 14 w 352"/>
                    <a:gd name="T57" fmla="*/ 4 h 456"/>
                    <a:gd name="T58" fmla="*/ 52 w 352"/>
                    <a:gd name="T59" fmla="*/ 17 h 456"/>
                    <a:gd name="T60" fmla="*/ 107 w 352"/>
                    <a:gd name="T61" fmla="*/ 38 h 456"/>
                    <a:gd name="T62" fmla="*/ 137 w 352"/>
                    <a:gd name="T63" fmla="*/ 50 h 456"/>
                    <a:gd name="T64" fmla="*/ 170 w 352"/>
                    <a:gd name="T65" fmla="*/ 63 h 456"/>
                    <a:gd name="T66" fmla="*/ 201 w 352"/>
                    <a:gd name="T67" fmla="*/ 77 h 456"/>
                    <a:gd name="T68" fmla="*/ 233 w 352"/>
                    <a:gd name="T69" fmla="*/ 93 h 456"/>
                    <a:gd name="T70" fmla="*/ 263 w 352"/>
                    <a:gd name="T71" fmla="*/ 110 h 456"/>
                    <a:gd name="T72" fmla="*/ 289 w 352"/>
                    <a:gd name="T73" fmla="*/ 127 h 456"/>
                    <a:gd name="T74" fmla="*/ 313 w 352"/>
                    <a:gd name="T75" fmla="*/ 144 h 456"/>
                    <a:gd name="T76" fmla="*/ 323 w 352"/>
                    <a:gd name="T77" fmla="*/ 153 h 456"/>
                    <a:gd name="T78" fmla="*/ 331 w 352"/>
                    <a:gd name="T79" fmla="*/ 163 h 456"/>
                    <a:gd name="T80" fmla="*/ 339 w 352"/>
                    <a:gd name="T81" fmla="*/ 172 h 456"/>
                    <a:gd name="T82" fmla="*/ 344 w 352"/>
                    <a:gd name="T83" fmla="*/ 181 h 456"/>
                    <a:gd name="T84" fmla="*/ 348 w 352"/>
                    <a:gd name="T85" fmla="*/ 190 h 456"/>
                    <a:gd name="T86" fmla="*/ 351 w 352"/>
                    <a:gd name="T87" fmla="*/ 199 h 456"/>
                    <a:gd name="T88" fmla="*/ 351 w 352"/>
                    <a:gd name="T89" fmla="*/ 199 h 456"/>
                    <a:gd name="T90" fmla="*/ 352 w 352"/>
                    <a:gd name="T91" fmla="*/ 208 h 456"/>
                    <a:gd name="T92" fmla="*/ 352 w 352"/>
                    <a:gd name="T93" fmla="*/ 217 h 456"/>
                    <a:gd name="T94" fmla="*/ 351 w 352"/>
                    <a:gd name="T95" fmla="*/ 228 h 456"/>
                    <a:gd name="T96" fmla="*/ 349 w 352"/>
                    <a:gd name="T97" fmla="*/ 238 h 456"/>
                    <a:gd name="T98" fmla="*/ 344 w 352"/>
                    <a:gd name="T99" fmla="*/ 259 h 456"/>
                    <a:gd name="T100" fmla="*/ 336 w 352"/>
                    <a:gd name="T101" fmla="*/ 280 h 456"/>
                    <a:gd name="T102" fmla="*/ 326 w 352"/>
                    <a:gd name="T103" fmla="*/ 301 h 456"/>
                    <a:gd name="T104" fmla="*/ 314 w 352"/>
                    <a:gd name="T105" fmla="*/ 324 h 456"/>
                    <a:gd name="T106" fmla="*/ 302 w 352"/>
                    <a:gd name="T107" fmla="*/ 343 h 456"/>
                    <a:gd name="T108" fmla="*/ 289 w 352"/>
                    <a:gd name="T109" fmla="*/ 364 h 456"/>
                    <a:gd name="T110" fmla="*/ 262 w 352"/>
                    <a:gd name="T111" fmla="*/ 399 h 456"/>
                    <a:gd name="T112" fmla="*/ 238 w 352"/>
                    <a:gd name="T113" fmla="*/ 430 h 456"/>
                    <a:gd name="T114" fmla="*/ 215 w 352"/>
                    <a:gd name="T115" fmla="*/ 456 h 456"/>
                    <a:gd name="T116" fmla="*/ 215 w 352"/>
                    <a:gd name="T117" fmla="*/ 456 h 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52" h="456">
                      <a:moveTo>
                        <a:pt x="215" y="456"/>
                      </a:moveTo>
                      <a:lnTo>
                        <a:pt x="178" y="341"/>
                      </a:lnTo>
                      <a:lnTo>
                        <a:pt x="178" y="341"/>
                      </a:lnTo>
                      <a:lnTo>
                        <a:pt x="196" y="324"/>
                      </a:lnTo>
                      <a:lnTo>
                        <a:pt x="213" y="305"/>
                      </a:lnTo>
                      <a:lnTo>
                        <a:pt x="233" y="283"/>
                      </a:lnTo>
                      <a:lnTo>
                        <a:pt x="241" y="270"/>
                      </a:lnTo>
                      <a:lnTo>
                        <a:pt x="249" y="257"/>
                      </a:lnTo>
                      <a:lnTo>
                        <a:pt x="255" y="244"/>
                      </a:lnTo>
                      <a:lnTo>
                        <a:pt x="260" y="231"/>
                      </a:lnTo>
                      <a:lnTo>
                        <a:pt x="262" y="219"/>
                      </a:lnTo>
                      <a:lnTo>
                        <a:pt x="262" y="206"/>
                      </a:lnTo>
                      <a:lnTo>
                        <a:pt x="260" y="200"/>
                      </a:lnTo>
                      <a:lnTo>
                        <a:pt x="258" y="194"/>
                      </a:lnTo>
                      <a:lnTo>
                        <a:pt x="255" y="189"/>
                      </a:lnTo>
                      <a:lnTo>
                        <a:pt x="251" y="183"/>
                      </a:lnTo>
                      <a:lnTo>
                        <a:pt x="251" y="183"/>
                      </a:lnTo>
                      <a:lnTo>
                        <a:pt x="242" y="173"/>
                      </a:lnTo>
                      <a:lnTo>
                        <a:pt x="230" y="164"/>
                      </a:lnTo>
                      <a:lnTo>
                        <a:pt x="218" y="155"/>
                      </a:lnTo>
                      <a:lnTo>
                        <a:pt x="204" y="145"/>
                      </a:lnTo>
                      <a:lnTo>
                        <a:pt x="177" y="130"/>
                      </a:lnTo>
                      <a:lnTo>
                        <a:pt x="148" y="115"/>
                      </a:lnTo>
                      <a:lnTo>
                        <a:pt x="120" y="105"/>
                      </a:lnTo>
                      <a:lnTo>
                        <a:pt x="99" y="96"/>
                      </a:lnTo>
                      <a:lnTo>
                        <a:pt x="78" y="89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4" y="4"/>
                      </a:lnTo>
                      <a:lnTo>
                        <a:pt x="52" y="17"/>
                      </a:lnTo>
                      <a:lnTo>
                        <a:pt x="107" y="38"/>
                      </a:lnTo>
                      <a:lnTo>
                        <a:pt x="137" y="50"/>
                      </a:lnTo>
                      <a:lnTo>
                        <a:pt x="170" y="63"/>
                      </a:lnTo>
                      <a:lnTo>
                        <a:pt x="201" y="77"/>
                      </a:lnTo>
                      <a:lnTo>
                        <a:pt x="233" y="93"/>
                      </a:lnTo>
                      <a:lnTo>
                        <a:pt x="263" y="110"/>
                      </a:lnTo>
                      <a:lnTo>
                        <a:pt x="289" y="127"/>
                      </a:lnTo>
                      <a:lnTo>
                        <a:pt x="313" y="144"/>
                      </a:lnTo>
                      <a:lnTo>
                        <a:pt x="323" y="153"/>
                      </a:lnTo>
                      <a:lnTo>
                        <a:pt x="331" y="163"/>
                      </a:lnTo>
                      <a:lnTo>
                        <a:pt x="339" y="172"/>
                      </a:lnTo>
                      <a:lnTo>
                        <a:pt x="344" y="181"/>
                      </a:lnTo>
                      <a:lnTo>
                        <a:pt x="348" y="190"/>
                      </a:lnTo>
                      <a:lnTo>
                        <a:pt x="351" y="199"/>
                      </a:lnTo>
                      <a:lnTo>
                        <a:pt x="351" y="199"/>
                      </a:lnTo>
                      <a:lnTo>
                        <a:pt x="352" y="208"/>
                      </a:lnTo>
                      <a:lnTo>
                        <a:pt x="352" y="217"/>
                      </a:lnTo>
                      <a:lnTo>
                        <a:pt x="351" y="228"/>
                      </a:lnTo>
                      <a:lnTo>
                        <a:pt x="349" y="238"/>
                      </a:lnTo>
                      <a:lnTo>
                        <a:pt x="344" y="259"/>
                      </a:lnTo>
                      <a:lnTo>
                        <a:pt x="336" y="280"/>
                      </a:lnTo>
                      <a:lnTo>
                        <a:pt x="326" y="301"/>
                      </a:lnTo>
                      <a:lnTo>
                        <a:pt x="314" y="324"/>
                      </a:lnTo>
                      <a:lnTo>
                        <a:pt x="302" y="343"/>
                      </a:lnTo>
                      <a:lnTo>
                        <a:pt x="289" y="364"/>
                      </a:lnTo>
                      <a:lnTo>
                        <a:pt x="262" y="399"/>
                      </a:lnTo>
                      <a:lnTo>
                        <a:pt x="238" y="430"/>
                      </a:lnTo>
                      <a:lnTo>
                        <a:pt x="215" y="456"/>
                      </a:lnTo>
                      <a:lnTo>
                        <a:pt x="215" y="456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4" name="Freeform 16">
                  <a:extLst>
                    <a:ext uri="{FF2B5EF4-FFF2-40B4-BE49-F238E27FC236}">
                      <a16:creationId xmlns:a16="http://schemas.microsoft.com/office/drawing/2014/main" id="{D8548294-E3D5-4E38-B25D-62D3606541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6" y="353"/>
                  <a:ext cx="605" cy="493"/>
                </a:xfrm>
                <a:custGeom>
                  <a:avLst/>
                  <a:gdLst>
                    <a:gd name="T0" fmla="*/ 76 w 605"/>
                    <a:gd name="T1" fmla="*/ 425 h 493"/>
                    <a:gd name="T2" fmla="*/ 3 w 605"/>
                    <a:gd name="T3" fmla="*/ 199 h 493"/>
                    <a:gd name="T4" fmla="*/ 0 w 605"/>
                    <a:gd name="T5" fmla="*/ 189 h 493"/>
                    <a:gd name="T6" fmla="*/ 6 w 605"/>
                    <a:gd name="T7" fmla="*/ 169 h 493"/>
                    <a:gd name="T8" fmla="*/ 23 w 605"/>
                    <a:gd name="T9" fmla="*/ 141 h 493"/>
                    <a:gd name="T10" fmla="*/ 40 w 605"/>
                    <a:gd name="T11" fmla="*/ 121 h 493"/>
                    <a:gd name="T12" fmla="*/ 72 w 605"/>
                    <a:gd name="T13" fmla="*/ 89 h 493"/>
                    <a:gd name="T14" fmla="*/ 100 w 605"/>
                    <a:gd name="T15" fmla="*/ 70 h 493"/>
                    <a:gd name="T16" fmla="*/ 132 w 605"/>
                    <a:gd name="T17" fmla="*/ 50 h 493"/>
                    <a:gd name="T18" fmla="*/ 169 w 605"/>
                    <a:gd name="T19" fmla="*/ 34 h 493"/>
                    <a:gd name="T20" fmla="*/ 212 w 605"/>
                    <a:gd name="T21" fmla="*/ 20 h 493"/>
                    <a:gd name="T22" fmla="*/ 261 w 605"/>
                    <a:gd name="T23" fmla="*/ 8 h 493"/>
                    <a:gd name="T24" fmla="*/ 317 w 605"/>
                    <a:gd name="T25" fmla="*/ 2 h 493"/>
                    <a:gd name="T26" fmla="*/ 348 w 605"/>
                    <a:gd name="T27" fmla="*/ 0 h 493"/>
                    <a:gd name="T28" fmla="*/ 409 w 605"/>
                    <a:gd name="T29" fmla="*/ 0 h 493"/>
                    <a:gd name="T30" fmla="*/ 504 w 605"/>
                    <a:gd name="T31" fmla="*/ 8 h 493"/>
                    <a:gd name="T32" fmla="*/ 568 w 605"/>
                    <a:gd name="T33" fmla="*/ 20 h 493"/>
                    <a:gd name="T34" fmla="*/ 605 w 605"/>
                    <a:gd name="T35" fmla="*/ 32 h 493"/>
                    <a:gd name="T36" fmla="*/ 573 w 605"/>
                    <a:gd name="T37" fmla="*/ 58 h 493"/>
                    <a:gd name="T38" fmla="*/ 496 w 605"/>
                    <a:gd name="T39" fmla="*/ 57 h 493"/>
                    <a:gd name="T40" fmla="*/ 398 w 605"/>
                    <a:gd name="T41" fmla="*/ 59 h 493"/>
                    <a:gd name="T42" fmla="*/ 327 w 605"/>
                    <a:gd name="T43" fmla="*/ 66 h 493"/>
                    <a:gd name="T44" fmla="*/ 289 w 605"/>
                    <a:gd name="T45" fmla="*/ 74 h 493"/>
                    <a:gd name="T46" fmla="*/ 275 w 605"/>
                    <a:gd name="T47" fmla="*/ 79 h 493"/>
                    <a:gd name="T48" fmla="*/ 211 w 605"/>
                    <a:gd name="T49" fmla="*/ 109 h 493"/>
                    <a:gd name="T50" fmla="*/ 197 w 605"/>
                    <a:gd name="T51" fmla="*/ 120 h 493"/>
                    <a:gd name="T52" fmla="*/ 183 w 605"/>
                    <a:gd name="T53" fmla="*/ 134 h 493"/>
                    <a:gd name="T54" fmla="*/ 177 w 605"/>
                    <a:gd name="T55" fmla="*/ 152 h 493"/>
                    <a:gd name="T56" fmla="*/ 173 w 605"/>
                    <a:gd name="T57" fmla="*/ 176 h 493"/>
                    <a:gd name="T58" fmla="*/ 176 w 605"/>
                    <a:gd name="T59" fmla="*/ 205 h 493"/>
                    <a:gd name="T60" fmla="*/ 178 w 605"/>
                    <a:gd name="T61" fmla="*/ 220 h 493"/>
                    <a:gd name="T62" fmla="*/ 189 w 605"/>
                    <a:gd name="T63" fmla="*/ 254 h 493"/>
                    <a:gd name="T64" fmla="*/ 211 w 605"/>
                    <a:gd name="T65" fmla="*/ 303 h 493"/>
                    <a:gd name="T66" fmla="*/ 244 w 605"/>
                    <a:gd name="T67" fmla="*/ 357 h 493"/>
                    <a:gd name="T68" fmla="*/ 270 w 605"/>
                    <a:gd name="T69" fmla="*/ 393 h 493"/>
                    <a:gd name="T70" fmla="*/ 176 w 605"/>
                    <a:gd name="T71" fmla="*/ 493 h 4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605" h="493">
                      <a:moveTo>
                        <a:pt x="176" y="493"/>
                      </a:moveTo>
                      <a:lnTo>
                        <a:pt x="76" y="425"/>
                      </a:lnTo>
                      <a:lnTo>
                        <a:pt x="3" y="199"/>
                      </a:lnTo>
                      <a:lnTo>
                        <a:pt x="3" y="199"/>
                      </a:lnTo>
                      <a:lnTo>
                        <a:pt x="2" y="196"/>
                      </a:lnTo>
                      <a:lnTo>
                        <a:pt x="0" y="189"/>
                      </a:lnTo>
                      <a:lnTo>
                        <a:pt x="2" y="181"/>
                      </a:lnTo>
                      <a:lnTo>
                        <a:pt x="6" y="169"/>
                      </a:lnTo>
                      <a:lnTo>
                        <a:pt x="12" y="156"/>
                      </a:lnTo>
                      <a:lnTo>
                        <a:pt x="23" y="141"/>
                      </a:lnTo>
                      <a:lnTo>
                        <a:pt x="40" y="121"/>
                      </a:lnTo>
                      <a:lnTo>
                        <a:pt x="40" y="121"/>
                      </a:lnTo>
                      <a:lnTo>
                        <a:pt x="60" y="100"/>
                      </a:lnTo>
                      <a:lnTo>
                        <a:pt x="72" y="89"/>
                      </a:lnTo>
                      <a:lnTo>
                        <a:pt x="85" y="79"/>
                      </a:lnTo>
                      <a:lnTo>
                        <a:pt x="100" y="70"/>
                      </a:lnTo>
                      <a:lnTo>
                        <a:pt x="115" y="59"/>
                      </a:lnTo>
                      <a:lnTo>
                        <a:pt x="132" y="50"/>
                      </a:lnTo>
                      <a:lnTo>
                        <a:pt x="149" y="42"/>
                      </a:lnTo>
                      <a:lnTo>
                        <a:pt x="169" y="34"/>
                      </a:lnTo>
                      <a:lnTo>
                        <a:pt x="190" y="27"/>
                      </a:lnTo>
                      <a:lnTo>
                        <a:pt x="212" y="20"/>
                      </a:lnTo>
                      <a:lnTo>
                        <a:pt x="236" y="14"/>
                      </a:lnTo>
                      <a:lnTo>
                        <a:pt x="261" y="8"/>
                      </a:lnTo>
                      <a:lnTo>
                        <a:pt x="288" y="4"/>
                      </a:lnTo>
                      <a:lnTo>
                        <a:pt x="317" y="2"/>
                      </a:lnTo>
                      <a:lnTo>
                        <a:pt x="348" y="0"/>
                      </a:lnTo>
                      <a:lnTo>
                        <a:pt x="348" y="0"/>
                      </a:lnTo>
                      <a:lnTo>
                        <a:pt x="380" y="0"/>
                      </a:lnTo>
                      <a:lnTo>
                        <a:pt x="409" y="0"/>
                      </a:lnTo>
                      <a:lnTo>
                        <a:pt x="460" y="3"/>
                      </a:lnTo>
                      <a:lnTo>
                        <a:pt x="504" y="8"/>
                      </a:lnTo>
                      <a:lnTo>
                        <a:pt x="541" y="14"/>
                      </a:lnTo>
                      <a:lnTo>
                        <a:pt x="568" y="20"/>
                      </a:lnTo>
                      <a:lnTo>
                        <a:pt x="589" y="27"/>
                      </a:lnTo>
                      <a:lnTo>
                        <a:pt x="605" y="32"/>
                      </a:lnTo>
                      <a:lnTo>
                        <a:pt x="573" y="58"/>
                      </a:lnTo>
                      <a:lnTo>
                        <a:pt x="573" y="58"/>
                      </a:lnTo>
                      <a:lnTo>
                        <a:pt x="535" y="57"/>
                      </a:lnTo>
                      <a:lnTo>
                        <a:pt x="496" y="57"/>
                      </a:lnTo>
                      <a:lnTo>
                        <a:pt x="449" y="58"/>
                      </a:lnTo>
                      <a:lnTo>
                        <a:pt x="398" y="59"/>
                      </a:lnTo>
                      <a:lnTo>
                        <a:pt x="350" y="63"/>
                      </a:lnTo>
                      <a:lnTo>
                        <a:pt x="327" y="66"/>
                      </a:lnTo>
                      <a:lnTo>
                        <a:pt x="306" y="70"/>
                      </a:lnTo>
                      <a:lnTo>
                        <a:pt x="289" y="74"/>
                      </a:lnTo>
                      <a:lnTo>
                        <a:pt x="275" y="79"/>
                      </a:lnTo>
                      <a:lnTo>
                        <a:pt x="275" y="79"/>
                      </a:lnTo>
                      <a:lnTo>
                        <a:pt x="231" y="99"/>
                      </a:lnTo>
                      <a:lnTo>
                        <a:pt x="211" y="109"/>
                      </a:lnTo>
                      <a:lnTo>
                        <a:pt x="203" y="114"/>
                      </a:lnTo>
                      <a:lnTo>
                        <a:pt x="197" y="120"/>
                      </a:lnTo>
                      <a:lnTo>
                        <a:pt x="190" y="127"/>
                      </a:lnTo>
                      <a:lnTo>
                        <a:pt x="183" y="134"/>
                      </a:lnTo>
                      <a:lnTo>
                        <a:pt x="180" y="143"/>
                      </a:lnTo>
                      <a:lnTo>
                        <a:pt x="177" y="152"/>
                      </a:lnTo>
                      <a:lnTo>
                        <a:pt x="174" y="164"/>
                      </a:lnTo>
                      <a:lnTo>
                        <a:pt x="173" y="176"/>
                      </a:lnTo>
                      <a:lnTo>
                        <a:pt x="174" y="189"/>
                      </a:lnTo>
                      <a:lnTo>
                        <a:pt x="176" y="205"/>
                      </a:lnTo>
                      <a:lnTo>
                        <a:pt x="176" y="205"/>
                      </a:lnTo>
                      <a:lnTo>
                        <a:pt x="178" y="220"/>
                      </a:lnTo>
                      <a:lnTo>
                        <a:pt x="183" y="237"/>
                      </a:lnTo>
                      <a:lnTo>
                        <a:pt x="189" y="254"/>
                      </a:lnTo>
                      <a:lnTo>
                        <a:pt x="195" y="270"/>
                      </a:lnTo>
                      <a:lnTo>
                        <a:pt x="211" y="303"/>
                      </a:lnTo>
                      <a:lnTo>
                        <a:pt x="228" y="332"/>
                      </a:lnTo>
                      <a:lnTo>
                        <a:pt x="244" y="357"/>
                      </a:lnTo>
                      <a:lnTo>
                        <a:pt x="257" y="376"/>
                      </a:lnTo>
                      <a:lnTo>
                        <a:pt x="270" y="393"/>
                      </a:lnTo>
                      <a:lnTo>
                        <a:pt x="228" y="466"/>
                      </a:lnTo>
                      <a:lnTo>
                        <a:pt x="176" y="493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5" name="Freeform 17">
                  <a:extLst>
                    <a:ext uri="{FF2B5EF4-FFF2-40B4-BE49-F238E27FC236}">
                      <a16:creationId xmlns:a16="http://schemas.microsoft.com/office/drawing/2014/main" id="{620C1F89-CB9E-4D16-9709-A451118AAD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4" y="353"/>
                  <a:ext cx="604" cy="493"/>
                </a:xfrm>
                <a:custGeom>
                  <a:avLst/>
                  <a:gdLst>
                    <a:gd name="T0" fmla="*/ 528 w 604"/>
                    <a:gd name="T1" fmla="*/ 425 h 493"/>
                    <a:gd name="T2" fmla="*/ 601 w 604"/>
                    <a:gd name="T3" fmla="*/ 199 h 493"/>
                    <a:gd name="T4" fmla="*/ 604 w 604"/>
                    <a:gd name="T5" fmla="*/ 189 h 493"/>
                    <a:gd name="T6" fmla="*/ 600 w 604"/>
                    <a:gd name="T7" fmla="*/ 169 h 493"/>
                    <a:gd name="T8" fmla="*/ 582 w 604"/>
                    <a:gd name="T9" fmla="*/ 141 h 493"/>
                    <a:gd name="T10" fmla="*/ 565 w 604"/>
                    <a:gd name="T11" fmla="*/ 121 h 493"/>
                    <a:gd name="T12" fmla="*/ 532 w 604"/>
                    <a:gd name="T13" fmla="*/ 89 h 493"/>
                    <a:gd name="T14" fmla="*/ 505 w 604"/>
                    <a:gd name="T15" fmla="*/ 70 h 493"/>
                    <a:gd name="T16" fmla="*/ 473 w 604"/>
                    <a:gd name="T17" fmla="*/ 50 h 493"/>
                    <a:gd name="T18" fmla="*/ 435 w 604"/>
                    <a:gd name="T19" fmla="*/ 34 h 493"/>
                    <a:gd name="T20" fmla="*/ 392 w 604"/>
                    <a:gd name="T21" fmla="*/ 20 h 493"/>
                    <a:gd name="T22" fmla="*/ 344 w 604"/>
                    <a:gd name="T23" fmla="*/ 8 h 493"/>
                    <a:gd name="T24" fmla="*/ 287 w 604"/>
                    <a:gd name="T25" fmla="*/ 2 h 493"/>
                    <a:gd name="T26" fmla="*/ 256 w 604"/>
                    <a:gd name="T27" fmla="*/ 0 h 493"/>
                    <a:gd name="T28" fmla="*/ 196 w 604"/>
                    <a:gd name="T29" fmla="*/ 0 h 493"/>
                    <a:gd name="T30" fmla="*/ 100 w 604"/>
                    <a:gd name="T31" fmla="*/ 8 h 493"/>
                    <a:gd name="T32" fmla="*/ 36 w 604"/>
                    <a:gd name="T33" fmla="*/ 20 h 493"/>
                    <a:gd name="T34" fmla="*/ 0 w 604"/>
                    <a:gd name="T35" fmla="*/ 32 h 493"/>
                    <a:gd name="T36" fmla="*/ 31 w 604"/>
                    <a:gd name="T37" fmla="*/ 58 h 493"/>
                    <a:gd name="T38" fmla="*/ 108 w 604"/>
                    <a:gd name="T39" fmla="*/ 57 h 493"/>
                    <a:gd name="T40" fmla="*/ 206 w 604"/>
                    <a:gd name="T41" fmla="*/ 59 h 493"/>
                    <a:gd name="T42" fmla="*/ 278 w 604"/>
                    <a:gd name="T43" fmla="*/ 66 h 493"/>
                    <a:gd name="T44" fmla="*/ 315 w 604"/>
                    <a:gd name="T45" fmla="*/ 74 h 493"/>
                    <a:gd name="T46" fmla="*/ 329 w 604"/>
                    <a:gd name="T47" fmla="*/ 79 h 493"/>
                    <a:gd name="T48" fmla="*/ 393 w 604"/>
                    <a:gd name="T49" fmla="*/ 109 h 493"/>
                    <a:gd name="T50" fmla="*/ 409 w 604"/>
                    <a:gd name="T51" fmla="*/ 120 h 493"/>
                    <a:gd name="T52" fmla="*/ 421 w 604"/>
                    <a:gd name="T53" fmla="*/ 134 h 493"/>
                    <a:gd name="T54" fmla="*/ 427 w 604"/>
                    <a:gd name="T55" fmla="*/ 152 h 493"/>
                    <a:gd name="T56" fmla="*/ 431 w 604"/>
                    <a:gd name="T57" fmla="*/ 176 h 493"/>
                    <a:gd name="T58" fmla="*/ 429 w 604"/>
                    <a:gd name="T59" fmla="*/ 205 h 493"/>
                    <a:gd name="T60" fmla="*/ 426 w 604"/>
                    <a:gd name="T61" fmla="*/ 220 h 493"/>
                    <a:gd name="T62" fmla="*/ 416 w 604"/>
                    <a:gd name="T63" fmla="*/ 254 h 493"/>
                    <a:gd name="T64" fmla="*/ 393 w 604"/>
                    <a:gd name="T65" fmla="*/ 303 h 493"/>
                    <a:gd name="T66" fmla="*/ 361 w 604"/>
                    <a:gd name="T67" fmla="*/ 357 h 493"/>
                    <a:gd name="T68" fmla="*/ 335 w 604"/>
                    <a:gd name="T69" fmla="*/ 393 h 493"/>
                    <a:gd name="T70" fmla="*/ 429 w 604"/>
                    <a:gd name="T71" fmla="*/ 493 h 4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604" h="493">
                      <a:moveTo>
                        <a:pt x="429" y="493"/>
                      </a:moveTo>
                      <a:lnTo>
                        <a:pt x="528" y="425"/>
                      </a:lnTo>
                      <a:lnTo>
                        <a:pt x="601" y="199"/>
                      </a:lnTo>
                      <a:lnTo>
                        <a:pt x="601" y="199"/>
                      </a:lnTo>
                      <a:lnTo>
                        <a:pt x="603" y="196"/>
                      </a:lnTo>
                      <a:lnTo>
                        <a:pt x="604" y="189"/>
                      </a:lnTo>
                      <a:lnTo>
                        <a:pt x="603" y="181"/>
                      </a:lnTo>
                      <a:lnTo>
                        <a:pt x="600" y="169"/>
                      </a:lnTo>
                      <a:lnTo>
                        <a:pt x="592" y="156"/>
                      </a:lnTo>
                      <a:lnTo>
                        <a:pt x="582" y="141"/>
                      </a:lnTo>
                      <a:lnTo>
                        <a:pt x="565" y="121"/>
                      </a:lnTo>
                      <a:lnTo>
                        <a:pt x="565" y="121"/>
                      </a:lnTo>
                      <a:lnTo>
                        <a:pt x="544" y="100"/>
                      </a:lnTo>
                      <a:lnTo>
                        <a:pt x="532" y="89"/>
                      </a:lnTo>
                      <a:lnTo>
                        <a:pt x="519" y="79"/>
                      </a:lnTo>
                      <a:lnTo>
                        <a:pt x="505" y="70"/>
                      </a:lnTo>
                      <a:lnTo>
                        <a:pt x="489" y="59"/>
                      </a:lnTo>
                      <a:lnTo>
                        <a:pt x="473" y="50"/>
                      </a:lnTo>
                      <a:lnTo>
                        <a:pt x="455" y="42"/>
                      </a:lnTo>
                      <a:lnTo>
                        <a:pt x="435" y="34"/>
                      </a:lnTo>
                      <a:lnTo>
                        <a:pt x="414" y="27"/>
                      </a:lnTo>
                      <a:lnTo>
                        <a:pt x="392" y="20"/>
                      </a:lnTo>
                      <a:lnTo>
                        <a:pt x="369" y="14"/>
                      </a:lnTo>
                      <a:lnTo>
                        <a:pt x="344" y="8"/>
                      </a:lnTo>
                      <a:lnTo>
                        <a:pt x="316" y="4"/>
                      </a:lnTo>
                      <a:lnTo>
                        <a:pt x="287" y="2"/>
                      </a:lnTo>
                      <a:lnTo>
                        <a:pt x="256" y="0"/>
                      </a:lnTo>
                      <a:lnTo>
                        <a:pt x="256" y="0"/>
                      </a:lnTo>
                      <a:lnTo>
                        <a:pt x="225" y="0"/>
                      </a:lnTo>
                      <a:lnTo>
                        <a:pt x="196" y="0"/>
                      </a:lnTo>
                      <a:lnTo>
                        <a:pt x="145" y="3"/>
                      </a:lnTo>
                      <a:lnTo>
                        <a:pt x="100" y="8"/>
                      </a:lnTo>
                      <a:lnTo>
                        <a:pt x="64" y="14"/>
                      </a:lnTo>
                      <a:lnTo>
                        <a:pt x="36" y="20"/>
                      </a:lnTo>
                      <a:lnTo>
                        <a:pt x="15" y="27"/>
                      </a:lnTo>
                      <a:lnTo>
                        <a:pt x="0" y="32"/>
                      </a:lnTo>
                      <a:lnTo>
                        <a:pt x="31" y="58"/>
                      </a:lnTo>
                      <a:lnTo>
                        <a:pt x="31" y="58"/>
                      </a:lnTo>
                      <a:lnTo>
                        <a:pt x="69" y="57"/>
                      </a:lnTo>
                      <a:lnTo>
                        <a:pt x="108" y="57"/>
                      </a:lnTo>
                      <a:lnTo>
                        <a:pt x="155" y="58"/>
                      </a:lnTo>
                      <a:lnTo>
                        <a:pt x="206" y="59"/>
                      </a:lnTo>
                      <a:lnTo>
                        <a:pt x="255" y="63"/>
                      </a:lnTo>
                      <a:lnTo>
                        <a:pt x="278" y="66"/>
                      </a:lnTo>
                      <a:lnTo>
                        <a:pt x="298" y="70"/>
                      </a:lnTo>
                      <a:lnTo>
                        <a:pt x="315" y="74"/>
                      </a:lnTo>
                      <a:lnTo>
                        <a:pt x="329" y="79"/>
                      </a:lnTo>
                      <a:lnTo>
                        <a:pt x="329" y="79"/>
                      </a:lnTo>
                      <a:lnTo>
                        <a:pt x="374" y="99"/>
                      </a:lnTo>
                      <a:lnTo>
                        <a:pt x="393" y="109"/>
                      </a:lnTo>
                      <a:lnTo>
                        <a:pt x="401" y="114"/>
                      </a:lnTo>
                      <a:lnTo>
                        <a:pt x="409" y="120"/>
                      </a:lnTo>
                      <a:lnTo>
                        <a:pt x="416" y="127"/>
                      </a:lnTo>
                      <a:lnTo>
                        <a:pt x="421" y="134"/>
                      </a:lnTo>
                      <a:lnTo>
                        <a:pt x="425" y="143"/>
                      </a:lnTo>
                      <a:lnTo>
                        <a:pt x="427" y="152"/>
                      </a:lnTo>
                      <a:lnTo>
                        <a:pt x="430" y="164"/>
                      </a:lnTo>
                      <a:lnTo>
                        <a:pt x="431" y="176"/>
                      </a:lnTo>
                      <a:lnTo>
                        <a:pt x="430" y="189"/>
                      </a:lnTo>
                      <a:lnTo>
                        <a:pt x="429" y="205"/>
                      </a:lnTo>
                      <a:lnTo>
                        <a:pt x="429" y="205"/>
                      </a:lnTo>
                      <a:lnTo>
                        <a:pt x="426" y="220"/>
                      </a:lnTo>
                      <a:lnTo>
                        <a:pt x="421" y="237"/>
                      </a:lnTo>
                      <a:lnTo>
                        <a:pt x="416" y="254"/>
                      </a:lnTo>
                      <a:lnTo>
                        <a:pt x="409" y="270"/>
                      </a:lnTo>
                      <a:lnTo>
                        <a:pt x="393" y="303"/>
                      </a:lnTo>
                      <a:lnTo>
                        <a:pt x="376" y="332"/>
                      </a:lnTo>
                      <a:lnTo>
                        <a:pt x="361" y="357"/>
                      </a:lnTo>
                      <a:lnTo>
                        <a:pt x="348" y="376"/>
                      </a:lnTo>
                      <a:lnTo>
                        <a:pt x="335" y="393"/>
                      </a:lnTo>
                      <a:lnTo>
                        <a:pt x="376" y="466"/>
                      </a:lnTo>
                      <a:lnTo>
                        <a:pt x="429" y="493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6" name="Freeform 18">
                  <a:extLst>
                    <a:ext uri="{FF2B5EF4-FFF2-40B4-BE49-F238E27FC236}">
                      <a16:creationId xmlns:a16="http://schemas.microsoft.com/office/drawing/2014/main" id="{A0062CC3-6BF6-4DE2-AFD2-20F94F3E3E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8" y="359"/>
                  <a:ext cx="261" cy="429"/>
                </a:xfrm>
                <a:custGeom>
                  <a:avLst/>
                  <a:gdLst>
                    <a:gd name="T0" fmla="*/ 255 w 261"/>
                    <a:gd name="T1" fmla="*/ 5 h 429"/>
                    <a:gd name="T2" fmla="*/ 255 w 261"/>
                    <a:gd name="T3" fmla="*/ 5 h 429"/>
                    <a:gd name="T4" fmla="*/ 254 w 261"/>
                    <a:gd name="T5" fmla="*/ 9 h 429"/>
                    <a:gd name="T6" fmla="*/ 253 w 261"/>
                    <a:gd name="T7" fmla="*/ 17 h 429"/>
                    <a:gd name="T8" fmla="*/ 250 w 261"/>
                    <a:gd name="T9" fmla="*/ 40 h 429"/>
                    <a:gd name="T10" fmla="*/ 246 w 261"/>
                    <a:gd name="T11" fmla="*/ 114 h 429"/>
                    <a:gd name="T12" fmla="*/ 240 w 261"/>
                    <a:gd name="T13" fmla="*/ 251 h 429"/>
                    <a:gd name="T14" fmla="*/ 240 w 261"/>
                    <a:gd name="T15" fmla="*/ 251 h 429"/>
                    <a:gd name="T16" fmla="*/ 240 w 261"/>
                    <a:gd name="T17" fmla="*/ 271 h 429"/>
                    <a:gd name="T18" fmla="*/ 242 w 261"/>
                    <a:gd name="T19" fmla="*/ 290 h 429"/>
                    <a:gd name="T20" fmla="*/ 245 w 261"/>
                    <a:gd name="T21" fmla="*/ 310 h 429"/>
                    <a:gd name="T22" fmla="*/ 249 w 261"/>
                    <a:gd name="T23" fmla="*/ 327 h 429"/>
                    <a:gd name="T24" fmla="*/ 257 w 261"/>
                    <a:gd name="T25" fmla="*/ 356 h 429"/>
                    <a:gd name="T26" fmla="*/ 261 w 261"/>
                    <a:gd name="T27" fmla="*/ 366 h 429"/>
                    <a:gd name="T28" fmla="*/ 198 w 261"/>
                    <a:gd name="T29" fmla="*/ 413 h 429"/>
                    <a:gd name="T30" fmla="*/ 78 w 261"/>
                    <a:gd name="T31" fmla="*/ 429 h 429"/>
                    <a:gd name="T32" fmla="*/ 78 w 261"/>
                    <a:gd name="T33" fmla="*/ 429 h 429"/>
                    <a:gd name="T34" fmla="*/ 76 w 261"/>
                    <a:gd name="T35" fmla="*/ 424 h 429"/>
                    <a:gd name="T36" fmla="*/ 74 w 261"/>
                    <a:gd name="T37" fmla="*/ 417 h 429"/>
                    <a:gd name="T38" fmla="*/ 70 w 261"/>
                    <a:gd name="T39" fmla="*/ 411 h 429"/>
                    <a:gd name="T40" fmla="*/ 63 w 261"/>
                    <a:gd name="T41" fmla="*/ 403 h 429"/>
                    <a:gd name="T42" fmla="*/ 55 w 261"/>
                    <a:gd name="T43" fmla="*/ 395 h 429"/>
                    <a:gd name="T44" fmla="*/ 45 w 261"/>
                    <a:gd name="T45" fmla="*/ 387 h 429"/>
                    <a:gd name="T46" fmla="*/ 30 w 261"/>
                    <a:gd name="T47" fmla="*/ 382 h 429"/>
                    <a:gd name="T48" fmla="*/ 30 w 261"/>
                    <a:gd name="T49" fmla="*/ 382 h 429"/>
                    <a:gd name="T50" fmla="*/ 17 w 261"/>
                    <a:gd name="T51" fmla="*/ 378 h 429"/>
                    <a:gd name="T52" fmla="*/ 8 w 261"/>
                    <a:gd name="T53" fmla="*/ 373 h 429"/>
                    <a:gd name="T54" fmla="*/ 3 w 261"/>
                    <a:gd name="T55" fmla="*/ 370 h 429"/>
                    <a:gd name="T56" fmla="*/ 0 w 261"/>
                    <a:gd name="T57" fmla="*/ 366 h 429"/>
                    <a:gd name="T58" fmla="*/ 0 w 261"/>
                    <a:gd name="T59" fmla="*/ 364 h 429"/>
                    <a:gd name="T60" fmla="*/ 2 w 261"/>
                    <a:gd name="T61" fmla="*/ 361 h 429"/>
                    <a:gd name="T62" fmla="*/ 4 w 261"/>
                    <a:gd name="T63" fmla="*/ 356 h 429"/>
                    <a:gd name="T64" fmla="*/ 4 w 261"/>
                    <a:gd name="T65" fmla="*/ 356 h 429"/>
                    <a:gd name="T66" fmla="*/ 11 w 261"/>
                    <a:gd name="T67" fmla="*/ 335 h 429"/>
                    <a:gd name="T68" fmla="*/ 21 w 261"/>
                    <a:gd name="T69" fmla="*/ 290 h 429"/>
                    <a:gd name="T70" fmla="*/ 26 w 261"/>
                    <a:gd name="T71" fmla="*/ 264 h 429"/>
                    <a:gd name="T72" fmla="*/ 32 w 261"/>
                    <a:gd name="T73" fmla="*/ 237 h 429"/>
                    <a:gd name="T74" fmla="*/ 34 w 261"/>
                    <a:gd name="T75" fmla="*/ 209 h 429"/>
                    <a:gd name="T76" fmla="*/ 36 w 261"/>
                    <a:gd name="T77" fmla="*/ 183 h 429"/>
                    <a:gd name="T78" fmla="*/ 36 w 261"/>
                    <a:gd name="T79" fmla="*/ 183 h 429"/>
                    <a:gd name="T80" fmla="*/ 34 w 261"/>
                    <a:gd name="T81" fmla="*/ 157 h 429"/>
                    <a:gd name="T82" fmla="*/ 33 w 261"/>
                    <a:gd name="T83" fmla="*/ 128 h 429"/>
                    <a:gd name="T84" fmla="*/ 28 w 261"/>
                    <a:gd name="T85" fmla="*/ 69 h 429"/>
                    <a:gd name="T86" fmla="*/ 20 w 261"/>
                    <a:gd name="T87" fmla="*/ 5 h 429"/>
                    <a:gd name="T88" fmla="*/ 20 w 261"/>
                    <a:gd name="T89" fmla="*/ 5 h 429"/>
                    <a:gd name="T90" fmla="*/ 54 w 261"/>
                    <a:gd name="T91" fmla="*/ 4 h 429"/>
                    <a:gd name="T92" fmla="*/ 54 w 261"/>
                    <a:gd name="T93" fmla="*/ 4 h 429"/>
                    <a:gd name="T94" fmla="*/ 114 w 261"/>
                    <a:gd name="T95" fmla="*/ 2 h 429"/>
                    <a:gd name="T96" fmla="*/ 182 w 261"/>
                    <a:gd name="T97" fmla="*/ 0 h 429"/>
                    <a:gd name="T98" fmla="*/ 212 w 261"/>
                    <a:gd name="T99" fmla="*/ 0 h 429"/>
                    <a:gd name="T100" fmla="*/ 236 w 261"/>
                    <a:gd name="T101" fmla="*/ 1 h 429"/>
                    <a:gd name="T102" fmla="*/ 252 w 261"/>
                    <a:gd name="T103" fmla="*/ 2 h 429"/>
                    <a:gd name="T104" fmla="*/ 255 w 261"/>
                    <a:gd name="T105" fmla="*/ 4 h 429"/>
                    <a:gd name="T106" fmla="*/ 255 w 261"/>
                    <a:gd name="T107" fmla="*/ 4 h 429"/>
                    <a:gd name="T108" fmla="*/ 255 w 261"/>
                    <a:gd name="T109" fmla="*/ 5 h 429"/>
                    <a:gd name="T110" fmla="*/ 255 w 261"/>
                    <a:gd name="T111" fmla="*/ 5 h 4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261" h="429">
                      <a:moveTo>
                        <a:pt x="255" y="5"/>
                      </a:moveTo>
                      <a:lnTo>
                        <a:pt x="255" y="5"/>
                      </a:lnTo>
                      <a:lnTo>
                        <a:pt x="254" y="9"/>
                      </a:lnTo>
                      <a:lnTo>
                        <a:pt x="253" y="17"/>
                      </a:lnTo>
                      <a:lnTo>
                        <a:pt x="250" y="40"/>
                      </a:lnTo>
                      <a:lnTo>
                        <a:pt x="246" y="114"/>
                      </a:lnTo>
                      <a:lnTo>
                        <a:pt x="240" y="251"/>
                      </a:lnTo>
                      <a:lnTo>
                        <a:pt x="240" y="251"/>
                      </a:lnTo>
                      <a:lnTo>
                        <a:pt x="240" y="271"/>
                      </a:lnTo>
                      <a:lnTo>
                        <a:pt x="242" y="290"/>
                      </a:lnTo>
                      <a:lnTo>
                        <a:pt x="245" y="310"/>
                      </a:lnTo>
                      <a:lnTo>
                        <a:pt x="249" y="327"/>
                      </a:lnTo>
                      <a:lnTo>
                        <a:pt x="257" y="356"/>
                      </a:lnTo>
                      <a:lnTo>
                        <a:pt x="261" y="366"/>
                      </a:lnTo>
                      <a:lnTo>
                        <a:pt x="198" y="413"/>
                      </a:lnTo>
                      <a:lnTo>
                        <a:pt x="78" y="429"/>
                      </a:lnTo>
                      <a:lnTo>
                        <a:pt x="78" y="429"/>
                      </a:lnTo>
                      <a:lnTo>
                        <a:pt x="76" y="424"/>
                      </a:lnTo>
                      <a:lnTo>
                        <a:pt x="74" y="417"/>
                      </a:lnTo>
                      <a:lnTo>
                        <a:pt x="70" y="411"/>
                      </a:lnTo>
                      <a:lnTo>
                        <a:pt x="63" y="403"/>
                      </a:lnTo>
                      <a:lnTo>
                        <a:pt x="55" y="395"/>
                      </a:lnTo>
                      <a:lnTo>
                        <a:pt x="45" y="387"/>
                      </a:lnTo>
                      <a:lnTo>
                        <a:pt x="30" y="382"/>
                      </a:lnTo>
                      <a:lnTo>
                        <a:pt x="30" y="382"/>
                      </a:lnTo>
                      <a:lnTo>
                        <a:pt x="17" y="378"/>
                      </a:lnTo>
                      <a:lnTo>
                        <a:pt x="8" y="373"/>
                      </a:lnTo>
                      <a:lnTo>
                        <a:pt x="3" y="370"/>
                      </a:lnTo>
                      <a:lnTo>
                        <a:pt x="0" y="366"/>
                      </a:lnTo>
                      <a:lnTo>
                        <a:pt x="0" y="364"/>
                      </a:lnTo>
                      <a:lnTo>
                        <a:pt x="2" y="361"/>
                      </a:lnTo>
                      <a:lnTo>
                        <a:pt x="4" y="356"/>
                      </a:lnTo>
                      <a:lnTo>
                        <a:pt x="4" y="356"/>
                      </a:lnTo>
                      <a:lnTo>
                        <a:pt x="11" y="335"/>
                      </a:lnTo>
                      <a:lnTo>
                        <a:pt x="21" y="290"/>
                      </a:lnTo>
                      <a:lnTo>
                        <a:pt x="26" y="264"/>
                      </a:lnTo>
                      <a:lnTo>
                        <a:pt x="32" y="237"/>
                      </a:lnTo>
                      <a:lnTo>
                        <a:pt x="34" y="209"/>
                      </a:lnTo>
                      <a:lnTo>
                        <a:pt x="36" y="183"/>
                      </a:lnTo>
                      <a:lnTo>
                        <a:pt x="36" y="183"/>
                      </a:lnTo>
                      <a:lnTo>
                        <a:pt x="34" y="157"/>
                      </a:lnTo>
                      <a:lnTo>
                        <a:pt x="33" y="128"/>
                      </a:lnTo>
                      <a:lnTo>
                        <a:pt x="28" y="69"/>
                      </a:lnTo>
                      <a:lnTo>
                        <a:pt x="20" y="5"/>
                      </a:lnTo>
                      <a:lnTo>
                        <a:pt x="20" y="5"/>
                      </a:lnTo>
                      <a:lnTo>
                        <a:pt x="54" y="4"/>
                      </a:lnTo>
                      <a:lnTo>
                        <a:pt x="54" y="4"/>
                      </a:lnTo>
                      <a:lnTo>
                        <a:pt x="114" y="2"/>
                      </a:lnTo>
                      <a:lnTo>
                        <a:pt x="182" y="0"/>
                      </a:lnTo>
                      <a:lnTo>
                        <a:pt x="212" y="0"/>
                      </a:lnTo>
                      <a:lnTo>
                        <a:pt x="236" y="1"/>
                      </a:lnTo>
                      <a:lnTo>
                        <a:pt x="252" y="2"/>
                      </a:lnTo>
                      <a:lnTo>
                        <a:pt x="255" y="4"/>
                      </a:lnTo>
                      <a:lnTo>
                        <a:pt x="255" y="4"/>
                      </a:lnTo>
                      <a:lnTo>
                        <a:pt x="255" y="5"/>
                      </a:lnTo>
                      <a:lnTo>
                        <a:pt x="255" y="5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7" name="Freeform 19">
                  <a:extLst>
                    <a:ext uri="{FF2B5EF4-FFF2-40B4-BE49-F238E27FC236}">
                      <a16:creationId xmlns:a16="http://schemas.microsoft.com/office/drawing/2014/main" id="{F183F6D6-A04A-48DC-A29C-5476AC7848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34" y="374"/>
                  <a:ext cx="199" cy="425"/>
                </a:xfrm>
                <a:custGeom>
                  <a:avLst/>
                  <a:gdLst>
                    <a:gd name="T0" fmla="*/ 15 w 199"/>
                    <a:gd name="T1" fmla="*/ 11 h 425"/>
                    <a:gd name="T2" fmla="*/ 15 w 199"/>
                    <a:gd name="T3" fmla="*/ 11 h 425"/>
                    <a:gd name="T4" fmla="*/ 14 w 199"/>
                    <a:gd name="T5" fmla="*/ 63 h 425"/>
                    <a:gd name="T6" fmla="*/ 13 w 199"/>
                    <a:gd name="T7" fmla="*/ 112 h 425"/>
                    <a:gd name="T8" fmla="*/ 14 w 199"/>
                    <a:gd name="T9" fmla="*/ 135 h 425"/>
                    <a:gd name="T10" fmla="*/ 15 w 199"/>
                    <a:gd name="T11" fmla="*/ 157 h 425"/>
                    <a:gd name="T12" fmla="*/ 15 w 199"/>
                    <a:gd name="T13" fmla="*/ 157 h 425"/>
                    <a:gd name="T14" fmla="*/ 17 w 199"/>
                    <a:gd name="T15" fmla="*/ 181 h 425"/>
                    <a:gd name="T16" fmla="*/ 15 w 199"/>
                    <a:gd name="T17" fmla="*/ 207 h 425"/>
                    <a:gd name="T18" fmla="*/ 13 w 199"/>
                    <a:gd name="T19" fmla="*/ 235 h 425"/>
                    <a:gd name="T20" fmla="*/ 10 w 199"/>
                    <a:gd name="T21" fmla="*/ 262 h 425"/>
                    <a:gd name="T22" fmla="*/ 2 w 199"/>
                    <a:gd name="T23" fmla="*/ 307 h 425"/>
                    <a:gd name="T24" fmla="*/ 0 w 199"/>
                    <a:gd name="T25" fmla="*/ 325 h 425"/>
                    <a:gd name="T26" fmla="*/ 89 w 199"/>
                    <a:gd name="T27" fmla="*/ 425 h 425"/>
                    <a:gd name="T28" fmla="*/ 199 w 199"/>
                    <a:gd name="T29" fmla="*/ 351 h 425"/>
                    <a:gd name="T30" fmla="*/ 199 w 199"/>
                    <a:gd name="T31" fmla="*/ 351 h 425"/>
                    <a:gd name="T32" fmla="*/ 195 w 199"/>
                    <a:gd name="T33" fmla="*/ 334 h 425"/>
                    <a:gd name="T34" fmla="*/ 185 w 199"/>
                    <a:gd name="T35" fmla="*/ 290 h 425"/>
                    <a:gd name="T36" fmla="*/ 180 w 199"/>
                    <a:gd name="T37" fmla="*/ 261 h 425"/>
                    <a:gd name="T38" fmla="*/ 176 w 199"/>
                    <a:gd name="T39" fmla="*/ 229 h 425"/>
                    <a:gd name="T40" fmla="*/ 174 w 199"/>
                    <a:gd name="T41" fmla="*/ 197 h 425"/>
                    <a:gd name="T42" fmla="*/ 172 w 199"/>
                    <a:gd name="T43" fmla="*/ 163 h 425"/>
                    <a:gd name="T44" fmla="*/ 172 w 199"/>
                    <a:gd name="T45" fmla="*/ 163 h 425"/>
                    <a:gd name="T46" fmla="*/ 172 w 199"/>
                    <a:gd name="T47" fmla="*/ 130 h 425"/>
                    <a:gd name="T48" fmla="*/ 174 w 199"/>
                    <a:gd name="T49" fmla="*/ 100 h 425"/>
                    <a:gd name="T50" fmla="*/ 178 w 199"/>
                    <a:gd name="T51" fmla="*/ 48 h 425"/>
                    <a:gd name="T52" fmla="*/ 182 w 199"/>
                    <a:gd name="T53" fmla="*/ 13 h 425"/>
                    <a:gd name="T54" fmla="*/ 183 w 199"/>
                    <a:gd name="T55" fmla="*/ 0 h 4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99" h="425">
                      <a:moveTo>
                        <a:pt x="15" y="11"/>
                      </a:moveTo>
                      <a:lnTo>
                        <a:pt x="15" y="11"/>
                      </a:lnTo>
                      <a:lnTo>
                        <a:pt x="14" y="63"/>
                      </a:lnTo>
                      <a:lnTo>
                        <a:pt x="13" y="112"/>
                      </a:lnTo>
                      <a:lnTo>
                        <a:pt x="14" y="135"/>
                      </a:lnTo>
                      <a:lnTo>
                        <a:pt x="15" y="157"/>
                      </a:lnTo>
                      <a:lnTo>
                        <a:pt x="15" y="157"/>
                      </a:lnTo>
                      <a:lnTo>
                        <a:pt x="17" y="181"/>
                      </a:lnTo>
                      <a:lnTo>
                        <a:pt x="15" y="207"/>
                      </a:lnTo>
                      <a:lnTo>
                        <a:pt x="13" y="235"/>
                      </a:lnTo>
                      <a:lnTo>
                        <a:pt x="10" y="262"/>
                      </a:lnTo>
                      <a:lnTo>
                        <a:pt x="2" y="307"/>
                      </a:lnTo>
                      <a:lnTo>
                        <a:pt x="0" y="325"/>
                      </a:lnTo>
                      <a:lnTo>
                        <a:pt x="89" y="425"/>
                      </a:lnTo>
                      <a:lnTo>
                        <a:pt x="199" y="351"/>
                      </a:lnTo>
                      <a:lnTo>
                        <a:pt x="199" y="351"/>
                      </a:lnTo>
                      <a:lnTo>
                        <a:pt x="195" y="334"/>
                      </a:lnTo>
                      <a:lnTo>
                        <a:pt x="185" y="290"/>
                      </a:lnTo>
                      <a:lnTo>
                        <a:pt x="180" y="261"/>
                      </a:lnTo>
                      <a:lnTo>
                        <a:pt x="176" y="229"/>
                      </a:lnTo>
                      <a:lnTo>
                        <a:pt x="174" y="197"/>
                      </a:lnTo>
                      <a:lnTo>
                        <a:pt x="172" y="163"/>
                      </a:lnTo>
                      <a:lnTo>
                        <a:pt x="172" y="163"/>
                      </a:lnTo>
                      <a:lnTo>
                        <a:pt x="172" y="130"/>
                      </a:lnTo>
                      <a:lnTo>
                        <a:pt x="174" y="100"/>
                      </a:lnTo>
                      <a:lnTo>
                        <a:pt x="178" y="48"/>
                      </a:lnTo>
                      <a:lnTo>
                        <a:pt x="182" y="13"/>
                      </a:lnTo>
                      <a:lnTo>
                        <a:pt x="183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8" name="Freeform 20">
                  <a:extLst>
                    <a:ext uri="{FF2B5EF4-FFF2-40B4-BE49-F238E27FC236}">
                      <a16:creationId xmlns:a16="http://schemas.microsoft.com/office/drawing/2014/main" id="{4E616FCE-9140-43CE-93DB-BA51A30988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59" y="814"/>
                  <a:ext cx="84" cy="84"/>
                </a:xfrm>
                <a:custGeom>
                  <a:avLst/>
                  <a:gdLst>
                    <a:gd name="T0" fmla="*/ 0 w 84"/>
                    <a:gd name="T1" fmla="*/ 42 h 84"/>
                    <a:gd name="T2" fmla="*/ 0 w 84"/>
                    <a:gd name="T3" fmla="*/ 42 h 84"/>
                    <a:gd name="T4" fmla="*/ 1 w 84"/>
                    <a:gd name="T5" fmla="*/ 34 h 84"/>
                    <a:gd name="T6" fmla="*/ 4 w 84"/>
                    <a:gd name="T7" fmla="*/ 26 h 84"/>
                    <a:gd name="T8" fmla="*/ 7 w 84"/>
                    <a:gd name="T9" fmla="*/ 19 h 84"/>
                    <a:gd name="T10" fmla="*/ 12 w 84"/>
                    <a:gd name="T11" fmla="*/ 12 h 84"/>
                    <a:gd name="T12" fmla="*/ 18 w 84"/>
                    <a:gd name="T13" fmla="*/ 7 h 84"/>
                    <a:gd name="T14" fmla="*/ 26 w 84"/>
                    <a:gd name="T15" fmla="*/ 4 h 84"/>
                    <a:gd name="T16" fmla="*/ 34 w 84"/>
                    <a:gd name="T17" fmla="*/ 2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50 w 84"/>
                    <a:gd name="T23" fmla="*/ 2 h 84"/>
                    <a:gd name="T24" fmla="*/ 58 w 84"/>
                    <a:gd name="T25" fmla="*/ 4 h 84"/>
                    <a:gd name="T26" fmla="*/ 66 w 84"/>
                    <a:gd name="T27" fmla="*/ 7 h 84"/>
                    <a:gd name="T28" fmla="*/ 72 w 84"/>
                    <a:gd name="T29" fmla="*/ 12 h 84"/>
                    <a:gd name="T30" fmla="*/ 77 w 84"/>
                    <a:gd name="T31" fmla="*/ 19 h 84"/>
                    <a:gd name="T32" fmla="*/ 80 w 84"/>
                    <a:gd name="T33" fmla="*/ 26 h 84"/>
                    <a:gd name="T34" fmla="*/ 83 w 84"/>
                    <a:gd name="T35" fmla="*/ 34 h 84"/>
                    <a:gd name="T36" fmla="*/ 84 w 84"/>
                    <a:gd name="T37" fmla="*/ 42 h 84"/>
                    <a:gd name="T38" fmla="*/ 84 w 84"/>
                    <a:gd name="T39" fmla="*/ 42 h 84"/>
                    <a:gd name="T40" fmla="*/ 83 w 84"/>
                    <a:gd name="T41" fmla="*/ 50 h 84"/>
                    <a:gd name="T42" fmla="*/ 80 w 84"/>
                    <a:gd name="T43" fmla="*/ 58 h 84"/>
                    <a:gd name="T44" fmla="*/ 77 w 84"/>
                    <a:gd name="T45" fmla="*/ 66 h 84"/>
                    <a:gd name="T46" fmla="*/ 72 w 84"/>
                    <a:gd name="T47" fmla="*/ 72 h 84"/>
                    <a:gd name="T48" fmla="*/ 66 w 84"/>
                    <a:gd name="T49" fmla="*/ 77 h 84"/>
                    <a:gd name="T50" fmla="*/ 58 w 84"/>
                    <a:gd name="T51" fmla="*/ 80 h 84"/>
                    <a:gd name="T52" fmla="*/ 50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34 w 84"/>
                    <a:gd name="T59" fmla="*/ 83 h 84"/>
                    <a:gd name="T60" fmla="*/ 26 w 84"/>
                    <a:gd name="T61" fmla="*/ 80 h 84"/>
                    <a:gd name="T62" fmla="*/ 18 w 84"/>
                    <a:gd name="T63" fmla="*/ 77 h 84"/>
                    <a:gd name="T64" fmla="*/ 12 w 84"/>
                    <a:gd name="T65" fmla="*/ 72 h 84"/>
                    <a:gd name="T66" fmla="*/ 7 w 84"/>
                    <a:gd name="T67" fmla="*/ 66 h 84"/>
                    <a:gd name="T68" fmla="*/ 4 w 84"/>
                    <a:gd name="T69" fmla="*/ 58 h 84"/>
                    <a:gd name="T70" fmla="*/ 1 w 84"/>
                    <a:gd name="T71" fmla="*/ 50 h 84"/>
                    <a:gd name="T72" fmla="*/ 0 w 84"/>
                    <a:gd name="T73" fmla="*/ 42 h 84"/>
                    <a:gd name="T74" fmla="*/ 0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1" y="34"/>
                      </a:lnTo>
                      <a:lnTo>
                        <a:pt x="4" y="26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6" y="4"/>
                      </a:lnTo>
                      <a:lnTo>
                        <a:pt x="34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2"/>
                      </a:lnTo>
                      <a:lnTo>
                        <a:pt x="58" y="4"/>
                      </a:lnTo>
                      <a:lnTo>
                        <a:pt x="66" y="7"/>
                      </a:lnTo>
                      <a:lnTo>
                        <a:pt x="72" y="12"/>
                      </a:lnTo>
                      <a:lnTo>
                        <a:pt x="77" y="19"/>
                      </a:lnTo>
                      <a:lnTo>
                        <a:pt x="80" y="26"/>
                      </a:lnTo>
                      <a:lnTo>
                        <a:pt x="83" y="34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3" y="50"/>
                      </a:lnTo>
                      <a:lnTo>
                        <a:pt x="80" y="58"/>
                      </a:lnTo>
                      <a:lnTo>
                        <a:pt x="77" y="66"/>
                      </a:lnTo>
                      <a:lnTo>
                        <a:pt x="72" y="72"/>
                      </a:lnTo>
                      <a:lnTo>
                        <a:pt x="66" y="77"/>
                      </a:lnTo>
                      <a:lnTo>
                        <a:pt x="58" y="80"/>
                      </a:lnTo>
                      <a:lnTo>
                        <a:pt x="50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34" y="83"/>
                      </a:lnTo>
                      <a:lnTo>
                        <a:pt x="26" y="80"/>
                      </a:lnTo>
                      <a:lnTo>
                        <a:pt x="18" y="77"/>
                      </a:lnTo>
                      <a:lnTo>
                        <a:pt x="12" y="72"/>
                      </a:lnTo>
                      <a:lnTo>
                        <a:pt x="7" y="66"/>
                      </a:lnTo>
                      <a:lnTo>
                        <a:pt x="4" y="58"/>
                      </a:lnTo>
                      <a:lnTo>
                        <a:pt x="1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9" name="Freeform 21">
                  <a:extLst>
                    <a:ext uri="{FF2B5EF4-FFF2-40B4-BE49-F238E27FC236}">
                      <a16:creationId xmlns:a16="http://schemas.microsoft.com/office/drawing/2014/main" id="{D381C4D0-0B54-4853-A216-6BF8C03013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2" y="746"/>
                  <a:ext cx="84" cy="84"/>
                </a:xfrm>
                <a:custGeom>
                  <a:avLst/>
                  <a:gdLst>
                    <a:gd name="T0" fmla="*/ 0 w 84"/>
                    <a:gd name="T1" fmla="*/ 42 h 84"/>
                    <a:gd name="T2" fmla="*/ 0 w 84"/>
                    <a:gd name="T3" fmla="*/ 42 h 84"/>
                    <a:gd name="T4" fmla="*/ 1 w 84"/>
                    <a:gd name="T5" fmla="*/ 34 h 84"/>
                    <a:gd name="T6" fmla="*/ 4 w 84"/>
                    <a:gd name="T7" fmla="*/ 26 h 84"/>
                    <a:gd name="T8" fmla="*/ 7 w 84"/>
                    <a:gd name="T9" fmla="*/ 19 h 84"/>
                    <a:gd name="T10" fmla="*/ 12 w 84"/>
                    <a:gd name="T11" fmla="*/ 12 h 84"/>
                    <a:gd name="T12" fmla="*/ 18 w 84"/>
                    <a:gd name="T13" fmla="*/ 7 h 84"/>
                    <a:gd name="T14" fmla="*/ 26 w 84"/>
                    <a:gd name="T15" fmla="*/ 4 h 84"/>
                    <a:gd name="T16" fmla="*/ 34 w 84"/>
                    <a:gd name="T17" fmla="*/ 1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50 w 84"/>
                    <a:gd name="T23" fmla="*/ 1 h 84"/>
                    <a:gd name="T24" fmla="*/ 58 w 84"/>
                    <a:gd name="T25" fmla="*/ 4 h 84"/>
                    <a:gd name="T26" fmla="*/ 65 w 84"/>
                    <a:gd name="T27" fmla="*/ 7 h 84"/>
                    <a:gd name="T28" fmla="*/ 72 w 84"/>
                    <a:gd name="T29" fmla="*/ 12 h 84"/>
                    <a:gd name="T30" fmla="*/ 77 w 84"/>
                    <a:gd name="T31" fmla="*/ 19 h 84"/>
                    <a:gd name="T32" fmla="*/ 80 w 84"/>
                    <a:gd name="T33" fmla="*/ 26 h 84"/>
                    <a:gd name="T34" fmla="*/ 82 w 84"/>
                    <a:gd name="T35" fmla="*/ 34 h 84"/>
                    <a:gd name="T36" fmla="*/ 84 w 84"/>
                    <a:gd name="T37" fmla="*/ 42 h 84"/>
                    <a:gd name="T38" fmla="*/ 84 w 84"/>
                    <a:gd name="T39" fmla="*/ 42 h 84"/>
                    <a:gd name="T40" fmla="*/ 82 w 84"/>
                    <a:gd name="T41" fmla="*/ 50 h 84"/>
                    <a:gd name="T42" fmla="*/ 80 w 84"/>
                    <a:gd name="T43" fmla="*/ 58 h 84"/>
                    <a:gd name="T44" fmla="*/ 77 w 84"/>
                    <a:gd name="T45" fmla="*/ 66 h 84"/>
                    <a:gd name="T46" fmla="*/ 72 w 84"/>
                    <a:gd name="T47" fmla="*/ 72 h 84"/>
                    <a:gd name="T48" fmla="*/ 65 w 84"/>
                    <a:gd name="T49" fmla="*/ 77 h 84"/>
                    <a:gd name="T50" fmla="*/ 58 w 84"/>
                    <a:gd name="T51" fmla="*/ 80 h 84"/>
                    <a:gd name="T52" fmla="*/ 50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34 w 84"/>
                    <a:gd name="T59" fmla="*/ 83 h 84"/>
                    <a:gd name="T60" fmla="*/ 26 w 84"/>
                    <a:gd name="T61" fmla="*/ 80 h 84"/>
                    <a:gd name="T62" fmla="*/ 18 w 84"/>
                    <a:gd name="T63" fmla="*/ 77 h 84"/>
                    <a:gd name="T64" fmla="*/ 12 w 84"/>
                    <a:gd name="T65" fmla="*/ 72 h 84"/>
                    <a:gd name="T66" fmla="*/ 7 w 84"/>
                    <a:gd name="T67" fmla="*/ 66 h 84"/>
                    <a:gd name="T68" fmla="*/ 4 w 84"/>
                    <a:gd name="T69" fmla="*/ 58 h 84"/>
                    <a:gd name="T70" fmla="*/ 1 w 84"/>
                    <a:gd name="T71" fmla="*/ 50 h 84"/>
                    <a:gd name="T72" fmla="*/ 0 w 84"/>
                    <a:gd name="T73" fmla="*/ 42 h 84"/>
                    <a:gd name="T74" fmla="*/ 0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1" y="34"/>
                      </a:lnTo>
                      <a:lnTo>
                        <a:pt x="4" y="26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6" y="4"/>
                      </a:lnTo>
                      <a:lnTo>
                        <a:pt x="34" y="1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1"/>
                      </a:lnTo>
                      <a:lnTo>
                        <a:pt x="58" y="4"/>
                      </a:lnTo>
                      <a:lnTo>
                        <a:pt x="65" y="7"/>
                      </a:lnTo>
                      <a:lnTo>
                        <a:pt x="72" y="12"/>
                      </a:lnTo>
                      <a:lnTo>
                        <a:pt x="77" y="19"/>
                      </a:lnTo>
                      <a:lnTo>
                        <a:pt x="80" y="26"/>
                      </a:lnTo>
                      <a:lnTo>
                        <a:pt x="82" y="34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2" y="50"/>
                      </a:lnTo>
                      <a:lnTo>
                        <a:pt x="80" y="58"/>
                      </a:lnTo>
                      <a:lnTo>
                        <a:pt x="77" y="66"/>
                      </a:lnTo>
                      <a:lnTo>
                        <a:pt x="72" y="72"/>
                      </a:lnTo>
                      <a:lnTo>
                        <a:pt x="65" y="77"/>
                      </a:lnTo>
                      <a:lnTo>
                        <a:pt x="58" y="80"/>
                      </a:lnTo>
                      <a:lnTo>
                        <a:pt x="50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34" y="83"/>
                      </a:lnTo>
                      <a:lnTo>
                        <a:pt x="26" y="80"/>
                      </a:lnTo>
                      <a:lnTo>
                        <a:pt x="18" y="77"/>
                      </a:lnTo>
                      <a:lnTo>
                        <a:pt x="12" y="72"/>
                      </a:lnTo>
                      <a:lnTo>
                        <a:pt x="7" y="66"/>
                      </a:lnTo>
                      <a:lnTo>
                        <a:pt x="4" y="58"/>
                      </a:lnTo>
                      <a:lnTo>
                        <a:pt x="1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0" name="Freeform 22">
                  <a:extLst>
                    <a:ext uri="{FF2B5EF4-FFF2-40B4-BE49-F238E27FC236}">
                      <a16:creationId xmlns:a16="http://schemas.microsoft.com/office/drawing/2014/main" id="{03968FD5-853B-42A8-AEAD-64C174A2C1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6" y="678"/>
                  <a:ext cx="84" cy="84"/>
                </a:xfrm>
                <a:custGeom>
                  <a:avLst/>
                  <a:gdLst>
                    <a:gd name="T0" fmla="*/ 0 w 84"/>
                    <a:gd name="T1" fmla="*/ 42 h 84"/>
                    <a:gd name="T2" fmla="*/ 0 w 84"/>
                    <a:gd name="T3" fmla="*/ 42 h 84"/>
                    <a:gd name="T4" fmla="*/ 1 w 84"/>
                    <a:gd name="T5" fmla="*/ 34 h 84"/>
                    <a:gd name="T6" fmla="*/ 4 w 84"/>
                    <a:gd name="T7" fmla="*/ 26 h 84"/>
                    <a:gd name="T8" fmla="*/ 6 w 84"/>
                    <a:gd name="T9" fmla="*/ 18 h 84"/>
                    <a:gd name="T10" fmla="*/ 12 w 84"/>
                    <a:gd name="T11" fmla="*/ 12 h 84"/>
                    <a:gd name="T12" fmla="*/ 18 w 84"/>
                    <a:gd name="T13" fmla="*/ 7 h 84"/>
                    <a:gd name="T14" fmla="*/ 26 w 84"/>
                    <a:gd name="T15" fmla="*/ 4 h 84"/>
                    <a:gd name="T16" fmla="*/ 34 w 84"/>
                    <a:gd name="T17" fmla="*/ 1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50 w 84"/>
                    <a:gd name="T23" fmla="*/ 1 h 84"/>
                    <a:gd name="T24" fmla="*/ 57 w 84"/>
                    <a:gd name="T25" fmla="*/ 4 h 84"/>
                    <a:gd name="T26" fmla="*/ 65 w 84"/>
                    <a:gd name="T27" fmla="*/ 7 h 84"/>
                    <a:gd name="T28" fmla="*/ 72 w 84"/>
                    <a:gd name="T29" fmla="*/ 12 h 84"/>
                    <a:gd name="T30" fmla="*/ 77 w 84"/>
                    <a:gd name="T31" fmla="*/ 18 h 84"/>
                    <a:gd name="T32" fmla="*/ 80 w 84"/>
                    <a:gd name="T33" fmla="*/ 26 h 84"/>
                    <a:gd name="T34" fmla="*/ 82 w 84"/>
                    <a:gd name="T35" fmla="*/ 34 h 84"/>
                    <a:gd name="T36" fmla="*/ 84 w 84"/>
                    <a:gd name="T37" fmla="*/ 42 h 84"/>
                    <a:gd name="T38" fmla="*/ 84 w 84"/>
                    <a:gd name="T39" fmla="*/ 42 h 84"/>
                    <a:gd name="T40" fmla="*/ 82 w 84"/>
                    <a:gd name="T41" fmla="*/ 50 h 84"/>
                    <a:gd name="T42" fmla="*/ 80 w 84"/>
                    <a:gd name="T43" fmla="*/ 58 h 84"/>
                    <a:gd name="T44" fmla="*/ 77 w 84"/>
                    <a:gd name="T45" fmla="*/ 66 h 84"/>
                    <a:gd name="T46" fmla="*/ 72 w 84"/>
                    <a:gd name="T47" fmla="*/ 72 h 84"/>
                    <a:gd name="T48" fmla="*/ 65 w 84"/>
                    <a:gd name="T49" fmla="*/ 77 h 84"/>
                    <a:gd name="T50" fmla="*/ 57 w 84"/>
                    <a:gd name="T51" fmla="*/ 80 h 84"/>
                    <a:gd name="T52" fmla="*/ 50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34 w 84"/>
                    <a:gd name="T59" fmla="*/ 83 h 84"/>
                    <a:gd name="T60" fmla="*/ 26 w 84"/>
                    <a:gd name="T61" fmla="*/ 80 h 84"/>
                    <a:gd name="T62" fmla="*/ 18 w 84"/>
                    <a:gd name="T63" fmla="*/ 77 h 84"/>
                    <a:gd name="T64" fmla="*/ 12 w 84"/>
                    <a:gd name="T65" fmla="*/ 72 h 84"/>
                    <a:gd name="T66" fmla="*/ 6 w 84"/>
                    <a:gd name="T67" fmla="*/ 66 h 84"/>
                    <a:gd name="T68" fmla="*/ 4 w 84"/>
                    <a:gd name="T69" fmla="*/ 58 h 84"/>
                    <a:gd name="T70" fmla="*/ 1 w 84"/>
                    <a:gd name="T71" fmla="*/ 50 h 84"/>
                    <a:gd name="T72" fmla="*/ 0 w 84"/>
                    <a:gd name="T73" fmla="*/ 42 h 84"/>
                    <a:gd name="T74" fmla="*/ 0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1" y="34"/>
                      </a:lnTo>
                      <a:lnTo>
                        <a:pt x="4" y="26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6" y="4"/>
                      </a:lnTo>
                      <a:lnTo>
                        <a:pt x="34" y="1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1"/>
                      </a:lnTo>
                      <a:lnTo>
                        <a:pt x="57" y="4"/>
                      </a:lnTo>
                      <a:lnTo>
                        <a:pt x="65" y="7"/>
                      </a:lnTo>
                      <a:lnTo>
                        <a:pt x="72" y="12"/>
                      </a:lnTo>
                      <a:lnTo>
                        <a:pt x="77" y="18"/>
                      </a:lnTo>
                      <a:lnTo>
                        <a:pt x="80" y="26"/>
                      </a:lnTo>
                      <a:lnTo>
                        <a:pt x="82" y="34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2" y="50"/>
                      </a:lnTo>
                      <a:lnTo>
                        <a:pt x="80" y="58"/>
                      </a:lnTo>
                      <a:lnTo>
                        <a:pt x="77" y="66"/>
                      </a:lnTo>
                      <a:lnTo>
                        <a:pt x="72" y="72"/>
                      </a:lnTo>
                      <a:lnTo>
                        <a:pt x="65" y="77"/>
                      </a:lnTo>
                      <a:lnTo>
                        <a:pt x="57" y="80"/>
                      </a:lnTo>
                      <a:lnTo>
                        <a:pt x="50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34" y="83"/>
                      </a:lnTo>
                      <a:lnTo>
                        <a:pt x="26" y="80"/>
                      </a:lnTo>
                      <a:lnTo>
                        <a:pt x="18" y="77"/>
                      </a:lnTo>
                      <a:lnTo>
                        <a:pt x="12" y="72"/>
                      </a:lnTo>
                      <a:lnTo>
                        <a:pt x="6" y="66"/>
                      </a:lnTo>
                      <a:lnTo>
                        <a:pt x="4" y="58"/>
                      </a:lnTo>
                      <a:lnTo>
                        <a:pt x="1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1" name="Freeform 23">
                  <a:extLst>
                    <a:ext uri="{FF2B5EF4-FFF2-40B4-BE49-F238E27FC236}">
                      <a16:creationId xmlns:a16="http://schemas.microsoft.com/office/drawing/2014/main" id="{0427BDD8-4670-4EBE-8E32-9F10BEA2E4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7" y="531"/>
                  <a:ext cx="84" cy="84"/>
                </a:xfrm>
                <a:custGeom>
                  <a:avLst/>
                  <a:gdLst>
                    <a:gd name="T0" fmla="*/ 0 w 84"/>
                    <a:gd name="T1" fmla="*/ 42 h 84"/>
                    <a:gd name="T2" fmla="*/ 0 w 84"/>
                    <a:gd name="T3" fmla="*/ 42 h 84"/>
                    <a:gd name="T4" fmla="*/ 2 w 84"/>
                    <a:gd name="T5" fmla="*/ 35 h 84"/>
                    <a:gd name="T6" fmla="*/ 4 w 84"/>
                    <a:gd name="T7" fmla="*/ 27 h 84"/>
                    <a:gd name="T8" fmla="*/ 7 w 84"/>
                    <a:gd name="T9" fmla="*/ 19 h 84"/>
                    <a:gd name="T10" fmla="*/ 12 w 84"/>
                    <a:gd name="T11" fmla="*/ 12 h 84"/>
                    <a:gd name="T12" fmla="*/ 19 w 84"/>
                    <a:gd name="T13" fmla="*/ 7 h 84"/>
                    <a:gd name="T14" fmla="*/ 26 w 84"/>
                    <a:gd name="T15" fmla="*/ 4 h 84"/>
                    <a:gd name="T16" fmla="*/ 34 w 84"/>
                    <a:gd name="T17" fmla="*/ 2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50 w 84"/>
                    <a:gd name="T23" fmla="*/ 2 h 84"/>
                    <a:gd name="T24" fmla="*/ 58 w 84"/>
                    <a:gd name="T25" fmla="*/ 4 h 84"/>
                    <a:gd name="T26" fmla="*/ 66 w 84"/>
                    <a:gd name="T27" fmla="*/ 7 h 84"/>
                    <a:gd name="T28" fmla="*/ 72 w 84"/>
                    <a:gd name="T29" fmla="*/ 12 h 84"/>
                    <a:gd name="T30" fmla="*/ 77 w 84"/>
                    <a:gd name="T31" fmla="*/ 19 h 84"/>
                    <a:gd name="T32" fmla="*/ 80 w 84"/>
                    <a:gd name="T33" fmla="*/ 27 h 84"/>
                    <a:gd name="T34" fmla="*/ 83 w 84"/>
                    <a:gd name="T35" fmla="*/ 35 h 84"/>
                    <a:gd name="T36" fmla="*/ 84 w 84"/>
                    <a:gd name="T37" fmla="*/ 42 h 84"/>
                    <a:gd name="T38" fmla="*/ 84 w 84"/>
                    <a:gd name="T39" fmla="*/ 42 h 84"/>
                    <a:gd name="T40" fmla="*/ 83 w 84"/>
                    <a:gd name="T41" fmla="*/ 50 h 84"/>
                    <a:gd name="T42" fmla="*/ 80 w 84"/>
                    <a:gd name="T43" fmla="*/ 58 h 84"/>
                    <a:gd name="T44" fmla="*/ 77 w 84"/>
                    <a:gd name="T45" fmla="*/ 66 h 84"/>
                    <a:gd name="T46" fmla="*/ 72 w 84"/>
                    <a:gd name="T47" fmla="*/ 72 h 84"/>
                    <a:gd name="T48" fmla="*/ 66 w 84"/>
                    <a:gd name="T49" fmla="*/ 78 h 84"/>
                    <a:gd name="T50" fmla="*/ 58 w 84"/>
                    <a:gd name="T51" fmla="*/ 80 h 84"/>
                    <a:gd name="T52" fmla="*/ 50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34 w 84"/>
                    <a:gd name="T59" fmla="*/ 83 h 84"/>
                    <a:gd name="T60" fmla="*/ 26 w 84"/>
                    <a:gd name="T61" fmla="*/ 80 h 84"/>
                    <a:gd name="T62" fmla="*/ 19 w 84"/>
                    <a:gd name="T63" fmla="*/ 78 h 84"/>
                    <a:gd name="T64" fmla="*/ 12 w 84"/>
                    <a:gd name="T65" fmla="*/ 72 h 84"/>
                    <a:gd name="T66" fmla="*/ 7 w 84"/>
                    <a:gd name="T67" fmla="*/ 66 h 84"/>
                    <a:gd name="T68" fmla="*/ 4 w 84"/>
                    <a:gd name="T69" fmla="*/ 58 h 84"/>
                    <a:gd name="T70" fmla="*/ 2 w 84"/>
                    <a:gd name="T71" fmla="*/ 50 h 84"/>
                    <a:gd name="T72" fmla="*/ 0 w 84"/>
                    <a:gd name="T73" fmla="*/ 42 h 84"/>
                    <a:gd name="T74" fmla="*/ 0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2" y="35"/>
                      </a:lnTo>
                      <a:lnTo>
                        <a:pt x="4" y="27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9" y="7"/>
                      </a:lnTo>
                      <a:lnTo>
                        <a:pt x="26" y="4"/>
                      </a:lnTo>
                      <a:lnTo>
                        <a:pt x="34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2"/>
                      </a:lnTo>
                      <a:lnTo>
                        <a:pt x="58" y="4"/>
                      </a:lnTo>
                      <a:lnTo>
                        <a:pt x="66" y="7"/>
                      </a:lnTo>
                      <a:lnTo>
                        <a:pt x="72" y="12"/>
                      </a:lnTo>
                      <a:lnTo>
                        <a:pt x="77" y="19"/>
                      </a:lnTo>
                      <a:lnTo>
                        <a:pt x="80" y="27"/>
                      </a:lnTo>
                      <a:lnTo>
                        <a:pt x="83" y="35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3" y="50"/>
                      </a:lnTo>
                      <a:lnTo>
                        <a:pt x="80" y="58"/>
                      </a:lnTo>
                      <a:lnTo>
                        <a:pt x="77" y="66"/>
                      </a:lnTo>
                      <a:lnTo>
                        <a:pt x="72" y="72"/>
                      </a:lnTo>
                      <a:lnTo>
                        <a:pt x="66" y="78"/>
                      </a:lnTo>
                      <a:lnTo>
                        <a:pt x="58" y="80"/>
                      </a:lnTo>
                      <a:lnTo>
                        <a:pt x="50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34" y="83"/>
                      </a:lnTo>
                      <a:lnTo>
                        <a:pt x="26" y="80"/>
                      </a:lnTo>
                      <a:lnTo>
                        <a:pt x="19" y="78"/>
                      </a:lnTo>
                      <a:lnTo>
                        <a:pt x="12" y="72"/>
                      </a:lnTo>
                      <a:lnTo>
                        <a:pt x="7" y="66"/>
                      </a:lnTo>
                      <a:lnTo>
                        <a:pt x="4" y="58"/>
                      </a:lnTo>
                      <a:lnTo>
                        <a:pt x="2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2" name="Freeform 24">
                  <a:extLst>
                    <a:ext uri="{FF2B5EF4-FFF2-40B4-BE49-F238E27FC236}">
                      <a16:creationId xmlns:a16="http://schemas.microsoft.com/office/drawing/2014/main" id="{F5C76E57-06F2-4923-A470-347EDBA0BC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0" y="594"/>
                  <a:ext cx="84" cy="84"/>
                </a:xfrm>
                <a:custGeom>
                  <a:avLst/>
                  <a:gdLst>
                    <a:gd name="T0" fmla="*/ 0 w 84"/>
                    <a:gd name="T1" fmla="*/ 42 h 84"/>
                    <a:gd name="T2" fmla="*/ 0 w 84"/>
                    <a:gd name="T3" fmla="*/ 42 h 84"/>
                    <a:gd name="T4" fmla="*/ 1 w 84"/>
                    <a:gd name="T5" fmla="*/ 34 h 84"/>
                    <a:gd name="T6" fmla="*/ 4 w 84"/>
                    <a:gd name="T7" fmla="*/ 27 h 84"/>
                    <a:gd name="T8" fmla="*/ 7 w 84"/>
                    <a:gd name="T9" fmla="*/ 19 h 84"/>
                    <a:gd name="T10" fmla="*/ 12 w 84"/>
                    <a:gd name="T11" fmla="*/ 12 h 84"/>
                    <a:gd name="T12" fmla="*/ 18 w 84"/>
                    <a:gd name="T13" fmla="*/ 7 h 84"/>
                    <a:gd name="T14" fmla="*/ 26 w 84"/>
                    <a:gd name="T15" fmla="*/ 4 h 84"/>
                    <a:gd name="T16" fmla="*/ 34 w 84"/>
                    <a:gd name="T17" fmla="*/ 2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50 w 84"/>
                    <a:gd name="T23" fmla="*/ 2 h 84"/>
                    <a:gd name="T24" fmla="*/ 58 w 84"/>
                    <a:gd name="T25" fmla="*/ 4 h 84"/>
                    <a:gd name="T26" fmla="*/ 66 w 84"/>
                    <a:gd name="T27" fmla="*/ 7 h 84"/>
                    <a:gd name="T28" fmla="*/ 72 w 84"/>
                    <a:gd name="T29" fmla="*/ 12 h 84"/>
                    <a:gd name="T30" fmla="*/ 77 w 84"/>
                    <a:gd name="T31" fmla="*/ 19 h 84"/>
                    <a:gd name="T32" fmla="*/ 80 w 84"/>
                    <a:gd name="T33" fmla="*/ 27 h 84"/>
                    <a:gd name="T34" fmla="*/ 83 w 84"/>
                    <a:gd name="T35" fmla="*/ 34 h 84"/>
                    <a:gd name="T36" fmla="*/ 84 w 84"/>
                    <a:gd name="T37" fmla="*/ 42 h 84"/>
                    <a:gd name="T38" fmla="*/ 84 w 84"/>
                    <a:gd name="T39" fmla="*/ 42 h 84"/>
                    <a:gd name="T40" fmla="*/ 83 w 84"/>
                    <a:gd name="T41" fmla="*/ 50 h 84"/>
                    <a:gd name="T42" fmla="*/ 80 w 84"/>
                    <a:gd name="T43" fmla="*/ 58 h 84"/>
                    <a:gd name="T44" fmla="*/ 77 w 84"/>
                    <a:gd name="T45" fmla="*/ 66 h 84"/>
                    <a:gd name="T46" fmla="*/ 72 w 84"/>
                    <a:gd name="T47" fmla="*/ 72 h 84"/>
                    <a:gd name="T48" fmla="*/ 66 w 84"/>
                    <a:gd name="T49" fmla="*/ 78 h 84"/>
                    <a:gd name="T50" fmla="*/ 58 w 84"/>
                    <a:gd name="T51" fmla="*/ 80 h 84"/>
                    <a:gd name="T52" fmla="*/ 50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34 w 84"/>
                    <a:gd name="T59" fmla="*/ 83 h 84"/>
                    <a:gd name="T60" fmla="*/ 26 w 84"/>
                    <a:gd name="T61" fmla="*/ 80 h 84"/>
                    <a:gd name="T62" fmla="*/ 18 w 84"/>
                    <a:gd name="T63" fmla="*/ 78 h 84"/>
                    <a:gd name="T64" fmla="*/ 12 w 84"/>
                    <a:gd name="T65" fmla="*/ 72 h 84"/>
                    <a:gd name="T66" fmla="*/ 7 w 84"/>
                    <a:gd name="T67" fmla="*/ 66 h 84"/>
                    <a:gd name="T68" fmla="*/ 4 w 84"/>
                    <a:gd name="T69" fmla="*/ 58 h 84"/>
                    <a:gd name="T70" fmla="*/ 1 w 84"/>
                    <a:gd name="T71" fmla="*/ 50 h 84"/>
                    <a:gd name="T72" fmla="*/ 0 w 84"/>
                    <a:gd name="T73" fmla="*/ 42 h 84"/>
                    <a:gd name="T74" fmla="*/ 0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1" y="34"/>
                      </a:lnTo>
                      <a:lnTo>
                        <a:pt x="4" y="27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6" y="4"/>
                      </a:lnTo>
                      <a:lnTo>
                        <a:pt x="34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2"/>
                      </a:lnTo>
                      <a:lnTo>
                        <a:pt x="58" y="4"/>
                      </a:lnTo>
                      <a:lnTo>
                        <a:pt x="66" y="7"/>
                      </a:lnTo>
                      <a:lnTo>
                        <a:pt x="72" y="12"/>
                      </a:lnTo>
                      <a:lnTo>
                        <a:pt x="77" y="19"/>
                      </a:lnTo>
                      <a:lnTo>
                        <a:pt x="80" y="27"/>
                      </a:lnTo>
                      <a:lnTo>
                        <a:pt x="83" y="34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3" y="50"/>
                      </a:lnTo>
                      <a:lnTo>
                        <a:pt x="80" y="58"/>
                      </a:lnTo>
                      <a:lnTo>
                        <a:pt x="77" y="66"/>
                      </a:lnTo>
                      <a:lnTo>
                        <a:pt x="72" y="72"/>
                      </a:lnTo>
                      <a:lnTo>
                        <a:pt x="66" y="78"/>
                      </a:lnTo>
                      <a:lnTo>
                        <a:pt x="58" y="80"/>
                      </a:lnTo>
                      <a:lnTo>
                        <a:pt x="50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34" y="83"/>
                      </a:lnTo>
                      <a:lnTo>
                        <a:pt x="26" y="80"/>
                      </a:lnTo>
                      <a:lnTo>
                        <a:pt x="18" y="78"/>
                      </a:lnTo>
                      <a:lnTo>
                        <a:pt x="12" y="72"/>
                      </a:lnTo>
                      <a:lnTo>
                        <a:pt x="7" y="66"/>
                      </a:lnTo>
                      <a:lnTo>
                        <a:pt x="4" y="58"/>
                      </a:lnTo>
                      <a:lnTo>
                        <a:pt x="1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3" name="Freeform 25">
                  <a:extLst>
                    <a:ext uri="{FF2B5EF4-FFF2-40B4-BE49-F238E27FC236}">
                      <a16:creationId xmlns:a16="http://schemas.microsoft.com/office/drawing/2014/main" id="{523B0CEC-FAFC-4192-9725-E9070FFB63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85" y="484"/>
                  <a:ext cx="84" cy="84"/>
                </a:xfrm>
                <a:custGeom>
                  <a:avLst/>
                  <a:gdLst>
                    <a:gd name="T0" fmla="*/ 0 w 84"/>
                    <a:gd name="T1" fmla="*/ 42 h 84"/>
                    <a:gd name="T2" fmla="*/ 0 w 84"/>
                    <a:gd name="T3" fmla="*/ 42 h 84"/>
                    <a:gd name="T4" fmla="*/ 2 w 84"/>
                    <a:gd name="T5" fmla="*/ 34 h 84"/>
                    <a:gd name="T6" fmla="*/ 4 w 84"/>
                    <a:gd name="T7" fmla="*/ 27 h 84"/>
                    <a:gd name="T8" fmla="*/ 7 w 84"/>
                    <a:gd name="T9" fmla="*/ 19 h 84"/>
                    <a:gd name="T10" fmla="*/ 12 w 84"/>
                    <a:gd name="T11" fmla="*/ 12 h 84"/>
                    <a:gd name="T12" fmla="*/ 19 w 84"/>
                    <a:gd name="T13" fmla="*/ 7 h 84"/>
                    <a:gd name="T14" fmla="*/ 26 w 84"/>
                    <a:gd name="T15" fmla="*/ 4 h 84"/>
                    <a:gd name="T16" fmla="*/ 34 w 84"/>
                    <a:gd name="T17" fmla="*/ 2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50 w 84"/>
                    <a:gd name="T23" fmla="*/ 2 h 84"/>
                    <a:gd name="T24" fmla="*/ 58 w 84"/>
                    <a:gd name="T25" fmla="*/ 4 h 84"/>
                    <a:gd name="T26" fmla="*/ 66 w 84"/>
                    <a:gd name="T27" fmla="*/ 7 h 84"/>
                    <a:gd name="T28" fmla="*/ 72 w 84"/>
                    <a:gd name="T29" fmla="*/ 12 h 84"/>
                    <a:gd name="T30" fmla="*/ 77 w 84"/>
                    <a:gd name="T31" fmla="*/ 19 h 84"/>
                    <a:gd name="T32" fmla="*/ 80 w 84"/>
                    <a:gd name="T33" fmla="*/ 27 h 84"/>
                    <a:gd name="T34" fmla="*/ 83 w 84"/>
                    <a:gd name="T35" fmla="*/ 34 h 84"/>
                    <a:gd name="T36" fmla="*/ 84 w 84"/>
                    <a:gd name="T37" fmla="*/ 42 h 84"/>
                    <a:gd name="T38" fmla="*/ 84 w 84"/>
                    <a:gd name="T39" fmla="*/ 42 h 84"/>
                    <a:gd name="T40" fmla="*/ 83 w 84"/>
                    <a:gd name="T41" fmla="*/ 50 h 84"/>
                    <a:gd name="T42" fmla="*/ 80 w 84"/>
                    <a:gd name="T43" fmla="*/ 58 h 84"/>
                    <a:gd name="T44" fmla="*/ 77 w 84"/>
                    <a:gd name="T45" fmla="*/ 66 h 84"/>
                    <a:gd name="T46" fmla="*/ 72 w 84"/>
                    <a:gd name="T47" fmla="*/ 72 h 84"/>
                    <a:gd name="T48" fmla="*/ 66 w 84"/>
                    <a:gd name="T49" fmla="*/ 78 h 84"/>
                    <a:gd name="T50" fmla="*/ 58 w 84"/>
                    <a:gd name="T51" fmla="*/ 80 h 84"/>
                    <a:gd name="T52" fmla="*/ 50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34 w 84"/>
                    <a:gd name="T59" fmla="*/ 83 h 84"/>
                    <a:gd name="T60" fmla="*/ 26 w 84"/>
                    <a:gd name="T61" fmla="*/ 80 h 84"/>
                    <a:gd name="T62" fmla="*/ 19 w 84"/>
                    <a:gd name="T63" fmla="*/ 78 h 84"/>
                    <a:gd name="T64" fmla="*/ 12 w 84"/>
                    <a:gd name="T65" fmla="*/ 72 h 84"/>
                    <a:gd name="T66" fmla="*/ 7 w 84"/>
                    <a:gd name="T67" fmla="*/ 66 h 84"/>
                    <a:gd name="T68" fmla="*/ 4 w 84"/>
                    <a:gd name="T69" fmla="*/ 58 h 84"/>
                    <a:gd name="T70" fmla="*/ 2 w 84"/>
                    <a:gd name="T71" fmla="*/ 50 h 84"/>
                    <a:gd name="T72" fmla="*/ 0 w 84"/>
                    <a:gd name="T73" fmla="*/ 42 h 84"/>
                    <a:gd name="T74" fmla="*/ 0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2" y="34"/>
                      </a:lnTo>
                      <a:lnTo>
                        <a:pt x="4" y="27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9" y="7"/>
                      </a:lnTo>
                      <a:lnTo>
                        <a:pt x="26" y="4"/>
                      </a:lnTo>
                      <a:lnTo>
                        <a:pt x="34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2"/>
                      </a:lnTo>
                      <a:lnTo>
                        <a:pt x="58" y="4"/>
                      </a:lnTo>
                      <a:lnTo>
                        <a:pt x="66" y="7"/>
                      </a:lnTo>
                      <a:lnTo>
                        <a:pt x="72" y="12"/>
                      </a:lnTo>
                      <a:lnTo>
                        <a:pt x="77" y="19"/>
                      </a:lnTo>
                      <a:lnTo>
                        <a:pt x="80" y="27"/>
                      </a:lnTo>
                      <a:lnTo>
                        <a:pt x="83" y="34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3" y="50"/>
                      </a:lnTo>
                      <a:lnTo>
                        <a:pt x="80" y="58"/>
                      </a:lnTo>
                      <a:lnTo>
                        <a:pt x="77" y="66"/>
                      </a:lnTo>
                      <a:lnTo>
                        <a:pt x="72" y="72"/>
                      </a:lnTo>
                      <a:lnTo>
                        <a:pt x="66" y="78"/>
                      </a:lnTo>
                      <a:lnTo>
                        <a:pt x="58" y="80"/>
                      </a:lnTo>
                      <a:lnTo>
                        <a:pt x="50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34" y="83"/>
                      </a:lnTo>
                      <a:lnTo>
                        <a:pt x="26" y="80"/>
                      </a:lnTo>
                      <a:lnTo>
                        <a:pt x="19" y="78"/>
                      </a:lnTo>
                      <a:lnTo>
                        <a:pt x="12" y="72"/>
                      </a:lnTo>
                      <a:lnTo>
                        <a:pt x="7" y="66"/>
                      </a:lnTo>
                      <a:lnTo>
                        <a:pt x="4" y="58"/>
                      </a:lnTo>
                      <a:lnTo>
                        <a:pt x="2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4" name="Freeform 26">
                  <a:extLst>
                    <a:ext uri="{FF2B5EF4-FFF2-40B4-BE49-F238E27FC236}">
                      <a16:creationId xmlns:a16="http://schemas.microsoft.com/office/drawing/2014/main" id="{919237B5-6C08-4FEC-9A75-2212AFCA59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4" y="458"/>
                  <a:ext cx="84" cy="84"/>
                </a:xfrm>
                <a:custGeom>
                  <a:avLst/>
                  <a:gdLst>
                    <a:gd name="T0" fmla="*/ 0 w 84"/>
                    <a:gd name="T1" fmla="*/ 42 h 84"/>
                    <a:gd name="T2" fmla="*/ 0 w 84"/>
                    <a:gd name="T3" fmla="*/ 42 h 84"/>
                    <a:gd name="T4" fmla="*/ 1 w 84"/>
                    <a:gd name="T5" fmla="*/ 34 h 84"/>
                    <a:gd name="T6" fmla="*/ 4 w 84"/>
                    <a:gd name="T7" fmla="*/ 26 h 84"/>
                    <a:gd name="T8" fmla="*/ 6 w 84"/>
                    <a:gd name="T9" fmla="*/ 19 h 84"/>
                    <a:gd name="T10" fmla="*/ 12 w 84"/>
                    <a:gd name="T11" fmla="*/ 12 h 84"/>
                    <a:gd name="T12" fmla="*/ 18 w 84"/>
                    <a:gd name="T13" fmla="*/ 7 h 84"/>
                    <a:gd name="T14" fmla="*/ 26 w 84"/>
                    <a:gd name="T15" fmla="*/ 4 h 84"/>
                    <a:gd name="T16" fmla="*/ 34 w 84"/>
                    <a:gd name="T17" fmla="*/ 1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50 w 84"/>
                    <a:gd name="T23" fmla="*/ 1 h 84"/>
                    <a:gd name="T24" fmla="*/ 57 w 84"/>
                    <a:gd name="T25" fmla="*/ 4 h 84"/>
                    <a:gd name="T26" fmla="*/ 65 w 84"/>
                    <a:gd name="T27" fmla="*/ 7 h 84"/>
                    <a:gd name="T28" fmla="*/ 72 w 84"/>
                    <a:gd name="T29" fmla="*/ 12 h 84"/>
                    <a:gd name="T30" fmla="*/ 77 w 84"/>
                    <a:gd name="T31" fmla="*/ 19 h 84"/>
                    <a:gd name="T32" fmla="*/ 80 w 84"/>
                    <a:gd name="T33" fmla="*/ 26 h 84"/>
                    <a:gd name="T34" fmla="*/ 82 w 84"/>
                    <a:gd name="T35" fmla="*/ 34 h 84"/>
                    <a:gd name="T36" fmla="*/ 84 w 84"/>
                    <a:gd name="T37" fmla="*/ 42 h 84"/>
                    <a:gd name="T38" fmla="*/ 84 w 84"/>
                    <a:gd name="T39" fmla="*/ 42 h 84"/>
                    <a:gd name="T40" fmla="*/ 82 w 84"/>
                    <a:gd name="T41" fmla="*/ 50 h 84"/>
                    <a:gd name="T42" fmla="*/ 80 w 84"/>
                    <a:gd name="T43" fmla="*/ 58 h 84"/>
                    <a:gd name="T44" fmla="*/ 77 w 84"/>
                    <a:gd name="T45" fmla="*/ 66 h 84"/>
                    <a:gd name="T46" fmla="*/ 72 w 84"/>
                    <a:gd name="T47" fmla="*/ 72 h 84"/>
                    <a:gd name="T48" fmla="*/ 65 w 84"/>
                    <a:gd name="T49" fmla="*/ 77 h 84"/>
                    <a:gd name="T50" fmla="*/ 57 w 84"/>
                    <a:gd name="T51" fmla="*/ 80 h 84"/>
                    <a:gd name="T52" fmla="*/ 50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34 w 84"/>
                    <a:gd name="T59" fmla="*/ 83 h 84"/>
                    <a:gd name="T60" fmla="*/ 26 w 84"/>
                    <a:gd name="T61" fmla="*/ 80 h 84"/>
                    <a:gd name="T62" fmla="*/ 18 w 84"/>
                    <a:gd name="T63" fmla="*/ 77 h 84"/>
                    <a:gd name="T64" fmla="*/ 12 w 84"/>
                    <a:gd name="T65" fmla="*/ 72 h 84"/>
                    <a:gd name="T66" fmla="*/ 6 w 84"/>
                    <a:gd name="T67" fmla="*/ 66 h 84"/>
                    <a:gd name="T68" fmla="*/ 4 w 84"/>
                    <a:gd name="T69" fmla="*/ 58 h 84"/>
                    <a:gd name="T70" fmla="*/ 1 w 84"/>
                    <a:gd name="T71" fmla="*/ 50 h 84"/>
                    <a:gd name="T72" fmla="*/ 0 w 84"/>
                    <a:gd name="T73" fmla="*/ 42 h 84"/>
                    <a:gd name="T74" fmla="*/ 0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1" y="34"/>
                      </a:lnTo>
                      <a:lnTo>
                        <a:pt x="4" y="26"/>
                      </a:lnTo>
                      <a:lnTo>
                        <a:pt x="6" y="19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6" y="4"/>
                      </a:lnTo>
                      <a:lnTo>
                        <a:pt x="34" y="1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1"/>
                      </a:lnTo>
                      <a:lnTo>
                        <a:pt x="57" y="4"/>
                      </a:lnTo>
                      <a:lnTo>
                        <a:pt x="65" y="7"/>
                      </a:lnTo>
                      <a:lnTo>
                        <a:pt x="72" y="12"/>
                      </a:lnTo>
                      <a:lnTo>
                        <a:pt x="77" y="19"/>
                      </a:lnTo>
                      <a:lnTo>
                        <a:pt x="80" y="26"/>
                      </a:lnTo>
                      <a:lnTo>
                        <a:pt x="82" y="34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2" y="50"/>
                      </a:lnTo>
                      <a:lnTo>
                        <a:pt x="80" y="58"/>
                      </a:lnTo>
                      <a:lnTo>
                        <a:pt x="77" y="66"/>
                      </a:lnTo>
                      <a:lnTo>
                        <a:pt x="72" y="72"/>
                      </a:lnTo>
                      <a:lnTo>
                        <a:pt x="65" y="77"/>
                      </a:lnTo>
                      <a:lnTo>
                        <a:pt x="57" y="80"/>
                      </a:lnTo>
                      <a:lnTo>
                        <a:pt x="50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34" y="83"/>
                      </a:lnTo>
                      <a:lnTo>
                        <a:pt x="26" y="80"/>
                      </a:lnTo>
                      <a:lnTo>
                        <a:pt x="18" y="77"/>
                      </a:lnTo>
                      <a:lnTo>
                        <a:pt x="12" y="72"/>
                      </a:lnTo>
                      <a:lnTo>
                        <a:pt x="6" y="66"/>
                      </a:lnTo>
                      <a:lnTo>
                        <a:pt x="4" y="58"/>
                      </a:lnTo>
                      <a:lnTo>
                        <a:pt x="1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5" name="Freeform 27">
                  <a:extLst>
                    <a:ext uri="{FF2B5EF4-FFF2-40B4-BE49-F238E27FC236}">
                      <a16:creationId xmlns:a16="http://schemas.microsoft.com/office/drawing/2014/main" id="{98DB3C0E-E0F2-4350-A886-EBD78B8830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6" y="442"/>
                  <a:ext cx="83" cy="84"/>
                </a:xfrm>
                <a:custGeom>
                  <a:avLst/>
                  <a:gdLst>
                    <a:gd name="T0" fmla="*/ 0 w 83"/>
                    <a:gd name="T1" fmla="*/ 42 h 84"/>
                    <a:gd name="T2" fmla="*/ 0 w 83"/>
                    <a:gd name="T3" fmla="*/ 42 h 84"/>
                    <a:gd name="T4" fmla="*/ 1 w 83"/>
                    <a:gd name="T5" fmla="*/ 35 h 84"/>
                    <a:gd name="T6" fmla="*/ 3 w 83"/>
                    <a:gd name="T7" fmla="*/ 27 h 84"/>
                    <a:gd name="T8" fmla="*/ 6 w 83"/>
                    <a:gd name="T9" fmla="*/ 19 h 84"/>
                    <a:gd name="T10" fmla="*/ 11 w 83"/>
                    <a:gd name="T11" fmla="*/ 12 h 84"/>
                    <a:gd name="T12" fmla="*/ 18 w 83"/>
                    <a:gd name="T13" fmla="*/ 7 h 84"/>
                    <a:gd name="T14" fmla="*/ 26 w 83"/>
                    <a:gd name="T15" fmla="*/ 4 h 84"/>
                    <a:gd name="T16" fmla="*/ 34 w 83"/>
                    <a:gd name="T17" fmla="*/ 2 h 84"/>
                    <a:gd name="T18" fmla="*/ 41 w 83"/>
                    <a:gd name="T19" fmla="*/ 0 h 84"/>
                    <a:gd name="T20" fmla="*/ 41 w 83"/>
                    <a:gd name="T21" fmla="*/ 0 h 84"/>
                    <a:gd name="T22" fmla="*/ 49 w 83"/>
                    <a:gd name="T23" fmla="*/ 2 h 84"/>
                    <a:gd name="T24" fmla="*/ 57 w 83"/>
                    <a:gd name="T25" fmla="*/ 4 h 84"/>
                    <a:gd name="T26" fmla="*/ 65 w 83"/>
                    <a:gd name="T27" fmla="*/ 7 h 84"/>
                    <a:gd name="T28" fmla="*/ 72 w 83"/>
                    <a:gd name="T29" fmla="*/ 12 h 84"/>
                    <a:gd name="T30" fmla="*/ 77 w 83"/>
                    <a:gd name="T31" fmla="*/ 19 h 84"/>
                    <a:gd name="T32" fmla="*/ 79 w 83"/>
                    <a:gd name="T33" fmla="*/ 27 h 84"/>
                    <a:gd name="T34" fmla="*/ 82 w 83"/>
                    <a:gd name="T35" fmla="*/ 35 h 84"/>
                    <a:gd name="T36" fmla="*/ 83 w 83"/>
                    <a:gd name="T37" fmla="*/ 42 h 84"/>
                    <a:gd name="T38" fmla="*/ 83 w 83"/>
                    <a:gd name="T39" fmla="*/ 42 h 84"/>
                    <a:gd name="T40" fmla="*/ 82 w 83"/>
                    <a:gd name="T41" fmla="*/ 50 h 84"/>
                    <a:gd name="T42" fmla="*/ 79 w 83"/>
                    <a:gd name="T43" fmla="*/ 58 h 84"/>
                    <a:gd name="T44" fmla="*/ 77 w 83"/>
                    <a:gd name="T45" fmla="*/ 66 h 84"/>
                    <a:gd name="T46" fmla="*/ 72 w 83"/>
                    <a:gd name="T47" fmla="*/ 72 h 84"/>
                    <a:gd name="T48" fmla="*/ 65 w 83"/>
                    <a:gd name="T49" fmla="*/ 78 h 84"/>
                    <a:gd name="T50" fmla="*/ 57 w 83"/>
                    <a:gd name="T51" fmla="*/ 80 h 84"/>
                    <a:gd name="T52" fmla="*/ 49 w 83"/>
                    <a:gd name="T53" fmla="*/ 83 h 84"/>
                    <a:gd name="T54" fmla="*/ 41 w 83"/>
                    <a:gd name="T55" fmla="*/ 84 h 84"/>
                    <a:gd name="T56" fmla="*/ 41 w 83"/>
                    <a:gd name="T57" fmla="*/ 84 h 84"/>
                    <a:gd name="T58" fmla="*/ 34 w 83"/>
                    <a:gd name="T59" fmla="*/ 83 h 84"/>
                    <a:gd name="T60" fmla="*/ 26 w 83"/>
                    <a:gd name="T61" fmla="*/ 80 h 84"/>
                    <a:gd name="T62" fmla="*/ 18 w 83"/>
                    <a:gd name="T63" fmla="*/ 78 h 84"/>
                    <a:gd name="T64" fmla="*/ 11 w 83"/>
                    <a:gd name="T65" fmla="*/ 72 h 84"/>
                    <a:gd name="T66" fmla="*/ 6 w 83"/>
                    <a:gd name="T67" fmla="*/ 66 h 84"/>
                    <a:gd name="T68" fmla="*/ 3 w 83"/>
                    <a:gd name="T69" fmla="*/ 58 h 84"/>
                    <a:gd name="T70" fmla="*/ 1 w 83"/>
                    <a:gd name="T71" fmla="*/ 50 h 84"/>
                    <a:gd name="T72" fmla="*/ 0 w 83"/>
                    <a:gd name="T73" fmla="*/ 42 h 84"/>
                    <a:gd name="T74" fmla="*/ 0 w 83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3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1" y="35"/>
                      </a:lnTo>
                      <a:lnTo>
                        <a:pt x="3" y="27"/>
                      </a:lnTo>
                      <a:lnTo>
                        <a:pt x="6" y="19"/>
                      </a:lnTo>
                      <a:lnTo>
                        <a:pt x="11" y="12"/>
                      </a:lnTo>
                      <a:lnTo>
                        <a:pt x="18" y="7"/>
                      </a:lnTo>
                      <a:lnTo>
                        <a:pt x="26" y="4"/>
                      </a:lnTo>
                      <a:lnTo>
                        <a:pt x="34" y="2"/>
                      </a:lnTo>
                      <a:lnTo>
                        <a:pt x="41" y="0"/>
                      </a:lnTo>
                      <a:lnTo>
                        <a:pt x="41" y="0"/>
                      </a:lnTo>
                      <a:lnTo>
                        <a:pt x="49" y="2"/>
                      </a:lnTo>
                      <a:lnTo>
                        <a:pt x="57" y="4"/>
                      </a:lnTo>
                      <a:lnTo>
                        <a:pt x="65" y="7"/>
                      </a:lnTo>
                      <a:lnTo>
                        <a:pt x="72" y="12"/>
                      </a:lnTo>
                      <a:lnTo>
                        <a:pt x="77" y="19"/>
                      </a:lnTo>
                      <a:lnTo>
                        <a:pt x="79" y="27"/>
                      </a:lnTo>
                      <a:lnTo>
                        <a:pt x="82" y="35"/>
                      </a:lnTo>
                      <a:lnTo>
                        <a:pt x="83" y="42"/>
                      </a:lnTo>
                      <a:lnTo>
                        <a:pt x="83" y="42"/>
                      </a:lnTo>
                      <a:lnTo>
                        <a:pt x="82" y="50"/>
                      </a:lnTo>
                      <a:lnTo>
                        <a:pt x="79" y="58"/>
                      </a:lnTo>
                      <a:lnTo>
                        <a:pt x="77" y="66"/>
                      </a:lnTo>
                      <a:lnTo>
                        <a:pt x="72" y="72"/>
                      </a:lnTo>
                      <a:lnTo>
                        <a:pt x="65" y="78"/>
                      </a:lnTo>
                      <a:lnTo>
                        <a:pt x="57" y="80"/>
                      </a:lnTo>
                      <a:lnTo>
                        <a:pt x="49" y="83"/>
                      </a:lnTo>
                      <a:lnTo>
                        <a:pt x="41" y="84"/>
                      </a:lnTo>
                      <a:lnTo>
                        <a:pt x="41" y="84"/>
                      </a:lnTo>
                      <a:lnTo>
                        <a:pt x="34" y="83"/>
                      </a:lnTo>
                      <a:lnTo>
                        <a:pt x="26" y="80"/>
                      </a:lnTo>
                      <a:lnTo>
                        <a:pt x="18" y="78"/>
                      </a:lnTo>
                      <a:lnTo>
                        <a:pt x="11" y="72"/>
                      </a:lnTo>
                      <a:lnTo>
                        <a:pt x="6" y="66"/>
                      </a:lnTo>
                      <a:lnTo>
                        <a:pt x="3" y="58"/>
                      </a:lnTo>
                      <a:lnTo>
                        <a:pt x="1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6" name="Freeform 28">
                  <a:extLst>
                    <a:ext uri="{FF2B5EF4-FFF2-40B4-BE49-F238E27FC236}">
                      <a16:creationId xmlns:a16="http://schemas.microsoft.com/office/drawing/2014/main" id="{7A98D33E-EAEB-4811-A150-02367E00EA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5" y="531"/>
                  <a:ext cx="84" cy="84"/>
                </a:xfrm>
                <a:custGeom>
                  <a:avLst/>
                  <a:gdLst>
                    <a:gd name="T0" fmla="*/ 0 w 84"/>
                    <a:gd name="T1" fmla="*/ 42 h 84"/>
                    <a:gd name="T2" fmla="*/ 0 w 84"/>
                    <a:gd name="T3" fmla="*/ 42 h 84"/>
                    <a:gd name="T4" fmla="*/ 1 w 84"/>
                    <a:gd name="T5" fmla="*/ 35 h 84"/>
                    <a:gd name="T6" fmla="*/ 4 w 84"/>
                    <a:gd name="T7" fmla="*/ 27 h 84"/>
                    <a:gd name="T8" fmla="*/ 7 w 84"/>
                    <a:gd name="T9" fmla="*/ 19 h 84"/>
                    <a:gd name="T10" fmla="*/ 12 w 84"/>
                    <a:gd name="T11" fmla="*/ 12 h 84"/>
                    <a:gd name="T12" fmla="*/ 18 w 84"/>
                    <a:gd name="T13" fmla="*/ 7 h 84"/>
                    <a:gd name="T14" fmla="*/ 26 w 84"/>
                    <a:gd name="T15" fmla="*/ 4 h 84"/>
                    <a:gd name="T16" fmla="*/ 34 w 84"/>
                    <a:gd name="T17" fmla="*/ 2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50 w 84"/>
                    <a:gd name="T23" fmla="*/ 2 h 84"/>
                    <a:gd name="T24" fmla="*/ 58 w 84"/>
                    <a:gd name="T25" fmla="*/ 4 h 84"/>
                    <a:gd name="T26" fmla="*/ 66 w 84"/>
                    <a:gd name="T27" fmla="*/ 7 h 84"/>
                    <a:gd name="T28" fmla="*/ 72 w 84"/>
                    <a:gd name="T29" fmla="*/ 12 h 84"/>
                    <a:gd name="T30" fmla="*/ 77 w 84"/>
                    <a:gd name="T31" fmla="*/ 19 h 84"/>
                    <a:gd name="T32" fmla="*/ 80 w 84"/>
                    <a:gd name="T33" fmla="*/ 27 h 84"/>
                    <a:gd name="T34" fmla="*/ 83 w 84"/>
                    <a:gd name="T35" fmla="*/ 35 h 84"/>
                    <a:gd name="T36" fmla="*/ 84 w 84"/>
                    <a:gd name="T37" fmla="*/ 42 h 84"/>
                    <a:gd name="T38" fmla="*/ 84 w 84"/>
                    <a:gd name="T39" fmla="*/ 42 h 84"/>
                    <a:gd name="T40" fmla="*/ 83 w 84"/>
                    <a:gd name="T41" fmla="*/ 50 h 84"/>
                    <a:gd name="T42" fmla="*/ 80 w 84"/>
                    <a:gd name="T43" fmla="*/ 58 h 84"/>
                    <a:gd name="T44" fmla="*/ 77 w 84"/>
                    <a:gd name="T45" fmla="*/ 66 h 84"/>
                    <a:gd name="T46" fmla="*/ 72 w 84"/>
                    <a:gd name="T47" fmla="*/ 72 h 84"/>
                    <a:gd name="T48" fmla="*/ 66 w 84"/>
                    <a:gd name="T49" fmla="*/ 78 h 84"/>
                    <a:gd name="T50" fmla="*/ 58 w 84"/>
                    <a:gd name="T51" fmla="*/ 80 h 84"/>
                    <a:gd name="T52" fmla="*/ 50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34 w 84"/>
                    <a:gd name="T59" fmla="*/ 83 h 84"/>
                    <a:gd name="T60" fmla="*/ 26 w 84"/>
                    <a:gd name="T61" fmla="*/ 80 h 84"/>
                    <a:gd name="T62" fmla="*/ 18 w 84"/>
                    <a:gd name="T63" fmla="*/ 78 h 84"/>
                    <a:gd name="T64" fmla="*/ 12 w 84"/>
                    <a:gd name="T65" fmla="*/ 72 h 84"/>
                    <a:gd name="T66" fmla="*/ 7 w 84"/>
                    <a:gd name="T67" fmla="*/ 66 h 84"/>
                    <a:gd name="T68" fmla="*/ 4 w 84"/>
                    <a:gd name="T69" fmla="*/ 58 h 84"/>
                    <a:gd name="T70" fmla="*/ 1 w 84"/>
                    <a:gd name="T71" fmla="*/ 50 h 84"/>
                    <a:gd name="T72" fmla="*/ 0 w 84"/>
                    <a:gd name="T73" fmla="*/ 42 h 84"/>
                    <a:gd name="T74" fmla="*/ 0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1" y="35"/>
                      </a:lnTo>
                      <a:lnTo>
                        <a:pt x="4" y="27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6" y="4"/>
                      </a:lnTo>
                      <a:lnTo>
                        <a:pt x="34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2"/>
                      </a:lnTo>
                      <a:lnTo>
                        <a:pt x="58" y="4"/>
                      </a:lnTo>
                      <a:lnTo>
                        <a:pt x="66" y="7"/>
                      </a:lnTo>
                      <a:lnTo>
                        <a:pt x="72" y="12"/>
                      </a:lnTo>
                      <a:lnTo>
                        <a:pt x="77" y="19"/>
                      </a:lnTo>
                      <a:lnTo>
                        <a:pt x="80" y="27"/>
                      </a:lnTo>
                      <a:lnTo>
                        <a:pt x="83" y="35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3" y="50"/>
                      </a:lnTo>
                      <a:lnTo>
                        <a:pt x="80" y="58"/>
                      </a:lnTo>
                      <a:lnTo>
                        <a:pt x="77" y="66"/>
                      </a:lnTo>
                      <a:lnTo>
                        <a:pt x="72" y="72"/>
                      </a:lnTo>
                      <a:lnTo>
                        <a:pt x="66" y="78"/>
                      </a:lnTo>
                      <a:lnTo>
                        <a:pt x="58" y="80"/>
                      </a:lnTo>
                      <a:lnTo>
                        <a:pt x="50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34" y="83"/>
                      </a:lnTo>
                      <a:lnTo>
                        <a:pt x="26" y="80"/>
                      </a:lnTo>
                      <a:lnTo>
                        <a:pt x="18" y="78"/>
                      </a:lnTo>
                      <a:lnTo>
                        <a:pt x="12" y="72"/>
                      </a:lnTo>
                      <a:lnTo>
                        <a:pt x="7" y="66"/>
                      </a:lnTo>
                      <a:lnTo>
                        <a:pt x="4" y="58"/>
                      </a:lnTo>
                      <a:lnTo>
                        <a:pt x="1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7" name="Freeform 29">
                  <a:extLst>
                    <a:ext uri="{FF2B5EF4-FFF2-40B4-BE49-F238E27FC236}">
                      <a16:creationId xmlns:a16="http://schemas.microsoft.com/office/drawing/2014/main" id="{BF8C460A-155A-481C-B446-362EDCDF41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47" y="594"/>
                  <a:ext cx="84" cy="84"/>
                </a:xfrm>
                <a:custGeom>
                  <a:avLst/>
                  <a:gdLst>
                    <a:gd name="T0" fmla="*/ 0 w 84"/>
                    <a:gd name="T1" fmla="*/ 42 h 84"/>
                    <a:gd name="T2" fmla="*/ 0 w 84"/>
                    <a:gd name="T3" fmla="*/ 42 h 84"/>
                    <a:gd name="T4" fmla="*/ 1 w 84"/>
                    <a:gd name="T5" fmla="*/ 34 h 84"/>
                    <a:gd name="T6" fmla="*/ 4 w 84"/>
                    <a:gd name="T7" fmla="*/ 27 h 84"/>
                    <a:gd name="T8" fmla="*/ 6 w 84"/>
                    <a:gd name="T9" fmla="*/ 19 h 84"/>
                    <a:gd name="T10" fmla="*/ 12 w 84"/>
                    <a:gd name="T11" fmla="*/ 12 h 84"/>
                    <a:gd name="T12" fmla="*/ 18 w 84"/>
                    <a:gd name="T13" fmla="*/ 7 h 84"/>
                    <a:gd name="T14" fmla="*/ 26 w 84"/>
                    <a:gd name="T15" fmla="*/ 4 h 84"/>
                    <a:gd name="T16" fmla="*/ 34 w 84"/>
                    <a:gd name="T17" fmla="*/ 2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50 w 84"/>
                    <a:gd name="T23" fmla="*/ 2 h 84"/>
                    <a:gd name="T24" fmla="*/ 58 w 84"/>
                    <a:gd name="T25" fmla="*/ 4 h 84"/>
                    <a:gd name="T26" fmla="*/ 65 w 84"/>
                    <a:gd name="T27" fmla="*/ 7 h 84"/>
                    <a:gd name="T28" fmla="*/ 72 w 84"/>
                    <a:gd name="T29" fmla="*/ 12 h 84"/>
                    <a:gd name="T30" fmla="*/ 77 w 84"/>
                    <a:gd name="T31" fmla="*/ 19 h 84"/>
                    <a:gd name="T32" fmla="*/ 80 w 84"/>
                    <a:gd name="T33" fmla="*/ 27 h 84"/>
                    <a:gd name="T34" fmla="*/ 82 w 84"/>
                    <a:gd name="T35" fmla="*/ 34 h 84"/>
                    <a:gd name="T36" fmla="*/ 84 w 84"/>
                    <a:gd name="T37" fmla="*/ 42 h 84"/>
                    <a:gd name="T38" fmla="*/ 84 w 84"/>
                    <a:gd name="T39" fmla="*/ 42 h 84"/>
                    <a:gd name="T40" fmla="*/ 82 w 84"/>
                    <a:gd name="T41" fmla="*/ 50 h 84"/>
                    <a:gd name="T42" fmla="*/ 80 w 84"/>
                    <a:gd name="T43" fmla="*/ 58 h 84"/>
                    <a:gd name="T44" fmla="*/ 77 w 84"/>
                    <a:gd name="T45" fmla="*/ 66 h 84"/>
                    <a:gd name="T46" fmla="*/ 72 w 84"/>
                    <a:gd name="T47" fmla="*/ 72 h 84"/>
                    <a:gd name="T48" fmla="*/ 65 w 84"/>
                    <a:gd name="T49" fmla="*/ 78 h 84"/>
                    <a:gd name="T50" fmla="*/ 58 w 84"/>
                    <a:gd name="T51" fmla="*/ 80 h 84"/>
                    <a:gd name="T52" fmla="*/ 50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34 w 84"/>
                    <a:gd name="T59" fmla="*/ 83 h 84"/>
                    <a:gd name="T60" fmla="*/ 26 w 84"/>
                    <a:gd name="T61" fmla="*/ 80 h 84"/>
                    <a:gd name="T62" fmla="*/ 18 w 84"/>
                    <a:gd name="T63" fmla="*/ 78 h 84"/>
                    <a:gd name="T64" fmla="*/ 12 w 84"/>
                    <a:gd name="T65" fmla="*/ 72 h 84"/>
                    <a:gd name="T66" fmla="*/ 6 w 84"/>
                    <a:gd name="T67" fmla="*/ 66 h 84"/>
                    <a:gd name="T68" fmla="*/ 4 w 84"/>
                    <a:gd name="T69" fmla="*/ 58 h 84"/>
                    <a:gd name="T70" fmla="*/ 1 w 84"/>
                    <a:gd name="T71" fmla="*/ 50 h 84"/>
                    <a:gd name="T72" fmla="*/ 0 w 84"/>
                    <a:gd name="T73" fmla="*/ 42 h 84"/>
                    <a:gd name="T74" fmla="*/ 0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1" y="34"/>
                      </a:lnTo>
                      <a:lnTo>
                        <a:pt x="4" y="27"/>
                      </a:lnTo>
                      <a:lnTo>
                        <a:pt x="6" y="19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6" y="4"/>
                      </a:lnTo>
                      <a:lnTo>
                        <a:pt x="34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2"/>
                      </a:lnTo>
                      <a:lnTo>
                        <a:pt x="58" y="4"/>
                      </a:lnTo>
                      <a:lnTo>
                        <a:pt x="65" y="7"/>
                      </a:lnTo>
                      <a:lnTo>
                        <a:pt x="72" y="12"/>
                      </a:lnTo>
                      <a:lnTo>
                        <a:pt x="77" y="19"/>
                      </a:lnTo>
                      <a:lnTo>
                        <a:pt x="80" y="27"/>
                      </a:lnTo>
                      <a:lnTo>
                        <a:pt x="82" y="34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2" y="50"/>
                      </a:lnTo>
                      <a:lnTo>
                        <a:pt x="80" y="58"/>
                      </a:lnTo>
                      <a:lnTo>
                        <a:pt x="77" y="66"/>
                      </a:lnTo>
                      <a:lnTo>
                        <a:pt x="72" y="72"/>
                      </a:lnTo>
                      <a:lnTo>
                        <a:pt x="65" y="78"/>
                      </a:lnTo>
                      <a:lnTo>
                        <a:pt x="58" y="80"/>
                      </a:lnTo>
                      <a:lnTo>
                        <a:pt x="50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34" y="83"/>
                      </a:lnTo>
                      <a:lnTo>
                        <a:pt x="26" y="80"/>
                      </a:lnTo>
                      <a:lnTo>
                        <a:pt x="18" y="78"/>
                      </a:lnTo>
                      <a:lnTo>
                        <a:pt x="12" y="72"/>
                      </a:lnTo>
                      <a:lnTo>
                        <a:pt x="6" y="66"/>
                      </a:lnTo>
                      <a:lnTo>
                        <a:pt x="4" y="58"/>
                      </a:lnTo>
                      <a:lnTo>
                        <a:pt x="1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8" name="Freeform 30">
                  <a:extLst>
                    <a:ext uri="{FF2B5EF4-FFF2-40B4-BE49-F238E27FC236}">
                      <a16:creationId xmlns:a16="http://schemas.microsoft.com/office/drawing/2014/main" id="{40CFBAF1-3E84-4153-A738-28C08E14B4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68" y="668"/>
                  <a:ext cx="84" cy="83"/>
                </a:xfrm>
                <a:custGeom>
                  <a:avLst/>
                  <a:gdLst>
                    <a:gd name="T0" fmla="*/ 0 w 84"/>
                    <a:gd name="T1" fmla="*/ 42 h 83"/>
                    <a:gd name="T2" fmla="*/ 0 w 84"/>
                    <a:gd name="T3" fmla="*/ 42 h 83"/>
                    <a:gd name="T4" fmla="*/ 1 w 84"/>
                    <a:gd name="T5" fmla="*/ 34 h 83"/>
                    <a:gd name="T6" fmla="*/ 4 w 84"/>
                    <a:gd name="T7" fmla="*/ 26 h 83"/>
                    <a:gd name="T8" fmla="*/ 6 w 84"/>
                    <a:gd name="T9" fmla="*/ 18 h 83"/>
                    <a:gd name="T10" fmla="*/ 12 w 84"/>
                    <a:gd name="T11" fmla="*/ 11 h 83"/>
                    <a:gd name="T12" fmla="*/ 18 w 84"/>
                    <a:gd name="T13" fmla="*/ 6 h 83"/>
                    <a:gd name="T14" fmla="*/ 26 w 84"/>
                    <a:gd name="T15" fmla="*/ 4 h 83"/>
                    <a:gd name="T16" fmla="*/ 34 w 84"/>
                    <a:gd name="T17" fmla="*/ 1 h 83"/>
                    <a:gd name="T18" fmla="*/ 42 w 84"/>
                    <a:gd name="T19" fmla="*/ 0 h 83"/>
                    <a:gd name="T20" fmla="*/ 42 w 84"/>
                    <a:gd name="T21" fmla="*/ 0 h 83"/>
                    <a:gd name="T22" fmla="*/ 50 w 84"/>
                    <a:gd name="T23" fmla="*/ 1 h 83"/>
                    <a:gd name="T24" fmla="*/ 57 w 84"/>
                    <a:gd name="T25" fmla="*/ 4 h 83"/>
                    <a:gd name="T26" fmla="*/ 65 w 84"/>
                    <a:gd name="T27" fmla="*/ 6 h 83"/>
                    <a:gd name="T28" fmla="*/ 72 w 84"/>
                    <a:gd name="T29" fmla="*/ 11 h 83"/>
                    <a:gd name="T30" fmla="*/ 77 w 84"/>
                    <a:gd name="T31" fmla="*/ 18 h 83"/>
                    <a:gd name="T32" fmla="*/ 80 w 84"/>
                    <a:gd name="T33" fmla="*/ 26 h 83"/>
                    <a:gd name="T34" fmla="*/ 82 w 84"/>
                    <a:gd name="T35" fmla="*/ 34 h 83"/>
                    <a:gd name="T36" fmla="*/ 84 w 84"/>
                    <a:gd name="T37" fmla="*/ 42 h 83"/>
                    <a:gd name="T38" fmla="*/ 84 w 84"/>
                    <a:gd name="T39" fmla="*/ 42 h 83"/>
                    <a:gd name="T40" fmla="*/ 82 w 84"/>
                    <a:gd name="T41" fmla="*/ 49 h 83"/>
                    <a:gd name="T42" fmla="*/ 80 w 84"/>
                    <a:gd name="T43" fmla="*/ 57 h 83"/>
                    <a:gd name="T44" fmla="*/ 77 w 84"/>
                    <a:gd name="T45" fmla="*/ 65 h 83"/>
                    <a:gd name="T46" fmla="*/ 72 w 84"/>
                    <a:gd name="T47" fmla="*/ 72 h 83"/>
                    <a:gd name="T48" fmla="*/ 65 w 84"/>
                    <a:gd name="T49" fmla="*/ 77 h 83"/>
                    <a:gd name="T50" fmla="*/ 57 w 84"/>
                    <a:gd name="T51" fmla="*/ 79 h 83"/>
                    <a:gd name="T52" fmla="*/ 50 w 84"/>
                    <a:gd name="T53" fmla="*/ 82 h 83"/>
                    <a:gd name="T54" fmla="*/ 42 w 84"/>
                    <a:gd name="T55" fmla="*/ 83 h 83"/>
                    <a:gd name="T56" fmla="*/ 42 w 84"/>
                    <a:gd name="T57" fmla="*/ 83 h 83"/>
                    <a:gd name="T58" fmla="*/ 34 w 84"/>
                    <a:gd name="T59" fmla="*/ 82 h 83"/>
                    <a:gd name="T60" fmla="*/ 26 w 84"/>
                    <a:gd name="T61" fmla="*/ 79 h 83"/>
                    <a:gd name="T62" fmla="*/ 18 w 84"/>
                    <a:gd name="T63" fmla="*/ 77 h 83"/>
                    <a:gd name="T64" fmla="*/ 12 w 84"/>
                    <a:gd name="T65" fmla="*/ 72 h 83"/>
                    <a:gd name="T66" fmla="*/ 6 w 84"/>
                    <a:gd name="T67" fmla="*/ 65 h 83"/>
                    <a:gd name="T68" fmla="*/ 4 w 84"/>
                    <a:gd name="T69" fmla="*/ 57 h 83"/>
                    <a:gd name="T70" fmla="*/ 1 w 84"/>
                    <a:gd name="T71" fmla="*/ 49 h 83"/>
                    <a:gd name="T72" fmla="*/ 0 w 84"/>
                    <a:gd name="T73" fmla="*/ 42 h 83"/>
                    <a:gd name="T74" fmla="*/ 0 w 84"/>
                    <a:gd name="T75" fmla="*/ 42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3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1" y="34"/>
                      </a:lnTo>
                      <a:lnTo>
                        <a:pt x="4" y="26"/>
                      </a:lnTo>
                      <a:lnTo>
                        <a:pt x="6" y="18"/>
                      </a:lnTo>
                      <a:lnTo>
                        <a:pt x="12" y="11"/>
                      </a:lnTo>
                      <a:lnTo>
                        <a:pt x="18" y="6"/>
                      </a:lnTo>
                      <a:lnTo>
                        <a:pt x="26" y="4"/>
                      </a:lnTo>
                      <a:lnTo>
                        <a:pt x="34" y="1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1"/>
                      </a:lnTo>
                      <a:lnTo>
                        <a:pt x="57" y="4"/>
                      </a:lnTo>
                      <a:lnTo>
                        <a:pt x="65" y="6"/>
                      </a:lnTo>
                      <a:lnTo>
                        <a:pt x="72" y="11"/>
                      </a:lnTo>
                      <a:lnTo>
                        <a:pt x="77" y="18"/>
                      </a:lnTo>
                      <a:lnTo>
                        <a:pt x="80" y="26"/>
                      </a:lnTo>
                      <a:lnTo>
                        <a:pt x="82" y="34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2" y="49"/>
                      </a:lnTo>
                      <a:lnTo>
                        <a:pt x="80" y="57"/>
                      </a:lnTo>
                      <a:lnTo>
                        <a:pt x="77" y="65"/>
                      </a:lnTo>
                      <a:lnTo>
                        <a:pt x="72" y="72"/>
                      </a:lnTo>
                      <a:lnTo>
                        <a:pt x="65" y="77"/>
                      </a:lnTo>
                      <a:lnTo>
                        <a:pt x="57" y="79"/>
                      </a:lnTo>
                      <a:lnTo>
                        <a:pt x="50" y="82"/>
                      </a:lnTo>
                      <a:lnTo>
                        <a:pt x="42" y="83"/>
                      </a:lnTo>
                      <a:lnTo>
                        <a:pt x="42" y="83"/>
                      </a:lnTo>
                      <a:lnTo>
                        <a:pt x="34" y="82"/>
                      </a:lnTo>
                      <a:lnTo>
                        <a:pt x="26" y="79"/>
                      </a:lnTo>
                      <a:lnTo>
                        <a:pt x="18" y="77"/>
                      </a:lnTo>
                      <a:lnTo>
                        <a:pt x="12" y="72"/>
                      </a:lnTo>
                      <a:lnTo>
                        <a:pt x="6" y="65"/>
                      </a:lnTo>
                      <a:lnTo>
                        <a:pt x="4" y="57"/>
                      </a:lnTo>
                      <a:lnTo>
                        <a:pt x="1" y="49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9" name="Freeform 31">
                  <a:extLst>
                    <a:ext uri="{FF2B5EF4-FFF2-40B4-BE49-F238E27FC236}">
                      <a16:creationId xmlns:a16="http://schemas.microsoft.com/office/drawing/2014/main" id="{C45E2023-98B4-41E9-9F22-842062F916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4" y="725"/>
                  <a:ext cx="84" cy="84"/>
                </a:xfrm>
                <a:custGeom>
                  <a:avLst/>
                  <a:gdLst>
                    <a:gd name="T0" fmla="*/ 0 w 84"/>
                    <a:gd name="T1" fmla="*/ 42 h 84"/>
                    <a:gd name="T2" fmla="*/ 0 w 84"/>
                    <a:gd name="T3" fmla="*/ 42 h 84"/>
                    <a:gd name="T4" fmla="*/ 1 w 84"/>
                    <a:gd name="T5" fmla="*/ 34 h 84"/>
                    <a:gd name="T6" fmla="*/ 4 w 84"/>
                    <a:gd name="T7" fmla="*/ 26 h 84"/>
                    <a:gd name="T8" fmla="*/ 7 w 84"/>
                    <a:gd name="T9" fmla="*/ 19 h 84"/>
                    <a:gd name="T10" fmla="*/ 12 w 84"/>
                    <a:gd name="T11" fmla="*/ 12 h 84"/>
                    <a:gd name="T12" fmla="*/ 18 w 84"/>
                    <a:gd name="T13" fmla="*/ 7 h 84"/>
                    <a:gd name="T14" fmla="*/ 26 w 84"/>
                    <a:gd name="T15" fmla="*/ 4 h 84"/>
                    <a:gd name="T16" fmla="*/ 34 w 84"/>
                    <a:gd name="T17" fmla="*/ 2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50 w 84"/>
                    <a:gd name="T23" fmla="*/ 2 h 84"/>
                    <a:gd name="T24" fmla="*/ 58 w 84"/>
                    <a:gd name="T25" fmla="*/ 4 h 84"/>
                    <a:gd name="T26" fmla="*/ 65 w 84"/>
                    <a:gd name="T27" fmla="*/ 7 h 84"/>
                    <a:gd name="T28" fmla="*/ 72 w 84"/>
                    <a:gd name="T29" fmla="*/ 12 h 84"/>
                    <a:gd name="T30" fmla="*/ 77 w 84"/>
                    <a:gd name="T31" fmla="*/ 19 h 84"/>
                    <a:gd name="T32" fmla="*/ 80 w 84"/>
                    <a:gd name="T33" fmla="*/ 26 h 84"/>
                    <a:gd name="T34" fmla="*/ 82 w 84"/>
                    <a:gd name="T35" fmla="*/ 34 h 84"/>
                    <a:gd name="T36" fmla="*/ 84 w 84"/>
                    <a:gd name="T37" fmla="*/ 42 h 84"/>
                    <a:gd name="T38" fmla="*/ 84 w 84"/>
                    <a:gd name="T39" fmla="*/ 42 h 84"/>
                    <a:gd name="T40" fmla="*/ 82 w 84"/>
                    <a:gd name="T41" fmla="*/ 50 h 84"/>
                    <a:gd name="T42" fmla="*/ 80 w 84"/>
                    <a:gd name="T43" fmla="*/ 58 h 84"/>
                    <a:gd name="T44" fmla="*/ 77 w 84"/>
                    <a:gd name="T45" fmla="*/ 66 h 84"/>
                    <a:gd name="T46" fmla="*/ 72 w 84"/>
                    <a:gd name="T47" fmla="*/ 72 h 84"/>
                    <a:gd name="T48" fmla="*/ 65 w 84"/>
                    <a:gd name="T49" fmla="*/ 77 h 84"/>
                    <a:gd name="T50" fmla="*/ 58 w 84"/>
                    <a:gd name="T51" fmla="*/ 80 h 84"/>
                    <a:gd name="T52" fmla="*/ 50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34 w 84"/>
                    <a:gd name="T59" fmla="*/ 83 h 84"/>
                    <a:gd name="T60" fmla="*/ 26 w 84"/>
                    <a:gd name="T61" fmla="*/ 80 h 84"/>
                    <a:gd name="T62" fmla="*/ 18 w 84"/>
                    <a:gd name="T63" fmla="*/ 77 h 84"/>
                    <a:gd name="T64" fmla="*/ 12 w 84"/>
                    <a:gd name="T65" fmla="*/ 72 h 84"/>
                    <a:gd name="T66" fmla="*/ 7 w 84"/>
                    <a:gd name="T67" fmla="*/ 66 h 84"/>
                    <a:gd name="T68" fmla="*/ 4 w 84"/>
                    <a:gd name="T69" fmla="*/ 58 h 84"/>
                    <a:gd name="T70" fmla="*/ 1 w 84"/>
                    <a:gd name="T71" fmla="*/ 50 h 84"/>
                    <a:gd name="T72" fmla="*/ 0 w 84"/>
                    <a:gd name="T73" fmla="*/ 42 h 84"/>
                    <a:gd name="T74" fmla="*/ 0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1" y="34"/>
                      </a:lnTo>
                      <a:lnTo>
                        <a:pt x="4" y="26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6" y="4"/>
                      </a:lnTo>
                      <a:lnTo>
                        <a:pt x="34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2"/>
                      </a:lnTo>
                      <a:lnTo>
                        <a:pt x="58" y="4"/>
                      </a:lnTo>
                      <a:lnTo>
                        <a:pt x="65" y="7"/>
                      </a:lnTo>
                      <a:lnTo>
                        <a:pt x="72" y="12"/>
                      </a:lnTo>
                      <a:lnTo>
                        <a:pt x="77" y="19"/>
                      </a:lnTo>
                      <a:lnTo>
                        <a:pt x="80" y="26"/>
                      </a:lnTo>
                      <a:lnTo>
                        <a:pt x="82" y="34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2" y="50"/>
                      </a:lnTo>
                      <a:lnTo>
                        <a:pt x="80" y="58"/>
                      </a:lnTo>
                      <a:lnTo>
                        <a:pt x="77" y="66"/>
                      </a:lnTo>
                      <a:lnTo>
                        <a:pt x="72" y="72"/>
                      </a:lnTo>
                      <a:lnTo>
                        <a:pt x="65" y="77"/>
                      </a:lnTo>
                      <a:lnTo>
                        <a:pt x="58" y="80"/>
                      </a:lnTo>
                      <a:lnTo>
                        <a:pt x="50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34" y="83"/>
                      </a:lnTo>
                      <a:lnTo>
                        <a:pt x="26" y="80"/>
                      </a:lnTo>
                      <a:lnTo>
                        <a:pt x="18" y="77"/>
                      </a:lnTo>
                      <a:lnTo>
                        <a:pt x="12" y="72"/>
                      </a:lnTo>
                      <a:lnTo>
                        <a:pt x="7" y="66"/>
                      </a:lnTo>
                      <a:lnTo>
                        <a:pt x="4" y="58"/>
                      </a:lnTo>
                      <a:lnTo>
                        <a:pt x="1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0" name="Freeform 32">
                  <a:extLst>
                    <a:ext uri="{FF2B5EF4-FFF2-40B4-BE49-F238E27FC236}">
                      <a16:creationId xmlns:a16="http://schemas.microsoft.com/office/drawing/2014/main" id="{D0DB3379-3C0D-434E-A8FE-E34B9BD535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78" y="374"/>
                  <a:ext cx="84" cy="84"/>
                </a:xfrm>
                <a:custGeom>
                  <a:avLst/>
                  <a:gdLst>
                    <a:gd name="T0" fmla="*/ 0 w 84"/>
                    <a:gd name="T1" fmla="*/ 42 h 84"/>
                    <a:gd name="T2" fmla="*/ 0 w 84"/>
                    <a:gd name="T3" fmla="*/ 42 h 84"/>
                    <a:gd name="T4" fmla="*/ 2 w 84"/>
                    <a:gd name="T5" fmla="*/ 34 h 84"/>
                    <a:gd name="T6" fmla="*/ 4 w 84"/>
                    <a:gd name="T7" fmla="*/ 27 h 84"/>
                    <a:gd name="T8" fmla="*/ 7 w 84"/>
                    <a:gd name="T9" fmla="*/ 19 h 84"/>
                    <a:gd name="T10" fmla="*/ 12 w 84"/>
                    <a:gd name="T11" fmla="*/ 12 h 84"/>
                    <a:gd name="T12" fmla="*/ 19 w 84"/>
                    <a:gd name="T13" fmla="*/ 7 h 84"/>
                    <a:gd name="T14" fmla="*/ 27 w 84"/>
                    <a:gd name="T15" fmla="*/ 4 h 84"/>
                    <a:gd name="T16" fmla="*/ 34 w 84"/>
                    <a:gd name="T17" fmla="*/ 2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50 w 84"/>
                    <a:gd name="T23" fmla="*/ 2 h 84"/>
                    <a:gd name="T24" fmla="*/ 58 w 84"/>
                    <a:gd name="T25" fmla="*/ 4 h 84"/>
                    <a:gd name="T26" fmla="*/ 66 w 84"/>
                    <a:gd name="T27" fmla="*/ 7 h 84"/>
                    <a:gd name="T28" fmla="*/ 72 w 84"/>
                    <a:gd name="T29" fmla="*/ 12 h 84"/>
                    <a:gd name="T30" fmla="*/ 78 w 84"/>
                    <a:gd name="T31" fmla="*/ 19 h 84"/>
                    <a:gd name="T32" fmla="*/ 80 w 84"/>
                    <a:gd name="T33" fmla="*/ 27 h 84"/>
                    <a:gd name="T34" fmla="*/ 83 w 84"/>
                    <a:gd name="T35" fmla="*/ 34 h 84"/>
                    <a:gd name="T36" fmla="*/ 84 w 84"/>
                    <a:gd name="T37" fmla="*/ 42 h 84"/>
                    <a:gd name="T38" fmla="*/ 84 w 84"/>
                    <a:gd name="T39" fmla="*/ 42 h 84"/>
                    <a:gd name="T40" fmla="*/ 83 w 84"/>
                    <a:gd name="T41" fmla="*/ 50 h 84"/>
                    <a:gd name="T42" fmla="*/ 80 w 84"/>
                    <a:gd name="T43" fmla="*/ 58 h 84"/>
                    <a:gd name="T44" fmla="*/ 78 w 84"/>
                    <a:gd name="T45" fmla="*/ 66 h 84"/>
                    <a:gd name="T46" fmla="*/ 72 w 84"/>
                    <a:gd name="T47" fmla="*/ 72 h 84"/>
                    <a:gd name="T48" fmla="*/ 66 w 84"/>
                    <a:gd name="T49" fmla="*/ 78 h 84"/>
                    <a:gd name="T50" fmla="*/ 58 w 84"/>
                    <a:gd name="T51" fmla="*/ 80 h 84"/>
                    <a:gd name="T52" fmla="*/ 50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34 w 84"/>
                    <a:gd name="T59" fmla="*/ 83 h 84"/>
                    <a:gd name="T60" fmla="*/ 27 w 84"/>
                    <a:gd name="T61" fmla="*/ 80 h 84"/>
                    <a:gd name="T62" fmla="*/ 19 w 84"/>
                    <a:gd name="T63" fmla="*/ 78 h 84"/>
                    <a:gd name="T64" fmla="*/ 12 w 84"/>
                    <a:gd name="T65" fmla="*/ 72 h 84"/>
                    <a:gd name="T66" fmla="*/ 7 w 84"/>
                    <a:gd name="T67" fmla="*/ 66 h 84"/>
                    <a:gd name="T68" fmla="*/ 4 w 84"/>
                    <a:gd name="T69" fmla="*/ 58 h 84"/>
                    <a:gd name="T70" fmla="*/ 2 w 84"/>
                    <a:gd name="T71" fmla="*/ 50 h 84"/>
                    <a:gd name="T72" fmla="*/ 0 w 84"/>
                    <a:gd name="T73" fmla="*/ 42 h 84"/>
                    <a:gd name="T74" fmla="*/ 0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2" y="34"/>
                      </a:lnTo>
                      <a:lnTo>
                        <a:pt x="4" y="27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9" y="7"/>
                      </a:lnTo>
                      <a:lnTo>
                        <a:pt x="27" y="4"/>
                      </a:lnTo>
                      <a:lnTo>
                        <a:pt x="34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2"/>
                      </a:lnTo>
                      <a:lnTo>
                        <a:pt x="58" y="4"/>
                      </a:lnTo>
                      <a:lnTo>
                        <a:pt x="66" y="7"/>
                      </a:lnTo>
                      <a:lnTo>
                        <a:pt x="72" y="12"/>
                      </a:lnTo>
                      <a:lnTo>
                        <a:pt x="78" y="19"/>
                      </a:lnTo>
                      <a:lnTo>
                        <a:pt x="80" y="27"/>
                      </a:lnTo>
                      <a:lnTo>
                        <a:pt x="83" y="34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3" y="50"/>
                      </a:lnTo>
                      <a:lnTo>
                        <a:pt x="80" y="58"/>
                      </a:lnTo>
                      <a:lnTo>
                        <a:pt x="78" y="66"/>
                      </a:lnTo>
                      <a:lnTo>
                        <a:pt x="72" y="72"/>
                      </a:lnTo>
                      <a:lnTo>
                        <a:pt x="66" y="78"/>
                      </a:lnTo>
                      <a:lnTo>
                        <a:pt x="58" y="80"/>
                      </a:lnTo>
                      <a:lnTo>
                        <a:pt x="50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34" y="83"/>
                      </a:lnTo>
                      <a:lnTo>
                        <a:pt x="27" y="80"/>
                      </a:lnTo>
                      <a:lnTo>
                        <a:pt x="19" y="78"/>
                      </a:lnTo>
                      <a:lnTo>
                        <a:pt x="12" y="72"/>
                      </a:lnTo>
                      <a:lnTo>
                        <a:pt x="7" y="66"/>
                      </a:lnTo>
                      <a:lnTo>
                        <a:pt x="4" y="58"/>
                      </a:lnTo>
                      <a:lnTo>
                        <a:pt x="2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1" name="Freeform 33">
                  <a:extLst>
                    <a:ext uri="{FF2B5EF4-FFF2-40B4-BE49-F238E27FC236}">
                      <a16:creationId xmlns:a16="http://schemas.microsoft.com/office/drawing/2014/main" id="{1D3DD38A-74C4-4455-8CC5-41B0E66951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1" y="390"/>
                  <a:ext cx="84" cy="84"/>
                </a:xfrm>
                <a:custGeom>
                  <a:avLst/>
                  <a:gdLst>
                    <a:gd name="T0" fmla="*/ 0 w 84"/>
                    <a:gd name="T1" fmla="*/ 42 h 84"/>
                    <a:gd name="T2" fmla="*/ 0 w 84"/>
                    <a:gd name="T3" fmla="*/ 42 h 84"/>
                    <a:gd name="T4" fmla="*/ 1 w 84"/>
                    <a:gd name="T5" fmla="*/ 34 h 84"/>
                    <a:gd name="T6" fmla="*/ 4 w 84"/>
                    <a:gd name="T7" fmla="*/ 26 h 84"/>
                    <a:gd name="T8" fmla="*/ 6 w 84"/>
                    <a:gd name="T9" fmla="*/ 18 h 84"/>
                    <a:gd name="T10" fmla="*/ 12 w 84"/>
                    <a:gd name="T11" fmla="*/ 12 h 84"/>
                    <a:gd name="T12" fmla="*/ 18 w 84"/>
                    <a:gd name="T13" fmla="*/ 7 h 84"/>
                    <a:gd name="T14" fmla="*/ 26 w 84"/>
                    <a:gd name="T15" fmla="*/ 4 h 84"/>
                    <a:gd name="T16" fmla="*/ 34 w 84"/>
                    <a:gd name="T17" fmla="*/ 1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50 w 84"/>
                    <a:gd name="T23" fmla="*/ 1 h 84"/>
                    <a:gd name="T24" fmla="*/ 57 w 84"/>
                    <a:gd name="T25" fmla="*/ 4 h 84"/>
                    <a:gd name="T26" fmla="*/ 65 w 84"/>
                    <a:gd name="T27" fmla="*/ 7 h 84"/>
                    <a:gd name="T28" fmla="*/ 72 w 84"/>
                    <a:gd name="T29" fmla="*/ 12 h 84"/>
                    <a:gd name="T30" fmla="*/ 77 w 84"/>
                    <a:gd name="T31" fmla="*/ 18 h 84"/>
                    <a:gd name="T32" fmla="*/ 80 w 84"/>
                    <a:gd name="T33" fmla="*/ 26 h 84"/>
                    <a:gd name="T34" fmla="*/ 82 w 84"/>
                    <a:gd name="T35" fmla="*/ 34 h 84"/>
                    <a:gd name="T36" fmla="*/ 84 w 84"/>
                    <a:gd name="T37" fmla="*/ 42 h 84"/>
                    <a:gd name="T38" fmla="*/ 84 w 84"/>
                    <a:gd name="T39" fmla="*/ 42 h 84"/>
                    <a:gd name="T40" fmla="*/ 82 w 84"/>
                    <a:gd name="T41" fmla="*/ 50 h 84"/>
                    <a:gd name="T42" fmla="*/ 80 w 84"/>
                    <a:gd name="T43" fmla="*/ 58 h 84"/>
                    <a:gd name="T44" fmla="*/ 77 w 84"/>
                    <a:gd name="T45" fmla="*/ 66 h 84"/>
                    <a:gd name="T46" fmla="*/ 72 w 84"/>
                    <a:gd name="T47" fmla="*/ 72 h 84"/>
                    <a:gd name="T48" fmla="*/ 65 w 84"/>
                    <a:gd name="T49" fmla="*/ 77 h 84"/>
                    <a:gd name="T50" fmla="*/ 57 w 84"/>
                    <a:gd name="T51" fmla="*/ 80 h 84"/>
                    <a:gd name="T52" fmla="*/ 50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34 w 84"/>
                    <a:gd name="T59" fmla="*/ 83 h 84"/>
                    <a:gd name="T60" fmla="*/ 26 w 84"/>
                    <a:gd name="T61" fmla="*/ 80 h 84"/>
                    <a:gd name="T62" fmla="*/ 18 w 84"/>
                    <a:gd name="T63" fmla="*/ 77 h 84"/>
                    <a:gd name="T64" fmla="*/ 12 w 84"/>
                    <a:gd name="T65" fmla="*/ 72 h 84"/>
                    <a:gd name="T66" fmla="*/ 6 w 84"/>
                    <a:gd name="T67" fmla="*/ 66 h 84"/>
                    <a:gd name="T68" fmla="*/ 4 w 84"/>
                    <a:gd name="T69" fmla="*/ 58 h 84"/>
                    <a:gd name="T70" fmla="*/ 1 w 84"/>
                    <a:gd name="T71" fmla="*/ 50 h 84"/>
                    <a:gd name="T72" fmla="*/ 0 w 84"/>
                    <a:gd name="T73" fmla="*/ 42 h 84"/>
                    <a:gd name="T74" fmla="*/ 0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1" y="34"/>
                      </a:lnTo>
                      <a:lnTo>
                        <a:pt x="4" y="26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6" y="4"/>
                      </a:lnTo>
                      <a:lnTo>
                        <a:pt x="34" y="1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1"/>
                      </a:lnTo>
                      <a:lnTo>
                        <a:pt x="57" y="4"/>
                      </a:lnTo>
                      <a:lnTo>
                        <a:pt x="65" y="7"/>
                      </a:lnTo>
                      <a:lnTo>
                        <a:pt x="72" y="12"/>
                      </a:lnTo>
                      <a:lnTo>
                        <a:pt x="77" y="18"/>
                      </a:lnTo>
                      <a:lnTo>
                        <a:pt x="80" y="26"/>
                      </a:lnTo>
                      <a:lnTo>
                        <a:pt x="82" y="34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2" y="50"/>
                      </a:lnTo>
                      <a:lnTo>
                        <a:pt x="80" y="58"/>
                      </a:lnTo>
                      <a:lnTo>
                        <a:pt x="77" y="66"/>
                      </a:lnTo>
                      <a:lnTo>
                        <a:pt x="72" y="72"/>
                      </a:lnTo>
                      <a:lnTo>
                        <a:pt x="65" y="77"/>
                      </a:lnTo>
                      <a:lnTo>
                        <a:pt x="57" y="80"/>
                      </a:lnTo>
                      <a:lnTo>
                        <a:pt x="50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34" y="83"/>
                      </a:lnTo>
                      <a:lnTo>
                        <a:pt x="26" y="80"/>
                      </a:lnTo>
                      <a:lnTo>
                        <a:pt x="18" y="77"/>
                      </a:lnTo>
                      <a:lnTo>
                        <a:pt x="12" y="72"/>
                      </a:lnTo>
                      <a:lnTo>
                        <a:pt x="6" y="66"/>
                      </a:lnTo>
                      <a:lnTo>
                        <a:pt x="4" y="58"/>
                      </a:lnTo>
                      <a:lnTo>
                        <a:pt x="1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2" name="Freeform 34">
                  <a:extLst>
                    <a:ext uri="{FF2B5EF4-FFF2-40B4-BE49-F238E27FC236}">
                      <a16:creationId xmlns:a16="http://schemas.microsoft.com/office/drawing/2014/main" id="{FD1E28B9-D53B-4193-8178-43FB0AB80F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2" y="353"/>
                  <a:ext cx="83" cy="84"/>
                </a:xfrm>
                <a:custGeom>
                  <a:avLst/>
                  <a:gdLst>
                    <a:gd name="T0" fmla="*/ 0 w 83"/>
                    <a:gd name="T1" fmla="*/ 42 h 84"/>
                    <a:gd name="T2" fmla="*/ 0 w 83"/>
                    <a:gd name="T3" fmla="*/ 42 h 84"/>
                    <a:gd name="T4" fmla="*/ 1 w 83"/>
                    <a:gd name="T5" fmla="*/ 34 h 84"/>
                    <a:gd name="T6" fmla="*/ 4 w 83"/>
                    <a:gd name="T7" fmla="*/ 27 h 84"/>
                    <a:gd name="T8" fmla="*/ 6 w 83"/>
                    <a:gd name="T9" fmla="*/ 19 h 84"/>
                    <a:gd name="T10" fmla="*/ 11 w 83"/>
                    <a:gd name="T11" fmla="*/ 12 h 84"/>
                    <a:gd name="T12" fmla="*/ 18 w 83"/>
                    <a:gd name="T13" fmla="*/ 7 h 84"/>
                    <a:gd name="T14" fmla="*/ 26 w 83"/>
                    <a:gd name="T15" fmla="*/ 4 h 84"/>
                    <a:gd name="T16" fmla="*/ 34 w 83"/>
                    <a:gd name="T17" fmla="*/ 2 h 84"/>
                    <a:gd name="T18" fmla="*/ 41 w 83"/>
                    <a:gd name="T19" fmla="*/ 0 h 84"/>
                    <a:gd name="T20" fmla="*/ 41 w 83"/>
                    <a:gd name="T21" fmla="*/ 0 h 84"/>
                    <a:gd name="T22" fmla="*/ 49 w 83"/>
                    <a:gd name="T23" fmla="*/ 2 h 84"/>
                    <a:gd name="T24" fmla="*/ 57 w 83"/>
                    <a:gd name="T25" fmla="*/ 4 h 84"/>
                    <a:gd name="T26" fmla="*/ 65 w 83"/>
                    <a:gd name="T27" fmla="*/ 7 h 84"/>
                    <a:gd name="T28" fmla="*/ 72 w 83"/>
                    <a:gd name="T29" fmla="*/ 12 h 84"/>
                    <a:gd name="T30" fmla="*/ 77 w 83"/>
                    <a:gd name="T31" fmla="*/ 19 h 84"/>
                    <a:gd name="T32" fmla="*/ 79 w 83"/>
                    <a:gd name="T33" fmla="*/ 27 h 84"/>
                    <a:gd name="T34" fmla="*/ 82 w 83"/>
                    <a:gd name="T35" fmla="*/ 34 h 84"/>
                    <a:gd name="T36" fmla="*/ 83 w 83"/>
                    <a:gd name="T37" fmla="*/ 42 h 84"/>
                    <a:gd name="T38" fmla="*/ 83 w 83"/>
                    <a:gd name="T39" fmla="*/ 42 h 84"/>
                    <a:gd name="T40" fmla="*/ 82 w 83"/>
                    <a:gd name="T41" fmla="*/ 50 h 84"/>
                    <a:gd name="T42" fmla="*/ 79 w 83"/>
                    <a:gd name="T43" fmla="*/ 58 h 84"/>
                    <a:gd name="T44" fmla="*/ 77 w 83"/>
                    <a:gd name="T45" fmla="*/ 66 h 84"/>
                    <a:gd name="T46" fmla="*/ 72 w 83"/>
                    <a:gd name="T47" fmla="*/ 72 h 84"/>
                    <a:gd name="T48" fmla="*/ 65 w 83"/>
                    <a:gd name="T49" fmla="*/ 78 h 84"/>
                    <a:gd name="T50" fmla="*/ 57 w 83"/>
                    <a:gd name="T51" fmla="*/ 80 h 84"/>
                    <a:gd name="T52" fmla="*/ 49 w 83"/>
                    <a:gd name="T53" fmla="*/ 83 h 84"/>
                    <a:gd name="T54" fmla="*/ 41 w 83"/>
                    <a:gd name="T55" fmla="*/ 84 h 84"/>
                    <a:gd name="T56" fmla="*/ 41 w 83"/>
                    <a:gd name="T57" fmla="*/ 84 h 84"/>
                    <a:gd name="T58" fmla="*/ 34 w 83"/>
                    <a:gd name="T59" fmla="*/ 83 h 84"/>
                    <a:gd name="T60" fmla="*/ 26 w 83"/>
                    <a:gd name="T61" fmla="*/ 80 h 84"/>
                    <a:gd name="T62" fmla="*/ 18 w 83"/>
                    <a:gd name="T63" fmla="*/ 78 h 84"/>
                    <a:gd name="T64" fmla="*/ 11 w 83"/>
                    <a:gd name="T65" fmla="*/ 72 h 84"/>
                    <a:gd name="T66" fmla="*/ 6 w 83"/>
                    <a:gd name="T67" fmla="*/ 66 h 84"/>
                    <a:gd name="T68" fmla="*/ 4 w 83"/>
                    <a:gd name="T69" fmla="*/ 58 h 84"/>
                    <a:gd name="T70" fmla="*/ 1 w 83"/>
                    <a:gd name="T71" fmla="*/ 50 h 84"/>
                    <a:gd name="T72" fmla="*/ 0 w 83"/>
                    <a:gd name="T73" fmla="*/ 42 h 84"/>
                    <a:gd name="T74" fmla="*/ 0 w 83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3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1" y="34"/>
                      </a:lnTo>
                      <a:lnTo>
                        <a:pt x="4" y="27"/>
                      </a:lnTo>
                      <a:lnTo>
                        <a:pt x="6" y="19"/>
                      </a:lnTo>
                      <a:lnTo>
                        <a:pt x="11" y="12"/>
                      </a:lnTo>
                      <a:lnTo>
                        <a:pt x="18" y="7"/>
                      </a:lnTo>
                      <a:lnTo>
                        <a:pt x="26" y="4"/>
                      </a:lnTo>
                      <a:lnTo>
                        <a:pt x="34" y="2"/>
                      </a:lnTo>
                      <a:lnTo>
                        <a:pt x="41" y="0"/>
                      </a:lnTo>
                      <a:lnTo>
                        <a:pt x="41" y="0"/>
                      </a:lnTo>
                      <a:lnTo>
                        <a:pt x="49" y="2"/>
                      </a:lnTo>
                      <a:lnTo>
                        <a:pt x="57" y="4"/>
                      </a:lnTo>
                      <a:lnTo>
                        <a:pt x="65" y="7"/>
                      </a:lnTo>
                      <a:lnTo>
                        <a:pt x="72" y="12"/>
                      </a:lnTo>
                      <a:lnTo>
                        <a:pt x="77" y="19"/>
                      </a:lnTo>
                      <a:lnTo>
                        <a:pt x="79" y="27"/>
                      </a:lnTo>
                      <a:lnTo>
                        <a:pt x="82" y="34"/>
                      </a:lnTo>
                      <a:lnTo>
                        <a:pt x="83" y="42"/>
                      </a:lnTo>
                      <a:lnTo>
                        <a:pt x="83" y="42"/>
                      </a:lnTo>
                      <a:lnTo>
                        <a:pt x="82" y="50"/>
                      </a:lnTo>
                      <a:lnTo>
                        <a:pt x="79" y="58"/>
                      </a:lnTo>
                      <a:lnTo>
                        <a:pt x="77" y="66"/>
                      </a:lnTo>
                      <a:lnTo>
                        <a:pt x="72" y="72"/>
                      </a:lnTo>
                      <a:lnTo>
                        <a:pt x="65" y="78"/>
                      </a:lnTo>
                      <a:lnTo>
                        <a:pt x="57" y="80"/>
                      </a:lnTo>
                      <a:lnTo>
                        <a:pt x="49" y="83"/>
                      </a:lnTo>
                      <a:lnTo>
                        <a:pt x="41" y="84"/>
                      </a:lnTo>
                      <a:lnTo>
                        <a:pt x="41" y="84"/>
                      </a:lnTo>
                      <a:lnTo>
                        <a:pt x="34" y="83"/>
                      </a:lnTo>
                      <a:lnTo>
                        <a:pt x="26" y="80"/>
                      </a:lnTo>
                      <a:lnTo>
                        <a:pt x="18" y="78"/>
                      </a:lnTo>
                      <a:lnTo>
                        <a:pt x="11" y="72"/>
                      </a:lnTo>
                      <a:lnTo>
                        <a:pt x="6" y="66"/>
                      </a:lnTo>
                      <a:lnTo>
                        <a:pt x="4" y="58"/>
                      </a:lnTo>
                      <a:lnTo>
                        <a:pt x="1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3" name="Freeform 35">
                  <a:extLst>
                    <a:ext uri="{FF2B5EF4-FFF2-40B4-BE49-F238E27FC236}">
                      <a16:creationId xmlns:a16="http://schemas.microsoft.com/office/drawing/2014/main" id="{1BC00EF9-7C6D-4E2F-8B59-9A7A267DD0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4" y="327"/>
                  <a:ext cx="84" cy="84"/>
                </a:xfrm>
                <a:custGeom>
                  <a:avLst/>
                  <a:gdLst>
                    <a:gd name="T0" fmla="*/ 0 w 84"/>
                    <a:gd name="T1" fmla="*/ 42 h 84"/>
                    <a:gd name="T2" fmla="*/ 0 w 84"/>
                    <a:gd name="T3" fmla="*/ 42 h 84"/>
                    <a:gd name="T4" fmla="*/ 1 w 84"/>
                    <a:gd name="T5" fmla="*/ 34 h 84"/>
                    <a:gd name="T6" fmla="*/ 4 w 84"/>
                    <a:gd name="T7" fmla="*/ 26 h 84"/>
                    <a:gd name="T8" fmla="*/ 6 w 84"/>
                    <a:gd name="T9" fmla="*/ 19 h 84"/>
                    <a:gd name="T10" fmla="*/ 12 w 84"/>
                    <a:gd name="T11" fmla="*/ 12 h 84"/>
                    <a:gd name="T12" fmla="*/ 18 w 84"/>
                    <a:gd name="T13" fmla="*/ 7 h 84"/>
                    <a:gd name="T14" fmla="*/ 26 w 84"/>
                    <a:gd name="T15" fmla="*/ 4 h 84"/>
                    <a:gd name="T16" fmla="*/ 34 w 84"/>
                    <a:gd name="T17" fmla="*/ 2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50 w 84"/>
                    <a:gd name="T23" fmla="*/ 2 h 84"/>
                    <a:gd name="T24" fmla="*/ 58 w 84"/>
                    <a:gd name="T25" fmla="*/ 4 h 84"/>
                    <a:gd name="T26" fmla="*/ 65 w 84"/>
                    <a:gd name="T27" fmla="*/ 7 h 84"/>
                    <a:gd name="T28" fmla="*/ 72 w 84"/>
                    <a:gd name="T29" fmla="*/ 12 h 84"/>
                    <a:gd name="T30" fmla="*/ 77 w 84"/>
                    <a:gd name="T31" fmla="*/ 19 h 84"/>
                    <a:gd name="T32" fmla="*/ 80 w 84"/>
                    <a:gd name="T33" fmla="*/ 26 h 84"/>
                    <a:gd name="T34" fmla="*/ 82 w 84"/>
                    <a:gd name="T35" fmla="*/ 34 h 84"/>
                    <a:gd name="T36" fmla="*/ 84 w 84"/>
                    <a:gd name="T37" fmla="*/ 42 h 84"/>
                    <a:gd name="T38" fmla="*/ 84 w 84"/>
                    <a:gd name="T39" fmla="*/ 42 h 84"/>
                    <a:gd name="T40" fmla="*/ 82 w 84"/>
                    <a:gd name="T41" fmla="*/ 50 h 84"/>
                    <a:gd name="T42" fmla="*/ 80 w 84"/>
                    <a:gd name="T43" fmla="*/ 58 h 84"/>
                    <a:gd name="T44" fmla="*/ 77 w 84"/>
                    <a:gd name="T45" fmla="*/ 66 h 84"/>
                    <a:gd name="T46" fmla="*/ 72 w 84"/>
                    <a:gd name="T47" fmla="*/ 72 h 84"/>
                    <a:gd name="T48" fmla="*/ 65 w 84"/>
                    <a:gd name="T49" fmla="*/ 78 h 84"/>
                    <a:gd name="T50" fmla="*/ 58 w 84"/>
                    <a:gd name="T51" fmla="*/ 80 h 84"/>
                    <a:gd name="T52" fmla="*/ 50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34 w 84"/>
                    <a:gd name="T59" fmla="*/ 83 h 84"/>
                    <a:gd name="T60" fmla="*/ 26 w 84"/>
                    <a:gd name="T61" fmla="*/ 80 h 84"/>
                    <a:gd name="T62" fmla="*/ 18 w 84"/>
                    <a:gd name="T63" fmla="*/ 78 h 84"/>
                    <a:gd name="T64" fmla="*/ 12 w 84"/>
                    <a:gd name="T65" fmla="*/ 72 h 84"/>
                    <a:gd name="T66" fmla="*/ 6 w 84"/>
                    <a:gd name="T67" fmla="*/ 66 h 84"/>
                    <a:gd name="T68" fmla="*/ 4 w 84"/>
                    <a:gd name="T69" fmla="*/ 58 h 84"/>
                    <a:gd name="T70" fmla="*/ 1 w 84"/>
                    <a:gd name="T71" fmla="*/ 50 h 84"/>
                    <a:gd name="T72" fmla="*/ 0 w 84"/>
                    <a:gd name="T73" fmla="*/ 42 h 84"/>
                    <a:gd name="T74" fmla="*/ 0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1" y="34"/>
                      </a:lnTo>
                      <a:lnTo>
                        <a:pt x="4" y="26"/>
                      </a:lnTo>
                      <a:lnTo>
                        <a:pt x="6" y="19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6" y="4"/>
                      </a:lnTo>
                      <a:lnTo>
                        <a:pt x="34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2"/>
                      </a:lnTo>
                      <a:lnTo>
                        <a:pt x="58" y="4"/>
                      </a:lnTo>
                      <a:lnTo>
                        <a:pt x="65" y="7"/>
                      </a:lnTo>
                      <a:lnTo>
                        <a:pt x="72" y="12"/>
                      </a:lnTo>
                      <a:lnTo>
                        <a:pt x="77" y="19"/>
                      </a:lnTo>
                      <a:lnTo>
                        <a:pt x="80" y="26"/>
                      </a:lnTo>
                      <a:lnTo>
                        <a:pt x="82" y="34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2" y="50"/>
                      </a:lnTo>
                      <a:lnTo>
                        <a:pt x="80" y="58"/>
                      </a:lnTo>
                      <a:lnTo>
                        <a:pt x="77" y="66"/>
                      </a:lnTo>
                      <a:lnTo>
                        <a:pt x="72" y="72"/>
                      </a:lnTo>
                      <a:lnTo>
                        <a:pt x="65" y="78"/>
                      </a:lnTo>
                      <a:lnTo>
                        <a:pt x="58" y="80"/>
                      </a:lnTo>
                      <a:lnTo>
                        <a:pt x="50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34" y="83"/>
                      </a:lnTo>
                      <a:lnTo>
                        <a:pt x="26" y="80"/>
                      </a:lnTo>
                      <a:lnTo>
                        <a:pt x="18" y="78"/>
                      </a:lnTo>
                      <a:lnTo>
                        <a:pt x="12" y="72"/>
                      </a:lnTo>
                      <a:lnTo>
                        <a:pt x="6" y="66"/>
                      </a:lnTo>
                      <a:lnTo>
                        <a:pt x="4" y="58"/>
                      </a:lnTo>
                      <a:lnTo>
                        <a:pt x="1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4" name="Freeform 36">
                  <a:extLst>
                    <a:ext uri="{FF2B5EF4-FFF2-40B4-BE49-F238E27FC236}">
                      <a16:creationId xmlns:a16="http://schemas.microsoft.com/office/drawing/2014/main" id="{7DF7B765-E4AA-4E81-AD74-F89A3877C2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77" y="312"/>
                  <a:ext cx="84" cy="83"/>
                </a:xfrm>
                <a:custGeom>
                  <a:avLst/>
                  <a:gdLst>
                    <a:gd name="T0" fmla="*/ 0 w 84"/>
                    <a:gd name="T1" fmla="*/ 41 h 83"/>
                    <a:gd name="T2" fmla="*/ 0 w 84"/>
                    <a:gd name="T3" fmla="*/ 41 h 83"/>
                    <a:gd name="T4" fmla="*/ 2 w 84"/>
                    <a:gd name="T5" fmla="*/ 34 h 83"/>
                    <a:gd name="T6" fmla="*/ 4 w 84"/>
                    <a:gd name="T7" fmla="*/ 26 h 83"/>
                    <a:gd name="T8" fmla="*/ 7 w 84"/>
                    <a:gd name="T9" fmla="*/ 18 h 83"/>
                    <a:gd name="T10" fmla="*/ 12 w 84"/>
                    <a:gd name="T11" fmla="*/ 11 h 83"/>
                    <a:gd name="T12" fmla="*/ 19 w 84"/>
                    <a:gd name="T13" fmla="*/ 6 h 83"/>
                    <a:gd name="T14" fmla="*/ 26 w 84"/>
                    <a:gd name="T15" fmla="*/ 3 h 83"/>
                    <a:gd name="T16" fmla="*/ 34 w 84"/>
                    <a:gd name="T17" fmla="*/ 1 h 83"/>
                    <a:gd name="T18" fmla="*/ 42 w 84"/>
                    <a:gd name="T19" fmla="*/ 0 h 83"/>
                    <a:gd name="T20" fmla="*/ 42 w 84"/>
                    <a:gd name="T21" fmla="*/ 0 h 83"/>
                    <a:gd name="T22" fmla="*/ 50 w 84"/>
                    <a:gd name="T23" fmla="*/ 1 h 83"/>
                    <a:gd name="T24" fmla="*/ 58 w 84"/>
                    <a:gd name="T25" fmla="*/ 3 h 83"/>
                    <a:gd name="T26" fmla="*/ 66 w 84"/>
                    <a:gd name="T27" fmla="*/ 6 h 83"/>
                    <a:gd name="T28" fmla="*/ 72 w 84"/>
                    <a:gd name="T29" fmla="*/ 11 h 83"/>
                    <a:gd name="T30" fmla="*/ 77 w 84"/>
                    <a:gd name="T31" fmla="*/ 18 h 83"/>
                    <a:gd name="T32" fmla="*/ 80 w 84"/>
                    <a:gd name="T33" fmla="*/ 26 h 83"/>
                    <a:gd name="T34" fmla="*/ 83 w 84"/>
                    <a:gd name="T35" fmla="*/ 34 h 83"/>
                    <a:gd name="T36" fmla="*/ 84 w 84"/>
                    <a:gd name="T37" fmla="*/ 41 h 83"/>
                    <a:gd name="T38" fmla="*/ 84 w 84"/>
                    <a:gd name="T39" fmla="*/ 41 h 83"/>
                    <a:gd name="T40" fmla="*/ 83 w 84"/>
                    <a:gd name="T41" fmla="*/ 49 h 83"/>
                    <a:gd name="T42" fmla="*/ 80 w 84"/>
                    <a:gd name="T43" fmla="*/ 57 h 83"/>
                    <a:gd name="T44" fmla="*/ 77 w 84"/>
                    <a:gd name="T45" fmla="*/ 65 h 83"/>
                    <a:gd name="T46" fmla="*/ 72 w 84"/>
                    <a:gd name="T47" fmla="*/ 72 h 83"/>
                    <a:gd name="T48" fmla="*/ 66 w 84"/>
                    <a:gd name="T49" fmla="*/ 77 h 83"/>
                    <a:gd name="T50" fmla="*/ 58 w 84"/>
                    <a:gd name="T51" fmla="*/ 79 h 83"/>
                    <a:gd name="T52" fmla="*/ 50 w 84"/>
                    <a:gd name="T53" fmla="*/ 82 h 83"/>
                    <a:gd name="T54" fmla="*/ 42 w 84"/>
                    <a:gd name="T55" fmla="*/ 83 h 83"/>
                    <a:gd name="T56" fmla="*/ 42 w 84"/>
                    <a:gd name="T57" fmla="*/ 83 h 83"/>
                    <a:gd name="T58" fmla="*/ 34 w 84"/>
                    <a:gd name="T59" fmla="*/ 82 h 83"/>
                    <a:gd name="T60" fmla="*/ 26 w 84"/>
                    <a:gd name="T61" fmla="*/ 79 h 83"/>
                    <a:gd name="T62" fmla="*/ 19 w 84"/>
                    <a:gd name="T63" fmla="*/ 77 h 83"/>
                    <a:gd name="T64" fmla="*/ 12 w 84"/>
                    <a:gd name="T65" fmla="*/ 72 h 83"/>
                    <a:gd name="T66" fmla="*/ 7 w 84"/>
                    <a:gd name="T67" fmla="*/ 65 h 83"/>
                    <a:gd name="T68" fmla="*/ 4 w 84"/>
                    <a:gd name="T69" fmla="*/ 57 h 83"/>
                    <a:gd name="T70" fmla="*/ 2 w 84"/>
                    <a:gd name="T71" fmla="*/ 49 h 83"/>
                    <a:gd name="T72" fmla="*/ 0 w 84"/>
                    <a:gd name="T73" fmla="*/ 41 h 83"/>
                    <a:gd name="T74" fmla="*/ 0 w 84"/>
                    <a:gd name="T75" fmla="*/ 4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3">
                      <a:moveTo>
                        <a:pt x="0" y="41"/>
                      </a:moveTo>
                      <a:lnTo>
                        <a:pt x="0" y="41"/>
                      </a:lnTo>
                      <a:lnTo>
                        <a:pt x="2" y="34"/>
                      </a:lnTo>
                      <a:lnTo>
                        <a:pt x="4" y="26"/>
                      </a:lnTo>
                      <a:lnTo>
                        <a:pt x="7" y="18"/>
                      </a:lnTo>
                      <a:lnTo>
                        <a:pt x="12" y="11"/>
                      </a:lnTo>
                      <a:lnTo>
                        <a:pt x="19" y="6"/>
                      </a:lnTo>
                      <a:lnTo>
                        <a:pt x="26" y="3"/>
                      </a:lnTo>
                      <a:lnTo>
                        <a:pt x="34" y="1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1"/>
                      </a:lnTo>
                      <a:lnTo>
                        <a:pt x="58" y="3"/>
                      </a:lnTo>
                      <a:lnTo>
                        <a:pt x="66" y="6"/>
                      </a:lnTo>
                      <a:lnTo>
                        <a:pt x="72" y="11"/>
                      </a:lnTo>
                      <a:lnTo>
                        <a:pt x="77" y="18"/>
                      </a:lnTo>
                      <a:lnTo>
                        <a:pt x="80" y="26"/>
                      </a:lnTo>
                      <a:lnTo>
                        <a:pt x="83" y="34"/>
                      </a:lnTo>
                      <a:lnTo>
                        <a:pt x="84" y="41"/>
                      </a:lnTo>
                      <a:lnTo>
                        <a:pt x="84" y="41"/>
                      </a:lnTo>
                      <a:lnTo>
                        <a:pt x="83" y="49"/>
                      </a:lnTo>
                      <a:lnTo>
                        <a:pt x="80" y="57"/>
                      </a:lnTo>
                      <a:lnTo>
                        <a:pt x="77" y="65"/>
                      </a:lnTo>
                      <a:lnTo>
                        <a:pt x="72" y="72"/>
                      </a:lnTo>
                      <a:lnTo>
                        <a:pt x="66" y="77"/>
                      </a:lnTo>
                      <a:lnTo>
                        <a:pt x="58" y="79"/>
                      </a:lnTo>
                      <a:lnTo>
                        <a:pt x="50" y="82"/>
                      </a:lnTo>
                      <a:lnTo>
                        <a:pt x="42" y="83"/>
                      </a:lnTo>
                      <a:lnTo>
                        <a:pt x="42" y="83"/>
                      </a:lnTo>
                      <a:lnTo>
                        <a:pt x="34" y="82"/>
                      </a:lnTo>
                      <a:lnTo>
                        <a:pt x="26" y="79"/>
                      </a:lnTo>
                      <a:lnTo>
                        <a:pt x="19" y="77"/>
                      </a:lnTo>
                      <a:lnTo>
                        <a:pt x="12" y="72"/>
                      </a:lnTo>
                      <a:lnTo>
                        <a:pt x="7" y="65"/>
                      </a:lnTo>
                      <a:lnTo>
                        <a:pt x="4" y="57"/>
                      </a:lnTo>
                      <a:lnTo>
                        <a:pt x="2" y="49"/>
                      </a:lnTo>
                      <a:lnTo>
                        <a:pt x="0" y="41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5" name="Freeform 37">
                  <a:extLst>
                    <a:ext uri="{FF2B5EF4-FFF2-40B4-BE49-F238E27FC236}">
                      <a16:creationId xmlns:a16="http://schemas.microsoft.com/office/drawing/2014/main" id="{62CB5F0D-3B27-4BBC-B2E3-017B4BAA4B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6" y="312"/>
                  <a:ext cx="83" cy="83"/>
                </a:xfrm>
                <a:custGeom>
                  <a:avLst/>
                  <a:gdLst>
                    <a:gd name="T0" fmla="*/ 0 w 83"/>
                    <a:gd name="T1" fmla="*/ 41 h 83"/>
                    <a:gd name="T2" fmla="*/ 0 w 83"/>
                    <a:gd name="T3" fmla="*/ 41 h 83"/>
                    <a:gd name="T4" fmla="*/ 1 w 83"/>
                    <a:gd name="T5" fmla="*/ 34 h 83"/>
                    <a:gd name="T6" fmla="*/ 4 w 83"/>
                    <a:gd name="T7" fmla="*/ 26 h 83"/>
                    <a:gd name="T8" fmla="*/ 6 w 83"/>
                    <a:gd name="T9" fmla="*/ 18 h 83"/>
                    <a:gd name="T10" fmla="*/ 11 w 83"/>
                    <a:gd name="T11" fmla="*/ 11 h 83"/>
                    <a:gd name="T12" fmla="*/ 18 w 83"/>
                    <a:gd name="T13" fmla="*/ 6 h 83"/>
                    <a:gd name="T14" fmla="*/ 26 w 83"/>
                    <a:gd name="T15" fmla="*/ 3 h 83"/>
                    <a:gd name="T16" fmla="*/ 34 w 83"/>
                    <a:gd name="T17" fmla="*/ 1 h 83"/>
                    <a:gd name="T18" fmla="*/ 42 w 83"/>
                    <a:gd name="T19" fmla="*/ 0 h 83"/>
                    <a:gd name="T20" fmla="*/ 42 w 83"/>
                    <a:gd name="T21" fmla="*/ 0 h 83"/>
                    <a:gd name="T22" fmla="*/ 49 w 83"/>
                    <a:gd name="T23" fmla="*/ 1 h 83"/>
                    <a:gd name="T24" fmla="*/ 57 w 83"/>
                    <a:gd name="T25" fmla="*/ 3 h 83"/>
                    <a:gd name="T26" fmla="*/ 65 w 83"/>
                    <a:gd name="T27" fmla="*/ 6 h 83"/>
                    <a:gd name="T28" fmla="*/ 72 w 83"/>
                    <a:gd name="T29" fmla="*/ 11 h 83"/>
                    <a:gd name="T30" fmla="*/ 77 w 83"/>
                    <a:gd name="T31" fmla="*/ 18 h 83"/>
                    <a:gd name="T32" fmla="*/ 80 w 83"/>
                    <a:gd name="T33" fmla="*/ 26 h 83"/>
                    <a:gd name="T34" fmla="*/ 82 w 83"/>
                    <a:gd name="T35" fmla="*/ 34 h 83"/>
                    <a:gd name="T36" fmla="*/ 83 w 83"/>
                    <a:gd name="T37" fmla="*/ 41 h 83"/>
                    <a:gd name="T38" fmla="*/ 83 w 83"/>
                    <a:gd name="T39" fmla="*/ 41 h 83"/>
                    <a:gd name="T40" fmla="*/ 82 w 83"/>
                    <a:gd name="T41" fmla="*/ 49 h 83"/>
                    <a:gd name="T42" fmla="*/ 80 w 83"/>
                    <a:gd name="T43" fmla="*/ 57 h 83"/>
                    <a:gd name="T44" fmla="*/ 77 w 83"/>
                    <a:gd name="T45" fmla="*/ 65 h 83"/>
                    <a:gd name="T46" fmla="*/ 72 w 83"/>
                    <a:gd name="T47" fmla="*/ 72 h 83"/>
                    <a:gd name="T48" fmla="*/ 65 w 83"/>
                    <a:gd name="T49" fmla="*/ 77 h 83"/>
                    <a:gd name="T50" fmla="*/ 57 w 83"/>
                    <a:gd name="T51" fmla="*/ 79 h 83"/>
                    <a:gd name="T52" fmla="*/ 49 w 83"/>
                    <a:gd name="T53" fmla="*/ 82 h 83"/>
                    <a:gd name="T54" fmla="*/ 42 w 83"/>
                    <a:gd name="T55" fmla="*/ 83 h 83"/>
                    <a:gd name="T56" fmla="*/ 42 w 83"/>
                    <a:gd name="T57" fmla="*/ 83 h 83"/>
                    <a:gd name="T58" fmla="*/ 34 w 83"/>
                    <a:gd name="T59" fmla="*/ 82 h 83"/>
                    <a:gd name="T60" fmla="*/ 26 w 83"/>
                    <a:gd name="T61" fmla="*/ 79 h 83"/>
                    <a:gd name="T62" fmla="*/ 18 w 83"/>
                    <a:gd name="T63" fmla="*/ 77 h 83"/>
                    <a:gd name="T64" fmla="*/ 11 w 83"/>
                    <a:gd name="T65" fmla="*/ 72 h 83"/>
                    <a:gd name="T66" fmla="*/ 6 w 83"/>
                    <a:gd name="T67" fmla="*/ 65 h 83"/>
                    <a:gd name="T68" fmla="*/ 4 w 83"/>
                    <a:gd name="T69" fmla="*/ 57 h 83"/>
                    <a:gd name="T70" fmla="*/ 1 w 83"/>
                    <a:gd name="T71" fmla="*/ 49 h 83"/>
                    <a:gd name="T72" fmla="*/ 0 w 83"/>
                    <a:gd name="T73" fmla="*/ 41 h 83"/>
                    <a:gd name="T74" fmla="*/ 0 w 83"/>
                    <a:gd name="T75" fmla="*/ 4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3" h="83">
                      <a:moveTo>
                        <a:pt x="0" y="41"/>
                      </a:moveTo>
                      <a:lnTo>
                        <a:pt x="0" y="41"/>
                      </a:lnTo>
                      <a:lnTo>
                        <a:pt x="1" y="34"/>
                      </a:lnTo>
                      <a:lnTo>
                        <a:pt x="4" y="26"/>
                      </a:lnTo>
                      <a:lnTo>
                        <a:pt x="6" y="18"/>
                      </a:lnTo>
                      <a:lnTo>
                        <a:pt x="11" y="11"/>
                      </a:lnTo>
                      <a:lnTo>
                        <a:pt x="18" y="6"/>
                      </a:lnTo>
                      <a:lnTo>
                        <a:pt x="26" y="3"/>
                      </a:lnTo>
                      <a:lnTo>
                        <a:pt x="34" y="1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49" y="1"/>
                      </a:lnTo>
                      <a:lnTo>
                        <a:pt x="57" y="3"/>
                      </a:lnTo>
                      <a:lnTo>
                        <a:pt x="65" y="6"/>
                      </a:lnTo>
                      <a:lnTo>
                        <a:pt x="72" y="11"/>
                      </a:lnTo>
                      <a:lnTo>
                        <a:pt x="77" y="18"/>
                      </a:lnTo>
                      <a:lnTo>
                        <a:pt x="80" y="26"/>
                      </a:lnTo>
                      <a:lnTo>
                        <a:pt x="82" y="34"/>
                      </a:lnTo>
                      <a:lnTo>
                        <a:pt x="83" y="41"/>
                      </a:lnTo>
                      <a:lnTo>
                        <a:pt x="83" y="41"/>
                      </a:lnTo>
                      <a:lnTo>
                        <a:pt x="82" y="49"/>
                      </a:lnTo>
                      <a:lnTo>
                        <a:pt x="80" y="57"/>
                      </a:lnTo>
                      <a:lnTo>
                        <a:pt x="77" y="65"/>
                      </a:lnTo>
                      <a:lnTo>
                        <a:pt x="72" y="72"/>
                      </a:lnTo>
                      <a:lnTo>
                        <a:pt x="65" y="77"/>
                      </a:lnTo>
                      <a:lnTo>
                        <a:pt x="57" y="79"/>
                      </a:lnTo>
                      <a:lnTo>
                        <a:pt x="49" y="82"/>
                      </a:lnTo>
                      <a:lnTo>
                        <a:pt x="42" y="83"/>
                      </a:lnTo>
                      <a:lnTo>
                        <a:pt x="42" y="83"/>
                      </a:lnTo>
                      <a:lnTo>
                        <a:pt x="34" y="82"/>
                      </a:lnTo>
                      <a:lnTo>
                        <a:pt x="26" y="79"/>
                      </a:lnTo>
                      <a:lnTo>
                        <a:pt x="18" y="77"/>
                      </a:lnTo>
                      <a:lnTo>
                        <a:pt x="11" y="72"/>
                      </a:lnTo>
                      <a:lnTo>
                        <a:pt x="6" y="65"/>
                      </a:lnTo>
                      <a:lnTo>
                        <a:pt x="4" y="57"/>
                      </a:lnTo>
                      <a:lnTo>
                        <a:pt x="1" y="49"/>
                      </a:lnTo>
                      <a:lnTo>
                        <a:pt x="0" y="41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6" name="Freeform 38">
                  <a:extLst>
                    <a:ext uri="{FF2B5EF4-FFF2-40B4-BE49-F238E27FC236}">
                      <a16:creationId xmlns:a16="http://schemas.microsoft.com/office/drawing/2014/main" id="{A752C800-88FF-43F2-8882-268BB9B17C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4" y="306"/>
                  <a:ext cx="84" cy="84"/>
                </a:xfrm>
                <a:custGeom>
                  <a:avLst/>
                  <a:gdLst>
                    <a:gd name="T0" fmla="*/ 0 w 84"/>
                    <a:gd name="T1" fmla="*/ 42 h 84"/>
                    <a:gd name="T2" fmla="*/ 0 w 84"/>
                    <a:gd name="T3" fmla="*/ 42 h 84"/>
                    <a:gd name="T4" fmla="*/ 2 w 84"/>
                    <a:gd name="T5" fmla="*/ 34 h 84"/>
                    <a:gd name="T6" fmla="*/ 4 w 84"/>
                    <a:gd name="T7" fmla="*/ 27 h 84"/>
                    <a:gd name="T8" fmla="*/ 7 w 84"/>
                    <a:gd name="T9" fmla="*/ 19 h 84"/>
                    <a:gd name="T10" fmla="*/ 12 w 84"/>
                    <a:gd name="T11" fmla="*/ 12 h 84"/>
                    <a:gd name="T12" fmla="*/ 19 w 84"/>
                    <a:gd name="T13" fmla="*/ 7 h 84"/>
                    <a:gd name="T14" fmla="*/ 26 w 84"/>
                    <a:gd name="T15" fmla="*/ 4 h 84"/>
                    <a:gd name="T16" fmla="*/ 34 w 84"/>
                    <a:gd name="T17" fmla="*/ 2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50 w 84"/>
                    <a:gd name="T23" fmla="*/ 2 h 84"/>
                    <a:gd name="T24" fmla="*/ 58 w 84"/>
                    <a:gd name="T25" fmla="*/ 4 h 84"/>
                    <a:gd name="T26" fmla="*/ 66 w 84"/>
                    <a:gd name="T27" fmla="*/ 7 h 84"/>
                    <a:gd name="T28" fmla="*/ 72 w 84"/>
                    <a:gd name="T29" fmla="*/ 12 h 84"/>
                    <a:gd name="T30" fmla="*/ 77 w 84"/>
                    <a:gd name="T31" fmla="*/ 19 h 84"/>
                    <a:gd name="T32" fmla="*/ 80 w 84"/>
                    <a:gd name="T33" fmla="*/ 27 h 84"/>
                    <a:gd name="T34" fmla="*/ 83 w 84"/>
                    <a:gd name="T35" fmla="*/ 34 h 84"/>
                    <a:gd name="T36" fmla="*/ 84 w 84"/>
                    <a:gd name="T37" fmla="*/ 42 h 84"/>
                    <a:gd name="T38" fmla="*/ 84 w 84"/>
                    <a:gd name="T39" fmla="*/ 42 h 84"/>
                    <a:gd name="T40" fmla="*/ 83 w 84"/>
                    <a:gd name="T41" fmla="*/ 50 h 84"/>
                    <a:gd name="T42" fmla="*/ 80 w 84"/>
                    <a:gd name="T43" fmla="*/ 58 h 84"/>
                    <a:gd name="T44" fmla="*/ 77 w 84"/>
                    <a:gd name="T45" fmla="*/ 66 h 84"/>
                    <a:gd name="T46" fmla="*/ 72 w 84"/>
                    <a:gd name="T47" fmla="*/ 72 h 84"/>
                    <a:gd name="T48" fmla="*/ 66 w 84"/>
                    <a:gd name="T49" fmla="*/ 78 h 84"/>
                    <a:gd name="T50" fmla="*/ 58 w 84"/>
                    <a:gd name="T51" fmla="*/ 80 h 84"/>
                    <a:gd name="T52" fmla="*/ 50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34 w 84"/>
                    <a:gd name="T59" fmla="*/ 83 h 84"/>
                    <a:gd name="T60" fmla="*/ 26 w 84"/>
                    <a:gd name="T61" fmla="*/ 80 h 84"/>
                    <a:gd name="T62" fmla="*/ 19 w 84"/>
                    <a:gd name="T63" fmla="*/ 78 h 84"/>
                    <a:gd name="T64" fmla="*/ 12 w 84"/>
                    <a:gd name="T65" fmla="*/ 72 h 84"/>
                    <a:gd name="T66" fmla="*/ 7 w 84"/>
                    <a:gd name="T67" fmla="*/ 66 h 84"/>
                    <a:gd name="T68" fmla="*/ 4 w 84"/>
                    <a:gd name="T69" fmla="*/ 58 h 84"/>
                    <a:gd name="T70" fmla="*/ 2 w 84"/>
                    <a:gd name="T71" fmla="*/ 50 h 84"/>
                    <a:gd name="T72" fmla="*/ 0 w 84"/>
                    <a:gd name="T73" fmla="*/ 42 h 84"/>
                    <a:gd name="T74" fmla="*/ 0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2" y="34"/>
                      </a:lnTo>
                      <a:lnTo>
                        <a:pt x="4" y="27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9" y="7"/>
                      </a:lnTo>
                      <a:lnTo>
                        <a:pt x="26" y="4"/>
                      </a:lnTo>
                      <a:lnTo>
                        <a:pt x="34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2"/>
                      </a:lnTo>
                      <a:lnTo>
                        <a:pt x="58" y="4"/>
                      </a:lnTo>
                      <a:lnTo>
                        <a:pt x="66" y="7"/>
                      </a:lnTo>
                      <a:lnTo>
                        <a:pt x="72" y="12"/>
                      </a:lnTo>
                      <a:lnTo>
                        <a:pt x="77" y="19"/>
                      </a:lnTo>
                      <a:lnTo>
                        <a:pt x="80" y="27"/>
                      </a:lnTo>
                      <a:lnTo>
                        <a:pt x="83" y="34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3" y="50"/>
                      </a:lnTo>
                      <a:lnTo>
                        <a:pt x="80" y="58"/>
                      </a:lnTo>
                      <a:lnTo>
                        <a:pt x="77" y="66"/>
                      </a:lnTo>
                      <a:lnTo>
                        <a:pt x="72" y="72"/>
                      </a:lnTo>
                      <a:lnTo>
                        <a:pt x="66" y="78"/>
                      </a:lnTo>
                      <a:lnTo>
                        <a:pt x="58" y="80"/>
                      </a:lnTo>
                      <a:lnTo>
                        <a:pt x="50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34" y="83"/>
                      </a:lnTo>
                      <a:lnTo>
                        <a:pt x="26" y="80"/>
                      </a:lnTo>
                      <a:lnTo>
                        <a:pt x="19" y="78"/>
                      </a:lnTo>
                      <a:lnTo>
                        <a:pt x="12" y="72"/>
                      </a:lnTo>
                      <a:lnTo>
                        <a:pt x="7" y="66"/>
                      </a:lnTo>
                      <a:lnTo>
                        <a:pt x="4" y="58"/>
                      </a:lnTo>
                      <a:lnTo>
                        <a:pt x="2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7" name="Freeform 39">
                  <a:extLst>
                    <a:ext uri="{FF2B5EF4-FFF2-40B4-BE49-F238E27FC236}">
                      <a16:creationId xmlns:a16="http://schemas.microsoft.com/office/drawing/2014/main" id="{C4869FB3-C1FB-40C0-A57B-9AA4D5760D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13" y="814"/>
                  <a:ext cx="84" cy="84"/>
                </a:xfrm>
                <a:custGeom>
                  <a:avLst/>
                  <a:gdLst>
                    <a:gd name="T0" fmla="*/ 84 w 84"/>
                    <a:gd name="T1" fmla="*/ 42 h 84"/>
                    <a:gd name="T2" fmla="*/ 84 w 84"/>
                    <a:gd name="T3" fmla="*/ 42 h 84"/>
                    <a:gd name="T4" fmla="*/ 82 w 84"/>
                    <a:gd name="T5" fmla="*/ 34 h 84"/>
                    <a:gd name="T6" fmla="*/ 80 w 84"/>
                    <a:gd name="T7" fmla="*/ 26 h 84"/>
                    <a:gd name="T8" fmla="*/ 77 w 84"/>
                    <a:gd name="T9" fmla="*/ 19 h 84"/>
                    <a:gd name="T10" fmla="*/ 72 w 84"/>
                    <a:gd name="T11" fmla="*/ 12 h 84"/>
                    <a:gd name="T12" fmla="*/ 65 w 84"/>
                    <a:gd name="T13" fmla="*/ 7 h 84"/>
                    <a:gd name="T14" fmla="*/ 57 w 84"/>
                    <a:gd name="T15" fmla="*/ 4 h 84"/>
                    <a:gd name="T16" fmla="*/ 50 w 84"/>
                    <a:gd name="T17" fmla="*/ 2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34 w 84"/>
                    <a:gd name="T23" fmla="*/ 2 h 84"/>
                    <a:gd name="T24" fmla="*/ 26 w 84"/>
                    <a:gd name="T25" fmla="*/ 4 h 84"/>
                    <a:gd name="T26" fmla="*/ 18 w 84"/>
                    <a:gd name="T27" fmla="*/ 7 h 84"/>
                    <a:gd name="T28" fmla="*/ 12 w 84"/>
                    <a:gd name="T29" fmla="*/ 12 h 84"/>
                    <a:gd name="T30" fmla="*/ 6 w 84"/>
                    <a:gd name="T31" fmla="*/ 19 h 84"/>
                    <a:gd name="T32" fmla="*/ 4 w 84"/>
                    <a:gd name="T33" fmla="*/ 26 h 84"/>
                    <a:gd name="T34" fmla="*/ 1 w 84"/>
                    <a:gd name="T35" fmla="*/ 34 h 84"/>
                    <a:gd name="T36" fmla="*/ 0 w 84"/>
                    <a:gd name="T37" fmla="*/ 42 h 84"/>
                    <a:gd name="T38" fmla="*/ 0 w 84"/>
                    <a:gd name="T39" fmla="*/ 42 h 84"/>
                    <a:gd name="T40" fmla="*/ 1 w 84"/>
                    <a:gd name="T41" fmla="*/ 50 h 84"/>
                    <a:gd name="T42" fmla="*/ 4 w 84"/>
                    <a:gd name="T43" fmla="*/ 58 h 84"/>
                    <a:gd name="T44" fmla="*/ 6 w 84"/>
                    <a:gd name="T45" fmla="*/ 66 h 84"/>
                    <a:gd name="T46" fmla="*/ 12 w 84"/>
                    <a:gd name="T47" fmla="*/ 72 h 84"/>
                    <a:gd name="T48" fmla="*/ 18 w 84"/>
                    <a:gd name="T49" fmla="*/ 77 h 84"/>
                    <a:gd name="T50" fmla="*/ 26 w 84"/>
                    <a:gd name="T51" fmla="*/ 80 h 84"/>
                    <a:gd name="T52" fmla="*/ 34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50 w 84"/>
                    <a:gd name="T59" fmla="*/ 83 h 84"/>
                    <a:gd name="T60" fmla="*/ 57 w 84"/>
                    <a:gd name="T61" fmla="*/ 80 h 84"/>
                    <a:gd name="T62" fmla="*/ 65 w 84"/>
                    <a:gd name="T63" fmla="*/ 77 h 84"/>
                    <a:gd name="T64" fmla="*/ 72 w 84"/>
                    <a:gd name="T65" fmla="*/ 72 h 84"/>
                    <a:gd name="T66" fmla="*/ 77 w 84"/>
                    <a:gd name="T67" fmla="*/ 66 h 84"/>
                    <a:gd name="T68" fmla="*/ 80 w 84"/>
                    <a:gd name="T69" fmla="*/ 58 h 84"/>
                    <a:gd name="T70" fmla="*/ 82 w 84"/>
                    <a:gd name="T71" fmla="*/ 50 h 84"/>
                    <a:gd name="T72" fmla="*/ 84 w 84"/>
                    <a:gd name="T73" fmla="*/ 42 h 84"/>
                    <a:gd name="T74" fmla="*/ 84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84" y="42"/>
                      </a:moveTo>
                      <a:lnTo>
                        <a:pt x="84" y="42"/>
                      </a:lnTo>
                      <a:lnTo>
                        <a:pt x="82" y="34"/>
                      </a:lnTo>
                      <a:lnTo>
                        <a:pt x="80" y="26"/>
                      </a:lnTo>
                      <a:lnTo>
                        <a:pt x="77" y="19"/>
                      </a:lnTo>
                      <a:lnTo>
                        <a:pt x="72" y="12"/>
                      </a:lnTo>
                      <a:lnTo>
                        <a:pt x="65" y="7"/>
                      </a:lnTo>
                      <a:lnTo>
                        <a:pt x="57" y="4"/>
                      </a:lnTo>
                      <a:lnTo>
                        <a:pt x="50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34" y="2"/>
                      </a:lnTo>
                      <a:lnTo>
                        <a:pt x="26" y="4"/>
                      </a:lnTo>
                      <a:lnTo>
                        <a:pt x="18" y="7"/>
                      </a:lnTo>
                      <a:lnTo>
                        <a:pt x="12" y="12"/>
                      </a:lnTo>
                      <a:lnTo>
                        <a:pt x="6" y="19"/>
                      </a:lnTo>
                      <a:lnTo>
                        <a:pt x="4" y="26"/>
                      </a:lnTo>
                      <a:lnTo>
                        <a:pt x="1" y="34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1" y="50"/>
                      </a:lnTo>
                      <a:lnTo>
                        <a:pt x="4" y="58"/>
                      </a:lnTo>
                      <a:lnTo>
                        <a:pt x="6" y="66"/>
                      </a:lnTo>
                      <a:lnTo>
                        <a:pt x="12" y="72"/>
                      </a:lnTo>
                      <a:lnTo>
                        <a:pt x="18" y="77"/>
                      </a:lnTo>
                      <a:lnTo>
                        <a:pt x="26" y="80"/>
                      </a:lnTo>
                      <a:lnTo>
                        <a:pt x="34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50" y="83"/>
                      </a:lnTo>
                      <a:lnTo>
                        <a:pt x="57" y="80"/>
                      </a:lnTo>
                      <a:lnTo>
                        <a:pt x="65" y="77"/>
                      </a:lnTo>
                      <a:lnTo>
                        <a:pt x="72" y="72"/>
                      </a:lnTo>
                      <a:lnTo>
                        <a:pt x="77" y="66"/>
                      </a:lnTo>
                      <a:lnTo>
                        <a:pt x="80" y="58"/>
                      </a:lnTo>
                      <a:lnTo>
                        <a:pt x="82" y="50"/>
                      </a:lnTo>
                      <a:lnTo>
                        <a:pt x="84" y="42"/>
                      </a:lnTo>
                      <a:lnTo>
                        <a:pt x="84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8" name="Freeform 40">
                  <a:extLst>
                    <a:ext uri="{FF2B5EF4-FFF2-40B4-BE49-F238E27FC236}">
                      <a16:creationId xmlns:a16="http://schemas.microsoft.com/office/drawing/2014/main" id="{A65908FD-E1FF-4F63-969D-C3C85CA81C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60" y="746"/>
                  <a:ext cx="84" cy="84"/>
                </a:xfrm>
                <a:custGeom>
                  <a:avLst/>
                  <a:gdLst>
                    <a:gd name="T0" fmla="*/ 84 w 84"/>
                    <a:gd name="T1" fmla="*/ 42 h 84"/>
                    <a:gd name="T2" fmla="*/ 84 w 84"/>
                    <a:gd name="T3" fmla="*/ 42 h 84"/>
                    <a:gd name="T4" fmla="*/ 82 w 84"/>
                    <a:gd name="T5" fmla="*/ 34 h 84"/>
                    <a:gd name="T6" fmla="*/ 80 w 84"/>
                    <a:gd name="T7" fmla="*/ 26 h 84"/>
                    <a:gd name="T8" fmla="*/ 77 w 84"/>
                    <a:gd name="T9" fmla="*/ 19 h 84"/>
                    <a:gd name="T10" fmla="*/ 72 w 84"/>
                    <a:gd name="T11" fmla="*/ 12 h 84"/>
                    <a:gd name="T12" fmla="*/ 65 w 84"/>
                    <a:gd name="T13" fmla="*/ 7 h 84"/>
                    <a:gd name="T14" fmla="*/ 58 w 84"/>
                    <a:gd name="T15" fmla="*/ 4 h 84"/>
                    <a:gd name="T16" fmla="*/ 50 w 84"/>
                    <a:gd name="T17" fmla="*/ 1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34 w 84"/>
                    <a:gd name="T23" fmla="*/ 1 h 84"/>
                    <a:gd name="T24" fmla="*/ 26 w 84"/>
                    <a:gd name="T25" fmla="*/ 4 h 84"/>
                    <a:gd name="T26" fmla="*/ 18 w 84"/>
                    <a:gd name="T27" fmla="*/ 7 h 84"/>
                    <a:gd name="T28" fmla="*/ 12 w 84"/>
                    <a:gd name="T29" fmla="*/ 12 h 84"/>
                    <a:gd name="T30" fmla="*/ 6 w 84"/>
                    <a:gd name="T31" fmla="*/ 19 h 84"/>
                    <a:gd name="T32" fmla="*/ 4 w 84"/>
                    <a:gd name="T33" fmla="*/ 26 h 84"/>
                    <a:gd name="T34" fmla="*/ 1 w 84"/>
                    <a:gd name="T35" fmla="*/ 34 h 84"/>
                    <a:gd name="T36" fmla="*/ 0 w 84"/>
                    <a:gd name="T37" fmla="*/ 42 h 84"/>
                    <a:gd name="T38" fmla="*/ 0 w 84"/>
                    <a:gd name="T39" fmla="*/ 42 h 84"/>
                    <a:gd name="T40" fmla="*/ 1 w 84"/>
                    <a:gd name="T41" fmla="*/ 50 h 84"/>
                    <a:gd name="T42" fmla="*/ 4 w 84"/>
                    <a:gd name="T43" fmla="*/ 58 h 84"/>
                    <a:gd name="T44" fmla="*/ 6 w 84"/>
                    <a:gd name="T45" fmla="*/ 66 h 84"/>
                    <a:gd name="T46" fmla="*/ 12 w 84"/>
                    <a:gd name="T47" fmla="*/ 72 h 84"/>
                    <a:gd name="T48" fmla="*/ 18 w 84"/>
                    <a:gd name="T49" fmla="*/ 77 h 84"/>
                    <a:gd name="T50" fmla="*/ 26 w 84"/>
                    <a:gd name="T51" fmla="*/ 80 h 84"/>
                    <a:gd name="T52" fmla="*/ 34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50 w 84"/>
                    <a:gd name="T59" fmla="*/ 83 h 84"/>
                    <a:gd name="T60" fmla="*/ 58 w 84"/>
                    <a:gd name="T61" fmla="*/ 80 h 84"/>
                    <a:gd name="T62" fmla="*/ 65 w 84"/>
                    <a:gd name="T63" fmla="*/ 77 h 84"/>
                    <a:gd name="T64" fmla="*/ 72 w 84"/>
                    <a:gd name="T65" fmla="*/ 72 h 84"/>
                    <a:gd name="T66" fmla="*/ 77 w 84"/>
                    <a:gd name="T67" fmla="*/ 66 h 84"/>
                    <a:gd name="T68" fmla="*/ 80 w 84"/>
                    <a:gd name="T69" fmla="*/ 58 h 84"/>
                    <a:gd name="T70" fmla="*/ 82 w 84"/>
                    <a:gd name="T71" fmla="*/ 50 h 84"/>
                    <a:gd name="T72" fmla="*/ 84 w 84"/>
                    <a:gd name="T73" fmla="*/ 42 h 84"/>
                    <a:gd name="T74" fmla="*/ 84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84" y="42"/>
                      </a:moveTo>
                      <a:lnTo>
                        <a:pt x="84" y="42"/>
                      </a:lnTo>
                      <a:lnTo>
                        <a:pt x="82" y="34"/>
                      </a:lnTo>
                      <a:lnTo>
                        <a:pt x="80" y="26"/>
                      </a:lnTo>
                      <a:lnTo>
                        <a:pt x="77" y="19"/>
                      </a:lnTo>
                      <a:lnTo>
                        <a:pt x="72" y="12"/>
                      </a:lnTo>
                      <a:lnTo>
                        <a:pt x="65" y="7"/>
                      </a:lnTo>
                      <a:lnTo>
                        <a:pt x="58" y="4"/>
                      </a:lnTo>
                      <a:lnTo>
                        <a:pt x="50" y="1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34" y="1"/>
                      </a:lnTo>
                      <a:lnTo>
                        <a:pt x="26" y="4"/>
                      </a:lnTo>
                      <a:lnTo>
                        <a:pt x="18" y="7"/>
                      </a:lnTo>
                      <a:lnTo>
                        <a:pt x="12" y="12"/>
                      </a:lnTo>
                      <a:lnTo>
                        <a:pt x="6" y="19"/>
                      </a:lnTo>
                      <a:lnTo>
                        <a:pt x="4" y="26"/>
                      </a:lnTo>
                      <a:lnTo>
                        <a:pt x="1" y="34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1" y="50"/>
                      </a:lnTo>
                      <a:lnTo>
                        <a:pt x="4" y="58"/>
                      </a:lnTo>
                      <a:lnTo>
                        <a:pt x="6" y="66"/>
                      </a:lnTo>
                      <a:lnTo>
                        <a:pt x="12" y="72"/>
                      </a:lnTo>
                      <a:lnTo>
                        <a:pt x="18" y="77"/>
                      </a:lnTo>
                      <a:lnTo>
                        <a:pt x="26" y="80"/>
                      </a:lnTo>
                      <a:lnTo>
                        <a:pt x="34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50" y="83"/>
                      </a:lnTo>
                      <a:lnTo>
                        <a:pt x="58" y="80"/>
                      </a:lnTo>
                      <a:lnTo>
                        <a:pt x="65" y="77"/>
                      </a:lnTo>
                      <a:lnTo>
                        <a:pt x="72" y="72"/>
                      </a:lnTo>
                      <a:lnTo>
                        <a:pt x="77" y="66"/>
                      </a:lnTo>
                      <a:lnTo>
                        <a:pt x="80" y="58"/>
                      </a:lnTo>
                      <a:lnTo>
                        <a:pt x="82" y="50"/>
                      </a:lnTo>
                      <a:lnTo>
                        <a:pt x="84" y="42"/>
                      </a:lnTo>
                      <a:lnTo>
                        <a:pt x="84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9" name="Freeform 41">
                  <a:extLst>
                    <a:ext uri="{FF2B5EF4-FFF2-40B4-BE49-F238E27FC236}">
                      <a16:creationId xmlns:a16="http://schemas.microsoft.com/office/drawing/2014/main" id="{CCB72784-62C5-453B-8426-788DB924B9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6" y="678"/>
                  <a:ext cx="84" cy="84"/>
                </a:xfrm>
                <a:custGeom>
                  <a:avLst/>
                  <a:gdLst>
                    <a:gd name="T0" fmla="*/ 84 w 84"/>
                    <a:gd name="T1" fmla="*/ 42 h 84"/>
                    <a:gd name="T2" fmla="*/ 84 w 84"/>
                    <a:gd name="T3" fmla="*/ 42 h 84"/>
                    <a:gd name="T4" fmla="*/ 83 w 84"/>
                    <a:gd name="T5" fmla="*/ 34 h 84"/>
                    <a:gd name="T6" fmla="*/ 80 w 84"/>
                    <a:gd name="T7" fmla="*/ 26 h 84"/>
                    <a:gd name="T8" fmla="*/ 77 w 84"/>
                    <a:gd name="T9" fmla="*/ 18 h 84"/>
                    <a:gd name="T10" fmla="*/ 72 w 84"/>
                    <a:gd name="T11" fmla="*/ 12 h 84"/>
                    <a:gd name="T12" fmla="*/ 66 w 84"/>
                    <a:gd name="T13" fmla="*/ 7 h 84"/>
                    <a:gd name="T14" fmla="*/ 58 w 84"/>
                    <a:gd name="T15" fmla="*/ 4 h 84"/>
                    <a:gd name="T16" fmla="*/ 50 w 84"/>
                    <a:gd name="T17" fmla="*/ 1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34 w 84"/>
                    <a:gd name="T23" fmla="*/ 1 h 84"/>
                    <a:gd name="T24" fmla="*/ 26 w 84"/>
                    <a:gd name="T25" fmla="*/ 4 h 84"/>
                    <a:gd name="T26" fmla="*/ 18 w 84"/>
                    <a:gd name="T27" fmla="*/ 7 h 84"/>
                    <a:gd name="T28" fmla="*/ 12 w 84"/>
                    <a:gd name="T29" fmla="*/ 12 h 84"/>
                    <a:gd name="T30" fmla="*/ 7 w 84"/>
                    <a:gd name="T31" fmla="*/ 18 h 84"/>
                    <a:gd name="T32" fmla="*/ 4 w 84"/>
                    <a:gd name="T33" fmla="*/ 26 h 84"/>
                    <a:gd name="T34" fmla="*/ 1 w 84"/>
                    <a:gd name="T35" fmla="*/ 34 h 84"/>
                    <a:gd name="T36" fmla="*/ 0 w 84"/>
                    <a:gd name="T37" fmla="*/ 42 h 84"/>
                    <a:gd name="T38" fmla="*/ 0 w 84"/>
                    <a:gd name="T39" fmla="*/ 42 h 84"/>
                    <a:gd name="T40" fmla="*/ 1 w 84"/>
                    <a:gd name="T41" fmla="*/ 50 h 84"/>
                    <a:gd name="T42" fmla="*/ 4 w 84"/>
                    <a:gd name="T43" fmla="*/ 58 h 84"/>
                    <a:gd name="T44" fmla="*/ 7 w 84"/>
                    <a:gd name="T45" fmla="*/ 66 h 84"/>
                    <a:gd name="T46" fmla="*/ 12 w 84"/>
                    <a:gd name="T47" fmla="*/ 72 h 84"/>
                    <a:gd name="T48" fmla="*/ 18 w 84"/>
                    <a:gd name="T49" fmla="*/ 77 h 84"/>
                    <a:gd name="T50" fmla="*/ 26 w 84"/>
                    <a:gd name="T51" fmla="*/ 80 h 84"/>
                    <a:gd name="T52" fmla="*/ 34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50 w 84"/>
                    <a:gd name="T59" fmla="*/ 83 h 84"/>
                    <a:gd name="T60" fmla="*/ 58 w 84"/>
                    <a:gd name="T61" fmla="*/ 80 h 84"/>
                    <a:gd name="T62" fmla="*/ 66 w 84"/>
                    <a:gd name="T63" fmla="*/ 77 h 84"/>
                    <a:gd name="T64" fmla="*/ 72 w 84"/>
                    <a:gd name="T65" fmla="*/ 72 h 84"/>
                    <a:gd name="T66" fmla="*/ 77 w 84"/>
                    <a:gd name="T67" fmla="*/ 66 h 84"/>
                    <a:gd name="T68" fmla="*/ 80 w 84"/>
                    <a:gd name="T69" fmla="*/ 58 h 84"/>
                    <a:gd name="T70" fmla="*/ 83 w 84"/>
                    <a:gd name="T71" fmla="*/ 50 h 84"/>
                    <a:gd name="T72" fmla="*/ 84 w 84"/>
                    <a:gd name="T73" fmla="*/ 42 h 84"/>
                    <a:gd name="T74" fmla="*/ 84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84" y="42"/>
                      </a:moveTo>
                      <a:lnTo>
                        <a:pt x="84" y="42"/>
                      </a:lnTo>
                      <a:lnTo>
                        <a:pt x="83" y="34"/>
                      </a:lnTo>
                      <a:lnTo>
                        <a:pt x="80" y="26"/>
                      </a:lnTo>
                      <a:lnTo>
                        <a:pt x="77" y="18"/>
                      </a:lnTo>
                      <a:lnTo>
                        <a:pt x="72" y="12"/>
                      </a:lnTo>
                      <a:lnTo>
                        <a:pt x="66" y="7"/>
                      </a:lnTo>
                      <a:lnTo>
                        <a:pt x="58" y="4"/>
                      </a:lnTo>
                      <a:lnTo>
                        <a:pt x="50" y="1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34" y="1"/>
                      </a:lnTo>
                      <a:lnTo>
                        <a:pt x="26" y="4"/>
                      </a:lnTo>
                      <a:lnTo>
                        <a:pt x="18" y="7"/>
                      </a:lnTo>
                      <a:lnTo>
                        <a:pt x="12" y="12"/>
                      </a:lnTo>
                      <a:lnTo>
                        <a:pt x="7" y="18"/>
                      </a:lnTo>
                      <a:lnTo>
                        <a:pt x="4" y="26"/>
                      </a:lnTo>
                      <a:lnTo>
                        <a:pt x="1" y="34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1" y="50"/>
                      </a:lnTo>
                      <a:lnTo>
                        <a:pt x="4" y="58"/>
                      </a:lnTo>
                      <a:lnTo>
                        <a:pt x="7" y="66"/>
                      </a:lnTo>
                      <a:lnTo>
                        <a:pt x="12" y="72"/>
                      </a:lnTo>
                      <a:lnTo>
                        <a:pt x="18" y="77"/>
                      </a:lnTo>
                      <a:lnTo>
                        <a:pt x="26" y="80"/>
                      </a:lnTo>
                      <a:lnTo>
                        <a:pt x="34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50" y="83"/>
                      </a:lnTo>
                      <a:lnTo>
                        <a:pt x="58" y="80"/>
                      </a:lnTo>
                      <a:lnTo>
                        <a:pt x="66" y="77"/>
                      </a:lnTo>
                      <a:lnTo>
                        <a:pt x="72" y="72"/>
                      </a:lnTo>
                      <a:lnTo>
                        <a:pt x="77" y="66"/>
                      </a:lnTo>
                      <a:lnTo>
                        <a:pt x="80" y="58"/>
                      </a:lnTo>
                      <a:lnTo>
                        <a:pt x="83" y="50"/>
                      </a:lnTo>
                      <a:lnTo>
                        <a:pt x="84" y="42"/>
                      </a:lnTo>
                      <a:lnTo>
                        <a:pt x="84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0" name="Freeform 42">
                  <a:extLst>
                    <a:ext uri="{FF2B5EF4-FFF2-40B4-BE49-F238E27FC236}">
                      <a16:creationId xmlns:a16="http://schemas.microsoft.com/office/drawing/2014/main" id="{D205F0C5-670C-4BFE-9ED6-D3BF76667F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02" y="594"/>
                  <a:ext cx="84" cy="84"/>
                </a:xfrm>
                <a:custGeom>
                  <a:avLst/>
                  <a:gdLst>
                    <a:gd name="T0" fmla="*/ 84 w 84"/>
                    <a:gd name="T1" fmla="*/ 42 h 84"/>
                    <a:gd name="T2" fmla="*/ 84 w 84"/>
                    <a:gd name="T3" fmla="*/ 42 h 84"/>
                    <a:gd name="T4" fmla="*/ 82 w 84"/>
                    <a:gd name="T5" fmla="*/ 34 h 84"/>
                    <a:gd name="T6" fmla="*/ 80 w 84"/>
                    <a:gd name="T7" fmla="*/ 27 h 84"/>
                    <a:gd name="T8" fmla="*/ 77 w 84"/>
                    <a:gd name="T9" fmla="*/ 19 h 84"/>
                    <a:gd name="T10" fmla="*/ 72 w 84"/>
                    <a:gd name="T11" fmla="*/ 12 h 84"/>
                    <a:gd name="T12" fmla="*/ 65 w 84"/>
                    <a:gd name="T13" fmla="*/ 7 h 84"/>
                    <a:gd name="T14" fmla="*/ 57 w 84"/>
                    <a:gd name="T15" fmla="*/ 4 h 84"/>
                    <a:gd name="T16" fmla="*/ 50 w 84"/>
                    <a:gd name="T17" fmla="*/ 2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34 w 84"/>
                    <a:gd name="T23" fmla="*/ 2 h 84"/>
                    <a:gd name="T24" fmla="*/ 26 w 84"/>
                    <a:gd name="T25" fmla="*/ 4 h 84"/>
                    <a:gd name="T26" fmla="*/ 18 w 84"/>
                    <a:gd name="T27" fmla="*/ 7 h 84"/>
                    <a:gd name="T28" fmla="*/ 12 w 84"/>
                    <a:gd name="T29" fmla="*/ 12 h 84"/>
                    <a:gd name="T30" fmla="*/ 6 w 84"/>
                    <a:gd name="T31" fmla="*/ 19 h 84"/>
                    <a:gd name="T32" fmla="*/ 4 w 84"/>
                    <a:gd name="T33" fmla="*/ 27 h 84"/>
                    <a:gd name="T34" fmla="*/ 1 w 84"/>
                    <a:gd name="T35" fmla="*/ 34 h 84"/>
                    <a:gd name="T36" fmla="*/ 0 w 84"/>
                    <a:gd name="T37" fmla="*/ 42 h 84"/>
                    <a:gd name="T38" fmla="*/ 0 w 84"/>
                    <a:gd name="T39" fmla="*/ 42 h 84"/>
                    <a:gd name="T40" fmla="*/ 1 w 84"/>
                    <a:gd name="T41" fmla="*/ 50 h 84"/>
                    <a:gd name="T42" fmla="*/ 4 w 84"/>
                    <a:gd name="T43" fmla="*/ 58 h 84"/>
                    <a:gd name="T44" fmla="*/ 6 w 84"/>
                    <a:gd name="T45" fmla="*/ 66 h 84"/>
                    <a:gd name="T46" fmla="*/ 12 w 84"/>
                    <a:gd name="T47" fmla="*/ 72 h 84"/>
                    <a:gd name="T48" fmla="*/ 18 w 84"/>
                    <a:gd name="T49" fmla="*/ 78 h 84"/>
                    <a:gd name="T50" fmla="*/ 26 w 84"/>
                    <a:gd name="T51" fmla="*/ 80 h 84"/>
                    <a:gd name="T52" fmla="*/ 34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50 w 84"/>
                    <a:gd name="T59" fmla="*/ 83 h 84"/>
                    <a:gd name="T60" fmla="*/ 57 w 84"/>
                    <a:gd name="T61" fmla="*/ 80 h 84"/>
                    <a:gd name="T62" fmla="*/ 65 w 84"/>
                    <a:gd name="T63" fmla="*/ 78 h 84"/>
                    <a:gd name="T64" fmla="*/ 72 w 84"/>
                    <a:gd name="T65" fmla="*/ 72 h 84"/>
                    <a:gd name="T66" fmla="*/ 77 w 84"/>
                    <a:gd name="T67" fmla="*/ 66 h 84"/>
                    <a:gd name="T68" fmla="*/ 80 w 84"/>
                    <a:gd name="T69" fmla="*/ 58 h 84"/>
                    <a:gd name="T70" fmla="*/ 82 w 84"/>
                    <a:gd name="T71" fmla="*/ 50 h 84"/>
                    <a:gd name="T72" fmla="*/ 84 w 84"/>
                    <a:gd name="T73" fmla="*/ 42 h 84"/>
                    <a:gd name="T74" fmla="*/ 84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84" y="42"/>
                      </a:moveTo>
                      <a:lnTo>
                        <a:pt x="84" y="42"/>
                      </a:lnTo>
                      <a:lnTo>
                        <a:pt x="82" y="34"/>
                      </a:lnTo>
                      <a:lnTo>
                        <a:pt x="80" y="27"/>
                      </a:lnTo>
                      <a:lnTo>
                        <a:pt x="77" y="19"/>
                      </a:lnTo>
                      <a:lnTo>
                        <a:pt x="72" y="12"/>
                      </a:lnTo>
                      <a:lnTo>
                        <a:pt x="65" y="7"/>
                      </a:lnTo>
                      <a:lnTo>
                        <a:pt x="57" y="4"/>
                      </a:lnTo>
                      <a:lnTo>
                        <a:pt x="50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34" y="2"/>
                      </a:lnTo>
                      <a:lnTo>
                        <a:pt x="26" y="4"/>
                      </a:lnTo>
                      <a:lnTo>
                        <a:pt x="18" y="7"/>
                      </a:lnTo>
                      <a:lnTo>
                        <a:pt x="12" y="12"/>
                      </a:lnTo>
                      <a:lnTo>
                        <a:pt x="6" y="19"/>
                      </a:lnTo>
                      <a:lnTo>
                        <a:pt x="4" y="27"/>
                      </a:lnTo>
                      <a:lnTo>
                        <a:pt x="1" y="34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1" y="50"/>
                      </a:lnTo>
                      <a:lnTo>
                        <a:pt x="4" y="58"/>
                      </a:lnTo>
                      <a:lnTo>
                        <a:pt x="6" y="66"/>
                      </a:lnTo>
                      <a:lnTo>
                        <a:pt x="12" y="72"/>
                      </a:lnTo>
                      <a:lnTo>
                        <a:pt x="18" y="78"/>
                      </a:lnTo>
                      <a:lnTo>
                        <a:pt x="26" y="80"/>
                      </a:lnTo>
                      <a:lnTo>
                        <a:pt x="34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50" y="83"/>
                      </a:lnTo>
                      <a:lnTo>
                        <a:pt x="57" y="80"/>
                      </a:lnTo>
                      <a:lnTo>
                        <a:pt x="65" y="78"/>
                      </a:lnTo>
                      <a:lnTo>
                        <a:pt x="72" y="72"/>
                      </a:lnTo>
                      <a:lnTo>
                        <a:pt x="77" y="66"/>
                      </a:lnTo>
                      <a:lnTo>
                        <a:pt x="80" y="58"/>
                      </a:lnTo>
                      <a:lnTo>
                        <a:pt x="82" y="50"/>
                      </a:lnTo>
                      <a:lnTo>
                        <a:pt x="84" y="42"/>
                      </a:lnTo>
                      <a:lnTo>
                        <a:pt x="84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1" name="Freeform 43">
                  <a:extLst>
                    <a:ext uri="{FF2B5EF4-FFF2-40B4-BE49-F238E27FC236}">
                      <a16:creationId xmlns:a16="http://schemas.microsoft.com/office/drawing/2014/main" id="{D938E59B-C105-405B-8EDF-A0B9A69734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55" y="531"/>
                  <a:ext cx="83" cy="84"/>
                </a:xfrm>
                <a:custGeom>
                  <a:avLst/>
                  <a:gdLst>
                    <a:gd name="T0" fmla="*/ 83 w 83"/>
                    <a:gd name="T1" fmla="*/ 42 h 84"/>
                    <a:gd name="T2" fmla="*/ 83 w 83"/>
                    <a:gd name="T3" fmla="*/ 42 h 84"/>
                    <a:gd name="T4" fmla="*/ 82 w 83"/>
                    <a:gd name="T5" fmla="*/ 35 h 84"/>
                    <a:gd name="T6" fmla="*/ 80 w 83"/>
                    <a:gd name="T7" fmla="*/ 27 h 84"/>
                    <a:gd name="T8" fmla="*/ 77 w 83"/>
                    <a:gd name="T9" fmla="*/ 19 h 84"/>
                    <a:gd name="T10" fmla="*/ 72 w 83"/>
                    <a:gd name="T11" fmla="*/ 12 h 84"/>
                    <a:gd name="T12" fmla="*/ 65 w 83"/>
                    <a:gd name="T13" fmla="*/ 7 h 84"/>
                    <a:gd name="T14" fmla="*/ 57 w 83"/>
                    <a:gd name="T15" fmla="*/ 4 h 84"/>
                    <a:gd name="T16" fmla="*/ 49 w 83"/>
                    <a:gd name="T17" fmla="*/ 2 h 84"/>
                    <a:gd name="T18" fmla="*/ 42 w 83"/>
                    <a:gd name="T19" fmla="*/ 0 h 84"/>
                    <a:gd name="T20" fmla="*/ 42 w 83"/>
                    <a:gd name="T21" fmla="*/ 0 h 84"/>
                    <a:gd name="T22" fmla="*/ 34 w 83"/>
                    <a:gd name="T23" fmla="*/ 2 h 84"/>
                    <a:gd name="T24" fmla="*/ 26 w 83"/>
                    <a:gd name="T25" fmla="*/ 4 h 84"/>
                    <a:gd name="T26" fmla="*/ 18 w 83"/>
                    <a:gd name="T27" fmla="*/ 7 h 84"/>
                    <a:gd name="T28" fmla="*/ 11 w 83"/>
                    <a:gd name="T29" fmla="*/ 12 h 84"/>
                    <a:gd name="T30" fmla="*/ 6 w 83"/>
                    <a:gd name="T31" fmla="*/ 19 h 84"/>
                    <a:gd name="T32" fmla="*/ 4 w 83"/>
                    <a:gd name="T33" fmla="*/ 27 h 84"/>
                    <a:gd name="T34" fmla="*/ 1 w 83"/>
                    <a:gd name="T35" fmla="*/ 35 h 84"/>
                    <a:gd name="T36" fmla="*/ 0 w 83"/>
                    <a:gd name="T37" fmla="*/ 42 h 84"/>
                    <a:gd name="T38" fmla="*/ 0 w 83"/>
                    <a:gd name="T39" fmla="*/ 42 h 84"/>
                    <a:gd name="T40" fmla="*/ 1 w 83"/>
                    <a:gd name="T41" fmla="*/ 50 h 84"/>
                    <a:gd name="T42" fmla="*/ 4 w 83"/>
                    <a:gd name="T43" fmla="*/ 58 h 84"/>
                    <a:gd name="T44" fmla="*/ 6 w 83"/>
                    <a:gd name="T45" fmla="*/ 66 h 84"/>
                    <a:gd name="T46" fmla="*/ 11 w 83"/>
                    <a:gd name="T47" fmla="*/ 72 h 84"/>
                    <a:gd name="T48" fmla="*/ 18 w 83"/>
                    <a:gd name="T49" fmla="*/ 78 h 84"/>
                    <a:gd name="T50" fmla="*/ 26 w 83"/>
                    <a:gd name="T51" fmla="*/ 80 h 84"/>
                    <a:gd name="T52" fmla="*/ 34 w 83"/>
                    <a:gd name="T53" fmla="*/ 83 h 84"/>
                    <a:gd name="T54" fmla="*/ 42 w 83"/>
                    <a:gd name="T55" fmla="*/ 84 h 84"/>
                    <a:gd name="T56" fmla="*/ 42 w 83"/>
                    <a:gd name="T57" fmla="*/ 84 h 84"/>
                    <a:gd name="T58" fmla="*/ 49 w 83"/>
                    <a:gd name="T59" fmla="*/ 83 h 84"/>
                    <a:gd name="T60" fmla="*/ 57 w 83"/>
                    <a:gd name="T61" fmla="*/ 80 h 84"/>
                    <a:gd name="T62" fmla="*/ 65 w 83"/>
                    <a:gd name="T63" fmla="*/ 78 h 84"/>
                    <a:gd name="T64" fmla="*/ 72 w 83"/>
                    <a:gd name="T65" fmla="*/ 72 h 84"/>
                    <a:gd name="T66" fmla="*/ 77 w 83"/>
                    <a:gd name="T67" fmla="*/ 66 h 84"/>
                    <a:gd name="T68" fmla="*/ 80 w 83"/>
                    <a:gd name="T69" fmla="*/ 58 h 84"/>
                    <a:gd name="T70" fmla="*/ 82 w 83"/>
                    <a:gd name="T71" fmla="*/ 50 h 84"/>
                    <a:gd name="T72" fmla="*/ 83 w 83"/>
                    <a:gd name="T73" fmla="*/ 42 h 84"/>
                    <a:gd name="T74" fmla="*/ 83 w 83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3" h="84">
                      <a:moveTo>
                        <a:pt x="83" y="42"/>
                      </a:moveTo>
                      <a:lnTo>
                        <a:pt x="83" y="42"/>
                      </a:lnTo>
                      <a:lnTo>
                        <a:pt x="82" y="35"/>
                      </a:lnTo>
                      <a:lnTo>
                        <a:pt x="80" y="27"/>
                      </a:lnTo>
                      <a:lnTo>
                        <a:pt x="77" y="19"/>
                      </a:lnTo>
                      <a:lnTo>
                        <a:pt x="72" y="12"/>
                      </a:lnTo>
                      <a:lnTo>
                        <a:pt x="65" y="7"/>
                      </a:lnTo>
                      <a:lnTo>
                        <a:pt x="57" y="4"/>
                      </a:lnTo>
                      <a:lnTo>
                        <a:pt x="49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34" y="2"/>
                      </a:lnTo>
                      <a:lnTo>
                        <a:pt x="26" y="4"/>
                      </a:lnTo>
                      <a:lnTo>
                        <a:pt x="18" y="7"/>
                      </a:lnTo>
                      <a:lnTo>
                        <a:pt x="11" y="12"/>
                      </a:lnTo>
                      <a:lnTo>
                        <a:pt x="6" y="19"/>
                      </a:lnTo>
                      <a:lnTo>
                        <a:pt x="4" y="27"/>
                      </a:lnTo>
                      <a:lnTo>
                        <a:pt x="1" y="35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1" y="50"/>
                      </a:lnTo>
                      <a:lnTo>
                        <a:pt x="4" y="58"/>
                      </a:lnTo>
                      <a:lnTo>
                        <a:pt x="6" y="66"/>
                      </a:lnTo>
                      <a:lnTo>
                        <a:pt x="11" y="72"/>
                      </a:lnTo>
                      <a:lnTo>
                        <a:pt x="18" y="78"/>
                      </a:lnTo>
                      <a:lnTo>
                        <a:pt x="26" y="80"/>
                      </a:lnTo>
                      <a:lnTo>
                        <a:pt x="34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49" y="83"/>
                      </a:lnTo>
                      <a:lnTo>
                        <a:pt x="57" y="80"/>
                      </a:lnTo>
                      <a:lnTo>
                        <a:pt x="65" y="78"/>
                      </a:lnTo>
                      <a:lnTo>
                        <a:pt x="72" y="72"/>
                      </a:lnTo>
                      <a:lnTo>
                        <a:pt x="77" y="66"/>
                      </a:lnTo>
                      <a:lnTo>
                        <a:pt x="80" y="58"/>
                      </a:lnTo>
                      <a:lnTo>
                        <a:pt x="82" y="50"/>
                      </a:lnTo>
                      <a:lnTo>
                        <a:pt x="83" y="42"/>
                      </a:lnTo>
                      <a:lnTo>
                        <a:pt x="83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2" name="Freeform 44">
                  <a:extLst>
                    <a:ext uri="{FF2B5EF4-FFF2-40B4-BE49-F238E27FC236}">
                      <a16:creationId xmlns:a16="http://schemas.microsoft.com/office/drawing/2014/main" id="{D56107E6-4C94-496A-9601-BCBA693D7C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87" y="484"/>
                  <a:ext cx="83" cy="84"/>
                </a:xfrm>
                <a:custGeom>
                  <a:avLst/>
                  <a:gdLst>
                    <a:gd name="T0" fmla="*/ 83 w 83"/>
                    <a:gd name="T1" fmla="*/ 42 h 84"/>
                    <a:gd name="T2" fmla="*/ 83 w 83"/>
                    <a:gd name="T3" fmla="*/ 42 h 84"/>
                    <a:gd name="T4" fmla="*/ 82 w 83"/>
                    <a:gd name="T5" fmla="*/ 34 h 84"/>
                    <a:gd name="T6" fmla="*/ 79 w 83"/>
                    <a:gd name="T7" fmla="*/ 27 h 84"/>
                    <a:gd name="T8" fmla="*/ 77 w 83"/>
                    <a:gd name="T9" fmla="*/ 19 h 84"/>
                    <a:gd name="T10" fmla="*/ 72 w 83"/>
                    <a:gd name="T11" fmla="*/ 12 h 84"/>
                    <a:gd name="T12" fmla="*/ 65 w 83"/>
                    <a:gd name="T13" fmla="*/ 7 h 84"/>
                    <a:gd name="T14" fmla="*/ 57 w 83"/>
                    <a:gd name="T15" fmla="*/ 4 h 84"/>
                    <a:gd name="T16" fmla="*/ 49 w 83"/>
                    <a:gd name="T17" fmla="*/ 2 h 84"/>
                    <a:gd name="T18" fmla="*/ 42 w 83"/>
                    <a:gd name="T19" fmla="*/ 0 h 84"/>
                    <a:gd name="T20" fmla="*/ 42 w 83"/>
                    <a:gd name="T21" fmla="*/ 0 h 84"/>
                    <a:gd name="T22" fmla="*/ 34 w 83"/>
                    <a:gd name="T23" fmla="*/ 2 h 84"/>
                    <a:gd name="T24" fmla="*/ 26 w 83"/>
                    <a:gd name="T25" fmla="*/ 4 h 84"/>
                    <a:gd name="T26" fmla="*/ 18 w 83"/>
                    <a:gd name="T27" fmla="*/ 7 h 84"/>
                    <a:gd name="T28" fmla="*/ 11 w 83"/>
                    <a:gd name="T29" fmla="*/ 12 h 84"/>
                    <a:gd name="T30" fmla="*/ 6 w 83"/>
                    <a:gd name="T31" fmla="*/ 19 h 84"/>
                    <a:gd name="T32" fmla="*/ 4 w 83"/>
                    <a:gd name="T33" fmla="*/ 27 h 84"/>
                    <a:gd name="T34" fmla="*/ 1 w 83"/>
                    <a:gd name="T35" fmla="*/ 34 h 84"/>
                    <a:gd name="T36" fmla="*/ 0 w 83"/>
                    <a:gd name="T37" fmla="*/ 42 h 84"/>
                    <a:gd name="T38" fmla="*/ 0 w 83"/>
                    <a:gd name="T39" fmla="*/ 42 h 84"/>
                    <a:gd name="T40" fmla="*/ 1 w 83"/>
                    <a:gd name="T41" fmla="*/ 50 h 84"/>
                    <a:gd name="T42" fmla="*/ 4 w 83"/>
                    <a:gd name="T43" fmla="*/ 58 h 84"/>
                    <a:gd name="T44" fmla="*/ 6 w 83"/>
                    <a:gd name="T45" fmla="*/ 66 h 84"/>
                    <a:gd name="T46" fmla="*/ 11 w 83"/>
                    <a:gd name="T47" fmla="*/ 72 h 84"/>
                    <a:gd name="T48" fmla="*/ 18 w 83"/>
                    <a:gd name="T49" fmla="*/ 78 h 84"/>
                    <a:gd name="T50" fmla="*/ 26 w 83"/>
                    <a:gd name="T51" fmla="*/ 80 h 84"/>
                    <a:gd name="T52" fmla="*/ 34 w 83"/>
                    <a:gd name="T53" fmla="*/ 83 h 84"/>
                    <a:gd name="T54" fmla="*/ 42 w 83"/>
                    <a:gd name="T55" fmla="*/ 84 h 84"/>
                    <a:gd name="T56" fmla="*/ 42 w 83"/>
                    <a:gd name="T57" fmla="*/ 84 h 84"/>
                    <a:gd name="T58" fmla="*/ 49 w 83"/>
                    <a:gd name="T59" fmla="*/ 83 h 84"/>
                    <a:gd name="T60" fmla="*/ 57 w 83"/>
                    <a:gd name="T61" fmla="*/ 80 h 84"/>
                    <a:gd name="T62" fmla="*/ 65 w 83"/>
                    <a:gd name="T63" fmla="*/ 78 h 84"/>
                    <a:gd name="T64" fmla="*/ 72 w 83"/>
                    <a:gd name="T65" fmla="*/ 72 h 84"/>
                    <a:gd name="T66" fmla="*/ 77 w 83"/>
                    <a:gd name="T67" fmla="*/ 66 h 84"/>
                    <a:gd name="T68" fmla="*/ 79 w 83"/>
                    <a:gd name="T69" fmla="*/ 58 h 84"/>
                    <a:gd name="T70" fmla="*/ 82 w 83"/>
                    <a:gd name="T71" fmla="*/ 50 h 84"/>
                    <a:gd name="T72" fmla="*/ 83 w 83"/>
                    <a:gd name="T73" fmla="*/ 42 h 84"/>
                    <a:gd name="T74" fmla="*/ 83 w 83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3" h="84">
                      <a:moveTo>
                        <a:pt x="83" y="42"/>
                      </a:moveTo>
                      <a:lnTo>
                        <a:pt x="83" y="42"/>
                      </a:lnTo>
                      <a:lnTo>
                        <a:pt x="82" y="34"/>
                      </a:lnTo>
                      <a:lnTo>
                        <a:pt x="79" y="27"/>
                      </a:lnTo>
                      <a:lnTo>
                        <a:pt x="77" y="19"/>
                      </a:lnTo>
                      <a:lnTo>
                        <a:pt x="72" y="12"/>
                      </a:lnTo>
                      <a:lnTo>
                        <a:pt x="65" y="7"/>
                      </a:lnTo>
                      <a:lnTo>
                        <a:pt x="57" y="4"/>
                      </a:lnTo>
                      <a:lnTo>
                        <a:pt x="49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34" y="2"/>
                      </a:lnTo>
                      <a:lnTo>
                        <a:pt x="26" y="4"/>
                      </a:lnTo>
                      <a:lnTo>
                        <a:pt x="18" y="7"/>
                      </a:lnTo>
                      <a:lnTo>
                        <a:pt x="11" y="12"/>
                      </a:lnTo>
                      <a:lnTo>
                        <a:pt x="6" y="19"/>
                      </a:lnTo>
                      <a:lnTo>
                        <a:pt x="4" y="27"/>
                      </a:lnTo>
                      <a:lnTo>
                        <a:pt x="1" y="34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1" y="50"/>
                      </a:lnTo>
                      <a:lnTo>
                        <a:pt x="4" y="58"/>
                      </a:lnTo>
                      <a:lnTo>
                        <a:pt x="6" y="66"/>
                      </a:lnTo>
                      <a:lnTo>
                        <a:pt x="11" y="72"/>
                      </a:lnTo>
                      <a:lnTo>
                        <a:pt x="18" y="78"/>
                      </a:lnTo>
                      <a:lnTo>
                        <a:pt x="26" y="80"/>
                      </a:lnTo>
                      <a:lnTo>
                        <a:pt x="34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49" y="83"/>
                      </a:lnTo>
                      <a:lnTo>
                        <a:pt x="57" y="80"/>
                      </a:lnTo>
                      <a:lnTo>
                        <a:pt x="65" y="78"/>
                      </a:lnTo>
                      <a:lnTo>
                        <a:pt x="72" y="72"/>
                      </a:lnTo>
                      <a:lnTo>
                        <a:pt x="77" y="66"/>
                      </a:lnTo>
                      <a:lnTo>
                        <a:pt x="79" y="58"/>
                      </a:lnTo>
                      <a:lnTo>
                        <a:pt x="82" y="50"/>
                      </a:lnTo>
                      <a:lnTo>
                        <a:pt x="83" y="42"/>
                      </a:lnTo>
                      <a:lnTo>
                        <a:pt x="83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3" name="Freeform 45">
                  <a:extLst>
                    <a:ext uri="{FF2B5EF4-FFF2-40B4-BE49-F238E27FC236}">
                      <a16:creationId xmlns:a16="http://schemas.microsoft.com/office/drawing/2014/main" id="{C92CB006-C74D-4A3C-8DF3-2FEB0E487F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08" y="458"/>
                  <a:ext cx="84" cy="84"/>
                </a:xfrm>
                <a:custGeom>
                  <a:avLst/>
                  <a:gdLst>
                    <a:gd name="T0" fmla="*/ 84 w 84"/>
                    <a:gd name="T1" fmla="*/ 42 h 84"/>
                    <a:gd name="T2" fmla="*/ 84 w 84"/>
                    <a:gd name="T3" fmla="*/ 42 h 84"/>
                    <a:gd name="T4" fmla="*/ 83 w 84"/>
                    <a:gd name="T5" fmla="*/ 34 h 84"/>
                    <a:gd name="T6" fmla="*/ 80 w 84"/>
                    <a:gd name="T7" fmla="*/ 26 h 84"/>
                    <a:gd name="T8" fmla="*/ 77 w 84"/>
                    <a:gd name="T9" fmla="*/ 19 h 84"/>
                    <a:gd name="T10" fmla="*/ 72 w 84"/>
                    <a:gd name="T11" fmla="*/ 12 h 84"/>
                    <a:gd name="T12" fmla="*/ 66 w 84"/>
                    <a:gd name="T13" fmla="*/ 7 h 84"/>
                    <a:gd name="T14" fmla="*/ 58 w 84"/>
                    <a:gd name="T15" fmla="*/ 4 h 84"/>
                    <a:gd name="T16" fmla="*/ 50 w 84"/>
                    <a:gd name="T17" fmla="*/ 1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34 w 84"/>
                    <a:gd name="T23" fmla="*/ 1 h 84"/>
                    <a:gd name="T24" fmla="*/ 26 w 84"/>
                    <a:gd name="T25" fmla="*/ 4 h 84"/>
                    <a:gd name="T26" fmla="*/ 19 w 84"/>
                    <a:gd name="T27" fmla="*/ 7 h 84"/>
                    <a:gd name="T28" fmla="*/ 12 w 84"/>
                    <a:gd name="T29" fmla="*/ 12 h 84"/>
                    <a:gd name="T30" fmla="*/ 7 w 84"/>
                    <a:gd name="T31" fmla="*/ 19 h 84"/>
                    <a:gd name="T32" fmla="*/ 4 w 84"/>
                    <a:gd name="T33" fmla="*/ 26 h 84"/>
                    <a:gd name="T34" fmla="*/ 1 w 84"/>
                    <a:gd name="T35" fmla="*/ 34 h 84"/>
                    <a:gd name="T36" fmla="*/ 0 w 84"/>
                    <a:gd name="T37" fmla="*/ 42 h 84"/>
                    <a:gd name="T38" fmla="*/ 0 w 84"/>
                    <a:gd name="T39" fmla="*/ 42 h 84"/>
                    <a:gd name="T40" fmla="*/ 1 w 84"/>
                    <a:gd name="T41" fmla="*/ 50 h 84"/>
                    <a:gd name="T42" fmla="*/ 4 w 84"/>
                    <a:gd name="T43" fmla="*/ 58 h 84"/>
                    <a:gd name="T44" fmla="*/ 7 w 84"/>
                    <a:gd name="T45" fmla="*/ 66 h 84"/>
                    <a:gd name="T46" fmla="*/ 12 w 84"/>
                    <a:gd name="T47" fmla="*/ 72 h 84"/>
                    <a:gd name="T48" fmla="*/ 19 w 84"/>
                    <a:gd name="T49" fmla="*/ 77 h 84"/>
                    <a:gd name="T50" fmla="*/ 26 w 84"/>
                    <a:gd name="T51" fmla="*/ 80 h 84"/>
                    <a:gd name="T52" fmla="*/ 34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50 w 84"/>
                    <a:gd name="T59" fmla="*/ 83 h 84"/>
                    <a:gd name="T60" fmla="*/ 58 w 84"/>
                    <a:gd name="T61" fmla="*/ 80 h 84"/>
                    <a:gd name="T62" fmla="*/ 66 w 84"/>
                    <a:gd name="T63" fmla="*/ 77 h 84"/>
                    <a:gd name="T64" fmla="*/ 72 w 84"/>
                    <a:gd name="T65" fmla="*/ 72 h 84"/>
                    <a:gd name="T66" fmla="*/ 77 w 84"/>
                    <a:gd name="T67" fmla="*/ 66 h 84"/>
                    <a:gd name="T68" fmla="*/ 80 w 84"/>
                    <a:gd name="T69" fmla="*/ 58 h 84"/>
                    <a:gd name="T70" fmla="*/ 83 w 84"/>
                    <a:gd name="T71" fmla="*/ 50 h 84"/>
                    <a:gd name="T72" fmla="*/ 84 w 84"/>
                    <a:gd name="T73" fmla="*/ 42 h 84"/>
                    <a:gd name="T74" fmla="*/ 84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84" y="42"/>
                      </a:moveTo>
                      <a:lnTo>
                        <a:pt x="84" y="42"/>
                      </a:lnTo>
                      <a:lnTo>
                        <a:pt x="83" y="34"/>
                      </a:lnTo>
                      <a:lnTo>
                        <a:pt x="80" y="26"/>
                      </a:lnTo>
                      <a:lnTo>
                        <a:pt x="77" y="19"/>
                      </a:lnTo>
                      <a:lnTo>
                        <a:pt x="72" y="12"/>
                      </a:lnTo>
                      <a:lnTo>
                        <a:pt x="66" y="7"/>
                      </a:lnTo>
                      <a:lnTo>
                        <a:pt x="58" y="4"/>
                      </a:lnTo>
                      <a:lnTo>
                        <a:pt x="50" y="1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34" y="1"/>
                      </a:lnTo>
                      <a:lnTo>
                        <a:pt x="26" y="4"/>
                      </a:lnTo>
                      <a:lnTo>
                        <a:pt x="19" y="7"/>
                      </a:lnTo>
                      <a:lnTo>
                        <a:pt x="12" y="12"/>
                      </a:lnTo>
                      <a:lnTo>
                        <a:pt x="7" y="19"/>
                      </a:lnTo>
                      <a:lnTo>
                        <a:pt x="4" y="26"/>
                      </a:lnTo>
                      <a:lnTo>
                        <a:pt x="1" y="34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1" y="50"/>
                      </a:lnTo>
                      <a:lnTo>
                        <a:pt x="4" y="58"/>
                      </a:lnTo>
                      <a:lnTo>
                        <a:pt x="7" y="66"/>
                      </a:lnTo>
                      <a:lnTo>
                        <a:pt x="12" y="72"/>
                      </a:lnTo>
                      <a:lnTo>
                        <a:pt x="19" y="77"/>
                      </a:lnTo>
                      <a:lnTo>
                        <a:pt x="26" y="80"/>
                      </a:lnTo>
                      <a:lnTo>
                        <a:pt x="34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50" y="83"/>
                      </a:lnTo>
                      <a:lnTo>
                        <a:pt x="58" y="80"/>
                      </a:lnTo>
                      <a:lnTo>
                        <a:pt x="66" y="77"/>
                      </a:lnTo>
                      <a:lnTo>
                        <a:pt x="72" y="72"/>
                      </a:lnTo>
                      <a:lnTo>
                        <a:pt x="77" y="66"/>
                      </a:lnTo>
                      <a:lnTo>
                        <a:pt x="80" y="58"/>
                      </a:lnTo>
                      <a:lnTo>
                        <a:pt x="83" y="50"/>
                      </a:lnTo>
                      <a:lnTo>
                        <a:pt x="84" y="42"/>
                      </a:lnTo>
                      <a:lnTo>
                        <a:pt x="84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4" name="Freeform 46">
                  <a:extLst>
                    <a:ext uri="{FF2B5EF4-FFF2-40B4-BE49-F238E27FC236}">
                      <a16:creationId xmlns:a16="http://schemas.microsoft.com/office/drawing/2014/main" id="{716DAE09-92EF-4EE8-80F6-39ABCC6A67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6" y="442"/>
                  <a:ext cx="84" cy="84"/>
                </a:xfrm>
                <a:custGeom>
                  <a:avLst/>
                  <a:gdLst>
                    <a:gd name="T0" fmla="*/ 84 w 84"/>
                    <a:gd name="T1" fmla="*/ 42 h 84"/>
                    <a:gd name="T2" fmla="*/ 84 w 84"/>
                    <a:gd name="T3" fmla="*/ 42 h 84"/>
                    <a:gd name="T4" fmla="*/ 83 w 84"/>
                    <a:gd name="T5" fmla="*/ 35 h 84"/>
                    <a:gd name="T6" fmla="*/ 80 w 84"/>
                    <a:gd name="T7" fmla="*/ 27 h 84"/>
                    <a:gd name="T8" fmla="*/ 78 w 84"/>
                    <a:gd name="T9" fmla="*/ 19 h 84"/>
                    <a:gd name="T10" fmla="*/ 72 w 84"/>
                    <a:gd name="T11" fmla="*/ 12 h 84"/>
                    <a:gd name="T12" fmla="*/ 66 w 84"/>
                    <a:gd name="T13" fmla="*/ 7 h 84"/>
                    <a:gd name="T14" fmla="*/ 58 w 84"/>
                    <a:gd name="T15" fmla="*/ 4 h 84"/>
                    <a:gd name="T16" fmla="*/ 50 w 84"/>
                    <a:gd name="T17" fmla="*/ 2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34 w 84"/>
                    <a:gd name="T23" fmla="*/ 2 h 84"/>
                    <a:gd name="T24" fmla="*/ 27 w 84"/>
                    <a:gd name="T25" fmla="*/ 4 h 84"/>
                    <a:gd name="T26" fmla="*/ 19 w 84"/>
                    <a:gd name="T27" fmla="*/ 7 h 84"/>
                    <a:gd name="T28" fmla="*/ 12 w 84"/>
                    <a:gd name="T29" fmla="*/ 12 h 84"/>
                    <a:gd name="T30" fmla="*/ 7 w 84"/>
                    <a:gd name="T31" fmla="*/ 19 h 84"/>
                    <a:gd name="T32" fmla="*/ 4 w 84"/>
                    <a:gd name="T33" fmla="*/ 27 h 84"/>
                    <a:gd name="T34" fmla="*/ 2 w 84"/>
                    <a:gd name="T35" fmla="*/ 35 h 84"/>
                    <a:gd name="T36" fmla="*/ 0 w 84"/>
                    <a:gd name="T37" fmla="*/ 42 h 84"/>
                    <a:gd name="T38" fmla="*/ 0 w 84"/>
                    <a:gd name="T39" fmla="*/ 42 h 84"/>
                    <a:gd name="T40" fmla="*/ 2 w 84"/>
                    <a:gd name="T41" fmla="*/ 50 h 84"/>
                    <a:gd name="T42" fmla="*/ 4 w 84"/>
                    <a:gd name="T43" fmla="*/ 58 h 84"/>
                    <a:gd name="T44" fmla="*/ 7 w 84"/>
                    <a:gd name="T45" fmla="*/ 66 h 84"/>
                    <a:gd name="T46" fmla="*/ 12 w 84"/>
                    <a:gd name="T47" fmla="*/ 72 h 84"/>
                    <a:gd name="T48" fmla="*/ 19 w 84"/>
                    <a:gd name="T49" fmla="*/ 78 h 84"/>
                    <a:gd name="T50" fmla="*/ 27 w 84"/>
                    <a:gd name="T51" fmla="*/ 80 h 84"/>
                    <a:gd name="T52" fmla="*/ 34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50 w 84"/>
                    <a:gd name="T59" fmla="*/ 83 h 84"/>
                    <a:gd name="T60" fmla="*/ 58 w 84"/>
                    <a:gd name="T61" fmla="*/ 80 h 84"/>
                    <a:gd name="T62" fmla="*/ 66 w 84"/>
                    <a:gd name="T63" fmla="*/ 78 h 84"/>
                    <a:gd name="T64" fmla="*/ 72 w 84"/>
                    <a:gd name="T65" fmla="*/ 72 h 84"/>
                    <a:gd name="T66" fmla="*/ 78 w 84"/>
                    <a:gd name="T67" fmla="*/ 66 h 84"/>
                    <a:gd name="T68" fmla="*/ 80 w 84"/>
                    <a:gd name="T69" fmla="*/ 58 h 84"/>
                    <a:gd name="T70" fmla="*/ 83 w 84"/>
                    <a:gd name="T71" fmla="*/ 50 h 84"/>
                    <a:gd name="T72" fmla="*/ 84 w 84"/>
                    <a:gd name="T73" fmla="*/ 42 h 84"/>
                    <a:gd name="T74" fmla="*/ 84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84" y="42"/>
                      </a:moveTo>
                      <a:lnTo>
                        <a:pt x="84" y="42"/>
                      </a:lnTo>
                      <a:lnTo>
                        <a:pt x="83" y="35"/>
                      </a:lnTo>
                      <a:lnTo>
                        <a:pt x="80" y="27"/>
                      </a:lnTo>
                      <a:lnTo>
                        <a:pt x="78" y="19"/>
                      </a:lnTo>
                      <a:lnTo>
                        <a:pt x="72" y="12"/>
                      </a:lnTo>
                      <a:lnTo>
                        <a:pt x="66" y="7"/>
                      </a:lnTo>
                      <a:lnTo>
                        <a:pt x="58" y="4"/>
                      </a:lnTo>
                      <a:lnTo>
                        <a:pt x="50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34" y="2"/>
                      </a:lnTo>
                      <a:lnTo>
                        <a:pt x="27" y="4"/>
                      </a:lnTo>
                      <a:lnTo>
                        <a:pt x="19" y="7"/>
                      </a:lnTo>
                      <a:lnTo>
                        <a:pt x="12" y="12"/>
                      </a:lnTo>
                      <a:lnTo>
                        <a:pt x="7" y="19"/>
                      </a:lnTo>
                      <a:lnTo>
                        <a:pt x="4" y="27"/>
                      </a:lnTo>
                      <a:lnTo>
                        <a:pt x="2" y="35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2" y="50"/>
                      </a:lnTo>
                      <a:lnTo>
                        <a:pt x="4" y="58"/>
                      </a:lnTo>
                      <a:lnTo>
                        <a:pt x="7" y="66"/>
                      </a:lnTo>
                      <a:lnTo>
                        <a:pt x="12" y="72"/>
                      </a:lnTo>
                      <a:lnTo>
                        <a:pt x="19" y="78"/>
                      </a:lnTo>
                      <a:lnTo>
                        <a:pt x="27" y="80"/>
                      </a:lnTo>
                      <a:lnTo>
                        <a:pt x="34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50" y="83"/>
                      </a:lnTo>
                      <a:lnTo>
                        <a:pt x="58" y="80"/>
                      </a:lnTo>
                      <a:lnTo>
                        <a:pt x="66" y="78"/>
                      </a:lnTo>
                      <a:lnTo>
                        <a:pt x="72" y="72"/>
                      </a:lnTo>
                      <a:lnTo>
                        <a:pt x="78" y="66"/>
                      </a:lnTo>
                      <a:lnTo>
                        <a:pt x="80" y="58"/>
                      </a:lnTo>
                      <a:lnTo>
                        <a:pt x="83" y="50"/>
                      </a:lnTo>
                      <a:lnTo>
                        <a:pt x="84" y="42"/>
                      </a:lnTo>
                      <a:lnTo>
                        <a:pt x="84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5" name="Freeform 47">
                  <a:extLst>
                    <a:ext uri="{FF2B5EF4-FFF2-40B4-BE49-F238E27FC236}">
                      <a16:creationId xmlns:a16="http://schemas.microsoft.com/office/drawing/2014/main" id="{8486E823-6F00-49FF-8605-8BA510F203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7" y="531"/>
                  <a:ext cx="84" cy="84"/>
                </a:xfrm>
                <a:custGeom>
                  <a:avLst/>
                  <a:gdLst>
                    <a:gd name="T0" fmla="*/ 84 w 84"/>
                    <a:gd name="T1" fmla="*/ 42 h 84"/>
                    <a:gd name="T2" fmla="*/ 84 w 84"/>
                    <a:gd name="T3" fmla="*/ 42 h 84"/>
                    <a:gd name="T4" fmla="*/ 82 w 84"/>
                    <a:gd name="T5" fmla="*/ 35 h 84"/>
                    <a:gd name="T6" fmla="*/ 80 w 84"/>
                    <a:gd name="T7" fmla="*/ 27 h 84"/>
                    <a:gd name="T8" fmla="*/ 77 w 84"/>
                    <a:gd name="T9" fmla="*/ 19 h 84"/>
                    <a:gd name="T10" fmla="*/ 72 w 84"/>
                    <a:gd name="T11" fmla="*/ 12 h 84"/>
                    <a:gd name="T12" fmla="*/ 65 w 84"/>
                    <a:gd name="T13" fmla="*/ 7 h 84"/>
                    <a:gd name="T14" fmla="*/ 57 w 84"/>
                    <a:gd name="T15" fmla="*/ 4 h 84"/>
                    <a:gd name="T16" fmla="*/ 50 w 84"/>
                    <a:gd name="T17" fmla="*/ 2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34 w 84"/>
                    <a:gd name="T23" fmla="*/ 2 h 84"/>
                    <a:gd name="T24" fmla="*/ 26 w 84"/>
                    <a:gd name="T25" fmla="*/ 4 h 84"/>
                    <a:gd name="T26" fmla="*/ 18 w 84"/>
                    <a:gd name="T27" fmla="*/ 7 h 84"/>
                    <a:gd name="T28" fmla="*/ 12 w 84"/>
                    <a:gd name="T29" fmla="*/ 12 h 84"/>
                    <a:gd name="T30" fmla="*/ 6 w 84"/>
                    <a:gd name="T31" fmla="*/ 19 h 84"/>
                    <a:gd name="T32" fmla="*/ 4 w 84"/>
                    <a:gd name="T33" fmla="*/ 27 h 84"/>
                    <a:gd name="T34" fmla="*/ 1 w 84"/>
                    <a:gd name="T35" fmla="*/ 35 h 84"/>
                    <a:gd name="T36" fmla="*/ 0 w 84"/>
                    <a:gd name="T37" fmla="*/ 42 h 84"/>
                    <a:gd name="T38" fmla="*/ 0 w 84"/>
                    <a:gd name="T39" fmla="*/ 42 h 84"/>
                    <a:gd name="T40" fmla="*/ 1 w 84"/>
                    <a:gd name="T41" fmla="*/ 50 h 84"/>
                    <a:gd name="T42" fmla="*/ 4 w 84"/>
                    <a:gd name="T43" fmla="*/ 58 h 84"/>
                    <a:gd name="T44" fmla="*/ 6 w 84"/>
                    <a:gd name="T45" fmla="*/ 66 h 84"/>
                    <a:gd name="T46" fmla="*/ 12 w 84"/>
                    <a:gd name="T47" fmla="*/ 72 h 84"/>
                    <a:gd name="T48" fmla="*/ 18 w 84"/>
                    <a:gd name="T49" fmla="*/ 78 h 84"/>
                    <a:gd name="T50" fmla="*/ 26 w 84"/>
                    <a:gd name="T51" fmla="*/ 80 h 84"/>
                    <a:gd name="T52" fmla="*/ 34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50 w 84"/>
                    <a:gd name="T59" fmla="*/ 83 h 84"/>
                    <a:gd name="T60" fmla="*/ 57 w 84"/>
                    <a:gd name="T61" fmla="*/ 80 h 84"/>
                    <a:gd name="T62" fmla="*/ 65 w 84"/>
                    <a:gd name="T63" fmla="*/ 78 h 84"/>
                    <a:gd name="T64" fmla="*/ 72 w 84"/>
                    <a:gd name="T65" fmla="*/ 72 h 84"/>
                    <a:gd name="T66" fmla="*/ 77 w 84"/>
                    <a:gd name="T67" fmla="*/ 66 h 84"/>
                    <a:gd name="T68" fmla="*/ 80 w 84"/>
                    <a:gd name="T69" fmla="*/ 58 h 84"/>
                    <a:gd name="T70" fmla="*/ 82 w 84"/>
                    <a:gd name="T71" fmla="*/ 50 h 84"/>
                    <a:gd name="T72" fmla="*/ 84 w 84"/>
                    <a:gd name="T73" fmla="*/ 42 h 84"/>
                    <a:gd name="T74" fmla="*/ 84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84" y="42"/>
                      </a:moveTo>
                      <a:lnTo>
                        <a:pt x="84" y="42"/>
                      </a:lnTo>
                      <a:lnTo>
                        <a:pt x="82" y="35"/>
                      </a:lnTo>
                      <a:lnTo>
                        <a:pt x="80" y="27"/>
                      </a:lnTo>
                      <a:lnTo>
                        <a:pt x="77" y="19"/>
                      </a:lnTo>
                      <a:lnTo>
                        <a:pt x="72" y="12"/>
                      </a:lnTo>
                      <a:lnTo>
                        <a:pt x="65" y="7"/>
                      </a:lnTo>
                      <a:lnTo>
                        <a:pt x="57" y="4"/>
                      </a:lnTo>
                      <a:lnTo>
                        <a:pt x="50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34" y="2"/>
                      </a:lnTo>
                      <a:lnTo>
                        <a:pt x="26" y="4"/>
                      </a:lnTo>
                      <a:lnTo>
                        <a:pt x="18" y="7"/>
                      </a:lnTo>
                      <a:lnTo>
                        <a:pt x="12" y="12"/>
                      </a:lnTo>
                      <a:lnTo>
                        <a:pt x="6" y="19"/>
                      </a:lnTo>
                      <a:lnTo>
                        <a:pt x="4" y="27"/>
                      </a:lnTo>
                      <a:lnTo>
                        <a:pt x="1" y="35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1" y="50"/>
                      </a:lnTo>
                      <a:lnTo>
                        <a:pt x="4" y="58"/>
                      </a:lnTo>
                      <a:lnTo>
                        <a:pt x="6" y="66"/>
                      </a:lnTo>
                      <a:lnTo>
                        <a:pt x="12" y="72"/>
                      </a:lnTo>
                      <a:lnTo>
                        <a:pt x="18" y="78"/>
                      </a:lnTo>
                      <a:lnTo>
                        <a:pt x="26" y="80"/>
                      </a:lnTo>
                      <a:lnTo>
                        <a:pt x="34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50" y="83"/>
                      </a:lnTo>
                      <a:lnTo>
                        <a:pt x="57" y="80"/>
                      </a:lnTo>
                      <a:lnTo>
                        <a:pt x="65" y="78"/>
                      </a:lnTo>
                      <a:lnTo>
                        <a:pt x="72" y="72"/>
                      </a:lnTo>
                      <a:lnTo>
                        <a:pt x="77" y="66"/>
                      </a:lnTo>
                      <a:lnTo>
                        <a:pt x="80" y="58"/>
                      </a:lnTo>
                      <a:lnTo>
                        <a:pt x="82" y="50"/>
                      </a:lnTo>
                      <a:lnTo>
                        <a:pt x="84" y="42"/>
                      </a:lnTo>
                      <a:lnTo>
                        <a:pt x="84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6" name="Freeform 48">
                  <a:extLst>
                    <a:ext uri="{FF2B5EF4-FFF2-40B4-BE49-F238E27FC236}">
                      <a16:creationId xmlns:a16="http://schemas.microsoft.com/office/drawing/2014/main" id="{DD34246B-073E-4EE2-938A-BBFF65ABF8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5" y="594"/>
                  <a:ext cx="84" cy="84"/>
                </a:xfrm>
                <a:custGeom>
                  <a:avLst/>
                  <a:gdLst>
                    <a:gd name="T0" fmla="*/ 84 w 84"/>
                    <a:gd name="T1" fmla="*/ 42 h 84"/>
                    <a:gd name="T2" fmla="*/ 84 w 84"/>
                    <a:gd name="T3" fmla="*/ 42 h 84"/>
                    <a:gd name="T4" fmla="*/ 82 w 84"/>
                    <a:gd name="T5" fmla="*/ 34 h 84"/>
                    <a:gd name="T6" fmla="*/ 80 w 84"/>
                    <a:gd name="T7" fmla="*/ 27 h 84"/>
                    <a:gd name="T8" fmla="*/ 77 w 84"/>
                    <a:gd name="T9" fmla="*/ 19 h 84"/>
                    <a:gd name="T10" fmla="*/ 72 w 84"/>
                    <a:gd name="T11" fmla="*/ 12 h 84"/>
                    <a:gd name="T12" fmla="*/ 65 w 84"/>
                    <a:gd name="T13" fmla="*/ 7 h 84"/>
                    <a:gd name="T14" fmla="*/ 58 w 84"/>
                    <a:gd name="T15" fmla="*/ 4 h 84"/>
                    <a:gd name="T16" fmla="*/ 50 w 84"/>
                    <a:gd name="T17" fmla="*/ 2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34 w 84"/>
                    <a:gd name="T23" fmla="*/ 2 h 84"/>
                    <a:gd name="T24" fmla="*/ 26 w 84"/>
                    <a:gd name="T25" fmla="*/ 4 h 84"/>
                    <a:gd name="T26" fmla="*/ 18 w 84"/>
                    <a:gd name="T27" fmla="*/ 7 h 84"/>
                    <a:gd name="T28" fmla="*/ 12 w 84"/>
                    <a:gd name="T29" fmla="*/ 12 h 84"/>
                    <a:gd name="T30" fmla="*/ 7 w 84"/>
                    <a:gd name="T31" fmla="*/ 19 h 84"/>
                    <a:gd name="T32" fmla="*/ 4 w 84"/>
                    <a:gd name="T33" fmla="*/ 27 h 84"/>
                    <a:gd name="T34" fmla="*/ 1 w 84"/>
                    <a:gd name="T35" fmla="*/ 34 h 84"/>
                    <a:gd name="T36" fmla="*/ 0 w 84"/>
                    <a:gd name="T37" fmla="*/ 42 h 84"/>
                    <a:gd name="T38" fmla="*/ 0 w 84"/>
                    <a:gd name="T39" fmla="*/ 42 h 84"/>
                    <a:gd name="T40" fmla="*/ 1 w 84"/>
                    <a:gd name="T41" fmla="*/ 50 h 84"/>
                    <a:gd name="T42" fmla="*/ 4 w 84"/>
                    <a:gd name="T43" fmla="*/ 58 h 84"/>
                    <a:gd name="T44" fmla="*/ 7 w 84"/>
                    <a:gd name="T45" fmla="*/ 66 h 84"/>
                    <a:gd name="T46" fmla="*/ 12 w 84"/>
                    <a:gd name="T47" fmla="*/ 72 h 84"/>
                    <a:gd name="T48" fmla="*/ 18 w 84"/>
                    <a:gd name="T49" fmla="*/ 78 h 84"/>
                    <a:gd name="T50" fmla="*/ 26 w 84"/>
                    <a:gd name="T51" fmla="*/ 80 h 84"/>
                    <a:gd name="T52" fmla="*/ 34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50 w 84"/>
                    <a:gd name="T59" fmla="*/ 83 h 84"/>
                    <a:gd name="T60" fmla="*/ 58 w 84"/>
                    <a:gd name="T61" fmla="*/ 80 h 84"/>
                    <a:gd name="T62" fmla="*/ 65 w 84"/>
                    <a:gd name="T63" fmla="*/ 78 h 84"/>
                    <a:gd name="T64" fmla="*/ 72 w 84"/>
                    <a:gd name="T65" fmla="*/ 72 h 84"/>
                    <a:gd name="T66" fmla="*/ 77 w 84"/>
                    <a:gd name="T67" fmla="*/ 66 h 84"/>
                    <a:gd name="T68" fmla="*/ 80 w 84"/>
                    <a:gd name="T69" fmla="*/ 58 h 84"/>
                    <a:gd name="T70" fmla="*/ 82 w 84"/>
                    <a:gd name="T71" fmla="*/ 50 h 84"/>
                    <a:gd name="T72" fmla="*/ 84 w 84"/>
                    <a:gd name="T73" fmla="*/ 42 h 84"/>
                    <a:gd name="T74" fmla="*/ 84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84" y="42"/>
                      </a:moveTo>
                      <a:lnTo>
                        <a:pt x="84" y="42"/>
                      </a:lnTo>
                      <a:lnTo>
                        <a:pt x="82" y="34"/>
                      </a:lnTo>
                      <a:lnTo>
                        <a:pt x="80" y="27"/>
                      </a:lnTo>
                      <a:lnTo>
                        <a:pt x="77" y="19"/>
                      </a:lnTo>
                      <a:lnTo>
                        <a:pt x="72" y="12"/>
                      </a:lnTo>
                      <a:lnTo>
                        <a:pt x="65" y="7"/>
                      </a:lnTo>
                      <a:lnTo>
                        <a:pt x="58" y="4"/>
                      </a:lnTo>
                      <a:lnTo>
                        <a:pt x="50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34" y="2"/>
                      </a:lnTo>
                      <a:lnTo>
                        <a:pt x="26" y="4"/>
                      </a:lnTo>
                      <a:lnTo>
                        <a:pt x="18" y="7"/>
                      </a:lnTo>
                      <a:lnTo>
                        <a:pt x="12" y="12"/>
                      </a:lnTo>
                      <a:lnTo>
                        <a:pt x="7" y="19"/>
                      </a:lnTo>
                      <a:lnTo>
                        <a:pt x="4" y="27"/>
                      </a:lnTo>
                      <a:lnTo>
                        <a:pt x="1" y="34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1" y="50"/>
                      </a:lnTo>
                      <a:lnTo>
                        <a:pt x="4" y="58"/>
                      </a:lnTo>
                      <a:lnTo>
                        <a:pt x="7" y="66"/>
                      </a:lnTo>
                      <a:lnTo>
                        <a:pt x="12" y="72"/>
                      </a:lnTo>
                      <a:lnTo>
                        <a:pt x="18" y="78"/>
                      </a:lnTo>
                      <a:lnTo>
                        <a:pt x="26" y="80"/>
                      </a:lnTo>
                      <a:lnTo>
                        <a:pt x="34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50" y="83"/>
                      </a:lnTo>
                      <a:lnTo>
                        <a:pt x="58" y="80"/>
                      </a:lnTo>
                      <a:lnTo>
                        <a:pt x="65" y="78"/>
                      </a:lnTo>
                      <a:lnTo>
                        <a:pt x="72" y="72"/>
                      </a:lnTo>
                      <a:lnTo>
                        <a:pt x="77" y="66"/>
                      </a:lnTo>
                      <a:lnTo>
                        <a:pt x="80" y="58"/>
                      </a:lnTo>
                      <a:lnTo>
                        <a:pt x="82" y="50"/>
                      </a:lnTo>
                      <a:lnTo>
                        <a:pt x="84" y="42"/>
                      </a:lnTo>
                      <a:lnTo>
                        <a:pt x="84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7" name="Freeform 49">
                  <a:extLst>
                    <a:ext uri="{FF2B5EF4-FFF2-40B4-BE49-F238E27FC236}">
                      <a16:creationId xmlns:a16="http://schemas.microsoft.com/office/drawing/2014/main" id="{904744E1-13A1-471B-A939-CC3BC94DFC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4" y="668"/>
                  <a:ext cx="84" cy="83"/>
                </a:xfrm>
                <a:custGeom>
                  <a:avLst/>
                  <a:gdLst>
                    <a:gd name="T0" fmla="*/ 84 w 84"/>
                    <a:gd name="T1" fmla="*/ 42 h 83"/>
                    <a:gd name="T2" fmla="*/ 84 w 84"/>
                    <a:gd name="T3" fmla="*/ 42 h 83"/>
                    <a:gd name="T4" fmla="*/ 83 w 84"/>
                    <a:gd name="T5" fmla="*/ 34 h 83"/>
                    <a:gd name="T6" fmla="*/ 80 w 84"/>
                    <a:gd name="T7" fmla="*/ 26 h 83"/>
                    <a:gd name="T8" fmla="*/ 77 w 84"/>
                    <a:gd name="T9" fmla="*/ 18 h 83"/>
                    <a:gd name="T10" fmla="*/ 72 w 84"/>
                    <a:gd name="T11" fmla="*/ 11 h 83"/>
                    <a:gd name="T12" fmla="*/ 66 w 84"/>
                    <a:gd name="T13" fmla="*/ 6 h 83"/>
                    <a:gd name="T14" fmla="*/ 58 w 84"/>
                    <a:gd name="T15" fmla="*/ 4 h 83"/>
                    <a:gd name="T16" fmla="*/ 50 w 84"/>
                    <a:gd name="T17" fmla="*/ 1 h 83"/>
                    <a:gd name="T18" fmla="*/ 42 w 84"/>
                    <a:gd name="T19" fmla="*/ 0 h 83"/>
                    <a:gd name="T20" fmla="*/ 42 w 84"/>
                    <a:gd name="T21" fmla="*/ 0 h 83"/>
                    <a:gd name="T22" fmla="*/ 34 w 84"/>
                    <a:gd name="T23" fmla="*/ 1 h 83"/>
                    <a:gd name="T24" fmla="*/ 26 w 84"/>
                    <a:gd name="T25" fmla="*/ 4 h 83"/>
                    <a:gd name="T26" fmla="*/ 18 w 84"/>
                    <a:gd name="T27" fmla="*/ 6 h 83"/>
                    <a:gd name="T28" fmla="*/ 12 w 84"/>
                    <a:gd name="T29" fmla="*/ 11 h 83"/>
                    <a:gd name="T30" fmla="*/ 7 w 84"/>
                    <a:gd name="T31" fmla="*/ 18 h 83"/>
                    <a:gd name="T32" fmla="*/ 4 w 84"/>
                    <a:gd name="T33" fmla="*/ 26 h 83"/>
                    <a:gd name="T34" fmla="*/ 1 w 84"/>
                    <a:gd name="T35" fmla="*/ 34 h 83"/>
                    <a:gd name="T36" fmla="*/ 0 w 84"/>
                    <a:gd name="T37" fmla="*/ 42 h 83"/>
                    <a:gd name="T38" fmla="*/ 0 w 84"/>
                    <a:gd name="T39" fmla="*/ 42 h 83"/>
                    <a:gd name="T40" fmla="*/ 1 w 84"/>
                    <a:gd name="T41" fmla="*/ 49 h 83"/>
                    <a:gd name="T42" fmla="*/ 4 w 84"/>
                    <a:gd name="T43" fmla="*/ 57 h 83"/>
                    <a:gd name="T44" fmla="*/ 7 w 84"/>
                    <a:gd name="T45" fmla="*/ 65 h 83"/>
                    <a:gd name="T46" fmla="*/ 12 w 84"/>
                    <a:gd name="T47" fmla="*/ 72 h 83"/>
                    <a:gd name="T48" fmla="*/ 18 w 84"/>
                    <a:gd name="T49" fmla="*/ 77 h 83"/>
                    <a:gd name="T50" fmla="*/ 26 w 84"/>
                    <a:gd name="T51" fmla="*/ 79 h 83"/>
                    <a:gd name="T52" fmla="*/ 34 w 84"/>
                    <a:gd name="T53" fmla="*/ 82 h 83"/>
                    <a:gd name="T54" fmla="*/ 42 w 84"/>
                    <a:gd name="T55" fmla="*/ 83 h 83"/>
                    <a:gd name="T56" fmla="*/ 42 w 84"/>
                    <a:gd name="T57" fmla="*/ 83 h 83"/>
                    <a:gd name="T58" fmla="*/ 50 w 84"/>
                    <a:gd name="T59" fmla="*/ 82 h 83"/>
                    <a:gd name="T60" fmla="*/ 58 w 84"/>
                    <a:gd name="T61" fmla="*/ 79 h 83"/>
                    <a:gd name="T62" fmla="*/ 66 w 84"/>
                    <a:gd name="T63" fmla="*/ 77 h 83"/>
                    <a:gd name="T64" fmla="*/ 72 w 84"/>
                    <a:gd name="T65" fmla="*/ 72 h 83"/>
                    <a:gd name="T66" fmla="*/ 77 w 84"/>
                    <a:gd name="T67" fmla="*/ 65 h 83"/>
                    <a:gd name="T68" fmla="*/ 80 w 84"/>
                    <a:gd name="T69" fmla="*/ 57 h 83"/>
                    <a:gd name="T70" fmla="*/ 83 w 84"/>
                    <a:gd name="T71" fmla="*/ 49 h 83"/>
                    <a:gd name="T72" fmla="*/ 84 w 84"/>
                    <a:gd name="T73" fmla="*/ 42 h 83"/>
                    <a:gd name="T74" fmla="*/ 84 w 84"/>
                    <a:gd name="T75" fmla="*/ 42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3">
                      <a:moveTo>
                        <a:pt x="84" y="42"/>
                      </a:moveTo>
                      <a:lnTo>
                        <a:pt x="84" y="42"/>
                      </a:lnTo>
                      <a:lnTo>
                        <a:pt x="83" y="34"/>
                      </a:lnTo>
                      <a:lnTo>
                        <a:pt x="80" y="26"/>
                      </a:lnTo>
                      <a:lnTo>
                        <a:pt x="77" y="18"/>
                      </a:lnTo>
                      <a:lnTo>
                        <a:pt x="72" y="11"/>
                      </a:lnTo>
                      <a:lnTo>
                        <a:pt x="66" y="6"/>
                      </a:lnTo>
                      <a:lnTo>
                        <a:pt x="58" y="4"/>
                      </a:lnTo>
                      <a:lnTo>
                        <a:pt x="50" y="1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34" y="1"/>
                      </a:lnTo>
                      <a:lnTo>
                        <a:pt x="26" y="4"/>
                      </a:lnTo>
                      <a:lnTo>
                        <a:pt x="18" y="6"/>
                      </a:lnTo>
                      <a:lnTo>
                        <a:pt x="12" y="11"/>
                      </a:lnTo>
                      <a:lnTo>
                        <a:pt x="7" y="18"/>
                      </a:lnTo>
                      <a:lnTo>
                        <a:pt x="4" y="26"/>
                      </a:lnTo>
                      <a:lnTo>
                        <a:pt x="1" y="34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1" y="49"/>
                      </a:lnTo>
                      <a:lnTo>
                        <a:pt x="4" y="57"/>
                      </a:lnTo>
                      <a:lnTo>
                        <a:pt x="7" y="65"/>
                      </a:lnTo>
                      <a:lnTo>
                        <a:pt x="12" y="72"/>
                      </a:lnTo>
                      <a:lnTo>
                        <a:pt x="18" y="77"/>
                      </a:lnTo>
                      <a:lnTo>
                        <a:pt x="26" y="79"/>
                      </a:lnTo>
                      <a:lnTo>
                        <a:pt x="34" y="82"/>
                      </a:lnTo>
                      <a:lnTo>
                        <a:pt x="42" y="83"/>
                      </a:lnTo>
                      <a:lnTo>
                        <a:pt x="42" y="83"/>
                      </a:lnTo>
                      <a:lnTo>
                        <a:pt x="50" y="82"/>
                      </a:lnTo>
                      <a:lnTo>
                        <a:pt x="58" y="79"/>
                      </a:lnTo>
                      <a:lnTo>
                        <a:pt x="66" y="77"/>
                      </a:lnTo>
                      <a:lnTo>
                        <a:pt x="72" y="72"/>
                      </a:lnTo>
                      <a:lnTo>
                        <a:pt x="77" y="65"/>
                      </a:lnTo>
                      <a:lnTo>
                        <a:pt x="80" y="57"/>
                      </a:lnTo>
                      <a:lnTo>
                        <a:pt x="83" y="49"/>
                      </a:lnTo>
                      <a:lnTo>
                        <a:pt x="84" y="42"/>
                      </a:lnTo>
                      <a:lnTo>
                        <a:pt x="84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8" name="Freeform 50">
                  <a:extLst>
                    <a:ext uri="{FF2B5EF4-FFF2-40B4-BE49-F238E27FC236}">
                      <a16:creationId xmlns:a16="http://schemas.microsoft.com/office/drawing/2014/main" id="{9C630CEE-BCAD-4C5D-9422-562ED8752C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78" y="725"/>
                  <a:ext cx="84" cy="84"/>
                </a:xfrm>
                <a:custGeom>
                  <a:avLst/>
                  <a:gdLst>
                    <a:gd name="T0" fmla="*/ 84 w 84"/>
                    <a:gd name="T1" fmla="*/ 42 h 84"/>
                    <a:gd name="T2" fmla="*/ 84 w 84"/>
                    <a:gd name="T3" fmla="*/ 42 h 84"/>
                    <a:gd name="T4" fmla="*/ 82 w 84"/>
                    <a:gd name="T5" fmla="*/ 34 h 84"/>
                    <a:gd name="T6" fmla="*/ 80 w 84"/>
                    <a:gd name="T7" fmla="*/ 26 h 84"/>
                    <a:gd name="T8" fmla="*/ 77 w 84"/>
                    <a:gd name="T9" fmla="*/ 19 h 84"/>
                    <a:gd name="T10" fmla="*/ 72 w 84"/>
                    <a:gd name="T11" fmla="*/ 12 h 84"/>
                    <a:gd name="T12" fmla="*/ 65 w 84"/>
                    <a:gd name="T13" fmla="*/ 7 h 84"/>
                    <a:gd name="T14" fmla="*/ 57 w 84"/>
                    <a:gd name="T15" fmla="*/ 4 h 84"/>
                    <a:gd name="T16" fmla="*/ 50 w 84"/>
                    <a:gd name="T17" fmla="*/ 2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34 w 84"/>
                    <a:gd name="T23" fmla="*/ 2 h 84"/>
                    <a:gd name="T24" fmla="*/ 26 w 84"/>
                    <a:gd name="T25" fmla="*/ 4 h 84"/>
                    <a:gd name="T26" fmla="*/ 18 w 84"/>
                    <a:gd name="T27" fmla="*/ 7 h 84"/>
                    <a:gd name="T28" fmla="*/ 12 w 84"/>
                    <a:gd name="T29" fmla="*/ 12 h 84"/>
                    <a:gd name="T30" fmla="*/ 6 w 84"/>
                    <a:gd name="T31" fmla="*/ 19 h 84"/>
                    <a:gd name="T32" fmla="*/ 4 w 84"/>
                    <a:gd name="T33" fmla="*/ 26 h 84"/>
                    <a:gd name="T34" fmla="*/ 1 w 84"/>
                    <a:gd name="T35" fmla="*/ 34 h 84"/>
                    <a:gd name="T36" fmla="*/ 0 w 84"/>
                    <a:gd name="T37" fmla="*/ 42 h 84"/>
                    <a:gd name="T38" fmla="*/ 0 w 84"/>
                    <a:gd name="T39" fmla="*/ 42 h 84"/>
                    <a:gd name="T40" fmla="*/ 1 w 84"/>
                    <a:gd name="T41" fmla="*/ 50 h 84"/>
                    <a:gd name="T42" fmla="*/ 4 w 84"/>
                    <a:gd name="T43" fmla="*/ 58 h 84"/>
                    <a:gd name="T44" fmla="*/ 6 w 84"/>
                    <a:gd name="T45" fmla="*/ 66 h 84"/>
                    <a:gd name="T46" fmla="*/ 12 w 84"/>
                    <a:gd name="T47" fmla="*/ 72 h 84"/>
                    <a:gd name="T48" fmla="*/ 18 w 84"/>
                    <a:gd name="T49" fmla="*/ 77 h 84"/>
                    <a:gd name="T50" fmla="*/ 26 w 84"/>
                    <a:gd name="T51" fmla="*/ 80 h 84"/>
                    <a:gd name="T52" fmla="*/ 34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50 w 84"/>
                    <a:gd name="T59" fmla="*/ 83 h 84"/>
                    <a:gd name="T60" fmla="*/ 57 w 84"/>
                    <a:gd name="T61" fmla="*/ 80 h 84"/>
                    <a:gd name="T62" fmla="*/ 65 w 84"/>
                    <a:gd name="T63" fmla="*/ 77 h 84"/>
                    <a:gd name="T64" fmla="*/ 72 w 84"/>
                    <a:gd name="T65" fmla="*/ 72 h 84"/>
                    <a:gd name="T66" fmla="*/ 77 w 84"/>
                    <a:gd name="T67" fmla="*/ 66 h 84"/>
                    <a:gd name="T68" fmla="*/ 80 w 84"/>
                    <a:gd name="T69" fmla="*/ 58 h 84"/>
                    <a:gd name="T70" fmla="*/ 82 w 84"/>
                    <a:gd name="T71" fmla="*/ 50 h 84"/>
                    <a:gd name="T72" fmla="*/ 84 w 84"/>
                    <a:gd name="T73" fmla="*/ 42 h 84"/>
                    <a:gd name="T74" fmla="*/ 84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84" y="42"/>
                      </a:moveTo>
                      <a:lnTo>
                        <a:pt x="84" y="42"/>
                      </a:lnTo>
                      <a:lnTo>
                        <a:pt x="82" y="34"/>
                      </a:lnTo>
                      <a:lnTo>
                        <a:pt x="80" y="26"/>
                      </a:lnTo>
                      <a:lnTo>
                        <a:pt x="77" y="19"/>
                      </a:lnTo>
                      <a:lnTo>
                        <a:pt x="72" y="12"/>
                      </a:lnTo>
                      <a:lnTo>
                        <a:pt x="65" y="7"/>
                      </a:lnTo>
                      <a:lnTo>
                        <a:pt x="57" y="4"/>
                      </a:lnTo>
                      <a:lnTo>
                        <a:pt x="50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34" y="2"/>
                      </a:lnTo>
                      <a:lnTo>
                        <a:pt x="26" y="4"/>
                      </a:lnTo>
                      <a:lnTo>
                        <a:pt x="18" y="7"/>
                      </a:lnTo>
                      <a:lnTo>
                        <a:pt x="12" y="12"/>
                      </a:lnTo>
                      <a:lnTo>
                        <a:pt x="6" y="19"/>
                      </a:lnTo>
                      <a:lnTo>
                        <a:pt x="4" y="26"/>
                      </a:lnTo>
                      <a:lnTo>
                        <a:pt x="1" y="34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1" y="50"/>
                      </a:lnTo>
                      <a:lnTo>
                        <a:pt x="4" y="58"/>
                      </a:lnTo>
                      <a:lnTo>
                        <a:pt x="6" y="66"/>
                      </a:lnTo>
                      <a:lnTo>
                        <a:pt x="12" y="72"/>
                      </a:lnTo>
                      <a:lnTo>
                        <a:pt x="18" y="77"/>
                      </a:lnTo>
                      <a:lnTo>
                        <a:pt x="26" y="80"/>
                      </a:lnTo>
                      <a:lnTo>
                        <a:pt x="34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50" y="83"/>
                      </a:lnTo>
                      <a:lnTo>
                        <a:pt x="57" y="80"/>
                      </a:lnTo>
                      <a:lnTo>
                        <a:pt x="65" y="77"/>
                      </a:lnTo>
                      <a:lnTo>
                        <a:pt x="72" y="72"/>
                      </a:lnTo>
                      <a:lnTo>
                        <a:pt x="77" y="66"/>
                      </a:lnTo>
                      <a:lnTo>
                        <a:pt x="80" y="58"/>
                      </a:lnTo>
                      <a:lnTo>
                        <a:pt x="82" y="50"/>
                      </a:lnTo>
                      <a:lnTo>
                        <a:pt x="84" y="42"/>
                      </a:lnTo>
                      <a:lnTo>
                        <a:pt x="84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9" name="Freeform 51">
                  <a:extLst>
                    <a:ext uri="{FF2B5EF4-FFF2-40B4-BE49-F238E27FC236}">
                      <a16:creationId xmlns:a16="http://schemas.microsoft.com/office/drawing/2014/main" id="{CF33C328-6253-46B9-8E30-2062AC91B2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4" y="374"/>
                  <a:ext cx="83" cy="84"/>
                </a:xfrm>
                <a:custGeom>
                  <a:avLst/>
                  <a:gdLst>
                    <a:gd name="T0" fmla="*/ 83 w 83"/>
                    <a:gd name="T1" fmla="*/ 42 h 84"/>
                    <a:gd name="T2" fmla="*/ 83 w 83"/>
                    <a:gd name="T3" fmla="*/ 42 h 84"/>
                    <a:gd name="T4" fmla="*/ 82 w 83"/>
                    <a:gd name="T5" fmla="*/ 34 h 84"/>
                    <a:gd name="T6" fmla="*/ 79 w 83"/>
                    <a:gd name="T7" fmla="*/ 27 h 84"/>
                    <a:gd name="T8" fmla="*/ 77 w 83"/>
                    <a:gd name="T9" fmla="*/ 19 h 84"/>
                    <a:gd name="T10" fmla="*/ 72 w 83"/>
                    <a:gd name="T11" fmla="*/ 12 h 84"/>
                    <a:gd name="T12" fmla="*/ 65 w 83"/>
                    <a:gd name="T13" fmla="*/ 7 h 84"/>
                    <a:gd name="T14" fmla="*/ 57 w 83"/>
                    <a:gd name="T15" fmla="*/ 4 h 84"/>
                    <a:gd name="T16" fmla="*/ 49 w 83"/>
                    <a:gd name="T17" fmla="*/ 2 h 84"/>
                    <a:gd name="T18" fmla="*/ 41 w 83"/>
                    <a:gd name="T19" fmla="*/ 0 h 84"/>
                    <a:gd name="T20" fmla="*/ 41 w 83"/>
                    <a:gd name="T21" fmla="*/ 0 h 84"/>
                    <a:gd name="T22" fmla="*/ 34 w 83"/>
                    <a:gd name="T23" fmla="*/ 2 h 84"/>
                    <a:gd name="T24" fmla="*/ 26 w 83"/>
                    <a:gd name="T25" fmla="*/ 4 h 84"/>
                    <a:gd name="T26" fmla="*/ 18 w 83"/>
                    <a:gd name="T27" fmla="*/ 7 h 84"/>
                    <a:gd name="T28" fmla="*/ 11 w 83"/>
                    <a:gd name="T29" fmla="*/ 12 h 84"/>
                    <a:gd name="T30" fmla="*/ 6 w 83"/>
                    <a:gd name="T31" fmla="*/ 19 h 84"/>
                    <a:gd name="T32" fmla="*/ 4 w 83"/>
                    <a:gd name="T33" fmla="*/ 27 h 84"/>
                    <a:gd name="T34" fmla="*/ 1 w 83"/>
                    <a:gd name="T35" fmla="*/ 34 h 84"/>
                    <a:gd name="T36" fmla="*/ 0 w 83"/>
                    <a:gd name="T37" fmla="*/ 42 h 84"/>
                    <a:gd name="T38" fmla="*/ 0 w 83"/>
                    <a:gd name="T39" fmla="*/ 42 h 84"/>
                    <a:gd name="T40" fmla="*/ 1 w 83"/>
                    <a:gd name="T41" fmla="*/ 50 h 84"/>
                    <a:gd name="T42" fmla="*/ 4 w 83"/>
                    <a:gd name="T43" fmla="*/ 58 h 84"/>
                    <a:gd name="T44" fmla="*/ 6 w 83"/>
                    <a:gd name="T45" fmla="*/ 66 h 84"/>
                    <a:gd name="T46" fmla="*/ 11 w 83"/>
                    <a:gd name="T47" fmla="*/ 72 h 84"/>
                    <a:gd name="T48" fmla="*/ 18 w 83"/>
                    <a:gd name="T49" fmla="*/ 78 h 84"/>
                    <a:gd name="T50" fmla="*/ 26 w 83"/>
                    <a:gd name="T51" fmla="*/ 80 h 84"/>
                    <a:gd name="T52" fmla="*/ 34 w 83"/>
                    <a:gd name="T53" fmla="*/ 83 h 84"/>
                    <a:gd name="T54" fmla="*/ 41 w 83"/>
                    <a:gd name="T55" fmla="*/ 84 h 84"/>
                    <a:gd name="T56" fmla="*/ 41 w 83"/>
                    <a:gd name="T57" fmla="*/ 84 h 84"/>
                    <a:gd name="T58" fmla="*/ 49 w 83"/>
                    <a:gd name="T59" fmla="*/ 83 h 84"/>
                    <a:gd name="T60" fmla="*/ 57 w 83"/>
                    <a:gd name="T61" fmla="*/ 80 h 84"/>
                    <a:gd name="T62" fmla="*/ 65 w 83"/>
                    <a:gd name="T63" fmla="*/ 78 h 84"/>
                    <a:gd name="T64" fmla="*/ 72 w 83"/>
                    <a:gd name="T65" fmla="*/ 72 h 84"/>
                    <a:gd name="T66" fmla="*/ 77 w 83"/>
                    <a:gd name="T67" fmla="*/ 66 h 84"/>
                    <a:gd name="T68" fmla="*/ 79 w 83"/>
                    <a:gd name="T69" fmla="*/ 58 h 84"/>
                    <a:gd name="T70" fmla="*/ 82 w 83"/>
                    <a:gd name="T71" fmla="*/ 50 h 84"/>
                    <a:gd name="T72" fmla="*/ 83 w 83"/>
                    <a:gd name="T73" fmla="*/ 42 h 84"/>
                    <a:gd name="T74" fmla="*/ 83 w 83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3" h="84">
                      <a:moveTo>
                        <a:pt x="83" y="42"/>
                      </a:moveTo>
                      <a:lnTo>
                        <a:pt x="83" y="42"/>
                      </a:lnTo>
                      <a:lnTo>
                        <a:pt x="82" y="34"/>
                      </a:lnTo>
                      <a:lnTo>
                        <a:pt x="79" y="27"/>
                      </a:lnTo>
                      <a:lnTo>
                        <a:pt x="77" y="19"/>
                      </a:lnTo>
                      <a:lnTo>
                        <a:pt x="72" y="12"/>
                      </a:lnTo>
                      <a:lnTo>
                        <a:pt x="65" y="7"/>
                      </a:lnTo>
                      <a:lnTo>
                        <a:pt x="57" y="4"/>
                      </a:lnTo>
                      <a:lnTo>
                        <a:pt x="49" y="2"/>
                      </a:lnTo>
                      <a:lnTo>
                        <a:pt x="41" y="0"/>
                      </a:lnTo>
                      <a:lnTo>
                        <a:pt x="41" y="0"/>
                      </a:lnTo>
                      <a:lnTo>
                        <a:pt x="34" y="2"/>
                      </a:lnTo>
                      <a:lnTo>
                        <a:pt x="26" y="4"/>
                      </a:lnTo>
                      <a:lnTo>
                        <a:pt x="18" y="7"/>
                      </a:lnTo>
                      <a:lnTo>
                        <a:pt x="11" y="12"/>
                      </a:lnTo>
                      <a:lnTo>
                        <a:pt x="6" y="19"/>
                      </a:lnTo>
                      <a:lnTo>
                        <a:pt x="4" y="27"/>
                      </a:lnTo>
                      <a:lnTo>
                        <a:pt x="1" y="34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1" y="50"/>
                      </a:lnTo>
                      <a:lnTo>
                        <a:pt x="4" y="58"/>
                      </a:lnTo>
                      <a:lnTo>
                        <a:pt x="6" y="66"/>
                      </a:lnTo>
                      <a:lnTo>
                        <a:pt x="11" y="72"/>
                      </a:lnTo>
                      <a:lnTo>
                        <a:pt x="18" y="78"/>
                      </a:lnTo>
                      <a:lnTo>
                        <a:pt x="26" y="80"/>
                      </a:lnTo>
                      <a:lnTo>
                        <a:pt x="34" y="83"/>
                      </a:lnTo>
                      <a:lnTo>
                        <a:pt x="41" y="84"/>
                      </a:lnTo>
                      <a:lnTo>
                        <a:pt x="41" y="84"/>
                      </a:lnTo>
                      <a:lnTo>
                        <a:pt x="49" y="83"/>
                      </a:lnTo>
                      <a:lnTo>
                        <a:pt x="57" y="80"/>
                      </a:lnTo>
                      <a:lnTo>
                        <a:pt x="65" y="78"/>
                      </a:lnTo>
                      <a:lnTo>
                        <a:pt x="72" y="72"/>
                      </a:lnTo>
                      <a:lnTo>
                        <a:pt x="77" y="66"/>
                      </a:lnTo>
                      <a:lnTo>
                        <a:pt x="79" y="58"/>
                      </a:lnTo>
                      <a:lnTo>
                        <a:pt x="82" y="50"/>
                      </a:lnTo>
                      <a:lnTo>
                        <a:pt x="83" y="42"/>
                      </a:lnTo>
                      <a:lnTo>
                        <a:pt x="83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0" name="Freeform 52">
                  <a:extLst>
                    <a:ext uri="{FF2B5EF4-FFF2-40B4-BE49-F238E27FC236}">
                      <a16:creationId xmlns:a16="http://schemas.microsoft.com/office/drawing/2014/main" id="{6FA1E7C9-2BC3-42E4-BC6E-0B27637401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51" y="390"/>
                  <a:ext cx="84" cy="84"/>
                </a:xfrm>
                <a:custGeom>
                  <a:avLst/>
                  <a:gdLst>
                    <a:gd name="T0" fmla="*/ 84 w 84"/>
                    <a:gd name="T1" fmla="*/ 42 h 84"/>
                    <a:gd name="T2" fmla="*/ 84 w 84"/>
                    <a:gd name="T3" fmla="*/ 42 h 84"/>
                    <a:gd name="T4" fmla="*/ 83 w 84"/>
                    <a:gd name="T5" fmla="*/ 34 h 84"/>
                    <a:gd name="T6" fmla="*/ 80 w 84"/>
                    <a:gd name="T7" fmla="*/ 26 h 84"/>
                    <a:gd name="T8" fmla="*/ 77 w 84"/>
                    <a:gd name="T9" fmla="*/ 18 h 84"/>
                    <a:gd name="T10" fmla="*/ 72 w 84"/>
                    <a:gd name="T11" fmla="*/ 12 h 84"/>
                    <a:gd name="T12" fmla="*/ 66 w 84"/>
                    <a:gd name="T13" fmla="*/ 7 h 84"/>
                    <a:gd name="T14" fmla="*/ 58 w 84"/>
                    <a:gd name="T15" fmla="*/ 4 h 84"/>
                    <a:gd name="T16" fmla="*/ 50 w 84"/>
                    <a:gd name="T17" fmla="*/ 1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34 w 84"/>
                    <a:gd name="T23" fmla="*/ 1 h 84"/>
                    <a:gd name="T24" fmla="*/ 26 w 84"/>
                    <a:gd name="T25" fmla="*/ 4 h 84"/>
                    <a:gd name="T26" fmla="*/ 19 w 84"/>
                    <a:gd name="T27" fmla="*/ 7 h 84"/>
                    <a:gd name="T28" fmla="*/ 12 w 84"/>
                    <a:gd name="T29" fmla="*/ 12 h 84"/>
                    <a:gd name="T30" fmla="*/ 7 w 84"/>
                    <a:gd name="T31" fmla="*/ 18 h 84"/>
                    <a:gd name="T32" fmla="*/ 4 w 84"/>
                    <a:gd name="T33" fmla="*/ 26 h 84"/>
                    <a:gd name="T34" fmla="*/ 1 w 84"/>
                    <a:gd name="T35" fmla="*/ 34 h 84"/>
                    <a:gd name="T36" fmla="*/ 0 w 84"/>
                    <a:gd name="T37" fmla="*/ 42 h 84"/>
                    <a:gd name="T38" fmla="*/ 0 w 84"/>
                    <a:gd name="T39" fmla="*/ 42 h 84"/>
                    <a:gd name="T40" fmla="*/ 1 w 84"/>
                    <a:gd name="T41" fmla="*/ 50 h 84"/>
                    <a:gd name="T42" fmla="*/ 4 w 84"/>
                    <a:gd name="T43" fmla="*/ 58 h 84"/>
                    <a:gd name="T44" fmla="*/ 7 w 84"/>
                    <a:gd name="T45" fmla="*/ 66 h 84"/>
                    <a:gd name="T46" fmla="*/ 12 w 84"/>
                    <a:gd name="T47" fmla="*/ 72 h 84"/>
                    <a:gd name="T48" fmla="*/ 19 w 84"/>
                    <a:gd name="T49" fmla="*/ 77 h 84"/>
                    <a:gd name="T50" fmla="*/ 26 w 84"/>
                    <a:gd name="T51" fmla="*/ 80 h 84"/>
                    <a:gd name="T52" fmla="*/ 34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50 w 84"/>
                    <a:gd name="T59" fmla="*/ 83 h 84"/>
                    <a:gd name="T60" fmla="*/ 58 w 84"/>
                    <a:gd name="T61" fmla="*/ 80 h 84"/>
                    <a:gd name="T62" fmla="*/ 66 w 84"/>
                    <a:gd name="T63" fmla="*/ 77 h 84"/>
                    <a:gd name="T64" fmla="*/ 72 w 84"/>
                    <a:gd name="T65" fmla="*/ 72 h 84"/>
                    <a:gd name="T66" fmla="*/ 77 w 84"/>
                    <a:gd name="T67" fmla="*/ 66 h 84"/>
                    <a:gd name="T68" fmla="*/ 80 w 84"/>
                    <a:gd name="T69" fmla="*/ 58 h 84"/>
                    <a:gd name="T70" fmla="*/ 83 w 84"/>
                    <a:gd name="T71" fmla="*/ 50 h 84"/>
                    <a:gd name="T72" fmla="*/ 84 w 84"/>
                    <a:gd name="T73" fmla="*/ 42 h 84"/>
                    <a:gd name="T74" fmla="*/ 84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84" y="42"/>
                      </a:moveTo>
                      <a:lnTo>
                        <a:pt x="84" y="42"/>
                      </a:lnTo>
                      <a:lnTo>
                        <a:pt x="83" y="34"/>
                      </a:lnTo>
                      <a:lnTo>
                        <a:pt x="80" y="26"/>
                      </a:lnTo>
                      <a:lnTo>
                        <a:pt x="77" y="18"/>
                      </a:lnTo>
                      <a:lnTo>
                        <a:pt x="72" y="12"/>
                      </a:lnTo>
                      <a:lnTo>
                        <a:pt x="66" y="7"/>
                      </a:lnTo>
                      <a:lnTo>
                        <a:pt x="58" y="4"/>
                      </a:lnTo>
                      <a:lnTo>
                        <a:pt x="50" y="1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34" y="1"/>
                      </a:lnTo>
                      <a:lnTo>
                        <a:pt x="26" y="4"/>
                      </a:lnTo>
                      <a:lnTo>
                        <a:pt x="19" y="7"/>
                      </a:lnTo>
                      <a:lnTo>
                        <a:pt x="12" y="12"/>
                      </a:lnTo>
                      <a:lnTo>
                        <a:pt x="7" y="18"/>
                      </a:lnTo>
                      <a:lnTo>
                        <a:pt x="4" y="26"/>
                      </a:lnTo>
                      <a:lnTo>
                        <a:pt x="1" y="34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1" y="50"/>
                      </a:lnTo>
                      <a:lnTo>
                        <a:pt x="4" y="58"/>
                      </a:lnTo>
                      <a:lnTo>
                        <a:pt x="7" y="66"/>
                      </a:lnTo>
                      <a:lnTo>
                        <a:pt x="12" y="72"/>
                      </a:lnTo>
                      <a:lnTo>
                        <a:pt x="19" y="77"/>
                      </a:lnTo>
                      <a:lnTo>
                        <a:pt x="26" y="80"/>
                      </a:lnTo>
                      <a:lnTo>
                        <a:pt x="34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50" y="83"/>
                      </a:lnTo>
                      <a:lnTo>
                        <a:pt x="58" y="80"/>
                      </a:lnTo>
                      <a:lnTo>
                        <a:pt x="66" y="77"/>
                      </a:lnTo>
                      <a:lnTo>
                        <a:pt x="72" y="72"/>
                      </a:lnTo>
                      <a:lnTo>
                        <a:pt x="77" y="66"/>
                      </a:lnTo>
                      <a:lnTo>
                        <a:pt x="80" y="58"/>
                      </a:lnTo>
                      <a:lnTo>
                        <a:pt x="83" y="50"/>
                      </a:lnTo>
                      <a:lnTo>
                        <a:pt x="84" y="42"/>
                      </a:lnTo>
                      <a:lnTo>
                        <a:pt x="84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1" name="Freeform 53">
                  <a:extLst>
                    <a:ext uri="{FF2B5EF4-FFF2-40B4-BE49-F238E27FC236}">
                      <a16:creationId xmlns:a16="http://schemas.microsoft.com/office/drawing/2014/main" id="{2234BB0F-5DB9-492D-B3B3-05B7A40A00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0" y="353"/>
                  <a:ext cx="84" cy="84"/>
                </a:xfrm>
                <a:custGeom>
                  <a:avLst/>
                  <a:gdLst>
                    <a:gd name="T0" fmla="*/ 84 w 84"/>
                    <a:gd name="T1" fmla="*/ 42 h 84"/>
                    <a:gd name="T2" fmla="*/ 84 w 84"/>
                    <a:gd name="T3" fmla="*/ 42 h 84"/>
                    <a:gd name="T4" fmla="*/ 83 w 84"/>
                    <a:gd name="T5" fmla="*/ 34 h 84"/>
                    <a:gd name="T6" fmla="*/ 80 w 84"/>
                    <a:gd name="T7" fmla="*/ 27 h 84"/>
                    <a:gd name="T8" fmla="*/ 78 w 84"/>
                    <a:gd name="T9" fmla="*/ 19 h 84"/>
                    <a:gd name="T10" fmla="*/ 72 w 84"/>
                    <a:gd name="T11" fmla="*/ 12 h 84"/>
                    <a:gd name="T12" fmla="*/ 66 w 84"/>
                    <a:gd name="T13" fmla="*/ 7 h 84"/>
                    <a:gd name="T14" fmla="*/ 58 w 84"/>
                    <a:gd name="T15" fmla="*/ 4 h 84"/>
                    <a:gd name="T16" fmla="*/ 50 w 84"/>
                    <a:gd name="T17" fmla="*/ 2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34 w 84"/>
                    <a:gd name="T23" fmla="*/ 2 h 84"/>
                    <a:gd name="T24" fmla="*/ 27 w 84"/>
                    <a:gd name="T25" fmla="*/ 4 h 84"/>
                    <a:gd name="T26" fmla="*/ 19 w 84"/>
                    <a:gd name="T27" fmla="*/ 7 h 84"/>
                    <a:gd name="T28" fmla="*/ 12 w 84"/>
                    <a:gd name="T29" fmla="*/ 12 h 84"/>
                    <a:gd name="T30" fmla="*/ 7 w 84"/>
                    <a:gd name="T31" fmla="*/ 19 h 84"/>
                    <a:gd name="T32" fmla="*/ 4 w 84"/>
                    <a:gd name="T33" fmla="*/ 27 h 84"/>
                    <a:gd name="T34" fmla="*/ 2 w 84"/>
                    <a:gd name="T35" fmla="*/ 34 h 84"/>
                    <a:gd name="T36" fmla="*/ 0 w 84"/>
                    <a:gd name="T37" fmla="*/ 42 h 84"/>
                    <a:gd name="T38" fmla="*/ 0 w 84"/>
                    <a:gd name="T39" fmla="*/ 42 h 84"/>
                    <a:gd name="T40" fmla="*/ 2 w 84"/>
                    <a:gd name="T41" fmla="*/ 50 h 84"/>
                    <a:gd name="T42" fmla="*/ 4 w 84"/>
                    <a:gd name="T43" fmla="*/ 58 h 84"/>
                    <a:gd name="T44" fmla="*/ 7 w 84"/>
                    <a:gd name="T45" fmla="*/ 66 h 84"/>
                    <a:gd name="T46" fmla="*/ 12 w 84"/>
                    <a:gd name="T47" fmla="*/ 72 h 84"/>
                    <a:gd name="T48" fmla="*/ 19 w 84"/>
                    <a:gd name="T49" fmla="*/ 78 h 84"/>
                    <a:gd name="T50" fmla="*/ 27 w 84"/>
                    <a:gd name="T51" fmla="*/ 80 h 84"/>
                    <a:gd name="T52" fmla="*/ 34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50 w 84"/>
                    <a:gd name="T59" fmla="*/ 83 h 84"/>
                    <a:gd name="T60" fmla="*/ 58 w 84"/>
                    <a:gd name="T61" fmla="*/ 80 h 84"/>
                    <a:gd name="T62" fmla="*/ 66 w 84"/>
                    <a:gd name="T63" fmla="*/ 78 h 84"/>
                    <a:gd name="T64" fmla="*/ 72 w 84"/>
                    <a:gd name="T65" fmla="*/ 72 h 84"/>
                    <a:gd name="T66" fmla="*/ 78 w 84"/>
                    <a:gd name="T67" fmla="*/ 66 h 84"/>
                    <a:gd name="T68" fmla="*/ 80 w 84"/>
                    <a:gd name="T69" fmla="*/ 58 h 84"/>
                    <a:gd name="T70" fmla="*/ 83 w 84"/>
                    <a:gd name="T71" fmla="*/ 50 h 84"/>
                    <a:gd name="T72" fmla="*/ 84 w 84"/>
                    <a:gd name="T73" fmla="*/ 42 h 84"/>
                    <a:gd name="T74" fmla="*/ 84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84" y="42"/>
                      </a:moveTo>
                      <a:lnTo>
                        <a:pt x="84" y="42"/>
                      </a:lnTo>
                      <a:lnTo>
                        <a:pt x="83" y="34"/>
                      </a:lnTo>
                      <a:lnTo>
                        <a:pt x="80" y="27"/>
                      </a:lnTo>
                      <a:lnTo>
                        <a:pt x="78" y="19"/>
                      </a:lnTo>
                      <a:lnTo>
                        <a:pt x="72" y="12"/>
                      </a:lnTo>
                      <a:lnTo>
                        <a:pt x="66" y="7"/>
                      </a:lnTo>
                      <a:lnTo>
                        <a:pt x="58" y="4"/>
                      </a:lnTo>
                      <a:lnTo>
                        <a:pt x="50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34" y="2"/>
                      </a:lnTo>
                      <a:lnTo>
                        <a:pt x="27" y="4"/>
                      </a:lnTo>
                      <a:lnTo>
                        <a:pt x="19" y="7"/>
                      </a:lnTo>
                      <a:lnTo>
                        <a:pt x="12" y="12"/>
                      </a:lnTo>
                      <a:lnTo>
                        <a:pt x="7" y="19"/>
                      </a:lnTo>
                      <a:lnTo>
                        <a:pt x="4" y="27"/>
                      </a:lnTo>
                      <a:lnTo>
                        <a:pt x="2" y="34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2" y="50"/>
                      </a:lnTo>
                      <a:lnTo>
                        <a:pt x="4" y="58"/>
                      </a:lnTo>
                      <a:lnTo>
                        <a:pt x="7" y="66"/>
                      </a:lnTo>
                      <a:lnTo>
                        <a:pt x="12" y="72"/>
                      </a:lnTo>
                      <a:lnTo>
                        <a:pt x="19" y="78"/>
                      </a:lnTo>
                      <a:lnTo>
                        <a:pt x="27" y="80"/>
                      </a:lnTo>
                      <a:lnTo>
                        <a:pt x="34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50" y="83"/>
                      </a:lnTo>
                      <a:lnTo>
                        <a:pt x="58" y="80"/>
                      </a:lnTo>
                      <a:lnTo>
                        <a:pt x="66" y="78"/>
                      </a:lnTo>
                      <a:lnTo>
                        <a:pt x="72" y="72"/>
                      </a:lnTo>
                      <a:lnTo>
                        <a:pt x="78" y="66"/>
                      </a:lnTo>
                      <a:lnTo>
                        <a:pt x="80" y="58"/>
                      </a:lnTo>
                      <a:lnTo>
                        <a:pt x="83" y="50"/>
                      </a:lnTo>
                      <a:lnTo>
                        <a:pt x="84" y="42"/>
                      </a:lnTo>
                      <a:lnTo>
                        <a:pt x="84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2" name="Freeform 54">
                  <a:extLst>
                    <a:ext uri="{FF2B5EF4-FFF2-40B4-BE49-F238E27FC236}">
                      <a16:creationId xmlns:a16="http://schemas.microsoft.com/office/drawing/2014/main" id="{D5CBCD0D-0B5E-431A-BDBB-95338AA789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8" y="327"/>
                  <a:ext cx="84" cy="84"/>
                </a:xfrm>
                <a:custGeom>
                  <a:avLst/>
                  <a:gdLst>
                    <a:gd name="T0" fmla="*/ 84 w 84"/>
                    <a:gd name="T1" fmla="*/ 42 h 84"/>
                    <a:gd name="T2" fmla="*/ 84 w 84"/>
                    <a:gd name="T3" fmla="*/ 42 h 84"/>
                    <a:gd name="T4" fmla="*/ 82 w 84"/>
                    <a:gd name="T5" fmla="*/ 34 h 84"/>
                    <a:gd name="T6" fmla="*/ 80 w 84"/>
                    <a:gd name="T7" fmla="*/ 26 h 84"/>
                    <a:gd name="T8" fmla="*/ 77 w 84"/>
                    <a:gd name="T9" fmla="*/ 19 h 84"/>
                    <a:gd name="T10" fmla="*/ 72 w 84"/>
                    <a:gd name="T11" fmla="*/ 12 h 84"/>
                    <a:gd name="T12" fmla="*/ 65 w 84"/>
                    <a:gd name="T13" fmla="*/ 7 h 84"/>
                    <a:gd name="T14" fmla="*/ 58 w 84"/>
                    <a:gd name="T15" fmla="*/ 4 h 84"/>
                    <a:gd name="T16" fmla="*/ 50 w 84"/>
                    <a:gd name="T17" fmla="*/ 2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34 w 84"/>
                    <a:gd name="T23" fmla="*/ 2 h 84"/>
                    <a:gd name="T24" fmla="*/ 26 w 84"/>
                    <a:gd name="T25" fmla="*/ 4 h 84"/>
                    <a:gd name="T26" fmla="*/ 18 w 84"/>
                    <a:gd name="T27" fmla="*/ 7 h 84"/>
                    <a:gd name="T28" fmla="*/ 12 w 84"/>
                    <a:gd name="T29" fmla="*/ 12 h 84"/>
                    <a:gd name="T30" fmla="*/ 7 w 84"/>
                    <a:gd name="T31" fmla="*/ 19 h 84"/>
                    <a:gd name="T32" fmla="*/ 4 w 84"/>
                    <a:gd name="T33" fmla="*/ 26 h 84"/>
                    <a:gd name="T34" fmla="*/ 1 w 84"/>
                    <a:gd name="T35" fmla="*/ 34 h 84"/>
                    <a:gd name="T36" fmla="*/ 0 w 84"/>
                    <a:gd name="T37" fmla="*/ 42 h 84"/>
                    <a:gd name="T38" fmla="*/ 0 w 84"/>
                    <a:gd name="T39" fmla="*/ 42 h 84"/>
                    <a:gd name="T40" fmla="*/ 1 w 84"/>
                    <a:gd name="T41" fmla="*/ 50 h 84"/>
                    <a:gd name="T42" fmla="*/ 4 w 84"/>
                    <a:gd name="T43" fmla="*/ 58 h 84"/>
                    <a:gd name="T44" fmla="*/ 7 w 84"/>
                    <a:gd name="T45" fmla="*/ 66 h 84"/>
                    <a:gd name="T46" fmla="*/ 12 w 84"/>
                    <a:gd name="T47" fmla="*/ 72 h 84"/>
                    <a:gd name="T48" fmla="*/ 18 w 84"/>
                    <a:gd name="T49" fmla="*/ 78 h 84"/>
                    <a:gd name="T50" fmla="*/ 26 w 84"/>
                    <a:gd name="T51" fmla="*/ 80 h 84"/>
                    <a:gd name="T52" fmla="*/ 34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50 w 84"/>
                    <a:gd name="T59" fmla="*/ 83 h 84"/>
                    <a:gd name="T60" fmla="*/ 58 w 84"/>
                    <a:gd name="T61" fmla="*/ 80 h 84"/>
                    <a:gd name="T62" fmla="*/ 65 w 84"/>
                    <a:gd name="T63" fmla="*/ 78 h 84"/>
                    <a:gd name="T64" fmla="*/ 72 w 84"/>
                    <a:gd name="T65" fmla="*/ 72 h 84"/>
                    <a:gd name="T66" fmla="*/ 77 w 84"/>
                    <a:gd name="T67" fmla="*/ 66 h 84"/>
                    <a:gd name="T68" fmla="*/ 80 w 84"/>
                    <a:gd name="T69" fmla="*/ 58 h 84"/>
                    <a:gd name="T70" fmla="*/ 82 w 84"/>
                    <a:gd name="T71" fmla="*/ 50 h 84"/>
                    <a:gd name="T72" fmla="*/ 84 w 84"/>
                    <a:gd name="T73" fmla="*/ 42 h 84"/>
                    <a:gd name="T74" fmla="*/ 84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84" y="42"/>
                      </a:moveTo>
                      <a:lnTo>
                        <a:pt x="84" y="42"/>
                      </a:lnTo>
                      <a:lnTo>
                        <a:pt x="82" y="34"/>
                      </a:lnTo>
                      <a:lnTo>
                        <a:pt x="80" y="26"/>
                      </a:lnTo>
                      <a:lnTo>
                        <a:pt x="77" y="19"/>
                      </a:lnTo>
                      <a:lnTo>
                        <a:pt x="72" y="12"/>
                      </a:lnTo>
                      <a:lnTo>
                        <a:pt x="65" y="7"/>
                      </a:lnTo>
                      <a:lnTo>
                        <a:pt x="58" y="4"/>
                      </a:lnTo>
                      <a:lnTo>
                        <a:pt x="50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34" y="2"/>
                      </a:lnTo>
                      <a:lnTo>
                        <a:pt x="26" y="4"/>
                      </a:lnTo>
                      <a:lnTo>
                        <a:pt x="18" y="7"/>
                      </a:lnTo>
                      <a:lnTo>
                        <a:pt x="12" y="12"/>
                      </a:lnTo>
                      <a:lnTo>
                        <a:pt x="7" y="19"/>
                      </a:lnTo>
                      <a:lnTo>
                        <a:pt x="4" y="26"/>
                      </a:lnTo>
                      <a:lnTo>
                        <a:pt x="1" y="34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1" y="50"/>
                      </a:lnTo>
                      <a:lnTo>
                        <a:pt x="4" y="58"/>
                      </a:lnTo>
                      <a:lnTo>
                        <a:pt x="7" y="66"/>
                      </a:lnTo>
                      <a:lnTo>
                        <a:pt x="12" y="72"/>
                      </a:lnTo>
                      <a:lnTo>
                        <a:pt x="18" y="78"/>
                      </a:lnTo>
                      <a:lnTo>
                        <a:pt x="26" y="80"/>
                      </a:lnTo>
                      <a:lnTo>
                        <a:pt x="34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50" y="83"/>
                      </a:lnTo>
                      <a:lnTo>
                        <a:pt x="58" y="80"/>
                      </a:lnTo>
                      <a:lnTo>
                        <a:pt x="65" y="78"/>
                      </a:lnTo>
                      <a:lnTo>
                        <a:pt x="72" y="72"/>
                      </a:lnTo>
                      <a:lnTo>
                        <a:pt x="77" y="66"/>
                      </a:lnTo>
                      <a:lnTo>
                        <a:pt x="80" y="58"/>
                      </a:lnTo>
                      <a:lnTo>
                        <a:pt x="82" y="50"/>
                      </a:lnTo>
                      <a:lnTo>
                        <a:pt x="84" y="42"/>
                      </a:lnTo>
                      <a:lnTo>
                        <a:pt x="84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3" name="Freeform 55">
                  <a:extLst>
                    <a:ext uri="{FF2B5EF4-FFF2-40B4-BE49-F238E27FC236}">
                      <a16:creationId xmlns:a16="http://schemas.microsoft.com/office/drawing/2014/main" id="{78F0B371-D995-4489-B745-872AED15A9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5" y="312"/>
                  <a:ext cx="83" cy="83"/>
                </a:xfrm>
                <a:custGeom>
                  <a:avLst/>
                  <a:gdLst>
                    <a:gd name="T0" fmla="*/ 83 w 83"/>
                    <a:gd name="T1" fmla="*/ 41 h 83"/>
                    <a:gd name="T2" fmla="*/ 83 w 83"/>
                    <a:gd name="T3" fmla="*/ 41 h 83"/>
                    <a:gd name="T4" fmla="*/ 82 w 83"/>
                    <a:gd name="T5" fmla="*/ 34 h 83"/>
                    <a:gd name="T6" fmla="*/ 80 w 83"/>
                    <a:gd name="T7" fmla="*/ 26 h 83"/>
                    <a:gd name="T8" fmla="*/ 77 w 83"/>
                    <a:gd name="T9" fmla="*/ 18 h 83"/>
                    <a:gd name="T10" fmla="*/ 72 w 83"/>
                    <a:gd name="T11" fmla="*/ 11 h 83"/>
                    <a:gd name="T12" fmla="*/ 65 w 83"/>
                    <a:gd name="T13" fmla="*/ 6 h 83"/>
                    <a:gd name="T14" fmla="*/ 57 w 83"/>
                    <a:gd name="T15" fmla="*/ 3 h 83"/>
                    <a:gd name="T16" fmla="*/ 49 w 83"/>
                    <a:gd name="T17" fmla="*/ 1 h 83"/>
                    <a:gd name="T18" fmla="*/ 42 w 83"/>
                    <a:gd name="T19" fmla="*/ 0 h 83"/>
                    <a:gd name="T20" fmla="*/ 42 w 83"/>
                    <a:gd name="T21" fmla="*/ 0 h 83"/>
                    <a:gd name="T22" fmla="*/ 34 w 83"/>
                    <a:gd name="T23" fmla="*/ 1 h 83"/>
                    <a:gd name="T24" fmla="*/ 26 w 83"/>
                    <a:gd name="T25" fmla="*/ 3 h 83"/>
                    <a:gd name="T26" fmla="*/ 18 w 83"/>
                    <a:gd name="T27" fmla="*/ 6 h 83"/>
                    <a:gd name="T28" fmla="*/ 12 w 83"/>
                    <a:gd name="T29" fmla="*/ 11 h 83"/>
                    <a:gd name="T30" fmla="*/ 6 w 83"/>
                    <a:gd name="T31" fmla="*/ 18 h 83"/>
                    <a:gd name="T32" fmla="*/ 4 w 83"/>
                    <a:gd name="T33" fmla="*/ 26 h 83"/>
                    <a:gd name="T34" fmla="*/ 1 w 83"/>
                    <a:gd name="T35" fmla="*/ 34 h 83"/>
                    <a:gd name="T36" fmla="*/ 0 w 83"/>
                    <a:gd name="T37" fmla="*/ 41 h 83"/>
                    <a:gd name="T38" fmla="*/ 0 w 83"/>
                    <a:gd name="T39" fmla="*/ 41 h 83"/>
                    <a:gd name="T40" fmla="*/ 1 w 83"/>
                    <a:gd name="T41" fmla="*/ 49 h 83"/>
                    <a:gd name="T42" fmla="*/ 4 w 83"/>
                    <a:gd name="T43" fmla="*/ 57 h 83"/>
                    <a:gd name="T44" fmla="*/ 6 w 83"/>
                    <a:gd name="T45" fmla="*/ 65 h 83"/>
                    <a:gd name="T46" fmla="*/ 12 w 83"/>
                    <a:gd name="T47" fmla="*/ 72 h 83"/>
                    <a:gd name="T48" fmla="*/ 18 w 83"/>
                    <a:gd name="T49" fmla="*/ 77 h 83"/>
                    <a:gd name="T50" fmla="*/ 26 w 83"/>
                    <a:gd name="T51" fmla="*/ 79 h 83"/>
                    <a:gd name="T52" fmla="*/ 34 w 83"/>
                    <a:gd name="T53" fmla="*/ 82 h 83"/>
                    <a:gd name="T54" fmla="*/ 42 w 83"/>
                    <a:gd name="T55" fmla="*/ 83 h 83"/>
                    <a:gd name="T56" fmla="*/ 42 w 83"/>
                    <a:gd name="T57" fmla="*/ 83 h 83"/>
                    <a:gd name="T58" fmla="*/ 49 w 83"/>
                    <a:gd name="T59" fmla="*/ 82 h 83"/>
                    <a:gd name="T60" fmla="*/ 57 w 83"/>
                    <a:gd name="T61" fmla="*/ 79 h 83"/>
                    <a:gd name="T62" fmla="*/ 65 w 83"/>
                    <a:gd name="T63" fmla="*/ 77 h 83"/>
                    <a:gd name="T64" fmla="*/ 72 w 83"/>
                    <a:gd name="T65" fmla="*/ 72 h 83"/>
                    <a:gd name="T66" fmla="*/ 77 w 83"/>
                    <a:gd name="T67" fmla="*/ 65 h 83"/>
                    <a:gd name="T68" fmla="*/ 80 w 83"/>
                    <a:gd name="T69" fmla="*/ 57 h 83"/>
                    <a:gd name="T70" fmla="*/ 82 w 83"/>
                    <a:gd name="T71" fmla="*/ 49 h 83"/>
                    <a:gd name="T72" fmla="*/ 83 w 83"/>
                    <a:gd name="T73" fmla="*/ 41 h 83"/>
                    <a:gd name="T74" fmla="*/ 83 w 83"/>
                    <a:gd name="T75" fmla="*/ 4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3" h="83">
                      <a:moveTo>
                        <a:pt x="83" y="41"/>
                      </a:moveTo>
                      <a:lnTo>
                        <a:pt x="83" y="41"/>
                      </a:lnTo>
                      <a:lnTo>
                        <a:pt x="82" y="34"/>
                      </a:lnTo>
                      <a:lnTo>
                        <a:pt x="80" y="26"/>
                      </a:lnTo>
                      <a:lnTo>
                        <a:pt x="77" y="18"/>
                      </a:lnTo>
                      <a:lnTo>
                        <a:pt x="72" y="11"/>
                      </a:lnTo>
                      <a:lnTo>
                        <a:pt x="65" y="6"/>
                      </a:lnTo>
                      <a:lnTo>
                        <a:pt x="57" y="3"/>
                      </a:lnTo>
                      <a:lnTo>
                        <a:pt x="49" y="1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34" y="1"/>
                      </a:lnTo>
                      <a:lnTo>
                        <a:pt x="26" y="3"/>
                      </a:lnTo>
                      <a:lnTo>
                        <a:pt x="18" y="6"/>
                      </a:lnTo>
                      <a:lnTo>
                        <a:pt x="12" y="11"/>
                      </a:lnTo>
                      <a:lnTo>
                        <a:pt x="6" y="18"/>
                      </a:lnTo>
                      <a:lnTo>
                        <a:pt x="4" y="26"/>
                      </a:lnTo>
                      <a:lnTo>
                        <a:pt x="1" y="34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1" y="49"/>
                      </a:lnTo>
                      <a:lnTo>
                        <a:pt x="4" y="57"/>
                      </a:lnTo>
                      <a:lnTo>
                        <a:pt x="6" y="65"/>
                      </a:lnTo>
                      <a:lnTo>
                        <a:pt x="12" y="72"/>
                      </a:lnTo>
                      <a:lnTo>
                        <a:pt x="18" y="77"/>
                      </a:lnTo>
                      <a:lnTo>
                        <a:pt x="26" y="79"/>
                      </a:lnTo>
                      <a:lnTo>
                        <a:pt x="34" y="82"/>
                      </a:lnTo>
                      <a:lnTo>
                        <a:pt x="42" y="83"/>
                      </a:lnTo>
                      <a:lnTo>
                        <a:pt x="42" y="83"/>
                      </a:lnTo>
                      <a:lnTo>
                        <a:pt x="49" y="82"/>
                      </a:lnTo>
                      <a:lnTo>
                        <a:pt x="57" y="79"/>
                      </a:lnTo>
                      <a:lnTo>
                        <a:pt x="65" y="77"/>
                      </a:lnTo>
                      <a:lnTo>
                        <a:pt x="72" y="72"/>
                      </a:lnTo>
                      <a:lnTo>
                        <a:pt x="77" y="65"/>
                      </a:lnTo>
                      <a:lnTo>
                        <a:pt x="80" y="57"/>
                      </a:lnTo>
                      <a:lnTo>
                        <a:pt x="82" y="49"/>
                      </a:lnTo>
                      <a:lnTo>
                        <a:pt x="83" y="41"/>
                      </a:lnTo>
                      <a:lnTo>
                        <a:pt x="83" y="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4" name="Freeform 56">
                  <a:extLst>
                    <a:ext uri="{FF2B5EF4-FFF2-40B4-BE49-F238E27FC236}">
                      <a16:creationId xmlns:a16="http://schemas.microsoft.com/office/drawing/2014/main" id="{03E08500-2B5B-4F1B-ABF3-CB53283A1B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6" y="312"/>
                  <a:ext cx="84" cy="83"/>
                </a:xfrm>
                <a:custGeom>
                  <a:avLst/>
                  <a:gdLst>
                    <a:gd name="T0" fmla="*/ 84 w 84"/>
                    <a:gd name="T1" fmla="*/ 41 h 83"/>
                    <a:gd name="T2" fmla="*/ 84 w 84"/>
                    <a:gd name="T3" fmla="*/ 41 h 83"/>
                    <a:gd name="T4" fmla="*/ 83 w 84"/>
                    <a:gd name="T5" fmla="*/ 34 h 83"/>
                    <a:gd name="T6" fmla="*/ 80 w 84"/>
                    <a:gd name="T7" fmla="*/ 26 h 83"/>
                    <a:gd name="T8" fmla="*/ 77 w 84"/>
                    <a:gd name="T9" fmla="*/ 18 h 83"/>
                    <a:gd name="T10" fmla="*/ 72 w 84"/>
                    <a:gd name="T11" fmla="*/ 11 h 83"/>
                    <a:gd name="T12" fmla="*/ 66 w 84"/>
                    <a:gd name="T13" fmla="*/ 6 h 83"/>
                    <a:gd name="T14" fmla="*/ 58 w 84"/>
                    <a:gd name="T15" fmla="*/ 3 h 83"/>
                    <a:gd name="T16" fmla="*/ 50 w 84"/>
                    <a:gd name="T17" fmla="*/ 1 h 83"/>
                    <a:gd name="T18" fmla="*/ 42 w 84"/>
                    <a:gd name="T19" fmla="*/ 0 h 83"/>
                    <a:gd name="T20" fmla="*/ 42 w 84"/>
                    <a:gd name="T21" fmla="*/ 0 h 83"/>
                    <a:gd name="T22" fmla="*/ 34 w 84"/>
                    <a:gd name="T23" fmla="*/ 1 h 83"/>
                    <a:gd name="T24" fmla="*/ 26 w 84"/>
                    <a:gd name="T25" fmla="*/ 3 h 83"/>
                    <a:gd name="T26" fmla="*/ 19 w 84"/>
                    <a:gd name="T27" fmla="*/ 6 h 83"/>
                    <a:gd name="T28" fmla="*/ 12 w 84"/>
                    <a:gd name="T29" fmla="*/ 11 h 83"/>
                    <a:gd name="T30" fmla="*/ 7 w 84"/>
                    <a:gd name="T31" fmla="*/ 18 h 83"/>
                    <a:gd name="T32" fmla="*/ 4 w 84"/>
                    <a:gd name="T33" fmla="*/ 26 h 83"/>
                    <a:gd name="T34" fmla="*/ 2 w 84"/>
                    <a:gd name="T35" fmla="*/ 34 h 83"/>
                    <a:gd name="T36" fmla="*/ 0 w 84"/>
                    <a:gd name="T37" fmla="*/ 41 h 83"/>
                    <a:gd name="T38" fmla="*/ 0 w 84"/>
                    <a:gd name="T39" fmla="*/ 41 h 83"/>
                    <a:gd name="T40" fmla="*/ 2 w 84"/>
                    <a:gd name="T41" fmla="*/ 49 h 83"/>
                    <a:gd name="T42" fmla="*/ 4 w 84"/>
                    <a:gd name="T43" fmla="*/ 57 h 83"/>
                    <a:gd name="T44" fmla="*/ 7 w 84"/>
                    <a:gd name="T45" fmla="*/ 65 h 83"/>
                    <a:gd name="T46" fmla="*/ 12 w 84"/>
                    <a:gd name="T47" fmla="*/ 72 h 83"/>
                    <a:gd name="T48" fmla="*/ 19 w 84"/>
                    <a:gd name="T49" fmla="*/ 77 h 83"/>
                    <a:gd name="T50" fmla="*/ 26 w 84"/>
                    <a:gd name="T51" fmla="*/ 79 h 83"/>
                    <a:gd name="T52" fmla="*/ 34 w 84"/>
                    <a:gd name="T53" fmla="*/ 82 h 83"/>
                    <a:gd name="T54" fmla="*/ 42 w 84"/>
                    <a:gd name="T55" fmla="*/ 83 h 83"/>
                    <a:gd name="T56" fmla="*/ 42 w 84"/>
                    <a:gd name="T57" fmla="*/ 83 h 83"/>
                    <a:gd name="T58" fmla="*/ 50 w 84"/>
                    <a:gd name="T59" fmla="*/ 82 h 83"/>
                    <a:gd name="T60" fmla="*/ 58 w 84"/>
                    <a:gd name="T61" fmla="*/ 79 h 83"/>
                    <a:gd name="T62" fmla="*/ 66 w 84"/>
                    <a:gd name="T63" fmla="*/ 77 h 83"/>
                    <a:gd name="T64" fmla="*/ 72 w 84"/>
                    <a:gd name="T65" fmla="*/ 72 h 83"/>
                    <a:gd name="T66" fmla="*/ 77 w 84"/>
                    <a:gd name="T67" fmla="*/ 65 h 83"/>
                    <a:gd name="T68" fmla="*/ 80 w 84"/>
                    <a:gd name="T69" fmla="*/ 57 h 83"/>
                    <a:gd name="T70" fmla="*/ 83 w 84"/>
                    <a:gd name="T71" fmla="*/ 49 h 83"/>
                    <a:gd name="T72" fmla="*/ 84 w 84"/>
                    <a:gd name="T73" fmla="*/ 41 h 83"/>
                    <a:gd name="T74" fmla="*/ 84 w 84"/>
                    <a:gd name="T75" fmla="*/ 4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3">
                      <a:moveTo>
                        <a:pt x="84" y="41"/>
                      </a:moveTo>
                      <a:lnTo>
                        <a:pt x="84" y="41"/>
                      </a:lnTo>
                      <a:lnTo>
                        <a:pt x="83" y="34"/>
                      </a:lnTo>
                      <a:lnTo>
                        <a:pt x="80" y="26"/>
                      </a:lnTo>
                      <a:lnTo>
                        <a:pt x="77" y="18"/>
                      </a:lnTo>
                      <a:lnTo>
                        <a:pt x="72" y="11"/>
                      </a:lnTo>
                      <a:lnTo>
                        <a:pt x="66" y="6"/>
                      </a:lnTo>
                      <a:lnTo>
                        <a:pt x="58" y="3"/>
                      </a:lnTo>
                      <a:lnTo>
                        <a:pt x="50" y="1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34" y="1"/>
                      </a:lnTo>
                      <a:lnTo>
                        <a:pt x="26" y="3"/>
                      </a:lnTo>
                      <a:lnTo>
                        <a:pt x="19" y="6"/>
                      </a:lnTo>
                      <a:lnTo>
                        <a:pt x="12" y="11"/>
                      </a:lnTo>
                      <a:lnTo>
                        <a:pt x="7" y="18"/>
                      </a:lnTo>
                      <a:lnTo>
                        <a:pt x="4" y="26"/>
                      </a:lnTo>
                      <a:lnTo>
                        <a:pt x="2" y="34"/>
                      </a:lnTo>
                      <a:lnTo>
                        <a:pt x="0" y="41"/>
                      </a:lnTo>
                      <a:lnTo>
                        <a:pt x="0" y="41"/>
                      </a:lnTo>
                      <a:lnTo>
                        <a:pt x="2" y="49"/>
                      </a:lnTo>
                      <a:lnTo>
                        <a:pt x="4" y="57"/>
                      </a:lnTo>
                      <a:lnTo>
                        <a:pt x="7" y="65"/>
                      </a:lnTo>
                      <a:lnTo>
                        <a:pt x="12" y="72"/>
                      </a:lnTo>
                      <a:lnTo>
                        <a:pt x="19" y="77"/>
                      </a:lnTo>
                      <a:lnTo>
                        <a:pt x="26" y="79"/>
                      </a:lnTo>
                      <a:lnTo>
                        <a:pt x="34" y="82"/>
                      </a:lnTo>
                      <a:lnTo>
                        <a:pt x="42" y="83"/>
                      </a:lnTo>
                      <a:lnTo>
                        <a:pt x="42" y="83"/>
                      </a:lnTo>
                      <a:lnTo>
                        <a:pt x="50" y="82"/>
                      </a:lnTo>
                      <a:lnTo>
                        <a:pt x="58" y="79"/>
                      </a:lnTo>
                      <a:lnTo>
                        <a:pt x="66" y="77"/>
                      </a:lnTo>
                      <a:lnTo>
                        <a:pt x="72" y="72"/>
                      </a:lnTo>
                      <a:lnTo>
                        <a:pt x="77" y="65"/>
                      </a:lnTo>
                      <a:lnTo>
                        <a:pt x="80" y="57"/>
                      </a:lnTo>
                      <a:lnTo>
                        <a:pt x="83" y="49"/>
                      </a:lnTo>
                      <a:lnTo>
                        <a:pt x="84" y="41"/>
                      </a:lnTo>
                      <a:lnTo>
                        <a:pt x="84" y="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5" name="Freeform 57">
                  <a:extLst>
                    <a:ext uri="{FF2B5EF4-FFF2-40B4-BE49-F238E27FC236}">
                      <a16:creationId xmlns:a16="http://schemas.microsoft.com/office/drawing/2014/main" id="{4559F2BD-6C33-4069-97F2-6622A01546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8" y="306"/>
                  <a:ext cx="83" cy="84"/>
                </a:xfrm>
                <a:custGeom>
                  <a:avLst/>
                  <a:gdLst>
                    <a:gd name="T0" fmla="*/ 83 w 83"/>
                    <a:gd name="T1" fmla="*/ 42 h 84"/>
                    <a:gd name="T2" fmla="*/ 83 w 83"/>
                    <a:gd name="T3" fmla="*/ 42 h 84"/>
                    <a:gd name="T4" fmla="*/ 82 w 83"/>
                    <a:gd name="T5" fmla="*/ 34 h 84"/>
                    <a:gd name="T6" fmla="*/ 80 w 83"/>
                    <a:gd name="T7" fmla="*/ 27 h 84"/>
                    <a:gd name="T8" fmla="*/ 77 w 83"/>
                    <a:gd name="T9" fmla="*/ 19 h 84"/>
                    <a:gd name="T10" fmla="*/ 72 w 83"/>
                    <a:gd name="T11" fmla="*/ 12 h 84"/>
                    <a:gd name="T12" fmla="*/ 65 w 83"/>
                    <a:gd name="T13" fmla="*/ 7 h 84"/>
                    <a:gd name="T14" fmla="*/ 57 w 83"/>
                    <a:gd name="T15" fmla="*/ 4 h 84"/>
                    <a:gd name="T16" fmla="*/ 49 w 83"/>
                    <a:gd name="T17" fmla="*/ 2 h 84"/>
                    <a:gd name="T18" fmla="*/ 42 w 83"/>
                    <a:gd name="T19" fmla="*/ 0 h 84"/>
                    <a:gd name="T20" fmla="*/ 42 w 83"/>
                    <a:gd name="T21" fmla="*/ 0 h 84"/>
                    <a:gd name="T22" fmla="*/ 34 w 83"/>
                    <a:gd name="T23" fmla="*/ 2 h 84"/>
                    <a:gd name="T24" fmla="*/ 26 w 83"/>
                    <a:gd name="T25" fmla="*/ 4 h 84"/>
                    <a:gd name="T26" fmla="*/ 18 w 83"/>
                    <a:gd name="T27" fmla="*/ 7 h 84"/>
                    <a:gd name="T28" fmla="*/ 12 w 83"/>
                    <a:gd name="T29" fmla="*/ 12 h 84"/>
                    <a:gd name="T30" fmla="*/ 6 w 83"/>
                    <a:gd name="T31" fmla="*/ 19 h 84"/>
                    <a:gd name="T32" fmla="*/ 4 w 83"/>
                    <a:gd name="T33" fmla="*/ 27 h 84"/>
                    <a:gd name="T34" fmla="*/ 1 w 83"/>
                    <a:gd name="T35" fmla="*/ 34 h 84"/>
                    <a:gd name="T36" fmla="*/ 0 w 83"/>
                    <a:gd name="T37" fmla="*/ 42 h 84"/>
                    <a:gd name="T38" fmla="*/ 0 w 83"/>
                    <a:gd name="T39" fmla="*/ 42 h 84"/>
                    <a:gd name="T40" fmla="*/ 1 w 83"/>
                    <a:gd name="T41" fmla="*/ 50 h 84"/>
                    <a:gd name="T42" fmla="*/ 4 w 83"/>
                    <a:gd name="T43" fmla="*/ 58 h 84"/>
                    <a:gd name="T44" fmla="*/ 6 w 83"/>
                    <a:gd name="T45" fmla="*/ 66 h 84"/>
                    <a:gd name="T46" fmla="*/ 12 w 83"/>
                    <a:gd name="T47" fmla="*/ 72 h 84"/>
                    <a:gd name="T48" fmla="*/ 18 w 83"/>
                    <a:gd name="T49" fmla="*/ 78 h 84"/>
                    <a:gd name="T50" fmla="*/ 26 w 83"/>
                    <a:gd name="T51" fmla="*/ 80 h 84"/>
                    <a:gd name="T52" fmla="*/ 34 w 83"/>
                    <a:gd name="T53" fmla="*/ 83 h 84"/>
                    <a:gd name="T54" fmla="*/ 42 w 83"/>
                    <a:gd name="T55" fmla="*/ 84 h 84"/>
                    <a:gd name="T56" fmla="*/ 42 w 83"/>
                    <a:gd name="T57" fmla="*/ 84 h 84"/>
                    <a:gd name="T58" fmla="*/ 49 w 83"/>
                    <a:gd name="T59" fmla="*/ 83 h 84"/>
                    <a:gd name="T60" fmla="*/ 57 w 83"/>
                    <a:gd name="T61" fmla="*/ 80 h 84"/>
                    <a:gd name="T62" fmla="*/ 65 w 83"/>
                    <a:gd name="T63" fmla="*/ 78 h 84"/>
                    <a:gd name="T64" fmla="*/ 72 w 83"/>
                    <a:gd name="T65" fmla="*/ 72 h 84"/>
                    <a:gd name="T66" fmla="*/ 77 w 83"/>
                    <a:gd name="T67" fmla="*/ 66 h 84"/>
                    <a:gd name="T68" fmla="*/ 80 w 83"/>
                    <a:gd name="T69" fmla="*/ 58 h 84"/>
                    <a:gd name="T70" fmla="*/ 82 w 83"/>
                    <a:gd name="T71" fmla="*/ 50 h 84"/>
                    <a:gd name="T72" fmla="*/ 83 w 83"/>
                    <a:gd name="T73" fmla="*/ 42 h 84"/>
                    <a:gd name="T74" fmla="*/ 83 w 83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3" h="84">
                      <a:moveTo>
                        <a:pt x="83" y="42"/>
                      </a:moveTo>
                      <a:lnTo>
                        <a:pt x="83" y="42"/>
                      </a:lnTo>
                      <a:lnTo>
                        <a:pt x="82" y="34"/>
                      </a:lnTo>
                      <a:lnTo>
                        <a:pt x="80" y="27"/>
                      </a:lnTo>
                      <a:lnTo>
                        <a:pt x="77" y="19"/>
                      </a:lnTo>
                      <a:lnTo>
                        <a:pt x="72" y="12"/>
                      </a:lnTo>
                      <a:lnTo>
                        <a:pt x="65" y="7"/>
                      </a:lnTo>
                      <a:lnTo>
                        <a:pt x="57" y="4"/>
                      </a:lnTo>
                      <a:lnTo>
                        <a:pt x="49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34" y="2"/>
                      </a:lnTo>
                      <a:lnTo>
                        <a:pt x="26" y="4"/>
                      </a:lnTo>
                      <a:lnTo>
                        <a:pt x="18" y="7"/>
                      </a:lnTo>
                      <a:lnTo>
                        <a:pt x="12" y="12"/>
                      </a:lnTo>
                      <a:lnTo>
                        <a:pt x="6" y="19"/>
                      </a:lnTo>
                      <a:lnTo>
                        <a:pt x="4" y="27"/>
                      </a:lnTo>
                      <a:lnTo>
                        <a:pt x="1" y="34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1" y="50"/>
                      </a:lnTo>
                      <a:lnTo>
                        <a:pt x="4" y="58"/>
                      </a:lnTo>
                      <a:lnTo>
                        <a:pt x="6" y="66"/>
                      </a:lnTo>
                      <a:lnTo>
                        <a:pt x="12" y="72"/>
                      </a:lnTo>
                      <a:lnTo>
                        <a:pt x="18" y="78"/>
                      </a:lnTo>
                      <a:lnTo>
                        <a:pt x="26" y="80"/>
                      </a:lnTo>
                      <a:lnTo>
                        <a:pt x="34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49" y="83"/>
                      </a:lnTo>
                      <a:lnTo>
                        <a:pt x="57" y="80"/>
                      </a:lnTo>
                      <a:lnTo>
                        <a:pt x="65" y="78"/>
                      </a:lnTo>
                      <a:lnTo>
                        <a:pt x="72" y="72"/>
                      </a:lnTo>
                      <a:lnTo>
                        <a:pt x="77" y="66"/>
                      </a:lnTo>
                      <a:lnTo>
                        <a:pt x="80" y="58"/>
                      </a:lnTo>
                      <a:lnTo>
                        <a:pt x="82" y="50"/>
                      </a:lnTo>
                      <a:lnTo>
                        <a:pt x="83" y="42"/>
                      </a:lnTo>
                      <a:lnTo>
                        <a:pt x="83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6" name="Freeform 58">
                  <a:extLst>
                    <a:ext uri="{FF2B5EF4-FFF2-40B4-BE49-F238E27FC236}">
                      <a16:creationId xmlns:a16="http://schemas.microsoft.com/office/drawing/2014/main" id="{4C20C436-68A4-4F2C-8D2D-10996751D7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91" y="333"/>
                  <a:ext cx="84" cy="83"/>
                </a:xfrm>
                <a:custGeom>
                  <a:avLst/>
                  <a:gdLst>
                    <a:gd name="T0" fmla="*/ 0 w 84"/>
                    <a:gd name="T1" fmla="*/ 41 h 83"/>
                    <a:gd name="T2" fmla="*/ 0 w 84"/>
                    <a:gd name="T3" fmla="*/ 41 h 83"/>
                    <a:gd name="T4" fmla="*/ 2 w 84"/>
                    <a:gd name="T5" fmla="*/ 34 h 83"/>
                    <a:gd name="T6" fmla="*/ 4 w 84"/>
                    <a:gd name="T7" fmla="*/ 26 h 83"/>
                    <a:gd name="T8" fmla="*/ 7 w 84"/>
                    <a:gd name="T9" fmla="*/ 18 h 83"/>
                    <a:gd name="T10" fmla="*/ 12 w 84"/>
                    <a:gd name="T11" fmla="*/ 11 h 83"/>
                    <a:gd name="T12" fmla="*/ 19 w 84"/>
                    <a:gd name="T13" fmla="*/ 6 h 83"/>
                    <a:gd name="T14" fmla="*/ 26 w 84"/>
                    <a:gd name="T15" fmla="*/ 3 h 83"/>
                    <a:gd name="T16" fmla="*/ 34 w 84"/>
                    <a:gd name="T17" fmla="*/ 1 h 83"/>
                    <a:gd name="T18" fmla="*/ 42 w 84"/>
                    <a:gd name="T19" fmla="*/ 0 h 83"/>
                    <a:gd name="T20" fmla="*/ 42 w 84"/>
                    <a:gd name="T21" fmla="*/ 0 h 83"/>
                    <a:gd name="T22" fmla="*/ 50 w 84"/>
                    <a:gd name="T23" fmla="*/ 1 h 83"/>
                    <a:gd name="T24" fmla="*/ 58 w 84"/>
                    <a:gd name="T25" fmla="*/ 3 h 83"/>
                    <a:gd name="T26" fmla="*/ 66 w 84"/>
                    <a:gd name="T27" fmla="*/ 6 h 83"/>
                    <a:gd name="T28" fmla="*/ 72 w 84"/>
                    <a:gd name="T29" fmla="*/ 11 h 83"/>
                    <a:gd name="T30" fmla="*/ 77 w 84"/>
                    <a:gd name="T31" fmla="*/ 18 h 83"/>
                    <a:gd name="T32" fmla="*/ 80 w 84"/>
                    <a:gd name="T33" fmla="*/ 26 h 83"/>
                    <a:gd name="T34" fmla="*/ 83 w 84"/>
                    <a:gd name="T35" fmla="*/ 34 h 83"/>
                    <a:gd name="T36" fmla="*/ 84 w 84"/>
                    <a:gd name="T37" fmla="*/ 41 h 83"/>
                    <a:gd name="T38" fmla="*/ 84 w 84"/>
                    <a:gd name="T39" fmla="*/ 41 h 83"/>
                    <a:gd name="T40" fmla="*/ 83 w 84"/>
                    <a:gd name="T41" fmla="*/ 49 h 83"/>
                    <a:gd name="T42" fmla="*/ 80 w 84"/>
                    <a:gd name="T43" fmla="*/ 57 h 83"/>
                    <a:gd name="T44" fmla="*/ 77 w 84"/>
                    <a:gd name="T45" fmla="*/ 65 h 83"/>
                    <a:gd name="T46" fmla="*/ 72 w 84"/>
                    <a:gd name="T47" fmla="*/ 72 h 83"/>
                    <a:gd name="T48" fmla="*/ 66 w 84"/>
                    <a:gd name="T49" fmla="*/ 77 h 83"/>
                    <a:gd name="T50" fmla="*/ 58 w 84"/>
                    <a:gd name="T51" fmla="*/ 79 h 83"/>
                    <a:gd name="T52" fmla="*/ 50 w 84"/>
                    <a:gd name="T53" fmla="*/ 82 h 83"/>
                    <a:gd name="T54" fmla="*/ 42 w 84"/>
                    <a:gd name="T55" fmla="*/ 83 h 83"/>
                    <a:gd name="T56" fmla="*/ 42 w 84"/>
                    <a:gd name="T57" fmla="*/ 83 h 83"/>
                    <a:gd name="T58" fmla="*/ 34 w 84"/>
                    <a:gd name="T59" fmla="*/ 82 h 83"/>
                    <a:gd name="T60" fmla="*/ 26 w 84"/>
                    <a:gd name="T61" fmla="*/ 79 h 83"/>
                    <a:gd name="T62" fmla="*/ 19 w 84"/>
                    <a:gd name="T63" fmla="*/ 77 h 83"/>
                    <a:gd name="T64" fmla="*/ 12 w 84"/>
                    <a:gd name="T65" fmla="*/ 72 h 83"/>
                    <a:gd name="T66" fmla="*/ 7 w 84"/>
                    <a:gd name="T67" fmla="*/ 65 h 83"/>
                    <a:gd name="T68" fmla="*/ 4 w 84"/>
                    <a:gd name="T69" fmla="*/ 57 h 83"/>
                    <a:gd name="T70" fmla="*/ 2 w 84"/>
                    <a:gd name="T71" fmla="*/ 49 h 83"/>
                    <a:gd name="T72" fmla="*/ 0 w 84"/>
                    <a:gd name="T73" fmla="*/ 41 h 83"/>
                    <a:gd name="T74" fmla="*/ 0 w 84"/>
                    <a:gd name="T75" fmla="*/ 4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3">
                      <a:moveTo>
                        <a:pt x="0" y="41"/>
                      </a:moveTo>
                      <a:lnTo>
                        <a:pt x="0" y="41"/>
                      </a:lnTo>
                      <a:lnTo>
                        <a:pt x="2" y="34"/>
                      </a:lnTo>
                      <a:lnTo>
                        <a:pt x="4" y="26"/>
                      </a:lnTo>
                      <a:lnTo>
                        <a:pt x="7" y="18"/>
                      </a:lnTo>
                      <a:lnTo>
                        <a:pt x="12" y="11"/>
                      </a:lnTo>
                      <a:lnTo>
                        <a:pt x="19" y="6"/>
                      </a:lnTo>
                      <a:lnTo>
                        <a:pt x="26" y="3"/>
                      </a:lnTo>
                      <a:lnTo>
                        <a:pt x="34" y="1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1"/>
                      </a:lnTo>
                      <a:lnTo>
                        <a:pt x="58" y="3"/>
                      </a:lnTo>
                      <a:lnTo>
                        <a:pt x="66" y="6"/>
                      </a:lnTo>
                      <a:lnTo>
                        <a:pt x="72" y="11"/>
                      </a:lnTo>
                      <a:lnTo>
                        <a:pt x="77" y="18"/>
                      </a:lnTo>
                      <a:lnTo>
                        <a:pt x="80" y="26"/>
                      </a:lnTo>
                      <a:lnTo>
                        <a:pt x="83" y="34"/>
                      </a:lnTo>
                      <a:lnTo>
                        <a:pt x="84" y="41"/>
                      </a:lnTo>
                      <a:lnTo>
                        <a:pt x="84" y="41"/>
                      </a:lnTo>
                      <a:lnTo>
                        <a:pt x="83" y="49"/>
                      </a:lnTo>
                      <a:lnTo>
                        <a:pt x="80" y="57"/>
                      </a:lnTo>
                      <a:lnTo>
                        <a:pt x="77" y="65"/>
                      </a:lnTo>
                      <a:lnTo>
                        <a:pt x="72" y="72"/>
                      </a:lnTo>
                      <a:lnTo>
                        <a:pt x="66" y="77"/>
                      </a:lnTo>
                      <a:lnTo>
                        <a:pt x="58" y="79"/>
                      </a:lnTo>
                      <a:lnTo>
                        <a:pt x="50" y="82"/>
                      </a:lnTo>
                      <a:lnTo>
                        <a:pt x="42" y="83"/>
                      </a:lnTo>
                      <a:lnTo>
                        <a:pt x="42" y="83"/>
                      </a:lnTo>
                      <a:lnTo>
                        <a:pt x="34" y="82"/>
                      </a:lnTo>
                      <a:lnTo>
                        <a:pt x="26" y="79"/>
                      </a:lnTo>
                      <a:lnTo>
                        <a:pt x="19" y="77"/>
                      </a:lnTo>
                      <a:lnTo>
                        <a:pt x="12" y="72"/>
                      </a:lnTo>
                      <a:lnTo>
                        <a:pt x="7" y="65"/>
                      </a:lnTo>
                      <a:lnTo>
                        <a:pt x="4" y="57"/>
                      </a:lnTo>
                      <a:lnTo>
                        <a:pt x="2" y="49"/>
                      </a:lnTo>
                      <a:lnTo>
                        <a:pt x="0" y="41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7" name="Freeform 59">
                  <a:extLst>
                    <a:ext uri="{FF2B5EF4-FFF2-40B4-BE49-F238E27FC236}">
                      <a16:creationId xmlns:a16="http://schemas.microsoft.com/office/drawing/2014/main" id="{3B6CDCD5-0A1C-43BF-9450-7441DD4E6D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6" y="395"/>
                  <a:ext cx="84" cy="84"/>
                </a:xfrm>
                <a:custGeom>
                  <a:avLst/>
                  <a:gdLst>
                    <a:gd name="T0" fmla="*/ 0 w 84"/>
                    <a:gd name="T1" fmla="*/ 42 h 84"/>
                    <a:gd name="T2" fmla="*/ 0 w 84"/>
                    <a:gd name="T3" fmla="*/ 42 h 84"/>
                    <a:gd name="T4" fmla="*/ 1 w 84"/>
                    <a:gd name="T5" fmla="*/ 34 h 84"/>
                    <a:gd name="T6" fmla="*/ 4 w 84"/>
                    <a:gd name="T7" fmla="*/ 27 h 84"/>
                    <a:gd name="T8" fmla="*/ 7 w 84"/>
                    <a:gd name="T9" fmla="*/ 19 h 84"/>
                    <a:gd name="T10" fmla="*/ 12 w 84"/>
                    <a:gd name="T11" fmla="*/ 12 h 84"/>
                    <a:gd name="T12" fmla="*/ 18 w 84"/>
                    <a:gd name="T13" fmla="*/ 7 h 84"/>
                    <a:gd name="T14" fmla="*/ 26 w 84"/>
                    <a:gd name="T15" fmla="*/ 4 h 84"/>
                    <a:gd name="T16" fmla="*/ 34 w 84"/>
                    <a:gd name="T17" fmla="*/ 2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50 w 84"/>
                    <a:gd name="T23" fmla="*/ 2 h 84"/>
                    <a:gd name="T24" fmla="*/ 58 w 84"/>
                    <a:gd name="T25" fmla="*/ 4 h 84"/>
                    <a:gd name="T26" fmla="*/ 65 w 84"/>
                    <a:gd name="T27" fmla="*/ 7 h 84"/>
                    <a:gd name="T28" fmla="*/ 72 w 84"/>
                    <a:gd name="T29" fmla="*/ 12 h 84"/>
                    <a:gd name="T30" fmla="*/ 77 w 84"/>
                    <a:gd name="T31" fmla="*/ 19 h 84"/>
                    <a:gd name="T32" fmla="*/ 80 w 84"/>
                    <a:gd name="T33" fmla="*/ 27 h 84"/>
                    <a:gd name="T34" fmla="*/ 82 w 84"/>
                    <a:gd name="T35" fmla="*/ 34 h 84"/>
                    <a:gd name="T36" fmla="*/ 84 w 84"/>
                    <a:gd name="T37" fmla="*/ 42 h 84"/>
                    <a:gd name="T38" fmla="*/ 84 w 84"/>
                    <a:gd name="T39" fmla="*/ 42 h 84"/>
                    <a:gd name="T40" fmla="*/ 82 w 84"/>
                    <a:gd name="T41" fmla="*/ 50 h 84"/>
                    <a:gd name="T42" fmla="*/ 80 w 84"/>
                    <a:gd name="T43" fmla="*/ 58 h 84"/>
                    <a:gd name="T44" fmla="*/ 77 w 84"/>
                    <a:gd name="T45" fmla="*/ 66 h 84"/>
                    <a:gd name="T46" fmla="*/ 72 w 84"/>
                    <a:gd name="T47" fmla="*/ 72 h 84"/>
                    <a:gd name="T48" fmla="*/ 65 w 84"/>
                    <a:gd name="T49" fmla="*/ 78 h 84"/>
                    <a:gd name="T50" fmla="*/ 58 w 84"/>
                    <a:gd name="T51" fmla="*/ 80 h 84"/>
                    <a:gd name="T52" fmla="*/ 50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34 w 84"/>
                    <a:gd name="T59" fmla="*/ 83 h 84"/>
                    <a:gd name="T60" fmla="*/ 26 w 84"/>
                    <a:gd name="T61" fmla="*/ 80 h 84"/>
                    <a:gd name="T62" fmla="*/ 18 w 84"/>
                    <a:gd name="T63" fmla="*/ 78 h 84"/>
                    <a:gd name="T64" fmla="*/ 12 w 84"/>
                    <a:gd name="T65" fmla="*/ 72 h 84"/>
                    <a:gd name="T66" fmla="*/ 7 w 84"/>
                    <a:gd name="T67" fmla="*/ 66 h 84"/>
                    <a:gd name="T68" fmla="*/ 4 w 84"/>
                    <a:gd name="T69" fmla="*/ 58 h 84"/>
                    <a:gd name="T70" fmla="*/ 1 w 84"/>
                    <a:gd name="T71" fmla="*/ 50 h 84"/>
                    <a:gd name="T72" fmla="*/ 0 w 84"/>
                    <a:gd name="T73" fmla="*/ 42 h 84"/>
                    <a:gd name="T74" fmla="*/ 0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1" y="34"/>
                      </a:lnTo>
                      <a:lnTo>
                        <a:pt x="4" y="27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6" y="4"/>
                      </a:lnTo>
                      <a:lnTo>
                        <a:pt x="34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2"/>
                      </a:lnTo>
                      <a:lnTo>
                        <a:pt x="58" y="4"/>
                      </a:lnTo>
                      <a:lnTo>
                        <a:pt x="65" y="7"/>
                      </a:lnTo>
                      <a:lnTo>
                        <a:pt x="72" y="12"/>
                      </a:lnTo>
                      <a:lnTo>
                        <a:pt x="77" y="19"/>
                      </a:lnTo>
                      <a:lnTo>
                        <a:pt x="80" y="27"/>
                      </a:lnTo>
                      <a:lnTo>
                        <a:pt x="82" y="34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2" y="50"/>
                      </a:lnTo>
                      <a:lnTo>
                        <a:pt x="80" y="58"/>
                      </a:lnTo>
                      <a:lnTo>
                        <a:pt x="77" y="66"/>
                      </a:lnTo>
                      <a:lnTo>
                        <a:pt x="72" y="72"/>
                      </a:lnTo>
                      <a:lnTo>
                        <a:pt x="65" y="78"/>
                      </a:lnTo>
                      <a:lnTo>
                        <a:pt x="58" y="80"/>
                      </a:lnTo>
                      <a:lnTo>
                        <a:pt x="50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34" y="83"/>
                      </a:lnTo>
                      <a:lnTo>
                        <a:pt x="26" y="80"/>
                      </a:lnTo>
                      <a:lnTo>
                        <a:pt x="18" y="78"/>
                      </a:lnTo>
                      <a:lnTo>
                        <a:pt x="12" y="72"/>
                      </a:lnTo>
                      <a:lnTo>
                        <a:pt x="7" y="66"/>
                      </a:lnTo>
                      <a:lnTo>
                        <a:pt x="4" y="58"/>
                      </a:lnTo>
                      <a:lnTo>
                        <a:pt x="1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8" name="Freeform 60">
                  <a:extLst>
                    <a:ext uri="{FF2B5EF4-FFF2-40B4-BE49-F238E27FC236}">
                      <a16:creationId xmlns:a16="http://schemas.microsoft.com/office/drawing/2014/main" id="{70C42D4C-3555-47F2-85F6-CB897F4801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91" y="537"/>
                  <a:ext cx="84" cy="84"/>
                </a:xfrm>
                <a:custGeom>
                  <a:avLst/>
                  <a:gdLst>
                    <a:gd name="T0" fmla="*/ 0 w 84"/>
                    <a:gd name="T1" fmla="*/ 42 h 84"/>
                    <a:gd name="T2" fmla="*/ 0 w 84"/>
                    <a:gd name="T3" fmla="*/ 42 h 84"/>
                    <a:gd name="T4" fmla="*/ 2 w 84"/>
                    <a:gd name="T5" fmla="*/ 34 h 84"/>
                    <a:gd name="T6" fmla="*/ 4 w 84"/>
                    <a:gd name="T7" fmla="*/ 26 h 84"/>
                    <a:gd name="T8" fmla="*/ 7 w 84"/>
                    <a:gd name="T9" fmla="*/ 18 h 84"/>
                    <a:gd name="T10" fmla="*/ 12 w 84"/>
                    <a:gd name="T11" fmla="*/ 12 h 84"/>
                    <a:gd name="T12" fmla="*/ 19 w 84"/>
                    <a:gd name="T13" fmla="*/ 6 h 84"/>
                    <a:gd name="T14" fmla="*/ 26 w 84"/>
                    <a:gd name="T15" fmla="*/ 4 h 84"/>
                    <a:gd name="T16" fmla="*/ 34 w 84"/>
                    <a:gd name="T17" fmla="*/ 1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50 w 84"/>
                    <a:gd name="T23" fmla="*/ 1 h 84"/>
                    <a:gd name="T24" fmla="*/ 58 w 84"/>
                    <a:gd name="T25" fmla="*/ 4 h 84"/>
                    <a:gd name="T26" fmla="*/ 66 w 84"/>
                    <a:gd name="T27" fmla="*/ 6 h 84"/>
                    <a:gd name="T28" fmla="*/ 72 w 84"/>
                    <a:gd name="T29" fmla="*/ 12 h 84"/>
                    <a:gd name="T30" fmla="*/ 77 w 84"/>
                    <a:gd name="T31" fmla="*/ 18 h 84"/>
                    <a:gd name="T32" fmla="*/ 80 w 84"/>
                    <a:gd name="T33" fmla="*/ 26 h 84"/>
                    <a:gd name="T34" fmla="*/ 83 w 84"/>
                    <a:gd name="T35" fmla="*/ 34 h 84"/>
                    <a:gd name="T36" fmla="*/ 84 w 84"/>
                    <a:gd name="T37" fmla="*/ 42 h 84"/>
                    <a:gd name="T38" fmla="*/ 84 w 84"/>
                    <a:gd name="T39" fmla="*/ 42 h 84"/>
                    <a:gd name="T40" fmla="*/ 83 w 84"/>
                    <a:gd name="T41" fmla="*/ 49 h 84"/>
                    <a:gd name="T42" fmla="*/ 80 w 84"/>
                    <a:gd name="T43" fmla="*/ 57 h 84"/>
                    <a:gd name="T44" fmla="*/ 77 w 84"/>
                    <a:gd name="T45" fmla="*/ 65 h 84"/>
                    <a:gd name="T46" fmla="*/ 72 w 84"/>
                    <a:gd name="T47" fmla="*/ 72 h 84"/>
                    <a:gd name="T48" fmla="*/ 66 w 84"/>
                    <a:gd name="T49" fmla="*/ 77 h 84"/>
                    <a:gd name="T50" fmla="*/ 58 w 84"/>
                    <a:gd name="T51" fmla="*/ 80 h 84"/>
                    <a:gd name="T52" fmla="*/ 50 w 84"/>
                    <a:gd name="T53" fmla="*/ 82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34 w 84"/>
                    <a:gd name="T59" fmla="*/ 82 h 84"/>
                    <a:gd name="T60" fmla="*/ 26 w 84"/>
                    <a:gd name="T61" fmla="*/ 80 h 84"/>
                    <a:gd name="T62" fmla="*/ 19 w 84"/>
                    <a:gd name="T63" fmla="*/ 77 h 84"/>
                    <a:gd name="T64" fmla="*/ 12 w 84"/>
                    <a:gd name="T65" fmla="*/ 72 h 84"/>
                    <a:gd name="T66" fmla="*/ 7 w 84"/>
                    <a:gd name="T67" fmla="*/ 65 h 84"/>
                    <a:gd name="T68" fmla="*/ 4 w 84"/>
                    <a:gd name="T69" fmla="*/ 57 h 84"/>
                    <a:gd name="T70" fmla="*/ 2 w 84"/>
                    <a:gd name="T71" fmla="*/ 49 h 84"/>
                    <a:gd name="T72" fmla="*/ 0 w 84"/>
                    <a:gd name="T73" fmla="*/ 42 h 84"/>
                    <a:gd name="T74" fmla="*/ 0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2" y="34"/>
                      </a:lnTo>
                      <a:lnTo>
                        <a:pt x="4" y="26"/>
                      </a:lnTo>
                      <a:lnTo>
                        <a:pt x="7" y="18"/>
                      </a:lnTo>
                      <a:lnTo>
                        <a:pt x="12" y="12"/>
                      </a:lnTo>
                      <a:lnTo>
                        <a:pt x="19" y="6"/>
                      </a:lnTo>
                      <a:lnTo>
                        <a:pt x="26" y="4"/>
                      </a:lnTo>
                      <a:lnTo>
                        <a:pt x="34" y="1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1"/>
                      </a:lnTo>
                      <a:lnTo>
                        <a:pt x="58" y="4"/>
                      </a:lnTo>
                      <a:lnTo>
                        <a:pt x="66" y="6"/>
                      </a:lnTo>
                      <a:lnTo>
                        <a:pt x="72" y="12"/>
                      </a:lnTo>
                      <a:lnTo>
                        <a:pt x="77" y="18"/>
                      </a:lnTo>
                      <a:lnTo>
                        <a:pt x="80" y="26"/>
                      </a:lnTo>
                      <a:lnTo>
                        <a:pt x="83" y="34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3" y="49"/>
                      </a:lnTo>
                      <a:lnTo>
                        <a:pt x="80" y="57"/>
                      </a:lnTo>
                      <a:lnTo>
                        <a:pt x="77" y="65"/>
                      </a:lnTo>
                      <a:lnTo>
                        <a:pt x="72" y="72"/>
                      </a:lnTo>
                      <a:lnTo>
                        <a:pt x="66" y="77"/>
                      </a:lnTo>
                      <a:lnTo>
                        <a:pt x="58" y="80"/>
                      </a:lnTo>
                      <a:lnTo>
                        <a:pt x="50" y="82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34" y="82"/>
                      </a:lnTo>
                      <a:lnTo>
                        <a:pt x="26" y="80"/>
                      </a:lnTo>
                      <a:lnTo>
                        <a:pt x="19" y="77"/>
                      </a:lnTo>
                      <a:lnTo>
                        <a:pt x="12" y="72"/>
                      </a:lnTo>
                      <a:lnTo>
                        <a:pt x="7" y="65"/>
                      </a:lnTo>
                      <a:lnTo>
                        <a:pt x="4" y="57"/>
                      </a:lnTo>
                      <a:lnTo>
                        <a:pt x="2" y="49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9" name="Freeform 61">
                  <a:extLst>
                    <a:ext uri="{FF2B5EF4-FFF2-40B4-BE49-F238E27FC236}">
                      <a16:creationId xmlns:a16="http://schemas.microsoft.com/office/drawing/2014/main" id="{72329963-C7E1-4384-BE77-383E23A5C3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91" y="610"/>
                  <a:ext cx="84" cy="84"/>
                </a:xfrm>
                <a:custGeom>
                  <a:avLst/>
                  <a:gdLst>
                    <a:gd name="T0" fmla="*/ 0 w 84"/>
                    <a:gd name="T1" fmla="*/ 42 h 84"/>
                    <a:gd name="T2" fmla="*/ 0 w 84"/>
                    <a:gd name="T3" fmla="*/ 42 h 84"/>
                    <a:gd name="T4" fmla="*/ 2 w 84"/>
                    <a:gd name="T5" fmla="*/ 34 h 84"/>
                    <a:gd name="T6" fmla="*/ 4 w 84"/>
                    <a:gd name="T7" fmla="*/ 26 h 84"/>
                    <a:gd name="T8" fmla="*/ 7 w 84"/>
                    <a:gd name="T9" fmla="*/ 18 h 84"/>
                    <a:gd name="T10" fmla="*/ 12 w 84"/>
                    <a:gd name="T11" fmla="*/ 12 h 84"/>
                    <a:gd name="T12" fmla="*/ 19 w 84"/>
                    <a:gd name="T13" fmla="*/ 7 h 84"/>
                    <a:gd name="T14" fmla="*/ 26 w 84"/>
                    <a:gd name="T15" fmla="*/ 4 h 84"/>
                    <a:gd name="T16" fmla="*/ 34 w 84"/>
                    <a:gd name="T17" fmla="*/ 1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50 w 84"/>
                    <a:gd name="T23" fmla="*/ 1 h 84"/>
                    <a:gd name="T24" fmla="*/ 58 w 84"/>
                    <a:gd name="T25" fmla="*/ 4 h 84"/>
                    <a:gd name="T26" fmla="*/ 66 w 84"/>
                    <a:gd name="T27" fmla="*/ 7 h 84"/>
                    <a:gd name="T28" fmla="*/ 72 w 84"/>
                    <a:gd name="T29" fmla="*/ 12 h 84"/>
                    <a:gd name="T30" fmla="*/ 77 w 84"/>
                    <a:gd name="T31" fmla="*/ 18 h 84"/>
                    <a:gd name="T32" fmla="*/ 80 w 84"/>
                    <a:gd name="T33" fmla="*/ 26 h 84"/>
                    <a:gd name="T34" fmla="*/ 83 w 84"/>
                    <a:gd name="T35" fmla="*/ 34 h 84"/>
                    <a:gd name="T36" fmla="*/ 84 w 84"/>
                    <a:gd name="T37" fmla="*/ 42 h 84"/>
                    <a:gd name="T38" fmla="*/ 84 w 84"/>
                    <a:gd name="T39" fmla="*/ 42 h 84"/>
                    <a:gd name="T40" fmla="*/ 83 w 84"/>
                    <a:gd name="T41" fmla="*/ 50 h 84"/>
                    <a:gd name="T42" fmla="*/ 80 w 84"/>
                    <a:gd name="T43" fmla="*/ 58 h 84"/>
                    <a:gd name="T44" fmla="*/ 77 w 84"/>
                    <a:gd name="T45" fmla="*/ 65 h 84"/>
                    <a:gd name="T46" fmla="*/ 72 w 84"/>
                    <a:gd name="T47" fmla="*/ 72 h 84"/>
                    <a:gd name="T48" fmla="*/ 66 w 84"/>
                    <a:gd name="T49" fmla="*/ 77 h 84"/>
                    <a:gd name="T50" fmla="*/ 58 w 84"/>
                    <a:gd name="T51" fmla="*/ 80 h 84"/>
                    <a:gd name="T52" fmla="*/ 50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34 w 84"/>
                    <a:gd name="T59" fmla="*/ 83 h 84"/>
                    <a:gd name="T60" fmla="*/ 26 w 84"/>
                    <a:gd name="T61" fmla="*/ 80 h 84"/>
                    <a:gd name="T62" fmla="*/ 19 w 84"/>
                    <a:gd name="T63" fmla="*/ 77 h 84"/>
                    <a:gd name="T64" fmla="*/ 12 w 84"/>
                    <a:gd name="T65" fmla="*/ 72 h 84"/>
                    <a:gd name="T66" fmla="*/ 7 w 84"/>
                    <a:gd name="T67" fmla="*/ 65 h 84"/>
                    <a:gd name="T68" fmla="*/ 4 w 84"/>
                    <a:gd name="T69" fmla="*/ 58 h 84"/>
                    <a:gd name="T70" fmla="*/ 2 w 84"/>
                    <a:gd name="T71" fmla="*/ 50 h 84"/>
                    <a:gd name="T72" fmla="*/ 0 w 84"/>
                    <a:gd name="T73" fmla="*/ 42 h 84"/>
                    <a:gd name="T74" fmla="*/ 0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2" y="34"/>
                      </a:lnTo>
                      <a:lnTo>
                        <a:pt x="4" y="26"/>
                      </a:lnTo>
                      <a:lnTo>
                        <a:pt x="7" y="18"/>
                      </a:lnTo>
                      <a:lnTo>
                        <a:pt x="12" y="12"/>
                      </a:lnTo>
                      <a:lnTo>
                        <a:pt x="19" y="7"/>
                      </a:lnTo>
                      <a:lnTo>
                        <a:pt x="26" y="4"/>
                      </a:lnTo>
                      <a:lnTo>
                        <a:pt x="34" y="1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1"/>
                      </a:lnTo>
                      <a:lnTo>
                        <a:pt x="58" y="4"/>
                      </a:lnTo>
                      <a:lnTo>
                        <a:pt x="66" y="7"/>
                      </a:lnTo>
                      <a:lnTo>
                        <a:pt x="72" y="12"/>
                      </a:lnTo>
                      <a:lnTo>
                        <a:pt x="77" y="18"/>
                      </a:lnTo>
                      <a:lnTo>
                        <a:pt x="80" y="26"/>
                      </a:lnTo>
                      <a:lnTo>
                        <a:pt x="83" y="34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3" y="50"/>
                      </a:lnTo>
                      <a:lnTo>
                        <a:pt x="80" y="58"/>
                      </a:lnTo>
                      <a:lnTo>
                        <a:pt x="77" y="65"/>
                      </a:lnTo>
                      <a:lnTo>
                        <a:pt x="72" y="72"/>
                      </a:lnTo>
                      <a:lnTo>
                        <a:pt x="66" y="77"/>
                      </a:lnTo>
                      <a:lnTo>
                        <a:pt x="58" y="80"/>
                      </a:lnTo>
                      <a:lnTo>
                        <a:pt x="50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34" y="83"/>
                      </a:lnTo>
                      <a:lnTo>
                        <a:pt x="26" y="80"/>
                      </a:lnTo>
                      <a:lnTo>
                        <a:pt x="19" y="77"/>
                      </a:lnTo>
                      <a:lnTo>
                        <a:pt x="12" y="72"/>
                      </a:lnTo>
                      <a:lnTo>
                        <a:pt x="7" y="65"/>
                      </a:lnTo>
                      <a:lnTo>
                        <a:pt x="4" y="58"/>
                      </a:lnTo>
                      <a:lnTo>
                        <a:pt x="2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0" name="Freeform 62">
                  <a:extLst>
                    <a:ext uri="{FF2B5EF4-FFF2-40B4-BE49-F238E27FC236}">
                      <a16:creationId xmlns:a16="http://schemas.microsoft.com/office/drawing/2014/main" id="{220D4A84-4C47-4C78-A6F2-C548526172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91" y="689"/>
                  <a:ext cx="84" cy="83"/>
                </a:xfrm>
                <a:custGeom>
                  <a:avLst/>
                  <a:gdLst>
                    <a:gd name="T0" fmla="*/ 0 w 84"/>
                    <a:gd name="T1" fmla="*/ 41 h 83"/>
                    <a:gd name="T2" fmla="*/ 0 w 84"/>
                    <a:gd name="T3" fmla="*/ 41 h 83"/>
                    <a:gd name="T4" fmla="*/ 2 w 84"/>
                    <a:gd name="T5" fmla="*/ 34 h 83"/>
                    <a:gd name="T6" fmla="*/ 4 w 84"/>
                    <a:gd name="T7" fmla="*/ 26 h 83"/>
                    <a:gd name="T8" fmla="*/ 7 w 84"/>
                    <a:gd name="T9" fmla="*/ 18 h 83"/>
                    <a:gd name="T10" fmla="*/ 12 w 84"/>
                    <a:gd name="T11" fmla="*/ 11 h 83"/>
                    <a:gd name="T12" fmla="*/ 19 w 84"/>
                    <a:gd name="T13" fmla="*/ 6 h 83"/>
                    <a:gd name="T14" fmla="*/ 26 w 84"/>
                    <a:gd name="T15" fmla="*/ 4 h 83"/>
                    <a:gd name="T16" fmla="*/ 34 w 84"/>
                    <a:gd name="T17" fmla="*/ 1 h 83"/>
                    <a:gd name="T18" fmla="*/ 42 w 84"/>
                    <a:gd name="T19" fmla="*/ 0 h 83"/>
                    <a:gd name="T20" fmla="*/ 42 w 84"/>
                    <a:gd name="T21" fmla="*/ 0 h 83"/>
                    <a:gd name="T22" fmla="*/ 50 w 84"/>
                    <a:gd name="T23" fmla="*/ 1 h 83"/>
                    <a:gd name="T24" fmla="*/ 58 w 84"/>
                    <a:gd name="T25" fmla="*/ 4 h 83"/>
                    <a:gd name="T26" fmla="*/ 66 w 84"/>
                    <a:gd name="T27" fmla="*/ 6 h 83"/>
                    <a:gd name="T28" fmla="*/ 72 w 84"/>
                    <a:gd name="T29" fmla="*/ 11 h 83"/>
                    <a:gd name="T30" fmla="*/ 77 w 84"/>
                    <a:gd name="T31" fmla="*/ 18 h 83"/>
                    <a:gd name="T32" fmla="*/ 80 w 84"/>
                    <a:gd name="T33" fmla="*/ 26 h 83"/>
                    <a:gd name="T34" fmla="*/ 83 w 84"/>
                    <a:gd name="T35" fmla="*/ 34 h 83"/>
                    <a:gd name="T36" fmla="*/ 84 w 84"/>
                    <a:gd name="T37" fmla="*/ 41 h 83"/>
                    <a:gd name="T38" fmla="*/ 84 w 84"/>
                    <a:gd name="T39" fmla="*/ 41 h 83"/>
                    <a:gd name="T40" fmla="*/ 83 w 84"/>
                    <a:gd name="T41" fmla="*/ 49 h 83"/>
                    <a:gd name="T42" fmla="*/ 80 w 84"/>
                    <a:gd name="T43" fmla="*/ 57 h 83"/>
                    <a:gd name="T44" fmla="*/ 77 w 84"/>
                    <a:gd name="T45" fmla="*/ 65 h 83"/>
                    <a:gd name="T46" fmla="*/ 72 w 84"/>
                    <a:gd name="T47" fmla="*/ 72 h 83"/>
                    <a:gd name="T48" fmla="*/ 66 w 84"/>
                    <a:gd name="T49" fmla="*/ 77 h 83"/>
                    <a:gd name="T50" fmla="*/ 58 w 84"/>
                    <a:gd name="T51" fmla="*/ 79 h 83"/>
                    <a:gd name="T52" fmla="*/ 50 w 84"/>
                    <a:gd name="T53" fmla="*/ 82 h 83"/>
                    <a:gd name="T54" fmla="*/ 42 w 84"/>
                    <a:gd name="T55" fmla="*/ 83 h 83"/>
                    <a:gd name="T56" fmla="*/ 42 w 84"/>
                    <a:gd name="T57" fmla="*/ 83 h 83"/>
                    <a:gd name="T58" fmla="*/ 34 w 84"/>
                    <a:gd name="T59" fmla="*/ 82 h 83"/>
                    <a:gd name="T60" fmla="*/ 26 w 84"/>
                    <a:gd name="T61" fmla="*/ 79 h 83"/>
                    <a:gd name="T62" fmla="*/ 19 w 84"/>
                    <a:gd name="T63" fmla="*/ 77 h 83"/>
                    <a:gd name="T64" fmla="*/ 12 w 84"/>
                    <a:gd name="T65" fmla="*/ 72 h 83"/>
                    <a:gd name="T66" fmla="*/ 7 w 84"/>
                    <a:gd name="T67" fmla="*/ 65 h 83"/>
                    <a:gd name="T68" fmla="*/ 4 w 84"/>
                    <a:gd name="T69" fmla="*/ 57 h 83"/>
                    <a:gd name="T70" fmla="*/ 2 w 84"/>
                    <a:gd name="T71" fmla="*/ 49 h 83"/>
                    <a:gd name="T72" fmla="*/ 0 w 84"/>
                    <a:gd name="T73" fmla="*/ 41 h 83"/>
                    <a:gd name="T74" fmla="*/ 0 w 84"/>
                    <a:gd name="T75" fmla="*/ 4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3">
                      <a:moveTo>
                        <a:pt x="0" y="41"/>
                      </a:moveTo>
                      <a:lnTo>
                        <a:pt x="0" y="41"/>
                      </a:lnTo>
                      <a:lnTo>
                        <a:pt x="2" y="34"/>
                      </a:lnTo>
                      <a:lnTo>
                        <a:pt x="4" y="26"/>
                      </a:lnTo>
                      <a:lnTo>
                        <a:pt x="7" y="18"/>
                      </a:lnTo>
                      <a:lnTo>
                        <a:pt x="12" y="11"/>
                      </a:lnTo>
                      <a:lnTo>
                        <a:pt x="19" y="6"/>
                      </a:lnTo>
                      <a:lnTo>
                        <a:pt x="26" y="4"/>
                      </a:lnTo>
                      <a:lnTo>
                        <a:pt x="34" y="1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1"/>
                      </a:lnTo>
                      <a:lnTo>
                        <a:pt x="58" y="4"/>
                      </a:lnTo>
                      <a:lnTo>
                        <a:pt x="66" y="6"/>
                      </a:lnTo>
                      <a:lnTo>
                        <a:pt x="72" y="11"/>
                      </a:lnTo>
                      <a:lnTo>
                        <a:pt x="77" y="18"/>
                      </a:lnTo>
                      <a:lnTo>
                        <a:pt x="80" y="26"/>
                      </a:lnTo>
                      <a:lnTo>
                        <a:pt x="83" y="34"/>
                      </a:lnTo>
                      <a:lnTo>
                        <a:pt x="84" y="41"/>
                      </a:lnTo>
                      <a:lnTo>
                        <a:pt x="84" y="41"/>
                      </a:lnTo>
                      <a:lnTo>
                        <a:pt x="83" y="49"/>
                      </a:lnTo>
                      <a:lnTo>
                        <a:pt x="80" y="57"/>
                      </a:lnTo>
                      <a:lnTo>
                        <a:pt x="77" y="65"/>
                      </a:lnTo>
                      <a:lnTo>
                        <a:pt x="72" y="72"/>
                      </a:lnTo>
                      <a:lnTo>
                        <a:pt x="66" y="77"/>
                      </a:lnTo>
                      <a:lnTo>
                        <a:pt x="58" y="79"/>
                      </a:lnTo>
                      <a:lnTo>
                        <a:pt x="50" y="82"/>
                      </a:lnTo>
                      <a:lnTo>
                        <a:pt x="42" y="83"/>
                      </a:lnTo>
                      <a:lnTo>
                        <a:pt x="42" y="83"/>
                      </a:lnTo>
                      <a:lnTo>
                        <a:pt x="34" y="82"/>
                      </a:lnTo>
                      <a:lnTo>
                        <a:pt x="26" y="79"/>
                      </a:lnTo>
                      <a:lnTo>
                        <a:pt x="19" y="77"/>
                      </a:lnTo>
                      <a:lnTo>
                        <a:pt x="12" y="72"/>
                      </a:lnTo>
                      <a:lnTo>
                        <a:pt x="7" y="65"/>
                      </a:lnTo>
                      <a:lnTo>
                        <a:pt x="4" y="57"/>
                      </a:lnTo>
                      <a:lnTo>
                        <a:pt x="2" y="49"/>
                      </a:lnTo>
                      <a:lnTo>
                        <a:pt x="0" y="41"/>
                      </a:lnTo>
                      <a:lnTo>
                        <a:pt x="0" y="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1" name="Freeform 63">
                  <a:extLst>
                    <a:ext uri="{FF2B5EF4-FFF2-40B4-BE49-F238E27FC236}">
                      <a16:creationId xmlns:a16="http://schemas.microsoft.com/office/drawing/2014/main" id="{6F2C6525-38F8-4E75-8AB4-C49A59DCA6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6" y="463"/>
                  <a:ext cx="84" cy="84"/>
                </a:xfrm>
                <a:custGeom>
                  <a:avLst/>
                  <a:gdLst>
                    <a:gd name="T0" fmla="*/ 0 w 84"/>
                    <a:gd name="T1" fmla="*/ 42 h 84"/>
                    <a:gd name="T2" fmla="*/ 0 w 84"/>
                    <a:gd name="T3" fmla="*/ 42 h 84"/>
                    <a:gd name="T4" fmla="*/ 1 w 84"/>
                    <a:gd name="T5" fmla="*/ 34 h 84"/>
                    <a:gd name="T6" fmla="*/ 4 w 84"/>
                    <a:gd name="T7" fmla="*/ 27 h 84"/>
                    <a:gd name="T8" fmla="*/ 7 w 84"/>
                    <a:gd name="T9" fmla="*/ 19 h 84"/>
                    <a:gd name="T10" fmla="*/ 12 w 84"/>
                    <a:gd name="T11" fmla="*/ 12 h 84"/>
                    <a:gd name="T12" fmla="*/ 18 w 84"/>
                    <a:gd name="T13" fmla="*/ 7 h 84"/>
                    <a:gd name="T14" fmla="*/ 26 w 84"/>
                    <a:gd name="T15" fmla="*/ 4 h 84"/>
                    <a:gd name="T16" fmla="*/ 34 w 84"/>
                    <a:gd name="T17" fmla="*/ 2 h 84"/>
                    <a:gd name="T18" fmla="*/ 42 w 84"/>
                    <a:gd name="T19" fmla="*/ 0 h 84"/>
                    <a:gd name="T20" fmla="*/ 42 w 84"/>
                    <a:gd name="T21" fmla="*/ 0 h 84"/>
                    <a:gd name="T22" fmla="*/ 50 w 84"/>
                    <a:gd name="T23" fmla="*/ 2 h 84"/>
                    <a:gd name="T24" fmla="*/ 58 w 84"/>
                    <a:gd name="T25" fmla="*/ 4 h 84"/>
                    <a:gd name="T26" fmla="*/ 65 w 84"/>
                    <a:gd name="T27" fmla="*/ 7 h 84"/>
                    <a:gd name="T28" fmla="*/ 72 w 84"/>
                    <a:gd name="T29" fmla="*/ 12 h 84"/>
                    <a:gd name="T30" fmla="*/ 77 w 84"/>
                    <a:gd name="T31" fmla="*/ 19 h 84"/>
                    <a:gd name="T32" fmla="*/ 80 w 84"/>
                    <a:gd name="T33" fmla="*/ 27 h 84"/>
                    <a:gd name="T34" fmla="*/ 82 w 84"/>
                    <a:gd name="T35" fmla="*/ 34 h 84"/>
                    <a:gd name="T36" fmla="*/ 84 w 84"/>
                    <a:gd name="T37" fmla="*/ 42 h 84"/>
                    <a:gd name="T38" fmla="*/ 84 w 84"/>
                    <a:gd name="T39" fmla="*/ 42 h 84"/>
                    <a:gd name="T40" fmla="*/ 82 w 84"/>
                    <a:gd name="T41" fmla="*/ 50 h 84"/>
                    <a:gd name="T42" fmla="*/ 80 w 84"/>
                    <a:gd name="T43" fmla="*/ 58 h 84"/>
                    <a:gd name="T44" fmla="*/ 77 w 84"/>
                    <a:gd name="T45" fmla="*/ 66 h 84"/>
                    <a:gd name="T46" fmla="*/ 72 w 84"/>
                    <a:gd name="T47" fmla="*/ 72 h 84"/>
                    <a:gd name="T48" fmla="*/ 65 w 84"/>
                    <a:gd name="T49" fmla="*/ 78 h 84"/>
                    <a:gd name="T50" fmla="*/ 58 w 84"/>
                    <a:gd name="T51" fmla="*/ 80 h 84"/>
                    <a:gd name="T52" fmla="*/ 50 w 84"/>
                    <a:gd name="T53" fmla="*/ 83 h 84"/>
                    <a:gd name="T54" fmla="*/ 42 w 84"/>
                    <a:gd name="T55" fmla="*/ 84 h 84"/>
                    <a:gd name="T56" fmla="*/ 42 w 84"/>
                    <a:gd name="T57" fmla="*/ 84 h 84"/>
                    <a:gd name="T58" fmla="*/ 34 w 84"/>
                    <a:gd name="T59" fmla="*/ 83 h 84"/>
                    <a:gd name="T60" fmla="*/ 26 w 84"/>
                    <a:gd name="T61" fmla="*/ 80 h 84"/>
                    <a:gd name="T62" fmla="*/ 18 w 84"/>
                    <a:gd name="T63" fmla="*/ 78 h 84"/>
                    <a:gd name="T64" fmla="*/ 12 w 84"/>
                    <a:gd name="T65" fmla="*/ 72 h 84"/>
                    <a:gd name="T66" fmla="*/ 7 w 84"/>
                    <a:gd name="T67" fmla="*/ 66 h 84"/>
                    <a:gd name="T68" fmla="*/ 4 w 84"/>
                    <a:gd name="T69" fmla="*/ 58 h 84"/>
                    <a:gd name="T70" fmla="*/ 1 w 84"/>
                    <a:gd name="T71" fmla="*/ 50 h 84"/>
                    <a:gd name="T72" fmla="*/ 0 w 84"/>
                    <a:gd name="T73" fmla="*/ 42 h 84"/>
                    <a:gd name="T74" fmla="*/ 0 w 84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4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1" y="34"/>
                      </a:lnTo>
                      <a:lnTo>
                        <a:pt x="4" y="27"/>
                      </a:lnTo>
                      <a:lnTo>
                        <a:pt x="7" y="19"/>
                      </a:lnTo>
                      <a:lnTo>
                        <a:pt x="12" y="12"/>
                      </a:lnTo>
                      <a:lnTo>
                        <a:pt x="18" y="7"/>
                      </a:lnTo>
                      <a:lnTo>
                        <a:pt x="26" y="4"/>
                      </a:lnTo>
                      <a:lnTo>
                        <a:pt x="34" y="2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50" y="2"/>
                      </a:lnTo>
                      <a:lnTo>
                        <a:pt x="58" y="4"/>
                      </a:lnTo>
                      <a:lnTo>
                        <a:pt x="65" y="7"/>
                      </a:lnTo>
                      <a:lnTo>
                        <a:pt x="72" y="12"/>
                      </a:lnTo>
                      <a:lnTo>
                        <a:pt x="77" y="19"/>
                      </a:lnTo>
                      <a:lnTo>
                        <a:pt x="80" y="27"/>
                      </a:lnTo>
                      <a:lnTo>
                        <a:pt x="82" y="34"/>
                      </a:lnTo>
                      <a:lnTo>
                        <a:pt x="84" y="42"/>
                      </a:lnTo>
                      <a:lnTo>
                        <a:pt x="84" y="42"/>
                      </a:lnTo>
                      <a:lnTo>
                        <a:pt x="82" y="50"/>
                      </a:lnTo>
                      <a:lnTo>
                        <a:pt x="80" y="58"/>
                      </a:lnTo>
                      <a:lnTo>
                        <a:pt x="77" y="66"/>
                      </a:lnTo>
                      <a:lnTo>
                        <a:pt x="72" y="72"/>
                      </a:lnTo>
                      <a:lnTo>
                        <a:pt x="65" y="78"/>
                      </a:lnTo>
                      <a:lnTo>
                        <a:pt x="58" y="80"/>
                      </a:lnTo>
                      <a:lnTo>
                        <a:pt x="50" y="83"/>
                      </a:lnTo>
                      <a:lnTo>
                        <a:pt x="42" y="84"/>
                      </a:lnTo>
                      <a:lnTo>
                        <a:pt x="42" y="84"/>
                      </a:lnTo>
                      <a:lnTo>
                        <a:pt x="34" y="83"/>
                      </a:lnTo>
                      <a:lnTo>
                        <a:pt x="26" y="80"/>
                      </a:lnTo>
                      <a:lnTo>
                        <a:pt x="18" y="78"/>
                      </a:lnTo>
                      <a:lnTo>
                        <a:pt x="12" y="72"/>
                      </a:lnTo>
                      <a:lnTo>
                        <a:pt x="7" y="66"/>
                      </a:lnTo>
                      <a:lnTo>
                        <a:pt x="4" y="58"/>
                      </a:lnTo>
                      <a:lnTo>
                        <a:pt x="1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2" name="Freeform 64">
                  <a:extLst>
                    <a:ext uri="{FF2B5EF4-FFF2-40B4-BE49-F238E27FC236}">
                      <a16:creationId xmlns:a16="http://schemas.microsoft.com/office/drawing/2014/main" id="{9D4DDE80-D88C-47CE-990A-9F69196A50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49" y="971"/>
                  <a:ext cx="1364" cy="461"/>
                </a:xfrm>
                <a:custGeom>
                  <a:avLst/>
                  <a:gdLst>
                    <a:gd name="T0" fmla="*/ 59 w 1364"/>
                    <a:gd name="T1" fmla="*/ 439 h 461"/>
                    <a:gd name="T2" fmla="*/ 56 w 1364"/>
                    <a:gd name="T3" fmla="*/ 419 h 461"/>
                    <a:gd name="T4" fmla="*/ 81 w 1364"/>
                    <a:gd name="T5" fmla="*/ 406 h 461"/>
                    <a:gd name="T6" fmla="*/ 70 w 1364"/>
                    <a:gd name="T7" fmla="*/ 394 h 461"/>
                    <a:gd name="T8" fmla="*/ 39 w 1364"/>
                    <a:gd name="T9" fmla="*/ 375 h 461"/>
                    <a:gd name="T10" fmla="*/ 30 w 1364"/>
                    <a:gd name="T11" fmla="*/ 335 h 461"/>
                    <a:gd name="T12" fmla="*/ 39 w 1364"/>
                    <a:gd name="T13" fmla="*/ 258 h 461"/>
                    <a:gd name="T14" fmla="*/ 38 w 1364"/>
                    <a:gd name="T15" fmla="*/ 249 h 461"/>
                    <a:gd name="T16" fmla="*/ 25 w 1364"/>
                    <a:gd name="T17" fmla="*/ 241 h 461"/>
                    <a:gd name="T18" fmla="*/ 25 w 1364"/>
                    <a:gd name="T19" fmla="*/ 215 h 461"/>
                    <a:gd name="T20" fmla="*/ 30 w 1364"/>
                    <a:gd name="T21" fmla="*/ 199 h 461"/>
                    <a:gd name="T22" fmla="*/ 0 w 1364"/>
                    <a:gd name="T23" fmla="*/ 119 h 461"/>
                    <a:gd name="T24" fmla="*/ 23 w 1364"/>
                    <a:gd name="T25" fmla="*/ 138 h 461"/>
                    <a:gd name="T26" fmla="*/ 46 w 1364"/>
                    <a:gd name="T27" fmla="*/ 136 h 461"/>
                    <a:gd name="T28" fmla="*/ 84 w 1364"/>
                    <a:gd name="T29" fmla="*/ 76 h 461"/>
                    <a:gd name="T30" fmla="*/ 110 w 1364"/>
                    <a:gd name="T31" fmla="*/ 96 h 461"/>
                    <a:gd name="T32" fmla="*/ 156 w 1364"/>
                    <a:gd name="T33" fmla="*/ 119 h 461"/>
                    <a:gd name="T34" fmla="*/ 197 w 1364"/>
                    <a:gd name="T35" fmla="*/ 116 h 461"/>
                    <a:gd name="T36" fmla="*/ 238 w 1364"/>
                    <a:gd name="T37" fmla="*/ 79 h 461"/>
                    <a:gd name="T38" fmla="*/ 267 w 1364"/>
                    <a:gd name="T39" fmla="*/ 55 h 461"/>
                    <a:gd name="T40" fmla="*/ 344 w 1364"/>
                    <a:gd name="T41" fmla="*/ 116 h 461"/>
                    <a:gd name="T42" fmla="*/ 378 w 1364"/>
                    <a:gd name="T43" fmla="*/ 118 h 461"/>
                    <a:gd name="T44" fmla="*/ 436 w 1364"/>
                    <a:gd name="T45" fmla="*/ 68 h 461"/>
                    <a:gd name="T46" fmla="*/ 468 w 1364"/>
                    <a:gd name="T47" fmla="*/ 24 h 461"/>
                    <a:gd name="T48" fmla="*/ 472 w 1364"/>
                    <a:gd name="T49" fmla="*/ 62 h 461"/>
                    <a:gd name="T50" fmla="*/ 509 w 1364"/>
                    <a:gd name="T51" fmla="*/ 93 h 461"/>
                    <a:gd name="T52" fmla="*/ 569 w 1364"/>
                    <a:gd name="T53" fmla="*/ 102 h 461"/>
                    <a:gd name="T54" fmla="*/ 625 w 1364"/>
                    <a:gd name="T55" fmla="*/ 87 h 461"/>
                    <a:gd name="T56" fmla="*/ 663 w 1364"/>
                    <a:gd name="T57" fmla="*/ 40 h 461"/>
                    <a:gd name="T58" fmla="*/ 681 w 1364"/>
                    <a:gd name="T59" fmla="*/ 2 h 461"/>
                    <a:gd name="T60" fmla="*/ 689 w 1364"/>
                    <a:gd name="T61" fmla="*/ 7 h 461"/>
                    <a:gd name="T62" fmla="*/ 679 w 1364"/>
                    <a:gd name="T63" fmla="*/ 45 h 461"/>
                    <a:gd name="T64" fmla="*/ 702 w 1364"/>
                    <a:gd name="T65" fmla="*/ 84 h 461"/>
                    <a:gd name="T66" fmla="*/ 773 w 1364"/>
                    <a:gd name="T67" fmla="*/ 110 h 461"/>
                    <a:gd name="T68" fmla="*/ 854 w 1364"/>
                    <a:gd name="T69" fmla="*/ 95 h 461"/>
                    <a:gd name="T70" fmla="*/ 901 w 1364"/>
                    <a:gd name="T71" fmla="*/ 44 h 461"/>
                    <a:gd name="T72" fmla="*/ 914 w 1364"/>
                    <a:gd name="T73" fmla="*/ 53 h 461"/>
                    <a:gd name="T74" fmla="*/ 941 w 1364"/>
                    <a:gd name="T75" fmla="*/ 100 h 461"/>
                    <a:gd name="T76" fmla="*/ 977 w 1364"/>
                    <a:gd name="T77" fmla="*/ 116 h 461"/>
                    <a:gd name="T78" fmla="*/ 1056 w 1364"/>
                    <a:gd name="T79" fmla="*/ 106 h 461"/>
                    <a:gd name="T80" fmla="*/ 1074 w 1364"/>
                    <a:gd name="T81" fmla="*/ 82 h 461"/>
                    <a:gd name="T82" fmla="*/ 1108 w 1364"/>
                    <a:gd name="T83" fmla="*/ 34 h 461"/>
                    <a:gd name="T84" fmla="*/ 1120 w 1364"/>
                    <a:gd name="T85" fmla="*/ 91 h 461"/>
                    <a:gd name="T86" fmla="*/ 1147 w 1364"/>
                    <a:gd name="T87" fmla="*/ 116 h 461"/>
                    <a:gd name="T88" fmla="*/ 1190 w 1364"/>
                    <a:gd name="T89" fmla="*/ 133 h 461"/>
                    <a:gd name="T90" fmla="*/ 1226 w 1364"/>
                    <a:gd name="T91" fmla="*/ 116 h 461"/>
                    <a:gd name="T92" fmla="*/ 1286 w 1364"/>
                    <a:gd name="T93" fmla="*/ 63 h 461"/>
                    <a:gd name="T94" fmla="*/ 1294 w 1364"/>
                    <a:gd name="T95" fmla="*/ 93 h 461"/>
                    <a:gd name="T96" fmla="*/ 1325 w 1364"/>
                    <a:gd name="T97" fmla="*/ 143 h 461"/>
                    <a:gd name="T98" fmla="*/ 1347 w 1364"/>
                    <a:gd name="T99" fmla="*/ 146 h 461"/>
                    <a:gd name="T100" fmla="*/ 1338 w 1364"/>
                    <a:gd name="T101" fmla="*/ 194 h 461"/>
                    <a:gd name="T102" fmla="*/ 1350 w 1364"/>
                    <a:gd name="T103" fmla="*/ 218 h 461"/>
                    <a:gd name="T104" fmla="*/ 1336 w 1364"/>
                    <a:gd name="T105" fmla="*/ 243 h 461"/>
                    <a:gd name="T106" fmla="*/ 1320 w 1364"/>
                    <a:gd name="T107" fmla="*/ 258 h 461"/>
                    <a:gd name="T108" fmla="*/ 1333 w 1364"/>
                    <a:gd name="T109" fmla="*/ 346 h 461"/>
                    <a:gd name="T110" fmla="*/ 1315 w 1364"/>
                    <a:gd name="T111" fmla="*/ 379 h 461"/>
                    <a:gd name="T112" fmla="*/ 1295 w 1364"/>
                    <a:gd name="T113" fmla="*/ 394 h 461"/>
                    <a:gd name="T114" fmla="*/ 1299 w 1364"/>
                    <a:gd name="T115" fmla="*/ 419 h 461"/>
                    <a:gd name="T116" fmla="*/ 1265 w 1364"/>
                    <a:gd name="T117" fmla="*/ 461 h 4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364" h="461">
                      <a:moveTo>
                        <a:pt x="82" y="461"/>
                      </a:moveTo>
                      <a:lnTo>
                        <a:pt x="82" y="461"/>
                      </a:lnTo>
                      <a:lnTo>
                        <a:pt x="76" y="457"/>
                      </a:lnTo>
                      <a:lnTo>
                        <a:pt x="64" y="445"/>
                      </a:lnTo>
                      <a:lnTo>
                        <a:pt x="59" y="439"/>
                      </a:lnTo>
                      <a:lnTo>
                        <a:pt x="55" y="432"/>
                      </a:lnTo>
                      <a:lnTo>
                        <a:pt x="53" y="428"/>
                      </a:lnTo>
                      <a:lnTo>
                        <a:pt x="53" y="426"/>
                      </a:lnTo>
                      <a:lnTo>
                        <a:pt x="55" y="422"/>
                      </a:lnTo>
                      <a:lnTo>
                        <a:pt x="56" y="419"/>
                      </a:lnTo>
                      <a:lnTo>
                        <a:pt x="56" y="419"/>
                      </a:lnTo>
                      <a:lnTo>
                        <a:pt x="61" y="414"/>
                      </a:lnTo>
                      <a:lnTo>
                        <a:pt x="67" y="411"/>
                      </a:lnTo>
                      <a:lnTo>
                        <a:pt x="77" y="407"/>
                      </a:lnTo>
                      <a:lnTo>
                        <a:pt x="81" y="406"/>
                      </a:lnTo>
                      <a:lnTo>
                        <a:pt x="82" y="405"/>
                      </a:lnTo>
                      <a:lnTo>
                        <a:pt x="81" y="402"/>
                      </a:lnTo>
                      <a:lnTo>
                        <a:pt x="77" y="398"/>
                      </a:lnTo>
                      <a:lnTo>
                        <a:pt x="77" y="398"/>
                      </a:lnTo>
                      <a:lnTo>
                        <a:pt x="70" y="394"/>
                      </a:lnTo>
                      <a:lnTo>
                        <a:pt x="64" y="392"/>
                      </a:lnTo>
                      <a:lnTo>
                        <a:pt x="56" y="389"/>
                      </a:lnTo>
                      <a:lnTo>
                        <a:pt x="48" y="385"/>
                      </a:lnTo>
                      <a:lnTo>
                        <a:pt x="42" y="380"/>
                      </a:lnTo>
                      <a:lnTo>
                        <a:pt x="39" y="375"/>
                      </a:lnTo>
                      <a:lnTo>
                        <a:pt x="36" y="370"/>
                      </a:lnTo>
                      <a:lnTo>
                        <a:pt x="34" y="363"/>
                      </a:lnTo>
                      <a:lnTo>
                        <a:pt x="33" y="355"/>
                      </a:lnTo>
                      <a:lnTo>
                        <a:pt x="30" y="335"/>
                      </a:lnTo>
                      <a:lnTo>
                        <a:pt x="30" y="335"/>
                      </a:lnTo>
                      <a:lnTo>
                        <a:pt x="30" y="315"/>
                      </a:lnTo>
                      <a:lnTo>
                        <a:pt x="31" y="296"/>
                      </a:lnTo>
                      <a:lnTo>
                        <a:pt x="33" y="283"/>
                      </a:lnTo>
                      <a:lnTo>
                        <a:pt x="35" y="271"/>
                      </a:lnTo>
                      <a:lnTo>
                        <a:pt x="39" y="258"/>
                      </a:lnTo>
                      <a:lnTo>
                        <a:pt x="40" y="254"/>
                      </a:lnTo>
                      <a:lnTo>
                        <a:pt x="40" y="252"/>
                      </a:lnTo>
                      <a:lnTo>
                        <a:pt x="40" y="252"/>
                      </a:lnTo>
                      <a:lnTo>
                        <a:pt x="39" y="250"/>
                      </a:lnTo>
                      <a:lnTo>
                        <a:pt x="38" y="249"/>
                      </a:lnTo>
                      <a:lnTo>
                        <a:pt x="34" y="248"/>
                      </a:lnTo>
                      <a:lnTo>
                        <a:pt x="29" y="246"/>
                      </a:lnTo>
                      <a:lnTo>
                        <a:pt x="27" y="244"/>
                      </a:lnTo>
                      <a:lnTo>
                        <a:pt x="25" y="241"/>
                      </a:lnTo>
                      <a:lnTo>
                        <a:pt x="25" y="241"/>
                      </a:lnTo>
                      <a:lnTo>
                        <a:pt x="21" y="235"/>
                      </a:lnTo>
                      <a:lnTo>
                        <a:pt x="19" y="229"/>
                      </a:lnTo>
                      <a:lnTo>
                        <a:pt x="21" y="223"/>
                      </a:lnTo>
                      <a:lnTo>
                        <a:pt x="25" y="215"/>
                      </a:lnTo>
                      <a:lnTo>
                        <a:pt x="25" y="215"/>
                      </a:lnTo>
                      <a:lnTo>
                        <a:pt x="27" y="211"/>
                      </a:lnTo>
                      <a:lnTo>
                        <a:pt x="29" y="210"/>
                      </a:lnTo>
                      <a:lnTo>
                        <a:pt x="31" y="208"/>
                      </a:lnTo>
                      <a:lnTo>
                        <a:pt x="31" y="207"/>
                      </a:lnTo>
                      <a:lnTo>
                        <a:pt x="30" y="199"/>
                      </a:lnTo>
                      <a:lnTo>
                        <a:pt x="30" y="199"/>
                      </a:lnTo>
                      <a:lnTo>
                        <a:pt x="27" y="190"/>
                      </a:lnTo>
                      <a:lnTo>
                        <a:pt x="25" y="180"/>
                      </a:lnTo>
                      <a:lnTo>
                        <a:pt x="14" y="152"/>
                      </a:lnTo>
                      <a:lnTo>
                        <a:pt x="0" y="119"/>
                      </a:lnTo>
                      <a:lnTo>
                        <a:pt x="0" y="119"/>
                      </a:lnTo>
                      <a:lnTo>
                        <a:pt x="5" y="123"/>
                      </a:lnTo>
                      <a:lnTo>
                        <a:pt x="10" y="129"/>
                      </a:lnTo>
                      <a:lnTo>
                        <a:pt x="16" y="134"/>
                      </a:lnTo>
                      <a:lnTo>
                        <a:pt x="23" y="138"/>
                      </a:lnTo>
                      <a:lnTo>
                        <a:pt x="31" y="140"/>
                      </a:lnTo>
                      <a:lnTo>
                        <a:pt x="35" y="140"/>
                      </a:lnTo>
                      <a:lnTo>
                        <a:pt x="38" y="140"/>
                      </a:lnTo>
                      <a:lnTo>
                        <a:pt x="42" y="139"/>
                      </a:lnTo>
                      <a:lnTo>
                        <a:pt x="46" y="136"/>
                      </a:lnTo>
                      <a:lnTo>
                        <a:pt x="46" y="136"/>
                      </a:lnTo>
                      <a:lnTo>
                        <a:pt x="52" y="129"/>
                      </a:lnTo>
                      <a:lnTo>
                        <a:pt x="60" y="119"/>
                      </a:lnTo>
                      <a:lnTo>
                        <a:pt x="73" y="96"/>
                      </a:lnTo>
                      <a:lnTo>
                        <a:pt x="84" y="76"/>
                      </a:lnTo>
                      <a:lnTo>
                        <a:pt x="87" y="68"/>
                      </a:lnTo>
                      <a:lnTo>
                        <a:pt x="87" y="68"/>
                      </a:lnTo>
                      <a:lnTo>
                        <a:pt x="93" y="78"/>
                      </a:lnTo>
                      <a:lnTo>
                        <a:pt x="99" y="87"/>
                      </a:lnTo>
                      <a:lnTo>
                        <a:pt x="110" y="96"/>
                      </a:lnTo>
                      <a:lnTo>
                        <a:pt x="122" y="106"/>
                      </a:lnTo>
                      <a:lnTo>
                        <a:pt x="129" y="110"/>
                      </a:lnTo>
                      <a:lnTo>
                        <a:pt x="137" y="114"/>
                      </a:lnTo>
                      <a:lnTo>
                        <a:pt x="146" y="118"/>
                      </a:lnTo>
                      <a:lnTo>
                        <a:pt x="156" y="119"/>
                      </a:lnTo>
                      <a:lnTo>
                        <a:pt x="166" y="121"/>
                      </a:lnTo>
                      <a:lnTo>
                        <a:pt x="176" y="121"/>
                      </a:lnTo>
                      <a:lnTo>
                        <a:pt x="176" y="121"/>
                      </a:lnTo>
                      <a:lnTo>
                        <a:pt x="187" y="119"/>
                      </a:lnTo>
                      <a:lnTo>
                        <a:pt x="197" y="116"/>
                      </a:lnTo>
                      <a:lnTo>
                        <a:pt x="207" y="112"/>
                      </a:lnTo>
                      <a:lnTo>
                        <a:pt x="214" y="106"/>
                      </a:lnTo>
                      <a:lnTo>
                        <a:pt x="221" y="100"/>
                      </a:lnTo>
                      <a:lnTo>
                        <a:pt x="227" y="93"/>
                      </a:lnTo>
                      <a:lnTo>
                        <a:pt x="238" y="79"/>
                      </a:lnTo>
                      <a:lnTo>
                        <a:pt x="246" y="66"/>
                      </a:lnTo>
                      <a:lnTo>
                        <a:pt x="251" y="54"/>
                      </a:lnTo>
                      <a:lnTo>
                        <a:pt x="255" y="42"/>
                      </a:lnTo>
                      <a:lnTo>
                        <a:pt x="255" y="42"/>
                      </a:lnTo>
                      <a:lnTo>
                        <a:pt x="267" y="55"/>
                      </a:lnTo>
                      <a:lnTo>
                        <a:pt x="280" y="68"/>
                      </a:lnTo>
                      <a:lnTo>
                        <a:pt x="297" y="83"/>
                      </a:lnTo>
                      <a:lnTo>
                        <a:pt x="315" y="99"/>
                      </a:lnTo>
                      <a:lnTo>
                        <a:pt x="335" y="110"/>
                      </a:lnTo>
                      <a:lnTo>
                        <a:pt x="344" y="116"/>
                      </a:lnTo>
                      <a:lnTo>
                        <a:pt x="353" y="119"/>
                      </a:lnTo>
                      <a:lnTo>
                        <a:pt x="362" y="121"/>
                      </a:lnTo>
                      <a:lnTo>
                        <a:pt x="370" y="121"/>
                      </a:lnTo>
                      <a:lnTo>
                        <a:pt x="370" y="121"/>
                      </a:lnTo>
                      <a:lnTo>
                        <a:pt x="378" y="118"/>
                      </a:lnTo>
                      <a:lnTo>
                        <a:pt x="386" y="116"/>
                      </a:lnTo>
                      <a:lnTo>
                        <a:pt x="395" y="110"/>
                      </a:lnTo>
                      <a:lnTo>
                        <a:pt x="403" y="102"/>
                      </a:lnTo>
                      <a:lnTo>
                        <a:pt x="420" y="87"/>
                      </a:lnTo>
                      <a:lnTo>
                        <a:pt x="436" y="68"/>
                      </a:lnTo>
                      <a:lnTo>
                        <a:pt x="449" y="51"/>
                      </a:lnTo>
                      <a:lnTo>
                        <a:pt x="460" y="36"/>
                      </a:lnTo>
                      <a:lnTo>
                        <a:pt x="470" y="21"/>
                      </a:lnTo>
                      <a:lnTo>
                        <a:pt x="470" y="21"/>
                      </a:lnTo>
                      <a:lnTo>
                        <a:pt x="468" y="24"/>
                      </a:lnTo>
                      <a:lnTo>
                        <a:pt x="467" y="32"/>
                      </a:lnTo>
                      <a:lnTo>
                        <a:pt x="467" y="42"/>
                      </a:lnTo>
                      <a:lnTo>
                        <a:pt x="468" y="49"/>
                      </a:lnTo>
                      <a:lnTo>
                        <a:pt x="470" y="55"/>
                      </a:lnTo>
                      <a:lnTo>
                        <a:pt x="472" y="62"/>
                      </a:lnTo>
                      <a:lnTo>
                        <a:pt x="476" y="70"/>
                      </a:lnTo>
                      <a:lnTo>
                        <a:pt x="481" y="76"/>
                      </a:lnTo>
                      <a:lnTo>
                        <a:pt x="488" y="82"/>
                      </a:lnTo>
                      <a:lnTo>
                        <a:pt x="497" y="88"/>
                      </a:lnTo>
                      <a:lnTo>
                        <a:pt x="509" y="93"/>
                      </a:lnTo>
                      <a:lnTo>
                        <a:pt x="522" y="97"/>
                      </a:lnTo>
                      <a:lnTo>
                        <a:pt x="538" y="100"/>
                      </a:lnTo>
                      <a:lnTo>
                        <a:pt x="538" y="100"/>
                      </a:lnTo>
                      <a:lnTo>
                        <a:pt x="555" y="101"/>
                      </a:lnTo>
                      <a:lnTo>
                        <a:pt x="569" y="102"/>
                      </a:lnTo>
                      <a:lnTo>
                        <a:pt x="582" y="101"/>
                      </a:lnTo>
                      <a:lnTo>
                        <a:pt x="595" y="99"/>
                      </a:lnTo>
                      <a:lnTo>
                        <a:pt x="606" y="96"/>
                      </a:lnTo>
                      <a:lnTo>
                        <a:pt x="616" y="92"/>
                      </a:lnTo>
                      <a:lnTo>
                        <a:pt x="625" y="87"/>
                      </a:lnTo>
                      <a:lnTo>
                        <a:pt x="633" y="80"/>
                      </a:lnTo>
                      <a:lnTo>
                        <a:pt x="640" y="75"/>
                      </a:lnTo>
                      <a:lnTo>
                        <a:pt x="645" y="68"/>
                      </a:lnTo>
                      <a:lnTo>
                        <a:pt x="655" y="54"/>
                      </a:lnTo>
                      <a:lnTo>
                        <a:pt x="663" y="40"/>
                      </a:lnTo>
                      <a:lnTo>
                        <a:pt x="668" y="27"/>
                      </a:lnTo>
                      <a:lnTo>
                        <a:pt x="668" y="27"/>
                      </a:lnTo>
                      <a:lnTo>
                        <a:pt x="676" y="8"/>
                      </a:lnTo>
                      <a:lnTo>
                        <a:pt x="679" y="3"/>
                      </a:lnTo>
                      <a:lnTo>
                        <a:pt x="681" y="2"/>
                      </a:lnTo>
                      <a:lnTo>
                        <a:pt x="684" y="0"/>
                      </a:lnTo>
                      <a:lnTo>
                        <a:pt x="685" y="2"/>
                      </a:lnTo>
                      <a:lnTo>
                        <a:pt x="689" y="6"/>
                      </a:lnTo>
                      <a:lnTo>
                        <a:pt x="689" y="6"/>
                      </a:lnTo>
                      <a:lnTo>
                        <a:pt x="689" y="7"/>
                      </a:lnTo>
                      <a:lnTo>
                        <a:pt x="689" y="10"/>
                      </a:lnTo>
                      <a:lnTo>
                        <a:pt x="685" y="19"/>
                      </a:lnTo>
                      <a:lnTo>
                        <a:pt x="680" y="30"/>
                      </a:lnTo>
                      <a:lnTo>
                        <a:pt x="679" y="37"/>
                      </a:lnTo>
                      <a:lnTo>
                        <a:pt x="679" y="45"/>
                      </a:lnTo>
                      <a:lnTo>
                        <a:pt x="679" y="53"/>
                      </a:lnTo>
                      <a:lnTo>
                        <a:pt x="681" y="61"/>
                      </a:lnTo>
                      <a:lnTo>
                        <a:pt x="687" y="68"/>
                      </a:lnTo>
                      <a:lnTo>
                        <a:pt x="693" y="76"/>
                      </a:lnTo>
                      <a:lnTo>
                        <a:pt x="702" y="84"/>
                      </a:lnTo>
                      <a:lnTo>
                        <a:pt x="715" y="91"/>
                      </a:lnTo>
                      <a:lnTo>
                        <a:pt x="732" y="99"/>
                      </a:lnTo>
                      <a:lnTo>
                        <a:pt x="752" y="105"/>
                      </a:lnTo>
                      <a:lnTo>
                        <a:pt x="752" y="105"/>
                      </a:lnTo>
                      <a:lnTo>
                        <a:pt x="773" y="110"/>
                      </a:lnTo>
                      <a:lnTo>
                        <a:pt x="793" y="112"/>
                      </a:lnTo>
                      <a:lnTo>
                        <a:pt x="810" y="110"/>
                      </a:lnTo>
                      <a:lnTo>
                        <a:pt x="827" y="108"/>
                      </a:lnTo>
                      <a:lnTo>
                        <a:pt x="841" y="102"/>
                      </a:lnTo>
                      <a:lnTo>
                        <a:pt x="854" y="95"/>
                      </a:lnTo>
                      <a:lnTo>
                        <a:pt x="865" y="87"/>
                      </a:lnTo>
                      <a:lnTo>
                        <a:pt x="875" y="79"/>
                      </a:lnTo>
                      <a:lnTo>
                        <a:pt x="883" y="70"/>
                      </a:lnTo>
                      <a:lnTo>
                        <a:pt x="891" y="61"/>
                      </a:lnTo>
                      <a:lnTo>
                        <a:pt x="901" y="44"/>
                      </a:lnTo>
                      <a:lnTo>
                        <a:pt x="908" y="32"/>
                      </a:lnTo>
                      <a:lnTo>
                        <a:pt x="909" y="27"/>
                      </a:lnTo>
                      <a:lnTo>
                        <a:pt x="909" y="27"/>
                      </a:lnTo>
                      <a:lnTo>
                        <a:pt x="912" y="40"/>
                      </a:lnTo>
                      <a:lnTo>
                        <a:pt x="914" y="53"/>
                      </a:lnTo>
                      <a:lnTo>
                        <a:pt x="921" y="68"/>
                      </a:lnTo>
                      <a:lnTo>
                        <a:pt x="925" y="78"/>
                      </a:lnTo>
                      <a:lnTo>
                        <a:pt x="929" y="85"/>
                      </a:lnTo>
                      <a:lnTo>
                        <a:pt x="935" y="92"/>
                      </a:lnTo>
                      <a:lnTo>
                        <a:pt x="941" y="100"/>
                      </a:lnTo>
                      <a:lnTo>
                        <a:pt x="948" y="105"/>
                      </a:lnTo>
                      <a:lnTo>
                        <a:pt x="958" y="110"/>
                      </a:lnTo>
                      <a:lnTo>
                        <a:pt x="967" y="114"/>
                      </a:lnTo>
                      <a:lnTo>
                        <a:pt x="977" y="116"/>
                      </a:lnTo>
                      <a:lnTo>
                        <a:pt x="977" y="116"/>
                      </a:lnTo>
                      <a:lnTo>
                        <a:pt x="998" y="117"/>
                      </a:lnTo>
                      <a:lnTo>
                        <a:pt x="1016" y="116"/>
                      </a:lnTo>
                      <a:lnTo>
                        <a:pt x="1032" y="114"/>
                      </a:lnTo>
                      <a:lnTo>
                        <a:pt x="1045" y="110"/>
                      </a:lnTo>
                      <a:lnTo>
                        <a:pt x="1056" y="106"/>
                      </a:lnTo>
                      <a:lnTo>
                        <a:pt x="1064" y="101"/>
                      </a:lnTo>
                      <a:lnTo>
                        <a:pt x="1069" y="95"/>
                      </a:lnTo>
                      <a:lnTo>
                        <a:pt x="1071" y="89"/>
                      </a:lnTo>
                      <a:lnTo>
                        <a:pt x="1071" y="89"/>
                      </a:lnTo>
                      <a:lnTo>
                        <a:pt x="1074" y="82"/>
                      </a:lnTo>
                      <a:lnTo>
                        <a:pt x="1079" y="72"/>
                      </a:lnTo>
                      <a:lnTo>
                        <a:pt x="1092" y="51"/>
                      </a:lnTo>
                      <a:lnTo>
                        <a:pt x="1108" y="27"/>
                      </a:lnTo>
                      <a:lnTo>
                        <a:pt x="1108" y="27"/>
                      </a:lnTo>
                      <a:lnTo>
                        <a:pt x="1108" y="34"/>
                      </a:lnTo>
                      <a:lnTo>
                        <a:pt x="1108" y="54"/>
                      </a:lnTo>
                      <a:lnTo>
                        <a:pt x="1109" y="66"/>
                      </a:lnTo>
                      <a:lnTo>
                        <a:pt x="1112" y="78"/>
                      </a:lnTo>
                      <a:lnTo>
                        <a:pt x="1117" y="87"/>
                      </a:lnTo>
                      <a:lnTo>
                        <a:pt x="1120" y="91"/>
                      </a:lnTo>
                      <a:lnTo>
                        <a:pt x="1124" y="95"/>
                      </a:lnTo>
                      <a:lnTo>
                        <a:pt x="1124" y="95"/>
                      </a:lnTo>
                      <a:lnTo>
                        <a:pt x="1132" y="101"/>
                      </a:lnTo>
                      <a:lnTo>
                        <a:pt x="1139" y="109"/>
                      </a:lnTo>
                      <a:lnTo>
                        <a:pt x="1147" y="116"/>
                      </a:lnTo>
                      <a:lnTo>
                        <a:pt x="1155" y="122"/>
                      </a:lnTo>
                      <a:lnTo>
                        <a:pt x="1164" y="129"/>
                      </a:lnTo>
                      <a:lnTo>
                        <a:pt x="1175" y="133"/>
                      </a:lnTo>
                      <a:lnTo>
                        <a:pt x="1185" y="134"/>
                      </a:lnTo>
                      <a:lnTo>
                        <a:pt x="1190" y="133"/>
                      </a:lnTo>
                      <a:lnTo>
                        <a:pt x="1197" y="131"/>
                      </a:lnTo>
                      <a:lnTo>
                        <a:pt x="1197" y="131"/>
                      </a:lnTo>
                      <a:lnTo>
                        <a:pt x="1203" y="129"/>
                      </a:lnTo>
                      <a:lnTo>
                        <a:pt x="1210" y="125"/>
                      </a:lnTo>
                      <a:lnTo>
                        <a:pt x="1226" y="116"/>
                      </a:lnTo>
                      <a:lnTo>
                        <a:pt x="1240" y="102"/>
                      </a:lnTo>
                      <a:lnTo>
                        <a:pt x="1256" y="91"/>
                      </a:lnTo>
                      <a:lnTo>
                        <a:pt x="1278" y="68"/>
                      </a:lnTo>
                      <a:lnTo>
                        <a:pt x="1285" y="63"/>
                      </a:lnTo>
                      <a:lnTo>
                        <a:pt x="1286" y="63"/>
                      </a:lnTo>
                      <a:lnTo>
                        <a:pt x="1286" y="63"/>
                      </a:lnTo>
                      <a:lnTo>
                        <a:pt x="1286" y="63"/>
                      </a:lnTo>
                      <a:lnTo>
                        <a:pt x="1286" y="68"/>
                      </a:lnTo>
                      <a:lnTo>
                        <a:pt x="1290" y="80"/>
                      </a:lnTo>
                      <a:lnTo>
                        <a:pt x="1294" y="93"/>
                      </a:lnTo>
                      <a:lnTo>
                        <a:pt x="1300" y="108"/>
                      </a:lnTo>
                      <a:lnTo>
                        <a:pt x="1308" y="122"/>
                      </a:lnTo>
                      <a:lnTo>
                        <a:pt x="1316" y="135"/>
                      </a:lnTo>
                      <a:lnTo>
                        <a:pt x="1321" y="140"/>
                      </a:lnTo>
                      <a:lnTo>
                        <a:pt x="1325" y="143"/>
                      </a:lnTo>
                      <a:lnTo>
                        <a:pt x="1329" y="146"/>
                      </a:lnTo>
                      <a:lnTo>
                        <a:pt x="1333" y="147"/>
                      </a:lnTo>
                      <a:lnTo>
                        <a:pt x="1333" y="147"/>
                      </a:lnTo>
                      <a:lnTo>
                        <a:pt x="1341" y="147"/>
                      </a:lnTo>
                      <a:lnTo>
                        <a:pt x="1347" y="146"/>
                      </a:lnTo>
                      <a:lnTo>
                        <a:pt x="1357" y="142"/>
                      </a:lnTo>
                      <a:lnTo>
                        <a:pt x="1363" y="138"/>
                      </a:lnTo>
                      <a:lnTo>
                        <a:pt x="1364" y="136"/>
                      </a:lnTo>
                      <a:lnTo>
                        <a:pt x="1338" y="194"/>
                      </a:lnTo>
                      <a:lnTo>
                        <a:pt x="1338" y="194"/>
                      </a:lnTo>
                      <a:lnTo>
                        <a:pt x="1341" y="195"/>
                      </a:lnTo>
                      <a:lnTo>
                        <a:pt x="1346" y="201"/>
                      </a:lnTo>
                      <a:lnTo>
                        <a:pt x="1349" y="205"/>
                      </a:lnTo>
                      <a:lnTo>
                        <a:pt x="1350" y="211"/>
                      </a:lnTo>
                      <a:lnTo>
                        <a:pt x="1350" y="218"/>
                      </a:lnTo>
                      <a:lnTo>
                        <a:pt x="1349" y="226"/>
                      </a:lnTo>
                      <a:lnTo>
                        <a:pt x="1349" y="226"/>
                      </a:lnTo>
                      <a:lnTo>
                        <a:pt x="1345" y="233"/>
                      </a:lnTo>
                      <a:lnTo>
                        <a:pt x="1341" y="239"/>
                      </a:lnTo>
                      <a:lnTo>
                        <a:pt x="1336" y="243"/>
                      </a:lnTo>
                      <a:lnTo>
                        <a:pt x="1330" y="245"/>
                      </a:lnTo>
                      <a:lnTo>
                        <a:pt x="1321" y="246"/>
                      </a:lnTo>
                      <a:lnTo>
                        <a:pt x="1317" y="246"/>
                      </a:lnTo>
                      <a:lnTo>
                        <a:pt x="1317" y="246"/>
                      </a:lnTo>
                      <a:lnTo>
                        <a:pt x="1320" y="258"/>
                      </a:lnTo>
                      <a:lnTo>
                        <a:pt x="1328" y="287"/>
                      </a:lnTo>
                      <a:lnTo>
                        <a:pt x="1330" y="304"/>
                      </a:lnTo>
                      <a:lnTo>
                        <a:pt x="1333" y="321"/>
                      </a:lnTo>
                      <a:lnTo>
                        <a:pt x="1334" y="335"/>
                      </a:lnTo>
                      <a:lnTo>
                        <a:pt x="1333" y="346"/>
                      </a:lnTo>
                      <a:lnTo>
                        <a:pt x="1333" y="346"/>
                      </a:lnTo>
                      <a:lnTo>
                        <a:pt x="1330" y="355"/>
                      </a:lnTo>
                      <a:lnTo>
                        <a:pt x="1326" y="363"/>
                      </a:lnTo>
                      <a:lnTo>
                        <a:pt x="1320" y="371"/>
                      </a:lnTo>
                      <a:lnTo>
                        <a:pt x="1315" y="379"/>
                      </a:lnTo>
                      <a:lnTo>
                        <a:pt x="1304" y="389"/>
                      </a:lnTo>
                      <a:lnTo>
                        <a:pt x="1299" y="392"/>
                      </a:lnTo>
                      <a:lnTo>
                        <a:pt x="1296" y="393"/>
                      </a:lnTo>
                      <a:lnTo>
                        <a:pt x="1296" y="393"/>
                      </a:lnTo>
                      <a:lnTo>
                        <a:pt x="1295" y="394"/>
                      </a:lnTo>
                      <a:lnTo>
                        <a:pt x="1295" y="396"/>
                      </a:lnTo>
                      <a:lnTo>
                        <a:pt x="1299" y="402"/>
                      </a:lnTo>
                      <a:lnTo>
                        <a:pt x="1299" y="407"/>
                      </a:lnTo>
                      <a:lnTo>
                        <a:pt x="1300" y="413"/>
                      </a:lnTo>
                      <a:lnTo>
                        <a:pt x="1299" y="419"/>
                      </a:lnTo>
                      <a:lnTo>
                        <a:pt x="1296" y="424"/>
                      </a:lnTo>
                      <a:lnTo>
                        <a:pt x="1296" y="424"/>
                      </a:lnTo>
                      <a:lnTo>
                        <a:pt x="1287" y="436"/>
                      </a:lnTo>
                      <a:lnTo>
                        <a:pt x="1277" y="448"/>
                      </a:lnTo>
                      <a:lnTo>
                        <a:pt x="1265" y="461"/>
                      </a:lnTo>
                      <a:lnTo>
                        <a:pt x="82" y="461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3" name="Freeform 65">
                  <a:extLst>
                    <a:ext uri="{FF2B5EF4-FFF2-40B4-BE49-F238E27FC236}">
                      <a16:creationId xmlns:a16="http://schemas.microsoft.com/office/drawing/2014/main" id="{FF53F3F5-C11F-40DF-897D-9E96FCA3BC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57" y="1348"/>
                  <a:ext cx="1173" cy="27"/>
                </a:xfrm>
                <a:custGeom>
                  <a:avLst/>
                  <a:gdLst>
                    <a:gd name="T0" fmla="*/ 0 w 1173"/>
                    <a:gd name="T1" fmla="*/ 27 h 27"/>
                    <a:gd name="T2" fmla="*/ 0 w 1173"/>
                    <a:gd name="T3" fmla="*/ 27 h 27"/>
                    <a:gd name="T4" fmla="*/ 53 w 1173"/>
                    <a:gd name="T5" fmla="*/ 23 h 27"/>
                    <a:gd name="T6" fmla="*/ 190 w 1173"/>
                    <a:gd name="T7" fmla="*/ 13 h 27"/>
                    <a:gd name="T8" fmla="*/ 280 w 1173"/>
                    <a:gd name="T9" fmla="*/ 8 h 27"/>
                    <a:gd name="T10" fmla="*/ 380 w 1173"/>
                    <a:gd name="T11" fmla="*/ 4 h 27"/>
                    <a:gd name="T12" fmla="*/ 486 w 1173"/>
                    <a:gd name="T13" fmla="*/ 2 h 27"/>
                    <a:gd name="T14" fmla="*/ 592 w 1173"/>
                    <a:gd name="T15" fmla="*/ 0 h 27"/>
                    <a:gd name="T16" fmla="*/ 592 w 1173"/>
                    <a:gd name="T17" fmla="*/ 0 h 27"/>
                    <a:gd name="T18" fmla="*/ 698 w 1173"/>
                    <a:gd name="T19" fmla="*/ 2 h 27"/>
                    <a:gd name="T20" fmla="*/ 802 w 1173"/>
                    <a:gd name="T21" fmla="*/ 4 h 27"/>
                    <a:gd name="T22" fmla="*/ 901 w 1173"/>
                    <a:gd name="T23" fmla="*/ 8 h 27"/>
                    <a:gd name="T24" fmla="*/ 991 w 1173"/>
                    <a:gd name="T25" fmla="*/ 13 h 27"/>
                    <a:gd name="T26" fmla="*/ 1124 w 1173"/>
                    <a:gd name="T27" fmla="*/ 23 h 27"/>
                    <a:gd name="T28" fmla="*/ 1173 w 1173"/>
                    <a:gd name="T2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73" h="27">
                      <a:moveTo>
                        <a:pt x="0" y="27"/>
                      </a:moveTo>
                      <a:lnTo>
                        <a:pt x="0" y="27"/>
                      </a:lnTo>
                      <a:lnTo>
                        <a:pt x="53" y="23"/>
                      </a:lnTo>
                      <a:lnTo>
                        <a:pt x="190" y="13"/>
                      </a:lnTo>
                      <a:lnTo>
                        <a:pt x="280" y="8"/>
                      </a:lnTo>
                      <a:lnTo>
                        <a:pt x="380" y="4"/>
                      </a:lnTo>
                      <a:lnTo>
                        <a:pt x="486" y="2"/>
                      </a:lnTo>
                      <a:lnTo>
                        <a:pt x="592" y="0"/>
                      </a:lnTo>
                      <a:lnTo>
                        <a:pt x="592" y="0"/>
                      </a:lnTo>
                      <a:lnTo>
                        <a:pt x="698" y="2"/>
                      </a:lnTo>
                      <a:lnTo>
                        <a:pt x="802" y="4"/>
                      </a:lnTo>
                      <a:lnTo>
                        <a:pt x="901" y="8"/>
                      </a:lnTo>
                      <a:lnTo>
                        <a:pt x="991" y="13"/>
                      </a:lnTo>
                      <a:lnTo>
                        <a:pt x="1124" y="23"/>
                      </a:lnTo>
                      <a:lnTo>
                        <a:pt x="1173" y="2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4" name="Freeform 66">
                  <a:extLst>
                    <a:ext uri="{FF2B5EF4-FFF2-40B4-BE49-F238E27FC236}">
                      <a16:creationId xmlns:a16="http://schemas.microsoft.com/office/drawing/2014/main" id="{8D6D6372-BED6-4EAB-99AD-7009618449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0" y="1144"/>
                  <a:ext cx="1172" cy="26"/>
                </a:xfrm>
                <a:custGeom>
                  <a:avLst/>
                  <a:gdLst>
                    <a:gd name="T0" fmla="*/ 0 w 1172"/>
                    <a:gd name="T1" fmla="*/ 26 h 26"/>
                    <a:gd name="T2" fmla="*/ 0 w 1172"/>
                    <a:gd name="T3" fmla="*/ 26 h 26"/>
                    <a:gd name="T4" fmla="*/ 52 w 1172"/>
                    <a:gd name="T5" fmla="*/ 22 h 26"/>
                    <a:gd name="T6" fmla="*/ 190 w 1172"/>
                    <a:gd name="T7" fmla="*/ 13 h 26"/>
                    <a:gd name="T8" fmla="*/ 280 w 1172"/>
                    <a:gd name="T9" fmla="*/ 8 h 26"/>
                    <a:gd name="T10" fmla="*/ 379 w 1172"/>
                    <a:gd name="T11" fmla="*/ 4 h 26"/>
                    <a:gd name="T12" fmla="*/ 485 w 1172"/>
                    <a:gd name="T13" fmla="*/ 1 h 26"/>
                    <a:gd name="T14" fmla="*/ 591 w 1172"/>
                    <a:gd name="T15" fmla="*/ 0 h 26"/>
                    <a:gd name="T16" fmla="*/ 591 w 1172"/>
                    <a:gd name="T17" fmla="*/ 0 h 26"/>
                    <a:gd name="T18" fmla="*/ 697 w 1172"/>
                    <a:gd name="T19" fmla="*/ 1 h 26"/>
                    <a:gd name="T20" fmla="*/ 802 w 1172"/>
                    <a:gd name="T21" fmla="*/ 4 h 26"/>
                    <a:gd name="T22" fmla="*/ 900 w 1172"/>
                    <a:gd name="T23" fmla="*/ 8 h 26"/>
                    <a:gd name="T24" fmla="*/ 990 w 1172"/>
                    <a:gd name="T25" fmla="*/ 13 h 26"/>
                    <a:gd name="T26" fmla="*/ 1124 w 1172"/>
                    <a:gd name="T27" fmla="*/ 22 h 26"/>
                    <a:gd name="T28" fmla="*/ 1172 w 1172"/>
                    <a:gd name="T2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72" h="26">
                      <a:moveTo>
                        <a:pt x="0" y="26"/>
                      </a:moveTo>
                      <a:lnTo>
                        <a:pt x="0" y="26"/>
                      </a:lnTo>
                      <a:lnTo>
                        <a:pt x="52" y="22"/>
                      </a:lnTo>
                      <a:lnTo>
                        <a:pt x="190" y="13"/>
                      </a:lnTo>
                      <a:lnTo>
                        <a:pt x="280" y="8"/>
                      </a:lnTo>
                      <a:lnTo>
                        <a:pt x="379" y="4"/>
                      </a:lnTo>
                      <a:lnTo>
                        <a:pt x="485" y="1"/>
                      </a:lnTo>
                      <a:lnTo>
                        <a:pt x="591" y="0"/>
                      </a:lnTo>
                      <a:lnTo>
                        <a:pt x="591" y="0"/>
                      </a:lnTo>
                      <a:lnTo>
                        <a:pt x="697" y="1"/>
                      </a:lnTo>
                      <a:lnTo>
                        <a:pt x="802" y="4"/>
                      </a:lnTo>
                      <a:lnTo>
                        <a:pt x="900" y="8"/>
                      </a:lnTo>
                      <a:lnTo>
                        <a:pt x="990" y="13"/>
                      </a:lnTo>
                      <a:lnTo>
                        <a:pt x="1124" y="22"/>
                      </a:lnTo>
                      <a:lnTo>
                        <a:pt x="1172" y="2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5" name="Freeform 67">
                  <a:extLst>
                    <a:ext uri="{FF2B5EF4-FFF2-40B4-BE49-F238E27FC236}">
                      <a16:creationId xmlns:a16="http://schemas.microsoft.com/office/drawing/2014/main" id="{5CC6F824-E4A4-42CD-9A46-362A642A47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0" y="1181"/>
                  <a:ext cx="1172" cy="26"/>
                </a:xfrm>
                <a:custGeom>
                  <a:avLst/>
                  <a:gdLst>
                    <a:gd name="T0" fmla="*/ 0 w 1172"/>
                    <a:gd name="T1" fmla="*/ 26 h 26"/>
                    <a:gd name="T2" fmla="*/ 0 w 1172"/>
                    <a:gd name="T3" fmla="*/ 26 h 26"/>
                    <a:gd name="T4" fmla="*/ 52 w 1172"/>
                    <a:gd name="T5" fmla="*/ 22 h 26"/>
                    <a:gd name="T6" fmla="*/ 190 w 1172"/>
                    <a:gd name="T7" fmla="*/ 13 h 26"/>
                    <a:gd name="T8" fmla="*/ 280 w 1172"/>
                    <a:gd name="T9" fmla="*/ 8 h 26"/>
                    <a:gd name="T10" fmla="*/ 379 w 1172"/>
                    <a:gd name="T11" fmla="*/ 4 h 26"/>
                    <a:gd name="T12" fmla="*/ 485 w 1172"/>
                    <a:gd name="T13" fmla="*/ 1 h 26"/>
                    <a:gd name="T14" fmla="*/ 591 w 1172"/>
                    <a:gd name="T15" fmla="*/ 0 h 26"/>
                    <a:gd name="T16" fmla="*/ 591 w 1172"/>
                    <a:gd name="T17" fmla="*/ 0 h 26"/>
                    <a:gd name="T18" fmla="*/ 697 w 1172"/>
                    <a:gd name="T19" fmla="*/ 1 h 26"/>
                    <a:gd name="T20" fmla="*/ 802 w 1172"/>
                    <a:gd name="T21" fmla="*/ 4 h 26"/>
                    <a:gd name="T22" fmla="*/ 900 w 1172"/>
                    <a:gd name="T23" fmla="*/ 8 h 26"/>
                    <a:gd name="T24" fmla="*/ 990 w 1172"/>
                    <a:gd name="T25" fmla="*/ 13 h 26"/>
                    <a:gd name="T26" fmla="*/ 1124 w 1172"/>
                    <a:gd name="T27" fmla="*/ 22 h 26"/>
                    <a:gd name="T28" fmla="*/ 1172 w 1172"/>
                    <a:gd name="T29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172" h="26">
                      <a:moveTo>
                        <a:pt x="0" y="26"/>
                      </a:moveTo>
                      <a:lnTo>
                        <a:pt x="0" y="26"/>
                      </a:lnTo>
                      <a:lnTo>
                        <a:pt x="52" y="22"/>
                      </a:lnTo>
                      <a:lnTo>
                        <a:pt x="190" y="13"/>
                      </a:lnTo>
                      <a:lnTo>
                        <a:pt x="280" y="8"/>
                      </a:lnTo>
                      <a:lnTo>
                        <a:pt x="379" y="4"/>
                      </a:lnTo>
                      <a:lnTo>
                        <a:pt x="485" y="1"/>
                      </a:lnTo>
                      <a:lnTo>
                        <a:pt x="591" y="0"/>
                      </a:lnTo>
                      <a:lnTo>
                        <a:pt x="591" y="0"/>
                      </a:lnTo>
                      <a:lnTo>
                        <a:pt x="697" y="1"/>
                      </a:lnTo>
                      <a:lnTo>
                        <a:pt x="802" y="4"/>
                      </a:lnTo>
                      <a:lnTo>
                        <a:pt x="900" y="8"/>
                      </a:lnTo>
                      <a:lnTo>
                        <a:pt x="990" y="13"/>
                      </a:lnTo>
                      <a:lnTo>
                        <a:pt x="1124" y="22"/>
                      </a:lnTo>
                      <a:lnTo>
                        <a:pt x="1172" y="2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" name="Freeform 68">
                  <a:extLst>
                    <a:ext uri="{FF2B5EF4-FFF2-40B4-BE49-F238E27FC236}">
                      <a16:creationId xmlns:a16="http://schemas.microsoft.com/office/drawing/2014/main" id="{0AE044A5-B187-4042-84A9-75B9923A59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5" y="1233"/>
                  <a:ext cx="141" cy="121"/>
                </a:xfrm>
                <a:custGeom>
                  <a:avLst/>
                  <a:gdLst>
                    <a:gd name="T0" fmla="*/ 0 w 141"/>
                    <a:gd name="T1" fmla="*/ 0 h 121"/>
                    <a:gd name="T2" fmla="*/ 141 w 141"/>
                    <a:gd name="T3" fmla="*/ 53 h 121"/>
                    <a:gd name="T4" fmla="*/ 37 w 141"/>
                    <a:gd name="T5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1" h="121">
                      <a:moveTo>
                        <a:pt x="0" y="0"/>
                      </a:moveTo>
                      <a:lnTo>
                        <a:pt x="141" y="53"/>
                      </a:lnTo>
                      <a:lnTo>
                        <a:pt x="37" y="12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" name="Freeform 69">
                  <a:extLst>
                    <a:ext uri="{FF2B5EF4-FFF2-40B4-BE49-F238E27FC236}">
                      <a16:creationId xmlns:a16="http://schemas.microsoft.com/office/drawing/2014/main" id="{1E964D9E-57C5-4613-8CE8-F792FBB8B5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5" y="1233"/>
                  <a:ext cx="141" cy="121"/>
                </a:xfrm>
                <a:custGeom>
                  <a:avLst/>
                  <a:gdLst>
                    <a:gd name="T0" fmla="*/ 141 w 141"/>
                    <a:gd name="T1" fmla="*/ 0 h 121"/>
                    <a:gd name="T2" fmla="*/ 0 w 141"/>
                    <a:gd name="T3" fmla="*/ 53 h 121"/>
                    <a:gd name="T4" fmla="*/ 104 w 141"/>
                    <a:gd name="T5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41" h="121">
                      <a:moveTo>
                        <a:pt x="141" y="0"/>
                      </a:moveTo>
                      <a:lnTo>
                        <a:pt x="0" y="53"/>
                      </a:lnTo>
                      <a:lnTo>
                        <a:pt x="104" y="12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" name="Freeform 70">
                  <a:extLst>
                    <a:ext uri="{FF2B5EF4-FFF2-40B4-BE49-F238E27FC236}">
                      <a16:creationId xmlns:a16="http://schemas.microsoft.com/office/drawing/2014/main" id="{ED7A0F10-7334-4564-A18D-16323470D6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3" y="1202"/>
                  <a:ext cx="277" cy="141"/>
                </a:xfrm>
                <a:custGeom>
                  <a:avLst/>
                  <a:gdLst>
                    <a:gd name="T0" fmla="*/ 0 w 277"/>
                    <a:gd name="T1" fmla="*/ 78 h 141"/>
                    <a:gd name="T2" fmla="*/ 136 w 277"/>
                    <a:gd name="T3" fmla="*/ 141 h 141"/>
                    <a:gd name="T4" fmla="*/ 277 w 277"/>
                    <a:gd name="T5" fmla="*/ 68 h 141"/>
                    <a:gd name="T6" fmla="*/ 136 w 277"/>
                    <a:gd name="T7" fmla="*/ 0 h 141"/>
                    <a:gd name="T8" fmla="*/ 0 w 277"/>
                    <a:gd name="T9" fmla="*/ 78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7" h="141">
                      <a:moveTo>
                        <a:pt x="0" y="78"/>
                      </a:moveTo>
                      <a:lnTo>
                        <a:pt x="136" y="141"/>
                      </a:lnTo>
                      <a:lnTo>
                        <a:pt x="277" y="68"/>
                      </a:lnTo>
                      <a:lnTo>
                        <a:pt x="136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" name="Freeform 71">
                  <a:extLst>
                    <a:ext uri="{FF2B5EF4-FFF2-40B4-BE49-F238E27FC236}">
                      <a16:creationId xmlns:a16="http://schemas.microsoft.com/office/drawing/2014/main" id="{912BC104-29B7-4915-A79C-AF59D90833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2" y="1191"/>
                  <a:ext cx="277" cy="142"/>
                </a:xfrm>
                <a:custGeom>
                  <a:avLst/>
                  <a:gdLst>
                    <a:gd name="T0" fmla="*/ 0 w 277"/>
                    <a:gd name="T1" fmla="*/ 79 h 142"/>
                    <a:gd name="T2" fmla="*/ 136 w 277"/>
                    <a:gd name="T3" fmla="*/ 142 h 142"/>
                    <a:gd name="T4" fmla="*/ 277 w 277"/>
                    <a:gd name="T5" fmla="*/ 68 h 142"/>
                    <a:gd name="T6" fmla="*/ 136 w 277"/>
                    <a:gd name="T7" fmla="*/ 0 h 142"/>
                    <a:gd name="T8" fmla="*/ 0 w 277"/>
                    <a:gd name="T9" fmla="*/ 79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7" h="142">
                      <a:moveTo>
                        <a:pt x="0" y="79"/>
                      </a:moveTo>
                      <a:lnTo>
                        <a:pt x="136" y="142"/>
                      </a:lnTo>
                      <a:lnTo>
                        <a:pt x="277" y="68"/>
                      </a:lnTo>
                      <a:lnTo>
                        <a:pt x="136" y="0"/>
                      </a:lnTo>
                      <a:lnTo>
                        <a:pt x="0" y="79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" name="Freeform 72">
                  <a:extLst>
                    <a:ext uri="{FF2B5EF4-FFF2-40B4-BE49-F238E27FC236}">
                      <a16:creationId xmlns:a16="http://schemas.microsoft.com/office/drawing/2014/main" id="{755A44C6-91D2-494E-857C-244E511AE0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6" y="1197"/>
                  <a:ext cx="275" cy="141"/>
                </a:xfrm>
                <a:custGeom>
                  <a:avLst/>
                  <a:gdLst>
                    <a:gd name="T0" fmla="*/ 0 w 275"/>
                    <a:gd name="T1" fmla="*/ 70 h 141"/>
                    <a:gd name="T2" fmla="*/ 131 w 275"/>
                    <a:gd name="T3" fmla="*/ 141 h 141"/>
                    <a:gd name="T4" fmla="*/ 275 w 275"/>
                    <a:gd name="T5" fmla="*/ 78 h 141"/>
                    <a:gd name="T6" fmla="*/ 131 w 275"/>
                    <a:gd name="T7" fmla="*/ 0 h 141"/>
                    <a:gd name="T8" fmla="*/ 0 w 275"/>
                    <a:gd name="T9" fmla="*/ 7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5" h="141">
                      <a:moveTo>
                        <a:pt x="0" y="70"/>
                      </a:moveTo>
                      <a:lnTo>
                        <a:pt x="131" y="141"/>
                      </a:lnTo>
                      <a:lnTo>
                        <a:pt x="275" y="78"/>
                      </a:lnTo>
                      <a:lnTo>
                        <a:pt x="131" y="0"/>
                      </a:lnTo>
                      <a:lnTo>
                        <a:pt x="0" y="7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" name="Freeform 73">
                  <a:extLst>
                    <a:ext uri="{FF2B5EF4-FFF2-40B4-BE49-F238E27FC236}">
                      <a16:creationId xmlns:a16="http://schemas.microsoft.com/office/drawing/2014/main" id="{08272034-2222-4460-A6CE-6E9BF89B85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8" y="1254"/>
                  <a:ext cx="115" cy="84"/>
                </a:xfrm>
                <a:custGeom>
                  <a:avLst/>
                  <a:gdLst>
                    <a:gd name="T0" fmla="*/ 0 w 115"/>
                    <a:gd name="T1" fmla="*/ 42 h 84"/>
                    <a:gd name="T2" fmla="*/ 0 w 115"/>
                    <a:gd name="T3" fmla="*/ 42 h 84"/>
                    <a:gd name="T4" fmla="*/ 1 w 115"/>
                    <a:gd name="T5" fmla="*/ 34 h 84"/>
                    <a:gd name="T6" fmla="*/ 4 w 115"/>
                    <a:gd name="T7" fmla="*/ 26 h 84"/>
                    <a:gd name="T8" fmla="*/ 10 w 115"/>
                    <a:gd name="T9" fmla="*/ 18 h 84"/>
                    <a:gd name="T10" fmla="*/ 17 w 115"/>
                    <a:gd name="T11" fmla="*/ 12 h 84"/>
                    <a:gd name="T12" fmla="*/ 25 w 115"/>
                    <a:gd name="T13" fmla="*/ 7 h 84"/>
                    <a:gd name="T14" fmla="*/ 35 w 115"/>
                    <a:gd name="T15" fmla="*/ 4 h 84"/>
                    <a:gd name="T16" fmla="*/ 46 w 115"/>
                    <a:gd name="T17" fmla="*/ 1 h 84"/>
                    <a:gd name="T18" fmla="*/ 58 w 115"/>
                    <a:gd name="T19" fmla="*/ 0 h 84"/>
                    <a:gd name="T20" fmla="*/ 58 w 115"/>
                    <a:gd name="T21" fmla="*/ 0 h 84"/>
                    <a:gd name="T22" fmla="*/ 69 w 115"/>
                    <a:gd name="T23" fmla="*/ 1 h 84"/>
                    <a:gd name="T24" fmla="*/ 80 w 115"/>
                    <a:gd name="T25" fmla="*/ 4 h 84"/>
                    <a:gd name="T26" fmla="*/ 90 w 115"/>
                    <a:gd name="T27" fmla="*/ 7 h 84"/>
                    <a:gd name="T28" fmla="*/ 98 w 115"/>
                    <a:gd name="T29" fmla="*/ 12 h 84"/>
                    <a:gd name="T30" fmla="*/ 105 w 115"/>
                    <a:gd name="T31" fmla="*/ 18 h 84"/>
                    <a:gd name="T32" fmla="*/ 111 w 115"/>
                    <a:gd name="T33" fmla="*/ 26 h 84"/>
                    <a:gd name="T34" fmla="*/ 114 w 115"/>
                    <a:gd name="T35" fmla="*/ 34 h 84"/>
                    <a:gd name="T36" fmla="*/ 115 w 115"/>
                    <a:gd name="T37" fmla="*/ 42 h 84"/>
                    <a:gd name="T38" fmla="*/ 115 w 115"/>
                    <a:gd name="T39" fmla="*/ 42 h 84"/>
                    <a:gd name="T40" fmla="*/ 114 w 115"/>
                    <a:gd name="T41" fmla="*/ 50 h 84"/>
                    <a:gd name="T42" fmla="*/ 111 w 115"/>
                    <a:gd name="T43" fmla="*/ 58 h 84"/>
                    <a:gd name="T44" fmla="*/ 105 w 115"/>
                    <a:gd name="T45" fmla="*/ 66 h 84"/>
                    <a:gd name="T46" fmla="*/ 98 w 115"/>
                    <a:gd name="T47" fmla="*/ 72 h 84"/>
                    <a:gd name="T48" fmla="*/ 90 w 115"/>
                    <a:gd name="T49" fmla="*/ 77 h 84"/>
                    <a:gd name="T50" fmla="*/ 80 w 115"/>
                    <a:gd name="T51" fmla="*/ 80 h 84"/>
                    <a:gd name="T52" fmla="*/ 69 w 115"/>
                    <a:gd name="T53" fmla="*/ 83 h 84"/>
                    <a:gd name="T54" fmla="*/ 58 w 115"/>
                    <a:gd name="T55" fmla="*/ 84 h 84"/>
                    <a:gd name="T56" fmla="*/ 58 w 115"/>
                    <a:gd name="T57" fmla="*/ 84 h 84"/>
                    <a:gd name="T58" fmla="*/ 46 w 115"/>
                    <a:gd name="T59" fmla="*/ 83 h 84"/>
                    <a:gd name="T60" fmla="*/ 35 w 115"/>
                    <a:gd name="T61" fmla="*/ 80 h 84"/>
                    <a:gd name="T62" fmla="*/ 25 w 115"/>
                    <a:gd name="T63" fmla="*/ 77 h 84"/>
                    <a:gd name="T64" fmla="*/ 17 w 115"/>
                    <a:gd name="T65" fmla="*/ 72 h 84"/>
                    <a:gd name="T66" fmla="*/ 10 w 115"/>
                    <a:gd name="T67" fmla="*/ 66 h 84"/>
                    <a:gd name="T68" fmla="*/ 4 w 115"/>
                    <a:gd name="T69" fmla="*/ 58 h 84"/>
                    <a:gd name="T70" fmla="*/ 1 w 115"/>
                    <a:gd name="T71" fmla="*/ 50 h 84"/>
                    <a:gd name="T72" fmla="*/ 0 w 115"/>
                    <a:gd name="T73" fmla="*/ 42 h 84"/>
                    <a:gd name="T74" fmla="*/ 0 w 115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5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1" y="34"/>
                      </a:lnTo>
                      <a:lnTo>
                        <a:pt x="4" y="26"/>
                      </a:lnTo>
                      <a:lnTo>
                        <a:pt x="10" y="18"/>
                      </a:lnTo>
                      <a:lnTo>
                        <a:pt x="17" y="12"/>
                      </a:lnTo>
                      <a:lnTo>
                        <a:pt x="25" y="7"/>
                      </a:lnTo>
                      <a:lnTo>
                        <a:pt x="35" y="4"/>
                      </a:lnTo>
                      <a:lnTo>
                        <a:pt x="46" y="1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69" y="1"/>
                      </a:lnTo>
                      <a:lnTo>
                        <a:pt x="80" y="4"/>
                      </a:lnTo>
                      <a:lnTo>
                        <a:pt x="90" y="7"/>
                      </a:lnTo>
                      <a:lnTo>
                        <a:pt x="98" y="12"/>
                      </a:lnTo>
                      <a:lnTo>
                        <a:pt x="105" y="18"/>
                      </a:lnTo>
                      <a:lnTo>
                        <a:pt x="111" y="26"/>
                      </a:lnTo>
                      <a:lnTo>
                        <a:pt x="114" y="34"/>
                      </a:lnTo>
                      <a:lnTo>
                        <a:pt x="115" y="42"/>
                      </a:lnTo>
                      <a:lnTo>
                        <a:pt x="115" y="42"/>
                      </a:lnTo>
                      <a:lnTo>
                        <a:pt x="114" y="50"/>
                      </a:lnTo>
                      <a:lnTo>
                        <a:pt x="111" y="58"/>
                      </a:lnTo>
                      <a:lnTo>
                        <a:pt x="105" y="66"/>
                      </a:lnTo>
                      <a:lnTo>
                        <a:pt x="98" y="72"/>
                      </a:lnTo>
                      <a:lnTo>
                        <a:pt x="90" y="77"/>
                      </a:lnTo>
                      <a:lnTo>
                        <a:pt x="80" y="80"/>
                      </a:lnTo>
                      <a:lnTo>
                        <a:pt x="69" y="83"/>
                      </a:lnTo>
                      <a:lnTo>
                        <a:pt x="58" y="84"/>
                      </a:lnTo>
                      <a:lnTo>
                        <a:pt x="58" y="84"/>
                      </a:lnTo>
                      <a:lnTo>
                        <a:pt x="46" y="83"/>
                      </a:lnTo>
                      <a:lnTo>
                        <a:pt x="35" y="80"/>
                      </a:lnTo>
                      <a:lnTo>
                        <a:pt x="25" y="77"/>
                      </a:lnTo>
                      <a:lnTo>
                        <a:pt x="17" y="72"/>
                      </a:lnTo>
                      <a:lnTo>
                        <a:pt x="10" y="66"/>
                      </a:lnTo>
                      <a:lnTo>
                        <a:pt x="4" y="58"/>
                      </a:lnTo>
                      <a:lnTo>
                        <a:pt x="1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0C4076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" name="Freeform 74">
                  <a:extLst>
                    <a:ext uri="{FF2B5EF4-FFF2-40B4-BE49-F238E27FC236}">
                      <a16:creationId xmlns:a16="http://schemas.microsoft.com/office/drawing/2014/main" id="{A56CE4BB-F5D3-4CA5-AC17-33428638DA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8" y="1254"/>
                  <a:ext cx="115" cy="84"/>
                </a:xfrm>
                <a:custGeom>
                  <a:avLst/>
                  <a:gdLst>
                    <a:gd name="T0" fmla="*/ 0 w 115"/>
                    <a:gd name="T1" fmla="*/ 42 h 84"/>
                    <a:gd name="T2" fmla="*/ 0 w 115"/>
                    <a:gd name="T3" fmla="*/ 42 h 84"/>
                    <a:gd name="T4" fmla="*/ 1 w 115"/>
                    <a:gd name="T5" fmla="*/ 34 h 84"/>
                    <a:gd name="T6" fmla="*/ 4 w 115"/>
                    <a:gd name="T7" fmla="*/ 26 h 84"/>
                    <a:gd name="T8" fmla="*/ 10 w 115"/>
                    <a:gd name="T9" fmla="*/ 18 h 84"/>
                    <a:gd name="T10" fmla="*/ 17 w 115"/>
                    <a:gd name="T11" fmla="*/ 12 h 84"/>
                    <a:gd name="T12" fmla="*/ 25 w 115"/>
                    <a:gd name="T13" fmla="*/ 7 h 84"/>
                    <a:gd name="T14" fmla="*/ 35 w 115"/>
                    <a:gd name="T15" fmla="*/ 4 h 84"/>
                    <a:gd name="T16" fmla="*/ 46 w 115"/>
                    <a:gd name="T17" fmla="*/ 1 h 84"/>
                    <a:gd name="T18" fmla="*/ 57 w 115"/>
                    <a:gd name="T19" fmla="*/ 0 h 84"/>
                    <a:gd name="T20" fmla="*/ 57 w 115"/>
                    <a:gd name="T21" fmla="*/ 0 h 84"/>
                    <a:gd name="T22" fmla="*/ 69 w 115"/>
                    <a:gd name="T23" fmla="*/ 1 h 84"/>
                    <a:gd name="T24" fmla="*/ 80 w 115"/>
                    <a:gd name="T25" fmla="*/ 4 h 84"/>
                    <a:gd name="T26" fmla="*/ 90 w 115"/>
                    <a:gd name="T27" fmla="*/ 7 h 84"/>
                    <a:gd name="T28" fmla="*/ 98 w 115"/>
                    <a:gd name="T29" fmla="*/ 12 h 84"/>
                    <a:gd name="T30" fmla="*/ 104 w 115"/>
                    <a:gd name="T31" fmla="*/ 18 h 84"/>
                    <a:gd name="T32" fmla="*/ 111 w 115"/>
                    <a:gd name="T33" fmla="*/ 26 h 84"/>
                    <a:gd name="T34" fmla="*/ 114 w 115"/>
                    <a:gd name="T35" fmla="*/ 34 h 84"/>
                    <a:gd name="T36" fmla="*/ 115 w 115"/>
                    <a:gd name="T37" fmla="*/ 42 h 84"/>
                    <a:gd name="T38" fmla="*/ 115 w 115"/>
                    <a:gd name="T39" fmla="*/ 42 h 84"/>
                    <a:gd name="T40" fmla="*/ 114 w 115"/>
                    <a:gd name="T41" fmla="*/ 50 h 84"/>
                    <a:gd name="T42" fmla="*/ 111 w 115"/>
                    <a:gd name="T43" fmla="*/ 58 h 84"/>
                    <a:gd name="T44" fmla="*/ 104 w 115"/>
                    <a:gd name="T45" fmla="*/ 66 h 84"/>
                    <a:gd name="T46" fmla="*/ 98 w 115"/>
                    <a:gd name="T47" fmla="*/ 72 h 84"/>
                    <a:gd name="T48" fmla="*/ 90 w 115"/>
                    <a:gd name="T49" fmla="*/ 77 h 84"/>
                    <a:gd name="T50" fmla="*/ 80 w 115"/>
                    <a:gd name="T51" fmla="*/ 80 h 84"/>
                    <a:gd name="T52" fmla="*/ 69 w 115"/>
                    <a:gd name="T53" fmla="*/ 83 h 84"/>
                    <a:gd name="T54" fmla="*/ 57 w 115"/>
                    <a:gd name="T55" fmla="*/ 84 h 84"/>
                    <a:gd name="T56" fmla="*/ 57 w 115"/>
                    <a:gd name="T57" fmla="*/ 84 h 84"/>
                    <a:gd name="T58" fmla="*/ 46 w 115"/>
                    <a:gd name="T59" fmla="*/ 83 h 84"/>
                    <a:gd name="T60" fmla="*/ 35 w 115"/>
                    <a:gd name="T61" fmla="*/ 80 h 84"/>
                    <a:gd name="T62" fmla="*/ 25 w 115"/>
                    <a:gd name="T63" fmla="*/ 77 h 84"/>
                    <a:gd name="T64" fmla="*/ 17 w 115"/>
                    <a:gd name="T65" fmla="*/ 72 h 84"/>
                    <a:gd name="T66" fmla="*/ 10 w 115"/>
                    <a:gd name="T67" fmla="*/ 66 h 84"/>
                    <a:gd name="T68" fmla="*/ 4 w 115"/>
                    <a:gd name="T69" fmla="*/ 58 h 84"/>
                    <a:gd name="T70" fmla="*/ 1 w 115"/>
                    <a:gd name="T71" fmla="*/ 50 h 84"/>
                    <a:gd name="T72" fmla="*/ 0 w 115"/>
                    <a:gd name="T73" fmla="*/ 42 h 84"/>
                    <a:gd name="T74" fmla="*/ 0 w 115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5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1" y="34"/>
                      </a:lnTo>
                      <a:lnTo>
                        <a:pt x="4" y="26"/>
                      </a:lnTo>
                      <a:lnTo>
                        <a:pt x="10" y="18"/>
                      </a:lnTo>
                      <a:lnTo>
                        <a:pt x="17" y="12"/>
                      </a:lnTo>
                      <a:lnTo>
                        <a:pt x="25" y="7"/>
                      </a:lnTo>
                      <a:lnTo>
                        <a:pt x="35" y="4"/>
                      </a:lnTo>
                      <a:lnTo>
                        <a:pt x="46" y="1"/>
                      </a:lnTo>
                      <a:lnTo>
                        <a:pt x="57" y="0"/>
                      </a:lnTo>
                      <a:lnTo>
                        <a:pt x="57" y="0"/>
                      </a:lnTo>
                      <a:lnTo>
                        <a:pt x="69" y="1"/>
                      </a:lnTo>
                      <a:lnTo>
                        <a:pt x="80" y="4"/>
                      </a:lnTo>
                      <a:lnTo>
                        <a:pt x="90" y="7"/>
                      </a:lnTo>
                      <a:lnTo>
                        <a:pt x="98" y="12"/>
                      </a:lnTo>
                      <a:lnTo>
                        <a:pt x="104" y="18"/>
                      </a:lnTo>
                      <a:lnTo>
                        <a:pt x="111" y="26"/>
                      </a:lnTo>
                      <a:lnTo>
                        <a:pt x="114" y="34"/>
                      </a:lnTo>
                      <a:lnTo>
                        <a:pt x="115" y="42"/>
                      </a:lnTo>
                      <a:lnTo>
                        <a:pt x="115" y="42"/>
                      </a:lnTo>
                      <a:lnTo>
                        <a:pt x="114" y="50"/>
                      </a:lnTo>
                      <a:lnTo>
                        <a:pt x="111" y="58"/>
                      </a:lnTo>
                      <a:lnTo>
                        <a:pt x="104" y="66"/>
                      </a:lnTo>
                      <a:lnTo>
                        <a:pt x="98" y="72"/>
                      </a:lnTo>
                      <a:lnTo>
                        <a:pt x="90" y="77"/>
                      </a:lnTo>
                      <a:lnTo>
                        <a:pt x="80" y="80"/>
                      </a:lnTo>
                      <a:lnTo>
                        <a:pt x="69" y="83"/>
                      </a:lnTo>
                      <a:lnTo>
                        <a:pt x="57" y="84"/>
                      </a:lnTo>
                      <a:lnTo>
                        <a:pt x="57" y="84"/>
                      </a:lnTo>
                      <a:lnTo>
                        <a:pt x="46" y="83"/>
                      </a:lnTo>
                      <a:lnTo>
                        <a:pt x="35" y="80"/>
                      </a:lnTo>
                      <a:lnTo>
                        <a:pt x="25" y="77"/>
                      </a:lnTo>
                      <a:lnTo>
                        <a:pt x="17" y="72"/>
                      </a:lnTo>
                      <a:lnTo>
                        <a:pt x="10" y="66"/>
                      </a:lnTo>
                      <a:lnTo>
                        <a:pt x="4" y="58"/>
                      </a:lnTo>
                      <a:lnTo>
                        <a:pt x="1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0C4076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" name="Freeform 75">
                  <a:extLst>
                    <a:ext uri="{FF2B5EF4-FFF2-40B4-BE49-F238E27FC236}">
                      <a16:creationId xmlns:a16="http://schemas.microsoft.com/office/drawing/2014/main" id="{814B2394-24FA-4A47-B818-09D11E1549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5" y="1233"/>
                  <a:ext cx="147" cy="84"/>
                </a:xfrm>
                <a:custGeom>
                  <a:avLst/>
                  <a:gdLst>
                    <a:gd name="T0" fmla="*/ 0 w 147"/>
                    <a:gd name="T1" fmla="*/ 42 h 84"/>
                    <a:gd name="T2" fmla="*/ 0 w 147"/>
                    <a:gd name="T3" fmla="*/ 42 h 84"/>
                    <a:gd name="T4" fmla="*/ 2 w 147"/>
                    <a:gd name="T5" fmla="*/ 34 h 84"/>
                    <a:gd name="T6" fmla="*/ 6 w 147"/>
                    <a:gd name="T7" fmla="*/ 26 h 84"/>
                    <a:gd name="T8" fmla="*/ 13 w 147"/>
                    <a:gd name="T9" fmla="*/ 18 h 84"/>
                    <a:gd name="T10" fmla="*/ 21 w 147"/>
                    <a:gd name="T11" fmla="*/ 12 h 84"/>
                    <a:gd name="T12" fmla="*/ 33 w 147"/>
                    <a:gd name="T13" fmla="*/ 7 h 84"/>
                    <a:gd name="T14" fmla="*/ 45 w 147"/>
                    <a:gd name="T15" fmla="*/ 4 h 84"/>
                    <a:gd name="T16" fmla="*/ 59 w 147"/>
                    <a:gd name="T17" fmla="*/ 1 h 84"/>
                    <a:gd name="T18" fmla="*/ 74 w 147"/>
                    <a:gd name="T19" fmla="*/ 0 h 84"/>
                    <a:gd name="T20" fmla="*/ 74 w 147"/>
                    <a:gd name="T21" fmla="*/ 0 h 84"/>
                    <a:gd name="T22" fmla="*/ 88 w 147"/>
                    <a:gd name="T23" fmla="*/ 1 h 84"/>
                    <a:gd name="T24" fmla="*/ 102 w 147"/>
                    <a:gd name="T25" fmla="*/ 4 h 84"/>
                    <a:gd name="T26" fmla="*/ 114 w 147"/>
                    <a:gd name="T27" fmla="*/ 7 h 84"/>
                    <a:gd name="T28" fmla="*/ 126 w 147"/>
                    <a:gd name="T29" fmla="*/ 12 h 84"/>
                    <a:gd name="T30" fmla="*/ 134 w 147"/>
                    <a:gd name="T31" fmla="*/ 18 h 84"/>
                    <a:gd name="T32" fmla="*/ 142 w 147"/>
                    <a:gd name="T33" fmla="*/ 26 h 84"/>
                    <a:gd name="T34" fmla="*/ 146 w 147"/>
                    <a:gd name="T35" fmla="*/ 34 h 84"/>
                    <a:gd name="T36" fmla="*/ 147 w 147"/>
                    <a:gd name="T37" fmla="*/ 42 h 84"/>
                    <a:gd name="T38" fmla="*/ 147 w 147"/>
                    <a:gd name="T39" fmla="*/ 42 h 84"/>
                    <a:gd name="T40" fmla="*/ 146 w 147"/>
                    <a:gd name="T41" fmla="*/ 50 h 84"/>
                    <a:gd name="T42" fmla="*/ 142 w 147"/>
                    <a:gd name="T43" fmla="*/ 58 h 84"/>
                    <a:gd name="T44" fmla="*/ 134 w 147"/>
                    <a:gd name="T45" fmla="*/ 66 h 84"/>
                    <a:gd name="T46" fmla="*/ 126 w 147"/>
                    <a:gd name="T47" fmla="*/ 72 h 84"/>
                    <a:gd name="T48" fmla="*/ 114 w 147"/>
                    <a:gd name="T49" fmla="*/ 77 h 84"/>
                    <a:gd name="T50" fmla="*/ 102 w 147"/>
                    <a:gd name="T51" fmla="*/ 80 h 84"/>
                    <a:gd name="T52" fmla="*/ 88 w 147"/>
                    <a:gd name="T53" fmla="*/ 83 h 84"/>
                    <a:gd name="T54" fmla="*/ 74 w 147"/>
                    <a:gd name="T55" fmla="*/ 84 h 84"/>
                    <a:gd name="T56" fmla="*/ 74 w 147"/>
                    <a:gd name="T57" fmla="*/ 84 h 84"/>
                    <a:gd name="T58" fmla="*/ 59 w 147"/>
                    <a:gd name="T59" fmla="*/ 83 h 84"/>
                    <a:gd name="T60" fmla="*/ 45 w 147"/>
                    <a:gd name="T61" fmla="*/ 80 h 84"/>
                    <a:gd name="T62" fmla="*/ 33 w 147"/>
                    <a:gd name="T63" fmla="*/ 77 h 84"/>
                    <a:gd name="T64" fmla="*/ 21 w 147"/>
                    <a:gd name="T65" fmla="*/ 72 h 84"/>
                    <a:gd name="T66" fmla="*/ 13 w 147"/>
                    <a:gd name="T67" fmla="*/ 66 h 84"/>
                    <a:gd name="T68" fmla="*/ 6 w 147"/>
                    <a:gd name="T69" fmla="*/ 58 h 84"/>
                    <a:gd name="T70" fmla="*/ 2 w 147"/>
                    <a:gd name="T71" fmla="*/ 50 h 84"/>
                    <a:gd name="T72" fmla="*/ 0 w 147"/>
                    <a:gd name="T73" fmla="*/ 42 h 84"/>
                    <a:gd name="T74" fmla="*/ 0 w 147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47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2" y="34"/>
                      </a:lnTo>
                      <a:lnTo>
                        <a:pt x="6" y="26"/>
                      </a:lnTo>
                      <a:lnTo>
                        <a:pt x="13" y="18"/>
                      </a:lnTo>
                      <a:lnTo>
                        <a:pt x="21" y="12"/>
                      </a:lnTo>
                      <a:lnTo>
                        <a:pt x="33" y="7"/>
                      </a:lnTo>
                      <a:lnTo>
                        <a:pt x="45" y="4"/>
                      </a:lnTo>
                      <a:lnTo>
                        <a:pt x="59" y="1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88" y="1"/>
                      </a:lnTo>
                      <a:lnTo>
                        <a:pt x="102" y="4"/>
                      </a:lnTo>
                      <a:lnTo>
                        <a:pt x="114" y="7"/>
                      </a:lnTo>
                      <a:lnTo>
                        <a:pt x="126" y="12"/>
                      </a:lnTo>
                      <a:lnTo>
                        <a:pt x="134" y="18"/>
                      </a:lnTo>
                      <a:lnTo>
                        <a:pt x="142" y="26"/>
                      </a:lnTo>
                      <a:lnTo>
                        <a:pt x="146" y="34"/>
                      </a:lnTo>
                      <a:lnTo>
                        <a:pt x="147" y="42"/>
                      </a:lnTo>
                      <a:lnTo>
                        <a:pt x="147" y="42"/>
                      </a:lnTo>
                      <a:lnTo>
                        <a:pt x="146" y="50"/>
                      </a:lnTo>
                      <a:lnTo>
                        <a:pt x="142" y="58"/>
                      </a:lnTo>
                      <a:lnTo>
                        <a:pt x="134" y="66"/>
                      </a:lnTo>
                      <a:lnTo>
                        <a:pt x="126" y="72"/>
                      </a:lnTo>
                      <a:lnTo>
                        <a:pt x="114" y="77"/>
                      </a:lnTo>
                      <a:lnTo>
                        <a:pt x="102" y="80"/>
                      </a:lnTo>
                      <a:lnTo>
                        <a:pt x="88" y="83"/>
                      </a:lnTo>
                      <a:lnTo>
                        <a:pt x="74" y="84"/>
                      </a:lnTo>
                      <a:lnTo>
                        <a:pt x="74" y="84"/>
                      </a:lnTo>
                      <a:lnTo>
                        <a:pt x="59" y="83"/>
                      </a:lnTo>
                      <a:lnTo>
                        <a:pt x="45" y="80"/>
                      </a:lnTo>
                      <a:lnTo>
                        <a:pt x="33" y="77"/>
                      </a:lnTo>
                      <a:lnTo>
                        <a:pt x="21" y="72"/>
                      </a:lnTo>
                      <a:lnTo>
                        <a:pt x="13" y="66"/>
                      </a:lnTo>
                      <a:lnTo>
                        <a:pt x="6" y="58"/>
                      </a:lnTo>
                      <a:lnTo>
                        <a:pt x="2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" name="Freeform 76">
                  <a:extLst>
                    <a:ext uri="{FF2B5EF4-FFF2-40B4-BE49-F238E27FC236}">
                      <a16:creationId xmlns:a16="http://schemas.microsoft.com/office/drawing/2014/main" id="{85DB2F50-6556-44D4-B4F8-53C66AD549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0" y="1223"/>
                  <a:ext cx="146" cy="83"/>
                </a:xfrm>
                <a:custGeom>
                  <a:avLst/>
                  <a:gdLst>
                    <a:gd name="T0" fmla="*/ 0 w 146"/>
                    <a:gd name="T1" fmla="*/ 42 h 83"/>
                    <a:gd name="T2" fmla="*/ 0 w 146"/>
                    <a:gd name="T3" fmla="*/ 42 h 83"/>
                    <a:gd name="T4" fmla="*/ 1 w 146"/>
                    <a:gd name="T5" fmla="*/ 34 h 83"/>
                    <a:gd name="T6" fmla="*/ 5 w 146"/>
                    <a:gd name="T7" fmla="*/ 26 h 83"/>
                    <a:gd name="T8" fmla="*/ 13 w 146"/>
                    <a:gd name="T9" fmla="*/ 18 h 83"/>
                    <a:gd name="T10" fmla="*/ 21 w 146"/>
                    <a:gd name="T11" fmla="*/ 11 h 83"/>
                    <a:gd name="T12" fmla="*/ 33 w 146"/>
                    <a:gd name="T13" fmla="*/ 6 h 83"/>
                    <a:gd name="T14" fmla="*/ 44 w 146"/>
                    <a:gd name="T15" fmla="*/ 4 h 83"/>
                    <a:gd name="T16" fmla="*/ 59 w 146"/>
                    <a:gd name="T17" fmla="*/ 1 h 83"/>
                    <a:gd name="T18" fmla="*/ 73 w 146"/>
                    <a:gd name="T19" fmla="*/ 0 h 83"/>
                    <a:gd name="T20" fmla="*/ 73 w 146"/>
                    <a:gd name="T21" fmla="*/ 0 h 83"/>
                    <a:gd name="T22" fmla="*/ 87 w 146"/>
                    <a:gd name="T23" fmla="*/ 1 h 83"/>
                    <a:gd name="T24" fmla="*/ 102 w 146"/>
                    <a:gd name="T25" fmla="*/ 4 h 83"/>
                    <a:gd name="T26" fmla="*/ 114 w 146"/>
                    <a:gd name="T27" fmla="*/ 6 h 83"/>
                    <a:gd name="T28" fmla="*/ 125 w 146"/>
                    <a:gd name="T29" fmla="*/ 11 h 83"/>
                    <a:gd name="T30" fmla="*/ 133 w 146"/>
                    <a:gd name="T31" fmla="*/ 18 h 83"/>
                    <a:gd name="T32" fmla="*/ 141 w 146"/>
                    <a:gd name="T33" fmla="*/ 26 h 83"/>
                    <a:gd name="T34" fmla="*/ 145 w 146"/>
                    <a:gd name="T35" fmla="*/ 34 h 83"/>
                    <a:gd name="T36" fmla="*/ 146 w 146"/>
                    <a:gd name="T37" fmla="*/ 42 h 83"/>
                    <a:gd name="T38" fmla="*/ 146 w 146"/>
                    <a:gd name="T39" fmla="*/ 42 h 83"/>
                    <a:gd name="T40" fmla="*/ 145 w 146"/>
                    <a:gd name="T41" fmla="*/ 49 h 83"/>
                    <a:gd name="T42" fmla="*/ 141 w 146"/>
                    <a:gd name="T43" fmla="*/ 57 h 83"/>
                    <a:gd name="T44" fmla="*/ 133 w 146"/>
                    <a:gd name="T45" fmla="*/ 65 h 83"/>
                    <a:gd name="T46" fmla="*/ 125 w 146"/>
                    <a:gd name="T47" fmla="*/ 72 h 83"/>
                    <a:gd name="T48" fmla="*/ 114 w 146"/>
                    <a:gd name="T49" fmla="*/ 77 h 83"/>
                    <a:gd name="T50" fmla="*/ 102 w 146"/>
                    <a:gd name="T51" fmla="*/ 80 h 83"/>
                    <a:gd name="T52" fmla="*/ 87 w 146"/>
                    <a:gd name="T53" fmla="*/ 82 h 83"/>
                    <a:gd name="T54" fmla="*/ 73 w 146"/>
                    <a:gd name="T55" fmla="*/ 83 h 83"/>
                    <a:gd name="T56" fmla="*/ 73 w 146"/>
                    <a:gd name="T57" fmla="*/ 83 h 83"/>
                    <a:gd name="T58" fmla="*/ 59 w 146"/>
                    <a:gd name="T59" fmla="*/ 82 h 83"/>
                    <a:gd name="T60" fmla="*/ 44 w 146"/>
                    <a:gd name="T61" fmla="*/ 80 h 83"/>
                    <a:gd name="T62" fmla="*/ 33 w 146"/>
                    <a:gd name="T63" fmla="*/ 77 h 83"/>
                    <a:gd name="T64" fmla="*/ 21 w 146"/>
                    <a:gd name="T65" fmla="*/ 72 h 83"/>
                    <a:gd name="T66" fmla="*/ 13 w 146"/>
                    <a:gd name="T67" fmla="*/ 65 h 83"/>
                    <a:gd name="T68" fmla="*/ 5 w 146"/>
                    <a:gd name="T69" fmla="*/ 57 h 83"/>
                    <a:gd name="T70" fmla="*/ 1 w 146"/>
                    <a:gd name="T71" fmla="*/ 49 h 83"/>
                    <a:gd name="T72" fmla="*/ 0 w 146"/>
                    <a:gd name="T73" fmla="*/ 42 h 83"/>
                    <a:gd name="T74" fmla="*/ 0 w 146"/>
                    <a:gd name="T75" fmla="*/ 42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46" h="83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1" y="34"/>
                      </a:lnTo>
                      <a:lnTo>
                        <a:pt x="5" y="26"/>
                      </a:lnTo>
                      <a:lnTo>
                        <a:pt x="13" y="18"/>
                      </a:lnTo>
                      <a:lnTo>
                        <a:pt x="21" y="11"/>
                      </a:lnTo>
                      <a:lnTo>
                        <a:pt x="33" y="6"/>
                      </a:lnTo>
                      <a:lnTo>
                        <a:pt x="44" y="4"/>
                      </a:lnTo>
                      <a:lnTo>
                        <a:pt x="59" y="1"/>
                      </a:lnTo>
                      <a:lnTo>
                        <a:pt x="73" y="0"/>
                      </a:lnTo>
                      <a:lnTo>
                        <a:pt x="73" y="0"/>
                      </a:lnTo>
                      <a:lnTo>
                        <a:pt x="87" y="1"/>
                      </a:lnTo>
                      <a:lnTo>
                        <a:pt x="102" y="4"/>
                      </a:lnTo>
                      <a:lnTo>
                        <a:pt x="114" y="6"/>
                      </a:lnTo>
                      <a:lnTo>
                        <a:pt x="125" y="11"/>
                      </a:lnTo>
                      <a:lnTo>
                        <a:pt x="133" y="18"/>
                      </a:lnTo>
                      <a:lnTo>
                        <a:pt x="141" y="26"/>
                      </a:lnTo>
                      <a:lnTo>
                        <a:pt x="145" y="34"/>
                      </a:lnTo>
                      <a:lnTo>
                        <a:pt x="146" y="42"/>
                      </a:lnTo>
                      <a:lnTo>
                        <a:pt x="146" y="42"/>
                      </a:lnTo>
                      <a:lnTo>
                        <a:pt x="145" y="49"/>
                      </a:lnTo>
                      <a:lnTo>
                        <a:pt x="141" y="57"/>
                      </a:lnTo>
                      <a:lnTo>
                        <a:pt x="133" y="65"/>
                      </a:lnTo>
                      <a:lnTo>
                        <a:pt x="125" y="72"/>
                      </a:lnTo>
                      <a:lnTo>
                        <a:pt x="114" y="77"/>
                      </a:lnTo>
                      <a:lnTo>
                        <a:pt x="102" y="80"/>
                      </a:lnTo>
                      <a:lnTo>
                        <a:pt x="87" y="82"/>
                      </a:lnTo>
                      <a:lnTo>
                        <a:pt x="73" y="83"/>
                      </a:lnTo>
                      <a:lnTo>
                        <a:pt x="73" y="83"/>
                      </a:lnTo>
                      <a:lnTo>
                        <a:pt x="59" y="82"/>
                      </a:lnTo>
                      <a:lnTo>
                        <a:pt x="44" y="80"/>
                      </a:lnTo>
                      <a:lnTo>
                        <a:pt x="33" y="77"/>
                      </a:lnTo>
                      <a:lnTo>
                        <a:pt x="21" y="72"/>
                      </a:lnTo>
                      <a:lnTo>
                        <a:pt x="13" y="65"/>
                      </a:lnTo>
                      <a:lnTo>
                        <a:pt x="5" y="57"/>
                      </a:lnTo>
                      <a:lnTo>
                        <a:pt x="1" y="49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0C4076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" name="Freeform 77">
                  <a:extLst>
                    <a:ext uri="{FF2B5EF4-FFF2-40B4-BE49-F238E27FC236}">
                      <a16:creationId xmlns:a16="http://schemas.microsoft.com/office/drawing/2014/main" id="{E2D5BAFF-5CC3-4500-86A0-70DCF7A574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74" y="1233"/>
                  <a:ext cx="146" cy="84"/>
                </a:xfrm>
                <a:custGeom>
                  <a:avLst/>
                  <a:gdLst>
                    <a:gd name="T0" fmla="*/ 0 w 146"/>
                    <a:gd name="T1" fmla="*/ 42 h 84"/>
                    <a:gd name="T2" fmla="*/ 0 w 146"/>
                    <a:gd name="T3" fmla="*/ 42 h 84"/>
                    <a:gd name="T4" fmla="*/ 1 w 146"/>
                    <a:gd name="T5" fmla="*/ 34 h 84"/>
                    <a:gd name="T6" fmla="*/ 5 w 146"/>
                    <a:gd name="T7" fmla="*/ 26 h 84"/>
                    <a:gd name="T8" fmla="*/ 13 w 146"/>
                    <a:gd name="T9" fmla="*/ 18 h 84"/>
                    <a:gd name="T10" fmla="*/ 21 w 146"/>
                    <a:gd name="T11" fmla="*/ 12 h 84"/>
                    <a:gd name="T12" fmla="*/ 33 w 146"/>
                    <a:gd name="T13" fmla="*/ 7 h 84"/>
                    <a:gd name="T14" fmla="*/ 44 w 146"/>
                    <a:gd name="T15" fmla="*/ 4 h 84"/>
                    <a:gd name="T16" fmla="*/ 59 w 146"/>
                    <a:gd name="T17" fmla="*/ 1 h 84"/>
                    <a:gd name="T18" fmla="*/ 73 w 146"/>
                    <a:gd name="T19" fmla="*/ 0 h 84"/>
                    <a:gd name="T20" fmla="*/ 73 w 146"/>
                    <a:gd name="T21" fmla="*/ 0 h 84"/>
                    <a:gd name="T22" fmla="*/ 87 w 146"/>
                    <a:gd name="T23" fmla="*/ 1 h 84"/>
                    <a:gd name="T24" fmla="*/ 102 w 146"/>
                    <a:gd name="T25" fmla="*/ 4 h 84"/>
                    <a:gd name="T26" fmla="*/ 114 w 146"/>
                    <a:gd name="T27" fmla="*/ 7 h 84"/>
                    <a:gd name="T28" fmla="*/ 125 w 146"/>
                    <a:gd name="T29" fmla="*/ 12 h 84"/>
                    <a:gd name="T30" fmla="*/ 133 w 146"/>
                    <a:gd name="T31" fmla="*/ 18 h 84"/>
                    <a:gd name="T32" fmla="*/ 141 w 146"/>
                    <a:gd name="T33" fmla="*/ 26 h 84"/>
                    <a:gd name="T34" fmla="*/ 145 w 146"/>
                    <a:gd name="T35" fmla="*/ 34 h 84"/>
                    <a:gd name="T36" fmla="*/ 146 w 146"/>
                    <a:gd name="T37" fmla="*/ 42 h 84"/>
                    <a:gd name="T38" fmla="*/ 146 w 146"/>
                    <a:gd name="T39" fmla="*/ 42 h 84"/>
                    <a:gd name="T40" fmla="*/ 145 w 146"/>
                    <a:gd name="T41" fmla="*/ 50 h 84"/>
                    <a:gd name="T42" fmla="*/ 141 w 146"/>
                    <a:gd name="T43" fmla="*/ 58 h 84"/>
                    <a:gd name="T44" fmla="*/ 133 w 146"/>
                    <a:gd name="T45" fmla="*/ 66 h 84"/>
                    <a:gd name="T46" fmla="*/ 125 w 146"/>
                    <a:gd name="T47" fmla="*/ 72 h 84"/>
                    <a:gd name="T48" fmla="*/ 114 w 146"/>
                    <a:gd name="T49" fmla="*/ 77 h 84"/>
                    <a:gd name="T50" fmla="*/ 102 w 146"/>
                    <a:gd name="T51" fmla="*/ 80 h 84"/>
                    <a:gd name="T52" fmla="*/ 87 w 146"/>
                    <a:gd name="T53" fmla="*/ 83 h 84"/>
                    <a:gd name="T54" fmla="*/ 73 w 146"/>
                    <a:gd name="T55" fmla="*/ 84 h 84"/>
                    <a:gd name="T56" fmla="*/ 73 w 146"/>
                    <a:gd name="T57" fmla="*/ 84 h 84"/>
                    <a:gd name="T58" fmla="*/ 59 w 146"/>
                    <a:gd name="T59" fmla="*/ 83 h 84"/>
                    <a:gd name="T60" fmla="*/ 44 w 146"/>
                    <a:gd name="T61" fmla="*/ 80 h 84"/>
                    <a:gd name="T62" fmla="*/ 33 w 146"/>
                    <a:gd name="T63" fmla="*/ 77 h 84"/>
                    <a:gd name="T64" fmla="*/ 21 w 146"/>
                    <a:gd name="T65" fmla="*/ 72 h 84"/>
                    <a:gd name="T66" fmla="*/ 13 w 146"/>
                    <a:gd name="T67" fmla="*/ 66 h 84"/>
                    <a:gd name="T68" fmla="*/ 5 w 146"/>
                    <a:gd name="T69" fmla="*/ 58 h 84"/>
                    <a:gd name="T70" fmla="*/ 1 w 146"/>
                    <a:gd name="T71" fmla="*/ 50 h 84"/>
                    <a:gd name="T72" fmla="*/ 0 w 146"/>
                    <a:gd name="T73" fmla="*/ 42 h 84"/>
                    <a:gd name="T74" fmla="*/ 0 w 146"/>
                    <a:gd name="T75" fmla="*/ 4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46" h="84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1" y="34"/>
                      </a:lnTo>
                      <a:lnTo>
                        <a:pt x="5" y="26"/>
                      </a:lnTo>
                      <a:lnTo>
                        <a:pt x="13" y="18"/>
                      </a:lnTo>
                      <a:lnTo>
                        <a:pt x="21" y="12"/>
                      </a:lnTo>
                      <a:lnTo>
                        <a:pt x="33" y="7"/>
                      </a:lnTo>
                      <a:lnTo>
                        <a:pt x="44" y="4"/>
                      </a:lnTo>
                      <a:lnTo>
                        <a:pt x="59" y="1"/>
                      </a:lnTo>
                      <a:lnTo>
                        <a:pt x="73" y="0"/>
                      </a:lnTo>
                      <a:lnTo>
                        <a:pt x="73" y="0"/>
                      </a:lnTo>
                      <a:lnTo>
                        <a:pt x="87" y="1"/>
                      </a:lnTo>
                      <a:lnTo>
                        <a:pt x="102" y="4"/>
                      </a:lnTo>
                      <a:lnTo>
                        <a:pt x="114" y="7"/>
                      </a:lnTo>
                      <a:lnTo>
                        <a:pt x="125" y="12"/>
                      </a:lnTo>
                      <a:lnTo>
                        <a:pt x="133" y="18"/>
                      </a:lnTo>
                      <a:lnTo>
                        <a:pt x="141" y="26"/>
                      </a:lnTo>
                      <a:lnTo>
                        <a:pt x="145" y="34"/>
                      </a:lnTo>
                      <a:lnTo>
                        <a:pt x="146" y="42"/>
                      </a:lnTo>
                      <a:lnTo>
                        <a:pt x="146" y="42"/>
                      </a:lnTo>
                      <a:lnTo>
                        <a:pt x="145" y="50"/>
                      </a:lnTo>
                      <a:lnTo>
                        <a:pt x="141" y="58"/>
                      </a:lnTo>
                      <a:lnTo>
                        <a:pt x="133" y="66"/>
                      </a:lnTo>
                      <a:lnTo>
                        <a:pt x="125" y="72"/>
                      </a:lnTo>
                      <a:lnTo>
                        <a:pt x="114" y="77"/>
                      </a:lnTo>
                      <a:lnTo>
                        <a:pt x="102" y="80"/>
                      </a:lnTo>
                      <a:lnTo>
                        <a:pt x="87" y="83"/>
                      </a:lnTo>
                      <a:lnTo>
                        <a:pt x="73" y="84"/>
                      </a:lnTo>
                      <a:lnTo>
                        <a:pt x="73" y="84"/>
                      </a:lnTo>
                      <a:lnTo>
                        <a:pt x="59" y="83"/>
                      </a:lnTo>
                      <a:lnTo>
                        <a:pt x="44" y="80"/>
                      </a:lnTo>
                      <a:lnTo>
                        <a:pt x="33" y="77"/>
                      </a:lnTo>
                      <a:lnTo>
                        <a:pt x="21" y="72"/>
                      </a:lnTo>
                      <a:lnTo>
                        <a:pt x="13" y="66"/>
                      </a:lnTo>
                      <a:lnTo>
                        <a:pt x="5" y="58"/>
                      </a:lnTo>
                      <a:lnTo>
                        <a:pt x="1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" name="Freeform 78">
                  <a:extLst>
                    <a:ext uri="{FF2B5EF4-FFF2-40B4-BE49-F238E27FC236}">
                      <a16:creationId xmlns:a16="http://schemas.microsoft.com/office/drawing/2014/main" id="{B3CB672A-728E-49E1-B972-7EF2663537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31" y="1212"/>
                  <a:ext cx="42" cy="42"/>
                </a:xfrm>
                <a:custGeom>
                  <a:avLst/>
                  <a:gdLst>
                    <a:gd name="T0" fmla="*/ 0 w 42"/>
                    <a:gd name="T1" fmla="*/ 21 h 42"/>
                    <a:gd name="T2" fmla="*/ 0 w 42"/>
                    <a:gd name="T3" fmla="*/ 21 h 42"/>
                    <a:gd name="T4" fmla="*/ 0 w 42"/>
                    <a:gd name="T5" fmla="*/ 17 h 42"/>
                    <a:gd name="T6" fmla="*/ 1 w 42"/>
                    <a:gd name="T7" fmla="*/ 13 h 42"/>
                    <a:gd name="T8" fmla="*/ 6 w 42"/>
                    <a:gd name="T9" fmla="*/ 7 h 42"/>
                    <a:gd name="T10" fmla="*/ 13 w 42"/>
                    <a:gd name="T11" fmla="*/ 2 h 42"/>
                    <a:gd name="T12" fmla="*/ 17 w 42"/>
                    <a:gd name="T13" fmla="*/ 0 h 42"/>
                    <a:gd name="T14" fmla="*/ 21 w 42"/>
                    <a:gd name="T15" fmla="*/ 0 h 42"/>
                    <a:gd name="T16" fmla="*/ 21 w 42"/>
                    <a:gd name="T17" fmla="*/ 0 h 42"/>
                    <a:gd name="T18" fmla="*/ 25 w 42"/>
                    <a:gd name="T19" fmla="*/ 0 h 42"/>
                    <a:gd name="T20" fmla="*/ 28 w 42"/>
                    <a:gd name="T21" fmla="*/ 2 h 42"/>
                    <a:gd name="T22" fmla="*/ 35 w 42"/>
                    <a:gd name="T23" fmla="*/ 7 h 42"/>
                    <a:gd name="T24" fmla="*/ 40 w 42"/>
                    <a:gd name="T25" fmla="*/ 13 h 42"/>
                    <a:gd name="T26" fmla="*/ 42 w 42"/>
                    <a:gd name="T27" fmla="*/ 17 h 42"/>
                    <a:gd name="T28" fmla="*/ 42 w 42"/>
                    <a:gd name="T29" fmla="*/ 21 h 42"/>
                    <a:gd name="T30" fmla="*/ 42 w 42"/>
                    <a:gd name="T31" fmla="*/ 21 h 42"/>
                    <a:gd name="T32" fmla="*/ 42 w 42"/>
                    <a:gd name="T33" fmla="*/ 25 h 42"/>
                    <a:gd name="T34" fmla="*/ 40 w 42"/>
                    <a:gd name="T35" fmla="*/ 29 h 42"/>
                    <a:gd name="T36" fmla="*/ 35 w 42"/>
                    <a:gd name="T37" fmla="*/ 36 h 42"/>
                    <a:gd name="T38" fmla="*/ 28 w 42"/>
                    <a:gd name="T39" fmla="*/ 41 h 42"/>
                    <a:gd name="T40" fmla="*/ 25 w 42"/>
                    <a:gd name="T41" fmla="*/ 42 h 42"/>
                    <a:gd name="T42" fmla="*/ 21 w 42"/>
                    <a:gd name="T43" fmla="*/ 42 h 42"/>
                    <a:gd name="T44" fmla="*/ 21 w 42"/>
                    <a:gd name="T45" fmla="*/ 42 h 42"/>
                    <a:gd name="T46" fmla="*/ 17 w 42"/>
                    <a:gd name="T47" fmla="*/ 42 h 42"/>
                    <a:gd name="T48" fmla="*/ 13 w 42"/>
                    <a:gd name="T49" fmla="*/ 41 h 42"/>
                    <a:gd name="T50" fmla="*/ 6 w 42"/>
                    <a:gd name="T51" fmla="*/ 36 h 42"/>
                    <a:gd name="T52" fmla="*/ 1 w 42"/>
                    <a:gd name="T53" fmla="*/ 29 h 42"/>
                    <a:gd name="T54" fmla="*/ 0 w 42"/>
                    <a:gd name="T55" fmla="*/ 25 h 42"/>
                    <a:gd name="T56" fmla="*/ 0 w 42"/>
                    <a:gd name="T57" fmla="*/ 21 h 42"/>
                    <a:gd name="T58" fmla="*/ 0 w 42"/>
                    <a:gd name="T59" fmla="*/ 2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2" h="42">
                      <a:moveTo>
                        <a:pt x="0" y="21"/>
                      </a:moveTo>
                      <a:lnTo>
                        <a:pt x="0" y="21"/>
                      </a:lnTo>
                      <a:lnTo>
                        <a:pt x="0" y="17"/>
                      </a:lnTo>
                      <a:lnTo>
                        <a:pt x="1" y="13"/>
                      </a:lnTo>
                      <a:lnTo>
                        <a:pt x="6" y="7"/>
                      </a:lnTo>
                      <a:lnTo>
                        <a:pt x="13" y="2"/>
                      </a:lnTo>
                      <a:lnTo>
                        <a:pt x="17" y="0"/>
                      </a:lnTo>
                      <a:lnTo>
                        <a:pt x="21" y="0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28" y="2"/>
                      </a:lnTo>
                      <a:lnTo>
                        <a:pt x="35" y="7"/>
                      </a:lnTo>
                      <a:lnTo>
                        <a:pt x="40" y="13"/>
                      </a:lnTo>
                      <a:lnTo>
                        <a:pt x="42" y="17"/>
                      </a:lnTo>
                      <a:lnTo>
                        <a:pt x="42" y="21"/>
                      </a:lnTo>
                      <a:lnTo>
                        <a:pt x="42" y="21"/>
                      </a:lnTo>
                      <a:lnTo>
                        <a:pt x="42" y="25"/>
                      </a:lnTo>
                      <a:lnTo>
                        <a:pt x="40" y="29"/>
                      </a:lnTo>
                      <a:lnTo>
                        <a:pt x="35" y="36"/>
                      </a:lnTo>
                      <a:lnTo>
                        <a:pt x="28" y="41"/>
                      </a:lnTo>
                      <a:lnTo>
                        <a:pt x="25" y="42"/>
                      </a:lnTo>
                      <a:lnTo>
                        <a:pt x="21" y="42"/>
                      </a:lnTo>
                      <a:lnTo>
                        <a:pt x="21" y="42"/>
                      </a:lnTo>
                      <a:lnTo>
                        <a:pt x="17" y="42"/>
                      </a:lnTo>
                      <a:lnTo>
                        <a:pt x="13" y="41"/>
                      </a:lnTo>
                      <a:lnTo>
                        <a:pt x="6" y="36"/>
                      </a:lnTo>
                      <a:lnTo>
                        <a:pt x="1" y="29"/>
                      </a:lnTo>
                      <a:lnTo>
                        <a:pt x="0" y="25"/>
                      </a:lnTo>
                      <a:lnTo>
                        <a:pt x="0" y="21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" name="Freeform 79">
                  <a:extLst>
                    <a:ext uri="{FF2B5EF4-FFF2-40B4-BE49-F238E27FC236}">
                      <a16:creationId xmlns:a16="http://schemas.microsoft.com/office/drawing/2014/main" id="{982416F0-1743-4B9A-89B1-22353749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1" y="1306"/>
                  <a:ext cx="42" cy="42"/>
                </a:xfrm>
                <a:custGeom>
                  <a:avLst/>
                  <a:gdLst>
                    <a:gd name="T0" fmla="*/ 0 w 42"/>
                    <a:gd name="T1" fmla="*/ 21 h 42"/>
                    <a:gd name="T2" fmla="*/ 0 w 42"/>
                    <a:gd name="T3" fmla="*/ 21 h 42"/>
                    <a:gd name="T4" fmla="*/ 0 w 42"/>
                    <a:gd name="T5" fmla="*/ 17 h 42"/>
                    <a:gd name="T6" fmla="*/ 1 w 42"/>
                    <a:gd name="T7" fmla="*/ 14 h 42"/>
                    <a:gd name="T8" fmla="*/ 7 w 42"/>
                    <a:gd name="T9" fmla="*/ 7 h 42"/>
                    <a:gd name="T10" fmla="*/ 13 w 42"/>
                    <a:gd name="T11" fmla="*/ 2 h 42"/>
                    <a:gd name="T12" fmla="*/ 17 w 42"/>
                    <a:gd name="T13" fmla="*/ 0 h 42"/>
                    <a:gd name="T14" fmla="*/ 21 w 42"/>
                    <a:gd name="T15" fmla="*/ 0 h 42"/>
                    <a:gd name="T16" fmla="*/ 21 w 42"/>
                    <a:gd name="T17" fmla="*/ 0 h 42"/>
                    <a:gd name="T18" fmla="*/ 25 w 42"/>
                    <a:gd name="T19" fmla="*/ 0 h 42"/>
                    <a:gd name="T20" fmla="*/ 29 w 42"/>
                    <a:gd name="T21" fmla="*/ 2 h 42"/>
                    <a:gd name="T22" fmla="*/ 35 w 42"/>
                    <a:gd name="T23" fmla="*/ 7 h 42"/>
                    <a:gd name="T24" fmla="*/ 41 w 42"/>
                    <a:gd name="T25" fmla="*/ 14 h 42"/>
                    <a:gd name="T26" fmla="*/ 42 w 42"/>
                    <a:gd name="T27" fmla="*/ 17 h 42"/>
                    <a:gd name="T28" fmla="*/ 42 w 42"/>
                    <a:gd name="T29" fmla="*/ 21 h 42"/>
                    <a:gd name="T30" fmla="*/ 42 w 42"/>
                    <a:gd name="T31" fmla="*/ 21 h 42"/>
                    <a:gd name="T32" fmla="*/ 42 w 42"/>
                    <a:gd name="T33" fmla="*/ 25 h 42"/>
                    <a:gd name="T34" fmla="*/ 41 w 42"/>
                    <a:gd name="T35" fmla="*/ 29 h 42"/>
                    <a:gd name="T36" fmla="*/ 35 w 42"/>
                    <a:gd name="T37" fmla="*/ 36 h 42"/>
                    <a:gd name="T38" fmla="*/ 29 w 42"/>
                    <a:gd name="T39" fmla="*/ 41 h 42"/>
                    <a:gd name="T40" fmla="*/ 25 w 42"/>
                    <a:gd name="T41" fmla="*/ 42 h 42"/>
                    <a:gd name="T42" fmla="*/ 21 w 42"/>
                    <a:gd name="T43" fmla="*/ 42 h 42"/>
                    <a:gd name="T44" fmla="*/ 21 w 42"/>
                    <a:gd name="T45" fmla="*/ 42 h 42"/>
                    <a:gd name="T46" fmla="*/ 17 w 42"/>
                    <a:gd name="T47" fmla="*/ 42 h 42"/>
                    <a:gd name="T48" fmla="*/ 13 w 42"/>
                    <a:gd name="T49" fmla="*/ 41 h 42"/>
                    <a:gd name="T50" fmla="*/ 7 w 42"/>
                    <a:gd name="T51" fmla="*/ 36 h 42"/>
                    <a:gd name="T52" fmla="*/ 1 w 42"/>
                    <a:gd name="T53" fmla="*/ 29 h 42"/>
                    <a:gd name="T54" fmla="*/ 0 w 42"/>
                    <a:gd name="T55" fmla="*/ 25 h 42"/>
                    <a:gd name="T56" fmla="*/ 0 w 42"/>
                    <a:gd name="T57" fmla="*/ 21 h 42"/>
                    <a:gd name="T58" fmla="*/ 0 w 42"/>
                    <a:gd name="T59" fmla="*/ 2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2" h="42">
                      <a:moveTo>
                        <a:pt x="0" y="21"/>
                      </a:moveTo>
                      <a:lnTo>
                        <a:pt x="0" y="21"/>
                      </a:lnTo>
                      <a:lnTo>
                        <a:pt x="0" y="17"/>
                      </a:lnTo>
                      <a:lnTo>
                        <a:pt x="1" y="14"/>
                      </a:lnTo>
                      <a:lnTo>
                        <a:pt x="7" y="7"/>
                      </a:lnTo>
                      <a:lnTo>
                        <a:pt x="13" y="2"/>
                      </a:lnTo>
                      <a:lnTo>
                        <a:pt x="17" y="0"/>
                      </a:lnTo>
                      <a:lnTo>
                        <a:pt x="21" y="0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29" y="2"/>
                      </a:lnTo>
                      <a:lnTo>
                        <a:pt x="35" y="7"/>
                      </a:lnTo>
                      <a:lnTo>
                        <a:pt x="41" y="14"/>
                      </a:lnTo>
                      <a:lnTo>
                        <a:pt x="42" y="17"/>
                      </a:lnTo>
                      <a:lnTo>
                        <a:pt x="42" y="21"/>
                      </a:lnTo>
                      <a:lnTo>
                        <a:pt x="42" y="21"/>
                      </a:lnTo>
                      <a:lnTo>
                        <a:pt x="42" y="25"/>
                      </a:lnTo>
                      <a:lnTo>
                        <a:pt x="41" y="29"/>
                      </a:lnTo>
                      <a:lnTo>
                        <a:pt x="35" y="36"/>
                      </a:lnTo>
                      <a:lnTo>
                        <a:pt x="29" y="41"/>
                      </a:lnTo>
                      <a:lnTo>
                        <a:pt x="25" y="42"/>
                      </a:lnTo>
                      <a:lnTo>
                        <a:pt x="21" y="42"/>
                      </a:lnTo>
                      <a:lnTo>
                        <a:pt x="21" y="42"/>
                      </a:lnTo>
                      <a:lnTo>
                        <a:pt x="17" y="42"/>
                      </a:lnTo>
                      <a:lnTo>
                        <a:pt x="13" y="41"/>
                      </a:lnTo>
                      <a:lnTo>
                        <a:pt x="7" y="36"/>
                      </a:lnTo>
                      <a:lnTo>
                        <a:pt x="1" y="29"/>
                      </a:lnTo>
                      <a:lnTo>
                        <a:pt x="0" y="25"/>
                      </a:lnTo>
                      <a:lnTo>
                        <a:pt x="0" y="21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" name="Freeform 80">
                  <a:extLst>
                    <a:ext uri="{FF2B5EF4-FFF2-40B4-BE49-F238E27FC236}">
                      <a16:creationId xmlns:a16="http://schemas.microsoft.com/office/drawing/2014/main" id="{957D316D-F824-43AC-B928-856A9136EE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0" y="1291"/>
                  <a:ext cx="42" cy="42"/>
                </a:xfrm>
                <a:custGeom>
                  <a:avLst/>
                  <a:gdLst>
                    <a:gd name="T0" fmla="*/ 0 w 42"/>
                    <a:gd name="T1" fmla="*/ 21 h 42"/>
                    <a:gd name="T2" fmla="*/ 0 w 42"/>
                    <a:gd name="T3" fmla="*/ 21 h 42"/>
                    <a:gd name="T4" fmla="*/ 0 w 42"/>
                    <a:gd name="T5" fmla="*/ 17 h 42"/>
                    <a:gd name="T6" fmla="*/ 1 w 42"/>
                    <a:gd name="T7" fmla="*/ 13 h 42"/>
                    <a:gd name="T8" fmla="*/ 6 w 42"/>
                    <a:gd name="T9" fmla="*/ 6 h 42"/>
                    <a:gd name="T10" fmla="*/ 13 w 42"/>
                    <a:gd name="T11" fmla="*/ 1 h 42"/>
                    <a:gd name="T12" fmla="*/ 17 w 42"/>
                    <a:gd name="T13" fmla="*/ 0 h 42"/>
                    <a:gd name="T14" fmla="*/ 21 w 42"/>
                    <a:gd name="T15" fmla="*/ 0 h 42"/>
                    <a:gd name="T16" fmla="*/ 21 w 42"/>
                    <a:gd name="T17" fmla="*/ 0 h 42"/>
                    <a:gd name="T18" fmla="*/ 25 w 42"/>
                    <a:gd name="T19" fmla="*/ 0 h 42"/>
                    <a:gd name="T20" fmla="*/ 29 w 42"/>
                    <a:gd name="T21" fmla="*/ 1 h 42"/>
                    <a:gd name="T22" fmla="*/ 35 w 42"/>
                    <a:gd name="T23" fmla="*/ 6 h 42"/>
                    <a:gd name="T24" fmla="*/ 40 w 42"/>
                    <a:gd name="T25" fmla="*/ 13 h 42"/>
                    <a:gd name="T26" fmla="*/ 42 w 42"/>
                    <a:gd name="T27" fmla="*/ 17 h 42"/>
                    <a:gd name="T28" fmla="*/ 42 w 42"/>
                    <a:gd name="T29" fmla="*/ 21 h 42"/>
                    <a:gd name="T30" fmla="*/ 42 w 42"/>
                    <a:gd name="T31" fmla="*/ 21 h 42"/>
                    <a:gd name="T32" fmla="*/ 42 w 42"/>
                    <a:gd name="T33" fmla="*/ 25 h 42"/>
                    <a:gd name="T34" fmla="*/ 40 w 42"/>
                    <a:gd name="T35" fmla="*/ 29 h 42"/>
                    <a:gd name="T36" fmla="*/ 35 w 42"/>
                    <a:gd name="T37" fmla="*/ 35 h 42"/>
                    <a:gd name="T38" fmla="*/ 29 w 42"/>
                    <a:gd name="T39" fmla="*/ 40 h 42"/>
                    <a:gd name="T40" fmla="*/ 25 w 42"/>
                    <a:gd name="T41" fmla="*/ 42 h 42"/>
                    <a:gd name="T42" fmla="*/ 21 w 42"/>
                    <a:gd name="T43" fmla="*/ 42 h 42"/>
                    <a:gd name="T44" fmla="*/ 21 w 42"/>
                    <a:gd name="T45" fmla="*/ 42 h 42"/>
                    <a:gd name="T46" fmla="*/ 17 w 42"/>
                    <a:gd name="T47" fmla="*/ 42 h 42"/>
                    <a:gd name="T48" fmla="*/ 13 w 42"/>
                    <a:gd name="T49" fmla="*/ 40 h 42"/>
                    <a:gd name="T50" fmla="*/ 6 w 42"/>
                    <a:gd name="T51" fmla="*/ 35 h 42"/>
                    <a:gd name="T52" fmla="*/ 1 w 42"/>
                    <a:gd name="T53" fmla="*/ 29 h 42"/>
                    <a:gd name="T54" fmla="*/ 0 w 42"/>
                    <a:gd name="T55" fmla="*/ 25 h 42"/>
                    <a:gd name="T56" fmla="*/ 0 w 42"/>
                    <a:gd name="T57" fmla="*/ 21 h 42"/>
                    <a:gd name="T58" fmla="*/ 0 w 42"/>
                    <a:gd name="T59" fmla="*/ 2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2" h="42">
                      <a:moveTo>
                        <a:pt x="0" y="21"/>
                      </a:moveTo>
                      <a:lnTo>
                        <a:pt x="0" y="21"/>
                      </a:lnTo>
                      <a:lnTo>
                        <a:pt x="0" y="17"/>
                      </a:lnTo>
                      <a:lnTo>
                        <a:pt x="1" y="13"/>
                      </a:lnTo>
                      <a:lnTo>
                        <a:pt x="6" y="6"/>
                      </a:lnTo>
                      <a:lnTo>
                        <a:pt x="13" y="1"/>
                      </a:lnTo>
                      <a:lnTo>
                        <a:pt x="17" y="0"/>
                      </a:lnTo>
                      <a:lnTo>
                        <a:pt x="21" y="0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29" y="1"/>
                      </a:lnTo>
                      <a:lnTo>
                        <a:pt x="35" y="6"/>
                      </a:lnTo>
                      <a:lnTo>
                        <a:pt x="40" y="13"/>
                      </a:lnTo>
                      <a:lnTo>
                        <a:pt x="42" y="17"/>
                      </a:lnTo>
                      <a:lnTo>
                        <a:pt x="42" y="21"/>
                      </a:lnTo>
                      <a:lnTo>
                        <a:pt x="42" y="21"/>
                      </a:lnTo>
                      <a:lnTo>
                        <a:pt x="42" y="25"/>
                      </a:lnTo>
                      <a:lnTo>
                        <a:pt x="40" y="29"/>
                      </a:lnTo>
                      <a:lnTo>
                        <a:pt x="35" y="35"/>
                      </a:lnTo>
                      <a:lnTo>
                        <a:pt x="29" y="40"/>
                      </a:lnTo>
                      <a:lnTo>
                        <a:pt x="25" y="42"/>
                      </a:lnTo>
                      <a:lnTo>
                        <a:pt x="21" y="42"/>
                      </a:lnTo>
                      <a:lnTo>
                        <a:pt x="21" y="42"/>
                      </a:lnTo>
                      <a:lnTo>
                        <a:pt x="17" y="42"/>
                      </a:lnTo>
                      <a:lnTo>
                        <a:pt x="13" y="40"/>
                      </a:lnTo>
                      <a:lnTo>
                        <a:pt x="6" y="35"/>
                      </a:lnTo>
                      <a:lnTo>
                        <a:pt x="1" y="29"/>
                      </a:lnTo>
                      <a:lnTo>
                        <a:pt x="0" y="25"/>
                      </a:lnTo>
                      <a:lnTo>
                        <a:pt x="0" y="21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9" name="Freeform 81">
                  <a:extLst>
                    <a:ext uri="{FF2B5EF4-FFF2-40B4-BE49-F238E27FC236}">
                      <a16:creationId xmlns:a16="http://schemas.microsoft.com/office/drawing/2014/main" id="{1011B36C-BA2C-40A3-8A94-5B563DD69B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9" y="1291"/>
                  <a:ext cx="42" cy="42"/>
                </a:xfrm>
                <a:custGeom>
                  <a:avLst/>
                  <a:gdLst>
                    <a:gd name="T0" fmla="*/ 0 w 42"/>
                    <a:gd name="T1" fmla="*/ 21 h 42"/>
                    <a:gd name="T2" fmla="*/ 0 w 42"/>
                    <a:gd name="T3" fmla="*/ 21 h 42"/>
                    <a:gd name="T4" fmla="*/ 0 w 42"/>
                    <a:gd name="T5" fmla="*/ 17 h 42"/>
                    <a:gd name="T6" fmla="*/ 1 w 42"/>
                    <a:gd name="T7" fmla="*/ 13 h 42"/>
                    <a:gd name="T8" fmla="*/ 7 w 42"/>
                    <a:gd name="T9" fmla="*/ 6 h 42"/>
                    <a:gd name="T10" fmla="*/ 13 w 42"/>
                    <a:gd name="T11" fmla="*/ 1 h 42"/>
                    <a:gd name="T12" fmla="*/ 17 w 42"/>
                    <a:gd name="T13" fmla="*/ 0 h 42"/>
                    <a:gd name="T14" fmla="*/ 21 w 42"/>
                    <a:gd name="T15" fmla="*/ 0 h 42"/>
                    <a:gd name="T16" fmla="*/ 21 w 42"/>
                    <a:gd name="T17" fmla="*/ 0 h 42"/>
                    <a:gd name="T18" fmla="*/ 25 w 42"/>
                    <a:gd name="T19" fmla="*/ 0 h 42"/>
                    <a:gd name="T20" fmla="*/ 29 w 42"/>
                    <a:gd name="T21" fmla="*/ 1 h 42"/>
                    <a:gd name="T22" fmla="*/ 35 w 42"/>
                    <a:gd name="T23" fmla="*/ 6 h 42"/>
                    <a:gd name="T24" fmla="*/ 41 w 42"/>
                    <a:gd name="T25" fmla="*/ 13 h 42"/>
                    <a:gd name="T26" fmla="*/ 42 w 42"/>
                    <a:gd name="T27" fmla="*/ 17 h 42"/>
                    <a:gd name="T28" fmla="*/ 42 w 42"/>
                    <a:gd name="T29" fmla="*/ 21 h 42"/>
                    <a:gd name="T30" fmla="*/ 42 w 42"/>
                    <a:gd name="T31" fmla="*/ 21 h 42"/>
                    <a:gd name="T32" fmla="*/ 42 w 42"/>
                    <a:gd name="T33" fmla="*/ 25 h 42"/>
                    <a:gd name="T34" fmla="*/ 41 w 42"/>
                    <a:gd name="T35" fmla="*/ 29 h 42"/>
                    <a:gd name="T36" fmla="*/ 35 w 42"/>
                    <a:gd name="T37" fmla="*/ 35 h 42"/>
                    <a:gd name="T38" fmla="*/ 29 w 42"/>
                    <a:gd name="T39" fmla="*/ 40 h 42"/>
                    <a:gd name="T40" fmla="*/ 25 w 42"/>
                    <a:gd name="T41" fmla="*/ 42 h 42"/>
                    <a:gd name="T42" fmla="*/ 21 w 42"/>
                    <a:gd name="T43" fmla="*/ 42 h 42"/>
                    <a:gd name="T44" fmla="*/ 21 w 42"/>
                    <a:gd name="T45" fmla="*/ 42 h 42"/>
                    <a:gd name="T46" fmla="*/ 17 w 42"/>
                    <a:gd name="T47" fmla="*/ 42 h 42"/>
                    <a:gd name="T48" fmla="*/ 13 w 42"/>
                    <a:gd name="T49" fmla="*/ 40 h 42"/>
                    <a:gd name="T50" fmla="*/ 7 w 42"/>
                    <a:gd name="T51" fmla="*/ 35 h 42"/>
                    <a:gd name="T52" fmla="*/ 1 w 42"/>
                    <a:gd name="T53" fmla="*/ 29 h 42"/>
                    <a:gd name="T54" fmla="*/ 0 w 42"/>
                    <a:gd name="T55" fmla="*/ 25 h 42"/>
                    <a:gd name="T56" fmla="*/ 0 w 42"/>
                    <a:gd name="T57" fmla="*/ 21 h 42"/>
                    <a:gd name="T58" fmla="*/ 0 w 42"/>
                    <a:gd name="T59" fmla="*/ 2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2" h="42">
                      <a:moveTo>
                        <a:pt x="0" y="21"/>
                      </a:moveTo>
                      <a:lnTo>
                        <a:pt x="0" y="21"/>
                      </a:lnTo>
                      <a:lnTo>
                        <a:pt x="0" y="17"/>
                      </a:lnTo>
                      <a:lnTo>
                        <a:pt x="1" y="13"/>
                      </a:lnTo>
                      <a:lnTo>
                        <a:pt x="7" y="6"/>
                      </a:lnTo>
                      <a:lnTo>
                        <a:pt x="13" y="1"/>
                      </a:lnTo>
                      <a:lnTo>
                        <a:pt x="17" y="0"/>
                      </a:lnTo>
                      <a:lnTo>
                        <a:pt x="21" y="0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29" y="1"/>
                      </a:lnTo>
                      <a:lnTo>
                        <a:pt x="35" y="6"/>
                      </a:lnTo>
                      <a:lnTo>
                        <a:pt x="41" y="13"/>
                      </a:lnTo>
                      <a:lnTo>
                        <a:pt x="42" y="17"/>
                      </a:lnTo>
                      <a:lnTo>
                        <a:pt x="42" y="21"/>
                      </a:lnTo>
                      <a:lnTo>
                        <a:pt x="42" y="21"/>
                      </a:lnTo>
                      <a:lnTo>
                        <a:pt x="42" y="25"/>
                      </a:lnTo>
                      <a:lnTo>
                        <a:pt x="41" y="29"/>
                      </a:lnTo>
                      <a:lnTo>
                        <a:pt x="35" y="35"/>
                      </a:lnTo>
                      <a:lnTo>
                        <a:pt x="29" y="40"/>
                      </a:lnTo>
                      <a:lnTo>
                        <a:pt x="25" y="42"/>
                      </a:lnTo>
                      <a:lnTo>
                        <a:pt x="21" y="42"/>
                      </a:lnTo>
                      <a:lnTo>
                        <a:pt x="21" y="42"/>
                      </a:lnTo>
                      <a:lnTo>
                        <a:pt x="17" y="42"/>
                      </a:lnTo>
                      <a:lnTo>
                        <a:pt x="13" y="40"/>
                      </a:lnTo>
                      <a:lnTo>
                        <a:pt x="7" y="35"/>
                      </a:lnTo>
                      <a:lnTo>
                        <a:pt x="1" y="29"/>
                      </a:lnTo>
                      <a:lnTo>
                        <a:pt x="0" y="25"/>
                      </a:lnTo>
                      <a:lnTo>
                        <a:pt x="0" y="21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0" name="Freeform 82">
                  <a:extLst>
                    <a:ext uri="{FF2B5EF4-FFF2-40B4-BE49-F238E27FC236}">
                      <a16:creationId xmlns:a16="http://schemas.microsoft.com/office/drawing/2014/main" id="{6B39AF0C-7433-4CB2-B2D4-175013FE73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73" y="1306"/>
                  <a:ext cx="42" cy="42"/>
                </a:xfrm>
                <a:custGeom>
                  <a:avLst/>
                  <a:gdLst>
                    <a:gd name="T0" fmla="*/ 0 w 42"/>
                    <a:gd name="T1" fmla="*/ 21 h 42"/>
                    <a:gd name="T2" fmla="*/ 0 w 42"/>
                    <a:gd name="T3" fmla="*/ 21 h 42"/>
                    <a:gd name="T4" fmla="*/ 0 w 42"/>
                    <a:gd name="T5" fmla="*/ 17 h 42"/>
                    <a:gd name="T6" fmla="*/ 1 w 42"/>
                    <a:gd name="T7" fmla="*/ 14 h 42"/>
                    <a:gd name="T8" fmla="*/ 6 w 42"/>
                    <a:gd name="T9" fmla="*/ 7 h 42"/>
                    <a:gd name="T10" fmla="*/ 13 w 42"/>
                    <a:gd name="T11" fmla="*/ 2 h 42"/>
                    <a:gd name="T12" fmla="*/ 17 w 42"/>
                    <a:gd name="T13" fmla="*/ 0 h 42"/>
                    <a:gd name="T14" fmla="*/ 21 w 42"/>
                    <a:gd name="T15" fmla="*/ 0 h 42"/>
                    <a:gd name="T16" fmla="*/ 21 w 42"/>
                    <a:gd name="T17" fmla="*/ 0 h 42"/>
                    <a:gd name="T18" fmla="*/ 25 w 42"/>
                    <a:gd name="T19" fmla="*/ 0 h 42"/>
                    <a:gd name="T20" fmla="*/ 28 w 42"/>
                    <a:gd name="T21" fmla="*/ 2 h 42"/>
                    <a:gd name="T22" fmla="*/ 35 w 42"/>
                    <a:gd name="T23" fmla="*/ 7 h 42"/>
                    <a:gd name="T24" fmla="*/ 40 w 42"/>
                    <a:gd name="T25" fmla="*/ 14 h 42"/>
                    <a:gd name="T26" fmla="*/ 42 w 42"/>
                    <a:gd name="T27" fmla="*/ 17 h 42"/>
                    <a:gd name="T28" fmla="*/ 42 w 42"/>
                    <a:gd name="T29" fmla="*/ 21 h 42"/>
                    <a:gd name="T30" fmla="*/ 42 w 42"/>
                    <a:gd name="T31" fmla="*/ 21 h 42"/>
                    <a:gd name="T32" fmla="*/ 42 w 42"/>
                    <a:gd name="T33" fmla="*/ 25 h 42"/>
                    <a:gd name="T34" fmla="*/ 40 w 42"/>
                    <a:gd name="T35" fmla="*/ 29 h 42"/>
                    <a:gd name="T36" fmla="*/ 35 w 42"/>
                    <a:gd name="T37" fmla="*/ 36 h 42"/>
                    <a:gd name="T38" fmla="*/ 28 w 42"/>
                    <a:gd name="T39" fmla="*/ 41 h 42"/>
                    <a:gd name="T40" fmla="*/ 25 w 42"/>
                    <a:gd name="T41" fmla="*/ 42 h 42"/>
                    <a:gd name="T42" fmla="*/ 21 w 42"/>
                    <a:gd name="T43" fmla="*/ 42 h 42"/>
                    <a:gd name="T44" fmla="*/ 21 w 42"/>
                    <a:gd name="T45" fmla="*/ 42 h 42"/>
                    <a:gd name="T46" fmla="*/ 17 w 42"/>
                    <a:gd name="T47" fmla="*/ 42 h 42"/>
                    <a:gd name="T48" fmla="*/ 13 w 42"/>
                    <a:gd name="T49" fmla="*/ 41 h 42"/>
                    <a:gd name="T50" fmla="*/ 6 w 42"/>
                    <a:gd name="T51" fmla="*/ 36 h 42"/>
                    <a:gd name="T52" fmla="*/ 1 w 42"/>
                    <a:gd name="T53" fmla="*/ 29 h 42"/>
                    <a:gd name="T54" fmla="*/ 0 w 42"/>
                    <a:gd name="T55" fmla="*/ 25 h 42"/>
                    <a:gd name="T56" fmla="*/ 0 w 42"/>
                    <a:gd name="T57" fmla="*/ 21 h 42"/>
                    <a:gd name="T58" fmla="*/ 0 w 42"/>
                    <a:gd name="T59" fmla="*/ 2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2" h="42">
                      <a:moveTo>
                        <a:pt x="0" y="21"/>
                      </a:moveTo>
                      <a:lnTo>
                        <a:pt x="0" y="21"/>
                      </a:lnTo>
                      <a:lnTo>
                        <a:pt x="0" y="17"/>
                      </a:lnTo>
                      <a:lnTo>
                        <a:pt x="1" y="14"/>
                      </a:lnTo>
                      <a:lnTo>
                        <a:pt x="6" y="7"/>
                      </a:lnTo>
                      <a:lnTo>
                        <a:pt x="13" y="2"/>
                      </a:lnTo>
                      <a:lnTo>
                        <a:pt x="17" y="0"/>
                      </a:lnTo>
                      <a:lnTo>
                        <a:pt x="21" y="0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28" y="2"/>
                      </a:lnTo>
                      <a:lnTo>
                        <a:pt x="35" y="7"/>
                      </a:lnTo>
                      <a:lnTo>
                        <a:pt x="40" y="14"/>
                      </a:lnTo>
                      <a:lnTo>
                        <a:pt x="42" y="17"/>
                      </a:lnTo>
                      <a:lnTo>
                        <a:pt x="42" y="21"/>
                      </a:lnTo>
                      <a:lnTo>
                        <a:pt x="42" y="21"/>
                      </a:lnTo>
                      <a:lnTo>
                        <a:pt x="42" y="25"/>
                      </a:lnTo>
                      <a:lnTo>
                        <a:pt x="40" y="29"/>
                      </a:lnTo>
                      <a:lnTo>
                        <a:pt x="35" y="36"/>
                      </a:lnTo>
                      <a:lnTo>
                        <a:pt x="28" y="41"/>
                      </a:lnTo>
                      <a:lnTo>
                        <a:pt x="25" y="42"/>
                      </a:lnTo>
                      <a:lnTo>
                        <a:pt x="21" y="42"/>
                      </a:lnTo>
                      <a:lnTo>
                        <a:pt x="21" y="42"/>
                      </a:lnTo>
                      <a:lnTo>
                        <a:pt x="17" y="42"/>
                      </a:lnTo>
                      <a:lnTo>
                        <a:pt x="13" y="41"/>
                      </a:lnTo>
                      <a:lnTo>
                        <a:pt x="6" y="36"/>
                      </a:lnTo>
                      <a:lnTo>
                        <a:pt x="1" y="29"/>
                      </a:lnTo>
                      <a:lnTo>
                        <a:pt x="0" y="25"/>
                      </a:lnTo>
                      <a:lnTo>
                        <a:pt x="0" y="21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1" name="Freeform 83">
                  <a:extLst>
                    <a:ext uri="{FF2B5EF4-FFF2-40B4-BE49-F238E27FC236}">
                      <a16:creationId xmlns:a16="http://schemas.microsoft.com/office/drawing/2014/main" id="{7AB49B05-C2A1-477F-A3FF-EB3A0A1865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88" y="1212"/>
                  <a:ext cx="42" cy="42"/>
                </a:xfrm>
                <a:custGeom>
                  <a:avLst/>
                  <a:gdLst>
                    <a:gd name="T0" fmla="*/ 0 w 42"/>
                    <a:gd name="T1" fmla="*/ 21 h 42"/>
                    <a:gd name="T2" fmla="*/ 0 w 42"/>
                    <a:gd name="T3" fmla="*/ 21 h 42"/>
                    <a:gd name="T4" fmla="*/ 0 w 42"/>
                    <a:gd name="T5" fmla="*/ 17 h 42"/>
                    <a:gd name="T6" fmla="*/ 2 w 42"/>
                    <a:gd name="T7" fmla="*/ 13 h 42"/>
                    <a:gd name="T8" fmla="*/ 7 w 42"/>
                    <a:gd name="T9" fmla="*/ 7 h 42"/>
                    <a:gd name="T10" fmla="*/ 13 w 42"/>
                    <a:gd name="T11" fmla="*/ 2 h 42"/>
                    <a:gd name="T12" fmla="*/ 17 w 42"/>
                    <a:gd name="T13" fmla="*/ 0 h 42"/>
                    <a:gd name="T14" fmla="*/ 21 w 42"/>
                    <a:gd name="T15" fmla="*/ 0 h 42"/>
                    <a:gd name="T16" fmla="*/ 21 w 42"/>
                    <a:gd name="T17" fmla="*/ 0 h 42"/>
                    <a:gd name="T18" fmla="*/ 25 w 42"/>
                    <a:gd name="T19" fmla="*/ 0 h 42"/>
                    <a:gd name="T20" fmla="*/ 29 w 42"/>
                    <a:gd name="T21" fmla="*/ 2 h 42"/>
                    <a:gd name="T22" fmla="*/ 36 w 42"/>
                    <a:gd name="T23" fmla="*/ 7 h 42"/>
                    <a:gd name="T24" fmla="*/ 41 w 42"/>
                    <a:gd name="T25" fmla="*/ 13 h 42"/>
                    <a:gd name="T26" fmla="*/ 42 w 42"/>
                    <a:gd name="T27" fmla="*/ 17 h 42"/>
                    <a:gd name="T28" fmla="*/ 42 w 42"/>
                    <a:gd name="T29" fmla="*/ 21 h 42"/>
                    <a:gd name="T30" fmla="*/ 42 w 42"/>
                    <a:gd name="T31" fmla="*/ 21 h 42"/>
                    <a:gd name="T32" fmla="*/ 42 w 42"/>
                    <a:gd name="T33" fmla="*/ 25 h 42"/>
                    <a:gd name="T34" fmla="*/ 41 w 42"/>
                    <a:gd name="T35" fmla="*/ 29 h 42"/>
                    <a:gd name="T36" fmla="*/ 36 w 42"/>
                    <a:gd name="T37" fmla="*/ 36 h 42"/>
                    <a:gd name="T38" fmla="*/ 29 w 42"/>
                    <a:gd name="T39" fmla="*/ 41 h 42"/>
                    <a:gd name="T40" fmla="*/ 25 w 42"/>
                    <a:gd name="T41" fmla="*/ 42 h 42"/>
                    <a:gd name="T42" fmla="*/ 21 w 42"/>
                    <a:gd name="T43" fmla="*/ 42 h 42"/>
                    <a:gd name="T44" fmla="*/ 21 w 42"/>
                    <a:gd name="T45" fmla="*/ 42 h 42"/>
                    <a:gd name="T46" fmla="*/ 17 w 42"/>
                    <a:gd name="T47" fmla="*/ 42 h 42"/>
                    <a:gd name="T48" fmla="*/ 13 w 42"/>
                    <a:gd name="T49" fmla="*/ 41 h 42"/>
                    <a:gd name="T50" fmla="*/ 7 w 42"/>
                    <a:gd name="T51" fmla="*/ 36 h 42"/>
                    <a:gd name="T52" fmla="*/ 2 w 42"/>
                    <a:gd name="T53" fmla="*/ 29 h 42"/>
                    <a:gd name="T54" fmla="*/ 0 w 42"/>
                    <a:gd name="T55" fmla="*/ 25 h 42"/>
                    <a:gd name="T56" fmla="*/ 0 w 42"/>
                    <a:gd name="T57" fmla="*/ 21 h 42"/>
                    <a:gd name="T58" fmla="*/ 0 w 42"/>
                    <a:gd name="T59" fmla="*/ 2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2" h="42">
                      <a:moveTo>
                        <a:pt x="0" y="21"/>
                      </a:moveTo>
                      <a:lnTo>
                        <a:pt x="0" y="21"/>
                      </a:lnTo>
                      <a:lnTo>
                        <a:pt x="0" y="17"/>
                      </a:lnTo>
                      <a:lnTo>
                        <a:pt x="2" y="13"/>
                      </a:lnTo>
                      <a:lnTo>
                        <a:pt x="7" y="7"/>
                      </a:lnTo>
                      <a:lnTo>
                        <a:pt x="13" y="2"/>
                      </a:lnTo>
                      <a:lnTo>
                        <a:pt x="17" y="0"/>
                      </a:lnTo>
                      <a:lnTo>
                        <a:pt x="21" y="0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29" y="2"/>
                      </a:lnTo>
                      <a:lnTo>
                        <a:pt x="36" y="7"/>
                      </a:lnTo>
                      <a:lnTo>
                        <a:pt x="41" y="13"/>
                      </a:lnTo>
                      <a:lnTo>
                        <a:pt x="42" y="17"/>
                      </a:lnTo>
                      <a:lnTo>
                        <a:pt x="42" y="21"/>
                      </a:lnTo>
                      <a:lnTo>
                        <a:pt x="42" y="21"/>
                      </a:lnTo>
                      <a:lnTo>
                        <a:pt x="42" y="25"/>
                      </a:lnTo>
                      <a:lnTo>
                        <a:pt x="41" y="29"/>
                      </a:lnTo>
                      <a:lnTo>
                        <a:pt x="36" y="36"/>
                      </a:lnTo>
                      <a:lnTo>
                        <a:pt x="29" y="41"/>
                      </a:lnTo>
                      <a:lnTo>
                        <a:pt x="25" y="42"/>
                      </a:lnTo>
                      <a:lnTo>
                        <a:pt x="21" y="42"/>
                      </a:lnTo>
                      <a:lnTo>
                        <a:pt x="21" y="42"/>
                      </a:lnTo>
                      <a:lnTo>
                        <a:pt x="17" y="42"/>
                      </a:lnTo>
                      <a:lnTo>
                        <a:pt x="13" y="41"/>
                      </a:lnTo>
                      <a:lnTo>
                        <a:pt x="7" y="36"/>
                      </a:lnTo>
                      <a:lnTo>
                        <a:pt x="2" y="29"/>
                      </a:lnTo>
                      <a:lnTo>
                        <a:pt x="0" y="25"/>
                      </a:lnTo>
                      <a:lnTo>
                        <a:pt x="0" y="21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2" name="Freeform 84">
                  <a:extLst>
                    <a:ext uri="{FF2B5EF4-FFF2-40B4-BE49-F238E27FC236}">
                      <a16:creationId xmlns:a16="http://schemas.microsoft.com/office/drawing/2014/main" id="{EFDA8905-9B63-418B-A11D-AE08C5A88D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4" y="1202"/>
                  <a:ext cx="42" cy="42"/>
                </a:xfrm>
                <a:custGeom>
                  <a:avLst/>
                  <a:gdLst>
                    <a:gd name="T0" fmla="*/ 0 w 42"/>
                    <a:gd name="T1" fmla="*/ 21 h 42"/>
                    <a:gd name="T2" fmla="*/ 0 w 42"/>
                    <a:gd name="T3" fmla="*/ 21 h 42"/>
                    <a:gd name="T4" fmla="*/ 0 w 42"/>
                    <a:gd name="T5" fmla="*/ 17 h 42"/>
                    <a:gd name="T6" fmla="*/ 1 w 42"/>
                    <a:gd name="T7" fmla="*/ 13 h 42"/>
                    <a:gd name="T8" fmla="*/ 6 w 42"/>
                    <a:gd name="T9" fmla="*/ 6 h 42"/>
                    <a:gd name="T10" fmla="*/ 13 w 42"/>
                    <a:gd name="T11" fmla="*/ 1 h 42"/>
                    <a:gd name="T12" fmla="*/ 17 w 42"/>
                    <a:gd name="T13" fmla="*/ 0 h 42"/>
                    <a:gd name="T14" fmla="*/ 21 w 42"/>
                    <a:gd name="T15" fmla="*/ 0 h 42"/>
                    <a:gd name="T16" fmla="*/ 21 w 42"/>
                    <a:gd name="T17" fmla="*/ 0 h 42"/>
                    <a:gd name="T18" fmla="*/ 25 w 42"/>
                    <a:gd name="T19" fmla="*/ 0 h 42"/>
                    <a:gd name="T20" fmla="*/ 29 w 42"/>
                    <a:gd name="T21" fmla="*/ 1 h 42"/>
                    <a:gd name="T22" fmla="*/ 35 w 42"/>
                    <a:gd name="T23" fmla="*/ 6 h 42"/>
                    <a:gd name="T24" fmla="*/ 40 w 42"/>
                    <a:gd name="T25" fmla="*/ 13 h 42"/>
                    <a:gd name="T26" fmla="*/ 42 w 42"/>
                    <a:gd name="T27" fmla="*/ 17 h 42"/>
                    <a:gd name="T28" fmla="*/ 42 w 42"/>
                    <a:gd name="T29" fmla="*/ 21 h 42"/>
                    <a:gd name="T30" fmla="*/ 42 w 42"/>
                    <a:gd name="T31" fmla="*/ 21 h 42"/>
                    <a:gd name="T32" fmla="*/ 42 w 42"/>
                    <a:gd name="T33" fmla="*/ 25 h 42"/>
                    <a:gd name="T34" fmla="*/ 40 w 42"/>
                    <a:gd name="T35" fmla="*/ 29 h 42"/>
                    <a:gd name="T36" fmla="*/ 35 w 42"/>
                    <a:gd name="T37" fmla="*/ 35 h 42"/>
                    <a:gd name="T38" fmla="*/ 29 w 42"/>
                    <a:gd name="T39" fmla="*/ 40 h 42"/>
                    <a:gd name="T40" fmla="*/ 25 w 42"/>
                    <a:gd name="T41" fmla="*/ 42 h 42"/>
                    <a:gd name="T42" fmla="*/ 21 w 42"/>
                    <a:gd name="T43" fmla="*/ 42 h 42"/>
                    <a:gd name="T44" fmla="*/ 21 w 42"/>
                    <a:gd name="T45" fmla="*/ 42 h 42"/>
                    <a:gd name="T46" fmla="*/ 17 w 42"/>
                    <a:gd name="T47" fmla="*/ 42 h 42"/>
                    <a:gd name="T48" fmla="*/ 13 w 42"/>
                    <a:gd name="T49" fmla="*/ 40 h 42"/>
                    <a:gd name="T50" fmla="*/ 6 w 42"/>
                    <a:gd name="T51" fmla="*/ 35 h 42"/>
                    <a:gd name="T52" fmla="*/ 1 w 42"/>
                    <a:gd name="T53" fmla="*/ 29 h 42"/>
                    <a:gd name="T54" fmla="*/ 0 w 42"/>
                    <a:gd name="T55" fmla="*/ 25 h 42"/>
                    <a:gd name="T56" fmla="*/ 0 w 42"/>
                    <a:gd name="T57" fmla="*/ 21 h 42"/>
                    <a:gd name="T58" fmla="*/ 0 w 42"/>
                    <a:gd name="T59" fmla="*/ 21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2" h="42">
                      <a:moveTo>
                        <a:pt x="0" y="21"/>
                      </a:moveTo>
                      <a:lnTo>
                        <a:pt x="0" y="21"/>
                      </a:lnTo>
                      <a:lnTo>
                        <a:pt x="0" y="17"/>
                      </a:lnTo>
                      <a:lnTo>
                        <a:pt x="1" y="13"/>
                      </a:lnTo>
                      <a:lnTo>
                        <a:pt x="6" y="6"/>
                      </a:lnTo>
                      <a:lnTo>
                        <a:pt x="13" y="1"/>
                      </a:lnTo>
                      <a:lnTo>
                        <a:pt x="17" y="0"/>
                      </a:lnTo>
                      <a:lnTo>
                        <a:pt x="21" y="0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29" y="1"/>
                      </a:lnTo>
                      <a:lnTo>
                        <a:pt x="35" y="6"/>
                      </a:lnTo>
                      <a:lnTo>
                        <a:pt x="40" y="13"/>
                      </a:lnTo>
                      <a:lnTo>
                        <a:pt x="42" y="17"/>
                      </a:lnTo>
                      <a:lnTo>
                        <a:pt x="42" y="21"/>
                      </a:lnTo>
                      <a:lnTo>
                        <a:pt x="42" y="21"/>
                      </a:lnTo>
                      <a:lnTo>
                        <a:pt x="42" y="25"/>
                      </a:lnTo>
                      <a:lnTo>
                        <a:pt x="40" y="29"/>
                      </a:lnTo>
                      <a:lnTo>
                        <a:pt x="35" y="35"/>
                      </a:lnTo>
                      <a:lnTo>
                        <a:pt x="29" y="40"/>
                      </a:lnTo>
                      <a:lnTo>
                        <a:pt x="25" y="42"/>
                      </a:lnTo>
                      <a:lnTo>
                        <a:pt x="21" y="42"/>
                      </a:lnTo>
                      <a:lnTo>
                        <a:pt x="21" y="42"/>
                      </a:lnTo>
                      <a:lnTo>
                        <a:pt x="17" y="42"/>
                      </a:lnTo>
                      <a:lnTo>
                        <a:pt x="13" y="40"/>
                      </a:lnTo>
                      <a:lnTo>
                        <a:pt x="6" y="35"/>
                      </a:lnTo>
                      <a:lnTo>
                        <a:pt x="1" y="29"/>
                      </a:lnTo>
                      <a:lnTo>
                        <a:pt x="0" y="25"/>
                      </a:lnTo>
                      <a:lnTo>
                        <a:pt x="0" y="21"/>
                      </a:lnTo>
                      <a:lnTo>
                        <a:pt x="0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3" name="Freeform 85">
                  <a:extLst>
                    <a:ext uri="{FF2B5EF4-FFF2-40B4-BE49-F238E27FC236}">
                      <a16:creationId xmlns:a16="http://schemas.microsoft.com/office/drawing/2014/main" id="{F837F948-8B77-4A80-B6DE-AE244086D1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0" y="1197"/>
                  <a:ext cx="42" cy="41"/>
                </a:xfrm>
                <a:custGeom>
                  <a:avLst/>
                  <a:gdLst>
                    <a:gd name="T0" fmla="*/ 0 w 42"/>
                    <a:gd name="T1" fmla="*/ 20 h 41"/>
                    <a:gd name="T2" fmla="*/ 0 w 42"/>
                    <a:gd name="T3" fmla="*/ 20 h 41"/>
                    <a:gd name="T4" fmla="*/ 0 w 42"/>
                    <a:gd name="T5" fmla="*/ 17 h 41"/>
                    <a:gd name="T6" fmla="*/ 1 w 42"/>
                    <a:gd name="T7" fmla="*/ 13 h 41"/>
                    <a:gd name="T8" fmla="*/ 6 w 42"/>
                    <a:gd name="T9" fmla="*/ 6 h 41"/>
                    <a:gd name="T10" fmla="*/ 13 w 42"/>
                    <a:gd name="T11" fmla="*/ 1 h 41"/>
                    <a:gd name="T12" fmla="*/ 17 w 42"/>
                    <a:gd name="T13" fmla="*/ 0 h 41"/>
                    <a:gd name="T14" fmla="*/ 21 w 42"/>
                    <a:gd name="T15" fmla="*/ 0 h 41"/>
                    <a:gd name="T16" fmla="*/ 21 w 42"/>
                    <a:gd name="T17" fmla="*/ 0 h 41"/>
                    <a:gd name="T18" fmla="*/ 25 w 42"/>
                    <a:gd name="T19" fmla="*/ 0 h 41"/>
                    <a:gd name="T20" fmla="*/ 29 w 42"/>
                    <a:gd name="T21" fmla="*/ 1 h 41"/>
                    <a:gd name="T22" fmla="*/ 35 w 42"/>
                    <a:gd name="T23" fmla="*/ 6 h 41"/>
                    <a:gd name="T24" fmla="*/ 40 w 42"/>
                    <a:gd name="T25" fmla="*/ 13 h 41"/>
                    <a:gd name="T26" fmla="*/ 42 w 42"/>
                    <a:gd name="T27" fmla="*/ 17 h 41"/>
                    <a:gd name="T28" fmla="*/ 42 w 42"/>
                    <a:gd name="T29" fmla="*/ 20 h 41"/>
                    <a:gd name="T30" fmla="*/ 42 w 42"/>
                    <a:gd name="T31" fmla="*/ 20 h 41"/>
                    <a:gd name="T32" fmla="*/ 42 w 42"/>
                    <a:gd name="T33" fmla="*/ 24 h 41"/>
                    <a:gd name="T34" fmla="*/ 40 w 42"/>
                    <a:gd name="T35" fmla="*/ 28 h 41"/>
                    <a:gd name="T36" fmla="*/ 35 w 42"/>
                    <a:gd name="T37" fmla="*/ 35 h 41"/>
                    <a:gd name="T38" fmla="*/ 29 w 42"/>
                    <a:gd name="T39" fmla="*/ 40 h 41"/>
                    <a:gd name="T40" fmla="*/ 25 w 42"/>
                    <a:gd name="T41" fmla="*/ 41 h 41"/>
                    <a:gd name="T42" fmla="*/ 21 w 42"/>
                    <a:gd name="T43" fmla="*/ 41 h 41"/>
                    <a:gd name="T44" fmla="*/ 21 w 42"/>
                    <a:gd name="T45" fmla="*/ 41 h 41"/>
                    <a:gd name="T46" fmla="*/ 17 w 42"/>
                    <a:gd name="T47" fmla="*/ 41 h 41"/>
                    <a:gd name="T48" fmla="*/ 13 w 42"/>
                    <a:gd name="T49" fmla="*/ 40 h 41"/>
                    <a:gd name="T50" fmla="*/ 6 w 42"/>
                    <a:gd name="T51" fmla="*/ 35 h 41"/>
                    <a:gd name="T52" fmla="*/ 1 w 42"/>
                    <a:gd name="T53" fmla="*/ 28 h 41"/>
                    <a:gd name="T54" fmla="*/ 0 w 42"/>
                    <a:gd name="T55" fmla="*/ 24 h 41"/>
                    <a:gd name="T56" fmla="*/ 0 w 42"/>
                    <a:gd name="T57" fmla="*/ 20 h 41"/>
                    <a:gd name="T58" fmla="*/ 0 w 42"/>
                    <a:gd name="T59" fmla="*/ 2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2" h="41">
                      <a:moveTo>
                        <a:pt x="0" y="20"/>
                      </a:moveTo>
                      <a:lnTo>
                        <a:pt x="0" y="20"/>
                      </a:lnTo>
                      <a:lnTo>
                        <a:pt x="0" y="17"/>
                      </a:lnTo>
                      <a:lnTo>
                        <a:pt x="1" y="13"/>
                      </a:lnTo>
                      <a:lnTo>
                        <a:pt x="6" y="6"/>
                      </a:lnTo>
                      <a:lnTo>
                        <a:pt x="13" y="1"/>
                      </a:lnTo>
                      <a:lnTo>
                        <a:pt x="17" y="0"/>
                      </a:lnTo>
                      <a:lnTo>
                        <a:pt x="21" y="0"/>
                      </a:lnTo>
                      <a:lnTo>
                        <a:pt x="21" y="0"/>
                      </a:lnTo>
                      <a:lnTo>
                        <a:pt x="25" y="0"/>
                      </a:lnTo>
                      <a:lnTo>
                        <a:pt x="29" y="1"/>
                      </a:lnTo>
                      <a:lnTo>
                        <a:pt x="35" y="6"/>
                      </a:lnTo>
                      <a:lnTo>
                        <a:pt x="40" y="13"/>
                      </a:lnTo>
                      <a:lnTo>
                        <a:pt x="42" y="17"/>
                      </a:lnTo>
                      <a:lnTo>
                        <a:pt x="42" y="20"/>
                      </a:lnTo>
                      <a:lnTo>
                        <a:pt x="42" y="20"/>
                      </a:lnTo>
                      <a:lnTo>
                        <a:pt x="42" y="24"/>
                      </a:lnTo>
                      <a:lnTo>
                        <a:pt x="40" y="28"/>
                      </a:lnTo>
                      <a:lnTo>
                        <a:pt x="35" y="35"/>
                      </a:lnTo>
                      <a:lnTo>
                        <a:pt x="29" y="40"/>
                      </a:lnTo>
                      <a:lnTo>
                        <a:pt x="25" y="41"/>
                      </a:lnTo>
                      <a:lnTo>
                        <a:pt x="21" y="41"/>
                      </a:lnTo>
                      <a:lnTo>
                        <a:pt x="21" y="41"/>
                      </a:lnTo>
                      <a:lnTo>
                        <a:pt x="17" y="41"/>
                      </a:lnTo>
                      <a:lnTo>
                        <a:pt x="13" y="40"/>
                      </a:lnTo>
                      <a:lnTo>
                        <a:pt x="6" y="35"/>
                      </a:lnTo>
                      <a:lnTo>
                        <a:pt x="1" y="28"/>
                      </a:lnTo>
                      <a:lnTo>
                        <a:pt x="0" y="24"/>
                      </a:lnTo>
                      <a:lnTo>
                        <a:pt x="0" y="2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4" name="Freeform 86">
                  <a:extLst>
                    <a:ext uri="{FF2B5EF4-FFF2-40B4-BE49-F238E27FC236}">
                      <a16:creationId xmlns:a16="http://schemas.microsoft.com/office/drawing/2014/main" id="{488FCF95-526E-4F13-9832-A6AE2C87A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2" y="737"/>
                  <a:ext cx="1626" cy="410"/>
                </a:xfrm>
                <a:custGeom>
                  <a:avLst/>
                  <a:gdLst>
                    <a:gd name="T0" fmla="*/ 214 w 1626"/>
                    <a:gd name="T1" fmla="*/ 381 h 410"/>
                    <a:gd name="T2" fmla="*/ 352 w 1626"/>
                    <a:gd name="T3" fmla="*/ 389 h 410"/>
                    <a:gd name="T4" fmla="*/ 502 w 1626"/>
                    <a:gd name="T5" fmla="*/ 386 h 410"/>
                    <a:gd name="T6" fmla="*/ 696 w 1626"/>
                    <a:gd name="T7" fmla="*/ 376 h 410"/>
                    <a:gd name="T8" fmla="*/ 878 w 1626"/>
                    <a:gd name="T9" fmla="*/ 373 h 410"/>
                    <a:gd name="T10" fmla="*/ 1049 w 1626"/>
                    <a:gd name="T11" fmla="*/ 339 h 410"/>
                    <a:gd name="T12" fmla="*/ 1235 w 1626"/>
                    <a:gd name="T13" fmla="*/ 338 h 410"/>
                    <a:gd name="T14" fmla="*/ 1392 w 1626"/>
                    <a:gd name="T15" fmla="*/ 353 h 410"/>
                    <a:gd name="T16" fmla="*/ 1528 w 1626"/>
                    <a:gd name="T17" fmla="*/ 344 h 410"/>
                    <a:gd name="T18" fmla="*/ 1600 w 1626"/>
                    <a:gd name="T19" fmla="*/ 130 h 410"/>
                    <a:gd name="T20" fmla="*/ 1552 w 1626"/>
                    <a:gd name="T21" fmla="*/ 230 h 410"/>
                    <a:gd name="T22" fmla="*/ 1525 w 1626"/>
                    <a:gd name="T23" fmla="*/ 174 h 410"/>
                    <a:gd name="T24" fmla="*/ 1481 w 1626"/>
                    <a:gd name="T25" fmla="*/ 271 h 410"/>
                    <a:gd name="T26" fmla="*/ 1455 w 1626"/>
                    <a:gd name="T27" fmla="*/ 355 h 410"/>
                    <a:gd name="T28" fmla="*/ 1452 w 1626"/>
                    <a:gd name="T29" fmla="*/ 259 h 410"/>
                    <a:gd name="T30" fmla="*/ 1455 w 1626"/>
                    <a:gd name="T31" fmla="*/ 113 h 410"/>
                    <a:gd name="T32" fmla="*/ 1384 w 1626"/>
                    <a:gd name="T33" fmla="*/ 253 h 410"/>
                    <a:gd name="T34" fmla="*/ 1313 w 1626"/>
                    <a:gd name="T35" fmla="*/ 339 h 410"/>
                    <a:gd name="T36" fmla="*/ 1319 w 1626"/>
                    <a:gd name="T37" fmla="*/ 284 h 410"/>
                    <a:gd name="T38" fmla="*/ 1372 w 1626"/>
                    <a:gd name="T39" fmla="*/ 200 h 410"/>
                    <a:gd name="T40" fmla="*/ 1351 w 1626"/>
                    <a:gd name="T41" fmla="*/ 110 h 410"/>
                    <a:gd name="T42" fmla="*/ 1304 w 1626"/>
                    <a:gd name="T43" fmla="*/ 34 h 410"/>
                    <a:gd name="T44" fmla="*/ 1209 w 1626"/>
                    <a:gd name="T45" fmla="*/ 67 h 410"/>
                    <a:gd name="T46" fmla="*/ 1222 w 1626"/>
                    <a:gd name="T47" fmla="*/ 168 h 410"/>
                    <a:gd name="T48" fmla="*/ 1130 w 1626"/>
                    <a:gd name="T49" fmla="*/ 148 h 410"/>
                    <a:gd name="T50" fmla="*/ 1137 w 1626"/>
                    <a:gd name="T51" fmla="*/ 240 h 410"/>
                    <a:gd name="T52" fmla="*/ 1226 w 1626"/>
                    <a:gd name="T53" fmla="*/ 224 h 410"/>
                    <a:gd name="T54" fmla="*/ 1051 w 1626"/>
                    <a:gd name="T55" fmla="*/ 254 h 410"/>
                    <a:gd name="T56" fmla="*/ 1052 w 1626"/>
                    <a:gd name="T57" fmla="*/ 187 h 410"/>
                    <a:gd name="T58" fmla="*/ 1032 w 1626"/>
                    <a:gd name="T59" fmla="*/ 107 h 410"/>
                    <a:gd name="T60" fmla="*/ 1018 w 1626"/>
                    <a:gd name="T61" fmla="*/ 246 h 410"/>
                    <a:gd name="T62" fmla="*/ 861 w 1626"/>
                    <a:gd name="T63" fmla="*/ 289 h 410"/>
                    <a:gd name="T64" fmla="*/ 930 w 1626"/>
                    <a:gd name="T65" fmla="*/ 246 h 410"/>
                    <a:gd name="T66" fmla="*/ 968 w 1626"/>
                    <a:gd name="T67" fmla="*/ 145 h 410"/>
                    <a:gd name="T68" fmla="*/ 848 w 1626"/>
                    <a:gd name="T69" fmla="*/ 135 h 410"/>
                    <a:gd name="T70" fmla="*/ 884 w 1626"/>
                    <a:gd name="T71" fmla="*/ 42 h 410"/>
                    <a:gd name="T72" fmla="*/ 774 w 1626"/>
                    <a:gd name="T73" fmla="*/ 25 h 410"/>
                    <a:gd name="T74" fmla="*/ 778 w 1626"/>
                    <a:gd name="T75" fmla="*/ 110 h 410"/>
                    <a:gd name="T76" fmla="*/ 705 w 1626"/>
                    <a:gd name="T77" fmla="*/ 97 h 410"/>
                    <a:gd name="T78" fmla="*/ 671 w 1626"/>
                    <a:gd name="T79" fmla="*/ 137 h 410"/>
                    <a:gd name="T80" fmla="*/ 679 w 1626"/>
                    <a:gd name="T81" fmla="*/ 220 h 410"/>
                    <a:gd name="T82" fmla="*/ 765 w 1626"/>
                    <a:gd name="T83" fmla="*/ 284 h 410"/>
                    <a:gd name="T84" fmla="*/ 591 w 1626"/>
                    <a:gd name="T85" fmla="*/ 234 h 410"/>
                    <a:gd name="T86" fmla="*/ 587 w 1626"/>
                    <a:gd name="T87" fmla="*/ 110 h 410"/>
                    <a:gd name="T88" fmla="*/ 563 w 1626"/>
                    <a:gd name="T89" fmla="*/ 196 h 410"/>
                    <a:gd name="T90" fmla="*/ 544 w 1626"/>
                    <a:gd name="T91" fmla="*/ 292 h 410"/>
                    <a:gd name="T92" fmla="*/ 451 w 1626"/>
                    <a:gd name="T93" fmla="*/ 249 h 410"/>
                    <a:gd name="T94" fmla="*/ 500 w 1626"/>
                    <a:gd name="T95" fmla="*/ 162 h 410"/>
                    <a:gd name="T96" fmla="*/ 428 w 1626"/>
                    <a:gd name="T97" fmla="*/ 118 h 410"/>
                    <a:gd name="T98" fmla="*/ 416 w 1626"/>
                    <a:gd name="T99" fmla="*/ 98 h 410"/>
                    <a:gd name="T100" fmla="*/ 341 w 1626"/>
                    <a:gd name="T101" fmla="*/ 39 h 410"/>
                    <a:gd name="T102" fmla="*/ 272 w 1626"/>
                    <a:gd name="T103" fmla="*/ 118 h 410"/>
                    <a:gd name="T104" fmla="*/ 256 w 1626"/>
                    <a:gd name="T105" fmla="*/ 145 h 410"/>
                    <a:gd name="T106" fmla="*/ 251 w 1626"/>
                    <a:gd name="T107" fmla="*/ 208 h 410"/>
                    <a:gd name="T108" fmla="*/ 335 w 1626"/>
                    <a:gd name="T109" fmla="*/ 237 h 410"/>
                    <a:gd name="T110" fmla="*/ 277 w 1626"/>
                    <a:gd name="T111" fmla="*/ 334 h 410"/>
                    <a:gd name="T112" fmla="*/ 209 w 1626"/>
                    <a:gd name="T113" fmla="*/ 221 h 410"/>
                    <a:gd name="T114" fmla="*/ 178 w 1626"/>
                    <a:gd name="T115" fmla="*/ 208 h 410"/>
                    <a:gd name="T116" fmla="*/ 194 w 1626"/>
                    <a:gd name="T117" fmla="*/ 313 h 410"/>
                    <a:gd name="T118" fmla="*/ 102 w 1626"/>
                    <a:gd name="T119" fmla="*/ 272 h 410"/>
                    <a:gd name="T120" fmla="*/ 144 w 1626"/>
                    <a:gd name="T121" fmla="*/ 221 h 410"/>
                    <a:gd name="T122" fmla="*/ 63 w 1626"/>
                    <a:gd name="T123" fmla="*/ 203 h 410"/>
                    <a:gd name="T124" fmla="*/ 6 w 1626"/>
                    <a:gd name="T125" fmla="*/ 130 h 4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626" h="410">
                      <a:moveTo>
                        <a:pt x="63" y="276"/>
                      </a:moveTo>
                      <a:lnTo>
                        <a:pt x="63" y="276"/>
                      </a:lnTo>
                      <a:lnTo>
                        <a:pt x="67" y="285"/>
                      </a:lnTo>
                      <a:lnTo>
                        <a:pt x="76" y="304"/>
                      </a:lnTo>
                      <a:lnTo>
                        <a:pt x="90" y="329"/>
                      </a:lnTo>
                      <a:lnTo>
                        <a:pt x="107" y="353"/>
                      </a:lnTo>
                      <a:lnTo>
                        <a:pt x="116" y="367"/>
                      </a:lnTo>
                      <a:lnTo>
                        <a:pt x="127" y="378"/>
                      </a:lnTo>
                      <a:lnTo>
                        <a:pt x="137" y="389"/>
                      </a:lnTo>
                      <a:lnTo>
                        <a:pt x="148" y="398"/>
                      </a:lnTo>
                      <a:lnTo>
                        <a:pt x="158" y="405"/>
                      </a:lnTo>
                      <a:lnTo>
                        <a:pt x="169" y="408"/>
                      </a:lnTo>
                      <a:lnTo>
                        <a:pt x="174" y="410"/>
                      </a:lnTo>
                      <a:lnTo>
                        <a:pt x="179" y="410"/>
                      </a:lnTo>
                      <a:lnTo>
                        <a:pt x="183" y="408"/>
                      </a:lnTo>
                      <a:lnTo>
                        <a:pt x="188" y="407"/>
                      </a:lnTo>
                      <a:lnTo>
                        <a:pt x="188" y="407"/>
                      </a:lnTo>
                      <a:lnTo>
                        <a:pt x="197" y="402"/>
                      </a:lnTo>
                      <a:lnTo>
                        <a:pt x="204" y="397"/>
                      </a:lnTo>
                      <a:lnTo>
                        <a:pt x="209" y="389"/>
                      </a:lnTo>
                      <a:lnTo>
                        <a:pt x="214" y="381"/>
                      </a:lnTo>
                      <a:lnTo>
                        <a:pt x="217" y="373"/>
                      </a:lnTo>
                      <a:lnTo>
                        <a:pt x="220" y="364"/>
                      </a:lnTo>
                      <a:lnTo>
                        <a:pt x="222" y="347"/>
                      </a:lnTo>
                      <a:lnTo>
                        <a:pt x="222" y="331"/>
                      </a:lnTo>
                      <a:lnTo>
                        <a:pt x="221" y="318"/>
                      </a:lnTo>
                      <a:lnTo>
                        <a:pt x="220" y="308"/>
                      </a:lnTo>
                      <a:lnTo>
                        <a:pt x="220" y="308"/>
                      </a:lnTo>
                      <a:lnTo>
                        <a:pt x="224" y="313"/>
                      </a:lnTo>
                      <a:lnTo>
                        <a:pt x="231" y="325"/>
                      </a:lnTo>
                      <a:lnTo>
                        <a:pt x="245" y="340"/>
                      </a:lnTo>
                      <a:lnTo>
                        <a:pt x="260" y="357"/>
                      </a:lnTo>
                      <a:lnTo>
                        <a:pt x="277" y="374"/>
                      </a:lnTo>
                      <a:lnTo>
                        <a:pt x="286" y="382"/>
                      </a:lnTo>
                      <a:lnTo>
                        <a:pt x="297" y="388"/>
                      </a:lnTo>
                      <a:lnTo>
                        <a:pt x="306" y="393"/>
                      </a:lnTo>
                      <a:lnTo>
                        <a:pt x="317" y="397"/>
                      </a:lnTo>
                      <a:lnTo>
                        <a:pt x="326" y="398"/>
                      </a:lnTo>
                      <a:lnTo>
                        <a:pt x="335" y="397"/>
                      </a:lnTo>
                      <a:lnTo>
                        <a:pt x="335" y="397"/>
                      </a:lnTo>
                      <a:lnTo>
                        <a:pt x="344" y="394"/>
                      </a:lnTo>
                      <a:lnTo>
                        <a:pt x="352" y="389"/>
                      </a:lnTo>
                      <a:lnTo>
                        <a:pt x="358" y="384"/>
                      </a:lnTo>
                      <a:lnTo>
                        <a:pt x="365" y="377"/>
                      </a:lnTo>
                      <a:lnTo>
                        <a:pt x="370" y="369"/>
                      </a:lnTo>
                      <a:lnTo>
                        <a:pt x="374" y="360"/>
                      </a:lnTo>
                      <a:lnTo>
                        <a:pt x="382" y="343"/>
                      </a:lnTo>
                      <a:lnTo>
                        <a:pt x="387" y="326"/>
                      </a:lnTo>
                      <a:lnTo>
                        <a:pt x="390" y="312"/>
                      </a:lnTo>
                      <a:lnTo>
                        <a:pt x="392" y="297"/>
                      </a:lnTo>
                      <a:lnTo>
                        <a:pt x="392" y="297"/>
                      </a:lnTo>
                      <a:lnTo>
                        <a:pt x="400" y="313"/>
                      </a:lnTo>
                      <a:lnTo>
                        <a:pt x="411" y="329"/>
                      </a:lnTo>
                      <a:lnTo>
                        <a:pt x="424" y="346"/>
                      </a:lnTo>
                      <a:lnTo>
                        <a:pt x="432" y="355"/>
                      </a:lnTo>
                      <a:lnTo>
                        <a:pt x="440" y="363"/>
                      </a:lnTo>
                      <a:lnTo>
                        <a:pt x="449" y="370"/>
                      </a:lnTo>
                      <a:lnTo>
                        <a:pt x="459" y="377"/>
                      </a:lnTo>
                      <a:lnTo>
                        <a:pt x="468" y="382"/>
                      </a:lnTo>
                      <a:lnTo>
                        <a:pt x="480" y="385"/>
                      </a:lnTo>
                      <a:lnTo>
                        <a:pt x="491" y="388"/>
                      </a:lnTo>
                      <a:lnTo>
                        <a:pt x="502" y="386"/>
                      </a:lnTo>
                      <a:lnTo>
                        <a:pt x="502" y="386"/>
                      </a:lnTo>
                      <a:lnTo>
                        <a:pt x="514" y="384"/>
                      </a:lnTo>
                      <a:lnTo>
                        <a:pt x="525" y="380"/>
                      </a:lnTo>
                      <a:lnTo>
                        <a:pt x="534" y="373"/>
                      </a:lnTo>
                      <a:lnTo>
                        <a:pt x="542" y="367"/>
                      </a:lnTo>
                      <a:lnTo>
                        <a:pt x="549" y="360"/>
                      </a:lnTo>
                      <a:lnTo>
                        <a:pt x="556" y="352"/>
                      </a:lnTo>
                      <a:lnTo>
                        <a:pt x="568" y="335"/>
                      </a:lnTo>
                      <a:lnTo>
                        <a:pt x="576" y="321"/>
                      </a:lnTo>
                      <a:lnTo>
                        <a:pt x="582" y="308"/>
                      </a:lnTo>
                      <a:lnTo>
                        <a:pt x="586" y="297"/>
                      </a:lnTo>
                      <a:lnTo>
                        <a:pt x="586" y="297"/>
                      </a:lnTo>
                      <a:lnTo>
                        <a:pt x="589" y="302"/>
                      </a:lnTo>
                      <a:lnTo>
                        <a:pt x="598" y="313"/>
                      </a:lnTo>
                      <a:lnTo>
                        <a:pt x="611" y="326"/>
                      </a:lnTo>
                      <a:lnTo>
                        <a:pt x="627" y="340"/>
                      </a:lnTo>
                      <a:lnTo>
                        <a:pt x="645" y="355"/>
                      </a:lnTo>
                      <a:lnTo>
                        <a:pt x="655" y="361"/>
                      </a:lnTo>
                      <a:lnTo>
                        <a:pt x="666" y="367"/>
                      </a:lnTo>
                      <a:lnTo>
                        <a:pt x="676" y="370"/>
                      </a:lnTo>
                      <a:lnTo>
                        <a:pt x="687" y="374"/>
                      </a:lnTo>
                      <a:lnTo>
                        <a:pt x="696" y="376"/>
                      </a:lnTo>
                      <a:lnTo>
                        <a:pt x="706" y="376"/>
                      </a:lnTo>
                      <a:lnTo>
                        <a:pt x="706" y="376"/>
                      </a:lnTo>
                      <a:lnTo>
                        <a:pt x="717" y="374"/>
                      </a:lnTo>
                      <a:lnTo>
                        <a:pt x="726" y="370"/>
                      </a:lnTo>
                      <a:lnTo>
                        <a:pt x="735" y="365"/>
                      </a:lnTo>
                      <a:lnTo>
                        <a:pt x="746" y="360"/>
                      </a:lnTo>
                      <a:lnTo>
                        <a:pt x="763" y="346"/>
                      </a:lnTo>
                      <a:lnTo>
                        <a:pt x="778" y="330"/>
                      </a:lnTo>
                      <a:lnTo>
                        <a:pt x="793" y="314"/>
                      </a:lnTo>
                      <a:lnTo>
                        <a:pt x="803" y="302"/>
                      </a:lnTo>
                      <a:lnTo>
                        <a:pt x="811" y="292"/>
                      </a:lnTo>
                      <a:lnTo>
                        <a:pt x="811" y="292"/>
                      </a:lnTo>
                      <a:lnTo>
                        <a:pt x="812" y="297"/>
                      </a:lnTo>
                      <a:lnTo>
                        <a:pt x="816" y="308"/>
                      </a:lnTo>
                      <a:lnTo>
                        <a:pt x="824" y="322"/>
                      </a:lnTo>
                      <a:lnTo>
                        <a:pt x="835" y="338"/>
                      </a:lnTo>
                      <a:lnTo>
                        <a:pt x="841" y="347"/>
                      </a:lnTo>
                      <a:lnTo>
                        <a:pt x="849" y="355"/>
                      </a:lnTo>
                      <a:lnTo>
                        <a:pt x="858" y="361"/>
                      </a:lnTo>
                      <a:lnTo>
                        <a:pt x="867" y="368"/>
                      </a:lnTo>
                      <a:lnTo>
                        <a:pt x="878" y="373"/>
                      </a:lnTo>
                      <a:lnTo>
                        <a:pt x="890" y="377"/>
                      </a:lnTo>
                      <a:lnTo>
                        <a:pt x="903" y="380"/>
                      </a:lnTo>
                      <a:lnTo>
                        <a:pt x="916" y="381"/>
                      </a:lnTo>
                      <a:lnTo>
                        <a:pt x="916" y="381"/>
                      </a:lnTo>
                      <a:lnTo>
                        <a:pt x="929" y="380"/>
                      </a:lnTo>
                      <a:lnTo>
                        <a:pt x="942" y="377"/>
                      </a:lnTo>
                      <a:lnTo>
                        <a:pt x="954" y="373"/>
                      </a:lnTo>
                      <a:lnTo>
                        <a:pt x="964" y="367"/>
                      </a:lnTo>
                      <a:lnTo>
                        <a:pt x="975" y="360"/>
                      </a:lnTo>
                      <a:lnTo>
                        <a:pt x="982" y="353"/>
                      </a:lnTo>
                      <a:lnTo>
                        <a:pt x="992" y="346"/>
                      </a:lnTo>
                      <a:lnTo>
                        <a:pt x="998" y="336"/>
                      </a:lnTo>
                      <a:lnTo>
                        <a:pt x="1010" y="321"/>
                      </a:lnTo>
                      <a:lnTo>
                        <a:pt x="1018" y="308"/>
                      </a:lnTo>
                      <a:lnTo>
                        <a:pt x="1023" y="300"/>
                      </a:lnTo>
                      <a:lnTo>
                        <a:pt x="1024" y="297"/>
                      </a:lnTo>
                      <a:lnTo>
                        <a:pt x="1026" y="297"/>
                      </a:lnTo>
                      <a:lnTo>
                        <a:pt x="1026" y="297"/>
                      </a:lnTo>
                      <a:lnTo>
                        <a:pt x="1032" y="312"/>
                      </a:lnTo>
                      <a:lnTo>
                        <a:pt x="1040" y="325"/>
                      </a:lnTo>
                      <a:lnTo>
                        <a:pt x="1049" y="339"/>
                      </a:lnTo>
                      <a:lnTo>
                        <a:pt x="1061" y="352"/>
                      </a:lnTo>
                      <a:lnTo>
                        <a:pt x="1068" y="360"/>
                      </a:lnTo>
                      <a:lnTo>
                        <a:pt x="1075" y="365"/>
                      </a:lnTo>
                      <a:lnTo>
                        <a:pt x="1083" y="370"/>
                      </a:lnTo>
                      <a:lnTo>
                        <a:pt x="1091" y="376"/>
                      </a:lnTo>
                      <a:lnTo>
                        <a:pt x="1100" y="378"/>
                      </a:lnTo>
                      <a:lnTo>
                        <a:pt x="1109" y="381"/>
                      </a:lnTo>
                      <a:lnTo>
                        <a:pt x="1109" y="381"/>
                      </a:lnTo>
                      <a:lnTo>
                        <a:pt x="1119" y="381"/>
                      </a:lnTo>
                      <a:lnTo>
                        <a:pt x="1129" y="380"/>
                      </a:lnTo>
                      <a:lnTo>
                        <a:pt x="1139" y="378"/>
                      </a:lnTo>
                      <a:lnTo>
                        <a:pt x="1150" y="374"/>
                      </a:lnTo>
                      <a:lnTo>
                        <a:pt x="1170" y="364"/>
                      </a:lnTo>
                      <a:lnTo>
                        <a:pt x="1189" y="352"/>
                      </a:lnTo>
                      <a:lnTo>
                        <a:pt x="1205" y="340"/>
                      </a:lnTo>
                      <a:lnTo>
                        <a:pt x="1218" y="329"/>
                      </a:lnTo>
                      <a:lnTo>
                        <a:pt x="1230" y="318"/>
                      </a:lnTo>
                      <a:lnTo>
                        <a:pt x="1230" y="318"/>
                      </a:lnTo>
                      <a:lnTo>
                        <a:pt x="1230" y="323"/>
                      </a:lnTo>
                      <a:lnTo>
                        <a:pt x="1232" y="330"/>
                      </a:lnTo>
                      <a:lnTo>
                        <a:pt x="1235" y="338"/>
                      </a:lnTo>
                      <a:lnTo>
                        <a:pt x="1240" y="347"/>
                      </a:lnTo>
                      <a:lnTo>
                        <a:pt x="1249" y="357"/>
                      </a:lnTo>
                      <a:lnTo>
                        <a:pt x="1261" y="369"/>
                      </a:lnTo>
                      <a:lnTo>
                        <a:pt x="1277" y="381"/>
                      </a:lnTo>
                      <a:lnTo>
                        <a:pt x="1277" y="381"/>
                      </a:lnTo>
                      <a:lnTo>
                        <a:pt x="1286" y="385"/>
                      </a:lnTo>
                      <a:lnTo>
                        <a:pt x="1295" y="388"/>
                      </a:lnTo>
                      <a:lnTo>
                        <a:pt x="1306" y="388"/>
                      </a:lnTo>
                      <a:lnTo>
                        <a:pt x="1315" y="385"/>
                      </a:lnTo>
                      <a:lnTo>
                        <a:pt x="1325" y="382"/>
                      </a:lnTo>
                      <a:lnTo>
                        <a:pt x="1334" y="377"/>
                      </a:lnTo>
                      <a:lnTo>
                        <a:pt x="1344" y="370"/>
                      </a:lnTo>
                      <a:lnTo>
                        <a:pt x="1353" y="364"/>
                      </a:lnTo>
                      <a:lnTo>
                        <a:pt x="1368" y="351"/>
                      </a:lnTo>
                      <a:lnTo>
                        <a:pt x="1380" y="339"/>
                      </a:lnTo>
                      <a:lnTo>
                        <a:pt x="1389" y="331"/>
                      </a:lnTo>
                      <a:lnTo>
                        <a:pt x="1391" y="329"/>
                      </a:lnTo>
                      <a:lnTo>
                        <a:pt x="1392" y="329"/>
                      </a:lnTo>
                      <a:lnTo>
                        <a:pt x="1392" y="329"/>
                      </a:lnTo>
                      <a:lnTo>
                        <a:pt x="1391" y="342"/>
                      </a:lnTo>
                      <a:lnTo>
                        <a:pt x="1392" y="353"/>
                      </a:lnTo>
                      <a:lnTo>
                        <a:pt x="1393" y="365"/>
                      </a:lnTo>
                      <a:lnTo>
                        <a:pt x="1397" y="380"/>
                      </a:lnTo>
                      <a:lnTo>
                        <a:pt x="1400" y="385"/>
                      </a:lnTo>
                      <a:lnTo>
                        <a:pt x="1404" y="391"/>
                      </a:lnTo>
                      <a:lnTo>
                        <a:pt x="1409" y="397"/>
                      </a:lnTo>
                      <a:lnTo>
                        <a:pt x="1414" y="401"/>
                      </a:lnTo>
                      <a:lnTo>
                        <a:pt x="1421" y="405"/>
                      </a:lnTo>
                      <a:lnTo>
                        <a:pt x="1429" y="407"/>
                      </a:lnTo>
                      <a:lnTo>
                        <a:pt x="1429" y="407"/>
                      </a:lnTo>
                      <a:lnTo>
                        <a:pt x="1438" y="408"/>
                      </a:lnTo>
                      <a:lnTo>
                        <a:pt x="1446" y="408"/>
                      </a:lnTo>
                      <a:lnTo>
                        <a:pt x="1453" y="407"/>
                      </a:lnTo>
                      <a:lnTo>
                        <a:pt x="1463" y="406"/>
                      </a:lnTo>
                      <a:lnTo>
                        <a:pt x="1470" y="402"/>
                      </a:lnTo>
                      <a:lnTo>
                        <a:pt x="1478" y="399"/>
                      </a:lnTo>
                      <a:lnTo>
                        <a:pt x="1493" y="389"/>
                      </a:lnTo>
                      <a:lnTo>
                        <a:pt x="1506" y="378"/>
                      </a:lnTo>
                      <a:lnTo>
                        <a:pt x="1516" y="367"/>
                      </a:lnTo>
                      <a:lnTo>
                        <a:pt x="1524" y="355"/>
                      </a:lnTo>
                      <a:lnTo>
                        <a:pt x="1528" y="344"/>
                      </a:lnTo>
                      <a:lnTo>
                        <a:pt x="1528" y="344"/>
                      </a:lnTo>
                      <a:lnTo>
                        <a:pt x="1539" y="308"/>
                      </a:lnTo>
                      <a:lnTo>
                        <a:pt x="1544" y="292"/>
                      </a:lnTo>
                      <a:lnTo>
                        <a:pt x="1544" y="292"/>
                      </a:lnTo>
                      <a:lnTo>
                        <a:pt x="1554" y="276"/>
                      </a:lnTo>
                      <a:lnTo>
                        <a:pt x="1576" y="241"/>
                      </a:lnTo>
                      <a:lnTo>
                        <a:pt x="1588" y="221"/>
                      </a:lnTo>
                      <a:lnTo>
                        <a:pt x="1600" y="202"/>
                      </a:lnTo>
                      <a:lnTo>
                        <a:pt x="1608" y="185"/>
                      </a:lnTo>
                      <a:lnTo>
                        <a:pt x="1610" y="177"/>
                      </a:lnTo>
                      <a:lnTo>
                        <a:pt x="1612" y="172"/>
                      </a:lnTo>
                      <a:lnTo>
                        <a:pt x="1612" y="172"/>
                      </a:lnTo>
                      <a:lnTo>
                        <a:pt x="1614" y="162"/>
                      </a:lnTo>
                      <a:lnTo>
                        <a:pt x="1617" y="154"/>
                      </a:lnTo>
                      <a:lnTo>
                        <a:pt x="1625" y="144"/>
                      </a:lnTo>
                      <a:lnTo>
                        <a:pt x="1626" y="140"/>
                      </a:lnTo>
                      <a:lnTo>
                        <a:pt x="1626" y="137"/>
                      </a:lnTo>
                      <a:lnTo>
                        <a:pt x="1624" y="136"/>
                      </a:lnTo>
                      <a:lnTo>
                        <a:pt x="1617" y="135"/>
                      </a:lnTo>
                      <a:lnTo>
                        <a:pt x="1617" y="135"/>
                      </a:lnTo>
                      <a:lnTo>
                        <a:pt x="1609" y="134"/>
                      </a:lnTo>
                      <a:lnTo>
                        <a:pt x="1600" y="130"/>
                      </a:lnTo>
                      <a:lnTo>
                        <a:pt x="1586" y="120"/>
                      </a:lnTo>
                      <a:lnTo>
                        <a:pt x="1579" y="118"/>
                      </a:lnTo>
                      <a:lnTo>
                        <a:pt x="1576" y="118"/>
                      </a:lnTo>
                      <a:lnTo>
                        <a:pt x="1574" y="118"/>
                      </a:lnTo>
                      <a:lnTo>
                        <a:pt x="1571" y="119"/>
                      </a:lnTo>
                      <a:lnTo>
                        <a:pt x="1569" y="122"/>
                      </a:lnTo>
                      <a:lnTo>
                        <a:pt x="1566" y="124"/>
                      </a:lnTo>
                      <a:lnTo>
                        <a:pt x="1565" y="130"/>
                      </a:lnTo>
                      <a:lnTo>
                        <a:pt x="1565" y="130"/>
                      </a:lnTo>
                      <a:lnTo>
                        <a:pt x="1561" y="145"/>
                      </a:lnTo>
                      <a:lnTo>
                        <a:pt x="1561" y="149"/>
                      </a:lnTo>
                      <a:lnTo>
                        <a:pt x="1561" y="152"/>
                      </a:lnTo>
                      <a:lnTo>
                        <a:pt x="1563" y="158"/>
                      </a:lnTo>
                      <a:lnTo>
                        <a:pt x="1565" y="172"/>
                      </a:lnTo>
                      <a:lnTo>
                        <a:pt x="1565" y="172"/>
                      </a:lnTo>
                      <a:lnTo>
                        <a:pt x="1565" y="191"/>
                      </a:lnTo>
                      <a:lnTo>
                        <a:pt x="1562" y="209"/>
                      </a:lnTo>
                      <a:lnTo>
                        <a:pt x="1559" y="229"/>
                      </a:lnTo>
                      <a:lnTo>
                        <a:pt x="1559" y="229"/>
                      </a:lnTo>
                      <a:lnTo>
                        <a:pt x="1557" y="229"/>
                      </a:lnTo>
                      <a:lnTo>
                        <a:pt x="1552" y="230"/>
                      </a:lnTo>
                      <a:lnTo>
                        <a:pt x="1548" y="230"/>
                      </a:lnTo>
                      <a:lnTo>
                        <a:pt x="1545" y="229"/>
                      </a:lnTo>
                      <a:lnTo>
                        <a:pt x="1544" y="226"/>
                      </a:lnTo>
                      <a:lnTo>
                        <a:pt x="1544" y="224"/>
                      </a:lnTo>
                      <a:lnTo>
                        <a:pt x="1544" y="224"/>
                      </a:lnTo>
                      <a:lnTo>
                        <a:pt x="1546" y="213"/>
                      </a:lnTo>
                      <a:lnTo>
                        <a:pt x="1550" y="200"/>
                      </a:lnTo>
                      <a:lnTo>
                        <a:pt x="1553" y="194"/>
                      </a:lnTo>
                      <a:lnTo>
                        <a:pt x="1553" y="187"/>
                      </a:lnTo>
                      <a:lnTo>
                        <a:pt x="1552" y="182"/>
                      </a:lnTo>
                      <a:lnTo>
                        <a:pt x="1549" y="177"/>
                      </a:lnTo>
                      <a:lnTo>
                        <a:pt x="1549" y="177"/>
                      </a:lnTo>
                      <a:lnTo>
                        <a:pt x="1545" y="173"/>
                      </a:lnTo>
                      <a:lnTo>
                        <a:pt x="1542" y="168"/>
                      </a:lnTo>
                      <a:lnTo>
                        <a:pt x="1539" y="160"/>
                      </a:lnTo>
                      <a:lnTo>
                        <a:pt x="1536" y="157"/>
                      </a:lnTo>
                      <a:lnTo>
                        <a:pt x="1533" y="157"/>
                      </a:lnTo>
                      <a:lnTo>
                        <a:pt x="1531" y="160"/>
                      </a:lnTo>
                      <a:lnTo>
                        <a:pt x="1528" y="166"/>
                      </a:lnTo>
                      <a:lnTo>
                        <a:pt x="1528" y="166"/>
                      </a:lnTo>
                      <a:lnTo>
                        <a:pt x="1525" y="174"/>
                      </a:lnTo>
                      <a:lnTo>
                        <a:pt x="1525" y="178"/>
                      </a:lnTo>
                      <a:lnTo>
                        <a:pt x="1525" y="185"/>
                      </a:lnTo>
                      <a:lnTo>
                        <a:pt x="1527" y="186"/>
                      </a:lnTo>
                      <a:lnTo>
                        <a:pt x="1525" y="187"/>
                      </a:lnTo>
                      <a:lnTo>
                        <a:pt x="1518" y="192"/>
                      </a:lnTo>
                      <a:lnTo>
                        <a:pt x="1518" y="192"/>
                      </a:lnTo>
                      <a:lnTo>
                        <a:pt x="1503" y="202"/>
                      </a:lnTo>
                      <a:lnTo>
                        <a:pt x="1491" y="208"/>
                      </a:lnTo>
                      <a:lnTo>
                        <a:pt x="1491" y="208"/>
                      </a:lnTo>
                      <a:lnTo>
                        <a:pt x="1486" y="211"/>
                      </a:lnTo>
                      <a:lnTo>
                        <a:pt x="1482" y="212"/>
                      </a:lnTo>
                      <a:lnTo>
                        <a:pt x="1474" y="213"/>
                      </a:lnTo>
                      <a:lnTo>
                        <a:pt x="1470" y="216"/>
                      </a:lnTo>
                      <a:lnTo>
                        <a:pt x="1469" y="219"/>
                      </a:lnTo>
                      <a:lnTo>
                        <a:pt x="1469" y="223"/>
                      </a:lnTo>
                      <a:lnTo>
                        <a:pt x="1470" y="229"/>
                      </a:lnTo>
                      <a:lnTo>
                        <a:pt x="1470" y="229"/>
                      </a:lnTo>
                      <a:lnTo>
                        <a:pt x="1478" y="254"/>
                      </a:lnTo>
                      <a:lnTo>
                        <a:pt x="1481" y="263"/>
                      </a:lnTo>
                      <a:lnTo>
                        <a:pt x="1481" y="271"/>
                      </a:lnTo>
                      <a:lnTo>
                        <a:pt x="1481" y="271"/>
                      </a:lnTo>
                      <a:lnTo>
                        <a:pt x="1477" y="279"/>
                      </a:lnTo>
                      <a:lnTo>
                        <a:pt x="1472" y="289"/>
                      </a:lnTo>
                      <a:lnTo>
                        <a:pt x="1468" y="298"/>
                      </a:lnTo>
                      <a:lnTo>
                        <a:pt x="1468" y="301"/>
                      </a:lnTo>
                      <a:lnTo>
                        <a:pt x="1470" y="302"/>
                      </a:lnTo>
                      <a:lnTo>
                        <a:pt x="1470" y="302"/>
                      </a:lnTo>
                      <a:lnTo>
                        <a:pt x="1474" y="302"/>
                      </a:lnTo>
                      <a:lnTo>
                        <a:pt x="1481" y="300"/>
                      </a:lnTo>
                      <a:lnTo>
                        <a:pt x="1495" y="292"/>
                      </a:lnTo>
                      <a:lnTo>
                        <a:pt x="1512" y="281"/>
                      </a:lnTo>
                      <a:lnTo>
                        <a:pt x="1512" y="281"/>
                      </a:lnTo>
                      <a:lnTo>
                        <a:pt x="1507" y="295"/>
                      </a:lnTo>
                      <a:lnTo>
                        <a:pt x="1501" y="308"/>
                      </a:lnTo>
                      <a:lnTo>
                        <a:pt x="1491" y="322"/>
                      </a:lnTo>
                      <a:lnTo>
                        <a:pt x="1484" y="336"/>
                      </a:lnTo>
                      <a:lnTo>
                        <a:pt x="1473" y="348"/>
                      </a:lnTo>
                      <a:lnTo>
                        <a:pt x="1468" y="352"/>
                      </a:lnTo>
                      <a:lnTo>
                        <a:pt x="1464" y="355"/>
                      </a:lnTo>
                      <a:lnTo>
                        <a:pt x="1459" y="356"/>
                      </a:lnTo>
                      <a:lnTo>
                        <a:pt x="1455" y="355"/>
                      </a:lnTo>
                      <a:lnTo>
                        <a:pt x="1455" y="355"/>
                      </a:lnTo>
                      <a:lnTo>
                        <a:pt x="1447" y="348"/>
                      </a:lnTo>
                      <a:lnTo>
                        <a:pt x="1438" y="339"/>
                      </a:lnTo>
                      <a:lnTo>
                        <a:pt x="1431" y="329"/>
                      </a:lnTo>
                      <a:lnTo>
                        <a:pt x="1425" y="318"/>
                      </a:lnTo>
                      <a:lnTo>
                        <a:pt x="1421" y="306"/>
                      </a:lnTo>
                      <a:lnTo>
                        <a:pt x="1418" y="296"/>
                      </a:lnTo>
                      <a:lnTo>
                        <a:pt x="1418" y="291"/>
                      </a:lnTo>
                      <a:lnTo>
                        <a:pt x="1419" y="287"/>
                      </a:lnTo>
                      <a:lnTo>
                        <a:pt x="1421" y="284"/>
                      </a:lnTo>
                      <a:lnTo>
                        <a:pt x="1423" y="281"/>
                      </a:lnTo>
                      <a:lnTo>
                        <a:pt x="1423" y="281"/>
                      </a:lnTo>
                      <a:lnTo>
                        <a:pt x="1430" y="278"/>
                      </a:lnTo>
                      <a:lnTo>
                        <a:pt x="1439" y="275"/>
                      </a:lnTo>
                      <a:lnTo>
                        <a:pt x="1456" y="270"/>
                      </a:lnTo>
                      <a:lnTo>
                        <a:pt x="1463" y="267"/>
                      </a:lnTo>
                      <a:lnTo>
                        <a:pt x="1467" y="266"/>
                      </a:lnTo>
                      <a:lnTo>
                        <a:pt x="1467" y="264"/>
                      </a:lnTo>
                      <a:lnTo>
                        <a:pt x="1465" y="263"/>
                      </a:lnTo>
                      <a:lnTo>
                        <a:pt x="1460" y="261"/>
                      </a:lnTo>
                      <a:lnTo>
                        <a:pt x="1460" y="261"/>
                      </a:lnTo>
                      <a:lnTo>
                        <a:pt x="1452" y="259"/>
                      </a:lnTo>
                      <a:lnTo>
                        <a:pt x="1446" y="258"/>
                      </a:lnTo>
                      <a:lnTo>
                        <a:pt x="1435" y="258"/>
                      </a:lnTo>
                      <a:lnTo>
                        <a:pt x="1431" y="257"/>
                      </a:lnTo>
                      <a:lnTo>
                        <a:pt x="1430" y="255"/>
                      </a:lnTo>
                      <a:lnTo>
                        <a:pt x="1429" y="251"/>
                      </a:lnTo>
                      <a:lnTo>
                        <a:pt x="1429" y="245"/>
                      </a:lnTo>
                      <a:lnTo>
                        <a:pt x="1429" y="245"/>
                      </a:lnTo>
                      <a:lnTo>
                        <a:pt x="1431" y="233"/>
                      </a:lnTo>
                      <a:lnTo>
                        <a:pt x="1438" y="216"/>
                      </a:lnTo>
                      <a:lnTo>
                        <a:pt x="1456" y="174"/>
                      </a:lnTo>
                      <a:lnTo>
                        <a:pt x="1464" y="154"/>
                      </a:lnTo>
                      <a:lnTo>
                        <a:pt x="1470" y="136"/>
                      </a:lnTo>
                      <a:lnTo>
                        <a:pt x="1473" y="130"/>
                      </a:lnTo>
                      <a:lnTo>
                        <a:pt x="1473" y="124"/>
                      </a:lnTo>
                      <a:lnTo>
                        <a:pt x="1473" y="120"/>
                      </a:lnTo>
                      <a:lnTo>
                        <a:pt x="1470" y="119"/>
                      </a:lnTo>
                      <a:lnTo>
                        <a:pt x="1470" y="119"/>
                      </a:lnTo>
                      <a:lnTo>
                        <a:pt x="1465" y="118"/>
                      </a:lnTo>
                      <a:lnTo>
                        <a:pt x="1461" y="117"/>
                      </a:lnTo>
                      <a:lnTo>
                        <a:pt x="1456" y="113"/>
                      </a:lnTo>
                      <a:lnTo>
                        <a:pt x="1455" y="113"/>
                      </a:lnTo>
                      <a:lnTo>
                        <a:pt x="1453" y="114"/>
                      </a:lnTo>
                      <a:lnTo>
                        <a:pt x="1450" y="124"/>
                      </a:lnTo>
                      <a:lnTo>
                        <a:pt x="1450" y="124"/>
                      </a:lnTo>
                      <a:lnTo>
                        <a:pt x="1443" y="149"/>
                      </a:lnTo>
                      <a:lnTo>
                        <a:pt x="1431" y="181"/>
                      </a:lnTo>
                      <a:lnTo>
                        <a:pt x="1421" y="212"/>
                      </a:lnTo>
                      <a:lnTo>
                        <a:pt x="1413" y="229"/>
                      </a:lnTo>
                      <a:lnTo>
                        <a:pt x="1413" y="229"/>
                      </a:lnTo>
                      <a:lnTo>
                        <a:pt x="1406" y="246"/>
                      </a:lnTo>
                      <a:lnTo>
                        <a:pt x="1402" y="255"/>
                      </a:lnTo>
                      <a:lnTo>
                        <a:pt x="1402" y="255"/>
                      </a:lnTo>
                      <a:lnTo>
                        <a:pt x="1400" y="253"/>
                      </a:lnTo>
                      <a:lnTo>
                        <a:pt x="1395" y="246"/>
                      </a:lnTo>
                      <a:lnTo>
                        <a:pt x="1391" y="245"/>
                      </a:lnTo>
                      <a:lnTo>
                        <a:pt x="1388" y="242"/>
                      </a:lnTo>
                      <a:lnTo>
                        <a:pt x="1384" y="242"/>
                      </a:lnTo>
                      <a:lnTo>
                        <a:pt x="1382" y="245"/>
                      </a:lnTo>
                      <a:lnTo>
                        <a:pt x="1382" y="245"/>
                      </a:lnTo>
                      <a:lnTo>
                        <a:pt x="1380" y="247"/>
                      </a:lnTo>
                      <a:lnTo>
                        <a:pt x="1380" y="250"/>
                      </a:lnTo>
                      <a:lnTo>
                        <a:pt x="1384" y="253"/>
                      </a:lnTo>
                      <a:lnTo>
                        <a:pt x="1389" y="258"/>
                      </a:lnTo>
                      <a:lnTo>
                        <a:pt x="1391" y="262"/>
                      </a:lnTo>
                      <a:lnTo>
                        <a:pt x="1392" y="266"/>
                      </a:lnTo>
                      <a:lnTo>
                        <a:pt x="1392" y="266"/>
                      </a:lnTo>
                      <a:lnTo>
                        <a:pt x="1393" y="275"/>
                      </a:lnTo>
                      <a:lnTo>
                        <a:pt x="1393" y="278"/>
                      </a:lnTo>
                      <a:lnTo>
                        <a:pt x="1395" y="281"/>
                      </a:lnTo>
                      <a:lnTo>
                        <a:pt x="1393" y="284"/>
                      </a:lnTo>
                      <a:lnTo>
                        <a:pt x="1389" y="288"/>
                      </a:lnTo>
                      <a:lnTo>
                        <a:pt x="1384" y="292"/>
                      </a:lnTo>
                      <a:lnTo>
                        <a:pt x="1376" y="297"/>
                      </a:lnTo>
                      <a:lnTo>
                        <a:pt x="1376" y="297"/>
                      </a:lnTo>
                      <a:lnTo>
                        <a:pt x="1367" y="304"/>
                      </a:lnTo>
                      <a:lnTo>
                        <a:pt x="1359" y="312"/>
                      </a:lnTo>
                      <a:lnTo>
                        <a:pt x="1345" y="326"/>
                      </a:lnTo>
                      <a:lnTo>
                        <a:pt x="1338" y="333"/>
                      </a:lnTo>
                      <a:lnTo>
                        <a:pt x="1330" y="338"/>
                      </a:lnTo>
                      <a:lnTo>
                        <a:pt x="1323" y="340"/>
                      </a:lnTo>
                      <a:lnTo>
                        <a:pt x="1319" y="340"/>
                      </a:lnTo>
                      <a:lnTo>
                        <a:pt x="1313" y="339"/>
                      </a:lnTo>
                      <a:lnTo>
                        <a:pt x="1313" y="339"/>
                      </a:lnTo>
                      <a:lnTo>
                        <a:pt x="1304" y="335"/>
                      </a:lnTo>
                      <a:lnTo>
                        <a:pt x="1295" y="330"/>
                      </a:lnTo>
                      <a:lnTo>
                        <a:pt x="1289" y="325"/>
                      </a:lnTo>
                      <a:lnTo>
                        <a:pt x="1282" y="317"/>
                      </a:lnTo>
                      <a:lnTo>
                        <a:pt x="1277" y="309"/>
                      </a:lnTo>
                      <a:lnTo>
                        <a:pt x="1274" y="301"/>
                      </a:lnTo>
                      <a:lnTo>
                        <a:pt x="1272" y="293"/>
                      </a:lnTo>
                      <a:lnTo>
                        <a:pt x="1272" y="287"/>
                      </a:lnTo>
                      <a:lnTo>
                        <a:pt x="1272" y="287"/>
                      </a:lnTo>
                      <a:lnTo>
                        <a:pt x="1273" y="253"/>
                      </a:lnTo>
                      <a:lnTo>
                        <a:pt x="1274" y="238"/>
                      </a:lnTo>
                      <a:lnTo>
                        <a:pt x="1276" y="234"/>
                      </a:lnTo>
                      <a:lnTo>
                        <a:pt x="1277" y="234"/>
                      </a:lnTo>
                      <a:lnTo>
                        <a:pt x="1277" y="234"/>
                      </a:lnTo>
                      <a:lnTo>
                        <a:pt x="1277" y="234"/>
                      </a:lnTo>
                      <a:lnTo>
                        <a:pt x="1283" y="245"/>
                      </a:lnTo>
                      <a:lnTo>
                        <a:pt x="1298" y="264"/>
                      </a:lnTo>
                      <a:lnTo>
                        <a:pt x="1304" y="274"/>
                      </a:lnTo>
                      <a:lnTo>
                        <a:pt x="1312" y="280"/>
                      </a:lnTo>
                      <a:lnTo>
                        <a:pt x="1315" y="283"/>
                      </a:lnTo>
                      <a:lnTo>
                        <a:pt x="1319" y="284"/>
                      </a:lnTo>
                      <a:lnTo>
                        <a:pt x="1321" y="283"/>
                      </a:lnTo>
                      <a:lnTo>
                        <a:pt x="1324" y="281"/>
                      </a:lnTo>
                      <a:lnTo>
                        <a:pt x="1324" y="281"/>
                      </a:lnTo>
                      <a:lnTo>
                        <a:pt x="1328" y="276"/>
                      </a:lnTo>
                      <a:lnTo>
                        <a:pt x="1328" y="270"/>
                      </a:lnTo>
                      <a:lnTo>
                        <a:pt x="1328" y="263"/>
                      </a:lnTo>
                      <a:lnTo>
                        <a:pt x="1328" y="257"/>
                      </a:lnTo>
                      <a:lnTo>
                        <a:pt x="1328" y="251"/>
                      </a:lnTo>
                      <a:lnTo>
                        <a:pt x="1328" y="246"/>
                      </a:lnTo>
                      <a:lnTo>
                        <a:pt x="1330" y="242"/>
                      </a:lnTo>
                      <a:lnTo>
                        <a:pt x="1334" y="240"/>
                      </a:lnTo>
                      <a:lnTo>
                        <a:pt x="1334" y="240"/>
                      </a:lnTo>
                      <a:lnTo>
                        <a:pt x="1346" y="236"/>
                      </a:lnTo>
                      <a:lnTo>
                        <a:pt x="1357" y="232"/>
                      </a:lnTo>
                      <a:lnTo>
                        <a:pt x="1362" y="229"/>
                      </a:lnTo>
                      <a:lnTo>
                        <a:pt x="1366" y="225"/>
                      </a:lnTo>
                      <a:lnTo>
                        <a:pt x="1370" y="220"/>
                      </a:lnTo>
                      <a:lnTo>
                        <a:pt x="1371" y="213"/>
                      </a:lnTo>
                      <a:lnTo>
                        <a:pt x="1371" y="213"/>
                      </a:lnTo>
                      <a:lnTo>
                        <a:pt x="1372" y="207"/>
                      </a:lnTo>
                      <a:lnTo>
                        <a:pt x="1372" y="200"/>
                      </a:lnTo>
                      <a:lnTo>
                        <a:pt x="1370" y="190"/>
                      </a:lnTo>
                      <a:lnTo>
                        <a:pt x="1367" y="181"/>
                      </a:lnTo>
                      <a:lnTo>
                        <a:pt x="1366" y="172"/>
                      </a:lnTo>
                      <a:lnTo>
                        <a:pt x="1366" y="172"/>
                      </a:lnTo>
                      <a:lnTo>
                        <a:pt x="1367" y="166"/>
                      </a:lnTo>
                      <a:lnTo>
                        <a:pt x="1370" y="160"/>
                      </a:lnTo>
                      <a:lnTo>
                        <a:pt x="1378" y="145"/>
                      </a:lnTo>
                      <a:lnTo>
                        <a:pt x="1380" y="140"/>
                      </a:lnTo>
                      <a:lnTo>
                        <a:pt x="1380" y="136"/>
                      </a:lnTo>
                      <a:lnTo>
                        <a:pt x="1380" y="136"/>
                      </a:lnTo>
                      <a:lnTo>
                        <a:pt x="1378" y="136"/>
                      </a:lnTo>
                      <a:lnTo>
                        <a:pt x="1371" y="140"/>
                      </a:lnTo>
                      <a:lnTo>
                        <a:pt x="1371" y="140"/>
                      </a:lnTo>
                      <a:lnTo>
                        <a:pt x="1361" y="145"/>
                      </a:lnTo>
                      <a:lnTo>
                        <a:pt x="1348" y="152"/>
                      </a:lnTo>
                      <a:lnTo>
                        <a:pt x="1320" y="161"/>
                      </a:lnTo>
                      <a:lnTo>
                        <a:pt x="1287" y="172"/>
                      </a:lnTo>
                      <a:lnTo>
                        <a:pt x="1287" y="172"/>
                      </a:lnTo>
                      <a:lnTo>
                        <a:pt x="1320" y="141"/>
                      </a:lnTo>
                      <a:lnTo>
                        <a:pt x="1342" y="118"/>
                      </a:lnTo>
                      <a:lnTo>
                        <a:pt x="1351" y="110"/>
                      </a:lnTo>
                      <a:lnTo>
                        <a:pt x="1355" y="103"/>
                      </a:lnTo>
                      <a:lnTo>
                        <a:pt x="1355" y="103"/>
                      </a:lnTo>
                      <a:lnTo>
                        <a:pt x="1359" y="97"/>
                      </a:lnTo>
                      <a:lnTo>
                        <a:pt x="1363" y="93"/>
                      </a:lnTo>
                      <a:lnTo>
                        <a:pt x="1363" y="92"/>
                      </a:lnTo>
                      <a:lnTo>
                        <a:pt x="1362" y="90"/>
                      </a:lnTo>
                      <a:lnTo>
                        <a:pt x="1355" y="88"/>
                      </a:lnTo>
                      <a:lnTo>
                        <a:pt x="1355" y="88"/>
                      </a:lnTo>
                      <a:lnTo>
                        <a:pt x="1345" y="86"/>
                      </a:lnTo>
                      <a:lnTo>
                        <a:pt x="1336" y="84"/>
                      </a:lnTo>
                      <a:lnTo>
                        <a:pt x="1332" y="82"/>
                      </a:lnTo>
                      <a:lnTo>
                        <a:pt x="1328" y="81"/>
                      </a:lnTo>
                      <a:lnTo>
                        <a:pt x="1323" y="77"/>
                      </a:lnTo>
                      <a:lnTo>
                        <a:pt x="1319" y="72"/>
                      </a:lnTo>
                      <a:lnTo>
                        <a:pt x="1319" y="72"/>
                      </a:lnTo>
                      <a:lnTo>
                        <a:pt x="1315" y="67"/>
                      </a:lnTo>
                      <a:lnTo>
                        <a:pt x="1313" y="60"/>
                      </a:lnTo>
                      <a:lnTo>
                        <a:pt x="1312" y="48"/>
                      </a:lnTo>
                      <a:lnTo>
                        <a:pt x="1311" y="43"/>
                      </a:lnTo>
                      <a:lnTo>
                        <a:pt x="1308" y="39"/>
                      </a:lnTo>
                      <a:lnTo>
                        <a:pt x="1304" y="34"/>
                      </a:lnTo>
                      <a:lnTo>
                        <a:pt x="1298" y="30"/>
                      </a:lnTo>
                      <a:lnTo>
                        <a:pt x="1298" y="30"/>
                      </a:lnTo>
                      <a:lnTo>
                        <a:pt x="1287" y="26"/>
                      </a:lnTo>
                      <a:lnTo>
                        <a:pt x="1283" y="26"/>
                      </a:lnTo>
                      <a:lnTo>
                        <a:pt x="1282" y="28"/>
                      </a:lnTo>
                      <a:lnTo>
                        <a:pt x="1278" y="33"/>
                      </a:lnTo>
                      <a:lnTo>
                        <a:pt x="1276" y="37"/>
                      </a:lnTo>
                      <a:lnTo>
                        <a:pt x="1272" y="41"/>
                      </a:lnTo>
                      <a:lnTo>
                        <a:pt x="1272" y="41"/>
                      </a:lnTo>
                      <a:lnTo>
                        <a:pt x="1261" y="48"/>
                      </a:lnTo>
                      <a:lnTo>
                        <a:pt x="1252" y="55"/>
                      </a:lnTo>
                      <a:lnTo>
                        <a:pt x="1243" y="59"/>
                      </a:lnTo>
                      <a:lnTo>
                        <a:pt x="1235" y="62"/>
                      </a:lnTo>
                      <a:lnTo>
                        <a:pt x="1235" y="62"/>
                      </a:lnTo>
                      <a:lnTo>
                        <a:pt x="1231" y="62"/>
                      </a:lnTo>
                      <a:lnTo>
                        <a:pt x="1227" y="60"/>
                      </a:lnTo>
                      <a:lnTo>
                        <a:pt x="1219" y="58"/>
                      </a:lnTo>
                      <a:lnTo>
                        <a:pt x="1215" y="58"/>
                      </a:lnTo>
                      <a:lnTo>
                        <a:pt x="1213" y="58"/>
                      </a:lnTo>
                      <a:lnTo>
                        <a:pt x="1210" y="62"/>
                      </a:lnTo>
                      <a:lnTo>
                        <a:pt x="1209" y="67"/>
                      </a:lnTo>
                      <a:lnTo>
                        <a:pt x="1209" y="67"/>
                      </a:lnTo>
                      <a:lnTo>
                        <a:pt x="1208" y="77"/>
                      </a:lnTo>
                      <a:lnTo>
                        <a:pt x="1208" y="84"/>
                      </a:lnTo>
                      <a:lnTo>
                        <a:pt x="1209" y="90"/>
                      </a:lnTo>
                      <a:lnTo>
                        <a:pt x="1214" y="103"/>
                      </a:lnTo>
                      <a:lnTo>
                        <a:pt x="1214" y="103"/>
                      </a:lnTo>
                      <a:lnTo>
                        <a:pt x="1223" y="120"/>
                      </a:lnTo>
                      <a:lnTo>
                        <a:pt x="1234" y="136"/>
                      </a:lnTo>
                      <a:lnTo>
                        <a:pt x="1242" y="151"/>
                      </a:lnTo>
                      <a:lnTo>
                        <a:pt x="1244" y="156"/>
                      </a:lnTo>
                      <a:lnTo>
                        <a:pt x="1245" y="161"/>
                      </a:lnTo>
                      <a:lnTo>
                        <a:pt x="1245" y="161"/>
                      </a:lnTo>
                      <a:lnTo>
                        <a:pt x="1244" y="169"/>
                      </a:lnTo>
                      <a:lnTo>
                        <a:pt x="1242" y="175"/>
                      </a:lnTo>
                      <a:lnTo>
                        <a:pt x="1239" y="177"/>
                      </a:lnTo>
                      <a:lnTo>
                        <a:pt x="1236" y="178"/>
                      </a:lnTo>
                      <a:lnTo>
                        <a:pt x="1232" y="178"/>
                      </a:lnTo>
                      <a:lnTo>
                        <a:pt x="1230" y="177"/>
                      </a:lnTo>
                      <a:lnTo>
                        <a:pt x="1230" y="177"/>
                      </a:lnTo>
                      <a:lnTo>
                        <a:pt x="1225" y="173"/>
                      </a:lnTo>
                      <a:lnTo>
                        <a:pt x="1222" y="168"/>
                      </a:lnTo>
                      <a:lnTo>
                        <a:pt x="1218" y="161"/>
                      </a:lnTo>
                      <a:lnTo>
                        <a:pt x="1209" y="151"/>
                      </a:lnTo>
                      <a:lnTo>
                        <a:pt x="1209" y="151"/>
                      </a:lnTo>
                      <a:lnTo>
                        <a:pt x="1184" y="126"/>
                      </a:lnTo>
                      <a:lnTo>
                        <a:pt x="1172" y="115"/>
                      </a:lnTo>
                      <a:lnTo>
                        <a:pt x="1167" y="109"/>
                      </a:lnTo>
                      <a:lnTo>
                        <a:pt x="1167" y="109"/>
                      </a:lnTo>
                      <a:lnTo>
                        <a:pt x="1164" y="102"/>
                      </a:lnTo>
                      <a:lnTo>
                        <a:pt x="1159" y="97"/>
                      </a:lnTo>
                      <a:lnTo>
                        <a:pt x="1158" y="96"/>
                      </a:lnTo>
                      <a:lnTo>
                        <a:pt x="1155" y="97"/>
                      </a:lnTo>
                      <a:lnTo>
                        <a:pt x="1154" y="101"/>
                      </a:lnTo>
                      <a:lnTo>
                        <a:pt x="1151" y="109"/>
                      </a:lnTo>
                      <a:lnTo>
                        <a:pt x="1151" y="109"/>
                      </a:lnTo>
                      <a:lnTo>
                        <a:pt x="1149" y="124"/>
                      </a:lnTo>
                      <a:lnTo>
                        <a:pt x="1147" y="132"/>
                      </a:lnTo>
                      <a:lnTo>
                        <a:pt x="1145" y="136"/>
                      </a:lnTo>
                      <a:lnTo>
                        <a:pt x="1143" y="139"/>
                      </a:lnTo>
                      <a:lnTo>
                        <a:pt x="1136" y="145"/>
                      </a:lnTo>
                      <a:lnTo>
                        <a:pt x="1136" y="145"/>
                      </a:lnTo>
                      <a:lnTo>
                        <a:pt x="1130" y="148"/>
                      </a:lnTo>
                      <a:lnTo>
                        <a:pt x="1126" y="149"/>
                      </a:lnTo>
                      <a:lnTo>
                        <a:pt x="1120" y="148"/>
                      </a:lnTo>
                      <a:lnTo>
                        <a:pt x="1119" y="148"/>
                      </a:lnTo>
                      <a:lnTo>
                        <a:pt x="1117" y="148"/>
                      </a:lnTo>
                      <a:lnTo>
                        <a:pt x="1116" y="151"/>
                      </a:lnTo>
                      <a:lnTo>
                        <a:pt x="1115" y="156"/>
                      </a:lnTo>
                      <a:lnTo>
                        <a:pt x="1115" y="156"/>
                      </a:lnTo>
                      <a:lnTo>
                        <a:pt x="1113" y="166"/>
                      </a:lnTo>
                      <a:lnTo>
                        <a:pt x="1112" y="172"/>
                      </a:lnTo>
                      <a:lnTo>
                        <a:pt x="1112" y="178"/>
                      </a:lnTo>
                      <a:lnTo>
                        <a:pt x="1115" y="187"/>
                      </a:lnTo>
                      <a:lnTo>
                        <a:pt x="1115" y="187"/>
                      </a:lnTo>
                      <a:lnTo>
                        <a:pt x="1117" y="192"/>
                      </a:lnTo>
                      <a:lnTo>
                        <a:pt x="1122" y="196"/>
                      </a:lnTo>
                      <a:lnTo>
                        <a:pt x="1130" y="203"/>
                      </a:lnTo>
                      <a:lnTo>
                        <a:pt x="1136" y="207"/>
                      </a:lnTo>
                      <a:lnTo>
                        <a:pt x="1138" y="209"/>
                      </a:lnTo>
                      <a:lnTo>
                        <a:pt x="1141" y="213"/>
                      </a:lnTo>
                      <a:lnTo>
                        <a:pt x="1141" y="219"/>
                      </a:lnTo>
                      <a:lnTo>
                        <a:pt x="1141" y="219"/>
                      </a:lnTo>
                      <a:lnTo>
                        <a:pt x="1137" y="240"/>
                      </a:lnTo>
                      <a:lnTo>
                        <a:pt x="1137" y="245"/>
                      </a:lnTo>
                      <a:lnTo>
                        <a:pt x="1137" y="249"/>
                      </a:lnTo>
                      <a:lnTo>
                        <a:pt x="1138" y="253"/>
                      </a:lnTo>
                      <a:lnTo>
                        <a:pt x="1141" y="255"/>
                      </a:lnTo>
                      <a:lnTo>
                        <a:pt x="1141" y="255"/>
                      </a:lnTo>
                      <a:lnTo>
                        <a:pt x="1143" y="257"/>
                      </a:lnTo>
                      <a:lnTo>
                        <a:pt x="1146" y="257"/>
                      </a:lnTo>
                      <a:lnTo>
                        <a:pt x="1153" y="254"/>
                      </a:lnTo>
                      <a:lnTo>
                        <a:pt x="1160" y="250"/>
                      </a:lnTo>
                      <a:lnTo>
                        <a:pt x="1170" y="244"/>
                      </a:lnTo>
                      <a:lnTo>
                        <a:pt x="1198" y="224"/>
                      </a:lnTo>
                      <a:lnTo>
                        <a:pt x="1198" y="224"/>
                      </a:lnTo>
                      <a:lnTo>
                        <a:pt x="1208" y="217"/>
                      </a:lnTo>
                      <a:lnTo>
                        <a:pt x="1219" y="208"/>
                      </a:lnTo>
                      <a:lnTo>
                        <a:pt x="1223" y="206"/>
                      </a:lnTo>
                      <a:lnTo>
                        <a:pt x="1227" y="204"/>
                      </a:lnTo>
                      <a:lnTo>
                        <a:pt x="1228" y="206"/>
                      </a:lnTo>
                      <a:lnTo>
                        <a:pt x="1230" y="207"/>
                      </a:lnTo>
                      <a:lnTo>
                        <a:pt x="1230" y="213"/>
                      </a:lnTo>
                      <a:lnTo>
                        <a:pt x="1230" y="213"/>
                      </a:lnTo>
                      <a:lnTo>
                        <a:pt x="1226" y="224"/>
                      </a:lnTo>
                      <a:lnTo>
                        <a:pt x="1218" y="240"/>
                      </a:lnTo>
                      <a:lnTo>
                        <a:pt x="1208" y="258"/>
                      </a:lnTo>
                      <a:lnTo>
                        <a:pt x="1196" y="276"/>
                      </a:lnTo>
                      <a:lnTo>
                        <a:pt x="1183" y="295"/>
                      </a:lnTo>
                      <a:lnTo>
                        <a:pt x="1170" y="310"/>
                      </a:lnTo>
                      <a:lnTo>
                        <a:pt x="1156" y="322"/>
                      </a:lnTo>
                      <a:lnTo>
                        <a:pt x="1151" y="326"/>
                      </a:lnTo>
                      <a:lnTo>
                        <a:pt x="1146" y="329"/>
                      </a:lnTo>
                      <a:lnTo>
                        <a:pt x="1146" y="329"/>
                      </a:lnTo>
                      <a:lnTo>
                        <a:pt x="1138" y="331"/>
                      </a:lnTo>
                      <a:lnTo>
                        <a:pt x="1130" y="333"/>
                      </a:lnTo>
                      <a:lnTo>
                        <a:pt x="1124" y="331"/>
                      </a:lnTo>
                      <a:lnTo>
                        <a:pt x="1117" y="330"/>
                      </a:lnTo>
                      <a:lnTo>
                        <a:pt x="1111" y="325"/>
                      </a:lnTo>
                      <a:lnTo>
                        <a:pt x="1104" y="318"/>
                      </a:lnTo>
                      <a:lnTo>
                        <a:pt x="1088" y="297"/>
                      </a:lnTo>
                      <a:lnTo>
                        <a:pt x="1088" y="297"/>
                      </a:lnTo>
                      <a:lnTo>
                        <a:pt x="1079" y="285"/>
                      </a:lnTo>
                      <a:lnTo>
                        <a:pt x="1070" y="275"/>
                      </a:lnTo>
                      <a:lnTo>
                        <a:pt x="1054" y="259"/>
                      </a:lnTo>
                      <a:lnTo>
                        <a:pt x="1051" y="254"/>
                      </a:lnTo>
                      <a:lnTo>
                        <a:pt x="1048" y="247"/>
                      </a:lnTo>
                      <a:lnTo>
                        <a:pt x="1048" y="245"/>
                      </a:lnTo>
                      <a:lnTo>
                        <a:pt x="1048" y="241"/>
                      </a:lnTo>
                      <a:lnTo>
                        <a:pt x="1052" y="234"/>
                      </a:lnTo>
                      <a:lnTo>
                        <a:pt x="1052" y="234"/>
                      </a:lnTo>
                      <a:lnTo>
                        <a:pt x="1058" y="229"/>
                      </a:lnTo>
                      <a:lnTo>
                        <a:pt x="1065" y="226"/>
                      </a:lnTo>
                      <a:lnTo>
                        <a:pt x="1071" y="225"/>
                      </a:lnTo>
                      <a:lnTo>
                        <a:pt x="1078" y="224"/>
                      </a:lnTo>
                      <a:lnTo>
                        <a:pt x="1083" y="224"/>
                      </a:lnTo>
                      <a:lnTo>
                        <a:pt x="1086" y="223"/>
                      </a:lnTo>
                      <a:lnTo>
                        <a:pt x="1086" y="221"/>
                      </a:lnTo>
                      <a:lnTo>
                        <a:pt x="1086" y="220"/>
                      </a:lnTo>
                      <a:lnTo>
                        <a:pt x="1083" y="213"/>
                      </a:lnTo>
                      <a:lnTo>
                        <a:pt x="1083" y="213"/>
                      </a:lnTo>
                      <a:lnTo>
                        <a:pt x="1078" y="207"/>
                      </a:lnTo>
                      <a:lnTo>
                        <a:pt x="1073" y="200"/>
                      </a:lnTo>
                      <a:lnTo>
                        <a:pt x="1068" y="196"/>
                      </a:lnTo>
                      <a:lnTo>
                        <a:pt x="1064" y="192"/>
                      </a:lnTo>
                      <a:lnTo>
                        <a:pt x="1054" y="189"/>
                      </a:lnTo>
                      <a:lnTo>
                        <a:pt x="1052" y="187"/>
                      </a:lnTo>
                      <a:lnTo>
                        <a:pt x="1052" y="187"/>
                      </a:lnTo>
                      <a:lnTo>
                        <a:pt x="1056" y="166"/>
                      </a:lnTo>
                      <a:lnTo>
                        <a:pt x="1062" y="122"/>
                      </a:lnTo>
                      <a:lnTo>
                        <a:pt x="1065" y="97"/>
                      </a:lnTo>
                      <a:lnTo>
                        <a:pt x="1065" y="76"/>
                      </a:lnTo>
                      <a:lnTo>
                        <a:pt x="1065" y="68"/>
                      </a:lnTo>
                      <a:lnTo>
                        <a:pt x="1062" y="62"/>
                      </a:lnTo>
                      <a:lnTo>
                        <a:pt x="1061" y="58"/>
                      </a:lnTo>
                      <a:lnTo>
                        <a:pt x="1058" y="56"/>
                      </a:lnTo>
                      <a:lnTo>
                        <a:pt x="1057" y="56"/>
                      </a:lnTo>
                      <a:lnTo>
                        <a:pt x="1057" y="56"/>
                      </a:lnTo>
                      <a:lnTo>
                        <a:pt x="1044" y="58"/>
                      </a:lnTo>
                      <a:lnTo>
                        <a:pt x="1039" y="60"/>
                      </a:lnTo>
                      <a:lnTo>
                        <a:pt x="1035" y="62"/>
                      </a:lnTo>
                      <a:lnTo>
                        <a:pt x="1031" y="65"/>
                      </a:lnTo>
                      <a:lnTo>
                        <a:pt x="1030" y="69"/>
                      </a:lnTo>
                      <a:lnTo>
                        <a:pt x="1030" y="76"/>
                      </a:lnTo>
                      <a:lnTo>
                        <a:pt x="1031" y="82"/>
                      </a:lnTo>
                      <a:lnTo>
                        <a:pt x="1031" y="82"/>
                      </a:lnTo>
                      <a:lnTo>
                        <a:pt x="1032" y="93"/>
                      </a:lnTo>
                      <a:lnTo>
                        <a:pt x="1032" y="107"/>
                      </a:lnTo>
                      <a:lnTo>
                        <a:pt x="1031" y="141"/>
                      </a:lnTo>
                      <a:lnTo>
                        <a:pt x="1026" y="187"/>
                      </a:lnTo>
                      <a:lnTo>
                        <a:pt x="1026" y="187"/>
                      </a:lnTo>
                      <a:lnTo>
                        <a:pt x="1024" y="187"/>
                      </a:lnTo>
                      <a:lnTo>
                        <a:pt x="1023" y="187"/>
                      </a:lnTo>
                      <a:lnTo>
                        <a:pt x="1018" y="186"/>
                      </a:lnTo>
                      <a:lnTo>
                        <a:pt x="1014" y="185"/>
                      </a:lnTo>
                      <a:lnTo>
                        <a:pt x="1010" y="186"/>
                      </a:lnTo>
                      <a:lnTo>
                        <a:pt x="1007" y="187"/>
                      </a:lnTo>
                      <a:lnTo>
                        <a:pt x="1005" y="192"/>
                      </a:lnTo>
                      <a:lnTo>
                        <a:pt x="1005" y="192"/>
                      </a:lnTo>
                      <a:lnTo>
                        <a:pt x="1003" y="198"/>
                      </a:lnTo>
                      <a:lnTo>
                        <a:pt x="1003" y="203"/>
                      </a:lnTo>
                      <a:lnTo>
                        <a:pt x="1003" y="207"/>
                      </a:lnTo>
                      <a:lnTo>
                        <a:pt x="1006" y="209"/>
                      </a:lnTo>
                      <a:lnTo>
                        <a:pt x="1010" y="217"/>
                      </a:lnTo>
                      <a:lnTo>
                        <a:pt x="1015" y="224"/>
                      </a:lnTo>
                      <a:lnTo>
                        <a:pt x="1015" y="224"/>
                      </a:lnTo>
                      <a:lnTo>
                        <a:pt x="1018" y="229"/>
                      </a:lnTo>
                      <a:lnTo>
                        <a:pt x="1018" y="237"/>
                      </a:lnTo>
                      <a:lnTo>
                        <a:pt x="1018" y="246"/>
                      </a:lnTo>
                      <a:lnTo>
                        <a:pt x="1015" y="257"/>
                      </a:lnTo>
                      <a:lnTo>
                        <a:pt x="1011" y="268"/>
                      </a:lnTo>
                      <a:lnTo>
                        <a:pt x="1006" y="279"/>
                      </a:lnTo>
                      <a:lnTo>
                        <a:pt x="998" y="289"/>
                      </a:lnTo>
                      <a:lnTo>
                        <a:pt x="989" y="297"/>
                      </a:lnTo>
                      <a:lnTo>
                        <a:pt x="989" y="297"/>
                      </a:lnTo>
                      <a:lnTo>
                        <a:pt x="977" y="305"/>
                      </a:lnTo>
                      <a:lnTo>
                        <a:pt x="963" y="313"/>
                      </a:lnTo>
                      <a:lnTo>
                        <a:pt x="948" y="319"/>
                      </a:lnTo>
                      <a:lnTo>
                        <a:pt x="933" y="325"/>
                      </a:lnTo>
                      <a:lnTo>
                        <a:pt x="916" y="327"/>
                      </a:lnTo>
                      <a:lnTo>
                        <a:pt x="908" y="327"/>
                      </a:lnTo>
                      <a:lnTo>
                        <a:pt x="900" y="327"/>
                      </a:lnTo>
                      <a:lnTo>
                        <a:pt x="894" y="326"/>
                      </a:lnTo>
                      <a:lnTo>
                        <a:pt x="886" y="322"/>
                      </a:lnTo>
                      <a:lnTo>
                        <a:pt x="879" y="318"/>
                      </a:lnTo>
                      <a:lnTo>
                        <a:pt x="874" y="313"/>
                      </a:lnTo>
                      <a:lnTo>
                        <a:pt x="874" y="313"/>
                      </a:lnTo>
                      <a:lnTo>
                        <a:pt x="869" y="306"/>
                      </a:lnTo>
                      <a:lnTo>
                        <a:pt x="865" y="298"/>
                      </a:lnTo>
                      <a:lnTo>
                        <a:pt x="861" y="289"/>
                      </a:lnTo>
                      <a:lnTo>
                        <a:pt x="858" y="280"/>
                      </a:lnTo>
                      <a:lnTo>
                        <a:pt x="853" y="261"/>
                      </a:lnTo>
                      <a:lnTo>
                        <a:pt x="850" y="241"/>
                      </a:lnTo>
                      <a:lnTo>
                        <a:pt x="849" y="221"/>
                      </a:lnTo>
                      <a:lnTo>
                        <a:pt x="848" y="207"/>
                      </a:lnTo>
                      <a:lnTo>
                        <a:pt x="848" y="192"/>
                      </a:lnTo>
                      <a:lnTo>
                        <a:pt x="848" y="192"/>
                      </a:lnTo>
                      <a:lnTo>
                        <a:pt x="848" y="192"/>
                      </a:lnTo>
                      <a:lnTo>
                        <a:pt x="848" y="192"/>
                      </a:lnTo>
                      <a:lnTo>
                        <a:pt x="849" y="198"/>
                      </a:lnTo>
                      <a:lnTo>
                        <a:pt x="854" y="206"/>
                      </a:lnTo>
                      <a:lnTo>
                        <a:pt x="863" y="215"/>
                      </a:lnTo>
                      <a:lnTo>
                        <a:pt x="873" y="225"/>
                      </a:lnTo>
                      <a:lnTo>
                        <a:pt x="883" y="234"/>
                      </a:lnTo>
                      <a:lnTo>
                        <a:pt x="895" y="244"/>
                      </a:lnTo>
                      <a:lnTo>
                        <a:pt x="905" y="249"/>
                      </a:lnTo>
                      <a:lnTo>
                        <a:pt x="911" y="250"/>
                      </a:lnTo>
                      <a:lnTo>
                        <a:pt x="916" y="250"/>
                      </a:lnTo>
                      <a:lnTo>
                        <a:pt x="916" y="250"/>
                      </a:lnTo>
                      <a:lnTo>
                        <a:pt x="924" y="249"/>
                      </a:lnTo>
                      <a:lnTo>
                        <a:pt x="930" y="246"/>
                      </a:lnTo>
                      <a:lnTo>
                        <a:pt x="935" y="242"/>
                      </a:lnTo>
                      <a:lnTo>
                        <a:pt x="939" y="238"/>
                      </a:lnTo>
                      <a:lnTo>
                        <a:pt x="941" y="233"/>
                      </a:lnTo>
                      <a:lnTo>
                        <a:pt x="942" y="228"/>
                      </a:lnTo>
                      <a:lnTo>
                        <a:pt x="942" y="219"/>
                      </a:lnTo>
                      <a:lnTo>
                        <a:pt x="942" y="219"/>
                      </a:lnTo>
                      <a:lnTo>
                        <a:pt x="941" y="215"/>
                      </a:lnTo>
                      <a:lnTo>
                        <a:pt x="939" y="212"/>
                      </a:lnTo>
                      <a:lnTo>
                        <a:pt x="938" y="208"/>
                      </a:lnTo>
                      <a:lnTo>
                        <a:pt x="939" y="206"/>
                      </a:lnTo>
                      <a:lnTo>
                        <a:pt x="941" y="203"/>
                      </a:lnTo>
                      <a:lnTo>
                        <a:pt x="952" y="192"/>
                      </a:lnTo>
                      <a:lnTo>
                        <a:pt x="952" y="192"/>
                      </a:lnTo>
                      <a:lnTo>
                        <a:pt x="960" y="185"/>
                      </a:lnTo>
                      <a:lnTo>
                        <a:pt x="965" y="178"/>
                      </a:lnTo>
                      <a:lnTo>
                        <a:pt x="971" y="170"/>
                      </a:lnTo>
                      <a:lnTo>
                        <a:pt x="973" y="164"/>
                      </a:lnTo>
                      <a:lnTo>
                        <a:pt x="975" y="157"/>
                      </a:lnTo>
                      <a:lnTo>
                        <a:pt x="973" y="152"/>
                      </a:lnTo>
                      <a:lnTo>
                        <a:pt x="972" y="148"/>
                      </a:lnTo>
                      <a:lnTo>
                        <a:pt x="968" y="145"/>
                      </a:lnTo>
                      <a:lnTo>
                        <a:pt x="968" y="145"/>
                      </a:lnTo>
                      <a:lnTo>
                        <a:pt x="960" y="141"/>
                      </a:lnTo>
                      <a:lnTo>
                        <a:pt x="955" y="136"/>
                      </a:lnTo>
                      <a:lnTo>
                        <a:pt x="950" y="130"/>
                      </a:lnTo>
                      <a:lnTo>
                        <a:pt x="947" y="119"/>
                      </a:lnTo>
                      <a:lnTo>
                        <a:pt x="947" y="119"/>
                      </a:lnTo>
                      <a:lnTo>
                        <a:pt x="946" y="107"/>
                      </a:lnTo>
                      <a:lnTo>
                        <a:pt x="947" y="98"/>
                      </a:lnTo>
                      <a:lnTo>
                        <a:pt x="946" y="92"/>
                      </a:lnTo>
                      <a:lnTo>
                        <a:pt x="945" y="89"/>
                      </a:lnTo>
                      <a:lnTo>
                        <a:pt x="942" y="88"/>
                      </a:lnTo>
                      <a:lnTo>
                        <a:pt x="942" y="88"/>
                      </a:lnTo>
                      <a:lnTo>
                        <a:pt x="938" y="88"/>
                      </a:lnTo>
                      <a:lnTo>
                        <a:pt x="931" y="88"/>
                      </a:lnTo>
                      <a:lnTo>
                        <a:pt x="914" y="94"/>
                      </a:lnTo>
                      <a:lnTo>
                        <a:pt x="896" y="103"/>
                      </a:lnTo>
                      <a:lnTo>
                        <a:pt x="879" y="114"/>
                      </a:lnTo>
                      <a:lnTo>
                        <a:pt x="879" y="114"/>
                      </a:lnTo>
                      <a:lnTo>
                        <a:pt x="856" y="130"/>
                      </a:lnTo>
                      <a:lnTo>
                        <a:pt x="848" y="135"/>
                      </a:lnTo>
                      <a:lnTo>
                        <a:pt x="848" y="135"/>
                      </a:lnTo>
                      <a:lnTo>
                        <a:pt x="839" y="130"/>
                      </a:lnTo>
                      <a:lnTo>
                        <a:pt x="832" y="126"/>
                      </a:lnTo>
                      <a:lnTo>
                        <a:pt x="828" y="124"/>
                      </a:lnTo>
                      <a:lnTo>
                        <a:pt x="827" y="124"/>
                      </a:lnTo>
                      <a:lnTo>
                        <a:pt x="827" y="124"/>
                      </a:lnTo>
                      <a:lnTo>
                        <a:pt x="829" y="120"/>
                      </a:lnTo>
                      <a:lnTo>
                        <a:pt x="840" y="111"/>
                      </a:lnTo>
                      <a:lnTo>
                        <a:pt x="853" y="98"/>
                      </a:lnTo>
                      <a:lnTo>
                        <a:pt x="863" y="88"/>
                      </a:lnTo>
                      <a:lnTo>
                        <a:pt x="863" y="88"/>
                      </a:lnTo>
                      <a:lnTo>
                        <a:pt x="869" y="84"/>
                      </a:lnTo>
                      <a:lnTo>
                        <a:pt x="875" y="79"/>
                      </a:lnTo>
                      <a:lnTo>
                        <a:pt x="890" y="71"/>
                      </a:lnTo>
                      <a:lnTo>
                        <a:pt x="895" y="65"/>
                      </a:lnTo>
                      <a:lnTo>
                        <a:pt x="899" y="62"/>
                      </a:lnTo>
                      <a:lnTo>
                        <a:pt x="899" y="59"/>
                      </a:lnTo>
                      <a:lnTo>
                        <a:pt x="899" y="56"/>
                      </a:lnTo>
                      <a:lnTo>
                        <a:pt x="897" y="54"/>
                      </a:lnTo>
                      <a:lnTo>
                        <a:pt x="895" y="51"/>
                      </a:lnTo>
                      <a:lnTo>
                        <a:pt x="895" y="51"/>
                      </a:lnTo>
                      <a:lnTo>
                        <a:pt x="884" y="42"/>
                      </a:lnTo>
                      <a:lnTo>
                        <a:pt x="877" y="35"/>
                      </a:lnTo>
                      <a:lnTo>
                        <a:pt x="869" y="33"/>
                      </a:lnTo>
                      <a:lnTo>
                        <a:pt x="858" y="30"/>
                      </a:lnTo>
                      <a:lnTo>
                        <a:pt x="858" y="30"/>
                      </a:lnTo>
                      <a:lnTo>
                        <a:pt x="852" y="29"/>
                      </a:lnTo>
                      <a:lnTo>
                        <a:pt x="845" y="28"/>
                      </a:lnTo>
                      <a:lnTo>
                        <a:pt x="833" y="21"/>
                      </a:lnTo>
                      <a:lnTo>
                        <a:pt x="811" y="9"/>
                      </a:lnTo>
                      <a:lnTo>
                        <a:pt x="811" y="9"/>
                      </a:lnTo>
                      <a:lnTo>
                        <a:pt x="808" y="7"/>
                      </a:lnTo>
                      <a:lnTo>
                        <a:pt x="806" y="5"/>
                      </a:lnTo>
                      <a:lnTo>
                        <a:pt x="805" y="0"/>
                      </a:lnTo>
                      <a:lnTo>
                        <a:pt x="802" y="0"/>
                      </a:lnTo>
                      <a:lnTo>
                        <a:pt x="801" y="0"/>
                      </a:lnTo>
                      <a:lnTo>
                        <a:pt x="790" y="4"/>
                      </a:lnTo>
                      <a:lnTo>
                        <a:pt x="790" y="4"/>
                      </a:lnTo>
                      <a:lnTo>
                        <a:pt x="784" y="8"/>
                      </a:lnTo>
                      <a:lnTo>
                        <a:pt x="780" y="12"/>
                      </a:lnTo>
                      <a:lnTo>
                        <a:pt x="778" y="14"/>
                      </a:lnTo>
                      <a:lnTo>
                        <a:pt x="776" y="18"/>
                      </a:lnTo>
                      <a:lnTo>
                        <a:pt x="774" y="25"/>
                      </a:lnTo>
                      <a:lnTo>
                        <a:pt x="772" y="28"/>
                      </a:lnTo>
                      <a:lnTo>
                        <a:pt x="769" y="30"/>
                      </a:lnTo>
                      <a:lnTo>
                        <a:pt x="769" y="30"/>
                      </a:lnTo>
                      <a:lnTo>
                        <a:pt x="765" y="33"/>
                      </a:lnTo>
                      <a:lnTo>
                        <a:pt x="759" y="34"/>
                      </a:lnTo>
                      <a:lnTo>
                        <a:pt x="747" y="37"/>
                      </a:lnTo>
                      <a:lnTo>
                        <a:pt x="742" y="38"/>
                      </a:lnTo>
                      <a:lnTo>
                        <a:pt x="737" y="39"/>
                      </a:lnTo>
                      <a:lnTo>
                        <a:pt x="734" y="42"/>
                      </a:lnTo>
                      <a:lnTo>
                        <a:pt x="733" y="46"/>
                      </a:lnTo>
                      <a:lnTo>
                        <a:pt x="733" y="46"/>
                      </a:lnTo>
                      <a:lnTo>
                        <a:pt x="733" y="51"/>
                      </a:lnTo>
                      <a:lnTo>
                        <a:pt x="731" y="54"/>
                      </a:lnTo>
                      <a:lnTo>
                        <a:pt x="733" y="59"/>
                      </a:lnTo>
                      <a:lnTo>
                        <a:pt x="738" y="67"/>
                      </a:lnTo>
                      <a:lnTo>
                        <a:pt x="738" y="67"/>
                      </a:lnTo>
                      <a:lnTo>
                        <a:pt x="743" y="73"/>
                      </a:lnTo>
                      <a:lnTo>
                        <a:pt x="748" y="80"/>
                      </a:lnTo>
                      <a:lnTo>
                        <a:pt x="763" y="92"/>
                      </a:lnTo>
                      <a:lnTo>
                        <a:pt x="774" y="105"/>
                      </a:lnTo>
                      <a:lnTo>
                        <a:pt x="778" y="110"/>
                      </a:lnTo>
                      <a:lnTo>
                        <a:pt x="780" y="114"/>
                      </a:lnTo>
                      <a:lnTo>
                        <a:pt x="780" y="114"/>
                      </a:lnTo>
                      <a:lnTo>
                        <a:pt x="782" y="122"/>
                      </a:lnTo>
                      <a:lnTo>
                        <a:pt x="786" y="128"/>
                      </a:lnTo>
                      <a:lnTo>
                        <a:pt x="789" y="135"/>
                      </a:lnTo>
                      <a:lnTo>
                        <a:pt x="790" y="137"/>
                      </a:lnTo>
                      <a:lnTo>
                        <a:pt x="790" y="140"/>
                      </a:lnTo>
                      <a:lnTo>
                        <a:pt x="790" y="140"/>
                      </a:lnTo>
                      <a:lnTo>
                        <a:pt x="789" y="143"/>
                      </a:lnTo>
                      <a:lnTo>
                        <a:pt x="785" y="144"/>
                      </a:lnTo>
                      <a:lnTo>
                        <a:pt x="781" y="145"/>
                      </a:lnTo>
                      <a:lnTo>
                        <a:pt x="776" y="147"/>
                      </a:lnTo>
                      <a:lnTo>
                        <a:pt x="769" y="147"/>
                      </a:lnTo>
                      <a:lnTo>
                        <a:pt x="764" y="145"/>
                      </a:lnTo>
                      <a:lnTo>
                        <a:pt x="757" y="144"/>
                      </a:lnTo>
                      <a:lnTo>
                        <a:pt x="754" y="140"/>
                      </a:lnTo>
                      <a:lnTo>
                        <a:pt x="754" y="140"/>
                      </a:lnTo>
                      <a:lnTo>
                        <a:pt x="742" y="128"/>
                      </a:lnTo>
                      <a:lnTo>
                        <a:pt x="726" y="115"/>
                      </a:lnTo>
                      <a:lnTo>
                        <a:pt x="710" y="102"/>
                      </a:lnTo>
                      <a:lnTo>
                        <a:pt x="705" y="97"/>
                      </a:lnTo>
                      <a:lnTo>
                        <a:pt x="701" y="93"/>
                      </a:lnTo>
                      <a:lnTo>
                        <a:pt x="701" y="93"/>
                      </a:lnTo>
                      <a:lnTo>
                        <a:pt x="699" y="86"/>
                      </a:lnTo>
                      <a:lnTo>
                        <a:pt x="699" y="81"/>
                      </a:lnTo>
                      <a:lnTo>
                        <a:pt x="697" y="80"/>
                      </a:lnTo>
                      <a:lnTo>
                        <a:pt x="696" y="79"/>
                      </a:lnTo>
                      <a:lnTo>
                        <a:pt x="691" y="82"/>
                      </a:lnTo>
                      <a:lnTo>
                        <a:pt x="691" y="82"/>
                      </a:lnTo>
                      <a:lnTo>
                        <a:pt x="687" y="85"/>
                      </a:lnTo>
                      <a:lnTo>
                        <a:pt x="684" y="86"/>
                      </a:lnTo>
                      <a:lnTo>
                        <a:pt x="679" y="88"/>
                      </a:lnTo>
                      <a:lnTo>
                        <a:pt x="676" y="89"/>
                      </a:lnTo>
                      <a:lnTo>
                        <a:pt x="675" y="92"/>
                      </a:lnTo>
                      <a:lnTo>
                        <a:pt x="675" y="97"/>
                      </a:lnTo>
                      <a:lnTo>
                        <a:pt x="675" y="103"/>
                      </a:lnTo>
                      <a:lnTo>
                        <a:pt x="675" y="103"/>
                      </a:lnTo>
                      <a:lnTo>
                        <a:pt x="676" y="120"/>
                      </a:lnTo>
                      <a:lnTo>
                        <a:pt x="675" y="130"/>
                      </a:lnTo>
                      <a:lnTo>
                        <a:pt x="675" y="130"/>
                      </a:lnTo>
                      <a:lnTo>
                        <a:pt x="674" y="134"/>
                      </a:lnTo>
                      <a:lnTo>
                        <a:pt x="671" y="137"/>
                      </a:lnTo>
                      <a:lnTo>
                        <a:pt x="666" y="145"/>
                      </a:lnTo>
                      <a:lnTo>
                        <a:pt x="658" y="154"/>
                      </a:lnTo>
                      <a:lnTo>
                        <a:pt x="654" y="161"/>
                      </a:lnTo>
                      <a:lnTo>
                        <a:pt x="654" y="161"/>
                      </a:lnTo>
                      <a:lnTo>
                        <a:pt x="653" y="164"/>
                      </a:lnTo>
                      <a:lnTo>
                        <a:pt x="650" y="166"/>
                      </a:lnTo>
                      <a:lnTo>
                        <a:pt x="646" y="169"/>
                      </a:lnTo>
                      <a:lnTo>
                        <a:pt x="645" y="172"/>
                      </a:lnTo>
                      <a:lnTo>
                        <a:pt x="645" y="174"/>
                      </a:lnTo>
                      <a:lnTo>
                        <a:pt x="646" y="178"/>
                      </a:lnTo>
                      <a:lnTo>
                        <a:pt x="649" y="182"/>
                      </a:lnTo>
                      <a:lnTo>
                        <a:pt x="649" y="182"/>
                      </a:lnTo>
                      <a:lnTo>
                        <a:pt x="653" y="186"/>
                      </a:lnTo>
                      <a:lnTo>
                        <a:pt x="657" y="189"/>
                      </a:lnTo>
                      <a:lnTo>
                        <a:pt x="665" y="190"/>
                      </a:lnTo>
                      <a:lnTo>
                        <a:pt x="667" y="191"/>
                      </a:lnTo>
                      <a:lnTo>
                        <a:pt x="670" y="194"/>
                      </a:lnTo>
                      <a:lnTo>
                        <a:pt x="672" y="198"/>
                      </a:lnTo>
                      <a:lnTo>
                        <a:pt x="675" y="203"/>
                      </a:lnTo>
                      <a:lnTo>
                        <a:pt x="675" y="203"/>
                      </a:lnTo>
                      <a:lnTo>
                        <a:pt x="679" y="220"/>
                      </a:lnTo>
                      <a:lnTo>
                        <a:pt x="680" y="234"/>
                      </a:lnTo>
                      <a:lnTo>
                        <a:pt x="680" y="234"/>
                      </a:lnTo>
                      <a:lnTo>
                        <a:pt x="680" y="240"/>
                      </a:lnTo>
                      <a:lnTo>
                        <a:pt x="680" y="245"/>
                      </a:lnTo>
                      <a:lnTo>
                        <a:pt x="679" y="251"/>
                      </a:lnTo>
                      <a:lnTo>
                        <a:pt x="679" y="254"/>
                      </a:lnTo>
                      <a:lnTo>
                        <a:pt x="682" y="254"/>
                      </a:lnTo>
                      <a:lnTo>
                        <a:pt x="691" y="250"/>
                      </a:lnTo>
                      <a:lnTo>
                        <a:pt x="691" y="250"/>
                      </a:lnTo>
                      <a:lnTo>
                        <a:pt x="712" y="237"/>
                      </a:lnTo>
                      <a:lnTo>
                        <a:pt x="738" y="220"/>
                      </a:lnTo>
                      <a:lnTo>
                        <a:pt x="769" y="198"/>
                      </a:lnTo>
                      <a:lnTo>
                        <a:pt x="769" y="198"/>
                      </a:lnTo>
                      <a:lnTo>
                        <a:pt x="771" y="207"/>
                      </a:lnTo>
                      <a:lnTo>
                        <a:pt x="773" y="229"/>
                      </a:lnTo>
                      <a:lnTo>
                        <a:pt x="773" y="244"/>
                      </a:lnTo>
                      <a:lnTo>
                        <a:pt x="773" y="255"/>
                      </a:lnTo>
                      <a:lnTo>
                        <a:pt x="772" y="267"/>
                      </a:lnTo>
                      <a:lnTo>
                        <a:pt x="769" y="276"/>
                      </a:lnTo>
                      <a:lnTo>
                        <a:pt x="769" y="276"/>
                      </a:lnTo>
                      <a:lnTo>
                        <a:pt x="765" y="284"/>
                      </a:lnTo>
                      <a:lnTo>
                        <a:pt x="760" y="292"/>
                      </a:lnTo>
                      <a:lnTo>
                        <a:pt x="755" y="300"/>
                      </a:lnTo>
                      <a:lnTo>
                        <a:pt x="746" y="306"/>
                      </a:lnTo>
                      <a:lnTo>
                        <a:pt x="734" y="312"/>
                      </a:lnTo>
                      <a:lnTo>
                        <a:pt x="727" y="314"/>
                      </a:lnTo>
                      <a:lnTo>
                        <a:pt x="720" y="316"/>
                      </a:lnTo>
                      <a:lnTo>
                        <a:pt x="712" y="316"/>
                      </a:lnTo>
                      <a:lnTo>
                        <a:pt x="702" y="316"/>
                      </a:lnTo>
                      <a:lnTo>
                        <a:pt x="692" y="314"/>
                      </a:lnTo>
                      <a:lnTo>
                        <a:pt x="680" y="313"/>
                      </a:lnTo>
                      <a:lnTo>
                        <a:pt x="680" y="313"/>
                      </a:lnTo>
                      <a:lnTo>
                        <a:pt x="668" y="310"/>
                      </a:lnTo>
                      <a:lnTo>
                        <a:pt x="658" y="306"/>
                      </a:lnTo>
                      <a:lnTo>
                        <a:pt x="648" y="301"/>
                      </a:lnTo>
                      <a:lnTo>
                        <a:pt x="640" y="296"/>
                      </a:lnTo>
                      <a:lnTo>
                        <a:pt x="631" y="289"/>
                      </a:lnTo>
                      <a:lnTo>
                        <a:pt x="624" y="283"/>
                      </a:lnTo>
                      <a:lnTo>
                        <a:pt x="612" y="270"/>
                      </a:lnTo>
                      <a:lnTo>
                        <a:pt x="603" y="257"/>
                      </a:lnTo>
                      <a:lnTo>
                        <a:pt x="597" y="245"/>
                      </a:lnTo>
                      <a:lnTo>
                        <a:pt x="591" y="234"/>
                      </a:lnTo>
                      <a:lnTo>
                        <a:pt x="591" y="234"/>
                      </a:lnTo>
                      <a:lnTo>
                        <a:pt x="598" y="228"/>
                      </a:lnTo>
                      <a:lnTo>
                        <a:pt x="612" y="213"/>
                      </a:lnTo>
                      <a:lnTo>
                        <a:pt x="612" y="213"/>
                      </a:lnTo>
                      <a:lnTo>
                        <a:pt x="620" y="206"/>
                      </a:lnTo>
                      <a:lnTo>
                        <a:pt x="627" y="199"/>
                      </a:lnTo>
                      <a:lnTo>
                        <a:pt x="629" y="198"/>
                      </a:lnTo>
                      <a:lnTo>
                        <a:pt x="629" y="195"/>
                      </a:lnTo>
                      <a:lnTo>
                        <a:pt x="627" y="194"/>
                      </a:lnTo>
                      <a:lnTo>
                        <a:pt x="623" y="192"/>
                      </a:lnTo>
                      <a:lnTo>
                        <a:pt x="623" y="192"/>
                      </a:lnTo>
                      <a:lnTo>
                        <a:pt x="612" y="192"/>
                      </a:lnTo>
                      <a:lnTo>
                        <a:pt x="603" y="192"/>
                      </a:lnTo>
                      <a:lnTo>
                        <a:pt x="599" y="191"/>
                      </a:lnTo>
                      <a:lnTo>
                        <a:pt x="597" y="190"/>
                      </a:lnTo>
                      <a:lnTo>
                        <a:pt x="594" y="187"/>
                      </a:lnTo>
                      <a:lnTo>
                        <a:pt x="591" y="182"/>
                      </a:lnTo>
                      <a:lnTo>
                        <a:pt x="591" y="182"/>
                      </a:lnTo>
                      <a:lnTo>
                        <a:pt x="590" y="172"/>
                      </a:lnTo>
                      <a:lnTo>
                        <a:pt x="589" y="154"/>
                      </a:lnTo>
                      <a:lnTo>
                        <a:pt x="587" y="110"/>
                      </a:lnTo>
                      <a:lnTo>
                        <a:pt x="586" y="68"/>
                      </a:lnTo>
                      <a:lnTo>
                        <a:pt x="583" y="55"/>
                      </a:lnTo>
                      <a:lnTo>
                        <a:pt x="582" y="52"/>
                      </a:lnTo>
                      <a:lnTo>
                        <a:pt x="581" y="51"/>
                      </a:lnTo>
                      <a:lnTo>
                        <a:pt x="581" y="51"/>
                      </a:lnTo>
                      <a:lnTo>
                        <a:pt x="574" y="54"/>
                      </a:lnTo>
                      <a:lnTo>
                        <a:pt x="572" y="55"/>
                      </a:lnTo>
                      <a:lnTo>
                        <a:pt x="568" y="58"/>
                      </a:lnTo>
                      <a:lnTo>
                        <a:pt x="566" y="62"/>
                      </a:lnTo>
                      <a:lnTo>
                        <a:pt x="565" y="65"/>
                      </a:lnTo>
                      <a:lnTo>
                        <a:pt x="564" y="71"/>
                      </a:lnTo>
                      <a:lnTo>
                        <a:pt x="565" y="77"/>
                      </a:lnTo>
                      <a:lnTo>
                        <a:pt x="565" y="77"/>
                      </a:lnTo>
                      <a:lnTo>
                        <a:pt x="568" y="105"/>
                      </a:lnTo>
                      <a:lnTo>
                        <a:pt x="572" y="145"/>
                      </a:lnTo>
                      <a:lnTo>
                        <a:pt x="572" y="182"/>
                      </a:lnTo>
                      <a:lnTo>
                        <a:pt x="572" y="194"/>
                      </a:lnTo>
                      <a:lnTo>
                        <a:pt x="572" y="196"/>
                      </a:lnTo>
                      <a:lnTo>
                        <a:pt x="570" y="198"/>
                      </a:lnTo>
                      <a:lnTo>
                        <a:pt x="570" y="198"/>
                      </a:lnTo>
                      <a:lnTo>
                        <a:pt x="563" y="196"/>
                      </a:lnTo>
                      <a:lnTo>
                        <a:pt x="551" y="196"/>
                      </a:lnTo>
                      <a:lnTo>
                        <a:pt x="544" y="198"/>
                      </a:lnTo>
                      <a:lnTo>
                        <a:pt x="540" y="200"/>
                      </a:lnTo>
                      <a:lnTo>
                        <a:pt x="538" y="204"/>
                      </a:lnTo>
                      <a:lnTo>
                        <a:pt x="538" y="206"/>
                      </a:lnTo>
                      <a:lnTo>
                        <a:pt x="539" y="208"/>
                      </a:lnTo>
                      <a:lnTo>
                        <a:pt x="539" y="208"/>
                      </a:lnTo>
                      <a:lnTo>
                        <a:pt x="542" y="213"/>
                      </a:lnTo>
                      <a:lnTo>
                        <a:pt x="545" y="216"/>
                      </a:lnTo>
                      <a:lnTo>
                        <a:pt x="552" y="223"/>
                      </a:lnTo>
                      <a:lnTo>
                        <a:pt x="557" y="226"/>
                      </a:lnTo>
                      <a:lnTo>
                        <a:pt x="559" y="230"/>
                      </a:lnTo>
                      <a:lnTo>
                        <a:pt x="560" y="234"/>
                      </a:lnTo>
                      <a:lnTo>
                        <a:pt x="560" y="234"/>
                      </a:lnTo>
                      <a:lnTo>
                        <a:pt x="560" y="246"/>
                      </a:lnTo>
                      <a:lnTo>
                        <a:pt x="559" y="262"/>
                      </a:lnTo>
                      <a:lnTo>
                        <a:pt x="556" y="271"/>
                      </a:lnTo>
                      <a:lnTo>
                        <a:pt x="553" y="279"/>
                      </a:lnTo>
                      <a:lnTo>
                        <a:pt x="549" y="285"/>
                      </a:lnTo>
                      <a:lnTo>
                        <a:pt x="544" y="292"/>
                      </a:lnTo>
                      <a:lnTo>
                        <a:pt x="544" y="292"/>
                      </a:lnTo>
                      <a:lnTo>
                        <a:pt x="531" y="304"/>
                      </a:lnTo>
                      <a:lnTo>
                        <a:pt x="514" y="317"/>
                      </a:lnTo>
                      <a:lnTo>
                        <a:pt x="506" y="321"/>
                      </a:lnTo>
                      <a:lnTo>
                        <a:pt x="498" y="325"/>
                      </a:lnTo>
                      <a:lnTo>
                        <a:pt x="492" y="325"/>
                      </a:lnTo>
                      <a:lnTo>
                        <a:pt x="489" y="325"/>
                      </a:lnTo>
                      <a:lnTo>
                        <a:pt x="487" y="323"/>
                      </a:lnTo>
                      <a:lnTo>
                        <a:pt x="487" y="323"/>
                      </a:lnTo>
                      <a:lnTo>
                        <a:pt x="462" y="306"/>
                      </a:lnTo>
                      <a:lnTo>
                        <a:pt x="447" y="296"/>
                      </a:lnTo>
                      <a:lnTo>
                        <a:pt x="441" y="289"/>
                      </a:lnTo>
                      <a:lnTo>
                        <a:pt x="434" y="281"/>
                      </a:lnTo>
                      <a:lnTo>
                        <a:pt x="434" y="281"/>
                      </a:lnTo>
                      <a:lnTo>
                        <a:pt x="429" y="272"/>
                      </a:lnTo>
                      <a:lnTo>
                        <a:pt x="423" y="261"/>
                      </a:lnTo>
                      <a:lnTo>
                        <a:pt x="413" y="237"/>
                      </a:lnTo>
                      <a:lnTo>
                        <a:pt x="403" y="208"/>
                      </a:lnTo>
                      <a:lnTo>
                        <a:pt x="403" y="208"/>
                      </a:lnTo>
                      <a:lnTo>
                        <a:pt x="413" y="217"/>
                      </a:lnTo>
                      <a:lnTo>
                        <a:pt x="438" y="238"/>
                      </a:lnTo>
                      <a:lnTo>
                        <a:pt x="451" y="249"/>
                      </a:lnTo>
                      <a:lnTo>
                        <a:pt x="464" y="258"/>
                      </a:lnTo>
                      <a:lnTo>
                        <a:pt x="475" y="264"/>
                      </a:lnTo>
                      <a:lnTo>
                        <a:pt x="479" y="266"/>
                      </a:lnTo>
                      <a:lnTo>
                        <a:pt x="481" y="266"/>
                      </a:lnTo>
                      <a:lnTo>
                        <a:pt x="481" y="266"/>
                      </a:lnTo>
                      <a:lnTo>
                        <a:pt x="485" y="263"/>
                      </a:lnTo>
                      <a:lnTo>
                        <a:pt x="489" y="259"/>
                      </a:lnTo>
                      <a:lnTo>
                        <a:pt x="491" y="255"/>
                      </a:lnTo>
                      <a:lnTo>
                        <a:pt x="493" y="249"/>
                      </a:lnTo>
                      <a:lnTo>
                        <a:pt x="493" y="238"/>
                      </a:lnTo>
                      <a:lnTo>
                        <a:pt x="492" y="229"/>
                      </a:lnTo>
                      <a:lnTo>
                        <a:pt x="492" y="229"/>
                      </a:lnTo>
                      <a:lnTo>
                        <a:pt x="492" y="225"/>
                      </a:lnTo>
                      <a:lnTo>
                        <a:pt x="492" y="221"/>
                      </a:lnTo>
                      <a:lnTo>
                        <a:pt x="497" y="208"/>
                      </a:lnTo>
                      <a:lnTo>
                        <a:pt x="500" y="202"/>
                      </a:lnTo>
                      <a:lnTo>
                        <a:pt x="502" y="194"/>
                      </a:lnTo>
                      <a:lnTo>
                        <a:pt x="502" y="186"/>
                      </a:lnTo>
                      <a:lnTo>
                        <a:pt x="502" y="177"/>
                      </a:lnTo>
                      <a:lnTo>
                        <a:pt x="502" y="177"/>
                      </a:lnTo>
                      <a:lnTo>
                        <a:pt x="500" y="162"/>
                      </a:lnTo>
                      <a:lnTo>
                        <a:pt x="497" y="154"/>
                      </a:lnTo>
                      <a:lnTo>
                        <a:pt x="493" y="147"/>
                      </a:lnTo>
                      <a:lnTo>
                        <a:pt x="487" y="135"/>
                      </a:lnTo>
                      <a:lnTo>
                        <a:pt x="487" y="135"/>
                      </a:lnTo>
                      <a:lnTo>
                        <a:pt x="483" y="127"/>
                      </a:lnTo>
                      <a:lnTo>
                        <a:pt x="480" y="120"/>
                      </a:lnTo>
                      <a:lnTo>
                        <a:pt x="479" y="111"/>
                      </a:lnTo>
                      <a:lnTo>
                        <a:pt x="476" y="107"/>
                      </a:lnTo>
                      <a:lnTo>
                        <a:pt x="475" y="105"/>
                      </a:lnTo>
                      <a:lnTo>
                        <a:pt x="471" y="103"/>
                      </a:lnTo>
                      <a:lnTo>
                        <a:pt x="466" y="103"/>
                      </a:lnTo>
                      <a:lnTo>
                        <a:pt x="466" y="103"/>
                      </a:lnTo>
                      <a:lnTo>
                        <a:pt x="460" y="103"/>
                      </a:lnTo>
                      <a:lnTo>
                        <a:pt x="457" y="102"/>
                      </a:lnTo>
                      <a:lnTo>
                        <a:pt x="453" y="97"/>
                      </a:lnTo>
                      <a:lnTo>
                        <a:pt x="450" y="97"/>
                      </a:lnTo>
                      <a:lnTo>
                        <a:pt x="446" y="98"/>
                      </a:lnTo>
                      <a:lnTo>
                        <a:pt x="441" y="102"/>
                      </a:lnTo>
                      <a:lnTo>
                        <a:pt x="434" y="109"/>
                      </a:lnTo>
                      <a:lnTo>
                        <a:pt x="434" y="109"/>
                      </a:lnTo>
                      <a:lnTo>
                        <a:pt x="428" y="118"/>
                      </a:lnTo>
                      <a:lnTo>
                        <a:pt x="423" y="126"/>
                      </a:lnTo>
                      <a:lnTo>
                        <a:pt x="416" y="140"/>
                      </a:lnTo>
                      <a:lnTo>
                        <a:pt x="413" y="145"/>
                      </a:lnTo>
                      <a:lnTo>
                        <a:pt x="409" y="149"/>
                      </a:lnTo>
                      <a:lnTo>
                        <a:pt x="404" y="153"/>
                      </a:lnTo>
                      <a:lnTo>
                        <a:pt x="398" y="156"/>
                      </a:lnTo>
                      <a:lnTo>
                        <a:pt x="398" y="156"/>
                      </a:lnTo>
                      <a:lnTo>
                        <a:pt x="390" y="158"/>
                      </a:lnTo>
                      <a:lnTo>
                        <a:pt x="382" y="161"/>
                      </a:lnTo>
                      <a:lnTo>
                        <a:pt x="370" y="166"/>
                      </a:lnTo>
                      <a:lnTo>
                        <a:pt x="366" y="168"/>
                      </a:lnTo>
                      <a:lnTo>
                        <a:pt x="365" y="166"/>
                      </a:lnTo>
                      <a:lnTo>
                        <a:pt x="365" y="165"/>
                      </a:lnTo>
                      <a:lnTo>
                        <a:pt x="366" y="160"/>
                      </a:lnTo>
                      <a:lnTo>
                        <a:pt x="371" y="151"/>
                      </a:lnTo>
                      <a:lnTo>
                        <a:pt x="371" y="151"/>
                      </a:lnTo>
                      <a:lnTo>
                        <a:pt x="378" y="140"/>
                      </a:lnTo>
                      <a:lnTo>
                        <a:pt x="386" y="130"/>
                      </a:lnTo>
                      <a:lnTo>
                        <a:pt x="400" y="114"/>
                      </a:lnTo>
                      <a:lnTo>
                        <a:pt x="412" y="102"/>
                      </a:lnTo>
                      <a:lnTo>
                        <a:pt x="416" y="98"/>
                      </a:lnTo>
                      <a:lnTo>
                        <a:pt x="419" y="93"/>
                      </a:lnTo>
                      <a:lnTo>
                        <a:pt x="419" y="93"/>
                      </a:lnTo>
                      <a:lnTo>
                        <a:pt x="421" y="88"/>
                      </a:lnTo>
                      <a:lnTo>
                        <a:pt x="425" y="82"/>
                      </a:lnTo>
                      <a:lnTo>
                        <a:pt x="434" y="69"/>
                      </a:lnTo>
                      <a:lnTo>
                        <a:pt x="436" y="64"/>
                      </a:lnTo>
                      <a:lnTo>
                        <a:pt x="436" y="62"/>
                      </a:lnTo>
                      <a:lnTo>
                        <a:pt x="434" y="60"/>
                      </a:lnTo>
                      <a:lnTo>
                        <a:pt x="433" y="58"/>
                      </a:lnTo>
                      <a:lnTo>
                        <a:pt x="429" y="56"/>
                      </a:lnTo>
                      <a:lnTo>
                        <a:pt x="419" y="56"/>
                      </a:lnTo>
                      <a:lnTo>
                        <a:pt x="419" y="56"/>
                      </a:lnTo>
                      <a:lnTo>
                        <a:pt x="396" y="59"/>
                      </a:lnTo>
                      <a:lnTo>
                        <a:pt x="383" y="60"/>
                      </a:lnTo>
                      <a:lnTo>
                        <a:pt x="377" y="63"/>
                      </a:lnTo>
                      <a:lnTo>
                        <a:pt x="374" y="63"/>
                      </a:lnTo>
                      <a:lnTo>
                        <a:pt x="371" y="62"/>
                      </a:lnTo>
                      <a:lnTo>
                        <a:pt x="371" y="62"/>
                      </a:lnTo>
                      <a:lnTo>
                        <a:pt x="362" y="55"/>
                      </a:lnTo>
                      <a:lnTo>
                        <a:pt x="349" y="43"/>
                      </a:lnTo>
                      <a:lnTo>
                        <a:pt x="341" y="39"/>
                      </a:lnTo>
                      <a:lnTo>
                        <a:pt x="334" y="37"/>
                      </a:lnTo>
                      <a:lnTo>
                        <a:pt x="330" y="37"/>
                      </a:lnTo>
                      <a:lnTo>
                        <a:pt x="326" y="37"/>
                      </a:lnTo>
                      <a:lnTo>
                        <a:pt x="322" y="38"/>
                      </a:lnTo>
                      <a:lnTo>
                        <a:pt x="319" y="41"/>
                      </a:lnTo>
                      <a:lnTo>
                        <a:pt x="319" y="41"/>
                      </a:lnTo>
                      <a:lnTo>
                        <a:pt x="310" y="51"/>
                      </a:lnTo>
                      <a:lnTo>
                        <a:pt x="306" y="58"/>
                      </a:lnTo>
                      <a:lnTo>
                        <a:pt x="303" y="65"/>
                      </a:lnTo>
                      <a:lnTo>
                        <a:pt x="298" y="72"/>
                      </a:lnTo>
                      <a:lnTo>
                        <a:pt x="298" y="72"/>
                      </a:lnTo>
                      <a:lnTo>
                        <a:pt x="294" y="75"/>
                      </a:lnTo>
                      <a:lnTo>
                        <a:pt x="290" y="75"/>
                      </a:lnTo>
                      <a:lnTo>
                        <a:pt x="284" y="73"/>
                      </a:lnTo>
                      <a:lnTo>
                        <a:pt x="280" y="73"/>
                      </a:lnTo>
                      <a:lnTo>
                        <a:pt x="276" y="76"/>
                      </a:lnTo>
                      <a:lnTo>
                        <a:pt x="273" y="82"/>
                      </a:lnTo>
                      <a:lnTo>
                        <a:pt x="272" y="93"/>
                      </a:lnTo>
                      <a:lnTo>
                        <a:pt x="272" y="93"/>
                      </a:lnTo>
                      <a:lnTo>
                        <a:pt x="271" y="113"/>
                      </a:lnTo>
                      <a:lnTo>
                        <a:pt x="272" y="118"/>
                      </a:lnTo>
                      <a:lnTo>
                        <a:pt x="273" y="122"/>
                      </a:lnTo>
                      <a:lnTo>
                        <a:pt x="277" y="126"/>
                      </a:lnTo>
                      <a:lnTo>
                        <a:pt x="281" y="130"/>
                      </a:lnTo>
                      <a:lnTo>
                        <a:pt x="293" y="140"/>
                      </a:lnTo>
                      <a:lnTo>
                        <a:pt x="293" y="140"/>
                      </a:lnTo>
                      <a:lnTo>
                        <a:pt x="301" y="147"/>
                      </a:lnTo>
                      <a:lnTo>
                        <a:pt x="309" y="154"/>
                      </a:lnTo>
                      <a:lnTo>
                        <a:pt x="327" y="166"/>
                      </a:lnTo>
                      <a:lnTo>
                        <a:pt x="345" y="177"/>
                      </a:lnTo>
                      <a:lnTo>
                        <a:pt x="345" y="177"/>
                      </a:lnTo>
                      <a:lnTo>
                        <a:pt x="341" y="178"/>
                      </a:lnTo>
                      <a:lnTo>
                        <a:pt x="334" y="181"/>
                      </a:lnTo>
                      <a:lnTo>
                        <a:pt x="327" y="181"/>
                      </a:lnTo>
                      <a:lnTo>
                        <a:pt x="320" y="181"/>
                      </a:lnTo>
                      <a:lnTo>
                        <a:pt x="315" y="179"/>
                      </a:lnTo>
                      <a:lnTo>
                        <a:pt x="309" y="177"/>
                      </a:lnTo>
                      <a:lnTo>
                        <a:pt x="309" y="177"/>
                      </a:lnTo>
                      <a:lnTo>
                        <a:pt x="279" y="161"/>
                      </a:lnTo>
                      <a:lnTo>
                        <a:pt x="266" y="153"/>
                      </a:lnTo>
                      <a:lnTo>
                        <a:pt x="260" y="149"/>
                      </a:lnTo>
                      <a:lnTo>
                        <a:pt x="256" y="145"/>
                      </a:lnTo>
                      <a:lnTo>
                        <a:pt x="256" y="145"/>
                      </a:lnTo>
                      <a:lnTo>
                        <a:pt x="251" y="137"/>
                      </a:lnTo>
                      <a:lnTo>
                        <a:pt x="247" y="130"/>
                      </a:lnTo>
                      <a:lnTo>
                        <a:pt x="246" y="128"/>
                      </a:lnTo>
                      <a:lnTo>
                        <a:pt x="243" y="128"/>
                      </a:lnTo>
                      <a:lnTo>
                        <a:pt x="242" y="130"/>
                      </a:lnTo>
                      <a:lnTo>
                        <a:pt x="241" y="135"/>
                      </a:lnTo>
                      <a:lnTo>
                        <a:pt x="241" y="135"/>
                      </a:lnTo>
                      <a:lnTo>
                        <a:pt x="239" y="144"/>
                      </a:lnTo>
                      <a:lnTo>
                        <a:pt x="241" y="148"/>
                      </a:lnTo>
                      <a:lnTo>
                        <a:pt x="242" y="152"/>
                      </a:lnTo>
                      <a:lnTo>
                        <a:pt x="241" y="161"/>
                      </a:lnTo>
                      <a:lnTo>
                        <a:pt x="241" y="161"/>
                      </a:lnTo>
                      <a:lnTo>
                        <a:pt x="239" y="166"/>
                      </a:lnTo>
                      <a:lnTo>
                        <a:pt x="237" y="170"/>
                      </a:lnTo>
                      <a:lnTo>
                        <a:pt x="234" y="174"/>
                      </a:lnTo>
                      <a:lnTo>
                        <a:pt x="234" y="177"/>
                      </a:lnTo>
                      <a:lnTo>
                        <a:pt x="234" y="179"/>
                      </a:lnTo>
                      <a:lnTo>
                        <a:pt x="241" y="192"/>
                      </a:lnTo>
                      <a:lnTo>
                        <a:pt x="241" y="192"/>
                      </a:lnTo>
                      <a:lnTo>
                        <a:pt x="251" y="208"/>
                      </a:lnTo>
                      <a:lnTo>
                        <a:pt x="260" y="221"/>
                      </a:lnTo>
                      <a:lnTo>
                        <a:pt x="272" y="234"/>
                      </a:lnTo>
                      <a:lnTo>
                        <a:pt x="272" y="234"/>
                      </a:lnTo>
                      <a:lnTo>
                        <a:pt x="276" y="240"/>
                      </a:lnTo>
                      <a:lnTo>
                        <a:pt x="280" y="245"/>
                      </a:lnTo>
                      <a:lnTo>
                        <a:pt x="288" y="261"/>
                      </a:lnTo>
                      <a:lnTo>
                        <a:pt x="288" y="261"/>
                      </a:lnTo>
                      <a:lnTo>
                        <a:pt x="290" y="266"/>
                      </a:lnTo>
                      <a:lnTo>
                        <a:pt x="292" y="272"/>
                      </a:lnTo>
                      <a:lnTo>
                        <a:pt x="294" y="285"/>
                      </a:lnTo>
                      <a:lnTo>
                        <a:pt x="296" y="291"/>
                      </a:lnTo>
                      <a:lnTo>
                        <a:pt x="297" y="293"/>
                      </a:lnTo>
                      <a:lnTo>
                        <a:pt x="298" y="293"/>
                      </a:lnTo>
                      <a:lnTo>
                        <a:pt x="300" y="292"/>
                      </a:lnTo>
                      <a:lnTo>
                        <a:pt x="303" y="287"/>
                      </a:lnTo>
                      <a:lnTo>
                        <a:pt x="303" y="287"/>
                      </a:lnTo>
                      <a:lnTo>
                        <a:pt x="313" y="268"/>
                      </a:lnTo>
                      <a:lnTo>
                        <a:pt x="322" y="251"/>
                      </a:lnTo>
                      <a:lnTo>
                        <a:pt x="327" y="244"/>
                      </a:lnTo>
                      <a:lnTo>
                        <a:pt x="332" y="238"/>
                      </a:lnTo>
                      <a:lnTo>
                        <a:pt x="335" y="237"/>
                      </a:lnTo>
                      <a:lnTo>
                        <a:pt x="336" y="237"/>
                      </a:lnTo>
                      <a:lnTo>
                        <a:pt x="339" y="238"/>
                      </a:lnTo>
                      <a:lnTo>
                        <a:pt x="340" y="240"/>
                      </a:lnTo>
                      <a:lnTo>
                        <a:pt x="340" y="240"/>
                      </a:lnTo>
                      <a:lnTo>
                        <a:pt x="341" y="242"/>
                      </a:lnTo>
                      <a:lnTo>
                        <a:pt x="343" y="247"/>
                      </a:lnTo>
                      <a:lnTo>
                        <a:pt x="343" y="261"/>
                      </a:lnTo>
                      <a:lnTo>
                        <a:pt x="341" y="276"/>
                      </a:lnTo>
                      <a:lnTo>
                        <a:pt x="339" y="293"/>
                      </a:lnTo>
                      <a:lnTo>
                        <a:pt x="335" y="312"/>
                      </a:lnTo>
                      <a:lnTo>
                        <a:pt x="331" y="327"/>
                      </a:lnTo>
                      <a:lnTo>
                        <a:pt x="324" y="338"/>
                      </a:lnTo>
                      <a:lnTo>
                        <a:pt x="322" y="342"/>
                      </a:lnTo>
                      <a:lnTo>
                        <a:pt x="319" y="344"/>
                      </a:lnTo>
                      <a:lnTo>
                        <a:pt x="319" y="344"/>
                      </a:lnTo>
                      <a:lnTo>
                        <a:pt x="309" y="348"/>
                      </a:lnTo>
                      <a:lnTo>
                        <a:pt x="303" y="348"/>
                      </a:lnTo>
                      <a:lnTo>
                        <a:pt x="300" y="348"/>
                      </a:lnTo>
                      <a:lnTo>
                        <a:pt x="294" y="347"/>
                      </a:lnTo>
                      <a:lnTo>
                        <a:pt x="290" y="344"/>
                      </a:lnTo>
                      <a:lnTo>
                        <a:pt x="277" y="334"/>
                      </a:lnTo>
                      <a:lnTo>
                        <a:pt x="277" y="334"/>
                      </a:lnTo>
                      <a:lnTo>
                        <a:pt x="260" y="317"/>
                      </a:lnTo>
                      <a:lnTo>
                        <a:pt x="239" y="297"/>
                      </a:lnTo>
                      <a:lnTo>
                        <a:pt x="231" y="287"/>
                      </a:lnTo>
                      <a:lnTo>
                        <a:pt x="225" y="278"/>
                      </a:lnTo>
                      <a:lnTo>
                        <a:pt x="221" y="271"/>
                      </a:lnTo>
                      <a:lnTo>
                        <a:pt x="220" y="268"/>
                      </a:lnTo>
                      <a:lnTo>
                        <a:pt x="220" y="266"/>
                      </a:lnTo>
                      <a:lnTo>
                        <a:pt x="220" y="266"/>
                      </a:lnTo>
                      <a:lnTo>
                        <a:pt x="222" y="258"/>
                      </a:lnTo>
                      <a:lnTo>
                        <a:pt x="224" y="249"/>
                      </a:lnTo>
                      <a:lnTo>
                        <a:pt x="225" y="240"/>
                      </a:lnTo>
                      <a:lnTo>
                        <a:pt x="225" y="240"/>
                      </a:lnTo>
                      <a:lnTo>
                        <a:pt x="225" y="242"/>
                      </a:lnTo>
                      <a:lnTo>
                        <a:pt x="224" y="246"/>
                      </a:lnTo>
                      <a:lnTo>
                        <a:pt x="222" y="246"/>
                      </a:lnTo>
                      <a:lnTo>
                        <a:pt x="221" y="246"/>
                      </a:lnTo>
                      <a:lnTo>
                        <a:pt x="218" y="242"/>
                      </a:lnTo>
                      <a:lnTo>
                        <a:pt x="214" y="234"/>
                      </a:lnTo>
                      <a:lnTo>
                        <a:pt x="214" y="234"/>
                      </a:lnTo>
                      <a:lnTo>
                        <a:pt x="209" y="221"/>
                      </a:lnTo>
                      <a:lnTo>
                        <a:pt x="204" y="203"/>
                      </a:lnTo>
                      <a:lnTo>
                        <a:pt x="192" y="160"/>
                      </a:lnTo>
                      <a:lnTo>
                        <a:pt x="180" y="120"/>
                      </a:lnTo>
                      <a:lnTo>
                        <a:pt x="175" y="109"/>
                      </a:lnTo>
                      <a:lnTo>
                        <a:pt x="174" y="105"/>
                      </a:lnTo>
                      <a:lnTo>
                        <a:pt x="173" y="103"/>
                      </a:lnTo>
                      <a:lnTo>
                        <a:pt x="173" y="103"/>
                      </a:lnTo>
                      <a:lnTo>
                        <a:pt x="169" y="103"/>
                      </a:lnTo>
                      <a:lnTo>
                        <a:pt x="166" y="103"/>
                      </a:lnTo>
                      <a:lnTo>
                        <a:pt x="163" y="105"/>
                      </a:lnTo>
                      <a:lnTo>
                        <a:pt x="162" y="107"/>
                      </a:lnTo>
                      <a:lnTo>
                        <a:pt x="162" y="113"/>
                      </a:lnTo>
                      <a:lnTo>
                        <a:pt x="161" y="119"/>
                      </a:lnTo>
                      <a:lnTo>
                        <a:pt x="162" y="130"/>
                      </a:lnTo>
                      <a:lnTo>
                        <a:pt x="162" y="130"/>
                      </a:lnTo>
                      <a:lnTo>
                        <a:pt x="165" y="153"/>
                      </a:lnTo>
                      <a:lnTo>
                        <a:pt x="167" y="174"/>
                      </a:lnTo>
                      <a:lnTo>
                        <a:pt x="171" y="192"/>
                      </a:lnTo>
                      <a:lnTo>
                        <a:pt x="174" y="202"/>
                      </a:lnTo>
                      <a:lnTo>
                        <a:pt x="178" y="208"/>
                      </a:lnTo>
                      <a:lnTo>
                        <a:pt x="178" y="208"/>
                      </a:lnTo>
                      <a:lnTo>
                        <a:pt x="182" y="215"/>
                      </a:lnTo>
                      <a:lnTo>
                        <a:pt x="184" y="223"/>
                      </a:lnTo>
                      <a:lnTo>
                        <a:pt x="187" y="236"/>
                      </a:lnTo>
                      <a:lnTo>
                        <a:pt x="188" y="246"/>
                      </a:lnTo>
                      <a:lnTo>
                        <a:pt x="188" y="250"/>
                      </a:lnTo>
                      <a:lnTo>
                        <a:pt x="188" y="250"/>
                      </a:lnTo>
                      <a:lnTo>
                        <a:pt x="183" y="250"/>
                      </a:lnTo>
                      <a:lnTo>
                        <a:pt x="179" y="253"/>
                      </a:lnTo>
                      <a:lnTo>
                        <a:pt x="178" y="254"/>
                      </a:lnTo>
                      <a:lnTo>
                        <a:pt x="178" y="255"/>
                      </a:lnTo>
                      <a:lnTo>
                        <a:pt x="178" y="255"/>
                      </a:lnTo>
                      <a:lnTo>
                        <a:pt x="179" y="259"/>
                      </a:lnTo>
                      <a:lnTo>
                        <a:pt x="182" y="266"/>
                      </a:lnTo>
                      <a:lnTo>
                        <a:pt x="188" y="276"/>
                      </a:lnTo>
                      <a:lnTo>
                        <a:pt x="188" y="276"/>
                      </a:lnTo>
                      <a:lnTo>
                        <a:pt x="191" y="279"/>
                      </a:lnTo>
                      <a:lnTo>
                        <a:pt x="192" y="281"/>
                      </a:lnTo>
                      <a:lnTo>
                        <a:pt x="194" y="285"/>
                      </a:lnTo>
                      <a:lnTo>
                        <a:pt x="194" y="297"/>
                      </a:lnTo>
                      <a:lnTo>
                        <a:pt x="194" y="297"/>
                      </a:lnTo>
                      <a:lnTo>
                        <a:pt x="194" y="313"/>
                      </a:lnTo>
                      <a:lnTo>
                        <a:pt x="194" y="329"/>
                      </a:lnTo>
                      <a:lnTo>
                        <a:pt x="191" y="334"/>
                      </a:lnTo>
                      <a:lnTo>
                        <a:pt x="188" y="339"/>
                      </a:lnTo>
                      <a:lnTo>
                        <a:pt x="184" y="343"/>
                      </a:lnTo>
                      <a:lnTo>
                        <a:pt x="178" y="344"/>
                      </a:lnTo>
                      <a:lnTo>
                        <a:pt x="178" y="344"/>
                      </a:lnTo>
                      <a:lnTo>
                        <a:pt x="171" y="346"/>
                      </a:lnTo>
                      <a:lnTo>
                        <a:pt x="165" y="348"/>
                      </a:lnTo>
                      <a:lnTo>
                        <a:pt x="156" y="353"/>
                      </a:lnTo>
                      <a:lnTo>
                        <a:pt x="150" y="355"/>
                      </a:lnTo>
                      <a:lnTo>
                        <a:pt x="145" y="353"/>
                      </a:lnTo>
                      <a:lnTo>
                        <a:pt x="141" y="351"/>
                      </a:lnTo>
                      <a:lnTo>
                        <a:pt x="136" y="344"/>
                      </a:lnTo>
                      <a:lnTo>
                        <a:pt x="136" y="344"/>
                      </a:lnTo>
                      <a:lnTo>
                        <a:pt x="124" y="325"/>
                      </a:lnTo>
                      <a:lnTo>
                        <a:pt x="114" y="302"/>
                      </a:lnTo>
                      <a:lnTo>
                        <a:pt x="99" y="271"/>
                      </a:lnTo>
                      <a:lnTo>
                        <a:pt x="99" y="271"/>
                      </a:lnTo>
                      <a:lnTo>
                        <a:pt x="99" y="270"/>
                      </a:lnTo>
                      <a:lnTo>
                        <a:pt x="99" y="270"/>
                      </a:lnTo>
                      <a:lnTo>
                        <a:pt x="102" y="272"/>
                      </a:lnTo>
                      <a:lnTo>
                        <a:pt x="114" y="284"/>
                      </a:lnTo>
                      <a:lnTo>
                        <a:pt x="122" y="291"/>
                      </a:lnTo>
                      <a:lnTo>
                        <a:pt x="131" y="297"/>
                      </a:lnTo>
                      <a:lnTo>
                        <a:pt x="139" y="301"/>
                      </a:lnTo>
                      <a:lnTo>
                        <a:pt x="143" y="302"/>
                      </a:lnTo>
                      <a:lnTo>
                        <a:pt x="146" y="302"/>
                      </a:lnTo>
                      <a:lnTo>
                        <a:pt x="146" y="302"/>
                      </a:lnTo>
                      <a:lnTo>
                        <a:pt x="153" y="301"/>
                      </a:lnTo>
                      <a:lnTo>
                        <a:pt x="157" y="298"/>
                      </a:lnTo>
                      <a:lnTo>
                        <a:pt x="158" y="295"/>
                      </a:lnTo>
                      <a:lnTo>
                        <a:pt x="160" y="289"/>
                      </a:lnTo>
                      <a:lnTo>
                        <a:pt x="160" y="283"/>
                      </a:lnTo>
                      <a:lnTo>
                        <a:pt x="157" y="276"/>
                      </a:lnTo>
                      <a:lnTo>
                        <a:pt x="152" y="261"/>
                      </a:lnTo>
                      <a:lnTo>
                        <a:pt x="152" y="261"/>
                      </a:lnTo>
                      <a:lnTo>
                        <a:pt x="149" y="253"/>
                      </a:lnTo>
                      <a:lnTo>
                        <a:pt x="149" y="247"/>
                      </a:lnTo>
                      <a:lnTo>
                        <a:pt x="150" y="237"/>
                      </a:lnTo>
                      <a:lnTo>
                        <a:pt x="149" y="232"/>
                      </a:lnTo>
                      <a:lnTo>
                        <a:pt x="148" y="226"/>
                      </a:lnTo>
                      <a:lnTo>
                        <a:pt x="144" y="221"/>
                      </a:lnTo>
                      <a:lnTo>
                        <a:pt x="136" y="213"/>
                      </a:lnTo>
                      <a:lnTo>
                        <a:pt x="136" y="213"/>
                      </a:lnTo>
                      <a:lnTo>
                        <a:pt x="128" y="207"/>
                      </a:lnTo>
                      <a:lnTo>
                        <a:pt x="122" y="202"/>
                      </a:lnTo>
                      <a:lnTo>
                        <a:pt x="115" y="198"/>
                      </a:lnTo>
                      <a:lnTo>
                        <a:pt x="110" y="195"/>
                      </a:lnTo>
                      <a:lnTo>
                        <a:pt x="105" y="187"/>
                      </a:lnTo>
                      <a:lnTo>
                        <a:pt x="105" y="187"/>
                      </a:lnTo>
                      <a:lnTo>
                        <a:pt x="102" y="181"/>
                      </a:lnTo>
                      <a:lnTo>
                        <a:pt x="101" y="175"/>
                      </a:lnTo>
                      <a:lnTo>
                        <a:pt x="99" y="166"/>
                      </a:lnTo>
                      <a:lnTo>
                        <a:pt x="98" y="165"/>
                      </a:lnTo>
                      <a:lnTo>
                        <a:pt x="95" y="164"/>
                      </a:lnTo>
                      <a:lnTo>
                        <a:pt x="93" y="164"/>
                      </a:lnTo>
                      <a:lnTo>
                        <a:pt x="89" y="166"/>
                      </a:lnTo>
                      <a:lnTo>
                        <a:pt x="89" y="166"/>
                      </a:lnTo>
                      <a:lnTo>
                        <a:pt x="84" y="170"/>
                      </a:lnTo>
                      <a:lnTo>
                        <a:pt x="78" y="175"/>
                      </a:lnTo>
                      <a:lnTo>
                        <a:pt x="71" y="189"/>
                      </a:lnTo>
                      <a:lnTo>
                        <a:pt x="63" y="203"/>
                      </a:lnTo>
                      <a:lnTo>
                        <a:pt x="63" y="203"/>
                      </a:lnTo>
                      <a:lnTo>
                        <a:pt x="59" y="199"/>
                      </a:lnTo>
                      <a:lnTo>
                        <a:pt x="54" y="195"/>
                      </a:lnTo>
                      <a:lnTo>
                        <a:pt x="48" y="189"/>
                      </a:lnTo>
                      <a:lnTo>
                        <a:pt x="44" y="182"/>
                      </a:lnTo>
                      <a:lnTo>
                        <a:pt x="42" y="174"/>
                      </a:lnTo>
                      <a:lnTo>
                        <a:pt x="40" y="165"/>
                      </a:lnTo>
                      <a:lnTo>
                        <a:pt x="40" y="161"/>
                      </a:lnTo>
                      <a:lnTo>
                        <a:pt x="42" y="156"/>
                      </a:lnTo>
                      <a:lnTo>
                        <a:pt x="42" y="156"/>
                      </a:lnTo>
                      <a:lnTo>
                        <a:pt x="46" y="147"/>
                      </a:lnTo>
                      <a:lnTo>
                        <a:pt x="51" y="137"/>
                      </a:lnTo>
                      <a:lnTo>
                        <a:pt x="60" y="123"/>
                      </a:lnTo>
                      <a:lnTo>
                        <a:pt x="61" y="119"/>
                      </a:lnTo>
                      <a:lnTo>
                        <a:pt x="63" y="115"/>
                      </a:lnTo>
                      <a:lnTo>
                        <a:pt x="61" y="114"/>
                      </a:lnTo>
                      <a:lnTo>
                        <a:pt x="59" y="114"/>
                      </a:lnTo>
                      <a:lnTo>
                        <a:pt x="52" y="114"/>
                      </a:lnTo>
                      <a:lnTo>
                        <a:pt x="52" y="114"/>
                      </a:lnTo>
                      <a:lnTo>
                        <a:pt x="34" y="118"/>
                      </a:lnTo>
                      <a:lnTo>
                        <a:pt x="18" y="123"/>
                      </a:lnTo>
                      <a:lnTo>
                        <a:pt x="6" y="130"/>
                      </a:lnTo>
                      <a:lnTo>
                        <a:pt x="3" y="132"/>
                      </a:lnTo>
                      <a:lnTo>
                        <a:pt x="0" y="135"/>
                      </a:lnTo>
                      <a:lnTo>
                        <a:pt x="0" y="135"/>
                      </a:lnTo>
                      <a:lnTo>
                        <a:pt x="0" y="139"/>
                      </a:lnTo>
                      <a:lnTo>
                        <a:pt x="0" y="145"/>
                      </a:lnTo>
                      <a:lnTo>
                        <a:pt x="5" y="165"/>
                      </a:lnTo>
                      <a:lnTo>
                        <a:pt x="13" y="186"/>
                      </a:lnTo>
                      <a:lnTo>
                        <a:pt x="21" y="203"/>
                      </a:lnTo>
                      <a:lnTo>
                        <a:pt x="21" y="203"/>
                      </a:lnTo>
                      <a:lnTo>
                        <a:pt x="29" y="216"/>
                      </a:lnTo>
                      <a:lnTo>
                        <a:pt x="39" y="228"/>
                      </a:lnTo>
                      <a:lnTo>
                        <a:pt x="47" y="238"/>
                      </a:lnTo>
                      <a:lnTo>
                        <a:pt x="52" y="245"/>
                      </a:lnTo>
                      <a:lnTo>
                        <a:pt x="52" y="245"/>
                      </a:lnTo>
                      <a:lnTo>
                        <a:pt x="59" y="259"/>
                      </a:lnTo>
                      <a:lnTo>
                        <a:pt x="63" y="276"/>
                      </a:lnTo>
                      <a:lnTo>
                        <a:pt x="63" y="276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5" name="Freeform 87">
                  <a:extLst>
                    <a:ext uri="{FF2B5EF4-FFF2-40B4-BE49-F238E27FC236}">
                      <a16:creationId xmlns:a16="http://schemas.microsoft.com/office/drawing/2014/main" id="{361AEE62-F0C3-4CCC-8791-0D4DC8759D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4" y="1411"/>
                  <a:ext cx="2192" cy="2906"/>
                </a:xfrm>
                <a:custGeom>
                  <a:avLst/>
                  <a:gdLst>
                    <a:gd name="T0" fmla="*/ 2192 w 2192"/>
                    <a:gd name="T1" fmla="*/ 0 h 2906"/>
                    <a:gd name="T2" fmla="*/ 2192 w 2192"/>
                    <a:gd name="T3" fmla="*/ 1862 h 2906"/>
                    <a:gd name="T4" fmla="*/ 2186 w 2192"/>
                    <a:gd name="T5" fmla="*/ 1906 h 2906"/>
                    <a:gd name="T6" fmla="*/ 2168 w 2192"/>
                    <a:gd name="T7" fmla="*/ 1990 h 2906"/>
                    <a:gd name="T8" fmla="*/ 2148 w 2192"/>
                    <a:gd name="T9" fmla="*/ 2063 h 2906"/>
                    <a:gd name="T10" fmla="*/ 2120 w 2192"/>
                    <a:gd name="T11" fmla="*/ 2147 h 2906"/>
                    <a:gd name="T12" fmla="*/ 2085 w 2192"/>
                    <a:gd name="T13" fmla="*/ 2239 h 2906"/>
                    <a:gd name="T14" fmla="*/ 2039 w 2192"/>
                    <a:gd name="T15" fmla="*/ 2336 h 2906"/>
                    <a:gd name="T16" fmla="*/ 1983 w 2192"/>
                    <a:gd name="T17" fmla="*/ 2432 h 2906"/>
                    <a:gd name="T18" fmla="*/ 1933 w 2192"/>
                    <a:gd name="T19" fmla="*/ 2506 h 2906"/>
                    <a:gd name="T20" fmla="*/ 1895 w 2192"/>
                    <a:gd name="T21" fmla="*/ 2553 h 2906"/>
                    <a:gd name="T22" fmla="*/ 1855 w 2192"/>
                    <a:gd name="T23" fmla="*/ 2599 h 2906"/>
                    <a:gd name="T24" fmla="*/ 1812 w 2192"/>
                    <a:gd name="T25" fmla="*/ 2643 h 2906"/>
                    <a:gd name="T26" fmla="*/ 1765 w 2192"/>
                    <a:gd name="T27" fmla="*/ 2685 h 2906"/>
                    <a:gd name="T28" fmla="*/ 1712 w 2192"/>
                    <a:gd name="T29" fmla="*/ 2724 h 2906"/>
                    <a:gd name="T30" fmla="*/ 1657 w 2192"/>
                    <a:gd name="T31" fmla="*/ 2761 h 2906"/>
                    <a:gd name="T32" fmla="*/ 1598 w 2192"/>
                    <a:gd name="T33" fmla="*/ 2795 h 2906"/>
                    <a:gd name="T34" fmla="*/ 1536 w 2192"/>
                    <a:gd name="T35" fmla="*/ 2824 h 2906"/>
                    <a:gd name="T36" fmla="*/ 1468 w 2192"/>
                    <a:gd name="T37" fmla="*/ 2850 h 2906"/>
                    <a:gd name="T38" fmla="*/ 1397 w 2192"/>
                    <a:gd name="T39" fmla="*/ 2871 h 2906"/>
                    <a:gd name="T40" fmla="*/ 1320 w 2192"/>
                    <a:gd name="T41" fmla="*/ 2888 h 2906"/>
                    <a:gd name="T42" fmla="*/ 1240 w 2192"/>
                    <a:gd name="T43" fmla="*/ 2900 h 2906"/>
                    <a:gd name="T44" fmla="*/ 1154 w 2192"/>
                    <a:gd name="T45" fmla="*/ 2905 h 2906"/>
                    <a:gd name="T46" fmla="*/ 1109 w 2192"/>
                    <a:gd name="T47" fmla="*/ 2906 h 2906"/>
                    <a:gd name="T48" fmla="*/ 1021 w 2192"/>
                    <a:gd name="T49" fmla="*/ 2904 h 2906"/>
                    <a:gd name="T50" fmla="*/ 938 w 2192"/>
                    <a:gd name="T51" fmla="*/ 2895 h 2906"/>
                    <a:gd name="T52" fmla="*/ 859 w 2192"/>
                    <a:gd name="T53" fmla="*/ 2882 h 2906"/>
                    <a:gd name="T54" fmla="*/ 785 w 2192"/>
                    <a:gd name="T55" fmla="*/ 2862 h 2906"/>
                    <a:gd name="T56" fmla="*/ 714 w 2192"/>
                    <a:gd name="T57" fmla="*/ 2840 h 2906"/>
                    <a:gd name="T58" fmla="*/ 649 w 2192"/>
                    <a:gd name="T59" fmla="*/ 2812 h 2906"/>
                    <a:gd name="T60" fmla="*/ 587 w 2192"/>
                    <a:gd name="T61" fmla="*/ 2781 h 2906"/>
                    <a:gd name="T62" fmla="*/ 529 w 2192"/>
                    <a:gd name="T63" fmla="*/ 2747 h 2906"/>
                    <a:gd name="T64" fmla="*/ 476 w 2192"/>
                    <a:gd name="T65" fmla="*/ 2709 h 2906"/>
                    <a:gd name="T66" fmla="*/ 425 w 2192"/>
                    <a:gd name="T67" fmla="*/ 2669 h 2906"/>
                    <a:gd name="T68" fmla="*/ 379 w 2192"/>
                    <a:gd name="T69" fmla="*/ 2626 h 2906"/>
                    <a:gd name="T70" fmla="*/ 336 w 2192"/>
                    <a:gd name="T71" fmla="*/ 2583 h 2906"/>
                    <a:gd name="T72" fmla="*/ 295 w 2192"/>
                    <a:gd name="T73" fmla="*/ 2537 h 2906"/>
                    <a:gd name="T74" fmla="*/ 226 w 2192"/>
                    <a:gd name="T75" fmla="*/ 2443 h 2906"/>
                    <a:gd name="T76" fmla="*/ 167 w 2192"/>
                    <a:gd name="T77" fmla="*/ 2346 h 2906"/>
                    <a:gd name="T78" fmla="*/ 120 w 2192"/>
                    <a:gd name="T79" fmla="*/ 2252 h 2906"/>
                    <a:gd name="T80" fmla="*/ 82 w 2192"/>
                    <a:gd name="T81" fmla="*/ 2163 h 2906"/>
                    <a:gd name="T82" fmla="*/ 53 w 2192"/>
                    <a:gd name="T83" fmla="*/ 2080 h 2906"/>
                    <a:gd name="T84" fmla="*/ 32 w 2192"/>
                    <a:gd name="T85" fmla="*/ 2008 h 2906"/>
                    <a:gd name="T86" fmla="*/ 13 w 2192"/>
                    <a:gd name="T87" fmla="*/ 1927 h 2906"/>
                    <a:gd name="T88" fmla="*/ 5 w 2192"/>
                    <a:gd name="T89" fmla="*/ 1883 h 2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192" h="2906">
                      <a:moveTo>
                        <a:pt x="0" y="0"/>
                      </a:moveTo>
                      <a:lnTo>
                        <a:pt x="2192" y="0"/>
                      </a:lnTo>
                      <a:lnTo>
                        <a:pt x="2192" y="1862"/>
                      </a:lnTo>
                      <a:lnTo>
                        <a:pt x="2192" y="1862"/>
                      </a:lnTo>
                      <a:lnTo>
                        <a:pt x="2191" y="1874"/>
                      </a:lnTo>
                      <a:lnTo>
                        <a:pt x="2186" y="1906"/>
                      </a:lnTo>
                      <a:lnTo>
                        <a:pt x="2175" y="1959"/>
                      </a:lnTo>
                      <a:lnTo>
                        <a:pt x="2168" y="1990"/>
                      </a:lnTo>
                      <a:lnTo>
                        <a:pt x="2158" y="2025"/>
                      </a:lnTo>
                      <a:lnTo>
                        <a:pt x="2148" y="2063"/>
                      </a:lnTo>
                      <a:lnTo>
                        <a:pt x="2136" y="2104"/>
                      </a:lnTo>
                      <a:lnTo>
                        <a:pt x="2120" y="2147"/>
                      </a:lnTo>
                      <a:lnTo>
                        <a:pt x="2105" y="2192"/>
                      </a:lnTo>
                      <a:lnTo>
                        <a:pt x="2085" y="2239"/>
                      </a:lnTo>
                      <a:lnTo>
                        <a:pt x="2064" y="2287"/>
                      </a:lnTo>
                      <a:lnTo>
                        <a:pt x="2039" y="2336"/>
                      </a:lnTo>
                      <a:lnTo>
                        <a:pt x="2013" y="2384"/>
                      </a:lnTo>
                      <a:lnTo>
                        <a:pt x="1983" y="2432"/>
                      </a:lnTo>
                      <a:lnTo>
                        <a:pt x="1950" y="2481"/>
                      </a:lnTo>
                      <a:lnTo>
                        <a:pt x="1933" y="2506"/>
                      </a:lnTo>
                      <a:lnTo>
                        <a:pt x="1915" y="2529"/>
                      </a:lnTo>
                      <a:lnTo>
                        <a:pt x="1895" y="2553"/>
                      </a:lnTo>
                      <a:lnTo>
                        <a:pt x="1876" y="2576"/>
                      </a:lnTo>
                      <a:lnTo>
                        <a:pt x="1855" y="2599"/>
                      </a:lnTo>
                      <a:lnTo>
                        <a:pt x="1834" y="2621"/>
                      </a:lnTo>
                      <a:lnTo>
                        <a:pt x="1812" y="2643"/>
                      </a:lnTo>
                      <a:lnTo>
                        <a:pt x="1788" y="2664"/>
                      </a:lnTo>
                      <a:lnTo>
                        <a:pt x="1765" y="2685"/>
                      </a:lnTo>
                      <a:lnTo>
                        <a:pt x="1738" y="2705"/>
                      </a:lnTo>
                      <a:lnTo>
                        <a:pt x="1712" y="2724"/>
                      </a:lnTo>
                      <a:lnTo>
                        <a:pt x="1686" y="2743"/>
                      </a:lnTo>
                      <a:lnTo>
                        <a:pt x="1657" y="2761"/>
                      </a:lnTo>
                      <a:lnTo>
                        <a:pt x="1628" y="2778"/>
                      </a:lnTo>
                      <a:lnTo>
                        <a:pt x="1598" y="2795"/>
                      </a:lnTo>
                      <a:lnTo>
                        <a:pt x="1567" y="2810"/>
                      </a:lnTo>
                      <a:lnTo>
                        <a:pt x="1536" y="2824"/>
                      </a:lnTo>
                      <a:lnTo>
                        <a:pt x="1503" y="2838"/>
                      </a:lnTo>
                      <a:lnTo>
                        <a:pt x="1468" y="2850"/>
                      </a:lnTo>
                      <a:lnTo>
                        <a:pt x="1432" y="2862"/>
                      </a:lnTo>
                      <a:lnTo>
                        <a:pt x="1397" y="2871"/>
                      </a:lnTo>
                      <a:lnTo>
                        <a:pt x="1359" y="2880"/>
                      </a:lnTo>
                      <a:lnTo>
                        <a:pt x="1320" y="2888"/>
                      </a:lnTo>
                      <a:lnTo>
                        <a:pt x="1280" y="2895"/>
                      </a:lnTo>
                      <a:lnTo>
                        <a:pt x="1240" y="2900"/>
                      </a:lnTo>
                      <a:lnTo>
                        <a:pt x="1197" y="2904"/>
                      </a:lnTo>
                      <a:lnTo>
                        <a:pt x="1154" y="2905"/>
                      </a:lnTo>
                      <a:lnTo>
                        <a:pt x="1109" y="2906"/>
                      </a:lnTo>
                      <a:lnTo>
                        <a:pt x="1109" y="2906"/>
                      </a:lnTo>
                      <a:lnTo>
                        <a:pt x="1065" y="2905"/>
                      </a:lnTo>
                      <a:lnTo>
                        <a:pt x="1021" y="2904"/>
                      </a:lnTo>
                      <a:lnTo>
                        <a:pt x="978" y="2900"/>
                      </a:lnTo>
                      <a:lnTo>
                        <a:pt x="938" y="2895"/>
                      </a:lnTo>
                      <a:lnTo>
                        <a:pt x="897" y="2888"/>
                      </a:lnTo>
                      <a:lnTo>
                        <a:pt x="859" y="2882"/>
                      </a:lnTo>
                      <a:lnTo>
                        <a:pt x="821" y="2872"/>
                      </a:lnTo>
                      <a:lnTo>
                        <a:pt x="785" y="2862"/>
                      </a:lnTo>
                      <a:lnTo>
                        <a:pt x="749" y="2851"/>
                      </a:lnTo>
                      <a:lnTo>
                        <a:pt x="714" y="2840"/>
                      </a:lnTo>
                      <a:lnTo>
                        <a:pt x="681" y="2827"/>
                      </a:lnTo>
                      <a:lnTo>
                        <a:pt x="649" y="2812"/>
                      </a:lnTo>
                      <a:lnTo>
                        <a:pt x="617" y="2796"/>
                      </a:lnTo>
                      <a:lnTo>
                        <a:pt x="587" y="2781"/>
                      </a:lnTo>
                      <a:lnTo>
                        <a:pt x="557" y="2764"/>
                      </a:lnTo>
                      <a:lnTo>
                        <a:pt x="529" y="2747"/>
                      </a:lnTo>
                      <a:lnTo>
                        <a:pt x="502" y="2728"/>
                      </a:lnTo>
                      <a:lnTo>
                        <a:pt x="476" y="2709"/>
                      </a:lnTo>
                      <a:lnTo>
                        <a:pt x="450" y="2689"/>
                      </a:lnTo>
                      <a:lnTo>
                        <a:pt x="425" y="2669"/>
                      </a:lnTo>
                      <a:lnTo>
                        <a:pt x="401" y="2648"/>
                      </a:lnTo>
                      <a:lnTo>
                        <a:pt x="379" y="2626"/>
                      </a:lnTo>
                      <a:lnTo>
                        <a:pt x="357" y="2605"/>
                      </a:lnTo>
                      <a:lnTo>
                        <a:pt x="336" y="2583"/>
                      </a:lnTo>
                      <a:lnTo>
                        <a:pt x="315" y="2559"/>
                      </a:lnTo>
                      <a:lnTo>
                        <a:pt x="295" y="2537"/>
                      </a:lnTo>
                      <a:lnTo>
                        <a:pt x="259" y="2490"/>
                      </a:lnTo>
                      <a:lnTo>
                        <a:pt x="226" y="2443"/>
                      </a:lnTo>
                      <a:lnTo>
                        <a:pt x="195" y="2395"/>
                      </a:lnTo>
                      <a:lnTo>
                        <a:pt x="167" y="2346"/>
                      </a:lnTo>
                      <a:lnTo>
                        <a:pt x="142" y="2299"/>
                      </a:lnTo>
                      <a:lnTo>
                        <a:pt x="120" y="2252"/>
                      </a:lnTo>
                      <a:lnTo>
                        <a:pt x="99" y="2206"/>
                      </a:lnTo>
                      <a:lnTo>
                        <a:pt x="82" y="2163"/>
                      </a:lnTo>
                      <a:lnTo>
                        <a:pt x="66" y="2120"/>
                      </a:lnTo>
                      <a:lnTo>
                        <a:pt x="53" y="2080"/>
                      </a:lnTo>
                      <a:lnTo>
                        <a:pt x="41" y="2042"/>
                      </a:lnTo>
                      <a:lnTo>
                        <a:pt x="32" y="2008"/>
                      </a:lnTo>
                      <a:lnTo>
                        <a:pt x="24" y="1977"/>
                      </a:lnTo>
                      <a:lnTo>
                        <a:pt x="13" y="1927"/>
                      </a:lnTo>
                      <a:lnTo>
                        <a:pt x="6" y="1894"/>
                      </a:lnTo>
                      <a:lnTo>
                        <a:pt x="5" y="188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6" name="Freeform 88">
                  <a:extLst>
                    <a:ext uri="{FF2B5EF4-FFF2-40B4-BE49-F238E27FC236}">
                      <a16:creationId xmlns:a16="http://schemas.microsoft.com/office/drawing/2014/main" id="{638189AD-A597-4624-9B96-1EF505B435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0" y="1432"/>
                  <a:ext cx="2156" cy="2864"/>
                </a:xfrm>
                <a:custGeom>
                  <a:avLst/>
                  <a:gdLst>
                    <a:gd name="T0" fmla="*/ 2156 w 2156"/>
                    <a:gd name="T1" fmla="*/ 0 h 2864"/>
                    <a:gd name="T2" fmla="*/ 2145 w 2156"/>
                    <a:gd name="T3" fmla="*/ 1838 h 2864"/>
                    <a:gd name="T4" fmla="*/ 2139 w 2156"/>
                    <a:gd name="T5" fmla="*/ 1883 h 2864"/>
                    <a:gd name="T6" fmla="*/ 2122 w 2156"/>
                    <a:gd name="T7" fmla="*/ 1964 h 2864"/>
                    <a:gd name="T8" fmla="*/ 2102 w 2156"/>
                    <a:gd name="T9" fmla="*/ 2036 h 2864"/>
                    <a:gd name="T10" fmla="*/ 2075 w 2156"/>
                    <a:gd name="T11" fmla="*/ 2118 h 2864"/>
                    <a:gd name="T12" fmla="*/ 2041 w 2156"/>
                    <a:gd name="T13" fmla="*/ 2209 h 2864"/>
                    <a:gd name="T14" fmla="*/ 1995 w 2156"/>
                    <a:gd name="T15" fmla="*/ 2303 h 2864"/>
                    <a:gd name="T16" fmla="*/ 1940 w 2156"/>
                    <a:gd name="T17" fmla="*/ 2400 h 2864"/>
                    <a:gd name="T18" fmla="*/ 1873 w 2156"/>
                    <a:gd name="T19" fmla="*/ 2494 h 2864"/>
                    <a:gd name="T20" fmla="*/ 1835 w 2156"/>
                    <a:gd name="T21" fmla="*/ 2540 h 2864"/>
                    <a:gd name="T22" fmla="*/ 1794 w 2156"/>
                    <a:gd name="T23" fmla="*/ 2584 h 2864"/>
                    <a:gd name="T24" fmla="*/ 1749 w 2156"/>
                    <a:gd name="T25" fmla="*/ 2626 h 2864"/>
                    <a:gd name="T26" fmla="*/ 1701 w 2156"/>
                    <a:gd name="T27" fmla="*/ 2667 h 2864"/>
                    <a:gd name="T28" fmla="*/ 1648 w 2156"/>
                    <a:gd name="T29" fmla="*/ 2705 h 2864"/>
                    <a:gd name="T30" fmla="*/ 1592 w 2156"/>
                    <a:gd name="T31" fmla="*/ 2739 h 2864"/>
                    <a:gd name="T32" fmla="*/ 1533 w 2156"/>
                    <a:gd name="T33" fmla="*/ 2770 h 2864"/>
                    <a:gd name="T34" fmla="*/ 1469 w 2156"/>
                    <a:gd name="T35" fmla="*/ 2798 h 2864"/>
                    <a:gd name="T36" fmla="*/ 1401 w 2156"/>
                    <a:gd name="T37" fmla="*/ 2820 h 2864"/>
                    <a:gd name="T38" fmla="*/ 1328 w 2156"/>
                    <a:gd name="T39" fmla="*/ 2840 h 2864"/>
                    <a:gd name="T40" fmla="*/ 1251 w 2156"/>
                    <a:gd name="T41" fmla="*/ 2853 h 2864"/>
                    <a:gd name="T42" fmla="*/ 1169 w 2156"/>
                    <a:gd name="T43" fmla="*/ 2862 h 2864"/>
                    <a:gd name="T44" fmla="*/ 1083 w 2156"/>
                    <a:gd name="T45" fmla="*/ 2864 h 2864"/>
                    <a:gd name="T46" fmla="*/ 1039 w 2156"/>
                    <a:gd name="T47" fmla="*/ 2863 h 2864"/>
                    <a:gd name="T48" fmla="*/ 955 w 2156"/>
                    <a:gd name="T49" fmla="*/ 2858 h 2864"/>
                    <a:gd name="T50" fmla="*/ 875 w 2156"/>
                    <a:gd name="T51" fmla="*/ 2847 h 2864"/>
                    <a:gd name="T52" fmla="*/ 800 w 2156"/>
                    <a:gd name="T53" fmla="*/ 2830 h 2864"/>
                    <a:gd name="T54" fmla="*/ 730 w 2156"/>
                    <a:gd name="T55" fmla="*/ 2811 h 2864"/>
                    <a:gd name="T56" fmla="*/ 663 w 2156"/>
                    <a:gd name="T57" fmla="*/ 2786 h 2864"/>
                    <a:gd name="T58" fmla="*/ 600 w 2156"/>
                    <a:gd name="T59" fmla="*/ 2757 h 2864"/>
                    <a:gd name="T60" fmla="*/ 541 w 2156"/>
                    <a:gd name="T61" fmla="*/ 2724 h 2864"/>
                    <a:gd name="T62" fmla="*/ 486 w 2156"/>
                    <a:gd name="T63" fmla="*/ 2689 h 2864"/>
                    <a:gd name="T64" fmla="*/ 435 w 2156"/>
                    <a:gd name="T65" fmla="*/ 2651 h 2864"/>
                    <a:gd name="T66" fmla="*/ 388 w 2156"/>
                    <a:gd name="T67" fmla="*/ 2610 h 2864"/>
                    <a:gd name="T68" fmla="*/ 345 w 2156"/>
                    <a:gd name="T69" fmla="*/ 2569 h 2864"/>
                    <a:gd name="T70" fmla="*/ 303 w 2156"/>
                    <a:gd name="T71" fmla="*/ 2524 h 2864"/>
                    <a:gd name="T72" fmla="*/ 248 w 2156"/>
                    <a:gd name="T73" fmla="*/ 2456 h 2864"/>
                    <a:gd name="T74" fmla="*/ 186 w 2156"/>
                    <a:gd name="T75" fmla="*/ 2362 h 2864"/>
                    <a:gd name="T76" fmla="*/ 135 w 2156"/>
                    <a:gd name="T77" fmla="*/ 2267 h 2864"/>
                    <a:gd name="T78" fmla="*/ 93 w 2156"/>
                    <a:gd name="T79" fmla="*/ 2177 h 2864"/>
                    <a:gd name="T80" fmla="*/ 60 w 2156"/>
                    <a:gd name="T81" fmla="*/ 2092 h 2864"/>
                    <a:gd name="T82" fmla="*/ 35 w 2156"/>
                    <a:gd name="T83" fmla="*/ 2016 h 2864"/>
                    <a:gd name="T84" fmla="*/ 18 w 2156"/>
                    <a:gd name="T85" fmla="*/ 1952 h 2864"/>
                    <a:gd name="T86" fmla="*/ 1 w 2156"/>
                    <a:gd name="T87" fmla="*/ 1871 h 2864"/>
                    <a:gd name="T88" fmla="*/ 5 w 2156"/>
                    <a:gd name="T89" fmla="*/ 0 h 2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156" h="2864">
                      <a:moveTo>
                        <a:pt x="5" y="0"/>
                      </a:moveTo>
                      <a:lnTo>
                        <a:pt x="2156" y="0"/>
                      </a:lnTo>
                      <a:lnTo>
                        <a:pt x="2145" y="1838"/>
                      </a:lnTo>
                      <a:lnTo>
                        <a:pt x="2145" y="1838"/>
                      </a:lnTo>
                      <a:lnTo>
                        <a:pt x="2144" y="1850"/>
                      </a:lnTo>
                      <a:lnTo>
                        <a:pt x="2139" y="1883"/>
                      </a:lnTo>
                      <a:lnTo>
                        <a:pt x="2128" y="1934"/>
                      </a:lnTo>
                      <a:lnTo>
                        <a:pt x="2122" y="1964"/>
                      </a:lnTo>
                      <a:lnTo>
                        <a:pt x="2113" y="1999"/>
                      </a:lnTo>
                      <a:lnTo>
                        <a:pt x="2102" y="2036"/>
                      </a:lnTo>
                      <a:lnTo>
                        <a:pt x="2089" y="2076"/>
                      </a:lnTo>
                      <a:lnTo>
                        <a:pt x="2075" y="2118"/>
                      </a:lnTo>
                      <a:lnTo>
                        <a:pt x="2059" y="2163"/>
                      </a:lnTo>
                      <a:lnTo>
                        <a:pt x="2041" y="2209"/>
                      </a:lnTo>
                      <a:lnTo>
                        <a:pt x="2019" y="2256"/>
                      </a:lnTo>
                      <a:lnTo>
                        <a:pt x="1995" y="2303"/>
                      </a:lnTo>
                      <a:lnTo>
                        <a:pt x="1969" y="2351"/>
                      </a:lnTo>
                      <a:lnTo>
                        <a:pt x="1940" y="2400"/>
                      </a:lnTo>
                      <a:lnTo>
                        <a:pt x="1909" y="2447"/>
                      </a:lnTo>
                      <a:lnTo>
                        <a:pt x="1873" y="2494"/>
                      </a:lnTo>
                      <a:lnTo>
                        <a:pt x="1855" y="2518"/>
                      </a:lnTo>
                      <a:lnTo>
                        <a:pt x="1835" y="2540"/>
                      </a:lnTo>
                      <a:lnTo>
                        <a:pt x="1814" y="2562"/>
                      </a:lnTo>
                      <a:lnTo>
                        <a:pt x="1794" y="2584"/>
                      </a:lnTo>
                      <a:lnTo>
                        <a:pt x="1771" y="2605"/>
                      </a:lnTo>
                      <a:lnTo>
                        <a:pt x="1749" y="2626"/>
                      </a:lnTo>
                      <a:lnTo>
                        <a:pt x="1725" y="2647"/>
                      </a:lnTo>
                      <a:lnTo>
                        <a:pt x="1701" y="2667"/>
                      </a:lnTo>
                      <a:lnTo>
                        <a:pt x="1674" y="2686"/>
                      </a:lnTo>
                      <a:lnTo>
                        <a:pt x="1648" y="2705"/>
                      </a:lnTo>
                      <a:lnTo>
                        <a:pt x="1621" y="2722"/>
                      </a:lnTo>
                      <a:lnTo>
                        <a:pt x="1592" y="2739"/>
                      </a:lnTo>
                      <a:lnTo>
                        <a:pt x="1563" y="2754"/>
                      </a:lnTo>
                      <a:lnTo>
                        <a:pt x="1533" y="2770"/>
                      </a:lnTo>
                      <a:lnTo>
                        <a:pt x="1502" y="2785"/>
                      </a:lnTo>
                      <a:lnTo>
                        <a:pt x="1469" y="2798"/>
                      </a:lnTo>
                      <a:lnTo>
                        <a:pt x="1435" y="2809"/>
                      </a:lnTo>
                      <a:lnTo>
                        <a:pt x="1401" y="2820"/>
                      </a:lnTo>
                      <a:lnTo>
                        <a:pt x="1364" y="2830"/>
                      </a:lnTo>
                      <a:lnTo>
                        <a:pt x="1328" y="2840"/>
                      </a:lnTo>
                      <a:lnTo>
                        <a:pt x="1290" y="2846"/>
                      </a:lnTo>
                      <a:lnTo>
                        <a:pt x="1251" y="2853"/>
                      </a:lnTo>
                      <a:lnTo>
                        <a:pt x="1210" y="2858"/>
                      </a:lnTo>
                      <a:lnTo>
                        <a:pt x="1169" y="2862"/>
                      </a:lnTo>
                      <a:lnTo>
                        <a:pt x="1126" y="2863"/>
                      </a:lnTo>
                      <a:lnTo>
                        <a:pt x="1083" y="2864"/>
                      </a:lnTo>
                      <a:lnTo>
                        <a:pt x="1083" y="2864"/>
                      </a:lnTo>
                      <a:lnTo>
                        <a:pt x="1039" y="2863"/>
                      </a:lnTo>
                      <a:lnTo>
                        <a:pt x="997" y="2862"/>
                      </a:lnTo>
                      <a:lnTo>
                        <a:pt x="955" y="2858"/>
                      </a:lnTo>
                      <a:lnTo>
                        <a:pt x="914" y="2853"/>
                      </a:lnTo>
                      <a:lnTo>
                        <a:pt x="875" y="2847"/>
                      </a:lnTo>
                      <a:lnTo>
                        <a:pt x="837" y="2840"/>
                      </a:lnTo>
                      <a:lnTo>
                        <a:pt x="800" y="2830"/>
                      </a:lnTo>
                      <a:lnTo>
                        <a:pt x="764" y="2821"/>
                      </a:lnTo>
                      <a:lnTo>
                        <a:pt x="730" y="2811"/>
                      </a:lnTo>
                      <a:lnTo>
                        <a:pt x="696" y="2799"/>
                      </a:lnTo>
                      <a:lnTo>
                        <a:pt x="663" y="2786"/>
                      </a:lnTo>
                      <a:lnTo>
                        <a:pt x="632" y="2771"/>
                      </a:lnTo>
                      <a:lnTo>
                        <a:pt x="600" y="2757"/>
                      </a:lnTo>
                      <a:lnTo>
                        <a:pt x="570" y="2741"/>
                      </a:lnTo>
                      <a:lnTo>
                        <a:pt x="541" y="2724"/>
                      </a:lnTo>
                      <a:lnTo>
                        <a:pt x="514" y="2707"/>
                      </a:lnTo>
                      <a:lnTo>
                        <a:pt x="486" y="2689"/>
                      </a:lnTo>
                      <a:lnTo>
                        <a:pt x="462" y="2671"/>
                      </a:lnTo>
                      <a:lnTo>
                        <a:pt x="435" y="2651"/>
                      </a:lnTo>
                      <a:lnTo>
                        <a:pt x="412" y="2631"/>
                      </a:lnTo>
                      <a:lnTo>
                        <a:pt x="388" y="2610"/>
                      </a:lnTo>
                      <a:lnTo>
                        <a:pt x="366" y="2590"/>
                      </a:lnTo>
                      <a:lnTo>
                        <a:pt x="345" y="2569"/>
                      </a:lnTo>
                      <a:lnTo>
                        <a:pt x="324" y="2546"/>
                      </a:lnTo>
                      <a:lnTo>
                        <a:pt x="303" y="2524"/>
                      </a:lnTo>
                      <a:lnTo>
                        <a:pt x="285" y="2502"/>
                      </a:lnTo>
                      <a:lnTo>
                        <a:pt x="248" y="2456"/>
                      </a:lnTo>
                      <a:lnTo>
                        <a:pt x="216" y="2409"/>
                      </a:lnTo>
                      <a:lnTo>
                        <a:pt x="186" y="2362"/>
                      </a:lnTo>
                      <a:lnTo>
                        <a:pt x="159" y="2315"/>
                      </a:lnTo>
                      <a:lnTo>
                        <a:pt x="135" y="2267"/>
                      </a:lnTo>
                      <a:lnTo>
                        <a:pt x="112" y="2222"/>
                      </a:lnTo>
                      <a:lnTo>
                        <a:pt x="93" y="2177"/>
                      </a:lnTo>
                      <a:lnTo>
                        <a:pt x="76" y="2134"/>
                      </a:lnTo>
                      <a:lnTo>
                        <a:pt x="60" y="2092"/>
                      </a:lnTo>
                      <a:lnTo>
                        <a:pt x="47" y="2053"/>
                      </a:lnTo>
                      <a:lnTo>
                        <a:pt x="35" y="2016"/>
                      </a:lnTo>
                      <a:lnTo>
                        <a:pt x="26" y="1982"/>
                      </a:lnTo>
                      <a:lnTo>
                        <a:pt x="18" y="1952"/>
                      </a:lnTo>
                      <a:lnTo>
                        <a:pt x="8" y="1902"/>
                      </a:lnTo>
                      <a:lnTo>
                        <a:pt x="1" y="1871"/>
                      </a:lnTo>
                      <a:lnTo>
                        <a:pt x="0" y="1859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7" name="Freeform 89">
                  <a:extLst>
                    <a:ext uri="{FF2B5EF4-FFF2-40B4-BE49-F238E27FC236}">
                      <a16:creationId xmlns:a16="http://schemas.microsoft.com/office/drawing/2014/main" id="{98D8606A-0FB3-4160-81F1-A64F73DE6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10" y="3846"/>
                  <a:ext cx="193" cy="322"/>
                </a:xfrm>
                <a:custGeom>
                  <a:avLst/>
                  <a:gdLst>
                    <a:gd name="T0" fmla="*/ 125 w 193"/>
                    <a:gd name="T1" fmla="*/ 0 h 322"/>
                    <a:gd name="T2" fmla="*/ 125 w 193"/>
                    <a:gd name="T3" fmla="*/ 0 h 322"/>
                    <a:gd name="T4" fmla="*/ 120 w 193"/>
                    <a:gd name="T5" fmla="*/ 9 h 322"/>
                    <a:gd name="T6" fmla="*/ 106 w 193"/>
                    <a:gd name="T7" fmla="*/ 32 h 322"/>
                    <a:gd name="T8" fmla="*/ 71 w 193"/>
                    <a:gd name="T9" fmla="*/ 102 h 322"/>
                    <a:gd name="T10" fmla="*/ 35 w 193"/>
                    <a:gd name="T11" fmla="*/ 178 h 322"/>
                    <a:gd name="T12" fmla="*/ 15 w 193"/>
                    <a:gd name="T13" fmla="*/ 220 h 322"/>
                    <a:gd name="T14" fmla="*/ 15 w 193"/>
                    <a:gd name="T15" fmla="*/ 220 h 322"/>
                    <a:gd name="T16" fmla="*/ 8 w 193"/>
                    <a:gd name="T17" fmla="*/ 234 h 322"/>
                    <a:gd name="T18" fmla="*/ 3 w 193"/>
                    <a:gd name="T19" fmla="*/ 249 h 322"/>
                    <a:gd name="T20" fmla="*/ 0 w 193"/>
                    <a:gd name="T21" fmla="*/ 257 h 322"/>
                    <a:gd name="T22" fmla="*/ 0 w 193"/>
                    <a:gd name="T23" fmla="*/ 266 h 322"/>
                    <a:gd name="T24" fmla="*/ 0 w 193"/>
                    <a:gd name="T25" fmla="*/ 274 h 322"/>
                    <a:gd name="T26" fmla="*/ 4 w 193"/>
                    <a:gd name="T27" fmla="*/ 283 h 322"/>
                    <a:gd name="T28" fmla="*/ 4 w 193"/>
                    <a:gd name="T29" fmla="*/ 283 h 322"/>
                    <a:gd name="T30" fmla="*/ 7 w 193"/>
                    <a:gd name="T31" fmla="*/ 287 h 322"/>
                    <a:gd name="T32" fmla="*/ 11 w 193"/>
                    <a:gd name="T33" fmla="*/ 292 h 322"/>
                    <a:gd name="T34" fmla="*/ 20 w 193"/>
                    <a:gd name="T35" fmla="*/ 301 h 322"/>
                    <a:gd name="T36" fmla="*/ 32 w 193"/>
                    <a:gd name="T37" fmla="*/ 309 h 322"/>
                    <a:gd name="T38" fmla="*/ 45 w 193"/>
                    <a:gd name="T39" fmla="*/ 314 h 322"/>
                    <a:gd name="T40" fmla="*/ 58 w 193"/>
                    <a:gd name="T41" fmla="*/ 320 h 322"/>
                    <a:gd name="T42" fmla="*/ 70 w 193"/>
                    <a:gd name="T43" fmla="*/ 322 h 322"/>
                    <a:gd name="T44" fmla="*/ 80 w 193"/>
                    <a:gd name="T45" fmla="*/ 322 h 322"/>
                    <a:gd name="T46" fmla="*/ 84 w 193"/>
                    <a:gd name="T47" fmla="*/ 321 h 322"/>
                    <a:gd name="T48" fmla="*/ 88 w 193"/>
                    <a:gd name="T49" fmla="*/ 320 h 322"/>
                    <a:gd name="T50" fmla="*/ 88 w 193"/>
                    <a:gd name="T51" fmla="*/ 320 h 322"/>
                    <a:gd name="T52" fmla="*/ 93 w 193"/>
                    <a:gd name="T53" fmla="*/ 313 h 322"/>
                    <a:gd name="T54" fmla="*/ 100 w 193"/>
                    <a:gd name="T55" fmla="*/ 303 h 322"/>
                    <a:gd name="T56" fmla="*/ 105 w 193"/>
                    <a:gd name="T57" fmla="*/ 288 h 322"/>
                    <a:gd name="T58" fmla="*/ 110 w 193"/>
                    <a:gd name="T59" fmla="*/ 272 h 322"/>
                    <a:gd name="T60" fmla="*/ 122 w 193"/>
                    <a:gd name="T61" fmla="*/ 237 h 322"/>
                    <a:gd name="T62" fmla="*/ 129 w 193"/>
                    <a:gd name="T63" fmla="*/ 220 h 322"/>
                    <a:gd name="T64" fmla="*/ 135 w 193"/>
                    <a:gd name="T65" fmla="*/ 204 h 322"/>
                    <a:gd name="T66" fmla="*/ 135 w 193"/>
                    <a:gd name="T67" fmla="*/ 204 h 322"/>
                    <a:gd name="T68" fmla="*/ 143 w 193"/>
                    <a:gd name="T69" fmla="*/ 185 h 322"/>
                    <a:gd name="T70" fmla="*/ 152 w 193"/>
                    <a:gd name="T71" fmla="*/ 159 h 322"/>
                    <a:gd name="T72" fmla="*/ 172 w 193"/>
                    <a:gd name="T73" fmla="*/ 94 h 322"/>
                    <a:gd name="T74" fmla="*/ 193 w 193"/>
                    <a:gd name="T75" fmla="*/ 16 h 322"/>
                    <a:gd name="T76" fmla="*/ 193 w 193"/>
                    <a:gd name="T77" fmla="*/ 16 h 322"/>
                    <a:gd name="T78" fmla="*/ 160 w 193"/>
                    <a:gd name="T79" fmla="*/ 8 h 322"/>
                    <a:gd name="T80" fmla="*/ 125 w 193"/>
                    <a:gd name="T81" fmla="*/ 0 h 322"/>
                    <a:gd name="T82" fmla="*/ 125 w 193"/>
                    <a:gd name="T83" fmla="*/ 0 h 3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93" h="322">
                      <a:moveTo>
                        <a:pt x="125" y="0"/>
                      </a:moveTo>
                      <a:lnTo>
                        <a:pt x="125" y="0"/>
                      </a:lnTo>
                      <a:lnTo>
                        <a:pt x="120" y="9"/>
                      </a:lnTo>
                      <a:lnTo>
                        <a:pt x="106" y="32"/>
                      </a:lnTo>
                      <a:lnTo>
                        <a:pt x="71" y="102"/>
                      </a:lnTo>
                      <a:lnTo>
                        <a:pt x="35" y="178"/>
                      </a:lnTo>
                      <a:lnTo>
                        <a:pt x="15" y="220"/>
                      </a:lnTo>
                      <a:lnTo>
                        <a:pt x="15" y="220"/>
                      </a:lnTo>
                      <a:lnTo>
                        <a:pt x="8" y="234"/>
                      </a:lnTo>
                      <a:lnTo>
                        <a:pt x="3" y="249"/>
                      </a:lnTo>
                      <a:lnTo>
                        <a:pt x="0" y="257"/>
                      </a:lnTo>
                      <a:lnTo>
                        <a:pt x="0" y="266"/>
                      </a:lnTo>
                      <a:lnTo>
                        <a:pt x="0" y="274"/>
                      </a:lnTo>
                      <a:lnTo>
                        <a:pt x="4" y="283"/>
                      </a:lnTo>
                      <a:lnTo>
                        <a:pt x="4" y="283"/>
                      </a:lnTo>
                      <a:lnTo>
                        <a:pt x="7" y="287"/>
                      </a:lnTo>
                      <a:lnTo>
                        <a:pt x="11" y="292"/>
                      </a:lnTo>
                      <a:lnTo>
                        <a:pt x="20" y="301"/>
                      </a:lnTo>
                      <a:lnTo>
                        <a:pt x="32" y="309"/>
                      </a:lnTo>
                      <a:lnTo>
                        <a:pt x="45" y="314"/>
                      </a:lnTo>
                      <a:lnTo>
                        <a:pt x="58" y="320"/>
                      </a:lnTo>
                      <a:lnTo>
                        <a:pt x="70" y="322"/>
                      </a:lnTo>
                      <a:lnTo>
                        <a:pt x="80" y="322"/>
                      </a:lnTo>
                      <a:lnTo>
                        <a:pt x="84" y="321"/>
                      </a:lnTo>
                      <a:lnTo>
                        <a:pt x="88" y="320"/>
                      </a:lnTo>
                      <a:lnTo>
                        <a:pt x="88" y="320"/>
                      </a:lnTo>
                      <a:lnTo>
                        <a:pt x="93" y="313"/>
                      </a:lnTo>
                      <a:lnTo>
                        <a:pt x="100" y="303"/>
                      </a:lnTo>
                      <a:lnTo>
                        <a:pt x="105" y="288"/>
                      </a:lnTo>
                      <a:lnTo>
                        <a:pt x="110" y="272"/>
                      </a:lnTo>
                      <a:lnTo>
                        <a:pt x="122" y="237"/>
                      </a:lnTo>
                      <a:lnTo>
                        <a:pt x="129" y="220"/>
                      </a:lnTo>
                      <a:lnTo>
                        <a:pt x="135" y="204"/>
                      </a:lnTo>
                      <a:lnTo>
                        <a:pt x="135" y="204"/>
                      </a:lnTo>
                      <a:lnTo>
                        <a:pt x="143" y="185"/>
                      </a:lnTo>
                      <a:lnTo>
                        <a:pt x="152" y="159"/>
                      </a:lnTo>
                      <a:lnTo>
                        <a:pt x="172" y="94"/>
                      </a:lnTo>
                      <a:lnTo>
                        <a:pt x="193" y="16"/>
                      </a:lnTo>
                      <a:lnTo>
                        <a:pt x="193" y="16"/>
                      </a:lnTo>
                      <a:lnTo>
                        <a:pt x="160" y="8"/>
                      </a:lnTo>
                      <a:lnTo>
                        <a:pt x="125" y="0"/>
                      </a:lnTo>
                      <a:lnTo>
                        <a:pt x="12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8" name="Freeform 90">
                  <a:extLst>
                    <a:ext uri="{FF2B5EF4-FFF2-40B4-BE49-F238E27FC236}">
                      <a16:creationId xmlns:a16="http://schemas.microsoft.com/office/drawing/2014/main" id="{D0646044-D2DB-4C77-AEA7-51D7054508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0" y="3857"/>
                  <a:ext cx="192" cy="340"/>
                </a:xfrm>
                <a:custGeom>
                  <a:avLst/>
                  <a:gdLst>
                    <a:gd name="T0" fmla="*/ 192 w 192"/>
                    <a:gd name="T1" fmla="*/ 26 h 340"/>
                    <a:gd name="T2" fmla="*/ 192 w 192"/>
                    <a:gd name="T3" fmla="*/ 26 h 340"/>
                    <a:gd name="T4" fmla="*/ 163 w 192"/>
                    <a:gd name="T5" fmla="*/ 134 h 340"/>
                    <a:gd name="T6" fmla="*/ 144 w 192"/>
                    <a:gd name="T7" fmla="*/ 214 h 340"/>
                    <a:gd name="T8" fmla="*/ 137 w 192"/>
                    <a:gd name="T9" fmla="*/ 244 h 340"/>
                    <a:gd name="T10" fmla="*/ 135 w 192"/>
                    <a:gd name="T11" fmla="*/ 261 h 340"/>
                    <a:gd name="T12" fmla="*/ 135 w 192"/>
                    <a:gd name="T13" fmla="*/ 261 h 340"/>
                    <a:gd name="T14" fmla="*/ 135 w 192"/>
                    <a:gd name="T15" fmla="*/ 284 h 340"/>
                    <a:gd name="T16" fmla="*/ 135 w 192"/>
                    <a:gd name="T17" fmla="*/ 297 h 340"/>
                    <a:gd name="T18" fmla="*/ 133 w 192"/>
                    <a:gd name="T19" fmla="*/ 310 h 340"/>
                    <a:gd name="T20" fmla="*/ 131 w 192"/>
                    <a:gd name="T21" fmla="*/ 322 h 340"/>
                    <a:gd name="T22" fmla="*/ 128 w 192"/>
                    <a:gd name="T23" fmla="*/ 327 h 340"/>
                    <a:gd name="T24" fmla="*/ 126 w 192"/>
                    <a:gd name="T25" fmla="*/ 331 h 340"/>
                    <a:gd name="T26" fmla="*/ 123 w 192"/>
                    <a:gd name="T27" fmla="*/ 335 h 340"/>
                    <a:gd name="T28" fmla="*/ 119 w 192"/>
                    <a:gd name="T29" fmla="*/ 337 h 340"/>
                    <a:gd name="T30" fmla="*/ 114 w 192"/>
                    <a:gd name="T31" fmla="*/ 340 h 340"/>
                    <a:gd name="T32" fmla="*/ 109 w 192"/>
                    <a:gd name="T33" fmla="*/ 340 h 340"/>
                    <a:gd name="T34" fmla="*/ 109 w 192"/>
                    <a:gd name="T35" fmla="*/ 340 h 340"/>
                    <a:gd name="T36" fmla="*/ 81 w 192"/>
                    <a:gd name="T37" fmla="*/ 339 h 340"/>
                    <a:gd name="T38" fmla="*/ 67 w 192"/>
                    <a:gd name="T39" fmla="*/ 336 h 340"/>
                    <a:gd name="T40" fmla="*/ 52 w 192"/>
                    <a:gd name="T41" fmla="*/ 333 h 340"/>
                    <a:gd name="T42" fmla="*/ 38 w 192"/>
                    <a:gd name="T43" fmla="*/ 329 h 340"/>
                    <a:gd name="T44" fmla="*/ 27 w 192"/>
                    <a:gd name="T45" fmla="*/ 326 h 340"/>
                    <a:gd name="T46" fmla="*/ 18 w 192"/>
                    <a:gd name="T47" fmla="*/ 320 h 340"/>
                    <a:gd name="T48" fmla="*/ 16 w 192"/>
                    <a:gd name="T49" fmla="*/ 316 h 340"/>
                    <a:gd name="T50" fmla="*/ 14 w 192"/>
                    <a:gd name="T51" fmla="*/ 314 h 340"/>
                    <a:gd name="T52" fmla="*/ 14 w 192"/>
                    <a:gd name="T53" fmla="*/ 314 h 340"/>
                    <a:gd name="T54" fmla="*/ 12 w 192"/>
                    <a:gd name="T55" fmla="*/ 307 h 340"/>
                    <a:gd name="T56" fmla="*/ 9 w 192"/>
                    <a:gd name="T57" fmla="*/ 302 h 340"/>
                    <a:gd name="T58" fmla="*/ 4 w 192"/>
                    <a:gd name="T59" fmla="*/ 292 h 340"/>
                    <a:gd name="T60" fmla="*/ 1 w 192"/>
                    <a:gd name="T61" fmla="*/ 286 h 340"/>
                    <a:gd name="T62" fmla="*/ 0 w 192"/>
                    <a:gd name="T63" fmla="*/ 278 h 340"/>
                    <a:gd name="T64" fmla="*/ 1 w 192"/>
                    <a:gd name="T65" fmla="*/ 271 h 340"/>
                    <a:gd name="T66" fmla="*/ 4 w 192"/>
                    <a:gd name="T67" fmla="*/ 261 h 340"/>
                    <a:gd name="T68" fmla="*/ 4 w 192"/>
                    <a:gd name="T69" fmla="*/ 261 h 340"/>
                    <a:gd name="T70" fmla="*/ 98 w 192"/>
                    <a:gd name="T71" fmla="*/ 0 h 340"/>
                    <a:gd name="T72" fmla="*/ 192 w 192"/>
                    <a:gd name="T73" fmla="*/ 26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92" h="340">
                      <a:moveTo>
                        <a:pt x="192" y="26"/>
                      </a:moveTo>
                      <a:lnTo>
                        <a:pt x="192" y="26"/>
                      </a:lnTo>
                      <a:lnTo>
                        <a:pt x="163" y="134"/>
                      </a:lnTo>
                      <a:lnTo>
                        <a:pt x="144" y="214"/>
                      </a:lnTo>
                      <a:lnTo>
                        <a:pt x="137" y="244"/>
                      </a:lnTo>
                      <a:lnTo>
                        <a:pt x="135" y="261"/>
                      </a:lnTo>
                      <a:lnTo>
                        <a:pt x="135" y="261"/>
                      </a:lnTo>
                      <a:lnTo>
                        <a:pt x="135" y="284"/>
                      </a:lnTo>
                      <a:lnTo>
                        <a:pt x="135" y="297"/>
                      </a:lnTo>
                      <a:lnTo>
                        <a:pt x="133" y="310"/>
                      </a:lnTo>
                      <a:lnTo>
                        <a:pt x="131" y="322"/>
                      </a:lnTo>
                      <a:lnTo>
                        <a:pt x="128" y="327"/>
                      </a:lnTo>
                      <a:lnTo>
                        <a:pt x="126" y="331"/>
                      </a:lnTo>
                      <a:lnTo>
                        <a:pt x="123" y="335"/>
                      </a:lnTo>
                      <a:lnTo>
                        <a:pt x="119" y="337"/>
                      </a:lnTo>
                      <a:lnTo>
                        <a:pt x="114" y="340"/>
                      </a:lnTo>
                      <a:lnTo>
                        <a:pt x="109" y="340"/>
                      </a:lnTo>
                      <a:lnTo>
                        <a:pt x="109" y="340"/>
                      </a:lnTo>
                      <a:lnTo>
                        <a:pt x="81" y="339"/>
                      </a:lnTo>
                      <a:lnTo>
                        <a:pt x="67" y="336"/>
                      </a:lnTo>
                      <a:lnTo>
                        <a:pt x="52" y="333"/>
                      </a:lnTo>
                      <a:lnTo>
                        <a:pt x="38" y="329"/>
                      </a:lnTo>
                      <a:lnTo>
                        <a:pt x="27" y="326"/>
                      </a:lnTo>
                      <a:lnTo>
                        <a:pt x="18" y="320"/>
                      </a:lnTo>
                      <a:lnTo>
                        <a:pt x="16" y="316"/>
                      </a:lnTo>
                      <a:lnTo>
                        <a:pt x="14" y="314"/>
                      </a:lnTo>
                      <a:lnTo>
                        <a:pt x="14" y="314"/>
                      </a:lnTo>
                      <a:lnTo>
                        <a:pt x="12" y="307"/>
                      </a:lnTo>
                      <a:lnTo>
                        <a:pt x="9" y="302"/>
                      </a:lnTo>
                      <a:lnTo>
                        <a:pt x="4" y="292"/>
                      </a:lnTo>
                      <a:lnTo>
                        <a:pt x="1" y="286"/>
                      </a:lnTo>
                      <a:lnTo>
                        <a:pt x="0" y="278"/>
                      </a:lnTo>
                      <a:lnTo>
                        <a:pt x="1" y="271"/>
                      </a:lnTo>
                      <a:lnTo>
                        <a:pt x="4" y="261"/>
                      </a:lnTo>
                      <a:lnTo>
                        <a:pt x="4" y="261"/>
                      </a:lnTo>
                      <a:lnTo>
                        <a:pt x="98" y="0"/>
                      </a:lnTo>
                      <a:lnTo>
                        <a:pt x="192" y="2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9" name="Freeform 91">
                  <a:extLst>
                    <a:ext uri="{FF2B5EF4-FFF2-40B4-BE49-F238E27FC236}">
                      <a16:creationId xmlns:a16="http://schemas.microsoft.com/office/drawing/2014/main" id="{43225825-4887-44AD-BE94-800DBC6171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8" y="3888"/>
                  <a:ext cx="143" cy="333"/>
                </a:xfrm>
                <a:custGeom>
                  <a:avLst/>
                  <a:gdLst>
                    <a:gd name="T0" fmla="*/ 143 w 143"/>
                    <a:gd name="T1" fmla="*/ 0 h 333"/>
                    <a:gd name="T2" fmla="*/ 143 w 143"/>
                    <a:gd name="T3" fmla="*/ 0 h 333"/>
                    <a:gd name="T4" fmla="*/ 132 w 143"/>
                    <a:gd name="T5" fmla="*/ 134 h 333"/>
                    <a:gd name="T6" fmla="*/ 123 w 143"/>
                    <a:gd name="T7" fmla="*/ 232 h 333"/>
                    <a:gd name="T8" fmla="*/ 119 w 143"/>
                    <a:gd name="T9" fmla="*/ 268 h 333"/>
                    <a:gd name="T10" fmla="*/ 117 w 143"/>
                    <a:gd name="T11" fmla="*/ 288 h 333"/>
                    <a:gd name="T12" fmla="*/ 117 w 143"/>
                    <a:gd name="T13" fmla="*/ 288 h 333"/>
                    <a:gd name="T14" fmla="*/ 115 w 143"/>
                    <a:gd name="T15" fmla="*/ 304 h 333"/>
                    <a:gd name="T16" fmla="*/ 114 w 143"/>
                    <a:gd name="T17" fmla="*/ 314 h 333"/>
                    <a:gd name="T18" fmla="*/ 113 w 143"/>
                    <a:gd name="T19" fmla="*/ 318 h 333"/>
                    <a:gd name="T20" fmla="*/ 111 w 143"/>
                    <a:gd name="T21" fmla="*/ 321 h 333"/>
                    <a:gd name="T22" fmla="*/ 107 w 143"/>
                    <a:gd name="T23" fmla="*/ 323 h 333"/>
                    <a:gd name="T24" fmla="*/ 101 w 143"/>
                    <a:gd name="T25" fmla="*/ 325 h 333"/>
                    <a:gd name="T26" fmla="*/ 101 w 143"/>
                    <a:gd name="T27" fmla="*/ 325 h 333"/>
                    <a:gd name="T28" fmla="*/ 84 w 143"/>
                    <a:gd name="T29" fmla="*/ 330 h 333"/>
                    <a:gd name="T30" fmla="*/ 73 w 143"/>
                    <a:gd name="T31" fmla="*/ 331 h 333"/>
                    <a:gd name="T32" fmla="*/ 63 w 143"/>
                    <a:gd name="T33" fmla="*/ 333 h 333"/>
                    <a:gd name="T34" fmla="*/ 51 w 143"/>
                    <a:gd name="T35" fmla="*/ 331 h 333"/>
                    <a:gd name="T36" fmla="*/ 46 w 143"/>
                    <a:gd name="T37" fmla="*/ 330 h 333"/>
                    <a:gd name="T38" fmla="*/ 41 w 143"/>
                    <a:gd name="T39" fmla="*/ 327 h 333"/>
                    <a:gd name="T40" fmla="*/ 34 w 143"/>
                    <a:gd name="T41" fmla="*/ 323 h 333"/>
                    <a:gd name="T42" fmla="*/ 29 w 143"/>
                    <a:gd name="T43" fmla="*/ 318 h 333"/>
                    <a:gd name="T44" fmla="*/ 22 w 143"/>
                    <a:gd name="T45" fmla="*/ 312 h 333"/>
                    <a:gd name="T46" fmla="*/ 17 w 143"/>
                    <a:gd name="T47" fmla="*/ 304 h 333"/>
                    <a:gd name="T48" fmla="*/ 17 w 143"/>
                    <a:gd name="T49" fmla="*/ 304 h 333"/>
                    <a:gd name="T50" fmla="*/ 8 w 143"/>
                    <a:gd name="T51" fmla="*/ 288 h 333"/>
                    <a:gd name="T52" fmla="*/ 3 w 143"/>
                    <a:gd name="T53" fmla="*/ 274 h 333"/>
                    <a:gd name="T54" fmla="*/ 0 w 143"/>
                    <a:gd name="T55" fmla="*/ 262 h 333"/>
                    <a:gd name="T56" fmla="*/ 0 w 143"/>
                    <a:gd name="T57" fmla="*/ 250 h 333"/>
                    <a:gd name="T58" fmla="*/ 1 w 143"/>
                    <a:gd name="T59" fmla="*/ 241 h 333"/>
                    <a:gd name="T60" fmla="*/ 4 w 143"/>
                    <a:gd name="T61" fmla="*/ 232 h 333"/>
                    <a:gd name="T62" fmla="*/ 5 w 143"/>
                    <a:gd name="T63" fmla="*/ 223 h 333"/>
                    <a:gd name="T64" fmla="*/ 7 w 143"/>
                    <a:gd name="T65" fmla="*/ 215 h 333"/>
                    <a:gd name="T66" fmla="*/ 7 w 143"/>
                    <a:gd name="T67" fmla="*/ 215 h 333"/>
                    <a:gd name="T68" fmla="*/ 13 w 143"/>
                    <a:gd name="T69" fmla="*/ 174 h 333"/>
                    <a:gd name="T70" fmla="*/ 28 w 143"/>
                    <a:gd name="T71" fmla="*/ 107 h 333"/>
                    <a:gd name="T72" fmla="*/ 35 w 143"/>
                    <a:gd name="T73" fmla="*/ 73 h 333"/>
                    <a:gd name="T74" fmla="*/ 43 w 143"/>
                    <a:gd name="T75" fmla="*/ 45 h 333"/>
                    <a:gd name="T76" fmla="*/ 50 w 143"/>
                    <a:gd name="T77" fmla="*/ 24 h 333"/>
                    <a:gd name="T78" fmla="*/ 52 w 143"/>
                    <a:gd name="T79" fmla="*/ 18 h 333"/>
                    <a:gd name="T80" fmla="*/ 54 w 143"/>
                    <a:gd name="T81" fmla="*/ 16 h 333"/>
                    <a:gd name="T82" fmla="*/ 54 w 143"/>
                    <a:gd name="T83" fmla="*/ 16 h 333"/>
                    <a:gd name="T84" fmla="*/ 143 w 143"/>
                    <a:gd name="T85" fmla="*/ 0 h 333"/>
                    <a:gd name="T86" fmla="*/ 143 w 143"/>
                    <a:gd name="T87" fmla="*/ 0 h 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43" h="333">
                      <a:moveTo>
                        <a:pt x="143" y="0"/>
                      </a:moveTo>
                      <a:lnTo>
                        <a:pt x="143" y="0"/>
                      </a:lnTo>
                      <a:lnTo>
                        <a:pt x="132" y="134"/>
                      </a:lnTo>
                      <a:lnTo>
                        <a:pt x="123" y="232"/>
                      </a:lnTo>
                      <a:lnTo>
                        <a:pt x="119" y="268"/>
                      </a:lnTo>
                      <a:lnTo>
                        <a:pt x="117" y="288"/>
                      </a:lnTo>
                      <a:lnTo>
                        <a:pt x="117" y="288"/>
                      </a:lnTo>
                      <a:lnTo>
                        <a:pt x="115" y="304"/>
                      </a:lnTo>
                      <a:lnTo>
                        <a:pt x="114" y="314"/>
                      </a:lnTo>
                      <a:lnTo>
                        <a:pt x="113" y="318"/>
                      </a:lnTo>
                      <a:lnTo>
                        <a:pt x="111" y="321"/>
                      </a:lnTo>
                      <a:lnTo>
                        <a:pt x="107" y="323"/>
                      </a:lnTo>
                      <a:lnTo>
                        <a:pt x="101" y="325"/>
                      </a:lnTo>
                      <a:lnTo>
                        <a:pt x="101" y="325"/>
                      </a:lnTo>
                      <a:lnTo>
                        <a:pt x="84" y="330"/>
                      </a:lnTo>
                      <a:lnTo>
                        <a:pt x="73" y="331"/>
                      </a:lnTo>
                      <a:lnTo>
                        <a:pt x="63" y="333"/>
                      </a:lnTo>
                      <a:lnTo>
                        <a:pt x="51" y="331"/>
                      </a:lnTo>
                      <a:lnTo>
                        <a:pt x="46" y="330"/>
                      </a:lnTo>
                      <a:lnTo>
                        <a:pt x="41" y="327"/>
                      </a:lnTo>
                      <a:lnTo>
                        <a:pt x="34" y="323"/>
                      </a:lnTo>
                      <a:lnTo>
                        <a:pt x="29" y="318"/>
                      </a:lnTo>
                      <a:lnTo>
                        <a:pt x="22" y="312"/>
                      </a:lnTo>
                      <a:lnTo>
                        <a:pt x="17" y="304"/>
                      </a:lnTo>
                      <a:lnTo>
                        <a:pt x="17" y="304"/>
                      </a:lnTo>
                      <a:lnTo>
                        <a:pt x="8" y="288"/>
                      </a:lnTo>
                      <a:lnTo>
                        <a:pt x="3" y="274"/>
                      </a:lnTo>
                      <a:lnTo>
                        <a:pt x="0" y="262"/>
                      </a:lnTo>
                      <a:lnTo>
                        <a:pt x="0" y="250"/>
                      </a:lnTo>
                      <a:lnTo>
                        <a:pt x="1" y="241"/>
                      </a:lnTo>
                      <a:lnTo>
                        <a:pt x="4" y="232"/>
                      </a:lnTo>
                      <a:lnTo>
                        <a:pt x="5" y="223"/>
                      </a:lnTo>
                      <a:lnTo>
                        <a:pt x="7" y="215"/>
                      </a:lnTo>
                      <a:lnTo>
                        <a:pt x="7" y="215"/>
                      </a:lnTo>
                      <a:lnTo>
                        <a:pt x="13" y="174"/>
                      </a:lnTo>
                      <a:lnTo>
                        <a:pt x="28" y="107"/>
                      </a:lnTo>
                      <a:lnTo>
                        <a:pt x="35" y="73"/>
                      </a:lnTo>
                      <a:lnTo>
                        <a:pt x="43" y="45"/>
                      </a:lnTo>
                      <a:lnTo>
                        <a:pt x="50" y="24"/>
                      </a:lnTo>
                      <a:lnTo>
                        <a:pt x="52" y="18"/>
                      </a:lnTo>
                      <a:lnTo>
                        <a:pt x="54" y="16"/>
                      </a:lnTo>
                      <a:lnTo>
                        <a:pt x="54" y="16"/>
                      </a:lnTo>
                      <a:lnTo>
                        <a:pt x="143" y="0"/>
                      </a:lnTo>
                      <a:lnTo>
                        <a:pt x="14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0" name="Freeform 92">
                  <a:extLst>
                    <a:ext uri="{FF2B5EF4-FFF2-40B4-BE49-F238E27FC236}">
                      <a16:creationId xmlns:a16="http://schemas.microsoft.com/office/drawing/2014/main" id="{143276B6-C228-4528-8455-8333D44EDD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49" y="3878"/>
                  <a:ext cx="132" cy="343"/>
                </a:xfrm>
                <a:custGeom>
                  <a:avLst/>
                  <a:gdLst>
                    <a:gd name="T0" fmla="*/ 126 w 132"/>
                    <a:gd name="T1" fmla="*/ 10 h 343"/>
                    <a:gd name="T2" fmla="*/ 126 w 132"/>
                    <a:gd name="T3" fmla="*/ 10 h 343"/>
                    <a:gd name="T4" fmla="*/ 129 w 132"/>
                    <a:gd name="T5" fmla="*/ 147 h 343"/>
                    <a:gd name="T6" fmla="*/ 131 w 132"/>
                    <a:gd name="T7" fmla="*/ 244 h 343"/>
                    <a:gd name="T8" fmla="*/ 131 w 132"/>
                    <a:gd name="T9" fmla="*/ 298 h 343"/>
                    <a:gd name="T10" fmla="*/ 131 w 132"/>
                    <a:gd name="T11" fmla="*/ 298 h 343"/>
                    <a:gd name="T12" fmla="*/ 131 w 132"/>
                    <a:gd name="T13" fmla="*/ 306 h 343"/>
                    <a:gd name="T14" fmla="*/ 131 w 132"/>
                    <a:gd name="T15" fmla="*/ 312 h 343"/>
                    <a:gd name="T16" fmla="*/ 132 w 132"/>
                    <a:gd name="T17" fmla="*/ 322 h 343"/>
                    <a:gd name="T18" fmla="*/ 131 w 132"/>
                    <a:gd name="T19" fmla="*/ 325 h 343"/>
                    <a:gd name="T20" fmla="*/ 129 w 132"/>
                    <a:gd name="T21" fmla="*/ 328 h 343"/>
                    <a:gd name="T22" fmla="*/ 123 w 132"/>
                    <a:gd name="T23" fmla="*/ 332 h 343"/>
                    <a:gd name="T24" fmla="*/ 115 w 132"/>
                    <a:gd name="T25" fmla="*/ 335 h 343"/>
                    <a:gd name="T26" fmla="*/ 115 w 132"/>
                    <a:gd name="T27" fmla="*/ 335 h 343"/>
                    <a:gd name="T28" fmla="*/ 105 w 132"/>
                    <a:gd name="T29" fmla="*/ 337 h 343"/>
                    <a:gd name="T30" fmla="*/ 93 w 132"/>
                    <a:gd name="T31" fmla="*/ 340 h 343"/>
                    <a:gd name="T32" fmla="*/ 80 w 132"/>
                    <a:gd name="T33" fmla="*/ 343 h 343"/>
                    <a:gd name="T34" fmla="*/ 67 w 132"/>
                    <a:gd name="T35" fmla="*/ 343 h 343"/>
                    <a:gd name="T36" fmla="*/ 54 w 132"/>
                    <a:gd name="T37" fmla="*/ 341 h 343"/>
                    <a:gd name="T38" fmla="*/ 44 w 132"/>
                    <a:gd name="T39" fmla="*/ 339 h 343"/>
                    <a:gd name="T40" fmla="*/ 38 w 132"/>
                    <a:gd name="T41" fmla="*/ 336 h 343"/>
                    <a:gd name="T42" fmla="*/ 33 w 132"/>
                    <a:gd name="T43" fmla="*/ 332 h 343"/>
                    <a:gd name="T44" fmla="*/ 29 w 132"/>
                    <a:gd name="T45" fmla="*/ 328 h 343"/>
                    <a:gd name="T46" fmla="*/ 27 w 132"/>
                    <a:gd name="T47" fmla="*/ 324 h 343"/>
                    <a:gd name="T48" fmla="*/ 27 w 132"/>
                    <a:gd name="T49" fmla="*/ 324 h 343"/>
                    <a:gd name="T50" fmla="*/ 16 w 132"/>
                    <a:gd name="T51" fmla="*/ 306 h 343"/>
                    <a:gd name="T52" fmla="*/ 8 w 132"/>
                    <a:gd name="T53" fmla="*/ 290 h 343"/>
                    <a:gd name="T54" fmla="*/ 4 w 132"/>
                    <a:gd name="T55" fmla="*/ 282 h 343"/>
                    <a:gd name="T56" fmla="*/ 2 w 132"/>
                    <a:gd name="T57" fmla="*/ 274 h 343"/>
                    <a:gd name="T58" fmla="*/ 0 w 132"/>
                    <a:gd name="T59" fmla="*/ 265 h 343"/>
                    <a:gd name="T60" fmla="*/ 0 w 132"/>
                    <a:gd name="T61" fmla="*/ 256 h 343"/>
                    <a:gd name="T62" fmla="*/ 0 w 132"/>
                    <a:gd name="T63" fmla="*/ 256 h 343"/>
                    <a:gd name="T64" fmla="*/ 7 w 132"/>
                    <a:gd name="T65" fmla="*/ 205 h 343"/>
                    <a:gd name="T66" fmla="*/ 19 w 132"/>
                    <a:gd name="T67" fmla="*/ 117 h 343"/>
                    <a:gd name="T68" fmla="*/ 37 w 132"/>
                    <a:gd name="T69" fmla="*/ 0 h 343"/>
                    <a:gd name="T70" fmla="*/ 37 w 132"/>
                    <a:gd name="T71" fmla="*/ 0 h 343"/>
                    <a:gd name="T72" fmla="*/ 81 w 132"/>
                    <a:gd name="T73" fmla="*/ 3 h 343"/>
                    <a:gd name="T74" fmla="*/ 112 w 132"/>
                    <a:gd name="T75" fmla="*/ 7 h 343"/>
                    <a:gd name="T76" fmla="*/ 122 w 132"/>
                    <a:gd name="T77" fmla="*/ 9 h 343"/>
                    <a:gd name="T78" fmla="*/ 126 w 132"/>
                    <a:gd name="T79" fmla="*/ 10 h 343"/>
                    <a:gd name="T80" fmla="*/ 126 w 132"/>
                    <a:gd name="T81" fmla="*/ 10 h 3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32" h="343">
                      <a:moveTo>
                        <a:pt x="126" y="10"/>
                      </a:moveTo>
                      <a:lnTo>
                        <a:pt x="126" y="10"/>
                      </a:lnTo>
                      <a:lnTo>
                        <a:pt x="129" y="147"/>
                      </a:lnTo>
                      <a:lnTo>
                        <a:pt x="131" y="244"/>
                      </a:lnTo>
                      <a:lnTo>
                        <a:pt x="131" y="298"/>
                      </a:lnTo>
                      <a:lnTo>
                        <a:pt x="131" y="298"/>
                      </a:lnTo>
                      <a:lnTo>
                        <a:pt x="131" y="306"/>
                      </a:lnTo>
                      <a:lnTo>
                        <a:pt x="131" y="312"/>
                      </a:lnTo>
                      <a:lnTo>
                        <a:pt x="132" y="322"/>
                      </a:lnTo>
                      <a:lnTo>
                        <a:pt x="131" y="325"/>
                      </a:lnTo>
                      <a:lnTo>
                        <a:pt x="129" y="328"/>
                      </a:lnTo>
                      <a:lnTo>
                        <a:pt x="123" y="332"/>
                      </a:lnTo>
                      <a:lnTo>
                        <a:pt x="115" y="335"/>
                      </a:lnTo>
                      <a:lnTo>
                        <a:pt x="115" y="335"/>
                      </a:lnTo>
                      <a:lnTo>
                        <a:pt x="105" y="337"/>
                      </a:lnTo>
                      <a:lnTo>
                        <a:pt x="93" y="340"/>
                      </a:lnTo>
                      <a:lnTo>
                        <a:pt x="80" y="343"/>
                      </a:lnTo>
                      <a:lnTo>
                        <a:pt x="67" y="343"/>
                      </a:lnTo>
                      <a:lnTo>
                        <a:pt x="54" y="341"/>
                      </a:lnTo>
                      <a:lnTo>
                        <a:pt x="44" y="339"/>
                      </a:lnTo>
                      <a:lnTo>
                        <a:pt x="38" y="336"/>
                      </a:lnTo>
                      <a:lnTo>
                        <a:pt x="33" y="332"/>
                      </a:lnTo>
                      <a:lnTo>
                        <a:pt x="29" y="328"/>
                      </a:lnTo>
                      <a:lnTo>
                        <a:pt x="27" y="324"/>
                      </a:lnTo>
                      <a:lnTo>
                        <a:pt x="27" y="324"/>
                      </a:lnTo>
                      <a:lnTo>
                        <a:pt x="16" y="306"/>
                      </a:lnTo>
                      <a:lnTo>
                        <a:pt x="8" y="290"/>
                      </a:lnTo>
                      <a:lnTo>
                        <a:pt x="4" y="282"/>
                      </a:lnTo>
                      <a:lnTo>
                        <a:pt x="2" y="274"/>
                      </a:lnTo>
                      <a:lnTo>
                        <a:pt x="0" y="265"/>
                      </a:lnTo>
                      <a:lnTo>
                        <a:pt x="0" y="256"/>
                      </a:lnTo>
                      <a:lnTo>
                        <a:pt x="0" y="256"/>
                      </a:lnTo>
                      <a:lnTo>
                        <a:pt x="7" y="205"/>
                      </a:lnTo>
                      <a:lnTo>
                        <a:pt x="19" y="117"/>
                      </a:lnTo>
                      <a:lnTo>
                        <a:pt x="37" y="0"/>
                      </a:lnTo>
                      <a:lnTo>
                        <a:pt x="37" y="0"/>
                      </a:lnTo>
                      <a:lnTo>
                        <a:pt x="81" y="3"/>
                      </a:lnTo>
                      <a:lnTo>
                        <a:pt x="112" y="7"/>
                      </a:lnTo>
                      <a:lnTo>
                        <a:pt x="122" y="9"/>
                      </a:lnTo>
                      <a:lnTo>
                        <a:pt x="126" y="10"/>
                      </a:lnTo>
                      <a:lnTo>
                        <a:pt x="126" y="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1" name="Freeform 93">
                  <a:extLst>
                    <a:ext uri="{FF2B5EF4-FFF2-40B4-BE49-F238E27FC236}">
                      <a16:creationId xmlns:a16="http://schemas.microsoft.com/office/drawing/2014/main" id="{4A29829F-A7D1-4341-9F25-A7B7EB6124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4" y="3872"/>
                  <a:ext cx="127" cy="337"/>
                </a:xfrm>
                <a:custGeom>
                  <a:avLst/>
                  <a:gdLst>
                    <a:gd name="T0" fmla="*/ 74 w 127"/>
                    <a:gd name="T1" fmla="*/ 21 h 337"/>
                    <a:gd name="T2" fmla="*/ 74 w 127"/>
                    <a:gd name="T3" fmla="*/ 21 h 337"/>
                    <a:gd name="T4" fmla="*/ 95 w 127"/>
                    <a:gd name="T5" fmla="*/ 133 h 337"/>
                    <a:gd name="T6" fmla="*/ 108 w 127"/>
                    <a:gd name="T7" fmla="*/ 219 h 337"/>
                    <a:gd name="T8" fmla="*/ 113 w 127"/>
                    <a:gd name="T9" fmla="*/ 254 h 337"/>
                    <a:gd name="T10" fmla="*/ 116 w 127"/>
                    <a:gd name="T11" fmla="*/ 278 h 337"/>
                    <a:gd name="T12" fmla="*/ 116 w 127"/>
                    <a:gd name="T13" fmla="*/ 278 h 337"/>
                    <a:gd name="T14" fmla="*/ 117 w 127"/>
                    <a:gd name="T15" fmla="*/ 292 h 337"/>
                    <a:gd name="T16" fmla="*/ 120 w 127"/>
                    <a:gd name="T17" fmla="*/ 303 h 337"/>
                    <a:gd name="T18" fmla="*/ 123 w 127"/>
                    <a:gd name="T19" fmla="*/ 311 h 337"/>
                    <a:gd name="T20" fmla="*/ 125 w 127"/>
                    <a:gd name="T21" fmla="*/ 314 h 337"/>
                    <a:gd name="T22" fmla="*/ 127 w 127"/>
                    <a:gd name="T23" fmla="*/ 317 h 337"/>
                    <a:gd name="T24" fmla="*/ 125 w 127"/>
                    <a:gd name="T25" fmla="*/ 320 h 337"/>
                    <a:gd name="T26" fmla="*/ 123 w 127"/>
                    <a:gd name="T27" fmla="*/ 322 h 337"/>
                    <a:gd name="T28" fmla="*/ 116 w 127"/>
                    <a:gd name="T29" fmla="*/ 325 h 337"/>
                    <a:gd name="T30" fmla="*/ 116 w 127"/>
                    <a:gd name="T31" fmla="*/ 325 h 337"/>
                    <a:gd name="T32" fmla="*/ 102 w 127"/>
                    <a:gd name="T33" fmla="*/ 331 h 337"/>
                    <a:gd name="T34" fmla="*/ 89 w 127"/>
                    <a:gd name="T35" fmla="*/ 335 h 337"/>
                    <a:gd name="T36" fmla="*/ 76 w 127"/>
                    <a:gd name="T37" fmla="*/ 337 h 337"/>
                    <a:gd name="T38" fmla="*/ 59 w 127"/>
                    <a:gd name="T39" fmla="*/ 335 h 337"/>
                    <a:gd name="T40" fmla="*/ 59 w 127"/>
                    <a:gd name="T41" fmla="*/ 335 h 337"/>
                    <a:gd name="T42" fmla="*/ 42 w 127"/>
                    <a:gd name="T43" fmla="*/ 334 h 337"/>
                    <a:gd name="T44" fmla="*/ 30 w 127"/>
                    <a:gd name="T45" fmla="*/ 331 h 337"/>
                    <a:gd name="T46" fmla="*/ 26 w 127"/>
                    <a:gd name="T47" fmla="*/ 330 h 337"/>
                    <a:gd name="T48" fmla="*/ 22 w 127"/>
                    <a:gd name="T49" fmla="*/ 329 h 337"/>
                    <a:gd name="T50" fmla="*/ 19 w 127"/>
                    <a:gd name="T51" fmla="*/ 325 h 337"/>
                    <a:gd name="T52" fmla="*/ 17 w 127"/>
                    <a:gd name="T53" fmla="*/ 320 h 337"/>
                    <a:gd name="T54" fmla="*/ 17 w 127"/>
                    <a:gd name="T55" fmla="*/ 320 h 337"/>
                    <a:gd name="T56" fmla="*/ 11 w 127"/>
                    <a:gd name="T57" fmla="*/ 307 h 337"/>
                    <a:gd name="T58" fmla="*/ 7 w 127"/>
                    <a:gd name="T59" fmla="*/ 292 h 337"/>
                    <a:gd name="T60" fmla="*/ 4 w 127"/>
                    <a:gd name="T61" fmla="*/ 277 h 337"/>
                    <a:gd name="T62" fmla="*/ 1 w 127"/>
                    <a:gd name="T63" fmla="*/ 262 h 337"/>
                    <a:gd name="T64" fmla="*/ 1 w 127"/>
                    <a:gd name="T65" fmla="*/ 262 h 337"/>
                    <a:gd name="T66" fmla="*/ 0 w 127"/>
                    <a:gd name="T67" fmla="*/ 214 h 337"/>
                    <a:gd name="T68" fmla="*/ 1 w 127"/>
                    <a:gd name="T69" fmla="*/ 123 h 337"/>
                    <a:gd name="T70" fmla="*/ 1 w 127"/>
                    <a:gd name="T71" fmla="*/ 0 h 337"/>
                    <a:gd name="T72" fmla="*/ 74 w 127"/>
                    <a:gd name="T73" fmla="*/ 21 h 3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27" h="337">
                      <a:moveTo>
                        <a:pt x="74" y="21"/>
                      </a:moveTo>
                      <a:lnTo>
                        <a:pt x="74" y="21"/>
                      </a:lnTo>
                      <a:lnTo>
                        <a:pt x="95" y="133"/>
                      </a:lnTo>
                      <a:lnTo>
                        <a:pt x="108" y="219"/>
                      </a:lnTo>
                      <a:lnTo>
                        <a:pt x="113" y="254"/>
                      </a:lnTo>
                      <a:lnTo>
                        <a:pt x="116" y="278"/>
                      </a:lnTo>
                      <a:lnTo>
                        <a:pt x="116" y="278"/>
                      </a:lnTo>
                      <a:lnTo>
                        <a:pt x="117" y="292"/>
                      </a:lnTo>
                      <a:lnTo>
                        <a:pt x="120" y="303"/>
                      </a:lnTo>
                      <a:lnTo>
                        <a:pt x="123" y="311"/>
                      </a:lnTo>
                      <a:lnTo>
                        <a:pt x="125" y="314"/>
                      </a:lnTo>
                      <a:lnTo>
                        <a:pt x="127" y="317"/>
                      </a:lnTo>
                      <a:lnTo>
                        <a:pt x="125" y="320"/>
                      </a:lnTo>
                      <a:lnTo>
                        <a:pt x="123" y="322"/>
                      </a:lnTo>
                      <a:lnTo>
                        <a:pt x="116" y="325"/>
                      </a:lnTo>
                      <a:lnTo>
                        <a:pt x="116" y="325"/>
                      </a:lnTo>
                      <a:lnTo>
                        <a:pt x="102" y="331"/>
                      </a:lnTo>
                      <a:lnTo>
                        <a:pt x="89" y="335"/>
                      </a:lnTo>
                      <a:lnTo>
                        <a:pt x="76" y="337"/>
                      </a:lnTo>
                      <a:lnTo>
                        <a:pt x="59" y="335"/>
                      </a:lnTo>
                      <a:lnTo>
                        <a:pt x="59" y="335"/>
                      </a:lnTo>
                      <a:lnTo>
                        <a:pt x="42" y="334"/>
                      </a:lnTo>
                      <a:lnTo>
                        <a:pt x="30" y="331"/>
                      </a:lnTo>
                      <a:lnTo>
                        <a:pt x="26" y="330"/>
                      </a:lnTo>
                      <a:lnTo>
                        <a:pt x="22" y="329"/>
                      </a:lnTo>
                      <a:lnTo>
                        <a:pt x="19" y="325"/>
                      </a:lnTo>
                      <a:lnTo>
                        <a:pt x="17" y="320"/>
                      </a:lnTo>
                      <a:lnTo>
                        <a:pt x="17" y="320"/>
                      </a:lnTo>
                      <a:lnTo>
                        <a:pt x="11" y="307"/>
                      </a:lnTo>
                      <a:lnTo>
                        <a:pt x="7" y="292"/>
                      </a:lnTo>
                      <a:lnTo>
                        <a:pt x="4" y="277"/>
                      </a:lnTo>
                      <a:lnTo>
                        <a:pt x="1" y="262"/>
                      </a:lnTo>
                      <a:lnTo>
                        <a:pt x="1" y="262"/>
                      </a:lnTo>
                      <a:lnTo>
                        <a:pt x="0" y="214"/>
                      </a:lnTo>
                      <a:lnTo>
                        <a:pt x="1" y="123"/>
                      </a:lnTo>
                      <a:lnTo>
                        <a:pt x="1" y="0"/>
                      </a:lnTo>
                      <a:lnTo>
                        <a:pt x="74" y="2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2" name="Freeform 94">
                  <a:extLst>
                    <a:ext uri="{FF2B5EF4-FFF2-40B4-BE49-F238E27FC236}">
                      <a16:creationId xmlns:a16="http://schemas.microsoft.com/office/drawing/2014/main" id="{0299BE49-6EBD-4A58-97B4-7D878CF57E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48" y="3870"/>
                  <a:ext cx="162" cy="320"/>
                </a:xfrm>
                <a:custGeom>
                  <a:avLst/>
                  <a:gdLst>
                    <a:gd name="T0" fmla="*/ 73 w 162"/>
                    <a:gd name="T1" fmla="*/ 8 h 320"/>
                    <a:gd name="T2" fmla="*/ 73 w 162"/>
                    <a:gd name="T3" fmla="*/ 8 h 320"/>
                    <a:gd name="T4" fmla="*/ 76 w 162"/>
                    <a:gd name="T5" fmla="*/ 18 h 320"/>
                    <a:gd name="T6" fmla="*/ 81 w 162"/>
                    <a:gd name="T7" fmla="*/ 34 h 320"/>
                    <a:gd name="T8" fmla="*/ 98 w 162"/>
                    <a:gd name="T9" fmla="*/ 77 h 320"/>
                    <a:gd name="T10" fmla="*/ 117 w 162"/>
                    <a:gd name="T11" fmla="*/ 123 h 320"/>
                    <a:gd name="T12" fmla="*/ 131 w 162"/>
                    <a:gd name="T13" fmla="*/ 159 h 320"/>
                    <a:gd name="T14" fmla="*/ 131 w 162"/>
                    <a:gd name="T15" fmla="*/ 159 h 320"/>
                    <a:gd name="T16" fmla="*/ 142 w 162"/>
                    <a:gd name="T17" fmla="*/ 192 h 320"/>
                    <a:gd name="T18" fmla="*/ 153 w 162"/>
                    <a:gd name="T19" fmla="*/ 230 h 320"/>
                    <a:gd name="T20" fmla="*/ 159 w 162"/>
                    <a:gd name="T21" fmla="*/ 248 h 320"/>
                    <a:gd name="T22" fmla="*/ 161 w 162"/>
                    <a:gd name="T23" fmla="*/ 265 h 320"/>
                    <a:gd name="T24" fmla="*/ 162 w 162"/>
                    <a:gd name="T25" fmla="*/ 280 h 320"/>
                    <a:gd name="T26" fmla="*/ 162 w 162"/>
                    <a:gd name="T27" fmla="*/ 290 h 320"/>
                    <a:gd name="T28" fmla="*/ 162 w 162"/>
                    <a:gd name="T29" fmla="*/ 290 h 320"/>
                    <a:gd name="T30" fmla="*/ 161 w 162"/>
                    <a:gd name="T31" fmla="*/ 294 h 320"/>
                    <a:gd name="T32" fmla="*/ 159 w 162"/>
                    <a:gd name="T33" fmla="*/ 299 h 320"/>
                    <a:gd name="T34" fmla="*/ 155 w 162"/>
                    <a:gd name="T35" fmla="*/ 303 h 320"/>
                    <a:gd name="T36" fmla="*/ 149 w 162"/>
                    <a:gd name="T37" fmla="*/ 306 h 320"/>
                    <a:gd name="T38" fmla="*/ 139 w 162"/>
                    <a:gd name="T39" fmla="*/ 313 h 320"/>
                    <a:gd name="T40" fmla="*/ 126 w 162"/>
                    <a:gd name="T41" fmla="*/ 316 h 320"/>
                    <a:gd name="T42" fmla="*/ 111 w 162"/>
                    <a:gd name="T43" fmla="*/ 320 h 320"/>
                    <a:gd name="T44" fmla="*/ 97 w 162"/>
                    <a:gd name="T45" fmla="*/ 320 h 320"/>
                    <a:gd name="T46" fmla="*/ 84 w 162"/>
                    <a:gd name="T47" fmla="*/ 320 h 320"/>
                    <a:gd name="T48" fmla="*/ 79 w 162"/>
                    <a:gd name="T49" fmla="*/ 319 h 320"/>
                    <a:gd name="T50" fmla="*/ 73 w 162"/>
                    <a:gd name="T51" fmla="*/ 316 h 320"/>
                    <a:gd name="T52" fmla="*/ 73 w 162"/>
                    <a:gd name="T53" fmla="*/ 316 h 320"/>
                    <a:gd name="T54" fmla="*/ 64 w 162"/>
                    <a:gd name="T55" fmla="*/ 311 h 320"/>
                    <a:gd name="T56" fmla="*/ 56 w 162"/>
                    <a:gd name="T57" fmla="*/ 305 h 320"/>
                    <a:gd name="T58" fmla="*/ 49 w 162"/>
                    <a:gd name="T59" fmla="*/ 297 h 320"/>
                    <a:gd name="T60" fmla="*/ 41 w 162"/>
                    <a:gd name="T61" fmla="*/ 288 h 320"/>
                    <a:gd name="T62" fmla="*/ 36 w 162"/>
                    <a:gd name="T63" fmla="*/ 277 h 320"/>
                    <a:gd name="T64" fmla="*/ 32 w 162"/>
                    <a:gd name="T65" fmla="*/ 267 h 320"/>
                    <a:gd name="T66" fmla="*/ 28 w 162"/>
                    <a:gd name="T67" fmla="*/ 255 h 320"/>
                    <a:gd name="T68" fmla="*/ 26 w 162"/>
                    <a:gd name="T69" fmla="*/ 243 h 320"/>
                    <a:gd name="T70" fmla="*/ 26 w 162"/>
                    <a:gd name="T71" fmla="*/ 243 h 320"/>
                    <a:gd name="T72" fmla="*/ 21 w 162"/>
                    <a:gd name="T73" fmla="*/ 193 h 320"/>
                    <a:gd name="T74" fmla="*/ 13 w 162"/>
                    <a:gd name="T75" fmla="*/ 116 h 320"/>
                    <a:gd name="T76" fmla="*/ 0 w 162"/>
                    <a:gd name="T77" fmla="*/ 13 h 320"/>
                    <a:gd name="T78" fmla="*/ 0 w 162"/>
                    <a:gd name="T79" fmla="*/ 13 h 320"/>
                    <a:gd name="T80" fmla="*/ 12 w 162"/>
                    <a:gd name="T81" fmla="*/ 9 h 320"/>
                    <a:gd name="T82" fmla="*/ 37 w 162"/>
                    <a:gd name="T83" fmla="*/ 2 h 320"/>
                    <a:gd name="T84" fmla="*/ 50 w 162"/>
                    <a:gd name="T85" fmla="*/ 1 h 320"/>
                    <a:gd name="T86" fmla="*/ 62 w 162"/>
                    <a:gd name="T87" fmla="*/ 0 h 320"/>
                    <a:gd name="T88" fmla="*/ 66 w 162"/>
                    <a:gd name="T89" fmla="*/ 1 h 320"/>
                    <a:gd name="T90" fmla="*/ 70 w 162"/>
                    <a:gd name="T91" fmla="*/ 2 h 320"/>
                    <a:gd name="T92" fmla="*/ 72 w 162"/>
                    <a:gd name="T93" fmla="*/ 5 h 320"/>
                    <a:gd name="T94" fmla="*/ 73 w 162"/>
                    <a:gd name="T95" fmla="*/ 8 h 320"/>
                    <a:gd name="T96" fmla="*/ 73 w 162"/>
                    <a:gd name="T97" fmla="*/ 8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62" h="320">
                      <a:moveTo>
                        <a:pt x="73" y="8"/>
                      </a:moveTo>
                      <a:lnTo>
                        <a:pt x="73" y="8"/>
                      </a:lnTo>
                      <a:lnTo>
                        <a:pt x="76" y="18"/>
                      </a:lnTo>
                      <a:lnTo>
                        <a:pt x="81" y="34"/>
                      </a:lnTo>
                      <a:lnTo>
                        <a:pt x="98" y="77"/>
                      </a:lnTo>
                      <a:lnTo>
                        <a:pt x="117" y="123"/>
                      </a:lnTo>
                      <a:lnTo>
                        <a:pt x="131" y="159"/>
                      </a:lnTo>
                      <a:lnTo>
                        <a:pt x="131" y="159"/>
                      </a:lnTo>
                      <a:lnTo>
                        <a:pt x="142" y="192"/>
                      </a:lnTo>
                      <a:lnTo>
                        <a:pt x="153" y="230"/>
                      </a:lnTo>
                      <a:lnTo>
                        <a:pt x="159" y="248"/>
                      </a:lnTo>
                      <a:lnTo>
                        <a:pt x="161" y="265"/>
                      </a:lnTo>
                      <a:lnTo>
                        <a:pt x="162" y="280"/>
                      </a:lnTo>
                      <a:lnTo>
                        <a:pt x="162" y="290"/>
                      </a:lnTo>
                      <a:lnTo>
                        <a:pt x="162" y="290"/>
                      </a:lnTo>
                      <a:lnTo>
                        <a:pt x="161" y="294"/>
                      </a:lnTo>
                      <a:lnTo>
                        <a:pt x="159" y="299"/>
                      </a:lnTo>
                      <a:lnTo>
                        <a:pt x="155" y="303"/>
                      </a:lnTo>
                      <a:lnTo>
                        <a:pt x="149" y="306"/>
                      </a:lnTo>
                      <a:lnTo>
                        <a:pt x="139" y="313"/>
                      </a:lnTo>
                      <a:lnTo>
                        <a:pt x="126" y="316"/>
                      </a:lnTo>
                      <a:lnTo>
                        <a:pt x="111" y="320"/>
                      </a:lnTo>
                      <a:lnTo>
                        <a:pt x="97" y="320"/>
                      </a:lnTo>
                      <a:lnTo>
                        <a:pt x="84" y="320"/>
                      </a:lnTo>
                      <a:lnTo>
                        <a:pt x="79" y="319"/>
                      </a:lnTo>
                      <a:lnTo>
                        <a:pt x="73" y="316"/>
                      </a:lnTo>
                      <a:lnTo>
                        <a:pt x="73" y="316"/>
                      </a:lnTo>
                      <a:lnTo>
                        <a:pt x="64" y="311"/>
                      </a:lnTo>
                      <a:lnTo>
                        <a:pt x="56" y="305"/>
                      </a:lnTo>
                      <a:lnTo>
                        <a:pt x="49" y="297"/>
                      </a:lnTo>
                      <a:lnTo>
                        <a:pt x="41" y="288"/>
                      </a:lnTo>
                      <a:lnTo>
                        <a:pt x="36" y="277"/>
                      </a:lnTo>
                      <a:lnTo>
                        <a:pt x="32" y="267"/>
                      </a:lnTo>
                      <a:lnTo>
                        <a:pt x="28" y="255"/>
                      </a:lnTo>
                      <a:lnTo>
                        <a:pt x="26" y="243"/>
                      </a:lnTo>
                      <a:lnTo>
                        <a:pt x="26" y="243"/>
                      </a:lnTo>
                      <a:lnTo>
                        <a:pt x="21" y="193"/>
                      </a:lnTo>
                      <a:lnTo>
                        <a:pt x="13" y="116"/>
                      </a:lnTo>
                      <a:lnTo>
                        <a:pt x="0" y="13"/>
                      </a:lnTo>
                      <a:lnTo>
                        <a:pt x="0" y="13"/>
                      </a:lnTo>
                      <a:lnTo>
                        <a:pt x="12" y="9"/>
                      </a:lnTo>
                      <a:lnTo>
                        <a:pt x="37" y="2"/>
                      </a:lnTo>
                      <a:lnTo>
                        <a:pt x="50" y="1"/>
                      </a:lnTo>
                      <a:lnTo>
                        <a:pt x="62" y="0"/>
                      </a:lnTo>
                      <a:lnTo>
                        <a:pt x="66" y="1"/>
                      </a:lnTo>
                      <a:lnTo>
                        <a:pt x="70" y="2"/>
                      </a:lnTo>
                      <a:lnTo>
                        <a:pt x="72" y="5"/>
                      </a:lnTo>
                      <a:lnTo>
                        <a:pt x="73" y="8"/>
                      </a:lnTo>
                      <a:lnTo>
                        <a:pt x="73" y="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3" name="Freeform 95">
                  <a:extLst>
                    <a:ext uri="{FF2B5EF4-FFF2-40B4-BE49-F238E27FC236}">
                      <a16:creationId xmlns:a16="http://schemas.microsoft.com/office/drawing/2014/main" id="{8786F87F-3023-4247-9906-D83519FDEC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1" y="3867"/>
                  <a:ext cx="197" cy="305"/>
                </a:xfrm>
                <a:custGeom>
                  <a:avLst/>
                  <a:gdLst>
                    <a:gd name="T0" fmla="*/ 100 w 197"/>
                    <a:gd name="T1" fmla="*/ 0 h 305"/>
                    <a:gd name="T2" fmla="*/ 107 w 197"/>
                    <a:gd name="T3" fmla="*/ 41 h 305"/>
                    <a:gd name="T4" fmla="*/ 116 w 197"/>
                    <a:gd name="T5" fmla="*/ 75 h 305"/>
                    <a:gd name="T6" fmla="*/ 132 w 197"/>
                    <a:gd name="T7" fmla="*/ 105 h 305"/>
                    <a:gd name="T8" fmla="*/ 151 w 197"/>
                    <a:gd name="T9" fmla="*/ 132 h 305"/>
                    <a:gd name="T10" fmla="*/ 170 w 197"/>
                    <a:gd name="T11" fmla="*/ 161 h 305"/>
                    <a:gd name="T12" fmla="*/ 183 w 197"/>
                    <a:gd name="T13" fmla="*/ 192 h 305"/>
                    <a:gd name="T14" fmla="*/ 189 w 197"/>
                    <a:gd name="T15" fmla="*/ 220 h 305"/>
                    <a:gd name="T16" fmla="*/ 191 w 197"/>
                    <a:gd name="T17" fmla="*/ 232 h 305"/>
                    <a:gd name="T18" fmla="*/ 196 w 197"/>
                    <a:gd name="T19" fmla="*/ 251 h 305"/>
                    <a:gd name="T20" fmla="*/ 197 w 197"/>
                    <a:gd name="T21" fmla="*/ 258 h 305"/>
                    <a:gd name="T22" fmla="*/ 189 w 197"/>
                    <a:gd name="T23" fmla="*/ 267 h 305"/>
                    <a:gd name="T24" fmla="*/ 171 w 197"/>
                    <a:gd name="T25" fmla="*/ 282 h 305"/>
                    <a:gd name="T26" fmla="*/ 147 w 197"/>
                    <a:gd name="T27" fmla="*/ 297 h 305"/>
                    <a:gd name="T28" fmla="*/ 128 w 197"/>
                    <a:gd name="T29" fmla="*/ 305 h 305"/>
                    <a:gd name="T30" fmla="*/ 116 w 197"/>
                    <a:gd name="T31" fmla="*/ 305 h 305"/>
                    <a:gd name="T32" fmla="*/ 106 w 197"/>
                    <a:gd name="T33" fmla="*/ 302 h 305"/>
                    <a:gd name="T34" fmla="*/ 100 w 197"/>
                    <a:gd name="T35" fmla="*/ 299 h 305"/>
                    <a:gd name="T36" fmla="*/ 85 w 197"/>
                    <a:gd name="T37" fmla="*/ 280 h 305"/>
                    <a:gd name="T38" fmla="*/ 73 w 197"/>
                    <a:gd name="T39" fmla="*/ 262 h 305"/>
                    <a:gd name="T40" fmla="*/ 66 w 197"/>
                    <a:gd name="T41" fmla="*/ 244 h 305"/>
                    <a:gd name="T42" fmla="*/ 64 w 197"/>
                    <a:gd name="T43" fmla="*/ 230 h 305"/>
                    <a:gd name="T44" fmla="*/ 61 w 197"/>
                    <a:gd name="T45" fmla="*/ 220 h 305"/>
                    <a:gd name="T46" fmla="*/ 32 w 197"/>
                    <a:gd name="T47" fmla="*/ 155 h 305"/>
                    <a:gd name="T48" fmla="*/ 4 w 197"/>
                    <a:gd name="T49" fmla="*/ 89 h 305"/>
                    <a:gd name="T50" fmla="*/ 1 w 197"/>
                    <a:gd name="T51" fmla="*/ 79 h 305"/>
                    <a:gd name="T52" fmla="*/ 2 w 197"/>
                    <a:gd name="T53" fmla="*/ 29 h 305"/>
                    <a:gd name="T54" fmla="*/ 1 w 197"/>
                    <a:gd name="T55" fmla="*/ 21 h 305"/>
                    <a:gd name="T56" fmla="*/ 0 w 197"/>
                    <a:gd name="T57" fmla="*/ 12 h 305"/>
                    <a:gd name="T58" fmla="*/ 4 w 197"/>
                    <a:gd name="T59" fmla="*/ 7 h 305"/>
                    <a:gd name="T60" fmla="*/ 6 w 197"/>
                    <a:gd name="T61" fmla="*/ 5 h 305"/>
                    <a:gd name="T62" fmla="*/ 57 w 197"/>
                    <a:gd name="T63" fmla="*/ 3 h 305"/>
                    <a:gd name="T64" fmla="*/ 100 w 197"/>
                    <a:gd name="T65" fmla="*/ 0 h 3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97" h="305">
                      <a:moveTo>
                        <a:pt x="100" y="0"/>
                      </a:moveTo>
                      <a:lnTo>
                        <a:pt x="100" y="0"/>
                      </a:lnTo>
                      <a:lnTo>
                        <a:pt x="102" y="12"/>
                      </a:lnTo>
                      <a:lnTo>
                        <a:pt x="107" y="41"/>
                      </a:lnTo>
                      <a:lnTo>
                        <a:pt x="111" y="58"/>
                      </a:lnTo>
                      <a:lnTo>
                        <a:pt x="116" y="75"/>
                      </a:lnTo>
                      <a:lnTo>
                        <a:pt x="124" y="90"/>
                      </a:lnTo>
                      <a:lnTo>
                        <a:pt x="132" y="105"/>
                      </a:lnTo>
                      <a:lnTo>
                        <a:pt x="132" y="105"/>
                      </a:lnTo>
                      <a:lnTo>
                        <a:pt x="151" y="132"/>
                      </a:lnTo>
                      <a:lnTo>
                        <a:pt x="161" y="147"/>
                      </a:lnTo>
                      <a:lnTo>
                        <a:pt x="170" y="161"/>
                      </a:lnTo>
                      <a:lnTo>
                        <a:pt x="176" y="177"/>
                      </a:lnTo>
                      <a:lnTo>
                        <a:pt x="183" y="192"/>
                      </a:lnTo>
                      <a:lnTo>
                        <a:pt x="187" y="207"/>
                      </a:lnTo>
                      <a:lnTo>
                        <a:pt x="189" y="220"/>
                      </a:lnTo>
                      <a:lnTo>
                        <a:pt x="189" y="220"/>
                      </a:lnTo>
                      <a:lnTo>
                        <a:pt x="191" y="232"/>
                      </a:lnTo>
                      <a:lnTo>
                        <a:pt x="192" y="240"/>
                      </a:lnTo>
                      <a:lnTo>
                        <a:pt x="196" y="251"/>
                      </a:lnTo>
                      <a:lnTo>
                        <a:pt x="197" y="254"/>
                      </a:lnTo>
                      <a:lnTo>
                        <a:pt x="197" y="258"/>
                      </a:lnTo>
                      <a:lnTo>
                        <a:pt x="195" y="262"/>
                      </a:lnTo>
                      <a:lnTo>
                        <a:pt x="189" y="267"/>
                      </a:lnTo>
                      <a:lnTo>
                        <a:pt x="189" y="267"/>
                      </a:lnTo>
                      <a:lnTo>
                        <a:pt x="171" y="282"/>
                      </a:lnTo>
                      <a:lnTo>
                        <a:pt x="161" y="289"/>
                      </a:lnTo>
                      <a:lnTo>
                        <a:pt x="147" y="297"/>
                      </a:lnTo>
                      <a:lnTo>
                        <a:pt x="134" y="302"/>
                      </a:lnTo>
                      <a:lnTo>
                        <a:pt x="128" y="305"/>
                      </a:lnTo>
                      <a:lnTo>
                        <a:pt x="123" y="305"/>
                      </a:lnTo>
                      <a:lnTo>
                        <a:pt x="116" y="305"/>
                      </a:lnTo>
                      <a:lnTo>
                        <a:pt x="111" y="304"/>
                      </a:lnTo>
                      <a:lnTo>
                        <a:pt x="106" y="302"/>
                      </a:lnTo>
                      <a:lnTo>
                        <a:pt x="100" y="299"/>
                      </a:lnTo>
                      <a:lnTo>
                        <a:pt x="100" y="299"/>
                      </a:lnTo>
                      <a:lnTo>
                        <a:pt x="91" y="289"/>
                      </a:lnTo>
                      <a:lnTo>
                        <a:pt x="85" y="280"/>
                      </a:lnTo>
                      <a:lnTo>
                        <a:pt x="78" y="271"/>
                      </a:lnTo>
                      <a:lnTo>
                        <a:pt x="73" y="262"/>
                      </a:lnTo>
                      <a:lnTo>
                        <a:pt x="69" y="253"/>
                      </a:lnTo>
                      <a:lnTo>
                        <a:pt x="66" y="244"/>
                      </a:lnTo>
                      <a:lnTo>
                        <a:pt x="64" y="237"/>
                      </a:lnTo>
                      <a:lnTo>
                        <a:pt x="64" y="230"/>
                      </a:lnTo>
                      <a:lnTo>
                        <a:pt x="64" y="230"/>
                      </a:lnTo>
                      <a:lnTo>
                        <a:pt x="61" y="220"/>
                      </a:lnTo>
                      <a:lnTo>
                        <a:pt x="55" y="203"/>
                      </a:lnTo>
                      <a:lnTo>
                        <a:pt x="32" y="155"/>
                      </a:lnTo>
                      <a:lnTo>
                        <a:pt x="11" y="107"/>
                      </a:lnTo>
                      <a:lnTo>
                        <a:pt x="4" y="89"/>
                      </a:lnTo>
                      <a:lnTo>
                        <a:pt x="1" y="79"/>
                      </a:lnTo>
                      <a:lnTo>
                        <a:pt x="1" y="79"/>
                      </a:lnTo>
                      <a:lnTo>
                        <a:pt x="1" y="46"/>
                      </a:lnTo>
                      <a:lnTo>
                        <a:pt x="2" y="29"/>
                      </a:lnTo>
                      <a:lnTo>
                        <a:pt x="1" y="21"/>
                      </a:lnTo>
                      <a:lnTo>
                        <a:pt x="1" y="21"/>
                      </a:lnTo>
                      <a:lnTo>
                        <a:pt x="0" y="17"/>
                      </a:lnTo>
                      <a:lnTo>
                        <a:pt x="0" y="12"/>
                      </a:lnTo>
                      <a:lnTo>
                        <a:pt x="1" y="8"/>
                      </a:lnTo>
                      <a:lnTo>
                        <a:pt x="4" y="7"/>
                      </a:lnTo>
                      <a:lnTo>
                        <a:pt x="6" y="5"/>
                      </a:lnTo>
                      <a:lnTo>
                        <a:pt x="6" y="5"/>
                      </a:lnTo>
                      <a:lnTo>
                        <a:pt x="25" y="4"/>
                      </a:lnTo>
                      <a:lnTo>
                        <a:pt x="57" y="3"/>
                      </a:lnTo>
                      <a:lnTo>
                        <a:pt x="100" y="0"/>
                      </a:lnTo>
                      <a:lnTo>
                        <a:pt x="10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4" name="Freeform 96">
                  <a:extLst>
                    <a:ext uri="{FF2B5EF4-FFF2-40B4-BE49-F238E27FC236}">
                      <a16:creationId xmlns:a16="http://schemas.microsoft.com/office/drawing/2014/main" id="{4A37F249-512E-4CD7-BAB5-926A6117B8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5" y="3642"/>
                  <a:ext cx="178" cy="238"/>
                </a:xfrm>
                <a:custGeom>
                  <a:avLst/>
                  <a:gdLst>
                    <a:gd name="T0" fmla="*/ 97 w 178"/>
                    <a:gd name="T1" fmla="*/ 0 h 238"/>
                    <a:gd name="T2" fmla="*/ 97 w 178"/>
                    <a:gd name="T3" fmla="*/ 0 h 238"/>
                    <a:gd name="T4" fmla="*/ 93 w 178"/>
                    <a:gd name="T5" fmla="*/ 12 h 238"/>
                    <a:gd name="T6" fmla="*/ 81 w 178"/>
                    <a:gd name="T7" fmla="*/ 39 h 238"/>
                    <a:gd name="T8" fmla="*/ 73 w 178"/>
                    <a:gd name="T9" fmla="*/ 55 h 238"/>
                    <a:gd name="T10" fmla="*/ 65 w 178"/>
                    <a:gd name="T11" fmla="*/ 71 h 238"/>
                    <a:gd name="T12" fmla="*/ 58 w 178"/>
                    <a:gd name="T13" fmla="*/ 84 h 238"/>
                    <a:gd name="T14" fmla="*/ 50 w 178"/>
                    <a:gd name="T15" fmla="*/ 94 h 238"/>
                    <a:gd name="T16" fmla="*/ 50 w 178"/>
                    <a:gd name="T17" fmla="*/ 94 h 238"/>
                    <a:gd name="T18" fmla="*/ 42 w 178"/>
                    <a:gd name="T19" fmla="*/ 102 h 238"/>
                    <a:gd name="T20" fmla="*/ 33 w 178"/>
                    <a:gd name="T21" fmla="*/ 109 h 238"/>
                    <a:gd name="T22" fmla="*/ 18 w 178"/>
                    <a:gd name="T23" fmla="*/ 122 h 238"/>
                    <a:gd name="T24" fmla="*/ 12 w 178"/>
                    <a:gd name="T25" fmla="*/ 128 h 238"/>
                    <a:gd name="T26" fmla="*/ 7 w 178"/>
                    <a:gd name="T27" fmla="*/ 136 h 238"/>
                    <a:gd name="T28" fmla="*/ 4 w 178"/>
                    <a:gd name="T29" fmla="*/ 145 h 238"/>
                    <a:gd name="T30" fmla="*/ 3 w 178"/>
                    <a:gd name="T31" fmla="*/ 157 h 238"/>
                    <a:gd name="T32" fmla="*/ 3 w 178"/>
                    <a:gd name="T33" fmla="*/ 157 h 238"/>
                    <a:gd name="T34" fmla="*/ 3 w 178"/>
                    <a:gd name="T35" fmla="*/ 167 h 238"/>
                    <a:gd name="T36" fmla="*/ 1 w 178"/>
                    <a:gd name="T37" fmla="*/ 177 h 238"/>
                    <a:gd name="T38" fmla="*/ 0 w 178"/>
                    <a:gd name="T39" fmla="*/ 188 h 238"/>
                    <a:gd name="T40" fmla="*/ 0 w 178"/>
                    <a:gd name="T41" fmla="*/ 194 h 238"/>
                    <a:gd name="T42" fmla="*/ 0 w 178"/>
                    <a:gd name="T43" fmla="*/ 199 h 238"/>
                    <a:gd name="T44" fmla="*/ 3 w 178"/>
                    <a:gd name="T45" fmla="*/ 203 h 238"/>
                    <a:gd name="T46" fmla="*/ 8 w 178"/>
                    <a:gd name="T47" fmla="*/ 209 h 238"/>
                    <a:gd name="T48" fmla="*/ 8 w 178"/>
                    <a:gd name="T49" fmla="*/ 209 h 238"/>
                    <a:gd name="T50" fmla="*/ 14 w 178"/>
                    <a:gd name="T51" fmla="*/ 215 h 238"/>
                    <a:gd name="T52" fmla="*/ 21 w 178"/>
                    <a:gd name="T53" fmla="*/ 220 h 238"/>
                    <a:gd name="T54" fmla="*/ 29 w 178"/>
                    <a:gd name="T55" fmla="*/ 222 h 238"/>
                    <a:gd name="T56" fmla="*/ 37 w 178"/>
                    <a:gd name="T57" fmla="*/ 225 h 238"/>
                    <a:gd name="T58" fmla="*/ 51 w 178"/>
                    <a:gd name="T59" fmla="*/ 228 h 238"/>
                    <a:gd name="T60" fmla="*/ 65 w 178"/>
                    <a:gd name="T61" fmla="*/ 230 h 238"/>
                    <a:gd name="T62" fmla="*/ 65 w 178"/>
                    <a:gd name="T63" fmla="*/ 230 h 238"/>
                    <a:gd name="T64" fmla="*/ 72 w 178"/>
                    <a:gd name="T65" fmla="*/ 232 h 238"/>
                    <a:gd name="T66" fmla="*/ 79 w 178"/>
                    <a:gd name="T67" fmla="*/ 234 h 238"/>
                    <a:gd name="T68" fmla="*/ 84 w 178"/>
                    <a:gd name="T69" fmla="*/ 237 h 238"/>
                    <a:gd name="T70" fmla="*/ 89 w 178"/>
                    <a:gd name="T71" fmla="*/ 238 h 238"/>
                    <a:gd name="T72" fmla="*/ 93 w 178"/>
                    <a:gd name="T73" fmla="*/ 238 h 238"/>
                    <a:gd name="T74" fmla="*/ 94 w 178"/>
                    <a:gd name="T75" fmla="*/ 238 h 238"/>
                    <a:gd name="T76" fmla="*/ 96 w 178"/>
                    <a:gd name="T77" fmla="*/ 236 h 238"/>
                    <a:gd name="T78" fmla="*/ 97 w 178"/>
                    <a:gd name="T79" fmla="*/ 230 h 238"/>
                    <a:gd name="T80" fmla="*/ 97 w 178"/>
                    <a:gd name="T81" fmla="*/ 220 h 238"/>
                    <a:gd name="T82" fmla="*/ 97 w 178"/>
                    <a:gd name="T83" fmla="*/ 220 h 238"/>
                    <a:gd name="T84" fmla="*/ 97 w 178"/>
                    <a:gd name="T85" fmla="*/ 212 h 238"/>
                    <a:gd name="T86" fmla="*/ 100 w 178"/>
                    <a:gd name="T87" fmla="*/ 203 h 238"/>
                    <a:gd name="T88" fmla="*/ 107 w 178"/>
                    <a:gd name="T89" fmla="*/ 177 h 238"/>
                    <a:gd name="T90" fmla="*/ 119 w 178"/>
                    <a:gd name="T91" fmla="*/ 145 h 238"/>
                    <a:gd name="T92" fmla="*/ 132 w 178"/>
                    <a:gd name="T93" fmla="*/ 114 h 238"/>
                    <a:gd name="T94" fmla="*/ 158 w 178"/>
                    <a:gd name="T95" fmla="*/ 56 h 238"/>
                    <a:gd name="T96" fmla="*/ 170 w 178"/>
                    <a:gd name="T97" fmla="*/ 31 h 238"/>
                    <a:gd name="T98" fmla="*/ 170 w 178"/>
                    <a:gd name="T99" fmla="*/ 31 h 238"/>
                    <a:gd name="T100" fmla="*/ 173 w 178"/>
                    <a:gd name="T101" fmla="*/ 30 h 238"/>
                    <a:gd name="T102" fmla="*/ 177 w 178"/>
                    <a:gd name="T103" fmla="*/ 27 h 238"/>
                    <a:gd name="T104" fmla="*/ 178 w 178"/>
                    <a:gd name="T105" fmla="*/ 26 h 238"/>
                    <a:gd name="T106" fmla="*/ 178 w 178"/>
                    <a:gd name="T107" fmla="*/ 25 h 238"/>
                    <a:gd name="T108" fmla="*/ 178 w 178"/>
                    <a:gd name="T109" fmla="*/ 22 h 238"/>
                    <a:gd name="T110" fmla="*/ 175 w 178"/>
                    <a:gd name="T111" fmla="*/ 21 h 238"/>
                    <a:gd name="T112" fmla="*/ 175 w 178"/>
                    <a:gd name="T113" fmla="*/ 21 h 238"/>
                    <a:gd name="T114" fmla="*/ 170 w 178"/>
                    <a:gd name="T115" fmla="*/ 18 h 238"/>
                    <a:gd name="T116" fmla="*/ 160 w 178"/>
                    <a:gd name="T117" fmla="*/ 16 h 238"/>
                    <a:gd name="T118" fmla="*/ 132 w 178"/>
                    <a:gd name="T119" fmla="*/ 8 h 238"/>
                    <a:gd name="T120" fmla="*/ 97 w 178"/>
                    <a:gd name="T121" fmla="*/ 0 h 238"/>
                    <a:gd name="T122" fmla="*/ 97 w 178"/>
                    <a:gd name="T123" fmla="*/ 0 h 2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78" h="238">
                      <a:moveTo>
                        <a:pt x="97" y="0"/>
                      </a:moveTo>
                      <a:lnTo>
                        <a:pt x="97" y="0"/>
                      </a:lnTo>
                      <a:lnTo>
                        <a:pt x="93" y="12"/>
                      </a:lnTo>
                      <a:lnTo>
                        <a:pt x="81" y="39"/>
                      </a:lnTo>
                      <a:lnTo>
                        <a:pt x="73" y="55"/>
                      </a:lnTo>
                      <a:lnTo>
                        <a:pt x="65" y="71"/>
                      </a:lnTo>
                      <a:lnTo>
                        <a:pt x="58" y="84"/>
                      </a:lnTo>
                      <a:lnTo>
                        <a:pt x="50" y="94"/>
                      </a:lnTo>
                      <a:lnTo>
                        <a:pt x="50" y="94"/>
                      </a:lnTo>
                      <a:lnTo>
                        <a:pt x="42" y="102"/>
                      </a:lnTo>
                      <a:lnTo>
                        <a:pt x="33" y="109"/>
                      </a:lnTo>
                      <a:lnTo>
                        <a:pt x="18" y="122"/>
                      </a:lnTo>
                      <a:lnTo>
                        <a:pt x="12" y="128"/>
                      </a:lnTo>
                      <a:lnTo>
                        <a:pt x="7" y="136"/>
                      </a:lnTo>
                      <a:lnTo>
                        <a:pt x="4" y="145"/>
                      </a:lnTo>
                      <a:lnTo>
                        <a:pt x="3" y="157"/>
                      </a:lnTo>
                      <a:lnTo>
                        <a:pt x="3" y="157"/>
                      </a:lnTo>
                      <a:lnTo>
                        <a:pt x="3" y="167"/>
                      </a:lnTo>
                      <a:lnTo>
                        <a:pt x="1" y="177"/>
                      </a:lnTo>
                      <a:lnTo>
                        <a:pt x="0" y="188"/>
                      </a:lnTo>
                      <a:lnTo>
                        <a:pt x="0" y="194"/>
                      </a:lnTo>
                      <a:lnTo>
                        <a:pt x="0" y="199"/>
                      </a:lnTo>
                      <a:lnTo>
                        <a:pt x="3" y="203"/>
                      </a:lnTo>
                      <a:lnTo>
                        <a:pt x="8" y="209"/>
                      </a:lnTo>
                      <a:lnTo>
                        <a:pt x="8" y="209"/>
                      </a:lnTo>
                      <a:lnTo>
                        <a:pt x="14" y="215"/>
                      </a:lnTo>
                      <a:lnTo>
                        <a:pt x="21" y="220"/>
                      </a:lnTo>
                      <a:lnTo>
                        <a:pt x="29" y="222"/>
                      </a:lnTo>
                      <a:lnTo>
                        <a:pt x="37" y="225"/>
                      </a:lnTo>
                      <a:lnTo>
                        <a:pt x="51" y="228"/>
                      </a:lnTo>
                      <a:lnTo>
                        <a:pt x="65" y="230"/>
                      </a:lnTo>
                      <a:lnTo>
                        <a:pt x="65" y="230"/>
                      </a:lnTo>
                      <a:lnTo>
                        <a:pt x="72" y="232"/>
                      </a:lnTo>
                      <a:lnTo>
                        <a:pt x="79" y="234"/>
                      </a:lnTo>
                      <a:lnTo>
                        <a:pt x="84" y="237"/>
                      </a:lnTo>
                      <a:lnTo>
                        <a:pt x="89" y="238"/>
                      </a:lnTo>
                      <a:lnTo>
                        <a:pt x="93" y="238"/>
                      </a:lnTo>
                      <a:lnTo>
                        <a:pt x="94" y="238"/>
                      </a:lnTo>
                      <a:lnTo>
                        <a:pt x="96" y="236"/>
                      </a:lnTo>
                      <a:lnTo>
                        <a:pt x="97" y="230"/>
                      </a:lnTo>
                      <a:lnTo>
                        <a:pt x="97" y="220"/>
                      </a:lnTo>
                      <a:lnTo>
                        <a:pt x="97" y="220"/>
                      </a:lnTo>
                      <a:lnTo>
                        <a:pt x="97" y="212"/>
                      </a:lnTo>
                      <a:lnTo>
                        <a:pt x="100" y="203"/>
                      </a:lnTo>
                      <a:lnTo>
                        <a:pt x="107" y="177"/>
                      </a:lnTo>
                      <a:lnTo>
                        <a:pt x="119" y="145"/>
                      </a:lnTo>
                      <a:lnTo>
                        <a:pt x="132" y="114"/>
                      </a:lnTo>
                      <a:lnTo>
                        <a:pt x="158" y="56"/>
                      </a:lnTo>
                      <a:lnTo>
                        <a:pt x="170" y="31"/>
                      </a:lnTo>
                      <a:lnTo>
                        <a:pt x="170" y="31"/>
                      </a:lnTo>
                      <a:lnTo>
                        <a:pt x="173" y="30"/>
                      </a:lnTo>
                      <a:lnTo>
                        <a:pt x="177" y="27"/>
                      </a:lnTo>
                      <a:lnTo>
                        <a:pt x="178" y="26"/>
                      </a:lnTo>
                      <a:lnTo>
                        <a:pt x="178" y="25"/>
                      </a:lnTo>
                      <a:lnTo>
                        <a:pt x="178" y="22"/>
                      </a:lnTo>
                      <a:lnTo>
                        <a:pt x="175" y="21"/>
                      </a:lnTo>
                      <a:lnTo>
                        <a:pt x="175" y="21"/>
                      </a:lnTo>
                      <a:lnTo>
                        <a:pt x="170" y="18"/>
                      </a:lnTo>
                      <a:lnTo>
                        <a:pt x="160" y="16"/>
                      </a:lnTo>
                      <a:lnTo>
                        <a:pt x="132" y="8"/>
                      </a:lnTo>
                      <a:lnTo>
                        <a:pt x="97" y="0"/>
                      </a:lnTo>
                      <a:lnTo>
                        <a:pt x="9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5" name="Freeform 97">
                  <a:extLst>
                    <a:ext uri="{FF2B5EF4-FFF2-40B4-BE49-F238E27FC236}">
                      <a16:creationId xmlns:a16="http://schemas.microsoft.com/office/drawing/2014/main" id="{B705C743-467B-4364-892E-B3260BE459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6" y="3642"/>
                  <a:ext cx="141" cy="268"/>
                </a:xfrm>
                <a:custGeom>
                  <a:avLst/>
                  <a:gdLst>
                    <a:gd name="T0" fmla="*/ 79 w 141"/>
                    <a:gd name="T1" fmla="*/ 0 h 268"/>
                    <a:gd name="T2" fmla="*/ 79 w 141"/>
                    <a:gd name="T3" fmla="*/ 0 h 268"/>
                    <a:gd name="T4" fmla="*/ 76 w 141"/>
                    <a:gd name="T5" fmla="*/ 14 h 268"/>
                    <a:gd name="T6" fmla="*/ 68 w 141"/>
                    <a:gd name="T7" fmla="*/ 47 h 268"/>
                    <a:gd name="T8" fmla="*/ 62 w 141"/>
                    <a:gd name="T9" fmla="*/ 67 h 268"/>
                    <a:gd name="T10" fmla="*/ 56 w 141"/>
                    <a:gd name="T11" fmla="*/ 85 h 268"/>
                    <a:gd name="T12" fmla="*/ 49 w 141"/>
                    <a:gd name="T13" fmla="*/ 102 h 268"/>
                    <a:gd name="T14" fmla="*/ 42 w 141"/>
                    <a:gd name="T15" fmla="*/ 115 h 268"/>
                    <a:gd name="T16" fmla="*/ 42 w 141"/>
                    <a:gd name="T17" fmla="*/ 115 h 268"/>
                    <a:gd name="T18" fmla="*/ 28 w 141"/>
                    <a:gd name="T19" fmla="*/ 139 h 268"/>
                    <a:gd name="T20" fmla="*/ 13 w 141"/>
                    <a:gd name="T21" fmla="*/ 165 h 268"/>
                    <a:gd name="T22" fmla="*/ 8 w 141"/>
                    <a:gd name="T23" fmla="*/ 178 h 268"/>
                    <a:gd name="T24" fmla="*/ 3 w 141"/>
                    <a:gd name="T25" fmla="*/ 190 h 268"/>
                    <a:gd name="T26" fmla="*/ 0 w 141"/>
                    <a:gd name="T27" fmla="*/ 200 h 268"/>
                    <a:gd name="T28" fmla="*/ 0 w 141"/>
                    <a:gd name="T29" fmla="*/ 209 h 268"/>
                    <a:gd name="T30" fmla="*/ 0 w 141"/>
                    <a:gd name="T31" fmla="*/ 209 h 268"/>
                    <a:gd name="T32" fmla="*/ 1 w 141"/>
                    <a:gd name="T33" fmla="*/ 224 h 268"/>
                    <a:gd name="T34" fmla="*/ 5 w 141"/>
                    <a:gd name="T35" fmla="*/ 237 h 268"/>
                    <a:gd name="T36" fmla="*/ 8 w 141"/>
                    <a:gd name="T37" fmla="*/ 243 h 268"/>
                    <a:gd name="T38" fmla="*/ 12 w 141"/>
                    <a:gd name="T39" fmla="*/ 249 h 268"/>
                    <a:gd name="T40" fmla="*/ 16 w 141"/>
                    <a:gd name="T41" fmla="*/ 253 h 268"/>
                    <a:gd name="T42" fmla="*/ 21 w 141"/>
                    <a:gd name="T43" fmla="*/ 256 h 268"/>
                    <a:gd name="T44" fmla="*/ 21 w 141"/>
                    <a:gd name="T45" fmla="*/ 256 h 268"/>
                    <a:gd name="T46" fmla="*/ 34 w 141"/>
                    <a:gd name="T47" fmla="*/ 263 h 268"/>
                    <a:gd name="T48" fmla="*/ 51 w 141"/>
                    <a:gd name="T49" fmla="*/ 267 h 268"/>
                    <a:gd name="T50" fmla="*/ 59 w 141"/>
                    <a:gd name="T51" fmla="*/ 268 h 268"/>
                    <a:gd name="T52" fmla="*/ 67 w 141"/>
                    <a:gd name="T53" fmla="*/ 268 h 268"/>
                    <a:gd name="T54" fmla="*/ 76 w 141"/>
                    <a:gd name="T55" fmla="*/ 268 h 268"/>
                    <a:gd name="T56" fmla="*/ 84 w 141"/>
                    <a:gd name="T57" fmla="*/ 267 h 268"/>
                    <a:gd name="T58" fmla="*/ 84 w 141"/>
                    <a:gd name="T59" fmla="*/ 267 h 268"/>
                    <a:gd name="T60" fmla="*/ 92 w 141"/>
                    <a:gd name="T61" fmla="*/ 266 h 268"/>
                    <a:gd name="T62" fmla="*/ 98 w 141"/>
                    <a:gd name="T63" fmla="*/ 266 h 268"/>
                    <a:gd name="T64" fmla="*/ 105 w 141"/>
                    <a:gd name="T65" fmla="*/ 266 h 268"/>
                    <a:gd name="T66" fmla="*/ 110 w 141"/>
                    <a:gd name="T67" fmla="*/ 264 h 268"/>
                    <a:gd name="T68" fmla="*/ 113 w 141"/>
                    <a:gd name="T69" fmla="*/ 262 h 268"/>
                    <a:gd name="T70" fmla="*/ 115 w 141"/>
                    <a:gd name="T71" fmla="*/ 256 h 268"/>
                    <a:gd name="T72" fmla="*/ 117 w 141"/>
                    <a:gd name="T73" fmla="*/ 249 h 268"/>
                    <a:gd name="T74" fmla="*/ 115 w 141"/>
                    <a:gd name="T75" fmla="*/ 236 h 268"/>
                    <a:gd name="T76" fmla="*/ 115 w 141"/>
                    <a:gd name="T77" fmla="*/ 236 h 268"/>
                    <a:gd name="T78" fmla="*/ 111 w 141"/>
                    <a:gd name="T79" fmla="*/ 205 h 268"/>
                    <a:gd name="T80" fmla="*/ 109 w 141"/>
                    <a:gd name="T81" fmla="*/ 177 h 268"/>
                    <a:gd name="T82" fmla="*/ 109 w 141"/>
                    <a:gd name="T83" fmla="*/ 150 h 268"/>
                    <a:gd name="T84" fmla="*/ 110 w 141"/>
                    <a:gd name="T85" fmla="*/ 131 h 268"/>
                    <a:gd name="T86" fmla="*/ 110 w 141"/>
                    <a:gd name="T87" fmla="*/ 131 h 268"/>
                    <a:gd name="T88" fmla="*/ 113 w 141"/>
                    <a:gd name="T89" fmla="*/ 120 h 268"/>
                    <a:gd name="T90" fmla="*/ 117 w 141"/>
                    <a:gd name="T91" fmla="*/ 106 h 268"/>
                    <a:gd name="T92" fmla="*/ 127 w 141"/>
                    <a:gd name="T93" fmla="*/ 71 h 268"/>
                    <a:gd name="T94" fmla="*/ 138 w 141"/>
                    <a:gd name="T95" fmla="*/ 39 h 268"/>
                    <a:gd name="T96" fmla="*/ 140 w 141"/>
                    <a:gd name="T97" fmla="*/ 27 h 268"/>
                    <a:gd name="T98" fmla="*/ 141 w 141"/>
                    <a:gd name="T99" fmla="*/ 21 h 268"/>
                    <a:gd name="T100" fmla="*/ 141 w 141"/>
                    <a:gd name="T101" fmla="*/ 21 h 268"/>
                    <a:gd name="T102" fmla="*/ 140 w 141"/>
                    <a:gd name="T103" fmla="*/ 20 h 268"/>
                    <a:gd name="T104" fmla="*/ 139 w 141"/>
                    <a:gd name="T105" fmla="*/ 17 h 268"/>
                    <a:gd name="T106" fmla="*/ 132 w 141"/>
                    <a:gd name="T107" fmla="*/ 14 h 268"/>
                    <a:gd name="T108" fmla="*/ 110 w 141"/>
                    <a:gd name="T109" fmla="*/ 6 h 268"/>
                    <a:gd name="T110" fmla="*/ 89 w 141"/>
                    <a:gd name="T111" fmla="*/ 3 h 268"/>
                    <a:gd name="T112" fmla="*/ 79 w 141"/>
                    <a:gd name="T113" fmla="*/ 0 h 268"/>
                    <a:gd name="T114" fmla="*/ 79 w 141"/>
                    <a:gd name="T115" fmla="*/ 0 h 2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41" h="268">
                      <a:moveTo>
                        <a:pt x="79" y="0"/>
                      </a:moveTo>
                      <a:lnTo>
                        <a:pt x="79" y="0"/>
                      </a:lnTo>
                      <a:lnTo>
                        <a:pt x="76" y="14"/>
                      </a:lnTo>
                      <a:lnTo>
                        <a:pt x="68" y="47"/>
                      </a:lnTo>
                      <a:lnTo>
                        <a:pt x="62" y="67"/>
                      </a:lnTo>
                      <a:lnTo>
                        <a:pt x="56" y="85"/>
                      </a:lnTo>
                      <a:lnTo>
                        <a:pt x="49" y="102"/>
                      </a:lnTo>
                      <a:lnTo>
                        <a:pt x="42" y="115"/>
                      </a:lnTo>
                      <a:lnTo>
                        <a:pt x="42" y="115"/>
                      </a:lnTo>
                      <a:lnTo>
                        <a:pt x="28" y="139"/>
                      </a:lnTo>
                      <a:lnTo>
                        <a:pt x="13" y="165"/>
                      </a:lnTo>
                      <a:lnTo>
                        <a:pt x="8" y="178"/>
                      </a:lnTo>
                      <a:lnTo>
                        <a:pt x="3" y="190"/>
                      </a:lnTo>
                      <a:lnTo>
                        <a:pt x="0" y="200"/>
                      </a:lnTo>
                      <a:lnTo>
                        <a:pt x="0" y="209"/>
                      </a:lnTo>
                      <a:lnTo>
                        <a:pt x="0" y="209"/>
                      </a:lnTo>
                      <a:lnTo>
                        <a:pt x="1" y="224"/>
                      </a:lnTo>
                      <a:lnTo>
                        <a:pt x="5" y="237"/>
                      </a:lnTo>
                      <a:lnTo>
                        <a:pt x="8" y="243"/>
                      </a:lnTo>
                      <a:lnTo>
                        <a:pt x="12" y="249"/>
                      </a:lnTo>
                      <a:lnTo>
                        <a:pt x="16" y="253"/>
                      </a:lnTo>
                      <a:lnTo>
                        <a:pt x="21" y="256"/>
                      </a:lnTo>
                      <a:lnTo>
                        <a:pt x="21" y="256"/>
                      </a:lnTo>
                      <a:lnTo>
                        <a:pt x="34" y="263"/>
                      </a:lnTo>
                      <a:lnTo>
                        <a:pt x="51" y="267"/>
                      </a:lnTo>
                      <a:lnTo>
                        <a:pt x="59" y="268"/>
                      </a:lnTo>
                      <a:lnTo>
                        <a:pt x="67" y="268"/>
                      </a:lnTo>
                      <a:lnTo>
                        <a:pt x="76" y="268"/>
                      </a:lnTo>
                      <a:lnTo>
                        <a:pt x="84" y="267"/>
                      </a:lnTo>
                      <a:lnTo>
                        <a:pt x="84" y="267"/>
                      </a:lnTo>
                      <a:lnTo>
                        <a:pt x="92" y="266"/>
                      </a:lnTo>
                      <a:lnTo>
                        <a:pt x="98" y="266"/>
                      </a:lnTo>
                      <a:lnTo>
                        <a:pt x="105" y="266"/>
                      </a:lnTo>
                      <a:lnTo>
                        <a:pt x="110" y="264"/>
                      </a:lnTo>
                      <a:lnTo>
                        <a:pt x="113" y="262"/>
                      </a:lnTo>
                      <a:lnTo>
                        <a:pt x="115" y="256"/>
                      </a:lnTo>
                      <a:lnTo>
                        <a:pt x="117" y="249"/>
                      </a:lnTo>
                      <a:lnTo>
                        <a:pt x="115" y="236"/>
                      </a:lnTo>
                      <a:lnTo>
                        <a:pt x="115" y="236"/>
                      </a:lnTo>
                      <a:lnTo>
                        <a:pt x="111" y="205"/>
                      </a:lnTo>
                      <a:lnTo>
                        <a:pt x="109" y="177"/>
                      </a:lnTo>
                      <a:lnTo>
                        <a:pt x="109" y="150"/>
                      </a:lnTo>
                      <a:lnTo>
                        <a:pt x="110" y="131"/>
                      </a:lnTo>
                      <a:lnTo>
                        <a:pt x="110" y="131"/>
                      </a:lnTo>
                      <a:lnTo>
                        <a:pt x="113" y="120"/>
                      </a:lnTo>
                      <a:lnTo>
                        <a:pt x="117" y="106"/>
                      </a:lnTo>
                      <a:lnTo>
                        <a:pt x="127" y="71"/>
                      </a:lnTo>
                      <a:lnTo>
                        <a:pt x="138" y="39"/>
                      </a:lnTo>
                      <a:lnTo>
                        <a:pt x="140" y="27"/>
                      </a:lnTo>
                      <a:lnTo>
                        <a:pt x="141" y="21"/>
                      </a:lnTo>
                      <a:lnTo>
                        <a:pt x="141" y="21"/>
                      </a:lnTo>
                      <a:lnTo>
                        <a:pt x="140" y="20"/>
                      </a:lnTo>
                      <a:lnTo>
                        <a:pt x="139" y="17"/>
                      </a:lnTo>
                      <a:lnTo>
                        <a:pt x="132" y="14"/>
                      </a:lnTo>
                      <a:lnTo>
                        <a:pt x="110" y="6"/>
                      </a:lnTo>
                      <a:lnTo>
                        <a:pt x="89" y="3"/>
                      </a:lnTo>
                      <a:lnTo>
                        <a:pt x="79" y="0"/>
                      </a:lnTo>
                      <a:lnTo>
                        <a:pt x="7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6" name="Freeform 98">
                  <a:extLst>
                    <a:ext uri="{FF2B5EF4-FFF2-40B4-BE49-F238E27FC236}">
                      <a16:creationId xmlns:a16="http://schemas.microsoft.com/office/drawing/2014/main" id="{147E5F75-A7BA-49DC-955E-9091B667C0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6" y="3648"/>
                  <a:ext cx="121" cy="270"/>
                </a:xfrm>
                <a:custGeom>
                  <a:avLst/>
                  <a:gdLst>
                    <a:gd name="T0" fmla="*/ 120 w 121"/>
                    <a:gd name="T1" fmla="*/ 10 h 270"/>
                    <a:gd name="T2" fmla="*/ 120 w 121"/>
                    <a:gd name="T3" fmla="*/ 10 h 270"/>
                    <a:gd name="T4" fmla="*/ 118 w 121"/>
                    <a:gd name="T5" fmla="*/ 16 h 270"/>
                    <a:gd name="T6" fmla="*/ 118 w 121"/>
                    <a:gd name="T7" fmla="*/ 25 h 270"/>
                    <a:gd name="T8" fmla="*/ 118 w 121"/>
                    <a:gd name="T9" fmla="*/ 55 h 270"/>
                    <a:gd name="T10" fmla="*/ 120 w 121"/>
                    <a:gd name="T11" fmla="*/ 135 h 270"/>
                    <a:gd name="T12" fmla="*/ 121 w 121"/>
                    <a:gd name="T13" fmla="*/ 177 h 270"/>
                    <a:gd name="T14" fmla="*/ 120 w 121"/>
                    <a:gd name="T15" fmla="*/ 214 h 270"/>
                    <a:gd name="T16" fmla="*/ 118 w 121"/>
                    <a:gd name="T17" fmla="*/ 243 h 270"/>
                    <a:gd name="T18" fmla="*/ 117 w 121"/>
                    <a:gd name="T19" fmla="*/ 250 h 270"/>
                    <a:gd name="T20" fmla="*/ 114 w 121"/>
                    <a:gd name="T21" fmla="*/ 256 h 270"/>
                    <a:gd name="T22" fmla="*/ 114 w 121"/>
                    <a:gd name="T23" fmla="*/ 256 h 270"/>
                    <a:gd name="T24" fmla="*/ 108 w 121"/>
                    <a:gd name="T25" fmla="*/ 261 h 270"/>
                    <a:gd name="T26" fmla="*/ 101 w 121"/>
                    <a:gd name="T27" fmla="*/ 265 h 270"/>
                    <a:gd name="T28" fmla="*/ 92 w 121"/>
                    <a:gd name="T29" fmla="*/ 267 h 270"/>
                    <a:gd name="T30" fmla="*/ 82 w 121"/>
                    <a:gd name="T31" fmla="*/ 270 h 270"/>
                    <a:gd name="T32" fmla="*/ 71 w 121"/>
                    <a:gd name="T33" fmla="*/ 270 h 270"/>
                    <a:gd name="T34" fmla="*/ 61 w 121"/>
                    <a:gd name="T35" fmla="*/ 270 h 270"/>
                    <a:gd name="T36" fmla="*/ 48 w 121"/>
                    <a:gd name="T37" fmla="*/ 269 h 270"/>
                    <a:gd name="T38" fmla="*/ 36 w 121"/>
                    <a:gd name="T39" fmla="*/ 266 h 270"/>
                    <a:gd name="T40" fmla="*/ 36 w 121"/>
                    <a:gd name="T41" fmla="*/ 266 h 270"/>
                    <a:gd name="T42" fmla="*/ 29 w 121"/>
                    <a:gd name="T43" fmla="*/ 264 h 270"/>
                    <a:gd name="T44" fmla="*/ 24 w 121"/>
                    <a:gd name="T45" fmla="*/ 260 h 270"/>
                    <a:gd name="T46" fmla="*/ 20 w 121"/>
                    <a:gd name="T47" fmla="*/ 254 h 270"/>
                    <a:gd name="T48" fmla="*/ 15 w 121"/>
                    <a:gd name="T49" fmla="*/ 249 h 270"/>
                    <a:gd name="T50" fmla="*/ 12 w 121"/>
                    <a:gd name="T51" fmla="*/ 243 h 270"/>
                    <a:gd name="T52" fmla="*/ 8 w 121"/>
                    <a:gd name="T53" fmla="*/ 235 h 270"/>
                    <a:gd name="T54" fmla="*/ 4 w 121"/>
                    <a:gd name="T55" fmla="*/ 218 h 270"/>
                    <a:gd name="T56" fmla="*/ 0 w 121"/>
                    <a:gd name="T57" fmla="*/ 201 h 270"/>
                    <a:gd name="T58" fmla="*/ 0 w 121"/>
                    <a:gd name="T59" fmla="*/ 184 h 270"/>
                    <a:gd name="T60" fmla="*/ 2 w 121"/>
                    <a:gd name="T61" fmla="*/ 168 h 270"/>
                    <a:gd name="T62" fmla="*/ 4 w 121"/>
                    <a:gd name="T63" fmla="*/ 156 h 270"/>
                    <a:gd name="T64" fmla="*/ 4 w 121"/>
                    <a:gd name="T65" fmla="*/ 156 h 270"/>
                    <a:gd name="T66" fmla="*/ 15 w 121"/>
                    <a:gd name="T67" fmla="*/ 123 h 270"/>
                    <a:gd name="T68" fmla="*/ 29 w 121"/>
                    <a:gd name="T69" fmla="*/ 78 h 270"/>
                    <a:gd name="T70" fmla="*/ 46 w 121"/>
                    <a:gd name="T71" fmla="*/ 15 h 270"/>
                    <a:gd name="T72" fmla="*/ 46 w 121"/>
                    <a:gd name="T73" fmla="*/ 15 h 270"/>
                    <a:gd name="T74" fmla="*/ 50 w 121"/>
                    <a:gd name="T75" fmla="*/ 12 h 270"/>
                    <a:gd name="T76" fmla="*/ 59 w 121"/>
                    <a:gd name="T77" fmla="*/ 8 h 270"/>
                    <a:gd name="T78" fmla="*/ 72 w 121"/>
                    <a:gd name="T79" fmla="*/ 6 h 270"/>
                    <a:gd name="T80" fmla="*/ 86 w 121"/>
                    <a:gd name="T81" fmla="*/ 2 h 270"/>
                    <a:gd name="T82" fmla="*/ 100 w 121"/>
                    <a:gd name="T83" fmla="*/ 0 h 270"/>
                    <a:gd name="T84" fmla="*/ 112 w 121"/>
                    <a:gd name="T85" fmla="*/ 0 h 270"/>
                    <a:gd name="T86" fmla="*/ 116 w 121"/>
                    <a:gd name="T87" fmla="*/ 2 h 270"/>
                    <a:gd name="T88" fmla="*/ 118 w 121"/>
                    <a:gd name="T89" fmla="*/ 3 h 270"/>
                    <a:gd name="T90" fmla="*/ 120 w 121"/>
                    <a:gd name="T91" fmla="*/ 6 h 270"/>
                    <a:gd name="T92" fmla="*/ 120 w 121"/>
                    <a:gd name="T93" fmla="*/ 10 h 270"/>
                    <a:gd name="T94" fmla="*/ 120 w 121"/>
                    <a:gd name="T95" fmla="*/ 10 h 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21" h="270">
                      <a:moveTo>
                        <a:pt x="120" y="10"/>
                      </a:moveTo>
                      <a:lnTo>
                        <a:pt x="120" y="10"/>
                      </a:lnTo>
                      <a:lnTo>
                        <a:pt x="118" y="16"/>
                      </a:lnTo>
                      <a:lnTo>
                        <a:pt x="118" y="25"/>
                      </a:lnTo>
                      <a:lnTo>
                        <a:pt x="118" y="55"/>
                      </a:lnTo>
                      <a:lnTo>
                        <a:pt x="120" y="135"/>
                      </a:lnTo>
                      <a:lnTo>
                        <a:pt x="121" y="177"/>
                      </a:lnTo>
                      <a:lnTo>
                        <a:pt x="120" y="214"/>
                      </a:lnTo>
                      <a:lnTo>
                        <a:pt x="118" y="243"/>
                      </a:lnTo>
                      <a:lnTo>
                        <a:pt x="117" y="250"/>
                      </a:lnTo>
                      <a:lnTo>
                        <a:pt x="114" y="256"/>
                      </a:lnTo>
                      <a:lnTo>
                        <a:pt x="114" y="256"/>
                      </a:lnTo>
                      <a:lnTo>
                        <a:pt x="108" y="261"/>
                      </a:lnTo>
                      <a:lnTo>
                        <a:pt x="101" y="265"/>
                      </a:lnTo>
                      <a:lnTo>
                        <a:pt x="92" y="267"/>
                      </a:lnTo>
                      <a:lnTo>
                        <a:pt x="82" y="270"/>
                      </a:lnTo>
                      <a:lnTo>
                        <a:pt x="71" y="270"/>
                      </a:lnTo>
                      <a:lnTo>
                        <a:pt x="61" y="270"/>
                      </a:lnTo>
                      <a:lnTo>
                        <a:pt x="48" y="269"/>
                      </a:lnTo>
                      <a:lnTo>
                        <a:pt x="36" y="266"/>
                      </a:lnTo>
                      <a:lnTo>
                        <a:pt x="36" y="266"/>
                      </a:lnTo>
                      <a:lnTo>
                        <a:pt x="29" y="264"/>
                      </a:lnTo>
                      <a:lnTo>
                        <a:pt x="24" y="260"/>
                      </a:lnTo>
                      <a:lnTo>
                        <a:pt x="20" y="254"/>
                      </a:lnTo>
                      <a:lnTo>
                        <a:pt x="15" y="249"/>
                      </a:lnTo>
                      <a:lnTo>
                        <a:pt x="12" y="243"/>
                      </a:lnTo>
                      <a:lnTo>
                        <a:pt x="8" y="235"/>
                      </a:lnTo>
                      <a:lnTo>
                        <a:pt x="4" y="218"/>
                      </a:lnTo>
                      <a:lnTo>
                        <a:pt x="0" y="201"/>
                      </a:lnTo>
                      <a:lnTo>
                        <a:pt x="0" y="184"/>
                      </a:lnTo>
                      <a:lnTo>
                        <a:pt x="2" y="168"/>
                      </a:lnTo>
                      <a:lnTo>
                        <a:pt x="4" y="156"/>
                      </a:lnTo>
                      <a:lnTo>
                        <a:pt x="4" y="156"/>
                      </a:lnTo>
                      <a:lnTo>
                        <a:pt x="15" y="123"/>
                      </a:lnTo>
                      <a:lnTo>
                        <a:pt x="29" y="78"/>
                      </a:lnTo>
                      <a:lnTo>
                        <a:pt x="46" y="15"/>
                      </a:lnTo>
                      <a:lnTo>
                        <a:pt x="46" y="15"/>
                      </a:lnTo>
                      <a:lnTo>
                        <a:pt x="50" y="12"/>
                      </a:lnTo>
                      <a:lnTo>
                        <a:pt x="59" y="8"/>
                      </a:lnTo>
                      <a:lnTo>
                        <a:pt x="72" y="6"/>
                      </a:lnTo>
                      <a:lnTo>
                        <a:pt x="86" y="2"/>
                      </a:lnTo>
                      <a:lnTo>
                        <a:pt x="100" y="0"/>
                      </a:lnTo>
                      <a:lnTo>
                        <a:pt x="112" y="0"/>
                      </a:lnTo>
                      <a:lnTo>
                        <a:pt x="116" y="2"/>
                      </a:lnTo>
                      <a:lnTo>
                        <a:pt x="118" y="3"/>
                      </a:lnTo>
                      <a:lnTo>
                        <a:pt x="120" y="6"/>
                      </a:lnTo>
                      <a:lnTo>
                        <a:pt x="120" y="10"/>
                      </a:lnTo>
                      <a:lnTo>
                        <a:pt x="120" y="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7" name="Freeform 99">
                  <a:extLst>
                    <a:ext uri="{FF2B5EF4-FFF2-40B4-BE49-F238E27FC236}">
                      <a16:creationId xmlns:a16="http://schemas.microsoft.com/office/drawing/2014/main" id="{A36C6B59-3047-4A5C-9697-633BDF85D6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3" y="3663"/>
                  <a:ext cx="103" cy="266"/>
                </a:xfrm>
                <a:custGeom>
                  <a:avLst/>
                  <a:gdLst>
                    <a:gd name="T0" fmla="*/ 81 w 103"/>
                    <a:gd name="T1" fmla="*/ 0 h 266"/>
                    <a:gd name="T2" fmla="*/ 102 w 103"/>
                    <a:gd name="T3" fmla="*/ 26 h 266"/>
                    <a:gd name="T4" fmla="*/ 102 w 103"/>
                    <a:gd name="T5" fmla="*/ 26 h 266"/>
                    <a:gd name="T6" fmla="*/ 102 w 103"/>
                    <a:gd name="T7" fmla="*/ 61 h 266"/>
                    <a:gd name="T8" fmla="*/ 103 w 103"/>
                    <a:gd name="T9" fmla="*/ 139 h 266"/>
                    <a:gd name="T10" fmla="*/ 102 w 103"/>
                    <a:gd name="T11" fmla="*/ 182 h 266"/>
                    <a:gd name="T12" fmla="*/ 99 w 103"/>
                    <a:gd name="T13" fmla="*/ 218 h 266"/>
                    <a:gd name="T14" fmla="*/ 98 w 103"/>
                    <a:gd name="T15" fmla="*/ 233 h 266"/>
                    <a:gd name="T16" fmla="*/ 97 w 103"/>
                    <a:gd name="T17" fmla="*/ 245 h 266"/>
                    <a:gd name="T18" fmla="*/ 94 w 103"/>
                    <a:gd name="T19" fmla="*/ 252 h 266"/>
                    <a:gd name="T20" fmla="*/ 93 w 103"/>
                    <a:gd name="T21" fmla="*/ 255 h 266"/>
                    <a:gd name="T22" fmla="*/ 91 w 103"/>
                    <a:gd name="T23" fmla="*/ 256 h 266"/>
                    <a:gd name="T24" fmla="*/ 91 w 103"/>
                    <a:gd name="T25" fmla="*/ 256 h 266"/>
                    <a:gd name="T26" fmla="*/ 74 w 103"/>
                    <a:gd name="T27" fmla="*/ 262 h 266"/>
                    <a:gd name="T28" fmla="*/ 63 w 103"/>
                    <a:gd name="T29" fmla="*/ 264 h 266"/>
                    <a:gd name="T30" fmla="*/ 51 w 103"/>
                    <a:gd name="T31" fmla="*/ 266 h 266"/>
                    <a:gd name="T32" fmla="*/ 39 w 103"/>
                    <a:gd name="T33" fmla="*/ 264 h 266"/>
                    <a:gd name="T34" fmla="*/ 33 w 103"/>
                    <a:gd name="T35" fmla="*/ 263 h 266"/>
                    <a:gd name="T36" fmla="*/ 27 w 103"/>
                    <a:gd name="T37" fmla="*/ 260 h 266"/>
                    <a:gd name="T38" fmla="*/ 21 w 103"/>
                    <a:gd name="T39" fmla="*/ 258 h 266"/>
                    <a:gd name="T40" fmla="*/ 16 w 103"/>
                    <a:gd name="T41" fmla="*/ 252 h 266"/>
                    <a:gd name="T42" fmla="*/ 12 w 103"/>
                    <a:gd name="T43" fmla="*/ 247 h 266"/>
                    <a:gd name="T44" fmla="*/ 8 w 103"/>
                    <a:gd name="T45" fmla="*/ 241 h 266"/>
                    <a:gd name="T46" fmla="*/ 8 w 103"/>
                    <a:gd name="T47" fmla="*/ 241 h 266"/>
                    <a:gd name="T48" fmla="*/ 5 w 103"/>
                    <a:gd name="T49" fmla="*/ 232 h 266"/>
                    <a:gd name="T50" fmla="*/ 3 w 103"/>
                    <a:gd name="T51" fmla="*/ 218 h 266"/>
                    <a:gd name="T52" fmla="*/ 1 w 103"/>
                    <a:gd name="T53" fmla="*/ 204 h 266"/>
                    <a:gd name="T54" fmla="*/ 0 w 103"/>
                    <a:gd name="T55" fmla="*/ 186 h 266"/>
                    <a:gd name="T56" fmla="*/ 0 w 103"/>
                    <a:gd name="T57" fmla="*/ 146 h 266"/>
                    <a:gd name="T58" fmla="*/ 0 w 103"/>
                    <a:gd name="T59" fmla="*/ 105 h 266"/>
                    <a:gd name="T60" fmla="*/ 5 w 103"/>
                    <a:gd name="T61" fmla="*/ 31 h 266"/>
                    <a:gd name="T62" fmla="*/ 8 w 103"/>
                    <a:gd name="T63" fmla="*/ 0 h 266"/>
                    <a:gd name="T64" fmla="*/ 81 w 103"/>
                    <a:gd name="T65" fmla="*/ 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3" h="266">
                      <a:moveTo>
                        <a:pt x="81" y="0"/>
                      </a:moveTo>
                      <a:lnTo>
                        <a:pt x="102" y="26"/>
                      </a:lnTo>
                      <a:lnTo>
                        <a:pt x="102" y="26"/>
                      </a:lnTo>
                      <a:lnTo>
                        <a:pt x="102" y="61"/>
                      </a:lnTo>
                      <a:lnTo>
                        <a:pt x="103" y="139"/>
                      </a:lnTo>
                      <a:lnTo>
                        <a:pt x="102" y="182"/>
                      </a:lnTo>
                      <a:lnTo>
                        <a:pt x="99" y="218"/>
                      </a:lnTo>
                      <a:lnTo>
                        <a:pt x="98" y="233"/>
                      </a:lnTo>
                      <a:lnTo>
                        <a:pt x="97" y="245"/>
                      </a:lnTo>
                      <a:lnTo>
                        <a:pt x="94" y="252"/>
                      </a:lnTo>
                      <a:lnTo>
                        <a:pt x="93" y="255"/>
                      </a:lnTo>
                      <a:lnTo>
                        <a:pt x="91" y="256"/>
                      </a:lnTo>
                      <a:lnTo>
                        <a:pt x="91" y="256"/>
                      </a:lnTo>
                      <a:lnTo>
                        <a:pt x="74" y="262"/>
                      </a:lnTo>
                      <a:lnTo>
                        <a:pt x="63" y="264"/>
                      </a:lnTo>
                      <a:lnTo>
                        <a:pt x="51" y="266"/>
                      </a:lnTo>
                      <a:lnTo>
                        <a:pt x="39" y="264"/>
                      </a:lnTo>
                      <a:lnTo>
                        <a:pt x="33" y="263"/>
                      </a:lnTo>
                      <a:lnTo>
                        <a:pt x="27" y="260"/>
                      </a:lnTo>
                      <a:lnTo>
                        <a:pt x="21" y="258"/>
                      </a:lnTo>
                      <a:lnTo>
                        <a:pt x="16" y="252"/>
                      </a:lnTo>
                      <a:lnTo>
                        <a:pt x="12" y="247"/>
                      </a:lnTo>
                      <a:lnTo>
                        <a:pt x="8" y="241"/>
                      </a:lnTo>
                      <a:lnTo>
                        <a:pt x="8" y="241"/>
                      </a:lnTo>
                      <a:lnTo>
                        <a:pt x="5" y="232"/>
                      </a:lnTo>
                      <a:lnTo>
                        <a:pt x="3" y="218"/>
                      </a:lnTo>
                      <a:lnTo>
                        <a:pt x="1" y="204"/>
                      </a:lnTo>
                      <a:lnTo>
                        <a:pt x="0" y="186"/>
                      </a:lnTo>
                      <a:lnTo>
                        <a:pt x="0" y="146"/>
                      </a:lnTo>
                      <a:lnTo>
                        <a:pt x="0" y="105"/>
                      </a:lnTo>
                      <a:lnTo>
                        <a:pt x="5" y="31"/>
                      </a:lnTo>
                      <a:lnTo>
                        <a:pt x="8" y="0"/>
                      </a:lnTo>
                      <a:lnTo>
                        <a:pt x="8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8" name="Freeform 100">
                  <a:extLst>
                    <a:ext uri="{FF2B5EF4-FFF2-40B4-BE49-F238E27FC236}">
                      <a16:creationId xmlns:a16="http://schemas.microsoft.com/office/drawing/2014/main" id="{55AEA740-3413-4423-8F91-3B28C7E026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4" y="3651"/>
                  <a:ext cx="101" cy="264"/>
                </a:xfrm>
                <a:custGeom>
                  <a:avLst/>
                  <a:gdLst>
                    <a:gd name="T0" fmla="*/ 74 w 101"/>
                    <a:gd name="T1" fmla="*/ 1 h 264"/>
                    <a:gd name="T2" fmla="*/ 74 w 101"/>
                    <a:gd name="T3" fmla="*/ 1 h 264"/>
                    <a:gd name="T4" fmla="*/ 76 w 101"/>
                    <a:gd name="T5" fmla="*/ 20 h 264"/>
                    <a:gd name="T6" fmla="*/ 80 w 101"/>
                    <a:gd name="T7" fmla="*/ 60 h 264"/>
                    <a:gd name="T8" fmla="*/ 89 w 101"/>
                    <a:gd name="T9" fmla="*/ 138 h 264"/>
                    <a:gd name="T10" fmla="*/ 89 w 101"/>
                    <a:gd name="T11" fmla="*/ 138 h 264"/>
                    <a:gd name="T12" fmla="*/ 93 w 101"/>
                    <a:gd name="T13" fmla="*/ 161 h 264"/>
                    <a:gd name="T14" fmla="*/ 99 w 101"/>
                    <a:gd name="T15" fmla="*/ 187 h 264"/>
                    <a:gd name="T16" fmla="*/ 101 w 101"/>
                    <a:gd name="T17" fmla="*/ 200 h 264"/>
                    <a:gd name="T18" fmla="*/ 101 w 101"/>
                    <a:gd name="T19" fmla="*/ 212 h 264"/>
                    <a:gd name="T20" fmla="*/ 101 w 101"/>
                    <a:gd name="T21" fmla="*/ 223 h 264"/>
                    <a:gd name="T22" fmla="*/ 100 w 101"/>
                    <a:gd name="T23" fmla="*/ 232 h 264"/>
                    <a:gd name="T24" fmla="*/ 100 w 101"/>
                    <a:gd name="T25" fmla="*/ 232 h 264"/>
                    <a:gd name="T26" fmla="*/ 96 w 101"/>
                    <a:gd name="T27" fmla="*/ 240 h 264"/>
                    <a:gd name="T28" fmla="*/ 92 w 101"/>
                    <a:gd name="T29" fmla="*/ 246 h 264"/>
                    <a:gd name="T30" fmla="*/ 86 w 101"/>
                    <a:gd name="T31" fmla="*/ 253 h 264"/>
                    <a:gd name="T32" fmla="*/ 79 w 101"/>
                    <a:gd name="T33" fmla="*/ 258 h 264"/>
                    <a:gd name="T34" fmla="*/ 70 w 101"/>
                    <a:gd name="T35" fmla="*/ 262 h 264"/>
                    <a:gd name="T36" fmla="*/ 62 w 101"/>
                    <a:gd name="T37" fmla="*/ 264 h 264"/>
                    <a:gd name="T38" fmla="*/ 52 w 101"/>
                    <a:gd name="T39" fmla="*/ 264 h 264"/>
                    <a:gd name="T40" fmla="*/ 42 w 101"/>
                    <a:gd name="T41" fmla="*/ 263 h 264"/>
                    <a:gd name="T42" fmla="*/ 42 w 101"/>
                    <a:gd name="T43" fmla="*/ 263 h 264"/>
                    <a:gd name="T44" fmla="*/ 33 w 101"/>
                    <a:gd name="T45" fmla="*/ 262 h 264"/>
                    <a:gd name="T46" fmla="*/ 28 w 101"/>
                    <a:gd name="T47" fmla="*/ 261 h 264"/>
                    <a:gd name="T48" fmla="*/ 19 w 101"/>
                    <a:gd name="T49" fmla="*/ 261 h 264"/>
                    <a:gd name="T50" fmla="*/ 17 w 101"/>
                    <a:gd name="T51" fmla="*/ 259 h 264"/>
                    <a:gd name="T52" fmla="*/ 15 w 101"/>
                    <a:gd name="T53" fmla="*/ 258 h 264"/>
                    <a:gd name="T54" fmla="*/ 11 w 101"/>
                    <a:gd name="T55" fmla="*/ 247 h 264"/>
                    <a:gd name="T56" fmla="*/ 11 w 101"/>
                    <a:gd name="T57" fmla="*/ 247 h 264"/>
                    <a:gd name="T58" fmla="*/ 8 w 101"/>
                    <a:gd name="T59" fmla="*/ 230 h 264"/>
                    <a:gd name="T60" fmla="*/ 7 w 101"/>
                    <a:gd name="T61" fmla="*/ 200 h 264"/>
                    <a:gd name="T62" fmla="*/ 3 w 101"/>
                    <a:gd name="T63" fmla="*/ 119 h 264"/>
                    <a:gd name="T64" fmla="*/ 0 w 101"/>
                    <a:gd name="T65" fmla="*/ 7 h 264"/>
                    <a:gd name="T66" fmla="*/ 0 w 101"/>
                    <a:gd name="T67" fmla="*/ 7 h 264"/>
                    <a:gd name="T68" fmla="*/ 37 w 101"/>
                    <a:gd name="T69" fmla="*/ 3 h 264"/>
                    <a:gd name="T70" fmla="*/ 62 w 101"/>
                    <a:gd name="T71" fmla="*/ 0 h 264"/>
                    <a:gd name="T72" fmla="*/ 70 w 101"/>
                    <a:gd name="T73" fmla="*/ 0 h 264"/>
                    <a:gd name="T74" fmla="*/ 74 w 101"/>
                    <a:gd name="T75" fmla="*/ 1 h 264"/>
                    <a:gd name="T76" fmla="*/ 74 w 101"/>
                    <a:gd name="T77" fmla="*/ 1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01" h="264">
                      <a:moveTo>
                        <a:pt x="74" y="1"/>
                      </a:moveTo>
                      <a:lnTo>
                        <a:pt x="74" y="1"/>
                      </a:lnTo>
                      <a:lnTo>
                        <a:pt x="76" y="20"/>
                      </a:lnTo>
                      <a:lnTo>
                        <a:pt x="80" y="60"/>
                      </a:lnTo>
                      <a:lnTo>
                        <a:pt x="89" y="138"/>
                      </a:lnTo>
                      <a:lnTo>
                        <a:pt x="89" y="138"/>
                      </a:lnTo>
                      <a:lnTo>
                        <a:pt x="93" y="161"/>
                      </a:lnTo>
                      <a:lnTo>
                        <a:pt x="99" y="187"/>
                      </a:lnTo>
                      <a:lnTo>
                        <a:pt x="101" y="200"/>
                      </a:lnTo>
                      <a:lnTo>
                        <a:pt x="101" y="212"/>
                      </a:lnTo>
                      <a:lnTo>
                        <a:pt x="101" y="223"/>
                      </a:lnTo>
                      <a:lnTo>
                        <a:pt x="100" y="232"/>
                      </a:lnTo>
                      <a:lnTo>
                        <a:pt x="100" y="232"/>
                      </a:lnTo>
                      <a:lnTo>
                        <a:pt x="96" y="240"/>
                      </a:lnTo>
                      <a:lnTo>
                        <a:pt x="92" y="246"/>
                      </a:lnTo>
                      <a:lnTo>
                        <a:pt x="86" y="253"/>
                      </a:lnTo>
                      <a:lnTo>
                        <a:pt x="79" y="258"/>
                      </a:lnTo>
                      <a:lnTo>
                        <a:pt x="70" y="262"/>
                      </a:lnTo>
                      <a:lnTo>
                        <a:pt x="62" y="264"/>
                      </a:lnTo>
                      <a:lnTo>
                        <a:pt x="52" y="264"/>
                      </a:lnTo>
                      <a:lnTo>
                        <a:pt x="42" y="263"/>
                      </a:lnTo>
                      <a:lnTo>
                        <a:pt x="42" y="263"/>
                      </a:lnTo>
                      <a:lnTo>
                        <a:pt x="33" y="262"/>
                      </a:lnTo>
                      <a:lnTo>
                        <a:pt x="28" y="261"/>
                      </a:lnTo>
                      <a:lnTo>
                        <a:pt x="19" y="261"/>
                      </a:lnTo>
                      <a:lnTo>
                        <a:pt x="17" y="259"/>
                      </a:lnTo>
                      <a:lnTo>
                        <a:pt x="15" y="258"/>
                      </a:lnTo>
                      <a:lnTo>
                        <a:pt x="11" y="247"/>
                      </a:lnTo>
                      <a:lnTo>
                        <a:pt x="11" y="247"/>
                      </a:lnTo>
                      <a:lnTo>
                        <a:pt x="8" y="230"/>
                      </a:lnTo>
                      <a:lnTo>
                        <a:pt x="7" y="200"/>
                      </a:lnTo>
                      <a:lnTo>
                        <a:pt x="3" y="119"/>
                      </a:lnTo>
                      <a:lnTo>
                        <a:pt x="0" y="7"/>
                      </a:lnTo>
                      <a:lnTo>
                        <a:pt x="0" y="7"/>
                      </a:lnTo>
                      <a:lnTo>
                        <a:pt x="37" y="3"/>
                      </a:lnTo>
                      <a:lnTo>
                        <a:pt x="62" y="0"/>
                      </a:lnTo>
                      <a:lnTo>
                        <a:pt x="70" y="0"/>
                      </a:lnTo>
                      <a:lnTo>
                        <a:pt x="74" y="1"/>
                      </a:lnTo>
                      <a:lnTo>
                        <a:pt x="74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9" name="Freeform 101">
                  <a:extLst>
                    <a:ext uri="{FF2B5EF4-FFF2-40B4-BE49-F238E27FC236}">
                      <a16:creationId xmlns:a16="http://schemas.microsoft.com/office/drawing/2014/main" id="{635A90DB-B686-4CEC-89E5-D6FBD0277F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2" y="3651"/>
                  <a:ext cx="147" cy="257"/>
                </a:xfrm>
                <a:custGeom>
                  <a:avLst/>
                  <a:gdLst>
                    <a:gd name="T0" fmla="*/ 68 w 147"/>
                    <a:gd name="T1" fmla="*/ 1 h 257"/>
                    <a:gd name="T2" fmla="*/ 68 w 147"/>
                    <a:gd name="T3" fmla="*/ 1 h 257"/>
                    <a:gd name="T4" fmla="*/ 69 w 147"/>
                    <a:gd name="T5" fmla="*/ 13 h 257"/>
                    <a:gd name="T6" fmla="*/ 72 w 147"/>
                    <a:gd name="T7" fmla="*/ 35 h 257"/>
                    <a:gd name="T8" fmla="*/ 76 w 147"/>
                    <a:gd name="T9" fmla="*/ 48 h 257"/>
                    <a:gd name="T10" fmla="*/ 80 w 147"/>
                    <a:gd name="T11" fmla="*/ 62 h 257"/>
                    <a:gd name="T12" fmla="*/ 86 w 147"/>
                    <a:gd name="T13" fmla="*/ 75 h 257"/>
                    <a:gd name="T14" fmla="*/ 94 w 147"/>
                    <a:gd name="T15" fmla="*/ 85 h 257"/>
                    <a:gd name="T16" fmla="*/ 94 w 147"/>
                    <a:gd name="T17" fmla="*/ 85 h 257"/>
                    <a:gd name="T18" fmla="*/ 103 w 147"/>
                    <a:gd name="T19" fmla="*/ 96 h 257"/>
                    <a:gd name="T20" fmla="*/ 113 w 147"/>
                    <a:gd name="T21" fmla="*/ 107 h 257"/>
                    <a:gd name="T22" fmla="*/ 120 w 147"/>
                    <a:gd name="T23" fmla="*/ 119 h 257"/>
                    <a:gd name="T24" fmla="*/ 128 w 147"/>
                    <a:gd name="T25" fmla="*/ 131 h 257"/>
                    <a:gd name="T26" fmla="*/ 135 w 147"/>
                    <a:gd name="T27" fmla="*/ 145 h 257"/>
                    <a:gd name="T28" fmla="*/ 139 w 147"/>
                    <a:gd name="T29" fmla="*/ 158 h 257"/>
                    <a:gd name="T30" fmla="*/ 141 w 147"/>
                    <a:gd name="T31" fmla="*/ 172 h 257"/>
                    <a:gd name="T32" fmla="*/ 141 w 147"/>
                    <a:gd name="T33" fmla="*/ 185 h 257"/>
                    <a:gd name="T34" fmla="*/ 141 w 147"/>
                    <a:gd name="T35" fmla="*/ 185 h 257"/>
                    <a:gd name="T36" fmla="*/ 141 w 147"/>
                    <a:gd name="T37" fmla="*/ 196 h 257"/>
                    <a:gd name="T38" fmla="*/ 143 w 147"/>
                    <a:gd name="T39" fmla="*/ 206 h 257"/>
                    <a:gd name="T40" fmla="*/ 145 w 147"/>
                    <a:gd name="T41" fmla="*/ 219 h 257"/>
                    <a:gd name="T42" fmla="*/ 147 w 147"/>
                    <a:gd name="T43" fmla="*/ 224 h 257"/>
                    <a:gd name="T44" fmla="*/ 147 w 147"/>
                    <a:gd name="T45" fmla="*/ 228 h 257"/>
                    <a:gd name="T46" fmla="*/ 143 w 147"/>
                    <a:gd name="T47" fmla="*/ 232 h 257"/>
                    <a:gd name="T48" fmla="*/ 136 w 147"/>
                    <a:gd name="T49" fmla="*/ 237 h 257"/>
                    <a:gd name="T50" fmla="*/ 136 w 147"/>
                    <a:gd name="T51" fmla="*/ 237 h 257"/>
                    <a:gd name="T52" fmla="*/ 118 w 147"/>
                    <a:gd name="T53" fmla="*/ 247 h 257"/>
                    <a:gd name="T54" fmla="*/ 109 w 147"/>
                    <a:gd name="T55" fmla="*/ 251 h 257"/>
                    <a:gd name="T56" fmla="*/ 99 w 147"/>
                    <a:gd name="T57" fmla="*/ 254 h 257"/>
                    <a:gd name="T58" fmla="*/ 90 w 147"/>
                    <a:gd name="T59" fmla="*/ 257 h 257"/>
                    <a:gd name="T60" fmla="*/ 81 w 147"/>
                    <a:gd name="T61" fmla="*/ 257 h 257"/>
                    <a:gd name="T62" fmla="*/ 75 w 147"/>
                    <a:gd name="T63" fmla="*/ 255 h 257"/>
                    <a:gd name="T64" fmla="*/ 68 w 147"/>
                    <a:gd name="T65" fmla="*/ 253 h 257"/>
                    <a:gd name="T66" fmla="*/ 68 w 147"/>
                    <a:gd name="T67" fmla="*/ 253 h 257"/>
                    <a:gd name="T68" fmla="*/ 59 w 147"/>
                    <a:gd name="T69" fmla="*/ 247 h 257"/>
                    <a:gd name="T70" fmla="*/ 54 w 147"/>
                    <a:gd name="T71" fmla="*/ 244 h 257"/>
                    <a:gd name="T72" fmla="*/ 50 w 147"/>
                    <a:gd name="T73" fmla="*/ 242 h 257"/>
                    <a:gd name="T74" fmla="*/ 47 w 147"/>
                    <a:gd name="T75" fmla="*/ 238 h 257"/>
                    <a:gd name="T76" fmla="*/ 42 w 147"/>
                    <a:gd name="T77" fmla="*/ 227 h 257"/>
                    <a:gd name="T78" fmla="*/ 42 w 147"/>
                    <a:gd name="T79" fmla="*/ 227 h 257"/>
                    <a:gd name="T80" fmla="*/ 38 w 147"/>
                    <a:gd name="T81" fmla="*/ 211 h 257"/>
                    <a:gd name="T82" fmla="*/ 31 w 147"/>
                    <a:gd name="T83" fmla="*/ 186 h 257"/>
                    <a:gd name="T84" fmla="*/ 17 w 147"/>
                    <a:gd name="T85" fmla="*/ 119 h 257"/>
                    <a:gd name="T86" fmla="*/ 0 w 147"/>
                    <a:gd name="T87" fmla="*/ 28 h 257"/>
                    <a:gd name="T88" fmla="*/ 0 w 147"/>
                    <a:gd name="T89" fmla="*/ 28 h 257"/>
                    <a:gd name="T90" fmla="*/ 34 w 147"/>
                    <a:gd name="T91" fmla="*/ 12 h 257"/>
                    <a:gd name="T92" fmla="*/ 56 w 147"/>
                    <a:gd name="T93" fmla="*/ 3 h 257"/>
                    <a:gd name="T94" fmla="*/ 64 w 147"/>
                    <a:gd name="T95" fmla="*/ 0 h 257"/>
                    <a:gd name="T96" fmla="*/ 67 w 147"/>
                    <a:gd name="T97" fmla="*/ 0 h 257"/>
                    <a:gd name="T98" fmla="*/ 68 w 147"/>
                    <a:gd name="T99" fmla="*/ 1 h 257"/>
                    <a:gd name="T100" fmla="*/ 68 w 147"/>
                    <a:gd name="T101" fmla="*/ 1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47" h="257">
                      <a:moveTo>
                        <a:pt x="68" y="1"/>
                      </a:moveTo>
                      <a:lnTo>
                        <a:pt x="68" y="1"/>
                      </a:lnTo>
                      <a:lnTo>
                        <a:pt x="69" y="13"/>
                      </a:lnTo>
                      <a:lnTo>
                        <a:pt x="72" y="35"/>
                      </a:lnTo>
                      <a:lnTo>
                        <a:pt x="76" y="48"/>
                      </a:lnTo>
                      <a:lnTo>
                        <a:pt x="80" y="62"/>
                      </a:lnTo>
                      <a:lnTo>
                        <a:pt x="86" y="75"/>
                      </a:lnTo>
                      <a:lnTo>
                        <a:pt x="94" y="85"/>
                      </a:lnTo>
                      <a:lnTo>
                        <a:pt x="94" y="85"/>
                      </a:lnTo>
                      <a:lnTo>
                        <a:pt x="103" y="96"/>
                      </a:lnTo>
                      <a:lnTo>
                        <a:pt x="113" y="107"/>
                      </a:lnTo>
                      <a:lnTo>
                        <a:pt x="120" y="119"/>
                      </a:lnTo>
                      <a:lnTo>
                        <a:pt x="128" y="131"/>
                      </a:lnTo>
                      <a:lnTo>
                        <a:pt x="135" y="145"/>
                      </a:lnTo>
                      <a:lnTo>
                        <a:pt x="139" y="158"/>
                      </a:lnTo>
                      <a:lnTo>
                        <a:pt x="141" y="172"/>
                      </a:lnTo>
                      <a:lnTo>
                        <a:pt x="141" y="185"/>
                      </a:lnTo>
                      <a:lnTo>
                        <a:pt x="141" y="185"/>
                      </a:lnTo>
                      <a:lnTo>
                        <a:pt x="141" y="196"/>
                      </a:lnTo>
                      <a:lnTo>
                        <a:pt x="143" y="206"/>
                      </a:lnTo>
                      <a:lnTo>
                        <a:pt x="145" y="219"/>
                      </a:lnTo>
                      <a:lnTo>
                        <a:pt x="147" y="224"/>
                      </a:lnTo>
                      <a:lnTo>
                        <a:pt x="147" y="228"/>
                      </a:lnTo>
                      <a:lnTo>
                        <a:pt x="143" y="232"/>
                      </a:lnTo>
                      <a:lnTo>
                        <a:pt x="136" y="237"/>
                      </a:lnTo>
                      <a:lnTo>
                        <a:pt x="136" y="237"/>
                      </a:lnTo>
                      <a:lnTo>
                        <a:pt x="118" y="247"/>
                      </a:lnTo>
                      <a:lnTo>
                        <a:pt x="109" y="251"/>
                      </a:lnTo>
                      <a:lnTo>
                        <a:pt x="99" y="254"/>
                      </a:lnTo>
                      <a:lnTo>
                        <a:pt x="90" y="257"/>
                      </a:lnTo>
                      <a:lnTo>
                        <a:pt x="81" y="257"/>
                      </a:lnTo>
                      <a:lnTo>
                        <a:pt x="75" y="255"/>
                      </a:lnTo>
                      <a:lnTo>
                        <a:pt x="68" y="253"/>
                      </a:lnTo>
                      <a:lnTo>
                        <a:pt x="68" y="253"/>
                      </a:lnTo>
                      <a:lnTo>
                        <a:pt x="59" y="247"/>
                      </a:lnTo>
                      <a:lnTo>
                        <a:pt x="54" y="244"/>
                      </a:lnTo>
                      <a:lnTo>
                        <a:pt x="50" y="242"/>
                      </a:lnTo>
                      <a:lnTo>
                        <a:pt x="47" y="238"/>
                      </a:lnTo>
                      <a:lnTo>
                        <a:pt x="42" y="227"/>
                      </a:lnTo>
                      <a:lnTo>
                        <a:pt x="42" y="227"/>
                      </a:lnTo>
                      <a:lnTo>
                        <a:pt x="38" y="211"/>
                      </a:lnTo>
                      <a:lnTo>
                        <a:pt x="31" y="186"/>
                      </a:lnTo>
                      <a:lnTo>
                        <a:pt x="17" y="119"/>
                      </a:lnTo>
                      <a:lnTo>
                        <a:pt x="0" y="28"/>
                      </a:lnTo>
                      <a:lnTo>
                        <a:pt x="0" y="28"/>
                      </a:lnTo>
                      <a:lnTo>
                        <a:pt x="34" y="12"/>
                      </a:lnTo>
                      <a:lnTo>
                        <a:pt x="56" y="3"/>
                      </a:lnTo>
                      <a:lnTo>
                        <a:pt x="64" y="0"/>
                      </a:lnTo>
                      <a:lnTo>
                        <a:pt x="67" y="0"/>
                      </a:lnTo>
                      <a:lnTo>
                        <a:pt x="68" y="1"/>
                      </a:lnTo>
                      <a:lnTo>
                        <a:pt x="68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0" name="Freeform 102">
                  <a:extLst>
                    <a:ext uri="{FF2B5EF4-FFF2-40B4-BE49-F238E27FC236}">
                      <a16:creationId xmlns:a16="http://schemas.microsoft.com/office/drawing/2014/main" id="{E7E9AEE4-EE6C-41C6-BAEC-30E89BDE23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4" y="3642"/>
                  <a:ext cx="181" cy="247"/>
                </a:xfrm>
                <a:custGeom>
                  <a:avLst/>
                  <a:gdLst>
                    <a:gd name="T0" fmla="*/ 79 w 181"/>
                    <a:gd name="T1" fmla="*/ 0 h 247"/>
                    <a:gd name="T2" fmla="*/ 105 w 181"/>
                    <a:gd name="T3" fmla="*/ 52 h 247"/>
                    <a:gd name="T4" fmla="*/ 105 w 181"/>
                    <a:gd name="T5" fmla="*/ 52 h 247"/>
                    <a:gd name="T6" fmla="*/ 114 w 181"/>
                    <a:gd name="T7" fmla="*/ 69 h 247"/>
                    <a:gd name="T8" fmla="*/ 127 w 181"/>
                    <a:gd name="T9" fmla="*/ 90 h 247"/>
                    <a:gd name="T10" fmla="*/ 140 w 181"/>
                    <a:gd name="T11" fmla="*/ 112 h 247"/>
                    <a:gd name="T12" fmla="*/ 152 w 181"/>
                    <a:gd name="T13" fmla="*/ 136 h 247"/>
                    <a:gd name="T14" fmla="*/ 152 w 181"/>
                    <a:gd name="T15" fmla="*/ 136 h 247"/>
                    <a:gd name="T16" fmla="*/ 168 w 181"/>
                    <a:gd name="T17" fmla="*/ 167 h 247"/>
                    <a:gd name="T18" fmla="*/ 170 w 181"/>
                    <a:gd name="T19" fmla="*/ 179 h 247"/>
                    <a:gd name="T20" fmla="*/ 173 w 181"/>
                    <a:gd name="T21" fmla="*/ 194 h 247"/>
                    <a:gd name="T22" fmla="*/ 173 w 181"/>
                    <a:gd name="T23" fmla="*/ 194 h 247"/>
                    <a:gd name="T24" fmla="*/ 174 w 181"/>
                    <a:gd name="T25" fmla="*/ 203 h 247"/>
                    <a:gd name="T26" fmla="*/ 177 w 181"/>
                    <a:gd name="T27" fmla="*/ 211 h 247"/>
                    <a:gd name="T28" fmla="*/ 181 w 181"/>
                    <a:gd name="T29" fmla="*/ 222 h 247"/>
                    <a:gd name="T30" fmla="*/ 181 w 181"/>
                    <a:gd name="T31" fmla="*/ 228 h 247"/>
                    <a:gd name="T32" fmla="*/ 180 w 181"/>
                    <a:gd name="T33" fmla="*/ 230 h 247"/>
                    <a:gd name="T34" fmla="*/ 176 w 181"/>
                    <a:gd name="T35" fmla="*/ 234 h 247"/>
                    <a:gd name="T36" fmla="*/ 168 w 181"/>
                    <a:gd name="T37" fmla="*/ 236 h 247"/>
                    <a:gd name="T38" fmla="*/ 168 w 181"/>
                    <a:gd name="T39" fmla="*/ 236 h 247"/>
                    <a:gd name="T40" fmla="*/ 146 w 181"/>
                    <a:gd name="T41" fmla="*/ 241 h 247"/>
                    <a:gd name="T42" fmla="*/ 119 w 181"/>
                    <a:gd name="T43" fmla="*/ 246 h 247"/>
                    <a:gd name="T44" fmla="*/ 108 w 181"/>
                    <a:gd name="T45" fmla="*/ 247 h 247"/>
                    <a:gd name="T46" fmla="*/ 97 w 181"/>
                    <a:gd name="T47" fmla="*/ 247 h 247"/>
                    <a:gd name="T48" fmla="*/ 93 w 181"/>
                    <a:gd name="T49" fmla="*/ 247 h 247"/>
                    <a:gd name="T50" fmla="*/ 89 w 181"/>
                    <a:gd name="T51" fmla="*/ 246 h 247"/>
                    <a:gd name="T52" fmla="*/ 87 w 181"/>
                    <a:gd name="T53" fmla="*/ 243 h 247"/>
                    <a:gd name="T54" fmla="*/ 84 w 181"/>
                    <a:gd name="T55" fmla="*/ 241 h 247"/>
                    <a:gd name="T56" fmla="*/ 84 w 181"/>
                    <a:gd name="T57" fmla="*/ 241 h 247"/>
                    <a:gd name="T58" fmla="*/ 82 w 181"/>
                    <a:gd name="T59" fmla="*/ 234 h 247"/>
                    <a:gd name="T60" fmla="*/ 80 w 181"/>
                    <a:gd name="T61" fmla="*/ 226 h 247"/>
                    <a:gd name="T62" fmla="*/ 78 w 181"/>
                    <a:gd name="T63" fmla="*/ 209 h 247"/>
                    <a:gd name="T64" fmla="*/ 78 w 181"/>
                    <a:gd name="T65" fmla="*/ 192 h 247"/>
                    <a:gd name="T66" fmla="*/ 76 w 181"/>
                    <a:gd name="T67" fmla="*/ 184 h 247"/>
                    <a:gd name="T68" fmla="*/ 74 w 181"/>
                    <a:gd name="T69" fmla="*/ 178 h 247"/>
                    <a:gd name="T70" fmla="*/ 74 w 181"/>
                    <a:gd name="T71" fmla="*/ 178 h 247"/>
                    <a:gd name="T72" fmla="*/ 50 w 181"/>
                    <a:gd name="T73" fmla="*/ 128 h 247"/>
                    <a:gd name="T74" fmla="*/ 36 w 181"/>
                    <a:gd name="T75" fmla="*/ 99 h 247"/>
                    <a:gd name="T76" fmla="*/ 27 w 181"/>
                    <a:gd name="T77" fmla="*/ 84 h 247"/>
                    <a:gd name="T78" fmla="*/ 27 w 181"/>
                    <a:gd name="T79" fmla="*/ 84 h 247"/>
                    <a:gd name="T80" fmla="*/ 20 w 181"/>
                    <a:gd name="T81" fmla="*/ 71 h 247"/>
                    <a:gd name="T82" fmla="*/ 12 w 181"/>
                    <a:gd name="T83" fmla="*/ 51 h 247"/>
                    <a:gd name="T84" fmla="*/ 0 w 181"/>
                    <a:gd name="T85" fmla="*/ 21 h 247"/>
                    <a:gd name="T86" fmla="*/ 0 w 181"/>
                    <a:gd name="T87" fmla="*/ 21 h 247"/>
                    <a:gd name="T88" fmla="*/ 0 w 181"/>
                    <a:gd name="T89" fmla="*/ 20 h 247"/>
                    <a:gd name="T90" fmla="*/ 3 w 181"/>
                    <a:gd name="T91" fmla="*/ 18 h 247"/>
                    <a:gd name="T92" fmla="*/ 12 w 181"/>
                    <a:gd name="T93" fmla="*/ 14 h 247"/>
                    <a:gd name="T94" fmla="*/ 40 w 181"/>
                    <a:gd name="T95" fmla="*/ 8 h 247"/>
                    <a:gd name="T96" fmla="*/ 79 w 181"/>
                    <a:gd name="T97" fmla="*/ 0 h 247"/>
                    <a:gd name="T98" fmla="*/ 79 w 181"/>
                    <a:gd name="T99" fmla="*/ 0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81" h="247">
                      <a:moveTo>
                        <a:pt x="79" y="0"/>
                      </a:moveTo>
                      <a:lnTo>
                        <a:pt x="105" y="52"/>
                      </a:lnTo>
                      <a:lnTo>
                        <a:pt x="105" y="52"/>
                      </a:lnTo>
                      <a:lnTo>
                        <a:pt x="114" y="69"/>
                      </a:lnTo>
                      <a:lnTo>
                        <a:pt x="127" y="90"/>
                      </a:lnTo>
                      <a:lnTo>
                        <a:pt x="140" y="112"/>
                      </a:lnTo>
                      <a:lnTo>
                        <a:pt x="152" y="136"/>
                      </a:lnTo>
                      <a:lnTo>
                        <a:pt x="152" y="136"/>
                      </a:lnTo>
                      <a:lnTo>
                        <a:pt x="168" y="167"/>
                      </a:lnTo>
                      <a:lnTo>
                        <a:pt x="170" y="179"/>
                      </a:lnTo>
                      <a:lnTo>
                        <a:pt x="173" y="194"/>
                      </a:lnTo>
                      <a:lnTo>
                        <a:pt x="173" y="194"/>
                      </a:lnTo>
                      <a:lnTo>
                        <a:pt x="174" y="203"/>
                      </a:lnTo>
                      <a:lnTo>
                        <a:pt x="177" y="211"/>
                      </a:lnTo>
                      <a:lnTo>
                        <a:pt x="181" y="222"/>
                      </a:lnTo>
                      <a:lnTo>
                        <a:pt x="181" y="228"/>
                      </a:lnTo>
                      <a:lnTo>
                        <a:pt x="180" y="230"/>
                      </a:lnTo>
                      <a:lnTo>
                        <a:pt x="176" y="234"/>
                      </a:lnTo>
                      <a:lnTo>
                        <a:pt x="168" y="236"/>
                      </a:lnTo>
                      <a:lnTo>
                        <a:pt x="168" y="236"/>
                      </a:lnTo>
                      <a:lnTo>
                        <a:pt x="146" y="241"/>
                      </a:lnTo>
                      <a:lnTo>
                        <a:pt x="119" y="246"/>
                      </a:lnTo>
                      <a:lnTo>
                        <a:pt x="108" y="247"/>
                      </a:lnTo>
                      <a:lnTo>
                        <a:pt x="97" y="247"/>
                      </a:lnTo>
                      <a:lnTo>
                        <a:pt x="93" y="247"/>
                      </a:lnTo>
                      <a:lnTo>
                        <a:pt x="89" y="246"/>
                      </a:lnTo>
                      <a:lnTo>
                        <a:pt x="87" y="243"/>
                      </a:lnTo>
                      <a:lnTo>
                        <a:pt x="84" y="241"/>
                      </a:lnTo>
                      <a:lnTo>
                        <a:pt x="84" y="241"/>
                      </a:lnTo>
                      <a:lnTo>
                        <a:pt x="82" y="234"/>
                      </a:lnTo>
                      <a:lnTo>
                        <a:pt x="80" y="226"/>
                      </a:lnTo>
                      <a:lnTo>
                        <a:pt x="78" y="209"/>
                      </a:lnTo>
                      <a:lnTo>
                        <a:pt x="78" y="192"/>
                      </a:lnTo>
                      <a:lnTo>
                        <a:pt x="76" y="184"/>
                      </a:lnTo>
                      <a:lnTo>
                        <a:pt x="74" y="178"/>
                      </a:lnTo>
                      <a:lnTo>
                        <a:pt x="74" y="178"/>
                      </a:lnTo>
                      <a:lnTo>
                        <a:pt x="50" y="128"/>
                      </a:lnTo>
                      <a:lnTo>
                        <a:pt x="36" y="99"/>
                      </a:lnTo>
                      <a:lnTo>
                        <a:pt x="27" y="84"/>
                      </a:lnTo>
                      <a:lnTo>
                        <a:pt x="27" y="84"/>
                      </a:lnTo>
                      <a:lnTo>
                        <a:pt x="20" y="71"/>
                      </a:lnTo>
                      <a:lnTo>
                        <a:pt x="12" y="51"/>
                      </a:lnTo>
                      <a:lnTo>
                        <a:pt x="0" y="21"/>
                      </a:lnTo>
                      <a:lnTo>
                        <a:pt x="0" y="21"/>
                      </a:lnTo>
                      <a:lnTo>
                        <a:pt x="0" y="20"/>
                      </a:lnTo>
                      <a:lnTo>
                        <a:pt x="3" y="18"/>
                      </a:lnTo>
                      <a:lnTo>
                        <a:pt x="12" y="14"/>
                      </a:lnTo>
                      <a:lnTo>
                        <a:pt x="40" y="8"/>
                      </a:lnTo>
                      <a:lnTo>
                        <a:pt x="79" y="0"/>
                      </a:lnTo>
                      <a:lnTo>
                        <a:pt x="7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1" name="Freeform 103">
                  <a:extLst>
                    <a:ext uri="{FF2B5EF4-FFF2-40B4-BE49-F238E27FC236}">
                      <a16:creationId xmlns:a16="http://schemas.microsoft.com/office/drawing/2014/main" id="{4273BC22-6843-49B3-BF1D-E211703436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8" y="3385"/>
                  <a:ext cx="155" cy="273"/>
                </a:xfrm>
                <a:custGeom>
                  <a:avLst/>
                  <a:gdLst>
                    <a:gd name="T0" fmla="*/ 87 w 155"/>
                    <a:gd name="T1" fmla="*/ 0 h 273"/>
                    <a:gd name="T2" fmla="*/ 87 w 155"/>
                    <a:gd name="T3" fmla="*/ 0 h 273"/>
                    <a:gd name="T4" fmla="*/ 87 w 155"/>
                    <a:gd name="T5" fmla="*/ 7 h 273"/>
                    <a:gd name="T6" fmla="*/ 87 w 155"/>
                    <a:gd name="T7" fmla="*/ 24 h 273"/>
                    <a:gd name="T8" fmla="*/ 85 w 155"/>
                    <a:gd name="T9" fmla="*/ 36 h 273"/>
                    <a:gd name="T10" fmla="*/ 83 w 155"/>
                    <a:gd name="T11" fmla="*/ 47 h 273"/>
                    <a:gd name="T12" fmla="*/ 78 w 155"/>
                    <a:gd name="T13" fmla="*/ 61 h 273"/>
                    <a:gd name="T14" fmla="*/ 71 w 155"/>
                    <a:gd name="T15" fmla="*/ 74 h 273"/>
                    <a:gd name="T16" fmla="*/ 71 w 155"/>
                    <a:gd name="T17" fmla="*/ 74 h 273"/>
                    <a:gd name="T18" fmla="*/ 55 w 155"/>
                    <a:gd name="T19" fmla="*/ 98 h 273"/>
                    <a:gd name="T20" fmla="*/ 40 w 155"/>
                    <a:gd name="T21" fmla="*/ 121 h 273"/>
                    <a:gd name="T22" fmla="*/ 27 w 155"/>
                    <a:gd name="T23" fmla="*/ 142 h 273"/>
                    <a:gd name="T24" fmla="*/ 21 w 155"/>
                    <a:gd name="T25" fmla="*/ 150 h 273"/>
                    <a:gd name="T26" fmla="*/ 19 w 155"/>
                    <a:gd name="T27" fmla="*/ 157 h 273"/>
                    <a:gd name="T28" fmla="*/ 19 w 155"/>
                    <a:gd name="T29" fmla="*/ 157 h 273"/>
                    <a:gd name="T30" fmla="*/ 12 w 155"/>
                    <a:gd name="T31" fmla="*/ 182 h 273"/>
                    <a:gd name="T32" fmla="*/ 9 w 155"/>
                    <a:gd name="T33" fmla="*/ 195 h 273"/>
                    <a:gd name="T34" fmla="*/ 8 w 155"/>
                    <a:gd name="T35" fmla="*/ 210 h 273"/>
                    <a:gd name="T36" fmla="*/ 8 w 155"/>
                    <a:gd name="T37" fmla="*/ 210 h 273"/>
                    <a:gd name="T38" fmla="*/ 7 w 155"/>
                    <a:gd name="T39" fmla="*/ 218 h 273"/>
                    <a:gd name="T40" fmla="*/ 6 w 155"/>
                    <a:gd name="T41" fmla="*/ 224 h 273"/>
                    <a:gd name="T42" fmla="*/ 2 w 155"/>
                    <a:gd name="T43" fmla="*/ 232 h 273"/>
                    <a:gd name="T44" fmla="*/ 0 w 155"/>
                    <a:gd name="T45" fmla="*/ 236 h 273"/>
                    <a:gd name="T46" fmla="*/ 2 w 155"/>
                    <a:gd name="T47" fmla="*/ 240 h 273"/>
                    <a:gd name="T48" fmla="*/ 4 w 155"/>
                    <a:gd name="T49" fmla="*/ 242 h 273"/>
                    <a:gd name="T50" fmla="*/ 8 w 155"/>
                    <a:gd name="T51" fmla="*/ 246 h 273"/>
                    <a:gd name="T52" fmla="*/ 8 w 155"/>
                    <a:gd name="T53" fmla="*/ 246 h 273"/>
                    <a:gd name="T54" fmla="*/ 23 w 155"/>
                    <a:gd name="T55" fmla="*/ 256 h 273"/>
                    <a:gd name="T56" fmla="*/ 42 w 155"/>
                    <a:gd name="T57" fmla="*/ 263 h 273"/>
                    <a:gd name="T58" fmla="*/ 59 w 155"/>
                    <a:gd name="T59" fmla="*/ 271 h 273"/>
                    <a:gd name="T60" fmla="*/ 66 w 155"/>
                    <a:gd name="T61" fmla="*/ 273 h 273"/>
                    <a:gd name="T62" fmla="*/ 71 w 155"/>
                    <a:gd name="T63" fmla="*/ 273 h 273"/>
                    <a:gd name="T64" fmla="*/ 71 w 155"/>
                    <a:gd name="T65" fmla="*/ 273 h 273"/>
                    <a:gd name="T66" fmla="*/ 75 w 155"/>
                    <a:gd name="T67" fmla="*/ 271 h 273"/>
                    <a:gd name="T68" fmla="*/ 79 w 155"/>
                    <a:gd name="T69" fmla="*/ 267 h 273"/>
                    <a:gd name="T70" fmla="*/ 81 w 155"/>
                    <a:gd name="T71" fmla="*/ 262 h 273"/>
                    <a:gd name="T72" fmla="*/ 84 w 155"/>
                    <a:gd name="T73" fmla="*/ 256 h 273"/>
                    <a:gd name="T74" fmla="*/ 91 w 155"/>
                    <a:gd name="T75" fmla="*/ 240 h 273"/>
                    <a:gd name="T76" fmla="*/ 97 w 155"/>
                    <a:gd name="T77" fmla="*/ 220 h 273"/>
                    <a:gd name="T78" fmla="*/ 97 w 155"/>
                    <a:gd name="T79" fmla="*/ 220 h 273"/>
                    <a:gd name="T80" fmla="*/ 102 w 155"/>
                    <a:gd name="T81" fmla="*/ 208 h 273"/>
                    <a:gd name="T82" fmla="*/ 109 w 155"/>
                    <a:gd name="T83" fmla="*/ 193 h 273"/>
                    <a:gd name="T84" fmla="*/ 127 w 155"/>
                    <a:gd name="T85" fmla="*/ 155 h 273"/>
                    <a:gd name="T86" fmla="*/ 144 w 155"/>
                    <a:gd name="T87" fmla="*/ 116 h 273"/>
                    <a:gd name="T88" fmla="*/ 151 w 155"/>
                    <a:gd name="T89" fmla="*/ 98 h 273"/>
                    <a:gd name="T90" fmla="*/ 155 w 155"/>
                    <a:gd name="T91" fmla="*/ 84 h 273"/>
                    <a:gd name="T92" fmla="*/ 155 w 155"/>
                    <a:gd name="T93" fmla="*/ 84 h 273"/>
                    <a:gd name="T94" fmla="*/ 155 w 155"/>
                    <a:gd name="T95" fmla="*/ 78 h 273"/>
                    <a:gd name="T96" fmla="*/ 153 w 155"/>
                    <a:gd name="T97" fmla="*/ 71 h 273"/>
                    <a:gd name="T98" fmla="*/ 151 w 155"/>
                    <a:gd name="T99" fmla="*/ 64 h 273"/>
                    <a:gd name="T100" fmla="*/ 147 w 155"/>
                    <a:gd name="T101" fmla="*/ 57 h 273"/>
                    <a:gd name="T102" fmla="*/ 135 w 155"/>
                    <a:gd name="T103" fmla="*/ 44 h 273"/>
                    <a:gd name="T104" fmla="*/ 123 w 155"/>
                    <a:gd name="T105" fmla="*/ 30 h 273"/>
                    <a:gd name="T106" fmla="*/ 110 w 155"/>
                    <a:gd name="T107" fmla="*/ 19 h 273"/>
                    <a:gd name="T108" fmla="*/ 98 w 155"/>
                    <a:gd name="T109" fmla="*/ 8 h 273"/>
                    <a:gd name="T110" fmla="*/ 87 w 155"/>
                    <a:gd name="T111" fmla="*/ 0 h 273"/>
                    <a:gd name="T112" fmla="*/ 87 w 155"/>
                    <a:gd name="T113" fmla="*/ 0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55" h="273">
                      <a:moveTo>
                        <a:pt x="87" y="0"/>
                      </a:moveTo>
                      <a:lnTo>
                        <a:pt x="87" y="0"/>
                      </a:lnTo>
                      <a:lnTo>
                        <a:pt x="87" y="7"/>
                      </a:lnTo>
                      <a:lnTo>
                        <a:pt x="87" y="24"/>
                      </a:lnTo>
                      <a:lnTo>
                        <a:pt x="85" y="36"/>
                      </a:lnTo>
                      <a:lnTo>
                        <a:pt x="83" y="47"/>
                      </a:lnTo>
                      <a:lnTo>
                        <a:pt x="78" y="61"/>
                      </a:lnTo>
                      <a:lnTo>
                        <a:pt x="71" y="74"/>
                      </a:lnTo>
                      <a:lnTo>
                        <a:pt x="71" y="74"/>
                      </a:lnTo>
                      <a:lnTo>
                        <a:pt x="55" y="98"/>
                      </a:lnTo>
                      <a:lnTo>
                        <a:pt x="40" y="121"/>
                      </a:lnTo>
                      <a:lnTo>
                        <a:pt x="27" y="142"/>
                      </a:lnTo>
                      <a:lnTo>
                        <a:pt x="21" y="150"/>
                      </a:lnTo>
                      <a:lnTo>
                        <a:pt x="19" y="157"/>
                      </a:lnTo>
                      <a:lnTo>
                        <a:pt x="19" y="157"/>
                      </a:lnTo>
                      <a:lnTo>
                        <a:pt x="12" y="182"/>
                      </a:lnTo>
                      <a:lnTo>
                        <a:pt x="9" y="195"/>
                      </a:lnTo>
                      <a:lnTo>
                        <a:pt x="8" y="210"/>
                      </a:lnTo>
                      <a:lnTo>
                        <a:pt x="8" y="210"/>
                      </a:lnTo>
                      <a:lnTo>
                        <a:pt x="7" y="218"/>
                      </a:lnTo>
                      <a:lnTo>
                        <a:pt x="6" y="224"/>
                      </a:lnTo>
                      <a:lnTo>
                        <a:pt x="2" y="232"/>
                      </a:lnTo>
                      <a:lnTo>
                        <a:pt x="0" y="236"/>
                      </a:lnTo>
                      <a:lnTo>
                        <a:pt x="2" y="240"/>
                      </a:lnTo>
                      <a:lnTo>
                        <a:pt x="4" y="242"/>
                      </a:lnTo>
                      <a:lnTo>
                        <a:pt x="8" y="246"/>
                      </a:lnTo>
                      <a:lnTo>
                        <a:pt x="8" y="246"/>
                      </a:lnTo>
                      <a:lnTo>
                        <a:pt x="23" y="256"/>
                      </a:lnTo>
                      <a:lnTo>
                        <a:pt x="42" y="263"/>
                      </a:lnTo>
                      <a:lnTo>
                        <a:pt x="59" y="271"/>
                      </a:lnTo>
                      <a:lnTo>
                        <a:pt x="66" y="273"/>
                      </a:lnTo>
                      <a:lnTo>
                        <a:pt x="71" y="273"/>
                      </a:lnTo>
                      <a:lnTo>
                        <a:pt x="71" y="273"/>
                      </a:lnTo>
                      <a:lnTo>
                        <a:pt x="75" y="271"/>
                      </a:lnTo>
                      <a:lnTo>
                        <a:pt x="79" y="267"/>
                      </a:lnTo>
                      <a:lnTo>
                        <a:pt x="81" y="262"/>
                      </a:lnTo>
                      <a:lnTo>
                        <a:pt x="84" y="256"/>
                      </a:lnTo>
                      <a:lnTo>
                        <a:pt x="91" y="240"/>
                      </a:lnTo>
                      <a:lnTo>
                        <a:pt x="97" y="220"/>
                      </a:lnTo>
                      <a:lnTo>
                        <a:pt x="97" y="220"/>
                      </a:lnTo>
                      <a:lnTo>
                        <a:pt x="102" y="208"/>
                      </a:lnTo>
                      <a:lnTo>
                        <a:pt x="109" y="193"/>
                      </a:lnTo>
                      <a:lnTo>
                        <a:pt x="127" y="155"/>
                      </a:lnTo>
                      <a:lnTo>
                        <a:pt x="144" y="116"/>
                      </a:lnTo>
                      <a:lnTo>
                        <a:pt x="151" y="98"/>
                      </a:lnTo>
                      <a:lnTo>
                        <a:pt x="155" y="84"/>
                      </a:lnTo>
                      <a:lnTo>
                        <a:pt x="155" y="84"/>
                      </a:lnTo>
                      <a:lnTo>
                        <a:pt x="155" y="78"/>
                      </a:lnTo>
                      <a:lnTo>
                        <a:pt x="153" y="71"/>
                      </a:lnTo>
                      <a:lnTo>
                        <a:pt x="151" y="64"/>
                      </a:lnTo>
                      <a:lnTo>
                        <a:pt x="147" y="57"/>
                      </a:lnTo>
                      <a:lnTo>
                        <a:pt x="135" y="44"/>
                      </a:lnTo>
                      <a:lnTo>
                        <a:pt x="123" y="30"/>
                      </a:lnTo>
                      <a:lnTo>
                        <a:pt x="110" y="19"/>
                      </a:lnTo>
                      <a:lnTo>
                        <a:pt x="98" y="8"/>
                      </a:lnTo>
                      <a:lnTo>
                        <a:pt x="87" y="0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2" name="Freeform 104">
                  <a:extLst>
                    <a:ext uri="{FF2B5EF4-FFF2-40B4-BE49-F238E27FC236}">
                      <a16:creationId xmlns:a16="http://schemas.microsoft.com/office/drawing/2014/main" id="{1F46A4DC-4989-453D-BA7B-DA7D36CA54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25" y="3391"/>
                  <a:ext cx="109" cy="285"/>
                </a:xfrm>
                <a:custGeom>
                  <a:avLst/>
                  <a:gdLst>
                    <a:gd name="T0" fmla="*/ 93 w 109"/>
                    <a:gd name="T1" fmla="*/ 0 h 285"/>
                    <a:gd name="T2" fmla="*/ 90 w 109"/>
                    <a:gd name="T3" fmla="*/ 5 h 285"/>
                    <a:gd name="T4" fmla="*/ 77 w 109"/>
                    <a:gd name="T5" fmla="*/ 41 h 285"/>
                    <a:gd name="T6" fmla="*/ 62 w 109"/>
                    <a:gd name="T7" fmla="*/ 73 h 285"/>
                    <a:gd name="T8" fmla="*/ 42 w 109"/>
                    <a:gd name="T9" fmla="*/ 104 h 285"/>
                    <a:gd name="T10" fmla="*/ 16 w 109"/>
                    <a:gd name="T11" fmla="*/ 145 h 285"/>
                    <a:gd name="T12" fmla="*/ 7 w 109"/>
                    <a:gd name="T13" fmla="*/ 172 h 285"/>
                    <a:gd name="T14" fmla="*/ 4 w 109"/>
                    <a:gd name="T15" fmla="*/ 188 h 285"/>
                    <a:gd name="T16" fmla="*/ 0 w 109"/>
                    <a:gd name="T17" fmla="*/ 248 h 285"/>
                    <a:gd name="T18" fmla="*/ 1 w 109"/>
                    <a:gd name="T19" fmla="*/ 269 h 285"/>
                    <a:gd name="T20" fmla="*/ 7 w 109"/>
                    <a:gd name="T21" fmla="*/ 276 h 285"/>
                    <a:gd name="T22" fmla="*/ 9 w 109"/>
                    <a:gd name="T23" fmla="*/ 277 h 285"/>
                    <a:gd name="T24" fmla="*/ 39 w 109"/>
                    <a:gd name="T25" fmla="*/ 284 h 285"/>
                    <a:gd name="T26" fmla="*/ 55 w 109"/>
                    <a:gd name="T27" fmla="*/ 285 h 285"/>
                    <a:gd name="T28" fmla="*/ 64 w 109"/>
                    <a:gd name="T29" fmla="*/ 280 h 285"/>
                    <a:gd name="T30" fmla="*/ 67 w 109"/>
                    <a:gd name="T31" fmla="*/ 277 h 285"/>
                    <a:gd name="T32" fmla="*/ 72 w 109"/>
                    <a:gd name="T33" fmla="*/ 250 h 285"/>
                    <a:gd name="T34" fmla="*/ 81 w 109"/>
                    <a:gd name="T35" fmla="*/ 179 h 285"/>
                    <a:gd name="T36" fmla="*/ 85 w 109"/>
                    <a:gd name="T37" fmla="*/ 158 h 285"/>
                    <a:gd name="T38" fmla="*/ 88 w 109"/>
                    <a:gd name="T39" fmla="*/ 158 h 285"/>
                    <a:gd name="T40" fmla="*/ 89 w 109"/>
                    <a:gd name="T41" fmla="*/ 164 h 285"/>
                    <a:gd name="T42" fmla="*/ 92 w 109"/>
                    <a:gd name="T43" fmla="*/ 174 h 285"/>
                    <a:gd name="T44" fmla="*/ 94 w 109"/>
                    <a:gd name="T45" fmla="*/ 159 h 285"/>
                    <a:gd name="T46" fmla="*/ 98 w 109"/>
                    <a:gd name="T47" fmla="*/ 83 h 285"/>
                    <a:gd name="T48" fmla="*/ 101 w 109"/>
                    <a:gd name="T49" fmla="*/ 73 h 285"/>
                    <a:gd name="T50" fmla="*/ 106 w 109"/>
                    <a:gd name="T51" fmla="*/ 51 h 285"/>
                    <a:gd name="T52" fmla="*/ 106 w 109"/>
                    <a:gd name="T53" fmla="*/ 48 h 285"/>
                    <a:gd name="T54" fmla="*/ 105 w 109"/>
                    <a:gd name="T55" fmla="*/ 48 h 285"/>
                    <a:gd name="T56" fmla="*/ 106 w 109"/>
                    <a:gd name="T57" fmla="*/ 39 h 285"/>
                    <a:gd name="T58" fmla="*/ 109 w 109"/>
                    <a:gd name="T59" fmla="*/ 26 h 285"/>
                    <a:gd name="T60" fmla="*/ 105 w 109"/>
                    <a:gd name="T61" fmla="*/ 20 h 285"/>
                    <a:gd name="T62" fmla="*/ 97 w 109"/>
                    <a:gd name="T63" fmla="*/ 2 h 285"/>
                    <a:gd name="T64" fmla="*/ 93 w 109"/>
                    <a:gd name="T65" fmla="*/ 0 h 2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9" h="285">
                      <a:moveTo>
                        <a:pt x="93" y="0"/>
                      </a:moveTo>
                      <a:lnTo>
                        <a:pt x="93" y="0"/>
                      </a:lnTo>
                      <a:lnTo>
                        <a:pt x="92" y="1"/>
                      </a:lnTo>
                      <a:lnTo>
                        <a:pt x="90" y="5"/>
                      </a:lnTo>
                      <a:lnTo>
                        <a:pt x="86" y="19"/>
                      </a:lnTo>
                      <a:lnTo>
                        <a:pt x="77" y="41"/>
                      </a:lnTo>
                      <a:lnTo>
                        <a:pt x="71" y="56"/>
                      </a:lnTo>
                      <a:lnTo>
                        <a:pt x="62" y="73"/>
                      </a:lnTo>
                      <a:lnTo>
                        <a:pt x="62" y="73"/>
                      </a:lnTo>
                      <a:lnTo>
                        <a:pt x="42" y="104"/>
                      </a:lnTo>
                      <a:lnTo>
                        <a:pt x="24" y="132"/>
                      </a:lnTo>
                      <a:lnTo>
                        <a:pt x="16" y="145"/>
                      </a:lnTo>
                      <a:lnTo>
                        <a:pt x="11" y="158"/>
                      </a:lnTo>
                      <a:lnTo>
                        <a:pt x="7" y="172"/>
                      </a:lnTo>
                      <a:lnTo>
                        <a:pt x="4" y="188"/>
                      </a:lnTo>
                      <a:lnTo>
                        <a:pt x="4" y="188"/>
                      </a:lnTo>
                      <a:lnTo>
                        <a:pt x="1" y="219"/>
                      </a:lnTo>
                      <a:lnTo>
                        <a:pt x="0" y="248"/>
                      </a:lnTo>
                      <a:lnTo>
                        <a:pt x="0" y="260"/>
                      </a:lnTo>
                      <a:lnTo>
                        <a:pt x="1" y="269"/>
                      </a:lnTo>
                      <a:lnTo>
                        <a:pt x="5" y="274"/>
                      </a:lnTo>
                      <a:lnTo>
                        <a:pt x="7" y="276"/>
                      </a:lnTo>
                      <a:lnTo>
                        <a:pt x="9" y="277"/>
                      </a:lnTo>
                      <a:lnTo>
                        <a:pt x="9" y="277"/>
                      </a:lnTo>
                      <a:lnTo>
                        <a:pt x="22" y="280"/>
                      </a:lnTo>
                      <a:lnTo>
                        <a:pt x="39" y="284"/>
                      </a:lnTo>
                      <a:lnTo>
                        <a:pt x="47" y="285"/>
                      </a:lnTo>
                      <a:lnTo>
                        <a:pt x="55" y="285"/>
                      </a:lnTo>
                      <a:lnTo>
                        <a:pt x="62" y="282"/>
                      </a:lnTo>
                      <a:lnTo>
                        <a:pt x="64" y="280"/>
                      </a:lnTo>
                      <a:lnTo>
                        <a:pt x="67" y="277"/>
                      </a:lnTo>
                      <a:lnTo>
                        <a:pt x="67" y="277"/>
                      </a:lnTo>
                      <a:lnTo>
                        <a:pt x="69" y="268"/>
                      </a:lnTo>
                      <a:lnTo>
                        <a:pt x="72" y="250"/>
                      </a:lnTo>
                      <a:lnTo>
                        <a:pt x="79" y="201"/>
                      </a:lnTo>
                      <a:lnTo>
                        <a:pt x="81" y="179"/>
                      </a:lnTo>
                      <a:lnTo>
                        <a:pt x="84" y="162"/>
                      </a:lnTo>
                      <a:lnTo>
                        <a:pt x="85" y="158"/>
                      </a:lnTo>
                      <a:lnTo>
                        <a:pt x="86" y="157"/>
                      </a:lnTo>
                      <a:lnTo>
                        <a:pt x="88" y="158"/>
                      </a:lnTo>
                      <a:lnTo>
                        <a:pt x="89" y="164"/>
                      </a:lnTo>
                      <a:lnTo>
                        <a:pt x="89" y="164"/>
                      </a:lnTo>
                      <a:lnTo>
                        <a:pt x="90" y="174"/>
                      </a:lnTo>
                      <a:lnTo>
                        <a:pt x="92" y="174"/>
                      </a:lnTo>
                      <a:lnTo>
                        <a:pt x="93" y="171"/>
                      </a:lnTo>
                      <a:lnTo>
                        <a:pt x="94" y="159"/>
                      </a:lnTo>
                      <a:lnTo>
                        <a:pt x="96" y="142"/>
                      </a:lnTo>
                      <a:lnTo>
                        <a:pt x="98" y="83"/>
                      </a:lnTo>
                      <a:lnTo>
                        <a:pt x="98" y="83"/>
                      </a:lnTo>
                      <a:lnTo>
                        <a:pt x="101" y="73"/>
                      </a:lnTo>
                      <a:lnTo>
                        <a:pt x="103" y="60"/>
                      </a:lnTo>
                      <a:lnTo>
                        <a:pt x="106" y="51"/>
                      </a:lnTo>
                      <a:lnTo>
                        <a:pt x="106" y="48"/>
                      </a:lnTo>
                      <a:lnTo>
                        <a:pt x="106" y="48"/>
                      </a:lnTo>
                      <a:lnTo>
                        <a:pt x="106" y="48"/>
                      </a:lnTo>
                      <a:lnTo>
                        <a:pt x="105" y="48"/>
                      </a:lnTo>
                      <a:lnTo>
                        <a:pt x="105" y="47"/>
                      </a:lnTo>
                      <a:lnTo>
                        <a:pt x="106" y="39"/>
                      </a:lnTo>
                      <a:lnTo>
                        <a:pt x="109" y="30"/>
                      </a:lnTo>
                      <a:lnTo>
                        <a:pt x="109" y="26"/>
                      </a:lnTo>
                      <a:lnTo>
                        <a:pt x="109" y="26"/>
                      </a:lnTo>
                      <a:lnTo>
                        <a:pt x="105" y="20"/>
                      </a:lnTo>
                      <a:lnTo>
                        <a:pt x="101" y="11"/>
                      </a:lnTo>
                      <a:lnTo>
                        <a:pt x="97" y="2"/>
                      </a:lnTo>
                      <a:lnTo>
                        <a:pt x="94" y="0"/>
                      </a:lnTo>
                      <a:lnTo>
                        <a:pt x="93" y="0"/>
                      </a:lnTo>
                      <a:lnTo>
                        <a:pt x="9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3" name="Freeform 105">
                  <a:extLst>
                    <a:ext uri="{FF2B5EF4-FFF2-40B4-BE49-F238E27FC236}">
                      <a16:creationId xmlns:a16="http://schemas.microsoft.com/office/drawing/2014/main" id="{D4E176BB-B8F5-44B1-AF85-4F5DA3F6F2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8" y="3427"/>
                  <a:ext cx="93" cy="263"/>
                </a:xfrm>
                <a:custGeom>
                  <a:avLst/>
                  <a:gdLst>
                    <a:gd name="T0" fmla="*/ 4 w 93"/>
                    <a:gd name="T1" fmla="*/ 241 h 263"/>
                    <a:gd name="T2" fmla="*/ 4 w 93"/>
                    <a:gd name="T3" fmla="*/ 241 h 263"/>
                    <a:gd name="T4" fmla="*/ 20 w 93"/>
                    <a:gd name="T5" fmla="*/ 248 h 263"/>
                    <a:gd name="T6" fmla="*/ 45 w 93"/>
                    <a:gd name="T7" fmla="*/ 255 h 263"/>
                    <a:gd name="T8" fmla="*/ 67 w 93"/>
                    <a:gd name="T9" fmla="*/ 262 h 263"/>
                    <a:gd name="T10" fmla="*/ 75 w 93"/>
                    <a:gd name="T11" fmla="*/ 263 h 263"/>
                    <a:gd name="T12" fmla="*/ 76 w 93"/>
                    <a:gd name="T13" fmla="*/ 263 h 263"/>
                    <a:gd name="T14" fmla="*/ 78 w 93"/>
                    <a:gd name="T15" fmla="*/ 262 h 263"/>
                    <a:gd name="T16" fmla="*/ 78 w 93"/>
                    <a:gd name="T17" fmla="*/ 262 h 263"/>
                    <a:gd name="T18" fmla="*/ 79 w 93"/>
                    <a:gd name="T19" fmla="*/ 240 h 263"/>
                    <a:gd name="T20" fmla="*/ 79 w 93"/>
                    <a:gd name="T21" fmla="*/ 193 h 263"/>
                    <a:gd name="T22" fmla="*/ 80 w 93"/>
                    <a:gd name="T23" fmla="*/ 140 h 263"/>
                    <a:gd name="T24" fmla="*/ 83 w 93"/>
                    <a:gd name="T25" fmla="*/ 100 h 263"/>
                    <a:gd name="T26" fmla="*/ 83 w 93"/>
                    <a:gd name="T27" fmla="*/ 100 h 263"/>
                    <a:gd name="T28" fmla="*/ 87 w 93"/>
                    <a:gd name="T29" fmla="*/ 54 h 263"/>
                    <a:gd name="T30" fmla="*/ 87 w 93"/>
                    <a:gd name="T31" fmla="*/ 39 h 263"/>
                    <a:gd name="T32" fmla="*/ 88 w 93"/>
                    <a:gd name="T33" fmla="*/ 32 h 263"/>
                    <a:gd name="T34" fmla="*/ 88 w 93"/>
                    <a:gd name="T35" fmla="*/ 32 h 263"/>
                    <a:gd name="T36" fmla="*/ 91 w 93"/>
                    <a:gd name="T37" fmla="*/ 25 h 263"/>
                    <a:gd name="T38" fmla="*/ 92 w 93"/>
                    <a:gd name="T39" fmla="*/ 13 h 263"/>
                    <a:gd name="T40" fmla="*/ 93 w 93"/>
                    <a:gd name="T41" fmla="*/ 9 h 263"/>
                    <a:gd name="T42" fmla="*/ 93 w 93"/>
                    <a:gd name="T43" fmla="*/ 4 h 263"/>
                    <a:gd name="T44" fmla="*/ 91 w 93"/>
                    <a:gd name="T45" fmla="*/ 2 h 263"/>
                    <a:gd name="T46" fmla="*/ 88 w 93"/>
                    <a:gd name="T47" fmla="*/ 0 h 263"/>
                    <a:gd name="T48" fmla="*/ 88 w 93"/>
                    <a:gd name="T49" fmla="*/ 0 h 263"/>
                    <a:gd name="T50" fmla="*/ 80 w 93"/>
                    <a:gd name="T51" fmla="*/ 2 h 263"/>
                    <a:gd name="T52" fmla="*/ 75 w 93"/>
                    <a:gd name="T53" fmla="*/ 5 h 263"/>
                    <a:gd name="T54" fmla="*/ 62 w 93"/>
                    <a:gd name="T55" fmla="*/ 16 h 263"/>
                    <a:gd name="T56" fmla="*/ 62 w 93"/>
                    <a:gd name="T57" fmla="*/ 16 h 263"/>
                    <a:gd name="T58" fmla="*/ 58 w 93"/>
                    <a:gd name="T59" fmla="*/ 19 h 263"/>
                    <a:gd name="T60" fmla="*/ 54 w 93"/>
                    <a:gd name="T61" fmla="*/ 20 h 263"/>
                    <a:gd name="T62" fmla="*/ 46 w 93"/>
                    <a:gd name="T63" fmla="*/ 22 h 263"/>
                    <a:gd name="T64" fmla="*/ 42 w 93"/>
                    <a:gd name="T65" fmla="*/ 26 h 263"/>
                    <a:gd name="T66" fmla="*/ 38 w 93"/>
                    <a:gd name="T67" fmla="*/ 30 h 263"/>
                    <a:gd name="T68" fmla="*/ 34 w 93"/>
                    <a:gd name="T69" fmla="*/ 38 h 263"/>
                    <a:gd name="T70" fmla="*/ 30 w 93"/>
                    <a:gd name="T71" fmla="*/ 47 h 263"/>
                    <a:gd name="T72" fmla="*/ 30 w 93"/>
                    <a:gd name="T73" fmla="*/ 47 h 263"/>
                    <a:gd name="T74" fmla="*/ 23 w 93"/>
                    <a:gd name="T75" fmla="*/ 74 h 263"/>
                    <a:gd name="T76" fmla="*/ 16 w 93"/>
                    <a:gd name="T77" fmla="*/ 104 h 263"/>
                    <a:gd name="T78" fmla="*/ 11 w 93"/>
                    <a:gd name="T79" fmla="*/ 132 h 263"/>
                    <a:gd name="T80" fmla="*/ 9 w 93"/>
                    <a:gd name="T81" fmla="*/ 146 h 263"/>
                    <a:gd name="T82" fmla="*/ 9 w 93"/>
                    <a:gd name="T83" fmla="*/ 157 h 263"/>
                    <a:gd name="T84" fmla="*/ 9 w 93"/>
                    <a:gd name="T85" fmla="*/ 157 h 263"/>
                    <a:gd name="T86" fmla="*/ 9 w 93"/>
                    <a:gd name="T87" fmla="*/ 169 h 263"/>
                    <a:gd name="T88" fmla="*/ 8 w 93"/>
                    <a:gd name="T89" fmla="*/ 181 h 263"/>
                    <a:gd name="T90" fmla="*/ 3 w 93"/>
                    <a:gd name="T91" fmla="*/ 207 h 263"/>
                    <a:gd name="T92" fmla="*/ 2 w 93"/>
                    <a:gd name="T93" fmla="*/ 220 h 263"/>
                    <a:gd name="T94" fmla="*/ 0 w 93"/>
                    <a:gd name="T95" fmla="*/ 229 h 263"/>
                    <a:gd name="T96" fmla="*/ 2 w 93"/>
                    <a:gd name="T97" fmla="*/ 237 h 263"/>
                    <a:gd name="T98" fmla="*/ 3 w 93"/>
                    <a:gd name="T99" fmla="*/ 240 h 263"/>
                    <a:gd name="T100" fmla="*/ 4 w 93"/>
                    <a:gd name="T101" fmla="*/ 241 h 263"/>
                    <a:gd name="T102" fmla="*/ 4 w 93"/>
                    <a:gd name="T103" fmla="*/ 241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93" h="263">
                      <a:moveTo>
                        <a:pt x="4" y="241"/>
                      </a:moveTo>
                      <a:lnTo>
                        <a:pt x="4" y="241"/>
                      </a:lnTo>
                      <a:lnTo>
                        <a:pt x="20" y="248"/>
                      </a:lnTo>
                      <a:lnTo>
                        <a:pt x="45" y="255"/>
                      </a:lnTo>
                      <a:lnTo>
                        <a:pt x="67" y="262"/>
                      </a:lnTo>
                      <a:lnTo>
                        <a:pt x="75" y="263"/>
                      </a:lnTo>
                      <a:lnTo>
                        <a:pt x="76" y="263"/>
                      </a:lnTo>
                      <a:lnTo>
                        <a:pt x="78" y="262"/>
                      </a:lnTo>
                      <a:lnTo>
                        <a:pt x="78" y="262"/>
                      </a:lnTo>
                      <a:lnTo>
                        <a:pt x="79" y="240"/>
                      </a:lnTo>
                      <a:lnTo>
                        <a:pt x="79" y="193"/>
                      </a:lnTo>
                      <a:lnTo>
                        <a:pt x="80" y="140"/>
                      </a:lnTo>
                      <a:lnTo>
                        <a:pt x="83" y="100"/>
                      </a:lnTo>
                      <a:lnTo>
                        <a:pt x="83" y="100"/>
                      </a:lnTo>
                      <a:lnTo>
                        <a:pt x="87" y="54"/>
                      </a:lnTo>
                      <a:lnTo>
                        <a:pt x="87" y="39"/>
                      </a:lnTo>
                      <a:lnTo>
                        <a:pt x="88" y="32"/>
                      </a:lnTo>
                      <a:lnTo>
                        <a:pt x="88" y="32"/>
                      </a:lnTo>
                      <a:lnTo>
                        <a:pt x="91" y="25"/>
                      </a:lnTo>
                      <a:lnTo>
                        <a:pt x="92" y="13"/>
                      </a:lnTo>
                      <a:lnTo>
                        <a:pt x="93" y="9"/>
                      </a:lnTo>
                      <a:lnTo>
                        <a:pt x="93" y="4"/>
                      </a:lnTo>
                      <a:lnTo>
                        <a:pt x="91" y="2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80" y="2"/>
                      </a:lnTo>
                      <a:lnTo>
                        <a:pt x="75" y="5"/>
                      </a:lnTo>
                      <a:lnTo>
                        <a:pt x="62" y="16"/>
                      </a:lnTo>
                      <a:lnTo>
                        <a:pt x="62" y="16"/>
                      </a:lnTo>
                      <a:lnTo>
                        <a:pt x="58" y="19"/>
                      </a:lnTo>
                      <a:lnTo>
                        <a:pt x="54" y="20"/>
                      </a:lnTo>
                      <a:lnTo>
                        <a:pt x="46" y="22"/>
                      </a:lnTo>
                      <a:lnTo>
                        <a:pt x="42" y="26"/>
                      </a:lnTo>
                      <a:lnTo>
                        <a:pt x="38" y="30"/>
                      </a:lnTo>
                      <a:lnTo>
                        <a:pt x="34" y="38"/>
                      </a:lnTo>
                      <a:lnTo>
                        <a:pt x="30" y="47"/>
                      </a:lnTo>
                      <a:lnTo>
                        <a:pt x="30" y="47"/>
                      </a:lnTo>
                      <a:lnTo>
                        <a:pt x="23" y="74"/>
                      </a:lnTo>
                      <a:lnTo>
                        <a:pt x="16" y="104"/>
                      </a:lnTo>
                      <a:lnTo>
                        <a:pt x="11" y="132"/>
                      </a:lnTo>
                      <a:lnTo>
                        <a:pt x="9" y="146"/>
                      </a:lnTo>
                      <a:lnTo>
                        <a:pt x="9" y="157"/>
                      </a:lnTo>
                      <a:lnTo>
                        <a:pt x="9" y="157"/>
                      </a:lnTo>
                      <a:lnTo>
                        <a:pt x="9" y="169"/>
                      </a:lnTo>
                      <a:lnTo>
                        <a:pt x="8" y="181"/>
                      </a:lnTo>
                      <a:lnTo>
                        <a:pt x="3" y="207"/>
                      </a:lnTo>
                      <a:lnTo>
                        <a:pt x="2" y="220"/>
                      </a:lnTo>
                      <a:lnTo>
                        <a:pt x="0" y="229"/>
                      </a:lnTo>
                      <a:lnTo>
                        <a:pt x="2" y="237"/>
                      </a:lnTo>
                      <a:lnTo>
                        <a:pt x="3" y="240"/>
                      </a:lnTo>
                      <a:lnTo>
                        <a:pt x="4" y="241"/>
                      </a:lnTo>
                      <a:lnTo>
                        <a:pt x="4" y="2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4" name="Freeform 106">
                  <a:extLst>
                    <a:ext uri="{FF2B5EF4-FFF2-40B4-BE49-F238E27FC236}">
                      <a16:creationId xmlns:a16="http://schemas.microsoft.com/office/drawing/2014/main" id="{8E7E942B-0DDA-460C-B82F-F882FEC180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6" y="3439"/>
                  <a:ext cx="82" cy="260"/>
                </a:xfrm>
                <a:custGeom>
                  <a:avLst/>
                  <a:gdLst>
                    <a:gd name="T0" fmla="*/ 73 w 82"/>
                    <a:gd name="T1" fmla="*/ 4 h 260"/>
                    <a:gd name="T2" fmla="*/ 73 w 82"/>
                    <a:gd name="T3" fmla="*/ 4 h 260"/>
                    <a:gd name="T4" fmla="*/ 74 w 82"/>
                    <a:gd name="T5" fmla="*/ 1 h 260"/>
                    <a:gd name="T6" fmla="*/ 75 w 82"/>
                    <a:gd name="T7" fmla="*/ 0 h 260"/>
                    <a:gd name="T8" fmla="*/ 78 w 82"/>
                    <a:gd name="T9" fmla="*/ 0 h 260"/>
                    <a:gd name="T10" fmla="*/ 78 w 82"/>
                    <a:gd name="T11" fmla="*/ 5 h 260"/>
                    <a:gd name="T12" fmla="*/ 79 w 82"/>
                    <a:gd name="T13" fmla="*/ 13 h 260"/>
                    <a:gd name="T14" fmla="*/ 79 w 82"/>
                    <a:gd name="T15" fmla="*/ 29 h 260"/>
                    <a:gd name="T16" fmla="*/ 78 w 82"/>
                    <a:gd name="T17" fmla="*/ 51 h 260"/>
                    <a:gd name="T18" fmla="*/ 78 w 82"/>
                    <a:gd name="T19" fmla="*/ 51 h 260"/>
                    <a:gd name="T20" fmla="*/ 75 w 82"/>
                    <a:gd name="T21" fmla="*/ 93 h 260"/>
                    <a:gd name="T22" fmla="*/ 74 w 82"/>
                    <a:gd name="T23" fmla="*/ 118 h 260"/>
                    <a:gd name="T24" fmla="*/ 73 w 82"/>
                    <a:gd name="T25" fmla="*/ 166 h 260"/>
                    <a:gd name="T26" fmla="*/ 73 w 82"/>
                    <a:gd name="T27" fmla="*/ 166 h 260"/>
                    <a:gd name="T28" fmla="*/ 73 w 82"/>
                    <a:gd name="T29" fmla="*/ 181 h 260"/>
                    <a:gd name="T30" fmla="*/ 75 w 82"/>
                    <a:gd name="T31" fmla="*/ 191 h 260"/>
                    <a:gd name="T32" fmla="*/ 78 w 82"/>
                    <a:gd name="T33" fmla="*/ 198 h 260"/>
                    <a:gd name="T34" fmla="*/ 81 w 82"/>
                    <a:gd name="T35" fmla="*/ 204 h 260"/>
                    <a:gd name="T36" fmla="*/ 82 w 82"/>
                    <a:gd name="T37" fmla="*/ 208 h 260"/>
                    <a:gd name="T38" fmla="*/ 82 w 82"/>
                    <a:gd name="T39" fmla="*/ 215 h 260"/>
                    <a:gd name="T40" fmla="*/ 79 w 82"/>
                    <a:gd name="T41" fmla="*/ 223 h 260"/>
                    <a:gd name="T42" fmla="*/ 73 w 82"/>
                    <a:gd name="T43" fmla="*/ 234 h 260"/>
                    <a:gd name="T44" fmla="*/ 73 w 82"/>
                    <a:gd name="T45" fmla="*/ 234 h 260"/>
                    <a:gd name="T46" fmla="*/ 65 w 82"/>
                    <a:gd name="T47" fmla="*/ 246 h 260"/>
                    <a:gd name="T48" fmla="*/ 56 w 82"/>
                    <a:gd name="T49" fmla="*/ 254 h 260"/>
                    <a:gd name="T50" fmla="*/ 47 w 82"/>
                    <a:gd name="T51" fmla="*/ 258 h 260"/>
                    <a:gd name="T52" fmla="*/ 39 w 82"/>
                    <a:gd name="T53" fmla="*/ 260 h 260"/>
                    <a:gd name="T54" fmla="*/ 30 w 82"/>
                    <a:gd name="T55" fmla="*/ 258 h 260"/>
                    <a:gd name="T56" fmla="*/ 23 w 82"/>
                    <a:gd name="T57" fmla="*/ 254 h 260"/>
                    <a:gd name="T58" fmla="*/ 18 w 82"/>
                    <a:gd name="T59" fmla="*/ 247 h 260"/>
                    <a:gd name="T60" fmla="*/ 15 w 82"/>
                    <a:gd name="T61" fmla="*/ 240 h 260"/>
                    <a:gd name="T62" fmla="*/ 15 w 82"/>
                    <a:gd name="T63" fmla="*/ 240 h 260"/>
                    <a:gd name="T64" fmla="*/ 13 w 82"/>
                    <a:gd name="T65" fmla="*/ 233 h 260"/>
                    <a:gd name="T66" fmla="*/ 10 w 82"/>
                    <a:gd name="T67" fmla="*/ 229 h 260"/>
                    <a:gd name="T68" fmla="*/ 5 w 82"/>
                    <a:gd name="T69" fmla="*/ 225 h 260"/>
                    <a:gd name="T70" fmla="*/ 2 w 82"/>
                    <a:gd name="T71" fmla="*/ 221 h 260"/>
                    <a:gd name="T72" fmla="*/ 1 w 82"/>
                    <a:gd name="T73" fmla="*/ 213 h 260"/>
                    <a:gd name="T74" fmla="*/ 0 w 82"/>
                    <a:gd name="T75" fmla="*/ 202 h 260"/>
                    <a:gd name="T76" fmla="*/ 0 w 82"/>
                    <a:gd name="T77" fmla="*/ 182 h 260"/>
                    <a:gd name="T78" fmla="*/ 0 w 82"/>
                    <a:gd name="T79" fmla="*/ 182 h 260"/>
                    <a:gd name="T80" fmla="*/ 2 w 82"/>
                    <a:gd name="T81" fmla="*/ 134 h 260"/>
                    <a:gd name="T82" fmla="*/ 7 w 82"/>
                    <a:gd name="T83" fmla="*/ 86 h 260"/>
                    <a:gd name="T84" fmla="*/ 13 w 82"/>
                    <a:gd name="T85" fmla="*/ 51 h 260"/>
                    <a:gd name="T86" fmla="*/ 15 w 82"/>
                    <a:gd name="T87" fmla="*/ 35 h 260"/>
                    <a:gd name="T88" fmla="*/ 15 w 82"/>
                    <a:gd name="T89" fmla="*/ 35 h 260"/>
                    <a:gd name="T90" fmla="*/ 18 w 82"/>
                    <a:gd name="T91" fmla="*/ 33 h 260"/>
                    <a:gd name="T92" fmla="*/ 24 w 82"/>
                    <a:gd name="T93" fmla="*/ 29 h 260"/>
                    <a:gd name="T94" fmla="*/ 44 w 82"/>
                    <a:gd name="T95" fmla="*/ 17 h 260"/>
                    <a:gd name="T96" fmla="*/ 73 w 82"/>
                    <a:gd name="T97" fmla="*/ 4 h 260"/>
                    <a:gd name="T98" fmla="*/ 73 w 82"/>
                    <a:gd name="T99" fmla="*/ 4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82" h="260">
                      <a:moveTo>
                        <a:pt x="73" y="4"/>
                      </a:moveTo>
                      <a:lnTo>
                        <a:pt x="73" y="4"/>
                      </a:lnTo>
                      <a:lnTo>
                        <a:pt x="74" y="1"/>
                      </a:lnTo>
                      <a:lnTo>
                        <a:pt x="75" y="0"/>
                      </a:lnTo>
                      <a:lnTo>
                        <a:pt x="78" y="0"/>
                      </a:lnTo>
                      <a:lnTo>
                        <a:pt x="78" y="5"/>
                      </a:lnTo>
                      <a:lnTo>
                        <a:pt x="79" y="13"/>
                      </a:lnTo>
                      <a:lnTo>
                        <a:pt x="79" y="29"/>
                      </a:lnTo>
                      <a:lnTo>
                        <a:pt x="78" y="51"/>
                      </a:lnTo>
                      <a:lnTo>
                        <a:pt x="78" y="51"/>
                      </a:lnTo>
                      <a:lnTo>
                        <a:pt x="75" y="93"/>
                      </a:lnTo>
                      <a:lnTo>
                        <a:pt x="74" y="118"/>
                      </a:lnTo>
                      <a:lnTo>
                        <a:pt x="73" y="166"/>
                      </a:lnTo>
                      <a:lnTo>
                        <a:pt x="73" y="166"/>
                      </a:lnTo>
                      <a:lnTo>
                        <a:pt x="73" y="181"/>
                      </a:lnTo>
                      <a:lnTo>
                        <a:pt x="75" y="191"/>
                      </a:lnTo>
                      <a:lnTo>
                        <a:pt x="78" y="198"/>
                      </a:lnTo>
                      <a:lnTo>
                        <a:pt x="81" y="204"/>
                      </a:lnTo>
                      <a:lnTo>
                        <a:pt x="82" y="208"/>
                      </a:lnTo>
                      <a:lnTo>
                        <a:pt x="82" y="215"/>
                      </a:lnTo>
                      <a:lnTo>
                        <a:pt x="79" y="223"/>
                      </a:lnTo>
                      <a:lnTo>
                        <a:pt x="73" y="234"/>
                      </a:lnTo>
                      <a:lnTo>
                        <a:pt x="73" y="234"/>
                      </a:lnTo>
                      <a:lnTo>
                        <a:pt x="65" y="246"/>
                      </a:lnTo>
                      <a:lnTo>
                        <a:pt x="56" y="254"/>
                      </a:lnTo>
                      <a:lnTo>
                        <a:pt x="47" y="258"/>
                      </a:lnTo>
                      <a:lnTo>
                        <a:pt x="39" y="260"/>
                      </a:lnTo>
                      <a:lnTo>
                        <a:pt x="30" y="258"/>
                      </a:lnTo>
                      <a:lnTo>
                        <a:pt x="23" y="254"/>
                      </a:lnTo>
                      <a:lnTo>
                        <a:pt x="18" y="247"/>
                      </a:lnTo>
                      <a:lnTo>
                        <a:pt x="15" y="240"/>
                      </a:lnTo>
                      <a:lnTo>
                        <a:pt x="15" y="240"/>
                      </a:lnTo>
                      <a:lnTo>
                        <a:pt x="13" y="233"/>
                      </a:lnTo>
                      <a:lnTo>
                        <a:pt x="10" y="229"/>
                      </a:lnTo>
                      <a:lnTo>
                        <a:pt x="5" y="225"/>
                      </a:lnTo>
                      <a:lnTo>
                        <a:pt x="2" y="221"/>
                      </a:lnTo>
                      <a:lnTo>
                        <a:pt x="1" y="213"/>
                      </a:lnTo>
                      <a:lnTo>
                        <a:pt x="0" y="202"/>
                      </a:lnTo>
                      <a:lnTo>
                        <a:pt x="0" y="182"/>
                      </a:lnTo>
                      <a:lnTo>
                        <a:pt x="0" y="182"/>
                      </a:lnTo>
                      <a:lnTo>
                        <a:pt x="2" y="134"/>
                      </a:lnTo>
                      <a:lnTo>
                        <a:pt x="7" y="86"/>
                      </a:lnTo>
                      <a:lnTo>
                        <a:pt x="13" y="51"/>
                      </a:lnTo>
                      <a:lnTo>
                        <a:pt x="15" y="35"/>
                      </a:lnTo>
                      <a:lnTo>
                        <a:pt x="15" y="35"/>
                      </a:lnTo>
                      <a:lnTo>
                        <a:pt x="18" y="33"/>
                      </a:lnTo>
                      <a:lnTo>
                        <a:pt x="24" y="29"/>
                      </a:lnTo>
                      <a:lnTo>
                        <a:pt x="44" y="17"/>
                      </a:lnTo>
                      <a:lnTo>
                        <a:pt x="73" y="4"/>
                      </a:lnTo>
                      <a:lnTo>
                        <a:pt x="73" y="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5" name="Freeform 107">
                  <a:extLst>
                    <a:ext uri="{FF2B5EF4-FFF2-40B4-BE49-F238E27FC236}">
                      <a16:creationId xmlns:a16="http://schemas.microsoft.com/office/drawing/2014/main" id="{F1A4FE15-032D-4F40-87D0-FE3C44BCC1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3391"/>
                  <a:ext cx="124" cy="295"/>
                </a:xfrm>
                <a:custGeom>
                  <a:avLst/>
                  <a:gdLst>
                    <a:gd name="T0" fmla="*/ 92 w 124"/>
                    <a:gd name="T1" fmla="*/ 57 h 295"/>
                    <a:gd name="T2" fmla="*/ 92 w 124"/>
                    <a:gd name="T3" fmla="*/ 57 h 295"/>
                    <a:gd name="T4" fmla="*/ 96 w 124"/>
                    <a:gd name="T5" fmla="*/ 86 h 295"/>
                    <a:gd name="T6" fmla="*/ 99 w 124"/>
                    <a:gd name="T7" fmla="*/ 137 h 295"/>
                    <a:gd name="T8" fmla="*/ 102 w 124"/>
                    <a:gd name="T9" fmla="*/ 192 h 295"/>
                    <a:gd name="T10" fmla="*/ 102 w 124"/>
                    <a:gd name="T11" fmla="*/ 230 h 295"/>
                    <a:gd name="T12" fmla="*/ 102 w 124"/>
                    <a:gd name="T13" fmla="*/ 230 h 295"/>
                    <a:gd name="T14" fmla="*/ 102 w 124"/>
                    <a:gd name="T15" fmla="*/ 235 h 295"/>
                    <a:gd name="T16" fmla="*/ 103 w 124"/>
                    <a:gd name="T17" fmla="*/ 240 h 295"/>
                    <a:gd name="T18" fmla="*/ 106 w 124"/>
                    <a:gd name="T19" fmla="*/ 246 h 295"/>
                    <a:gd name="T20" fmla="*/ 109 w 124"/>
                    <a:gd name="T21" fmla="*/ 250 h 295"/>
                    <a:gd name="T22" fmla="*/ 115 w 124"/>
                    <a:gd name="T23" fmla="*/ 256 h 295"/>
                    <a:gd name="T24" fmla="*/ 120 w 124"/>
                    <a:gd name="T25" fmla="*/ 261 h 295"/>
                    <a:gd name="T26" fmla="*/ 124 w 124"/>
                    <a:gd name="T27" fmla="*/ 267 h 295"/>
                    <a:gd name="T28" fmla="*/ 124 w 124"/>
                    <a:gd name="T29" fmla="*/ 269 h 295"/>
                    <a:gd name="T30" fmla="*/ 123 w 124"/>
                    <a:gd name="T31" fmla="*/ 271 h 295"/>
                    <a:gd name="T32" fmla="*/ 120 w 124"/>
                    <a:gd name="T33" fmla="*/ 272 h 295"/>
                    <a:gd name="T34" fmla="*/ 116 w 124"/>
                    <a:gd name="T35" fmla="*/ 274 h 295"/>
                    <a:gd name="T36" fmla="*/ 102 w 124"/>
                    <a:gd name="T37" fmla="*/ 277 h 295"/>
                    <a:gd name="T38" fmla="*/ 102 w 124"/>
                    <a:gd name="T39" fmla="*/ 277 h 295"/>
                    <a:gd name="T40" fmla="*/ 85 w 124"/>
                    <a:gd name="T41" fmla="*/ 281 h 295"/>
                    <a:gd name="T42" fmla="*/ 72 w 124"/>
                    <a:gd name="T43" fmla="*/ 285 h 295"/>
                    <a:gd name="T44" fmla="*/ 54 w 124"/>
                    <a:gd name="T45" fmla="*/ 293 h 295"/>
                    <a:gd name="T46" fmla="*/ 50 w 124"/>
                    <a:gd name="T47" fmla="*/ 295 h 295"/>
                    <a:gd name="T48" fmla="*/ 47 w 124"/>
                    <a:gd name="T49" fmla="*/ 295 h 295"/>
                    <a:gd name="T50" fmla="*/ 46 w 124"/>
                    <a:gd name="T51" fmla="*/ 294 h 295"/>
                    <a:gd name="T52" fmla="*/ 44 w 124"/>
                    <a:gd name="T53" fmla="*/ 290 h 295"/>
                    <a:gd name="T54" fmla="*/ 44 w 124"/>
                    <a:gd name="T55" fmla="*/ 282 h 295"/>
                    <a:gd name="T56" fmla="*/ 44 w 124"/>
                    <a:gd name="T57" fmla="*/ 282 h 295"/>
                    <a:gd name="T58" fmla="*/ 44 w 124"/>
                    <a:gd name="T59" fmla="*/ 277 h 295"/>
                    <a:gd name="T60" fmla="*/ 43 w 124"/>
                    <a:gd name="T61" fmla="*/ 271 h 295"/>
                    <a:gd name="T62" fmla="*/ 38 w 124"/>
                    <a:gd name="T63" fmla="*/ 256 h 295"/>
                    <a:gd name="T64" fmla="*/ 24 w 124"/>
                    <a:gd name="T65" fmla="*/ 225 h 295"/>
                    <a:gd name="T66" fmla="*/ 16 w 124"/>
                    <a:gd name="T67" fmla="*/ 208 h 295"/>
                    <a:gd name="T68" fmla="*/ 8 w 124"/>
                    <a:gd name="T69" fmla="*/ 192 h 295"/>
                    <a:gd name="T70" fmla="*/ 4 w 124"/>
                    <a:gd name="T71" fmla="*/ 178 h 295"/>
                    <a:gd name="T72" fmla="*/ 3 w 124"/>
                    <a:gd name="T73" fmla="*/ 171 h 295"/>
                    <a:gd name="T74" fmla="*/ 3 w 124"/>
                    <a:gd name="T75" fmla="*/ 164 h 295"/>
                    <a:gd name="T76" fmla="*/ 3 w 124"/>
                    <a:gd name="T77" fmla="*/ 164 h 295"/>
                    <a:gd name="T78" fmla="*/ 3 w 124"/>
                    <a:gd name="T79" fmla="*/ 125 h 295"/>
                    <a:gd name="T80" fmla="*/ 1 w 124"/>
                    <a:gd name="T81" fmla="*/ 70 h 295"/>
                    <a:gd name="T82" fmla="*/ 0 w 124"/>
                    <a:gd name="T83" fmla="*/ 0 h 295"/>
                    <a:gd name="T84" fmla="*/ 0 w 124"/>
                    <a:gd name="T85" fmla="*/ 0 h 295"/>
                    <a:gd name="T86" fmla="*/ 14 w 124"/>
                    <a:gd name="T87" fmla="*/ 6 h 295"/>
                    <a:gd name="T88" fmla="*/ 44 w 124"/>
                    <a:gd name="T89" fmla="*/ 23 h 295"/>
                    <a:gd name="T90" fmla="*/ 61 w 124"/>
                    <a:gd name="T91" fmla="*/ 32 h 295"/>
                    <a:gd name="T92" fmla="*/ 76 w 124"/>
                    <a:gd name="T93" fmla="*/ 43 h 295"/>
                    <a:gd name="T94" fmla="*/ 86 w 124"/>
                    <a:gd name="T95" fmla="*/ 51 h 295"/>
                    <a:gd name="T96" fmla="*/ 90 w 124"/>
                    <a:gd name="T97" fmla="*/ 55 h 295"/>
                    <a:gd name="T98" fmla="*/ 92 w 124"/>
                    <a:gd name="T99" fmla="*/ 57 h 295"/>
                    <a:gd name="T100" fmla="*/ 92 w 124"/>
                    <a:gd name="T101" fmla="*/ 57 h 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24" h="295">
                      <a:moveTo>
                        <a:pt x="92" y="57"/>
                      </a:moveTo>
                      <a:lnTo>
                        <a:pt x="92" y="57"/>
                      </a:lnTo>
                      <a:lnTo>
                        <a:pt x="96" y="86"/>
                      </a:lnTo>
                      <a:lnTo>
                        <a:pt x="99" y="137"/>
                      </a:lnTo>
                      <a:lnTo>
                        <a:pt x="102" y="192"/>
                      </a:lnTo>
                      <a:lnTo>
                        <a:pt x="102" y="230"/>
                      </a:lnTo>
                      <a:lnTo>
                        <a:pt x="102" y="230"/>
                      </a:lnTo>
                      <a:lnTo>
                        <a:pt x="102" y="235"/>
                      </a:lnTo>
                      <a:lnTo>
                        <a:pt x="103" y="240"/>
                      </a:lnTo>
                      <a:lnTo>
                        <a:pt x="106" y="246"/>
                      </a:lnTo>
                      <a:lnTo>
                        <a:pt x="109" y="250"/>
                      </a:lnTo>
                      <a:lnTo>
                        <a:pt x="115" y="256"/>
                      </a:lnTo>
                      <a:lnTo>
                        <a:pt x="120" y="261"/>
                      </a:lnTo>
                      <a:lnTo>
                        <a:pt x="124" y="267"/>
                      </a:lnTo>
                      <a:lnTo>
                        <a:pt x="124" y="269"/>
                      </a:lnTo>
                      <a:lnTo>
                        <a:pt x="123" y="271"/>
                      </a:lnTo>
                      <a:lnTo>
                        <a:pt x="120" y="272"/>
                      </a:lnTo>
                      <a:lnTo>
                        <a:pt x="116" y="274"/>
                      </a:lnTo>
                      <a:lnTo>
                        <a:pt x="102" y="277"/>
                      </a:lnTo>
                      <a:lnTo>
                        <a:pt x="102" y="277"/>
                      </a:lnTo>
                      <a:lnTo>
                        <a:pt x="85" y="281"/>
                      </a:lnTo>
                      <a:lnTo>
                        <a:pt x="72" y="285"/>
                      </a:lnTo>
                      <a:lnTo>
                        <a:pt x="54" y="293"/>
                      </a:lnTo>
                      <a:lnTo>
                        <a:pt x="50" y="295"/>
                      </a:lnTo>
                      <a:lnTo>
                        <a:pt x="47" y="295"/>
                      </a:lnTo>
                      <a:lnTo>
                        <a:pt x="46" y="294"/>
                      </a:lnTo>
                      <a:lnTo>
                        <a:pt x="44" y="290"/>
                      </a:lnTo>
                      <a:lnTo>
                        <a:pt x="44" y="282"/>
                      </a:lnTo>
                      <a:lnTo>
                        <a:pt x="44" y="282"/>
                      </a:lnTo>
                      <a:lnTo>
                        <a:pt x="44" y="277"/>
                      </a:lnTo>
                      <a:lnTo>
                        <a:pt x="43" y="271"/>
                      </a:lnTo>
                      <a:lnTo>
                        <a:pt x="38" y="256"/>
                      </a:lnTo>
                      <a:lnTo>
                        <a:pt x="24" y="225"/>
                      </a:lnTo>
                      <a:lnTo>
                        <a:pt x="16" y="208"/>
                      </a:lnTo>
                      <a:lnTo>
                        <a:pt x="8" y="192"/>
                      </a:lnTo>
                      <a:lnTo>
                        <a:pt x="4" y="178"/>
                      </a:lnTo>
                      <a:lnTo>
                        <a:pt x="3" y="171"/>
                      </a:lnTo>
                      <a:lnTo>
                        <a:pt x="3" y="164"/>
                      </a:lnTo>
                      <a:lnTo>
                        <a:pt x="3" y="164"/>
                      </a:lnTo>
                      <a:lnTo>
                        <a:pt x="3" y="125"/>
                      </a:lnTo>
                      <a:lnTo>
                        <a:pt x="1" y="7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4" y="6"/>
                      </a:lnTo>
                      <a:lnTo>
                        <a:pt x="44" y="23"/>
                      </a:lnTo>
                      <a:lnTo>
                        <a:pt x="61" y="32"/>
                      </a:lnTo>
                      <a:lnTo>
                        <a:pt x="76" y="43"/>
                      </a:lnTo>
                      <a:lnTo>
                        <a:pt x="86" y="51"/>
                      </a:lnTo>
                      <a:lnTo>
                        <a:pt x="90" y="55"/>
                      </a:lnTo>
                      <a:lnTo>
                        <a:pt x="92" y="57"/>
                      </a:lnTo>
                      <a:lnTo>
                        <a:pt x="92" y="5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6" name="Freeform 108">
                  <a:extLst>
                    <a:ext uri="{FF2B5EF4-FFF2-40B4-BE49-F238E27FC236}">
                      <a16:creationId xmlns:a16="http://schemas.microsoft.com/office/drawing/2014/main" id="{BB2A34C3-B9AA-4324-8694-978606B871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17" y="3421"/>
                  <a:ext cx="99" cy="260"/>
                </a:xfrm>
                <a:custGeom>
                  <a:avLst/>
                  <a:gdLst>
                    <a:gd name="T0" fmla="*/ 16 w 99"/>
                    <a:gd name="T1" fmla="*/ 1 h 260"/>
                    <a:gd name="T2" fmla="*/ 16 w 99"/>
                    <a:gd name="T3" fmla="*/ 1 h 260"/>
                    <a:gd name="T4" fmla="*/ 18 w 99"/>
                    <a:gd name="T5" fmla="*/ 11 h 260"/>
                    <a:gd name="T6" fmla="*/ 18 w 99"/>
                    <a:gd name="T7" fmla="*/ 11 h 260"/>
                    <a:gd name="T8" fmla="*/ 35 w 99"/>
                    <a:gd name="T9" fmla="*/ 59 h 260"/>
                    <a:gd name="T10" fmla="*/ 57 w 99"/>
                    <a:gd name="T11" fmla="*/ 111 h 260"/>
                    <a:gd name="T12" fmla="*/ 57 w 99"/>
                    <a:gd name="T13" fmla="*/ 111 h 260"/>
                    <a:gd name="T14" fmla="*/ 64 w 99"/>
                    <a:gd name="T15" fmla="*/ 124 h 260"/>
                    <a:gd name="T16" fmla="*/ 70 w 99"/>
                    <a:gd name="T17" fmla="*/ 134 h 260"/>
                    <a:gd name="T18" fmla="*/ 85 w 99"/>
                    <a:gd name="T19" fmla="*/ 157 h 260"/>
                    <a:gd name="T20" fmla="*/ 91 w 99"/>
                    <a:gd name="T21" fmla="*/ 167 h 260"/>
                    <a:gd name="T22" fmla="*/ 95 w 99"/>
                    <a:gd name="T23" fmla="*/ 179 h 260"/>
                    <a:gd name="T24" fmla="*/ 98 w 99"/>
                    <a:gd name="T25" fmla="*/ 192 h 260"/>
                    <a:gd name="T26" fmla="*/ 99 w 99"/>
                    <a:gd name="T27" fmla="*/ 205 h 260"/>
                    <a:gd name="T28" fmla="*/ 99 w 99"/>
                    <a:gd name="T29" fmla="*/ 205 h 260"/>
                    <a:gd name="T30" fmla="*/ 98 w 99"/>
                    <a:gd name="T31" fmla="*/ 212 h 260"/>
                    <a:gd name="T32" fmla="*/ 97 w 99"/>
                    <a:gd name="T33" fmla="*/ 218 h 260"/>
                    <a:gd name="T34" fmla="*/ 94 w 99"/>
                    <a:gd name="T35" fmla="*/ 225 h 260"/>
                    <a:gd name="T36" fmla="*/ 91 w 99"/>
                    <a:gd name="T37" fmla="*/ 231 h 260"/>
                    <a:gd name="T38" fmla="*/ 84 w 99"/>
                    <a:gd name="T39" fmla="*/ 242 h 260"/>
                    <a:gd name="T40" fmla="*/ 73 w 99"/>
                    <a:gd name="T41" fmla="*/ 250 h 260"/>
                    <a:gd name="T42" fmla="*/ 61 w 99"/>
                    <a:gd name="T43" fmla="*/ 256 h 260"/>
                    <a:gd name="T44" fmla="*/ 50 w 99"/>
                    <a:gd name="T45" fmla="*/ 259 h 260"/>
                    <a:gd name="T46" fmla="*/ 38 w 99"/>
                    <a:gd name="T47" fmla="*/ 260 h 260"/>
                    <a:gd name="T48" fmla="*/ 31 w 99"/>
                    <a:gd name="T49" fmla="*/ 259 h 260"/>
                    <a:gd name="T50" fmla="*/ 26 w 99"/>
                    <a:gd name="T51" fmla="*/ 258 h 260"/>
                    <a:gd name="T52" fmla="*/ 26 w 99"/>
                    <a:gd name="T53" fmla="*/ 258 h 260"/>
                    <a:gd name="T54" fmla="*/ 9 w 99"/>
                    <a:gd name="T55" fmla="*/ 252 h 260"/>
                    <a:gd name="T56" fmla="*/ 5 w 99"/>
                    <a:gd name="T57" fmla="*/ 251 h 260"/>
                    <a:gd name="T58" fmla="*/ 1 w 99"/>
                    <a:gd name="T59" fmla="*/ 247 h 260"/>
                    <a:gd name="T60" fmla="*/ 0 w 99"/>
                    <a:gd name="T61" fmla="*/ 243 h 260"/>
                    <a:gd name="T62" fmla="*/ 0 w 99"/>
                    <a:gd name="T63" fmla="*/ 235 h 260"/>
                    <a:gd name="T64" fmla="*/ 0 w 99"/>
                    <a:gd name="T65" fmla="*/ 205 h 260"/>
                    <a:gd name="T66" fmla="*/ 0 w 99"/>
                    <a:gd name="T67" fmla="*/ 205 h 260"/>
                    <a:gd name="T68" fmla="*/ 1 w 99"/>
                    <a:gd name="T69" fmla="*/ 157 h 260"/>
                    <a:gd name="T70" fmla="*/ 2 w 99"/>
                    <a:gd name="T71" fmla="*/ 102 h 260"/>
                    <a:gd name="T72" fmla="*/ 5 w 99"/>
                    <a:gd name="T73" fmla="*/ 38 h 260"/>
                    <a:gd name="T74" fmla="*/ 5 w 99"/>
                    <a:gd name="T75" fmla="*/ 38 h 260"/>
                    <a:gd name="T76" fmla="*/ 10 w 99"/>
                    <a:gd name="T77" fmla="*/ 17 h 260"/>
                    <a:gd name="T78" fmla="*/ 14 w 99"/>
                    <a:gd name="T79" fmla="*/ 4 h 260"/>
                    <a:gd name="T80" fmla="*/ 16 w 99"/>
                    <a:gd name="T81" fmla="*/ 1 h 260"/>
                    <a:gd name="T82" fmla="*/ 16 w 99"/>
                    <a:gd name="T83" fmla="*/ 0 h 260"/>
                    <a:gd name="T84" fmla="*/ 16 w 99"/>
                    <a:gd name="T85" fmla="*/ 1 h 260"/>
                    <a:gd name="T86" fmla="*/ 16 w 99"/>
                    <a:gd name="T87" fmla="*/ 1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99" h="260">
                      <a:moveTo>
                        <a:pt x="16" y="1"/>
                      </a:moveTo>
                      <a:lnTo>
                        <a:pt x="16" y="1"/>
                      </a:lnTo>
                      <a:lnTo>
                        <a:pt x="18" y="11"/>
                      </a:lnTo>
                      <a:lnTo>
                        <a:pt x="18" y="11"/>
                      </a:lnTo>
                      <a:lnTo>
                        <a:pt x="35" y="59"/>
                      </a:lnTo>
                      <a:lnTo>
                        <a:pt x="57" y="111"/>
                      </a:lnTo>
                      <a:lnTo>
                        <a:pt x="57" y="111"/>
                      </a:lnTo>
                      <a:lnTo>
                        <a:pt x="64" y="124"/>
                      </a:lnTo>
                      <a:lnTo>
                        <a:pt x="70" y="134"/>
                      </a:lnTo>
                      <a:lnTo>
                        <a:pt x="85" y="157"/>
                      </a:lnTo>
                      <a:lnTo>
                        <a:pt x="91" y="167"/>
                      </a:lnTo>
                      <a:lnTo>
                        <a:pt x="95" y="179"/>
                      </a:lnTo>
                      <a:lnTo>
                        <a:pt x="98" y="192"/>
                      </a:lnTo>
                      <a:lnTo>
                        <a:pt x="99" y="205"/>
                      </a:lnTo>
                      <a:lnTo>
                        <a:pt x="99" y="205"/>
                      </a:lnTo>
                      <a:lnTo>
                        <a:pt x="98" y="212"/>
                      </a:lnTo>
                      <a:lnTo>
                        <a:pt x="97" y="218"/>
                      </a:lnTo>
                      <a:lnTo>
                        <a:pt x="94" y="225"/>
                      </a:lnTo>
                      <a:lnTo>
                        <a:pt x="91" y="231"/>
                      </a:lnTo>
                      <a:lnTo>
                        <a:pt x="84" y="242"/>
                      </a:lnTo>
                      <a:lnTo>
                        <a:pt x="73" y="250"/>
                      </a:lnTo>
                      <a:lnTo>
                        <a:pt x="61" y="256"/>
                      </a:lnTo>
                      <a:lnTo>
                        <a:pt x="50" y="259"/>
                      </a:lnTo>
                      <a:lnTo>
                        <a:pt x="38" y="260"/>
                      </a:lnTo>
                      <a:lnTo>
                        <a:pt x="31" y="259"/>
                      </a:lnTo>
                      <a:lnTo>
                        <a:pt x="26" y="258"/>
                      </a:lnTo>
                      <a:lnTo>
                        <a:pt x="26" y="258"/>
                      </a:lnTo>
                      <a:lnTo>
                        <a:pt x="9" y="252"/>
                      </a:lnTo>
                      <a:lnTo>
                        <a:pt x="5" y="251"/>
                      </a:lnTo>
                      <a:lnTo>
                        <a:pt x="1" y="247"/>
                      </a:lnTo>
                      <a:lnTo>
                        <a:pt x="0" y="243"/>
                      </a:lnTo>
                      <a:lnTo>
                        <a:pt x="0" y="235"/>
                      </a:lnTo>
                      <a:lnTo>
                        <a:pt x="0" y="205"/>
                      </a:lnTo>
                      <a:lnTo>
                        <a:pt x="0" y="205"/>
                      </a:lnTo>
                      <a:lnTo>
                        <a:pt x="1" y="157"/>
                      </a:lnTo>
                      <a:lnTo>
                        <a:pt x="2" y="102"/>
                      </a:lnTo>
                      <a:lnTo>
                        <a:pt x="5" y="38"/>
                      </a:lnTo>
                      <a:lnTo>
                        <a:pt x="5" y="38"/>
                      </a:lnTo>
                      <a:lnTo>
                        <a:pt x="10" y="17"/>
                      </a:lnTo>
                      <a:lnTo>
                        <a:pt x="14" y="4"/>
                      </a:lnTo>
                      <a:lnTo>
                        <a:pt x="16" y="1"/>
                      </a:lnTo>
                      <a:lnTo>
                        <a:pt x="16" y="0"/>
                      </a:lnTo>
                      <a:lnTo>
                        <a:pt x="16" y="1"/>
                      </a:lnTo>
                      <a:lnTo>
                        <a:pt x="16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7" name="Freeform 109">
                  <a:extLst>
                    <a:ext uri="{FF2B5EF4-FFF2-40B4-BE49-F238E27FC236}">
                      <a16:creationId xmlns:a16="http://schemas.microsoft.com/office/drawing/2014/main" id="{4FE4B001-47A5-4C51-A680-2256FFB75C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3" y="3375"/>
                  <a:ext cx="150" cy="288"/>
                </a:xfrm>
                <a:custGeom>
                  <a:avLst/>
                  <a:gdLst>
                    <a:gd name="T0" fmla="*/ 52 w 150"/>
                    <a:gd name="T1" fmla="*/ 0 h 288"/>
                    <a:gd name="T2" fmla="*/ 52 w 150"/>
                    <a:gd name="T3" fmla="*/ 0 h 288"/>
                    <a:gd name="T4" fmla="*/ 64 w 150"/>
                    <a:gd name="T5" fmla="*/ 23 h 288"/>
                    <a:gd name="T6" fmla="*/ 74 w 150"/>
                    <a:gd name="T7" fmla="*/ 46 h 288"/>
                    <a:gd name="T8" fmla="*/ 83 w 150"/>
                    <a:gd name="T9" fmla="*/ 68 h 288"/>
                    <a:gd name="T10" fmla="*/ 83 w 150"/>
                    <a:gd name="T11" fmla="*/ 68 h 288"/>
                    <a:gd name="T12" fmla="*/ 95 w 150"/>
                    <a:gd name="T13" fmla="*/ 95 h 288"/>
                    <a:gd name="T14" fmla="*/ 111 w 150"/>
                    <a:gd name="T15" fmla="*/ 133 h 288"/>
                    <a:gd name="T16" fmla="*/ 126 w 150"/>
                    <a:gd name="T17" fmla="*/ 173 h 288"/>
                    <a:gd name="T18" fmla="*/ 132 w 150"/>
                    <a:gd name="T19" fmla="*/ 190 h 288"/>
                    <a:gd name="T20" fmla="*/ 136 w 150"/>
                    <a:gd name="T21" fmla="*/ 204 h 288"/>
                    <a:gd name="T22" fmla="*/ 136 w 150"/>
                    <a:gd name="T23" fmla="*/ 204 h 288"/>
                    <a:gd name="T24" fmla="*/ 138 w 150"/>
                    <a:gd name="T25" fmla="*/ 216 h 288"/>
                    <a:gd name="T26" fmla="*/ 142 w 150"/>
                    <a:gd name="T27" fmla="*/ 225 h 288"/>
                    <a:gd name="T28" fmla="*/ 149 w 150"/>
                    <a:gd name="T29" fmla="*/ 242 h 288"/>
                    <a:gd name="T30" fmla="*/ 150 w 150"/>
                    <a:gd name="T31" fmla="*/ 249 h 288"/>
                    <a:gd name="T32" fmla="*/ 150 w 150"/>
                    <a:gd name="T33" fmla="*/ 255 h 288"/>
                    <a:gd name="T34" fmla="*/ 147 w 150"/>
                    <a:gd name="T35" fmla="*/ 262 h 288"/>
                    <a:gd name="T36" fmla="*/ 141 w 150"/>
                    <a:gd name="T37" fmla="*/ 267 h 288"/>
                    <a:gd name="T38" fmla="*/ 141 w 150"/>
                    <a:gd name="T39" fmla="*/ 267 h 288"/>
                    <a:gd name="T40" fmla="*/ 124 w 150"/>
                    <a:gd name="T41" fmla="*/ 277 h 288"/>
                    <a:gd name="T42" fmla="*/ 116 w 150"/>
                    <a:gd name="T43" fmla="*/ 283 h 288"/>
                    <a:gd name="T44" fmla="*/ 109 w 150"/>
                    <a:gd name="T45" fmla="*/ 287 h 288"/>
                    <a:gd name="T46" fmla="*/ 102 w 150"/>
                    <a:gd name="T47" fmla="*/ 288 h 288"/>
                    <a:gd name="T48" fmla="*/ 95 w 150"/>
                    <a:gd name="T49" fmla="*/ 288 h 288"/>
                    <a:gd name="T50" fmla="*/ 88 w 150"/>
                    <a:gd name="T51" fmla="*/ 287 h 288"/>
                    <a:gd name="T52" fmla="*/ 83 w 150"/>
                    <a:gd name="T53" fmla="*/ 283 h 288"/>
                    <a:gd name="T54" fmla="*/ 83 w 150"/>
                    <a:gd name="T55" fmla="*/ 283 h 288"/>
                    <a:gd name="T56" fmla="*/ 74 w 150"/>
                    <a:gd name="T57" fmla="*/ 273 h 288"/>
                    <a:gd name="T58" fmla="*/ 66 w 150"/>
                    <a:gd name="T59" fmla="*/ 264 h 288"/>
                    <a:gd name="T60" fmla="*/ 62 w 150"/>
                    <a:gd name="T61" fmla="*/ 259 h 288"/>
                    <a:gd name="T62" fmla="*/ 60 w 150"/>
                    <a:gd name="T63" fmla="*/ 252 h 288"/>
                    <a:gd name="T64" fmla="*/ 52 w 150"/>
                    <a:gd name="T65" fmla="*/ 230 h 288"/>
                    <a:gd name="T66" fmla="*/ 52 w 150"/>
                    <a:gd name="T67" fmla="*/ 230 h 288"/>
                    <a:gd name="T68" fmla="*/ 26 w 150"/>
                    <a:gd name="T69" fmla="*/ 141 h 288"/>
                    <a:gd name="T70" fmla="*/ 26 w 150"/>
                    <a:gd name="T71" fmla="*/ 141 h 288"/>
                    <a:gd name="T72" fmla="*/ 18 w 150"/>
                    <a:gd name="T73" fmla="*/ 119 h 288"/>
                    <a:gd name="T74" fmla="*/ 10 w 150"/>
                    <a:gd name="T75" fmla="*/ 99 h 288"/>
                    <a:gd name="T76" fmla="*/ 0 w 150"/>
                    <a:gd name="T77" fmla="*/ 73 h 288"/>
                    <a:gd name="T78" fmla="*/ 0 w 150"/>
                    <a:gd name="T79" fmla="*/ 73 h 288"/>
                    <a:gd name="T80" fmla="*/ 1 w 150"/>
                    <a:gd name="T81" fmla="*/ 68 h 288"/>
                    <a:gd name="T82" fmla="*/ 7 w 150"/>
                    <a:gd name="T83" fmla="*/ 60 h 288"/>
                    <a:gd name="T84" fmla="*/ 26 w 150"/>
                    <a:gd name="T85" fmla="*/ 34 h 288"/>
                    <a:gd name="T86" fmla="*/ 52 w 150"/>
                    <a:gd name="T87" fmla="*/ 0 h 288"/>
                    <a:gd name="T88" fmla="*/ 52 w 150"/>
                    <a:gd name="T89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50" h="288">
                      <a:moveTo>
                        <a:pt x="52" y="0"/>
                      </a:moveTo>
                      <a:lnTo>
                        <a:pt x="52" y="0"/>
                      </a:lnTo>
                      <a:lnTo>
                        <a:pt x="64" y="23"/>
                      </a:lnTo>
                      <a:lnTo>
                        <a:pt x="74" y="46"/>
                      </a:lnTo>
                      <a:lnTo>
                        <a:pt x="83" y="68"/>
                      </a:lnTo>
                      <a:lnTo>
                        <a:pt x="83" y="68"/>
                      </a:lnTo>
                      <a:lnTo>
                        <a:pt x="95" y="95"/>
                      </a:lnTo>
                      <a:lnTo>
                        <a:pt x="111" y="133"/>
                      </a:lnTo>
                      <a:lnTo>
                        <a:pt x="126" y="173"/>
                      </a:lnTo>
                      <a:lnTo>
                        <a:pt x="132" y="190"/>
                      </a:lnTo>
                      <a:lnTo>
                        <a:pt x="136" y="204"/>
                      </a:lnTo>
                      <a:lnTo>
                        <a:pt x="136" y="204"/>
                      </a:lnTo>
                      <a:lnTo>
                        <a:pt x="138" y="216"/>
                      </a:lnTo>
                      <a:lnTo>
                        <a:pt x="142" y="225"/>
                      </a:lnTo>
                      <a:lnTo>
                        <a:pt x="149" y="242"/>
                      </a:lnTo>
                      <a:lnTo>
                        <a:pt x="150" y="249"/>
                      </a:lnTo>
                      <a:lnTo>
                        <a:pt x="150" y="255"/>
                      </a:lnTo>
                      <a:lnTo>
                        <a:pt x="147" y="262"/>
                      </a:lnTo>
                      <a:lnTo>
                        <a:pt x="141" y="267"/>
                      </a:lnTo>
                      <a:lnTo>
                        <a:pt x="141" y="267"/>
                      </a:lnTo>
                      <a:lnTo>
                        <a:pt x="124" y="277"/>
                      </a:lnTo>
                      <a:lnTo>
                        <a:pt x="116" y="283"/>
                      </a:lnTo>
                      <a:lnTo>
                        <a:pt x="109" y="287"/>
                      </a:lnTo>
                      <a:lnTo>
                        <a:pt x="102" y="288"/>
                      </a:lnTo>
                      <a:lnTo>
                        <a:pt x="95" y="288"/>
                      </a:lnTo>
                      <a:lnTo>
                        <a:pt x="88" y="287"/>
                      </a:lnTo>
                      <a:lnTo>
                        <a:pt x="83" y="283"/>
                      </a:lnTo>
                      <a:lnTo>
                        <a:pt x="83" y="283"/>
                      </a:lnTo>
                      <a:lnTo>
                        <a:pt x="74" y="273"/>
                      </a:lnTo>
                      <a:lnTo>
                        <a:pt x="66" y="264"/>
                      </a:lnTo>
                      <a:lnTo>
                        <a:pt x="62" y="259"/>
                      </a:lnTo>
                      <a:lnTo>
                        <a:pt x="60" y="252"/>
                      </a:lnTo>
                      <a:lnTo>
                        <a:pt x="52" y="230"/>
                      </a:lnTo>
                      <a:lnTo>
                        <a:pt x="52" y="230"/>
                      </a:lnTo>
                      <a:lnTo>
                        <a:pt x="26" y="141"/>
                      </a:lnTo>
                      <a:lnTo>
                        <a:pt x="26" y="141"/>
                      </a:lnTo>
                      <a:lnTo>
                        <a:pt x="18" y="119"/>
                      </a:lnTo>
                      <a:lnTo>
                        <a:pt x="10" y="99"/>
                      </a:lnTo>
                      <a:lnTo>
                        <a:pt x="0" y="73"/>
                      </a:lnTo>
                      <a:lnTo>
                        <a:pt x="0" y="73"/>
                      </a:lnTo>
                      <a:lnTo>
                        <a:pt x="1" y="68"/>
                      </a:lnTo>
                      <a:lnTo>
                        <a:pt x="7" y="60"/>
                      </a:lnTo>
                      <a:lnTo>
                        <a:pt x="26" y="34"/>
                      </a:lnTo>
                      <a:lnTo>
                        <a:pt x="52" y="0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8" name="Freeform 110">
                  <a:extLst>
                    <a:ext uri="{FF2B5EF4-FFF2-40B4-BE49-F238E27FC236}">
                      <a16:creationId xmlns:a16="http://schemas.microsoft.com/office/drawing/2014/main" id="{A7981E8D-2EB4-4E98-839A-5513F1CE7E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4" y="3249"/>
                  <a:ext cx="367" cy="301"/>
                </a:xfrm>
                <a:custGeom>
                  <a:avLst/>
                  <a:gdLst>
                    <a:gd name="T0" fmla="*/ 100 w 367"/>
                    <a:gd name="T1" fmla="*/ 16 h 301"/>
                    <a:gd name="T2" fmla="*/ 0 w 367"/>
                    <a:gd name="T3" fmla="*/ 42 h 301"/>
                    <a:gd name="T4" fmla="*/ 32 w 367"/>
                    <a:gd name="T5" fmla="*/ 126 h 301"/>
                    <a:gd name="T6" fmla="*/ 37 w 367"/>
                    <a:gd name="T7" fmla="*/ 135 h 301"/>
                    <a:gd name="T8" fmla="*/ 63 w 367"/>
                    <a:gd name="T9" fmla="*/ 177 h 301"/>
                    <a:gd name="T10" fmla="*/ 87 w 367"/>
                    <a:gd name="T11" fmla="*/ 215 h 301"/>
                    <a:gd name="T12" fmla="*/ 89 w 367"/>
                    <a:gd name="T13" fmla="*/ 220 h 301"/>
                    <a:gd name="T14" fmla="*/ 92 w 367"/>
                    <a:gd name="T15" fmla="*/ 245 h 301"/>
                    <a:gd name="T16" fmla="*/ 94 w 367"/>
                    <a:gd name="T17" fmla="*/ 254 h 301"/>
                    <a:gd name="T18" fmla="*/ 97 w 367"/>
                    <a:gd name="T19" fmla="*/ 255 h 301"/>
                    <a:gd name="T20" fmla="*/ 100 w 367"/>
                    <a:gd name="T21" fmla="*/ 252 h 301"/>
                    <a:gd name="T22" fmla="*/ 108 w 367"/>
                    <a:gd name="T23" fmla="*/ 227 h 301"/>
                    <a:gd name="T24" fmla="*/ 126 w 367"/>
                    <a:gd name="T25" fmla="*/ 131 h 301"/>
                    <a:gd name="T26" fmla="*/ 131 w 367"/>
                    <a:gd name="T27" fmla="*/ 161 h 301"/>
                    <a:gd name="T28" fmla="*/ 143 w 367"/>
                    <a:gd name="T29" fmla="*/ 224 h 301"/>
                    <a:gd name="T30" fmla="*/ 156 w 367"/>
                    <a:gd name="T31" fmla="*/ 270 h 301"/>
                    <a:gd name="T32" fmla="*/ 166 w 367"/>
                    <a:gd name="T33" fmla="*/ 292 h 301"/>
                    <a:gd name="T34" fmla="*/ 174 w 367"/>
                    <a:gd name="T35" fmla="*/ 300 h 301"/>
                    <a:gd name="T36" fmla="*/ 181 w 367"/>
                    <a:gd name="T37" fmla="*/ 300 h 301"/>
                    <a:gd name="T38" fmla="*/ 183 w 367"/>
                    <a:gd name="T39" fmla="*/ 299 h 301"/>
                    <a:gd name="T40" fmla="*/ 195 w 367"/>
                    <a:gd name="T41" fmla="*/ 284 h 301"/>
                    <a:gd name="T42" fmla="*/ 206 w 367"/>
                    <a:gd name="T43" fmla="*/ 261 h 301"/>
                    <a:gd name="T44" fmla="*/ 223 w 367"/>
                    <a:gd name="T45" fmla="*/ 202 h 301"/>
                    <a:gd name="T46" fmla="*/ 233 w 367"/>
                    <a:gd name="T47" fmla="*/ 147 h 301"/>
                    <a:gd name="T48" fmla="*/ 236 w 367"/>
                    <a:gd name="T49" fmla="*/ 126 h 301"/>
                    <a:gd name="T50" fmla="*/ 236 w 367"/>
                    <a:gd name="T51" fmla="*/ 132 h 301"/>
                    <a:gd name="T52" fmla="*/ 249 w 367"/>
                    <a:gd name="T53" fmla="*/ 182 h 301"/>
                    <a:gd name="T54" fmla="*/ 267 w 367"/>
                    <a:gd name="T55" fmla="*/ 234 h 301"/>
                    <a:gd name="T56" fmla="*/ 272 w 367"/>
                    <a:gd name="T57" fmla="*/ 241 h 301"/>
                    <a:gd name="T58" fmla="*/ 280 w 367"/>
                    <a:gd name="T59" fmla="*/ 248 h 301"/>
                    <a:gd name="T60" fmla="*/ 285 w 367"/>
                    <a:gd name="T61" fmla="*/ 252 h 301"/>
                    <a:gd name="T62" fmla="*/ 291 w 367"/>
                    <a:gd name="T63" fmla="*/ 250 h 301"/>
                    <a:gd name="T64" fmla="*/ 293 w 367"/>
                    <a:gd name="T65" fmla="*/ 236 h 301"/>
                    <a:gd name="T66" fmla="*/ 295 w 367"/>
                    <a:gd name="T67" fmla="*/ 215 h 301"/>
                    <a:gd name="T68" fmla="*/ 300 w 367"/>
                    <a:gd name="T69" fmla="*/ 189 h 301"/>
                    <a:gd name="T70" fmla="*/ 308 w 367"/>
                    <a:gd name="T71" fmla="*/ 172 h 301"/>
                    <a:gd name="T72" fmla="*/ 314 w 367"/>
                    <a:gd name="T73" fmla="*/ 162 h 301"/>
                    <a:gd name="T74" fmla="*/ 350 w 367"/>
                    <a:gd name="T75" fmla="*/ 106 h 301"/>
                    <a:gd name="T76" fmla="*/ 363 w 367"/>
                    <a:gd name="T77" fmla="*/ 79 h 301"/>
                    <a:gd name="T78" fmla="*/ 367 w 367"/>
                    <a:gd name="T79" fmla="*/ 66 h 301"/>
                    <a:gd name="T80" fmla="*/ 367 w 367"/>
                    <a:gd name="T81" fmla="*/ 63 h 301"/>
                    <a:gd name="T82" fmla="*/ 352 w 367"/>
                    <a:gd name="T83" fmla="*/ 29 h 301"/>
                    <a:gd name="T84" fmla="*/ 342 w 367"/>
                    <a:gd name="T85" fmla="*/ 9 h 301"/>
                    <a:gd name="T86" fmla="*/ 333 w 367"/>
                    <a:gd name="T87" fmla="*/ 0 h 301"/>
                    <a:gd name="T88" fmla="*/ 330 w 367"/>
                    <a:gd name="T89" fmla="*/ 0 h 301"/>
                    <a:gd name="T90" fmla="*/ 138 w 367"/>
                    <a:gd name="T91" fmla="*/ 12 h 301"/>
                    <a:gd name="T92" fmla="*/ 100 w 367"/>
                    <a:gd name="T93" fmla="*/ 16 h 3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367" h="301">
                      <a:moveTo>
                        <a:pt x="100" y="16"/>
                      </a:moveTo>
                      <a:lnTo>
                        <a:pt x="100" y="16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13" y="77"/>
                      </a:lnTo>
                      <a:lnTo>
                        <a:pt x="32" y="126"/>
                      </a:lnTo>
                      <a:lnTo>
                        <a:pt x="32" y="126"/>
                      </a:lnTo>
                      <a:lnTo>
                        <a:pt x="37" y="135"/>
                      </a:lnTo>
                      <a:lnTo>
                        <a:pt x="43" y="147"/>
                      </a:lnTo>
                      <a:lnTo>
                        <a:pt x="63" y="177"/>
                      </a:lnTo>
                      <a:lnTo>
                        <a:pt x="81" y="204"/>
                      </a:lnTo>
                      <a:lnTo>
                        <a:pt x="87" y="215"/>
                      </a:lnTo>
                      <a:lnTo>
                        <a:pt x="89" y="220"/>
                      </a:lnTo>
                      <a:lnTo>
                        <a:pt x="89" y="220"/>
                      </a:lnTo>
                      <a:lnTo>
                        <a:pt x="89" y="231"/>
                      </a:lnTo>
                      <a:lnTo>
                        <a:pt x="92" y="245"/>
                      </a:lnTo>
                      <a:lnTo>
                        <a:pt x="93" y="250"/>
                      </a:lnTo>
                      <a:lnTo>
                        <a:pt x="94" y="254"/>
                      </a:lnTo>
                      <a:lnTo>
                        <a:pt x="96" y="255"/>
                      </a:lnTo>
                      <a:lnTo>
                        <a:pt x="97" y="255"/>
                      </a:lnTo>
                      <a:lnTo>
                        <a:pt x="100" y="252"/>
                      </a:lnTo>
                      <a:lnTo>
                        <a:pt x="100" y="252"/>
                      </a:lnTo>
                      <a:lnTo>
                        <a:pt x="104" y="242"/>
                      </a:lnTo>
                      <a:lnTo>
                        <a:pt x="108" y="227"/>
                      </a:lnTo>
                      <a:lnTo>
                        <a:pt x="115" y="185"/>
                      </a:lnTo>
                      <a:lnTo>
                        <a:pt x="126" y="131"/>
                      </a:lnTo>
                      <a:lnTo>
                        <a:pt x="126" y="131"/>
                      </a:lnTo>
                      <a:lnTo>
                        <a:pt x="131" y="161"/>
                      </a:lnTo>
                      <a:lnTo>
                        <a:pt x="136" y="190"/>
                      </a:lnTo>
                      <a:lnTo>
                        <a:pt x="143" y="224"/>
                      </a:lnTo>
                      <a:lnTo>
                        <a:pt x="152" y="255"/>
                      </a:lnTo>
                      <a:lnTo>
                        <a:pt x="156" y="270"/>
                      </a:lnTo>
                      <a:lnTo>
                        <a:pt x="161" y="283"/>
                      </a:lnTo>
                      <a:lnTo>
                        <a:pt x="166" y="292"/>
                      </a:lnTo>
                      <a:lnTo>
                        <a:pt x="172" y="299"/>
                      </a:lnTo>
                      <a:lnTo>
                        <a:pt x="174" y="300"/>
                      </a:lnTo>
                      <a:lnTo>
                        <a:pt x="178" y="301"/>
                      </a:lnTo>
                      <a:lnTo>
                        <a:pt x="181" y="300"/>
                      </a:lnTo>
                      <a:lnTo>
                        <a:pt x="183" y="299"/>
                      </a:lnTo>
                      <a:lnTo>
                        <a:pt x="183" y="299"/>
                      </a:lnTo>
                      <a:lnTo>
                        <a:pt x="189" y="293"/>
                      </a:lnTo>
                      <a:lnTo>
                        <a:pt x="195" y="284"/>
                      </a:lnTo>
                      <a:lnTo>
                        <a:pt x="200" y="274"/>
                      </a:lnTo>
                      <a:lnTo>
                        <a:pt x="206" y="261"/>
                      </a:lnTo>
                      <a:lnTo>
                        <a:pt x="215" y="232"/>
                      </a:lnTo>
                      <a:lnTo>
                        <a:pt x="223" y="202"/>
                      </a:lnTo>
                      <a:lnTo>
                        <a:pt x="229" y="172"/>
                      </a:lnTo>
                      <a:lnTo>
                        <a:pt x="233" y="147"/>
                      </a:lnTo>
                      <a:lnTo>
                        <a:pt x="236" y="131"/>
                      </a:lnTo>
                      <a:lnTo>
                        <a:pt x="236" y="126"/>
                      </a:lnTo>
                      <a:lnTo>
                        <a:pt x="236" y="126"/>
                      </a:lnTo>
                      <a:lnTo>
                        <a:pt x="236" y="132"/>
                      </a:lnTo>
                      <a:lnTo>
                        <a:pt x="238" y="145"/>
                      </a:lnTo>
                      <a:lnTo>
                        <a:pt x="249" y="182"/>
                      </a:lnTo>
                      <a:lnTo>
                        <a:pt x="262" y="220"/>
                      </a:lnTo>
                      <a:lnTo>
                        <a:pt x="267" y="234"/>
                      </a:lnTo>
                      <a:lnTo>
                        <a:pt x="270" y="238"/>
                      </a:lnTo>
                      <a:lnTo>
                        <a:pt x="272" y="241"/>
                      </a:lnTo>
                      <a:lnTo>
                        <a:pt x="272" y="241"/>
                      </a:lnTo>
                      <a:lnTo>
                        <a:pt x="280" y="248"/>
                      </a:lnTo>
                      <a:lnTo>
                        <a:pt x="283" y="250"/>
                      </a:lnTo>
                      <a:lnTo>
                        <a:pt x="285" y="252"/>
                      </a:lnTo>
                      <a:lnTo>
                        <a:pt x="288" y="253"/>
                      </a:lnTo>
                      <a:lnTo>
                        <a:pt x="291" y="250"/>
                      </a:lnTo>
                      <a:lnTo>
                        <a:pt x="292" y="245"/>
                      </a:lnTo>
                      <a:lnTo>
                        <a:pt x="293" y="236"/>
                      </a:lnTo>
                      <a:lnTo>
                        <a:pt x="293" y="236"/>
                      </a:lnTo>
                      <a:lnTo>
                        <a:pt x="295" y="215"/>
                      </a:lnTo>
                      <a:lnTo>
                        <a:pt x="299" y="197"/>
                      </a:lnTo>
                      <a:lnTo>
                        <a:pt x="300" y="189"/>
                      </a:lnTo>
                      <a:lnTo>
                        <a:pt x="304" y="180"/>
                      </a:lnTo>
                      <a:lnTo>
                        <a:pt x="308" y="172"/>
                      </a:lnTo>
                      <a:lnTo>
                        <a:pt x="314" y="162"/>
                      </a:lnTo>
                      <a:lnTo>
                        <a:pt x="314" y="162"/>
                      </a:lnTo>
                      <a:lnTo>
                        <a:pt x="331" y="138"/>
                      </a:lnTo>
                      <a:lnTo>
                        <a:pt x="350" y="106"/>
                      </a:lnTo>
                      <a:lnTo>
                        <a:pt x="357" y="92"/>
                      </a:lnTo>
                      <a:lnTo>
                        <a:pt x="363" y="79"/>
                      </a:lnTo>
                      <a:lnTo>
                        <a:pt x="367" y="68"/>
                      </a:lnTo>
                      <a:lnTo>
                        <a:pt x="367" y="66"/>
                      </a:lnTo>
                      <a:lnTo>
                        <a:pt x="367" y="63"/>
                      </a:lnTo>
                      <a:lnTo>
                        <a:pt x="367" y="63"/>
                      </a:lnTo>
                      <a:lnTo>
                        <a:pt x="361" y="50"/>
                      </a:lnTo>
                      <a:lnTo>
                        <a:pt x="352" y="29"/>
                      </a:lnTo>
                      <a:lnTo>
                        <a:pt x="347" y="18"/>
                      </a:lnTo>
                      <a:lnTo>
                        <a:pt x="342" y="9"/>
                      </a:lnTo>
                      <a:lnTo>
                        <a:pt x="335" y="3"/>
                      </a:lnTo>
                      <a:lnTo>
                        <a:pt x="333" y="0"/>
                      </a:lnTo>
                      <a:lnTo>
                        <a:pt x="330" y="0"/>
                      </a:lnTo>
                      <a:lnTo>
                        <a:pt x="330" y="0"/>
                      </a:lnTo>
                      <a:lnTo>
                        <a:pt x="213" y="7"/>
                      </a:lnTo>
                      <a:lnTo>
                        <a:pt x="138" y="12"/>
                      </a:lnTo>
                      <a:lnTo>
                        <a:pt x="100" y="16"/>
                      </a:lnTo>
                      <a:lnTo>
                        <a:pt x="100" y="1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9" name="Freeform 111">
                  <a:extLst>
                    <a:ext uri="{FF2B5EF4-FFF2-40B4-BE49-F238E27FC236}">
                      <a16:creationId xmlns:a16="http://schemas.microsoft.com/office/drawing/2014/main" id="{6FBBA157-C85B-4AF5-9846-C1B3C8729D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7" y="3260"/>
                  <a:ext cx="112" cy="172"/>
                </a:xfrm>
                <a:custGeom>
                  <a:avLst/>
                  <a:gdLst>
                    <a:gd name="T0" fmla="*/ 112 w 112"/>
                    <a:gd name="T1" fmla="*/ 0 h 172"/>
                    <a:gd name="T2" fmla="*/ 112 w 112"/>
                    <a:gd name="T3" fmla="*/ 0 h 172"/>
                    <a:gd name="T4" fmla="*/ 104 w 112"/>
                    <a:gd name="T5" fmla="*/ 27 h 172"/>
                    <a:gd name="T6" fmla="*/ 87 w 112"/>
                    <a:gd name="T7" fmla="*/ 89 h 172"/>
                    <a:gd name="T8" fmla="*/ 75 w 112"/>
                    <a:gd name="T9" fmla="*/ 121 h 172"/>
                    <a:gd name="T10" fmla="*/ 66 w 112"/>
                    <a:gd name="T11" fmla="*/ 149 h 172"/>
                    <a:gd name="T12" fmla="*/ 61 w 112"/>
                    <a:gd name="T13" fmla="*/ 159 h 172"/>
                    <a:gd name="T14" fmla="*/ 57 w 112"/>
                    <a:gd name="T15" fmla="*/ 167 h 172"/>
                    <a:gd name="T16" fmla="*/ 53 w 112"/>
                    <a:gd name="T17" fmla="*/ 171 h 172"/>
                    <a:gd name="T18" fmla="*/ 50 w 112"/>
                    <a:gd name="T19" fmla="*/ 172 h 172"/>
                    <a:gd name="T20" fmla="*/ 49 w 112"/>
                    <a:gd name="T21" fmla="*/ 172 h 172"/>
                    <a:gd name="T22" fmla="*/ 49 w 112"/>
                    <a:gd name="T23" fmla="*/ 172 h 172"/>
                    <a:gd name="T24" fmla="*/ 42 w 112"/>
                    <a:gd name="T25" fmla="*/ 169 h 172"/>
                    <a:gd name="T26" fmla="*/ 36 w 112"/>
                    <a:gd name="T27" fmla="*/ 161 h 172"/>
                    <a:gd name="T28" fmla="*/ 28 w 112"/>
                    <a:gd name="T29" fmla="*/ 153 h 172"/>
                    <a:gd name="T30" fmla="*/ 21 w 112"/>
                    <a:gd name="T31" fmla="*/ 142 h 172"/>
                    <a:gd name="T32" fmla="*/ 8 w 112"/>
                    <a:gd name="T33" fmla="*/ 123 h 172"/>
                    <a:gd name="T34" fmla="*/ 2 w 112"/>
                    <a:gd name="T35" fmla="*/ 110 h 172"/>
                    <a:gd name="T36" fmla="*/ 2 w 112"/>
                    <a:gd name="T37" fmla="*/ 110 h 172"/>
                    <a:gd name="T38" fmla="*/ 0 w 112"/>
                    <a:gd name="T39" fmla="*/ 104 h 172"/>
                    <a:gd name="T40" fmla="*/ 0 w 112"/>
                    <a:gd name="T41" fmla="*/ 98 h 172"/>
                    <a:gd name="T42" fmla="*/ 0 w 112"/>
                    <a:gd name="T43" fmla="*/ 82 h 172"/>
                    <a:gd name="T44" fmla="*/ 2 w 112"/>
                    <a:gd name="T45" fmla="*/ 62 h 172"/>
                    <a:gd name="T46" fmla="*/ 112 w 112"/>
                    <a:gd name="T47" fmla="*/ 0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12" h="172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04" y="27"/>
                      </a:lnTo>
                      <a:lnTo>
                        <a:pt x="87" y="89"/>
                      </a:lnTo>
                      <a:lnTo>
                        <a:pt x="75" y="121"/>
                      </a:lnTo>
                      <a:lnTo>
                        <a:pt x="66" y="149"/>
                      </a:lnTo>
                      <a:lnTo>
                        <a:pt x="61" y="159"/>
                      </a:lnTo>
                      <a:lnTo>
                        <a:pt x="57" y="167"/>
                      </a:lnTo>
                      <a:lnTo>
                        <a:pt x="53" y="171"/>
                      </a:lnTo>
                      <a:lnTo>
                        <a:pt x="50" y="172"/>
                      </a:lnTo>
                      <a:lnTo>
                        <a:pt x="49" y="172"/>
                      </a:lnTo>
                      <a:lnTo>
                        <a:pt x="49" y="172"/>
                      </a:lnTo>
                      <a:lnTo>
                        <a:pt x="42" y="169"/>
                      </a:lnTo>
                      <a:lnTo>
                        <a:pt x="36" y="161"/>
                      </a:lnTo>
                      <a:lnTo>
                        <a:pt x="28" y="153"/>
                      </a:lnTo>
                      <a:lnTo>
                        <a:pt x="21" y="142"/>
                      </a:lnTo>
                      <a:lnTo>
                        <a:pt x="8" y="123"/>
                      </a:lnTo>
                      <a:lnTo>
                        <a:pt x="2" y="110"/>
                      </a:lnTo>
                      <a:lnTo>
                        <a:pt x="2" y="110"/>
                      </a:lnTo>
                      <a:lnTo>
                        <a:pt x="0" y="104"/>
                      </a:lnTo>
                      <a:lnTo>
                        <a:pt x="0" y="98"/>
                      </a:lnTo>
                      <a:lnTo>
                        <a:pt x="0" y="82"/>
                      </a:lnTo>
                      <a:lnTo>
                        <a:pt x="2" y="6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0" name="Freeform 112">
                  <a:extLst>
                    <a:ext uri="{FF2B5EF4-FFF2-40B4-BE49-F238E27FC236}">
                      <a16:creationId xmlns:a16="http://schemas.microsoft.com/office/drawing/2014/main" id="{DBAF4F4B-6325-467C-84CE-4E01DD2165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8" y="3321"/>
                  <a:ext cx="125" cy="111"/>
                </a:xfrm>
                <a:custGeom>
                  <a:avLst/>
                  <a:gdLst>
                    <a:gd name="T0" fmla="*/ 0 w 125"/>
                    <a:gd name="T1" fmla="*/ 22 h 111"/>
                    <a:gd name="T2" fmla="*/ 0 w 125"/>
                    <a:gd name="T3" fmla="*/ 22 h 111"/>
                    <a:gd name="T4" fmla="*/ 0 w 125"/>
                    <a:gd name="T5" fmla="*/ 28 h 111"/>
                    <a:gd name="T6" fmla="*/ 0 w 125"/>
                    <a:gd name="T7" fmla="*/ 36 h 111"/>
                    <a:gd name="T8" fmla="*/ 0 w 125"/>
                    <a:gd name="T9" fmla="*/ 36 h 111"/>
                    <a:gd name="T10" fmla="*/ 1 w 125"/>
                    <a:gd name="T11" fmla="*/ 47 h 111"/>
                    <a:gd name="T12" fmla="*/ 4 w 125"/>
                    <a:gd name="T13" fmla="*/ 59 h 111"/>
                    <a:gd name="T14" fmla="*/ 6 w 125"/>
                    <a:gd name="T15" fmla="*/ 71 h 111"/>
                    <a:gd name="T16" fmla="*/ 10 w 125"/>
                    <a:gd name="T17" fmla="*/ 80 h 111"/>
                    <a:gd name="T18" fmla="*/ 10 w 125"/>
                    <a:gd name="T19" fmla="*/ 80 h 111"/>
                    <a:gd name="T20" fmla="*/ 14 w 125"/>
                    <a:gd name="T21" fmla="*/ 87 h 111"/>
                    <a:gd name="T22" fmla="*/ 19 w 125"/>
                    <a:gd name="T23" fmla="*/ 92 h 111"/>
                    <a:gd name="T24" fmla="*/ 33 w 125"/>
                    <a:gd name="T25" fmla="*/ 104 h 111"/>
                    <a:gd name="T26" fmla="*/ 43 w 125"/>
                    <a:gd name="T27" fmla="*/ 110 h 111"/>
                    <a:gd name="T28" fmla="*/ 46 w 125"/>
                    <a:gd name="T29" fmla="*/ 111 h 111"/>
                    <a:gd name="T30" fmla="*/ 47 w 125"/>
                    <a:gd name="T31" fmla="*/ 111 h 111"/>
                    <a:gd name="T32" fmla="*/ 47 w 125"/>
                    <a:gd name="T33" fmla="*/ 111 h 111"/>
                    <a:gd name="T34" fmla="*/ 60 w 125"/>
                    <a:gd name="T35" fmla="*/ 93 h 111"/>
                    <a:gd name="T36" fmla="*/ 89 w 125"/>
                    <a:gd name="T37" fmla="*/ 56 h 111"/>
                    <a:gd name="T38" fmla="*/ 115 w 125"/>
                    <a:gd name="T39" fmla="*/ 20 h 111"/>
                    <a:gd name="T40" fmla="*/ 124 w 125"/>
                    <a:gd name="T41" fmla="*/ 8 h 111"/>
                    <a:gd name="T42" fmla="*/ 125 w 125"/>
                    <a:gd name="T43" fmla="*/ 4 h 111"/>
                    <a:gd name="T44" fmla="*/ 125 w 125"/>
                    <a:gd name="T45" fmla="*/ 1 h 111"/>
                    <a:gd name="T46" fmla="*/ 125 w 125"/>
                    <a:gd name="T47" fmla="*/ 1 h 111"/>
                    <a:gd name="T48" fmla="*/ 123 w 125"/>
                    <a:gd name="T49" fmla="*/ 0 h 111"/>
                    <a:gd name="T50" fmla="*/ 119 w 125"/>
                    <a:gd name="T51" fmla="*/ 0 h 111"/>
                    <a:gd name="T52" fmla="*/ 103 w 125"/>
                    <a:gd name="T53" fmla="*/ 1 h 111"/>
                    <a:gd name="T54" fmla="*/ 61 w 125"/>
                    <a:gd name="T55" fmla="*/ 8 h 111"/>
                    <a:gd name="T56" fmla="*/ 19 w 125"/>
                    <a:gd name="T57" fmla="*/ 16 h 111"/>
                    <a:gd name="T58" fmla="*/ 5 w 125"/>
                    <a:gd name="T59" fmla="*/ 20 h 111"/>
                    <a:gd name="T60" fmla="*/ 0 w 125"/>
                    <a:gd name="T61" fmla="*/ 22 h 111"/>
                    <a:gd name="T62" fmla="*/ 0 w 125"/>
                    <a:gd name="T63" fmla="*/ 22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25" h="111">
                      <a:moveTo>
                        <a:pt x="0" y="22"/>
                      </a:moveTo>
                      <a:lnTo>
                        <a:pt x="0" y="22"/>
                      </a:lnTo>
                      <a:lnTo>
                        <a:pt x="0" y="28"/>
                      </a:lnTo>
                      <a:lnTo>
                        <a:pt x="0" y="36"/>
                      </a:lnTo>
                      <a:lnTo>
                        <a:pt x="0" y="36"/>
                      </a:lnTo>
                      <a:lnTo>
                        <a:pt x="1" y="47"/>
                      </a:lnTo>
                      <a:lnTo>
                        <a:pt x="4" y="59"/>
                      </a:lnTo>
                      <a:lnTo>
                        <a:pt x="6" y="71"/>
                      </a:lnTo>
                      <a:lnTo>
                        <a:pt x="10" y="80"/>
                      </a:lnTo>
                      <a:lnTo>
                        <a:pt x="10" y="80"/>
                      </a:lnTo>
                      <a:lnTo>
                        <a:pt x="14" y="87"/>
                      </a:lnTo>
                      <a:lnTo>
                        <a:pt x="19" y="92"/>
                      </a:lnTo>
                      <a:lnTo>
                        <a:pt x="33" y="104"/>
                      </a:lnTo>
                      <a:lnTo>
                        <a:pt x="43" y="110"/>
                      </a:lnTo>
                      <a:lnTo>
                        <a:pt x="46" y="111"/>
                      </a:lnTo>
                      <a:lnTo>
                        <a:pt x="47" y="111"/>
                      </a:lnTo>
                      <a:lnTo>
                        <a:pt x="47" y="111"/>
                      </a:lnTo>
                      <a:lnTo>
                        <a:pt x="60" y="93"/>
                      </a:lnTo>
                      <a:lnTo>
                        <a:pt x="89" y="56"/>
                      </a:lnTo>
                      <a:lnTo>
                        <a:pt x="115" y="20"/>
                      </a:lnTo>
                      <a:lnTo>
                        <a:pt x="124" y="8"/>
                      </a:lnTo>
                      <a:lnTo>
                        <a:pt x="125" y="4"/>
                      </a:lnTo>
                      <a:lnTo>
                        <a:pt x="125" y="1"/>
                      </a:lnTo>
                      <a:lnTo>
                        <a:pt x="125" y="1"/>
                      </a:lnTo>
                      <a:lnTo>
                        <a:pt x="123" y="0"/>
                      </a:lnTo>
                      <a:lnTo>
                        <a:pt x="119" y="0"/>
                      </a:lnTo>
                      <a:lnTo>
                        <a:pt x="103" y="1"/>
                      </a:lnTo>
                      <a:lnTo>
                        <a:pt x="61" y="8"/>
                      </a:lnTo>
                      <a:lnTo>
                        <a:pt x="19" y="16"/>
                      </a:lnTo>
                      <a:lnTo>
                        <a:pt x="5" y="20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1" name="Freeform 113">
                  <a:extLst>
                    <a:ext uri="{FF2B5EF4-FFF2-40B4-BE49-F238E27FC236}">
                      <a16:creationId xmlns:a16="http://schemas.microsoft.com/office/drawing/2014/main" id="{A6B4E9D8-6F8B-41C2-8DA0-8E598C903C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8" y="3316"/>
                  <a:ext cx="155" cy="153"/>
                </a:xfrm>
                <a:custGeom>
                  <a:avLst/>
                  <a:gdLst>
                    <a:gd name="T0" fmla="*/ 149 w 155"/>
                    <a:gd name="T1" fmla="*/ 17 h 153"/>
                    <a:gd name="T2" fmla="*/ 149 w 155"/>
                    <a:gd name="T3" fmla="*/ 17 h 153"/>
                    <a:gd name="T4" fmla="*/ 152 w 155"/>
                    <a:gd name="T5" fmla="*/ 23 h 153"/>
                    <a:gd name="T6" fmla="*/ 153 w 155"/>
                    <a:gd name="T7" fmla="*/ 31 h 153"/>
                    <a:gd name="T8" fmla="*/ 155 w 155"/>
                    <a:gd name="T9" fmla="*/ 41 h 153"/>
                    <a:gd name="T10" fmla="*/ 155 w 155"/>
                    <a:gd name="T11" fmla="*/ 52 h 153"/>
                    <a:gd name="T12" fmla="*/ 153 w 155"/>
                    <a:gd name="T13" fmla="*/ 65 h 153"/>
                    <a:gd name="T14" fmla="*/ 151 w 155"/>
                    <a:gd name="T15" fmla="*/ 80 h 153"/>
                    <a:gd name="T16" fmla="*/ 144 w 155"/>
                    <a:gd name="T17" fmla="*/ 95 h 153"/>
                    <a:gd name="T18" fmla="*/ 144 w 155"/>
                    <a:gd name="T19" fmla="*/ 95 h 153"/>
                    <a:gd name="T20" fmla="*/ 123 w 155"/>
                    <a:gd name="T21" fmla="*/ 140 h 153"/>
                    <a:gd name="T22" fmla="*/ 117 w 155"/>
                    <a:gd name="T23" fmla="*/ 150 h 153"/>
                    <a:gd name="T24" fmla="*/ 115 w 155"/>
                    <a:gd name="T25" fmla="*/ 153 h 153"/>
                    <a:gd name="T26" fmla="*/ 113 w 155"/>
                    <a:gd name="T27" fmla="*/ 153 h 153"/>
                    <a:gd name="T28" fmla="*/ 113 w 155"/>
                    <a:gd name="T29" fmla="*/ 153 h 153"/>
                    <a:gd name="T30" fmla="*/ 109 w 155"/>
                    <a:gd name="T31" fmla="*/ 149 h 153"/>
                    <a:gd name="T32" fmla="*/ 104 w 155"/>
                    <a:gd name="T33" fmla="*/ 141 h 153"/>
                    <a:gd name="T34" fmla="*/ 87 w 155"/>
                    <a:gd name="T35" fmla="*/ 115 h 153"/>
                    <a:gd name="T36" fmla="*/ 60 w 155"/>
                    <a:gd name="T37" fmla="*/ 69 h 153"/>
                    <a:gd name="T38" fmla="*/ 60 w 155"/>
                    <a:gd name="T39" fmla="*/ 69 h 153"/>
                    <a:gd name="T40" fmla="*/ 51 w 155"/>
                    <a:gd name="T41" fmla="*/ 56 h 153"/>
                    <a:gd name="T42" fmla="*/ 37 w 155"/>
                    <a:gd name="T43" fmla="*/ 39 h 153"/>
                    <a:gd name="T44" fmla="*/ 19 w 155"/>
                    <a:gd name="T45" fmla="*/ 17 h 153"/>
                    <a:gd name="T46" fmla="*/ 19 w 155"/>
                    <a:gd name="T47" fmla="*/ 17 h 153"/>
                    <a:gd name="T48" fmla="*/ 12 w 155"/>
                    <a:gd name="T49" fmla="*/ 13 h 153"/>
                    <a:gd name="T50" fmla="*/ 7 w 155"/>
                    <a:gd name="T51" fmla="*/ 9 h 153"/>
                    <a:gd name="T52" fmla="*/ 2 w 155"/>
                    <a:gd name="T53" fmla="*/ 5 h 153"/>
                    <a:gd name="T54" fmla="*/ 0 w 155"/>
                    <a:gd name="T55" fmla="*/ 3 h 153"/>
                    <a:gd name="T56" fmla="*/ 0 w 155"/>
                    <a:gd name="T57" fmla="*/ 1 h 153"/>
                    <a:gd name="T58" fmla="*/ 2 w 155"/>
                    <a:gd name="T59" fmla="*/ 0 h 153"/>
                    <a:gd name="T60" fmla="*/ 9 w 155"/>
                    <a:gd name="T61" fmla="*/ 0 h 153"/>
                    <a:gd name="T62" fmla="*/ 24 w 155"/>
                    <a:gd name="T63" fmla="*/ 1 h 153"/>
                    <a:gd name="T64" fmla="*/ 24 w 155"/>
                    <a:gd name="T65" fmla="*/ 1 h 153"/>
                    <a:gd name="T66" fmla="*/ 64 w 155"/>
                    <a:gd name="T67" fmla="*/ 8 h 153"/>
                    <a:gd name="T68" fmla="*/ 106 w 155"/>
                    <a:gd name="T69" fmla="*/ 13 h 153"/>
                    <a:gd name="T70" fmla="*/ 149 w 155"/>
                    <a:gd name="T71" fmla="*/ 17 h 153"/>
                    <a:gd name="T72" fmla="*/ 149 w 155"/>
                    <a:gd name="T73" fmla="*/ 17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55" h="153">
                      <a:moveTo>
                        <a:pt x="149" y="17"/>
                      </a:moveTo>
                      <a:lnTo>
                        <a:pt x="149" y="17"/>
                      </a:lnTo>
                      <a:lnTo>
                        <a:pt x="152" y="23"/>
                      </a:lnTo>
                      <a:lnTo>
                        <a:pt x="153" y="31"/>
                      </a:lnTo>
                      <a:lnTo>
                        <a:pt x="155" y="41"/>
                      </a:lnTo>
                      <a:lnTo>
                        <a:pt x="155" y="52"/>
                      </a:lnTo>
                      <a:lnTo>
                        <a:pt x="153" y="65"/>
                      </a:lnTo>
                      <a:lnTo>
                        <a:pt x="151" y="80"/>
                      </a:lnTo>
                      <a:lnTo>
                        <a:pt x="144" y="95"/>
                      </a:lnTo>
                      <a:lnTo>
                        <a:pt x="144" y="95"/>
                      </a:lnTo>
                      <a:lnTo>
                        <a:pt x="123" y="140"/>
                      </a:lnTo>
                      <a:lnTo>
                        <a:pt x="117" y="150"/>
                      </a:lnTo>
                      <a:lnTo>
                        <a:pt x="115" y="153"/>
                      </a:lnTo>
                      <a:lnTo>
                        <a:pt x="113" y="153"/>
                      </a:lnTo>
                      <a:lnTo>
                        <a:pt x="113" y="153"/>
                      </a:lnTo>
                      <a:lnTo>
                        <a:pt x="109" y="149"/>
                      </a:lnTo>
                      <a:lnTo>
                        <a:pt x="104" y="141"/>
                      </a:lnTo>
                      <a:lnTo>
                        <a:pt x="87" y="115"/>
                      </a:lnTo>
                      <a:lnTo>
                        <a:pt x="60" y="69"/>
                      </a:lnTo>
                      <a:lnTo>
                        <a:pt x="60" y="69"/>
                      </a:lnTo>
                      <a:lnTo>
                        <a:pt x="51" y="56"/>
                      </a:lnTo>
                      <a:lnTo>
                        <a:pt x="37" y="39"/>
                      </a:lnTo>
                      <a:lnTo>
                        <a:pt x="19" y="17"/>
                      </a:lnTo>
                      <a:lnTo>
                        <a:pt x="19" y="17"/>
                      </a:lnTo>
                      <a:lnTo>
                        <a:pt x="12" y="13"/>
                      </a:lnTo>
                      <a:lnTo>
                        <a:pt x="7" y="9"/>
                      </a:lnTo>
                      <a:lnTo>
                        <a:pt x="2" y="5"/>
                      </a:lnTo>
                      <a:lnTo>
                        <a:pt x="0" y="3"/>
                      </a:lnTo>
                      <a:lnTo>
                        <a:pt x="0" y="1"/>
                      </a:lnTo>
                      <a:lnTo>
                        <a:pt x="2" y="0"/>
                      </a:lnTo>
                      <a:lnTo>
                        <a:pt x="9" y="0"/>
                      </a:lnTo>
                      <a:lnTo>
                        <a:pt x="24" y="1"/>
                      </a:lnTo>
                      <a:lnTo>
                        <a:pt x="24" y="1"/>
                      </a:lnTo>
                      <a:lnTo>
                        <a:pt x="64" y="8"/>
                      </a:lnTo>
                      <a:lnTo>
                        <a:pt x="106" y="13"/>
                      </a:lnTo>
                      <a:lnTo>
                        <a:pt x="149" y="17"/>
                      </a:lnTo>
                      <a:lnTo>
                        <a:pt x="149" y="1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2" name="Freeform 114">
                  <a:extLst>
                    <a:ext uri="{FF2B5EF4-FFF2-40B4-BE49-F238E27FC236}">
                      <a16:creationId xmlns:a16="http://schemas.microsoft.com/office/drawing/2014/main" id="{DE2191C5-BB3A-442D-91AA-CE40F278AA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5" y="3296"/>
                  <a:ext cx="122" cy="201"/>
                </a:xfrm>
                <a:custGeom>
                  <a:avLst/>
                  <a:gdLst>
                    <a:gd name="T0" fmla="*/ 5 w 122"/>
                    <a:gd name="T1" fmla="*/ 0 h 201"/>
                    <a:gd name="T2" fmla="*/ 5 w 122"/>
                    <a:gd name="T3" fmla="*/ 0 h 201"/>
                    <a:gd name="T4" fmla="*/ 3 w 122"/>
                    <a:gd name="T5" fmla="*/ 20 h 201"/>
                    <a:gd name="T6" fmla="*/ 0 w 122"/>
                    <a:gd name="T7" fmla="*/ 47 h 201"/>
                    <a:gd name="T8" fmla="*/ 0 w 122"/>
                    <a:gd name="T9" fmla="*/ 47 h 201"/>
                    <a:gd name="T10" fmla="*/ 0 w 122"/>
                    <a:gd name="T11" fmla="*/ 54 h 201"/>
                    <a:gd name="T12" fmla="*/ 3 w 122"/>
                    <a:gd name="T13" fmla="*/ 62 h 201"/>
                    <a:gd name="T14" fmla="*/ 11 w 122"/>
                    <a:gd name="T15" fmla="*/ 75 h 201"/>
                    <a:gd name="T16" fmla="*/ 26 w 122"/>
                    <a:gd name="T17" fmla="*/ 100 h 201"/>
                    <a:gd name="T18" fmla="*/ 26 w 122"/>
                    <a:gd name="T19" fmla="*/ 100 h 201"/>
                    <a:gd name="T20" fmla="*/ 45 w 122"/>
                    <a:gd name="T21" fmla="*/ 127 h 201"/>
                    <a:gd name="T22" fmla="*/ 59 w 122"/>
                    <a:gd name="T23" fmla="*/ 147 h 201"/>
                    <a:gd name="T24" fmla="*/ 69 w 122"/>
                    <a:gd name="T25" fmla="*/ 161 h 201"/>
                    <a:gd name="T26" fmla="*/ 72 w 122"/>
                    <a:gd name="T27" fmla="*/ 168 h 201"/>
                    <a:gd name="T28" fmla="*/ 73 w 122"/>
                    <a:gd name="T29" fmla="*/ 173 h 201"/>
                    <a:gd name="T30" fmla="*/ 73 w 122"/>
                    <a:gd name="T31" fmla="*/ 173 h 201"/>
                    <a:gd name="T32" fmla="*/ 75 w 122"/>
                    <a:gd name="T33" fmla="*/ 185 h 201"/>
                    <a:gd name="T34" fmla="*/ 76 w 122"/>
                    <a:gd name="T35" fmla="*/ 195 h 201"/>
                    <a:gd name="T36" fmla="*/ 77 w 122"/>
                    <a:gd name="T37" fmla="*/ 198 h 201"/>
                    <a:gd name="T38" fmla="*/ 79 w 122"/>
                    <a:gd name="T39" fmla="*/ 201 h 201"/>
                    <a:gd name="T40" fmla="*/ 81 w 122"/>
                    <a:gd name="T41" fmla="*/ 201 h 201"/>
                    <a:gd name="T42" fmla="*/ 84 w 122"/>
                    <a:gd name="T43" fmla="*/ 199 h 201"/>
                    <a:gd name="T44" fmla="*/ 84 w 122"/>
                    <a:gd name="T45" fmla="*/ 199 h 201"/>
                    <a:gd name="T46" fmla="*/ 90 w 122"/>
                    <a:gd name="T47" fmla="*/ 194 h 201"/>
                    <a:gd name="T48" fmla="*/ 93 w 122"/>
                    <a:gd name="T49" fmla="*/ 190 h 201"/>
                    <a:gd name="T50" fmla="*/ 97 w 122"/>
                    <a:gd name="T51" fmla="*/ 186 h 201"/>
                    <a:gd name="T52" fmla="*/ 100 w 122"/>
                    <a:gd name="T53" fmla="*/ 180 h 201"/>
                    <a:gd name="T54" fmla="*/ 101 w 122"/>
                    <a:gd name="T55" fmla="*/ 170 h 201"/>
                    <a:gd name="T56" fmla="*/ 104 w 122"/>
                    <a:gd name="T57" fmla="*/ 159 h 201"/>
                    <a:gd name="T58" fmla="*/ 105 w 122"/>
                    <a:gd name="T59" fmla="*/ 142 h 201"/>
                    <a:gd name="T60" fmla="*/ 105 w 122"/>
                    <a:gd name="T61" fmla="*/ 142 h 201"/>
                    <a:gd name="T62" fmla="*/ 109 w 122"/>
                    <a:gd name="T63" fmla="*/ 87 h 201"/>
                    <a:gd name="T64" fmla="*/ 110 w 122"/>
                    <a:gd name="T65" fmla="*/ 58 h 201"/>
                    <a:gd name="T66" fmla="*/ 110 w 122"/>
                    <a:gd name="T67" fmla="*/ 58 h 201"/>
                    <a:gd name="T68" fmla="*/ 111 w 122"/>
                    <a:gd name="T69" fmla="*/ 51 h 201"/>
                    <a:gd name="T70" fmla="*/ 114 w 122"/>
                    <a:gd name="T71" fmla="*/ 43 h 201"/>
                    <a:gd name="T72" fmla="*/ 118 w 122"/>
                    <a:gd name="T73" fmla="*/ 36 h 201"/>
                    <a:gd name="T74" fmla="*/ 121 w 122"/>
                    <a:gd name="T75" fmla="*/ 28 h 201"/>
                    <a:gd name="T76" fmla="*/ 122 w 122"/>
                    <a:gd name="T77" fmla="*/ 20 h 201"/>
                    <a:gd name="T78" fmla="*/ 122 w 122"/>
                    <a:gd name="T79" fmla="*/ 16 h 201"/>
                    <a:gd name="T80" fmla="*/ 119 w 122"/>
                    <a:gd name="T81" fmla="*/ 13 h 201"/>
                    <a:gd name="T82" fmla="*/ 117 w 122"/>
                    <a:gd name="T83" fmla="*/ 11 h 201"/>
                    <a:gd name="T84" fmla="*/ 113 w 122"/>
                    <a:gd name="T85" fmla="*/ 8 h 201"/>
                    <a:gd name="T86" fmla="*/ 107 w 122"/>
                    <a:gd name="T87" fmla="*/ 7 h 201"/>
                    <a:gd name="T88" fmla="*/ 100 w 122"/>
                    <a:gd name="T89" fmla="*/ 6 h 201"/>
                    <a:gd name="T90" fmla="*/ 100 w 122"/>
                    <a:gd name="T91" fmla="*/ 6 h 201"/>
                    <a:gd name="T92" fmla="*/ 67 w 122"/>
                    <a:gd name="T93" fmla="*/ 3 h 201"/>
                    <a:gd name="T94" fmla="*/ 37 w 122"/>
                    <a:gd name="T95" fmla="*/ 0 h 201"/>
                    <a:gd name="T96" fmla="*/ 5 w 122"/>
                    <a:gd name="T97" fmla="*/ 0 h 201"/>
                    <a:gd name="T98" fmla="*/ 5 w 122"/>
                    <a:gd name="T99" fmla="*/ 0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122" h="20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3" y="20"/>
                      </a:lnTo>
                      <a:lnTo>
                        <a:pt x="0" y="47"/>
                      </a:lnTo>
                      <a:lnTo>
                        <a:pt x="0" y="47"/>
                      </a:lnTo>
                      <a:lnTo>
                        <a:pt x="0" y="54"/>
                      </a:lnTo>
                      <a:lnTo>
                        <a:pt x="3" y="62"/>
                      </a:lnTo>
                      <a:lnTo>
                        <a:pt x="11" y="75"/>
                      </a:lnTo>
                      <a:lnTo>
                        <a:pt x="26" y="100"/>
                      </a:lnTo>
                      <a:lnTo>
                        <a:pt x="26" y="100"/>
                      </a:lnTo>
                      <a:lnTo>
                        <a:pt x="45" y="127"/>
                      </a:lnTo>
                      <a:lnTo>
                        <a:pt x="59" y="147"/>
                      </a:lnTo>
                      <a:lnTo>
                        <a:pt x="69" y="161"/>
                      </a:lnTo>
                      <a:lnTo>
                        <a:pt x="72" y="168"/>
                      </a:lnTo>
                      <a:lnTo>
                        <a:pt x="73" y="173"/>
                      </a:lnTo>
                      <a:lnTo>
                        <a:pt x="73" y="173"/>
                      </a:lnTo>
                      <a:lnTo>
                        <a:pt x="75" y="185"/>
                      </a:lnTo>
                      <a:lnTo>
                        <a:pt x="76" y="195"/>
                      </a:lnTo>
                      <a:lnTo>
                        <a:pt x="77" y="198"/>
                      </a:lnTo>
                      <a:lnTo>
                        <a:pt x="79" y="201"/>
                      </a:lnTo>
                      <a:lnTo>
                        <a:pt x="81" y="201"/>
                      </a:lnTo>
                      <a:lnTo>
                        <a:pt x="84" y="199"/>
                      </a:lnTo>
                      <a:lnTo>
                        <a:pt x="84" y="199"/>
                      </a:lnTo>
                      <a:lnTo>
                        <a:pt x="90" y="194"/>
                      </a:lnTo>
                      <a:lnTo>
                        <a:pt x="93" y="190"/>
                      </a:lnTo>
                      <a:lnTo>
                        <a:pt x="97" y="186"/>
                      </a:lnTo>
                      <a:lnTo>
                        <a:pt x="100" y="180"/>
                      </a:lnTo>
                      <a:lnTo>
                        <a:pt x="101" y="170"/>
                      </a:lnTo>
                      <a:lnTo>
                        <a:pt x="104" y="159"/>
                      </a:lnTo>
                      <a:lnTo>
                        <a:pt x="105" y="142"/>
                      </a:lnTo>
                      <a:lnTo>
                        <a:pt x="105" y="142"/>
                      </a:lnTo>
                      <a:lnTo>
                        <a:pt x="109" y="87"/>
                      </a:lnTo>
                      <a:lnTo>
                        <a:pt x="110" y="58"/>
                      </a:lnTo>
                      <a:lnTo>
                        <a:pt x="110" y="58"/>
                      </a:lnTo>
                      <a:lnTo>
                        <a:pt x="111" y="51"/>
                      </a:lnTo>
                      <a:lnTo>
                        <a:pt x="114" y="43"/>
                      </a:lnTo>
                      <a:lnTo>
                        <a:pt x="118" y="36"/>
                      </a:lnTo>
                      <a:lnTo>
                        <a:pt x="121" y="28"/>
                      </a:lnTo>
                      <a:lnTo>
                        <a:pt x="122" y="20"/>
                      </a:lnTo>
                      <a:lnTo>
                        <a:pt x="122" y="16"/>
                      </a:lnTo>
                      <a:lnTo>
                        <a:pt x="119" y="13"/>
                      </a:lnTo>
                      <a:lnTo>
                        <a:pt x="117" y="11"/>
                      </a:lnTo>
                      <a:lnTo>
                        <a:pt x="113" y="8"/>
                      </a:lnTo>
                      <a:lnTo>
                        <a:pt x="107" y="7"/>
                      </a:lnTo>
                      <a:lnTo>
                        <a:pt x="100" y="6"/>
                      </a:lnTo>
                      <a:lnTo>
                        <a:pt x="100" y="6"/>
                      </a:lnTo>
                      <a:lnTo>
                        <a:pt x="67" y="3"/>
                      </a:lnTo>
                      <a:lnTo>
                        <a:pt x="37" y="0"/>
                      </a:lnTo>
                      <a:lnTo>
                        <a:pt x="5" y="0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3" name="Freeform 115">
                  <a:extLst>
                    <a:ext uri="{FF2B5EF4-FFF2-40B4-BE49-F238E27FC236}">
                      <a16:creationId xmlns:a16="http://schemas.microsoft.com/office/drawing/2014/main" id="{6C4DCBBA-B3FB-491E-B34A-0191AF4193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1" y="3260"/>
                  <a:ext cx="153" cy="209"/>
                </a:xfrm>
                <a:custGeom>
                  <a:avLst/>
                  <a:gdLst>
                    <a:gd name="T0" fmla="*/ 21 w 153"/>
                    <a:gd name="T1" fmla="*/ 0 h 209"/>
                    <a:gd name="T2" fmla="*/ 0 w 153"/>
                    <a:gd name="T3" fmla="*/ 21 h 209"/>
                    <a:gd name="T4" fmla="*/ 0 w 153"/>
                    <a:gd name="T5" fmla="*/ 21 h 209"/>
                    <a:gd name="T6" fmla="*/ 3 w 153"/>
                    <a:gd name="T7" fmla="*/ 22 h 209"/>
                    <a:gd name="T8" fmla="*/ 6 w 153"/>
                    <a:gd name="T9" fmla="*/ 25 h 209"/>
                    <a:gd name="T10" fmla="*/ 12 w 153"/>
                    <a:gd name="T11" fmla="*/ 28 h 209"/>
                    <a:gd name="T12" fmla="*/ 20 w 153"/>
                    <a:gd name="T13" fmla="*/ 38 h 209"/>
                    <a:gd name="T14" fmla="*/ 27 w 153"/>
                    <a:gd name="T15" fmla="*/ 49 h 209"/>
                    <a:gd name="T16" fmla="*/ 37 w 153"/>
                    <a:gd name="T17" fmla="*/ 66 h 209"/>
                    <a:gd name="T18" fmla="*/ 47 w 153"/>
                    <a:gd name="T19" fmla="*/ 89 h 209"/>
                    <a:gd name="T20" fmla="*/ 47 w 153"/>
                    <a:gd name="T21" fmla="*/ 89 h 209"/>
                    <a:gd name="T22" fmla="*/ 58 w 153"/>
                    <a:gd name="T23" fmla="*/ 114 h 209"/>
                    <a:gd name="T24" fmla="*/ 64 w 153"/>
                    <a:gd name="T25" fmla="*/ 137 h 209"/>
                    <a:gd name="T26" fmla="*/ 71 w 153"/>
                    <a:gd name="T27" fmla="*/ 158 h 209"/>
                    <a:gd name="T28" fmla="*/ 75 w 153"/>
                    <a:gd name="T29" fmla="*/ 176 h 209"/>
                    <a:gd name="T30" fmla="*/ 80 w 153"/>
                    <a:gd name="T31" fmla="*/ 203 h 209"/>
                    <a:gd name="T32" fmla="*/ 82 w 153"/>
                    <a:gd name="T33" fmla="*/ 208 h 209"/>
                    <a:gd name="T34" fmla="*/ 82 w 153"/>
                    <a:gd name="T35" fmla="*/ 209 h 209"/>
                    <a:gd name="T36" fmla="*/ 84 w 153"/>
                    <a:gd name="T37" fmla="*/ 209 h 209"/>
                    <a:gd name="T38" fmla="*/ 84 w 153"/>
                    <a:gd name="T39" fmla="*/ 209 h 209"/>
                    <a:gd name="T40" fmla="*/ 95 w 153"/>
                    <a:gd name="T41" fmla="*/ 195 h 209"/>
                    <a:gd name="T42" fmla="*/ 115 w 153"/>
                    <a:gd name="T43" fmla="*/ 166 h 209"/>
                    <a:gd name="T44" fmla="*/ 136 w 153"/>
                    <a:gd name="T45" fmla="*/ 136 h 209"/>
                    <a:gd name="T46" fmla="*/ 143 w 153"/>
                    <a:gd name="T47" fmla="*/ 123 h 209"/>
                    <a:gd name="T48" fmla="*/ 146 w 153"/>
                    <a:gd name="T49" fmla="*/ 115 h 209"/>
                    <a:gd name="T50" fmla="*/ 146 w 153"/>
                    <a:gd name="T51" fmla="*/ 115 h 209"/>
                    <a:gd name="T52" fmla="*/ 149 w 153"/>
                    <a:gd name="T53" fmla="*/ 99 h 209"/>
                    <a:gd name="T54" fmla="*/ 153 w 153"/>
                    <a:gd name="T55" fmla="*/ 81 h 209"/>
                    <a:gd name="T56" fmla="*/ 153 w 153"/>
                    <a:gd name="T57" fmla="*/ 72 h 209"/>
                    <a:gd name="T58" fmla="*/ 152 w 153"/>
                    <a:gd name="T59" fmla="*/ 65 h 209"/>
                    <a:gd name="T60" fmla="*/ 150 w 153"/>
                    <a:gd name="T61" fmla="*/ 60 h 209"/>
                    <a:gd name="T62" fmla="*/ 149 w 153"/>
                    <a:gd name="T63" fmla="*/ 59 h 209"/>
                    <a:gd name="T64" fmla="*/ 146 w 153"/>
                    <a:gd name="T65" fmla="*/ 57 h 209"/>
                    <a:gd name="T66" fmla="*/ 146 w 153"/>
                    <a:gd name="T67" fmla="*/ 57 h 209"/>
                    <a:gd name="T68" fmla="*/ 137 w 153"/>
                    <a:gd name="T69" fmla="*/ 55 h 209"/>
                    <a:gd name="T70" fmla="*/ 122 w 153"/>
                    <a:gd name="T71" fmla="*/ 48 h 209"/>
                    <a:gd name="T72" fmla="*/ 80 w 153"/>
                    <a:gd name="T73" fmla="*/ 28 h 209"/>
                    <a:gd name="T74" fmla="*/ 21 w 153"/>
                    <a:gd name="T75" fmla="*/ 0 h 209"/>
                    <a:gd name="T76" fmla="*/ 21 w 153"/>
                    <a:gd name="T77" fmla="*/ 0 h 2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53" h="209">
                      <a:moveTo>
                        <a:pt x="21" y="0"/>
                      </a:moveTo>
                      <a:lnTo>
                        <a:pt x="0" y="21"/>
                      </a:lnTo>
                      <a:lnTo>
                        <a:pt x="0" y="21"/>
                      </a:lnTo>
                      <a:lnTo>
                        <a:pt x="3" y="22"/>
                      </a:lnTo>
                      <a:lnTo>
                        <a:pt x="6" y="25"/>
                      </a:lnTo>
                      <a:lnTo>
                        <a:pt x="12" y="28"/>
                      </a:lnTo>
                      <a:lnTo>
                        <a:pt x="20" y="38"/>
                      </a:lnTo>
                      <a:lnTo>
                        <a:pt x="27" y="49"/>
                      </a:lnTo>
                      <a:lnTo>
                        <a:pt x="37" y="66"/>
                      </a:lnTo>
                      <a:lnTo>
                        <a:pt x="47" y="89"/>
                      </a:lnTo>
                      <a:lnTo>
                        <a:pt x="47" y="89"/>
                      </a:lnTo>
                      <a:lnTo>
                        <a:pt x="58" y="114"/>
                      </a:lnTo>
                      <a:lnTo>
                        <a:pt x="64" y="137"/>
                      </a:lnTo>
                      <a:lnTo>
                        <a:pt x="71" y="158"/>
                      </a:lnTo>
                      <a:lnTo>
                        <a:pt x="75" y="176"/>
                      </a:lnTo>
                      <a:lnTo>
                        <a:pt x="80" y="203"/>
                      </a:lnTo>
                      <a:lnTo>
                        <a:pt x="82" y="208"/>
                      </a:lnTo>
                      <a:lnTo>
                        <a:pt x="82" y="209"/>
                      </a:lnTo>
                      <a:lnTo>
                        <a:pt x="84" y="209"/>
                      </a:lnTo>
                      <a:lnTo>
                        <a:pt x="84" y="209"/>
                      </a:lnTo>
                      <a:lnTo>
                        <a:pt x="95" y="195"/>
                      </a:lnTo>
                      <a:lnTo>
                        <a:pt x="115" y="166"/>
                      </a:lnTo>
                      <a:lnTo>
                        <a:pt x="136" y="136"/>
                      </a:lnTo>
                      <a:lnTo>
                        <a:pt x="143" y="123"/>
                      </a:lnTo>
                      <a:lnTo>
                        <a:pt x="146" y="115"/>
                      </a:lnTo>
                      <a:lnTo>
                        <a:pt x="146" y="115"/>
                      </a:lnTo>
                      <a:lnTo>
                        <a:pt x="149" y="99"/>
                      </a:lnTo>
                      <a:lnTo>
                        <a:pt x="153" y="81"/>
                      </a:lnTo>
                      <a:lnTo>
                        <a:pt x="153" y="72"/>
                      </a:lnTo>
                      <a:lnTo>
                        <a:pt x="152" y="65"/>
                      </a:lnTo>
                      <a:lnTo>
                        <a:pt x="150" y="60"/>
                      </a:lnTo>
                      <a:lnTo>
                        <a:pt x="149" y="59"/>
                      </a:lnTo>
                      <a:lnTo>
                        <a:pt x="146" y="57"/>
                      </a:lnTo>
                      <a:lnTo>
                        <a:pt x="146" y="57"/>
                      </a:lnTo>
                      <a:lnTo>
                        <a:pt x="137" y="55"/>
                      </a:lnTo>
                      <a:lnTo>
                        <a:pt x="122" y="48"/>
                      </a:lnTo>
                      <a:lnTo>
                        <a:pt x="80" y="28"/>
                      </a:lnTo>
                      <a:lnTo>
                        <a:pt x="21" y="0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4" name="Freeform 116">
                  <a:extLst>
                    <a:ext uri="{FF2B5EF4-FFF2-40B4-BE49-F238E27FC236}">
                      <a16:creationId xmlns:a16="http://schemas.microsoft.com/office/drawing/2014/main" id="{A3A2F74B-AA72-40D2-BC15-739C15C61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1" y="3595"/>
                  <a:ext cx="159" cy="466"/>
                </a:xfrm>
                <a:custGeom>
                  <a:avLst/>
                  <a:gdLst>
                    <a:gd name="T0" fmla="*/ 63 w 159"/>
                    <a:gd name="T1" fmla="*/ 319 h 466"/>
                    <a:gd name="T2" fmla="*/ 67 w 159"/>
                    <a:gd name="T3" fmla="*/ 347 h 466"/>
                    <a:gd name="T4" fmla="*/ 67 w 159"/>
                    <a:gd name="T5" fmla="*/ 370 h 466"/>
                    <a:gd name="T6" fmla="*/ 60 w 159"/>
                    <a:gd name="T7" fmla="*/ 383 h 466"/>
                    <a:gd name="T8" fmla="*/ 57 w 159"/>
                    <a:gd name="T9" fmla="*/ 387 h 466"/>
                    <a:gd name="T10" fmla="*/ 32 w 159"/>
                    <a:gd name="T11" fmla="*/ 406 h 466"/>
                    <a:gd name="T12" fmla="*/ 73 w 159"/>
                    <a:gd name="T13" fmla="*/ 466 h 466"/>
                    <a:gd name="T14" fmla="*/ 102 w 159"/>
                    <a:gd name="T15" fmla="*/ 445 h 466"/>
                    <a:gd name="T16" fmla="*/ 124 w 159"/>
                    <a:gd name="T17" fmla="*/ 425 h 466"/>
                    <a:gd name="T18" fmla="*/ 125 w 159"/>
                    <a:gd name="T19" fmla="*/ 424 h 466"/>
                    <a:gd name="T20" fmla="*/ 124 w 159"/>
                    <a:gd name="T21" fmla="*/ 423 h 466"/>
                    <a:gd name="T22" fmla="*/ 118 w 159"/>
                    <a:gd name="T23" fmla="*/ 408 h 466"/>
                    <a:gd name="T24" fmla="*/ 89 w 159"/>
                    <a:gd name="T25" fmla="*/ 324 h 466"/>
                    <a:gd name="T26" fmla="*/ 94 w 159"/>
                    <a:gd name="T27" fmla="*/ 267 h 466"/>
                    <a:gd name="T28" fmla="*/ 146 w 159"/>
                    <a:gd name="T29" fmla="*/ 162 h 466"/>
                    <a:gd name="T30" fmla="*/ 154 w 159"/>
                    <a:gd name="T31" fmla="*/ 146 h 466"/>
                    <a:gd name="T32" fmla="*/ 159 w 159"/>
                    <a:gd name="T33" fmla="*/ 135 h 466"/>
                    <a:gd name="T34" fmla="*/ 159 w 159"/>
                    <a:gd name="T35" fmla="*/ 122 h 466"/>
                    <a:gd name="T36" fmla="*/ 152 w 159"/>
                    <a:gd name="T37" fmla="*/ 104 h 466"/>
                    <a:gd name="T38" fmla="*/ 138 w 159"/>
                    <a:gd name="T39" fmla="*/ 85 h 466"/>
                    <a:gd name="T40" fmla="*/ 99 w 159"/>
                    <a:gd name="T41" fmla="*/ 36 h 466"/>
                    <a:gd name="T42" fmla="*/ 93 w 159"/>
                    <a:gd name="T43" fmla="*/ 26 h 466"/>
                    <a:gd name="T44" fmla="*/ 78 w 159"/>
                    <a:gd name="T45" fmla="*/ 0 h 466"/>
                    <a:gd name="T46" fmla="*/ 76 w 159"/>
                    <a:gd name="T47" fmla="*/ 6 h 466"/>
                    <a:gd name="T48" fmla="*/ 57 w 159"/>
                    <a:gd name="T49" fmla="*/ 40 h 466"/>
                    <a:gd name="T50" fmla="*/ 47 w 159"/>
                    <a:gd name="T51" fmla="*/ 52 h 466"/>
                    <a:gd name="T52" fmla="*/ 34 w 159"/>
                    <a:gd name="T53" fmla="*/ 60 h 466"/>
                    <a:gd name="T54" fmla="*/ 18 w 159"/>
                    <a:gd name="T55" fmla="*/ 74 h 466"/>
                    <a:gd name="T56" fmla="*/ 5 w 159"/>
                    <a:gd name="T57" fmla="*/ 94 h 466"/>
                    <a:gd name="T58" fmla="*/ 0 w 159"/>
                    <a:gd name="T59" fmla="*/ 120 h 466"/>
                    <a:gd name="T60" fmla="*/ 0 w 159"/>
                    <a:gd name="T61" fmla="*/ 128 h 466"/>
                    <a:gd name="T62" fmla="*/ 8 w 159"/>
                    <a:gd name="T63" fmla="*/ 153 h 466"/>
                    <a:gd name="T64" fmla="*/ 26 w 159"/>
                    <a:gd name="T65" fmla="*/ 187 h 466"/>
                    <a:gd name="T66" fmla="*/ 44 w 159"/>
                    <a:gd name="T67" fmla="*/ 220 h 466"/>
                    <a:gd name="T68" fmla="*/ 52 w 159"/>
                    <a:gd name="T69" fmla="*/ 241 h 466"/>
                    <a:gd name="T70" fmla="*/ 52 w 159"/>
                    <a:gd name="T71" fmla="*/ 246 h 466"/>
                    <a:gd name="T72" fmla="*/ 57 w 159"/>
                    <a:gd name="T73" fmla="*/ 293 h 466"/>
                    <a:gd name="T74" fmla="*/ 63 w 159"/>
                    <a:gd name="T75" fmla="*/ 319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59" h="466">
                      <a:moveTo>
                        <a:pt x="63" y="319"/>
                      </a:moveTo>
                      <a:lnTo>
                        <a:pt x="63" y="319"/>
                      </a:lnTo>
                      <a:lnTo>
                        <a:pt x="64" y="327"/>
                      </a:lnTo>
                      <a:lnTo>
                        <a:pt x="67" y="347"/>
                      </a:lnTo>
                      <a:lnTo>
                        <a:pt x="67" y="358"/>
                      </a:lnTo>
                      <a:lnTo>
                        <a:pt x="67" y="370"/>
                      </a:lnTo>
                      <a:lnTo>
                        <a:pt x="63" y="379"/>
                      </a:lnTo>
                      <a:lnTo>
                        <a:pt x="60" y="383"/>
                      </a:lnTo>
                      <a:lnTo>
                        <a:pt x="57" y="387"/>
                      </a:lnTo>
                      <a:lnTo>
                        <a:pt x="57" y="387"/>
                      </a:lnTo>
                      <a:lnTo>
                        <a:pt x="44" y="398"/>
                      </a:lnTo>
                      <a:lnTo>
                        <a:pt x="32" y="406"/>
                      </a:lnTo>
                      <a:lnTo>
                        <a:pt x="21" y="413"/>
                      </a:lnTo>
                      <a:lnTo>
                        <a:pt x="73" y="466"/>
                      </a:lnTo>
                      <a:lnTo>
                        <a:pt x="73" y="466"/>
                      </a:lnTo>
                      <a:lnTo>
                        <a:pt x="102" y="445"/>
                      </a:lnTo>
                      <a:lnTo>
                        <a:pt x="119" y="430"/>
                      </a:lnTo>
                      <a:lnTo>
                        <a:pt x="124" y="425"/>
                      </a:lnTo>
                      <a:lnTo>
                        <a:pt x="125" y="424"/>
                      </a:lnTo>
                      <a:lnTo>
                        <a:pt x="125" y="424"/>
                      </a:lnTo>
                      <a:lnTo>
                        <a:pt x="125" y="424"/>
                      </a:lnTo>
                      <a:lnTo>
                        <a:pt x="124" y="423"/>
                      </a:lnTo>
                      <a:lnTo>
                        <a:pt x="123" y="420"/>
                      </a:lnTo>
                      <a:lnTo>
                        <a:pt x="118" y="408"/>
                      </a:lnTo>
                      <a:lnTo>
                        <a:pt x="106" y="374"/>
                      </a:lnTo>
                      <a:lnTo>
                        <a:pt x="89" y="324"/>
                      </a:lnTo>
                      <a:lnTo>
                        <a:pt x="94" y="267"/>
                      </a:lnTo>
                      <a:lnTo>
                        <a:pt x="94" y="267"/>
                      </a:lnTo>
                      <a:lnTo>
                        <a:pt x="116" y="224"/>
                      </a:lnTo>
                      <a:lnTo>
                        <a:pt x="146" y="162"/>
                      </a:lnTo>
                      <a:lnTo>
                        <a:pt x="146" y="162"/>
                      </a:lnTo>
                      <a:lnTo>
                        <a:pt x="154" y="146"/>
                      </a:lnTo>
                      <a:lnTo>
                        <a:pt x="157" y="140"/>
                      </a:lnTo>
                      <a:lnTo>
                        <a:pt x="159" y="135"/>
                      </a:lnTo>
                      <a:lnTo>
                        <a:pt x="159" y="128"/>
                      </a:lnTo>
                      <a:lnTo>
                        <a:pt x="159" y="122"/>
                      </a:lnTo>
                      <a:lnTo>
                        <a:pt x="157" y="114"/>
                      </a:lnTo>
                      <a:lnTo>
                        <a:pt x="152" y="104"/>
                      </a:lnTo>
                      <a:lnTo>
                        <a:pt x="152" y="104"/>
                      </a:lnTo>
                      <a:lnTo>
                        <a:pt x="138" y="85"/>
                      </a:lnTo>
                      <a:lnTo>
                        <a:pt x="123" y="64"/>
                      </a:lnTo>
                      <a:lnTo>
                        <a:pt x="99" y="36"/>
                      </a:lnTo>
                      <a:lnTo>
                        <a:pt x="99" y="36"/>
                      </a:lnTo>
                      <a:lnTo>
                        <a:pt x="93" y="26"/>
                      </a:lnTo>
                      <a:lnTo>
                        <a:pt x="86" y="14"/>
                      </a:lnTo>
                      <a:lnTo>
                        <a:pt x="78" y="0"/>
                      </a:lnTo>
                      <a:lnTo>
                        <a:pt x="78" y="0"/>
                      </a:lnTo>
                      <a:lnTo>
                        <a:pt x="76" y="6"/>
                      </a:lnTo>
                      <a:lnTo>
                        <a:pt x="68" y="23"/>
                      </a:lnTo>
                      <a:lnTo>
                        <a:pt x="57" y="40"/>
                      </a:lnTo>
                      <a:lnTo>
                        <a:pt x="52" y="48"/>
                      </a:lnTo>
                      <a:lnTo>
                        <a:pt x="47" y="52"/>
                      </a:lnTo>
                      <a:lnTo>
                        <a:pt x="47" y="52"/>
                      </a:lnTo>
                      <a:lnTo>
                        <a:pt x="34" y="60"/>
                      </a:lnTo>
                      <a:lnTo>
                        <a:pt x="26" y="67"/>
                      </a:lnTo>
                      <a:lnTo>
                        <a:pt x="18" y="74"/>
                      </a:lnTo>
                      <a:lnTo>
                        <a:pt x="12" y="84"/>
                      </a:lnTo>
                      <a:lnTo>
                        <a:pt x="5" y="94"/>
                      </a:lnTo>
                      <a:lnTo>
                        <a:pt x="1" y="106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8"/>
                      </a:lnTo>
                      <a:lnTo>
                        <a:pt x="2" y="136"/>
                      </a:lnTo>
                      <a:lnTo>
                        <a:pt x="8" y="153"/>
                      </a:lnTo>
                      <a:lnTo>
                        <a:pt x="17" y="170"/>
                      </a:lnTo>
                      <a:lnTo>
                        <a:pt x="26" y="187"/>
                      </a:lnTo>
                      <a:lnTo>
                        <a:pt x="35" y="204"/>
                      </a:lnTo>
                      <a:lnTo>
                        <a:pt x="44" y="220"/>
                      </a:lnTo>
                      <a:lnTo>
                        <a:pt x="50" y="234"/>
                      </a:lnTo>
                      <a:lnTo>
                        <a:pt x="52" y="241"/>
                      </a:lnTo>
                      <a:lnTo>
                        <a:pt x="52" y="246"/>
                      </a:lnTo>
                      <a:lnTo>
                        <a:pt x="52" y="246"/>
                      </a:lnTo>
                      <a:lnTo>
                        <a:pt x="53" y="269"/>
                      </a:lnTo>
                      <a:lnTo>
                        <a:pt x="57" y="293"/>
                      </a:lnTo>
                      <a:lnTo>
                        <a:pt x="63" y="319"/>
                      </a:lnTo>
                      <a:lnTo>
                        <a:pt x="63" y="319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5" name="Freeform 117">
                  <a:extLst>
                    <a:ext uri="{FF2B5EF4-FFF2-40B4-BE49-F238E27FC236}">
                      <a16:creationId xmlns:a16="http://schemas.microsoft.com/office/drawing/2014/main" id="{88E40EB0-9BB0-4DB7-8457-84043FB082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31" y="3773"/>
                  <a:ext cx="149" cy="237"/>
                </a:xfrm>
                <a:custGeom>
                  <a:avLst/>
                  <a:gdLst>
                    <a:gd name="T0" fmla="*/ 58 w 149"/>
                    <a:gd name="T1" fmla="*/ 194 h 237"/>
                    <a:gd name="T2" fmla="*/ 66 w 149"/>
                    <a:gd name="T3" fmla="*/ 209 h 237"/>
                    <a:gd name="T4" fmla="*/ 79 w 149"/>
                    <a:gd name="T5" fmla="*/ 226 h 237"/>
                    <a:gd name="T6" fmla="*/ 91 w 149"/>
                    <a:gd name="T7" fmla="*/ 234 h 237"/>
                    <a:gd name="T8" fmla="*/ 100 w 149"/>
                    <a:gd name="T9" fmla="*/ 237 h 237"/>
                    <a:gd name="T10" fmla="*/ 105 w 149"/>
                    <a:gd name="T11" fmla="*/ 235 h 237"/>
                    <a:gd name="T12" fmla="*/ 124 w 149"/>
                    <a:gd name="T13" fmla="*/ 225 h 237"/>
                    <a:gd name="T14" fmla="*/ 137 w 149"/>
                    <a:gd name="T15" fmla="*/ 208 h 237"/>
                    <a:gd name="T16" fmla="*/ 146 w 149"/>
                    <a:gd name="T17" fmla="*/ 187 h 237"/>
                    <a:gd name="T18" fmla="*/ 147 w 149"/>
                    <a:gd name="T19" fmla="*/ 162 h 237"/>
                    <a:gd name="T20" fmla="*/ 147 w 149"/>
                    <a:gd name="T21" fmla="*/ 149 h 237"/>
                    <a:gd name="T22" fmla="*/ 149 w 149"/>
                    <a:gd name="T23" fmla="*/ 107 h 237"/>
                    <a:gd name="T24" fmla="*/ 146 w 149"/>
                    <a:gd name="T25" fmla="*/ 78 h 237"/>
                    <a:gd name="T26" fmla="*/ 137 w 149"/>
                    <a:gd name="T27" fmla="*/ 52 h 237"/>
                    <a:gd name="T28" fmla="*/ 130 w 149"/>
                    <a:gd name="T29" fmla="*/ 40 h 237"/>
                    <a:gd name="T30" fmla="*/ 116 w 149"/>
                    <a:gd name="T31" fmla="*/ 21 h 237"/>
                    <a:gd name="T32" fmla="*/ 96 w 149"/>
                    <a:gd name="T33" fmla="*/ 8 h 237"/>
                    <a:gd name="T34" fmla="*/ 70 w 149"/>
                    <a:gd name="T35" fmla="*/ 1 h 237"/>
                    <a:gd name="T36" fmla="*/ 53 w 149"/>
                    <a:gd name="T37" fmla="*/ 0 h 237"/>
                    <a:gd name="T38" fmla="*/ 23 w 149"/>
                    <a:gd name="T39" fmla="*/ 5 h 237"/>
                    <a:gd name="T40" fmla="*/ 14 w 149"/>
                    <a:gd name="T41" fmla="*/ 10 h 237"/>
                    <a:gd name="T42" fmla="*/ 6 w 149"/>
                    <a:gd name="T43" fmla="*/ 18 h 237"/>
                    <a:gd name="T44" fmla="*/ 0 w 149"/>
                    <a:gd name="T45" fmla="*/ 39 h 237"/>
                    <a:gd name="T46" fmla="*/ 1 w 149"/>
                    <a:gd name="T47" fmla="*/ 68 h 237"/>
                    <a:gd name="T48" fmla="*/ 3 w 149"/>
                    <a:gd name="T49" fmla="*/ 82 h 237"/>
                    <a:gd name="T50" fmla="*/ 11 w 149"/>
                    <a:gd name="T51" fmla="*/ 101 h 237"/>
                    <a:gd name="T52" fmla="*/ 20 w 149"/>
                    <a:gd name="T53" fmla="*/ 111 h 237"/>
                    <a:gd name="T54" fmla="*/ 27 w 149"/>
                    <a:gd name="T55" fmla="*/ 115 h 237"/>
                    <a:gd name="T56" fmla="*/ 26 w 149"/>
                    <a:gd name="T57" fmla="*/ 107 h 237"/>
                    <a:gd name="T58" fmla="*/ 27 w 149"/>
                    <a:gd name="T59" fmla="*/ 93 h 237"/>
                    <a:gd name="T60" fmla="*/ 32 w 149"/>
                    <a:gd name="T61" fmla="*/ 82 h 237"/>
                    <a:gd name="T62" fmla="*/ 40 w 149"/>
                    <a:gd name="T63" fmla="*/ 78 h 237"/>
                    <a:gd name="T64" fmla="*/ 51 w 149"/>
                    <a:gd name="T65" fmla="*/ 77 h 237"/>
                    <a:gd name="T66" fmla="*/ 58 w 149"/>
                    <a:gd name="T67" fmla="*/ 78 h 237"/>
                    <a:gd name="T68" fmla="*/ 98 w 149"/>
                    <a:gd name="T69" fmla="*/ 91 h 237"/>
                    <a:gd name="T70" fmla="*/ 113 w 149"/>
                    <a:gd name="T71" fmla="*/ 102 h 237"/>
                    <a:gd name="T72" fmla="*/ 121 w 149"/>
                    <a:gd name="T73" fmla="*/ 116 h 237"/>
                    <a:gd name="T74" fmla="*/ 121 w 149"/>
                    <a:gd name="T75" fmla="*/ 125 h 237"/>
                    <a:gd name="T76" fmla="*/ 122 w 149"/>
                    <a:gd name="T77" fmla="*/ 144 h 237"/>
                    <a:gd name="T78" fmla="*/ 126 w 149"/>
                    <a:gd name="T79" fmla="*/ 167 h 237"/>
                    <a:gd name="T80" fmla="*/ 120 w 149"/>
                    <a:gd name="T81" fmla="*/ 182 h 237"/>
                    <a:gd name="T82" fmla="*/ 111 w 149"/>
                    <a:gd name="T83" fmla="*/ 188 h 237"/>
                    <a:gd name="T84" fmla="*/ 90 w 149"/>
                    <a:gd name="T85" fmla="*/ 197 h 237"/>
                    <a:gd name="T86" fmla="*/ 74 w 149"/>
                    <a:gd name="T87" fmla="*/ 197 h 237"/>
                    <a:gd name="T88" fmla="*/ 62 w 149"/>
                    <a:gd name="T89" fmla="*/ 195 h 237"/>
                    <a:gd name="T90" fmla="*/ 58 w 149"/>
                    <a:gd name="T91" fmla="*/ 194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49" h="237">
                      <a:moveTo>
                        <a:pt x="58" y="194"/>
                      </a:moveTo>
                      <a:lnTo>
                        <a:pt x="58" y="194"/>
                      </a:lnTo>
                      <a:lnTo>
                        <a:pt x="62" y="201"/>
                      </a:lnTo>
                      <a:lnTo>
                        <a:pt x="66" y="209"/>
                      </a:lnTo>
                      <a:lnTo>
                        <a:pt x="73" y="217"/>
                      </a:lnTo>
                      <a:lnTo>
                        <a:pt x="79" y="226"/>
                      </a:lnTo>
                      <a:lnTo>
                        <a:pt x="87" y="233"/>
                      </a:lnTo>
                      <a:lnTo>
                        <a:pt x="91" y="234"/>
                      </a:lnTo>
                      <a:lnTo>
                        <a:pt x="96" y="235"/>
                      </a:lnTo>
                      <a:lnTo>
                        <a:pt x="100" y="237"/>
                      </a:lnTo>
                      <a:lnTo>
                        <a:pt x="105" y="235"/>
                      </a:lnTo>
                      <a:lnTo>
                        <a:pt x="105" y="235"/>
                      </a:lnTo>
                      <a:lnTo>
                        <a:pt x="115" y="232"/>
                      </a:lnTo>
                      <a:lnTo>
                        <a:pt x="124" y="225"/>
                      </a:lnTo>
                      <a:lnTo>
                        <a:pt x="130" y="217"/>
                      </a:lnTo>
                      <a:lnTo>
                        <a:pt x="137" y="208"/>
                      </a:lnTo>
                      <a:lnTo>
                        <a:pt x="142" y="199"/>
                      </a:lnTo>
                      <a:lnTo>
                        <a:pt x="146" y="187"/>
                      </a:lnTo>
                      <a:lnTo>
                        <a:pt x="147" y="175"/>
                      </a:lnTo>
                      <a:lnTo>
                        <a:pt x="147" y="162"/>
                      </a:lnTo>
                      <a:lnTo>
                        <a:pt x="147" y="162"/>
                      </a:lnTo>
                      <a:lnTo>
                        <a:pt x="147" y="149"/>
                      </a:lnTo>
                      <a:lnTo>
                        <a:pt x="147" y="136"/>
                      </a:lnTo>
                      <a:lnTo>
                        <a:pt x="149" y="107"/>
                      </a:lnTo>
                      <a:lnTo>
                        <a:pt x="147" y="93"/>
                      </a:lnTo>
                      <a:lnTo>
                        <a:pt x="146" y="78"/>
                      </a:lnTo>
                      <a:lnTo>
                        <a:pt x="142" y="65"/>
                      </a:lnTo>
                      <a:lnTo>
                        <a:pt x="137" y="52"/>
                      </a:lnTo>
                      <a:lnTo>
                        <a:pt x="137" y="52"/>
                      </a:lnTo>
                      <a:lnTo>
                        <a:pt x="130" y="40"/>
                      </a:lnTo>
                      <a:lnTo>
                        <a:pt x="122" y="30"/>
                      </a:lnTo>
                      <a:lnTo>
                        <a:pt x="116" y="21"/>
                      </a:lnTo>
                      <a:lnTo>
                        <a:pt x="107" y="13"/>
                      </a:lnTo>
                      <a:lnTo>
                        <a:pt x="96" y="8"/>
                      </a:lnTo>
                      <a:lnTo>
                        <a:pt x="85" y="4"/>
                      </a:lnTo>
                      <a:lnTo>
                        <a:pt x="70" y="1"/>
                      </a:lnTo>
                      <a:lnTo>
                        <a:pt x="53" y="0"/>
                      </a:lnTo>
                      <a:lnTo>
                        <a:pt x="53" y="0"/>
                      </a:lnTo>
                      <a:lnTo>
                        <a:pt x="36" y="1"/>
                      </a:lnTo>
                      <a:lnTo>
                        <a:pt x="23" y="5"/>
                      </a:lnTo>
                      <a:lnTo>
                        <a:pt x="18" y="8"/>
                      </a:lnTo>
                      <a:lnTo>
                        <a:pt x="14" y="10"/>
                      </a:lnTo>
                      <a:lnTo>
                        <a:pt x="10" y="14"/>
                      </a:lnTo>
                      <a:lnTo>
                        <a:pt x="6" y="18"/>
                      </a:lnTo>
                      <a:lnTo>
                        <a:pt x="2" y="27"/>
                      </a:lnTo>
                      <a:lnTo>
                        <a:pt x="0" y="39"/>
                      </a:lnTo>
                      <a:lnTo>
                        <a:pt x="0" y="53"/>
                      </a:lnTo>
                      <a:lnTo>
                        <a:pt x="1" y="68"/>
                      </a:lnTo>
                      <a:lnTo>
                        <a:pt x="1" y="68"/>
                      </a:lnTo>
                      <a:lnTo>
                        <a:pt x="3" y="82"/>
                      </a:lnTo>
                      <a:lnTo>
                        <a:pt x="7" y="93"/>
                      </a:lnTo>
                      <a:lnTo>
                        <a:pt x="11" y="101"/>
                      </a:lnTo>
                      <a:lnTo>
                        <a:pt x="17" y="107"/>
                      </a:lnTo>
                      <a:lnTo>
                        <a:pt x="20" y="111"/>
                      </a:lnTo>
                      <a:lnTo>
                        <a:pt x="23" y="114"/>
                      </a:lnTo>
                      <a:lnTo>
                        <a:pt x="27" y="115"/>
                      </a:lnTo>
                      <a:lnTo>
                        <a:pt x="27" y="115"/>
                      </a:lnTo>
                      <a:lnTo>
                        <a:pt x="26" y="107"/>
                      </a:lnTo>
                      <a:lnTo>
                        <a:pt x="26" y="101"/>
                      </a:lnTo>
                      <a:lnTo>
                        <a:pt x="27" y="93"/>
                      </a:lnTo>
                      <a:lnTo>
                        <a:pt x="30" y="85"/>
                      </a:lnTo>
                      <a:lnTo>
                        <a:pt x="32" y="82"/>
                      </a:lnTo>
                      <a:lnTo>
                        <a:pt x="36" y="80"/>
                      </a:lnTo>
                      <a:lnTo>
                        <a:pt x="40" y="78"/>
                      </a:lnTo>
                      <a:lnTo>
                        <a:pt x="45" y="77"/>
                      </a:lnTo>
                      <a:lnTo>
                        <a:pt x="51" y="77"/>
                      </a:lnTo>
                      <a:lnTo>
                        <a:pt x="58" y="78"/>
                      </a:lnTo>
                      <a:lnTo>
                        <a:pt x="58" y="78"/>
                      </a:lnTo>
                      <a:lnTo>
                        <a:pt x="86" y="86"/>
                      </a:lnTo>
                      <a:lnTo>
                        <a:pt x="98" y="91"/>
                      </a:lnTo>
                      <a:lnTo>
                        <a:pt x="107" y="95"/>
                      </a:lnTo>
                      <a:lnTo>
                        <a:pt x="113" y="102"/>
                      </a:lnTo>
                      <a:lnTo>
                        <a:pt x="119" y="108"/>
                      </a:lnTo>
                      <a:lnTo>
                        <a:pt x="121" y="116"/>
                      </a:lnTo>
                      <a:lnTo>
                        <a:pt x="121" y="125"/>
                      </a:lnTo>
                      <a:lnTo>
                        <a:pt x="121" y="125"/>
                      </a:lnTo>
                      <a:lnTo>
                        <a:pt x="121" y="135"/>
                      </a:lnTo>
                      <a:lnTo>
                        <a:pt x="122" y="144"/>
                      </a:lnTo>
                      <a:lnTo>
                        <a:pt x="126" y="160"/>
                      </a:lnTo>
                      <a:lnTo>
                        <a:pt x="126" y="167"/>
                      </a:lnTo>
                      <a:lnTo>
                        <a:pt x="124" y="174"/>
                      </a:lnTo>
                      <a:lnTo>
                        <a:pt x="120" y="182"/>
                      </a:lnTo>
                      <a:lnTo>
                        <a:pt x="111" y="188"/>
                      </a:lnTo>
                      <a:lnTo>
                        <a:pt x="111" y="188"/>
                      </a:lnTo>
                      <a:lnTo>
                        <a:pt x="100" y="194"/>
                      </a:lnTo>
                      <a:lnTo>
                        <a:pt x="90" y="197"/>
                      </a:lnTo>
                      <a:lnTo>
                        <a:pt x="82" y="197"/>
                      </a:lnTo>
                      <a:lnTo>
                        <a:pt x="74" y="197"/>
                      </a:lnTo>
                      <a:lnTo>
                        <a:pt x="68" y="196"/>
                      </a:lnTo>
                      <a:lnTo>
                        <a:pt x="62" y="195"/>
                      </a:lnTo>
                      <a:lnTo>
                        <a:pt x="58" y="194"/>
                      </a:lnTo>
                      <a:lnTo>
                        <a:pt x="58" y="194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6" name="Freeform 118">
                  <a:extLst>
                    <a:ext uri="{FF2B5EF4-FFF2-40B4-BE49-F238E27FC236}">
                      <a16:creationId xmlns:a16="http://schemas.microsoft.com/office/drawing/2014/main" id="{1F9AB96F-FA49-4FDE-83DE-64F092E138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14" y="3773"/>
                  <a:ext cx="148" cy="237"/>
                </a:xfrm>
                <a:custGeom>
                  <a:avLst/>
                  <a:gdLst>
                    <a:gd name="T0" fmla="*/ 89 w 148"/>
                    <a:gd name="T1" fmla="*/ 194 h 237"/>
                    <a:gd name="T2" fmla="*/ 81 w 148"/>
                    <a:gd name="T3" fmla="*/ 209 h 237"/>
                    <a:gd name="T4" fmla="*/ 69 w 148"/>
                    <a:gd name="T5" fmla="*/ 226 h 237"/>
                    <a:gd name="T6" fmla="*/ 56 w 148"/>
                    <a:gd name="T7" fmla="*/ 234 h 237"/>
                    <a:gd name="T8" fmla="*/ 47 w 148"/>
                    <a:gd name="T9" fmla="*/ 237 h 237"/>
                    <a:gd name="T10" fmla="*/ 42 w 148"/>
                    <a:gd name="T11" fmla="*/ 235 h 237"/>
                    <a:gd name="T12" fmla="*/ 25 w 148"/>
                    <a:gd name="T13" fmla="*/ 225 h 237"/>
                    <a:gd name="T14" fmla="*/ 10 w 148"/>
                    <a:gd name="T15" fmla="*/ 208 h 237"/>
                    <a:gd name="T16" fmla="*/ 2 w 148"/>
                    <a:gd name="T17" fmla="*/ 187 h 237"/>
                    <a:gd name="T18" fmla="*/ 0 w 148"/>
                    <a:gd name="T19" fmla="*/ 162 h 237"/>
                    <a:gd name="T20" fmla="*/ 1 w 148"/>
                    <a:gd name="T21" fmla="*/ 149 h 237"/>
                    <a:gd name="T22" fmla="*/ 0 w 148"/>
                    <a:gd name="T23" fmla="*/ 107 h 237"/>
                    <a:gd name="T24" fmla="*/ 2 w 148"/>
                    <a:gd name="T25" fmla="*/ 78 h 237"/>
                    <a:gd name="T26" fmla="*/ 10 w 148"/>
                    <a:gd name="T27" fmla="*/ 52 h 237"/>
                    <a:gd name="T28" fmla="*/ 18 w 148"/>
                    <a:gd name="T29" fmla="*/ 40 h 237"/>
                    <a:gd name="T30" fmla="*/ 32 w 148"/>
                    <a:gd name="T31" fmla="*/ 21 h 237"/>
                    <a:gd name="T32" fmla="*/ 51 w 148"/>
                    <a:gd name="T33" fmla="*/ 8 h 237"/>
                    <a:gd name="T34" fmla="*/ 77 w 148"/>
                    <a:gd name="T35" fmla="*/ 1 h 237"/>
                    <a:gd name="T36" fmla="*/ 94 w 148"/>
                    <a:gd name="T37" fmla="*/ 0 h 237"/>
                    <a:gd name="T38" fmla="*/ 124 w 148"/>
                    <a:gd name="T39" fmla="*/ 5 h 237"/>
                    <a:gd name="T40" fmla="*/ 134 w 148"/>
                    <a:gd name="T41" fmla="*/ 10 h 237"/>
                    <a:gd name="T42" fmla="*/ 141 w 148"/>
                    <a:gd name="T43" fmla="*/ 18 h 237"/>
                    <a:gd name="T44" fmla="*/ 148 w 148"/>
                    <a:gd name="T45" fmla="*/ 39 h 237"/>
                    <a:gd name="T46" fmla="*/ 146 w 148"/>
                    <a:gd name="T47" fmla="*/ 68 h 237"/>
                    <a:gd name="T48" fmla="*/ 144 w 148"/>
                    <a:gd name="T49" fmla="*/ 82 h 237"/>
                    <a:gd name="T50" fmla="*/ 136 w 148"/>
                    <a:gd name="T51" fmla="*/ 101 h 237"/>
                    <a:gd name="T52" fmla="*/ 128 w 148"/>
                    <a:gd name="T53" fmla="*/ 111 h 237"/>
                    <a:gd name="T54" fmla="*/ 120 w 148"/>
                    <a:gd name="T55" fmla="*/ 115 h 237"/>
                    <a:gd name="T56" fmla="*/ 121 w 148"/>
                    <a:gd name="T57" fmla="*/ 107 h 237"/>
                    <a:gd name="T58" fmla="*/ 120 w 148"/>
                    <a:gd name="T59" fmla="*/ 93 h 237"/>
                    <a:gd name="T60" fmla="*/ 115 w 148"/>
                    <a:gd name="T61" fmla="*/ 82 h 237"/>
                    <a:gd name="T62" fmla="*/ 108 w 148"/>
                    <a:gd name="T63" fmla="*/ 78 h 237"/>
                    <a:gd name="T64" fmla="*/ 96 w 148"/>
                    <a:gd name="T65" fmla="*/ 77 h 237"/>
                    <a:gd name="T66" fmla="*/ 89 w 148"/>
                    <a:gd name="T67" fmla="*/ 78 h 237"/>
                    <a:gd name="T68" fmla="*/ 51 w 148"/>
                    <a:gd name="T69" fmla="*/ 91 h 237"/>
                    <a:gd name="T70" fmla="*/ 34 w 148"/>
                    <a:gd name="T71" fmla="*/ 102 h 237"/>
                    <a:gd name="T72" fmla="*/ 27 w 148"/>
                    <a:gd name="T73" fmla="*/ 116 h 237"/>
                    <a:gd name="T74" fmla="*/ 26 w 148"/>
                    <a:gd name="T75" fmla="*/ 125 h 237"/>
                    <a:gd name="T76" fmla="*/ 25 w 148"/>
                    <a:gd name="T77" fmla="*/ 144 h 237"/>
                    <a:gd name="T78" fmla="*/ 22 w 148"/>
                    <a:gd name="T79" fmla="*/ 167 h 237"/>
                    <a:gd name="T80" fmla="*/ 28 w 148"/>
                    <a:gd name="T81" fmla="*/ 182 h 237"/>
                    <a:gd name="T82" fmla="*/ 36 w 148"/>
                    <a:gd name="T83" fmla="*/ 188 h 237"/>
                    <a:gd name="T84" fmla="*/ 57 w 148"/>
                    <a:gd name="T85" fmla="*/ 197 h 237"/>
                    <a:gd name="T86" fmla="*/ 74 w 148"/>
                    <a:gd name="T87" fmla="*/ 197 h 237"/>
                    <a:gd name="T88" fmla="*/ 85 w 148"/>
                    <a:gd name="T89" fmla="*/ 195 h 237"/>
                    <a:gd name="T90" fmla="*/ 89 w 148"/>
                    <a:gd name="T91" fmla="*/ 194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48" h="237">
                      <a:moveTo>
                        <a:pt x="89" y="194"/>
                      </a:moveTo>
                      <a:lnTo>
                        <a:pt x="89" y="194"/>
                      </a:lnTo>
                      <a:lnTo>
                        <a:pt x="86" y="201"/>
                      </a:lnTo>
                      <a:lnTo>
                        <a:pt x="81" y="209"/>
                      </a:lnTo>
                      <a:lnTo>
                        <a:pt x="76" y="217"/>
                      </a:lnTo>
                      <a:lnTo>
                        <a:pt x="69" y="226"/>
                      </a:lnTo>
                      <a:lnTo>
                        <a:pt x="61" y="233"/>
                      </a:lnTo>
                      <a:lnTo>
                        <a:pt x="56" y="234"/>
                      </a:lnTo>
                      <a:lnTo>
                        <a:pt x="52" y="235"/>
                      </a:lnTo>
                      <a:lnTo>
                        <a:pt x="47" y="237"/>
                      </a:lnTo>
                      <a:lnTo>
                        <a:pt x="42" y="235"/>
                      </a:lnTo>
                      <a:lnTo>
                        <a:pt x="42" y="235"/>
                      </a:lnTo>
                      <a:lnTo>
                        <a:pt x="32" y="232"/>
                      </a:lnTo>
                      <a:lnTo>
                        <a:pt x="25" y="225"/>
                      </a:lnTo>
                      <a:lnTo>
                        <a:pt x="17" y="217"/>
                      </a:lnTo>
                      <a:lnTo>
                        <a:pt x="10" y="208"/>
                      </a:lnTo>
                      <a:lnTo>
                        <a:pt x="5" y="199"/>
                      </a:lnTo>
                      <a:lnTo>
                        <a:pt x="2" y="187"/>
                      </a:lnTo>
                      <a:lnTo>
                        <a:pt x="0" y="175"/>
                      </a:lnTo>
                      <a:lnTo>
                        <a:pt x="0" y="162"/>
                      </a:lnTo>
                      <a:lnTo>
                        <a:pt x="0" y="162"/>
                      </a:lnTo>
                      <a:lnTo>
                        <a:pt x="1" y="149"/>
                      </a:lnTo>
                      <a:lnTo>
                        <a:pt x="1" y="136"/>
                      </a:lnTo>
                      <a:lnTo>
                        <a:pt x="0" y="107"/>
                      </a:lnTo>
                      <a:lnTo>
                        <a:pt x="0" y="93"/>
                      </a:lnTo>
                      <a:lnTo>
                        <a:pt x="2" y="78"/>
                      </a:lnTo>
                      <a:lnTo>
                        <a:pt x="5" y="65"/>
                      </a:lnTo>
                      <a:lnTo>
                        <a:pt x="10" y="52"/>
                      </a:lnTo>
                      <a:lnTo>
                        <a:pt x="10" y="52"/>
                      </a:lnTo>
                      <a:lnTo>
                        <a:pt x="18" y="40"/>
                      </a:lnTo>
                      <a:lnTo>
                        <a:pt x="25" y="30"/>
                      </a:lnTo>
                      <a:lnTo>
                        <a:pt x="32" y="21"/>
                      </a:lnTo>
                      <a:lnTo>
                        <a:pt x="40" y="13"/>
                      </a:lnTo>
                      <a:lnTo>
                        <a:pt x="51" y="8"/>
                      </a:lnTo>
                      <a:lnTo>
                        <a:pt x="62" y="4"/>
                      </a:lnTo>
                      <a:lnTo>
                        <a:pt x="77" y="1"/>
                      </a:lnTo>
                      <a:lnTo>
                        <a:pt x="94" y="0"/>
                      </a:lnTo>
                      <a:lnTo>
                        <a:pt x="94" y="0"/>
                      </a:lnTo>
                      <a:lnTo>
                        <a:pt x="111" y="1"/>
                      </a:lnTo>
                      <a:lnTo>
                        <a:pt x="124" y="5"/>
                      </a:lnTo>
                      <a:lnTo>
                        <a:pt x="129" y="8"/>
                      </a:lnTo>
                      <a:lnTo>
                        <a:pt x="134" y="10"/>
                      </a:lnTo>
                      <a:lnTo>
                        <a:pt x="138" y="14"/>
                      </a:lnTo>
                      <a:lnTo>
                        <a:pt x="141" y="18"/>
                      </a:lnTo>
                      <a:lnTo>
                        <a:pt x="146" y="27"/>
                      </a:lnTo>
                      <a:lnTo>
                        <a:pt x="148" y="39"/>
                      </a:lnTo>
                      <a:lnTo>
                        <a:pt x="148" y="53"/>
                      </a:lnTo>
                      <a:lnTo>
                        <a:pt x="146" y="68"/>
                      </a:lnTo>
                      <a:lnTo>
                        <a:pt x="146" y="68"/>
                      </a:lnTo>
                      <a:lnTo>
                        <a:pt x="144" y="82"/>
                      </a:lnTo>
                      <a:lnTo>
                        <a:pt x="141" y="93"/>
                      </a:lnTo>
                      <a:lnTo>
                        <a:pt x="136" y="101"/>
                      </a:lnTo>
                      <a:lnTo>
                        <a:pt x="132" y="107"/>
                      </a:lnTo>
                      <a:lnTo>
                        <a:pt x="128" y="111"/>
                      </a:lnTo>
                      <a:lnTo>
                        <a:pt x="124" y="114"/>
                      </a:lnTo>
                      <a:lnTo>
                        <a:pt x="120" y="115"/>
                      </a:lnTo>
                      <a:lnTo>
                        <a:pt x="120" y="115"/>
                      </a:lnTo>
                      <a:lnTo>
                        <a:pt x="121" y="107"/>
                      </a:lnTo>
                      <a:lnTo>
                        <a:pt x="121" y="101"/>
                      </a:lnTo>
                      <a:lnTo>
                        <a:pt x="120" y="93"/>
                      </a:lnTo>
                      <a:lnTo>
                        <a:pt x="117" y="85"/>
                      </a:lnTo>
                      <a:lnTo>
                        <a:pt x="115" y="82"/>
                      </a:lnTo>
                      <a:lnTo>
                        <a:pt x="112" y="80"/>
                      </a:lnTo>
                      <a:lnTo>
                        <a:pt x="108" y="78"/>
                      </a:lnTo>
                      <a:lnTo>
                        <a:pt x="103" y="77"/>
                      </a:lnTo>
                      <a:lnTo>
                        <a:pt x="96" y="77"/>
                      </a:lnTo>
                      <a:lnTo>
                        <a:pt x="89" y="78"/>
                      </a:lnTo>
                      <a:lnTo>
                        <a:pt x="89" y="78"/>
                      </a:lnTo>
                      <a:lnTo>
                        <a:pt x="61" y="86"/>
                      </a:lnTo>
                      <a:lnTo>
                        <a:pt x="51" y="91"/>
                      </a:lnTo>
                      <a:lnTo>
                        <a:pt x="42" y="95"/>
                      </a:lnTo>
                      <a:lnTo>
                        <a:pt x="34" y="102"/>
                      </a:lnTo>
                      <a:lnTo>
                        <a:pt x="30" y="108"/>
                      </a:lnTo>
                      <a:lnTo>
                        <a:pt x="27" y="116"/>
                      </a:lnTo>
                      <a:lnTo>
                        <a:pt x="26" y="125"/>
                      </a:lnTo>
                      <a:lnTo>
                        <a:pt x="26" y="125"/>
                      </a:lnTo>
                      <a:lnTo>
                        <a:pt x="26" y="135"/>
                      </a:lnTo>
                      <a:lnTo>
                        <a:pt x="25" y="144"/>
                      </a:lnTo>
                      <a:lnTo>
                        <a:pt x="22" y="160"/>
                      </a:lnTo>
                      <a:lnTo>
                        <a:pt x="22" y="167"/>
                      </a:lnTo>
                      <a:lnTo>
                        <a:pt x="23" y="174"/>
                      </a:lnTo>
                      <a:lnTo>
                        <a:pt x="28" y="182"/>
                      </a:lnTo>
                      <a:lnTo>
                        <a:pt x="36" y="188"/>
                      </a:lnTo>
                      <a:lnTo>
                        <a:pt x="36" y="188"/>
                      </a:lnTo>
                      <a:lnTo>
                        <a:pt x="47" y="194"/>
                      </a:lnTo>
                      <a:lnTo>
                        <a:pt x="57" y="197"/>
                      </a:lnTo>
                      <a:lnTo>
                        <a:pt x="66" y="197"/>
                      </a:lnTo>
                      <a:lnTo>
                        <a:pt x="74" y="197"/>
                      </a:lnTo>
                      <a:lnTo>
                        <a:pt x="81" y="196"/>
                      </a:lnTo>
                      <a:lnTo>
                        <a:pt x="85" y="195"/>
                      </a:lnTo>
                      <a:lnTo>
                        <a:pt x="89" y="194"/>
                      </a:lnTo>
                      <a:lnTo>
                        <a:pt x="89" y="194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7" name="Freeform 119">
                  <a:extLst>
                    <a:ext uri="{FF2B5EF4-FFF2-40B4-BE49-F238E27FC236}">
                      <a16:creationId xmlns:a16="http://schemas.microsoft.com/office/drawing/2014/main" id="{A5D0D8D5-C2BE-447C-96F1-79E5A7D00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1" y="3893"/>
                  <a:ext cx="126" cy="53"/>
                </a:xfrm>
                <a:custGeom>
                  <a:avLst/>
                  <a:gdLst>
                    <a:gd name="T0" fmla="*/ 26 w 126"/>
                    <a:gd name="T1" fmla="*/ 0 h 53"/>
                    <a:gd name="T2" fmla="*/ 100 w 126"/>
                    <a:gd name="T3" fmla="*/ 0 h 53"/>
                    <a:gd name="T4" fmla="*/ 100 w 126"/>
                    <a:gd name="T5" fmla="*/ 0 h 53"/>
                    <a:gd name="T6" fmla="*/ 105 w 126"/>
                    <a:gd name="T7" fmla="*/ 0 h 53"/>
                    <a:gd name="T8" fmla="*/ 110 w 126"/>
                    <a:gd name="T9" fmla="*/ 3 h 53"/>
                    <a:gd name="T10" fmla="*/ 114 w 126"/>
                    <a:gd name="T11" fmla="*/ 4 h 53"/>
                    <a:gd name="T12" fmla="*/ 118 w 126"/>
                    <a:gd name="T13" fmla="*/ 8 h 53"/>
                    <a:gd name="T14" fmla="*/ 122 w 126"/>
                    <a:gd name="T15" fmla="*/ 12 h 53"/>
                    <a:gd name="T16" fmla="*/ 123 w 126"/>
                    <a:gd name="T17" fmla="*/ 16 h 53"/>
                    <a:gd name="T18" fmla="*/ 126 w 126"/>
                    <a:gd name="T19" fmla="*/ 21 h 53"/>
                    <a:gd name="T20" fmla="*/ 126 w 126"/>
                    <a:gd name="T21" fmla="*/ 26 h 53"/>
                    <a:gd name="T22" fmla="*/ 126 w 126"/>
                    <a:gd name="T23" fmla="*/ 26 h 53"/>
                    <a:gd name="T24" fmla="*/ 126 w 126"/>
                    <a:gd name="T25" fmla="*/ 32 h 53"/>
                    <a:gd name="T26" fmla="*/ 123 w 126"/>
                    <a:gd name="T27" fmla="*/ 37 h 53"/>
                    <a:gd name="T28" fmla="*/ 122 w 126"/>
                    <a:gd name="T29" fmla="*/ 41 h 53"/>
                    <a:gd name="T30" fmla="*/ 118 w 126"/>
                    <a:gd name="T31" fmla="*/ 45 h 53"/>
                    <a:gd name="T32" fmla="*/ 114 w 126"/>
                    <a:gd name="T33" fmla="*/ 49 h 53"/>
                    <a:gd name="T34" fmla="*/ 110 w 126"/>
                    <a:gd name="T35" fmla="*/ 50 h 53"/>
                    <a:gd name="T36" fmla="*/ 105 w 126"/>
                    <a:gd name="T37" fmla="*/ 53 h 53"/>
                    <a:gd name="T38" fmla="*/ 100 w 126"/>
                    <a:gd name="T39" fmla="*/ 53 h 53"/>
                    <a:gd name="T40" fmla="*/ 26 w 126"/>
                    <a:gd name="T41" fmla="*/ 53 h 53"/>
                    <a:gd name="T42" fmla="*/ 26 w 126"/>
                    <a:gd name="T43" fmla="*/ 53 h 53"/>
                    <a:gd name="T44" fmla="*/ 21 w 126"/>
                    <a:gd name="T45" fmla="*/ 53 h 53"/>
                    <a:gd name="T46" fmla="*/ 16 w 126"/>
                    <a:gd name="T47" fmla="*/ 50 h 53"/>
                    <a:gd name="T48" fmla="*/ 12 w 126"/>
                    <a:gd name="T49" fmla="*/ 49 h 53"/>
                    <a:gd name="T50" fmla="*/ 8 w 126"/>
                    <a:gd name="T51" fmla="*/ 45 h 53"/>
                    <a:gd name="T52" fmla="*/ 4 w 126"/>
                    <a:gd name="T53" fmla="*/ 41 h 53"/>
                    <a:gd name="T54" fmla="*/ 3 w 126"/>
                    <a:gd name="T55" fmla="*/ 37 h 53"/>
                    <a:gd name="T56" fmla="*/ 0 w 126"/>
                    <a:gd name="T57" fmla="*/ 32 h 53"/>
                    <a:gd name="T58" fmla="*/ 0 w 126"/>
                    <a:gd name="T59" fmla="*/ 26 h 53"/>
                    <a:gd name="T60" fmla="*/ 0 w 126"/>
                    <a:gd name="T61" fmla="*/ 26 h 53"/>
                    <a:gd name="T62" fmla="*/ 0 w 126"/>
                    <a:gd name="T63" fmla="*/ 21 h 53"/>
                    <a:gd name="T64" fmla="*/ 3 w 126"/>
                    <a:gd name="T65" fmla="*/ 16 h 53"/>
                    <a:gd name="T66" fmla="*/ 4 w 126"/>
                    <a:gd name="T67" fmla="*/ 12 h 53"/>
                    <a:gd name="T68" fmla="*/ 8 w 126"/>
                    <a:gd name="T69" fmla="*/ 8 h 53"/>
                    <a:gd name="T70" fmla="*/ 12 w 126"/>
                    <a:gd name="T71" fmla="*/ 4 h 53"/>
                    <a:gd name="T72" fmla="*/ 16 w 126"/>
                    <a:gd name="T73" fmla="*/ 3 h 53"/>
                    <a:gd name="T74" fmla="*/ 21 w 126"/>
                    <a:gd name="T75" fmla="*/ 0 h 53"/>
                    <a:gd name="T76" fmla="*/ 26 w 126"/>
                    <a:gd name="T77" fmla="*/ 0 h 53"/>
                    <a:gd name="T78" fmla="*/ 26 w 126"/>
                    <a:gd name="T79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26" h="53">
                      <a:moveTo>
                        <a:pt x="26" y="0"/>
                      </a:moveTo>
                      <a:lnTo>
                        <a:pt x="100" y="0"/>
                      </a:lnTo>
                      <a:lnTo>
                        <a:pt x="100" y="0"/>
                      </a:lnTo>
                      <a:lnTo>
                        <a:pt x="105" y="0"/>
                      </a:lnTo>
                      <a:lnTo>
                        <a:pt x="110" y="3"/>
                      </a:lnTo>
                      <a:lnTo>
                        <a:pt x="114" y="4"/>
                      </a:lnTo>
                      <a:lnTo>
                        <a:pt x="118" y="8"/>
                      </a:lnTo>
                      <a:lnTo>
                        <a:pt x="122" y="12"/>
                      </a:lnTo>
                      <a:lnTo>
                        <a:pt x="123" y="16"/>
                      </a:lnTo>
                      <a:lnTo>
                        <a:pt x="126" y="21"/>
                      </a:lnTo>
                      <a:lnTo>
                        <a:pt x="126" y="26"/>
                      </a:lnTo>
                      <a:lnTo>
                        <a:pt x="126" y="26"/>
                      </a:lnTo>
                      <a:lnTo>
                        <a:pt x="126" y="32"/>
                      </a:lnTo>
                      <a:lnTo>
                        <a:pt x="123" y="37"/>
                      </a:lnTo>
                      <a:lnTo>
                        <a:pt x="122" y="41"/>
                      </a:lnTo>
                      <a:lnTo>
                        <a:pt x="118" y="45"/>
                      </a:lnTo>
                      <a:lnTo>
                        <a:pt x="114" y="49"/>
                      </a:lnTo>
                      <a:lnTo>
                        <a:pt x="110" y="50"/>
                      </a:lnTo>
                      <a:lnTo>
                        <a:pt x="105" y="53"/>
                      </a:lnTo>
                      <a:lnTo>
                        <a:pt x="100" y="53"/>
                      </a:lnTo>
                      <a:lnTo>
                        <a:pt x="26" y="53"/>
                      </a:lnTo>
                      <a:lnTo>
                        <a:pt x="26" y="53"/>
                      </a:lnTo>
                      <a:lnTo>
                        <a:pt x="21" y="53"/>
                      </a:lnTo>
                      <a:lnTo>
                        <a:pt x="16" y="50"/>
                      </a:lnTo>
                      <a:lnTo>
                        <a:pt x="12" y="49"/>
                      </a:lnTo>
                      <a:lnTo>
                        <a:pt x="8" y="45"/>
                      </a:lnTo>
                      <a:lnTo>
                        <a:pt x="4" y="41"/>
                      </a:lnTo>
                      <a:lnTo>
                        <a:pt x="3" y="37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0" y="26"/>
                      </a:lnTo>
                      <a:lnTo>
                        <a:pt x="0" y="21"/>
                      </a:lnTo>
                      <a:lnTo>
                        <a:pt x="3" y="16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2" y="4"/>
                      </a:lnTo>
                      <a:lnTo>
                        <a:pt x="16" y="3"/>
                      </a:lnTo>
                      <a:lnTo>
                        <a:pt x="21" y="0"/>
                      </a:lnTo>
                      <a:lnTo>
                        <a:pt x="26" y="0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8" name="Freeform 120">
                  <a:extLst>
                    <a:ext uri="{FF2B5EF4-FFF2-40B4-BE49-F238E27FC236}">
                      <a16:creationId xmlns:a16="http://schemas.microsoft.com/office/drawing/2014/main" id="{0CF053D7-52C9-41E1-A3E8-8F7C90B3D8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7" y="3595"/>
                  <a:ext cx="160" cy="466"/>
                </a:xfrm>
                <a:custGeom>
                  <a:avLst/>
                  <a:gdLst>
                    <a:gd name="T0" fmla="*/ 63 w 160"/>
                    <a:gd name="T1" fmla="*/ 319 h 466"/>
                    <a:gd name="T2" fmla="*/ 67 w 160"/>
                    <a:gd name="T3" fmla="*/ 347 h 466"/>
                    <a:gd name="T4" fmla="*/ 67 w 160"/>
                    <a:gd name="T5" fmla="*/ 370 h 466"/>
                    <a:gd name="T6" fmla="*/ 61 w 160"/>
                    <a:gd name="T7" fmla="*/ 383 h 466"/>
                    <a:gd name="T8" fmla="*/ 58 w 160"/>
                    <a:gd name="T9" fmla="*/ 387 h 466"/>
                    <a:gd name="T10" fmla="*/ 33 w 160"/>
                    <a:gd name="T11" fmla="*/ 406 h 466"/>
                    <a:gd name="T12" fmla="*/ 74 w 160"/>
                    <a:gd name="T13" fmla="*/ 466 h 466"/>
                    <a:gd name="T14" fmla="*/ 103 w 160"/>
                    <a:gd name="T15" fmla="*/ 445 h 466"/>
                    <a:gd name="T16" fmla="*/ 125 w 160"/>
                    <a:gd name="T17" fmla="*/ 425 h 466"/>
                    <a:gd name="T18" fmla="*/ 126 w 160"/>
                    <a:gd name="T19" fmla="*/ 424 h 466"/>
                    <a:gd name="T20" fmla="*/ 125 w 160"/>
                    <a:gd name="T21" fmla="*/ 423 h 466"/>
                    <a:gd name="T22" fmla="*/ 118 w 160"/>
                    <a:gd name="T23" fmla="*/ 408 h 466"/>
                    <a:gd name="T24" fmla="*/ 89 w 160"/>
                    <a:gd name="T25" fmla="*/ 324 h 466"/>
                    <a:gd name="T26" fmla="*/ 95 w 160"/>
                    <a:gd name="T27" fmla="*/ 267 h 466"/>
                    <a:gd name="T28" fmla="*/ 147 w 160"/>
                    <a:gd name="T29" fmla="*/ 162 h 466"/>
                    <a:gd name="T30" fmla="*/ 155 w 160"/>
                    <a:gd name="T31" fmla="*/ 146 h 466"/>
                    <a:gd name="T32" fmla="*/ 160 w 160"/>
                    <a:gd name="T33" fmla="*/ 135 h 466"/>
                    <a:gd name="T34" fmla="*/ 160 w 160"/>
                    <a:gd name="T35" fmla="*/ 122 h 466"/>
                    <a:gd name="T36" fmla="*/ 152 w 160"/>
                    <a:gd name="T37" fmla="*/ 104 h 466"/>
                    <a:gd name="T38" fmla="*/ 139 w 160"/>
                    <a:gd name="T39" fmla="*/ 85 h 466"/>
                    <a:gd name="T40" fmla="*/ 100 w 160"/>
                    <a:gd name="T41" fmla="*/ 36 h 466"/>
                    <a:gd name="T42" fmla="*/ 93 w 160"/>
                    <a:gd name="T43" fmla="*/ 26 h 466"/>
                    <a:gd name="T44" fmla="*/ 79 w 160"/>
                    <a:gd name="T45" fmla="*/ 0 h 466"/>
                    <a:gd name="T46" fmla="*/ 76 w 160"/>
                    <a:gd name="T47" fmla="*/ 6 h 466"/>
                    <a:gd name="T48" fmla="*/ 58 w 160"/>
                    <a:gd name="T49" fmla="*/ 40 h 466"/>
                    <a:gd name="T50" fmla="*/ 48 w 160"/>
                    <a:gd name="T51" fmla="*/ 52 h 466"/>
                    <a:gd name="T52" fmla="*/ 34 w 160"/>
                    <a:gd name="T53" fmla="*/ 60 h 466"/>
                    <a:gd name="T54" fmla="*/ 19 w 160"/>
                    <a:gd name="T55" fmla="*/ 74 h 466"/>
                    <a:gd name="T56" fmla="*/ 6 w 160"/>
                    <a:gd name="T57" fmla="*/ 94 h 466"/>
                    <a:gd name="T58" fmla="*/ 0 w 160"/>
                    <a:gd name="T59" fmla="*/ 120 h 466"/>
                    <a:gd name="T60" fmla="*/ 0 w 160"/>
                    <a:gd name="T61" fmla="*/ 128 h 466"/>
                    <a:gd name="T62" fmla="*/ 8 w 160"/>
                    <a:gd name="T63" fmla="*/ 153 h 466"/>
                    <a:gd name="T64" fmla="*/ 27 w 160"/>
                    <a:gd name="T65" fmla="*/ 187 h 466"/>
                    <a:gd name="T66" fmla="*/ 45 w 160"/>
                    <a:gd name="T67" fmla="*/ 220 h 466"/>
                    <a:gd name="T68" fmla="*/ 53 w 160"/>
                    <a:gd name="T69" fmla="*/ 241 h 466"/>
                    <a:gd name="T70" fmla="*/ 53 w 160"/>
                    <a:gd name="T71" fmla="*/ 246 h 466"/>
                    <a:gd name="T72" fmla="*/ 58 w 160"/>
                    <a:gd name="T73" fmla="*/ 293 h 466"/>
                    <a:gd name="T74" fmla="*/ 63 w 160"/>
                    <a:gd name="T75" fmla="*/ 319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60" h="466">
                      <a:moveTo>
                        <a:pt x="63" y="319"/>
                      </a:moveTo>
                      <a:lnTo>
                        <a:pt x="63" y="319"/>
                      </a:lnTo>
                      <a:lnTo>
                        <a:pt x="65" y="327"/>
                      </a:lnTo>
                      <a:lnTo>
                        <a:pt x="67" y="347"/>
                      </a:lnTo>
                      <a:lnTo>
                        <a:pt x="67" y="358"/>
                      </a:lnTo>
                      <a:lnTo>
                        <a:pt x="67" y="370"/>
                      </a:lnTo>
                      <a:lnTo>
                        <a:pt x="63" y="379"/>
                      </a:lnTo>
                      <a:lnTo>
                        <a:pt x="61" y="383"/>
                      </a:lnTo>
                      <a:lnTo>
                        <a:pt x="58" y="387"/>
                      </a:lnTo>
                      <a:lnTo>
                        <a:pt x="58" y="387"/>
                      </a:lnTo>
                      <a:lnTo>
                        <a:pt x="45" y="398"/>
                      </a:lnTo>
                      <a:lnTo>
                        <a:pt x="33" y="406"/>
                      </a:lnTo>
                      <a:lnTo>
                        <a:pt x="21" y="413"/>
                      </a:lnTo>
                      <a:lnTo>
                        <a:pt x="74" y="466"/>
                      </a:lnTo>
                      <a:lnTo>
                        <a:pt x="74" y="466"/>
                      </a:lnTo>
                      <a:lnTo>
                        <a:pt x="103" y="445"/>
                      </a:lnTo>
                      <a:lnTo>
                        <a:pt x="120" y="430"/>
                      </a:lnTo>
                      <a:lnTo>
                        <a:pt x="125" y="425"/>
                      </a:lnTo>
                      <a:lnTo>
                        <a:pt x="126" y="424"/>
                      </a:lnTo>
                      <a:lnTo>
                        <a:pt x="126" y="424"/>
                      </a:lnTo>
                      <a:lnTo>
                        <a:pt x="126" y="424"/>
                      </a:lnTo>
                      <a:lnTo>
                        <a:pt x="125" y="423"/>
                      </a:lnTo>
                      <a:lnTo>
                        <a:pt x="123" y="420"/>
                      </a:lnTo>
                      <a:lnTo>
                        <a:pt x="118" y="408"/>
                      </a:lnTo>
                      <a:lnTo>
                        <a:pt x="106" y="374"/>
                      </a:lnTo>
                      <a:lnTo>
                        <a:pt x="89" y="324"/>
                      </a:lnTo>
                      <a:lnTo>
                        <a:pt x="95" y="267"/>
                      </a:lnTo>
                      <a:lnTo>
                        <a:pt x="95" y="267"/>
                      </a:lnTo>
                      <a:lnTo>
                        <a:pt x="117" y="224"/>
                      </a:lnTo>
                      <a:lnTo>
                        <a:pt x="147" y="162"/>
                      </a:lnTo>
                      <a:lnTo>
                        <a:pt x="147" y="162"/>
                      </a:lnTo>
                      <a:lnTo>
                        <a:pt x="155" y="146"/>
                      </a:lnTo>
                      <a:lnTo>
                        <a:pt x="157" y="140"/>
                      </a:lnTo>
                      <a:lnTo>
                        <a:pt x="160" y="135"/>
                      </a:lnTo>
                      <a:lnTo>
                        <a:pt x="160" y="128"/>
                      </a:lnTo>
                      <a:lnTo>
                        <a:pt x="160" y="122"/>
                      </a:lnTo>
                      <a:lnTo>
                        <a:pt x="157" y="114"/>
                      </a:lnTo>
                      <a:lnTo>
                        <a:pt x="152" y="104"/>
                      </a:lnTo>
                      <a:lnTo>
                        <a:pt x="152" y="104"/>
                      </a:lnTo>
                      <a:lnTo>
                        <a:pt x="139" y="85"/>
                      </a:lnTo>
                      <a:lnTo>
                        <a:pt x="123" y="64"/>
                      </a:lnTo>
                      <a:lnTo>
                        <a:pt x="100" y="36"/>
                      </a:lnTo>
                      <a:lnTo>
                        <a:pt x="100" y="36"/>
                      </a:lnTo>
                      <a:lnTo>
                        <a:pt x="93" y="26"/>
                      </a:lnTo>
                      <a:lnTo>
                        <a:pt x="87" y="14"/>
                      </a:lnTo>
                      <a:lnTo>
                        <a:pt x="79" y="0"/>
                      </a:lnTo>
                      <a:lnTo>
                        <a:pt x="79" y="0"/>
                      </a:lnTo>
                      <a:lnTo>
                        <a:pt x="76" y="6"/>
                      </a:lnTo>
                      <a:lnTo>
                        <a:pt x="68" y="23"/>
                      </a:lnTo>
                      <a:lnTo>
                        <a:pt x="58" y="40"/>
                      </a:lnTo>
                      <a:lnTo>
                        <a:pt x="53" y="48"/>
                      </a:lnTo>
                      <a:lnTo>
                        <a:pt x="48" y="52"/>
                      </a:lnTo>
                      <a:lnTo>
                        <a:pt x="48" y="52"/>
                      </a:lnTo>
                      <a:lnTo>
                        <a:pt x="34" y="60"/>
                      </a:lnTo>
                      <a:lnTo>
                        <a:pt x="27" y="67"/>
                      </a:lnTo>
                      <a:lnTo>
                        <a:pt x="19" y="74"/>
                      </a:lnTo>
                      <a:lnTo>
                        <a:pt x="12" y="84"/>
                      </a:lnTo>
                      <a:lnTo>
                        <a:pt x="6" y="94"/>
                      </a:lnTo>
                      <a:lnTo>
                        <a:pt x="2" y="106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8"/>
                      </a:lnTo>
                      <a:lnTo>
                        <a:pt x="3" y="136"/>
                      </a:lnTo>
                      <a:lnTo>
                        <a:pt x="8" y="153"/>
                      </a:lnTo>
                      <a:lnTo>
                        <a:pt x="17" y="170"/>
                      </a:lnTo>
                      <a:lnTo>
                        <a:pt x="27" y="187"/>
                      </a:lnTo>
                      <a:lnTo>
                        <a:pt x="36" y="204"/>
                      </a:lnTo>
                      <a:lnTo>
                        <a:pt x="45" y="220"/>
                      </a:lnTo>
                      <a:lnTo>
                        <a:pt x="50" y="234"/>
                      </a:lnTo>
                      <a:lnTo>
                        <a:pt x="53" y="241"/>
                      </a:lnTo>
                      <a:lnTo>
                        <a:pt x="53" y="246"/>
                      </a:lnTo>
                      <a:lnTo>
                        <a:pt x="53" y="246"/>
                      </a:lnTo>
                      <a:lnTo>
                        <a:pt x="54" y="269"/>
                      </a:lnTo>
                      <a:lnTo>
                        <a:pt x="58" y="293"/>
                      </a:lnTo>
                      <a:lnTo>
                        <a:pt x="63" y="319"/>
                      </a:lnTo>
                      <a:lnTo>
                        <a:pt x="63" y="319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9" name="Freeform 121">
                  <a:extLst>
                    <a:ext uri="{FF2B5EF4-FFF2-40B4-BE49-F238E27FC236}">
                      <a16:creationId xmlns:a16="http://schemas.microsoft.com/office/drawing/2014/main" id="{8F79BA42-5B56-41D2-B879-8E2A985272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7" y="3773"/>
                  <a:ext cx="149" cy="237"/>
                </a:xfrm>
                <a:custGeom>
                  <a:avLst/>
                  <a:gdLst>
                    <a:gd name="T0" fmla="*/ 59 w 149"/>
                    <a:gd name="T1" fmla="*/ 194 h 237"/>
                    <a:gd name="T2" fmla="*/ 67 w 149"/>
                    <a:gd name="T3" fmla="*/ 209 h 237"/>
                    <a:gd name="T4" fmla="*/ 80 w 149"/>
                    <a:gd name="T5" fmla="*/ 226 h 237"/>
                    <a:gd name="T6" fmla="*/ 92 w 149"/>
                    <a:gd name="T7" fmla="*/ 234 h 237"/>
                    <a:gd name="T8" fmla="*/ 101 w 149"/>
                    <a:gd name="T9" fmla="*/ 237 h 237"/>
                    <a:gd name="T10" fmla="*/ 106 w 149"/>
                    <a:gd name="T11" fmla="*/ 235 h 237"/>
                    <a:gd name="T12" fmla="*/ 124 w 149"/>
                    <a:gd name="T13" fmla="*/ 225 h 237"/>
                    <a:gd name="T14" fmla="*/ 138 w 149"/>
                    <a:gd name="T15" fmla="*/ 208 h 237"/>
                    <a:gd name="T16" fmla="*/ 147 w 149"/>
                    <a:gd name="T17" fmla="*/ 187 h 237"/>
                    <a:gd name="T18" fmla="*/ 148 w 149"/>
                    <a:gd name="T19" fmla="*/ 162 h 237"/>
                    <a:gd name="T20" fmla="*/ 148 w 149"/>
                    <a:gd name="T21" fmla="*/ 149 h 237"/>
                    <a:gd name="T22" fmla="*/ 149 w 149"/>
                    <a:gd name="T23" fmla="*/ 107 h 237"/>
                    <a:gd name="T24" fmla="*/ 147 w 149"/>
                    <a:gd name="T25" fmla="*/ 78 h 237"/>
                    <a:gd name="T26" fmla="*/ 138 w 149"/>
                    <a:gd name="T27" fmla="*/ 52 h 237"/>
                    <a:gd name="T28" fmla="*/ 131 w 149"/>
                    <a:gd name="T29" fmla="*/ 40 h 237"/>
                    <a:gd name="T30" fmla="*/ 117 w 149"/>
                    <a:gd name="T31" fmla="*/ 21 h 237"/>
                    <a:gd name="T32" fmla="*/ 97 w 149"/>
                    <a:gd name="T33" fmla="*/ 8 h 237"/>
                    <a:gd name="T34" fmla="*/ 71 w 149"/>
                    <a:gd name="T35" fmla="*/ 1 h 237"/>
                    <a:gd name="T36" fmla="*/ 54 w 149"/>
                    <a:gd name="T37" fmla="*/ 0 h 237"/>
                    <a:gd name="T38" fmla="*/ 24 w 149"/>
                    <a:gd name="T39" fmla="*/ 5 h 237"/>
                    <a:gd name="T40" fmla="*/ 15 w 149"/>
                    <a:gd name="T41" fmla="*/ 10 h 237"/>
                    <a:gd name="T42" fmla="*/ 7 w 149"/>
                    <a:gd name="T43" fmla="*/ 18 h 237"/>
                    <a:gd name="T44" fmla="*/ 0 w 149"/>
                    <a:gd name="T45" fmla="*/ 39 h 237"/>
                    <a:gd name="T46" fmla="*/ 1 w 149"/>
                    <a:gd name="T47" fmla="*/ 68 h 237"/>
                    <a:gd name="T48" fmla="*/ 4 w 149"/>
                    <a:gd name="T49" fmla="*/ 82 h 237"/>
                    <a:gd name="T50" fmla="*/ 12 w 149"/>
                    <a:gd name="T51" fmla="*/ 101 h 237"/>
                    <a:gd name="T52" fmla="*/ 21 w 149"/>
                    <a:gd name="T53" fmla="*/ 111 h 237"/>
                    <a:gd name="T54" fmla="*/ 28 w 149"/>
                    <a:gd name="T55" fmla="*/ 115 h 237"/>
                    <a:gd name="T56" fmla="*/ 26 w 149"/>
                    <a:gd name="T57" fmla="*/ 107 h 237"/>
                    <a:gd name="T58" fmla="*/ 28 w 149"/>
                    <a:gd name="T59" fmla="*/ 93 h 237"/>
                    <a:gd name="T60" fmla="*/ 33 w 149"/>
                    <a:gd name="T61" fmla="*/ 82 h 237"/>
                    <a:gd name="T62" fmla="*/ 41 w 149"/>
                    <a:gd name="T63" fmla="*/ 78 h 237"/>
                    <a:gd name="T64" fmla="*/ 51 w 149"/>
                    <a:gd name="T65" fmla="*/ 77 h 237"/>
                    <a:gd name="T66" fmla="*/ 59 w 149"/>
                    <a:gd name="T67" fmla="*/ 78 h 237"/>
                    <a:gd name="T68" fmla="*/ 98 w 149"/>
                    <a:gd name="T69" fmla="*/ 91 h 237"/>
                    <a:gd name="T70" fmla="*/ 114 w 149"/>
                    <a:gd name="T71" fmla="*/ 102 h 237"/>
                    <a:gd name="T72" fmla="*/ 122 w 149"/>
                    <a:gd name="T73" fmla="*/ 116 h 237"/>
                    <a:gd name="T74" fmla="*/ 122 w 149"/>
                    <a:gd name="T75" fmla="*/ 125 h 237"/>
                    <a:gd name="T76" fmla="*/ 123 w 149"/>
                    <a:gd name="T77" fmla="*/ 144 h 237"/>
                    <a:gd name="T78" fmla="*/ 127 w 149"/>
                    <a:gd name="T79" fmla="*/ 167 h 237"/>
                    <a:gd name="T80" fmla="*/ 121 w 149"/>
                    <a:gd name="T81" fmla="*/ 182 h 237"/>
                    <a:gd name="T82" fmla="*/ 111 w 149"/>
                    <a:gd name="T83" fmla="*/ 188 h 237"/>
                    <a:gd name="T84" fmla="*/ 90 w 149"/>
                    <a:gd name="T85" fmla="*/ 197 h 237"/>
                    <a:gd name="T86" fmla="*/ 75 w 149"/>
                    <a:gd name="T87" fmla="*/ 197 h 237"/>
                    <a:gd name="T88" fmla="*/ 63 w 149"/>
                    <a:gd name="T89" fmla="*/ 195 h 237"/>
                    <a:gd name="T90" fmla="*/ 59 w 149"/>
                    <a:gd name="T91" fmla="*/ 194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49" h="237">
                      <a:moveTo>
                        <a:pt x="59" y="194"/>
                      </a:moveTo>
                      <a:lnTo>
                        <a:pt x="59" y="194"/>
                      </a:lnTo>
                      <a:lnTo>
                        <a:pt x="63" y="201"/>
                      </a:lnTo>
                      <a:lnTo>
                        <a:pt x="67" y="209"/>
                      </a:lnTo>
                      <a:lnTo>
                        <a:pt x="73" y="217"/>
                      </a:lnTo>
                      <a:lnTo>
                        <a:pt x="80" y="226"/>
                      </a:lnTo>
                      <a:lnTo>
                        <a:pt x="88" y="233"/>
                      </a:lnTo>
                      <a:lnTo>
                        <a:pt x="92" y="234"/>
                      </a:lnTo>
                      <a:lnTo>
                        <a:pt x="97" y="235"/>
                      </a:lnTo>
                      <a:lnTo>
                        <a:pt x="101" y="237"/>
                      </a:lnTo>
                      <a:lnTo>
                        <a:pt x="106" y="235"/>
                      </a:lnTo>
                      <a:lnTo>
                        <a:pt x="106" y="235"/>
                      </a:lnTo>
                      <a:lnTo>
                        <a:pt x="115" y="232"/>
                      </a:lnTo>
                      <a:lnTo>
                        <a:pt x="124" y="225"/>
                      </a:lnTo>
                      <a:lnTo>
                        <a:pt x="131" y="217"/>
                      </a:lnTo>
                      <a:lnTo>
                        <a:pt x="138" y="208"/>
                      </a:lnTo>
                      <a:lnTo>
                        <a:pt x="143" y="199"/>
                      </a:lnTo>
                      <a:lnTo>
                        <a:pt x="147" y="187"/>
                      </a:lnTo>
                      <a:lnTo>
                        <a:pt x="148" y="175"/>
                      </a:lnTo>
                      <a:lnTo>
                        <a:pt x="148" y="162"/>
                      </a:lnTo>
                      <a:lnTo>
                        <a:pt x="148" y="162"/>
                      </a:lnTo>
                      <a:lnTo>
                        <a:pt x="148" y="149"/>
                      </a:lnTo>
                      <a:lnTo>
                        <a:pt x="148" y="136"/>
                      </a:lnTo>
                      <a:lnTo>
                        <a:pt x="149" y="107"/>
                      </a:lnTo>
                      <a:lnTo>
                        <a:pt x="148" y="93"/>
                      </a:lnTo>
                      <a:lnTo>
                        <a:pt x="147" y="78"/>
                      </a:lnTo>
                      <a:lnTo>
                        <a:pt x="143" y="65"/>
                      </a:lnTo>
                      <a:lnTo>
                        <a:pt x="138" y="52"/>
                      </a:lnTo>
                      <a:lnTo>
                        <a:pt x="138" y="52"/>
                      </a:lnTo>
                      <a:lnTo>
                        <a:pt x="131" y="40"/>
                      </a:lnTo>
                      <a:lnTo>
                        <a:pt x="123" y="30"/>
                      </a:lnTo>
                      <a:lnTo>
                        <a:pt x="117" y="21"/>
                      </a:lnTo>
                      <a:lnTo>
                        <a:pt x="107" y="13"/>
                      </a:lnTo>
                      <a:lnTo>
                        <a:pt x="97" y="8"/>
                      </a:lnTo>
                      <a:lnTo>
                        <a:pt x="85" y="4"/>
                      </a:lnTo>
                      <a:lnTo>
                        <a:pt x="71" y="1"/>
                      </a:lnTo>
                      <a:lnTo>
                        <a:pt x="54" y="0"/>
                      </a:lnTo>
                      <a:lnTo>
                        <a:pt x="54" y="0"/>
                      </a:lnTo>
                      <a:lnTo>
                        <a:pt x="37" y="1"/>
                      </a:lnTo>
                      <a:lnTo>
                        <a:pt x="24" y="5"/>
                      </a:lnTo>
                      <a:lnTo>
                        <a:pt x="18" y="8"/>
                      </a:lnTo>
                      <a:lnTo>
                        <a:pt x="15" y="10"/>
                      </a:lnTo>
                      <a:lnTo>
                        <a:pt x="11" y="14"/>
                      </a:lnTo>
                      <a:lnTo>
                        <a:pt x="7" y="18"/>
                      </a:lnTo>
                      <a:lnTo>
                        <a:pt x="3" y="27"/>
                      </a:lnTo>
                      <a:lnTo>
                        <a:pt x="0" y="39"/>
                      </a:lnTo>
                      <a:lnTo>
                        <a:pt x="0" y="53"/>
                      </a:lnTo>
                      <a:lnTo>
                        <a:pt x="1" y="68"/>
                      </a:lnTo>
                      <a:lnTo>
                        <a:pt x="1" y="68"/>
                      </a:lnTo>
                      <a:lnTo>
                        <a:pt x="4" y="82"/>
                      </a:lnTo>
                      <a:lnTo>
                        <a:pt x="8" y="93"/>
                      </a:lnTo>
                      <a:lnTo>
                        <a:pt x="12" y="101"/>
                      </a:lnTo>
                      <a:lnTo>
                        <a:pt x="17" y="107"/>
                      </a:lnTo>
                      <a:lnTo>
                        <a:pt x="21" y="111"/>
                      </a:lnTo>
                      <a:lnTo>
                        <a:pt x="24" y="114"/>
                      </a:lnTo>
                      <a:lnTo>
                        <a:pt x="28" y="115"/>
                      </a:lnTo>
                      <a:lnTo>
                        <a:pt x="28" y="115"/>
                      </a:lnTo>
                      <a:lnTo>
                        <a:pt x="26" y="107"/>
                      </a:lnTo>
                      <a:lnTo>
                        <a:pt x="26" y="101"/>
                      </a:lnTo>
                      <a:lnTo>
                        <a:pt x="28" y="93"/>
                      </a:lnTo>
                      <a:lnTo>
                        <a:pt x="30" y="85"/>
                      </a:lnTo>
                      <a:lnTo>
                        <a:pt x="33" y="82"/>
                      </a:lnTo>
                      <a:lnTo>
                        <a:pt x="37" y="80"/>
                      </a:lnTo>
                      <a:lnTo>
                        <a:pt x="41" y="78"/>
                      </a:lnTo>
                      <a:lnTo>
                        <a:pt x="46" y="77"/>
                      </a:lnTo>
                      <a:lnTo>
                        <a:pt x="51" y="77"/>
                      </a:lnTo>
                      <a:lnTo>
                        <a:pt x="59" y="78"/>
                      </a:lnTo>
                      <a:lnTo>
                        <a:pt x="59" y="78"/>
                      </a:lnTo>
                      <a:lnTo>
                        <a:pt x="87" y="86"/>
                      </a:lnTo>
                      <a:lnTo>
                        <a:pt x="98" y="91"/>
                      </a:lnTo>
                      <a:lnTo>
                        <a:pt x="107" y="95"/>
                      </a:lnTo>
                      <a:lnTo>
                        <a:pt x="114" y="102"/>
                      </a:lnTo>
                      <a:lnTo>
                        <a:pt x="119" y="108"/>
                      </a:lnTo>
                      <a:lnTo>
                        <a:pt x="122" y="116"/>
                      </a:lnTo>
                      <a:lnTo>
                        <a:pt x="122" y="125"/>
                      </a:lnTo>
                      <a:lnTo>
                        <a:pt x="122" y="125"/>
                      </a:lnTo>
                      <a:lnTo>
                        <a:pt x="122" y="135"/>
                      </a:lnTo>
                      <a:lnTo>
                        <a:pt x="123" y="144"/>
                      </a:lnTo>
                      <a:lnTo>
                        <a:pt x="127" y="160"/>
                      </a:lnTo>
                      <a:lnTo>
                        <a:pt x="127" y="167"/>
                      </a:lnTo>
                      <a:lnTo>
                        <a:pt x="124" y="174"/>
                      </a:lnTo>
                      <a:lnTo>
                        <a:pt x="121" y="182"/>
                      </a:lnTo>
                      <a:lnTo>
                        <a:pt x="111" y="188"/>
                      </a:lnTo>
                      <a:lnTo>
                        <a:pt x="111" y="188"/>
                      </a:lnTo>
                      <a:lnTo>
                        <a:pt x="101" y="194"/>
                      </a:lnTo>
                      <a:lnTo>
                        <a:pt x="90" y="197"/>
                      </a:lnTo>
                      <a:lnTo>
                        <a:pt x="83" y="197"/>
                      </a:lnTo>
                      <a:lnTo>
                        <a:pt x="75" y="197"/>
                      </a:lnTo>
                      <a:lnTo>
                        <a:pt x="68" y="196"/>
                      </a:lnTo>
                      <a:lnTo>
                        <a:pt x="63" y="195"/>
                      </a:lnTo>
                      <a:lnTo>
                        <a:pt x="59" y="194"/>
                      </a:lnTo>
                      <a:lnTo>
                        <a:pt x="59" y="194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0" name="Freeform 122">
                  <a:extLst>
                    <a:ext uri="{FF2B5EF4-FFF2-40B4-BE49-F238E27FC236}">
                      <a16:creationId xmlns:a16="http://schemas.microsoft.com/office/drawing/2014/main" id="{A4B77E1E-899C-4B1C-9C20-9DECA69A89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0" y="3773"/>
                  <a:ext cx="148" cy="237"/>
                </a:xfrm>
                <a:custGeom>
                  <a:avLst/>
                  <a:gdLst>
                    <a:gd name="T0" fmla="*/ 89 w 148"/>
                    <a:gd name="T1" fmla="*/ 194 h 237"/>
                    <a:gd name="T2" fmla="*/ 81 w 148"/>
                    <a:gd name="T3" fmla="*/ 209 h 237"/>
                    <a:gd name="T4" fmla="*/ 70 w 148"/>
                    <a:gd name="T5" fmla="*/ 226 h 237"/>
                    <a:gd name="T6" fmla="*/ 57 w 148"/>
                    <a:gd name="T7" fmla="*/ 234 h 237"/>
                    <a:gd name="T8" fmla="*/ 47 w 148"/>
                    <a:gd name="T9" fmla="*/ 237 h 237"/>
                    <a:gd name="T10" fmla="*/ 42 w 148"/>
                    <a:gd name="T11" fmla="*/ 235 h 237"/>
                    <a:gd name="T12" fmla="*/ 25 w 148"/>
                    <a:gd name="T13" fmla="*/ 225 h 237"/>
                    <a:gd name="T14" fmla="*/ 11 w 148"/>
                    <a:gd name="T15" fmla="*/ 208 h 237"/>
                    <a:gd name="T16" fmla="*/ 3 w 148"/>
                    <a:gd name="T17" fmla="*/ 187 h 237"/>
                    <a:gd name="T18" fmla="*/ 0 w 148"/>
                    <a:gd name="T19" fmla="*/ 162 h 237"/>
                    <a:gd name="T20" fmla="*/ 2 w 148"/>
                    <a:gd name="T21" fmla="*/ 149 h 237"/>
                    <a:gd name="T22" fmla="*/ 0 w 148"/>
                    <a:gd name="T23" fmla="*/ 107 h 237"/>
                    <a:gd name="T24" fmla="*/ 3 w 148"/>
                    <a:gd name="T25" fmla="*/ 78 h 237"/>
                    <a:gd name="T26" fmla="*/ 11 w 148"/>
                    <a:gd name="T27" fmla="*/ 52 h 237"/>
                    <a:gd name="T28" fmla="*/ 19 w 148"/>
                    <a:gd name="T29" fmla="*/ 40 h 237"/>
                    <a:gd name="T30" fmla="*/ 33 w 148"/>
                    <a:gd name="T31" fmla="*/ 21 h 237"/>
                    <a:gd name="T32" fmla="*/ 51 w 148"/>
                    <a:gd name="T33" fmla="*/ 8 h 237"/>
                    <a:gd name="T34" fmla="*/ 78 w 148"/>
                    <a:gd name="T35" fmla="*/ 1 h 237"/>
                    <a:gd name="T36" fmla="*/ 95 w 148"/>
                    <a:gd name="T37" fmla="*/ 0 h 237"/>
                    <a:gd name="T38" fmla="*/ 125 w 148"/>
                    <a:gd name="T39" fmla="*/ 5 h 237"/>
                    <a:gd name="T40" fmla="*/ 135 w 148"/>
                    <a:gd name="T41" fmla="*/ 10 h 237"/>
                    <a:gd name="T42" fmla="*/ 142 w 148"/>
                    <a:gd name="T43" fmla="*/ 18 h 237"/>
                    <a:gd name="T44" fmla="*/ 148 w 148"/>
                    <a:gd name="T45" fmla="*/ 39 h 237"/>
                    <a:gd name="T46" fmla="*/ 147 w 148"/>
                    <a:gd name="T47" fmla="*/ 68 h 237"/>
                    <a:gd name="T48" fmla="*/ 144 w 148"/>
                    <a:gd name="T49" fmla="*/ 82 h 237"/>
                    <a:gd name="T50" fmla="*/ 136 w 148"/>
                    <a:gd name="T51" fmla="*/ 101 h 237"/>
                    <a:gd name="T52" fmla="*/ 129 w 148"/>
                    <a:gd name="T53" fmla="*/ 111 h 237"/>
                    <a:gd name="T54" fmla="*/ 121 w 148"/>
                    <a:gd name="T55" fmla="*/ 115 h 237"/>
                    <a:gd name="T56" fmla="*/ 122 w 148"/>
                    <a:gd name="T57" fmla="*/ 107 h 237"/>
                    <a:gd name="T58" fmla="*/ 121 w 148"/>
                    <a:gd name="T59" fmla="*/ 93 h 237"/>
                    <a:gd name="T60" fmla="*/ 115 w 148"/>
                    <a:gd name="T61" fmla="*/ 82 h 237"/>
                    <a:gd name="T62" fmla="*/ 109 w 148"/>
                    <a:gd name="T63" fmla="*/ 78 h 237"/>
                    <a:gd name="T64" fmla="*/ 97 w 148"/>
                    <a:gd name="T65" fmla="*/ 77 h 237"/>
                    <a:gd name="T66" fmla="*/ 89 w 148"/>
                    <a:gd name="T67" fmla="*/ 78 h 237"/>
                    <a:gd name="T68" fmla="*/ 51 w 148"/>
                    <a:gd name="T69" fmla="*/ 91 h 237"/>
                    <a:gd name="T70" fmla="*/ 34 w 148"/>
                    <a:gd name="T71" fmla="*/ 102 h 237"/>
                    <a:gd name="T72" fmla="*/ 28 w 148"/>
                    <a:gd name="T73" fmla="*/ 116 h 237"/>
                    <a:gd name="T74" fmla="*/ 27 w 148"/>
                    <a:gd name="T75" fmla="*/ 125 h 237"/>
                    <a:gd name="T76" fmla="*/ 25 w 148"/>
                    <a:gd name="T77" fmla="*/ 144 h 237"/>
                    <a:gd name="T78" fmla="*/ 23 w 148"/>
                    <a:gd name="T79" fmla="*/ 167 h 237"/>
                    <a:gd name="T80" fmla="*/ 29 w 148"/>
                    <a:gd name="T81" fmla="*/ 182 h 237"/>
                    <a:gd name="T82" fmla="*/ 37 w 148"/>
                    <a:gd name="T83" fmla="*/ 188 h 237"/>
                    <a:gd name="T84" fmla="*/ 58 w 148"/>
                    <a:gd name="T85" fmla="*/ 197 h 237"/>
                    <a:gd name="T86" fmla="*/ 75 w 148"/>
                    <a:gd name="T87" fmla="*/ 197 h 237"/>
                    <a:gd name="T88" fmla="*/ 85 w 148"/>
                    <a:gd name="T89" fmla="*/ 195 h 237"/>
                    <a:gd name="T90" fmla="*/ 89 w 148"/>
                    <a:gd name="T91" fmla="*/ 194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48" h="237">
                      <a:moveTo>
                        <a:pt x="89" y="194"/>
                      </a:moveTo>
                      <a:lnTo>
                        <a:pt x="89" y="194"/>
                      </a:lnTo>
                      <a:lnTo>
                        <a:pt x="87" y="201"/>
                      </a:lnTo>
                      <a:lnTo>
                        <a:pt x="81" y="209"/>
                      </a:lnTo>
                      <a:lnTo>
                        <a:pt x="76" y="217"/>
                      </a:lnTo>
                      <a:lnTo>
                        <a:pt x="70" y="226"/>
                      </a:lnTo>
                      <a:lnTo>
                        <a:pt x="62" y="233"/>
                      </a:lnTo>
                      <a:lnTo>
                        <a:pt x="57" y="234"/>
                      </a:lnTo>
                      <a:lnTo>
                        <a:pt x="53" y="235"/>
                      </a:lnTo>
                      <a:lnTo>
                        <a:pt x="47" y="237"/>
                      </a:lnTo>
                      <a:lnTo>
                        <a:pt x="42" y="235"/>
                      </a:lnTo>
                      <a:lnTo>
                        <a:pt x="42" y="235"/>
                      </a:lnTo>
                      <a:lnTo>
                        <a:pt x="33" y="232"/>
                      </a:lnTo>
                      <a:lnTo>
                        <a:pt x="25" y="225"/>
                      </a:lnTo>
                      <a:lnTo>
                        <a:pt x="17" y="217"/>
                      </a:lnTo>
                      <a:lnTo>
                        <a:pt x="11" y="208"/>
                      </a:lnTo>
                      <a:lnTo>
                        <a:pt x="6" y="199"/>
                      </a:lnTo>
                      <a:lnTo>
                        <a:pt x="3" y="187"/>
                      </a:lnTo>
                      <a:lnTo>
                        <a:pt x="0" y="175"/>
                      </a:lnTo>
                      <a:lnTo>
                        <a:pt x="0" y="162"/>
                      </a:lnTo>
                      <a:lnTo>
                        <a:pt x="0" y="162"/>
                      </a:lnTo>
                      <a:lnTo>
                        <a:pt x="2" y="149"/>
                      </a:lnTo>
                      <a:lnTo>
                        <a:pt x="2" y="136"/>
                      </a:lnTo>
                      <a:lnTo>
                        <a:pt x="0" y="107"/>
                      </a:lnTo>
                      <a:lnTo>
                        <a:pt x="0" y="93"/>
                      </a:lnTo>
                      <a:lnTo>
                        <a:pt x="3" y="78"/>
                      </a:lnTo>
                      <a:lnTo>
                        <a:pt x="6" y="65"/>
                      </a:lnTo>
                      <a:lnTo>
                        <a:pt x="11" y="52"/>
                      </a:lnTo>
                      <a:lnTo>
                        <a:pt x="11" y="52"/>
                      </a:lnTo>
                      <a:lnTo>
                        <a:pt x="19" y="40"/>
                      </a:lnTo>
                      <a:lnTo>
                        <a:pt x="25" y="30"/>
                      </a:lnTo>
                      <a:lnTo>
                        <a:pt x="33" y="21"/>
                      </a:lnTo>
                      <a:lnTo>
                        <a:pt x="41" y="13"/>
                      </a:lnTo>
                      <a:lnTo>
                        <a:pt x="51" y="8"/>
                      </a:lnTo>
                      <a:lnTo>
                        <a:pt x="63" y="4"/>
                      </a:lnTo>
                      <a:lnTo>
                        <a:pt x="78" y="1"/>
                      </a:lnTo>
                      <a:lnTo>
                        <a:pt x="95" y="0"/>
                      </a:lnTo>
                      <a:lnTo>
                        <a:pt x="95" y="0"/>
                      </a:lnTo>
                      <a:lnTo>
                        <a:pt x="112" y="1"/>
                      </a:lnTo>
                      <a:lnTo>
                        <a:pt x="125" y="5"/>
                      </a:lnTo>
                      <a:lnTo>
                        <a:pt x="130" y="8"/>
                      </a:lnTo>
                      <a:lnTo>
                        <a:pt x="135" y="10"/>
                      </a:lnTo>
                      <a:lnTo>
                        <a:pt x="139" y="14"/>
                      </a:lnTo>
                      <a:lnTo>
                        <a:pt x="142" y="18"/>
                      </a:lnTo>
                      <a:lnTo>
                        <a:pt x="147" y="27"/>
                      </a:lnTo>
                      <a:lnTo>
                        <a:pt x="148" y="39"/>
                      </a:lnTo>
                      <a:lnTo>
                        <a:pt x="148" y="53"/>
                      </a:lnTo>
                      <a:lnTo>
                        <a:pt x="147" y="68"/>
                      </a:lnTo>
                      <a:lnTo>
                        <a:pt x="147" y="68"/>
                      </a:lnTo>
                      <a:lnTo>
                        <a:pt x="144" y="82"/>
                      </a:lnTo>
                      <a:lnTo>
                        <a:pt x="142" y="93"/>
                      </a:lnTo>
                      <a:lnTo>
                        <a:pt x="136" y="101"/>
                      </a:lnTo>
                      <a:lnTo>
                        <a:pt x="132" y="107"/>
                      </a:lnTo>
                      <a:lnTo>
                        <a:pt x="129" y="111"/>
                      </a:lnTo>
                      <a:lnTo>
                        <a:pt x="125" y="114"/>
                      </a:lnTo>
                      <a:lnTo>
                        <a:pt x="121" y="115"/>
                      </a:lnTo>
                      <a:lnTo>
                        <a:pt x="121" y="115"/>
                      </a:lnTo>
                      <a:lnTo>
                        <a:pt x="122" y="107"/>
                      </a:lnTo>
                      <a:lnTo>
                        <a:pt x="122" y="101"/>
                      </a:lnTo>
                      <a:lnTo>
                        <a:pt x="121" y="93"/>
                      </a:lnTo>
                      <a:lnTo>
                        <a:pt x="118" y="85"/>
                      </a:lnTo>
                      <a:lnTo>
                        <a:pt x="115" y="82"/>
                      </a:lnTo>
                      <a:lnTo>
                        <a:pt x="113" y="80"/>
                      </a:lnTo>
                      <a:lnTo>
                        <a:pt x="109" y="78"/>
                      </a:lnTo>
                      <a:lnTo>
                        <a:pt x="104" y="77"/>
                      </a:lnTo>
                      <a:lnTo>
                        <a:pt x="97" y="77"/>
                      </a:lnTo>
                      <a:lnTo>
                        <a:pt x="89" y="78"/>
                      </a:lnTo>
                      <a:lnTo>
                        <a:pt x="89" y="78"/>
                      </a:lnTo>
                      <a:lnTo>
                        <a:pt x="62" y="86"/>
                      </a:lnTo>
                      <a:lnTo>
                        <a:pt x="51" y="91"/>
                      </a:lnTo>
                      <a:lnTo>
                        <a:pt x="42" y="95"/>
                      </a:lnTo>
                      <a:lnTo>
                        <a:pt x="34" y="102"/>
                      </a:lnTo>
                      <a:lnTo>
                        <a:pt x="30" y="108"/>
                      </a:lnTo>
                      <a:lnTo>
                        <a:pt x="28" y="116"/>
                      </a:lnTo>
                      <a:lnTo>
                        <a:pt x="27" y="125"/>
                      </a:lnTo>
                      <a:lnTo>
                        <a:pt x="27" y="125"/>
                      </a:lnTo>
                      <a:lnTo>
                        <a:pt x="27" y="135"/>
                      </a:lnTo>
                      <a:lnTo>
                        <a:pt x="25" y="144"/>
                      </a:lnTo>
                      <a:lnTo>
                        <a:pt x="23" y="160"/>
                      </a:lnTo>
                      <a:lnTo>
                        <a:pt x="23" y="167"/>
                      </a:lnTo>
                      <a:lnTo>
                        <a:pt x="24" y="174"/>
                      </a:lnTo>
                      <a:lnTo>
                        <a:pt x="29" y="182"/>
                      </a:lnTo>
                      <a:lnTo>
                        <a:pt x="37" y="188"/>
                      </a:lnTo>
                      <a:lnTo>
                        <a:pt x="37" y="188"/>
                      </a:lnTo>
                      <a:lnTo>
                        <a:pt x="47" y="194"/>
                      </a:lnTo>
                      <a:lnTo>
                        <a:pt x="58" y="197"/>
                      </a:lnTo>
                      <a:lnTo>
                        <a:pt x="67" y="197"/>
                      </a:lnTo>
                      <a:lnTo>
                        <a:pt x="75" y="197"/>
                      </a:lnTo>
                      <a:lnTo>
                        <a:pt x="81" y="196"/>
                      </a:lnTo>
                      <a:lnTo>
                        <a:pt x="85" y="195"/>
                      </a:lnTo>
                      <a:lnTo>
                        <a:pt x="89" y="194"/>
                      </a:lnTo>
                      <a:lnTo>
                        <a:pt x="89" y="194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1" name="Freeform 123">
                  <a:extLst>
                    <a:ext uri="{FF2B5EF4-FFF2-40B4-BE49-F238E27FC236}">
                      <a16:creationId xmlns:a16="http://schemas.microsoft.com/office/drawing/2014/main" id="{9D04CCAD-C54F-46F6-B861-8B4A6F704F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78" y="3893"/>
                  <a:ext cx="126" cy="53"/>
                </a:xfrm>
                <a:custGeom>
                  <a:avLst/>
                  <a:gdLst>
                    <a:gd name="T0" fmla="*/ 26 w 126"/>
                    <a:gd name="T1" fmla="*/ 0 h 53"/>
                    <a:gd name="T2" fmla="*/ 99 w 126"/>
                    <a:gd name="T3" fmla="*/ 0 h 53"/>
                    <a:gd name="T4" fmla="*/ 99 w 126"/>
                    <a:gd name="T5" fmla="*/ 0 h 53"/>
                    <a:gd name="T6" fmla="*/ 105 w 126"/>
                    <a:gd name="T7" fmla="*/ 0 h 53"/>
                    <a:gd name="T8" fmla="*/ 110 w 126"/>
                    <a:gd name="T9" fmla="*/ 3 h 53"/>
                    <a:gd name="T10" fmla="*/ 114 w 126"/>
                    <a:gd name="T11" fmla="*/ 4 h 53"/>
                    <a:gd name="T12" fmla="*/ 118 w 126"/>
                    <a:gd name="T13" fmla="*/ 8 h 53"/>
                    <a:gd name="T14" fmla="*/ 122 w 126"/>
                    <a:gd name="T15" fmla="*/ 12 h 53"/>
                    <a:gd name="T16" fmla="*/ 123 w 126"/>
                    <a:gd name="T17" fmla="*/ 16 h 53"/>
                    <a:gd name="T18" fmla="*/ 126 w 126"/>
                    <a:gd name="T19" fmla="*/ 21 h 53"/>
                    <a:gd name="T20" fmla="*/ 126 w 126"/>
                    <a:gd name="T21" fmla="*/ 26 h 53"/>
                    <a:gd name="T22" fmla="*/ 126 w 126"/>
                    <a:gd name="T23" fmla="*/ 26 h 53"/>
                    <a:gd name="T24" fmla="*/ 126 w 126"/>
                    <a:gd name="T25" fmla="*/ 32 h 53"/>
                    <a:gd name="T26" fmla="*/ 123 w 126"/>
                    <a:gd name="T27" fmla="*/ 37 h 53"/>
                    <a:gd name="T28" fmla="*/ 122 w 126"/>
                    <a:gd name="T29" fmla="*/ 41 h 53"/>
                    <a:gd name="T30" fmla="*/ 118 w 126"/>
                    <a:gd name="T31" fmla="*/ 45 h 53"/>
                    <a:gd name="T32" fmla="*/ 114 w 126"/>
                    <a:gd name="T33" fmla="*/ 49 h 53"/>
                    <a:gd name="T34" fmla="*/ 110 w 126"/>
                    <a:gd name="T35" fmla="*/ 50 h 53"/>
                    <a:gd name="T36" fmla="*/ 105 w 126"/>
                    <a:gd name="T37" fmla="*/ 53 h 53"/>
                    <a:gd name="T38" fmla="*/ 99 w 126"/>
                    <a:gd name="T39" fmla="*/ 53 h 53"/>
                    <a:gd name="T40" fmla="*/ 26 w 126"/>
                    <a:gd name="T41" fmla="*/ 53 h 53"/>
                    <a:gd name="T42" fmla="*/ 26 w 126"/>
                    <a:gd name="T43" fmla="*/ 53 h 53"/>
                    <a:gd name="T44" fmla="*/ 21 w 126"/>
                    <a:gd name="T45" fmla="*/ 53 h 53"/>
                    <a:gd name="T46" fmla="*/ 16 w 126"/>
                    <a:gd name="T47" fmla="*/ 50 h 53"/>
                    <a:gd name="T48" fmla="*/ 12 w 126"/>
                    <a:gd name="T49" fmla="*/ 49 h 53"/>
                    <a:gd name="T50" fmla="*/ 8 w 126"/>
                    <a:gd name="T51" fmla="*/ 45 h 53"/>
                    <a:gd name="T52" fmla="*/ 4 w 126"/>
                    <a:gd name="T53" fmla="*/ 41 h 53"/>
                    <a:gd name="T54" fmla="*/ 3 w 126"/>
                    <a:gd name="T55" fmla="*/ 37 h 53"/>
                    <a:gd name="T56" fmla="*/ 0 w 126"/>
                    <a:gd name="T57" fmla="*/ 32 h 53"/>
                    <a:gd name="T58" fmla="*/ 0 w 126"/>
                    <a:gd name="T59" fmla="*/ 26 h 53"/>
                    <a:gd name="T60" fmla="*/ 0 w 126"/>
                    <a:gd name="T61" fmla="*/ 26 h 53"/>
                    <a:gd name="T62" fmla="*/ 0 w 126"/>
                    <a:gd name="T63" fmla="*/ 21 h 53"/>
                    <a:gd name="T64" fmla="*/ 3 w 126"/>
                    <a:gd name="T65" fmla="*/ 16 h 53"/>
                    <a:gd name="T66" fmla="*/ 4 w 126"/>
                    <a:gd name="T67" fmla="*/ 12 h 53"/>
                    <a:gd name="T68" fmla="*/ 8 w 126"/>
                    <a:gd name="T69" fmla="*/ 8 h 53"/>
                    <a:gd name="T70" fmla="*/ 12 w 126"/>
                    <a:gd name="T71" fmla="*/ 4 h 53"/>
                    <a:gd name="T72" fmla="*/ 16 w 126"/>
                    <a:gd name="T73" fmla="*/ 3 h 53"/>
                    <a:gd name="T74" fmla="*/ 21 w 126"/>
                    <a:gd name="T75" fmla="*/ 0 h 53"/>
                    <a:gd name="T76" fmla="*/ 26 w 126"/>
                    <a:gd name="T77" fmla="*/ 0 h 53"/>
                    <a:gd name="T78" fmla="*/ 26 w 126"/>
                    <a:gd name="T79" fmla="*/ 0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26" h="53">
                      <a:moveTo>
                        <a:pt x="26" y="0"/>
                      </a:moveTo>
                      <a:lnTo>
                        <a:pt x="99" y="0"/>
                      </a:lnTo>
                      <a:lnTo>
                        <a:pt x="99" y="0"/>
                      </a:lnTo>
                      <a:lnTo>
                        <a:pt x="105" y="0"/>
                      </a:lnTo>
                      <a:lnTo>
                        <a:pt x="110" y="3"/>
                      </a:lnTo>
                      <a:lnTo>
                        <a:pt x="114" y="4"/>
                      </a:lnTo>
                      <a:lnTo>
                        <a:pt x="118" y="8"/>
                      </a:lnTo>
                      <a:lnTo>
                        <a:pt x="122" y="12"/>
                      </a:lnTo>
                      <a:lnTo>
                        <a:pt x="123" y="16"/>
                      </a:lnTo>
                      <a:lnTo>
                        <a:pt x="126" y="21"/>
                      </a:lnTo>
                      <a:lnTo>
                        <a:pt x="126" y="26"/>
                      </a:lnTo>
                      <a:lnTo>
                        <a:pt x="126" y="26"/>
                      </a:lnTo>
                      <a:lnTo>
                        <a:pt x="126" y="32"/>
                      </a:lnTo>
                      <a:lnTo>
                        <a:pt x="123" y="37"/>
                      </a:lnTo>
                      <a:lnTo>
                        <a:pt x="122" y="41"/>
                      </a:lnTo>
                      <a:lnTo>
                        <a:pt x="118" y="45"/>
                      </a:lnTo>
                      <a:lnTo>
                        <a:pt x="114" y="49"/>
                      </a:lnTo>
                      <a:lnTo>
                        <a:pt x="110" y="50"/>
                      </a:lnTo>
                      <a:lnTo>
                        <a:pt x="105" y="53"/>
                      </a:lnTo>
                      <a:lnTo>
                        <a:pt x="99" y="53"/>
                      </a:lnTo>
                      <a:lnTo>
                        <a:pt x="26" y="53"/>
                      </a:lnTo>
                      <a:lnTo>
                        <a:pt x="26" y="53"/>
                      </a:lnTo>
                      <a:lnTo>
                        <a:pt x="21" y="53"/>
                      </a:lnTo>
                      <a:lnTo>
                        <a:pt x="16" y="50"/>
                      </a:lnTo>
                      <a:lnTo>
                        <a:pt x="12" y="49"/>
                      </a:lnTo>
                      <a:lnTo>
                        <a:pt x="8" y="45"/>
                      </a:lnTo>
                      <a:lnTo>
                        <a:pt x="4" y="41"/>
                      </a:lnTo>
                      <a:lnTo>
                        <a:pt x="3" y="37"/>
                      </a:ln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0" y="26"/>
                      </a:lnTo>
                      <a:lnTo>
                        <a:pt x="0" y="21"/>
                      </a:lnTo>
                      <a:lnTo>
                        <a:pt x="3" y="16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2" y="4"/>
                      </a:lnTo>
                      <a:lnTo>
                        <a:pt x="16" y="3"/>
                      </a:lnTo>
                      <a:lnTo>
                        <a:pt x="21" y="0"/>
                      </a:lnTo>
                      <a:lnTo>
                        <a:pt x="26" y="0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2" name="Freeform 124">
                  <a:extLst>
                    <a:ext uri="{FF2B5EF4-FFF2-40B4-BE49-F238E27FC236}">
                      <a16:creationId xmlns:a16="http://schemas.microsoft.com/office/drawing/2014/main" id="{C12FEF22-DDEF-462A-9B18-A61E9F342B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1" y="3312"/>
                  <a:ext cx="507" cy="551"/>
                </a:xfrm>
                <a:custGeom>
                  <a:avLst/>
                  <a:gdLst>
                    <a:gd name="T0" fmla="*/ 53 w 507"/>
                    <a:gd name="T1" fmla="*/ 209 h 551"/>
                    <a:gd name="T2" fmla="*/ 40 w 507"/>
                    <a:gd name="T3" fmla="*/ 202 h 551"/>
                    <a:gd name="T4" fmla="*/ 15 w 507"/>
                    <a:gd name="T5" fmla="*/ 215 h 551"/>
                    <a:gd name="T6" fmla="*/ 0 w 507"/>
                    <a:gd name="T7" fmla="*/ 257 h 551"/>
                    <a:gd name="T8" fmla="*/ 31 w 507"/>
                    <a:gd name="T9" fmla="*/ 251 h 551"/>
                    <a:gd name="T10" fmla="*/ 69 w 507"/>
                    <a:gd name="T11" fmla="*/ 263 h 551"/>
                    <a:gd name="T12" fmla="*/ 68 w 507"/>
                    <a:gd name="T13" fmla="*/ 283 h 551"/>
                    <a:gd name="T14" fmla="*/ 110 w 507"/>
                    <a:gd name="T15" fmla="*/ 267 h 551"/>
                    <a:gd name="T16" fmla="*/ 185 w 507"/>
                    <a:gd name="T17" fmla="*/ 276 h 551"/>
                    <a:gd name="T18" fmla="*/ 141 w 507"/>
                    <a:gd name="T19" fmla="*/ 304 h 551"/>
                    <a:gd name="T20" fmla="*/ 78 w 507"/>
                    <a:gd name="T21" fmla="*/ 309 h 551"/>
                    <a:gd name="T22" fmla="*/ 47 w 507"/>
                    <a:gd name="T23" fmla="*/ 325 h 551"/>
                    <a:gd name="T24" fmla="*/ 47 w 507"/>
                    <a:gd name="T25" fmla="*/ 340 h 551"/>
                    <a:gd name="T26" fmla="*/ 43 w 507"/>
                    <a:gd name="T27" fmla="*/ 395 h 551"/>
                    <a:gd name="T28" fmla="*/ 56 w 507"/>
                    <a:gd name="T29" fmla="*/ 420 h 551"/>
                    <a:gd name="T30" fmla="*/ 73 w 507"/>
                    <a:gd name="T31" fmla="*/ 393 h 551"/>
                    <a:gd name="T32" fmla="*/ 96 w 507"/>
                    <a:gd name="T33" fmla="*/ 386 h 551"/>
                    <a:gd name="T34" fmla="*/ 117 w 507"/>
                    <a:gd name="T35" fmla="*/ 367 h 551"/>
                    <a:gd name="T36" fmla="*/ 123 w 507"/>
                    <a:gd name="T37" fmla="*/ 347 h 551"/>
                    <a:gd name="T38" fmla="*/ 189 w 507"/>
                    <a:gd name="T39" fmla="*/ 319 h 551"/>
                    <a:gd name="T40" fmla="*/ 223 w 507"/>
                    <a:gd name="T41" fmla="*/ 309 h 551"/>
                    <a:gd name="T42" fmla="*/ 142 w 507"/>
                    <a:gd name="T43" fmla="*/ 425 h 551"/>
                    <a:gd name="T44" fmla="*/ 137 w 507"/>
                    <a:gd name="T45" fmla="*/ 453 h 551"/>
                    <a:gd name="T46" fmla="*/ 157 w 507"/>
                    <a:gd name="T47" fmla="*/ 495 h 551"/>
                    <a:gd name="T48" fmla="*/ 195 w 507"/>
                    <a:gd name="T49" fmla="*/ 545 h 551"/>
                    <a:gd name="T50" fmla="*/ 204 w 507"/>
                    <a:gd name="T51" fmla="*/ 550 h 551"/>
                    <a:gd name="T52" fmla="*/ 202 w 507"/>
                    <a:gd name="T53" fmla="*/ 484 h 551"/>
                    <a:gd name="T54" fmla="*/ 213 w 507"/>
                    <a:gd name="T55" fmla="*/ 488 h 551"/>
                    <a:gd name="T56" fmla="*/ 227 w 507"/>
                    <a:gd name="T57" fmla="*/ 488 h 551"/>
                    <a:gd name="T58" fmla="*/ 230 w 507"/>
                    <a:gd name="T59" fmla="*/ 439 h 551"/>
                    <a:gd name="T60" fmla="*/ 225 w 507"/>
                    <a:gd name="T61" fmla="*/ 367 h 551"/>
                    <a:gd name="T62" fmla="*/ 285 w 507"/>
                    <a:gd name="T63" fmla="*/ 271 h 551"/>
                    <a:gd name="T64" fmla="*/ 315 w 507"/>
                    <a:gd name="T65" fmla="*/ 259 h 551"/>
                    <a:gd name="T66" fmla="*/ 387 w 507"/>
                    <a:gd name="T67" fmla="*/ 230 h 551"/>
                    <a:gd name="T68" fmla="*/ 393 w 507"/>
                    <a:gd name="T69" fmla="*/ 242 h 551"/>
                    <a:gd name="T70" fmla="*/ 421 w 507"/>
                    <a:gd name="T71" fmla="*/ 247 h 551"/>
                    <a:gd name="T72" fmla="*/ 439 w 507"/>
                    <a:gd name="T73" fmla="*/ 225 h 551"/>
                    <a:gd name="T74" fmla="*/ 458 w 507"/>
                    <a:gd name="T75" fmla="*/ 209 h 551"/>
                    <a:gd name="T76" fmla="*/ 506 w 507"/>
                    <a:gd name="T77" fmla="*/ 211 h 551"/>
                    <a:gd name="T78" fmla="*/ 486 w 507"/>
                    <a:gd name="T79" fmla="*/ 177 h 551"/>
                    <a:gd name="T80" fmla="*/ 465 w 507"/>
                    <a:gd name="T81" fmla="*/ 162 h 551"/>
                    <a:gd name="T82" fmla="*/ 441 w 507"/>
                    <a:gd name="T83" fmla="*/ 168 h 551"/>
                    <a:gd name="T84" fmla="*/ 421 w 507"/>
                    <a:gd name="T85" fmla="*/ 162 h 551"/>
                    <a:gd name="T86" fmla="*/ 390 w 507"/>
                    <a:gd name="T87" fmla="*/ 165 h 551"/>
                    <a:gd name="T88" fmla="*/ 354 w 507"/>
                    <a:gd name="T89" fmla="*/ 192 h 551"/>
                    <a:gd name="T90" fmla="*/ 336 w 507"/>
                    <a:gd name="T91" fmla="*/ 206 h 551"/>
                    <a:gd name="T92" fmla="*/ 324 w 507"/>
                    <a:gd name="T93" fmla="*/ 209 h 551"/>
                    <a:gd name="T94" fmla="*/ 323 w 507"/>
                    <a:gd name="T95" fmla="*/ 194 h 551"/>
                    <a:gd name="T96" fmla="*/ 396 w 507"/>
                    <a:gd name="T97" fmla="*/ 117 h 551"/>
                    <a:gd name="T98" fmla="*/ 455 w 507"/>
                    <a:gd name="T99" fmla="*/ 4 h 551"/>
                    <a:gd name="T100" fmla="*/ 376 w 507"/>
                    <a:gd name="T101" fmla="*/ 5 h 551"/>
                    <a:gd name="T102" fmla="*/ 303 w 507"/>
                    <a:gd name="T103" fmla="*/ 149 h 551"/>
                    <a:gd name="T104" fmla="*/ 256 w 507"/>
                    <a:gd name="T105" fmla="*/ 209 h 551"/>
                    <a:gd name="T106" fmla="*/ 204 w 507"/>
                    <a:gd name="T107" fmla="*/ 220 h 551"/>
                    <a:gd name="T108" fmla="*/ 115 w 507"/>
                    <a:gd name="T109" fmla="*/ 225 h 551"/>
                    <a:gd name="T110" fmla="*/ 104 w 507"/>
                    <a:gd name="T111" fmla="*/ 209 h 5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507" h="551">
                      <a:moveTo>
                        <a:pt x="83" y="204"/>
                      </a:moveTo>
                      <a:lnTo>
                        <a:pt x="83" y="204"/>
                      </a:lnTo>
                      <a:lnTo>
                        <a:pt x="66" y="206"/>
                      </a:lnTo>
                      <a:lnTo>
                        <a:pt x="57" y="207"/>
                      </a:lnTo>
                      <a:lnTo>
                        <a:pt x="53" y="209"/>
                      </a:lnTo>
                      <a:lnTo>
                        <a:pt x="52" y="209"/>
                      </a:lnTo>
                      <a:lnTo>
                        <a:pt x="52" y="209"/>
                      </a:lnTo>
                      <a:lnTo>
                        <a:pt x="49" y="207"/>
                      </a:lnTo>
                      <a:lnTo>
                        <a:pt x="45" y="203"/>
                      </a:lnTo>
                      <a:lnTo>
                        <a:pt x="40" y="202"/>
                      </a:lnTo>
                      <a:lnTo>
                        <a:pt x="35" y="200"/>
                      </a:lnTo>
                      <a:lnTo>
                        <a:pt x="28" y="202"/>
                      </a:lnTo>
                      <a:lnTo>
                        <a:pt x="22" y="207"/>
                      </a:lnTo>
                      <a:lnTo>
                        <a:pt x="15" y="215"/>
                      </a:lnTo>
                      <a:lnTo>
                        <a:pt x="15" y="215"/>
                      </a:lnTo>
                      <a:lnTo>
                        <a:pt x="9" y="225"/>
                      </a:lnTo>
                      <a:lnTo>
                        <a:pt x="5" y="233"/>
                      </a:lnTo>
                      <a:lnTo>
                        <a:pt x="1" y="246"/>
                      </a:lnTo>
                      <a:lnTo>
                        <a:pt x="0" y="254"/>
                      </a:lnTo>
                      <a:lnTo>
                        <a:pt x="0" y="257"/>
                      </a:lnTo>
                      <a:lnTo>
                        <a:pt x="0" y="257"/>
                      </a:lnTo>
                      <a:lnTo>
                        <a:pt x="11" y="254"/>
                      </a:lnTo>
                      <a:lnTo>
                        <a:pt x="22" y="253"/>
                      </a:lnTo>
                      <a:lnTo>
                        <a:pt x="31" y="251"/>
                      </a:lnTo>
                      <a:lnTo>
                        <a:pt x="31" y="251"/>
                      </a:lnTo>
                      <a:lnTo>
                        <a:pt x="40" y="253"/>
                      </a:lnTo>
                      <a:lnTo>
                        <a:pt x="52" y="257"/>
                      </a:lnTo>
                      <a:lnTo>
                        <a:pt x="68" y="262"/>
                      </a:lnTo>
                      <a:lnTo>
                        <a:pt x="68" y="262"/>
                      </a:lnTo>
                      <a:lnTo>
                        <a:pt x="69" y="263"/>
                      </a:lnTo>
                      <a:lnTo>
                        <a:pt x="69" y="266"/>
                      </a:lnTo>
                      <a:lnTo>
                        <a:pt x="66" y="274"/>
                      </a:lnTo>
                      <a:lnTo>
                        <a:pt x="65" y="280"/>
                      </a:lnTo>
                      <a:lnTo>
                        <a:pt x="65" y="283"/>
                      </a:lnTo>
                      <a:lnTo>
                        <a:pt x="68" y="283"/>
                      </a:lnTo>
                      <a:lnTo>
                        <a:pt x="68" y="283"/>
                      </a:lnTo>
                      <a:lnTo>
                        <a:pt x="89" y="275"/>
                      </a:lnTo>
                      <a:lnTo>
                        <a:pt x="104" y="267"/>
                      </a:lnTo>
                      <a:lnTo>
                        <a:pt x="104" y="267"/>
                      </a:lnTo>
                      <a:lnTo>
                        <a:pt x="110" y="267"/>
                      </a:lnTo>
                      <a:lnTo>
                        <a:pt x="120" y="267"/>
                      </a:lnTo>
                      <a:lnTo>
                        <a:pt x="151" y="268"/>
                      </a:lnTo>
                      <a:lnTo>
                        <a:pt x="193" y="272"/>
                      </a:lnTo>
                      <a:lnTo>
                        <a:pt x="193" y="272"/>
                      </a:lnTo>
                      <a:lnTo>
                        <a:pt x="185" y="276"/>
                      </a:lnTo>
                      <a:lnTo>
                        <a:pt x="172" y="287"/>
                      </a:lnTo>
                      <a:lnTo>
                        <a:pt x="155" y="297"/>
                      </a:lnTo>
                      <a:lnTo>
                        <a:pt x="147" y="301"/>
                      </a:lnTo>
                      <a:lnTo>
                        <a:pt x="141" y="304"/>
                      </a:lnTo>
                      <a:lnTo>
                        <a:pt x="141" y="304"/>
                      </a:lnTo>
                      <a:lnTo>
                        <a:pt x="128" y="305"/>
                      </a:lnTo>
                      <a:lnTo>
                        <a:pt x="112" y="305"/>
                      </a:lnTo>
                      <a:lnTo>
                        <a:pt x="96" y="306"/>
                      </a:lnTo>
                      <a:lnTo>
                        <a:pt x="78" y="309"/>
                      </a:lnTo>
                      <a:lnTo>
                        <a:pt x="78" y="309"/>
                      </a:lnTo>
                      <a:lnTo>
                        <a:pt x="62" y="314"/>
                      </a:lnTo>
                      <a:lnTo>
                        <a:pt x="53" y="318"/>
                      </a:lnTo>
                      <a:lnTo>
                        <a:pt x="48" y="322"/>
                      </a:lnTo>
                      <a:lnTo>
                        <a:pt x="47" y="323"/>
                      </a:lnTo>
                      <a:lnTo>
                        <a:pt x="47" y="325"/>
                      </a:lnTo>
                      <a:lnTo>
                        <a:pt x="47" y="325"/>
                      </a:lnTo>
                      <a:lnTo>
                        <a:pt x="48" y="326"/>
                      </a:lnTo>
                      <a:lnTo>
                        <a:pt x="49" y="326"/>
                      </a:lnTo>
                      <a:lnTo>
                        <a:pt x="49" y="330"/>
                      </a:lnTo>
                      <a:lnTo>
                        <a:pt x="47" y="340"/>
                      </a:lnTo>
                      <a:lnTo>
                        <a:pt x="47" y="340"/>
                      </a:lnTo>
                      <a:lnTo>
                        <a:pt x="43" y="357"/>
                      </a:lnTo>
                      <a:lnTo>
                        <a:pt x="41" y="377"/>
                      </a:lnTo>
                      <a:lnTo>
                        <a:pt x="41" y="386"/>
                      </a:lnTo>
                      <a:lnTo>
                        <a:pt x="43" y="395"/>
                      </a:lnTo>
                      <a:lnTo>
                        <a:pt x="44" y="403"/>
                      </a:lnTo>
                      <a:lnTo>
                        <a:pt x="47" y="408"/>
                      </a:lnTo>
                      <a:lnTo>
                        <a:pt x="47" y="408"/>
                      </a:lnTo>
                      <a:lnTo>
                        <a:pt x="55" y="419"/>
                      </a:lnTo>
                      <a:lnTo>
                        <a:pt x="56" y="420"/>
                      </a:lnTo>
                      <a:lnTo>
                        <a:pt x="57" y="419"/>
                      </a:lnTo>
                      <a:lnTo>
                        <a:pt x="57" y="419"/>
                      </a:lnTo>
                      <a:lnTo>
                        <a:pt x="64" y="406"/>
                      </a:lnTo>
                      <a:lnTo>
                        <a:pt x="69" y="398"/>
                      </a:lnTo>
                      <a:lnTo>
                        <a:pt x="73" y="393"/>
                      </a:lnTo>
                      <a:lnTo>
                        <a:pt x="73" y="393"/>
                      </a:lnTo>
                      <a:lnTo>
                        <a:pt x="78" y="390"/>
                      </a:lnTo>
                      <a:lnTo>
                        <a:pt x="89" y="387"/>
                      </a:lnTo>
                      <a:lnTo>
                        <a:pt x="89" y="387"/>
                      </a:lnTo>
                      <a:lnTo>
                        <a:pt x="96" y="386"/>
                      </a:lnTo>
                      <a:lnTo>
                        <a:pt x="102" y="385"/>
                      </a:lnTo>
                      <a:lnTo>
                        <a:pt x="108" y="381"/>
                      </a:lnTo>
                      <a:lnTo>
                        <a:pt x="115" y="372"/>
                      </a:lnTo>
                      <a:lnTo>
                        <a:pt x="115" y="372"/>
                      </a:lnTo>
                      <a:lnTo>
                        <a:pt x="117" y="367"/>
                      </a:lnTo>
                      <a:lnTo>
                        <a:pt x="117" y="361"/>
                      </a:lnTo>
                      <a:lnTo>
                        <a:pt x="117" y="355"/>
                      </a:lnTo>
                      <a:lnTo>
                        <a:pt x="117" y="351"/>
                      </a:lnTo>
                      <a:lnTo>
                        <a:pt x="119" y="350"/>
                      </a:lnTo>
                      <a:lnTo>
                        <a:pt x="123" y="347"/>
                      </a:lnTo>
                      <a:lnTo>
                        <a:pt x="130" y="346"/>
                      </a:lnTo>
                      <a:lnTo>
                        <a:pt x="130" y="346"/>
                      </a:lnTo>
                      <a:lnTo>
                        <a:pt x="142" y="343"/>
                      </a:lnTo>
                      <a:lnTo>
                        <a:pt x="157" y="336"/>
                      </a:lnTo>
                      <a:lnTo>
                        <a:pt x="189" y="319"/>
                      </a:lnTo>
                      <a:lnTo>
                        <a:pt x="218" y="304"/>
                      </a:lnTo>
                      <a:lnTo>
                        <a:pt x="227" y="300"/>
                      </a:lnTo>
                      <a:lnTo>
                        <a:pt x="230" y="298"/>
                      </a:lnTo>
                      <a:lnTo>
                        <a:pt x="230" y="298"/>
                      </a:lnTo>
                      <a:lnTo>
                        <a:pt x="223" y="309"/>
                      </a:lnTo>
                      <a:lnTo>
                        <a:pt x="209" y="334"/>
                      </a:lnTo>
                      <a:lnTo>
                        <a:pt x="188" y="364"/>
                      </a:lnTo>
                      <a:lnTo>
                        <a:pt x="167" y="393"/>
                      </a:lnTo>
                      <a:lnTo>
                        <a:pt x="167" y="393"/>
                      </a:lnTo>
                      <a:lnTo>
                        <a:pt x="142" y="425"/>
                      </a:lnTo>
                      <a:lnTo>
                        <a:pt x="137" y="433"/>
                      </a:lnTo>
                      <a:lnTo>
                        <a:pt x="136" y="440"/>
                      </a:lnTo>
                      <a:lnTo>
                        <a:pt x="136" y="440"/>
                      </a:lnTo>
                      <a:lnTo>
                        <a:pt x="136" y="448"/>
                      </a:lnTo>
                      <a:lnTo>
                        <a:pt x="137" y="453"/>
                      </a:lnTo>
                      <a:lnTo>
                        <a:pt x="141" y="461"/>
                      </a:lnTo>
                      <a:lnTo>
                        <a:pt x="141" y="461"/>
                      </a:lnTo>
                      <a:lnTo>
                        <a:pt x="142" y="466"/>
                      </a:lnTo>
                      <a:lnTo>
                        <a:pt x="147" y="477"/>
                      </a:lnTo>
                      <a:lnTo>
                        <a:pt x="157" y="495"/>
                      </a:lnTo>
                      <a:lnTo>
                        <a:pt x="172" y="518"/>
                      </a:lnTo>
                      <a:lnTo>
                        <a:pt x="172" y="518"/>
                      </a:lnTo>
                      <a:lnTo>
                        <a:pt x="181" y="530"/>
                      </a:lnTo>
                      <a:lnTo>
                        <a:pt x="189" y="539"/>
                      </a:lnTo>
                      <a:lnTo>
                        <a:pt x="195" y="545"/>
                      </a:lnTo>
                      <a:lnTo>
                        <a:pt x="200" y="549"/>
                      </a:lnTo>
                      <a:lnTo>
                        <a:pt x="204" y="551"/>
                      </a:lnTo>
                      <a:lnTo>
                        <a:pt x="205" y="551"/>
                      </a:lnTo>
                      <a:lnTo>
                        <a:pt x="204" y="550"/>
                      </a:lnTo>
                      <a:lnTo>
                        <a:pt x="204" y="550"/>
                      </a:lnTo>
                      <a:lnTo>
                        <a:pt x="202" y="546"/>
                      </a:lnTo>
                      <a:lnTo>
                        <a:pt x="201" y="538"/>
                      </a:lnTo>
                      <a:lnTo>
                        <a:pt x="201" y="516"/>
                      </a:lnTo>
                      <a:lnTo>
                        <a:pt x="202" y="492"/>
                      </a:lnTo>
                      <a:lnTo>
                        <a:pt x="202" y="484"/>
                      </a:lnTo>
                      <a:lnTo>
                        <a:pt x="204" y="482"/>
                      </a:lnTo>
                      <a:lnTo>
                        <a:pt x="204" y="482"/>
                      </a:lnTo>
                      <a:lnTo>
                        <a:pt x="205" y="483"/>
                      </a:lnTo>
                      <a:lnTo>
                        <a:pt x="209" y="486"/>
                      </a:lnTo>
                      <a:lnTo>
                        <a:pt x="213" y="488"/>
                      </a:lnTo>
                      <a:lnTo>
                        <a:pt x="217" y="492"/>
                      </a:lnTo>
                      <a:lnTo>
                        <a:pt x="221" y="492"/>
                      </a:lnTo>
                      <a:lnTo>
                        <a:pt x="223" y="492"/>
                      </a:lnTo>
                      <a:lnTo>
                        <a:pt x="225" y="491"/>
                      </a:lnTo>
                      <a:lnTo>
                        <a:pt x="227" y="488"/>
                      </a:lnTo>
                      <a:lnTo>
                        <a:pt x="229" y="483"/>
                      </a:lnTo>
                      <a:lnTo>
                        <a:pt x="230" y="471"/>
                      </a:lnTo>
                      <a:lnTo>
                        <a:pt x="230" y="471"/>
                      </a:lnTo>
                      <a:lnTo>
                        <a:pt x="230" y="456"/>
                      </a:lnTo>
                      <a:lnTo>
                        <a:pt x="230" y="439"/>
                      </a:lnTo>
                      <a:lnTo>
                        <a:pt x="226" y="405"/>
                      </a:lnTo>
                      <a:lnTo>
                        <a:pt x="223" y="380"/>
                      </a:lnTo>
                      <a:lnTo>
                        <a:pt x="223" y="370"/>
                      </a:lnTo>
                      <a:lnTo>
                        <a:pt x="225" y="367"/>
                      </a:lnTo>
                      <a:lnTo>
                        <a:pt x="225" y="367"/>
                      </a:lnTo>
                      <a:lnTo>
                        <a:pt x="235" y="350"/>
                      </a:lnTo>
                      <a:lnTo>
                        <a:pt x="255" y="315"/>
                      </a:lnTo>
                      <a:lnTo>
                        <a:pt x="265" y="297"/>
                      </a:lnTo>
                      <a:lnTo>
                        <a:pt x="276" y="283"/>
                      </a:lnTo>
                      <a:lnTo>
                        <a:pt x="285" y="271"/>
                      </a:lnTo>
                      <a:lnTo>
                        <a:pt x="289" y="268"/>
                      </a:lnTo>
                      <a:lnTo>
                        <a:pt x="293" y="267"/>
                      </a:lnTo>
                      <a:lnTo>
                        <a:pt x="293" y="267"/>
                      </a:lnTo>
                      <a:lnTo>
                        <a:pt x="302" y="264"/>
                      </a:lnTo>
                      <a:lnTo>
                        <a:pt x="315" y="259"/>
                      </a:lnTo>
                      <a:lnTo>
                        <a:pt x="348" y="245"/>
                      </a:lnTo>
                      <a:lnTo>
                        <a:pt x="376" y="233"/>
                      </a:lnTo>
                      <a:lnTo>
                        <a:pt x="386" y="229"/>
                      </a:lnTo>
                      <a:lnTo>
                        <a:pt x="387" y="229"/>
                      </a:lnTo>
                      <a:lnTo>
                        <a:pt x="387" y="230"/>
                      </a:lnTo>
                      <a:lnTo>
                        <a:pt x="387" y="230"/>
                      </a:lnTo>
                      <a:lnTo>
                        <a:pt x="387" y="232"/>
                      </a:lnTo>
                      <a:lnTo>
                        <a:pt x="387" y="234"/>
                      </a:lnTo>
                      <a:lnTo>
                        <a:pt x="388" y="238"/>
                      </a:lnTo>
                      <a:lnTo>
                        <a:pt x="393" y="242"/>
                      </a:lnTo>
                      <a:lnTo>
                        <a:pt x="399" y="246"/>
                      </a:lnTo>
                      <a:lnTo>
                        <a:pt x="405" y="249"/>
                      </a:lnTo>
                      <a:lnTo>
                        <a:pt x="412" y="250"/>
                      </a:lnTo>
                      <a:lnTo>
                        <a:pt x="418" y="249"/>
                      </a:lnTo>
                      <a:lnTo>
                        <a:pt x="421" y="247"/>
                      </a:lnTo>
                      <a:lnTo>
                        <a:pt x="424" y="246"/>
                      </a:lnTo>
                      <a:lnTo>
                        <a:pt x="424" y="246"/>
                      </a:lnTo>
                      <a:lnTo>
                        <a:pt x="431" y="238"/>
                      </a:lnTo>
                      <a:lnTo>
                        <a:pt x="435" y="232"/>
                      </a:lnTo>
                      <a:lnTo>
                        <a:pt x="439" y="225"/>
                      </a:lnTo>
                      <a:lnTo>
                        <a:pt x="439" y="225"/>
                      </a:lnTo>
                      <a:lnTo>
                        <a:pt x="442" y="221"/>
                      </a:lnTo>
                      <a:lnTo>
                        <a:pt x="447" y="216"/>
                      </a:lnTo>
                      <a:lnTo>
                        <a:pt x="454" y="211"/>
                      </a:lnTo>
                      <a:lnTo>
                        <a:pt x="458" y="209"/>
                      </a:lnTo>
                      <a:lnTo>
                        <a:pt x="460" y="209"/>
                      </a:lnTo>
                      <a:lnTo>
                        <a:pt x="460" y="209"/>
                      </a:lnTo>
                      <a:lnTo>
                        <a:pt x="488" y="211"/>
                      </a:lnTo>
                      <a:lnTo>
                        <a:pt x="502" y="211"/>
                      </a:lnTo>
                      <a:lnTo>
                        <a:pt x="506" y="211"/>
                      </a:lnTo>
                      <a:lnTo>
                        <a:pt x="507" y="209"/>
                      </a:lnTo>
                      <a:lnTo>
                        <a:pt x="507" y="209"/>
                      </a:lnTo>
                      <a:lnTo>
                        <a:pt x="502" y="202"/>
                      </a:lnTo>
                      <a:lnTo>
                        <a:pt x="493" y="186"/>
                      </a:lnTo>
                      <a:lnTo>
                        <a:pt x="486" y="177"/>
                      </a:lnTo>
                      <a:lnTo>
                        <a:pt x="478" y="170"/>
                      </a:lnTo>
                      <a:lnTo>
                        <a:pt x="472" y="165"/>
                      </a:lnTo>
                      <a:lnTo>
                        <a:pt x="468" y="164"/>
                      </a:lnTo>
                      <a:lnTo>
                        <a:pt x="465" y="162"/>
                      </a:lnTo>
                      <a:lnTo>
                        <a:pt x="465" y="162"/>
                      </a:lnTo>
                      <a:lnTo>
                        <a:pt x="460" y="162"/>
                      </a:lnTo>
                      <a:lnTo>
                        <a:pt x="455" y="162"/>
                      </a:lnTo>
                      <a:lnTo>
                        <a:pt x="448" y="165"/>
                      </a:lnTo>
                      <a:lnTo>
                        <a:pt x="443" y="168"/>
                      </a:lnTo>
                      <a:lnTo>
                        <a:pt x="441" y="168"/>
                      </a:lnTo>
                      <a:lnTo>
                        <a:pt x="439" y="168"/>
                      </a:lnTo>
                      <a:lnTo>
                        <a:pt x="439" y="168"/>
                      </a:lnTo>
                      <a:lnTo>
                        <a:pt x="435" y="165"/>
                      </a:lnTo>
                      <a:lnTo>
                        <a:pt x="430" y="164"/>
                      </a:lnTo>
                      <a:lnTo>
                        <a:pt x="421" y="162"/>
                      </a:lnTo>
                      <a:lnTo>
                        <a:pt x="408" y="162"/>
                      </a:lnTo>
                      <a:lnTo>
                        <a:pt x="408" y="162"/>
                      </a:lnTo>
                      <a:lnTo>
                        <a:pt x="396" y="164"/>
                      </a:lnTo>
                      <a:lnTo>
                        <a:pt x="390" y="165"/>
                      </a:lnTo>
                      <a:lnTo>
                        <a:pt x="390" y="165"/>
                      </a:lnTo>
                      <a:lnTo>
                        <a:pt x="384" y="168"/>
                      </a:lnTo>
                      <a:lnTo>
                        <a:pt x="376" y="173"/>
                      </a:lnTo>
                      <a:lnTo>
                        <a:pt x="376" y="173"/>
                      </a:lnTo>
                      <a:lnTo>
                        <a:pt x="365" y="182"/>
                      </a:lnTo>
                      <a:lnTo>
                        <a:pt x="354" y="192"/>
                      </a:lnTo>
                      <a:lnTo>
                        <a:pt x="345" y="200"/>
                      </a:lnTo>
                      <a:lnTo>
                        <a:pt x="342" y="203"/>
                      </a:lnTo>
                      <a:lnTo>
                        <a:pt x="340" y="204"/>
                      </a:lnTo>
                      <a:lnTo>
                        <a:pt x="340" y="204"/>
                      </a:lnTo>
                      <a:lnTo>
                        <a:pt x="336" y="206"/>
                      </a:lnTo>
                      <a:lnTo>
                        <a:pt x="332" y="208"/>
                      </a:lnTo>
                      <a:lnTo>
                        <a:pt x="328" y="209"/>
                      </a:lnTo>
                      <a:lnTo>
                        <a:pt x="327" y="209"/>
                      </a:lnTo>
                      <a:lnTo>
                        <a:pt x="324" y="209"/>
                      </a:lnTo>
                      <a:lnTo>
                        <a:pt x="324" y="209"/>
                      </a:lnTo>
                      <a:lnTo>
                        <a:pt x="323" y="208"/>
                      </a:lnTo>
                      <a:lnTo>
                        <a:pt x="321" y="206"/>
                      </a:lnTo>
                      <a:lnTo>
                        <a:pt x="320" y="203"/>
                      </a:lnTo>
                      <a:lnTo>
                        <a:pt x="321" y="199"/>
                      </a:lnTo>
                      <a:lnTo>
                        <a:pt x="323" y="194"/>
                      </a:lnTo>
                      <a:lnTo>
                        <a:pt x="325" y="190"/>
                      </a:lnTo>
                      <a:lnTo>
                        <a:pt x="329" y="183"/>
                      </a:lnTo>
                      <a:lnTo>
                        <a:pt x="335" y="178"/>
                      </a:lnTo>
                      <a:lnTo>
                        <a:pt x="335" y="178"/>
                      </a:lnTo>
                      <a:lnTo>
                        <a:pt x="396" y="117"/>
                      </a:lnTo>
                      <a:lnTo>
                        <a:pt x="444" y="68"/>
                      </a:lnTo>
                      <a:lnTo>
                        <a:pt x="444" y="68"/>
                      </a:lnTo>
                      <a:lnTo>
                        <a:pt x="451" y="34"/>
                      </a:lnTo>
                      <a:lnTo>
                        <a:pt x="455" y="12"/>
                      </a:lnTo>
                      <a:lnTo>
                        <a:pt x="455" y="4"/>
                      </a:lnTo>
                      <a:lnTo>
                        <a:pt x="455" y="0"/>
                      </a:lnTo>
                      <a:lnTo>
                        <a:pt x="455" y="0"/>
                      </a:lnTo>
                      <a:lnTo>
                        <a:pt x="442" y="0"/>
                      </a:lnTo>
                      <a:lnTo>
                        <a:pt x="414" y="3"/>
                      </a:lnTo>
                      <a:lnTo>
                        <a:pt x="376" y="5"/>
                      </a:lnTo>
                      <a:lnTo>
                        <a:pt x="361" y="37"/>
                      </a:lnTo>
                      <a:lnTo>
                        <a:pt x="361" y="37"/>
                      </a:lnTo>
                      <a:lnTo>
                        <a:pt x="349" y="62"/>
                      </a:lnTo>
                      <a:lnTo>
                        <a:pt x="320" y="119"/>
                      </a:lnTo>
                      <a:lnTo>
                        <a:pt x="303" y="149"/>
                      </a:lnTo>
                      <a:lnTo>
                        <a:pt x="286" y="178"/>
                      </a:lnTo>
                      <a:lnTo>
                        <a:pt x="277" y="189"/>
                      </a:lnTo>
                      <a:lnTo>
                        <a:pt x="269" y="199"/>
                      </a:lnTo>
                      <a:lnTo>
                        <a:pt x="263" y="206"/>
                      </a:lnTo>
                      <a:lnTo>
                        <a:pt x="256" y="209"/>
                      </a:lnTo>
                      <a:lnTo>
                        <a:pt x="256" y="209"/>
                      </a:lnTo>
                      <a:lnTo>
                        <a:pt x="235" y="216"/>
                      </a:lnTo>
                      <a:lnTo>
                        <a:pt x="218" y="219"/>
                      </a:lnTo>
                      <a:lnTo>
                        <a:pt x="208" y="220"/>
                      </a:lnTo>
                      <a:lnTo>
                        <a:pt x="204" y="220"/>
                      </a:lnTo>
                      <a:lnTo>
                        <a:pt x="204" y="220"/>
                      </a:lnTo>
                      <a:lnTo>
                        <a:pt x="161" y="224"/>
                      </a:lnTo>
                      <a:lnTo>
                        <a:pt x="130" y="225"/>
                      </a:lnTo>
                      <a:lnTo>
                        <a:pt x="120" y="225"/>
                      </a:lnTo>
                      <a:lnTo>
                        <a:pt x="115" y="225"/>
                      </a:lnTo>
                      <a:lnTo>
                        <a:pt x="115" y="225"/>
                      </a:lnTo>
                      <a:lnTo>
                        <a:pt x="113" y="224"/>
                      </a:lnTo>
                      <a:lnTo>
                        <a:pt x="112" y="221"/>
                      </a:lnTo>
                      <a:lnTo>
                        <a:pt x="108" y="213"/>
                      </a:lnTo>
                      <a:lnTo>
                        <a:pt x="104" y="209"/>
                      </a:lnTo>
                      <a:lnTo>
                        <a:pt x="100" y="207"/>
                      </a:lnTo>
                      <a:lnTo>
                        <a:pt x="93" y="204"/>
                      </a:lnTo>
                      <a:lnTo>
                        <a:pt x="83" y="204"/>
                      </a:lnTo>
                      <a:lnTo>
                        <a:pt x="83" y="204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3" name="Freeform 125">
                  <a:extLst>
                    <a:ext uri="{FF2B5EF4-FFF2-40B4-BE49-F238E27FC236}">
                      <a16:creationId xmlns:a16="http://schemas.microsoft.com/office/drawing/2014/main" id="{32F8BA72-CBC7-4335-870C-3357AC7F0E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7" y="3312"/>
                  <a:ext cx="507" cy="551"/>
                </a:xfrm>
                <a:custGeom>
                  <a:avLst/>
                  <a:gdLst>
                    <a:gd name="T0" fmla="*/ 454 w 507"/>
                    <a:gd name="T1" fmla="*/ 209 h 551"/>
                    <a:gd name="T2" fmla="*/ 467 w 507"/>
                    <a:gd name="T3" fmla="*/ 202 h 551"/>
                    <a:gd name="T4" fmla="*/ 491 w 507"/>
                    <a:gd name="T5" fmla="*/ 215 h 551"/>
                    <a:gd name="T6" fmla="*/ 507 w 507"/>
                    <a:gd name="T7" fmla="*/ 257 h 551"/>
                    <a:gd name="T8" fmla="*/ 476 w 507"/>
                    <a:gd name="T9" fmla="*/ 251 h 551"/>
                    <a:gd name="T10" fmla="*/ 438 w 507"/>
                    <a:gd name="T11" fmla="*/ 263 h 551"/>
                    <a:gd name="T12" fmla="*/ 439 w 507"/>
                    <a:gd name="T13" fmla="*/ 283 h 551"/>
                    <a:gd name="T14" fmla="*/ 397 w 507"/>
                    <a:gd name="T15" fmla="*/ 267 h 551"/>
                    <a:gd name="T16" fmla="*/ 321 w 507"/>
                    <a:gd name="T17" fmla="*/ 276 h 551"/>
                    <a:gd name="T18" fmla="*/ 366 w 507"/>
                    <a:gd name="T19" fmla="*/ 304 h 551"/>
                    <a:gd name="T20" fmla="*/ 429 w 507"/>
                    <a:gd name="T21" fmla="*/ 309 h 551"/>
                    <a:gd name="T22" fmla="*/ 460 w 507"/>
                    <a:gd name="T23" fmla="*/ 325 h 551"/>
                    <a:gd name="T24" fmla="*/ 460 w 507"/>
                    <a:gd name="T25" fmla="*/ 340 h 551"/>
                    <a:gd name="T26" fmla="*/ 464 w 507"/>
                    <a:gd name="T27" fmla="*/ 395 h 551"/>
                    <a:gd name="T28" fmla="*/ 451 w 507"/>
                    <a:gd name="T29" fmla="*/ 420 h 551"/>
                    <a:gd name="T30" fmla="*/ 434 w 507"/>
                    <a:gd name="T31" fmla="*/ 393 h 551"/>
                    <a:gd name="T32" fmla="*/ 410 w 507"/>
                    <a:gd name="T33" fmla="*/ 386 h 551"/>
                    <a:gd name="T34" fmla="*/ 389 w 507"/>
                    <a:gd name="T35" fmla="*/ 367 h 551"/>
                    <a:gd name="T36" fmla="*/ 384 w 507"/>
                    <a:gd name="T37" fmla="*/ 347 h 551"/>
                    <a:gd name="T38" fmla="*/ 317 w 507"/>
                    <a:gd name="T39" fmla="*/ 319 h 551"/>
                    <a:gd name="T40" fmla="*/ 283 w 507"/>
                    <a:gd name="T41" fmla="*/ 309 h 551"/>
                    <a:gd name="T42" fmla="*/ 365 w 507"/>
                    <a:gd name="T43" fmla="*/ 425 h 551"/>
                    <a:gd name="T44" fmla="*/ 370 w 507"/>
                    <a:gd name="T45" fmla="*/ 453 h 551"/>
                    <a:gd name="T46" fmla="*/ 350 w 507"/>
                    <a:gd name="T47" fmla="*/ 495 h 551"/>
                    <a:gd name="T48" fmla="*/ 312 w 507"/>
                    <a:gd name="T49" fmla="*/ 545 h 551"/>
                    <a:gd name="T50" fmla="*/ 303 w 507"/>
                    <a:gd name="T51" fmla="*/ 550 h 551"/>
                    <a:gd name="T52" fmla="*/ 304 w 507"/>
                    <a:gd name="T53" fmla="*/ 484 h 551"/>
                    <a:gd name="T54" fmla="*/ 294 w 507"/>
                    <a:gd name="T55" fmla="*/ 488 h 551"/>
                    <a:gd name="T56" fmla="*/ 280 w 507"/>
                    <a:gd name="T57" fmla="*/ 488 h 551"/>
                    <a:gd name="T58" fmla="*/ 277 w 507"/>
                    <a:gd name="T59" fmla="*/ 439 h 551"/>
                    <a:gd name="T60" fmla="*/ 282 w 507"/>
                    <a:gd name="T61" fmla="*/ 367 h 551"/>
                    <a:gd name="T62" fmla="*/ 221 w 507"/>
                    <a:gd name="T63" fmla="*/ 271 h 551"/>
                    <a:gd name="T64" fmla="*/ 192 w 507"/>
                    <a:gd name="T65" fmla="*/ 259 h 551"/>
                    <a:gd name="T66" fmla="*/ 120 w 507"/>
                    <a:gd name="T67" fmla="*/ 230 h 551"/>
                    <a:gd name="T68" fmla="*/ 113 w 507"/>
                    <a:gd name="T69" fmla="*/ 242 h 551"/>
                    <a:gd name="T70" fmla="*/ 86 w 507"/>
                    <a:gd name="T71" fmla="*/ 247 h 551"/>
                    <a:gd name="T72" fmla="*/ 68 w 507"/>
                    <a:gd name="T73" fmla="*/ 225 h 551"/>
                    <a:gd name="T74" fmla="*/ 49 w 507"/>
                    <a:gd name="T75" fmla="*/ 209 h 551"/>
                    <a:gd name="T76" fmla="*/ 1 w 507"/>
                    <a:gd name="T77" fmla="*/ 211 h 551"/>
                    <a:gd name="T78" fmla="*/ 20 w 507"/>
                    <a:gd name="T79" fmla="*/ 177 h 551"/>
                    <a:gd name="T80" fmla="*/ 41 w 507"/>
                    <a:gd name="T81" fmla="*/ 162 h 551"/>
                    <a:gd name="T82" fmla="*/ 65 w 507"/>
                    <a:gd name="T83" fmla="*/ 168 h 551"/>
                    <a:gd name="T84" fmla="*/ 86 w 507"/>
                    <a:gd name="T85" fmla="*/ 162 h 551"/>
                    <a:gd name="T86" fmla="*/ 117 w 507"/>
                    <a:gd name="T87" fmla="*/ 165 h 551"/>
                    <a:gd name="T88" fmla="*/ 153 w 507"/>
                    <a:gd name="T89" fmla="*/ 192 h 551"/>
                    <a:gd name="T90" fmla="*/ 170 w 507"/>
                    <a:gd name="T91" fmla="*/ 206 h 551"/>
                    <a:gd name="T92" fmla="*/ 183 w 507"/>
                    <a:gd name="T93" fmla="*/ 209 h 551"/>
                    <a:gd name="T94" fmla="*/ 184 w 507"/>
                    <a:gd name="T95" fmla="*/ 194 h 551"/>
                    <a:gd name="T96" fmla="*/ 111 w 507"/>
                    <a:gd name="T97" fmla="*/ 117 h 551"/>
                    <a:gd name="T98" fmla="*/ 52 w 507"/>
                    <a:gd name="T99" fmla="*/ 4 h 551"/>
                    <a:gd name="T100" fmla="*/ 130 w 507"/>
                    <a:gd name="T101" fmla="*/ 5 h 551"/>
                    <a:gd name="T102" fmla="*/ 204 w 507"/>
                    <a:gd name="T103" fmla="*/ 149 h 551"/>
                    <a:gd name="T104" fmla="*/ 251 w 507"/>
                    <a:gd name="T105" fmla="*/ 209 h 551"/>
                    <a:gd name="T106" fmla="*/ 303 w 507"/>
                    <a:gd name="T107" fmla="*/ 220 h 551"/>
                    <a:gd name="T108" fmla="*/ 392 w 507"/>
                    <a:gd name="T109" fmla="*/ 225 h 551"/>
                    <a:gd name="T110" fmla="*/ 401 w 507"/>
                    <a:gd name="T111" fmla="*/ 209 h 5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507" h="551">
                      <a:moveTo>
                        <a:pt x="423" y="204"/>
                      </a:moveTo>
                      <a:lnTo>
                        <a:pt x="423" y="204"/>
                      </a:lnTo>
                      <a:lnTo>
                        <a:pt x="440" y="206"/>
                      </a:lnTo>
                      <a:lnTo>
                        <a:pt x="450" y="207"/>
                      </a:lnTo>
                      <a:lnTo>
                        <a:pt x="454" y="209"/>
                      </a:lnTo>
                      <a:lnTo>
                        <a:pt x="455" y="209"/>
                      </a:lnTo>
                      <a:lnTo>
                        <a:pt x="455" y="209"/>
                      </a:lnTo>
                      <a:lnTo>
                        <a:pt x="457" y="207"/>
                      </a:lnTo>
                      <a:lnTo>
                        <a:pt x="461" y="203"/>
                      </a:lnTo>
                      <a:lnTo>
                        <a:pt x="467" y="202"/>
                      </a:lnTo>
                      <a:lnTo>
                        <a:pt x="472" y="200"/>
                      </a:lnTo>
                      <a:lnTo>
                        <a:pt x="478" y="202"/>
                      </a:lnTo>
                      <a:lnTo>
                        <a:pt x="485" y="207"/>
                      </a:lnTo>
                      <a:lnTo>
                        <a:pt x="491" y="215"/>
                      </a:lnTo>
                      <a:lnTo>
                        <a:pt x="491" y="215"/>
                      </a:lnTo>
                      <a:lnTo>
                        <a:pt x="497" y="225"/>
                      </a:lnTo>
                      <a:lnTo>
                        <a:pt x="502" y="233"/>
                      </a:lnTo>
                      <a:lnTo>
                        <a:pt x="506" y="246"/>
                      </a:lnTo>
                      <a:lnTo>
                        <a:pt x="507" y="254"/>
                      </a:lnTo>
                      <a:lnTo>
                        <a:pt x="507" y="257"/>
                      </a:lnTo>
                      <a:lnTo>
                        <a:pt x="507" y="257"/>
                      </a:lnTo>
                      <a:lnTo>
                        <a:pt x="495" y="254"/>
                      </a:lnTo>
                      <a:lnTo>
                        <a:pt x="485" y="253"/>
                      </a:lnTo>
                      <a:lnTo>
                        <a:pt x="476" y="251"/>
                      </a:lnTo>
                      <a:lnTo>
                        <a:pt x="476" y="251"/>
                      </a:lnTo>
                      <a:lnTo>
                        <a:pt x="467" y="253"/>
                      </a:lnTo>
                      <a:lnTo>
                        <a:pt x="455" y="257"/>
                      </a:lnTo>
                      <a:lnTo>
                        <a:pt x="439" y="262"/>
                      </a:lnTo>
                      <a:lnTo>
                        <a:pt x="439" y="262"/>
                      </a:lnTo>
                      <a:lnTo>
                        <a:pt x="438" y="263"/>
                      </a:lnTo>
                      <a:lnTo>
                        <a:pt x="438" y="266"/>
                      </a:lnTo>
                      <a:lnTo>
                        <a:pt x="440" y="274"/>
                      </a:lnTo>
                      <a:lnTo>
                        <a:pt x="442" y="280"/>
                      </a:lnTo>
                      <a:lnTo>
                        <a:pt x="442" y="283"/>
                      </a:lnTo>
                      <a:lnTo>
                        <a:pt x="439" y="283"/>
                      </a:lnTo>
                      <a:lnTo>
                        <a:pt x="439" y="283"/>
                      </a:lnTo>
                      <a:lnTo>
                        <a:pt x="418" y="275"/>
                      </a:lnTo>
                      <a:lnTo>
                        <a:pt x="402" y="267"/>
                      </a:lnTo>
                      <a:lnTo>
                        <a:pt x="402" y="267"/>
                      </a:lnTo>
                      <a:lnTo>
                        <a:pt x="397" y="267"/>
                      </a:lnTo>
                      <a:lnTo>
                        <a:pt x="387" y="267"/>
                      </a:lnTo>
                      <a:lnTo>
                        <a:pt x="355" y="268"/>
                      </a:lnTo>
                      <a:lnTo>
                        <a:pt x="314" y="272"/>
                      </a:lnTo>
                      <a:lnTo>
                        <a:pt x="314" y="272"/>
                      </a:lnTo>
                      <a:lnTo>
                        <a:pt x="321" y="276"/>
                      </a:lnTo>
                      <a:lnTo>
                        <a:pt x="334" y="287"/>
                      </a:lnTo>
                      <a:lnTo>
                        <a:pt x="351" y="297"/>
                      </a:lnTo>
                      <a:lnTo>
                        <a:pt x="359" y="301"/>
                      </a:lnTo>
                      <a:lnTo>
                        <a:pt x="366" y="304"/>
                      </a:lnTo>
                      <a:lnTo>
                        <a:pt x="366" y="304"/>
                      </a:lnTo>
                      <a:lnTo>
                        <a:pt x="379" y="305"/>
                      </a:lnTo>
                      <a:lnTo>
                        <a:pt x="395" y="305"/>
                      </a:lnTo>
                      <a:lnTo>
                        <a:pt x="410" y="306"/>
                      </a:lnTo>
                      <a:lnTo>
                        <a:pt x="429" y="309"/>
                      </a:lnTo>
                      <a:lnTo>
                        <a:pt x="429" y="309"/>
                      </a:lnTo>
                      <a:lnTo>
                        <a:pt x="444" y="314"/>
                      </a:lnTo>
                      <a:lnTo>
                        <a:pt x="454" y="318"/>
                      </a:lnTo>
                      <a:lnTo>
                        <a:pt x="459" y="322"/>
                      </a:lnTo>
                      <a:lnTo>
                        <a:pt x="460" y="323"/>
                      </a:lnTo>
                      <a:lnTo>
                        <a:pt x="460" y="325"/>
                      </a:lnTo>
                      <a:lnTo>
                        <a:pt x="460" y="325"/>
                      </a:lnTo>
                      <a:lnTo>
                        <a:pt x="459" y="326"/>
                      </a:lnTo>
                      <a:lnTo>
                        <a:pt x="457" y="326"/>
                      </a:lnTo>
                      <a:lnTo>
                        <a:pt x="457" y="330"/>
                      </a:lnTo>
                      <a:lnTo>
                        <a:pt x="460" y="340"/>
                      </a:lnTo>
                      <a:lnTo>
                        <a:pt x="460" y="340"/>
                      </a:lnTo>
                      <a:lnTo>
                        <a:pt x="464" y="357"/>
                      </a:lnTo>
                      <a:lnTo>
                        <a:pt x="465" y="377"/>
                      </a:lnTo>
                      <a:lnTo>
                        <a:pt x="465" y="386"/>
                      </a:lnTo>
                      <a:lnTo>
                        <a:pt x="464" y="395"/>
                      </a:lnTo>
                      <a:lnTo>
                        <a:pt x="463" y="403"/>
                      </a:lnTo>
                      <a:lnTo>
                        <a:pt x="460" y="408"/>
                      </a:lnTo>
                      <a:lnTo>
                        <a:pt x="460" y="408"/>
                      </a:lnTo>
                      <a:lnTo>
                        <a:pt x="452" y="419"/>
                      </a:lnTo>
                      <a:lnTo>
                        <a:pt x="451" y="420"/>
                      </a:lnTo>
                      <a:lnTo>
                        <a:pt x="450" y="419"/>
                      </a:lnTo>
                      <a:lnTo>
                        <a:pt x="450" y="419"/>
                      </a:lnTo>
                      <a:lnTo>
                        <a:pt x="443" y="406"/>
                      </a:lnTo>
                      <a:lnTo>
                        <a:pt x="438" y="398"/>
                      </a:lnTo>
                      <a:lnTo>
                        <a:pt x="434" y="393"/>
                      </a:lnTo>
                      <a:lnTo>
                        <a:pt x="434" y="393"/>
                      </a:lnTo>
                      <a:lnTo>
                        <a:pt x="429" y="390"/>
                      </a:lnTo>
                      <a:lnTo>
                        <a:pt x="418" y="387"/>
                      </a:lnTo>
                      <a:lnTo>
                        <a:pt x="418" y="387"/>
                      </a:lnTo>
                      <a:lnTo>
                        <a:pt x="410" y="386"/>
                      </a:lnTo>
                      <a:lnTo>
                        <a:pt x="405" y="385"/>
                      </a:lnTo>
                      <a:lnTo>
                        <a:pt x="399" y="381"/>
                      </a:lnTo>
                      <a:lnTo>
                        <a:pt x="392" y="372"/>
                      </a:lnTo>
                      <a:lnTo>
                        <a:pt x="392" y="372"/>
                      </a:lnTo>
                      <a:lnTo>
                        <a:pt x="389" y="367"/>
                      </a:lnTo>
                      <a:lnTo>
                        <a:pt x="389" y="361"/>
                      </a:lnTo>
                      <a:lnTo>
                        <a:pt x="389" y="355"/>
                      </a:lnTo>
                      <a:lnTo>
                        <a:pt x="389" y="351"/>
                      </a:lnTo>
                      <a:lnTo>
                        <a:pt x="388" y="350"/>
                      </a:lnTo>
                      <a:lnTo>
                        <a:pt x="384" y="347"/>
                      </a:lnTo>
                      <a:lnTo>
                        <a:pt x="376" y="346"/>
                      </a:lnTo>
                      <a:lnTo>
                        <a:pt x="376" y="346"/>
                      </a:lnTo>
                      <a:lnTo>
                        <a:pt x="365" y="343"/>
                      </a:lnTo>
                      <a:lnTo>
                        <a:pt x="350" y="336"/>
                      </a:lnTo>
                      <a:lnTo>
                        <a:pt x="317" y="319"/>
                      </a:lnTo>
                      <a:lnTo>
                        <a:pt x="289" y="304"/>
                      </a:lnTo>
                      <a:lnTo>
                        <a:pt x="280" y="300"/>
                      </a:lnTo>
                      <a:lnTo>
                        <a:pt x="277" y="298"/>
                      </a:lnTo>
                      <a:lnTo>
                        <a:pt x="277" y="298"/>
                      </a:lnTo>
                      <a:lnTo>
                        <a:pt x="283" y="309"/>
                      </a:lnTo>
                      <a:lnTo>
                        <a:pt x="298" y="334"/>
                      </a:lnTo>
                      <a:lnTo>
                        <a:pt x="319" y="364"/>
                      </a:lnTo>
                      <a:lnTo>
                        <a:pt x="340" y="393"/>
                      </a:lnTo>
                      <a:lnTo>
                        <a:pt x="340" y="393"/>
                      </a:lnTo>
                      <a:lnTo>
                        <a:pt x="365" y="425"/>
                      </a:lnTo>
                      <a:lnTo>
                        <a:pt x="370" y="433"/>
                      </a:lnTo>
                      <a:lnTo>
                        <a:pt x="371" y="440"/>
                      </a:lnTo>
                      <a:lnTo>
                        <a:pt x="371" y="440"/>
                      </a:lnTo>
                      <a:lnTo>
                        <a:pt x="371" y="448"/>
                      </a:lnTo>
                      <a:lnTo>
                        <a:pt x="370" y="453"/>
                      </a:lnTo>
                      <a:lnTo>
                        <a:pt x="366" y="461"/>
                      </a:lnTo>
                      <a:lnTo>
                        <a:pt x="366" y="461"/>
                      </a:lnTo>
                      <a:lnTo>
                        <a:pt x="365" y="466"/>
                      </a:lnTo>
                      <a:lnTo>
                        <a:pt x="359" y="477"/>
                      </a:lnTo>
                      <a:lnTo>
                        <a:pt x="350" y="495"/>
                      </a:lnTo>
                      <a:lnTo>
                        <a:pt x="334" y="518"/>
                      </a:lnTo>
                      <a:lnTo>
                        <a:pt x="334" y="518"/>
                      </a:lnTo>
                      <a:lnTo>
                        <a:pt x="325" y="530"/>
                      </a:lnTo>
                      <a:lnTo>
                        <a:pt x="317" y="539"/>
                      </a:lnTo>
                      <a:lnTo>
                        <a:pt x="312" y="545"/>
                      </a:lnTo>
                      <a:lnTo>
                        <a:pt x="307" y="549"/>
                      </a:lnTo>
                      <a:lnTo>
                        <a:pt x="303" y="551"/>
                      </a:lnTo>
                      <a:lnTo>
                        <a:pt x="302" y="551"/>
                      </a:lnTo>
                      <a:lnTo>
                        <a:pt x="303" y="550"/>
                      </a:lnTo>
                      <a:lnTo>
                        <a:pt x="303" y="550"/>
                      </a:lnTo>
                      <a:lnTo>
                        <a:pt x="304" y="546"/>
                      </a:lnTo>
                      <a:lnTo>
                        <a:pt x="304" y="538"/>
                      </a:lnTo>
                      <a:lnTo>
                        <a:pt x="306" y="516"/>
                      </a:lnTo>
                      <a:lnTo>
                        <a:pt x="304" y="492"/>
                      </a:lnTo>
                      <a:lnTo>
                        <a:pt x="304" y="484"/>
                      </a:lnTo>
                      <a:lnTo>
                        <a:pt x="303" y="482"/>
                      </a:lnTo>
                      <a:lnTo>
                        <a:pt x="303" y="482"/>
                      </a:lnTo>
                      <a:lnTo>
                        <a:pt x="302" y="483"/>
                      </a:lnTo>
                      <a:lnTo>
                        <a:pt x="298" y="486"/>
                      </a:lnTo>
                      <a:lnTo>
                        <a:pt x="294" y="488"/>
                      </a:lnTo>
                      <a:lnTo>
                        <a:pt x="290" y="492"/>
                      </a:lnTo>
                      <a:lnTo>
                        <a:pt x="286" y="492"/>
                      </a:lnTo>
                      <a:lnTo>
                        <a:pt x="283" y="492"/>
                      </a:lnTo>
                      <a:lnTo>
                        <a:pt x="282" y="491"/>
                      </a:lnTo>
                      <a:lnTo>
                        <a:pt x="280" y="488"/>
                      </a:lnTo>
                      <a:lnTo>
                        <a:pt x="278" y="483"/>
                      </a:lnTo>
                      <a:lnTo>
                        <a:pt x="277" y="471"/>
                      </a:lnTo>
                      <a:lnTo>
                        <a:pt x="277" y="471"/>
                      </a:lnTo>
                      <a:lnTo>
                        <a:pt x="277" y="456"/>
                      </a:lnTo>
                      <a:lnTo>
                        <a:pt x="277" y="439"/>
                      </a:lnTo>
                      <a:lnTo>
                        <a:pt x="281" y="405"/>
                      </a:lnTo>
                      <a:lnTo>
                        <a:pt x="283" y="380"/>
                      </a:lnTo>
                      <a:lnTo>
                        <a:pt x="283" y="370"/>
                      </a:lnTo>
                      <a:lnTo>
                        <a:pt x="282" y="367"/>
                      </a:lnTo>
                      <a:lnTo>
                        <a:pt x="282" y="367"/>
                      </a:lnTo>
                      <a:lnTo>
                        <a:pt x="272" y="350"/>
                      </a:lnTo>
                      <a:lnTo>
                        <a:pt x="252" y="315"/>
                      </a:lnTo>
                      <a:lnTo>
                        <a:pt x="242" y="297"/>
                      </a:lnTo>
                      <a:lnTo>
                        <a:pt x="231" y="283"/>
                      </a:lnTo>
                      <a:lnTo>
                        <a:pt x="221" y="271"/>
                      </a:lnTo>
                      <a:lnTo>
                        <a:pt x="217" y="268"/>
                      </a:lnTo>
                      <a:lnTo>
                        <a:pt x="214" y="267"/>
                      </a:lnTo>
                      <a:lnTo>
                        <a:pt x="214" y="267"/>
                      </a:lnTo>
                      <a:lnTo>
                        <a:pt x="205" y="264"/>
                      </a:lnTo>
                      <a:lnTo>
                        <a:pt x="192" y="259"/>
                      </a:lnTo>
                      <a:lnTo>
                        <a:pt x="159" y="245"/>
                      </a:lnTo>
                      <a:lnTo>
                        <a:pt x="130" y="233"/>
                      </a:lnTo>
                      <a:lnTo>
                        <a:pt x="121" y="229"/>
                      </a:lnTo>
                      <a:lnTo>
                        <a:pt x="120" y="229"/>
                      </a:lnTo>
                      <a:lnTo>
                        <a:pt x="120" y="230"/>
                      </a:lnTo>
                      <a:lnTo>
                        <a:pt x="120" y="230"/>
                      </a:lnTo>
                      <a:lnTo>
                        <a:pt x="120" y="232"/>
                      </a:lnTo>
                      <a:lnTo>
                        <a:pt x="120" y="234"/>
                      </a:lnTo>
                      <a:lnTo>
                        <a:pt x="117" y="238"/>
                      </a:lnTo>
                      <a:lnTo>
                        <a:pt x="113" y="242"/>
                      </a:lnTo>
                      <a:lnTo>
                        <a:pt x="108" y="246"/>
                      </a:lnTo>
                      <a:lnTo>
                        <a:pt x="102" y="249"/>
                      </a:lnTo>
                      <a:lnTo>
                        <a:pt x="95" y="250"/>
                      </a:lnTo>
                      <a:lnTo>
                        <a:pt x="88" y="249"/>
                      </a:lnTo>
                      <a:lnTo>
                        <a:pt x="86" y="247"/>
                      </a:lnTo>
                      <a:lnTo>
                        <a:pt x="83" y="246"/>
                      </a:lnTo>
                      <a:lnTo>
                        <a:pt x="83" y="246"/>
                      </a:lnTo>
                      <a:lnTo>
                        <a:pt x="75" y="238"/>
                      </a:lnTo>
                      <a:lnTo>
                        <a:pt x="71" y="232"/>
                      </a:lnTo>
                      <a:lnTo>
                        <a:pt x="68" y="225"/>
                      </a:lnTo>
                      <a:lnTo>
                        <a:pt x="68" y="225"/>
                      </a:lnTo>
                      <a:lnTo>
                        <a:pt x="65" y="221"/>
                      </a:lnTo>
                      <a:lnTo>
                        <a:pt x="60" y="216"/>
                      </a:lnTo>
                      <a:lnTo>
                        <a:pt x="53" y="211"/>
                      </a:lnTo>
                      <a:lnTo>
                        <a:pt x="49" y="209"/>
                      </a:lnTo>
                      <a:lnTo>
                        <a:pt x="47" y="209"/>
                      </a:lnTo>
                      <a:lnTo>
                        <a:pt x="47" y="209"/>
                      </a:lnTo>
                      <a:lnTo>
                        <a:pt x="19" y="211"/>
                      </a:lnTo>
                      <a:lnTo>
                        <a:pt x="5" y="211"/>
                      </a:lnTo>
                      <a:lnTo>
                        <a:pt x="1" y="211"/>
                      </a:lnTo>
                      <a:lnTo>
                        <a:pt x="0" y="209"/>
                      </a:lnTo>
                      <a:lnTo>
                        <a:pt x="0" y="209"/>
                      </a:lnTo>
                      <a:lnTo>
                        <a:pt x="5" y="202"/>
                      </a:lnTo>
                      <a:lnTo>
                        <a:pt x="14" y="186"/>
                      </a:lnTo>
                      <a:lnTo>
                        <a:pt x="20" y="177"/>
                      </a:lnTo>
                      <a:lnTo>
                        <a:pt x="28" y="170"/>
                      </a:lnTo>
                      <a:lnTo>
                        <a:pt x="35" y="165"/>
                      </a:lnTo>
                      <a:lnTo>
                        <a:pt x="37" y="164"/>
                      </a:lnTo>
                      <a:lnTo>
                        <a:pt x="41" y="162"/>
                      </a:lnTo>
                      <a:lnTo>
                        <a:pt x="41" y="162"/>
                      </a:lnTo>
                      <a:lnTo>
                        <a:pt x="47" y="162"/>
                      </a:lnTo>
                      <a:lnTo>
                        <a:pt x="52" y="162"/>
                      </a:lnTo>
                      <a:lnTo>
                        <a:pt x="58" y="165"/>
                      </a:lnTo>
                      <a:lnTo>
                        <a:pt x="64" y="168"/>
                      </a:lnTo>
                      <a:lnTo>
                        <a:pt x="65" y="168"/>
                      </a:lnTo>
                      <a:lnTo>
                        <a:pt x="68" y="168"/>
                      </a:lnTo>
                      <a:lnTo>
                        <a:pt x="68" y="168"/>
                      </a:lnTo>
                      <a:lnTo>
                        <a:pt x="71" y="165"/>
                      </a:lnTo>
                      <a:lnTo>
                        <a:pt x="77" y="164"/>
                      </a:lnTo>
                      <a:lnTo>
                        <a:pt x="86" y="162"/>
                      </a:lnTo>
                      <a:lnTo>
                        <a:pt x="99" y="162"/>
                      </a:lnTo>
                      <a:lnTo>
                        <a:pt x="99" y="162"/>
                      </a:lnTo>
                      <a:lnTo>
                        <a:pt x="111" y="164"/>
                      </a:lnTo>
                      <a:lnTo>
                        <a:pt x="117" y="165"/>
                      </a:lnTo>
                      <a:lnTo>
                        <a:pt x="117" y="165"/>
                      </a:lnTo>
                      <a:lnTo>
                        <a:pt x="123" y="168"/>
                      </a:lnTo>
                      <a:lnTo>
                        <a:pt x="130" y="173"/>
                      </a:lnTo>
                      <a:lnTo>
                        <a:pt x="130" y="173"/>
                      </a:lnTo>
                      <a:lnTo>
                        <a:pt x="142" y="182"/>
                      </a:lnTo>
                      <a:lnTo>
                        <a:pt x="153" y="192"/>
                      </a:lnTo>
                      <a:lnTo>
                        <a:pt x="162" y="200"/>
                      </a:lnTo>
                      <a:lnTo>
                        <a:pt x="164" y="203"/>
                      </a:lnTo>
                      <a:lnTo>
                        <a:pt x="167" y="204"/>
                      </a:lnTo>
                      <a:lnTo>
                        <a:pt x="167" y="204"/>
                      </a:lnTo>
                      <a:lnTo>
                        <a:pt x="170" y="206"/>
                      </a:lnTo>
                      <a:lnTo>
                        <a:pt x="175" y="208"/>
                      </a:lnTo>
                      <a:lnTo>
                        <a:pt x="179" y="209"/>
                      </a:lnTo>
                      <a:lnTo>
                        <a:pt x="180" y="209"/>
                      </a:lnTo>
                      <a:lnTo>
                        <a:pt x="183" y="209"/>
                      </a:lnTo>
                      <a:lnTo>
                        <a:pt x="183" y="209"/>
                      </a:lnTo>
                      <a:lnTo>
                        <a:pt x="184" y="208"/>
                      </a:lnTo>
                      <a:lnTo>
                        <a:pt x="185" y="206"/>
                      </a:lnTo>
                      <a:lnTo>
                        <a:pt x="187" y="203"/>
                      </a:lnTo>
                      <a:lnTo>
                        <a:pt x="185" y="199"/>
                      </a:lnTo>
                      <a:lnTo>
                        <a:pt x="184" y="194"/>
                      </a:lnTo>
                      <a:lnTo>
                        <a:pt x="181" y="190"/>
                      </a:lnTo>
                      <a:lnTo>
                        <a:pt x="177" y="183"/>
                      </a:lnTo>
                      <a:lnTo>
                        <a:pt x="172" y="178"/>
                      </a:lnTo>
                      <a:lnTo>
                        <a:pt x="172" y="178"/>
                      </a:lnTo>
                      <a:lnTo>
                        <a:pt x="111" y="117"/>
                      </a:lnTo>
                      <a:lnTo>
                        <a:pt x="62" y="68"/>
                      </a:lnTo>
                      <a:lnTo>
                        <a:pt x="62" y="68"/>
                      </a:lnTo>
                      <a:lnTo>
                        <a:pt x="56" y="34"/>
                      </a:lnTo>
                      <a:lnTo>
                        <a:pt x="52" y="12"/>
                      </a:lnTo>
                      <a:lnTo>
                        <a:pt x="52" y="4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65" y="0"/>
                      </a:lnTo>
                      <a:lnTo>
                        <a:pt x="92" y="3"/>
                      </a:lnTo>
                      <a:lnTo>
                        <a:pt x="130" y="5"/>
                      </a:lnTo>
                      <a:lnTo>
                        <a:pt x="146" y="37"/>
                      </a:lnTo>
                      <a:lnTo>
                        <a:pt x="146" y="37"/>
                      </a:lnTo>
                      <a:lnTo>
                        <a:pt x="158" y="62"/>
                      </a:lnTo>
                      <a:lnTo>
                        <a:pt x="187" y="119"/>
                      </a:lnTo>
                      <a:lnTo>
                        <a:pt x="204" y="149"/>
                      </a:lnTo>
                      <a:lnTo>
                        <a:pt x="221" y="178"/>
                      </a:lnTo>
                      <a:lnTo>
                        <a:pt x="230" y="189"/>
                      </a:lnTo>
                      <a:lnTo>
                        <a:pt x="238" y="199"/>
                      </a:lnTo>
                      <a:lnTo>
                        <a:pt x="244" y="206"/>
                      </a:lnTo>
                      <a:lnTo>
                        <a:pt x="251" y="209"/>
                      </a:lnTo>
                      <a:lnTo>
                        <a:pt x="251" y="209"/>
                      </a:lnTo>
                      <a:lnTo>
                        <a:pt x="272" y="216"/>
                      </a:lnTo>
                      <a:lnTo>
                        <a:pt x="289" y="219"/>
                      </a:lnTo>
                      <a:lnTo>
                        <a:pt x="299" y="220"/>
                      </a:lnTo>
                      <a:lnTo>
                        <a:pt x="303" y="220"/>
                      </a:lnTo>
                      <a:lnTo>
                        <a:pt x="303" y="220"/>
                      </a:lnTo>
                      <a:lnTo>
                        <a:pt x="346" y="224"/>
                      </a:lnTo>
                      <a:lnTo>
                        <a:pt x="376" y="225"/>
                      </a:lnTo>
                      <a:lnTo>
                        <a:pt x="387" y="225"/>
                      </a:lnTo>
                      <a:lnTo>
                        <a:pt x="392" y="225"/>
                      </a:lnTo>
                      <a:lnTo>
                        <a:pt x="392" y="225"/>
                      </a:lnTo>
                      <a:lnTo>
                        <a:pt x="393" y="224"/>
                      </a:lnTo>
                      <a:lnTo>
                        <a:pt x="395" y="221"/>
                      </a:lnTo>
                      <a:lnTo>
                        <a:pt x="399" y="213"/>
                      </a:lnTo>
                      <a:lnTo>
                        <a:pt x="401" y="209"/>
                      </a:lnTo>
                      <a:lnTo>
                        <a:pt x="406" y="207"/>
                      </a:lnTo>
                      <a:lnTo>
                        <a:pt x="414" y="204"/>
                      </a:lnTo>
                      <a:lnTo>
                        <a:pt x="423" y="204"/>
                      </a:lnTo>
                      <a:lnTo>
                        <a:pt x="423" y="204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4" name="Freeform 126">
                  <a:extLst>
                    <a:ext uri="{FF2B5EF4-FFF2-40B4-BE49-F238E27FC236}">
                      <a16:creationId xmlns:a16="http://schemas.microsoft.com/office/drawing/2014/main" id="{B630C140-FE34-4C84-8518-28F95E8EDD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7" y="3239"/>
                  <a:ext cx="115" cy="230"/>
                </a:xfrm>
                <a:custGeom>
                  <a:avLst/>
                  <a:gdLst>
                    <a:gd name="T0" fmla="*/ 26 w 115"/>
                    <a:gd name="T1" fmla="*/ 0 h 230"/>
                    <a:gd name="T2" fmla="*/ 26 w 115"/>
                    <a:gd name="T3" fmla="*/ 0 h 230"/>
                    <a:gd name="T4" fmla="*/ 26 w 115"/>
                    <a:gd name="T5" fmla="*/ 5 h 230"/>
                    <a:gd name="T6" fmla="*/ 26 w 115"/>
                    <a:gd name="T7" fmla="*/ 21 h 230"/>
                    <a:gd name="T8" fmla="*/ 23 w 115"/>
                    <a:gd name="T9" fmla="*/ 44 h 230"/>
                    <a:gd name="T10" fmla="*/ 20 w 115"/>
                    <a:gd name="T11" fmla="*/ 57 h 230"/>
                    <a:gd name="T12" fmla="*/ 16 w 115"/>
                    <a:gd name="T13" fmla="*/ 73 h 230"/>
                    <a:gd name="T14" fmla="*/ 16 w 115"/>
                    <a:gd name="T15" fmla="*/ 73 h 230"/>
                    <a:gd name="T16" fmla="*/ 8 w 115"/>
                    <a:gd name="T17" fmla="*/ 100 h 230"/>
                    <a:gd name="T18" fmla="*/ 4 w 115"/>
                    <a:gd name="T19" fmla="*/ 123 h 230"/>
                    <a:gd name="T20" fmla="*/ 2 w 115"/>
                    <a:gd name="T21" fmla="*/ 142 h 230"/>
                    <a:gd name="T22" fmla="*/ 0 w 115"/>
                    <a:gd name="T23" fmla="*/ 162 h 230"/>
                    <a:gd name="T24" fmla="*/ 0 w 115"/>
                    <a:gd name="T25" fmla="*/ 162 h 230"/>
                    <a:gd name="T26" fmla="*/ 0 w 115"/>
                    <a:gd name="T27" fmla="*/ 172 h 230"/>
                    <a:gd name="T28" fmla="*/ 2 w 115"/>
                    <a:gd name="T29" fmla="*/ 184 h 230"/>
                    <a:gd name="T30" fmla="*/ 6 w 115"/>
                    <a:gd name="T31" fmla="*/ 196 h 230"/>
                    <a:gd name="T32" fmla="*/ 9 w 115"/>
                    <a:gd name="T33" fmla="*/ 208 h 230"/>
                    <a:gd name="T34" fmla="*/ 16 w 115"/>
                    <a:gd name="T35" fmla="*/ 225 h 230"/>
                    <a:gd name="T36" fmla="*/ 20 w 115"/>
                    <a:gd name="T37" fmla="*/ 230 h 230"/>
                    <a:gd name="T38" fmla="*/ 20 w 115"/>
                    <a:gd name="T39" fmla="*/ 230 h 230"/>
                    <a:gd name="T40" fmla="*/ 21 w 115"/>
                    <a:gd name="T41" fmla="*/ 230 h 230"/>
                    <a:gd name="T42" fmla="*/ 21 w 115"/>
                    <a:gd name="T43" fmla="*/ 230 h 230"/>
                    <a:gd name="T44" fmla="*/ 37 w 115"/>
                    <a:gd name="T45" fmla="*/ 210 h 230"/>
                    <a:gd name="T46" fmla="*/ 70 w 115"/>
                    <a:gd name="T47" fmla="*/ 170 h 230"/>
                    <a:gd name="T48" fmla="*/ 115 w 115"/>
                    <a:gd name="T49" fmla="*/ 115 h 230"/>
                    <a:gd name="T50" fmla="*/ 115 w 115"/>
                    <a:gd name="T51" fmla="*/ 15 h 230"/>
                    <a:gd name="T52" fmla="*/ 26 w 115"/>
                    <a:gd name="T53" fmla="*/ 0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15" h="230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26" y="5"/>
                      </a:lnTo>
                      <a:lnTo>
                        <a:pt x="26" y="21"/>
                      </a:lnTo>
                      <a:lnTo>
                        <a:pt x="23" y="44"/>
                      </a:lnTo>
                      <a:lnTo>
                        <a:pt x="20" y="57"/>
                      </a:lnTo>
                      <a:lnTo>
                        <a:pt x="16" y="73"/>
                      </a:lnTo>
                      <a:lnTo>
                        <a:pt x="16" y="73"/>
                      </a:lnTo>
                      <a:lnTo>
                        <a:pt x="8" y="100"/>
                      </a:lnTo>
                      <a:lnTo>
                        <a:pt x="4" y="123"/>
                      </a:lnTo>
                      <a:lnTo>
                        <a:pt x="2" y="142"/>
                      </a:lnTo>
                      <a:lnTo>
                        <a:pt x="0" y="162"/>
                      </a:lnTo>
                      <a:lnTo>
                        <a:pt x="0" y="162"/>
                      </a:lnTo>
                      <a:lnTo>
                        <a:pt x="0" y="172"/>
                      </a:lnTo>
                      <a:lnTo>
                        <a:pt x="2" y="184"/>
                      </a:lnTo>
                      <a:lnTo>
                        <a:pt x="6" y="196"/>
                      </a:lnTo>
                      <a:lnTo>
                        <a:pt x="9" y="208"/>
                      </a:lnTo>
                      <a:lnTo>
                        <a:pt x="16" y="225"/>
                      </a:lnTo>
                      <a:lnTo>
                        <a:pt x="20" y="230"/>
                      </a:lnTo>
                      <a:lnTo>
                        <a:pt x="20" y="230"/>
                      </a:lnTo>
                      <a:lnTo>
                        <a:pt x="21" y="230"/>
                      </a:lnTo>
                      <a:lnTo>
                        <a:pt x="21" y="230"/>
                      </a:lnTo>
                      <a:lnTo>
                        <a:pt x="37" y="210"/>
                      </a:lnTo>
                      <a:lnTo>
                        <a:pt x="70" y="170"/>
                      </a:lnTo>
                      <a:lnTo>
                        <a:pt x="115" y="115"/>
                      </a:lnTo>
                      <a:lnTo>
                        <a:pt x="115" y="15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5" name="Freeform 127">
                  <a:extLst>
                    <a:ext uri="{FF2B5EF4-FFF2-40B4-BE49-F238E27FC236}">
                      <a16:creationId xmlns:a16="http://schemas.microsoft.com/office/drawing/2014/main" id="{214E7382-21C3-4017-B4AD-182EFF18F6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7" y="3181"/>
                  <a:ext cx="89" cy="257"/>
                </a:xfrm>
                <a:custGeom>
                  <a:avLst/>
                  <a:gdLst>
                    <a:gd name="T0" fmla="*/ 86 w 89"/>
                    <a:gd name="T1" fmla="*/ 0 h 257"/>
                    <a:gd name="T2" fmla="*/ 86 w 89"/>
                    <a:gd name="T3" fmla="*/ 0 h 257"/>
                    <a:gd name="T4" fmla="*/ 81 w 89"/>
                    <a:gd name="T5" fmla="*/ 3 h 257"/>
                    <a:gd name="T6" fmla="*/ 72 w 89"/>
                    <a:gd name="T7" fmla="*/ 12 h 257"/>
                    <a:gd name="T8" fmla="*/ 59 w 89"/>
                    <a:gd name="T9" fmla="*/ 26 h 257"/>
                    <a:gd name="T10" fmla="*/ 45 w 89"/>
                    <a:gd name="T11" fmla="*/ 43 h 257"/>
                    <a:gd name="T12" fmla="*/ 30 w 89"/>
                    <a:gd name="T13" fmla="*/ 64 h 257"/>
                    <a:gd name="T14" fmla="*/ 17 w 89"/>
                    <a:gd name="T15" fmla="*/ 88 h 257"/>
                    <a:gd name="T16" fmla="*/ 12 w 89"/>
                    <a:gd name="T17" fmla="*/ 100 h 257"/>
                    <a:gd name="T18" fmla="*/ 8 w 89"/>
                    <a:gd name="T19" fmla="*/ 111 h 257"/>
                    <a:gd name="T20" fmla="*/ 4 w 89"/>
                    <a:gd name="T21" fmla="*/ 124 h 257"/>
                    <a:gd name="T22" fmla="*/ 3 w 89"/>
                    <a:gd name="T23" fmla="*/ 136 h 257"/>
                    <a:gd name="T24" fmla="*/ 3 w 89"/>
                    <a:gd name="T25" fmla="*/ 136 h 257"/>
                    <a:gd name="T26" fmla="*/ 1 w 89"/>
                    <a:gd name="T27" fmla="*/ 160 h 257"/>
                    <a:gd name="T28" fmla="*/ 0 w 89"/>
                    <a:gd name="T29" fmla="*/ 182 h 257"/>
                    <a:gd name="T30" fmla="*/ 1 w 89"/>
                    <a:gd name="T31" fmla="*/ 221 h 257"/>
                    <a:gd name="T32" fmla="*/ 1 w 89"/>
                    <a:gd name="T33" fmla="*/ 248 h 257"/>
                    <a:gd name="T34" fmla="*/ 3 w 89"/>
                    <a:gd name="T35" fmla="*/ 257 h 257"/>
                    <a:gd name="T36" fmla="*/ 3 w 89"/>
                    <a:gd name="T37" fmla="*/ 257 h 257"/>
                    <a:gd name="T38" fmla="*/ 41 w 89"/>
                    <a:gd name="T39" fmla="*/ 229 h 257"/>
                    <a:gd name="T40" fmla="*/ 67 w 89"/>
                    <a:gd name="T41" fmla="*/ 208 h 257"/>
                    <a:gd name="T42" fmla="*/ 76 w 89"/>
                    <a:gd name="T43" fmla="*/ 199 h 257"/>
                    <a:gd name="T44" fmla="*/ 81 w 89"/>
                    <a:gd name="T45" fmla="*/ 194 h 257"/>
                    <a:gd name="T46" fmla="*/ 81 w 89"/>
                    <a:gd name="T47" fmla="*/ 194 h 257"/>
                    <a:gd name="T48" fmla="*/ 83 w 89"/>
                    <a:gd name="T49" fmla="*/ 182 h 257"/>
                    <a:gd name="T50" fmla="*/ 85 w 89"/>
                    <a:gd name="T51" fmla="*/ 158 h 257"/>
                    <a:gd name="T52" fmla="*/ 88 w 89"/>
                    <a:gd name="T53" fmla="*/ 93 h 257"/>
                    <a:gd name="T54" fmla="*/ 89 w 89"/>
                    <a:gd name="T55" fmla="*/ 29 h 257"/>
                    <a:gd name="T56" fmla="*/ 88 w 89"/>
                    <a:gd name="T57" fmla="*/ 8 h 257"/>
                    <a:gd name="T58" fmla="*/ 88 w 89"/>
                    <a:gd name="T59" fmla="*/ 3 h 257"/>
                    <a:gd name="T60" fmla="*/ 86 w 89"/>
                    <a:gd name="T61" fmla="*/ 0 h 257"/>
                    <a:gd name="T62" fmla="*/ 86 w 89"/>
                    <a:gd name="T63" fmla="*/ 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89" h="257">
                      <a:moveTo>
                        <a:pt x="86" y="0"/>
                      </a:moveTo>
                      <a:lnTo>
                        <a:pt x="86" y="0"/>
                      </a:lnTo>
                      <a:lnTo>
                        <a:pt x="81" y="3"/>
                      </a:lnTo>
                      <a:lnTo>
                        <a:pt x="72" y="12"/>
                      </a:lnTo>
                      <a:lnTo>
                        <a:pt x="59" y="26"/>
                      </a:lnTo>
                      <a:lnTo>
                        <a:pt x="45" y="43"/>
                      </a:lnTo>
                      <a:lnTo>
                        <a:pt x="30" y="64"/>
                      </a:lnTo>
                      <a:lnTo>
                        <a:pt x="17" y="88"/>
                      </a:lnTo>
                      <a:lnTo>
                        <a:pt x="12" y="100"/>
                      </a:lnTo>
                      <a:lnTo>
                        <a:pt x="8" y="111"/>
                      </a:lnTo>
                      <a:lnTo>
                        <a:pt x="4" y="124"/>
                      </a:lnTo>
                      <a:lnTo>
                        <a:pt x="3" y="136"/>
                      </a:lnTo>
                      <a:lnTo>
                        <a:pt x="3" y="136"/>
                      </a:lnTo>
                      <a:lnTo>
                        <a:pt x="1" y="160"/>
                      </a:lnTo>
                      <a:lnTo>
                        <a:pt x="0" y="182"/>
                      </a:lnTo>
                      <a:lnTo>
                        <a:pt x="1" y="221"/>
                      </a:lnTo>
                      <a:lnTo>
                        <a:pt x="1" y="248"/>
                      </a:lnTo>
                      <a:lnTo>
                        <a:pt x="3" y="257"/>
                      </a:lnTo>
                      <a:lnTo>
                        <a:pt x="3" y="257"/>
                      </a:lnTo>
                      <a:lnTo>
                        <a:pt x="41" y="229"/>
                      </a:lnTo>
                      <a:lnTo>
                        <a:pt x="67" y="208"/>
                      </a:lnTo>
                      <a:lnTo>
                        <a:pt x="76" y="199"/>
                      </a:lnTo>
                      <a:lnTo>
                        <a:pt x="81" y="194"/>
                      </a:lnTo>
                      <a:lnTo>
                        <a:pt x="81" y="194"/>
                      </a:lnTo>
                      <a:lnTo>
                        <a:pt x="83" y="182"/>
                      </a:lnTo>
                      <a:lnTo>
                        <a:pt x="85" y="158"/>
                      </a:lnTo>
                      <a:lnTo>
                        <a:pt x="88" y="93"/>
                      </a:lnTo>
                      <a:lnTo>
                        <a:pt x="89" y="29"/>
                      </a:lnTo>
                      <a:lnTo>
                        <a:pt x="88" y="8"/>
                      </a:lnTo>
                      <a:lnTo>
                        <a:pt x="88" y="3"/>
                      </a:lnTo>
                      <a:lnTo>
                        <a:pt x="86" y="0"/>
                      </a:lnTo>
                      <a:lnTo>
                        <a:pt x="8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6" name="Freeform 128">
                  <a:extLst>
                    <a:ext uri="{FF2B5EF4-FFF2-40B4-BE49-F238E27FC236}">
                      <a16:creationId xmlns:a16="http://schemas.microsoft.com/office/drawing/2014/main" id="{C0AB4D63-D74A-4942-AB92-A04D779887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4" y="3159"/>
                  <a:ext cx="214" cy="207"/>
                </a:xfrm>
                <a:custGeom>
                  <a:avLst/>
                  <a:gdLst>
                    <a:gd name="T0" fmla="*/ 141 w 214"/>
                    <a:gd name="T1" fmla="*/ 12 h 207"/>
                    <a:gd name="T2" fmla="*/ 0 w 214"/>
                    <a:gd name="T3" fmla="*/ 205 h 207"/>
                    <a:gd name="T4" fmla="*/ 0 w 214"/>
                    <a:gd name="T5" fmla="*/ 205 h 207"/>
                    <a:gd name="T6" fmla="*/ 2 w 214"/>
                    <a:gd name="T7" fmla="*/ 207 h 207"/>
                    <a:gd name="T8" fmla="*/ 6 w 214"/>
                    <a:gd name="T9" fmla="*/ 207 h 207"/>
                    <a:gd name="T10" fmla="*/ 14 w 214"/>
                    <a:gd name="T11" fmla="*/ 205 h 207"/>
                    <a:gd name="T12" fmla="*/ 25 w 214"/>
                    <a:gd name="T13" fmla="*/ 204 h 207"/>
                    <a:gd name="T14" fmla="*/ 39 w 214"/>
                    <a:gd name="T15" fmla="*/ 199 h 207"/>
                    <a:gd name="T16" fmla="*/ 59 w 214"/>
                    <a:gd name="T17" fmla="*/ 191 h 207"/>
                    <a:gd name="T18" fmla="*/ 83 w 214"/>
                    <a:gd name="T19" fmla="*/ 179 h 207"/>
                    <a:gd name="T20" fmla="*/ 83 w 214"/>
                    <a:gd name="T21" fmla="*/ 179 h 207"/>
                    <a:gd name="T22" fmla="*/ 129 w 214"/>
                    <a:gd name="T23" fmla="*/ 156 h 207"/>
                    <a:gd name="T24" fmla="*/ 146 w 214"/>
                    <a:gd name="T25" fmla="*/ 146 h 207"/>
                    <a:gd name="T26" fmla="*/ 159 w 214"/>
                    <a:gd name="T27" fmla="*/ 139 h 207"/>
                    <a:gd name="T28" fmla="*/ 170 w 214"/>
                    <a:gd name="T29" fmla="*/ 131 h 207"/>
                    <a:gd name="T30" fmla="*/ 178 w 214"/>
                    <a:gd name="T31" fmla="*/ 123 h 207"/>
                    <a:gd name="T32" fmla="*/ 184 w 214"/>
                    <a:gd name="T33" fmla="*/ 115 h 207"/>
                    <a:gd name="T34" fmla="*/ 188 w 214"/>
                    <a:gd name="T35" fmla="*/ 106 h 207"/>
                    <a:gd name="T36" fmla="*/ 188 w 214"/>
                    <a:gd name="T37" fmla="*/ 106 h 207"/>
                    <a:gd name="T38" fmla="*/ 197 w 214"/>
                    <a:gd name="T39" fmla="*/ 80 h 207"/>
                    <a:gd name="T40" fmla="*/ 205 w 214"/>
                    <a:gd name="T41" fmla="*/ 47 h 207"/>
                    <a:gd name="T42" fmla="*/ 212 w 214"/>
                    <a:gd name="T43" fmla="*/ 17 h 207"/>
                    <a:gd name="T44" fmla="*/ 214 w 214"/>
                    <a:gd name="T45" fmla="*/ 1 h 207"/>
                    <a:gd name="T46" fmla="*/ 214 w 214"/>
                    <a:gd name="T47" fmla="*/ 1 h 207"/>
                    <a:gd name="T48" fmla="*/ 213 w 214"/>
                    <a:gd name="T49" fmla="*/ 0 h 207"/>
                    <a:gd name="T50" fmla="*/ 212 w 214"/>
                    <a:gd name="T51" fmla="*/ 0 h 207"/>
                    <a:gd name="T52" fmla="*/ 202 w 214"/>
                    <a:gd name="T53" fmla="*/ 0 h 207"/>
                    <a:gd name="T54" fmla="*/ 178 w 214"/>
                    <a:gd name="T55" fmla="*/ 4 h 207"/>
                    <a:gd name="T56" fmla="*/ 141 w 214"/>
                    <a:gd name="T57" fmla="*/ 12 h 207"/>
                    <a:gd name="T58" fmla="*/ 141 w 214"/>
                    <a:gd name="T59" fmla="*/ 12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14" h="207">
                      <a:moveTo>
                        <a:pt x="141" y="12"/>
                      </a:moveTo>
                      <a:lnTo>
                        <a:pt x="0" y="205"/>
                      </a:lnTo>
                      <a:lnTo>
                        <a:pt x="0" y="205"/>
                      </a:lnTo>
                      <a:lnTo>
                        <a:pt x="2" y="207"/>
                      </a:lnTo>
                      <a:lnTo>
                        <a:pt x="6" y="207"/>
                      </a:lnTo>
                      <a:lnTo>
                        <a:pt x="14" y="205"/>
                      </a:lnTo>
                      <a:lnTo>
                        <a:pt x="25" y="204"/>
                      </a:lnTo>
                      <a:lnTo>
                        <a:pt x="39" y="199"/>
                      </a:lnTo>
                      <a:lnTo>
                        <a:pt x="59" y="191"/>
                      </a:lnTo>
                      <a:lnTo>
                        <a:pt x="83" y="179"/>
                      </a:lnTo>
                      <a:lnTo>
                        <a:pt x="83" y="179"/>
                      </a:lnTo>
                      <a:lnTo>
                        <a:pt x="129" y="156"/>
                      </a:lnTo>
                      <a:lnTo>
                        <a:pt x="146" y="146"/>
                      </a:lnTo>
                      <a:lnTo>
                        <a:pt x="159" y="139"/>
                      </a:lnTo>
                      <a:lnTo>
                        <a:pt x="170" y="131"/>
                      </a:lnTo>
                      <a:lnTo>
                        <a:pt x="178" y="123"/>
                      </a:lnTo>
                      <a:lnTo>
                        <a:pt x="184" y="115"/>
                      </a:lnTo>
                      <a:lnTo>
                        <a:pt x="188" y="106"/>
                      </a:lnTo>
                      <a:lnTo>
                        <a:pt x="188" y="106"/>
                      </a:lnTo>
                      <a:lnTo>
                        <a:pt x="197" y="80"/>
                      </a:lnTo>
                      <a:lnTo>
                        <a:pt x="205" y="47"/>
                      </a:lnTo>
                      <a:lnTo>
                        <a:pt x="212" y="17"/>
                      </a:lnTo>
                      <a:lnTo>
                        <a:pt x="214" y="1"/>
                      </a:lnTo>
                      <a:lnTo>
                        <a:pt x="214" y="1"/>
                      </a:lnTo>
                      <a:lnTo>
                        <a:pt x="213" y="0"/>
                      </a:lnTo>
                      <a:lnTo>
                        <a:pt x="212" y="0"/>
                      </a:lnTo>
                      <a:lnTo>
                        <a:pt x="202" y="0"/>
                      </a:lnTo>
                      <a:lnTo>
                        <a:pt x="178" y="4"/>
                      </a:lnTo>
                      <a:lnTo>
                        <a:pt x="141" y="12"/>
                      </a:lnTo>
                      <a:lnTo>
                        <a:pt x="141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7" name="Freeform 129">
                  <a:extLst>
                    <a:ext uri="{FF2B5EF4-FFF2-40B4-BE49-F238E27FC236}">
                      <a16:creationId xmlns:a16="http://schemas.microsoft.com/office/drawing/2014/main" id="{558DFE9F-C2D6-4EF1-A411-A9ECC4A648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42" y="2966"/>
                  <a:ext cx="204" cy="253"/>
                </a:xfrm>
                <a:custGeom>
                  <a:avLst/>
                  <a:gdLst>
                    <a:gd name="T0" fmla="*/ 151 w 204"/>
                    <a:gd name="T1" fmla="*/ 0 h 253"/>
                    <a:gd name="T2" fmla="*/ 151 w 204"/>
                    <a:gd name="T3" fmla="*/ 0 h 253"/>
                    <a:gd name="T4" fmla="*/ 146 w 204"/>
                    <a:gd name="T5" fmla="*/ 2 h 253"/>
                    <a:gd name="T6" fmla="*/ 140 w 204"/>
                    <a:gd name="T7" fmla="*/ 4 h 253"/>
                    <a:gd name="T8" fmla="*/ 132 w 204"/>
                    <a:gd name="T9" fmla="*/ 8 h 253"/>
                    <a:gd name="T10" fmla="*/ 124 w 204"/>
                    <a:gd name="T11" fmla="*/ 15 h 253"/>
                    <a:gd name="T12" fmla="*/ 116 w 204"/>
                    <a:gd name="T13" fmla="*/ 24 h 253"/>
                    <a:gd name="T14" fmla="*/ 110 w 204"/>
                    <a:gd name="T15" fmla="*/ 36 h 253"/>
                    <a:gd name="T16" fmla="*/ 107 w 204"/>
                    <a:gd name="T17" fmla="*/ 44 h 253"/>
                    <a:gd name="T18" fmla="*/ 104 w 204"/>
                    <a:gd name="T19" fmla="*/ 53 h 253"/>
                    <a:gd name="T20" fmla="*/ 104 w 204"/>
                    <a:gd name="T21" fmla="*/ 53 h 253"/>
                    <a:gd name="T22" fmla="*/ 98 w 204"/>
                    <a:gd name="T23" fmla="*/ 91 h 253"/>
                    <a:gd name="T24" fmla="*/ 91 w 204"/>
                    <a:gd name="T25" fmla="*/ 126 h 253"/>
                    <a:gd name="T26" fmla="*/ 89 w 204"/>
                    <a:gd name="T27" fmla="*/ 143 h 253"/>
                    <a:gd name="T28" fmla="*/ 85 w 204"/>
                    <a:gd name="T29" fmla="*/ 157 h 253"/>
                    <a:gd name="T30" fmla="*/ 80 w 204"/>
                    <a:gd name="T31" fmla="*/ 172 h 253"/>
                    <a:gd name="T32" fmla="*/ 73 w 204"/>
                    <a:gd name="T33" fmla="*/ 184 h 253"/>
                    <a:gd name="T34" fmla="*/ 73 w 204"/>
                    <a:gd name="T35" fmla="*/ 184 h 253"/>
                    <a:gd name="T36" fmla="*/ 65 w 204"/>
                    <a:gd name="T37" fmla="*/ 195 h 253"/>
                    <a:gd name="T38" fmla="*/ 53 w 204"/>
                    <a:gd name="T39" fmla="*/ 206 h 253"/>
                    <a:gd name="T40" fmla="*/ 42 w 204"/>
                    <a:gd name="T41" fmla="*/ 218 h 253"/>
                    <a:gd name="T42" fmla="*/ 30 w 204"/>
                    <a:gd name="T43" fmla="*/ 228 h 253"/>
                    <a:gd name="T44" fmla="*/ 9 w 204"/>
                    <a:gd name="T45" fmla="*/ 245 h 253"/>
                    <a:gd name="T46" fmla="*/ 0 w 204"/>
                    <a:gd name="T47" fmla="*/ 252 h 253"/>
                    <a:gd name="T48" fmla="*/ 0 w 204"/>
                    <a:gd name="T49" fmla="*/ 252 h 253"/>
                    <a:gd name="T50" fmla="*/ 9 w 204"/>
                    <a:gd name="T51" fmla="*/ 253 h 253"/>
                    <a:gd name="T52" fmla="*/ 21 w 204"/>
                    <a:gd name="T53" fmla="*/ 253 h 253"/>
                    <a:gd name="T54" fmla="*/ 34 w 204"/>
                    <a:gd name="T55" fmla="*/ 252 h 253"/>
                    <a:gd name="T56" fmla="*/ 51 w 204"/>
                    <a:gd name="T57" fmla="*/ 250 h 253"/>
                    <a:gd name="T58" fmla="*/ 69 w 204"/>
                    <a:gd name="T59" fmla="*/ 245 h 253"/>
                    <a:gd name="T60" fmla="*/ 89 w 204"/>
                    <a:gd name="T61" fmla="*/ 237 h 253"/>
                    <a:gd name="T62" fmla="*/ 99 w 204"/>
                    <a:gd name="T63" fmla="*/ 232 h 253"/>
                    <a:gd name="T64" fmla="*/ 110 w 204"/>
                    <a:gd name="T65" fmla="*/ 226 h 253"/>
                    <a:gd name="T66" fmla="*/ 110 w 204"/>
                    <a:gd name="T67" fmla="*/ 226 h 253"/>
                    <a:gd name="T68" fmla="*/ 120 w 204"/>
                    <a:gd name="T69" fmla="*/ 218 h 253"/>
                    <a:gd name="T70" fmla="*/ 129 w 204"/>
                    <a:gd name="T71" fmla="*/ 210 h 253"/>
                    <a:gd name="T72" fmla="*/ 148 w 204"/>
                    <a:gd name="T73" fmla="*/ 192 h 253"/>
                    <a:gd name="T74" fmla="*/ 163 w 204"/>
                    <a:gd name="T75" fmla="*/ 172 h 253"/>
                    <a:gd name="T76" fmla="*/ 178 w 204"/>
                    <a:gd name="T77" fmla="*/ 151 h 253"/>
                    <a:gd name="T78" fmla="*/ 188 w 204"/>
                    <a:gd name="T79" fmla="*/ 134 h 253"/>
                    <a:gd name="T80" fmla="*/ 197 w 204"/>
                    <a:gd name="T81" fmla="*/ 118 h 253"/>
                    <a:gd name="T82" fmla="*/ 204 w 204"/>
                    <a:gd name="T83" fmla="*/ 105 h 253"/>
                    <a:gd name="T84" fmla="*/ 189 w 204"/>
                    <a:gd name="T85" fmla="*/ 76 h 253"/>
                    <a:gd name="T86" fmla="*/ 151 w 204"/>
                    <a:gd name="T87" fmla="*/ 0 h 2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04" h="253">
                      <a:moveTo>
                        <a:pt x="151" y="0"/>
                      </a:moveTo>
                      <a:lnTo>
                        <a:pt x="151" y="0"/>
                      </a:lnTo>
                      <a:lnTo>
                        <a:pt x="146" y="2"/>
                      </a:lnTo>
                      <a:lnTo>
                        <a:pt x="140" y="4"/>
                      </a:lnTo>
                      <a:lnTo>
                        <a:pt x="132" y="8"/>
                      </a:lnTo>
                      <a:lnTo>
                        <a:pt x="124" y="15"/>
                      </a:lnTo>
                      <a:lnTo>
                        <a:pt x="116" y="24"/>
                      </a:lnTo>
                      <a:lnTo>
                        <a:pt x="110" y="36"/>
                      </a:lnTo>
                      <a:lnTo>
                        <a:pt x="107" y="44"/>
                      </a:lnTo>
                      <a:lnTo>
                        <a:pt x="104" y="53"/>
                      </a:lnTo>
                      <a:lnTo>
                        <a:pt x="104" y="53"/>
                      </a:lnTo>
                      <a:lnTo>
                        <a:pt x="98" y="91"/>
                      </a:lnTo>
                      <a:lnTo>
                        <a:pt x="91" y="126"/>
                      </a:lnTo>
                      <a:lnTo>
                        <a:pt x="89" y="143"/>
                      </a:lnTo>
                      <a:lnTo>
                        <a:pt x="85" y="157"/>
                      </a:lnTo>
                      <a:lnTo>
                        <a:pt x="80" y="172"/>
                      </a:lnTo>
                      <a:lnTo>
                        <a:pt x="73" y="184"/>
                      </a:lnTo>
                      <a:lnTo>
                        <a:pt x="73" y="184"/>
                      </a:lnTo>
                      <a:lnTo>
                        <a:pt x="65" y="195"/>
                      </a:lnTo>
                      <a:lnTo>
                        <a:pt x="53" y="206"/>
                      </a:lnTo>
                      <a:lnTo>
                        <a:pt x="42" y="218"/>
                      </a:lnTo>
                      <a:lnTo>
                        <a:pt x="30" y="228"/>
                      </a:lnTo>
                      <a:lnTo>
                        <a:pt x="9" y="245"/>
                      </a:lnTo>
                      <a:lnTo>
                        <a:pt x="0" y="252"/>
                      </a:lnTo>
                      <a:lnTo>
                        <a:pt x="0" y="252"/>
                      </a:lnTo>
                      <a:lnTo>
                        <a:pt x="9" y="253"/>
                      </a:lnTo>
                      <a:lnTo>
                        <a:pt x="21" y="253"/>
                      </a:lnTo>
                      <a:lnTo>
                        <a:pt x="34" y="252"/>
                      </a:lnTo>
                      <a:lnTo>
                        <a:pt x="51" y="250"/>
                      </a:lnTo>
                      <a:lnTo>
                        <a:pt x="69" y="245"/>
                      </a:lnTo>
                      <a:lnTo>
                        <a:pt x="89" y="237"/>
                      </a:lnTo>
                      <a:lnTo>
                        <a:pt x="99" y="232"/>
                      </a:lnTo>
                      <a:lnTo>
                        <a:pt x="110" y="226"/>
                      </a:lnTo>
                      <a:lnTo>
                        <a:pt x="110" y="226"/>
                      </a:lnTo>
                      <a:lnTo>
                        <a:pt x="120" y="218"/>
                      </a:lnTo>
                      <a:lnTo>
                        <a:pt x="129" y="210"/>
                      </a:lnTo>
                      <a:lnTo>
                        <a:pt x="148" y="192"/>
                      </a:lnTo>
                      <a:lnTo>
                        <a:pt x="163" y="172"/>
                      </a:lnTo>
                      <a:lnTo>
                        <a:pt x="178" y="151"/>
                      </a:lnTo>
                      <a:lnTo>
                        <a:pt x="188" y="134"/>
                      </a:lnTo>
                      <a:lnTo>
                        <a:pt x="197" y="118"/>
                      </a:lnTo>
                      <a:lnTo>
                        <a:pt x="204" y="105"/>
                      </a:lnTo>
                      <a:lnTo>
                        <a:pt x="189" y="76"/>
                      </a:lnTo>
                      <a:lnTo>
                        <a:pt x="15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8" name="Freeform 130">
                  <a:extLst>
                    <a:ext uri="{FF2B5EF4-FFF2-40B4-BE49-F238E27FC236}">
                      <a16:creationId xmlns:a16="http://schemas.microsoft.com/office/drawing/2014/main" id="{ADED1136-D151-432C-BD62-A8933A00D1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9" y="3165"/>
                  <a:ext cx="127" cy="273"/>
                </a:xfrm>
                <a:custGeom>
                  <a:avLst/>
                  <a:gdLst>
                    <a:gd name="T0" fmla="*/ 127 w 127"/>
                    <a:gd name="T1" fmla="*/ 84 h 273"/>
                    <a:gd name="T2" fmla="*/ 127 w 127"/>
                    <a:gd name="T3" fmla="*/ 84 h 273"/>
                    <a:gd name="T4" fmla="*/ 108 w 127"/>
                    <a:gd name="T5" fmla="*/ 114 h 273"/>
                    <a:gd name="T6" fmla="*/ 89 w 127"/>
                    <a:gd name="T7" fmla="*/ 144 h 273"/>
                    <a:gd name="T8" fmla="*/ 81 w 127"/>
                    <a:gd name="T9" fmla="*/ 159 h 273"/>
                    <a:gd name="T10" fmla="*/ 75 w 127"/>
                    <a:gd name="T11" fmla="*/ 173 h 273"/>
                    <a:gd name="T12" fmla="*/ 75 w 127"/>
                    <a:gd name="T13" fmla="*/ 173 h 273"/>
                    <a:gd name="T14" fmla="*/ 70 w 127"/>
                    <a:gd name="T15" fmla="*/ 188 h 273"/>
                    <a:gd name="T16" fmla="*/ 66 w 127"/>
                    <a:gd name="T17" fmla="*/ 205 h 273"/>
                    <a:gd name="T18" fmla="*/ 63 w 127"/>
                    <a:gd name="T19" fmla="*/ 220 h 273"/>
                    <a:gd name="T20" fmla="*/ 62 w 127"/>
                    <a:gd name="T21" fmla="*/ 236 h 273"/>
                    <a:gd name="T22" fmla="*/ 59 w 127"/>
                    <a:gd name="T23" fmla="*/ 262 h 273"/>
                    <a:gd name="T24" fmla="*/ 59 w 127"/>
                    <a:gd name="T25" fmla="*/ 273 h 273"/>
                    <a:gd name="T26" fmla="*/ 59 w 127"/>
                    <a:gd name="T27" fmla="*/ 273 h 273"/>
                    <a:gd name="T28" fmla="*/ 51 w 127"/>
                    <a:gd name="T29" fmla="*/ 265 h 273"/>
                    <a:gd name="T30" fmla="*/ 43 w 127"/>
                    <a:gd name="T31" fmla="*/ 256 h 273"/>
                    <a:gd name="T32" fmla="*/ 34 w 127"/>
                    <a:gd name="T33" fmla="*/ 243 h 273"/>
                    <a:gd name="T34" fmla="*/ 24 w 127"/>
                    <a:gd name="T35" fmla="*/ 227 h 273"/>
                    <a:gd name="T36" fmla="*/ 15 w 127"/>
                    <a:gd name="T37" fmla="*/ 209 h 273"/>
                    <a:gd name="T38" fmla="*/ 7 w 127"/>
                    <a:gd name="T39" fmla="*/ 188 h 273"/>
                    <a:gd name="T40" fmla="*/ 4 w 127"/>
                    <a:gd name="T41" fmla="*/ 176 h 273"/>
                    <a:gd name="T42" fmla="*/ 2 w 127"/>
                    <a:gd name="T43" fmla="*/ 163 h 273"/>
                    <a:gd name="T44" fmla="*/ 2 w 127"/>
                    <a:gd name="T45" fmla="*/ 163 h 273"/>
                    <a:gd name="T46" fmla="*/ 0 w 127"/>
                    <a:gd name="T47" fmla="*/ 150 h 273"/>
                    <a:gd name="T48" fmla="*/ 0 w 127"/>
                    <a:gd name="T49" fmla="*/ 137 h 273"/>
                    <a:gd name="T50" fmla="*/ 2 w 127"/>
                    <a:gd name="T51" fmla="*/ 109 h 273"/>
                    <a:gd name="T52" fmla="*/ 6 w 127"/>
                    <a:gd name="T53" fmla="*/ 82 h 273"/>
                    <a:gd name="T54" fmla="*/ 11 w 127"/>
                    <a:gd name="T55" fmla="*/ 55 h 273"/>
                    <a:gd name="T56" fmla="*/ 17 w 127"/>
                    <a:gd name="T57" fmla="*/ 34 h 273"/>
                    <a:gd name="T58" fmla="*/ 23 w 127"/>
                    <a:gd name="T59" fmla="*/ 16 h 273"/>
                    <a:gd name="T60" fmla="*/ 28 w 127"/>
                    <a:gd name="T61" fmla="*/ 0 h 273"/>
                    <a:gd name="T62" fmla="*/ 127 w 127"/>
                    <a:gd name="T63" fmla="*/ 84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27" h="273">
                      <a:moveTo>
                        <a:pt x="127" y="84"/>
                      </a:moveTo>
                      <a:lnTo>
                        <a:pt x="127" y="84"/>
                      </a:lnTo>
                      <a:lnTo>
                        <a:pt x="108" y="114"/>
                      </a:lnTo>
                      <a:lnTo>
                        <a:pt x="89" y="144"/>
                      </a:lnTo>
                      <a:lnTo>
                        <a:pt x="81" y="159"/>
                      </a:lnTo>
                      <a:lnTo>
                        <a:pt x="75" y="173"/>
                      </a:lnTo>
                      <a:lnTo>
                        <a:pt x="75" y="173"/>
                      </a:lnTo>
                      <a:lnTo>
                        <a:pt x="70" y="188"/>
                      </a:lnTo>
                      <a:lnTo>
                        <a:pt x="66" y="205"/>
                      </a:lnTo>
                      <a:lnTo>
                        <a:pt x="63" y="220"/>
                      </a:lnTo>
                      <a:lnTo>
                        <a:pt x="62" y="236"/>
                      </a:lnTo>
                      <a:lnTo>
                        <a:pt x="59" y="262"/>
                      </a:lnTo>
                      <a:lnTo>
                        <a:pt x="59" y="273"/>
                      </a:lnTo>
                      <a:lnTo>
                        <a:pt x="59" y="273"/>
                      </a:lnTo>
                      <a:lnTo>
                        <a:pt x="51" y="265"/>
                      </a:lnTo>
                      <a:lnTo>
                        <a:pt x="43" y="256"/>
                      </a:lnTo>
                      <a:lnTo>
                        <a:pt x="34" y="243"/>
                      </a:lnTo>
                      <a:lnTo>
                        <a:pt x="24" y="227"/>
                      </a:lnTo>
                      <a:lnTo>
                        <a:pt x="15" y="209"/>
                      </a:lnTo>
                      <a:lnTo>
                        <a:pt x="7" y="188"/>
                      </a:lnTo>
                      <a:lnTo>
                        <a:pt x="4" y="176"/>
                      </a:lnTo>
                      <a:lnTo>
                        <a:pt x="2" y="163"/>
                      </a:lnTo>
                      <a:lnTo>
                        <a:pt x="2" y="163"/>
                      </a:lnTo>
                      <a:lnTo>
                        <a:pt x="0" y="150"/>
                      </a:lnTo>
                      <a:lnTo>
                        <a:pt x="0" y="137"/>
                      </a:lnTo>
                      <a:lnTo>
                        <a:pt x="2" y="109"/>
                      </a:lnTo>
                      <a:lnTo>
                        <a:pt x="6" y="82"/>
                      </a:lnTo>
                      <a:lnTo>
                        <a:pt x="11" y="55"/>
                      </a:lnTo>
                      <a:lnTo>
                        <a:pt x="17" y="34"/>
                      </a:lnTo>
                      <a:lnTo>
                        <a:pt x="23" y="16"/>
                      </a:lnTo>
                      <a:lnTo>
                        <a:pt x="28" y="0"/>
                      </a:lnTo>
                      <a:lnTo>
                        <a:pt x="127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9" name="Freeform 131">
                  <a:extLst>
                    <a:ext uri="{FF2B5EF4-FFF2-40B4-BE49-F238E27FC236}">
                      <a16:creationId xmlns:a16="http://schemas.microsoft.com/office/drawing/2014/main" id="{AE5EDA29-21B8-4CC7-8766-F165D36AAA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0" y="3066"/>
                  <a:ext cx="144" cy="236"/>
                </a:xfrm>
                <a:custGeom>
                  <a:avLst/>
                  <a:gdLst>
                    <a:gd name="T0" fmla="*/ 34 w 144"/>
                    <a:gd name="T1" fmla="*/ 0 h 236"/>
                    <a:gd name="T2" fmla="*/ 34 w 144"/>
                    <a:gd name="T3" fmla="*/ 0 h 236"/>
                    <a:gd name="T4" fmla="*/ 30 w 144"/>
                    <a:gd name="T5" fmla="*/ 6 h 236"/>
                    <a:gd name="T6" fmla="*/ 22 w 144"/>
                    <a:gd name="T7" fmla="*/ 25 h 236"/>
                    <a:gd name="T8" fmla="*/ 17 w 144"/>
                    <a:gd name="T9" fmla="*/ 38 h 236"/>
                    <a:gd name="T10" fmla="*/ 13 w 144"/>
                    <a:gd name="T11" fmla="*/ 54 h 236"/>
                    <a:gd name="T12" fmla="*/ 9 w 144"/>
                    <a:gd name="T13" fmla="*/ 73 h 236"/>
                    <a:gd name="T14" fmla="*/ 8 w 144"/>
                    <a:gd name="T15" fmla="*/ 94 h 236"/>
                    <a:gd name="T16" fmla="*/ 8 w 144"/>
                    <a:gd name="T17" fmla="*/ 94 h 236"/>
                    <a:gd name="T18" fmla="*/ 5 w 144"/>
                    <a:gd name="T19" fmla="*/ 143 h 236"/>
                    <a:gd name="T20" fmla="*/ 1 w 144"/>
                    <a:gd name="T21" fmla="*/ 188 h 236"/>
                    <a:gd name="T22" fmla="*/ 0 w 144"/>
                    <a:gd name="T23" fmla="*/ 222 h 236"/>
                    <a:gd name="T24" fmla="*/ 0 w 144"/>
                    <a:gd name="T25" fmla="*/ 233 h 236"/>
                    <a:gd name="T26" fmla="*/ 1 w 144"/>
                    <a:gd name="T27" fmla="*/ 236 h 236"/>
                    <a:gd name="T28" fmla="*/ 3 w 144"/>
                    <a:gd name="T29" fmla="*/ 236 h 236"/>
                    <a:gd name="T30" fmla="*/ 3 w 144"/>
                    <a:gd name="T31" fmla="*/ 236 h 236"/>
                    <a:gd name="T32" fmla="*/ 17 w 144"/>
                    <a:gd name="T33" fmla="*/ 234 h 236"/>
                    <a:gd name="T34" fmla="*/ 30 w 144"/>
                    <a:gd name="T35" fmla="*/ 233 h 236"/>
                    <a:gd name="T36" fmla="*/ 44 w 144"/>
                    <a:gd name="T37" fmla="*/ 230 h 236"/>
                    <a:gd name="T38" fmla="*/ 59 w 144"/>
                    <a:gd name="T39" fmla="*/ 226 h 236"/>
                    <a:gd name="T40" fmla="*/ 65 w 144"/>
                    <a:gd name="T41" fmla="*/ 222 h 236"/>
                    <a:gd name="T42" fmla="*/ 72 w 144"/>
                    <a:gd name="T43" fmla="*/ 219 h 236"/>
                    <a:gd name="T44" fmla="*/ 78 w 144"/>
                    <a:gd name="T45" fmla="*/ 213 h 236"/>
                    <a:gd name="T46" fmla="*/ 84 w 144"/>
                    <a:gd name="T47" fmla="*/ 208 h 236"/>
                    <a:gd name="T48" fmla="*/ 88 w 144"/>
                    <a:gd name="T49" fmla="*/ 201 h 236"/>
                    <a:gd name="T50" fmla="*/ 92 w 144"/>
                    <a:gd name="T51" fmla="*/ 194 h 236"/>
                    <a:gd name="T52" fmla="*/ 92 w 144"/>
                    <a:gd name="T53" fmla="*/ 194 h 236"/>
                    <a:gd name="T54" fmla="*/ 106 w 144"/>
                    <a:gd name="T55" fmla="*/ 148 h 236"/>
                    <a:gd name="T56" fmla="*/ 124 w 144"/>
                    <a:gd name="T57" fmla="*/ 90 h 236"/>
                    <a:gd name="T58" fmla="*/ 144 w 144"/>
                    <a:gd name="T59" fmla="*/ 21 h 236"/>
                    <a:gd name="T60" fmla="*/ 34 w 144"/>
                    <a:gd name="T61" fmla="*/ 0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44" h="236">
                      <a:moveTo>
                        <a:pt x="34" y="0"/>
                      </a:moveTo>
                      <a:lnTo>
                        <a:pt x="34" y="0"/>
                      </a:lnTo>
                      <a:lnTo>
                        <a:pt x="30" y="6"/>
                      </a:lnTo>
                      <a:lnTo>
                        <a:pt x="22" y="25"/>
                      </a:lnTo>
                      <a:lnTo>
                        <a:pt x="17" y="38"/>
                      </a:lnTo>
                      <a:lnTo>
                        <a:pt x="13" y="54"/>
                      </a:lnTo>
                      <a:lnTo>
                        <a:pt x="9" y="73"/>
                      </a:lnTo>
                      <a:lnTo>
                        <a:pt x="8" y="94"/>
                      </a:lnTo>
                      <a:lnTo>
                        <a:pt x="8" y="94"/>
                      </a:lnTo>
                      <a:lnTo>
                        <a:pt x="5" y="143"/>
                      </a:lnTo>
                      <a:lnTo>
                        <a:pt x="1" y="188"/>
                      </a:lnTo>
                      <a:lnTo>
                        <a:pt x="0" y="222"/>
                      </a:lnTo>
                      <a:lnTo>
                        <a:pt x="0" y="233"/>
                      </a:lnTo>
                      <a:lnTo>
                        <a:pt x="1" y="236"/>
                      </a:lnTo>
                      <a:lnTo>
                        <a:pt x="3" y="236"/>
                      </a:lnTo>
                      <a:lnTo>
                        <a:pt x="3" y="236"/>
                      </a:lnTo>
                      <a:lnTo>
                        <a:pt x="17" y="234"/>
                      </a:lnTo>
                      <a:lnTo>
                        <a:pt x="30" y="233"/>
                      </a:lnTo>
                      <a:lnTo>
                        <a:pt x="44" y="230"/>
                      </a:lnTo>
                      <a:lnTo>
                        <a:pt x="59" y="226"/>
                      </a:lnTo>
                      <a:lnTo>
                        <a:pt x="65" y="222"/>
                      </a:lnTo>
                      <a:lnTo>
                        <a:pt x="72" y="219"/>
                      </a:lnTo>
                      <a:lnTo>
                        <a:pt x="78" y="213"/>
                      </a:lnTo>
                      <a:lnTo>
                        <a:pt x="84" y="208"/>
                      </a:lnTo>
                      <a:lnTo>
                        <a:pt x="88" y="201"/>
                      </a:lnTo>
                      <a:lnTo>
                        <a:pt x="92" y="194"/>
                      </a:lnTo>
                      <a:lnTo>
                        <a:pt x="92" y="194"/>
                      </a:lnTo>
                      <a:lnTo>
                        <a:pt x="106" y="148"/>
                      </a:lnTo>
                      <a:lnTo>
                        <a:pt x="124" y="90"/>
                      </a:lnTo>
                      <a:lnTo>
                        <a:pt x="144" y="21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0" name="Freeform 132">
                  <a:extLst>
                    <a:ext uri="{FF2B5EF4-FFF2-40B4-BE49-F238E27FC236}">
                      <a16:creationId xmlns:a16="http://schemas.microsoft.com/office/drawing/2014/main" id="{C2588C1D-07FC-4FBC-8440-622C524EB5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58" y="3239"/>
                  <a:ext cx="115" cy="230"/>
                </a:xfrm>
                <a:custGeom>
                  <a:avLst/>
                  <a:gdLst>
                    <a:gd name="T0" fmla="*/ 89 w 115"/>
                    <a:gd name="T1" fmla="*/ 0 h 230"/>
                    <a:gd name="T2" fmla="*/ 89 w 115"/>
                    <a:gd name="T3" fmla="*/ 0 h 230"/>
                    <a:gd name="T4" fmla="*/ 89 w 115"/>
                    <a:gd name="T5" fmla="*/ 5 h 230"/>
                    <a:gd name="T6" fmla="*/ 89 w 115"/>
                    <a:gd name="T7" fmla="*/ 21 h 230"/>
                    <a:gd name="T8" fmla="*/ 92 w 115"/>
                    <a:gd name="T9" fmla="*/ 44 h 230"/>
                    <a:gd name="T10" fmla="*/ 95 w 115"/>
                    <a:gd name="T11" fmla="*/ 57 h 230"/>
                    <a:gd name="T12" fmla="*/ 99 w 115"/>
                    <a:gd name="T13" fmla="*/ 73 h 230"/>
                    <a:gd name="T14" fmla="*/ 99 w 115"/>
                    <a:gd name="T15" fmla="*/ 73 h 230"/>
                    <a:gd name="T16" fmla="*/ 107 w 115"/>
                    <a:gd name="T17" fmla="*/ 100 h 230"/>
                    <a:gd name="T18" fmla="*/ 111 w 115"/>
                    <a:gd name="T19" fmla="*/ 123 h 230"/>
                    <a:gd name="T20" fmla="*/ 113 w 115"/>
                    <a:gd name="T21" fmla="*/ 142 h 230"/>
                    <a:gd name="T22" fmla="*/ 115 w 115"/>
                    <a:gd name="T23" fmla="*/ 162 h 230"/>
                    <a:gd name="T24" fmla="*/ 115 w 115"/>
                    <a:gd name="T25" fmla="*/ 162 h 230"/>
                    <a:gd name="T26" fmla="*/ 115 w 115"/>
                    <a:gd name="T27" fmla="*/ 172 h 230"/>
                    <a:gd name="T28" fmla="*/ 113 w 115"/>
                    <a:gd name="T29" fmla="*/ 184 h 230"/>
                    <a:gd name="T30" fmla="*/ 109 w 115"/>
                    <a:gd name="T31" fmla="*/ 196 h 230"/>
                    <a:gd name="T32" fmla="*/ 107 w 115"/>
                    <a:gd name="T33" fmla="*/ 208 h 230"/>
                    <a:gd name="T34" fmla="*/ 99 w 115"/>
                    <a:gd name="T35" fmla="*/ 225 h 230"/>
                    <a:gd name="T36" fmla="*/ 95 w 115"/>
                    <a:gd name="T37" fmla="*/ 230 h 230"/>
                    <a:gd name="T38" fmla="*/ 95 w 115"/>
                    <a:gd name="T39" fmla="*/ 230 h 230"/>
                    <a:gd name="T40" fmla="*/ 94 w 115"/>
                    <a:gd name="T41" fmla="*/ 230 h 230"/>
                    <a:gd name="T42" fmla="*/ 94 w 115"/>
                    <a:gd name="T43" fmla="*/ 230 h 230"/>
                    <a:gd name="T44" fmla="*/ 78 w 115"/>
                    <a:gd name="T45" fmla="*/ 210 h 230"/>
                    <a:gd name="T46" fmla="*/ 45 w 115"/>
                    <a:gd name="T47" fmla="*/ 170 h 230"/>
                    <a:gd name="T48" fmla="*/ 0 w 115"/>
                    <a:gd name="T49" fmla="*/ 115 h 230"/>
                    <a:gd name="T50" fmla="*/ 0 w 115"/>
                    <a:gd name="T51" fmla="*/ 15 h 230"/>
                    <a:gd name="T52" fmla="*/ 89 w 115"/>
                    <a:gd name="T53" fmla="*/ 0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15" h="230">
                      <a:moveTo>
                        <a:pt x="89" y="0"/>
                      </a:moveTo>
                      <a:lnTo>
                        <a:pt x="89" y="0"/>
                      </a:lnTo>
                      <a:lnTo>
                        <a:pt x="89" y="5"/>
                      </a:lnTo>
                      <a:lnTo>
                        <a:pt x="89" y="21"/>
                      </a:lnTo>
                      <a:lnTo>
                        <a:pt x="92" y="44"/>
                      </a:lnTo>
                      <a:lnTo>
                        <a:pt x="95" y="57"/>
                      </a:lnTo>
                      <a:lnTo>
                        <a:pt x="99" y="73"/>
                      </a:lnTo>
                      <a:lnTo>
                        <a:pt x="99" y="73"/>
                      </a:lnTo>
                      <a:lnTo>
                        <a:pt x="107" y="100"/>
                      </a:lnTo>
                      <a:lnTo>
                        <a:pt x="111" y="123"/>
                      </a:lnTo>
                      <a:lnTo>
                        <a:pt x="113" y="142"/>
                      </a:lnTo>
                      <a:lnTo>
                        <a:pt x="115" y="162"/>
                      </a:lnTo>
                      <a:lnTo>
                        <a:pt x="115" y="162"/>
                      </a:lnTo>
                      <a:lnTo>
                        <a:pt x="115" y="172"/>
                      </a:lnTo>
                      <a:lnTo>
                        <a:pt x="113" y="184"/>
                      </a:lnTo>
                      <a:lnTo>
                        <a:pt x="109" y="196"/>
                      </a:lnTo>
                      <a:lnTo>
                        <a:pt x="107" y="208"/>
                      </a:lnTo>
                      <a:lnTo>
                        <a:pt x="99" y="225"/>
                      </a:lnTo>
                      <a:lnTo>
                        <a:pt x="95" y="230"/>
                      </a:lnTo>
                      <a:lnTo>
                        <a:pt x="95" y="230"/>
                      </a:lnTo>
                      <a:lnTo>
                        <a:pt x="94" y="230"/>
                      </a:lnTo>
                      <a:lnTo>
                        <a:pt x="94" y="230"/>
                      </a:lnTo>
                      <a:lnTo>
                        <a:pt x="78" y="210"/>
                      </a:lnTo>
                      <a:lnTo>
                        <a:pt x="45" y="170"/>
                      </a:lnTo>
                      <a:lnTo>
                        <a:pt x="0" y="115"/>
                      </a:lnTo>
                      <a:lnTo>
                        <a:pt x="0" y="15"/>
                      </a:lnTo>
                      <a:lnTo>
                        <a:pt x="8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1" name="Freeform 133">
                  <a:extLst>
                    <a:ext uri="{FF2B5EF4-FFF2-40B4-BE49-F238E27FC236}">
                      <a16:creationId xmlns:a16="http://schemas.microsoft.com/office/drawing/2014/main" id="{0E4190BC-10D7-4DD7-A899-4C905D943A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4" y="3181"/>
                  <a:ext cx="89" cy="257"/>
                </a:xfrm>
                <a:custGeom>
                  <a:avLst/>
                  <a:gdLst>
                    <a:gd name="T0" fmla="*/ 3 w 89"/>
                    <a:gd name="T1" fmla="*/ 0 h 257"/>
                    <a:gd name="T2" fmla="*/ 3 w 89"/>
                    <a:gd name="T3" fmla="*/ 0 h 257"/>
                    <a:gd name="T4" fmla="*/ 8 w 89"/>
                    <a:gd name="T5" fmla="*/ 3 h 257"/>
                    <a:gd name="T6" fmla="*/ 17 w 89"/>
                    <a:gd name="T7" fmla="*/ 12 h 257"/>
                    <a:gd name="T8" fmla="*/ 30 w 89"/>
                    <a:gd name="T9" fmla="*/ 26 h 257"/>
                    <a:gd name="T10" fmla="*/ 44 w 89"/>
                    <a:gd name="T11" fmla="*/ 43 h 257"/>
                    <a:gd name="T12" fmla="*/ 59 w 89"/>
                    <a:gd name="T13" fmla="*/ 64 h 257"/>
                    <a:gd name="T14" fmla="*/ 72 w 89"/>
                    <a:gd name="T15" fmla="*/ 88 h 257"/>
                    <a:gd name="T16" fmla="*/ 77 w 89"/>
                    <a:gd name="T17" fmla="*/ 100 h 257"/>
                    <a:gd name="T18" fmla="*/ 81 w 89"/>
                    <a:gd name="T19" fmla="*/ 111 h 257"/>
                    <a:gd name="T20" fmla="*/ 85 w 89"/>
                    <a:gd name="T21" fmla="*/ 124 h 257"/>
                    <a:gd name="T22" fmla="*/ 86 w 89"/>
                    <a:gd name="T23" fmla="*/ 136 h 257"/>
                    <a:gd name="T24" fmla="*/ 86 w 89"/>
                    <a:gd name="T25" fmla="*/ 136 h 257"/>
                    <a:gd name="T26" fmla="*/ 88 w 89"/>
                    <a:gd name="T27" fmla="*/ 160 h 257"/>
                    <a:gd name="T28" fmla="*/ 89 w 89"/>
                    <a:gd name="T29" fmla="*/ 182 h 257"/>
                    <a:gd name="T30" fmla="*/ 89 w 89"/>
                    <a:gd name="T31" fmla="*/ 221 h 257"/>
                    <a:gd name="T32" fmla="*/ 88 w 89"/>
                    <a:gd name="T33" fmla="*/ 248 h 257"/>
                    <a:gd name="T34" fmla="*/ 86 w 89"/>
                    <a:gd name="T35" fmla="*/ 257 h 257"/>
                    <a:gd name="T36" fmla="*/ 86 w 89"/>
                    <a:gd name="T37" fmla="*/ 257 h 257"/>
                    <a:gd name="T38" fmla="*/ 50 w 89"/>
                    <a:gd name="T39" fmla="*/ 229 h 257"/>
                    <a:gd name="T40" fmla="*/ 22 w 89"/>
                    <a:gd name="T41" fmla="*/ 208 h 257"/>
                    <a:gd name="T42" fmla="*/ 13 w 89"/>
                    <a:gd name="T43" fmla="*/ 199 h 257"/>
                    <a:gd name="T44" fmla="*/ 8 w 89"/>
                    <a:gd name="T45" fmla="*/ 194 h 257"/>
                    <a:gd name="T46" fmla="*/ 8 w 89"/>
                    <a:gd name="T47" fmla="*/ 194 h 257"/>
                    <a:gd name="T48" fmla="*/ 6 w 89"/>
                    <a:gd name="T49" fmla="*/ 182 h 257"/>
                    <a:gd name="T50" fmla="*/ 4 w 89"/>
                    <a:gd name="T51" fmla="*/ 158 h 257"/>
                    <a:gd name="T52" fmla="*/ 1 w 89"/>
                    <a:gd name="T53" fmla="*/ 93 h 257"/>
                    <a:gd name="T54" fmla="*/ 0 w 89"/>
                    <a:gd name="T55" fmla="*/ 29 h 257"/>
                    <a:gd name="T56" fmla="*/ 1 w 89"/>
                    <a:gd name="T57" fmla="*/ 8 h 257"/>
                    <a:gd name="T58" fmla="*/ 1 w 89"/>
                    <a:gd name="T59" fmla="*/ 3 h 257"/>
                    <a:gd name="T60" fmla="*/ 3 w 89"/>
                    <a:gd name="T61" fmla="*/ 0 h 257"/>
                    <a:gd name="T62" fmla="*/ 3 w 89"/>
                    <a:gd name="T63" fmla="*/ 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89" h="257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8" y="3"/>
                      </a:lnTo>
                      <a:lnTo>
                        <a:pt x="17" y="12"/>
                      </a:lnTo>
                      <a:lnTo>
                        <a:pt x="30" y="26"/>
                      </a:lnTo>
                      <a:lnTo>
                        <a:pt x="44" y="43"/>
                      </a:lnTo>
                      <a:lnTo>
                        <a:pt x="59" y="64"/>
                      </a:lnTo>
                      <a:lnTo>
                        <a:pt x="72" y="88"/>
                      </a:lnTo>
                      <a:lnTo>
                        <a:pt x="77" y="100"/>
                      </a:lnTo>
                      <a:lnTo>
                        <a:pt x="81" y="111"/>
                      </a:lnTo>
                      <a:lnTo>
                        <a:pt x="85" y="124"/>
                      </a:lnTo>
                      <a:lnTo>
                        <a:pt x="86" y="136"/>
                      </a:lnTo>
                      <a:lnTo>
                        <a:pt x="86" y="136"/>
                      </a:lnTo>
                      <a:lnTo>
                        <a:pt x="88" y="160"/>
                      </a:lnTo>
                      <a:lnTo>
                        <a:pt x="89" y="182"/>
                      </a:lnTo>
                      <a:lnTo>
                        <a:pt x="89" y="221"/>
                      </a:lnTo>
                      <a:lnTo>
                        <a:pt x="88" y="248"/>
                      </a:lnTo>
                      <a:lnTo>
                        <a:pt x="86" y="257"/>
                      </a:lnTo>
                      <a:lnTo>
                        <a:pt x="86" y="257"/>
                      </a:lnTo>
                      <a:lnTo>
                        <a:pt x="50" y="229"/>
                      </a:lnTo>
                      <a:lnTo>
                        <a:pt x="22" y="208"/>
                      </a:lnTo>
                      <a:lnTo>
                        <a:pt x="13" y="199"/>
                      </a:lnTo>
                      <a:lnTo>
                        <a:pt x="8" y="194"/>
                      </a:lnTo>
                      <a:lnTo>
                        <a:pt x="8" y="194"/>
                      </a:lnTo>
                      <a:lnTo>
                        <a:pt x="6" y="182"/>
                      </a:lnTo>
                      <a:lnTo>
                        <a:pt x="4" y="158"/>
                      </a:lnTo>
                      <a:lnTo>
                        <a:pt x="1" y="93"/>
                      </a:lnTo>
                      <a:lnTo>
                        <a:pt x="0" y="29"/>
                      </a:lnTo>
                      <a:lnTo>
                        <a:pt x="1" y="8"/>
                      </a:lnTo>
                      <a:lnTo>
                        <a:pt x="1" y="3"/>
                      </a:lnTo>
                      <a:lnTo>
                        <a:pt x="3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2" name="Freeform 134">
                  <a:extLst>
                    <a:ext uri="{FF2B5EF4-FFF2-40B4-BE49-F238E27FC236}">
                      <a16:creationId xmlns:a16="http://schemas.microsoft.com/office/drawing/2014/main" id="{9CFA1D49-5781-413C-BD2F-59C78B6B2A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52" y="3159"/>
                  <a:ext cx="214" cy="207"/>
                </a:xfrm>
                <a:custGeom>
                  <a:avLst/>
                  <a:gdLst>
                    <a:gd name="T0" fmla="*/ 73 w 214"/>
                    <a:gd name="T1" fmla="*/ 12 h 207"/>
                    <a:gd name="T2" fmla="*/ 214 w 214"/>
                    <a:gd name="T3" fmla="*/ 205 h 207"/>
                    <a:gd name="T4" fmla="*/ 214 w 214"/>
                    <a:gd name="T5" fmla="*/ 205 h 207"/>
                    <a:gd name="T6" fmla="*/ 212 w 214"/>
                    <a:gd name="T7" fmla="*/ 207 h 207"/>
                    <a:gd name="T8" fmla="*/ 208 w 214"/>
                    <a:gd name="T9" fmla="*/ 207 h 207"/>
                    <a:gd name="T10" fmla="*/ 200 w 214"/>
                    <a:gd name="T11" fmla="*/ 205 h 207"/>
                    <a:gd name="T12" fmla="*/ 189 w 214"/>
                    <a:gd name="T13" fmla="*/ 204 h 207"/>
                    <a:gd name="T14" fmla="*/ 175 w 214"/>
                    <a:gd name="T15" fmla="*/ 199 h 207"/>
                    <a:gd name="T16" fmla="*/ 155 w 214"/>
                    <a:gd name="T17" fmla="*/ 191 h 207"/>
                    <a:gd name="T18" fmla="*/ 131 w 214"/>
                    <a:gd name="T19" fmla="*/ 179 h 207"/>
                    <a:gd name="T20" fmla="*/ 131 w 214"/>
                    <a:gd name="T21" fmla="*/ 179 h 207"/>
                    <a:gd name="T22" fmla="*/ 85 w 214"/>
                    <a:gd name="T23" fmla="*/ 156 h 207"/>
                    <a:gd name="T24" fmla="*/ 68 w 214"/>
                    <a:gd name="T25" fmla="*/ 146 h 207"/>
                    <a:gd name="T26" fmla="*/ 55 w 214"/>
                    <a:gd name="T27" fmla="*/ 139 h 207"/>
                    <a:gd name="T28" fmla="*/ 44 w 214"/>
                    <a:gd name="T29" fmla="*/ 131 h 207"/>
                    <a:gd name="T30" fmla="*/ 36 w 214"/>
                    <a:gd name="T31" fmla="*/ 123 h 207"/>
                    <a:gd name="T32" fmla="*/ 30 w 214"/>
                    <a:gd name="T33" fmla="*/ 115 h 207"/>
                    <a:gd name="T34" fmla="*/ 26 w 214"/>
                    <a:gd name="T35" fmla="*/ 106 h 207"/>
                    <a:gd name="T36" fmla="*/ 26 w 214"/>
                    <a:gd name="T37" fmla="*/ 106 h 207"/>
                    <a:gd name="T38" fmla="*/ 18 w 214"/>
                    <a:gd name="T39" fmla="*/ 80 h 207"/>
                    <a:gd name="T40" fmla="*/ 9 w 214"/>
                    <a:gd name="T41" fmla="*/ 47 h 207"/>
                    <a:gd name="T42" fmla="*/ 2 w 214"/>
                    <a:gd name="T43" fmla="*/ 17 h 207"/>
                    <a:gd name="T44" fmla="*/ 0 w 214"/>
                    <a:gd name="T45" fmla="*/ 1 h 207"/>
                    <a:gd name="T46" fmla="*/ 0 w 214"/>
                    <a:gd name="T47" fmla="*/ 1 h 207"/>
                    <a:gd name="T48" fmla="*/ 1 w 214"/>
                    <a:gd name="T49" fmla="*/ 0 h 207"/>
                    <a:gd name="T50" fmla="*/ 2 w 214"/>
                    <a:gd name="T51" fmla="*/ 0 h 207"/>
                    <a:gd name="T52" fmla="*/ 12 w 214"/>
                    <a:gd name="T53" fmla="*/ 0 h 207"/>
                    <a:gd name="T54" fmla="*/ 36 w 214"/>
                    <a:gd name="T55" fmla="*/ 4 h 207"/>
                    <a:gd name="T56" fmla="*/ 73 w 214"/>
                    <a:gd name="T57" fmla="*/ 12 h 207"/>
                    <a:gd name="T58" fmla="*/ 73 w 214"/>
                    <a:gd name="T59" fmla="*/ 12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14" h="207">
                      <a:moveTo>
                        <a:pt x="73" y="12"/>
                      </a:moveTo>
                      <a:lnTo>
                        <a:pt x="214" y="205"/>
                      </a:lnTo>
                      <a:lnTo>
                        <a:pt x="214" y="205"/>
                      </a:lnTo>
                      <a:lnTo>
                        <a:pt x="212" y="207"/>
                      </a:lnTo>
                      <a:lnTo>
                        <a:pt x="208" y="207"/>
                      </a:lnTo>
                      <a:lnTo>
                        <a:pt x="200" y="205"/>
                      </a:lnTo>
                      <a:lnTo>
                        <a:pt x="189" y="204"/>
                      </a:lnTo>
                      <a:lnTo>
                        <a:pt x="175" y="199"/>
                      </a:lnTo>
                      <a:lnTo>
                        <a:pt x="155" y="191"/>
                      </a:lnTo>
                      <a:lnTo>
                        <a:pt x="131" y="179"/>
                      </a:lnTo>
                      <a:lnTo>
                        <a:pt x="131" y="179"/>
                      </a:lnTo>
                      <a:lnTo>
                        <a:pt x="85" y="156"/>
                      </a:lnTo>
                      <a:lnTo>
                        <a:pt x="68" y="146"/>
                      </a:lnTo>
                      <a:lnTo>
                        <a:pt x="55" y="139"/>
                      </a:lnTo>
                      <a:lnTo>
                        <a:pt x="44" y="131"/>
                      </a:lnTo>
                      <a:lnTo>
                        <a:pt x="36" y="123"/>
                      </a:lnTo>
                      <a:lnTo>
                        <a:pt x="30" y="115"/>
                      </a:lnTo>
                      <a:lnTo>
                        <a:pt x="26" y="106"/>
                      </a:lnTo>
                      <a:lnTo>
                        <a:pt x="26" y="106"/>
                      </a:lnTo>
                      <a:lnTo>
                        <a:pt x="18" y="80"/>
                      </a:lnTo>
                      <a:lnTo>
                        <a:pt x="9" y="47"/>
                      </a:lnTo>
                      <a:lnTo>
                        <a:pt x="2" y="17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2" y="0"/>
                      </a:lnTo>
                      <a:lnTo>
                        <a:pt x="12" y="0"/>
                      </a:lnTo>
                      <a:lnTo>
                        <a:pt x="36" y="4"/>
                      </a:lnTo>
                      <a:lnTo>
                        <a:pt x="73" y="12"/>
                      </a:lnTo>
                      <a:lnTo>
                        <a:pt x="73" y="1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3" name="Freeform 135">
                  <a:extLst>
                    <a:ext uri="{FF2B5EF4-FFF2-40B4-BE49-F238E27FC236}">
                      <a16:creationId xmlns:a16="http://schemas.microsoft.com/office/drawing/2014/main" id="{74399C92-CA4F-41AD-9D17-73C410CF2D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4" y="2966"/>
                  <a:ext cx="204" cy="253"/>
                </a:xfrm>
                <a:custGeom>
                  <a:avLst/>
                  <a:gdLst>
                    <a:gd name="T0" fmla="*/ 53 w 204"/>
                    <a:gd name="T1" fmla="*/ 0 h 253"/>
                    <a:gd name="T2" fmla="*/ 53 w 204"/>
                    <a:gd name="T3" fmla="*/ 0 h 253"/>
                    <a:gd name="T4" fmla="*/ 59 w 204"/>
                    <a:gd name="T5" fmla="*/ 2 h 253"/>
                    <a:gd name="T6" fmla="*/ 64 w 204"/>
                    <a:gd name="T7" fmla="*/ 4 h 253"/>
                    <a:gd name="T8" fmla="*/ 72 w 204"/>
                    <a:gd name="T9" fmla="*/ 8 h 253"/>
                    <a:gd name="T10" fmla="*/ 80 w 204"/>
                    <a:gd name="T11" fmla="*/ 15 h 253"/>
                    <a:gd name="T12" fmla="*/ 88 w 204"/>
                    <a:gd name="T13" fmla="*/ 24 h 253"/>
                    <a:gd name="T14" fmla="*/ 94 w 204"/>
                    <a:gd name="T15" fmla="*/ 36 h 253"/>
                    <a:gd name="T16" fmla="*/ 97 w 204"/>
                    <a:gd name="T17" fmla="*/ 44 h 253"/>
                    <a:gd name="T18" fmla="*/ 100 w 204"/>
                    <a:gd name="T19" fmla="*/ 53 h 253"/>
                    <a:gd name="T20" fmla="*/ 100 w 204"/>
                    <a:gd name="T21" fmla="*/ 53 h 253"/>
                    <a:gd name="T22" fmla="*/ 106 w 204"/>
                    <a:gd name="T23" fmla="*/ 91 h 253"/>
                    <a:gd name="T24" fmla="*/ 113 w 204"/>
                    <a:gd name="T25" fmla="*/ 126 h 253"/>
                    <a:gd name="T26" fmla="*/ 115 w 204"/>
                    <a:gd name="T27" fmla="*/ 143 h 253"/>
                    <a:gd name="T28" fmla="*/ 119 w 204"/>
                    <a:gd name="T29" fmla="*/ 157 h 253"/>
                    <a:gd name="T30" fmla="*/ 124 w 204"/>
                    <a:gd name="T31" fmla="*/ 172 h 253"/>
                    <a:gd name="T32" fmla="*/ 131 w 204"/>
                    <a:gd name="T33" fmla="*/ 184 h 253"/>
                    <a:gd name="T34" fmla="*/ 131 w 204"/>
                    <a:gd name="T35" fmla="*/ 184 h 253"/>
                    <a:gd name="T36" fmla="*/ 139 w 204"/>
                    <a:gd name="T37" fmla="*/ 195 h 253"/>
                    <a:gd name="T38" fmla="*/ 151 w 204"/>
                    <a:gd name="T39" fmla="*/ 206 h 253"/>
                    <a:gd name="T40" fmla="*/ 162 w 204"/>
                    <a:gd name="T41" fmla="*/ 218 h 253"/>
                    <a:gd name="T42" fmla="*/ 174 w 204"/>
                    <a:gd name="T43" fmla="*/ 228 h 253"/>
                    <a:gd name="T44" fmla="*/ 195 w 204"/>
                    <a:gd name="T45" fmla="*/ 245 h 253"/>
                    <a:gd name="T46" fmla="*/ 204 w 204"/>
                    <a:gd name="T47" fmla="*/ 252 h 253"/>
                    <a:gd name="T48" fmla="*/ 204 w 204"/>
                    <a:gd name="T49" fmla="*/ 252 h 253"/>
                    <a:gd name="T50" fmla="*/ 195 w 204"/>
                    <a:gd name="T51" fmla="*/ 253 h 253"/>
                    <a:gd name="T52" fmla="*/ 183 w 204"/>
                    <a:gd name="T53" fmla="*/ 253 h 253"/>
                    <a:gd name="T54" fmla="*/ 170 w 204"/>
                    <a:gd name="T55" fmla="*/ 252 h 253"/>
                    <a:gd name="T56" fmla="*/ 153 w 204"/>
                    <a:gd name="T57" fmla="*/ 250 h 253"/>
                    <a:gd name="T58" fmla="*/ 135 w 204"/>
                    <a:gd name="T59" fmla="*/ 245 h 253"/>
                    <a:gd name="T60" fmla="*/ 115 w 204"/>
                    <a:gd name="T61" fmla="*/ 237 h 253"/>
                    <a:gd name="T62" fmla="*/ 105 w 204"/>
                    <a:gd name="T63" fmla="*/ 232 h 253"/>
                    <a:gd name="T64" fmla="*/ 94 w 204"/>
                    <a:gd name="T65" fmla="*/ 226 h 253"/>
                    <a:gd name="T66" fmla="*/ 94 w 204"/>
                    <a:gd name="T67" fmla="*/ 226 h 253"/>
                    <a:gd name="T68" fmla="*/ 84 w 204"/>
                    <a:gd name="T69" fmla="*/ 218 h 253"/>
                    <a:gd name="T70" fmla="*/ 75 w 204"/>
                    <a:gd name="T71" fmla="*/ 210 h 253"/>
                    <a:gd name="T72" fmla="*/ 56 w 204"/>
                    <a:gd name="T73" fmla="*/ 192 h 253"/>
                    <a:gd name="T74" fmla="*/ 41 w 204"/>
                    <a:gd name="T75" fmla="*/ 172 h 253"/>
                    <a:gd name="T76" fmla="*/ 26 w 204"/>
                    <a:gd name="T77" fmla="*/ 151 h 253"/>
                    <a:gd name="T78" fmla="*/ 16 w 204"/>
                    <a:gd name="T79" fmla="*/ 134 h 253"/>
                    <a:gd name="T80" fmla="*/ 7 w 204"/>
                    <a:gd name="T81" fmla="*/ 118 h 253"/>
                    <a:gd name="T82" fmla="*/ 0 w 204"/>
                    <a:gd name="T83" fmla="*/ 105 h 253"/>
                    <a:gd name="T84" fmla="*/ 15 w 204"/>
                    <a:gd name="T85" fmla="*/ 76 h 253"/>
                    <a:gd name="T86" fmla="*/ 53 w 204"/>
                    <a:gd name="T87" fmla="*/ 0 h 2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04" h="253">
                      <a:moveTo>
                        <a:pt x="53" y="0"/>
                      </a:moveTo>
                      <a:lnTo>
                        <a:pt x="53" y="0"/>
                      </a:lnTo>
                      <a:lnTo>
                        <a:pt x="59" y="2"/>
                      </a:lnTo>
                      <a:lnTo>
                        <a:pt x="64" y="4"/>
                      </a:lnTo>
                      <a:lnTo>
                        <a:pt x="72" y="8"/>
                      </a:lnTo>
                      <a:lnTo>
                        <a:pt x="80" y="15"/>
                      </a:lnTo>
                      <a:lnTo>
                        <a:pt x="88" y="24"/>
                      </a:lnTo>
                      <a:lnTo>
                        <a:pt x="94" y="36"/>
                      </a:lnTo>
                      <a:lnTo>
                        <a:pt x="97" y="44"/>
                      </a:lnTo>
                      <a:lnTo>
                        <a:pt x="100" y="53"/>
                      </a:lnTo>
                      <a:lnTo>
                        <a:pt x="100" y="53"/>
                      </a:lnTo>
                      <a:lnTo>
                        <a:pt x="106" y="91"/>
                      </a:lnTo>
                      <a:lnTo>
                        <a:pt x="113" y="126"/>
                      </a:lnTo>
                      <a:lnTo>
                        <a:pt x="115" y="143"/>
                      </a:lnTo>
                      <a:lnTo>
                        <a:pt x="119" y="157"/>
                      </a:lnTo>
                      <a:lnTo>
                        <a:pt x="124" y="172"/>
                      </a:lnTo>
                      <a:lnTo>
                        <a:pt x="131" y="184"/>
                      </a:lnTo>
                      <a:lnTo>
                        <a:pt x="131" y="184"/>
                      </a:lnTo>
                      <a:lnTo>
                        <a:pt x="139" y="195"/>
                      </a:lnTo>
                      <a:lnTo>
                        <a:pt x="151" y="206"/>
                      </a:lnTo>
                      <a:lnTo>
                        <a:pt x="162" y="218"/>
                      </a:lnTo>
                      <a:lnTo>
                        <a:pt x="174" y="228"/>
                      </a:lnTo>
                      <a:lnTo>
                        <a:pt x="195" y="245"/>
                      </a:lnTo>
                      <a:lnTo>
                        <a:pt x="204" y="252"/>
                      </a:lnTo>
                      <a:lnTo>
                        <a:pt x="204" y="252"/>
                      </a:lnTo>
                      <a:lnTo>
                        <a:pt x="195" y="253"/>
                      </a:lnTo>
                      <a:lnTo>
                        <a:pt x="183" y="253"/>
                      </a:lnTo>
                      <a:lnTo>
                        <a:pt x="170" y="252"/>
                      </a:lnTo>
                      <a:lnTo>
                        <a:pt x="153" y="250"/>
                      </a:lnTo>
                      <a:lnTo>
                        <a:pt x="135" y="245"/>
                      </a:lnTo>
                      <a:lnTo>
                        <a:pt x="115" y="237"/>
                      </a:lnTo>
                      <a:lnTo>
                        <a:pt x="105" y="232"/>
                      </a:lnTo>
                      <a:lnTo>
                        <a:pt x="94" y="226"/>
                      </a:lnTo>
                      <a:lnTo>
                        <a:pt x="94" y="226"/>
                      </a:lnTo>
                      <a:lnTo>
                        <a:pt x="84" y="218"/>
                      </a:lnTo>
                      <a:lnTo>
                        <a:pt x="75" y="210"/>
                      </a:lnTo>
                      <a:lnTo>
                        <a:pt x="56" y="192"/>
                      </a:lnTo>
                      <a:lnTo>
                        <a:pt x="41" y="172"/>
                      </a:lnTo>
                      <a:lnTo>
                        <a:pt x="26" y="151"/>
                      </a:lnTo>
                      <a:lnTo>
                        <a:pt x="16" y="134"/>
                      </a:lnTo>
                      <a:lnTo>
                        <a:pt x="7" y="118"/>
                      </a:lnTo>
                      <a:lnTo>
                        <a:pt x="0" y="105"/>
                      </a:lnTo>
                      <a:lnTo>
                        <a:pt x="15" y="76"/>
                      </a:lnTo>
                      <a:lnTo>
                        <a:pt x="5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4" name="Freeform 136">
                  <a:extLst>
                    <a:ext uri="{FF2B5EF4-FFF2-40B4-BE49-F238E27FC236}">
                      <a16:creationId xmlns:a16="http://schemas.microsoft.com/office/drawing/2014/main" id="{DC359045-7F7C-4059-A7D0-1F9F86BDD5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74" y="3165"/>
                  <a:ext cx="127" cy="273"/>
                </a:xfrm>
                <a:custGeom>
                  <a:avLst/>
                  <a:gdLst>
                    <a:gd name="T0" fmla="*/ 0 w 127"/>
                    <a:gd name="T1" fmla="*/ 84 h 273"/>
                    <a:gd name="T2" fmla="*/ 0 w 127"/>
                    <a:gd name="T3" fmla="*/ 84 h 273"/>
                    <a:gd name="T4" fmla="*/ 21 w 127"/>
                    <a:gd name="T5" fmla="*/ 114 h 273"/>
                    <a:gd name="T6" fmla="*/ 38 w 127"/>
                    <a:gd name="T7" fmla="*/ 144 h 273"/>
                    <a:gd name="T8" fmla="*/ 46 w 127"/>
                    <a:gd name="T9" fmla="*/ 159 h 273"/>
                    <a:gd name="T10" fmla="*/ 52 w 127"/>
                    <a:gd name="T11" fmla="*/ 173 h 273"/>
                    <a:gd name="T12" fmla="*/ 52 w 127"/>
                    <a:gd name="T13" fmla="*/ 173 h 273"/>
                    <a:gd name="T14" fmla="*/ 57 w 127"/>
                    <a:gd name="T15" fmla="*/ 188 h 273"/>
                    <a:gd name="T16" fmla="*/ 61 w 127"/>
                    <a:gd name="T17" fmla="*/ 205 h 273"/>
                    <a:gd name="T18" fmla="*/ 64 w 127"/>
                    <a:gd name="T19" fmla="*/ 220 h 273"/>
                    <a:gd name="T20" fmla="*/ 67 w 127"/>
                    <a:gd name="T21" fmla="*/ 236 h 273"/>
                    <a:gd name="T22" fmla="*/ 68 w 127"/>
                    <a:gd name="T23" fmla="*/ 262 h 273"/>
                    <a:gd name="T24" fmla="*/ 68 w 127"/>
                    <a:gd name="T25" fmla="*/ 273 h 273"/>
                    <a:gd name="T26" fmla="*/ 68 w 127"/>
                    <a:gd name="T27" fmla="*/ 273 h 273"/>
                    <a:gd name="T28" fmla="*/ 76 w 127"/>
                    <a:gd name="T29" fmla="*/ 265 h 273"/>
                    <a:gd name="T30" fmla="*/ 84 w 127"/>
                    <a:gd name="T31" fmla="*/ 256 h 273"/>
                    <a:gd name="T32" fmla="*/ 93 w 127"/>
                    <a:gd name="T33" fmla="*/ 243 h 273"/>
                    <a:gd name="T34" fmla="*/ 103 w 127"/>
                    <a:gd name="T35" fmla="*/ 227 h 273"/>
                    <a:gd name="T36" fmla="*/ 112 w 127"/>
                    <a:gd name="T37" fmla="*/ 209 h 273"/>
                    <a:gd name="T38" fmla="*/ 120 w 127"/>
                    <a:gd name="T39" fmla="*/ 188 h 273"/>
                    <a:gd name="T40" fmla="*/ 123 w 127"/>
                    <a:gd name="T41" fmla="*/ 176 h 273"/>
                    <a:gd name="T42" fmla="*/ 125 w 127"/>
                    <a:gd name="T43" fmla="*/ 163 h 273"/>
                    <a:gd name="T44" fmla="*/ 125 w 127"/>
                    <a:gd name="T45" fmla="*/ 163 h 273"/>
                    <a:gd name="T46" fmla="*/ 127 w 127"/>
                    <a:gd name="T47" fmla="*/ 150 h 273"/>
                    <a:gd name="T48" fmla="*/ 127 w 127"/>
                    <a:gd name="T49" fmla="*/ 137 h 273"/>
                    <a:gd name="T50" fmla="*/ 125 w 127"/>
                    <a:gd name="T51" fmla="*/ 109 h 273"/>
                    <a:gd name="T52" fmla="*/ 121 w 127"/>
                    <a:gd name="T53" fmla="*/ 82 h 273"/>
                    <a:gd name="T54" fmla="*/ 116 w 127"/>
                    <a:gd name="T55" fmla="*/ 55 h 273"/>
                    <a:gd name="T56" fmla="*/ 110 w 127"/>
                    <a:gd name="T57" fmla="*/ 34 h 273"/>
                    <a:gd name="T58" fmla="*/ 104 w 127"/>
                    <a:gd name="T59" fmla="*/ 16 h 273"/>
                    <a:gd name="T60" fmla="*/ 99 w 127"/>
                    <a:gd name="T61" fmla="*/ 0 h 273"/>
                    <a:gd name="T62" fmla="*/ 0 w 127"/>
                    <a:gd name="T63" fmla="*/ 84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27" h="273">
                      <a:moveTo>
                        <a:pt x="0" y="84"/>
                      </a:moveTo>
                      <a:lnTo>
                        <a:pt x="0" y="84"/>
                      </a:lnTo>
                      <a:lnTo>
                        <a:pt x="21" y="114"/>
                      </a:lnTo>
                      <a:lnTo>
                        <a:pt x="38" y="144"/>
                      </a:lnTo>
                      <a:lnTo>
                        <a:pt x="46" y="159"/>
                      </a:lnTo>
                      <a:lnTo>
                        <a:pt x="52" y="173"/>
                      </a:lnTo>
                      <a:lnTo>
                        <a:pt x="52" y="173"/>
                      </a:lnTo>
                      <a:lnTo>
                        <a:pt x="57" y="188"/>
                      </a:lnTo>
                      <a:lnTo>
                        <a:pt x="61" y="205"/>
                      </a:lnTo>
                      <a:lnTo>
                        <a:pt x="64" y="220"/>
                      </a:lnTo>
                      <a:lnTo>
                        <a:pt x="67" y="236"/>
                      </a:lnTo>
                      <a:lnTo>
                        <a:pt x="68" y="262"/>
                      </a:lnTo>
                      <a:lnTo>
                        <a:pt x="68" y="273"/>
                      </a:lnTo>
                      <a:lnTo>
                        <a:pt x="68" y="273"/>
                      </a:lnTo>
                      <a:lnTo>
                        <a:pt x="76" y="265"/>
                      </a:lnTo>
                      <a:lnTo>
                        <a:pt x="84" y="256"/>
                      </a:lnTo>
                      <a:lnTo>
                        <a:pt x="93" y="243"/>
                      </a:lnTo>
                      <a:lnTo>
                        <a:pt x="103" y="227"/>
                      </a:lnTo>
                      <a:lnTo>
                        <a:pt x="112" y="209"/>
                      </a:lnTo>
                      <a:lnTo>
                        <a:pt x="120" y="188"/>
                      </a:lnTo>
                      <a:lnTo>
                        <a:pt x="123" y="176"/>
                      </a:lnTo>
                      <a:lnTo>
                        <a:pt x="125" y="163"/>
                      </a:lnTo>
                      <a:lnTo>
                        <a:pt x="125" y="163"/>
                      </a:lnTo>
                      <a:lnTo>
                        <a:pt x="127" y="150"/>
                      </a:lnTo>
                      <a:lnTo>
                        <a:pt x="127" y="137"/>
                      </a:lnTo>
                      <a:lnTo>
                        <a:pt x="125" y="109"/>
                      </a:lnTo>
                      <a:lnTo>
                        <a:pt x="121" y="82"/>
                      </a:lnTo>
                      <a:lnTo>
                        <a:pt x="116" y="55"/>
                      </a:lnTo>
                      <a:lnTo>
                        <a:pt x="110" y="34"/>
                      </a:lnTo>
                      <a:lnTo>
                        <a:pt x="104" y="16"/>
                      </a:lnTo>
                      <a:lnTo>
                        <a:pt x="99" y="0"/>
                      </a:lnTo>
                      <a:lnTo>
                        <a:pt x="0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5" name="Freeform 137">
                  <a:extLst>
                    <a:ext uri="{FF2B5EF4-FFF2-40B4-BE49-F238E27FC236}">
                      <a16:creationId xmlns:a16="http://schemas.microsoft.com/office/drawing/2014/main" id="{8EE686F7-3B9C-4BA6-A293-AE89091EBE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6" y="3066"/>
                  <a:ext cx="144" cy="236"/>
                </a:xfrm>
                <a:custGeom>
                  <a:avLst/>
                  <a:gdLst>
                    <a:gd name="T0" fmla="*/ 110 w 144"/>
                    <a:gd name="T1" fmla="*/ 0 h 236"/>
                    <a:gd name="T2" fmla="*/ 110 w 144"/>
                    <a:gd name="T3" fmla="*/ 0 h 236"/>
                    <a:gd name="T4" fmla="*/ 114 w 144"/>
                    <a:gd name="T5" fmla="*/ 6 h 236"/>
                    <a:gd name="T6" fmla="*/ 122 w 144"/>
                    <a:gd name="T7" fmla="*/ 25 h 236"/>
                    <a:gd name="T8" fmla="*/ 127 w 144"/>
                    <a:gd name="T9" fmla="*/ 38 h 236"/>
                    <a:gd name="T10" fmla="*/ 131 w 144"/>
                    <a:gd name="T11" fmla="*/ 54 h 236"/>
                    <a:gd name="T12" fmla="*/ 135 w 144"/>
                    <a:gd name="T13" fmla="*/ 73 h 236"/>
                    <a:gd name="T14" fmla="*/ 136 w 144"/>
                    <a:gd name="T15" fmla="*/ 94 h 236"/>
                    <a:gd name="T16" fmla="*/ 136 w 144"/>
                    <a:gd name="T17" fmla="*/ 94 h 236"/>
                    <a:gd name="T18" fmla="*/ 139 w 144"/>
                    <a:gd name="T19" fmla="*/ 143 h 236"/>
                    <a:gd name="T20" fmla="*/ 143 w 144"/>
                    <a:gd name="T21" fmla="*/ 188 h 236"/>
                    <a:gd name="T22" fmla="*/ 144 w 144"/>
                    <a:gd name="T23" fmla="*/ 222 h 236"/>
                    <a:gd name="T24" fmla="*/ 144 w 144"/>
                    <a:gd name="T25" fmla="*/ 233 h 236"/>
                    <a:gd name="T26" fmla="*/ 143 w 144"/>
                    <a:gd name="T27" fmla="*/ 236 h 236"/>
                    <a:gd name="T28" fmla="*/ 141 w 144"/>
                    <a:gd name="T29" fmla="*/ 236 h 236"/>
                    <a:gd name="T30" fmla="*/ 141 w 144"/>
                    <a:gd name="T31" fmla="*/ 236 h 236"/>
                    <a:gd name="T32" fmla="*/ 127 w 144"/>
                    <a:gd name="T33" fmla="*/ 234 h 236"/>
                    <a:gd name="T34" fmla="*/ 114 w 144"/>
                    <a:gd name="T35" fmla="*/ 233 h 236"/>
                    <a:gd name="T36" fmla="*/ 100 w 144"/>
                    <a:gd name="T37" fmla="*/ 230 h 236"/>
                    <a:gd name="T38" fmla="*/ 85 w 144"/>
                    <a:gd name="T39" fmla="*/ 226 h 236"/>
                    <a:gd name="T40" fmla="*/ 79 w 144"/>
                    <a:gd name="T41" fmla="*/ 222 h 236"/>
                    <a:gd name="T42" fmla="*/ 72 w 144"/>
                    <a:gd name="T43" fmla="*/ 219 h 236"/>
                    <a:gd name="T44" fmla="*/ 66 w 144"/>
                    <a:gd name="T45" fmla="*/ 213 h 236"/>
                    <a:gd name="T46" fmla="*/ 60 w 144"/>
                    <a:gd name="T47" fmla="*/ 208 h 236"/>
                    <a:gd name="T48" fmla="*/ 56 w 144"/>
                    <a:gd name="T49" fmla="*/ 201 h 236"/>
                    <a:gd name="T50" fmla="*/ 52 w 144"/>
                    <a:gd name="T51" fmla="*/ 194 h 236"/>
                    <a:gd name="T52" fmla="*/ 52 w 144"/>
                    <a:gd name="T53" fmla="*/ 194 h 236"/>
                    <a:gd name="T54" fmla="*/ 38 w 144"/>
                    <a:gd name="T55" fmla="*/ 148 h 236"/>
                    <a:gd name="T56" fmla="*/ 21 w 144"/>
                    <a:gd name="T57" fmla="*/ 90 h 236"/>
                    <a:gd name="T58" fmla="*/ 0 w 144"/>
                    <a:gd name="T59" fmla="*/ 21 h 236"/>
                    <a:gd name="T60" fmla="*/ 110 w 144"/>
                    <a:gd name="T61" fmla="*/ 0 h 2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44" h="236">
                      <a:moveTo>
                        <a:pt x="110" y="0"/>
                      </a:moveTo>
                      <a:lnTo>
                        <a:pt x="110" y="0"/>
                      </a:lnTo>
                      <a:lnTo>
                        <a:pt x="114" y="6"/>
                      </a:lnTo>
                      <a:lnTo>
                        <a:pt x="122" y="25"/>
                      </a:lnTo>
                      <a:lnTo>
                        <a:pt x="127" y="38"/>
                      </a:lnTo>
                      <a:lnTo>
                        <a:pt x="131" y="54"/>
                      </a:lnTo>
                      <a:lnTo>
                        <a:pt x="135" y="73"/>
                      </a:lnTo>
                      <a:lnTo>
                        <a:pt x="136" y="94"/>
                      </a:lnTo>
                      <a:lnTo>
                        <a:pt x="136" y="94"/>
                      </a:lnTo>
                      <a:lnTo>
                        <a:pt x="139" y="143"/>
                      </a:lnTo>
                      <a:lnTo>
                        <a:pt x="143" y="188"/>
                      </a:lnTo>
                      <a:lnTo>
                        <a:pt x="144" y="222"/>
                      </a:lnTo>
                      <a:lnTo>
                        <a:pt x="144" y="233"/>
                      </a:lnTo>
                      <a:lnTo>
                        <a:pt x="143" y="236"/>
                      </a:lnTo>
                      <a:lnTo>
                        <a:pt x="141" y="236"/>
                      </a:lnTo>
                      <a:lnTo>
                        <a:pt x="141" y="236"/>
                      </a:lnTo>
                      <a:lnTo>
                        <a:pt x="127" y="234"/>
                      </a:lnTo>
                      <a:lnTo>
                        <a:pt x="114" y="233"/>
                      </a:lnTo>
                      <a:lnTo>
                        <a:pt x="100" y="230"/>
                      </a:lnTo>
                      <a:lnTo>
                        <a:pt x="85" y="226"/>
                      </a:lnTo>
                      <a:lnTo>
                        <a:pt x="79" y="222"/>
                      </a:lnTo>
                      <a:lnTo>
                        <a:pt x="72" y="219"/>
                      </a:lnTo>
                      <a:lnTo>
                        <a:pt x="66" y="213"/>
                      </a:lnTo>
                      <a:lnTo>
                        <a:pt x="60" y="208"/>
                      </a:lnTo>
                      <a:lnTo>
                        <a:pt x="56" y="201"/>
                      </a:lnTo>
                      <a:lnTo>
                        <a:pt x="52" y="194"/>
                      </a:lnTo>
                      <a:lnTo>
                        <a:pt x="52" y="194"/>
                      </a:lnTo>
                      <a:lnTo>
                        <a:pt x="38" y="148"/>
                      </a:lnTo>
                      <a:lnTo>
                        <a:pt x="21" y="90"/>
                      </a:lnTo>
                      <a:lnTo>
                        <a:pt x="0" y="21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6" name="Freeform 138">
                  <a:extLst>
                    <a:ext uri="{FF2B5EF4-FFF2-40B4-BE49-F238E27FC236}">
                      <a16:creationId xmlns:a16="http://schemas.microsoft.com/office/drawing/2014/main" id="{1D8AB5CB-9138-4DCE-A6CF-E8F7C2C4B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5" y="1520"/>
                  <a:ext cx="1058" cy="2001"/>
                </a:xfrm>
                <a:custGeom>
                  <a:avLst/>
                  <a:gdLst>
                    <a:gd name="T0" fmla="*/ 971 w 1058"/>
                    <a:gd name="T1" fmla="*/ 493 h 2001"/>
                    <a:gd name="T2" fmla="*/ 888 w 1058"/>
                    <a:gd name="T3" fmla="*/ 505 h 2001"/>
                    <a:gd name="T4" fmla="*/ 628 w 1058"/>
                    <a:gd name="T5" fmla="*/ 666 h 2001"/>
                    <a:gd name="T6" fmla="*/ 414 w 1058"/>
                    <a:gd name="T7" fmla="*/ 406 h 2001"/>
                    <a:gd name="T8" fmla="*/ 346 w 1058"/>
                    <a:gd name="T9" fmla="*/ 289 h 2001"/>
                    <a:gd name="T10" fmla="*/ 330 w 1058"/>
                    <a:gd name="T11" fmla="*/ 242 h 2001"/>
                    <a:gd name="T12" fmla="*/ 334 w 1058"/>
                    <a:gd name="T13" fmla="*/ 191 h 2001"/>
                    <a:gd name="T14" fmla="*/ 356 w 1058"/>
                    <a:gd name="T15" fmla="*/ 116 h 2001"/>
                    <a:gd name="T16" fmla="*/ 397 w 1058"/>
                    <a:gd name="T17" fmla="*/ 42 h 2001"/>
                    <a:gd name="T18" fmla="*/ 401 w 1058"/>
                    <a:gd name="T19" fmla="*/ 14 h 2001"/>
                    <a:gd name="T20" fmla="*/ 386 w 1058"/>
                    <a:gd name="T21" fmla="*/ 6 h 2001"/>
                    <a:gd name="T22" fmla="*/ 342 w 1058"/>
                    <a:gd name="T23" fmla="*/ 0 h 2001"/>
                    <a:gd name="T24" fmla="*/ 278 w 1058"/>
                    <a:gd name="T25" fmla="*/ 13 h 2001"/>
                    <a:gd name="T26" fmla="*/ 205 w 1058"/>
                    <a:gd name="T27" fmla="*/ 60 h 2001"/>
                    <a:gd name="T28" fmla="*/ 155 w 1058"/>
                    <a:gd name="T29" fmla="*/ 118 h 2001"/>
                    <a:gd name="T30" fmla="*/ 103 w 1058"/>
                    <a:gd name="T31" fmla="*/ 218 h 2001"/>
                    <a:gd name="T32" fmla="*/ 44 w 1058"/>
                    <a:gd name="T33" fmla="*/ 402 h 2001"/>
                    <a:gd name="T34" fmla="*/ 7 w 1058"/>
                    <a:gd name="T35" fmla="*/ 594 h 2001"/>
                    <a:gd name="T36" fmla="*/ 37 w 1058"/>
                    <a:gd name="T37" fmla="*/ 645 h 2001"/>
                    <a:gd name="T38" fmla="*/ 32 w 1058"/>
                    <a:gd name="T39" fmla="*/ 984 h 2001"/>
                    <a:gd name="T40" fmla="*/ 37 w 1058"/>
                    <a:gd name="T41" fmla="*/ 1064 h 2001"/>
                    <a:gd name="T42" fmla="*/ 52 w 1058"/>
                    <a:gd name="T43" fmla="*/ 1190 h 2001"/>
                    <a:gd name="T44" fmla="*/ 57 w 1058"/>
                    <a:gd name="T45" fmla="*/ 1296 h 2001"/>
                    <a:gd name="T46" fmla="*/ 99 w 1058"/>
                    <a:gd name="T47" fmla="*/ 1621 h 2001"/>
                    <a:gd name="T48" fmla="*/ 100 w 1058"/>
                    <a:gd name="T49" fmla="*/ 1724 h 2001"/>
                    <a:gd name="T50" fmla="*/ 72 w 1058"/>
                    <a:gd name="T51" fmla="*/ 1975 h 2001"/>
                    <a:gd name="T52" fmla="*/ 70 w 1058"/>
                    <a:gd name="T53" fmla="*/ 1999 h 2001"/>
                    <a:gd name="T54" fmla="*/ 176 w 1058"/>
                    <a:gd name="T55" fmla="*/ 1906 h 2001"/>
                    <a:gd name="T56" fmla="*/ 199 w 1058"/>
                    <a:gd name="T57" fmla="*/ 1891 h 2001"/>
                    <a:gd name="T58" fmla="*/ 231 w 1058"/>
                    <a:gd name="T59" fmla="*/ 1981 h 2001"/>
                    <a:gd name="T60" fmla="*/ 311 w 1058"/>
                    <a:gd name="T61" fmla="*/ 1814 h 2001"/>
                    <a:gd name="T62" fmla="*/ 318 w 1058"/>
                    <a:gd name="T63" fmla="*/ 1814 h 2001"/>
                    <a:gd name="T64" fmla="*/ 367 w 1058"/>
                    <a:gd name="T65" fmla="*/ 1782 h 2001"/>
                    <a:gd name="T66" fmla="*/ 384 w 1058"/>
                    <a:gd name="T67" fmla="*/ 1787 h 2001"/>
                    <a:gd name="T68" fmla="*/ 407 w 1058"/>
                    <a:gd name="T69" fmla="*/ 1775 h 2001"/>
                    <a:gd name="T70" fmla="*/ 434 w 1058"/>
                    <a:gd name="T71" fmla="*/ 1729 h 2001"/>
                    <a:gd name="T72" fmla="*/ 471 w 1058"/>
                    <a:gd name="T73" fmla="*/ 1562 h 2001"/>
                    <a:gd name="T74" fmla="*/ 513 w 1058"/>
                    <a:gd name="T75" fmla="*/ 1539 h 2001"/>
                    <a:gd name="T76" fmla="*/ 540 w 1058"/>
                    <a:gd name="T77" fmla="*/ 1494 h 2001"/>
                    <a:gd name="T78" fmla="*/ 545 w 1058"/>
                    <a:gd name="T79" fmla="*/ 1462 h 2001"/>
                    <a:gd name="T80" fmla="*/ 545 w 1058"/>
                    <a:gd name="T81" fmla="*/ 1389 h 2001"/>
                    <a:gd name="T82" fmla="*/ 543 w 1058"/>
                    <a:gd name="T83" fmla="*/ 1395 h 2001"/>
                    <a:gd name="T84" fmla="*/ 564 w 1058"/>
                    <a:gd name="T85" fmla="*/ 1439 h 2001"/>
                    <a:gd name="T86" fmla="*/ 644 w 1058"/>
                    <a:gd name="T87" fmla="*/ 1516 h 2001"/>
                    <a:gd name="T88" fmla="*/ 724 w 1058"/>
                    <a:gd name="T89" fmla="*/ 1563 h 2001"/>
                    <a:gd name="T90" fmla="*/ 737 w 1058"/>
                    <a:gd name="T91" fmla="*/ 1560 h 2001"/>
                    <a:gd name="T92" fmla="*/ 741 w 1058"/>
                    <a:gd name="T93" fmla="*/ 1546 h 2001"/>
                    <a:gd name="T94" fmla="*/ 1037 w 1058"/>
                    <a:gd name="T95" fmla="*/ 860 h 20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58" h="2001">
                      <a:moveTo>
                        <a:pt x="1037" y="493"/>
                      </a:moveTo>
                      <a:lnTo>
                        <a:pt x="1037" y="493"/>
                      </a:lnTo>
                      <a:lnTo>
                        <a:pt x="1017" y="493"/>
                      </a:lnTo>
                      <a:lnTo>
                        <a:pt x="971" y="493"/>
                      </a:lnTo>
                      <a:lnTo>
                        <a:pt x="944" y="495"/>
                      </a:lnTo>
                      <a:lnTo>
                        <a:pt x="919" y="497"/>
                      </a:lnTo>
                      <a:lnTo>
                        <a:pt x="897" y="503"/>
                      </a:lnTo>
                      <a:lnTo>
                        <a:pt x="888" y="505"/>
                      </a:lnTo>
                      <a:lnTo>
                        <a:pt x="880" y="509"/>
                      </a:lnTo>
                      <a:lnTo>
                        <a:pt x="880" y="509"/>
                      </a:lnTo>
                      <a:lnTo>
                        <a:pt x="628" y="666"/>
                      </a:lnTo>
                      <a:lnTo>
                        <a:pt x="628" y="666"/>
                      </a:lnTo>
                      <a:lnTo>
                        <a:pt x="542" y="563"/>
                      </a:lnTo>
                      <a:lnTo>
                        <a:pt x="440" y="441"/>
                      </a:lnTo>
                      <a:lnTo>
                        <a:pt x="440" y="441"/>
                      </a:lnTo>
                      <a:lnTo>
                        <a:pt x="414" y="406"/>
                      </a:lnTo>
                      <a:lnTo>
                        <a:pt x="397" y="379"/>
                      </a:lnTo>
                      <a:lnTo>
                        <a:pt x="379" y="349"/>
                      </a:lnTo>
                      <a:lnTo>
                        <a:pt x="360" y="319"/>
                      </a:lnTo>
                      <a:lnTo>
                        <a:pt x="346" y="289"/>
                      </a:lnTo>
                      <a:lnTo>
                        <a:pt x="339" y="276"/>
                      </a:lnTo>
                      <a:lnTo>
                        <a:pt x="335" y="263"/>
                      </a:lnTo>
                      <a:lnTo>
                        <a:pt x="331" y="251"/>
                      </a:lnTo>
                      <a:lnTo>
                        <a:pt x="330" y="242"/>
                      </a:lnTo>
                      <a:lnTo>
                        <a:pt x="330" y="242"/>
                      </a:lnTo>
                      <a:lnTo>
                        <a:pt x="330" y="225"/>
                      </a:lnTo>
                      <a:lnTo>
                        <a:pt x="331" y="207"/>
                      </a:lnTo>
                      <a:lnTo>
                        <a:pt x="334" y="191"/>
                      </a:lnTo>
                      <a:lnTo>
                        <a:pt x="338" y="174"/>
                      </a:lnTo>
                      <a:lnTo>
                        <a:pt x="347" y="144"/>
                      </a:lnTo>
                      <a:lnTo>
                        <a:pt x="356" y="116"/>
                      </a:lnTo>
                      <a:lnTo>
                        <a:pt x="356" y="116"/>
                      </a:lnTo>
                      <a:lnTo>
                        <a:pt x="362" y="103"/>
                      </a:lnTo>
                      <a:lnTo>
                        <a:pt x="371" y="88"/>
                      </a:lnTo>
                      <a:lnTo>
                        <a:pt x="389" y="56"/>
                      </a:lnTo>
                      <a:lnTo>
                        <a:pt x="397" y="42"/>
                      </a:lnTo>
                      <a:lnTo>
                        <a:pt x="402" y="29"/>
                      </a:lnTo>
                      <a:lnTo>
                        <a:pt x="403" y="23"/>
                      </a:lnTo>
                      <a:lnTo>
                        <a:pt x="403" y="18"/>
                      </a:lnTo>
                      <a:lnTo>
                        <a:pt x="401" y="14"/>
                      </a:lnTo>
                      <a:lnTo>
                        <a:pt x="398" y="12"/>
                      </a:lnTo>
                      <a:lnTo>
                        <a:pt x="398" y="12"/>
                      </a:lnTo>
                      <a:lnTo>
                        <a:pt x="393" y="9"/>
                      </a:lnTo>
                      <a:lnTo>
                        <a:pt x="386" y="6"/>
                      </a:lnTo>
                      <a:lnTo>
                        <a:pt x="377" y="4"/>
                      </a:lnTo>
                      <a:lnTo>
                        <a:pt x="367" y="2"/>
                      </a:lnTo>
                      <a:lnTo>
                        <a:pt x="355" y="1"/>
                      </a:lnTo>
                      <a:lnTo>
                        <a:pt x="342" y="0"/>
                      </a:lnTo>
                      <a:lnTo>
                        <a:pt x="328" y="1"/>
                      </a:lnTo>
                      <a:lnTo>
                        <a:pt x="312" y="4"/>
                      </a:lnTo>
                      <a:lnTo>
                        <a:pt x="295" y="6"/>
                      </a:lnTo>
                      <a:lnTo>
                        <a:pt x="278" y="13"/>
                      </a:lnTo>
                      <a:lnTo>
                        <a:pt x="260" y="21"/>
                      </a:lnTo>
                      <a:lnTo>
                        <a:pt x="241" y="31"/>
                      </a:lnTo>
                      <a:lnTo>
                        <a:pt x="223" y="44"/>
                      </a:lnTo>
                      <a:lnTo>
                        <a:pt x="205" y="60"/>
                      </a:lnTo>
                      <a:lnTo>
                        <a:pt x="186" y="78"/>
                      </a:lnTo>
                      <a:lnTo>
                        <a:pt x="168" y="101"/>
                      </a:lnTo>
                      <a:lnTo>
                        <a:pt x="168" y="101"/>
                      </a:lnTo>
                      <a:lnTo>
                        <a:pt x="155" y="118"/>
                      </a:lnTo>
                      <a:lnTo>
                        <a:pt x="143" y="137"/>
                      </a:lnTo>
                      <a:lnTo>
                        <a:pt x="133" y="156"/>
                      </a:lnTo>
                      <a:lnTo>
                        <a:pt x="122" y="177"/>
                      </a:lnTo>
                      <a:lnTo>
                        <a:pt x="103" y="218"/>
                      </a:lnTo>
                      <a:lnTo>
                        <a:pt x="84" y="263"/>
                      </a:lnTo>
                      <a:lnTo>
                        <a:pt x="69" y="309"/>
                      </a:lnTo>
                      <a:lnTo>
                        <a:pt x="55" y="356"/>
                      </a:lnTo>
                      <a:lnTo>
                        <a:pt x="44" y="402"/>
                      </a:lnTo>
                      <a:lnTo>
                        <a:pt x="33" y="446"/>
                      </a:lnTo>
                      <a:lnTo>
                        <a:pt x="24" y="488"/>
                      </a:lnTo>
                      <a:lnTo>
                        <a:pt x="17" y="527"/>
                      </a:lnTo>
                      <a:lnTo>
                        <a:pt x="7" y="594"/>
                      </a:lnTo>
                      <a:lnTo>
                        <a:pt x="2" y="639"/>
                      </a:lnTo>
                      <a:lnTo>
                        <a:pt x="0" y="656"/>
                      </a:lnTo>
                      <a:lnTo>
                        <a:pt x="37" y="645"/>
                      </a:lnTo>
                      <a:lnTo>
                        <a:pt x="37" y="645"/>
                      </a:lnTo>
                      <a:lnTo>
                        <a:pt x="36" y="705"/>
                      </a:lnTo>
                      <a:lnTo>
                        <a:pt x="32" y="842"/>
                      </a:lnTo>
                      <a:lnTo>
                        <a:pt x="32" y="916"/>
                      </a:lnTo>
                      <a:lnTo>
                        <a:pt x="32" y="984"/>
                      </a:lnTo>
                      <a:lnTo>
                        <a:pt x="33" y="1037"/>
                      </a:lnTo>
                      <a:lnTo>
                        <a:pt x="35" y="1054"/>
                      </a:lnTo>
                      <a:lnTo>
                        <a:pt x="37" y="1064"/>
                      </a:lnTo>
                      <a:lnTo>
                        <a:pt x="37" y="1064"/>
                      </a:lnTo>
                      <a:lnTo>
                        <a:pt x="53" y="1106"/>
                      </a:lnTo>
                      <a:lnTo>
                        <a:pt x="53" y="1106"/>
                      </a:lnTo>
                      <a:lnTo>
                        <a:pt x="52" y="1144"/>
                      </a:lnTo>
                      <a:lnTo>
                        <a:pt x="52" y="1190"/>
                      </a:lnTo>
                      <a:lnTo>
                        <a:pt x="53" y="1253"/>
                      </a:lnTo>
                      <a:lnTo>
                        <a:pt x="53" y="1253"/>
                      </a:lnTo>
                      <a:lnTo>
                        <a:pt x="54" y="1272"/>
                      </a:lnTo>
                      <a:lnTo>
                        <a:pt x="57" y="1296"/>
                      </a:lnTo>
                      <a:lnTo>
                        <a:pt x="63" y="1352"/>
                      </a:lnTo>
                      <a:lnTo>
                        <a:pt x="83" y="1486"/>
                      </a:lnTo>
                      <a:lnTo>
                        <a:pt x="92" y="1555"/>
                      </a:lnTo>
                      <a:lnTo>
                        <a:pt x="99" y="1621"/>
                      </a:lnTo>
                      <a:lnTo>
                        <a:pt x="101" y="1651"/>
                      </a:lnTo>
                      <a:lnTo>
                        <a:pt x="101" y="1678"/>
                      </a:lnTo>
                      <a:lnTo>
                        <a:pt x="101" y="1703"/>
                      </a:lnTo>
                      <a:lnTo>
                        <a:pt x="100" y="1724"/>
                      </a:lnTo>
                      <a:lnTo>
                        <a:pt x="100" y="1724"/>
                      </a:lnTo>
                      <a:lnTo>
                        <a:pt x="89" y="1812"/>
                      </a:lnTo>
                      <a:lnTo>
                        <a:pt x="80" y="1903"/>
                      </a:lnTo>
                      <a:lnTo>
                        <a:pt x="72" y="1975"/>
                      </a:lnTo>
                      <a:lnTo>
                        <a:pt x="70" y="1995"/>
                      </a:lnTo>
                      <a:lnTo>
                        <a:pt x="69" y="2001"/>
                      </a:lnTo>
                      <a:lnTo>
                        <a:pt x="69" y="2001"/>
                      </a:lnTo>
                      <a:lnTo>
                        <a:pt x="70" y="1999"/>
                      </a:lnTo>
                      <a:lnTo>
                        <a:pt x="74" y="1995"/>
                      </a:lnTo>
                      <a:lnTo>
                        <a:pt x="87" y="1982"/>
                      </a:lnTo>
                      <a:lnTo>
                        <a:pt x="131" y="1943"/>
                      </a:lnTo>
                      <a:lnTo>
                        <a:pt x="176" y="1906"/>
                      </a:lnTo>
                      <a:lnTo>
                        <a:pt x="192" y="1894"/>
                      </a:lnTo>
                      <a:lnTo>
                        <a:pt x="197" y="1891"/>
                      </a:lnTo>
                      <a:lnTo>
                        <a:pt x="199" y="1891"/>
                      </a:lnTo>
                      <a:lnTo>
                        <a:pt x="199" y="1891"/>
                      </a:lnTo>
                      <a:lnTo>
                        <a:pt x="202" y="1897"/>
                      </a:lnTo>
                      <a:lnTo>
                        <a:pt x="206" y="1907"/>
                      </a:lnTo>
                      <a:lnTo>
                        <a:pt x="218" y="1937"/>
                      </a:lnTo>
                      <a:lnTo>
                        <a:pt x="231" y="1981"/>
                      </a:lnTo>
                      <a:lnTo>
                        <a:pt x="231" y="1981"/>
                      </a:lnTo>
                      <a:lnTo>
                        <a:pt x="273" y="1891"/>
                      </a:lnTo>
                      <a:lnTo>
                        <a:pt x="301" y="1833"/>
                      </a:lnTo>
                      <a:lnTo>
                        <a:pt x="311" y="1814"/>
                      </a:lnTo>
                      <a:lnTo>
                        <a:pt x="314" y="1808"/>
                      </a:lnTo>
                      <a:lnTo>
                        <a:pt x="314" y="1808"/>
                      </a:lnTo>
                      <a:lnTo>
                        <a:pt x="316" y="1810"/>
                      </a:lnTo>
                      <a:lnTo>
                        <a:pt x="318" y="1814"/>
                      </a:lnTo>
                      <a:lnTo>
                        <a:pt x="325" y="1825"/>
                      </a:lnTo>
                      <a:lnTo>
                        <a:pt x="335" y="1839"/>
                      </a:lnTo>
                      <a:lnTo>
                        <a:pt x="367" y="1782"/>
                      </a:lnTo>
                      <a:lnTo>
                        <a:pt x="367" y="1782"/>
                      </a:lnTo>
                      <a:lnTo>
                        <a:pt x="369" y="1783"/>
                      </a:lnTo>
                      <a:lnTo>
                        <a:pt x="375" y="1785"/>
                      </a:lnTo>
                      <a:lnTo>
                        <a:pt x="379" y="1785"/>
                      </a:lnTo>
                      <a:lnTo>
                        <a:pt x="384" y="1787"/>
                      </a:lnTo>
                      <a:lnTo>
                        <a:pt x="389" y="1785"/>
                      </a:lnTo>
                      <a:lnTo>
                        <a:pt x="396" y="1783"/>
                      </a:lnTo>
                      <a:lnTo>
                        <a:pt x="401" y="1780"/>
                      </a:lnTo>
                      <a:lnTo>
                        <a:pt x="407" y="1775"/>
                      </a:lnTo>
                      <a:lnTo>
                        <a:pt x="414" y="1767"/>
                      </a:lnTo>
                      <a:lnTo>
                        <a:pt x="420" y="1757"/>
                      </a:lnTo>
                      <a:lnTo>
                        <a:pt x="427" y="1745"/>
                      </a:lnTo>
                      <a:lnTo>
                        <a:pt x="434" y="1729"/>
                      </a:lnTo>
                      <a:lnTo>
                        <a:pt x="440" y="1710"/>
                      </a:lnTo>
                      <a:lnTo>
                        <a:pt x="445" y="1687"/>
                      </a:lnTo>
                      <a:lnTo>
                        <a:pt x="445" y="1687"/>
                      </a:lnTo>
                      <a:lnTo>
                        <a:pt x="471" y="1562"/>
                      </a:lnTo>
                      <a:lnTo>
                        <a:pt x="477" y="1535"/>
                      </a:lnTo>
                      <a:lnTo>
                        <a:pt x="508" y="1546"/>
                      </a:lnTo>
                      <a:lnTo>
                        <a:pt x="508" y="1546"/>
                      </a:lnTo>
                      <a:lnTo>
                        <a:pt x="513" y="1539"/>
                      </a:lnTo>
                      <a:lnTo>
                        <a:pt x="520" y="1531"/>
                      </a:lnTo>
                      <a:lnTo>
                        <a:pt x="526" y="1521"/>
                      </a:lnTo>
                      <a:lnTo>
                        <a:pt x="533" y="1508"/>
                      </a:lnTo>
                      <a:lnTo>
                        <a:pt x="540" y="1494"/>
                      </a:lnTo>
                      <a:lnTo>
                        <a:pt x="543" y="1479"/>
                      </a:lnTo>
                      <a:lnTo>
                        <a:pt x="545" y="1470"/>
                      </a:lnTo>
                      <a:lnTo>
                        <a:pt x="545" y="1462"/>
                      </a:lnTo>
                      <a:lnTo>
                        <a:pt x="545" y="1462"/>
                      </a:lnTo>
                      <a:lnTo>
                        <a:pt x="543" y="1407"/>
                      </a:lnTo>
                      <a:lnTo>
                        <a:pt x="543" y="1391"/>
                      </a:lnTo>
                      <a:lnTo>
                        <a:pt x="543" y="1389"/>
                      </a:lnTo>
                      <a:lnTo>
                        <a:pt x="545" y="1389"/>
                      </a:lnTo>
                      <a:lnTo>
                        <a:pt x="545" y="1389"/>
                      </a:lnTo>
                      <a:lnTo>
                        <a:pt x="545" y="1389"/>
                      </a:lnTo>
                      <a:lnTo>
                        <a:pt x="545" y="1391"/>
                      </a:lnTo>
                      <a:lnTo>
                        <a:pt x="543" y="1395"/>
                      </a:lnTo>
                      <a:lnTo>
                        <a:pt x="543" y="1401"/>
                      </a:lnTo>
                      <a:lnTo>
                        <a:pt x="546" y="1408"/>
                      </a:lnTo>
                      <a:lnTo>
                        <a:pt x="551" y="1422"/>
                      </a:lnTo>
                      <a:lnTo>
                        <a:pt x="564" y="1439"/>
                      </a:lnTo>
                      <a:lnTo>
                        <a:pt x="584" y="1461"/>
                      </a:lnTo>
                      <a:lnTo>
                        <a:pt x="613" y="1488"/>
                      </a:lnTo>
                      <a:lnTo>
                        <a:pt x="613" y="1488"/>
                      </a:lnTo>
                      <a:lnTo>
                        <a:pt x="644" y="1516"/>
                      </a:lnTo>
                      <a:lnTo>
                        <a:pt x="672" y="1537"/>
                      </a:lnTo>
                      <a:lnTo>
                        <a:pt x="694" y="1550"/>
                      </a:lnTo>
                      <a:lnTo>
                        <a:pt x="711" y="1559"/>
                      </a:lnTo>
                      <a:lnTo>
                        <a:pt x="724" y="1563"/>
                      </a:lnTo>
                      <a:lnTo>
                        <a:pt x="729" y="1563"/>
                      </a:lnTo>
                      <a:lnTo>
                        <a:pt x="733" y="1563"/>
                      </a:lnTo>
                      <a:lnTo>
                        <a:pt x="736" y="1562"/>
                      </a:lnTo>
                      <a:lnTo>
                        <a:pt x="737" y="1560"/>
                      </a:lnTo>
                      <a:lnTo>
                        <a:pt x="738" y="1559"/>
                      </a:lnTo>
                      <a:lnTo>
                        <a:pt x="738" y="1556"/>
                      </a:lnTo>
                      <a:lnTo>
                        <a:pt x="738" y="1556"/>
                      </a:lnTo>
                      <a:lnTo>
                        <a:pt x="741" y="1546"/>
                      </a:lnTo>
                      <a:lnTo>
                        <a:pt x="750" y="1522"/>
                      </a:lnTo>
                      <a:lnTo>
                        <a:pt x="784" y="1442"/>
                      </a:lnTo>
                      <a:lnTo>
                        <a:pt x="886" y="1203"/>
                      </a:lnTo>
                      <a:lnTo>
                        <a:pt x="1037" y="860"/>
                      </a:lnTo>
                      <a:lnTo>
                        <a:pt x="1058" y="661"/>
                      </a:lnTo>
                      <a:lnTo>
                        <a:pt x="1037" y="49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7" name="Freeform 139">
                  <a:extLst>
                    <a:ext uri="{FF2B5EF4-FFF2-40B4-BE49-F238E27FC236}">
                      <a16:creationId xmlns:a16="http://schemas.microsoft.com/office/drawing/2014/main" id="{9AC47D5E-53A9-4400-98D4-9F7958895D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8" y="1872"/>
                  <a:ext cx="152" cy="283"/>
                </a:xfrm>
                <a:custGeom>
                  <a:avLst/>
                  <a:gdLst>
                    <a:gd name="T0" fmla="*/ 0 w 152"/>
                    <a:gd name="T1" fmla="*/ 283 h 283"/>
                    <a:gd name="T2" fmla="*/ 0 w 152"/>
                    <a:gd name="T3" fmla="*/ 283 h 283"/>
                    <a:gd name="T4" fmla="*/ 7 w 152"/>
                    <a:gd name="T5" fmla="*/ 276 h 283"/>
                    <a:gd name="T6" fmla="*/ 37 w 152"/>
                    <a:gd name="T7" fmla="*/ 246 h 283"/>
                    <a:gd name="T8" fmla="*/ 37 w 152"/>
                    <a:gd name="T9" fmla="*/ 246 h 283"/>
                    <a:gd name="T10" fmla="*/ 43 w 152"/>
                    <a:gd name="T11" fmla="*/ 238 h 283"/>
                    <a:gd name="T12" fmla="*/ 51 w 152"/>
                    <a:gd name="T13" fmla="*/ 226 h 283"/>
                    <a:gd name="T14" fmla="*/ 59 w 152"/>
                    <a:gd name="T15" fmla="*/ 212 h 283"/>
                    <a:gd name="T16" fmla="*/ 67 w 152"/>
                    <a:gd name="T17" fmla="*/ 196 h 283"/>
                    <a:gd name="T18" fmla="*/ 84 w 152"/>
                    <a:gd name="T19" fmla="*/ 157 h 283"/>
                    <a:gd name="T20" fmla="*/ 101 w 152"/>
                    <a:gd name="T21" fmla="*/ 117 h 283"/>
                    <a:gd name="T22" fmla="*/ 130 w 152"/>
                    <a:gd name="T23" fmla="*/ 43 h 283"/>
                    <a:gd name="T24" fmla="*/ 142 w 152"/>
                    <a:gd name="T25" fmla="*/ 10 h 283"/>
                    <a:gd name="T26" fmla="*/ 152 w 152"/>
                    <a:gd name="T27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2" h="283">
                      <a:moveTo>
                        <a:pt x="0" y="283"/>
                      </a:moveTo>
                      <a:lnTo>
                        <a:pt x="0" y="283"/>
                      </a:lnTo>
                      <a:lnTo>
                        <a:pt x="7" y="276"/>
                      </a:lnTo>
                      <a:lnTo>
                        <a:pt x="37" y="246"/>
                      </a:lnTo>
                      <a:lnTo>
                        <a:pt x="37" y="246"/>
                      </a:lnTo>
                      <a:lnTo>
                        <a:pt x="43" y="238"/>
                      </a:lnTo>
                      <a:lnTo>
                        <a:pt x="51" y="226"/>
                      </a:lnTo>
                      <a:lnTo>
                        <a:pt x="59" y="212"/>
                      </a:lnTo>
                      <a:lnTo>
                        <a:pt x="67" y="196"/>
                      </a:lnTo>
                      <a:lnTo>
                        <a:pt x="84" y="157"/>
                      </a:lnTo>
                      <a:lnTo>
                        <a:pt x="101" y="117"/>
                      </a:lnTo>
                      <a:lnTo>
                        <a:pt x="130" y="43"/>
                      </a:lnTo>
                      <a:lnTo>
                        <a:pt x="142" y="10"/>
                      </a:lnTo>
                      <a:lnTo>
                        <a:pt x="15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8" name="Freeform 140">
                  <a:extLst>
                    <a:ext uri="{FF2B5EF4-FFF2-40B4-BE49-F238E27FC236}">
                      <a16:creationId xmlns:a16="http://schemas.microsoft.com/office/drawing/2014/main" id="{7B6B58CB-AA24-4C37-9BDC-54FD5AFF57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6" y="2019"/>
                  <a:ext cx="481" cy="314"/>
                </a:xfrm>
                <a:custGeom>
                  <a:avLst/>
                  <a:gdLst>
                    <a:gd name="T0" fmla="*/ 21 w 481"/>
                    <a:gd name="T1" fmla="*/ 83 h 314"/>
                    <a:gd name="T2" fmla="*/ 0 w 481"/>
                    <a:gd name="T3" fmla="*/ 146 h 314"/>
                    <a:gd name="T4" fmla="*/ 0 w 481"/>
                    <a:gd name="T5" fmla="*/ 146 h 314"/>
                    <a:gd name="T6" fmla="*/ 12 w 481"/>
                    <a:gd name="T7" fmla="*/ 145 h 314"/>
                    <a:gd name="T8" fmla="*/ 25 w 481"/>
                    <a:gd name="T9" fmla="*/ 142 h 314"/>
                    <a:gd name="T10" fmla="*/ 40 w 481"/>
                    <a:gd name="T11" fmla="*/ 138 h 314"/>
                    <a:gd name="T12" fmla="*/ 57 w 481"/>
                    <a:gd name="T13" fmla="*/ 133 h 314"/>
                    <a:gd name="T14" fmla="*/ 73 w 481"/>
                    <a:gd name="T15" fmla="*/ 125 h 314"/>
                    <a:gd name="T16" fmla="*/ 81 w 481"/>
                    <a:gd name="T17" fmla="*/ 121 h 314"/>
                    <a:gd name="T18" fmla="*/ 88 w 481"/>
                    <a:gd name="T19" fmla="*/ 116 h 314"/>
                    <a:gd name="T20" fmla="*/ 94 w 481"/>
                    <a:gd name="T21" fmla="*/ 111 h 314"/>
                    <a:gd name="T22" fmla="*/ 99 w 481"/>
                    <a:gd name="T23" fmla="*/ 104 h 314"/>
                    <a:gd name="T24" fmla="*/ 99 w 481"/>
                    <a:gd name="T25" fmla="*/ 104 h 314"/>
                    <a:gd name="T26" fmla="*/ 108 w 481"/>
                    <a:gd name="T27" fmla="*/ 90 h 314"/>
                    <a:gd name="T28" fmla="*/ 118 w 481"/>
                    <a:gd name="T29" fmla="*/ 73 h 314"/>
                    <a:gd name="T30" fmla="*/ 135 w 481"/>
                    <a:gd name="T31" fmla="*/ 39 h 314"/>
                    <a:gd name="T32" fmla="*/ 146 w 481"/>
                    <a:gd name="T33" fmla="*/ 11 h 314"/>
                    <a:gd name="T34" fmla="*/ 152 w 481"/>
                    <a:gd name="T35" fmla="*/ 0 h 314"/>
                    <a:gd name="T36" fmla="*/ 204 w 481"/>
                    <a:gd name="T37" fmla="*/ 0 h 314"/>
                    <a:gd name="T38" fmla="*/ 204 w 481"/>
                    <a:gd name="T39" fmla="*/ 0 h 314"/>
                    <a:gd name="T40" fmla="*/ 222 w 481"/>
                    <a:gd name="T41" fmla="*/ 21 h 314"/>
                    <a:gd name="T42" fmla="*/ 264 w 481"/>
                    <a:gd name="T43" fmla="*/ 70 h 314"/>
                    <a:gd name="T44" fmla="*/ 289 w 481"/>
                    <a:gd name="T45" fmla="*/ 100 h 314"/>
                    <a:gd name="T46" fmla="*/ 313 w 481"/>
                    <a:gd name="T47" fmla="*/ 132 h 314"/>
                    <a:gd name="T48" fmla="*/ 335 w 481"/>
                    <a:gd name="T49" fmla="*/ 162 h 314"/>
                    <a:gd name="T50" fmla="*/ 350 w 481"/>
                    <a:gd name="T51" fmla="*/ 188 h 314"/>
                    <a:gd name="T52" fmla="*/ 350 w 481"/>
                    <a:gd name="T53" fmla="*/ 188 h 314"/>
                    <a:gd name="T54" fmla="*/ 358 w 481"/>
                    <a:gd name="T55" fmla="*/ 200 h 314"/>
                    <a:gd name="T56" fmla="*/ 366 w 481"/>
                    <a:gd name="T57" fmla="*/ 212 h 314"/>
                    <a:gd name="T58" fmla="*/ 375 w 481"/>
                    <a:gd name="T59" fmla="*/ 223 h 314"/>
                    <a:gd name="T60" fmla="*/ 386 w 481"/>
                    <a:gd name="T61" fmla="*/ 235 h 314"/>
                    <a:gd name="T62" fmla="*/ 407 w 481"/>
                    <a:gd name="T63" fmla="*/ 256 h 314"/>
                    <a:gd name="T64" fmla="*/ 429 w 481"/>
                    <a:gd name="T65" fmla="*/ 275 h 314"/>
                    <a:gd name="T66" fmla="*/ 449 w 481"/>
                    <a:gd name="T67" fmla="*/ 292 h 314"/>
                    <a:gd name="T68" fmla="*/ 466 w 481"/>
                    <a:gd name="T69" fmla="*/ 303 h 314"/>
                    <a:gd name="T70" fmla="*/ 481 w 481"/>
                    <a:gd name="T7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481" h="314">
                      <a:moveTo>
                        <a:pt x="21" y="83"/>
                      </a:moveTo>
                      <a:lnTo>
                        <a:pt x="0" y="146"/>
                      </a:lnTo>
                      <a:lnTo>
                        <a:pt x="0" y="146"/>
                      </a:lnTo>
                      <a:lnTo>
                        <a:pt x="12" y="145"/>
                      </a:lnTo>
                      <a:lnTo>
                        <a:pt x="25" y="142"/>
                      </a:lnTo>
                      <a:lnTo>
                        <a:pt x="40" y="138"/>
                      </a:lnTo>
                      <a:lnTo>
                        <a:pt x="57" y="133"/>
                      </a:lnTo>
                      <a:lnTo>
                        <a:pt x="73" y="125"/>
                      </a:lnTo>
                      <a:lnTo>
                        <a:pt x="81" y="121"/>
                      </a:lnTo>
                      <a:lnTo>
                        <a:pt x="88" y="116"/>
                      </a:lnTo>
                      <a:lnTo>
                        <a:pt x="94" y="111"/>
                      </a:lnTo>
                      <a:lnTo>
                        <a:pt x="99" y="104"/>
                      </a:lnTo>
                      <a:lnTo>
                        <a:pt x="99" y="104"/>
                      </a:lnTo>
                      <a:lnTo>
                        <a:pt x="108" y="90"/>
                      </a:lnTo>
                      <a:lnTo>
                        <a:pt x="118" y="73"/>
                      </a:lnTo>
                      <a:lnTo>
                        <a:pt x="135" y="39"/>
                      </a:lnTo>
                      <a:lnTo>
                        <a:pt x="146" y="11"/>
                      </a:lnTo>
                      <a:lnTo>
                        <a:pt x="152" y="0"/>
                      </a:lnTo>
                      <a:lnTo>
                        <a:pt x="204" y="0"/>
                      </a:lnTo>
                      <a:lnTo>
                        <a:pt x="204" y="0"/>
                      </a:lnTo>
                      <a:lnTo>
                        <a:pt x="222" y="21"/>
                      </a:lnTo>
                      <a:lnTo>
                        <a:pt x="264" y="70"/>
                      </a:lnTo>
                      <a:lnTo>
                        <a:pt x="289" y="100"/>
                      </a:lnTo>
                      <a:lnTo>
                        <a:pt x="313" y="132"/>
                      </a:lnTo>
                      <a:lnTo>
                        <a:pt x="335" y="162"/>
                      </a:lnTo>
                      <a:lnTo>
                        <a:pt x="350" y="188"/>
                      </a:lnTo>
                      <a:lnTo>
                        <a:pt x="350" y="188"/>
                      </a:lnTo>
                      <a:lnTo>
                        <a:pt x="358" y="200"/>
                      </a:lnTo>
                      <a:lnTo>
                        <a:pt x="366" y="212"/>
                      </a:lnTo>
                      <a:lnTo>
                        <a:pt x="375" y="223"/>
                      </a:lnTo>
                      <a:lnTo>
                        <a:pt x="386" y="235"/>
                      </a:lnTo>
                      <a:lnTo>
                        <a:pt x="407" y="256"/>
                      </a:lnTo>
                      <a:lnTo>
                        <a:pt x="429" y="275"/>
                      </a:lnTo>
                      <a:lnTo>
                        <a:pt x="449" y="292"/>
                      </a:lnTo>
                      <a:lnTo>
                        <a:pt x="466" y="303"/>
                      </a:lnTo>
                      <a:lnTo>
                        <a:pt x="481" y="31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9" name="Freeform 141">
                  <a:extLst>
                    <a:ext uri="{FF2B5EF4-FFF2-40B4-BE49-F238E27FC236}">
                      <a16:creationId xmlns:a16="http://schemas.microsoft.com/office/drawing/2014/main" id="{710B44FB-8AC3-42EE-AD7F-5BBF980124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9" y="2207"/>
                  <a:ext cx="169" cy="534"/>
                </a:xfrm>
                <a:custGeom>
                  <a:avLst/>
                  <a:gdLst>
                    <a:gd name="T0" fmla="*/ 2 w 169"/>
                    <a:gd name="T1" fmla="*/ 0 h 534"/>
                    <a:gd name="T2" fmla="*/ 2 w 169"/>
                    <a:gd name="T3" fmla="*/ 335 h 534"/>
                    <a:gd name="T4" fmla="*/ 2 w 169"/>
                    <a:gd name="T5" fmla="*/ 335 h 534"/>
                    <a:gd name="T6" fmla="*/ 2 w 169"/>
                    <a:gd name="T7" fmla="*/ 380 h 534"/>
                    <a:gd name="T8" fmla="*/ 0 w 169"/>
                    <a:gd name="T9" fmla="*/ 397 h 534"/>
                    <a:gd name="T10" fmla="*/ 2 w 169"/>
                    <a:gd name="T11" fmla="*/ 411 h 534"/>
                    <a:gd name="T12" fmla="*/ 4 w 169"/>
                    <a:gd name="T13" fmla="*/ 426 h 534"/>
                    <a:gd name="T14" fmla="*/ 8 w 169"/>
                    <a:gd name="T15" fmla="*/ 439 h 534"/>
                    <a:gd name="T16" fmla="*/ 13 w 169"/>
                    <a:gd name="T17" fmla="*/ 454 h 534"/>
                    <a:gd name="T18" fmla="*/ 23 w 169"/>
                    <a:gd name="T19" fmla="*/ 471 h 534"/>
                    <a:gd name="T20" fmla="*/ 23 w 169"/>
                    <a:gd name="T21" fmla="*/ 471 h 534"/>
                    <a:gd name="T22" fmla="*/ 28 w 169"/>
                    <a:gd name="T23" fmla="*/ 481 h 534"/>
                    <a:gd name="T24" fmla="*/ 36 w 169"/>
                    <a:gd name="T25" fmla="*/ 488 h 534"/>
                    <a:gd name="T26" fmla="*/ 42 w 169"/>
                    <a:gd name="T27" fmla="*/ 496 h 534"/>
                    <a:gd name="T28" fmla="*/ 50 w 169"/>
                    <a:gd name="T29" fmla="*/ 503 h 534"/>
                    <a:gd name="T30" fmla="*/ 68 w 169"/>
                    <a:gd name="T31" fmla="*/ 513 h 534"/>
                    <a:gd name="T32" fmla="*/ 85 w 169"/>
                    <a:gd name="T33" fmla="*/ 522 h 534"/>
                    <a:gd name="T34" fmla="*/ 101 w 169"/>
                    <a:gd name="T35" fmla="*/ 528 h 534"/>
                    <a:gd name="T36" fmla="*/ 114 w 169"/>
                    <a:gd name="T37" fmla="*/ 532 h 534"/>
                    <a:gd name="T38" fmla="*/ 127 w 169"/>
                    <a:gd name="T39" fmla="*/ 534 h 534"/>
                    <a:gd name="T40" fmla="*/ 127 w 169"/>
                    <a:gd name="T41" fmla="*/ 534 h 534"/>
                    <a:gd name="T42" fmla="*/ 148 w 169"/>
                    <a:gd name="T43" fmla="*/ 507 h 534"/>
                    <a:gd name="T44" fmla="*/ 161 w 169"/>
                    <a:gd name="T45" fmla="*/ 486 h 534"/>
                    <a:gd name="T46" fmla="*/ 166 w 169"/>
                    <a:gd name="T47" fmla="*/ 477 h 534"/>
                    <a:gd name="T48" fmla="*/ 169 w 169"/>
                    <a:gd name="T49" fmla="*/ 471 h 534"/>
                    <a:gd name="T50" fmla="*/ 169 w 169"/>
                    <a:gd name="T51" fmla="*/ 471 h 534"/>
                    <a:gd name="T52" fmla="*/ 169 w 169"/>
                    <a:gd name="T53" fmla="*/ 452 h 534"/>
                    <a:gd name="T54" fmla="*/ 166 w 169"/>
                    <a:gd name="T55" fmla="*/ 409 h 534"/>
                    <a:gd name="T56" fmla="*/ 159 w 169"/>
                    <a:gd name="T57" fmla="*/ 282 h 534"/>
                    <a:gd name="T58" fmla="*/ 148 w 169"/>
                    <a:gd name="T59" fmla="*/ 100 h 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69" h="534">
                      <a:moveTo>
                        <a:pt x="2" y="0"/>
                      </a:moveTo>
                      <a:lnTo>
                        <a:pt x="2" y="335"/>
                      </a:lnTo>
                      <a:lnTo>
                        <a:pt x="2" y="335"/>
                      </a:lnTo>
                      <a:lnTo>
                        <a:pt x="2" y="380"/>
                      </a:lnTo>
                      <a:lnTo>
                        <a:pt x="0" y="397"/>
                      </a:lnTo>
                      <a:lnTo>
                        <a:pt x="2" y="411"/>
                      </a:lnTo>
                      <a:lnTo>
                        <a:pt x="4" y="426"/>
                      </a:lnTo>
                      <a:lnTo>
                        <a:pt x="8" y="439"/>
                      </a:lnTo>
                      <a:lnTo>
                        <a:pt x="13" y="454"/>
                      </a:lnTo>
                      <a:lnTo>
                        <a:pt x="23" y="471"/>
                      </a:lnTo>
                      <a:lnTo>
                        <a:pt x="23" y="471"/>
                      </a:lnTo>
                      <a:lnTo>
                        <a:pt x="28" y="481"/>
                      </a:lnTo>
                      <a:lnTo>
                        <a:pt x="36" y="488"/>
                      </a:lnTo>
                      <a:lnTo>
                        <a:pt x="42" y="496"/>
                      </a:lnTo>
                      <a:lnTo>
                        <a:pt x="50" y="503"/>
                      </a:lnTo>
                      <a:lnTo>
                        <a:pt x="68" y="513"/>
                      </a:lnTo>
                      <a:lnTo>
                        <a:pt x="85" y="522"/>
                      </a:lnTo>
                      <a:lnTo>
                        <a:pt x="101" y="528"/>
                      </a:lnTo>
                      <a:lnTo>
                        <a:pt x="114" y="532"/>
                      </a:lnTo>
                      <a:lnTo>
                        <a:pt x="127" y="534"/>
                      </a:lnTo>
                      <a:lnTo>
                        <a:pt x="127" y="534"/>
                      </a:lnTo>
                      <a:lnTo>
                        <a:pt x="148" y="507"/>
                      </a:lnTo>
                      <a:lnTo>
                        <a:pt x="161" y="486"/>
                      </a:lnTo>
                      <a:lnTo>
                        <a:pt x="166" y="477"/>
                      </a:lnTo>
                      <a:lnTo>
                        <a:pt x="169" y="471"/>
                      </a:lnTo>
                      <a:lnTo>
                        <a:pt x="169" y="471"/>
                      </a:lnTo>
                      <a:lnTo>
                        <a:pt x="169" y="452"/>
                      </a:lnTo>
                      <a:lnTo>
                        <a:pt x="166" y="409"/>
                      </a:lnTo>
                      <a:lnTo>
                        <a:pt x="159" y="282"/>
                      </a:lnTo>
                      <a:lnTo>
                        <a:pt x="148" y="10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0" name="Freeform 142">
                  <a:extLst>
                    <a:ext uri="{FF2B5EF4-FFF2-40B4-BE49-F238E27FC236}">
                      <a16:creationId xmlns:a16="http://schemas.microsoft.com/office/drawing/2014/main" id="{C74609D4-24F0-4144-9522-29A2A13BEA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9" y="2349"/>
                  <a:ext cx="268" cy="298"/>
                </a:xfrm>
                <a:custGeom>
                  <a:avLst/>
                  <a:gdLst>
                    <a:gd name="T0" fmla="*/ 1 w 268"/>
                    <a:gd name="T1" fmla="*/ 0 h 298"/>
                    <a:gd name="T2" fmla="*/ 1 w 268"/>
                    <a:gd name="T3" fmla="*/ 0 h 298"/>
                    <a:gd name="T4" fmla="*/ 1 w 268"/>
                    <a:gd name="T5" fmla="*/ 34 h 298"/>
                    <a:gd name="T6" fmla="*/ 0 w 268"/>
                    <a:gd name="T7" fmla="*/ 111 h 298"/>
                    <a:gd name="T8" fmla="*/ 0 w 268"/>
                    <a:gd name="T9" fmla="*/ 154 h 298"/>
                    <a:gd name="T10" fmla="*/ 1 w 268"/>
                    <a:gd name="T11" fmla="*/ 192 h 298"/>
                    <a:gd name="T12" fmla="*/ 4 w 268"/>
                    <a:gd name="T13" fmla="*/ 223 h 298"/>
                    <a:gd name="T14" fmla="*/ 5 w 268"/>
                    <a:gd name="T15" fmla="*/ 234 h 298"/>
                    <a:gd name="T16" fmla="*/ 7 w 268"/>
                    <a:gd name="T17" fmla="*/ 240 h 298"/>
                    <a:gd name="T18" fmla="*/ 7 w 268"/>
                    <a:gd name="T19" fmla="*/ 240 h 298"/>
                    <a:gd name="T20" fmla="*/ 12 w 268"/>
                    <a:gd name="T21" fmla="*/ 250 h 298"/>
                    <a:gd name="T22" fmla="*/ 17 w 268"/>
                    <a:gd name="T23" fmla="*/ 260 h 298"/>
                    <a:gd name="T24" fmla="*/ 29 w 268"/>
                    <a:gd name="T25" fmla="*/ 278 h 298"/>
                    <a:gd name="T26" fmla="*/ 43 w 268"/>
                    <a:gd name="T27" fmla="*/ 298 h 298"/>
                    <a:gd name="T28" fmla="*/ 96 w 268"/>
                    <a:gd name="T29" fmla="*/ 240 h 298"/>
                    <a:gd name="T30" fmla="*/ 137 w 268"/>
                    <a:gd name="T31" fmla="*/ 293 h 298"/>
                    <a:gd name="T32" fmla="*/ 185 w 268"/>
                    <a:gd name="T33" fmla="*/ 230 h 298"/>
                    <a:gd name="T34" fmla="*/ 185 w 268"/>
                    <a:gd name="T35" fmla="*/ 230 h 298"/>
                    <a:gd name="T36" fmla="*/ 194 w 268"/>
                    <a:gd name="T37" fmla="*/ 261 h 298"/>
                    <a:gd name="T38" fmla="*/ 200 w 268"/>
                    <a:gd name="T39" fmla="*/ 282 h 298"/>
                    <a:gd name="T40" fmla="*/ 203 w 268"/>
                    <a:gd name="T41" fmla="*/ 290 h 298"/>
                    <a:gd name="T42" fmla="*/ 206 w 268"/>
                    <a:gd name="T43" fmla="*/ 293 h 298"/>
                    <a:gd name="T44" fmla="*/ 206 w 268"/>
                    <a:gd name="T45" fmla="*/ 293 h 298"/>
                    <a:gd name="T46" fmla="*/ 209 w 268"/>
                    <a:gd name="T47" fmla="*/ 291 h 298"/>
                    <a:gd name="T48" fmla="*/ 217 w 268"/>
                    <a:gd name="T49" fmla="*/ 286 h 298"/>
                    <a:gd name="T50" fmla="*/ 240 w 268"/>
                    <a:gd name="T51" fmla="*/ 269 h 298"/>
                    <a:gd name="T52" fmla="*/ 268 w 268"/>
                    <a:gd name="T53" fmla="*/ 246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68" h="298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1" y="34"/>
                      </a:lnTo>
                      <a:lnTo>
                        <a:pt x="0" y="111"/>
                      </a:lnTo>
                      <a:lnTo>
                        <a:pt x="0" y="154"/>
                      </a:lnTo>
                      <a:lnTo>
                        <a:pt x="1" y="192"/>
                      </a:lnTo>
                      <a:lnTo>
                        <a:pt x="4" y="223"/>
                      </a:lnTo>
                      <a:lnTo>
                        <a:pt x="5" y="234"/>
                      </a:lnTo>
                      <a:lnTo>
                        <a:pt x="7" y="240"/>
                      </a:lnTo>
                      <a:lnTo>
                        <a:pt x="7" y="240"/>
                      </a:lnTo>
                      <a:lnTo>
                        <a:pt x="12" y="250"/>
                      </a:lnTo>
                      <a:lnTo>
                        <a:pt x="17" y="260"/>
                      </a:lnTo>
                      <a:lnTo>
                        <a:pt x="29" y="278"/>
                      </a:lnTo>
                      <a:lnTo>
                        <a:pt x="43" y="298"/>
                      </a:lnTo>
                      <a:lnTo>
                        <a:pt x="96" y="240"/>
                      </a:lnTo>
                      <a:lnTo>
                        <a:pt x="137" y="293"/>
                      </a:lnTo>
                      <a:lnTo>
                        <a:pt x="185" y="230"/>
                      </a:lnTo>
                      <a:lnTo>
                        <a:pt x="185" y="230"/>
                      </a:lnTo>
                      <a:lnTo>
                        <a:pt x="194" y="261"/>
                      </a:lnTo>
                      <a:lnTo>
                        <a:pt x="200" y="282"/>
                      </a:lnTo>
                      <a:lnTo>
                        <a:pt x="203" y="290"/>
                      </a:lnTo>
                      <a:lnTo>
                        <a:pt x="206" y="293"/>
                      </a:lnTo>
                      <a:lnTo>
                        <a:pt x="206" y="293"/>
                      </a:lnTo>
                      <a:lnTo>
                        <a:pt x="209" y="291"/>
                      </a:lnTo>
                      <a:lnTo>
                        <a:pt x="217" y="286"/>
                      </a:lnTo>
                      <a:lnTo>
                        <a:pt x="240" y="269"/>
                      </a:lnTo>
                      <a:lnTo>
                        <a:pt x="268" y="24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1" name="Freeform 143">
                  <a:extLst>
                    <a:ext uri="{FF2B5EF4-FFF2-40B4-BE49-F238E27FC236}">
                      <a16:creationId xmlns:a16="http://schemas.microsoft.com/office/drawing/2014/main" id="{0F7DA035-CF18-4592-8B29-83E3D8FE25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1" y="2265"/>
                  <a:ext cx="246" cy="183"/>
                </a:xfrm>
                <a:custGeom>
                  <a:avLst/>
                  <a:gdLst>
                    <a:gd name="T0" fmla="*/ 0 w 246"/>
                    <a:gd name="T1" fmla="*/ 47 h 183"/>
                    <a:gd name="T2" fmla="*/ 0 w 246"/>
                    <a:gd name="T3" fmla="*/ 47 h 183"/>
                    <a:gd name="T4" fmla="*/ 37 w 246"/>
                    <a:gd name="T5" fmla="*/ 0 h 183"/>
                    <a:gd name="T6" fmla="*/ 37 w 246"/>
                    <a:gd name="T7" fmla="*/ 0 h 183"/>
                    <a:gd name="T8" fmla="*/ 36 w 246"/>
                    <a:gd name="T9" fmla="*/ 13 h 183"/>
                    <a:gd name="T10" fmla="*/ 34 w 246"/>
                    <a:gd name="T11" fmla="*/ 43 h 183"/>
                    <a:gd name="T12" fmla="*/ 34 w 246"/>
                    <a:gd name="T13" fmla="*/ 60 h 183"/>
                    <a:gd name="T14" fmla="*/ 36 w 246"/>
                    <a:gd name="T15" fmla="*/ 77 h 183"/>
                    <a:gd name="T16" fmla="*/ 38 w 246"/>
                    <a:gd name="T17" fmla="*/ 90 h 183"/>
                    <a:gd name="T18" fmla="*/ 40 w 246"/>
                    <a:gd name="T19" fmla="*/ 95 h 183"/>
                    <a:gd name="T20" fmla="*/ 42 w 246"/>
                    <a:gd name="T21" fmla="*/ 99 h 183"/>
                    <a:gd name="T22" fmla="*/ 42 w 246"/>
                    <a:gd name="T23" fmla="*/ 99 h 183"/>
                    <a:gd name="T24" fmla="*/ 61 w 246"/>
                    <a:gd name="T25" fmla="*/ 124 h 183"/>
                    <a:gd name="T26" fmla="*/ 68 w 246"/>
                    <a:gd name="T27" fmla="*/ 136 h 183"/>
                    <a:gd name="T28" fmla="*/ 131 w 246"/>
                    <a:gd name="T29" fmla="*/ 57 h 183"/>
                    <a:gd name="T30" fmla="*/ 131 w 246"/>
                    <a:gd name="T31" fmla="*/ 57 h 183"/>
                    <a:gd name="T32" fmla="*/ 140 w 246"/>
                    <a:gd name="T33" fmla="*/ 108 h 183"/>
                    <a:gd name="T34" fmla="*/ 147 w 246"/>
                    <a:gd name="T35" fmla="*/ 146 h 183"/>
                    <a:gd name="T36" fmla="*/ 150 w 246"/>
                    <a:gd name="T37" fmla="*/ 159 h 183"/>
                    <a:gd name="T38" fmla="*/ 152 w 246"/>
                    <a:gd name="T39" fmla="*/ 167 h 183"/>
                    <a:gd name="T40" fmla="*/ 152 w 246"/>
                    <a:gd name="T41" fmla="*/ 167 h 183"/>
                    <a:gd name="T42" fmla="*/ 155 w 246"/>
                    <a:gd name="T43" fmla="*/ 170 h 183"/>
                    <a:gd name="T44" fmla="*/ 157 w 246"/>
                    <a:gd name="T45" fmla="*/ 173 h 183"/>
                    <a:gd name="T46" fmla="*/ 160 w 246"/>
                    <a:gd name="T47" fmla="*/ 174 h 183"/>
                    <a:gd name="T48" fmla="*/ 164 w 246"/>
                    <a:gd name="T49" fmla="*/ 175 h 183"/>
                    <a:gd name="T50" fmla="*/ 167 w 246"/>
                    <a:gd name="T51" fmla="*/ 174 h 183"/>
                    <a:gd name="T52" fmla="*/ 170 w 246"/>
                    <a:gd name="T53" fmla="*/ 173 h 183"/>
                    <a:gd name="T54" fmla="*/ 172 w 246"/>
                    <a:gd name="T55" fmla="*/ 171 h 183"/>
                    <a:gd name="T56" fmla="*/ 173 w 246"/>
                    <a:gd name="T57" fmla="*/ 167 h 183"/>
                    <a:gd name="T58" fmla="*/ 173 w 246"/>
                    <a:gd name="T59" fmla="*/ 167 h 183"/>
                    <a:gd name="T60" fmla="*/ 176 w 246"/>
                    <a:gd name="T61" fmla="*/ 162 h 183"/>
                    <a:gd name="T62" fmla="*/ 180 w 246"/>
                    <a:gd name="T63" fmla="*/ 153 h 183"/>
                    <a:gd name="T64" fmla="*/ 194 w 246"/>
                    <a:gd name="T65" fmla="*/ 131 h 183"/>
                    <a:gd name="T66" fmla="*/ 208 w 246"/>
                    <a:gd name="T67" fmla="*/ 111 h 183"/>
                    <a:gd name="T68" fmla="*/ 215 w 246"/>
                    <a:gd name="T69" fmla="*/ 99 h 183"/>
                    <a:gd name="T70" fmla="*/ 215 w 246"/>
                    <a:gd name="T71" fmla="*/ 99 h 183"/>
                    <a:gd name="T72" fmla="*/ 215 w 246"/>
                    <a:gd name="T73" fmla="*/ 99 h 183"/>
                    <a:gd name="T74" fmla="*/ 216 w 246"/>
                    <a:gd name="T75" fmla="*/ 101 h 183"/>
                    <a:gd name="T76" fmla="*/ 219 w 246"/>
                    <a:gd name="T77" fmla="*/ 107 h 183"/>
                    <a:gd name="T78" fmla="*/ 228 w 246"/>
                    <a:gd name="T79" fmla="*/ 129 h 183"/>
                    <a:gd name="T80" fmla="*/ 237 w 246"/>
                    <a:gd name="T81" fmla="*/ 156 h 183"/>
                    <a:gd name="T82" fmla="*/ 241 w 246"/>
                    <a:gd name="T83" fmla="*/ 173 h 183"/>
                    <a:gd name="T84" fmla="*/ 241 w 246"/>
                    <a:gd name="T85" fmla="*/ 173 h 183"/>
                    <a:gd name="T86" fmla="*/ 242 w 246"/>
                    <a:gd name="T87" fmla="*/ 179 h 183"/>
                    <a:gd name="T88" fmla="*/ 244 w 246"/>
                    <a:gd name="T89" fmla="*/ 182 h 183"/>
                    <a:gd name="T90" fmla="*/ 246 w 246"/>
                    <a:gd name="T91" fmla="*/ 183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46" h="183">
                      <a:moveTo>
                        <a:pt x="0" y="47"/>
                      </a:moveTo>
                      <a:lnTo>
                        <a:pt x="0" y="47"/>
                      </a:lnTo>
                      <a:lnTo>
                        <a:pt x="37" y="0"/>
                      </a:lnTo>
                      <a:lnTo>
                        <a:pt x="37" y="0"/>
                      </a:lnTo>
                      <a:lnTo>
                        <a:pt x="36" y="13"/>
                      </a:lnTo>
                      <a:lnTo>
                        <a:pt x="34" y="43"/>
                      </a:lnTo>
                      <a:lnTo>
                        <a:pt x="34" y="60"/>
                      </a:lnTo>
                      <a:lnTo>
                        <a:pt x="36" y="77"/>
                      </a:lnTo>
                      <a:lnTo>
                        <a:pt x="38" y="90"/>
                      </a:lnTo>
                      <a:lnTo>
                        <a:pt x="40" y="95"/>
                      </a:lnTo>
                      <a:lnTo>
                        <a:pt x="42" y="99"/>
                      </a:lnTo>
                      <a:lnTo>
                        <a:pt x="42" y="99"/>
                      </a:lnTo>
                      <a:lnTo>
                        <a:pt x="61" y="124"/>
                      </a:lnTo>
                      <a:lnTo>
                        <a:pt x="68" y="136"/>
                      </a:lnTo>
                      <a:lnTo>
                        <a:pt x="131" y="57"/>
                      </a:lnTo>
                      <a:lnTo>
                        <a:pt x="131" y="57"/>
                      </a:lnTo>
                      <a:lnTo>
                        <a:pt x="140" y="108"/>
                      </a:lnTo>
                      <a:lnTo>
                        <a:pt x="147" y="146"/>
                      </a:lnTo>
                      <a:lnTo>
                        <a:pt x="150" y="159"/>
                      </a:lnTo>
                      <a:lnTo>
                        <a:pt x="152" y="167"/>
                      </a:lnTo>
                      <a:lnTo>
                        <a:pt x="152" y="167"/>
                      </a:lnTo>
                      <a:lnTo>
                        <a:pt x="155" y="170"/>
                      </a:lnTo>
                      <a:lnTo>
                        <a:pt x="157" y="173"/>
                      </a:lnTo>
                      <a:lnTo>
                        <a:pt x="160" y="174"/>
                      </a:lnTo>
                      <a:lnTo>
                        <a:pt x="164" y="175"/>
                      </a:lnTo>
                      <a:lnTo>
                        <a:pt x="167" y="174"/>
                      </a:lnTo>
                      <a:lnTo>
                        <a:pt x="170" y="173"/>
                      </a:lnTo>
                      <a:lnTo>
                        <a:pt x="172" y="171"/>
                      </a:lnTo>
                      <a:lnTo>
                        <a:pt x="173" y="167"/>
                      </a:lnTo>
                      <a:lnTo>
                        <a:pt x="173" y="167"/>
                      </a:lnTo>
                      <a:lnTo>
                        <a:pt x="176" y="162"/>
                      </a:lnTo>
                      <a:lnTo>
                        <a:pt x="180" y="153"/>
                      </a:lnTo>
                      <a:lnTo>
                        <a:pt x="194" y="131"/>
                      </a:lnTo>
                      <a:lnTo>
                        <a:pt x="208" y="111"/>
                      </a:lnTo>
                      <a:lnTo>
                        <a:pt x="215" y="99"/>
                      </a:lnTo>
                      <a:lnTo>
                        <a:pt x="215" y="99"/>
                      </a:lnTo>
                      <a:lnTo>
                        <a:pt x="215" y="99"/>
                      </a:lnTo>
                      <a:lnTo>
                        <a:pt x="216" y="101"/>
                      </a:lnTo>
                      <a:lnTo>
                        <a:pt x="219" y="107"/>
                      </a:lnTo>
                      <a:lnTo>
                        <a:pt x="228" y="129"/>
                      </a:lnTo>
                      <a:lnTo>
                        <a:pt x="237" y="156"/>
                      </a:lnTo>
                      <a:lnTo>
                        <a:pt x="241" y="173"/>
                      </a:lnTo>
                      <a:lnTo>
                        <a:pt x="241" y="173"/>
                      </a:lnTo>
                      <a:lnTo>
                        <a:pt x="242" y="179"/>
                      </a:lnTo>
                      <a:lnTo>
                        <a:pt x="244" y="182"/>
                      </a:lnTo>
                      <a:lnTo>
                        <a:pt x="246" y="18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2" name="Freeform 144">
                  <a:extLst>
                    <a:ext uri="{FF2B5EF4-FFF2-40B4-BE49-F238E27FC236}">
                      <a16:creationId xmlns:a16="http://schemas.microsoft.com/office/drawing/2014/main" id="{19CA0BCE-43B4-4418-9861-7962E2022C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91" y="2150"/>
                  <a:ext cx="78" cy="130"/>
                </a:xfrm>
                <a:custGeom>
                  <a:avLst/>
                  <a:gdLst>
                    <a:gd name="T0" fmla="*/ 0 w 78"/>
                    <a:gd name="T1" fmla="*/ 0 h 130"/>
                    <a:gd name="T2" fmla="*/ 0 w 78"/>
                    <a:gd name="T3" fmla="*/ 0 h 130"/>
                    <a:gd name="T4" fmla="*/ 0 w 78"/>
                    <a:gd name="T5" fmla="*/ 22 h 130"/>
                    <a:gd name="T6" fmla="*/ 1 w 78"/>
                    <a:gd name="T7" fmla="*/ 45 h 130"/>
                    <a:gd name="T8" fmla="*/ 5 w 78"/>
                    <a:gd name="T9" fmla="*/ 73 h 130"/>
                    <a:gd name="T10" fmla="*/ 5 w 78"/>
                    <a:gd name="T11" fmla="*/ 73 h 130"/>
                    <a:gd name="T12" fmla="*/ 7 w 78"/>
                    <a:gd name="T13" fmla="*/ 86 h 130"/>
                    <a:gd name="T14" fmla="*/ 11 w 78"/>
                    <a:gd name="T15" fmla="*/ 98 h 130"/>
                    <a:gd name="T16" fmla="*/ 17 w 78"/>
                    <a:gd name="T17" fmla="*/ 108 h 130"/>
                    <a:gd name="T18" fmla="*/ 20 w 78"/>
                    <a:gd name="T19" fmla="*/ 116 h 130"/>
                    <a:gd name="T20" fmla="*/ 28 w 78"/>
                    <a:gd name="T21" fmla="*/ 127 h 130"/>
                    <a:gd name="T22" fmla="*/ 31 w 78"/>
                    <a:gd name="T23" fmla="*/ 130 h 130"/>
                    <a:gd name="T24" fmla="*/ 31 w 78"/>
                    <a:gd name="T25" fmla="*/ 130 h 130"/>
                    <a:gd name="T26" fmla="*/ 39 w 78"/>
                    <a:gd name="T27" fmla="*/ 129 h 130"/>
                    <a:gd name="T28" fmla="*/ 47 w 78"/>
                    <a:gd name="T29" fmla="*/ 125 h 130"/>
                    <a:gd name="T30" fmla="*/ 57 w 78"/>
                    <a:gd name="T31" fmla="*/ 120 h 130"/>
                    <a:gd name="T32" fmla="*/ 57 w 78"/>
                    <a:gd name="T33" fmla="*/ 120 h 130"/>
                    <a:gd name="T34" fmla="*/ 62 w 78"/>
                    <a:gd name="T35" fmla="*/ 115 h 130"/>
                    <a:gd name="T36" fmla="*/ 66 w 78"/>
                    <a:gd name="T37" fmla="*/ 107 h 130"/>
                    <a:gd name="T38" fmla="*/ 70 w 78"/>
                    <a:gd name="T39" fmla="*/ 98 h 130"/>
                    <a:gd name="T40" fmla="*/ 73 w 78"/>
                    <a:gd name="T41" fmla="*/ 87 h 130"/>
                    <a:gd name="T42" fmla="*/ 77 w 78"/>
                    <a:gd name="T43" fmla="*/ 70 h 130"/>
                    <a:gd name="T44" fmla="*/ 78 w 78"/>
                    <a:gd name="T45" fmla="*/ 62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78" h="13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2"/>
                      </a:lnTo>
                      <a:lnTo>
                        <a:pt x="1" y="45"/>
                      </a:lnTo>
                      <a:lnTo>
                        <a:pt x="5" y="73"/>
                      </a:lnTo>
                      <a:lnTo>
                        <a:pt x="5" y="73"/>
                      </a:lnTo>
                      <a:lnTo>
                        <a:pt x="7" y="86"/>
                      </a:lnTo>
                      <a:lnTo>
                        <a:pt x="11" y="98"/>
                      </a:lnTo>
                      <a:lnTo>
                        <a:pt x="17" y="108"/>
                      </a:lnTo>
                      <a:lnTo>
                        <a:pt x="20" y="116"/>
                      </a:lnTo>
                      <a:lnTo>
                        <a:pt x="28" y="127"/>
                      </a:lnTo>
                      <a:lnTo>
                        <a:pt x="31" y="130"/>
                      </a:lnTo>
                      <a:lnTo>
                        <a:pt x="31" y="130"/>
                      </a:lnTo>
                      <a:lnTo>
                        <a:pt x="39" y="129"/>
                      </a:lnTo>
                      <a:lnTo>
                        <a:pt x="47" y="125"/>
                      </a:lnTo>
                      <a:lnTo>
                        <a:pt x="57" y="120"/>
                      </a:lnTo>
                      <a:lnTo>
                        <a:pt x="57" y="120"/>
                      </a:lnTo>
                      <a:lnTo>
                        <a:pt x="62" y="115"/>
                      </a:lnTo>
                      <a:lnTo>
                        <a:pt x="66" y="107"/>
                      </a:lnTo>
                      <a:lnTo>
                        <a:pt x="70" y="98"/>
                      </a:lnTo>
                      <a:lnTo>
                        <a:pt x="73" y="87"/>
                      </a:lnTo>
                      <a:lnTo>
                        <a:pt x="77" y="70"/>
                      </a:lnTo>
                      <a:lnTo>
                        <a:pt x="78" y="6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3" name="Freeform 145">
                  <a:extLst>
                    <a:ext uri="{FF2B5EF4-FFF2-40B4-BE49-F238E27FC236}">
                      <a16:creationId xmlns:a16="http://schemas.microsoft.com/office/drawing/2014/main" id="{78E22897-F608-444D-BBCD-DC2F5DA307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9" y="2181"/>
                  <a:ext cx="42" cy="529"/>
                </a:xfrm>
                <a:custGeom>
                  <a:avLst/>
                  <a:gdLst>
                    <a:gd name="T0" fmla="*/ 0 w 42"/>
                    <a:gd name="T1" fmla="*/ 0 h 529"/>
                    <a:gd name="T2" fmla="*/ 0 w 42"/>
                    <a:gd name="T3" fmla="*/ 0 h 529"/>
                    <a:gd name="T4" fmla="*/ 0 w 42"/>
                    <a:gd name="T5" fmla="*/ 127 h 529"/>
                    <a:gd name="T6" fmla="*/ 1 w 42"/>
                    <a:gd name="T7" fmla="*/ 234 h 529"/>
                    <a:gd name="T8" fmla="*/ 0 w 42"/>
                    <a:gd name="T9" fmla="*/ 325 h 529"/>
                    <a:gd name="T10" fmla="*/ 0 w 42"/>
                    <a:gd name="T11" fmla="*/ 325 h 529"/>
                    <a:gd name="T12" fmla="*/ 0 w 42"/>
                    <a:gd name="T13" fmla="*/ 342 h 529"/>
                    <a:gd name="T14" fmla="*/ 1 w 42"/>
                    <a:gd name="T15" fmla="*/ 360 h 529"/>
                    <a:gd name="T16" fmla="*/ 5 w 42"/>
                    <a:gd name="T17" fmla="*/ 395 h 529"/>
                    <a:gd name="T18" fmla="*/ 13 w 42"/>
                    <a:gd name="T19" fmla="*/ 429 h 529"/>
                    <a:gd name="T20" fmla="*/ 21 w 42"/>
                    <a:gd name="T21" fmla="*/ 462 h 529"/>
                    <a:gd name="T22" fmla="*/ 28 w 42"/>
                    <a:gd name="T23" fmla="*/ 488 h 529"/>
                    <a:gd name="T24" fmla="*/ 35 w 42"/>
                    <a:gd name="T25" fmla="*/ 510 h 529"/>
                    <a:gd name="T26" fmla="*/ 42 w 42"/>
                    <a:gd name="T27" fmla="*/ 529 h 5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529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27"/>
                      </a:lnTo>
                      <a:lnTo>
                        <a:pt x="1" y="234"/>
                      </a:lnTo>
                      <a:lnTo>
                        <a:pt x="0" y="325"/>
                      </a:lnTo>
                      <a:lnTo>
                        <a:pt x="0" y="325"/>
                      </a:lnTo>
                      <a:lnTo>
                        <a:pt x="0" y="342"/>
                      </a:lnTo>
                      <a:lnTo>
                        <a:pt x="1" y="360"/>
                      </a:lnTo>
                      <a:lnTo>
                        <a:pt x="5" y="395"/>
                      </a:lnTo>
                      <a:lnTo>
                        <a:pt x="13" y="429"/>
                      </a:lnTo>
                      <a:lnTo>
                        <a:pt x="21" y="462"/>
                      </a:lnTo>
                      <a:lnTo>
                        <a:pt x="28" y="488"/>
                      </a:lnTo>
                      <a:lnTo>
                        <a:pt x="35" y="510"/>
                      </a:lnTo>
                      <a:lnTo>
                        <a:pt x="42" y="52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4" name="Line 146">
                  <a:extLst>
                    <a:ext uri="{FF2B5EF4-FFF2-40B4-BE49-F238E27FC236}">
                      <a16:creationId xmlns:a16="http://schemas.microsoft.com/office/drawing/2014/main" id="{348A71EE-0ECC-455C-B836-95E1164E5AE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395" y="2364"/>
                  <a:ext cx="5" cy="19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5" name="Line 147">
                  <a:extLst>
                    <a:ext uri="{FF2B5EF4-FFF2-40B4-BE49-F238E27FC236}">
                      <a16:creationId xmlns:a16="http://schemas.microsoft.com/office/drawing/2014/main" id="{7A8891D8-E5F7-4989-861C-085CBC61ABB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9" y="2417"/>
                  <a:ext cx="0" cy="15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6" name="Line 148">
                  <a:extLst>
                    <a:ext uri="{FF2B5EF4-FFF2-40B4-BE49-F238E27FC236}">
                      <a16:creationId xmlns:a16="http://schemas.microsoft.com/office/drawing/2014/main" id="{56352E47-8308-4857-B01C-DEEDF58B4FF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94" y="2453"/>
                  <a:ext cx="0" cy="10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7" name="Freeform 149">
                  <a:extLst>
                    <a:ext uri="{FF2B5EF4-FFF2-40B4-BE49-F238E27FC236}">
                      <a16:creationId xmlns:a16="http://schemas.microsoft.com/office/drawing/2014/main" id="{207ED4DA-9726-46D0-8964-56A79F38E8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15" y="2678"/>
                  <a:ext cx="7" cy="215"/>
                </a:xfrm>
                <a:custGeom>
                  <a:avLst/>
                  <a:gdLst>
                    <a:gd name="T0" fmla="*/ 5 w 7"/>
                    <a:gd name="T1" fmla="*/ 0 h 215"/>
                    <a:gd name="T2" fmla="*/ 5 w 7"/>
                    <a:gd name="T3" fmla="*/ 0 h 215"/>
                    <a:gd name="T4" fmla="*/ 7 w 7"/>
                    <a:gd name="T5" fmla="*/ 11 h 215"/>
                    <a:gd name="T6" fmla="*/ 7 w 7"/>
                    <a:gd name="T7" fmla="*/ 36 h 215"/>
                    <a:gd name="T8" fmla="*/ 4 w 7"/>
                    <a:gd name="T9" fmla="*/ 109 h 215"/>
                    <a:gd name="T10" fmla="*/ 0 w 7"/>
                    <a:gd name="T11" fmla="*/ 215 h 2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" h="21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7" y="11"/>
                      </a:lnTo>
                      <a:lnTo>
                        <a:pt x="7" y="36"/>
                      </a:lnTo>
                      <a:lnTo>
                        <a:pt x="4" y="109"/>
                      </a:lnTo>
                      <a:lnTo>
                        <a:pt x="0" y="21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8" name="Freeform 150">
                  <a:extLst>
                    <a:ext uri="{FF2B5EF4-FFF2-40B4-BE49-F238E27FC236}">
                      <a16:creationId xmlns:a16="http://schemas.microsoft.com/office/drawing/2014/main" id="{2B784BE6-52F6-4B9D-9667-1E17E97311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0" y="2668"/>
                  <a:ext cx="14" cy="377"/>
                </a:xfrm>
                <a:custGeom>
                  <a:avLst/>
                  <a:gdLst>
                    <a:gd name="T0" fmla="*/ 1 w 14"/>
                    <a:gd name="T1" fmla="*/ 0 h 377"/>
                    <a:gd name="T2" fmla="*/ 1 w 14"/>
                    <a:gd name="T3" fmla="*/ 0 h 377"/>
                    <a:gd name="T4" fmla="*/ 0 w 14"/>
                    <a:gd name="T5" fmla="*/ 12 h 377"/>
                    <a:gd name="T6" fmla="*/ 0 w 14"/>
                    <a:gd name="T7" fmla="*/ 39 h 377"/>
                    <a:gd name="T8" fmla="*/ 3 w 14"/>
                    <a:gd name="T9" fmla="*/ 127 h 377"/>
                    <a:gd name="T10" fmla="*/ 6 w 14"/>
                    <a:gd name="T11" fmla="*/ 226 h 377"/>
                    <a:gd name="T12" fmla="*/ 9 w 14"/>
                    <a:gd name="T13" fmla="*/ 268 h 377"/>
                    <a:gd name="T14" fmla="*/ 12 w 14"/>
                    <a:gd name="T15" fmla="*/ 298 h 377"/>
                    <a:gd name="T16" fmla="*/ 12 w 14"/>
                    <a:gd name="T17" fmla="*/ 298 h 377"/>
                    <a:gd name="T18" fmla="*/ 14 w 14"/>
                    <a:gd name="T19" fmla="*/ 319 h 377"/>
                    <a:gd name="T20" fmla="*/ 14 w 14"/>
                    <a:gd name="T21" fmla="*/ 338 h 377"/>
                    <a:gd name="T22" fmla="*/ 14 w 14"/>
                    <a:gd name="T23" fmla="*/ 361 h 377"/>
                    <a:gd name="T24" fmla="*/ 13 w 14"/>
                    <a:gd name="T25" fmla="*/ 373 h 377"/>
                    <a:gd name="T26" fmla="*/ 12 w 14"/>
                    <a:gd name="T27" fmla="*/ 377 h 3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4" h="377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12"/>
                      </a:lnTo>
                      <a:lnTo>
                        <a:pt x="0" y="39"/>
                      </a:lnTo>
                      <a:lnTo>
                        <a:pt x="3" y="127"/>
                      </a:lnTo>
                      <a:lnTo>
                        <a:pt x="6" y="226"/>
                      </a:lnTo>
                      <a:lnTo>
                        <a:pt x="9" y="268"/>
                      </a:lnTo>
                      <a:lnTo>
                        <a:pt x="12" y="298"/>
                      </a:lnTo>
                      <a:lnTo>
                        <a:pt x="12" y="298"/>
                      </a:lnTo>
                      <a:lnTo>
                        <a:pt x="14" y="319"/>
                      </a:lnTo>
                      <a:lnTo>
                        <a:pt x="14" y="338"/>
                      </a:lnTo>
                      <a:lnTo>
                        <a:pt x="14" y="361"/>
                      </a:lnTo>
                      <a:lnTo>
                        <a:pt x="13" y="373"/>
                      </a:lnTo>
                      <a:lnTo>
                        <a:pt x="12" y="37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9" name="Freeform 151">
                  <a:extLst>
                    <a:ext uri="{FF2B5EF4-FFF2-40B4-BE49-F238E27FC236}">
                      <a16:creationId xmlns:a16="http://schemas.microsoft.com/office/drawing/2014/main" id="{5BD1D086-A2CC-492E-A4A6-6EE8814E7B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7" y="2668"/>
                  <a:ext cx="36" cy="602"/>
                </a:xfrm>
                <a:custGeom>
                  <a:avLst/>
                  <a:gdLst>
                    <a:gd name="T0" fmla="*/ 0 w 36"/>
                    <a:gd name="T1" fmla="*/ 0 h 602"/>
                    <a:gd name="T2" fmla="*/ 0 w 36"/>
                    <a:gd name="T3" fmla="*/ 0 h 602"/>
                    <a:gd name="T4" fmla="*/ 1 w 36"/>
                    <a:gd name="T5" fmla="*/ 3 h 602"/>
                    <a:gd name="T6" fmla="*/ 2 w 36"/>
                    <a:gd name="T7" fmla="*/ 6 h 602"/>
                    <a:gd name="T8" fmla="*/ 4 w 36"/>
                    <a:gd name="T9" fmla="*/ 20 h 602"/>
                    <a:gd name="T10" fmla="*/ 5 w 36"/>
                    <a:gd name="T11" fmla="*/ 63 h 602"/>
                    <a:gd name="T12" fmla="*/ 6 w 36"/>
                    <a:gd name="T13" fmla="*/ 119 h 602"/>
                    <a:gd name="T14" fmla="*/ 7 w 36"/>
                    <a:gd name="T15" fmla="*/ 149 h 602"/>
                    <a:gd name="T16" fmla="*/ 10 w 36"/>
                    <a:gd name="T17" fmla="*/ 178 h 602"/>
                    <a:gd name="T18" fmla="*/ 10 w 36"/>
                    <a:gd name="T19" fmla="*/ 178 h 602"/>
                    <a:gd name="T20" fmla="*/ 13 w 36"/>
                    <a:gd name="T21" fmla="*/ 207 h 602"/>
                    <a:gd name="T22" fmla="*/ 13 w 36"/>
                    <a:gd name="T23" fmla="*/ 234 h 602"/>
                    <a:gd name="T24" fmla="*/ 14 w 36"/>
                    <a:gd name="T25" fmla="*/ 287 h 602"/>
                    <a:gd name="T26" fmla="*/ 15 w 36"/>
                    <a:gd name="T27" fmla="*/ 330 h 602"/>
                    <a:gd name="T28" fmla="*/ 18 w 36"/>
                    <a:gd name="T29" fmla="*/ 346 h 602"/>
                    <a:gd name="T30" fmla="*/ 21 w 36"/>
                    <a:gd name="T31" fmla="*/ 356 h 602"/>
                    <a:gd name="T32" fmla="*/ 21 w 36"/>
                    <a:gd name="T33" fmla="*/ 356 h 602"/>
                    <a:gd name="T34" fmla="*/ 24 w 36"/>
                    <a:gd name="T35" fmla="*/ 365 h 602"/>
                    <a:gd name="T36" fmla="*/ 27 w 36"/>
                    <a:gd name="T37" fmla="*/ 376 h 602"/>
                    <a:gd name="T38" fmla="*/ 31 w 36"/>
                    <a:gd name="T39" fmla="*/ 390 h 602"/>
                    <a:gd name="T40" fmla="*/ 32 w 36"/>
                    <a:gd name="T41" fmla="*/ 404 h 602"/>
                    <a:gd name="T42" fmla="*/ 35 w 36"/>
                    <a:gd name="T43" fmla="*/ 423 h 602"/>
                    <a:gd name="T44" fmla="*/ 36 w 36"/>
                    <a:gd name="T45" fmla="*/ 444 h 602"/>
                    <a:gd name="T46" fmla="*/ 36 w 36"/>
                    <a:gd name="T47" fmla="*/ 466 h 602"/>
                    <a:gd name="T48" fmla="*/ 36 w 36"/>
                    <a:gd name="T49" fmla="*/ 492 h 602"/>
                    <a:gd name="T50" fmla="*/ 36 w 36"/>
                    <a:gd name="T51" fmla="*/ 492 h 602"/>
                    <a:gd name="T52" fmla="*/ 35 w 36"/>
                    <a:gd name="T53" fmla="*/ 539 h 602"/>
                    <a:gd name="T54" fmla="*/ 34 w 36"/>
                    <a:gd name="T55" fmla="*/ 575 h 602"/>
                    <a:gd name="T56" fmla="*/ 31 w 36"/>
                    <a:gd name="T57" fmla="*/ 602 h 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6" h="60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3"/>
                      </a:lnTo>
                      <a:lnTo>
                        <a:pt x="2" y="6"/>
                      </a:lnTo>
                      <a:lnTo>
                        <a:pt x="4" y="20"/>
                      </a:lnTo>
                      <a:lnTo>
                        <a:pt x="5" y="63"/>
                      </a:lnTo>
                      <a:lnTo>
                        <a:pt x="6" y="119"/>
                      </a:lnTo>
                      <a:lnTo>
                        <a:pt x="7" y="149"/>
                      </a:lnTo>
                      <a:lnTo>
                        <a:pt x="10" y="178"/>
                      </a:lnTo>
                      <a:lnTo>
                        <a:pt x="10" y="178"/>
                      </a:lnTo>
                      <a:lnTo>
                        <a:pt x="13" y="207"/>
                      </a:lnTo>
                      <a:lnTo>
                        <a:pt x="13" y="234"/>
                      </a:lnTo>
                      <a:lnTo>
                        <a:pt x="14" y="287"/>
                      </a:lnTo>
                      <a:lnTo>
                        <a:pt x="15" y="330"/>
                      </a:lnTo>
                      <a:lnTo>
                        <a:pt x="18" y="346"/>
                      </a:lnTo>
                      <a:lnTo>
                        <a:pt x="21" y="356"/>
                      </a:lnTo>
                      <a:lnTo>
                        <a:pt x="21" y="356"/>
                      </a:lnTo>
                      <a:lnTo>
                        <a:pt x="24" y="365"/>
                      </a:lnTo>
                      <a:lnTo>
                        <a:pt x="27" y="376"/>
                      </a:lnTo>
                      <a:lnTo>
                        <a:pt x="31" y="390"/>
                      </a:lnTo>
                      <a:lnTo>
                        <a:pt x="32" y="404"/>
                      </a:lnTo>
                      <a:lnTo>
                        <a:pt x="35" y="423"/>
                      </a:lnTo>
                      <a:lnTo>
                        <a:pt x="36" y="444"/>
                      </a:lnTo>
                      <a:lnTo>
                        <a:pt x="36" y="466"/>
                      </a:lnTo>
                      <a:lnTo>
                        <a:pt x="36" y="492"/>
                      </a:lnTo>
                      <a:lnTo>
                        <a:pt x="36" y="492"/>
                      </a:lnTo>
                      <a:lnTo>
                        <a:pt x="35" y="539"/>
                      </a:lnTo>
                      <a:lnTo>
                        <a:pt x="34" y="575"/>
                      </a:lnTo>
                      <a:lnTo>
                        <a:pt x="31" y="60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0" name="Freeform 152">
                  <a:extLst>
                    <a:ext uri="{FF2B5EF4-FFF2-40B4-BE49-F238E27FC236}">
                      <a16:creationId xmlns:a16="http://schemas.microsoft.com/office/drawing/2014/main" id="{B78B8C7A-9B04-4B41-9284-564E67D931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7" y="2710"/>
                  <a:ext cx="49" cy="602"/>
                </a:xfrm>
                <a:custGeom>
                  <a:avLst/>
                  <a:gdLst>
                    <a:gd name="T0" fmla="*/ 7 w 49"/>
                    <a:gd name="T1" fmla="*/ 0 h 602"/>
                    <a:gd name="T2" fmla="*/ 7 w 49"/>
                    <a:gd name="T3" fmla="*/ 0 h 602"/>
                    <a:gd name="T4" fmla="*/ 5 w 49"/>
                    <a:gd name="T5" fmla="*/ 10 h 602"/>
                    <a:gd name="T6" fmla="*/ 4 w 49"/>
                    <a:gd name="T7" fmla="*/ 33 h 602"/>
                    <a:gd name="T8" fmla="*/ 2 w 49"/>
                    <a:gd name="T9" fmla="*/ 98 h 602"/>
                    <a:gd name="T10" fmla="*/ 0 w 49"/>
                    <a:gd name="T11" fmla="*/ 136 h 602"/>
                    <a:gd name="T12" fmla="*/ 2 w 49"/>
                    <a:gd name="T13" fmla="*/ 171 h 602"/>
                    <a:gd name="T14" fmla="*/ 3 w 49"/>
                    <a:gd name="T15" fmla="*/ 200 h 602"/>
                    <a:gd name="T16" fmla="*/ 4 w 49"/>
                    <a:gd name="T17" fmla="*/ 212 h 602"/>
                    <a:gd name="T18" fmla="*/ 7 w 49"/>
                    <a:gd name="T19" fmla="*/ 220 h 602"/>
                    <a:gd name="T20" fmla="*/ 7 w 49"/>
                    <a:gd name="T21" fmla="*/ 220 h 602"/>
                    <a:gd name="T22" fmla="*/ 12 w 49"/>
                    <a:gd name="T23" fmla="*/ 234 h 602"/>
                    <a:gd name="T24" fmla="*/ 19 w 49"/>
                    <a:gd name="T25" fmla="*/ 249 h 602"/>
                    <a:gd name="T26" fmla="*/ 25 w 49"/>
                    <a:gd name="T27" fmla="*/ 264 h 602"/>
                    <a:gd name="T28" fmla="*/ 32 w 49"/>
                    <a:gd name="T29" fmla="*/ 284 h 602"/>
                    <a:gd name="T30" fmla="*/ 38 w 49"/>
                    <a:gd name="T31" fmla="*/ 307 h 602"/>
                    <a:gd name="T32" fmla="*/ 43 w 49"/>
                    <a:gd name="T33" fmla="*/ 336 h 602"/>
                    <a:gd name="T34" fmla="*/ 47 w 49"/>
                    <a:gd name="T35" fmla="*/ 372 h 602"/>
                    <a:gd name="T36" fmla="*/ 49 w 49"/>
                    <a:gd name="T37" fmla="*/ 413 h 602"/>
                    <a:gd name="T38" fmla="*/ 49 w 49"/>
                    <a:gd name="T39" fmla="*/ 413 h 602"/>
                    <a:gd name="T40" fmla="*/ 47 w 49"/>
                    <a:gd name="T41" fmla="*/ 457 h 602"/>
                    <a:gd name="T42" fmla="*/ 46 w 49"/>
                    <a:gd name="T43" fmla="*/ 495 h 602"/>
                    <a:gd name="T44" fmla="*/ 43 w 49"/>
                    <a:gd name="T45" fmla="*/ 527 h 602"/>
                    <a:gd name="T46" fmla="*/ 41 w 49"/>
                    <a:gd name="T47" fmla="*/ 555 h 602"/>
                    <a:gd name="T48" fmla="*/ 36 w 49"/>
                    <a:gd name="T49" fmla="*/ 590 h 602"/>
                    <a:gd name="T50" fmla="*/ 33 w 49"/>
                    <a:gd name="T51" fmla="*/ 602 h 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9" h="602">
                      <a:moveTo>
                        <a:pt x="7" y="0"/>
                      </a:moveTo>
                      <a:lnTo>
                        <a:pt x="7" y="0"/>
                      </a:lnTo>
                      <a:lnTo>
                        <a:pt x="5" y="10"/>
                      </a:lnTo>
                      <a:lnTo>
                        <a:pt x="4" y="33"/>
                      </a:lnTo>
                      <a:lnTo>
                        <a:pt x="2" y="98"/>
                      </a:lnTo>
                      <a:lnTo>
                        <a:pt x="0" y="136"/>
                      </a:lnTo>
                      <a:lnTo>
                        <a:pt x="2" y="171"/>
                      </a:lnTo>
                      <a:lnTo>
                        <a:pt x="3" y="200"/>
                      </a:lnTo>
                      <a:lnTo>
                        <a:pt x="4" y="212"/>
                      </a:lnTo>
                      <a:lnTo>
                        <a:pt x="7" y="220"/>
                      </a:lnTo>
                      <a:lnTo>
                        <a:pt x="7" y="220"/>
                      </a:lnTo>
                      <a:lnTo>
                        <a:pt x="12" y="234"/>
                      </a:lnTo>
                      <a:lnTo>
                        <a:pt x="19" y="249"/>
                      </a:lnTo>
                      <a:lnTo>
                        <a:pt x="25" y="264"/>
                      </a:lnTo>
                      <a:lnTo>
                        <a:pt x="32" y="284"/>
                      </a:lnTo>
                      <a:lnTo>
                        <a:pt x="38" y="307"/>
                      </a:lnTo>
                      <a:lnTo>
                        <a:pt x="43" y="336"/>
                      </a:lnTo>
                      <a:lnTo>
                        <a:pt x="47" y="372"/>
                      </a:lnTo>
                      <a:lnTo>
                        <a:pt x="49" y="413"/>
                      </a:lnTo>
                      <a:lnTo>
                        <a:pt x="49" y="413"/>
                      </a:lnTo>
                      <a:lnTo>
                        <a:pt x="47" y="457"/>
                      </a:lnTo>
                      <a:lnTo>
                        <a:pt x="46" y="495"/>
                      </a:lnTo>
                      <a:lnTo>
                        <a:pt x="43" y="527"/>
                      </a:lnTo>
                      <a:lnTo>
                        <a:pt x="41" y="555"/>
                      </a:lnTo>
                      <a:lnTo>
                        <a:pt x="36" y="590"/>
                      </a:lnTo>
                      <a:lnTo>
                        <a:pt x="33" y="60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1" name="Freeform 153">
                  <a:extLst>
                    <a:ext uri="{FF2B5EF4-FFF2-40B4-BE49-F238E27FC236}">
                      <a16:creationId xmlns:a16="http://schemas.microsoft.com/office/drawing/2014/main" id="{3C5A5D0F-386C-4B8A-BAE5-F9895E2446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8" y="2731"/>
                  <a:ext cx="59" cy="660"/>
                </a:xfrm>
                <a:custGeom>
                  <a:avLst/>
                  <a:gdLst>
                    <a:gd name="T0" fmla="*/ 0 w 59"/>
                    <a:gd name="T1" fmla="*/ 0 h 660"/>
                    <a:gd name="T2" fmla="*/ 0 w 59"/>
                    <a:gd name="T3" fmla="*/ 0 h 660"/>
                    <a:gd name="T4" fmla="*/ 9 w 59"/>
                    <a:gd name="T5" fmla="*/ 73 h 660"/>
                    <a:gd name="T6" fmla="*/ 26 w 59"/>
                    <a:gd name="T7" fmla="*/ 199 h 660"/>
                    <a:gd name="T8" fmla="*/ 26 w 59"/>
                    <a:gd name="T9" fmla="*/ 199 h 660"/>
                    <a:gd name="T10" fmla="*/ 37 w 59"/>
                    <a:gd name="T11" fmla="*/ 271 h 660"/>
                    <a:gd name="T12" fmla="*/ 49 w 59"/>
                    <a:gd name="T13" fmla="*/ 364 h 660"/>
                    <a:gd name="T14" fmla="*/ 54 w 59"/>
                    <a:gd name="T15" fmla="*/ 410 h 660"/>
                    <a:gd name="T16" fmla="*/ 58 w 59"/>
                    <a:gd name="T17" fmla="*/ 451 h 660"/>
                    <a:gd name="T18" fmla="*/ 59 w 59"/>
                    <a:gd name="T19" fmla="*/ 485 h 660"/>
                    <a:gd name="T20" fmla="*/ 59 w 59"/>
                    <a:gd name="T21" fmla="*/ 499 h 660"/>
                    <a:gd name="T22" fmla="*/ 58 w 59"/>
                    <a:gd name="T23" fmla="*/ 508 h 660"/>
                    <a:gd name="T24" fmla="*/ 58 w 59"/>
                    <a:gd name="T25" fmla="*/ 508 h 660"/>
                    <a:gd name="T26" fmla="*/ 50 w 59"/>
                    <a:gd name="T27" fmla="*/ 550 h 660"/>
                    <a:gd name="T28" fmla="*/ 39 w 59"/>
                    <a:gd name="T29" fmla="*/ 599 h 660"/>
                    <a:gd name="T30" fmla="*/ 26 w 59"/>
                    <a:gd name="T31" fmla="*/ 660 h 6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9" h="6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9" y="73"/>
                      </a:lnTo>
                      <a:lnTo>
                        <a:pt x="26" y="199"/>
                      </a:lnTo>
                      <a:lnTo>
                        <a:pt x="26" y="199"/>
                      </a:lnTo>
                      <a:lnTo>
                        <a:pt x="37" y="271"/>
                      </a:lnTo>
                      <a:lnTo>
                        <a:pt x="49" y="364"/>
                      </a:lnTo>
                      <a:lnTo>
                        <a:pt x="54" y="410"/>
                      </a:lnTo>
                      <a:lnTo>
                        <a:pt x="58" y="451"/>
                      </a:lnTo>
                      <a:lnTo>
                        <a:pt x="59" y="485"/>
                      </a:lnTo>
                      <a:lnTo>
                        <a:pt x="59" y="499"/>
                      </a:lnTo>
                      <a:lnTo>
                        <a:pt x="58" y="508"/>
                      </a:lnTo>
                      <a:lnTo>
                        <a:pt x="58" y="508"/>
                      </a:lnTo>
                      <a:lnTo>
                        <a:pt x="50" y="550"/>
                      </a:lnTo>
                      <a:lnTo>
                        <a:pt x="39" y="599"/>
                      </a:lnTo>
                      <a:lnTo>
                        <a:pt x="26" y="66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2" name="Freeform 154">
                  <a:extLst>
                    <a:ext uri="{FF2B5EF4-FFF2-40B4-BE49-F238E27FC236}">
                      <a16:creationId xmlns:a16="http://schemas.microsoft.com/office/drawing/2014/main" id="{A180B2A5-2DA5-45C2-BC04-E11FCAFDFB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0" y="2705"/>
                  <a:ext cx="54" cy="544"/>
                </a:xfrm>
                <a:custGeom>
                  <a:avLst/>
                  <a:gdLst>
                    <a:gd name="T0" fmla="*/ 52 w 54"/>
                    <a:gd name="T1" fmla="*/ 544 h 544"/>
                    <a:gd name="T2" fmla="*/ 52 w 54"/>
                    <a:gd name="T3" fmla="*/ 544 h 544"/>
                    <a:gd name="T4" fmla="*/ 54 w 54"/>
                    <a:gd name="T5" fmla="*/ 528 h 544"/>
                    <a:gd name="T6" fmla="*/ 54 w 54"/>
                    <a:gd name="T7" fmla="*/ 484 h 544"/>
                    <a:gd name="T8" fmla="*/ 52 w 54"/>
                    <a:gd name="T9" fmla="*/ 421 h 544"/>
                    <a:gd name="T10" fmla="*/ 50 w 54"/>
                    <a:gd name="T11" fmla="*/ 384 h 544"/>
                    <a:gd name="T12" fmla="*/ 47 w 54"/>
                    <a:gd name="T13" fmla="*/ 345 h 544"/>
                    <a:gd name="T14" fmla="*/ 47 w 54"/>
                    <a:gd name="T15" fmla="*/ 345 h 544"/>
                    <a:gd name="T16" fmla="*/ 43 w 54"/>
                    <a:gd name="T17" fmla="*/ 309 h 544"/>
                    <a:gd name="T18" fmla="*/ 38 w 54"/>
                    <a:gd name="T19" fmla="*/ 276 h 544"/>
                    <a:gd name="T20" fmla="*/ 33 w 54"/>
                    <a:gd name="T21" fmla="*/ 248 h 544"/>
                    <a:gd name="T22" fmla="*/ 28 w 54"/>
                    <a:gd name="T23" fmla="*/ 223 h 544"/>
                    <a:gd name="T24" fmla="*/ 17 w 54"/>
                    <a:gd name="T25" fmla="*/ 180 h 544"/>
                    <a:gd name="T26" fmla="*/ 13 w 54"/>
                    <a:gd name="T27" fmla="*/ 161 h 544"/>
                    <a:gd name="T28" fmla="*/ 11 w 54"/>
                    <a:gd name="T29" fmla="*/ 141 h 544"/>
                    <a:gd name="T30" fmla="*/ 11 w 54"/>
                    <a:gd name="T31" fmla="*/ 141 h 544"/>
                    <a:gd name="T32" fmla="*/ 4 w 54"/>
                    <a:gd name="T33" fmla="*/ 51 h 544"/>
                    <a:gd name="T34" fmla="*/ 0 w 54"/>
                    <a:gd name="T35" fmla="*/ 0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" h="544">
                      <a:moveTo>
                        <a:pt x="52" y="544"/>
                      </a:moveTo>
                      <a:lnTo>
                        <a:pt x="52" y="544"/>
                      </a:lnTo>
                      <a:lnTo>
                        <a:pt x="54" y="528"/>
                      </a:lnTo>
                      <a:lnTo>
                        <a:pt x="54" y="484"/>
                      </a:lnTo>
                      <a:lnTo>
                        <a:pt x="52" y="421"/>
                      </a:lnTo>
                      <a:lnTo>
                        <a:pt x="50" y="384"/>
                      </a:lnTo>
                      <a:lnTo>
                        <a:pt x="47" y="345"/>
                      </a:lnTo>
                      <a:lnTo>
                        <a:pt x="47" y="345"/>
                      </a:lnTo>
                      <a:lnTo>
                        <a:pt x="43" y="309"/>
                      </a:lnTo>
                      <a:lnTo>
                        <a:pt x="38" y="276"/>
                      </a:lnTo>
                      <a:lnTo>
                        <a:pt x="33" y="248"/>
                      </a:lnTo>
                      <a:lnTo>
                        <a:pt x="28" y="223"/>
                      </a:lnTo>
                      <a:lnTo>
                        <a:pt x="17" y="180"/>
                      </a:lnTo>
                      <a:lnTo>
                        <a:pt x="13" y="161"/>
                      </a:lnTo>
                      <a:lnTo>
                        <a:pt x="11" y="141"/>
                      </a:lnTo>
                      <a:lnTo>
                        <a:pt x="11" y="141"/>
                      </a:lnTo>
                      <a:lnTo>
                        <a:pt x="4" y="51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3" name="Freeform 155">
                  <a:extLst>
                    <a:ext uri="{FF2B5EF4-FFF2-40B4-BE49-F238E27FC236}">
                      <a16:creationId xmlns:a16="http://schemas.microsoft.com/office/drawing/2014/main" id="{A646009D-39CF-4F42-8199-47EAFEBFA0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3" y="1520"/>
                  <a:ext cx="1057" cy="2001"/>
                </a:xfrm>
                <a:custGeom>
                  <a:avLst/>
                  <a:gdLst>
                    <a:gd name="T0" fmla="*/ 86 w 1057"/>
                    <a:gd name="T1" fmla="*/ 493 h 2001"/>
                    <a:gd name="T2" fmla="*/ 170 w 1057"/>
                    <a:gd name="T3" fmla="*/ 505 h 2001"/>
                    <a:gd name="T4" fmla="*/ 429 w 1057"/>
                    <a:gd name="T5" fmla="*/ 666 h 2001"/>
                    <a:gd name="T6" fmla="*/ 643 w 1057"/>
                    <a:gd name="T7" fmla="*/ 406 h 2001"/>
                    <a:gd name="T8" fmla="*/ 711 w 1057"/>
                    <a:gd name="T9" fmla="*/ 289 h 2001"/>
                    <a:gd name="T10" fmla="*/ 727 w 1057"/>
                    <a:gd name="T11" fmla="*/ 242 h 2001"/>
                    <a:gd name="T12" fmla="*/ 723 w 1057"/>
                    <a:gd name="T13" fmla="*/ 191 h 2001"/>
                    <a:gd name="T14" fmla="*/ 701 w 1057"/>
                    <a:gd name="T15" fmla="*/ 116 h 2001"/>
                    <a:gd name="T16" fmla="*/ 660 w 1057"/>
                    <a:gd name="T17" fmla="*/ 42 h 2001"/>
                    <a:gd name="T18" fmla="*/ 656 w 1057"/>
                    <a:gd name="T19" fmla="*/ 14 h 2001"/>
                    <a:gd name="T20" fmla="*/ 671 w 1057"/>
                    <a:gd name="T21" fmla="*/ 6 h 2001"/>
                    <a:gd name="T22" fmla="*/ 715 w 1057"/>
                    <a:gd name="T23" fmla="*/ 0 h 2001"/>
                    <a:gd name="T24" fmla="*/ 779 w 1057"/>
                    <a:gd name="T25" fmla="*/ 13 h 2001"/>
                    <a:gd name="T26" fmla="*/ 853 w 1057"/>
                    <a:gd name="T27" fmla="*/ 60 h 2001"/>
                    <a:gd name="T28" fmla="*/ 902 w 1057"/>
                    <a:gd name="T29" fmla="*/ 118 h 2001"/>
                    <a:gd name="T30" fmla="*/ 955 w 1057"/>
                    <a:gd name="T31" fmla="*/ 218 h 2001"/>
                    <a:gd name="T32" fmla="*/ 1014 w 1057"/>
                    <a:gd name="T33" fmla="*/ 402 h 2001"/>
                    <a:gd name="T34" fmla="*/ 1050 w 1057"/>
                    <a:gd name="T35" fmla="*/ 594 h 2001"/>
                    <a:gd name="T36" fmla="*/ 1020 w 1057"/>
                    <a:gd name="T37" fmla="*/ 645 h 2001"/>
                    <a:gd name="T38" fmla="*/ 1025 w 1057"/>
                    <a:gd name="T39" fmla="*/ 984 h 2001"/>
                    <a:gd name="T40" fmla="*/ 1020 w 1057"/>
                    <a:gd name="T41" fmla="*/ 1064 h 2001"/>
                    <a:gd name="T42" fmla="*/ 1006 w 1057"/>
                    <a:gd name="T43" fmla="*/ 1190 h 2001"/>
                    <a:gd name="T44" fmla="*/ 1000 w 1057"/>
                    <a:gd name="T45" fmla="*/ 1296 h 2001"/>
                    <a:gd name="T46" fmla="*/ 959 w 1057"/>
                    <a:gd name="T47" fmla="*/ 1621 h 2001"/>
                    <a:gd name="T48" fmla="*/ 957 w 1057"/>
                    <a:gd name="T49" fmla="*/ 1724 h 2001"/>
                    <a:gd name="T50" fmla="*/ 985 w 1057"/>
                    <a:gd name="T51" fmla="*/ 1975 h 2001"/>
                    <a:gd name="T52" fmla="*/ 987 w 1057"/>
                    <a:gd name="T53" fmla="*/ 1999 h 2001"/>
                    <a:gd name="T54" fmla="*/ 881 w 1057"/>
                    <a:gd name="T55" fmla="*/ 1906 h 2001"/>
                    <a:gd name="T56" fmla="*/ 858 w 1057"/>
                    <a:gd name="T57" fmla="*/ 1891 h 2001"/>
                    <a:gd name="T58" fmla="*/ 826 w 1057"/>
                    <a:gd name="T59" fmla="*/ 1981 h 2001"/>
                    <a:gd name="T60" fmla="*/ 747 w 1057"/>
                    <a:gd name="T61" fmla="*/ 1814 h 2001"/>
                    <a:gd name="T62" fmla="*/ 740 w 1057"/>
                    <a:gd name="T63" fmla="*/ 1814 h 2001"/>
                    <a:gd name="T64" fmla="*/ 690 w 1057"/>
                    <a:gd name="T65" fmla="*/ 1782 h 2001"/>
                    <a:gd name="T66" fmla="*/ 673 w 1057"/>
                    <a:gd name="T67" fmla="*/ 1787 h 2001"/>
                    <a:gd name="T68" fmla="*/ 650 w 1057"/>
                    <a:gd name="T69" fmla="*/ 1775 h 2001"/>
                    <a:gd name="T70" fmla="*/ 624 w 1057"/>
                    <a:gd name="T71" fmla="*/ 1729 h 2001"/>
                    <a:gd name="T72" fmla="*/ 586 w 1057"/>
                    <a:gd name="T73" fmla="*/ 1562 h 2001"/>
                    <a:gd name="T74" fmla="*/ 544 w 1057"/>
                    <a:gd name="T75" fmla="*/ 1539 h 2001"/>
                    <a:gd name="T76" fmla="*/ 518 w 1057"/>
                    <a:gd name="T77" fmla="*/ 1494 h 2001"/>
                    <a:gd name="T78" fmla="*/ 512 w 1057"/>
                    <a:gd name="T79" fmla="*/ 1462 h 2001"/>
                    <a:gd name="T80" fmla="*/ 512 w 1057"/>
                    <a:gd name="T81" fmla="*/ 1389 h 2001"/>
                    <a:gd name="T82" fmla="*/ 514 w 1057"/>
                    <a:gd name="T83" fmla="*/ 1395 h 2001"/>
                    <a:gd name="T84" fmla="*/ 493 w 1057"/>
                    <a:gd name="T85" fmla="*/ 1439 h 2001"/>
                    <a:gd name="T86" fmla="*/ 413 w 1057"/>
                    <a:gd name="T87" fmla="*/ 1516 h 2001"/>
                    <a:gd name="T88" fmla="*/ 333 w 1057"/>
                    <a:gd name="T89" fmla="*/ 1563 h 2001"/>
                    <a:gd name="T90" fmla="*/ 320 w 1057"/>
                    <a:gd name="T91" fmla="*/ 1560 h 2001"/>
                    <a:gd name="T92" fmla="*/ 316 w 1057"/>
                    <a:gd name="T93" fmla="*/ 1546 h 2001"/>
                    <a:gd name="T94" fmla="*/ 21 w 1057"/>
                    <a:gd name="T95" fmla="*/ 860 h 20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57" h="2001">
                      <a:moveTo>
                        <a:pt x="21" y="493"/>
                      </a:moveTo>
                      <a:lnTo>
                        <a:pt x="21" y="493"/>
                      </a:lnTo>
                      <a:lnTo>
                        <a:pt x="40" y="493"/>
                      </a:lnTo>
                      <a:lnTo>
                        <a:pt x="86" y="493"/>
                      </a:lnTo>
                      <a:lnTo>
                        <a:pt x="113" y="495"/>
                      </a:lnTo>
                      <a:lnTo>
                        <a:pt x="138" y="497"/>
                      </a:lnTo>
                      <a:lnTo>
                        <a:pt x="161" y="503"/>
                      </a:lnTo>
                      <a:lnTo>
                        <a:pt x="170" y="505"/>
                      </a:lnTo>
                      <a:lnTo>
                        <a:pt x="178" y="509"/>
                      </a:lnTo>
                      <a:lnTo>
                        <a:pt x="178" y="509"/>
                      </a:lnTo>
                      <a:lnTo>
                        <a:pt x="429" y="666"/>
                      </a:lnTo>
                      <a:lnTo>
                        <a:pt x="429" y="666"/>
                      </a:lnTo>
                      <a:lnTo>
                        <a:pt x="515" y="563"/>
                      </a:lnTo>
                      <a:lnTo>
                        <a:pt x="617" y="441"/>
                      </a:lnTo>
                      <a:lnTo>
                        <a:pt x="617" y="441"/>
                      </a:lnTo>
                      <a:lnTo>
                        <a:pt x="643" y="406"/>
                      </a:lnTo>
                      <a:lnTo>
                        <a:pt x="660" y="379"/>
                      </a:lnTo>
                      <a:lnTo>
                        <a:pt x="679" y="349"/>
                      </a:lnTo>
                      <a:lnTo>
                        <a:pt x="697" y="319"/>
                      </a:lnTo>
                      <a:lnTo>
                        <a:pt x="711" y="289"/>
                      </a:lnTo>
                      <a:lnTo>
                        <a:pt x="718" y="276"/>
                      </a:lnTo>
                      <a:lnTo>
                        <a:pt x="722" y="263"/>
                      </a:lnTo>
                      <a:lnTo>
                        <a:pt x="726" y="251"/>
                      </a:lnTo>
                      <a:lnTo>
                        <a:pt x="727" y="242"/>
                      </a:lnTo>
                      <a:lnTo>
                        <a:pt x="727" y="242"/>
                      </a:lnTo>
                      <a:lnTo>
                        <a:pt x="727" y="225"/>
                      </a:lnTo>
                      <a:lnTo>
                        <a:pt x="726" y="207"/>
                      </a:lnTo>
                      <a:lnTo>
                        <a:pt x="723" y="191"/>
                      </a:lnTo>
                      <a:lnTo>
                        <a:pt x="719" y="174"/>
                      </a:lnTo>
                      <a:lnTo>
                        <a:pt x="710" y="144"/>
                      </a:lnTo>
                      <a:lnTo>
                        <a:pt x="701" y="116"/>
                      </a:lnTo>
                      <a:lnTo>
                        <a:pt x="701" y="116"/>
                      </a:lnTo>
                      <a:lnTo>
                        <a:pt x="696" y="103"/>
                      </a:lnTo>
                      <a:lnTo>
                        <a:pt x="686" y="88"/>
                      </a:lnTo>
                      <a:lnTo>
                        <a:pt x="668" y="56"/>
                      </a:lnTo>
                      <a:lnTo>
                        <a:pt x="660" y="42"/>
                      </a:lnTo>
                      <a:lnTo>
                        <a:pt x="655" y="29"/>
                      </a:lnTo>
                      <a:lnTo>
                        <a:pt x="654" y="23"/>
                      </a:lnTo>
                      <a:lnTo>
                        <a:pt x="654" y="18"/>
                      </a:lnTo>
                      <a:lnTo>
                        <a:pt x="656" y="14"/>
                      </a:lnTo>
                      <a:lnTo>
                        <a:pt x="659" y="12"/>
                      </a:lnTo>
                      <a:lnTo>
                        <a:pt x="659" y="12"/>
                      </a:lnTo>
                      <a:lnTo>
                        <a:pt x="664" y="9"/>
                      </a:lnTo>
                      <a:lnTo>
                        <a:pt x="671" y="6"/>
                      </a:lnTo>
                      <a:lnTo>
                        <a:pt x="680" y="4"/>
                      </a:lnTo>
                      <a:lnTo>
                        <a:pt x="690" y="2"/>
                      </a:lnTo>
                      <a:lnTo>
                        <a:pt x="702" y="1"/>
                      </a:lnTo>
                      <a:lnTo>
                        <a:pt x="715" y="0"/>
                      </a:lnTo>
                      <a:lnTo>
                        <a:pt x="730" y="1"/>
                      </a:lnTo>
                      <a:lnTo>
                        <a:pt x="745" y="4"/>
                      </a:lnTo>
                      <a:lnTo>
                        <a:pt x="762" y="6"/>
                      </a:lnTo>
                      <a:lnTo>
                        <a:pt x="779" y="13"/>
                      </a:lnTo>
                      <a:lnTo>
                        <a:pt x="798" y="21"/>
                      </a:lnTo>
                      <a:lnTo>
                        <a:pt x="816" y="31"/>
                      </a:lnTo>
                      <a:lnTo>
                        <a:pt x="834" y="44"/>
                      </a:lnTo>
                      <a:lnTo>
                        <a:pt x="853" y="60"/>
                      </a:lnTo>
                      <a:lnTo>
                        <a:pt x="871" y="78"/>
                      </a:lnTo>
                      <a:lnTo>
                        <a:pt x="889" y="101"/>
                      </a:lnTo>
                      <a:lnTo>
                        <a:pt x="889" y="101"/>
                      </a:lnTo>
                      <a:lnTo>
                        <a:pt x="902" y="118"/>
                      </a:lnTo>
                      <a:lnTo>
                        <a:pt x="914" y="137"/>
                      </a:lnTo>
                      <a:lnTo>
                        <a:pt x="925" y="156"/>
                      </a:lnTo>
                      <a:lnTo>
                        <a:pt x="935" y="177"/>
                      </a:lnTo>
                      <a:lnTo>
                        <a:pt x="955" y="218"/>
                      </a:lnTo>
                      <a:lnTo>
                        <a:pt x="973" y="263"/>
                      </a:lnTo>
                      <a:lnTo>
                        <a:pt x="989" y="309"/>
                      </a:lnTo>
                      <a:lnTo>
                        <a:pt x="1002" y="356"/>
                      </a:lnTo>
                      <a:lnTo>
                        <a:pt x="1014" y="402"/>
                      </a:lnTo>
                      <a:lnTo>
                        <a:pt x="1024" y="446"/>
                      </a:lnTo>
                      <a:lnTo>
                        <a:pt x="1033" y="488"/>
                      </a:lnTo>
                      <a:lnTo>
                        <a:pt x="1040" y="527"/>
                      </a:lnTo>
                      <a:lnTo>
                        <a:pt x="1050" y="594"/>
                      </a:lnTo>
                      <a:lnTo>
                        <a:pt x="1055" y="639"/>
                      </a:lnTo>
                      <a:lnTo>
                        <a:pt x="1057" y="656"/>
                      </a:lnTo>
                      <a:lnTo>
                        <a:pt x="1020" y="645"/>
                      </a:lnTo>
                      <a:lnTo>
                        <a:pt x="1020" y="645"/>
                      </a:lnTo>
                      <a:lnTo>
                        <a:pt x="1021" y="705"/>
                      </a:lnTo>
                      <a:lnTo>
                        <a:pt x="1025" y="842"/>
                      </a:lnTo>
                      <a:lnTo>
                        <a:pt x="1025" y="916"/>
                      </a:lnTo>
                      <a:lnTo>
                        <a:pt x="1025" y="984"/>
                      </a:lnTo>
                      <a:lnTo>
                        <a:pt x="1024" y="1037"/>
                      </a:lnTo>
                      <a:lnTo>
                        <a:pt x="1023" y="1054"/>
                      </a:lnTo>
                      <a:lnTo>
                        <a:pt x="1020" y="1064"/>
                      </a:lnTo>
                      <a:lnTo>
                        <a:pt x="1020" y="1064"/>
                      </a:lnTo>
                      <a:lnTo>
                        <a:pt x="1004" y="1106"/>
                      </a:lnTo>
                      <a:lnTo>
                        <a:pt x="1004" y="1106"/>
                      </a:lnTo>
                      <a:lnTo>
                        <a:pt x="1006" y="1144"/>
                      </a:lnTo>
                      <a:lnTo>
                        <a:pt x="1006" y="1190"/>
                      </a:lnTo>
                      <a:lnTo>
                        <a:pt x="1004" y="1253"/>
                      </a:lnTo>
                      <a:lnTo>
                        <a:pt x="1004" y="1253"/>
                      </a:lnTo>
                      <a:lnTo>
                        <a:pt x="1003" y="1272"/>
                      </a:lnTo>
                      <a:lnTo>
                        <a:pt x="1000" y="1296"/>
                      </a:lnTo>
                      <a:lnTo>
                        <a:pt x="994" y="1352"/>
                      </a:lnTo>
                      <a:lnTo>
                        <a:pt x="976" y="1486"/>
                      </a:lnTo>
                      <a:lnTo>
                        <a:pt x="965" y="1555"/>
                      </a:lnTo>
                      <a:lnTo>
                        <a:pt x="959" y="1621"/>
                      </a:lnTo>
                      <a:lnTo>
                        <a:pt x="956" y="1651"/>
                      </a:lnTo>
                      <a:lnTo>
                        <a:pt x="956" y="1678"/>
                      </a:lnTo>
                      <a:lnTo>
                        <a:pt x="956" y="1703"/>
                      </a:lnTo>
                      <a:lnTo>
                        <a:pt x="957" y="1724"/>
                      </a:lnTo>
                      <a:lnTo>
                        <a:pt x="957" y="1724"/>
                      </a:lnTo>
                      <a:lnTo>
                        <a:pt x="968" y="1812"/>
                      </a:lnTo>
                      <a:lnTo>
                        <a:pt x="977" y="1903"/>
                      </a:lnTo>
                      <a:lnTo>
                        <a:pt x="985" y="1975"/>
                      </a:lnTo>
                      <a:lnTo>
                        <a:pt x="987" y="1995"/>
                      </a:lnTo>
                      <a:lnTo>
                        <a:pt x="989" y="2001"/>
                      </a:lnTo>
                      <a:lnTo>
                        <a:pt x="989" y="2001"/>
                      </a:lnTo>
                      <a:lnTo>
                        <a:pt x="987" y="1999"/>
                      </a:lnTo>
                      <a:lnTo>
                        <a:pt x="983" y="1995"/>
                      </a:lnTo>
                      <a:lnTo>
                        <a:pt x="970" y="1982"/>
                      </a:lnTo>
                      <a:lnTo>
                        <a:pt x="926" y="1943"/>
                      </a:lnTo>
                      <a:lnTo>
                        <a:pt x="881" y="1906"/>
                      </a:lnTo>
                      <a:lnTo>
                        <a:pt x="866" y="1894"/>
                      </a:lnTo>
                      <a:lnTo>
                        <a:pt x="861" y="1891"/>
                      </a:lnTo>
                      <a:lnTo>
                        <a:pt x="858" y="1891"/>
                      </a:lnTo>
                      <a:lnTo>
                        <a:pt x="858" y="1891"/>
                      </a:lnTo>
                      <a:lnTo>
                        <a:pt x="855" y="1897"/>
                      </a:lnTo>
                      <a:lnTo>
                        <a:pt x="851" y="1907"/>
                      </a:lnTo>
                      <a:lnTo>
                        <a:pt x="841" y="1937"/>
                      </a:lnTo>
                      <a:lnTo>
                        <a:pt x="826" y="1981"/>
                      </a:lnTo>
                      <a:lnTo>
                        <a:pt x="826" y="1981"/>
                      </a:lnTo>
                      <a:lnTo>
                        <a:pt x="785" y="1891"/>
                      </a:lnTo>
                      <a:lnTo>
                        <a:pt x="756" y="1833"/>
                      </a:lnTo>
                      <a:lnTo>
                        <a:pt x="747" y="1814"/>
                      </a:lnTo>
                      <a:lnTo>
                        <a:pt x="743" y="1808"/>
                      </a:lnTo>
                      <a:lnTo>
                        <a:pt x="743" y="1808"/>
                      </a:lnTo>
                      <a:lnTo>
                        <a:pt x="741" y="1810"/>
                      </a:lnTo>
                      <a:lnTo>
                        <a:pt x="740" y="1814"/>
                      </a:lnTo>
                      <a:lnTo>
                        <a:pt x="732" y="1825"/>
                      </a:lnTo>
                      <a:lnTo>
                        <a:pt x="722" y="1839"/>
                      </a:lnTo>
                      <a:lnTo>
                        <a:pt x="690" y="1782"/>
                      </a:lnTo>
                      <a:lnTo>
                        <a:pt x="690" y="1782"/>
                      </a:lnTo>
                      <a:lnTo>
                        <a:pt x="688" y="1783"/>
                      </a:lnTo>
                      <a:lnTo>
                        <a:pt x="683" y="1785"/>
                      </a:lnTo>
                      <a:lnTo>
                        <a:pt x="679" y="1785"/>
                      </a:lnTo>
                      <a:lnTo>
                        <a:pt x="673" y="1787"/>
                      </a:lnTo>
                      <a:lnTo>
                        <a:pt x="668" y="1785"/>
                      </a:lnTo>
                      <a:lnTo>
                        <a:pt x="662" y="1783"/>
                      </a:lnTo>
                      <a:lnTo>
                        <a:pt x="656" y="1780"/>
                      </a:lnTo>
                      <a:lnTo>
                        <a:pt x="650" y="1775"/>
                      </a:lnTo>
                      <a:lnTo>
                        <a:pt x="643" y="1767"/>
                      </a:lnTo>
                      <a:lnTo>
                        <a:pt x="637" y="1757"/>
                      </a:lnTo>
                      <a:lnTo>
                        <a:pt x="630" y="1745"/>
                      </a:lnTo>
                      <a:lnTo>
                        <a:pt x="624" y="1729"/>
                      </a:lnTo>
                      <a:lnTo>
                        <a:pt x="617" y="1710"/>
                      </a:lnTo>
                      <a:lnTo>
                        <a:pt x="612" y="1687"/>
                      </a:lnTo>
                      <a:lnTo>
                        <a:pt x="612" y="1687"/>
                      </a:lnTo>
                      <a:lnTo>
                        <a:pt x="586" y="1562"/>
                      </a:lnTo>
                      <a:lnTo>
                        <a:pt x="581" y="1535"/>
                      </a:lnTo>
                      <a:lnTo>
                        <a:pt x="549" y="1546"/>
                      </a:lnTo>
                      <a:lnTo>
                        <a:pt x="549" y="1546"/>
                      </a:lnTo>
                      <a:lnTo>
                        <a:pt x="544" y="1539"/>
                      </a:lnTo>
                      <a:lnTo>
                        <a:pt x="537" y="1531"/>
                      </a:lnTo>
                      <a:lnTo>
                        <a:pt x="531" y="1521"/>
                      </a:lnTo>
                      <a:lnTo>
                        <a:pt x="524" y="1508"/>
                      </a:lnTo>
                      <a:lnTo>
                        <a:pt x="518" y="1494"/>
                      </a:lnTo>
                      <a:lnTo>
                        <a:pt x="514" y="1479"/>
                      </a:lnTo>
                      <a:lnTo>
                        <a:pt x="512" y="1470"/>
                      </a:lnTo>
                      <a:lnTo>
                        <a:pt x="512" y="1462"/>
                      </a:lnTo>
                      <a:lnTo>
                        <a:pt x="512" y="1462"/>
                      </a:lnTo>
                      <a:lnTo>
                        <a:pt x="514" y="1407"/>
                      </a:lnTo>
                      <a:lnTo>
                        <a:pt x="514" y="1391"/>
                      </a:lnTo>
                      <a:lnTo>
                        <a:pt x="514" y="1389"/>
                      </a:lnTo>
                      <a:lnTo>
                        <a:pt x="512" y="1389"/>
                      </a:lnTo>
                      <a:lnTo>
                        <a:pt x="512" y="1389"/>
                      </a:lnTo>
                      <a:lnTo>
                        <a:pt x="512" y="1389"/>
                      </a:lnTo>
                      <a:lnTo>
                        <a:pt x="512" y="1391"/>
                      </a:lnTo>
                      <a:lnTo>
                        <a:pt x="514" y="1395"/>
                      </a:lnTo>
                      <a:lnTo>
                        <a:pt x="514" y="1401"/>
                      </a:lnTo>
                      <a:lnTo>
                        <a:pt x="512" y="1408"/>
                      </a:lnTo>
                      <a:lnTo>
                        <a:pt x="506" y="1422"/>
                      </a:lnTo>
                      <a:lnTo>
                        <a:pt x="493" y="1439"/>
                      </a:lnTo>
                      <a:lnTo>
                        <a:pt x="473" y="1461"/>
                      </a:lnTo>
                      <a:lnTo>
                        <a:pt x="444" y="1488"/>
                      </a:lnTo>
                      <a:lnTo>
                        <a:pt x="444" y="1488"/>
                      </a:lnTo>
                      <a:lnTo>
                        <a:pt x="413" y="1516"/>
                      </a:lnTo>
                      <a:lnTo>
                        <a:pt x="386" y="1537"/>
                      </a:lnTo>
                      <a:lnTo>
                        <a:pt x="363" y="1550"/>
                      </a:lnTo>
                      <a:lnTo>
                        <a:pt x="346" y="1559"/>
                      </a:lnTo>
                      <a:lnTo>
                        <a:pt x="333" y="1563"/>
                      </a:lnTo>
                      <a:lnTo>
                        <a:pt x="328" y="1563"/>
                      </a:lnTo>
                      <a:lnTo>
                        <a:pt x="324" y="1563"/>
                      </a:lnTo>
                      <a:lnTo>
                        <a:pt x="321" y="1562"/>
                      </a:lnTo>
                      <a:lnTo>
                        <a:pt x="320" y="1560"/>
                      </a:lnTo>
                      <a:lnTo>
                        <a:pt x="319" y="1559"/>
                      </a:lnTo>
                      <a:lnTo>
                        <a:pt x="319" y="1556"/>
                      </a:lnTo>
                      <a:lnTo>
                        <a:pt x="319" y="1556"/>
                      </a:lnTo>
                      <a:lnTo>
                        <a:pt x="316" y="1546"/>
                      </a:lnTo>
                      <a:lnTo>
                        <a:pt x="307" y="1522"/>
                      </a:lnTo>
                      <a:lnTo>
                        <a:pt x="273" y="1442"/>
                      </a:lnTo>
                      <a:lnTo>
                        <a:pt x="171" y="1203"/>
                      </a:lnTo>
                      <a:lnTo>
                        <a:pt x="21" y="860"/>
                      </a:lnTo>
                      <a:lnTo>
                        <a:pt x="0" y="661"/>
                      </a:lnTo>
                      <a:lnTo>
                        <a:pt x="21" y="49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4" name="Freeform 156">
                  <a:extLst>
                    <a:ext uri="{FF2B5EF4-FFF2-40B4-BE49-F238E27FC236}">
                      <a16:creationId xmlns:a16="http://schemas.microsoft.com/office/drawing/2014/main" id="{32AA74E0-9F8B-411C-94D8-96497FC8FC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65" y="1872"/>
                  <a:ext cx="152" cy="283"/>
                </a:xfrm>
                <a:custGeom>
                  <a:avLst/>
                  <a:gdLst>
                    <a:gd name="T0" fmla="*/ 152 w 152"/>
                    <a:gd name="T1" fmla="*/ 283 h 283"/>
                    <a:gd name="T2" fmla="*/ 152 w 152"/>
                    <a:gd name="T3" fmla="*/ 283 h 283"/>
                    <a:gd name="T4" fmla="*/ 145 w 152"/>
                    <a:gd name="T5" fmla="*/ 276 h 283"/>
                    <a:gd name="T6" fmla="*/ 115 w 152"/>
                    <a:gd name="T7" fmla="*/ 246 h 283"/>
                    <a:gd name="T8" fmla="*/ 115 w 152"/>
                    <a:gd name="T9" fmla="*/ 246 h 283"/>
                    <a:gd name="T10" fmla="*/ 109 w 152"/>
                    <a:gd name="T11" fmla="*/ 238 h 283"/>
                    <a:gd name="T12" fmla="*/ 101 w 152"/>
                    <a:gd name="T13" fmla="*/ 226 h 283"/>
                    <a:gd name="T14" fmla="*/ 93 w 152"/>
                    <a:gd name="T15" fmla="*/ 212 h 283"/>
                    <a:gd name="T16" fmla="*/ 85 w 152"/>
                    <a:gd name="T17" fmla="*/ 196 h 283"/>
                    <a:gd name="T18" fmla="*/ 68 w 152"/>
                    <a:gd name="T19" fmla="*/ 157 h 283"/>
                    <a:gd name="T20" fmla="*/ 51 w 152"/>
                    <a:gd name="T21" fmla="*/ 117 h 283"/>
                    <a:gd name="T22" fmla="*/ 22 w 152"/>
                    <a:gd name="T23" fmla="*/ 43 h 283"/>
                    <a:gd name="T24" fmla="*/ 11 w 152"/>
                    <a:gd name="T25" fmla="*/ 10 h 283"/>
                    <a:gd name="T26" fmla="*/ 0 w 152"/>
                    <a:gd name="T27" fmla="*/ 0 h 2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2" h="283">
                      <a:moveTo>
                        <a:pt x="152" y="283"/>
                      </a:moveTo>
                      <a:lnTo>
                        <a:pt x="152" y="283"/>
                      </a:lnTo>
                      <a:lnTo>
                        <a:pt x="145" y="276"/>
                      </a:lnTo>
                      <a:lnTo>
                        <a:pt x="115" y="246"/>
                      </a:lnTo>
                      <a:lnTo>
                        <a:pt x="115" y="246"/>
                      </a:lnTo>
                      <a:lnTo>
                        <a:pt x="109" y="238"/>
                      </a:lnTo>
                      <a:lnTo>
                        <a:pt x="101" y="226"/>
                      </a:lnTo>
                      <a:lnTo>
                        <a:pt x="93" y="212"/>
                      </a:lnTo>
                      <a:lnTo>
                        <a:pt x="85" y="196"/>
                      </a:lnTo>
                      <a:lnTo>
                        <a:pt x="68" y="157"/>
                      </a:lnTo>
                      <a:lnTo>
                        <a:pt x="51" y="117"/>
                      </a:lnTo>
                      <a:lnTo>
                        <a:pt x="22" y="43"/>
                      </a:lnTo>
                      <a:lnTo>
                        <a:pt x="11" y="1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5" name="Freeform 157">
                  <a:extLst>
                    <a:ext uri="{FF2B5EF4-FFF2-40B4-BE49-F238E27FC236}">
                      <a16:creationId xmlns:a16="http://schemas.microsoft.com/office/drawing/2014/main" id="{DCEB8E7C-379B-4A47-BCD0-8A5DCF9C2E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78" y="2019"/>
                  <a:ext cx="481" cy="314"/>
                </a:xfrm>
                <a:custGeom>
                  <a:avLst/>
                  <a:gdLst>
                    <a:gd name="T0" fmla="*/ 460 w 481"/>
                    <a:gd name="T1" fmla="*/ 83 h 314"/>
                    <a:gd name="T2" fmla="*/ 481 w 481"/>
                    <a:gd name="T3" fmla="*/ 146 h 314"/>
                    <a:gd name="T4" fmla="*/ 481 w 481"/>
                    <a:gd name="T5" fmla="*/ 146 h 314"/>
                    <a:gd name="T6" fmla="*/ 470 w 481"/>
                    <a:gd name="T7" fmla="*/ 145 h 314"/>
                    <a:gd name="T8" fmla="*/ 457 w 481"/>
                    <a:gd name="T9" fmla="*/ 142 h 314"/>
                    <a:gd name="T10" fmla="*/ 441 w 481"/>
                    <a:gd name="T11" fmla="*/ 138 h 314"/>
                    <a:gd name="T12" fmla="*/ 424 w 481"/>
                    <a:gd name="T13" fmla="*/ 133 h 314"/>
                    <a:gd name="T14" fmla="*/ 408 w 481"/>
                    <a:gd name="T15" fmla="*/ 125 h 314"/>
                    <a:gd name="T16" fmla="*/ 400 w 481"/>
                    <a:gd name="T17" fmla="*/ 121 h 314"/>
                    <a:gd name="T18" fmla="*/ 394 w 481"/>
                    <a:gd name="T19" fmla="*/ 116 h 314"/>
                    <a:gd name="T20" fmla="*/ 387 w 481"/>
                    <a:gd name="T21" fmla="*/ 111 h 314"/>
                    <a:gd name="T22" fmla="*/ 382 w 481"/>
                    <a:gd name="T23" fmla="*/ 104 h 314"/>
                    <a:gd name="T24" fmla="*/ 382 w 481"/>
                    <a:gd name="T25" fmla="*/ 104 h 314"/>
                    <a:gd name="T26" fmla="*/ 373 w 481"/>
                    <a:gd name="T27" fmla="*/ 90 h 314"/>
                    <a:gd name="T28" fmla="*/ 364 w 481"/>
                    <a:gd name="T29" fmla="*/ 73 h 314"/>
                    <a:gd name="T30" fmla="*/ 347 w 481"/>
                    <a:gd name="T31" fmla="*/ 39 h 314"/>
                    <a:gd name="T32" fmla="*/ 335 w 481"/>
                    <a:gd name="T33" fmla="*/ 11 h 314"/>
                    <a:gd name="T34" fmla="*/ 330 w 481"/>
                    <a:gd name="T35" fmla="*/ 0 h 314"/>
                    <a:gd name="T36" fmla="*/ 277 w 481"/>
                    <a:gd name="T37" fmla="*/ 0 h 314"/>
                    <a:gd name="T38" fmla="*/ 277 w 481"/>
                    <a:gd name="T39" fmla="*/ 0 h 314"/>
                    <a:gd name="T40" fmla="*/ 259 w 481"/>
                    <a:gd name="T41" fmla="*/ 21 h 314"/>
                    <a:gd name="T42" fmla="*/ 217 w 481"/>
                    <a:gd name="T43" fmla="*/ 70 h 314"/>
                    <a:gd name="T44" fmla="*/ 192 w 481"/>
                    <a:gd name="T45" fmla="*/ 100 h 314"/>
                    <a:gd name="T46" fmla="*/ 169 w 481"/>
                    <a:gd name="T47" fmla="*/ 132 h 314"/>
                    <a:gd name="T48" fmla="*/ 146 w 481"/>
                    <a:gd name="T49" fmla="*/ 162 h 314"/>
                    <a:gd name="T50" fmla="*/ 131 w 481"/>
                    <a:gd name="T51" fmla="*/ 188 h 314"/>
                    <a:gd name="T52" fmla="*/ 131 w 481"/>
                    <a:gd name="T53" fmla="*/ 188 h 314"/>
                    <a:gd name="T54" fmla="*/ 123 w 481"/>
                    <a:gd name="T55" fmla="*/ 200 h 314"/>
                    <a:gd name="T56" fmla="*/ 115 w 481"/>
                    <a:gd name="T57" fmla="*/ 212 h 314"/>
                    <a:gd name="T58" fmla="*/ 106 w 481"/>
                    <a:gd name="T59" fmla="*/ 223 h 314"/>
                    <a:gd name="T60" fmla="*/ 95 w 481"/>
                    <a:gd name="T61" fmla="*/ 235 h 314"/>
                    <a:gd name="T62" fmla="*/ 74 w 481"/>
                    <a:gd name="T63" fmla="*/ 256 h 314"/>
                    <a:gd name="T64" fmla="*/ 52 w 481"/>
                    <a:gd name="T65" fmla="*/ 275 h 314"/>
                    <a:gd name="T66" fmla="*/ 33 w 481"/>
                    <a:gd name="T67" fmla="*/ 292 h 314"/>
                    <a:gd name="T68" fmla="*/ 16 w 481"/>
                    <a:gd name="T69" fmla="*/ 303 h 314"/>
                    <a:gd name="T70" fmla="*/ 0 w 481"/>
                    <a:gd name="T7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481" h="314">
                      <a:moveTo>
                        <a:pt x="460" y="83"/>
                      </a:moveTo>
                      <a:lnTo>
                        <a:pt x="481" y="146"/>
                      </a:lnTo>
                      <a:lnTo>
                        <a:pt x="481" y="146"/>
                      </a:lnTo>
                      <a:lnTo>
                        <a:pt x="470" y="145"/>
                      </a:lnTo>
                      <a:lnTo>
                        <a:pt x="457" y="142"/>
                      </a:lnTo>
                      <a:lnTo>
                        <a:pt x="441" y="138"/>
                      </a:lnTo>
                      <a:lnTo>
                        <a:pt x="424" y="133"/>
                      </a:lnTo>
                      <a:lnTo>
                        <a:pt x="408" y="125"/>
                      </a:lnTo>
                      <a:lnTo>
                        <a:pt x="400" y="121"/>
                      </a:lnTo>
                      <a:lnTo>
                        <a:pt x="394" y="116"/>
                      </a:lnTo>
                      <a:lnTo>
                        <a:pt x="387" y="111"/>
                      </a:lnTo>
                      <a:lnTo>
                        <a:pt x="382" y="104"/>
                      </a:lnTo>
                      <a:lnTo>
                        <a:pt x="382" y="104"/>
                      </a:lnTo>
                      <a:lnTo>
                        <a:pt x="373" y="90"/>
                      </a:lnTo>
                      <a:lnTo>
                        <a:pt x="364" y="73"/>
                      </a:lnTo>
                      <a:lnTo>
                        <a:pt x="347" y="39"/>
                      </a:lnTo>
                      <a:lnTo>
                        <a:pt x="335" y="11"/>
                      </a:lnTo>
                      <a:lnTo>
                        <a:pt x="330" y="0"/>
                      </a:lnTo>
                      <a:lnTo>
                        <a:pt x="277" y="0"/>
                      </a:lnTo>
                      <a:lnTo>
                        <a:pt x="277" y="0"/>
                      </a:lnTo>
                      <a:lnTo>
                        <a:pt x="259" y="21"/>
                      </a:lnTo>
                      <a:lnTo>
                        <a:pt x="217" y="70"/>
                      </a:lnTo>
                      <a:lnTo>
                        <a:pt x="192" y="100"/>
                      </a:lnTo>
                      <a:lnTo>
                        <a:pt x="169" y="132"/>
                      </a:lnTo>
                      <a:lnTo>
                        <a:pt x="146" y="162"/>
                      </a:lnTo>
                      <a:lnTo>
                        <a:pt x="131" y="188"/>
                      </a:lnTo>
                      <a:lnTo>
                        <a:pt x="131" y="188"/>
                      </a:lnTo>
                      <a:lnTo>
                        <a:pt x="123" y="200"/>
                      </a:lnTo>
                      <a:lnTo>
                        <a:pt x="115" y="212"/>
                      </a:lnTo>
                      <a:lnTo>
                        <a:pt x="106" y="223"/>
                      </a:lnTo>
                      <a:lnTo>
                        <a:pt x="95" y="235"/>
                      </a:lnTo>
                      <a:lnTo>
                        <a:pt x="74" y="256"/>
                      </a:lnTo>
                      <a:lnTo>
                        <a:pt x="52" y="275"/>
                      </a:lnTo>
                      <a:lnTo>
                        <a:pt x="33" y="292"/>
                      </a:lnTo>
                      <a:lnTo>
                        <a:pt x="16" y="303"/>
                      </a:lnTo>
                      <a:lnTo>
                        <a:pt x="0" y="31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6" name="Freeform 158">
                  <a:extLst>
                    <a:ext uri="{FF2B5EF4-FFF2-40B4-BE49-F238E27FC236}">
                      <a16:creationId xmlns:a16="http://schemas.microsoft.com/office/drawing/2014/main" id="{53EE994A-D85C-4B09-AE2E-B5053AA8E3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97" y="2207"/>
                  <a:ext cx="169" cy="534"/>
                </a:xfrm>
                <a:custGeom>
                  <a:avLst/>
                  <a:gdLst>
                    <a:gd name="T0" fmla="*/ 168 w 169"/>
                    <a:gd name="T1" fmla="*/ 0 h 534"/>
                    <a:gd name="T2" fmla="*/ 168 w 169"/>
                    <a:gd name="T3" fmla="*/ 335 h 534"/>
                    <a:gd name="T4" fmla="*/ 168 w 169"/>
                    <a:gd name="T5" fmla="*/ 335 h 534"/>
                    <a:gd name="T6" fmla="*/ 168 w 169"/>
                    <a:gd name="T7" fmla="*/ 380 h 534"/>
                    <a:gd name="T8" fmla="*/ 169 w 169"/>
                    <a:gd name="T9" fmla="*/ 397 h 534"/>
                    <a:gd name="T10" fmla="*/ 168 w 169"/>
                    <a:gd name="T11" fmla="*/ 411 h 534"/>
                    <a:gd name="T12" fmla="*/ 165 w 169"/>
                    <a:gd name="T13" fmla="*/ 426 h 534"/>
                    <a:gd name="T14" fmla="*/ 161 w 169"/>
                    <a:gd name="T15" fmla="*/ 439 h 534"/>
                    <a:gd name="T16" fmla="*/ 156 w 169"/>
                    <a:gd name="T17" fmla="*/ 454 h 534"/>
                    <a:gd name="T18" fmla="*/ 147 w 169"/>
                    <a:gd name="T19" fmla="*/ 471 h 534"/>
                    <a:gd name="T20" fmla="*/ 147 w 169"/>
                    <a:gd name="T21" fmla="*/ 471 h 534"/>
                    <a:gd name="T22" fmla="*/ 141 w 169"/>
                    <a:gd name="T23" fmla="*/ 481 h 534"/>
                    <a:gd name="T24" fmla="*/ 134 w 169"/>
                    <a:gd name="T25" fmla="*/ 488 h 534"/>
                    <a:gd name="T26" fmla="*/ 127 w 169"/>
                    <a:gd name="T27" fmla="*/ 496 h 534"/>
                    <a:gd name="T28" fmla="*/ 119 w 169"/>
                    <a:gd name="T29" fmla="*/ 503 h 534"/>
                    <a:gd name="T30" fmla="*/ 101 w 169"/>
                    <a:gd name="T31" fmla="*/ 513 h 534"/>
                    <a:gd name="T32" fmla="*/ 84 w 169"/>
                    <a:gd name="T33" fmla="*/ 522 h 534"/>
                    <a:gd name="T34" fmla="*/ 68 w 169"/>
                    <a:gd name="T35" fmla="*/ 528 h 534"/>
                    <a:gd name="T36" fmla="*/ 55 w 169"/>
                    <a:gd name="T37" fmla="*/ 532 h 534"/>
                    <a:gd name="T38" fmla="*/ 42 w 169"/>
                    <a:gd name="T39" fmla="*/ 534 h 534"/>
                    <a:gd name="T40" fmla="*/ 42 w 169"/>
                    <a:gd name="T41" fmla="*/ 534 h 534"/>
                    <a:gd name="T42" fmla="*/ 21 w 169"/>
                    <a:gd name="T43" fmla="*/ 507 h 534"/>
                    <a:gd name="T44" fmla="*/ 8 w 169"/>
                    <a:gd name="T45" fmla="*/ 486 h 534"/>
                    <a:gd name="T46" fmla="*/ 3 w 169"/>
                    <a:gd name="T47" fmla="*/ 477 h 534"/>
                    <a:gd name="T48" fmla="*/ 0 w 169"/>
                    <a:gd name="T49" fmla="*/ 471 h 534"/>
                    <a:gd name="T50" fmla="*/ 0 w 169"/>
                    <a:gd name="T51" fmla="*/ 471 h 534"/>
                    <a:gd name="T52" fmla="*/ 0 w 169"/>
                    <a:gd name="T53" fmla="*/ 452 h 534"/>
                    <a:gd name="T54" fmla="*/ 3 w 169"/>
                    <a:gd name="T55" fmla="*/ 409 h 534"/>
                    <a:gd name="T56" fmla="*/ 11 w 169"/>
                    <a:gd name="T57" fmla="*/ 282 h 534"/>
                    <a:gd name="T58" fmla="*/ 21 w 169"/>
                    <a:gd name="T59" fmla="*/ 100 h 5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69" h="534">
                      <a:moveTo>
                        <a:pt x="168" y="0"/>
                      </a:moveTo>
                      <a:lnTo>
                        <a:pt x="168" y="335"/>
                      </a:lnTo>
                      <a:lnTo>
                        <a:pt x="168" y="335"/>
                      </a:lnTo>
                      <a:lnTo>
                        <a:pt x="168" y="380"/>
                      </a:lnTo>
                      <a:lnTo>
                        <a:pt x="169" y="397"/>
                      </a:lnTo>
                      <a:lnTo>
                        <a:pt x="168" y="411"/>
                      </a:lnTo>
                      <a:lnTo>
                        <a:pt x="165" y="426"/>
                      </a:lnTo>
                      <a:lnTo>
                        <a:pt x="161" y="439"/>
                      </a:lnTo>
                      <a:lnTo>
                        <a:pt x="156" y="454"/>
                      </a:lnTo>
                      <a:lnTo>
                        <a:pt x="147" y="471"/>
                      </a:lnTo>
                      <a:lnTo>
                        <a:pt x="147" y="471"/>
                      </a:lnTo>
                      <a:lnTo>
                        <a:pt x="141" y="481"/>
                      </a:lnTo>
                      <a:lnTo>
                        <a:pt x="134" y="488"/>
                      </a:lnTo>
                      <a:lnTo>
                        <a:pt x="127" y="496"/>
                      </a:lnTo>
                      <a:lnTo>
                        <a:pt x="119" y="503"/>
                      </a:lnTo>
                      <a:lnTo>
                        <a:pt x="101" y="513"/>
                      </a:lnTo>
                      <a:lnTo>
                        <a:pt x="84" y="522"/>
                      </a:lnTo>
                      <a:lnTo>
                        <a:pt x="68" y="528"/>
                      </a:lnTo>
                      <a:lnTo>
                        <a:pt x="55" y="532"/>
                      </a:lnTo>
                      <a:lnTo>
                        <a:pt x="42" y="534"/>
                      </a:lnTo>
                      <a:lnTo>
                        <a:pt x="42" y="534"/>
                      </a:lnTo>
                      <a:lnTo>
                        <a:pt x="21" y="507"/>
                      </a:lnTo>
                      <a:lnTo>
                        <a:pt x="8" y="486"/>
                      </a:lnTo>
                      <a:lnTo>
                        <a:pt x="3" y="477"/>
                      </a:lnTo>
                      <a:lnTo>
                        <a:pt x="0" y="471"/>
                      </a:lnTo>
                      <a:lnTo>
                        <a:pt x="0" y="471"/>
                      </a:lnTo>
                      <a:lnTo>
                        <a:pt x="0" y="452"/>
                      </a:lnTo>
                      <a:lnTo>
                        <a:pt x="3" y="409"/>
                      </a:lnTo>
                      <a:lnTo>
                        <a:pt x="11" y="282"/>
                      </a:lnTo>
                      <a:lnTo>
                        <a:pt x="21" y="10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7" name="Freeform 159">
                  <a:extLst>
                    <a:ext uri="{FF2B5EF4-FFF2-40B4-BE49-F238E27FC236}">
                      <a16:creationId xmlns:a16="http://schemas.microsoft.com/office/drawing/2014/main" id="{BF314BE5-B1FE-4807-BDB5-14F487B1EE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78" y="2349"/>
                  <a:ext cx="268" cy="298"/>
                </a:xfrm>
                <a:custGeom>
                  <a:avLst/>
                  <a:gdLst>
                    <a:gd name="T0" fmla="*/ 267 w 268"/>
                    <a:gd name="T1" fmla="*/ 0 h 298"/>
                    <a:gd name="T2" fmla="*/ 267 w 268"/>
                    <a:gd name="T3" fmla="*/ 0 h 298"/>
                    <a:gd name="T4" fmla="*/ 268 w 268"/>
                    <a:gd name="T5" fmla="*/ 34 h 298"/>
                    <a:gd name="T6" fmla="*/ 268 w 268"/>
                    <a:gd name="T7" fmla="*/ 111 h 298"/>
                    <a:gd name="T8" fmla="*/ 268 w 268"/>
                    <a:gd name="T9" fmla="*/ 154 h 298"/>
                    <a:gd name="T10" fmla="*/ 267 w 268"/>
                    <a:gd name="T11" fmla="*/ 192 h 298"/>
                    <a:gd name="T12" fmla="*/ 264 w 268"/>
                    <a:gd name="T13" fmla="*/ 223 h 298"/>
                    <a:gd name="T14" fmla="*/ 263 w 268"/>
                    <a:gd name="T15" fmla="*/ 234 h 298"/>
                    <a:gd name="T16" fmla="*/ 262 w 268"/>
                    <a:gd name="T17" fmla="*/ 240 h 298"/>
                    <a:gd name="T18" fmla="*/ 262 w 268"/>
                    <a:gd name="T19" fmla="*/ 240 h 298"/>
                    <a:gd name="T20" fmla="*/ 258 w 268"/>
                    <a:gd name="T21" fmla="*/ 250 h 298"/>
                    <a:gd name="T22" fmla="*/ 251 w 268"/>
                    <a:gd name="T23" fmla="*/ 260 h 298"/>
                    <a:gd name="T24" fmla="*/ 239 w 268"/>
                    <a:gd name="T25" fmla="*/ 278 h 298"/>
                    <a:gd name="T26" fmla="*/ 225 w 268"/>
                    <a:gd name="T27" fmla="*/ 298 h 298"/>
                    <a:gd name="T28" fmla="*/ 173 w 268"/>
                    <a:gd name="T29" fmla="*/ 240 h 298"/>
                    <a:gd name="T30" fmla="*/ 131 w 268"/>
                    <a:gd name="T31" fmla="*/ 293 h 298"/>
                    <a:gd name="T32" fmla="*/ 84 w 268"/>
                    <a:gd name="T33" fmla="*/ 230 h 298"/>
                    <a:gd name="T34" fmla="*/ 84 w 268"/>
                    <a:gd name="T35" fmla="*/ 230 h 298"/>
                    <a:gd name="T36" fmla="*/ 76 w 268"/>
                    <a:gd name="T37" fmla="*/ 261 h 298"/>
                    <a:gd name="T38" fmla="*/ 68 w 268"/>
                    <a:gd name="T39" fmla="*/ 282 h 298"/>
                    <a:gd name="T40" fmla="*/ 65 w 268"/>
                    <a:gd name="T41" fmla="*/ 290 h 298"/>
                    <a:gd name="T42" fmla="*/ 63 w 268"/>
                    <a:gd name="T43" fmla="*/ 293 h 298"/>
                    <a:gd name="T44" fmla="*/ 63 w 268"/>
                    <a:gd name="T45" fmla="*/ 293 h 298"/>
                    <a:gd name="T46" fmla="*/ 59 w 268"/>
                    <a:gd name="T47" fmla="*/ 291 h 298"/>
                    <a:gd name="T48" fmla="*/ 51 w 268"/>
                    <a:gd name="T49" fmla="*/ 286 h 298"/>
                    <a:gd name="T50" fmla="*/ 30 w 268"/>
                    <a:gd name="T51" fmla="*/ 269 h 298"/>
                    <a:gd name="T52" fmla="*/ 0 w 268"/>
                    <a:gd name="T53" fmla="*/ 246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68" h="298">
                      <a:moveTo>
                        <a:pt x="267" y="0"/>
                      </a:moveTo>
                      <a:lnTo>
                        <a:pt x="267" y="0"/>
                      </a:lnTo>
                      <a:lnTo>
                        <a:pt x="268" y="34"/>
                      </a:lnTo>
                      <a:lnTo>
                        <a:pt x="268" y="111"/>
                      </a:lnTo>
                      <a:lnTo>
                        <a:pt x="268" y="154"/>
                      </a:lnTo>
                      <a:lnTo>
                        <a:pt x="267" y="192"/>
                      </a:lnTo>
                      <a:lnTo>
                        <a:pt x="264" y="223"/>
                      </a:lnTo>
                      <a:lnTo>
                        <a:pt x="263" y="234"/>
                      </a:lnTo>
                      <a:lnTo>
                        <a:pt x="262" y="240"/>
                      </a:lnTo>
                      <a:lnTo>
                        <a:pt x="262" y="240"/>
                      </a:lnTo>
                      <a:lnTo>
                        <a:pt x="258" y="250"/>
                      </a:lnTo>
                      <a:lnTo>
                        <a:pt x="251" y="260"/>
                      </a:lnTo>
                      <a:lnTo>
                        <a:pt x="239" y="278"/>
                      </a:lnTo>
                      <a:lnTo>
                        <a:pt x="225" y="298"/>
                      </a:lnTo>
                      <a:lnTo>
                        <a:pt x="173" y="240"/>
                      </a:lnTo>
                      <a:lnTo>
                        <a:pt x="131" y="293"/>
                      </a:lnTo>
                      <a:lnTo>
                        <a:pt x="84" y="230"/>
                      </a:lnTo>
                      <a:lnTo>
                        <a:pt x="84" y="230"/>
                      </a:lnTo>
                      <a:lnTo>
                        <a:pt x="76" y="261"/>
                      </a:lnTo>
                      <a:lnTo>
                        <a:pt x="68" y="282"/>
                      </a:lnTo>
                      <a:lnTo>
                        <a:pt x="65" y="290"/>
                      </a:lnTo>
                      <a:lnTo>
                        <a:pt x="63" y="293"/>
                      </a:lnTo>
                      <a:lnTo>
                        <a:pt x="63" y="293"/>
                      </a:lnTo>
                      <a:lnTo>
                        <a:pt x="59" y="291"/>
                      </a:lnTo>
                      <a:lnTo>
                        <a:pt x="51" y="286"/>
                      </a:lnTo>
                      <a:lnTo>
                        <a:pt x="30" y="269"/>
                      </a:lnTo>
                      <a:lnTo>
                        <a:pt x="0" y="24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8" name="Freeform 160">
                  <a:extLst>
                    <a:ext uri="{FF2B5EF4-FFF2-40B4-BE49-F238E27FC236}">
                      <a16:creationId xmlns:a16="http://schemas.microsoft.com/office/drawing/2014/main" id="{DFF92732-98E9-4E7D-BF9B-7AB37FA7BC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78" y="2265"/>
                  <a:ext cx="246" cy="183"/>
                </a:xfrm>
                <a:custGeom>
                  <a:avLst/>
                  <a:gdLst>
                    <a:gd name="T0" fmla="*/ 246 w 246"/>
                    <a:gd name="T1" fmla="*/ 47 h 183"/>
                    <a:gd name="T2" fmla="*/ 246 w 246"/>
                    <a:gd name="T3" fmla="*/ 47 h 183"/>
                    <a:gd name="T4" fmla="*/ 209 w 246"/>
                    <a:gd name="T5" fmla="*/ 0 h 183"/>
                    <a:gd name="T6" fmla="*/ 209 w 246"/>
                    <a:gd name="T7" fmla="*/ 0 h 183"/>
                    <a:gd name="T8" fmla="*/ 211 w 246"/>
                    <a:gd name="T9" fmla="*/ 13 h 183"/>
                    <a:gd name="T10" fmla="*/ 212 w 246"/>
                    <a:gd name="T11" fmla="*/ 43 h 183"/>
                    <a:gd name="T12" fmla="*/ 212 w 246"/>
                    <a:gd name="T13" fmla="*/ 60 h 183"/>
                    <a:gd name="T14" fmla="*/ 211 w 246"/>
                    <a:gd name="T15" fmla="*/ 77 h 183"/>
                    <a:gd name="T16" fmla="*/ 208 w 246"/>
                    <a:gd name="T17" fmla="*/ 90 h 183"/>
                    <a:gd name="T18" fmla="*/ 207 w 246"/>
                    <a:gd name="T19" fmla="*/ 95 h 183"/>
                    <a:gd name="T20" fmla="*/ 204 w 246"/>
                    <a:gd name="T21" fmla="*/ 99 h 183"/>
                    <a:gd name="T22" fmla="*/ 204 w 246"/>
                    <a:gd name="T23" fmla="*/ 99 h 183"/>
                    <a:gd name="T24" fmla="*/ 186 w 246"/>
                    <a:gd name="T25" fmla="*/ 124 h 183"/>
                    <a:gd name="T26" fmla="*/ 178 w 246"/>
                    <a:gd name="T27" fmla="*/ 136 h 183"/>
                    <a:gd name="T28" fmla="*/ 115 w 246"/>
                    <a:gd name="T29" fmla="*/ 57 h 183"/>
                    <a:gd name="T30" fmla="*/ 115 w 246"/>
                    <a:gd name="T31" fmla="*/ 57 h 183"/>
                    <a:gd name="T32" fmla="*/ 107 w 246"/>
                    <a:gd name="T33" fmla="*/ 108 h 183"/>
                    <a:gd name="T34" fmla="*/ 99 w 246"/>
                    <a:gd name="T35" fmla="*/ 146 h 183"/>
                    <a:gd name="T36" fmla="*/ 97 w 246"/>
                    <a:gd name="T37" fmla="*/ 159 h 183"/>
                    <a:gd name="T38" fmla="*/ 94 w 246"/>
                    <a:gd name="T39" fmla="*/ 167 h 183"/>
                    <a:gd name="T40" fmla="*/ 94 w 246"/>
                    <a:gd name="T41" fmla="*/ 167 h 183"/>
                    <a:gd name="T42" fmla="*/ 92 w 246"/>
                    <a:gd name="T43" fmla="*/ 170 h 183"/>
                    <a:gd name="T44" fmla="*/ 89 w 246"/>
                    <a:gd name="T45" fmla="*/ 173 h 183"/>
                    <a:gd name="T46" fmla="*/ 86 w 246"/>
                    <a:gd name="T47" fmla="*/ 174 h 183"/>
                    <a:gd name="T48" fmla="*/ 82 w 246"/>
                    <a:gd name="T49" fmla="*/ 175 h 183"/>
                    <a:gd name="T50" fmla="*/ 80 w 246"/>
                    <a:gd name="T51" fmla="*/ 174 h 183"/>
                    <a:gd name="T52" fmla="*/ 76 w 246"/>
                    <a:gd name="T53" fmla="*/ 173 h 183"/>
                    <a:gd name="T54" fmla="*/ 74 w 246"/>
                    <a:gd name="T55" fmla="*/ 171 h 183"/>
                    <a:gd name="T56" fmla="*/ 73 w 246"/>
                    <a:gd name="T57" fmla="*/ 167 h 183"/>
                    <a:gd name="T58" fmla="*/ 73 w 246"/>
                    <a:gd name="T59" fmla="*/ 167 h 183"/>
                    <a:gd name="T60" fmla="*/ 71 w 246"/>
                    <a:gd name="T61" fmla="*/ 162 h 183"/>
                    <a:gd name="T62" fmla="*/ 67 w 246"/>
                    <a:gd name="T63" fmla="*/ 153 h 183"/>
                    <a:gd name="T64" fmla="*/ 52 w 246"/>
                    <a:gd name="T65" fmla="*/ 131 h 183"/>
                    <a:gd name="T66" fmla="*/ 38 w 246"/>
                    <a:gd name="T67" fmla="*/ 111 h 183"/>
                    <a:gd name="T68" fmla="*/ 31 w 246"/>
                    <a:gd name="T69" fmla="*/ 99 h 183"/>
                    <a:gd name="T70" fmla="*/ 31 w 246"/>
                    <a:gd name="T71" fmla="*/ 99 h 183"/>
                    <a:gd name="T72" fmla="*/ 31 w 246"/>
                    <a:gd name="T73" fmla="*/ 99 h 183"/>
                    <a:gd name="T74" fmla="*/ 30 w 246"/>
                    <a:gd name="T75" fmla="*/ 101 h 183"/>
                    <a:gd name="T76" fmla="*/ 27 w 246"/>
                    <a:gd name="T77" fmla="*/ 107 h 183"/>
                    <a:gd name="T78" fmla="*/ 18 w 246"/>
                    <a:gd name="T79" fmla="*/ 129 h 183"/>
                    <a:gd name="T80" fmla="*/ 9 w 246"/>
                    <a:gd name="T81" fmla="*/ 156 h 183"/>
                    <a:gd name="T82" fmla="*/ 5 w 246"/>
                    <a:gd name="T83" fmla="*/ 173 h 183"/>
                    <a:gd name="T84" fmla="*/ 5 w 246"/>
                    <a:gd name="T85" fmla="*/ 173 h 183"/>
                    <a:gd name="T86" fmla="*/ 4 w 246"/>
                    <a:gd name="T87" fmla="*/ 179 h 183"/>
                    <a:gd name="T88" fmla="*/ 3 w 246"/>
                    <a:gd name="T89" fmla="*/ 182 h 183"/>
                    <a:gd name="T90" fmla="*/ 0 w 246"/>
                    <a:gd name="T91" fmla="*/ 183 h 1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246" h="183">
                      <a:moveTo>
                        <a:pt x="246" y="47"/>
                      </a:moveTo>
                      <a:lnTo>
                        <a:pt x="246" y="47"/>
                      </a:lnTo>
                      <a:lnTo>
                        <a:pt x="209" y="0"/>
                      </a:lnTo>
                      <a:lnTo>
                        <a:pt x="209" y="0"/>
                      </a:lnTo>
                      <a:lnTo>
                        <a:pt x="211" y="13"/>
                      </a:lnTo>
                      <a:lnTo>
                        <a:pt x="212" y="43"/>
                      </a:lnTo>
                      <a:lnTo>
                        <a:pt x="212" y="60"/>
                      </a:lnTo>
                      <a:lnTo>
                        <a:pt x="211" y="77"/>
                      </a:lnTo>
                      <a:lnTo>
                        <a:pt x="208" y="90"/>
                      </a:lnTo>
                      <a:lnTo>
                        <a:pt x="207" y="95"/>
                      </a:lnTo>
                      <a:lnTo>
                        <a:pt x="204" y="99"/>
                      </a:lnTo>
                      <a:lnTo>
                        <a:pt x="204" y="99"/>
                      </a:lnTo>
                      <a:lnTo>
                        <a:pt x="186" y="124"/>
                      </a:lnTo>
                      <a:lnTo>
                        <a:pt x="178" y="136"/>
                      </a:lnTo>
                      <a:lnTo>
                        <a:pt x="115" y="57"/>
                      </a:lnTo>
                      <a:lnTo>
                        <a:pt x="115" y="57"/>
                      </a:lnTo>
                      <a:lnTo>
                        <a:pt x="107" y="108"/>
                      </a:lnTo>
                      <a:lnTo>
                        <a:pt x="99" y="146"/>
                      </a:lnTo>
                      <a:lnTo>
                        <a:pt x="97" y="159"/>
                      </a:lnTo>
                      <a:lnTo>
                        <a:pt x="94" y="167"/>
                      </a:lnTo>
                      <a:lnTo>
                        <a:pt x="94" y="167"/>
                      </a:lnTo>
                      <a:lnTo>
                        <a:pt x="92" y="170"/>
                      </a:lnTo>
                      <a:lnTo>
                        <a:pt x="89" y="173"/>
                      </a:lnTo>
                      <a:lnTo>
                        <a:pt x="86" y="174"/>
                      </a:lnTo>
                      <a:lnTo>
                        <a:pt x="82" y="175"/>
                      </a:lnTo>
                      <a:lnTo>
                        <a:pt x="80" y="174"/>
                      </a:lnTo>
                      <a:lnTo>
                        <a:pt x="76" y="173"/>
                      </a:lnTo>
                      <a:lnTo>
                        <a:pt x="74" y="171"/>
                      </a:lnTo>
                      <a:lnTo>
                        <a:pt x="73" y="167"/>
                      </a:lnTo>
                      <a:lnTo>
                        <a:pt x="73" y="167"/>
                      </a:lnTo>
                      <a:lnTo>
                        <a:pt x="71" y="162"/>
                      </a:lnTo>
                      <a:lnTo>
                        <a:pt x="67" y="153"/>
                      </a:lnTo>
                      <a:lnTo>
                        <a:pt x="52" y="131"/>
                      </a:lnTo>
                      <a:lnTo>
                        <a:pt x="38" y="111"/>
                      </a:lnTo>
                      <a:lnTo>
                        <a:pt x="31" y="99"/>
                      </a:lnTo>
                      <a:lnTo>
                        <a:pt x="31" y="99"/>
                      </a:lnTo>
                      <a:lnTo>
                        <a:pt x="31" y="99"/>
                      </a:lnTo>
                      <a:lnTo>
                        <a:pt x="30" y="101"/>
                      </a:lnTo>
                      <a:lnTo>
                        <a:pt x="27" y="107"/>
                      </a:lnTo>
                      <a:lnTo>
                        <a:pt x="18" y="129"/>
                      </a:lnTo>
                      <a:lnTo>
                        <a:pt x="9" y="156"/>
                      </a:lnTo>
                      <a:lnTo>
                        <a:pt x="5" y="173"/>
                      </a:lnTo>
                      <a:lnTo>
                        <a:pt x="5" y="173"/>
                      </a:lnTo>
                      <a:lnTo>
                        <a:pt x="4" y="179"/>
                      </a:lnTo>
                      <a:lnTo>
                        <a:pt x="3" y="182"/>
                      </a:lnTo>
                      <a:lnTo>
                        <a:pt x="0" y="18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9" name="Freeform 161">
                  <a:extLst>
                    <a:ext uri="{FF2B5EF4-FFF2-40B4-BE49-F238E27FC236}">
                      <a16:creationId xmlns:a16="http://schemas.microsoft.com/office/drawing/2014/main" id="{065672A0-E29D-47EC-9213-C75868FCE2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6" y="2150"/>
                  <a:ext cx="79" cy="130"/>
                </a:xfrm>
                <a:custGeom>
                  <a:avLst/>
                  <a:gdLst>
                    <a:gd name="T0" fmla="*/ 79 w 79"/>
                    <a:gd name="T1" fmla="*/ 0 h 130"/>
                    <a:gd name="T2" fmla="*/ 79 w 79"/>
                    <a:gd name="T3" fmla="*/ 0 h 130"/>
                    <a:gd name="T4" fmla="*/ 79 w 79"/>
                    <a:gd name="T5" fmla="*/ 22 h 130"/>
                    <a:gd name="T6" fmla="*/ 77 w 79"/>
                    <a:gd name="T7" fmla="*/ 45 h 130"/>
                    <a:gd name="T8" fmla="*/ 73 w 79"/>
                    <a:gd name="T9" fmla="*/ 73 h 130"/>
                    <a:gd name="T10" fmla="*/ 73 w 79"/>
                    <a:gd name="T11" fmla="*/ 73 h 130"/>
                    <a:gd name="T12" fmla="*/ 71 w 79"/>
                    <a:gd name="T13" fmla="*/ 86 h 130"/>
                    <a:gd name="T14" fmla="*/ 67 w 79"/>
                    <a:gd name="T15" fmla="*/ 98 h 130"/>
                    <a:gd name="T16" fmla="*/ 62 w 79"/>
                    <a:gd name="T17" fmla="*/ 108 h 130"/>
                    <a:gd name="T18" fmla="*/ 58 w 79"/>
                    <a:gd name="T19" fmla="*/ 116 h 130"/>
                    <a:gd name="T20" fmla="*/ 50 w 79"/>
                    <a:gd name="T21" fmla="*/ 127 h 130"/>
                    <a:gd name="T22" fmla="*/ 47 w 79"/>
                    <a:gd name="T23" fmla="*/ 130 h 130"/>
                    <a:gd name="T24" fmla="*/ 47 w 79"/>
                    <a:gd name="T25" fmla="*/ 130 h 130"/>
                    <a:gd name="T26" fmla="*/ 39 w 79"/>
                    <a:gd name="T27" fmla="*/ 129 h 130"/>
                    <a:gd name="T28" fmla="*/ 32 w 79"/>
                    <a:gd name="T29" fmla="*/ 125 h 130"/>
                    <a:gd name="T30" fmla="*/ 21 w 79"/>
                    <a:gd name="T31" fmla="*/ 120 h 130"/>
                    <a:gd name="T32" fmla="*/ 21 w 79"/>
                    <a:gd name="T33" fmla="*/ 120 h 130"/>
                    <a:gd name="T34" fmla="*/ 16 w 79"/>
                    <a:gd name="T35" fmla="*/ 115 h 130"/>
                    <a:gd name="T36" fmla="*/ 12 w 79"/>
                    <a:gd name="T37" fmla="*/ 107 h 130"/>
                    <a:gd name="T38" fmla="*/ 8 w 79"/>
                    <a:gd name="T39" fmla="*/ 98 h 130"/>
                    <a:gd name="T40" fmla="*/ 5 w 79"/>
                    <a:gd name="T41" fmla="*/ 87 h 130"/>
                    <a:gd name="T42" fmla="*/ 2 w 79"/>
                    <a:gd name="T43" fmla="*/ 70 h 130"/>
                    <a:gd name="T44" fmla="*/ 0 w 79"/>
                    <a:gd name="T45" fmla="*/ 62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79" h="130">
                      <a:moveTo>
                        <a:pt x="79" y="0"/>
                      </a:moveTo>
                      <a:lnTo>
                        <a:pt x="79" y="0"/>
                      </a:lnTo>
                      <a:lnTo>
                        <a:pt x="79" y="22"/>
                      </a:lnTo>
                      <a:lnTo>
                        <a:pt x="77" y="45"/>
                      </a:lnTo>
                      <a:lnTo>
                        <a:pt x="73" y="73"/>
                      </a:lnTo>
                      <a:lnTo>
                        <a:pt x="73" y="73"/>
                      </a:lnTo>
                      <a:lnTo>
                        <a:pt x="71" y="86"/>
                      </a:lnTo>
                      <a:lnTo>
                        <a:pt x="67" y="98"/>
                      </a:lnTo>
                      <a:lnTo>
                        <a:pt x="62" y="108"/>
                      </a:lnTo>
                      <a:lnTo>
                        <a:pt x="58" y="116"/>
                      </a:lnTo>
                      <a:lnTo>
                        <a:pt x="50" y="127"/>
                      </a:lnTo>
                      <a:lnTo>
                        <a:pt x="47" y="130"/>
                      </a:lnTo>
                      <a:lnTo>
                        <a:pt x="47" y="130"/>
                      </a:lnTo>
                      <a:lnTo>
                        <a:pt x="39" y="129"/>
                      </a:lnTo>
                      <a:lnTo>
                        <a:pt x="32" y="125"/>
                      </a:lnTo>
                      <a:lnTo>
                        <a:pt x="21" y="120"/>
                      </a:lnTo>
                      <a:lnTo>
                        <a:pt x="21" y="120"/>
                      </a:lnTo>
                      <a:lnTo>
                        <a:pt x="16" y="115"/>
                      </a:lnTo>
                      <a:lnTo>
                        <a:pt x="12" y="107"/>
                      </a:lnTo>
                      <a:lnTo>
                        <a:pt x="8" y="98"/>
                      </a:lnTo>
                      <a:lnTo>
                        <a:pt x="5" y="87"/>
                      </a:lnTo>
                      <a:lnTo>
                        <a:pt x="2" y="70"/>
                      </a:lnTo>
                      <a:lnTo>
                        <a:pt x="0" y="6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0" name="Freeform 162">
                  <a:extLst>
                    <a:ext uri="{FF2B5EF4-FFF2-40B4-BE49-F238E27FC236}">
                      <a16:creationId xmlns:a16="http://schemas.microsoft.com/office/drawing/2014/main" id="{EB107B64-E405-4081-842D-91D35D1A8A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55" y="2181"/>
                  <a:ext cx="42" cy="529"/>
                </a:xfrm>
                <a:custGeom>
                  <a:avLst/>
                  <a:gdLst>
                    <a:gd name="T0" fmla="*/ 42 w 42"/>
                    <a:gd name="T1" fmla="*/ 0 h 529"/>
                    <a:gd name="T2" fmla="*/ 42 w 42"/>
                    <a:gd name="T3" fmla="*/ 0 h 529"/>
                    <a:gd name="T4" fmla="*/ 42 w 42"/>
                    <a:gd name="T5" fmla="*/ 127 h 529"/>
                    <a:gd name="T6" fmla="*/ 40 w 42"/>
                    <a:gd name="T7" fmla="*/ 234 h 529"/>
                    <a:gd name="T8" fmla="*/ 42 w 42"/>
                    <a:gd name="T9" fmla="*/ 325 h 529"/>
                    <a:gd name="T10" fmla="*/ 42 w 42"/>
                    <a:gd name="T11" fmla="*/ 325 h 529"/>
                    <a:gd name="T12" fmla="*/ 42 w 42"/>
                    <a:gd name="T13" fmla="*/ 342 h 529"/>
                    <a:gd name="T14" fmla="*/ 40 w 42"/>
                    <a:gd name="T15" fmla="*/ 360 h 529"/>
                    <a:gd name="T16" fmla="*/ 36 w 42"/>
                    <a:gd name="T17" fmla="*/ 395 h 529"/>
                    <a:gd name="T18" fmla="*/ 29 w 42"/>
                    <a:gd name="T19" fmla="*/ 429 h 529"/>
                    <a:gd name="T20" fmla="*/ 21 w 42"/>
                    <a:gd name="T21" fmla="*/ 462 h 529"/>
                    <a:gd name="T22" fmla="*/ 13 w 42"/>
                    <a:gd name="T23" fmla="*/ 488 h 529"/>
                    <a:gd name="T24" fmla="*/ 6 w 42"/>
                    <a:gd name="T25" fmla="*/ 510 h 529"/>
                    <a:gd name="T26" fmla="*/ 0 w 42"/>
                    <a:gd name="T27" fmla="*/ 529 h 5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2" h="529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42" y="127"/>
                      </a:lnTo>
                      <a:lnTo>
                        <a:pt x="40" y="234"/>
                      </a:lnTo>
                      <a:lnTo>
                        <a:pt x="42" y="325"/>
                      </a:lnTo>
                      <a:lnTo>
                        <a:pt x="42" y="325"/>
                      </a:lnTo>
                      <a:lnTo>
                        <a:pt x="42" y="342"/>
                      </a:lnTo>
                      <a:lnTo>
                        <a:pt x="40" y="360"/>
                      </a:lnTo>
                      <a:lnTo>
                        <a:pt x="36" y="395"/>
                      </a:lnTo>
                      <a:lnTo>
                        <a:pt x="29" y="429"/>
                      </a:lnTo>
                      <a:lnTo>
                        <a:pt x="21" y="462"/>
                      </a:lnTo>
                      <a:lnTo>
                        <a:pt x="13" y="488"/>
                      </a:lnTo>
                      <a:lnTo>
                        <a:pt x="6" y="510"/>
                      </a:lnTo>
                      <a:lnTo>
                        <a:pt x="0" y="529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1" name="Line 163">
                  <a:extLst>
                    <a:ext uri="{FF2B5EF4-FFF2-40B4-BE49-F238E27FC236}">
                      <a16:creationId xmlns:a16="http://schemas.microsoft.com/office/drawing/2014/main" id="{04FCD1C4-45BD-4C26-A6FD-EBFC27C768D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45" y="2364"/>
                  <a:ext cx="5" cy="19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2" name="Line 164">
                  <a:extLst>
                    <a:ext uri="{FF2B5EF4-FFF2-40B4-BE49-F238E27FC236}">
                      <a16:creationId xmlns:a16="http://schemas.microsoft.com/office/drawing/2014/main" id="{76A51703-8CFA-49B5-AE2B-6B4C7BA064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56" y="2417"/>
                  <a:ext cx="0" cy="15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3" name="Line 165">
                  <a:extLst>
                    <a:ext uri="{FF2B5EF4-FFF2-40B4-BE49-F238E27FC236}">
                      <a16:creationId xmlns:a16="http://schemas.microsoft.com/office/drawing/2014/main" id="{3674930C-AEBB-4DF4-A0AA-5CBC75AD44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651" y="2453"/>
                  <a:ext cx="0" cy="10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4" name="Freeform 166">
                  <a:extLst>
                    <a:ext uri="{FF2B5EF4-FFF2-40B4-BE49-F238E27FC236}">
                      <a16:creationId xmlns:a16="http://schemas.microsoft.com/office/drawing/2014/main" id="{1D82839F-2083-478E-96B6-7B2A1B7DA0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4" y="2678"/>
                  <a:ext cx="6" cy="215"/>
                </a:xfrm>
                <a:custGeom>
                  <a:avLst/>
                  <a:gdLst>
                    <a:gd name="T0" fmla="*/ 1 w 6"/>
                    <a:gd name="T1" fmla="*/ 0 h 215"/>
                    <a:gd name="T2" fmla="*/ 1 w 6"/>
                    <a:gd name="T3" fmla="*/ 0 h 215"/>
                    <a:gd name="T4" fmla="*/ 0 w 6"/>
                    <a:gd name="T5" fmla="*/ 11 h 215"/>
                    <a:gd name="T6" fmla="*/ 0 w 6"/>
                    <a:gd name="T7" fmla="*/ 36 h 215"/>
                    <a:gd name="T8" fmla="*/ 2 w 6"/>
                    <a:gd name="T9" fmla="*/ 109 h 215"/>
                    <a:gd name="T10" fmla="*/ 6 w 6"/>
                    <a:gd name="T11" fmla="*/ 215 h 2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" h="215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11"/>
                      </a:lnTo>
                      <a:lnTo>
                        <a:pt x="0" y="36"/>
                      </a:lnTo>
                      <a:lnTo>
                        <a:pt x="2" y="109"/>
                      </a:lnTo>
                      <a:lnTo>
                        <a:pt x="6" y="21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5" name="Freeform 167">
                  <a:extLst>
                    <a:ext uri="{FF2B5EF4-FFF2-40B4-BE49-F238E27FC236}">
                      <a16:creationId xmlns:a16="http://schemas.microsoft.com/office/drawing/2014/main" id="{E8CE3C70-819B-46DD-91AD-0B51284A91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01" y="2668"/>
                  <a:ext cx="14" cy="377"/>
                </a:xfrm>
                <a:custGeom>
                  <a:avLst/>
                  <a:gdLst>
                    <a:gd name="T0" fmla="*/ 13 w 14"/>
                    <a:gd name="T1" fmla="*/ 0 h 377"/>
                    <a:gd name="T2" fmla="*/ 13 w 14"/>
                    <a:gd name="T3" fmla="*/ 0 h 377"/>
                    <a:gd name="T4" fmla="*/ 14 w 14"/>
                    <a:gd name="T5" fmla="*/ 12 h 377"/>
                    <a:gd name="T6" fmla="*/ 14 w 14"/>
                    <a:gd name="T7" fmla="*/ 39 h 377"/>
                    <a:gd name="T8" fmla="*/ 12 w 14"/>
                    <a:gd name="T9" fmla="*/ 127 h 377"/>
                    <a:gd name="T10" fmla="*/ 8 w 14"/>
                    <a:gd name="T11" fmla="*/ 226 h 377"/>
                    <a:gd name="T12" fmla="*/ 5 w 14"/>
                    <a:gd name="T13" fmla="*/ 268 h 377"/>
                    <a:gd name="T14" fmla="*/ 3 w 14"/>
                    <a:gd name="T15" fmla="*/ 298 h 377"/>
                    <a:gd name="T16" fmla="*/ 3 w 14"/>
                    <a:gd name="T17" fmla="*/ 298 h 377"/>
                    <a:gd name="T18" fmla="*/ 0 w 14"/>
                    <a:gd name="T19" fmla="*/ 319 h 377"/>
                    <a:gd name="T20" fmla="*/ 0 w 14"/>
                    <a:gd name="T21" fmla="*/ 338 h 377"/>
                    <a:gd name="T22" fmla="*/ 0 w 14"/>
                    <a:gd name="T23" fmla="*/ 361 h 377"/>
                    <a:gd name="T24" fmla="*/ 1 w 14"/>
                    <a:gd name="T25" fmla="*/ 373 h 377"/>
                    <a:gd name="T26" fmla="*/ 3 w 14"/>
                    <a:gd name="T27" fmla="*/ 377 h 3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4" h="377">
                      <a:moveTo>
                        <a:pt x="13" y="0"/>
                      </a:moveTo>
                      <a:lnTo>
                        <a:pt x="13" y="0"/>
                      </a:lnTo>
                      <a:lnTo>
                        <a:pt x="14" y="12"/>
                      </a:lnTo>
                      <a:lnTo>
                        <a:pt x="14" y="39"/>
                      </a:lnTo>
                      <a:lnTo>
                        <a:pt x="12" y="127"/>
                      </a:lnTo>
                      <a:lnTo>
                        <a:pt x="8" y="226"/>
                      </a:lnTo>
                      <a:lnTo>
                        <a:pt x="5" y="268"/>
                      </a:lnTo>
                      <a:lnTo>
                        <a:pt x="3" y="298"/>
                      </a:lnTo>
                      <a:lnTo>
                        <a:pt x="3" y="298"/>
                      </a:lnTo>
                      <a:lnTo>
                        <a:pt x="0" y="319"/>
                      </a:lnTo>
                      <a:lnTo>
                        <a:pt x="0" y="338"/>
                      </a:lnTo>
                      <a:lnTo>
                        <a:pt x="0" y="361"/>
                      </a:lnTo>
                      <a:lnTo>
                        <a:pt x="1" y="373"/>
                      </a:lnTo>
                      <a:lnTo>
                        <a:pt x="3" y="37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6" name="Freeform 168">
                  <a:extLst>
                    <a:ext uri="{FF2B5EF4-FFF2-40B4-BE49-F238E27FC236}">
                      <a16:creationId xmlns:a16="http://schemas.microsoft.com/office/drawing/2014/main" id="{99C90B17-603A-4574-B9B8-DBFCD33DE4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82" y="2668"/>
                  <a:ext cx="37" cy="602"/>
                </a:xfrm>
                <a:custGeom>
                  <a:avLst/>
                  <a:gdLst>
                    <a:gd name="T0" fmla="*/ 37 w 37"/>
                    <a:gd name="T1" fmla="*/ 0 h 602"/>
                    <a:gd name="T2" fmla="*/ 37 w 37"/>
                    <a:gd name="T3" fmla="*/ 0 h 602"/>
                    <a:gd name="T4" fmla="*/ 35 w 37"/>
                    <a:gd name="T5" fmla="*/ 3 h 602"/>
                    <a:gd name="T6" fmla="*/ 34 w 37"/>
                    <a:gd name="T7" fmla="*/ 6 h 602"/>
                    <a:gd name="T8" fmla="*/ 33 w 37"/>
                    <a:gd name="T9" fmla="*/ 20 h 602"/>
                    <a:gd name="T10" fmla="*/ 31 w 37"/>
                    <a:gd name="T11" fmla="*/ 63 h 602"/>
                    <a:gd name="T12" fmla="*/ 30 w 37"/>
                    <a:gd name="T13" fmla="*/ 119 h 602"/>
                    <a:gd name="T14" fmla="*/ 29 w 37"/>
                    <a:gd name="T15" fmla="*/ 149 h 602"/>
                    <a:gd name="T16" fmla="*/ 26 w 37"/>
                    <a:gd name="T17" fmla="*/ 178 h 602"/>
                    <a:gd name="T18" fmla="*/ 26 w 37"/>
                    <a:gd name="T19" fmla="*/ 178 h 602"/>
                    <a:gd name="T20" fmla="*/ 24 w 37"/>
                    <a:gd name="T21" fmla="*/ 207 h 602"/>
                    <a:gd name="T22" fmla="*/ 24 w 37"/>
                    <a:gd name="T23" fmla="*/ 234 h 602"/>
                    <a:gd name="T24" fmla="*/ 22 w 37"/>
                    <a:gd name="T25" fmla="*/ 287 h 602"/>
                    <a:gd name="T26" fmla="*/ 21 w 37"/>
                    <a:gd name="T27" fmla="*/ 330 h 602"/>
                    <a:gd name="T28" fmla="*/ 18 w 37"/>
                    <a:gd name="T29" fmla="*/ 346 h 602"/>
                    <a:gd name="T30" fmla="*/ 16 w 37"/>
                    <a:gd name="T31" fmla="*/ 356 h 602"/>
                    <a:gd name="T32" fmla="*/ 16 w 37"/>
                    <a:gd name="T33" fmla="*/ 356 h 602"/>
                    <a:gd name="T34" fmla="*/ 12 w 37"/>
                    <a:gd name="T35" fmla="*/ 365 h 602"/>
                    <a:gd name="T36" fmla="*/ 9 w 37"/>
                    <a:gd name="T37" fmla="*/ 376 h 602"/>
                    <a:gd name="T38" fmla="*/ 5 w 37"/>
                    <a:gd name="T39" fmla="*/ 390 h 602"/>
                    <a:gd name="T40" fmla="*/ 4 w 37"/>
                    <a:gd name="T41" fmla="*/ 404 h 602"/>
                    <a:gd name="T42" fmla="*/ 1 w 37"/>
                    <a:gd name="T43" fmla="*/ 423 h 602"/>
                    <a:gd name="T44" fmla="*/ 0 w 37"/>
                    <a:gd name="T45" fmla="*/ 444 h 602"/>
                    <a:gd name="T46" fmla="*/ 0 w 37"/>
                    <a:gd name="T47" fmla="*/ 466 h 602"/>
                    <a:gd name="T48" fmla="*/ 0 w 37"/>
                    <a:gd name="T49" fmla="*/ 492 h 602"/>
                    <a:gd name="T50" fmla="*/ 0 w 37"/>
                    <a:gd name="T51" fmla="*/ 492 h 602"/>
                    <a:gd name="T52" fmla="*/ 1 w 37"/>
                    <a:gd name="T53" fmla="*/ 539 h 602"/>
                    <a:gd name="T54" fmla="*/ 3 w 37"/>
                    <a:gd name="T55" fmla="*/ 575 h 602"/>
                    <a:gd name="T56" fmla="*/ 5 w 37"/>
                    <a:gd name="T57" fmla="*/ 602 h 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7" h="602">
                      <a:moveTo>
                        <a:pt x="37" y="0"/>
                      </a:moveTo>
                      <a:lnTo>
                        <a:pt x="37" y="0"/>
                      </a:lnTo>
                      <a:lnTo>
                        <a:pt x="35" y="3"/>
                      </a:lnTo>
                      <a:lnTo>
                        <a:pt x="34" y="6"/>
                      </a:lnTo>
                      <a:lnTo>
                        <a:pt x="33" y="20"/>
                      </a:lnTo>
                      <a:lnTo>
                        <a:pt x="31" y="63"/>
                      </a:lnTo>
                      <a:lnTo>
                        <a:pt x="30" y="119"/>
                      </a:lnTo>
                      <a:lnTo>
                        <a:pt x="29" y="149"/>
                      </a:lnTo>
                      <a:lnTo>
                        <a:pt x="26" y="178"/>
                      </a:lnTo>
                      <a:lnTo>
                        <a:pt x="26" y="178"/>
                      </a:lnTo>
                      <a:lnTo>
                        <a:pt x="24" y="207"/>
                      </a:lnTo>
                      <a:lnTo>
                        <a:pt x="24" y="234"/>
                      </a:lnTo>
                      <a:lnTo>
                        <a:pt x="22" y="287"/>
                      </a:lnTo>
                      <a:lnTo>
                        <a:pt x="21" y="330"/>
                      </a:lnTo>
                      <a:lnTo>
                        <a:pt x="18" y="346"/>
                      </a:lnTo>
                      <a:lnTo>
                        <a:pt x="16" y="356"/>
                      </a:lnTo>
                      <a:lnTo>
                        <a:pt x="16" y="356"/>
                      </a:lnTo>
                      <a:lnTo>
                        <a:pt x="12" y="365"/>
                      </a:lnTo>
                      <a:lnTo>
                        <a:pt x="9" y="376"/>
                      </a:lnTo>
                      <a:lnTo>
                        <a:pt x="5" y="390"/>
                      </a:lnTo>
                      <a:lnTo>
                        <a:pt x="4" y="404"/>
                      </a:lnTo>
                      <a:lnTo>
                        <a:pt x="1" y="423"/>
                      </a:lnTo>
                      <a:lnTo>
                        <a:pt x="0" y="444"/>
                      </a:lnTo>
                      <a:lnTo>
                        <a:pt x="0" y="466"/>
                      </a:lnTo>
                      <a:lnTo>
                        <a:pt x="0" y="492"/>
                      </a:lnTo>
                      <a:lnTo>
                        <a:pt x="0" y="492"/>
                      </a:lnTo>
                      <a:lnTo>
                        <a:pt x="1" y="539"/>
                      </a:lnTo>
                      <a:lnTo>
                        <a:pt x="3" y="575"/>
                      </a:lnTo>
                      <a:lnTo>
                        <a:pt x="5" y="60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7" name="Freeform 169">
                  <a:extLst>
                    <a:ext uri="{FF2B5EF4-FFF2-40B4-BE49-F238E27FC236}">
                      <a16:creationId xmlns:a16="http://schemas.microsoft.com/office/drawing/2014/main" id="{5CEC6D4F-7038-4C32-AE54-2194F945E2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40" y="2710"/>
                  <a:ext cx="48" cy="602"/>
                </a:xfrm>
                <a:custGeom>
                  <a:avLst/>
                  <a:gdLst>
                    <a:gd name="T0" fmla="*/ 41 w 48"/>
                    <a:gd name="T1" fmla="*/ 0 h 602"/>
                    <a:gd name="T2" fmla="*/ 41 w 48"/>
                    <a:gd name="T3" fmla="*/ 0 h 602"/>
                    <a:gd name="T4" fmla="*/ 43 w 48"/>
                    <a:gd name="T5" fmla="*/ 10 h 602"/>
                    <a:gd name="T6" fmla="*/ 44 w 48"/>
                    <a:gd name="T7" fmla="*/ 33 h 602"/>
                    <a:gd name="T8" fmla="*/ 48 w 48"/>
                    <a:gd name="T9" fmla="*/ 98 h 602"/>
                    <a:gd name="T10" fmla="*/ 48 w 48"/>
                    <a:gd name="T11" fmla="*/ 136 h 602"/>
                    <a:gd name="T12" fmla="*/ 47 w 48"/>
                    <a:gd name="T13" fmla="*/ 171 h 602"/>
                    <a:gd name="T14" fmla="*/ 45 w 48"/>
                    <a:gd name="T15" fmla="*/ 200 h 602"/>
                    <a:gd name="T16" fmla="*/ 44 w 48"/>
                    <a:gd name="T17" fmla="*/ 212 h 602"/>
                    <a:gd name="T18" fmla="*/ 41 w 48"/>
                    <a:gd name="T19" fmla="*/ 220 h 602"/>
                    <a:gd name="T20" fmla="*/ 41 w 48"/>
                    <a:gd name="T21" fmla="*/ 220 h 602"/>
                    <a:gd name="T22" fmla="*/ 36 w 48"/>
                    <a:gd name="T23" fmla="*/ 234 h 602"/>
                    <a:gd name="T24" fmla="*/ 30 w 48"/>
                    <a:gd name="T25" fmla="*/ 249 h 602"/>
                    <a:gd name="T26" fmla="*/ 23 w 48"/>
                    <a:gd name="T27" fmla="*/ 264 h 602"/>
                    <a:gd name="T28" fmla="*/ 17 w 48"/>
                    <a:gd name="T29" fmla="*/ 284 h 602"/>
                    <a:gd name="T30" fmla="*/ 10 w 48"/>
                    <a:gd name="T31" fmla="*/ 307 h 602"/>
                    <a:gd name="T32" fmla="*/ 5 w 48"/>
                    <a:gd name="T33" fmla="*/ 336 h 602"/>
                    <a:gd name="T34" fmla="*/ 1 w 48"/>
                    <a:gd name="T35" fmla="*/ 372 h 602"/>
                    <a:gd name="T36" fmla="*/ 0 w 48"/>
                    <a:gd name="T37" fmla="*/ 413 h 602"/>
                    <a:gd name="T38" fmla="*/ 0 w 48"/>
                    <a:gd name="T39" fmla="*/ 413 h 602"/>
                    <a:gd name="T40" fmla="*/ 1 w 48"/>
                    <a:gd name="T41" fmla="*/ 457 h 602"/>
                    <a:gd name="T42" fmla="*/ 2 w 48"/>
                    <a:gd name="T43" fmla="*/ 495 h 602"/>
                    <a:gd name="T44" fmla="*/ 5 w 48"/>
                    <a:gd name="T45" fmla="*/ 527 h 602"/>
                    <a:gd name="T46" fmla="*/ 7 w 48"/>
                    <a:gd name="T47" fmla="*/ 555 h 602"/>
                    <a:gd name="T48" fmla="*/ 13 w 48"/>
                    <a:gd name="T49" fmla="*/ 590 h 602"/>
                    <a:gd name="T50" fmla="*/ 15 w 48"/>
                    <a:gd name="T51" fmla="*/ 602 h 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48" h="602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43" y="10"/>
                      </a:lnTo>
                      <a:lnTo>
                        <a:pt x="44" y="33"/>
                      </a:lnTo>
                      <a:lnTo>
                        <a:pt x="48" y="98"/>
                      </a:lnTo>
                      <a:lnTo>
                        <a:pt x="48" y="136"/>
                      </a:lnTo>
                      <a:lnTo>
                        <a:pt x="47" y="171"/>
                      </a:lnTo>
                      <a:lnTo>
                        <a:pt x="45" y="200"/>
                      </a:lnTo>
                      <a:lnTo>
                        <a:pt x="44" y="212"/>
                      </a:lnTo>
                      <a:lnTo>
                        <a:pt x="41" y="220"/>
                      </a:lnTo>
                      <a:lnTo>
                        <a:pt x="41" y="220"/>
                      </a:lnTo>
                      <a:lnTo>
                        <a:pt x="36" y="234"/>
                      </a:lnTo>
                      <a:lnTo>
                        <a:pt x="30" y="249"/>
                      </a:lnTo>
                      <a:lnTo>
                        <a:pt x="23" y="264"/>
                      </a:lnTo>
                      <a:lnTo>
                        <a:pt x="17" y="284"/>
                      </a:lnTo>
                      <a:lnTo>
                        <a:pt x="10" y="307"/>
                      </a:lnTo>
                      <a:lnTo>
                        <a:pt x="5" y="336"/>
                      </a:lnTo>
                      <a:lnTo>
                        <a:pt x="1" y="372"/>
                      </a:lnTo>
                      <a:lnTo>
                        <a:pt x="0" y="413"/>
                      </a:lnTo>
                      <a:lnTo>
                        <a:pt x="0" y="413"/>
                      </a:lnTo>
                      <a:lnTo>
                        <a:pt x="1" y="457"/>
                      </a:lnTo>
                      <a:lnTo>
                        <a:pt x="2" y="495"/>
                      </a:lnTo>
                      <a:lnTo>
                        <a:pt x="5" y="527"/>
                      </a:lnTo>
                      <a:lnTo>
                        <a:pt x="7" y="555"/>
                      </a:lnTo>
                      <a:lnTo>
                        <a:pt x="13" y="590"/>
                      </a:lnTo>
                      <a:lnTo>
                        <a:pt x="15" y="60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8" name="Freeform 170">
                  <a:extLst>
                    <a:ext uri="{FF2B5EF4-FFF2-40B4-BE49-F238E27FC236}">
                      <a16:creationId xmlns:a16="http://schemas.microsoft.com/office/drawing/2014/main" id="{12465A46-5447-4955-93D4-1E8926D80C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8" y="2731"/>
                  <a:ext cx="59" cy="660"/>
                </a:xfrm>
                <a:custGeom>
                  <a:avLst/>
                  <a:gdLst>
                    <a:gd name="T0" fmla="*/ 59 w 59"/>
                    <a:gd name="T1" fmla="*/ 0 h 660"/>
                    <a:gd name="T2" fmla="*/ 59 w 59"/>
                    <a:gd name="T3" fmla="*/ 0 h 660"/>
                    <a:gd name="T4" fmla="*/ 50 w 59"/>
                    <a:gd name="T5" fmla="*/ 73 h 660"/>
                    <a:gd name="T6" fmla="*/ 33 w 59"/>
                    <a:gd name="T7" fmla="*/ 199 h 660"/>
                    <a:gd name="T8" fmla="*/ 33 w 59"/>
                    <a:gd name="T9" fmla="*/ 199 h 660"/>
                    <a:gd name="T10" fmla="*/ 22 w 59"/>
                    <a:gd name="T11" fmla="*/ 271 h 660"/>
                    <a:gd name="T12" fmla="*/ 11 w 59"/>
                    <a:gd name="T13" fmla="*/ 364 h 660"/>
                    <a:gd name="T14" fmla="*/ 5 w 59"/>
                    <a:gd name="T15" fmla="*/ 410 h 660"/>
                    <a:gd name="T16" fmla="*/ 1 w 59"/>
                    <a:gd name="T17" fmla="*/ 451 h 660"/>
                    <a:gd name="T18" fmla="*/ 0 w 59"/>
                    <a:gd name="T19" fmla="*/ 485 h 660"/>
                    <a:gd name="T20" fmla="*/ 0 w 59"/>
                    <a:gd name="T21" fmla="*/ 499 h 660"/>
                    <a:gd name="T22" fmla="*/ 1 w 59"/>
                    <a:gd name="T23" fmla="*/ 508 h 660"/>
                    <a:gd name="T24" fmla="*/ 1 w 59"/>
                    <a:gd name="T25" fmla="*/ 508 h 660"/>
                    <a:gd name="T26" fmla="*/ 9 w 59"/>
                    <a:gd name="T27" fmla="*/ 550 h 660"/>
                    <a:gd name="T28" fmla="*/ 20 w 59"/>
                    <a:gd name="T29" fmla="*/ 599 h 660"/>
                    <a:gd name="T30" fmla="*/ 33 w 59"/>
                    <a:gd name="T31" fmla="*/ 660 h 6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59" h="660">
                      <a:moveTo>
                        <a:pt x="59" y="0"/>
                      </a:moveTo>
                      <a:lnTo>
                        <a:pt x="59" y="0"/>
                      </a:lnTo>
                      <a:lnTo>
                        <a:pt x="50" y="73"/>
                      </a:lnTo>
                      <a:lnTo>
                        <a:pt x="33" y="199"/>
                      </a:lnTo>
                      <a:lnTo>
                        <a:pt x="33" y="199"/>
                      </a:lnTo>
                      <a:lnTo>
                        <a:pt x="22" y="271"/>
                      </a:lnTo>
                      <a:lnTo>
                        <a:pt x="11" y="364"/>
                      </a:lnTo>
                      <a:lnTo>
                        <a:pt x="5" y="410"/>
                      </a:lnTo>
                      <a:lnTo>
                        <a:pt x="1" y="451"/>
                      </a:lnTo>
                      <a:lnTo>
                        <a:pt x="0" y="485"/>
                      </a:lnTo>
                      <a:lnTo>
                        <a:pt x="0" y="499"/>
                      </a:lnTo>
                      <a:lnTo>
                        <a:pt x="1" y="508"/>
                      </a:lnTo>
                      <a:lnTo>
                        <a:pt x="1" y="508"/>
                      </a:lnTo>
                      <a:lnTo>
                        <a:pt x="9" y="550"/>
                      </a:lnTo>
                      <a:lnTo>
                        <a:pt x="20" y="599"/>
                      </a:lnTo>
                      <a:lnTo>
                        <a:pt x="33" y="66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9" name="Freeform 171">
                  <a:extLst>
                    <a:ext uri="{FF2B5EF4-FFF2-40B4-BE49-F238E27FC236}">
                      <a16:creationId xmlns:a16="http://schemas.microsoft.com/office/drawing/2014/main" id="{DC940756-C53B-4A93-A812-9555016386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21" y="2705"/>
                  <a:ext cx="54" cy="544"/>
                </a:xfrm>
                <a:custGeom>
                  <a:avLst/>
                  <a:gdLst>
                    <a:gd name="T0" fmla="*/ 2 w 54"/>
                    <a:gd name="T1" fmla="*/ 544 h 544"/>
                    <a:gd name="T2" fmla="*/ 2 w 54"/>
                    <a:gd name="T3" fmla="*/ 544 h 544"/>
                    <a:gd name="T4" fmla="*/ 2 w 54"/>
                    <a:gd name="T5" fmla="*/ 528 h 544"/>
                    <a:gd name="T6" fmla="*/ 0 w 54"/>
                    <a:gd name="T7" fmla="*/ 484 h 544"/>
                    <a:gd name="T8" fmla="*/ 2 w 54"/>
                    <a:gd name="T9" fmla="*/ 421 h 544"/>
                    <a:gd name="T10" fmla="*/ 4 w 54"/>
                    <a:gd name="T11" fmla="*/ 384 h 544"/>
                    <a:gd name="T12" fmla="*/ 7 w 54"/>
                    <a:gd name="T13" fmla="*/ 345 h 544"/>
                    <a:gd name="T14" fmla="*/ 7 w 54"/>
                    <a:gd name="T15" fmla="*/ 345 h 544"/>
                    <a:gd name="T16" fmla="*/ 11 w 54"/>
                    <a:gd name="T17" fmla="*/ 309 h 544"/>
                    <a:gd name="T18" fmla="*/ 16 w 54"/>
                    <a:gd name="T19" fmla="*/ 276 h 544"/>
                    <a:gd name="T20" fmla="*/ 21 w 54"/>
                    <a:gd name="T21" fmla="*/ 248 h 544"/>
                    <a:gd name="T22" fmla="*/ 28 w 54"/>
                    <a:gd name="T23" fmla="*/ 223 h 544"/>
                    <a:gd name="T24" fmla="*/ 37 w 54"/>
                    <a:gd name="T25" fmla="*/ 180 h 544"/>
                    <a:gd name="T26" fmla="*/ 41 w 54"/>
                    <a:gd name="T27" fmla="*/ 161 h 544"/>
                    <a:gd name="T28" fmla="*/ 44 w 54"/>
                    <a:gd name="T29" fmla="*/ 141 h 544"/>
                    <a:gd name="T30" fmla="*/ 44 w 54"/>
                    <a:gd name="T31" fmla="*/ 141 h 544"/>
                    <a:gd name="T32" fmla="*/ 51 w 54"/>
                    <a:gd name="T33" fmla="*/ 51 h 544"/>
                    <a:gd name="T34" fmla="*/ 54 w 54"/>
                    <a:gd name="T35" fmla="*/ 0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4" h="544">
                      <a:moveTo>
                        <a:pt x="2" y="544"/>
                      </a:moveTo>
                      <a:lnTo>
                        <a:pt x="2" y="544"/>
                      </a:lnTo>
                      <a:lnTo>
                        <a:pt x="2" y="528"/>
                      </a:lnTo>
                      <a:lnTo>
                        <a:pt x="0" y="484"/>
                      </a:lnTo>
                      <a:lnTo>
                        <a:pt x="2" y="421"/>
                      </a:lnTo>
                      <a:lnTo>
                        <a:pt x="4" y="384"/>
                      </a:lnTo>
                      <a:lnTo>
                        <a:pt x="7" y="345"/>
                      </a:lnTo>
                      <a:lnTo>
                        <a:pt x="7" y="345"/>
                      </a:lnTo>
                      <a:lnTo>
                        <a:pt x="11" y="309"/>
                      </a:lnTo>
                      <a:lnTo>
                        <a:pt x="16" y="276"/>
                      </a:lnTo>
                      <a:lnTo>
                        <a:pt x="21" y="248"/>
                      </a:lnTo>
                      <a:lnTo>
                        <a:pt x="28" y="223"/>
                      </a:lnTo>
                      <a:lnTo>
                        <a:pt x="37" y="180"/>
                      </a:lnTo>
                      <a:lnTo>
                        <a:pt x="41" y="161"/>
                      </a:lnTo>
                      <a:lnTo>
                        <a:pt x="44" y="141"/>
                      </a:lnTo>
                      <a:lnTo>
                        <a:pt x="44" y="141"/>
                      </a:lnTo>
                      <a:lnTo>
                        <a:pt x="51" y="51"/>
                      </a:lnTo>
                      <a:lnTo>
                        <a:pt x="54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0" name="Freeform 172">
                  <a:extLst>
                    <a:ext uri="{FF2B5EF4-FFF2-40B4-BE49-F238E27FC236}">
                      <a16:creationId xmlns:a16="http://schemas.microsoft.com/office/drawing/2014/main" id="{F5FA7D49-89B3-4FB9-95EE-B5198C005B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6" y="1483"/>
                  <a:ext cx="871" cy="714"/>
                </a:xfrm>
                <a:custGeom>
                  <a:avLst/>
                  <a:gdLst>
                    <a:gd name="T0" fmla="*/ 90 w 871"/>
                    <a:gd name="T1" fmla="*/ 164 h 714"/>
                    <a:gd name="T2" fmla="*/ 149 w 871"/>
                    <a:gd name="T3" fmla="*/ 249 h 714"/>
                    <a:gd name="T4" fmla="*/ 201 w 871"/>
                    <a:gd name="T5" fmla="*/ 373 h 714"/>
                    <a:gd name="T6" fmla="*/ 204 w 871"/>
                    <a:gd name="T7" fmla="*/ 462 h 714"/>
                    <a:gd name="T8" fmla="*/ 191 w 871"/>
                    <a:gd name="T9" fmla="*/ 509 h 714"/>
                    <a:gd name="T10" fmla="*/ 103 w 871"/>
                    <a:gd name="T11" fmla="*/ 655 h 714"/>
                    <a:gd name="T12" fmla="*/ 175 w 871"/>
                    <a:gd name="T13" fmla="*/ 653 h 714"/>
                    <a:gd name="T14" fmla="*/ 214 w 871"/>
                    <a:gd name="T15" fmla="*/ 657 h 714"/>
                    <a:gd name="T16" fmla="*/ 201 w 871"/>
                    <a:gd name="T17" fmla="*/ 687 h 714"/>
                    <a:gd name="T18" fmla="*/ 383 w 871"/>
                    <a:gd name="T19" fmla="*/ 622 h 714"/>
                    <a:gd name="T20" fmla="*/ 388 w 871"/>
                    <a:gd name="T21" fmla="*/ 622 h 714"/>
                    <a:gd name="T22" fmla="*/ 405 w 871"/>
                    <a:gd name="T23" fmla="*/ 670 h 714"/>
                    <a:gd name="T24" fmla="*/ 492 w 871"/>
                    <a:gd name="T25" fmla="*/ 640 h 714"/>
                    <a:gd name="T26" fmla="*/ 510 w 871"/>
                    <a:gd name="T27" fmla="*/ 660 h 714"/>
                    <a:gd name="T28" fmla="*/ 566 w 871"/>
                    <a:gd name="T29" fmla="*/ 627 h 714"/>
                    <a:gd name="T30" fmla="*/ 570 w 871"/>
                    <a:gd name="T31" fmla="*/ 636 h 714"/>
                    <a:gd name="T32" fmla="*/ 641 w 871"/>
                    <a:gd name="T33" fmla="*/ 682 h 714"/>
                    <a:gd name="T34" fmla="*/ 651 w 871"/>
                    <a:gd name="T35" fmla="*/ 630 h 714"/>
                    <a:gd name="T36" fmla="*/ 659 w 871"/>
                    <a:gd name="T37" fmla="*/ 661 h 714"/>
                    <a:gd name="T38" fmla="*/ 694 w 871"/>
                    <a:gd name="T39" fmla="*/ 677 h 714"/>
                    <a:gd name="T40" fmla="*/ 783 w 871"/>
                    <a:gd name="T41" fmla="*/ 682 h 714"/>
                    <a:gd name="T42" fmla="*/ 813 w 871"/>
                    <a:gd name="T43" fmla="*/ 667 h 714"/>
                    <a:gd name="T44" fmla="*/ 732 w 871"/>
                    <a:gd name="T45" fmla="*/ 591 h 714"/>
                    <a:gd name="T46" fmla="*/ 683 w 871"/>
                    <a:gd name="T47" fmla="*/ 499 h 714"/>
                    <a:gd name="T48" fmla="*/ 658 w 871"/>
                    <a:gd name="T49" fmla="*/ 405 h 714"/>
                    <a:gd name="T50" fmla="*/ 667 w 871"/>
                    <a:gd name="T51" fmla="*/ 359 h 714"/>
                    <a:gd name="T52" fmla="*/ 770 w 871"/>
                    <a:gd name="T53" fmla="*/ 203 h 714"/>
                    <a:gd name="T54" fmla="*/ 867 w 871"/>
                    <a:gd name="T55" fmla="*/ 46 h 714"/>
                    <a:gd name="T56" fmla="*/ 864 w 871"/>
                    <a:gd name="T57" fmla="*/ 24 h 714"/>
                    <a:gd name="T58" fmla="*/ 817 w 871"/>
                    <a:gd name="T59" fmla="*/ 11 h 714"/>
                    <a:gd name="T60" fmla="*/ 726 w 871"/>
                    <a:gd name="T61" fmla="*/ 17 h 714"/>
                    <a:gd name="T62" fmla="*/ 641 w 871"/>
                    <a:gd name="T63" fmla="*/ 53 h 714"/>
                    <a:gd name="T64" fmla="*/ 560 w 871"/>
                    <a:gd name="T65" fmla="*/ 81 h 714"/>
                    <a:gd name="T66" fmla="*/ 497 w 871"/>
                    <a:gd name="T67" fmla="*/ 83 h 714"/>
                    <a:gd name="T68" fmla="*/ 486 w 871"/>
                    <a:gd name="T69" fmla="*/ 102 h 714"/>
                    <a:gd name="T70" fmla="*/ 490 w 871"/>
                    <a:gd name="T71" fmla="*/ 142 h 714"/>
                    <a:gd name="T72" fmla="*/ 532 w 871"/>
                    <a:gd name="T73" fmla="*/ 159 h 714"/>
                    <a:gd name="T74" fmla="*/ 480 w 871"/>
                    <a:gd name="T75" fmla="*/ 259 h 714"/>
                    <a:gd name="T76" fmla="*/ 452 w 871"/>
                    <a:gd name="T77" fmla="*/ 384 h 714"/>
                    <a:gd name="T78" fmla="*/ 426 w 871"/>
                    <a:gd name="T79" fmla="*/ 411 h 714"/>
                    <a:gd name="T80" fmla="*/ 390 w 871"/>
                    <a:gd name="T81" fmla="*/ 274 h 714"/>
                    <a:gd name="T82" fmla="*/ 345 w 871"/>
                    <a:gd name="T83" fmla="*/ 186 h 714"/>
                    <a:gd name="T84" fmla="*/ 349 w 871"/>
                    <a:gd name="T85" fmla="*/ 157 h 714"/>
                    <a:gd name="T86" fmla="*/ 379 w 871"/>
                    <a:gd name="T87" fmla="*/ 138 h 714"/>
                    <a:gd name="T88" fmla="*/ 390 w 871"/>
                    <a:gd name="T89" fmla="*/ 98 h 714"/>
                    <a:gd name="T90" fmla="*/ 363 w 871"/>
                    <a:gd name="T91" fmla="*/ 97 h 714"/>
                    <a:gd name="T92" fmla="*/ 316 w 871"/>
                    <a:gd name="T93" fmla="*/ 85 h 714"/>
                    <a:gd name="T94" fmla="*/ 176 w 871"/>
                    <a:gd name="T95" fmla="*/ 25 h 714"/>
                    <a:gd name="T96" fmla="*/ 81 w 871"/>
                    <a:gd name="T97" fmla="*/ 2 h 714"/>
                    <a:gd name="T98" fmla="*/ 27 w 871"/>
                    <a:gd name="T99" fmla="*/ 7 h 714"/>
                    <a:gd name="T100" fmla="*/ 0 w 871"/>
                    <a:gd name="T101" fmla="*/ 30 h 7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871" h="714">
                      <a:moveTo>
                        <a:pt x="0" y="30"/>
                      </a:moveTo>
                      <a:lnTo>
                        <a:pt x="2" y="59"/>
                      </a:lnTo>
                      <a:lnTo>
                        <a:pt x="2" y="59"/>
                      </a:lnTo>
                      <a:lnTo>
                        <a:pt x="52" y="119"/>
                      </a:lnTo>
                      <a:lnTo>
                        <a:pt x="90" y="164"/>
                      </a:lnTo>
                      <a:lnTo>
                        <a:pt x="112" y="190"/>
                      </a:lnTo>
                      <a:lnTo>
                        <a:pt x="112" y="190"/>
                      </a:lnTo>
                      <a:lnTo>
                        <a:pt x="120" y="200"/>
                      </a:lnTo>
                      <a:lnTo>
                        <a:pt x="133" y="221"/>
                      </a:lnTo>
                      <a:lnTo>
                        <a:pt x="149" y="249"/>
                      </a:lnTo>
                      <a:lnTo>
                        <a:pt x="166" y="283"/>
                      </a:lnTo>
                      <a:lnTo>
                        <a:pt x="183" y="318"/>
                      </a:lnTo>
                      <a:lnTo>
                        <a:pt x="189" y="337"/>
                      </a:lnTo>
                      <a:lnTo>
                        <a:pt x="196" y="355"/>
                      </a:lnTo>
                      <a:lnTo>
                        <a:pt x="201" y="373"/>
                      </a:lnTo>
                      <a:lnTo>
                        <a:pt x="204" y="390"/>
                      </a:lnTo>
                      <a:lnTo>
                        <a:pt x="206" y="406"/>
                      </a:lnTo>
                      <a:lnTo>
                        <a:pt x="206" y="420"/>
                      </a:lnTo>
                      <a:lnTo>
                        <a:pt x="206" y="420"/>
                      </a:lnTo>
                      <a:lnTo>
                        <a:pt x="204" y="462"/>
                      </a:lnTo>
                      <a:lnTo>
                        <a:pt x="202" y="485"/>
                      </a:lnTo>
                      <a:lnTo>
                        <a:pt x="201" y="491"/>
                      </a:lnTo>
                      <a:lnTo>
                        <a:pt x="199" y="496"/>
                      </a:lnTo>
                      <a:lnTo>
                        <a:pt x="191" y="509"/>
                      </a:lnTo>
                      <a:lnTo>
                        <a:pt x="191" y="509"/>
                      </a:lnTo>
                      <a:lnTo>
                        <a:pt x="163" y="541"/>
                      </a:lnTo>
                      <a:lnTo>
                        <a:pt x="120" y="588"/>
                      </a:lnTo>
                      <a:lnTo>
                        <a:pt x="60" y="651"/>
                      </a:lnTo>
                      <a:lnTo>
                        <a:pt x="60" y="651"/>
                      </a:lnTo>
                      <a:lnTo>
                        <a:pt x="103" y="655"/>
                      </a:lnTo>
                      <a:lnTo>
                        <a:pt x="137" y="657"/>
                      </a:lnTo>
                      <a:lnTo>
                        <a:pt x="153" y="657"/>
                      </a:lnTo>
                      <a:lnTo>
                        <a:pt x="164" y="656"/>
                      </a:lnTo>
                      <a:lnTo>
                        <a:pt x="164" y="656"/>
                      </a:lnTo>
                      <a:lnTo>
                        <a:pt x="175" y="653"/>
                      </a:lnTo>
                      <a:lnTo>
                        <a:pt x="187" y="650"/>
                      </a:lnTo>
                      <a:lnTo>
                        <a:pt x="209" y="638"/>
                      </a:lnTo>
                      <a:lnTo>
                        <a:pt x="233" y="625"/>
                      </a:lnTo>
                      <a:lnTo>
                        <a:pt x="233" y="625"/>
                      </a:lnTo>
                      <a:lnTo>
                        <a:pt x="214" y="657"/>
                      </a:lnTo>
                      <a:lnTo>
                        <a:pt x="202" y="680"/>
                      </a:lnTo>
                      <a:lnTo>
                        <a:pt x="200" y="686"/>
                      </a:lnTo>
                      <a:lnTo>
                        <a:pt x="200" y="687"/>
                      </a:lnTo>
                      <a:lnTo>
                        <a:pt x="201" y="687"/>
                      </a:lnTo>
                      <a:lnTo>
                        <a:pt x="201" y="687"/>
                      </a:lnTo>
                      <a:lnTo>
                        <a:pt x="290" y="630"/>
                      </a:lnTo>
                      <a:lnTo>
                        <a:pt x="311" y="667"/>
                      </a:lnTo>
                      <a:lnTo>
                        <a:pt x="311" y="667"/>
                      </a:lnTo>
                      <a:lnTo>
                        <a:pt x="356" y="639"/>
                      </a:lnTo>
                      <a:lnTo>
                        <a:pt x="383" y="622"/>
                      </a:lnTo>
                      <a:lnTo>
                        <a:pt x="390" y="618"/>
                      </a:lnTo>
                      <a:lnTo>
                        <a:pt x="391" y="618"/>
                      </a:lnTo>
                      <a:lnTo>
                        <a:pt x="390" y="619"/>
                      </a:lnTo>
                      <a:lnTo>
                        <a:pt x="390" y="619"/>
                      </a:lnTo>
                      <a:lnTo>
                        <a:pt x="388" y="622"/>
                      </a:lnTo>
                      <a:lnTo>
                        <a:pt x="388" y="626"/>
                      </a:lnTo>
                      <a:lnTo>
                        <a:pt x="388" y="632"/>
                      </a:lnTo>
                      <a:lnTo>
                        <a:pt x="391" y="639"/>
                      </a:lnTo>
                      <a:lnTo>
                        <a:pt x="397" y="653"/>
                      </a:lnTo>
                      <a:lnTo>
                        <a:pt x="405" y="670"/>
                      </a:lnTo>
                      <a:lnTo>
                        <a:pt x="424" y="701"/>
                      </a:lnTo>
                      <a:lnTo>
                        <a:pt x="431" y="714"/>
                      </a:lnTo>
                      <a:lnTo>
                        <a:pt x="484" y="619"/>
                      </a:lnTo>
                      <a:lnTo>
                        <a:pt x="484" y="619"/>
                      </a:lnTo>
                      <a:lnTo>
                        <a:pt x="492" y="640"/>
                      </a:lnTo>
                      <a:lnTo>
                        <a:pt x="498" y="655"/>
                      </a:lnTo>
                      <a:lnTo>
                        <a:pt x="502" y="660"/>
                      </a:lnTo>
                      <a:lnTo>
                        <a:pt x="505" y="661"/>
                      </a:lnTo>
                      <a:lnTo>
                        <a:pt x="505" y="661"/>
                      </a:lnTo>
                      <a:lnTo>
                        <a:pt x="510" y="660"/>
                      </a:lnTo>
                      <a:lnTo>
                        <a:pt x="518" y="655"/>
                      </a:lnTo>
                      <a:lnTo>
                        <a:pt x="540" y="640"/>
                      </a:lnTo>
                      <a:lnTo>
                        <a:pt x="550" y="634"/>
                      </a:lnTo>
                      <a:lnTo>
                        <a:pt x="560" y="630"/>
                      </a:lnTo>
                      <a:lnTo>
                        <a:pt x="566" y="627"/>
                      </a:lnTo>
                      <a:lnTo>
                        <a:pt x="567" y="629"/>
                      </a:lnTo>
                      <a:lnTo>
                        <a:pt x="567" y="630"/>
                      </a:lnTo>
                      <a:lnTo>
                        <a:pt x="567" y="630"/>
                      </a:lnTo>
                      <a:lnTo>
                        <a:pt x="567" y="632"/>
                      </a:lnTo>
                      <a:lnTo>
                        <a:pt x="570" y="636"/>
                      </a:lnTo>
                      <a:lnTo>
                        <a:pt x="578" y="643"/>
                      </a:lnTo>
                      <a:lnTo>
                        <a:pt x="590" y="652"/>
                      </a:lnTo>
                      <a:lnTo>
                        <a:pt x="603" y="661"/>
                      </a:lnTo>
                      <a:lnTo>
                        <a:pt x="629" y="676"/>
                      </a:lnTo>
                      <a:lnTo>
                        <a:pt x="641" y="682"/>
                      </a:lnTo>
                      <a:lnTo>
                        <a:pt x="641" y="682"/>
                      </a:lnTo>
                      <a:lnTo>
                        <a:pt x="646" y="651"/>
                      </a:lnTo>
                      <a:lnTo>
                        <a:pt x="650" y="632"/>
                      </a:lnTo>
                      <a:lnTo>
                        <a:pt x="651" y="629"/>
                      </a:lnTo>
                      <a:lnTo>
                        <a:pt x="651" y="630"/>
                      </a:lnTo>
                      <a:lnTo>
                        <a:pt x="651" y="630"/>
                      </a:lnTo>
                      <a:lnTo>
                        <a:pt x="651" y="642"/>
                      </a:lnTo>
                      <a:lnTo>
                        <a:pt x="652" y="650"/>
                      </a:lnTo>
                      <a:lnTo>
                        <a:pt x="656" y="657"/>
                      </a:lnTo>
                      <a:lnTo>
                        <a:pt x="659" y="661"/>
                      </a:lnTo>
                      <a:lnTo>
                        <a:pt x="663" y="664"/>
                      </a:lnTo>
                      <a:lnTo>
                        <a:pt x="668" y="668"/>
                      </a:lnTo>
                      <a:lnTo>
                        <a:pt x="676" y="672"/>
                      </a:lnTo>
                      <a:lnTo>
                        <a:pt x="684" y="674"/>
                      </a:lnTo>
                      <a:lnTo>
                        <a:pt x="694" y="677"/>
                      </a:lnTo>
                      <a:lnTo>
                        <a:pt x="719" y="682"/>
                      </a:lnTo>
                      <a:lnTo>
                        <a:pt x="719" y="682"/>
                      </a:lnTo>
                      <a:lnTo>
                        <a:pt x="745" y="685"/>
                      </a:lnTo>
                      <a:lnTo>
                        <a:pt x="768" y="684"/>
                      </a:lnTo>
                      <a:lnTo>
                        <a:pt x="783" y="682"/>
                      </a:lnTo>
                      <a:lnTo>
                        <a:pt x="796" y="678"/>
                      </a:lnTo>
                      <a:lnTo>
                        <a:pt x="804" y="674"/>
                      </a:lnTo>
                      <a:lnTo>
                        <a:pt x="809" y="670"/>
                      </a:lnTo>
                      <a:lnTo>
                        <a:pt x="813" y="667"/>
                      </a:lnTo>
                      <a:lnTo>
                        <a:pt x="813" y="667"/>
                      </a:lnTo>
                      <a:lnTo>
                        <a:pt x="799" y="657"/>
                      </a:lnTo>
                      <a:lnTo>
                        <a:pt x="783" y="644"/>
                      </a:lnTo>
                      <a:lnTo>
                        <a:pt x="765" y="627"/>
                      </a:lnTo>
                      <a:lnTo>
                        <a:pt x="744" y="604"/>
                      </a:lnTo>
                      <a:lnTo>
                        <a:pt x="732" y="591"/>
                      </a:lnTo>
                      <a:lnTo>
                        <a:pt x="722" y="575"/>
                      </a:lnTo>
                      <a:lnTo>
                        <a:pt x="711" y="558"/>
                      </a:lnTo>
                      <a:lnTo>
                        <a:pt x="701" y="540"/>
                      </a:lnTo>
                      <a:lnTo>
                        <a:pt x="692" y="520"/>
                      </a:lnTo>
                      <a:lnTo>
                        <a:pt x="683" y="499"/>
                      </a:lnTo>
                      <a:lnTo>
                        <a:pt x="683" y="499"/>
                      </a:lnTo>
                      <a:lnTo>
                        <a:pt x="670" y="460"/>
                      </a:lnTo>
                      <a:lnTo>
                        <a:pt x="660" y="430"/>
                      </a:lnTo>
                      <a:lnTo>
                        <a:pt x="659" y="416"/>
                      </a:lnTo>
                      <a:lnTo>
                        <a:pt x="658" y="405"/>
                      </a:lnTo>
                      <a:lnTo>
                        <a:pt x="658" y="396"/>
                      </a:lnTo>
                      <a:lnTo>
                        <a:pt x="658" y="386"/>
                      </a:lnTo>
                      <a:lnTo>
                        <a:pt x="659" y="379"/>
                      </a:lnTo>
                      <a:lnTo>
                        <a:pt x="662" y="372"/>
                      </a:lnTo>
                      <a:lnTo>
                        <a:pt x="667" y="359"/>
                      </a:lnTo>
                      <a:lnTo>
                        <a:pt x="683" y="331"/>
                      </a:lnTo>
                      <a:lnTo>
                        <a:pt x="683" y="331"/>
                      </a:lnTo>
                      <a:lnTo>
                        <a:pt x="696" y="309"/>
                      </a:lnTo>
                      <a:lnTo>
                        <a:pt x="717" y="279"/>
                      </a:lnTo>
                      <a:lnTo>
                        <a:pt x="770" y="203"/>
                      </a:lnTo>
                      <a:lnTo>
                        <a:pt x="845" y="101"/>
                      </a:lnTo>
                      <a:lnTo>
                        <a:pt x="845" y="101"/>
                      </a:lnTo>
                      <a:lnTo>
                        <a:pt x="851" y="88"/>
                      </a:lnTo>
                      <a:lnTo>
                        <a:pt x="861" y="67"/>
                      </a:lnTo>
                      <a:lnTo>
                        <a:pt x="867" y="46"/>
                      </a:lnTo>
                      <a:lnTo>
                        <a:pt x="871" y="33"/>
                      </a:lnTo>
                      <a:lnTo>
                        <a:pt x="871" y="33"/>
                      </a:lnTo>
                      <a:lnTo>
                        <a:pt x="870" y="30"/>
                      </a:lnTo>
                      <a:lnTo>
                        <a:pt x="868" y="28"/>
                      </a:lnTo>
                      <a:lnTo>
                        <a:pt x="864" y="24"/>
                      </a:lnTo>
                      <a:lnTo>
                        <a:pt x="861" y="21"/>
                      </a:lnTo>
                      <a:lnTo>
                        <a:pt x="846" y="16"/>
                      </a:lnTo>
                      <a:lnTo>
                        <a:pt x="829" y="12"/>
                      </a:lnTo>
                      <a:lnTo>
                        <a:pt x="829" y="12"/>
                      </a:lnTo>
                      <a:lnTo>
                        <a:pt x="817" y="11"/>
                      </a:lnTo>
                      <a:lnTo>
                        <a:pt x="802" y="9"/>
                      </a:lnTo>
                      <a:lnTo>
                        <a:pt x="785" y="11"/>
                      </a:lnTo>
                      <a:lnTo>
                        <a:pt x="765" y="12"/>
                      </a:lnTo>
                      <a:lnTo>
                        <a:pt x="745" y="15"/>
                      </a:lnTo>
                      <a:lnTo>
                        <a:pt x="726" y="17"/>
                      </a:lnTo>
                      <a:lnTo>
                        <a:pt x="709" y="22"/>
                      </a:lnTo>
                      <a:lnTo>
                        <a:pt x="693" y="28"/>
                      </a:lnTo>
                      <a:lnTo>
                        <a:pt x="693" y="28"/>
                      </a:lnTo>
                      <a:lnTo>
                        <a:pt x="666" y="39"/>
                      </a:lnTo>
                      <a:lnTo>
                        <a:pt x="641" y="53"/>
                      </a:lnTo>
                      <a:lnTo>
                        <a:pt x="615" y="63"/>
                      </a:lnTo>
                      <a:lnTo>
                        <a:pt x="588" y="74"/>
                      </a:lnTo>
                      <a:lnTo>
                        <a:pt x="588" y="74"/>
                      </a:lnTo>
                      <a:lnTo>
                        <a:pt x="573" y="79"/>
                      </a:lnTo>
                      <a:lnTo>
                        <a:pt x="560" y="81"/>
                      </a:lnTo>
                      <a:lnTo>
                        <a:pt x="537" y="85"/>
                      </a:lnTo>
                      <a:lnTo>
                        <a:pt x="520" y="85"/>
                      </a:lnTo>
                      <a:lnTo>
                        <a:pt x="510" y="84"/>
                      </a:lnTo>
                      <a:lnTo>
                        <a:pt x="502" y="83"/>
                      </a:lnTo>
                      <a:lnTo>
                        <a:pt x="497" y="83"/>
                      </a:lnTo>
                      <a:lnTo>
                        <a:pt x="494" y="84"/>
                      </a:lnTo>
                      <a:lnTo>
                        <a:pt x="493" y="87"/>
                      </a:lnTo>
                      <a:lnTo>
                        <a:pt x="489" y="93"/>
                      </a:lnTo>
                      <a:lnTo>
                        <a:pt x="489" y="93"/>
                      </a:lnTo>
                      <a:lnTo>
                        <a:pt x="486" y="102"/>
                      </a:lnTo>
                      <a:lnTo>
                        <a:pt x="484" y="111"/>
                      </a:lnTo>
                      <a:lnTo>
                        <a:pt x="484" y="121"/>
                      </a:lnTo>
                      <a:lnTo>
                        <a:pt x="485" y="128"/>
                      </a:lnTo>
                      <a:lnTo>
                        <a:pt x="486" y="135"/>
                      </a:lnTo>
                      <a:lnTo>
                        <a:pt x="490" y="142"/>
                      </a:lnTo>
                      <a:lnTo>
                        <a:pt x="494" y="146"/>
                      </a:lnTo>
                      <a:lnTo>
                        <a:pt x="499" y="148"/>
                      </a:lnTo>
                      <a:lnTo>
                        <a:pt x="499" y="148"/>
                      </a:lnTo>
                      <a:lnTo>
                        <a:pt x="532" y="159"/>
                      </a:lnTo>
                      <a:lnTo>
                        <a:pt x="532" y="159"/>
                      </a:lnTo>
                      <a:lnTo>
                        <a:pt x="523" y="172"/>
                      </a:lnTo>
                      <a:lnTo>
                        <a:pt x="514" y="187"/>
                      </a:lnTo>
                      <a:lnTo>
                        <a:pt x="503" y="207"/>
                      </a:lnTo>
                      <a:lnTo>
                        <a:pt x="492" y="232"/>
                      </a:lnTo>
                      <a:lnTo>
                        <a:pt x="480" y="259"/>
                      </a:lnTo>
                      <a:lnTo>
                        <a:pt x="471" y="290"/>
                      </a:lnTo>
                      <a:lnTo>
                        <a:pt x="467" y="305"/>
                      </a:lnTo>
                      <a:lnTo>
                        <a:pt x="463" y="321"/>
                      </a:lnTo>
                      <a:lnTo>
                        <a:pt x="463" y="321"/>
                      </a:lnTo>
                      <a:lnTo>
                        <a:pt x="452" y="384"/>
                      </a:lnTo>
                      <a:lnTo>
                        <a:pt x="444" y="437"/>
                      </a:lnTo>
                      <a:lnTo>
                        <a:pt x="437" y="488"/>
                      </a:lnTo>
                      <a:lnTo>
                        <a:pt x="437" y="488"/>
                      </a:lnTo>
                      <a:lnTo>
                        <a:pt x="434" y="466"/>
                      </a:lnTo>
                      <a:lnTo>
                        <a:pt x="426" y="411"/>
                      </a:lnTo>
                      <a:lnTo>
                        <a:pt x="420" y="377"/>
                      </a:lnTo>
                      <a:lnTo>
                        <a:pt x="412" y="342"/>
                      </a:lnTo>
                      <a:lnTo>
                        <a:pt x="401" y="307"/>
                      </a:lnTo>
                      <a:lnTo>
                        <a:pt x="396" y="290"/>
                      </a:lnTo>
                      <a:lnTo>
                        <a:pt x="390" y="274"/>
                      </a:lnTo>
                      <a:lnTo>
                        <a:pt x="390" y="274"/>
                      </a:lnTo>
                      <a:lnTo>
                        <a:pt x="376" y="245"/>
                      </a:lnTo>
                      <a:lnTo>
                        <a:pt x="366" y="221"/>
                      </a:lnTo>
                      <a:lnTo>
                        <a:pt x="354" y="202"/>
                      </a:lnTo>
                      <a:lnTo>
                        <a:pt x="345" y="186"/>
                      </a:lnTo>
                      <a:lnTo>
                        <a:pt x="332" y="165"/>
                      </a:lnTo>
                      <a:lnTo>
                        <a:pt x="327" y="159"/>
                      </a:lnTo>
                      <a:lnTo>
                        <a:pt x="327" y="159"/>
                      </a:lnTo>
                      <a:lnTo>
                        <a:pt x="333" y="159"/>
                      </a:lnTo>
                      <a:lnTo>
                        <a:pt x="349" y="157"/>
                      </a:lnTo>
                      <a:lnTo>
                        <a:pt x="358" y="155"/>
                      </a:lnTo>
                      <a:lnTo>
                        <a:pt x="366" y="151"/>
                      </a:lnTo>
                      <a:lnTo>
                        <a:pt x="374" y="146"/>
                      </a:lnTo>
                      <a:lnTo>
                        <a:pt x="376" y="142"/>
                      </a:lnTo>
                      <a:lnTo>
                        <a:pt x="379" y="138"/>
                      </a:lnTo>
                      <a:lnTo>
                        <a:pt x="379" y="138"/>
                      </a:lnTo>
                      <a:lnTo>
                        <a:pt x="386" y="121"/>
                      </a:lnTo>
                      <a:lnTo>
                        <a:pt x="390" y="108"/>
                      </a:lnTo>
                      <a:lnTo>
                        <a:pt x="391" y="102"/>
                      </a:lnTo>
                      <a:lnTo>
                        <a:pt x="390" y="98"/>
                      </a:lnTo>
                      <a:lnTo>
                        <a:pt x="387" y="97"/>
                      </a:lnTo>
                      <a:lnTo>
                        <a:pt x="383" y="96"/>
                      </a:lnTo>
                      <a:lnTo>
                        <a:pt x="383" y="96"/>
                      </a:lnTo>
                      <a:lnTo>
                        <a:pt x="374" y="97"/>
                      </a:lnTo>
                      <a:lnTo>
                        <a:pt x="363" y="97"/>
                      </a:lnTo>
                      <a:lnTo>
                        <a:pt x="356" y="96"/>
                      </a:lnTo>
                      <a:lnTo>
                        <a:pt x="345" y="94"/>
                      </a:lnTo>
                      <a:lnTo>
                        <a:pt x="332" y="91"/>
                      </a:lnTo>
                      <a:lnTo>
                        <a:pt x="316" y="85"/>
                      </a:lnTo>
                      <a:lnTo>
                        <a:pt x="316" y="85"/>
                      </a:lnTo>
                      <a:lnTo>
                        <a:pt x="287" y="75"/>
                      </a:lnTo>
                      <a:lnTo>
                        <a:pt x="263" y="64"/>
                      </a:lnTo>
                      <a:lnTo>
                        <a:pt x="221" y="43"/>
                      </a:lnTo>
                      <a:lnTo>
                        <a:pt x="200" y="34"/>
                      </a:lnTo>
                      <a:lnTo>
                        <a:pt x="176" y="25"/>
                      </a:lnTo>
                      <a:lnTo>
                        <a:pt x="147" y="16"/>
                      </a:lnTo>
                      <a:lnTo>
                        <a:pt x="115" y="7"/>
                      </a:lnTo>
                      <a:lnTo>
                        <a:pt x="115" y="7"/>
                      </a:lnTo>
                      <a:lnTo>
                        <a:pt x="96" y="3"/>
                      </a:lnTo>
                      <a:lnTo>
                        <a:pt x="81" y="2"/>
                      </a:lnTo>
                      <a:lnTo>
                        <a:pt x="68" y="0"/>
                      </a:lnTo>
                      <a:lnTo>
                        <a:pt x="55" y="0"/>
                      </a:lnTo>
                      <a:lnTo>
                        <a:pt x="44" y="2"/>
                      </a:lnTo>
                      <a:lnTo>
                        <a:pt x="35" y="4"/>
                      </a:lnTo>
                      <a:lnTo>
                        <a:pt x="27" y="7"/>
                      </a:lnTo>
                      <a:lnTo>
                        <a:pt x="21" y="9"/>
                      </a:lnTo>
                      <a:lnTo>
                        <a:pt x="10" y="17"/>
                      </a:lnTo>
                      <a:lnTo>
                        <a:pt x="4" y="24"/>
                      </a:lnTo>
                      <a:lnTo>
                        <a:pt x="1" y="28"/>
                      </a:lnTo>
                      <a:lnTo>
                        <a:pt x="0" y="3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1" name="Freeform 173">
                  <a:extLst>
                    <a:ext uri="{FF2B5EF4-FFF2-40B4-BE49-F238E27FC236}">
                      <a16:creationId xmlns:a16="http://schemas.microsoft.com/office/drawing/2014/main" id="{DACB2959-67CD-4153-979F-4B7FEB4062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78" y="1704"/>
                  <a:ext cx="278" cy="96"/>
                </a:xfrm>
                <a:custGeom>
                  <a:avLst/>
                  <a:gdLst>
                    <a:gd name="T0" fmla="*/ 252 w 278"/>
                    <a:gd name="T1" fmla="*/ 16 h 96"/>
                    <a:gd name="T2" fmla="*/ 252 w 278"/>
                    <a:gd name="T3" fmla="*/ 16 h 96"/>
                    <a:gd name="T4" fmla="*/ 240 w 278"/>
                    <a:gd name="T5" fmla="*/ 23 h 96"/>
                    <a:gd name="T6" fmla="*/ 211 w 278"/>
                    <a:gd name="T7" fmla="*/ 37 h 96"/>
                    <a:gd name="T8" fmla="*/ 193 w 278"/>
                    <a:gd name="T9" fmla="*/ 45 h 96"/>
                    <a:gd name="T10" fmla="*/ 174 w 278"/>
                    <a:gd name="T11" fmla="*/ 51 h 96"/>
                    <a:gd name="T12" fmla="*/ 157 w 278"/>
                    <a:gd name="T13" fmla="*/ 57 h 96"/>
                    <a:gd name="T14" fmla="*/ 150 w 278"/>
                    <a:gd name="T15" fmla="*/ 58 h 96"/>
                    <a:gd name="T16" fmla="*/ 142 w 278"/>
                    <a:gd name="T17" fmla="*/ 58 h 96"/>
                    <a:gd name="T18" fmla="*/ 142 w 278"/>
                    <a:gd name="T19" fmla="*/ 58 h 96"/>
                    <a:gd name="T20" fmla="*/ 115 w 278"/>
                    <a:gd name="T21" fmla="*/ 59 h 96"/>
                    <a:gd name="T22" fmla="*/ 92 w 278"/>
                    <a:gd name="T23" fmla="*/ 62 h 96"/>
                    <a:gd name="T24" fmla="*/ 81 w 278"/>
                    <a:gd name="T25" fmla="*/ 62 h 96"/>
                    <a:gd name="T26" fmla="*/ 72 w 278"/>
                    <a:gd name="T27" fmla="*/ 62 h 96"/>
                    <a:gd name="T28" fmla="*/ 64 w 278"/>
                    <a:gd name="T29" fmla="*/ 61 h 96"/>
                    <a:gd name="T30" fmla="*/ 58 w 278"/>
                    <a:gd name="T31" fmla="*/ 58 h 96"/>
                    <a:gd name="T32" fmla="*/ 58 w 278"/>
                    <a:gd name="T33" fmla="*/ 58 h 96"/>
                    <a:gd name="T34" fmla="*/ 51 w 278"/>
                    <a:gd name="T35" fmla="*/ 53 h 96"/>
                    <a:gd name="T36" fmla="*/ 42 w 278"/>
                    <a:gd name="T37" fmla="*/ 45 h 96"/>
                    <a:gd name="T38" fmla="*/ 24 w 278"/>
                    <a:gd name="T39" fmla="*/ 25 h 96"/>
                    <a:gd name="T40" fmla="*/ 0 w 278"/>
                    <a:gd name="T41" fmla="*/ 0 h 96"/>
                    <a:gd name="T42" fmla="*/ 0 w 278"/>
                    <a:gd name="T43" fmla="*/ 0 h 96"/>
                    <a:gd name="T44" fmla="*/ 2 w 278"/>
                    <a:gd name="T45" fmla="*/ 4 h 96"/>
                    <a:gd name="T46" fmla="*/ 6 w 278"/>
                    <a:gd name="T47" fmla="*/ 15 h 96"/>
                    <a:gd name="T48" fmla="*/ 10 w 278"/>
                    <a:gd name="T49" fmla="*/ 23 h 96"/>
                    <a:gd name="T50" fmla="*/ 15 w 278"/>
                    <a:gd name="T51" fmla="*/ 32 h 96"/>
                    <a:gd name="T52" fmla="*/ 23 w 278"/>
                    <a:gd name="T53" fmla="*/ 42 h 96"/>
                    <a:gd name="T54" fmla="*/ 32 w 278"/>
                    <a:gd name="T55" fmla="*/ 53 h 96"/>
                    <a:gd name="T56" fmla="*/ 32 w 278"/>
                    <a:gd name="T57" fmla="*/ 53 h 96"/>
                    <a:gd name="T58" fmla="*/ 49 w 278"/>
                    <a:gd name="T59" fmla="*/ 71 h 96"/>
                    <a:gd name="T60" fmla="*/ 57 w 278"/>
                    <a:gd name="T61" fmla="*/ 78 h 96"/>
                    <a:gd name="T62" fmla="*/ 64 w 278"/>
                    <a:gd name="T63" fmla="*/ 83 h 96"/>
                    <a:gd name="T64" fmla="*/ 72 w 278"/>
                    <a:gd name="T65" fmla="*/ 87 h 96"/>
                    <a:gd name="T66" fmla="*/ 83 w 278"/>
                    <a:gd name="T67" fmla="*/ 91 h 96"/>
                    <a:gd name="T68" fmla="*/ 95 w 278"/>
                    <a:gd name="T69" fmla="*/ 92 h 96"/>
                    <a:gd name="T70" fmla="*/ 110 w 278"/>
                    <a:gd name="T71" fmla="*/ 95 h 96"/>
                    <a:gd name="T72" fmla="*/ 110 w 278"/>
                    <a:gd name="T73" fmla="*/ 95 h 96"/>
                    <a:gd name="T74" fmla="*/ 131 w 278"/>
                    <a:gd name="T75" fmla="*/ 96 h 96"/>
                    <a:gd name="T76" fmla="*/ 156 w 278"/>
                    <a:gd name="T77" fmla="*/ 96 h 96"/>
                    <a:gd name="T78" fmla="*/ 184 w 278"/>
                    <a:gd name="T79" fmla="*/ 93 h 96"/>
                    <a:gd name="T80" fmla="*/ 212 w 278"/>
                    <a:gd name="T81" fmla="*/ 91 h 96"/>
                    <a:gd name="T82" fmla="*/ 238 w 278"/>
                    <a:gd name="T83" fmla="*/ 86 h 96"/>
                    <a:gd name="T84" fmla="*/ 259 w 278"/>
                    <a:gd name="T85" fmla="*/ 79 h 96"/>
                    <a:gd name="T86" fmla="*/ 267 w 278"/>
                    <a:gd name="T87" fmla="*/ 75 h 96"/>
                    <a:gd name="T88" fmla="*/ 274 w 278"/>
                    <a:gd name="T89" fmla="*/ 72 h 96"/>
                    <a:gd name="T90" fmla="*/ 276 w 278"/>
                    <a:gd name="T91" fmla="*/ 67 h 96"/>
                    <a:gd name="T92" fmla="*/ 278 w 278"/>
                    <a:gd name="T93" fmla="*/ 63 h 96"/>
                    <a:gd name="T94" fmla="*/ 278 w 278"/>
                    <a:gd name="T95" fmla="*/ 63 h 96"/>
                    <a:gd name="T96" fmla="*/ 275 w 278"/>
                    <a:gd name="T97" fmla="*/ 54 h 96"/>
                    <a:gd name="T98" fmla="*/ 272 w 278"/>
                    <a:gd name="T99" fmla="*/ 45 h 96"/>
                    <a:gd name="T100" fmla="*/ 267 w 278"/>
                    <a:gd name="T101" fmla="*/ 37 h 96"/>
                    <a:gd name="T102" fmla="*/ 263 w 278"/>
                    <a:gd name="T103" fmla="*/ 31 h 96"/>
                    <a:gd name="T104" fmla="*/ 255 w 278"/>
                    <a:gd name="T105" fmla="*/ 20 h 96"/>
                    <a:gd name="T106" fmla="*/ 252 w 278"/>
                    <a:gd name="T107" fmla="*/ 16 h 96"/>
                    <a:gd name="T108" fmla="*/ 252 w 278"/>
                    <a:gd name="T109" fmla="*/ 16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78" h="96">
                      <a:moveTo>
                        <a:pt x="252" y="16"/>
                      </a:moveTo>
                      <a:lnTo>
                        <a:pt x="252" y="16"/>
                      </a:lnTo>
                      <a:lnTo>
                        <a:pt x="240" y="23"/>
                      </a:lnTo>
                      <a:lnTo>
                        <a:pt x="211" y="37"/>
                      </a:lnTo>
                      <a:lnTo>
                        <a:pt x="193" y="45"/>
                      </a:lnTo>
                      <a:lnTo>
                        <a:pt x="174" y="51"/>
                      </a:lnTo>
                      <a:lnTo>
                        <a:pt x="157" y="57"/>
                      </a:lnTo>
                      <a:lnTo>
                        <a:pt x="150" y="58"/>
                      </a:lnTo>
                      <a:lnTo>
                        <a:pt x="142" y="58"/>
                      </a:lnTo>
                      <a:lnTo>
                        <a:pt x="142" y="58"/>
                      </a:lnTo>
                      <a:lnTo>
                        <a:pt x="115" y="59"/>
                      </a:lnTo>
                      <a:lnTo>
                        <a:pt x="92" y="62"/>
                      </a:lnTo>
                      <a:lnTo>
                        <a:pt x="81" y="62"/>
                      </a:lnTo>
                      <a:lnTo>
                        <a:pt x="72" y="62"/>
                      </a:lnTo>
                      <a:lnTo>
                        <a:pt x="64" y="61"/>
                      </a:lnTo>
                      <a:lnTo>
                        <a:pt x="58" y="58"/>
                      </a:lnTo>
                      <a:lnTo>
                        <a:pt x="58" y="58"/>
                      </a:lnTo>
                      <a:lnTo>
                        <a:pt x="51" y="53"/>
                      </a:lnTo>
                      <a:lnTo>
                        <a:pt x="42" y="45"/>
                      </a:lnTo>
                      <a:lnTo>
                        <a:pt x="24" y="25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6" y="15"/>
                      </a:lnTo>
                      <a:lnTo>
                        <a:pt x="10" y="23"/>
                      </a:lnTo>
                      <a:lnTo>
                        <a:pt x="15" y="32"/>
                      </a:lnTo>
                      <a:lnTo>
                        <a:pt x="23" y="42"/>
                      </a:lnTo>
                      <a:lnTo>
                        <a:pt x="32" y="53"/>
                      </a:lnTo>
                      <a:lnTo>
                        <a:pt x="32" y="53"/>
                      </a:lnTo>
                      <a:lnTo>
                        <a:pt x="49" y="71"/>
                      </a:lnTo>
                      <a:lnTo>
                        <a:pt x="57" y="78"/>
                      </a:lnTo>
                      <a:lnTo>
                        <a:pt x="64" y="83"/>
                      </a:lnTo>
                      <a:lnTo>
                        <a:pt x="72" y="87"/>
                      </a:lnTo>
                      <a:lnTo>
                        <a:pt x="83" y="91"/>
                      </a:lnTo>
                      <a:lnTo>
                        <a:pt x="95" y="92"/>
                      </a:lnTo>
                      <a:lnTo>
                        <a:pt x="110" y="95"/>
                      </a:lnTo>
                      <a:lnTo>
                        <a:pt x="110" y="95"/>
                      </a:lnTo>
                      <a:lnTo>
                        <a:pt x="131" y="96"/>
                      </a:lnTo>
                      <a:lnTo>
                        <a:pt x="156" y="96"/>
                      </a:lnTo>
                      <a:lnTo>
                        <a:pt x="184" y="93"/>
                      </a:lnTo>
                      <a:lnTo>
                        <a:pt x="212" y="91"/>
                      </a:lnTo>
                      <a:lnTo>
                        <a:pt x="238" y="86"/>
                      </a:lnTo>
                      <a:lnTo>
                        <a:pt x="259" y="79"/>
                      </a:lnTo>
                      <a:lnTo>
                        <a:pt x="267" y="75"/>
                      </a:lnTo>
                      <a:lnTo>
                        <a:pt x="274" y="72"/>
                      </a:lnTo>
                      <a:lnTo>
                        <a:pt x="276" y="67"/>
                      </a:lnTo>
                      <a:lnTo>
                        <a:pt x="278" y="63"/>
                      </a:lnTo>
                      <a:lnTo>
                        <a:pt x="278" y="63"/>
                      </a:lnTo>
                      <a:lnTo>
                        <a:pt x="275" y="54"/>
                      </a:lnTo>
                      <a:lnTo>
                        <a:pt x="272" y="45"/>
                      </a:lnTo>
                      <a:lnTo>
                        <a:pt x="267" y="37"/>
                      </a:lnTo>
                      <a:lnTo>
                        <a:pt x="263" y="31"/>
                      </a:lnTo>
                      <a:lnTo>
                        <a:pt x="255" y="20"/>
                      </a:lnTo>
                      <a:lnTo>
                        <a:pt x="252" y="16"/>
                      </a:lnTo>
                      <a:lnTo>
                        <a:pt x="252" y="16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2" name="Freeform 174">
                  <a:extLst>
                    <a:ext uri="{FF2B5EF4-FFF2-40B4-BE49-F238E27FC236}">
                      <a16:creationId xmlns:a16="http://schemas.microsoft.com/office/drawing/2014/main" id="{DE23E5D7-20FB-4B69-947E-8920EAECBA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84" y="1704"/>
                  <a:ext cx="278" cy="96"/>
                </a:xfrm>
                <a:custGeom>
                  <a:avLst/>
                  <a:gdLst>
                    <a:gd name="T0" fmla="*/ 26 w 278"/>
                    <a:gd name="T1" fmla="*/ 16 h 96"/>
                    <a:gd name="T2" fmla="*/ 26 w 278"/>
                    <a:gd name="T3" fmla="*/ 16 h 96"/>
                    <a:gd name="T4" fmla="*/ 38 w 278"/>
                    <a:gd name="T5" fmla="*/ 23 h 96"/>
                    <a:gd name="T6" fmla="*/ 68 w 278"/>
                    <a:gd name="T7" fmla="*/ 37 h 96"/>
                    <a:gd name="T8" fmla="*/ 85 w 278"/>
                    <a:gd name="T9" fmla="*/ 45 h 96"/>
                    <a:gd name="T10" fmla="*/ 104 w 278"/>
                    <a:gd name="T11" fmla="*/ 51 h 96"/>
                    <a:gd name="T12" fmla="*/ 122 w 278"/>
                    <a:gd name="T13" fmla="*/ 57 h 96"/>
                    <a:gd name="T14" fmla="*/ 130 w 278"/>
                    <a:gd name="T15" fmla="*/ 58 h 96"/>
                    <a:gd name="T16" fmla="*/ 136 w 278"/>
                    <a:gd name="T17" fmla="*/ 58 h 96"/>
                    <a:gd name="T18" fmla="*/ 136 w 278"/>
                    <a:gd name="T19" fmla="*/ 58 h 96"/>
                    <a:gd name="T20" fmla="*/ 163 w 278"/>
                    <a:gd name="T21" fmla="*/ 59 h 96"/>
                    <a:gd name="T22" fmla="*/ 186 w 278"/>
                    <a:gd name="T23" fmla="*/ 62 h 96"/>
                    <a:gd name="T24" fmla="*/ 197 w 278"/>
                    <a:gd name="T25" fmla="*/ 62 h 96"/>
                    <a:gd name="T26" fmla="*/ 206 w 278"/>
                    <a:gd name="T27" fmla="*/ 62 h 96"/>
                    <a:gd name="T28" fmla="*/ 214 w 278"/>
                    <a:gd name="T29" fmla="*/ 61 h 96"/>
                    <a:gd name="T30" fmla="*/ 220 w 278"/>
                    <a:gd name="T31" fmla="*/ 58 h 96"/>
                    <a:gd name="T32" fmla="*/ 220 w 278"/>
                    <a:gd name="T33" fmla="*/ 58 h 96"/>
                    <a:gd name="T34" fmla="*/ 228 w 278"/>
                    <a:gd name="T35" fmla="*/ 53 h 96"/>
                    <a:gd name="T36" fmla="*/ 236 w 278"/>
                    <a:gd name="T37" fmla="*/ 45 h 96"/>
                    <a:gd name="T38" fmla="*/ 255 w 278"/>
                    <a:gd name="T39" fmla="*/ 25 h 96"/>
                    <a:gd name="T40" fmla="*/ 278 w 278"/>
                    <a:gd name="T41" fmla="*/ 0 h 96"/>
                    <a:gd name="T42" fmla="*/ 278 w 278"/>
                    <a:gd name="T43" fmla="*/ 0 h 96"/>
                    <a:gd name="T44" fmla="*/ 276 w 278"/>
                    <a:gd name="T45" fmla="*/ 4 h 96"/>
                    <a:gd name="T46" fmla="*/ 272 w 278"/>
                    <a:gd name="T47" fmla="*/ 15 h 96"/>
                    <a:gd name="T48" fmla="*/ 268 w 278"/>
                    <a:gd name="T49" fmla="*/ 23 h 96"/>
                    <a:gd name="T50" fmla="*/ 263 w 278"/>
                    <a:gd name="T51" fmla="*/ 32 h 96"/>
                    <a:gd name="T52" fmla="*/ 255 w 278"/>
                    <a:gd name="T53" fmla="*/ 42 h 96"/>
                    <a:gd name="T54" fmla="*/ 246 w 278"/>
                    <a:gd name="T55" fmla="*/ 53 h 96"/>
                    <a:gd name="T56" fmla="*/ 246 w 278"/>
                    <a:gd name="T57" fmla="*/ 53 h 96"/>
                    <a:gd name="T58" fmla="*/ 229 w 278"/>
                    <a:gd name="T59" fmla="*/ 71 h 96"/>
                    <a:gd name="T60" fmla="*/ 221 w 278"/>
                    <a:gd name="T61" fmla="*/ 78 h 96"/>
                    <a:gd name="T62" fmla="*/ 214 w 278"/>
                    <a:gd name="T63" fmla="*/ 83 h 96"/>
                    <a:gd name="T64" fmla="*/ 206 w 278"/>
                    <a:gd name="T65" fmla="*/ 87 h 96"/>
                    <a:gd name="T66" fmla="*/ 195 w 278"/>
                    <a:gd name="T67" fmla="*/ 91 h 96"/>
                    <a:gd name="T68" fmla="*/ 183 w 278"/>
                    <a:gd name="T69" fmla="*/ 92 h 96"/>
                    <a:gd name="T70" fmla="*/ 168 w 278"/>
                    <a:gd name="T71" fmla="*/ 95 h 96"/>
                    <a:gd name="T72" fmla="*/ 168 w 278"/>
                    <a:gd name="T73" fmla="*/ 95 h 96"/>
                    <a:gd name="T74" fmla="*/ 148 w 278"/>
                    <a:gd name="T75" fmla="*/ 96 h 96"/>
                    <a:gd name="T76" fmla="*/ 122 w 278"/>
                    <a:gd name="T77" fmla="*/ 96 h 96"/>
                    <a:gd name="T78" fmla="*/ 94 w 278"/>
                    <a:gd name="T79" fmla="*/ 93 h 96"/>
                    <a:gd name="T80" fmla="*/ 66 w 278"/>
                    <a:gd name="T81" fmla="*/ 91 h 96"/>
                    <a:gd name="T82" fmla="*/ 40 w 278"/>
                    <a:gd name="T83" fmla="*/ 86 h 96"/>
                    <a:gd name="T84" fmla="*/ 19 w 278"/>
                    <a:gd name="T85" fmla="*/ 79 h 96"/>
                    <a:gd name="T86" fmla="*/ 11 w 278"/>
                    <a:gd name="T87" fmla="*/ 75 h 96"/>
                    <a:gd name="T88" fmla="*/ 6 w 278"/>
                    <a:gd name="T89" fmla="*/ 72 h 96"/>
                    <a:gd name="T90" fmla="*/ 2 w 278"/>
                    <a:gd name="T91" fmla="*/ 67 h 96"/>
                    <a:gd name="T92" fmla="*/ 0 w 278"/>
                    <a:gd name="T93" fmla="*/ 63 h 96"/>
                    <a:gd name="T94" fmla="*/ 0 w 278"/>
                    <a:gd name="T95" fmla="*/ 63 h 96"/>
                    <a:gd name="T96" fmla="*/ 3 w 278"/>
                    <a:gd name="T97" fmla="*/ 54 h 96"/>
                    <a:gd name="T98" fmla="*/ 6 w 278"/>
                    <a:gd name="T99" fmla="*/ 45 h 96"/>
                    <a:gd name="T100" fmla="*/ 11 w 278"/>
                    <a:gd name="T101" fmla="*/ 37 h 96"/>
                    <a:gd name="T102" fmla="*/ 15 w 278"/>
                    <a:gd name="T103" fmla="*/ 31 h 96"/>
                    <a:gd name="T104" fmla="*/ 23 w 278"/>
                    <a:gd name="T105" fmla="*/ 20 h 96"/>
                    <a:gd name="T106" fmla="*/ 26 w 278"/>
                    <a:gd name="T107" fmla="*/ 16 h 96"/>
                    <a:gd name="T108" fmla="*/ 26 w 278"/>
                    <a:gd name="T109" fmla="*/ 16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78" h="96">
                      <a:moveTo>
                        <a:pt x="26" y="16"/>
                      </a:moveTo>
                      <a:lnTo>
                        <a:pt x="26" y="16"/>
                      </a:lnTo>
                      <a:lnTo>
                        <a:pt x="38" y="23"/>
                      </a:lnTo>
                      <a:lnTo>
                        <a:pt x="68" y="37"/>
                      </a:lnTo>
                      <a:lnTo>
                        <a:pt x="85" y="45"/>
                      </a:lnTo>
                      <a:lnTo>
                        <a:pt x="104" y="51"/>
                      </a:lnTo>
                      <a:lnTo>
                        <a:pt x="122" y="57"/>
                      </a:lnTo>
                      <a:lnTo>
                        <a:pt x="130" y="58"/>
                      </a:lnTo>
                      <a:lnTo>
                        <a:pt x="136" y="58"/>
                      </a:lnTo>
                      <a:lnTo>
                        <a:pt x="136" y="58"/>
                      </a:lnTo>
                      <a:lnTo>
                        <a:pt x="163" y="59"/>
                      </a:lnTo>
                      <a:lnTo>
                        <a:pt x="186" y="62"/>
                      </a:lnTo>
                      <a:lnTo>
                        <a:pt x="197" y="62"/>
                      </a:lnTo>
                      <a:lnTo>
                        <a:pt x="206" y="62"/>
                      </a:lnTo>
                      <a:lnTo>
                        <a:pt x="214" y="61"/>
                      </a:lnTo>
                      <a:lnTo>
                        <a:pt x="220" y="58"/>
                      </a:lnTo>
                      <a:lnTo>
                        <a:pt x="220" y="58"/>
                      </a:lnTo>
                      <a:lnTo>
                        <a:pt x="228" y="53"/>
                      </a:lnTo>
                      <a:lnTo>
                        <a:pt x="236" y="45"/>
                      </a:lnTo>
                      <a:lnTo>
                        <a:pt x="255" y="25"/>
                      </a:lnTo>
                      <a:lnTo>
                        <a:pt x="278" y="0"/>
                      </a:lnTo>
                      <a:lnTo>
                        <a:pt x="278" y="0"/>
                      </a:lnTo>
                      <a:lnTo>
                        <a:pt x="276" y="4"/>
                      </a:lnTo>
                      <a:lnTo>
                        <a:pt x="272" y="15"/>
                      </a:lnTo>
                      <a:lnTo>
                        <a:pt x="268" y="23"/>
                      </a:lnTo>
                      <a:lnTo>
                        <a:pt x="263" y="32"/>
                      </a:lnTo>
                      <a:lnTo>
                        <a:pt x="255" y="42"/>
                      </a:lnTo>
                      <a:lnTo>
                        <a:pt x="246" y="53"/>
                      </a:lnTo>
                      <a:lnTo>
                        <a:pt x="246" y="53"/>
                      </a:lnTo>
                      <a:lnTo>
                        <a:pt x="229" y="71"/>
                      </a:lnTo>
                      <a:lnTo>
                        <a:pt x="221" y="78"/>
                      </a:lnTo>
                      <a:lnTo>
                        <a:pt x="214" y="83"/>
                      </a:lnTo>
                      <a:lnTo>
                        <a:pt x="206" y="87"/>
                      </a:lnTo>
                      <a:lnTo>
                        <a:pt x="195" y="91"/>
                      </a:lnTo>
                      <a:lnTo>
                        <a:pt x="183" y="92"/>
                      </a:lnTo>
                      <a:lnTo>
                        <a:pt x="168" y="95"/>
                      </a:lnTo>
                      <a:lnTo>
                        <a:pt x="168" y="95"/>
                      </a:lnTo>
                      <a:lnTo>
                        <a:pt x="148" y="96"/>
                      </a:lnTo>
                      <a:lnTo>
                        <a:pt x="122" y="96"/>
                      </a:lnTo>
                      <a:lnTo>
                        <a:pt x="94" y="93"/>
                      </a:lnTo>
                      <a:lnTo>
                        <a:pt x="66" y="91"/>
                      </a:lnTo>
                      <a:lnTo>
                        <a:pt x="40" y="86"/>
                      </a:lnTo>
                      <a:lnTo>
                        <a:pt x="19" y="79"/>
                      </a:lnTo>
                      <a:lnTo>
                        <a:pt x="11" y="75"/>
                      </a:lnTo>
                      <a:lnTo>
                        <a:pt x="6" y="72"/>
                      </a:lnTo>
                      <a:lnTo>
                        <a:pt x="2" y="67"/>
                      </a:lnTo>
                      <a:lnTo>
                        <a:pt x="0" y="63"/>
                      </a:lnTo>
                      <a:lnTo>
                        <a:pt x="0" y="63"/>
                      </a:lnTo>
                      <a:lnTo>
                        <a:pt x="3" y="54"/>
                      </a:lnTo>
                      <a:lnTo>
                        <a:pt x="6" y="45"/>
                      </a:lnTo>
                      <a:lnTo>
                        <a:pt x="11" y="37"/>
                      </a:lnTo>
                      <a:lnTo>
                        <a:pt x="15" y="31"/>
                      </a:lnTo>
                      <a:lnTo>
                        <a:pt x="23" y="20"/>
                      </a:lnTo>
                      <a:lnTo>
                        <a:pt x="26" y="16"/>
                      </a:lnTo>
                      <a:lnTo>
                        <a:pt x="26" y="16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3" name="Freeform 175">
                  <a:extLst>
                    <a:ext uri="{FF2B5EF4-FFF2-40B4-BE49-F238E27FC236}">
                      <a16:creationId xmlns:a16="http://schemas.microsoft.com/office/drawing/2014/main" id="{1455EF51-4687-4CE0-91C9-03D9D4A4FF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46" y="1499"/>
                  <a:ext cx="353" cy="326"/>
                </a:xfrm>
                <a:custGeom>
                  <a:avLst/>
                  <a:gdLst>
                    <a:gd name="T0" fmla="*/ 168 w 353"/>
                    <a:gd name="T1" fmla="*/ 300 h 326"/>
                    <a:gd name="T2" fmla="*/ 172 w 353"/>
                    <a:gd name="T3" fmla="*/ 309 h 326"/>
                    <a:gd name="T4" fmla="*/ 179 w 353"/>
                    <a:gd name="T5" fmla="*/ 315 h 326"/>
                    <a:gd name="T6" fmla="*/ 200 w 353"/>
                    <a:gd name="T7" fmla="*/ 326 h 326"/>
                    <a:gd name="T8" fmla="*/ 205 w 353"/>
                    <a:gd name="T9" fmla="*/ 326 h 326"/>
                    <a:gd name="T10" fmla="*/ 222 w 353"/>
                    <a:gd name="T11" fmla="*/ 319 h 326"/>
                    <a:gd name="T12" fmla="*/ 240 w 353"/>
                    <a:gd name="T13" fmla="*/ 311 h 326"/>
                    <a:gd name="T14" fmla="*/ 247 w 353"/>
                    <a:gd name="T15" fmla="*/ 310 h 326"/>
                    <a:gd name="T16" fmla="*/ 267 w 353"/>
                    <a:gd name="T17" fmla="*/ 310 h 326"/>
                    <a:gd name="T18" fmla="*/ 318 w 353"/>
                    <a:gd name="T19" fmla="*/ 314 h 326"/>
                    <a:gd name="T20" fmla="*/ 336 w 353"/>
                    <a:gd name="T21" fmla="*/ 310 h 326"/>
                    <a:gd name="T22" fmla="*/ 345 w 353"/>
                    <a:gd name="T23" fmla="*/ 306 h 326"/>
                    <a:gd name="T24" fmla="*/ 353 w 353"/>
                    <a:gd name="T25" fmla="*/ 302 h 326"/>
                    <a:gd name="T26" fmla="*/ 352 w 353"/>
                    <a:gd name="T27" fmla="*/ 294 h 326"/>
                    <a:gd name="T28" fmla="*/ 348 w 353"/>
                    <a:gd name="T29" fmla="*/ 287 h 326"/>
                    <a:gd name="T30" fmla="*/ 310 w 353"/>
                    <a:gd name="T31" fmla="*/ 237 h 326"/>
                    <a:gd name="T32" fmla="*/ 242 w 353"/>
                    <a:gd name="T33" fmla="*/ 153 h 326"/>
                    <a:gd name="T34" fmla="*/ 184 w 353"/>
                    <a:gd name="T35" fmla="*/ 78 h 326"/>
                    <a:gd name="T36" fmla="*/ 147 w 353"/>
                    <a:gd name="T37" fmla="*/ 27 h 326"/>
                    <a:gd name="T38" fmla="*/ 140 w 353"/>
                    <a:gd name="T39" fmla="*/ 17 h 326"/>
                    <a:gd name="T40" fmla="*/ 130 w 353"/>
                    <a:gd name="T41" fmla="*/ 6 h 326"/>
                    <a:gd name="T42" fmla="*/ 120 w 353"/>
                    <a:gd name="T43" fmla="*/ 0 h 326"/>
                    <a:gd name="T44" fmla="*/ 106 w 353"/>
                    <a:gd name="T45" fmla="*/ 1 h 326"/>
                    <a:gd name="T46" fmla="*/ 99 w 353"/>
                    <a:gd name="T47" fmla="*/ 4 h 326"/>
                    <a:gd name="T48" fmla="*/ 85 w 353"/>
                    <a:gd name="T49" fmla="*/ 14 h 326"/>
                    <a:gd name="T50" fmla="*/ 79 w 353"/>
                    <a:gd name="T51" fmla="*/ 22 h 326"/>
                    <a:gd name="T52" fmla="*/ 69 w 353"/>
                    <a:gd name="T53" fmla="*/ 25 h 326"/>
                    <a:gd name="T54" fmla="*/ 44 w 353"/>
                    <a:gd name="T55" fmla="*/ 31 h 326"/>
                    <a:gd name="T56" fmla="*/ 18 w 353"/>
                    <a:gd name="T57" fmla="*/ 44 h 326"/>
                    <a:gd name="T58" fmla="*/ 7 w 353"/>
                    <a:gd name="T59" fmla="*/ 54 h 326"/>
                    <a:gd name="T60" fmla="*/ 1 w 353"/>
                    <a:gd name="T61" fmla="*/ 64 h 326"/>
                    <a:gd name="T62" fmla="*/ 0 w 353"/>
                    <a:gd name="T63" fmla="*/ 71 h 326"/>
                    <a:gd name="T64" fmla="*/ 5 w 353"/>
                    <a:gd name="T65" fmla="*/ 92 h 326"/>
                    <a:gd name="T66" fmla="*/ 26 w 353"/>
                    <a:gd name="T67" fmla="*/ 133 h 326"/>
                    <a:gd name="T68" fmla="*/ 62 w 353"/>
                    <a:gd name="T69" fmla="*/ 190 h 326"/>
                    <a:gd name="T70" fmla="*/ 87 w 353"/>
                    <a:gd name="T71" fmla="*/ 220 h 326"/>
                    <a:gd name="T72" fmla="*/ 98 w 353"/>
                    <a:gd name="T73" fmla="*/ 228 h 326"/>
                    <a:gd name="T74" fmla="*/ 100 w 353"/>
                    <a:gd name="T75" fmla="*/ 226 h 326"/>
                    <a:gd name="T76" fmla="*/ 107 w 353"/>
                    <a:gd name="T77" fmla="*/ 209 h 326"/>
                    <a:gd name="T78" fmla="*/ 121 w 353"/>
                    <a:gd name="T79" fmla="*/ 178 h 326"/>
                    <a:gd name="T80" fmla="*/ 132 w 353"/>
                    <a:gd name="T81" fmla="*/ 165 h 326"/>
                    <a:gd name="T82" fmla="*/ 137 w 353"/>
                    <a:gd name="T83" fmla="*/ 164 h 326"/>
                    <a:gd name="T84" fmla="*/ 141 w 353"/>
                    <a:gd name="T85" fmla="*/ 166 h 326"/>
                    <a:gd name="T86" fmla="*/ 150 w 353"/>
                    <a:gd name="T87" fmla="*/ 183 h 326"/>
                    <a:gd name="T88" fmla="*/ 161 w 353"/>
                    <a:gd name="T89" fmla="*/ 194 h 326"/>
                    <a:gd name="T90" fmla="*/ 179 w 353"/>
                    <a:gd name="T91" fmla="*/ 200 h 326"/>
                    <a:gd name="T92" fmla="*/ 189 w 353"/>
                    <a:gd name="T93" fmla="*/ 200 h 326"/>
                    <a:gd name="T94" fmla="*/ 205 w 353"/>
                    <a:gd name="T95" fmla="*/ 196 h 326"/>
                    <a:gd name="T96" fmla="*/ 214 w 353"/>
                    <a:gd name="T97" fmla="*/ 192 h 326"/>
                    <a:gd name="T98" fmla="*/ 222 w 353"/>
                    <a:gd name="T99" fmla="*/ 192 h 326"/>
                    <a:gd name="T100" fmla="*/ 226 w 353"/>
                    <a:gd name="T101" fmla="*/ 195 h 326"/>
                    <a:gd name="T102" fmla="*/ 265 w 353"/>
                    <a:gd name="T103" fmla="*/ 226 h 326"/>
                    <a:gd name="T104" fmla="*/ 286 w 353"/>
                    <a:gd name="T105" fmla="*/ 246 h 326"/>
                    <a:gd name="T106" fmla="*/ 294 w 353"/>
                    <a:gd name="T107" fmla="*/ 259 h 326"/>
                    <a:gd name="T108" fmla="*/ 294 w 353"/>
                    <a:gd name="T109" fmla="*/ 263 h 326"/>
                    <a:gd name="T110" fmla="*/ 287 w 353"/>
                    <a:gd name="T111" fmla="*/ 275 h 326"/>
                    <a:gd name="T112" fmla="*/ 273 w 353"/>
                    <a:gd name="T113" fmla="*/ 281 h 326"/>
                    <a:gd name="T114" fmla="*/ 253 w 353"/>
                    <a:gd name="T115" fmla="*/ 287 h 326"/>
                    <a:gd name="T116" fmla="*/ 231 w 353"/>
                    <a:gd name="T117" fmla="*/ 289 h 326"/>
                    <a:gd name="T118" fmla="*/ 180 w 353"/>
                    <a:gd name="T119" fmla="*/ 292 h 326"/>
                    <a:gd name="T120" fmla="*/ 170 w 353"/>
                    <a:gd name="T121" fmla="*/ 296 h 326"/>
                    <a:gd name="T122" fmla="*/ 168 w 353"/>
                    <a:gd name="T123" fmla="*/ 300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53" h="326">
                      <a:moveTo>
                        <a:pt x="168" y="300"/>
                      </a:moveTo>
                      <a:lnTo>
                        <a:pt x="168" y="300"/>
                      </a:lnTo>
                      <a:lnTo>
                        <a:pt x="170" y="304"/>
                      </a:lnTo>
                      <a:lnTo>
                        <a:pt x="172" y="309"/>
                      </a:lnTo>
                      <a:lnTo>
                        <a:pt x="175" y="313"/>
                      </a:lnTo>
                      <a:lnTo>
                        <a:pt x="179" y="315"/>
                      </a:lnTo>
                      <a:lnTo>
                        <a:pt x="189" y="322"/>
                      </a:lnTo>
                      <a:lnTo>
                        <a:pt x="200" y="326"/>
                      </a:lnTo>
                      <a:lnTo>
                        <a:pt x="200" y="326"/>
                      </a:lnTo>
                      <a:lnTo>
                        <a:pt x="205" y="326"/>
                      </a:lnTo>
                      <a:lnTo>
                        <a:pt x="210" y="325"/>
                      </a:lnTo>
                      <a:lnTo>
                        <a:pt x="222" y="319"/>
                      </a:lnTo>
                      <a:lnTo>
                        <a:pt x="234" y="314"/>
                      </a:lnTo>
                      <a:lnTo>
                        <a:pt x="240" y="311"/>
                      </a:lnTo>
                      <a:lnTo>
                        <a:pt x="247" y="310"/>
                      </a:lnTo>
                      <a:lnTo>
                        <a:pt x="247" y="310"/>
                      </a:lnTo>
                      <a:lnTo>
                        <a:pt x="256" y="310"/>
                      </a:lnTo>
                      <a:lnTo>
                        <a:pt x="267" y="310"/>
                      </a:lnTo>
                      <a:lnTo>
                        <a:pt x="293" y="313"/>
                      </a:lnTo>
                      <a:lnTo>
                        <a:pt x="318" y="314"/>
                      </a:lnTo>
                      <a:lnTo>
                        <a:pt x="328" y="313"/>
                      </a:lnTo>
                      <a:lnTo>
                        <a:pt x="336" y="310"/>
                      </a:lnTo>
                      <a:lnTo>
                        <a:pt x="336" y="310"/>
                      </a:lnTo>
                      <a:lnTo>
                        <a:pt x="345" y="306"/>
                      </a:lnTo>
                      <a:lnTo>
                        <a:pt x="352" y="304"/>
                      </a:lnTo>
                      <a:lnTo>
                        <a:pt x="353" y="302"/>
                      </a:lnTo>
                      <a:lnTo>
                        <a:pt x="353" y="301"/>
                      </a:lnTo>
                      <a:lnTo>
                        <a:pt x="352" y="294"/>
                      </a:lnTo>
                      <a:lnTo>
                        <a:pt x="352" y="294"/>
                      </a:lnTo>
                      <a:lnTo>
                        <a:pt x="348" y="287"/>
                      </a:lnTo>
                      <a:lnTo>
                        <a:pt x="339" y="274"/>
                      </a:lnTo>
                      <a:lnTo>
                        <a:pt x="310" y="237"/>
                      </a:lnTo>
                      <a:lnTo>
                        <a:pt x="242" y="153"/>
                      </a:lnTo>
                      <a:lnTo>
                        <a:pt x="242" y="153"/>
                      </a:lnTo>
                      <a:lnTo>
                        <a:pt x="212" y="115"/>
                      </a:lnTo>
                      <a:lnTo>
                        <a:pt x="184" y="78"/>
                      </a:lnTo>
                      <a:lnTo>
                        <a:pt x="161" y="46"/>
                      </a:lnTo>
                      <a:lnTo>
                        <a:pt x="147" y="27"/>
                      </a:lnTo>
                      <a:lnTo>
                        <a:pt x="147" y="27"/>
                      </a:lnTo>
                      <a:lnTo>
                        <a:pt x="140" y="17"/>
                      </a:lnTo>
                      <a:lnTo>
                        <a:pt x="136" y="12"/>
                      </a:lnTo>
                      <a:lnTo>
                        <a:pt x="130" y="6"/>
                      </a:lnTo>
                      <a:lnTo>
                        <a:pt x="125" y="3"/>
                      </a:lnTo>
                      <a:lnTo>
                        <a:pt x="120" y="0"/>
                      </a:lnTo>
                      <a:lnTo>
                        <a:pt x="113" y="0"/>
                      </a:lnTo>
                      <a:lnTo>
                        <a:pt x="106" y="1"/>
                      </a:lnTo>
                      <a:lnTo>
                        <a:pt x="106" y="1"/>
                      </a:lnTo>
                      <a:lnTo>
                        <a:pt x="99" y="4"/>
                      </a:lnTo>
                      <a:lnTo>
                        <a:pt x="93" y="8"/>
                      </a:lnTo>
                      <a:lnTo>
                        <a:pt x="85" y="14"/>
                      </a:lnTo>
                      <a:lnTo>
                        <a:pt x="81" y="20"/>
                      </a:lnTo>
                      <a:lnTo>
                        <a:pt x="79" y="22"/>
                      </a:lnTo>
                      <a:lnTo>
                        <a:pt x="79" y="22"/>
                      </a:lnTo>
                      <a:lnTo>
                        <a:pt x="69" y="25"/>
                      </a:lnTo>
                      <a:lnTo>
                        <a:pt x="57" y="27"/>
                      </a:lnTo>
                      <a:lnTo>
                        <a:pt x="44" y="31"/>
                      </a:lnTo>
                      <a:lnTo>
                        <a:pt x="31" y="37"/>
                      </a:lnTo>
                      <a:lnTo>
                        <a:pt x="18" y="44"/>
                      </a:lnTo>
                      <a:lnTo>
                        <a:pt x="13" y="48"/>
                      </a:lnTo>
                      <a:lnTo>
                        <a:pt x="7" y="54"/>
                      </a:lnTo>
                      <a:lnTo>
                        <a:pt x="4" y="59"/>
                      </a:lnTo>
                      <a:lnTo>
                        <a:pt x="1" y="64"/>
                      </a:lnTo>
                      <a:lnTo>
                        <a:pt x="1" y="64"/>
                      </a:lnTo>
                      <a:lnTo>
                        <a:pt x="0" y="71"/>
                      </a:lnTo>
                      <a:lnTo>
                        <a:pt x="1" y="81"/>
                      </a:lnTo>
                      <a:lnTo>
                        <a:pt x="5" y="92"/>
                      </a:lnTo>
                      <a:lnTo>
                        <a:pt x="10" y="105"/>
                      </a:lnTo>
                      <a:lnTo>
                        <a:pt x="26" y="133"/>
                      </a:lnTo>
                      <a:lnTo>
                        <a:pt x="44" y="162"/>
                      </a:lnTo>
                      <a:lnTo>
                        <a:pt x="62" y="190"/>
                      </a:lnTo>
                      <a:lnTo>
                        <a:pt x="81" y="212"/>
                      </a:lnTo>
                      <a:lnTo>
                        <a:pt x="87" y="220"/>
                      </a:lnTo>
                      <a:lnTo>
                        <a:pt x="94" y="225"/>
                      </a:lnTo>
                      <a:lnTo>
                        <a:pt x="98" y="228"/>
                      </a:lnTo>
                      <a:lnTo>
                        <a:pt x="99" y="228"/>
                      </a:lnTo>
                      <a:lnTo>
                        <a:pt x="100" y="226"/>
                      </a:lnTo>
                      <a:lnTo>
                        <a:pt x="100" y="226"/>
                      </a:lnTo>
                      <a:lnTo>
                        <a:pt x="107" y="209"/>
                      </a:lnTo>
                      <a:lnTo>
                        <a:pt x="117" y="187"/>
                      </a:lnTo>
                      <a:lnTo>
                        <a:pt x="121" y="178"/>
                      </a:lnTo>
                      <a:lnTo>
                        <a:pt x="127" y="170"/>
                      </a:lnTo>
                      <a:lnTo>
                        <a:pt x="132" y="165"/>
                      </a:lnTo>
                      <a:lnTo>
                        <a:pt x="134" y="164"/>
                      </a:lnTo>
                      <a:lnTo>
                        <a:pt x="137" y="164"/>
                      </a:lnTo>
                      <a:lnTo>
                        <a:pt x="137" y="164"/>
                      </a:lnTo>
                      <a:lnTo>
                        <a:pt x="141" y="166"/>
                      </a:lnTo>
                      <a:lnTo>
                        <a:pt x="145" y="170"/>
                      </a:lnTo>
                      <a:lnTo>
                        <a:pt x="150" y="183"/>
                      </a:lnTo>
                      <a:lnTo>
                        <a:pt x="155" y="188"/>
                      </a:lnTo>
                      <a:lnTo>
                        <a:pt x="161" y="194"/>
                      </a:lnTo>
                      <a:lnTo>
                        <a:pt x="168" y="199"/>
                      </a:lnTo>
                      <a:lnTo>
                        <a:pt x="179" y="200"/>
                      </a:lnTo>
                      <a:lnTo>
                        <a:pt x="179" y="200"/>
                      </a:lnTo>
                      <a:lnTo>
                        <a:pt x="189" y="200"/>
                      </a:lnTo>
                      <a:lnTo>
                        <a:pt x="199" y="199"/>
                      </a:lnTo>
                      <a:lnTo>
                        <a:pt x="205" y="196"/>
                      </a:lnTo>
                      <a:lnTo>
                        <a:pt x="210" y="194"/>
                      </a:lnTo>
                      <a:lnTo>
                        <a:pt x="214" y="192"/>
                      </a:lnTo>
                      <a:lnTo>
                        <a:pt x="218" y="191"/>
                      </a:lnTo>
                      <a:lnTo>
                        <a:pt x="222" y="192"/>
                      </a:lnTo>
                      <a:lnTo>
                        <a:pt x="226" y="195"/>
                      </a:lnTo>
                      <a:lnTo>
                        <a:pt x="226" y="195"/>
                      </a:lnTo>
                      <a:lnTo>
                        <a:pt x="242" y="208"/>
                      </a:lnTo>
                      <a:lnTo>
                        <a:pt x="265" y="226"/>
                      </a:lnTo>
                      <a:lnTo>
                        <a:pt x="277" y="237"/>
                      </a:lnTo>
                      <a:lnTo>
                        <a:pt x="286" y="246"/>
                      </a:lnTo>
                      <a:lnTo>
                        <a:pt x="293" y="255"/>
                      </a:lnTo>
                      <a:lnTo>
                        <a:pt x="294" y="259"/>
                      </a:lnTo>
                      <a:lnTo>
                        <a:pt x="294" y="263"/>
                      </a:lnTo>
                      <a:lnTo>
                        <a:pt x="294" y="263"/>
                      </a:lnTo>
                      <a:lnTo>
                        <a:pt x="291" y="270"/>
                      </a:lnTo>
                      <a:lnTo>
                        <a:pt x="287" y="275"/>
                      </a:lnTo>
                      <a:lnTo>
                        <a:pt x="281" y="279"/>
                      </a:lnTo>
                      <a:lnTo>
                        <a:pt x="273" y="281"/>
                      </a:lnTo>
                      <a:lnTo>
                        <a:pt x="263" y="285"/>
                      </a:lnTo>
                      <a:lnTo>
                        <a:pt x="253" y="287"/>
                      </a:lnTo>
                      <a:lnTo>
                        <a:pt x="231" y="289"/>
                      </a:lnTo>
                      <a:lnTo>
                        <a:pt x="231" y="289"/>
                      </a:lnTo>
                      <a:lnTo>
                        <a:pt x="188" y="291"/>
                      </a:lnTo>
                      <a:lnTo>
                        <a:pt x="180" y="292"/>
                      </a:lnTo>
                      <a:lnTo>
                        <a:pt x="174" y="293"/>
                      </a:lnTo>
                      <a:lnTo>
                        <a:pt x="170" y="296"/>
                      </a:lnTo>
                      <a:lnTo>
                        <a:pt x="168" y="297"/>
                      </a:lnTo>
                      <a:lnTo>
                        <a:pt x="168" y="300"/>
                      </a:lnTo>
                      <a:lnTo>
                        <a:pt x="168" y="300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4" name="Freeform 176">
                  <a:extLst>
                    <a:ext uri="{FF2B5EF4-FFF2-40B4-BE49-F238E27FC236}">
                      <a16:creationId xmlns:a16="http://schemas.microsoft.com/office/drawing/2014/main" id="{15785662-35FD-41D7-89C4-EE3DA94F15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1" y="1499"/>
                  <a:ext cx="353" cy="326"/>
                </a:xfrm>
                <a:custGeom>
                  <a:avLst/>
                  <a:gdLst>
                    <a:gd name="T0" fmla="*/ 185 w 353"/>
                    <a:gd name="T1" fmla="*/ 300 h 326"/>
                    <a:gd name="T2" fmla="*/ 181 w 353"/>
                    <a:gd name="T3" fmla="*/ 309 h 326"/>
                    <a:gd name="T4" fmla="*/ 174 w 353"/>
                    <a:gd name="T5" fmla="*/ 315 h 326"/>
                    <a:gd name="T6" fmla="*/ 153 w 353"/>
                    <a:gd name="T7" fmla="*/ 326 h 326"/>
                    <a:gd name="T8" fmla="*/ 148 w 353"/>
                    <a:gd name="T9" fmla="*/ 326 h 326"/>
                    <a:gd name="T10" fmla="*/ 132 w 353"/>
                    <a:gd name="T11" fmla="*/ 319 h 326"/>
                    <a:gd name="T12" fmla="*/ 114 w 353"/>
                    <a:gd name="T13" fmla="*/ 311 h 326"/>
                    <a:gd name="T14" fmla="*/ 106 w 353"/>
                    <a:gd name="T15" fmla="*/ 310 h 326"/>
                    <a:gd name="T16" fmla="*/ 86 w 353"/>
                    <a:gd name="T17" fmla="*/ 310 h 326"/>
                    <a:gd name="T18" fmla="*/ 35 w 353"/>
                    <a:gd name="T19" fmla="*/ 314 h 326"/>
                    <a:gd name="T20" fmla="*/ 17 w 353"/>
                    <a:gd name="T21" fmla="*/ 310 h 326"/>
                    <a:gd name="T22" fmla="*/ 8 w 353"/>
                    <a:gd name="T23" fmla="*/ 306 h 326"/>
                    <a:gd name="T24" fmla="*/ 1 w 353"/>
                    <a:gd name="T25" fmla="*/ 302 h 326"/>
                    <a:gd name="T26" fmla="*/ 1 w 353"/>
                    <a:gd name="T27" fmla="*/ 294 h 326"/>
                    <a:gd name="T28" fmla="*/ 5 w 353"/>
                    <a:gd name="T29" fmla="*/ 287 h 326"/>
                    <a:gd name="T30" fmla="*/ 43 w 353"/>
                    <a:gd name="T31" fmla="*/ 237 h 326"/>
                    <a:gd name="T32" fmla="*/ 111 w 353"/>
                    <a:gd name="T33" fmla="*/ 153 h 326"/>
                    <a:gd name="T34" fmla="*/ 170 w 353"/>
                    <a:gd name="T35" fmla="*/ 78 h 326"/>
                    <a:gd name="T36" fmla="*/ 206 w 353"/>
                    <a:gd name="T37" fmla="*/ 27 h 326"/>
                    <a:gd name="T38" fmla="*/ 213 w 353"/>
                    <a:gd name="T39" fmla="*/ 17 h 326"/>
                    <a:gd name="T40" fmla="*/ 223 w 353"/>
                    <a:gd name="T41" fmla="*/ 6 h 326"/>
                    <a:gd name="T42" fmla="*/ 233 w 353"/>
                    <a:gd name="T43" fmla="*/ 0 h 326"/>
                    <a:gd name="T44" fmla="*/ 247 w 353"/>
                    <a:gd name="T45" fmla="*/ 1 h 326"/>
                    <a:gd name="T46" fmla="*/ 255 w 353"/>
                    <a:gd name="T47" fmla="*/ 4 h 326"/>
                    <a:gd name="T48" fmla="*/ 268 w 353"/>
                    <a:gd name="T49" fmla="*/ 14 h 326"/>
                    <a:gd name="T50" fmla="*/ 274 w 353"/>
                    <a:gd name="T51" fmla="*/ 22 h 326"/>
                    <a:gd name="T52" fmla="*/ 284 w 353"/>
                    <a:gd name="T53" fmla="*/ 25 h 326"/>
                    <a:gd name="T54" fmla="*/ 309 w 353"/>
                    <a:gd name="T55" fmla="*/ 31 h 326"/>
                    <a:gd name="T56" fmla="*/ 335 w 353"/>
                    <a:gd name="T57" fmla="*/ 44 h 326"/>
                    <a:gd name="T58" fmla="*/ 346 w 353"/>
                    <a:gd name="T59" fmla="*/ 54 h 326"/>
                    <a:gd name="T60" fmla="*/ 352 w 353"/>
                    <a:gd name="T61" fmla="*/ 64 h 326"/>
                    <a:gd name="T62" fmla="*/ 353 w 353"/>
                    <a:gd name="T63" fmla="*/ 71 h 326"/>
                    <a:gd name="T64" fmla="*/ 348 w 353"/>
                    <a:gd name="T65" fmla="*/ 92 h 326"/>
                    <a:gd name="T66" fmla="*/ 329 w 353"/>
                    <a:gd name="T67" fmla="*/ 133 h 326"/>
                    <a:gd name="T68" fmla="*/ 291 w 353"/>
                    <a:gd name="T69" fmla="*/ 190 h 326"/>
                    <a:gd name="T70" fmla="*/ 266 w 353"/>
                    <a:gd name="T71" fmla="*/ 220 h 326"/>
                    <a:gd name="T72" fmla="*/ 255 w 353"/>
                    <a:gd name="T73" fmla="*/ 228 h 326"/>
                    <a:gd name="T74" fmla="*/ 253 w 353"/>
                    <a:gd name="T75" fmla="*/ 226 h 326"/>
                    <a:gd name="T76" fmla="*/ 246 w 353"/>
                    <a:gd name="T77" fmla="*/ 209 h 326"/>
                    <a:gd name="T78" fmla="*/ 232 w 353"/>
                    <a:gd name="T79" fmla="*/ 178 h 326"/>
                    <a:gd name="T80" fmla="*/ 221 w 353"/>
                    <a:gd name="T81" fmla="*/ 165 h 326"/>
                    <a:gd name="T82" fmla="*/ 216 w 353"/>
                    <a:gd name="T83" fmla="*/ 164 h 326"/>
                    <a:gd name="T84" fmla="*/ 212 w 353"/>
                    <a:gd name="T85" fmla="*/ 166 h 326"/>
                    <a:gd name="T86" fmla="*/ 203 w 353"/>
                    <a:gd name="T87" fmla="*/ 183 h 326"/>
                    <a:gd name="T88" fmla="*/ 192 w 353"/>
                    <a:gd name="T89" fmla="*/ 194 h 326"/>
                    <a:gd name="T90" fmla="*/ 174 w 353"/>
                    <a:gd name="T91" fmla="*/ 200 h 326"/>
                    <a:gd name="T92" fmla="*/ 164 w 353"/>
                    <a:gd name="T93" fmla="*/ 200 h 326"/>
                    <a:gd name="T94" fmla="*/ 148 w 353"/>
                    <a:gd name="T95" fmla="*/ 196 h 326"/>
                    <a:gd name="T96" fmla="*/ 139 w 353"/>
                    <a:gd name="T97" fmla="*/ 192 h 326"/>
                    <a:gd name="T98" fmla="*/ 131 w 353"/>
                    <a:gd name="T99" fmla="*/ 192 h 326"/>
                    <a:gd name="T100" fmla="*/ 127 w 353"/>
                    <a:gd name="T101" fmla="*/ 195 h 326"/>
                    <a:gd name="T102" fmla="*/ 88 w 353"/>
                    <a:gd name="T103" fmla="*/ 226 h 326"/>
                    <a:gd name="T104" fmla="*/ 67 w 353"/>
                    <a:gd name="T105" fmla="*/ 246 h 326"/>
                    <a:gd name="T106" fmla="*/ 59 w 353"/>
                    <a:gd name="T107" fmla="*/ 259 h 326"/>
                    <a:gd name="T108" fmla="*/ 59 w 353"/>
                    <a:gd name="T109" fmla="*/ 263 h 326"/>
                    <a:gd name="T110" fmla="*/ 67 w 353"/>
                    <a:gd name="T111" fmla="*/ 275 h 326"/>
                    <a:gd name="T112" fmla="*/ 81 w 353"/>
                    <a:gd name="T113" fmla="*/ 281 h 326"/>
                    <a:gd name="T114" fmla="*/ 101 w 353"/>
                    <a:gd name="T115" fmla="*/ 287 h 326"/>
                    <a:gd name="T116" fmla="*/ 122 w 353"/>
                    <a:gd name="T117" fmla="*/ 289 h 326"/>
                    <a:gd name="T118" fmla="*/ 174 w 353"/>
                    <a:gd name="T119" fmla="*/ 292 h 326"/>
                    <a:gd name="T120" fmla="*/ 183 w 353"/>
                    <a:gd name="T121" fmla="*/ 296 h 326"/>
                    <a:gd name="T122" fmla="*/ 185 w 353"/>
                    <a:gd name="T123" fmla="*/ 300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53" h="326">
                      <a:moveTo>
                        <a:pt x="185" y="300"/>
                      </a:moveTo>
                      <a:lnTo>
                        <a:pt x="185" y="300"/>
                      </a:lnTo>
                      <a:lnTo>
                        <a:pt x="183" y="304"/>
                      </a:lnTo>
                      <a:lnTo>
                        <a:pt x="181" y="309"/>
                      </a:lnTo>
                      <a:lnTo>
                        <a:pt x="178" y="313"/>
                      </a:lnTo>
                      <a:lnTo>
                        <a:pt x="174" y="315"/>
                      </a:lnTo>
                      <a:lnTo>
                        <a:pt x="164" y="322"/>
                      </a:lnTo>
                      <a:lnTo>
                        <a:pt x="153" y="326"/>
                      </a:lnTo>
                      <a:lnTo>
                        <a:pt x="153" y="326"/>
                      </a:lnTo>
                      <a:lnTo>
                        <a:pt x="148" y="326"/>
                      </a:lnTo>
                      <a:lnTo>
                        <a:pt x="143" y="325"/>
                      </a:lnTo>
                      <a:lnTo>
                        <a:pt x="132" y="319"/>
                      </a:lnTo>
                      <a:lnTo>
                        <a:pt x="119" y="314"/>
                      </a:lnTo>
                      <a:lnTo>
                        <a:pt x="114" y="311"/>
                      </a:lnTo>
                      <a:lnTo>
                        <a:pt x="106" y="310"/>
                      </a:lnTo>
                      <a:lnTo>
                        <a:pt x="106" y="310"/>
                      </a:lnTo>
                      <a:lnTo>
                        <a:pt x="98" y="310"/>
                      </a:lnTo>
                      <a:lnTo>
                        <a:pt x="86" y="310"/>
                      </a:lnTo>
                      <a:lnTo>
                        <a:pt x="60" y="313"/>
                      </a:lnTo>
                      <a:lnTo>
                        <a:pt x="35" y="314"/>
                      </a:lnTo>
                      <a:lnTo>
                        <a:pt x="25" y="313"/>
                      </a:lnTo>
                      <a:lnTo>
                        <a:pt x="17" y="310"/>
                      </a:lnTo>
                      <a:lnTo>
                        <a:pt x="17" y="310"/>
                      </a:lnTo>
                      <a:lnTo>
                        <a:pt x="8" y="306"/>
                      </a:lnTo>
                      <a:lnTo>
                        <a:pt x="3" y="304"/>
                      </a:lnTo>
                      <a:lnTo>
                        <a:pt x="1" y="302"/>
                      </a:lnTo>
                      <a:lnTo>
                        <a:pt x="0" y="301"/>
                      </a:lnTo>
                      <a:lnTo>
                        <a:pt x="1" y="294"/>
                      </a:lnTo>
                      <a:lnTo>
                        <a:pt x="1" y="294"/>
                      </a:lnTo>
                      <a:lnTo>
                        <a:pt x="5" y="287"/>
                      </a:lnTo>
                      <a:lnTo>
                        <a:pt x="15" y="274"/>
                      </a:lnTo>
                      <a:lnTo>
                        <a:pt x="43" y="237"/>
                      </a:lnTo>
                      <a:lnTo>
                        <a:pt x="111" y="153"/>
                      </a:lnTo>
                      <a:lnTo>
                        <a:pt x="111" y="153"/>
                      </a:lnTo>
                      <a:lnTo>
                        <a:pt x="141" y="115"/>
                      </a:lnTo>
                      <a:lnTo>
                        <a:pt x="170" y="78"/>
                      </a:lnTo>
                      <a:lnTo>
                        <a:pt x="192" y="46"/>
                      </a:lnTo>
                      <a:lnTo>
                        <a:pt x="206" y="27"/>
                      </a:lnTo>
                      <a:lnTo>
                        <a:pt x="206" y="27"/>
                      </a:lnTo>
                      <a:lnTo>
                        <a:pt x="213" y="17"/>
                      </a:lnTo>
                      <a:lnTo>
                        <a:pt x="217" y="12"/>
                      </a:lnTo>
                      <a:lnTo>
                        <a:pt x="223" y="6"/>
                      </a:lnTo>
                      <a:lnTo>
                        <a:pt x="228" y="3"/>
                      </a:lnTo>
                      <a:lnTo>
                        <a:pt x="233" y="0"/>
                      </a:lnTo>
                      <a:lnTo>
                        <a:pt x="241" y="0"/>
                      </a:lnTo>
                      <a:lnTo>
                        <a:pt x="247" y="1"/>
                      </a:lnTo>
                      <a:lnTo>
                        <a:pt x="247" y="1"/>
                      </a:lnTo>
                      <a:lnTo>
                        <a:pt x="255" y="4"/>
                      </a:lnTo>
                      <a:lnTo>
                        <a:pt x="260" y="8"/>
                      </a:lnTo>
                      <a:lnTo>
                        <a:pt x="268" y="14"/>
                      </a:lnTo>
                      <a:lnTo>
                        <a:pt x="272" y="20"/>
                      </a:lnTo>
                      <a:lnTo>
                        <a:pt x="274" y="22"/>
                      </a:lnTo>
                      <a:lnTo>
                        <a:pt x="274" y="22"/>
                      </a:lnTo>
                      <a:lnTo>
                        <a:pt x="284" y="25"/>
                      </a:lnTo>
                      <a:lnTo>
                        <a:pt x="296" y="27"/>
                      </a:lnTo>
                      <a:lnTo>
                        <a:pt x="309" y="31"/>
                      </a:lnTo>
                      <a:lnTo>
                        <a:pt x="322" y="37"/>
                      </a:lnTo>
                      <a:lnTo>
                        <a:pt x="335" y="44"/>
                      </a:lnTo>
                      <a:lnTo>
                        <a:pt x="340" y="48"/>
                      </a:lnTo>
                      <a:lnTo>
                        <a:pt x="346" y="54"/>
                      </a:lnTo>
                      <a:lnTo>
                        <a:pt x="349" y="59"/>
                      </a:lnTo>
                      <a:lnTo>
                        <a:pt x="352" y="64"/>
                      </a:lnTo>
                      <a:lnTo>
                        <a:pt x="352" y="64"/>
                      </a:lnTo>
                      <a:lnTo>
                        <a:pt x="353" y="71"/>
                      </a:lnTo>
                      <a:lnTo>
                        <a:pt x="352" y="81"/>
                      </a:lnTo>
                      <a:lnTo>
                        <a:pt x="348" y="92"/>
                      </a:lnTo>
                      <a:lnTo>
                        <a:pt x="343" y="105"/>
                      </a:lnTo>
                      <a:lnTo>
                        <a:pt x="329" y="133"/>
                      </a:lnTo>
                      <a:lnTo>
                        <a:pt x="310" y="162"/>
                      </a:lnTo>
                      <a:lnTo>
                        <a:pt x="291" y="190"/>
                      </a:lnTo>
                      <a:lnTo>
                        <a:pt x="274" y="212"/>
                      </a:lnTo>
                      <a:lnTo>
                        <a:pt x="266" y="220"/>
                      </a:lnTo>
                      <a:lnTo>
                        <a:pt x="259" y="225"/>
                      </a:lnTo>
                      <a:lnTo>
                        <a:pt x="255" y="228"/>
                      </a:lnTo>
                      <a:lnTo>
                        <a:pt x="254" y="228"/>
                      </a:lnTo>
                      <a:lnTo>
                        <a:pt x="253" y="226"/>
                      </a:lnTo>
                      <a:lnTo>
                        <a:pt x="253" y="226"/>
                      </a:lnTo>
                      <a:lnTo>
                        <a:pt x="246" y="209"/>
                      </a:lnTo>
                      <a:lnTo>
                        <a:pt x="237" y="187"/>
                      </a:lnTo>
                      <a:lnTo>
                        <a:pt x="232" y="178"/>
                      </a:lnTo>
                      <a:lnTo>
                        <a:pt x="226" y="170"/>
                      </a:lnTo>
                      <a:lnTo>
                        <a:pt x="221" y="165"/>
                      </a:lnTo>
                      <a:lnTo>
                        <a:pt x="219" y="164"/>
                      </a:lnTo>
                      <a:lnTo>
                        <a:pt x="216" y="164"/>
                      </a:lnTo>
                      <a:lnTo>
                        <a:pt x="216" y="164"/>
                      </a:lnTo>
                      <a:lnTo>
                        <a:pt x="212" y="166"/>
                      </a:lnTo>
                      <a:lnTo>
                        <a:pt x="209" y="170"/>
                      </a:lnTo>
                      <a:lnTo>
                        <a:pt x="203" y="183"/>
                      </a:lnTo>
                      <a:lnTo>
                        <a:pt x="198" y="188"/>
                      </a:lnTo>
                      <a:lnTo>
                        <a:pt x="192" y="194"/>
                      </a:lnTo>
                      <a:lnTo>
                        <a:pt x="185" y="199"/>
                      </a:lnTo>
                      <a:lnTo>
                        <a:pt x="174" y="200"/>
                      </a:lnTo>
                      <a:lnTo>
                        <a:pt x="174" y="200"/>
                      </a:lnTo>
                      <a:lnTo>
                        <a:pt x="164" y="200"/>
                      </a:lnTo>
                      <a:lnTo>
                        <a:pt x="156" y="199"/>
                      </a:lnTo>
                      <a:lnTo>
                        <a:pt x="148" y="196"/>
                      </a:lnTo>
                      <a:lnTo>
                        <a:pt x="143" y="194"/>
                      </a:lnTo>
                      <a:lnTo>
                        <a:pt x="139" y="192"/>
                      </a:lnTo>
                      <a:lnTo>
                        <a:pt x="135" y="191"/>
                      </a:lnTo>
                      <a:lnTo>
                        <a:pt x="131" y="192"/>
                      </a:lnTo>
                      <a:lnTo>
                        <a:pt x="127" y="195"/>
                      </a:lnTo>
                      <a:lnTo>
                        <a:pt x="127" y="195"/>
                      </a:lnTo>
                      <a:lnTo>
                        <a:pt x="111" y="208"/>
                      </a:lnTo>
                      <a:lnTo>
                        <a:pt x="88" y="226"/>
                      </a:lnTo>
                      <a:lnTo>
                        <a:pt x="76" y="237"/>
                      </a:lnTo>
                      <a:lnTo>
                        <a:pt x="67" y="246"/>
                      </a:lnTo>
                      <a:lnTo>
                        <a:pt x="60" y="255"/>
                      </a:lnTo>
                      <a:lnTo>
                        <a:pt x="59" y="259"/>
                      </a:lnTo>
                      <a:lnTo>
                        <a:pt x="59" y="263"/>
                      </a:lnTo>
                      <a:lnTo>
                        <a:pt x="59" y="263"/>
                      </a:lnTo>
                      <a:lnTo>
                        <a:pt x="62" y="270"/>
                      </a:lnTo>
                      <a:lnTo>
                        <a:pt x="67" y="275"/>
                      </a:lnTo>
                      <a:lnTo>
                        <a:pt x="73" y="279"/>
                      </a:lnTo>
                      <a:lnTo>
                        <a:pt x="81" y="281"/>
                      </a:lnTo>
                      <a:lnTo>
                        <a:pt x="90" y="285"/>
                      </a:lnTo>
                      <a:lnTo>
                        <a:pt x="101" y="287"/>
                      </a:lnTo>
                      <a:lnTo>
                        <a:pt x="122" y="289"/>
                      </a:lnTo>
                      <a:lnTo>
                        <a:pt x="122" y="289"/>
                      </a:lnTo>
                      <a:lnTo>
                        <a:pt x="165" y="291"/>
                      </a:lnTo>
                      <a:lnTo>
                        <a:pt x="174" y="292"/>
                      </a:lnTo>
                      <a:lnTo>
                        <a:pt x="179" y="293"/>
                      </a:lnTo>
                      <a:lnTo>
                        <a:pt x="183" y="296"/>
                      </a:lnTo>
                      <a:lnTo>
                        <a:pt x="185" y="297"/>
                      </a:lnTo>
                      <a:lnTo>
                        <a:pt x="185" y="300"/>
                      </a:lnTo>
                      <a:lnTo>
                        <a:pt x="185" y="300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5" name="Freeform 177">
                  <a:extLst>
                    <a:ext uri="{FF2B5EF4-FFF2-40B4-BE49-F238E27FC236}">
                      <a16:creationId xmlns:a16="http://schemas.microsoft.com/office/drawing/2014/main" id="{78B32FD4-DCAD-4194-AA63-9A5D7A97B1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0" y="1553"/>
                  <a:ext cx="147" cy="73"/>
                </a:xfrm>
                <a:custGeom>
                  <a:avLst/>
                  <a:gdLst>
                    <a:gd name="T0" fmla="*/ 0 w 147"/>
                    <a:gd name="T1" fmla="*/ 0 h 73"/>
                    <a:gd name="T2" fmla="*/ 0 w 147"/>
                    <a:gd name="T3" fmla="*/ 0 h 73"/>
                    <a:gd name="T4" fmla="*/ 21 w 147"/>
                    <a:gd name="T5" fmla="*/ 7 h 73"/>
                    <a:gd name="T6" fmla="*/ 42 w 147"/>
                    <a:gd name="T7" fmla="*/ 14 h 73"/>
                    <a:gd name="T8" fmla="*/ 68 w 147"/>
                    <a:gd name="T9" fmla="*/ 21 h 73"/>
                    <a:gd name="T10" fmla="*/ 68 w 147"/>
                    <a:gd name="T11" fmla="*/ 21 h 73"/>
                    <a:gd name="T12" fmla="*/ 90 w 147"/>
                    <a:gd name="T13" fmla="*/ 26 h 73"/>
                    <a:gd name="T14" fmla="*/ 107 w 147"/>
                    <a:gd name="T15" fmla="*/ 31 h 73"/>
                    <a:gd name="T16" fmla="*/ 120 w 147"/>
                    <a:gd name="T17" fmla="*/ 35 h 73"/>
                    <a:gd name="T18" fmla="*/ 126 w 147"/>
                    <a:gd name="T19" fmla="*/ 36 h 73"/>
                    <a:gd name="T20" fmla="*/ 131 w 147"/>
                    <a:gd name="T21" fmla="*/ 36 h 73"/>
                    <a:gd name="T22" fmla="*/ 131 w 147"/>
                    <a:gd name="T23" fmla="*/ 36 h 73"/>
                    <a:gd name="T24" fmla="*/ 140 w 147"/>
                    <a:gd name="T25" fmla="*/ 36 h 73"/>
                    <a:gd name="T26" fmla="*/ 144 w 147"/>
                    <a:gd name="T27" fmla="*/ 39 h 73"/>
                    <a:gd name="T28" fmla="*/ 147 w 147"/>
                    <a:gd name="T29" fmla="*/ 40 h 73"/>
                    <a:gd name="T30" fmla="*/ 147 w 147"/>
                    <a:gd name="T31" fmla="*/ 41 h 73"/>
                    <a:gd name="T32" fmla="*/ 115 w 147"/>
                    <a:gd name="T33" fmla="*/ 41 h 73"/>
                    <a:gd name="T34" fmla="*/ 115 w 147"/>
                    <a:gd name="T35" fmla="*/ 41 h 73"/>
                    <a:gd name="T36" fmla="*/ 114 w 147"/>
                    <a:gd name="T37" fmla="*/ 47 h 73"/>
                    <a:gd name="T38" fmla="*/ 111 w 147"/>
                    <a:gd name="T39" fmla="*/ 52 h 73"/>
                    <a:gd name="T40" fmla="*/ 107 w 147"/>
                    <a:gd name="T41" fmla="*/ 58 h 73"/>
                    <a:gd name="T42" fmla="*/ 102 w 147"/>
                    <a:gd name="T43" fmla="*/ 64 h 73"/>
                    <a:gd name="T44" fmla="*/ 96 w 147"/>
                    <a:gd name="T45" fmla="*/ 69 h 73"/>
                    <a:gd name="T46" fmla="*/ 88 w 147"/>
                    <a:gd name="T47" fmla="*/ 73 h 73"/>
                    <a:gd name="T48" fmla="*/ 84 w 147"/>
                    <a:gd name="T49" fmla="*/ 73 h 73"/>
                    <a:gd name="T50" fmla="*/ 79 w 147"/>
                    <a:gd name="T51" fmla="*/ 73 h 73"/>
                    <a:gd name="T52" fmla="*/ 79 w 147"/>
                    <a:gd name="T53" fmla="*/ 73 h 73"/>
                    <a:gd name="T54" fmla="*/ 69 w 147"/>
                    <a:gd name="T55" fmla="*/ 72 h 73"/>
                    <a:gd name="T56" fmla="*/ 62 w 147"/>
                    <a:gd name="T57" fmla="*/ 70 h 73"/>
                    <a:gd name="T58" fmla="*/ 56 w 147"/>
                    <a:gd name="T59" fmla="*/ 68 h 73"/>
                    <a:gd name="T60" fmla="*/ 51 w 147"/>
                    <a:gd name="T61" fmla="*/ 65 h 73"/>
                    <a:gd name="T62" fmla="*/ 45 w 147"/>
                    <a:gd name="T63" fmla="*/ 58 h 73"/>
                    <a:gd name="T64" fmla="*/ 38 w 147"/>
                    <a:gd name="T65" fmla="*/ 49 h 73"/>
                    <a:gd name="T66" fmla="*/ 38 w 147"/>
                    <a:gd name="T67" fmla="*/ 49 h 73"/>
                    <a:gd name="T68" fmla="*/ 0 w 147"/>
                    <a:gd name="T69" fmla="*/ 0 h 73"/>
                    <a:gd name="T70" fmla="*/ 0 w 147"/>
                    <a:gd name="T71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47" h="7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1" y="7"/>
                      </a:lnTo>
                      <a:lnTo>
                        <a:pt x="42" y="14"/>
                      </a:lnTo>
                      <a:lnTo>
                        <a:pt x="68" y="21"/>
                      </a:lnTo>
                      <a:lnTo>
                        <a:pt x="68" y="21"/>
                      </a:lnTo>
                      <a:lnTo>
                        <a:pt x="90" y="26"/>
                      </a:lnTo>
                      <a:lnTo>
                        <a:pt x="107" y="31"/>
                      </a:lnTo>
                      <a:lnTo>
                        <a:pt x="120" y="35"/>
                      </a:lnTo>
                      <a:lnTo>
                        <a:pt x="126" y="36"/>
                      </a:lnTo>
                      <a:lnTo>
                        <a:pt x="131" y="36"/>
                      </a:lnTo>
                      <a:lnTo>
                        <a:pt x="131" y="36"/>
                      </a:lnTo>
                      <a:lnTo>
                        <a:pt x="140" y="36"/>
                      </a:lnTo>
                      <a:lnTo>
                        <a:pt x="144" y="39"/>
                      </a:lnTo>
                      <a:lnTo>
                        <a:pt x="147" y="40"/>
                      </a:lnTo>
                      <a:lnTo>
                        <a:pt x="147" y="41"/>
                      </a:lnTo>
                      <a:lnTo>
                        <a:pt x="115" y="41"/>
                      </a:lnTo>
                      <a:lnTo>
                        <a:pt x="115" y="41"/>
                      </a:lnTo>
                      <a:lnTo>
                        <a:pt x="114" y="47"/>
                      </a:lnTo>
                      <a:lnTo>
                        <a:pt x="111" y="52"/>
                      </a:lnTo>
                      <a:lnTo>
                        <a:pt x="107" y="58"/>
                      </a:lnTo>
                      <a:lnTo>
                        <a:pt x="102" y="64"/>
                      </a:lnTo>
                      <a:lnTo>
                        <a:pt x="96" y="69"/>
                      </a:lnTo>
                      <a:lnTo>
                        <a:pt x="88" y="73"/>
                      </a:lnTo>
                      <a:lnTo>
                        <a:pt x="84" y="73"/>
                      </a:lnTo>
                      <a:lnTo>
                        <a:pt x="79" y="73"/>
                      </a:lnTo>
                      <a:lnTo>
                        <a:pt x="79" y="73"/>
                      </a:lnTo>
                      <a:lnTo>
                        <a:pt x="69" y="72"/>
                      </a:lnTo>
                      <a:lnTo>
                        <a:pt x="62" y="70"/>
                      </a:lnTo>
                      <a:lnTo>
                        <a:pt x="56" y="68"/>
                      </a:lnTo>
                      <a:lnTo>
                        <a:pt x="51" y="65"/>
                      </a:lnTo>
                      <a:lnTo>
                        <a:pt x="45" y="58"/>
                      </a:lnTo>
                      <a:lnTo>
                        <a:pt x="38" y="49"/>
                      </a:lnTo>
                      <a:lnTo>
                        <a:pt x="38" y="49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6" name="Freeform 178">
                  <a:extLst>
                    <a:ext uri="{FF2B5EF4-FFF2-40B4-BE49-F238E27FC236}">
                      <a16:creationId xmlns:a16="http://schemas.microsoft.com/office/drawing/2014/main" id="{0791F46F-F5EA-4EC3-83E5-9CE6DD32E3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69" y="1553"/>
                  <a:ext cx="146" cy="73"/>
                </a:xfrm>
                <a:custGeom>
                  <a:avLst/>
                  <a:gdLst>
                    <a:gd name="T0" fmla="*/ 146 w 146"/>
                    <a:gd name="T1" fmla="*/ 0 h 73"/>
                    <a:gd name="T2" fmla="*/ 146 w 146"/>
                    <a:gd name="T3" fmla="*/ 0 h 73"/>
                    <a:gd name="T4" fmla="*/ 125 w 146"/>
                    <a:gd name="T5" fmla="*/ 7 h 73"/>
                    <a:gd name="T6" fmla="*/ 104 w 146"/>
                    <a:gd name="T7" fmla="*/ 14 h 73"/>
                    <a:gd name="T8" fmla="*/ 78 w 146"/>
                    <a:gd name="T9" fmla="*/ 21 h 73"/>
                    <a:gd name="T10" fmla="*/ 78 w 146"/>
                    <a:gd name="T11" fmla="*/ 21 h 73"/>
                    <a:gd name="T12" fmla="*/ 56 w 146"/>
                    <a:gd name="T13" fmla="*/ 26 h 73"/>
                    <a:gd name="T14" fmla="*/ 39 w 146"/>
                    <a:gd name="T15" fmla="*/ 31 h 73"/>
                    <a:gd name="T16" fmla="*/ 26 w 146"/>
                    <a:gd name="T17" fmla="*/ 35 h 73"/>
                    <a:gd name="T18" fmla="*/ 21 w 146"/>
                    <a:gd name="T19" fmla="*/ 36 h 73"/>
                    <a:gd name="T20" fmla="*/ 15 w 146"/>
                    <a:gd name="T21" fmla="*/ 36 h 73"/>
                    <a:gd name="T22" fmla="*/ 15 w 146"/>
                    <a:gd name="T23" fmla="*/ 36 h 73"/>
                    <a:gd name="T24" fmla="*/ 6 w 146"/>
                    <a:gd name="T25" fmla="*/ 36 h 73"/>
                    <a:gd name="T26" fmla="*/ 2 w 146"/>
                    <a:gd name="T27" fmla="*/ 39 h 73"/>
                    <a:gd name="T28" fmla="*/ 0 w 146"/>
                    <a:gd name="T29" fmla="*/ 40 h 73"/>
                    <a:gd name="T30" fmla="*/ 0 w 146"/>
                    <a:gd name="T31" fmla="*/ 41 h 73"/>
                    <a:gd name="T32" fmla="*/ 31 w 146"/>
                    <a:gd name="T33" fmla="*/ 41 h 73"/>
                    <a:gd name="T34" fmla="*/ 31 w 146"/>
                    <a:gd name="T35" fmla="*/ 41 h 73"/>
                    <a:gd name="T36" fmla="*/ 32 w 146"/>
                    <a:gd name="T37" fmla="*/ 47 h 73"/>
                    <a:gd name="T38" fmla="*/ 35 w 146"/>
                    <a:gd name="T39" fmla="*/ 52 h 73"/>
                    <a:gd name="T40" fmla="*/ 39 w 146"/>
                    <a:gd name="T41" fmla="*/ 58 h 73"/>
                    <a:gd name="T42" fmla="*/ 44 w 146"/>
                    <a:gd name="T43" fmla="*/ 64 h 73"/>
                    <a:gd name="T44" fmla="*/ 51 w 146"/>
                    <a:gd name="T45" fmla="*/ 69 h 73"/>
                    <a:gd name="T46" fmla="*/ 58 w 146"/>
                    <a:gd name="T47" fmla="*/ 73 h 73"/>
                    <a:gd name="T48" fmla="*/ 62 w 146"/>
                    <a:gd name="T49" fmla="*/ 73 h 73"/>
                    <a:gd name="T50" fmla="*/ 68 w 146"/>
                    <a:gd name="T51" fmla="*/ 73 h 73"/>
                    <a:gd name="T52" fmla="*/ 68 w 146"/>
                    <a:gd name="T53" fmla="*/ 73 h 73"/>
                    <a:gd name="T54" fmla="*/ 77 w 146"/>
                    <a:gd name="T55" fmla="*/ 72 h 73"/>
                    <a:gd name="T56" fmla="*/ 85 w 146"/>
                    <a:gd name="T57" fmla="*/ 70 h 73"/>
                    <a:gd name="T58" fmla="*/ 90 w 146"/>
                    <a:gd name="T59" fmla="*/ 68 h 73"/>
                    <a:gd name="T60" fmla="*/ 95 w 146"/>
                    <a:gd name="T61" fmla="*/ 65 h 73"/>
                    <a:gd name="T62" fmla="*/ 102 w 146"/>
                    <a:gd name="T63" fmla="*/ 58 h 73"/>
                    <a:gd name="T64" fmla="*/ 108 w 146"/>
                    <a:gd name="T65" fmla="*/ 49 h 73"/>
                    <a:gd name="T66" fmla="*/ 108 w 146"/>
                    <a:gd name="T67" fmla="*/ 49 h 73"/>
                    <a:gd name="T68" fmla="*/ 146 w 146"/>
                    <a:gd name="T69" fmla="*/ 0 h 73"/>
                    <a:gd name="T70" fmla="*/ 146 w 146"/>
                    <a:gd name="T71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46" h="73">
                      <a:moveTo>
                        <a:pt x="146" y="0"/>
                      </a:moveTo>
                      <a:lnTo>
                        <a:pt x="146" y="0"/>
                      </a:lnTo>
                      <a:lnTo>
                        <a:pt x="125" y="7"/>
                      </a:lnTo>
                      <a:lnTo>
                        <a:pt x="104" y="14"/>
                      </a:lnTo>
                      <a:lnTo>
                        <a:pt x="78" y="21"/>
                      </a:lnTo>
                      <a:lnTo>
                        <a:pt x="78" y="21"/>
                      </a:lnTo>
                      <a:lnTo>
                        <a:pt x="56" y="26"/>
                      </a:lnTo>
                      <a:lnTo>
                        <a:pt x="39" y="31"/>
                      </a:lnTo>
                      <a:lnTo>
                        <a:pt x="26" y="35"/>
                      </a:lnTo>
                      <a:lnTo>
                        <a:pt x="21" y="36"/>
                      </a:lnTo>
                      <a:lnTo>
                        <a:pt x="15" y="36"/>
                      </a:lnTo>
                      <a:lnTo>
                        <a:pt x="15" y="36"/>
                      </a:lnTo>
                      <a:lnTo>
                        <a:pt x="6" y="36"/>
                      </a:lnTo>
                      <a:lnTo>
                        <a:pt x="2" y="39"/>
                      </a:lnTo>
                      <a:lnTo>
                        <a:pt x="0" y="40"/>
                      </a:lnTo>
                      <a:lnTo>
                        <a:pt x="0" y="41"/>
                      </a:lnTo>
                      <a:lnTo>
                        <a:pt x="31" y="41"/>
                      </a:lnTo>
                      <a:lnTo>
                        <a:pt x="31" y="41"/>
                      </a:lnTo>
                      <a:lnTo>
                        <a:pt x="32" y="47"/>
                      </a:lnTo>
                      <a:lnTo>
                        <a:pt x="35" y="52"/>
                      </a:lnTo>
                      <a:lnTo>
                        <a:pt x="39" y="58"/>
                      </a:lnTo>
                      <a:lnTo>
                        <a:pt x="44" y="64"/>
                      </a:lnTo>
                      <a:lnTo>
                        <a:pt x="51" y="69"/>
                      </a:lnTo>
                      <a:lnTo>
                        <a:pt x="58" y="73"/>
                      </a:lnTo>
                      <a:lnTo>
                        <a:pt x="62" y="73"/>
                      </a:lnTo>
                      <a:lnTo>
                        <a:pt x="68" y="73"/>
                      </a:lnTo>
                      <a:lnTo>
                        <a:pt x="68" y="73"/>
                      </a:lnTo>
                      <a:lnTo>
                        <a:pt x="77" y="72"/>
                      </a:lnTo>
                      <a:lnTo>
                        <a:pt x="85" y="70"/>
                      </a:lnTo>
                      <a:lnTo>
                        <a:pt x="90" y="68"/>
                      </a:lnTo>
                      <a:lnTo>
                        <a:pt x="95" y="65"/>
                      </a:lnTo>
                      <a:lnTo>
                        <a:pt x="102" y="58"/>
                      </a:lnTo>
                      <a:lnTo>
                        <a:pt x="108" y="49"/>
                      </a:lnTo>
                      <a:lnTo>
                        <a:pt x="108" y="49"/>
                      </a:lnTo>
                      <a:lnTo>
                        <a:pt x="146" y="0"/>
                      </a:lnTo>
                      <a:lnTo>
                        <a:pt x="146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7" name="Freeform 179">
                  <a:extLst>
                    <a:ext uri="{FF2B5EF4-FFF2-40B4-BE49-F238E27FC236}">
                      <a16:creationId xmlns:a16="http://schemas.microsoft.com/office/drawing/2014/main" id="{5956BCAE-91AA-4AA0-8833-77027EFEFA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6" y="1563"/>
                  <a:ext cx="47" cy="47"/>
                </a:xfrm>
                <a:custGeom>
                  <a:avLst/>
                  <a:gdLst>
                    <a:gd name="T0" fmla="*/ 42 w 47"/>
                    <a:gd name="T1" fmla="*/ 21 h 47"/>
                    <a:gd name="T2" fmla="*/ 42 w 47"/>
                    <a:gd name="T3" fmla="*/ 21 h 47"/>
                    <a:gd name="T4" fmla="*/ 42 w 47"/>
                    <a:gd name="T5" fmla="*/ 21 h 47"/>
                    <a:gd name="T6" fmla="*/ 43 w 47"/>
                    <a:gd name="T7" fmla="*/ 22 h 47"/>
                    <a:gd name="T8" fmla="*/ 41 w 47"/>
                    <a:gd name="T9" fmla="*/ 25 h 47"/>
                    <a:gd name="T10" fmla="*/ 37 w 47"/>
                    <a:gd name="T11" fmla="*/ 31 h 47"/>
                    <a:gd name="T12" fmla="*/ 37 w 47"/>
                    <a:gd name="T13" fmla="*/ 31 h 47"/>
                    <a:gd name="T14" fmla="*/ 25 w 47"/>
                    <a:gd name="T15" fmla="*/ 43 h 47"/>
                    <a:gd name="T16" fmla="*/ 21 w 47"/>
                    <a:gd name="T17" fmla="*/ 47 h 47"/>
                    <a:gd name="T18" fmla="*/ 0 w 47"/>
                    <a:gd name="T19" fmla="*/ 26 h 47"/>
                    <a:gd name="T20" fmla="*/ 0 w 47"/>
                    <a:gd name="T21" fmla="*/ 26 h 47"/>
                    <a:gd name="T22" fmla="*/ 3 w 47"/>
                    <a:gd name="T23" fmla="*/ 25 h 47"/>
                    <a:gd name="T24" fmla="*/ 6 w 47"/>
                    <a:gd name="T25" fmla="*/ 22 h 47"/>
                    <a:gd name="T26" fmla="*/ 11 w 47"/>
                    <a:gd name="T27" fmla="*/ 16 h 47"/>
                    <a:gd name="T28" fmla="*/ 11 w 47"/>
                    <a:gd name="T29" fmla="*/ 16 h 47"/>
                    <a:gd name="T30" fmla="*/ 15 w 47"/>
                    <a:gd name="T31" fmla="*/ 8 h 47"/>
                    <a:gd name="T32" fmla="*/ 16 w 47"/>
                    <a:gd name="T33" fmla="*/ 4 h 47"/>
                    <a:gd name="T34" fmla="*/ 16 w 47"/>
                    <a:gd name="T35" fmla="*/ 1 h 47"/>
                    <a:gd name="T36" fmla="*/ 16 w 47"/>
                    <a:gd name="T37" fmla="*/ 0 h 47"/>
                    <a:gd name="T38" fmla="*/ 47 w 47"/>
                    <a:gd name="T39" fmla="*/ 11 h 47"/>
                    <a:gd name="T40" fmla="*/ 42 w 47"/>
                    <a:gd name="T41" fmla="*/ 21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7" h="47">
                      <a:moveTo>
                        <a:pt x="42" y="21"/>
                      </a:moveTo>
                      <a:lnTo>
                        <a:pt x="42" y="21"/>
                      </a:lnTo>
                      <a:lnTo>
                        <a:pt x="42" y="21"/>
                      </a:lnTo>
                      <a:lnTo>
                        <a:pt x="43" y="22"/>
                      </a:lnTo>
                      <a:lnTo>
                        <a:pt x="41" y="25"/>
                      </a:lnTo>
                      <a:lnTo>
                        <a:pt x="37" y="31"/>
                      </a:lnTo>
                      <a:lnTo>
                        <a:pt x="37" y="31"/>
                      </a:lnTo>
                      <a:lnTo>
                        <a:pt x="25" y="43"/>
                      </a:lnTo>
                      <a:lnTo>
                        <a:pt x="21" y="47"/>
                      </a:lnTo>
                      <a:lnTo>
                        <a:pt x="0" y="26"/>
                      </a:lnTo>
                      <a:lnTo>
                        <a:pt x="0" y="26"/>
                      </a:lnTo>
                      <a:lnTo>
                        <a:pt x="3" y="25"/>
                      </a:lnTo>
                      <a:lnTo>
                        <a:pt x="6" y="22"/>
                      </a:lnTo>
                      <a:lnTo>
                        <a:pt x="11" y="16"/>
                      </a:lnTo>
                      <a:lnTo>
                        <a:pt x="11" y="16"/>
                      </a:lnTo>
                      <a:lnTo>
                        <a:pt x="15" y="8"/>
                      </a:lnTo>
                      <a:lnTo>
                        <a:pt x="16" y="4"/>
                      </a:lnTo>
                      <a:lnTo>
                        <a:pt x="16" y="1"/>
                      </a:lnTo>
                      <a:lnTo>
                        <a:pt x="16" y="0"/>
                      </a:lnTo>
                      <a:lnTo>
                        <a:pt x="47" y="11"/>
                      </a:lnTo>
                      <a:lnTo>
                        <a:pt x="42" y="2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8" name="Freeform 180">
                  <a:extLst>
                    <a:ext uri="{FF2B5EF4-FFF2-40B4-BE49-F238E27FC236}">
                      <a16:creationId xmlns:a16="http://schemas.microsoft.com/office/drawing/2014/main" id="{CB28BAB8-66FC-4ED3-994C-865E2CF972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42" y="1563"/>
                  <a:ext cx="47" cy="47"/>
                </a:xfrm>
                <a:custGeom>
                  <a:avLst/>
                  <a:gdLst>
                    <a:gd name="T0" fmla="*/ 5 w 47"/>
                    <a:gd name="T1" fmla="*/ 21 h 47"/>
                    <a:gd name="T2" fmla="*/ 5 w 47"/>
                    <a:gd name="T3" fmla="*/ 21 h 47"/>
                    <a:gd name="T4" fmla="*/ 5 w 47"/>
                    <a:gd name="T5" fmla="*/ 21 h 47"/>
                    <a:gd name="T6" fmla="*/ 4 w 47"/>
                    <a:gd name="T7" fmla="*/ 22 h 47"/>
                    <a:gd name="T8" fmla="*/ 6 w 47"/>
                    <a:gd name="T9" fmla="*/ 25 h 47"/>
                    <a:gd name="T10" fmla="*/ 10 w 47"/>
                    <a:gd name="T11" fmla="*/ 31 h 47"/>
                    <a:gd name="T12" fmla="*/ 10 w 47"/>
                    <a:gd name="T13" fmla="*/ 31 h 47"/>
                    <a:gd name="T14" fmla="*/ 22 w 47"/>
                    <a:gd name="T15" fmla="*/ 43 h 47"/>
                    <a:gd name="T16" fmla="*/ 26 w 47"/>
                    <a:gd name="T17" fmla="*/ 47 h 47"/>
                    <a:gd name="T18" fmla="*/ 47 w 47"/>
                    <a:gd name="T19" fmla="*/ 26 h 47"/>
                    <a:gd name="T20" fmla="*/ 47 w 47"/>
                    <a:gd name="T21" fmla="*/ 26 h 47"/>
                    <a:gd name="T22" fmla="*/ 44 w 47"/>
                    <a:gd name="T23" fmla="*/ 25 h 47"/>
                    <a:gd name="T24" fmla="*/ 42 w 47"/>
                    <a:gd name="T25" fmla="*/ 22 h 47"/>
                    <a:gd name="T26" fmla="*/ 36 w 47"/>
                    <a:gd name="T27" fmla="*/ 16 h 47"/>
                    <a:gd name="T28" fmla="*/ 36 w 47"/>
                    <a:gd name="T29" fmla="*/ 16 h 47"/>
                    <a:gd name="T30" fmla="*/ 33 w 47"/>
                    <a:gd name="T31" fmla="*/ 8 h 47"/>
                    <a:gd name="T32" fmla="*/ 31 w 47"/>
                    <a:gd name="T33" fmla="*/ 4 h 47"/>
                    <a:gd name="T34" fmla="*/ 31 w 47"/>
                    <a:gd name="T35" fmla="*/ 1 h 47"/>
                    <a:gd name="T36" fmla="*/ 31 w 47"/>
                    <a:gd name="T37" fmla="*/ 0 h 47"/>
                    <a:gd name="T38" fmla="*/ 0 w 47"/>
                    <a:gd name="T39" fmla="*/ 11 h 47"/>
                    <a:gd name="T40" fmla="*/ 5 w 47"/>
                    <a:gd name="T41" fmla="*/ 21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7" h="47">
                      <a:moveTo>
                        <a:pt x="5" y="21"/>
                      </a:moveTo>
                      <a:lnTo>
                        <a:pt x="5" y="21"/>
                      </a:lnTo>
                      <a:lnTo>
                        <a:pt x="5" y="21"/>
                      </a:lnTo>
                      <a:lnTo>
                        <a:pt x="4" y="22"/>
                      </a:lnTo>
                      <a:lnTo>
                        <a:pt x="6" y="25"/>
                      </a:lnTo>
                      <a:lnTo>
                        <a:pt x="10" y="31"/>
                      </a:lnTo>
                      <a:lnTo>
                        <a:pt x="10" y="31"/>
                      </a:lnTo>
                      <a:lnTo>
                        <a:pt x="22" y="43"/>
                      </a:lnTo>
                      <a:lnTo>
                        <a:pt x="26" y="47"/>
                      </a:lnTo>
                      <a:lnTo>
                        <a:pt x="47" y="26"/>
                      </a:lnTo>
                      <a:lnTo>
                        <a:pt x="47" y="26"/>
                      </a:lnTo>
                      <a:lnTo>
                        <a:pt x="44" y="25"/>
                      </a:lnTo>
                      <a:lnTo>
                        <a:pt x="42" y="22"/>
                      </a:lnTo>
                      <a:lnTo>
                        <a:pt x="36" y="16"/>
                      </a:lnTo>
                      <a:lnTo>
                        <a:pt x="36" y="16"/>
                      </a:lnTo>
                      <a:lnTo>
                        <a:pt x="33" y="8"/>
                      </a:lnTo>
                      <a:lnTo>
                        <a:pt x="31" y="4"/>
                      </a:lnTo>
                      <a:lnTo>
                        <a:pt x="31" y="1"/>
                      </a:lnTo>
                      <a:lnTo>
                        <a:pt x="31" y="0"/>
                      </a:lnTo>
                      <a:lnTo>
                        <a:pt x="0" y="11"/>
                      </a:lnTo>
                      <a:lnTo>
                        <a:pt x="5" y="2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9" name="Freeform 181">
                  <a:extLst>
                    <a:ext uri="{FF2B5EF4-FFF2-40B4-BE49-F238E27FC236}">
                      <a16:creationId xmlns:a16="http://schemas.microsoft.com/office/drawing/2014/main" id="{F99573EE-1BDA-4EF9-B914-58D9D68219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8" y="2191"/>
                  <a:ext cx="884" cy="1179"/>
                </a:xfrm>
                <a:custGeom>
                  <a:avLst/>
                  <a:gdLst>
                    <a:gd name="T0" fmla="*/ 2 w 884"/>
                    <a:gd name="T1" fmla="*/ 0 h 1179"/>
                    <a:gd name="T2" fmla="*/ 884 w 884"/>
                    <a:gd name="T3" fmla="*/ 0 h 1179"/>
                    <a:gd name="T4" fmla="*/ 880 w 884"/>
                    <a:gd name="T5" fmla="*/ 757 h 1179"/>
                    <a:gd name="T6" fmla="*/ 880 w 884"/>
                    <a:gd name="T7" fmla="*/ 757 h 1179"/>
                    <a:gd name="T8" fmla="*/ 878 w 884"/>
                    <a:gd name="T9" fmla="*/ 775 h 1179"/>
                    <a:gd name="T10" fmla="*/ 872 w 884"/>
                    <a:gd name="T11" fmla="*/ 795 h 1179"/>
                    <a:gd name="T12" fmla="*/ 866 w 884"/>
                    <a:gd name="T13" fmla="*/ 823 h 1179"/>
                    <a:gd name="T14" fmla="*/ 857 w 884"/>
                    <a:gd name="T15" fmla="*/ 854 h 1179"/>
                    <a:gd name="T16" fmla="*/ 845 w 884"/>
                    <a:gd name="T17" fmla="*/ 891 h 1179"/>
                    <a:gd name="T18" fmla="*/ 828 w 884"/>
                    <a:gd name="T19" fmla="*/ 929 h 1179"/>
                    <a:gd name="T20" fmla="*/ 819 w 884"/>
                    <a:gd name="T21" fmla="*/ 948 h 1179"/>
                    <a:gd name="T22" fmla="*/ 808 w 884"/>
                    <a:gd name="T23" fmla="*/ 968 h 1179"/>
                    <a:gd name="T24" fmla="*/ 795 w 884"/>
                    <a:gd name="T25" fmla="*/ 987 h 1179"/>
                    <a:gd name="T26" fmla="*/ 782 w 884"/>
                    <a:gd name="T27" fmla="*/ 1007 h 1179"/>
                    <a:gd name="T28" fmla="*/ 768 w 884"/>
                    <a:gd name="T29" fmla="*/ 1027 h 1179"/>
                    <a:gd name="T30" fmla="*/ 752 w 884"/>
                    <a:gd name="T31" fmla="*/ 1045 h 1179"/>
                    <a:gd name="T32" fmla="*/ 735 w 884"/>
                    <a:gd name="T33" fmla="*/ 1063 h 1179"/>
                    <a:gd name="T34" fmla="*/ 717 w 884"/>
                    <a:gd name="T35" fmla="*/ 1080 h 1179"/>
                    <a:gd name="T36" fmla="*/ 697 w 884"/>
                    <a:gd name="T37" fmla="*/ 1097 h 1179"/>
                    <a:gd name="T38" fmla="*/ 676 w 884"/>
                    <a:gd name="T39" fmla="*/ 1113 h 1179"/>
                    <a:gd name="T40" fmla="*/ 653 w 884"/>
                    <a:gd name="T41" fmla="*/ 1126 h 1179"/>
                    <a:gd name="T42" fmla="*/ 629 w 884"/>
                    <a:gd name="T43" fmla="*/ 1139 h 1179"/>
                    <a:gd name="T44" fmla="*/ 603 w 884"/>
                    <a:gd name="T45" fmla="*/ 1151 h 1179"/>
                    <a:gd name="T46" fmla="*/ 574 w 884"/>
                    <a:gd name="T47" fmla="*/ 1160 h 1179"/>
                    <a:gd name="T48" fmla="*/ 544 w 884"/>
                    <a:gd name="T49" fmla="*/ 1168 h 1179"/>
                    <a:gd name="T50" fmla="*/ 513 w 884"/>
                    <a:gd name="T51" fmla="*/ 1173 h 1179"/>
                    <a:gd name="T52" fmla="*/ 480 w 884"/>
                    <a:gd name="T53" fmla="*/ 1177 h 1179"/>
                    <a:gd name="T54" fmla="*/ 445 w 884"/>
                    <a:gd name="T55" fmla="*/ 1179 h 1179"/>
                    <a:gd name="T56" fmla="*/ 445 w 884"/>
                    <a:gd name="T57" fmla="*/ 1179 h 1179"/>
                    <a:gd name="T58" fmla="*/ 408 w 884"/>
                    <a:gd name="T59" fmla="*/ 1177 h 1179"/>
                    <a:gd name="T60" fmla="*/ 375 w 884"/>
                    <a:gd name="T61" fmla="*/ 1173 h 1179"/>
                    <a:gd name="T62" fmla="*/ 344 w 884"/>
                    <a:gd name="T63" fmla="*/ 1168 h 1179"/>
                    <a:gd name="T64" fmla="*/ 314 w 884"/>
                    <a:gd name="T65" fmla="*/ 1160 h 1179"/>
                    <a:gd name="T66" fmla="*/ 285 w 884"/>
                    <a:gd name="T67" fmla="*/ 1151 h 1179"/>
                    <a:gd name="T68" fmla="*/ 259 w 884"/>
                    <a:gd name="T69" fmla="*/ 1141 h 1179"/>
                    <a:gd name="T70" fmla="*/ 234 w 884"/>
                    <a:gd name="T71" fmla="*/ 1128 h 1179"/>
                    <a:gd name="T72" fmla="*/ 210 w 884"/>
                    <a:gd name="T73" fmla="*/ 1114 h 1179"/>
                    <a:gd name="T74" fmla="*/ 189 w 884"/>
                    <a:gd name="T75" fmla="*/ 1099 h 1179"/>
                    <a:gd name="T76" fmla="*/ 169 w 884"/>
                    <a:gd name="T77" fmla="*/ 1083 h 1179"/>
                    <a:gd name="T78" fmla="*/ 150 w 884"/>
                    <a:gd name="T79" fmla="*/ 1066 h 1179"/>
                    <a:gd name="T80" fmla="*/ 133 w 884"/>
                    <a:gd name="T81" fmla="*/ 1048 h 1179"/>
                    <a:gd name="T82" fmla="*/ 116 w 884"/>
                    <a:gd name="T83" fmla="*/ 1029 h 1179"/>
                    <a:gd name="T84" fmla="*/ 102 w 884"/>
                    <a:gd name="T85" fmla="*/ 1011 h 1179"/>
                    <a:gd name="T86" fmla="*/ 89 w 884"/>
                    <a:gd name="T87" fmla="*/ 991 h 1179"/>
                    <a:gd name="T88" fmla="*/ 76 w 884"/>
                    <a:gd name="T89" fmla="*/ 972 h 1179"/>
                    <a:gd name="T90" fmla="*/ 65 w 884"/>
                    <a:gd name="T91" fmla="*/ 952 h 1179"/>
                    <a:gd name="T92" fmla="*/ 55 w 884"/>
                    <a:gd name="T93" fmla="*/ 934 h 1179"/>
                    <a:gd name="T94" fmla="*/ 38 w 884"/>
                    <a:gd name="T95" fmla="*/ 896 h 1179"/>
                    <a:gd name="T96" fmla="*/ 25 w 884"/>
                    <a:gd name="T97" fmla="*/ 860 h 1179"/>
                    <a:gd name="T98" fmla="*/ 14 w 884"/>
                    <a:gd name="T99" fmla="*/ 829 h 1179"/>
                    <a:gd name="T100" fmla="*/ 8 w 884"/>
                    <a:gd name="T101" fmla="*/ 803 h 1179"/>
                    <a:gd name="T102" fmla="*/ 2 w 884"/>
                    <a:gd name="T103" fmla="*/ 783 h 1179"/>
                    <a:gd name="T104" fmla="*/ 0 w 884"/>
                    <a:gd name="T105" fmla="*/ 765 h 1179"/>
                    <a:gd name="T106" fmla="*/ 2 w 884"/>
                    <a:gd name="T107" fmla="*/ 0 h 1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84" h="1179">
                      <a:moveTo>
                        <a:pt x="2" y="0"/>
                      </a:moveTo>
                      <a:lnTo>
                        <a:pt x="884" y="0"/>
                      </a:lnTo>
                      <a:lnTo>
                        <a:pt x="880" y="757"/>
                      </a:lnTo>
                      <a:lnTo>
                        <a:pt x="880" y="757"/>
                      </a:lnTo>
                      <a:lnTo>
                        <a:pt x="878" y="775"/>
                      </a:lnTo>
                      <a:lnTo>
                        <a:pt x="872" y="795"/>
                      </a:lnTo>
                      <a:lnTo>
                        <a:pt x="866" y="823"/>
                      </a:lnTo>
                      <a:lnTo>
                        <a:pt x="857" y="854"/>
                      </a:lnTo>
                      <a:lnTo>
                        <a:pt x="845" y="891"/>
                      </a:lnTo>
                      <a:lnTo>
                        <a:pt x="828" y="929"/>
                      </a:lnTo>
                      <a:lnTo>
                        <a:pt x="819" y="948"/>
                      </a:lnTo>
                      <a:lnTo>
                        <a:pt x="808" y="968"/>
                      </a:lnTo>
                      <a:lnTo>
                        <a:pt x="795" y="987"/>
                      </a:lnTo>
                      <a:lnTo>
                        <a:pt x="782" y="1007"/>
                      </a:lnTo>
                      <a:lnTo>
                        <a:pt x="768" y="1027"/>
                      </a:lnTo>
                      <a:lnTo>
                        <a:pt x="752" y="1045"/>
                      </a:lnTo>
                      <a:lnTo>
                        <a:pt x="735" y="1063"/>
                      </a:lnTo>
                      <a:lnTo>
                        <a:pt x="717" y="1080"/>
                      </a:lnTo>
                      <a:lnTo>
                        <a:pt x="697" y="1097"/>
                      </a:lnTo>
                      <a:lnTo>
                        <a:pt x="676" y="1113"/>
                      </a:lnTo>
                      <a:lnTo>
                        <a:pt x="653" y="1126"/>
                      </a:lnTo>
                      <a:lnTo>
                        <a:pt x="629" y="1139"/>
                      </a:lnTo>
                      <a:lnTo>
                        <a:pt x="603" y="1151"/>
                      </a:lnTo>
                      <a:lnTo>
                        <a:pt x="574" y="1160"/>
                      </a:lnTo>
                      <a:lnTo>
                        <a:pt x="544" y="1168"/>
                      </a:lnTo>
                      <a:lnTo>
                        <a:pt x="513" y="1173"/>
                      </a:lnTo>
                      <a:lnTo>
                        <a:pt x="480" y="1177"/>
                      </a:lnTo>
                      <a:lnTo>
                        <a:pt x="445" y="1179"/>
                      </a:lnTo>
                      <a:lnTo>
                        <a:pt x="445" y="1179"/>
                      </a:lnTo>
                      <a:lnTo>
                        <a:pt x="408" y="1177"/>
                      </a:lnTo>
                      <a:lnTo>
                        <a:pt x="375" y="1173"/>
                      </a:lnTo>
                      <a:lnTo>
                        <a:pt x="344" y="1168"/>
                      </a:lnTo>
                      <a:lnTo>
                        <a:pt x="314" y="1160"/>
                      </a:lnTo>
                      <a:lnTo>
                        <a:pt x="285" y="1151"/>
                      </a:lnTo>
                      <a:lnTo>
                        <a:pt x="259" y="1141"/>
                      </a:lnTo>
                      <a:lnTo>
                        <a:pt x="234" y="1128"/>
                      </a:lnTo>
                      <a:lnTo>
                        <a:pt x="210" y="1114"/>
                      </a:lnTo>
                      <a:lnTo>
                        <a:pt x="189" y="1099"/>
                      </a:lnTo>
                      <a:lnTo>
                        <a:pt x="169" y="1083"/>
                      </a:lnTo>
                      <a:lnTo>
                        <a:pt x="150" y="1066"/>
                      </a:lnTo>
                      <a:lnTo>
                        <a:pt x="133" y="1048"/>
                      </a:lnTo>
                      <a:lnTo>
                        <a:pt x="116" y="1029"/>
                      </a:lnTo>
                      <a:lnTo>
                        <a:pt x="102" y="1011"/>
                      </a:lnTo>
                      <a:lnTo>
                        <a:pt x="89" y="991"/>
                      </a:lnTo>
                      <a:lnTo>
                        <a:pt x="76" y="972"/>
                      </a:lnTo>
                      <a:lnTo>
                        <a:pt x="65" y="952"/>
                      </a:lnTo>
                      <a:lnTo>
                        <a:pt x="55" y="934"/>
                      </a:lnTo>
                      <a:lnTo>
                        <a:pt x="38" y="896"/>
                      </a:lnTo>
                      <a:lnTo>
                        <a:pt x="25" y="860"/>
                      </a:lnTo>
                      <a:lnTo>
                        <a:pt x="14" y="829"/>
                      </a:lnTo>
                      <a:lnTo>
                        <a:pt x="8" y="803"/>
                      </a:lnTo>
                      <a:lnTo>
                        <a:pt x="2" y="783"/>
                      </a:lnTo>
                      <a:lnTo>
                        <a:pt x="0" y="765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0" name="Freeform 182">
                  <a:extLst>
                    <a:ext uri="{FF2B5EF4-FFF2-40B4-BE49-F238E27FC236}">
                      <a16:creationId xmlns:a16="http://schemas.microsoft.com/office/drawing/2014/main" id="{ABF1F0BB-0A6F-4DE7-A535-E8292D55BB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8" y="2202"/>
                  <a:ext cx="864" cy="1147"/>
                </a:xfrm>
                <a:custGeom>
                  <a:avLst/>
                  <a:gdLst>
                    <a:gd name="T0" fmla="*/ 3 w 864"/>
                    <a:gd name="T1" fmla="*/ 0 h 1147"/>
                    <a:gd name="T2" fmla="*/ 864 w 864"/>
                    <a:gd name="T3" fmla="*/ 0 h 1147"/>
                    <a:gd name="T4" fmla="*/ 860 w 864"/>
                    <a:gd name="T5" fmla="*/ 736 h 1147"/>
                    <a:gd name="T6" fmla="*/ 860 w 864"/>
                    <a:gd name="T7" fmla="*/ 736 h 1147"/>
                    <a:gd name="T8" fmla="*/ 857 w 864"/>
                    <a:gd name="T9" fmla="*/ 754 h 1147"/>
                    <a:gd name="T10" fmla="*/ 853 w 864"/>
                    <a:gd name="T11" fmla="*/ 774 h 1147"/>
                    <a:gd name="T12" fmla="*/ 847 w 864"/>
                    <a:gd name="T13" fmla="*/ 800 h 1147"/>
                    <a:gd name="T14" fmla="*/ 838 w 864"/>
                    <a:gd name="T15" fmla="*/ 831 h 1147"/>
                    <a:gd name="T16" fmla="*/ 825 w 864"/>
                    <a:gd name="T17" fmla="*/ 867 h 1147"/>
                    <a:gd name="T18" fmla="*/ 809 w 864"/>
                    <a:gd name="T19" fmla="*/ 903 h 1147"/>
                    <a:gd name="T20" fmla="*/ 800 w 864"/>
                    <a:gd name="T21" fmla="*/ 921 h 1147"/>
                    <a:gd name="T22" fmla="*/ 789 w 864"/>
                    <a:gd name="T23" fmla="*/ 941 h 1147"/>
                    <a:gd name="T24" fmla="*/ 777 w 864"/>
                    <a:gd name="T25" fmla="*/ 961 h 1147"/>
                    <a:gd name="T26" fmla="*/ 764 w 864"/>
                    <a:gd name="T27" fmla="*/ 979 h 1147"/>
                    <a:gd name="T28" fmla="*/ 751 w 864"/>
                    <a:gd name="T29" fmla="*/ 999 h 1147"/>
                    <a:gd name="T30" fmla="*/ 736 w 864"/>
                    <a:gd name="T31" fmla="*/ 1017 h 1147"/>
                    <a:gd name="T32" fmla="*/ 719 w 864"/>
                    <a:gd name="T33" fmla="*/ 1034 h 1147"/>
                    <a:gd name="T34" fmla="*/ 700 w 864"/>
                    <a:gd name="T35" fmla="*/ 1051 h 1147"/>
                    <a:gd name="T36" fmla="*/ 682 w 864"/>
                    <a:gd name="T37" fmla="*/ 1068 h 1147"/>
                    <a:gd name="T38" fmla="*/ 661 w 864"/>
                    <a:gd name="T39" fmla="*/ 1083 h 1147"/>
                    <a:gd name="T40" fmla="*/ 639 w 864"/>
                    <a:gd name="T41" fmla="*/ 1097 h 1147"/>
                    <a:gd name="T42" fmla="*/ 614 w 864"/>
                    <a:gd name="T43" fmla="*/ 1109 h 1147"/>
                    <a:gd name="T44" fmla="*/ 589 w 864"/>
                    <a:gd name="T45" fmla="*/ 1119 h 1147"/>
                    <a:gd name="T46" fmla="*/ 562 w 864"/>
                    <a:gd name="T47" fmla="*/ 1130 h 1147"/>
                    <a:gd name="T48" fmla="*/ 533 w 864"/>
                    <a:gd name="T49" fmla="*/ 1136 h 1147"/>
                    <a:gd name="T50" fmla="*/ 501 w 864"/>
                    <a:gd name="T51" fmla="*/ 1141 h 1147"/>
                    <a:gd name="T52" fmla="*/ 469 w 864"/>
                    <a:gd name="T53" fmla="*/ 1145 h 1147"/>
                    <a:gd name="T54" fmla="*/ 435 w 864"/>
                    <a:gd name="T55" fmla="*/ 1147 h 1147"/>
                    <a:gd name="T56" fmla="*/ 435 w 864"/>
                    <a:gd name="T57" fmla="*/ 1147 h 1147"/>
                    <a:gd name="T58" fmla="*/ 399 w 864"/>
                    <a:gd name="T59" fmla="*/ 1145 h 1147"/>
                    <a:gd name="T60" fmla="*/ 367 w 864"/>
                    <a:gd name="T61" fmla="*/ 1143 h 1147"/>
                    <a:gd name="T62" fmla="*/ 335 w 864"/>
                    <a:gd name="T63" fmla="*/ 1136 h 1147"/>
                    <a:gd name="T64" fmla="*/ 306 w 864"/>
                    <a:gd name="T65" fmla="*/ 1130 h 1147"/>
                    <a:gd name="T66" fmla="*/ 279 w 864"/>
                    <a:gd name="T67" fmla="*/ 1120 h 1147"/>
                    <a:gd name="T68" fmla="*/ 253 w 864"/>
                    <a:gd name="T69" fmla="*/ 1110 h 1147"/>
                    <a:gd name="T70" fmla="*/ 229 w 864"/>
                    <a:gd name="T71" fmla="*/ 1097 h 1147"/>
                    <a:gd name="T72" fmla="*/ 206 w 864"/>
                    <a:gd name="T73" fmla="*/ 1084 h 1147"/>
                    <a:gd name="T74" fmla="*/ 185 w 864"/>
                    <a:gd name="T75" fmla="*/ 1069 h 1147"/>
                    <a:gd name="T76" fmla="*/ 165 w 864"/>
                    <a:gd name="T77" fmla="*/ 1054 h 1147"/>
                    <a:gd name="T78" fmla="*/ 147 w 864"/>
                    <a:gd name="T79" fmla="*/ 1037 h 1147"/>
                    <a:gd name="T80" fmla="*/ 130 w 864"/>
                    <a:gd name="T81" fmla="*/ 1020 h 1147"/>
                    <a:gd name="T82" fmla="*/ 114 w 864"/>
                    <a:gd name="T83" fmla="*/ 1001 h 1147"/>
                    <a:gd name="T84" fmla="*/ 100 w 864"/>
                    <a:gd name="T85" fmla="*/ 983 h 1147"/>
                    <a:gd name="T86" fmla="*/ 87 w 864"/>
                    <a:gd name="T87" fmla="*/ 965 h 1147"/>
                    <a:gd name="T88" fmla="*/ 75 w 864"/>
                    <a:gd name="T89" fmla="*/ 945 h 1147"/>
                    <a:gd name="T90" fmla="*/ 64 w 864"/>
                    <a:gd name="T91" fmla="*/ 927 h 1147"/>
                    <a:gd name="T92" fmla="*/ 54 w 864"/>
                    <a:gd name="T93" fmla="*/ 908 h 1147"/>
                    <a:gd name="T94" fmla="*/ 37 w 864"/>
                    <a:gd name="T95" fmla="*/ 872 h 1147"/>
                    <a:gd name="T96" fmla="*/ 25 w 864"/>
                    <a:gd name="T97" fmla="*/ 838 h 1147"/>
                    <a:gd name="T98" fmla="*/ 15 w 864"/>
                    <a:gd name="T99" fmla="*/ 808 h 1147"/>
                    <a:gd name="T100" fmla="*/ 8 w 864"/>
                    <a:gd name="T101" fmla="*/ 781 h 1147"/>
                    <a:gd name="T102" fmla="*/ 3 w 864"/>
                    <a:gd name="T103" fmla="*/ 762 h 1147"/>
                    <a:gd name="T104" fmla="*/ 0 w 864"/>
                    <a:gd name="T105" fmla="*/ 745 h 1147"/>
                    <a:gd name="T106" fmla="*/ 3 w 864"/>
                    <a:gd name="T107" fmla="*/ 0 h 1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64" h="1147">
                      <a:moveTo>
                        <a:pt x="3" y="0"/>
                      </a:moveTo>
                      <a:lnTo>
                        <a:pt x="864" y="0"/>
                      </a:lnTo>
                      <a:lnTo>
                        <a:pt x="860" y="736"/>
                      </a:lnTo>
                      <a:lnTo>
                        <a:pt x="860" y="736"/>
                      </a:lnTo>
                      <a:lnTo>
                        <a:pt x="857" y="754"/>
                      </a:lnTo>
                      <a:lnTo>
                        <a:pt x="853" y="774"/>
                      </a:lnTo>
                      <a:lnTo>
                        <a:pt x="847" y="800"/>
                      </a:lnTo>
                      <a:lnTo>
                        <a:pt x="838" y="831"/>
                      </a:lnTo>
                      <a:lnTo>
                        <a:pt x="825" y="867"/>
                      </a:lnTo>
                      <a:lnTo>
                        <a:pt x="809" y="903"/>
                      </a:lnTo>
                      <a:lnTo>
                        <a:pt x="800" y="921"/>
                      </a:lnTo>
                      <a:lnTo>
                        <a:pt x="789" y="941"/>
                      </a:lnTo>
                      <a:lnTo>
                        <a:pt x="777" y="961"/>
                      </a:lnTo>
                      <a:lnTo>
                        <a:pt x="764" y="979"/>
                      </a:lnTo>
                      <a:lnTo>
                        <a:pt x="751" y="999"/>
                      </a:lnTo>
                      <a:lnTo>
                        <a:pt x="736" y="1017"/>
                      </a:lnTo>
                      <a:lnTo>
                        <a:pt x="719" y="1034"/>
                      </a:lnTo>
                      <a:lnTo>
                        <a:pt x="700" y="1051"/>
                      </a:lnTo>
                      <a:lnTo>
                        <a:pt x="682" y="1068"/>
                      </a:lnTo>
                      <a:lnTo>
                        <a:pt x="661" y="1083"/>
                      </a:lnTo>
                      <a:lnTo>
                        <a:pt x="639" y="1097"/>
                      </a:lnTo>
                      <a:lnTo>
                        <a:pt x="614" y="1109"/>
                      </a:lnTo>
                      <a:lnTo>
                        <a:pt x="589" y="1119"/>
                      </a:lnTo>
                      <a:lnTo>
                        <a:pt x="562" y="1130"/>
                      </a:lnTo>
                      <a:lnTo>
                        <a:pt x="533" y="1136"/>
                      </a:lnTo>
                      <a:lnTo>
                        <a:pt x="501" y="1141"/>
                      </a:lnTo>
                      <a:lnTo>
                        <a:pt x="469" y="1145"/>
                      </a:lnTo>
                      <a:lnTo>
                        <a:pt x="435" y="1147"/>
                      </a:lnTo>
                      <a:lnTo>
                        <a:pt x="435" y="1147"/>
                      </a:lnTo>
                      <a:lnTo>
                        <a:pt x="399" y="1145"/>
                      </a:lnTo>
                      <a:lnTo>
                        <a:pt x="367" y="1143"/>
                      </a:lnTo>
                      <a:lnTo>
                        <a:pt x="335" y="1136"/>
                      </a:lnTo>
                      <a:lnTo>
                        <a:pt x="306" y="1130"/>
                      </a:lnTo>
                      <a:lnTo>
                        <a:pt x="279" y="1120"/>
                      </a:lnTo>
                      <a:lnTo>
                        <a:pt x="253" y="1110"/>
                      </a:lnTo>
                      <a:lnTo>
                        <a:pt x="229" y="1097"/>
                      </a:lnTo>
                      <a:lnTo>
                        <a:pt x="206" y="1084"/>
                      </a:lnTo>
                      <a:lnTo>
                        <a:pt x="185" y="1069"/>
                      </a:lnTo>
                      <a:lnTo>
                        <a:pt x="165" y="1054"/>
                      </a:lnTo>
                      <a:lnTo>
                        <a:pt x="147" y="1037"/>
                      </a:lnTo>
                      <a:lnTo>
                        <a:pt x="130" y="1020"/>
                      </a:lnTo>
                      <a:lnTo>
                        <a:pt x="114" y="1001"/>
                      </a:lnTo>
                      <a:lnTo>
                        <a:pt x="100" y="983"/>
                      </a:lnTo>
                      <a:lnTo>
                        <a:pt x="87" y="965"/>
                      </a:lnTo>
                      <a:lnTo>
                        <a:pt x="75" y="945"/>
                      </a:lnTo>
                      <a:lnTo>
                        <a:pt x="64" y="927"/>
                      </a:lnTo>
                      <a:lnTo>
                        <a:pt x="54" y="908"/>
                      </a:lnTo>
                      <a:lnTo>
                        <a:pt x="37" y="872"/>
                      </a:lnTo>
                      <a:lnTo>
                        <a:pt x="25" y="838"/>
                      </a:lnTo>
                      <a:lnTo>
                        <a:pt x="15" y="808"/>
                      </a:lnTo>
                      <a:lnTo>
                        <a:pt x="8" y="781"/>
                      </a:lnTo>
                      <a:lnTo>
                        <a:pt x="3" y="762"/>
                      </a:lnTo>
                      <a:lnTo>
                        <a:pt x="0" y="745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1" name="Freeform 183">
                  <a:extLst>
                    <a:ext uri="{FF2B5EF4-FFF2-40B4-BE49-F238E27FC236}">
                      <a16:creationId xmlns:a16="http://schemas.microsoft.com/office/drawing/2014/main" id="{4DA840EA-BF97-4DF8-A1A0-9195E12771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8" y="2197"/>
                  <a:ext cx="864" cy="1157"/>
                </a:xfrm>
                <a:custGeom>
                  <a:avLst/>
                  <a:gdLst>
                    <a:gd name="T0" fmla="*/ 0 w 864"/>
                    <a:gd name="T1" fmla="*/ 434 h 1157"/>
                    <a:gd name="T2" fmla="*/ 0 w 864"/>
                    <a:gd name="T3" fmla="*/ 618 h 1157"/>
                    <a:gd name="T4" fmla="*/ 340 w 864"/>
                    <a:gd name="T5" fmla="*/ 618 h 1157"/>
                    <a:gd name="T6" fmla="*/ 340 w 864"/>
                    <a:gd name="T7" fmla="*/ 1146 h 1157"/>
                    <a:gd name="T8" fmla="*/ 340 w 864"/>
                    <a:gd name="T9" fmla="*/ 1146 h 1157"/>
                    <a:gd name="T10" fmla="*/ 347 w 864"/>
                    <a:gd name="T11" fmla="*/ 1148 h 1157"/>
                    <a:gd name="T12" fmla="*/ 365 w 864"/>
                    <a:gd name="T13" fmla="*/ 1152 h 1157"/>
                    <a:gd name="T14" fmla="*/ 394 w 864"/>
                    <a:gd name="T15" fmla="*/ 1156 h 1157"/>
                    <a:gd name="T16" fmla="*/ 412 w 864"/>
                    <a:gd name="T17" fmla="*/ 1157 h 1157"/>
                    <a:gd name="T18" fmla="*/ 432 w 864"/>
                    <a:gd name="T19" fmla="*/ 1157 h 1157"/>
                    <a:gd name="T20" fmla="*/ 432 w 864"/>
                    <a:gd name="T21" fmla="*/ 1157 h 1157"/>
                    <a:gd name="T22" fmla="*/ 452 w 864"/>
                    <a:gd name="T23" fmla="*/ 1157 h 1157"/>
                    <a:gd name="T24" fmla="*/ 470 w 864"/>
                    <a:gd name="T25" fmla="*/ 1156 h 1157"/>
                    <a:gd name="T26" fmla="*/ 496 w 864"/>
                    <a:gd name="T27" fmla="*/ 1152 h 1157"/>
                    <a:gd name="T28" fmla="*/ 513 w 864"/>
                    <a:gd name="T29" fmla="*/ 1148 h 1157"/>
                    <a:gd name="T30" fmla="*/ 518 w 864"/>
                    <a:gd name="T31" fmla="*/ 1146 h 1157"/>
                    <a:gd name="T32" fmla="*/ 518 w 864"/>
                    <a:gd name="T33" fmla="*/ 618 h 1157"/>
                    <a:gd name="T34" fmla="*/ 864 w 864"/>
                    <a:gd name="T35" fmla="*/ 618 h 1157"/>
                    <a:gd name="T36" fmla="*/ 864 w 864"/>
                    <a:gd name="T37" fmla="*/ 434 h 1157"/>
                    <a:gd name="T38" fmla="*/ 518 w 864"/>
                    <a:gd name="T39" fmla="*/ 434 h 1157"/>
                    <a:gd name="T40" fmla="*/ 518 w 864"/>
                    <a:gd name="T41" fmla="*/ 0 h 1157"/>
                    <a:gd name="T42" fmla="*/ 340 w 864"/>
                    <a:gd name="T43" fmla="*/ 0 h 1157"/>
                    <a:gd name="T44" fmla="*/ 340 w 864"/>
                    <a:gd name="T45" fmla="*/ 434 h 1157"/>
                    <a:gd name="T46" fmla="*/ 0 w 864"/>
                    <a:gd name="T47" fmla="*/ 434 h 1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64" h="1157">
                      <a:moveTo>
                        <a:pt x="0" y="434"/>
                      </a:moveTo>
                      <a:lnTo>
                        <a:pt x="0" y="618"/>
                      </a:lnTo>
                      <a:lnTo>
                        <a:pt x="340" y="618"/>
                      </a:lnTo>
                      <a:lnTo>
                        <a:pt x="340" y="1146"/>
                      </a:lnTo>
                      <a:lnTo>
                        <a:pt x="340" y="1146"/>
                      </a:lnTo>
                      <a:lnTo>
                        <a:pt x="347" y="1148"/>
                      </a:lnTo>
                      <a:lnTo>
                        <a:pt x="365" y="1152"/>
                      </a:lnTo>
                      <a:lnTo>
                        <a:pt x="394" y="1156"/>
                      </a:lnTo>
                      <a:lnTo>
                        <a:pt x="412" y="1157"/>
                      </a:lnTo>
                      <a:lnTo>
                        <a:pt x="432" y="1157"/>
                      </a:lnTo>
                      <a:lnTo>
                        <a:pt x="432" y="1157"/>
                      </a:lnTo>
                      <a:lnTo>
                        <a:pt x="452" y="1157"/>
                      </a:lnTo>
                      <a:lnTo>
                        <a:pt x="470" y="1156"/>
                      </a:lnTo>
                      <a:lnTo>
                        <a:pt x="496" y="1152"/>
                      </a:lnTo>
                      <a:lnTo>
                        <a:pt x="513" y="1148"/>
                      </a:lnTo>
                      <a:lnTo>
                        <a:pt x="518" y="1146"/>
                      </a:lnTo>
                      <a:lnTo>
                        <a:pt x="518" y="618"/>
                      </a:lnTo>
                      <a:lnTo>
                        <a:pt x="864" y="618"/>
                      </a:lnTo>
                      <a:lnTo>
                        <a:pt x="864" y="434"/>
                      </a:lnTo>
                      <a:lnTo>
                        <a:pt x="518" y="434"/>
                      </a:lnTo>
                      <a:lnTo>
                        <a:pt x="518" y="0"/>
                      </a:lnTo>
                      <a:lnTo>
                        <a:pt x="340" y="0"/>
                      </a:lnTo>
                      <a:lnTo>
                        <a:pt x="340" y="434"/>
                      </a:lnTo>
                      <a:lnTo>
                        <a:pt x="0" y="43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2" name="Freeform 184">
                  <a:extLst>
                    <a:ext uri="{FF2B5EF4-FFF2-40B4-BE49-F238E27FC236}">
                      <a16:creationId xmlns:a16="http://schemas.microsoft.com/office/drawing/2014/main" id="{A9D70EF8-661E-4273-98BD-D5E2559815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7" y="2263"/>
                  <a:ext cx="204" cy="311"/>
                </a:xfrm>
                <a:custGeom>
                  <a:avLst/>
                  <a:gdLst>
                    <a:gd name="T0" fmla="*/ 204 w 204"/>
                    <a:gd name="T1" fmla="*/ 274 h 311"/>
                    <a:gd name="T2" fmla="*/ 99 w 204"/>
                    <a:gd name="T3" fmla="*/ 309 h 311"/>
                    <a:gd name="T4" fmla="*/ 80 w 204"/>
                    <a:gd name="T5" fmla="*/ 311 h 311"/>
                    <a:gd name="T6" fmla="*/ 43 w 204"/>
                    <a:gd name="T7" fmla="*/ 304 h 311"/>
                    <a:gd name="T8" fmla="*/ 19 w 204"/>
                    <a:gd name="T9" fmla="*/ 287 h 311"/>
                    <a:gd name="T10" fmla="*/ 8 w 204"/>
                    <a:gd name="T11" fmla="*/ 267 h 311"/>
                    <a:gd name="T12" fmla="*/ 2 w 204"/>
                    <a:gd name="T13" fmla="*/ 240 h 311"/>
                    <a:gd name="T14" fmla="*/ 10 w 204"/>
                    <a:gd name="T15" fmla="*/ 193 h 311"/>
                    <a:gd name="T16" fmla="*/ 22 w 204"/>
                    <a:gd name="T17" fmla="*/ 176 h 311"/>
                    <a:gd name="T18" fmla="*/ 39 w 204"/>
                    <a:gd name="T19" fmla="*/ 167 h 311"/>
                    <a:gd name="T20" fmla="*/ 52 w 204"/>
                    <a:gd name="T21" fmla="*/ 164 h 311"/>
                    <a:gd name="T22" fmla="*/ 83 w 204"/>
                    <a:gd name="T23" fmla="*/ 173 h 311"/>
                    <a:gd name="T24" fmla="*/ 93 w 204"/>
                    <a:gd name="T25" fmla="*/ 194 h 311"/>
                    <a:gd name="T26" fmla="*/ 89 w 204"/>
                    <a:gd name="T27" fmla="*/ 211 h 311"/>
                    <a:gd name="T28" fmla="*/ 74 w 204"/>
                    <a:gd name="T29" fmla="*/ 241 h 311"/>
                    <a:gd name="T30" fmla="*/ 63 w 204"/>
                    <a:gd name="T31" fmla="*/ 237 h 311"/>
                    <a:gd name="T32" fmla="*/ 49 w 204"/>
                    <a:gd name="T33" fmla="*/ 219 h 311"/>
                    <a:gd name="T34" fmla="*/ 42 w 204"/>
                    <a:gd name="T35" fmla="*/ 218 h 311"/>
                    <a:gd name="T36" fmla="*/ 36 w 204"/>
                    <a:gd name="T37" fmla="*/ 232 h 311"/>
                    <a:gd name="T38" fmla="*/ 34 w 204"/>
                    <a:gd name="T39" fmla="*/ 240 h 311"/>
                    <a:gd name="T40" fmla="*/ 34 w 204"/>
                    <a:gd name="T41" fmla="*/ 250 h 311"/>
                    <a:gd name="T42" fmla="*/ 57 w 204"/>
                    <a:gd name="T43" fmla="*/ 258 h 311"/>
                    <a:gd name="T44" fmla="*/ 86 w 204"/>
                    <a:gd name="T45" fmla="*/ 261 h 311"/>
                    <a:gd name="T46" fmla="*/ 125 w 204"/>
                    <a:gd name="T47" fmla="*/ 254 h 311"/>
                    <a:gd name="T48" fmla="*/ 142 w 204"/>
                    <a:gd name="T49" fmla="*/ 241 h 311"/>
                    <a:gd name="T50" fmla="*/ 146 w 204"/>
                    <a:gd name="T51" fmla="*/ 232 h 311"/>
                    <a:gd name="T52" fmla="*/ 155 w 204"/>
                    <a:gd name="T53" fmla="*/ 206 h 311"/>
                    <a:gd name="T54" fmla="*/ 155 w 204"/>
                    <a:gd name="T55" fmla="*/ 195 h 311"/>
                    <a:gd name="T56" fmla="*/ 135 w 204"/>
                    <a:gd name="T57" fmla="*/ 172 h 311"/>
                    <a:gd name="T58" fmla="*/ 125 w 204"/>
                    <a:gd name="T59" fmla="*/ 159 h 311"/>
                    <a:gd name="T60" fmla="*/ 129 w 204"/>
                    <a:gd name="T61" fmla="*/ 150 h 311"/>
                    <a:gd name="T62" fmla="*/ 146 w 204"/>
                    <a:gd name="T63" fmla="*/ 118 h 311"/>
                    <a:gd name="T64" fmla="*/ 152 w 204"/>
                    <a:gd name="T65" fmla="*/ 101 h 311"/>
                    <a:gd name="T66" fmla="*/ 152 w 204"/>
                    <a:gd name="T67" fmla="*/ 78 h 311"/>
                    <a:gd name="T68" fmla="*/ 131 w 204"/>
                    <a:gd name="T69" fmla="*/ 62 h 311"/>
                    <a:gd name="T70" fmla="*/ 98 w 204"/>
                    <a:gd name="T71" fmla="*/ 48 h 311"/>
                    <a:gd name="T72" fmla="*/ 60 w 204"/>
                    <a:gd name="T73" fmla="*/ 45 h 311"/>
                    <a:gd name="T74" fmla="*/ 39 w 204"/>
                    <a:gd name="T75" fmla="*/ 58 h 311"/>
                    <a:gd name="T76" fmla="*/ 35 w 204"/>
                    <a:gd name="T77" fmla="*/ 71 h 311"/>
                    <a:gd name="T78" fmla="*/ 39 w 204"/>
                    <a:gd name="T79" fmla="*/ 87 h 311"/>
                    <a:gd name="T80" fmla="*/ 47 w 204"/>
                    <a:gd name="T81" fmla="*/ 96 h 311"/>
                    <a:gd name="T82" fmla="*/ 52 w 204"/>
                    <a:gd name="T83" fmla="*/ 78 h 311"/>
                    <a:gd name="T84" fmla="*/ 68 w 204"/>
                    <a:gd name="T85" fmla="*/ 70 h 311"/>
                    <a:gd name="T86" fmla="*/ 76 w 204"/>
                    <a:gd name="T87" fmla="*/ 71 h 311"/>
                    <a:gd name="T88" fmla="*/ 91 w 204"/>
                    <a:gd name="T89" fmla="*/ 89 h 311"/>
                    <a:gd name="T90" fmla="*/ 93 w 204"/>
                    <a:gd name="T91" fmla="*/ 116 h 311"/>
                    <a:gd name="T92" fmla="*/ 78 w 204"/>
                    <a:gd name="T93" fmla="*/ 133 h 311"/>
                    <a:gd name="T94" fmla="*/ 59 w 204"/>
                    <a:gd name="T95" fmla="*/ 140 h 311"/>
                    <a:gd name="T96" fmla="*/ 31 w 204"/>
                    <a:gd name="T97" fmla="*/ 133 h 311"/>
                    <a:gd name="T98" fmla="*/ 21 w 204"/>
                    <a:gd name="T99" fmla="*/ 125 h 311"/>
                    <a:gd name="T100" fmla="*/ 8 w 204"/>
                    <a:gd name="T101" fmla="*/ 104 h 311"/>
                    <a:gd name="T102" fmla="*/ 1 w 204"/>
                    <a:gd name="T103" fmla="*/ 78 h 311"/>
                    <a:gd name="T104" fmla="*/ 1 w 204"/>
                    <a:gd name="T105" fmla="*/ 51 h 311"/>
                    <a:gd name="T106" fmla="*/ 12 w 204"/>
                    <a:gd name="T107" fmla="*/ 25 h 311"/>
                    <a:gd name="T108" fmla="*/ 26 w 204"/>
                    <a:gd name="T109" fmla="*/ 12 h 311"/>
                    <a:gd name="T110" fmla="*/ 59 w 204"/>
                    <a:gd name="T111" fmla="*/ 2 h 311"/>
                    <a:gd name="T112" fmla="*/ 102 w 204"/>
                    <a:gd name="T113" fmla="*/ 2 h 311"/>
                    <a:gd name="T114" fmla="*/ 183 w 204"/>
                    <a:gd name="T115" fmla="*/ 16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04" h="311">
                      <a:moveTo>
                        <a:pt x="204" y="23"/>
                      </a:moveTo>
                      <a:lnTo>
                        <a:pt x="204" y="274"/>
                      </a:lnTo>
                      <a:lnTo>
                        <a:pt x="204" y="274"/>
                      </a:lnTo>
                      <a:lnTo>
                        <a:pt x="154" y="292"/>
                      </a:lnTo>
                      <a:lnTo>
                        <a:pt x="115" y="304"/>
                      </a:lnTo>
                      <a:lnTo>
                        <a:pt x="99" y="309"/>
                      </a:lnTo>
                      <a:lnTo>
                        <a:pt x="89" y="311"/>
                      </a:lnTo>
                      <a:lnTo>
                        <a:pt x="89" y="311"/>
                      </a:lnTo>
                      <a:lnTo>
                        <a:pt x="80" y="311"/>
                      </a:lnTo>
                      <a:lnTo>
                        <a:pt x="69" y="311"/>
                      </a:lnTo>
                      <a:lnTo>
                        <a:pt x="56" y="308"/>
                      </a:lnTo>
                      <a:lnTo>
                        <a:pt x="43" y="304"/>
                      </a:lnTo>
                      <a:lnTo>
                        <a:pt x="31" y="298"/>
                      </a:lnTo>
                      <a:lnTo>
                        <a:pt x="25" y="292"/>
                      </a:lnTo>
                      <a:lnTo>
                        <a:pt x="19" y="287"/>
                      </a:lnTo>
                      <a:lnTo>
                        <a:pt x="15" y="282"/>
                      </a:lnTo>
                      <a:lnTo>
                        <a:pt x="10" y="275"/>
                      </a:lnTo>
                      <a:lnTo>
                        <a:pt x="8" y="267"/>
                      </a:lnTo>
                      <a:lnTo>
                        <a:pt x="5" y="258"/>
                      </a:lnTo>
                      <a:lnTo>
                        <a:pt x="5" y="258"/>
                      </a:lnTo>
                      <a:lnTo>
                        <a:pt x="2" y="240"/>
                      </a:lnTo>
                      <a:lnTo>
                        <a:pt x="2" y="223"/>
                      </a:lnTo>
                      <a:lnTo>
                        <a:pt x="5" y="207"/>
                      </a:lnTo>
                      <a:lnTo>
                        <a:pt x="10" y="193"/>
                      </a:lnTo>
                      <a:lnTo>
                        <a:pt x="13" y="186"/>
                      </a:lnTo>
                      <a:lnTo>
                        <a:pt x="17" y="181"/>
                      </a:lnTo>
                      <a:lnTo>
                        <a:pt x="22" y="176"/>
                      </a:lnTo>
                      <a:lnTo>
                        <a:pt x="27" y="172"/>
                      </a:lnTo>
                      <a:lnTo>
                        <a:pt x="32" y="168"/>
                      </a:lnTo>
                      <a:lnTo>
                        <a:pt x="39" y="167"/>
                      </a:lnTo>
                      <a:lnTo>
                        <a:pt x="46" y="164"/>
                      </a:lnTo>
                      <a:lnTo>
                        <a:pt x="52" y="164"/>
                      </a:lnTo>
                      <a:lnTo>
                        <a:pt x="52" y="164"/>
                      </a:lnTo>
                      <a:lnTo>
                        <a:pt x="65" y="165"/>
                      </a:lnTo>
                      <a:lnTo>
                        <a:pt x="76" y="168"/>
                      </a:lnTo>
                      <a:lnTo>
                        <a:pt x="83" y="173"/>
                      </a:lnTo>
                      <a:lnTo>
                        <a:pt x="89" y="180"/>
                      </a:lnTo>
                      <a:lnTo>
                        <a:pt x="91" y="186"/>
                      </a:lnTo>
                      <a:lnTo>
                        <a:pt x="93" y="194"/>
                      </a:lnTo>
                      <a:lnTo>
                        <a:pt x="91" y="203"/>
                      </a:lnTo>
                      <a:lnTo>
                        <a:pt x="89" y="211"/>
                      </a:lnTo>
                      <a:lnTo>
                        <a:pt x="89" y="211"/>
                      </a:lnTo>
                      <a:lnTo>
                        <a:pt x="82" y="227"/>
                      </a:lnTo>
                      <a:lnTo>
                        <a:pt x="77" y="237"/>
                      </a:lnTo>
                      <a:lnTo>
                        <a:pt x="74" y="241"/>
                      </a:lnTo>
                      <a:lnTo>
                        <a:pt x="70" y="241"/>
                      </a:lnTo>
                      <a:lnTo>
                        <a:pt x="66" y="241"/>
                      </a:lnTo>
                      <a:lnTo>
                        <a:pt x="63" y="237"/>
                      </a:lnTo>
                      <a:lnTo>
                        <a:pt x="63" y="237"/>
                      </a:lnTo>
                      <a:lnTo>
                        <a:pt x="55" y="228"/>
                      </a:lnTo>
                      <a:lnTo>
                        <a:pt x="49" y="219"/>
                      </a:lnTo>
                      <a:lnTo>
                        <a:pt x="47" y="211"/>
                      </a:lnTo>
                      <a:lnTo>
                        <a:pt x="47" y="211"/>
                      </a:lnTo>
                      <a:lnTo>
                        <a:pt x="42" y="218"/>
                      </a:lnTo>
                      <a:lnTo>
                        <a:pt x="38" y="224"/>
                      </a:lnTo>
                      <a:lnTo>
                        <a:pt x="36" y="228"/>
                      </a:lnTo>
                      <a:lnTo>
                        <a:pt x="36" y="232"/>
                      </a:lnTo>
                      <a:lnTo>
                        <a:pt x="36" y="232"/>
                      </a:lnTo>
                      <a:lnTo>
                        <a:pt x="35" y="236"/>
                      </a:lnTo>
                      <a:lnTo>
                        <a:pt x="34" y="240"/>
                      </a:lnTo>
                      <a:lnTo>
                        <a:pt x="32" y="244"/>
                      </a:lnTo>
                      <a:lnTo>
                        <a:pt x="32" y="247"/>
                      </a:lnTo>
                      <a:lnTo>
                        <a:pt x="34" y="250"/>
                      </a:lnTo>
                      <a:lnTo>
                        <a:pt x="38" y="253"/>
                      </a:lnTo>
                      <a:lnTo>
                        <a:pt x="46" y="256"/>
                      </a:lnTo>
                      <a:lnTo>
                        <a:pt x="57" y="258"/>
                      </a:lnTo>
                      <a:lnTo>
                        <a:pt x="57" y="258"/>
                      </a:lnTo>
                      <a:lnTo>
                        <a:pt x="72" y="260"/>
                      </a:lnTo>
                      <a:lnTo>
                        <a:pt x="86" y="261"/>
                      </a:lnTo>
                      <a:lnTo>
                        <a:pt x="100" y="261"/>
                      </a:lnTo>
                      <a:lnTo>
                        <a:pt x="114" y="258"/>
                      </a:lnTo>
                      <a:lnTo>
                        <a:pt x="125" y="254"/>
                      </a:lnTo>
                      <a:lnTo>
                        <a:pt x="136" y="249"/>
                      </a:lnTo>
                      <a:lnTo>
                        <a:pt x="140" y="245"/>
                      </a:lnTo>
                      <a:lnTo>
                        <a:pt x="142" y="241"/>
                      </a:lnTo>
                      <a:lnTo>
                        <a:pt x="145" y="237"/>
                      </a:lnTo>
                      <a:lnTo>
                        <a:pt x="146" y="232"/>
                      </a:lnTo>
                      <a:lnTo>
                        <a:pt x="146" y="232"/>
                      </a:lnTo>
                      <a:lnTo>
                        <a:pt x="149" y="223"/>
                      </a:lnTo>
                      <a:lnTo>
                        <a:pt x="152" y="215"/>
                      </a:lnTo>
                      <a:lnTo>
                        <a:pt x="155" y="206"/>
                      </a:lnTo>
                      <a:lnTo>
                        <a:pt x="157" y="202"/>
                      </a:lnTo>
                      <a:lnTo>
                        <a:pt x="157" y="199"/>
                      </a:lnTo>
                      <a:lnTo>
                        <a:pt x="155" y="195"/>
                      </a:lnTo>
                      <a:lnTo>
                        <a:pt x="152" y="190"/>
                      </a:lnTo>
                      <a:lnTo>
                        <a:pt x="152" y="190"/>
                      </a:lnTo>
                      <a:lnTo>
                        <a:pt x="135" y="172"/>
                      </a:lnTo>
                      <a:lnTo>
                        <a:pt x="128" y="165"/>
                      </a:lnTo>
                      <a:lnTo>
                        <a:pt x="127" y="163"/>
                      </a:lnTo>
                      <a:lnTo>
                        <a:pt x="125" y="159"/>
                      </a:lnTo>
                      <a:lnTo>
                        <a:pt x="125" y="159"/>
                      </a:lnTo>
                      <a:lnTo>
                        <a:pt x="127" y="155"/>
                      </a:lnTo>
                      <a:lnTo>
                        <a:pt x="129" y="150"/>
                      </a:lnTo>
                      <a:lnTo>
                        <a:pt x="137" y="135"/>
                      </a:lnTo>
                      <a:lnTo>
                        <a:pt x="142" y="127"/>
                      </a:lnTo>
                      <a:lnTo>
                        <a:pt x="146" y="118"/>
                      </a:lnTo>
                      <a:lnTo>
                        <a:pt x="150" y="110"/>
                      </a:lnTo>
                      <a:lnTo>
                        <a:pt x="152" y="101"/>
                      </a:lnTo>
                      <a:lnTo>
                        <a:pt x="152" y="101"/>
                      </a:lnTo>
                      <a:lnTo>
                        <a:pt x="153" y="87"/>
                      </a:lnTo>
                      <a:lnTo>
                        <a:pt x="153" y="82"/>
                      </a:lnTo>
                      <a:lnTo>
                        <a:pt x="152" y="78"/>
                      </a:lnTo>
                      <a:lnTo>
                        <a:pt x="148" y="72"/>
                      </a:lnTo>
                      <a:lnTo>
                        <a:pt x="141" y="67"/>
                      </a:lnTo>
                      <a:lnTo>
                        <a:pt x="131" y="62"/>
                      </a:lnTo>
                      <a:lnTo>
                        <a:pt x="115" y="54"/>
                      </a:lnTo>
                      <a:lnTo>
                        <a:pt x="115" y="54"/>
                      </a:lnTo>
                      <a:lnTo>
                        <a:pt x="98" y="48"/>
                      </a:lnTo>
                      <a:lnTo>
                        <a:pt x="83" y="44"/>
                      </a:lnTo>
                      <a:lnTo>
                        <a:pt x="70" y="44"/>
                      </a:lnTo>
                      <a:lnTo>
                        <a:pt x="60" y="45"/>
                      </a:lnTo>
                      <a:lnTo>
                        <a:pt x="51" y="48"/>
                      </a:lnTo>
                      <a:lnTo>
                        <a:pt x="44" y="53"/>
                      </a:lnTo>
                      <a:lnTo>
                        <a:pt x="39" y="58"/>
                      </a:lnTo>
                      <a:lnTo>
                        <a:pt x="36" y="65"/>
                      </a:lnTo>
                      <a:lnTo>
                        <a:pt x="36" y="65"/>
                      </a:lnTo>
                      <a:lnTo>
                        <a:pt x="35" y="71"/>
                      </a:lnTo>
                      <a:lnTo>
                        <a:pt x="35" y="76"/>
                      </a:lnTo>
                      <a:lnTo>
                        <a:pt x="36" y="82"/>
                      </a:lnTo>
                      <a:lnTo>
                        <a:pt x="39" y="87"/>
                      </a:lnTo>
                      <a:lnTo>
                        <a:pt x="44" y="93"/>
                      </a:lnTo>
                      <a:lnTo>
                        <a:pt x="47" y="96"/>
                      </a:lnTo>
                      <a:lnTo>
                        <a:pt x="47" y="96"/>
                      </a:lnTo>
                      <a:lnTo>
                        <a:pt x="47" y="92"/>
                      </a:lnTo>
                      <a:lnTo>
                        <a:pt x="49" y="83"/>
                      </a:lnTo>
                      <a:lnTo>
                        <a:pt x="52" y="78"/>
                      </a:lnTo>
                      <a:lnTo>
                        <a:pt x="56" y="74"/>
                      </a:lnTo>
                      <a:lnTo>
                        <a:pt x="61" y="71"/>
                      </a:lnTo>
                      <a:lnTo>
                        <a:pt x="68" y="70"/>
                      </a:lnTo>
                      <a:lnTo>
                        <a:pt x="68" y="70"/>
                      </a:lnTo>
                      <a:lnTo>
                        <a:pt x="72" y="70"/>
                      </a:lnTo>
                      <a:lnTo>
                        <a:pt x="76" y="71"/>
                      </a:lnTo>
                      <a:lnTo>
                        <a:pt x="82" y="76"/>
                      </a:lnTo>
                      <a:lnTo>
                        <a:pt x="87" y="82"/>
                      </a:lnTo>
                      <a:lnTo>
                        <a:pt x="91" y="89"/>
                      </a:lnTo>
                      <a:lnTo>
                        <a:pt x="94" y="99"/>
                      </a:lnTo>
                      <a:lnTo>
                        <a:pt x="94" y="108"/>
                      </a:lnTo>
                      <a:lnTo>
                        <a:pt x="93" y="116"/>
                      </a:lnTo>
                      <a:lnTo>
                        <a:pt x="89" y="122"/>
                      </a:lnTo>
                      <a:lnTo>
                        <a:pt x="89" y="122"/>
                      </a:lnTo>
                      <a:lnTo>
                        <a:pt x="78" y="133"/>
                      </a:lnTo>
                      <a:lnTo>
                        <a:pt x="72" y="137"/>
                      </a:lnTo>
                      <a:lnTo>
                        <a:pt x="66" y="139"/>
                      </a:lnTo>
                      <a:lnTo>
                        <a:pt x="59" y="140"/>
                      </a:lnTo>
                      <a:lnTo>
                        <a:pt x="51" y="139"/>
                      </a:lnTo>
                      <a:lnTo>
                        <a:pt x="42" y="138"/>
                      </a:lnTo>
                      <a:lnTo>
                        <a:pt x="31" y="133"/>
                      </a:lnTo>
                      <a:lnTo>
                        <a:pt x="31" y="133"/>
                      </a:lnTo>
                      <a:lnTo>
                        <a:pt x="26" y="129"/>
                      </a:lnTo>
                      <a:lnTo>
                        <a:pt x="21" y="125"/>
                      </a:lnTo>
                      <a:lnTo>
                        <a:pt x="15" y="118"/>
                      </a:lnTo>
                      <a:lnTo>
                        <a:pt x="12" y="112"/>
                      </a:lnTo>
                      <a:lnTo>
                        <a:pt x="8" y="104"/>
                      </a:lnTo>
                      <a:lnTo>
                        <a:pt x="5" y="96"/>
                      </a:lnTo>
                      <a:lnTo>
                        <a:pt x="2" y="87"/>
                      </a:lnTo>
                      <a:lnTo>
                        <a:pt x="1" y="78"/>
                      </a:lnTo>
                      <a:lnTo>
                        <a:pt x="0" y="70"/>
                      </a:lnTo>
                      <a:lnTo>
                        <a:pt x="0" y="59"/>
                      </a:lnTo>
                      <a:lnTo>
                        <a:pt x="1" y="51"/>
                      </a:lnTo>
                      <a:lnTo>
                        <a:pt x="4" y="42"/>
                      </a:lnTo>
                      <a:lnTo>
                        <a:pt x="8" y="33"/>
                      </a:lnTo>
                      <a:lnTo>
                        <a:pt x="12" y="25"/>
                      </a:lnTo>
                      <a:lnTo>
                        <a:pt x="18" y="19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35" y="7"/>
                      </a:lnTo>
                      <a:lnTo>
                        <a:pt x="47" y="3"/>
                      </a:lnTo>
                      <a:lnTo>
                        <a:pt x="59" y="2"/>
                      </a:lnTo>
                      <a:lnTo>
                        <a:pt x="73" y="0"/>
                      </a:lnTo>
                      <a:lnTo>
                        <a:pt x="87" y="0"/>
                      </a:lnTo>
                      <a:lnTo>
                        <a:pt x="102" y="2"/>
                      </a:lnTo>
                      <a:lnTo>
                        <a:pt x="132" y="6"/>
                      </a:lnTo>
                      <a:lnTo>
                        <a:pt x="159" y="11"/>
                      </a:lnTo>
                      <a:lnTo>
                        <a:pt x="183" y="16"/>
                      </a:lnTo>
                      <a:lnTo>
                        <a:pt x="204" y="23"/>
                      </a:lnTo>
                      <a:lnTo>
                        <a:pt x="204" y="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3" name="Freeform 185">
                  <a:extLst>
                    <a:ext uri="{FF2B5EF4-FFF2-40B4-BE49-F238E27FC236}">
                      <a16:creationId xmlns:a16="http://schemas.microsoft.com/office/drawing/2014/main" id="{89E1BE13-6B8C-480F-847E-73A25DC85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4" y="2263"/>
                  <a:ext cx="204" cy="311"/>
                </a:xfrm>
                <a:custGeom>
                  <a:avLst/>
                  <a:gdLst>
                    <a:gd name="T0" fmla="*/ 0 w 204"/>
                    <a:gd name="T1" fmla="*/ 274 h 311"/>
                    <a:gd name="T2" fmla="*/ 105 w 204"/>
                    <a:gd name="T3" fmla="*/ 309 h 311"/>
                    <a:gd name="T4" fmla="*/ 124 w 204"/>
                    <a:gd name="T5" fmla="*/ 311 h 311"/>
                    <a:gd name="T6" fmla="*/ 161 w 204"/>
                    <a:gd name="T7" fmla="*/ 304 h 311"/>
                    <a:gd name="T8" fmla="*/ 184 w 204"/>
                    <a:gd name="T9" fmla="*/ 287 h 311"/>
                    <a:gd name="T10" fmla="*/ 196 w 204"/>
                    <a:gd name="T11" fmla="*/ 267 h 311"/>
                    <a:gd name="T12" fmla="*/ 201 w 204"/>
                    <a:gd name="T13" fmla="*/ 240 h 311"/>
                    <a:gd name="T14" fmla="*/ 194 w 204"/>
                    <a:gd name="T15" fmla="*/ 193 h 311"/>
                    <a:gd name="T16" fmla="*/ 182 w 204"/>
                    <a:gd name="T17" fmla="*/ 176 h 311"/>
                    <a:gd name="T18" fmla="*/ 166 w 204"/>
                    <a:gd name="T19" fmla="*/ 167 h 311"/>
                    <a:gd name="T20" fmla="*/ 152 w 204"/>
                    <a:gd name="T21" fmla="*/ 164 h 311"/>
                    <a:gd name="T22" fmla="*/ 120 w 204"/>
                    <a:gd name="T23" fmla="*/ 173 h 311"/>
                    <a:gd name="T24" fmla="*/ 111 w 204"/>
                    <a:gd name="T25" fmla="*/ 194 h 311"/>
                    <a:gd name="T26" fmla="*/ 115 w 204"/>
                    <a:gd name="T27" fmla="*/ 211 h 311"/>
                    <a:gd name="T28" fmla="*/ 129 w 204"/>
                    <a:gd name="T29" fmla="*/ 241 h 311"/>
                    <a:gd name="T30" fmla="*/ 141 w 204"/>
                    <a:gd name="T31" fmla="*/ 237 h 311"/>
                    <a:gd name="T32" fmla="*/ 154 w 204"/>
                    <a:gd name="T33" fmla="*/ 219 h 311"/>
                    <a:gd name="T34" fmla="*/ 162 w 204"/>
                    <a:gd name="T35" fmla="*/ 218 h 311"/>
                    <a:gd name="T36" fmla="*/ 167 w 204"/>
                    <a:gd name="T37" fmla="*/ 232 h 311"/>
                    <a:gd name="T38" fmla="*/ 170 w 204"/>
                    <a:gd name="T39" fmla="*/ 240 h 311"/>
                    <a:gd name="T40" fmla="*/ 170 w 204"/>
                    <a:gd name="T41" fmla="*/ 250 h 311"/>
                    <a:gd name="T42" fmla="*/ 146 w 204"/>
                    <a:gd name="T43" fmla="*/ 258 h 311"/>
                    <a:gd name="T44" fmla="*/ 118 w 204"/>
                    <a:gd name="T45" fmla="*/ 261 h 311"/>
                    <a:gd name="T46" fmla="*/ 78 w 204"/>
                    <a:gd name="T47" fmla="*/ 254 h 311"/>
                    <a:gd name="T48" fmla="*/ 61 w 204"/>
                    <a:gd name="T49" fmla="*/ 241 h 311"/>
                    <a:gd name="T50" fmla="*/ 57 w 204"/>
                    <a:gd name="T51" fmla="*/ 232 h 311"/>
                    <a:gd name="T52" fmla="*/ 48 w 204"/>
                    <a:gd name="T53" fmla="*/ 206 h 311"/>
                    <a:gd name="T54" fmla="*/ 48 w 204"/>
                    <a:gd name="T55" fmla="*/ 195 h 311"/>
                    <a:gd name="T56" fmla="*/ 69 w 204"/>
                    <a:gd name="T57" fmla="*/ 172 h 311"/>
                    <a:gd name="T58" fmla="*/ 78 w 204"/>
                    <a:gd name="T59" fmla="*/ 159 h 311"/>
                    <a:gd name="T60" fmla="*/ 74 w 204"/>
                    <a:gd name="T61" fmla="*/ 150 h 311"/>
                    <a:gd name="T62" fmla="*/ 57 w 204"/>
                    <a:gd name="T63" fmla="*/ 118 h 311"/>
                    <a:gd name="T64" fmla="*/ 52 w 204"/>
                    <a:gd name="T65" fmla="*/ 101 h 311"/>
                    <a:gd name="T66" fmla="*/ 52 w 204"/>
                    <a:gd name="T67" fmla="*/ 78 h 311"/>
                    <a:gd name="T68" fmla="*/ 73 w 204"/>
                    <a:gd name="T69" fmla="*/ 62 h 311"/>
                    <a:gd name="T70" fmla="*/ 106 w 204"/>
                    <a:gd name="T71" fmla="*/ 48 h 311"/>
                    <a:gd name="T72" fmla="*/ 144 w 204"/>
                    <a:gd name="T73" fmla="*/ 45 h 311"/>
                    <a:gd name="T74" fmla="*/ 165 w 204"/>
                    <a:gd name="T75" fmla="*/ 58 h 311"/>
                    <a:gd name="T76" fmla="*/ 169 w 204"/>
                    <a:gd name="T77" fmla="*/ 71 h 311"/>
                    <a:gd name="T78" fmla="*/ 165 w 204"/>
                    <a:gd name="T79" fmla="*/ 87 h 311"/>
                    <a:gd name="T80" fmla="*/ 157 w 204"/>
                    <a:gd name="T81" fmla="*/ 96 h 311"/>
                    <a:gd name="T82" fmla="*/ 152 w 204"/>
                    <a:gd name="T83" fmla="*/ 78 h 311"/>
                    <a:gd name="T84" fmla="*/ 136 w 204"/>
                    <a:gd name="T85" fmla="*/ 70 h 311"/>
                    <a:gd name="T86" fmla="*/ 128 w 204"/>
                    <a:gd name="T87" fmla="*/ 71 h 311"/>
                    <a:gd name="T88" fmla="*/ 112 w 204"/>
                    <a:gd name="T89" fmla="*/ 89 h 311"/>
                    <a:gd name="T90" fmla="*/ 111 w 204"/>
                    <a:gd name="T91" fmla="*/ 116 h 311"/>
                    <a:gd name="T92" fmla="*/ 126 w 204"/>
                    <a:gd name="T93" fmla="*/ 133 h 311"/>
                    <a:gd name="T94" fmla="*/ 145 w 204"/>
                    <a:gd name="T95" fmla="*/ 140 h 311"/>
                    <a:gd name="T96" fmla="*/ 173 w 204"/>
                    <a:gd name="T97" fmla="*/ 133 h 311"/>
                    <a:gd name="T98" fmla="*/ 183 w 204"/>
                    <a:gd name="T99" fmla="*/ 125 h 311"/>
                    <a:gd name="T100" fmla="*/ 196 w 204"/>
                    <a:gd name="T101" fmla="*/ 104 h 311"/>
                    <a:gd name="T102" fmla="*/ 203 w 204"/>
                    <a:gd name="T103" fmla="*/ 78 h 311"/>
                    <a:gd name="T104" fmla="*/ 203 w 204"/>
                    <a:gd name="T105" fmla="*/ 51 h 311"/>
                    <a:gd name="T106" fmla="*/ 192 w 204"/>
                    <a:gd name="T107" fmla="*/ 25 h 311"/>
                    <a:gd name="T108" fmla="*/ 178 w 204"/>
                    <a:gd name="T109" fmla="*/ 12 h 311"/>
                    <a:gd name="T110" fmla="*/ 145 w 204"/>
                    <a:gd name="T111" fmla="*/ 2 h 311"/>
                    <a:gd name="T112" fmla="*/ 102 w 204"/>
                    <a:gd name="T113" fmla="*/ 2 h 311"/>
                    <a:gd name="T114" fmla="*/ 22 w 204"/>
                    <a:gd name="T115" fmla="*/ 16 h 3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04" h="311">
                      <a:moveTo>
                        <a:pt x="0" y="23"/>
                      </a:move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50" y="292"/>
                      </a:lnTo>
                      <a:lnTo>
                        <a:pt x="89" y="304"/>
                      </a:lnTo>
                      <a:lnTo>
                        <a:pt x="105" y="309"/>
                      </a:lnTo>
                      <a:lnTo>
                        <a:pt x="115" y="311"/>
                      </a:lnTo>
                      <a:lnTo>
                        <a:pt x="115" y="311"/>
                      </a:lnTo>
                      <a:lnTo>
                        <a:pt x="124" y="311"/>
                      </a:lnTo>
                      <a:lnTo>
                        <a:pt x="135" y="311"/>
                      </a:lnTo>
                      <a:lnTo>
                        <a:pt x="148" y="308"/>
                      </a:lnTo>
                      <a:lnTo>
                        <a:pt x="161" y="304"/>
                      </a:lnTo>
                      <a:lnTo>
                        <a:pt x="173" y="298"/>
                      </a:lnTo>
                      <a:lnTo>
                        <a:pt x="179" y="292"/>
                      </a:lnTo>
                      <a:lnTo>
                        <a:pt x="184" y="287"/>
                      </a:lnTo>
                      <a:lnTo>
                        <a:pt x="188" y="282"/>
                      </a:lnTo>
                      <a:lnTo>
                        <a:pt x="194" y="275"/>
                      </a:lnTo>
                      <a:lnTo>
                        <a:pt x="196" y="267"/>
                      </a:lnTo>
                      <a:lnTo>
                        <a:pt x="199" y="258"/>
                      </a:lnTo>
                      <a:lnTo>
                        <a:pt x="199" y="258"/>
                      </a:lnTo>
                      <a:lnTo>
                        <a:pt x="201" y="240"/>
                      </a:lnTo>
                      <a:lnTo>
                        <a:pt x="201" y="223"/>
                      </a:lnTo>
                      <a:lnTo>
                        <a:pt x="199" y="207"/>
                      </a:lnTo>
                      <a:lnTo>
                        <a:pt x="194" y="193"/>
                      </a:lnTo>
                      <a:lnTo>
                        <a:pt x="191" y="186"/>
                      </a:lnTo>
                      <a:lnTo>
                        <a:pt x="187" y="181"/>
                      </a:lnTo>
                      <a:lnTo>
                        <a:pt x="182" y="176"/>
                      </a:lnTo>
                      <a:lnTo>
                        <a:pt x="177" y="172"/>
                      </a:lnTo>
                      <a:lnTo>
                        <a:pt x="171" y="168"/>
                      </a:lnTo>
                      <a:lnTo>
                        <a:pt x="166" y="167"/>
                      </a:lnTo>
                      <a:lnTo>
                        <a:pt x="158" y="164"/>
                      </a:lnTo>
                      <a:lnTo>
                        <a:pt x="152" y="164"/>
                      </a:lnTo>
                      <a:lnTo>
                        <a:pt x="152" y="164"/>
                      </a:lnTo>
                      <a:lnTo>
                        <a:pt x="139" y="165"/>
                      </a:lnTo>
                      <a:lnTo>
                        <a:pt x="128" y="168"/>
                      </a:lnTo>
                      <a:lnTo>
                        <a:pt x="120" y="173"/>
                      </a:lnTo>
                      <a:lnTo>
                        <a:pt x="115" y="180"/>
                      </a:lnTo>
                      <a:lnTo>
                        <a:pt x="112" y="186"/>
                      </a:lnTo>
                      <a:lnTo>
                        <a:pt x="111" y="194"/>
                      </a:lnTo>
                      <a:lnTo>
                        <a:pt x="112" y="203"/>
                      </a:lnTo>
                      <a:lnTo>
                        <a:pt x="115" y="211"/>
                      </a:lnTo>
                      <a:lnTo>
                        <a:pt x="115" y="211"/>
                      </a:lnTo>
                      <a:lnTo>
                        <a:pt x="122" y="227"/>
                      </a:lnTo>
                      <a:lnTo>
                        <a:pt x="127" y="237"/>
                      </a:lnTo>
                      <a:lnTo>
                        <a:pt x="129" y="241"/>
                      </a:lnTo>
                      <a:lnTo>
                        <a:pt x="133" y="241"/>
                      </a:lnTo>
                      <a:lnTo>
                        <a:pt x="137" y="241"/>
                      </a:lnTo>
                      <a:lnTo>
                        <a:pt x="141" y="237"/>
                      </a:lnTo>
                      <a:lnTo>
                        <a:pt x="141" y="237"/>
                      </a:lnTo>
                      <a:lnTo>
                        <a:pt x="149" y="228"/>
                      </a:lnTo>
                      <a:lnTo>
                        <a:pt x="154" y="219"/>
                      </a:lnTo>
                      <a:lnTo>
                        <a:pt x="157" y="211"/>
                      </a:lnTo>
                      <a:lnTo>
                        <a:pt x="157" y="211"/>
                      </a:lnTo>
                      <a:lnTo>
                        <a:pt x="162" y="218"/>
                      </a:lnTo>
                      <a:lnTo>
                        <a:pt x="166" y="224"/>
                      </a:lnTo>
                      <a:lnTo>
                        <a:pt x="167" y="228"/>
                      </a:lnTo>
                      <a:lnTo>
                        <a:pt x="167" y="232"/>
                      </a:lnTo>
                      <a:lnTo>
                        <a:pt x="167" y="232"/>
                      </a:lnTo>
                      <a:lnTo>
                        <a:pt x="169" y="236"/>
                      </a:lnTo>
                      <a:lnTo>
                        <a:pt x="170" y="240"/>
                      </a:lnTo>
                      <a:lnTo>
                        <a:pt x="171" y="244"/>
                      </a:lnTo>
                      <a:lnTo>
                        <a:pt x="171" y="247"/>
                      </a:lnTo>
                      <a:lnTo>
                        <a:pt x="170" y="250"/>
                      </a:lnTo>
                      <a:lnTo>
                        <a:pt x="166" y="253"/>
                      </a:lnTo>
                      <a:lnTo>
                        <a:pt x="158" y="256"/>
                      </a:lnTo>
                      <a:lnTo>
                        <a:pt x="146" y="258"/>
                      </a:lnTo>
                      <a:lnTo>
                        <a:pt x="146" y="258"/>
                      </a:lnTo>
                      <a:lnTo>
                        <a:pt x="132" y="260"/>
                      </a:lnTo>
                      <a:lnTo>
                        <a:pt x="118" y="261"/>
                      </a:lnTo>
                      <a:lnTo>
                        <a:pt x="103" y="261"/>
                      </a:lnTo>
                      <a:lnTo>
                        <a:pt x="90" y="258"/>
                      </a:lnTo>
                      <a:lnTo>
                        <a:pt x="78" y="254"/>
                      </a:lnTo>
                      <a:lnTo>
                        <a:pt x="68" y="249"/>
                      </a:lnTo>
                      <a:lnTo>
                        <a:pt x="64" y="245"/>
                      </a:lnTo>
                      <a:lnTo>
                        <a:pt x="61" y="241"/>
                      </a:lnTo>
                      <a:lnTo>
                        <a:pt x="59" y="237"/>
                      </a:lnTo>
                      <a:lnTo>
                        <a:pt x="57" y="232"/>
                      </a:lnTo>
                      <a:lnTo>
                        <a:pt x="57" y="232"/>
                      </a:lnTo>
                      <a:lnTo>
                        <a:pt x="55" y="223"/>
                      </a:lnTo>
                      <a:lnTo>
                        <a:pt x="52" y="215"/>
                      </a:lnTo>
                      <a:lnTo>
                        <a:pt x="48" y="206"/>
                      </a:lnTo>
                      <a:lnTo>
                        <a:pt x="47" y="202"/>
                      </a:lnTo>
                      <a:lnTo>
                        <a:pt x="47" y="199"/>
                      </a:lnTo>
                      <a:lnTo>
                        <a:pt x="48" y="195"/>
                      </a:lnTo>
                      <a:lnTo>
                        <a:pt x="52" y="190"/>
                      </a:lnTo>
                      <a:lnTo>
                        <a:pt x="52" y="190"/>
                      </a:lnTo>
                      <a:lnTo>
                        <a:pt x="69" y="172"/>
                      </a:lnTo>
                      <a:lnTo>
                        <a:pt x="76" y="165"/>
                      </a:lnTo>
                      <a:lnTo>
                        <a:pt x="77" y="163"/>
                      </a:lnTo>
                      <a:lnTo>
                        <a:pt x="78" y="159"/>
                      </a:lnTo>
                      <a:lnTo>
                        <a:pt x="78" y="159"/>
                      </a:lnTo>
                      <a:lnTo>
                        <a:pt x="78" y="155"/>
                      </a:lnTo>
                      <a:lnTo>
                        <a:pt x="74" y="150"/>
                      </a:lnTo>
                      <a:lnTo>
                        <a:pt x="67" y="135"/>
                      </a:lnTo>
                      <a:lnTo>
                        <a:pt x="61" y="127"/>
                      </a:lnTo>
                      <a:lnTo>
                        <a:pt x="57" y="118"/>
                      </a:lnTo>
                      <a:lnTo>
                        <a:pt x="54" y="110"/>
                      </a:lnTo>
                      <a:lnTo>
                        <a:pt x="52" y="101"/>
                      </a:lnTo>
                      <a:lnTo>
                        <a:pt x="52" y="101"/>
                      </a:lnTo>
                      <a:lnTo>
                        <a:pt x="51" y="87"/>
                      </a:lnTo>
                      <a:lnTo>
                        <a:pt x="51" y="82"/>
                      </a:lnTo>
                      <a:lnTo>
                        <a:pt x="52" y="78"/>
                      </a:lnTo>
                      <a:lnTo>
                        <a:pt x="56" y="72"/>
                      </a:lnTo>
                      <a:lnTo>
                        <a:pt x="63" y="67"/>
                      </a:lnTo>
                      <a:lnTo>
                        <a:pt x="73" y="62"/>
                      </a:lnTo>
                      <a:lnTo>
                        <a:pt x="89" y="54"/>
                      </a:lnTo>
                      <a:lnTo>
                        <a:pt x="89" y="54"/>
                      </a:lnTo>
                      <a:lnTo>
                        <a:pt x="106" y="48"/>
                      </a:lnTo>
                      <a:lnTo>
                        <a:pt x="120" y="44"/>
                      </a:lnTo>
                      <a:lnTo>
                        <a:pt x="133" y="44"/>
                      </a:lnTo>
                      <a:lnTo>
                        <a:pt x="144" y="45"/>
                      </a:lnTo>
                      <a:lnTo>
                        <a:pt x="153" y="48"/>
                      </a:lnTo>
                      <a:lnTo>
                        <a:pt x="160" y="53"/>
                      </a:lnTo>
                      <a:lnTo>
                        <a:pt x="165" y="58"/>
                      </a:lnTo>
                      <a:lnTo>
                        <a:pt x="167" y="65"/>
                      </a:lnTo>
                      <a:lnTo>
                        <a:pt x="167" y="65"/>
                      </a:lnTo>
                      <a:lnTo>
                        <a:pt x="169" y="71"/>
                      </a:lnTo>
                      <a:lnTo>
                        <a:pt x="169" y="76"/>
                      </a:lnTo>
                      <a:lnTo>
                        <a:pt x="167" y="82"/>
                      </a:lnTo>
                      <a:lnTo>
                        <a:pt x="165" y="87"/>
                      </a:lnTo>
                      <a:lnTo>
                        <a:pt x="160" y="93"/>
                      </a:lnTo>
                      <a:lnTo>
                        <a:pt x="157" y="96"/>
                      </a:lnTo>
                      <a:lnTo>
                        <a:pt x="157" y="96"/>
                      </a:lnTo>
                      <a:lnTo>
                        <a:pt x="157" y="92"/>
                      </a:lnTo>
                      <a:lnTo>
                        <a:pt x="154" y="83"/>
                      </a:lnTo>
                      <a:lnTo>
                        <a:pt x="152" y="78"/>
                      </a:lnTo>
                      <a:lnTo>
                        <a:pt x="148" y="74"/>
                      </a:lnTo>
                      <a:lnTo>
                        <a:pt x="143" y="71"/>
                      </a:lnTo>
                      <a:lnTo>
                        <a:pt x="136" y="70"/>
                      </a:lnTo>
                      <a:lnTo>
                        <a:pt x="136" y="70"/>
                      </a:lnTo>
                      <a:lnTo>
                        <a:pt x="132" y="70"/>
                      </a:lnTo>
                      <a:lnTo>
                        <a:pt x="128" y="71"/>
                      </a:lnTo>
                      <a:lnTo>
                        <a:pt x="122" y="76"/>
                      </a:lnTo>
                      <a:lnTo>
                        <a:pt x="116" y="82"/>
                      </a:lnTo>
                      <a:lnTo>
                        <a:pt x="112" y="89"/>
                      </a:lnTo>
                      <a:lnTo>
                        <a:pt x="110" y="99"/>
                      </a:lnTo>
                      <a:lnTo>
                        <a:pt x="110" y="108"/>
                      </a:lnTo>
                      <a:lnTo>
                        <a:pt x="111" y="116"/>
                      </a:lnTo>
                      <a:lnTo>
                        <a:pt x="115" y="122"/>
                      </a:lnTo>
                      <a:lnTo>
                        <a:pt x="115" y="122"/>
                      </a:lnTo>
                      <a:lnTo>
                        <a:pt x="126" y="133"/>
                      </a:lnTo>
                      <a:lnTo>
                        <a:pt x="132" y="137"/>
                      </a:lnTo>
                      <a:lnTo>
                        <a:pt x="139" y="139"/>
                      </a:lnTo>
                      <a:lnTo>
                        <a:pt x="145" y="140"/>
                      </a:lnTo>
                      <a:lnTo>
                        <a:pt x="153" y="139"/>
                      </a:lnTo>
                      <a:lnTo>
                        <a:pt x="162" y="138"/>
                      </a:lnTo>
                      <a:lnTo>
                        <a:pt x="173" y="133"/>
                      </a:lnTo>
                      <a:lnTo>
                        <a:pt x="173" y="133"/>
                      </a:lnTo>
                      <a:lnTo>
                        <a:pt x="178" y="129"/>
                      </a:lnTo>
                      <a:lnTo>
                        <a:pt x="183" y="125"/>
                      </a:lnTo>
                      <a:lnTo>
                        <a:pt x="188" y="118"/>
                      </a:lnTo>
                      <a:lnTo>
                        <a:pt x="192" y="112"/>
                      </a:lnTo>
                      <a:lnTo>
                        <a:pt x="196" y="104"/>
                      </a:lnTo>
                      <a:lnTo>
                        <a:pt x="199" y="96"/>
                      </a:lnTo>
                      <a:lnTo>
                        <a:pt x="201" y="87"/>
                      </a:lnTo>
                      <a:lnTo>
                        <a:pt x="203" y="78"/>
                      </a:lnTo>
                      <a:lnTo>
                        <a:pt x="204" y="70"/>
                      </a:lnTo>
                      <a:lnTo>
                        <a:pt x="204" y="59"/>
                      </a:lnTo>
                      <a:lnTo>
                        <a:pt x="203" y="51"/>
                      </a:lnTo>
                      <a:lnTo>
                        <a:pt x="200" y="42"/>
                      </a:lnTo>
                      <a:lnTo>
                        <a:pt x="196" y="33"/>
                      </a:lnTo>
                      <a:lnTo>
                        <a:pt x="192" y="25"/>
                      </a:lnTo>
                      <a:lnTo>
                        <a:pt x="186" y="19"/>
                      </a:lnTo>
                      <a:lnTo>
                        <a:pt x="178" y="12"/>
                      </a:lnTo>
                      <a:lnTo>
                        <a:pt x="178" y="12"/>
                      </a:lnTo>
                      <a:lnTo>
                        <a:pt x="169" y="7"/>
                      </a:lnTo>
                      <a:lnTo>
                        <a:pt x="157" y="3"/>
                      </a:lnTo>
                      <a:lnTo>
                        <a:pt x="145" y="2"/>
                      </a:lnTo>
                      <a:lnTo>
                        <a:pt x="131" y="0"/>
                      </a:lnTo>
                      <a:lnTo>
                        <a:pt x="116" y="0"/>
                      </a:lnTo>
                      <a:lnTo>
                        <a:pt x="102" y="2"/>
                      </a:lnTo>
                      <a:lnTo>
                        <a:pt x="72" y="6"/>
                      </a:lnTo>
                      <a:lnTo>
                        <a:pt x="44" y="11"/>
                      </a:lnTo>
                      <a:lnTo>
                        <a:pt x="22" y="16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4" name="Freeform 186">
                  <a:extLst>
                    <a:ext uri="{FF2B5EF4-FFF2-40B4-BE49-F238E27FC236}">
                      <a16:creationId xmlns:a16="http://schemas.microsoft.com/office/drawing/2014/main" id="{78D82662-C473-4E94-AB85-D764A1E12F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7" y="2850"/>
                  <a:ext cx="204" cy="310"/>
                </a:xfrm>
                <a:custGeom>
                  <a:avLst/>
                  <a:gdLst>
                    <a:gd name="T0" fmla="*/ 204 w 204"/>
                    <a:gd name="T1" fmla="*/ 273 h 310"/>
                    <a:gd name="T2" fmla="*/ 99 w 204"/>
                    <a:gd name="T3" fmla="*/ 309 h 310"/>
                    <a:gd name="T4" fmla="*/ 80 w 204"/>
                    <a:gd name="T5" fmla="*/ 310 h 310"/>
                    <a:gd name="T6" fmla="*/ 43 w 204"/>
                    <a:gd name="T7" fmla="*/ 304 h 310"/>
                    <a:gd name="T8" fmla="*/ 19 w 204"/>
                    <a:gd name="T9" fmla="*/ 287 h 310"/>
                    <a:gd name="T10" fmla="*/ 8 w 204"/>
                    <a:gd name="T11" fmla="*/ 267 h 310"/>
                    <a:gd name="T12" fmla="*/ 2 w 204"/>
                    <a:gd name="T13" fmla="*/ 239 h 310"/>
                    <a:gd name="T14" fmla="*/ 10 w 204"/>
                    <a:gd name="T15" fmla="*/ 192 h 310"/>
                    <a:gd name="T16" fmla="*/ 22 w 204"/>
                    <a:gd name="T17" fmla="*/ 175 h 310"/>
                    <a:gd name="T18" fmla="*/ 39 w 204"/>
                    <a:gd name="T19" fmla="*/ 166 h 310"/>
                    <a:gd name="T20" fmla="*/ 52 w 204"/>
                    <a:gd name="T21" fmla="*/ 164 h 310"/>
                    <a:gd name="T22" fmla="*/ 83 w 204"/>
                    <a:gd name="T23" fmla="*/ 173 h 310"/>
                    <a:gd name="T24" fmla="*/ 93 w 204"/>
                    <a:gd name="T25" fmla="*/ 194 h 310"/>
                    <a:gd name="T26" fmla="*/ 89 w 204"/>
                    <a:gd name="T27" fmla="*/ 211 h 310"/>
                    <a:gd name="T28" fmla="*/ 74 w 204"/>
                    <a:gd name="T29" fmla="*/ 241 h 310"/>
                    <a:gd name="T30" fmla="*/ 63 w 204"/>
                    <a:gd name="T31" fmla="*/ 237 h 310"/>
                    <a:gd name="T32" fmla="*/ 49 w 204"/>
                    <a:gd name="T33" fmla="*/ 219 h 310"/>
                    <a:gd name="T34" fmla="*/ 42 w 204"/>
                    <a:gd name="T35" fmla="*/ 217 h 310"/>
                    <a:gd name="T36" fmla="*/ 36 w 204"/>
                    <a:gd name="T37" fmla="*/ 232 h 310"/>
                    <a:gd name="T38" fmla="*/ 34 w 204"/>
                    <a:gd name="T39" fmla="*/ 239 h 310"/>
                    <a:gd name="T40" fmla="*/ 34 w 204"/>
                    <a:gd name="T41" fmla="*/ 250 h 310"/>
                    <a:gd name="T42" fmla="*/ 57 w 204"/>
                    <a:gd name="T43" fmla="*/ 258 h 310"/>
                    <a:gd name="T44" fmla="*/ 86 w 204"/>
                    <a:gd name="T45" fmla="*/ 260 h 310"/>
                    <a:gd name="T46" fmla="*/ 125 w 204"/>
                    <a:gd name="T47" fmla="*/ 254 h 310"/>
                    <a:gd name="T48" fmla="*/ 142 w 204"/>
                    <a:gd name="T49" fmla="*/ 241 h 310"/>
                    <a:gd name="T50" fmla="*/ 146 w 204"/>
                    <a:gd name="T51" fmla="*/ 232 h 310"/>
                    <a:gd name="T52" fmla="*/ 155 w 204"/>
                    <a:gd name="T53" fmla="*/ 205 h 310"/>
                    <a:gd name="T54" fmla="*/ 155 w 204"/>
                    <a:gd name="T55" fmla="*/ 195 h 310"/>
                    <a:gd name="T56" fmla="*/ 135 w 204"/>
                    <a:gd name="T57" fmla="*/ 171 h 310"/>
                    <a:gd name="T58" fmla="*/ 125 w 204"/>
                    <a:gd name="T59" fmla="*/ 158 h 310"/>
                    <a:gd name="T60" fmla="*/ 129 w 204"/>
                    <a:gd name="T61" fmla="*/ 149 h 310"/>
                    <a:gd name="T62" fmla="*/ 146 w 204"/>
                    <a:gd name="T63" fmla="*/ 118 h 310"/>
                    <a:gd name="T64" fmla="*/ 152 w 204"/>
                    <a:gd name="T65" fmla="*/ 101 h 310"/>
                    <a:gd name="T66" fmla="*/ 152 w 204"/>
                    <a:gd name="T67" fmla="*/ 77 h 310"/>
                    <a:gd name="T68" fmla="*/ 131 w 204"/>
                    <a:gd name="T69" fmla="*/ 61 h 310"/>
                    <a:gd name="T70" fmla="*/ 98 w 204"/>
                    <a:gd name="T71" fmla="*/ 47 h 310"/>
                    <a:gd name="T72" fmla="*/ 60 w 204"/>
                    <a:gd name="T73" fmla="*/ 44 h 310"/>
                    <a:gd name="T74" fmla="*/ 39 w 204"/>
                    <a:gd name="T75" fmla="*/ 57 h 310"/>
                    <a:gd name="T76" fmla="*/ 35 w 204"/>
                    <a:gd name="T77" fmla="*/ 71 h 310"/>
                    <a:gd name="T78" fmla="*/ 39 w 204"/>
                    <a:gd name="T79" fmla="*/ 86 h 310"/>
                    <a:gd name="T80" fmla="*/ 47 w 204"/>
                    <a:gd name="T81" fmla="*/ 95 h 310"/>
                    <a:gd name="T82" fmla="*/ 52 w 204"/>
                    <a:gd name="T83" fmla="*/ 77 h 310"/>
                    <a:gd name="T84" fmla="*/ 68 w 204"/>
                    <a:gd name="T85" fmla="*/ 69 h 310"/>
                    <a:gd name="T86" fmla="*/ 76 w 204"/>
                    <a:gd name="T87" fmla="*/ 71 h 310"/>
                    <a:gd name="T88" fmla="*/ 91 w 204"/>
                    <a:gd name="T89" fmla="*/ 89 h 310"/>
                    <a:gd name="T90" fmla="*/ 93 w 204"/>
                    <a:gd name="T91" fmla="*/ 115 h 310"/>
                    <a:gd name="T92" fmla="*/ 78 w 204"/>
                    <a:gd name="T93" fmla="*/ 132 h 310"/>
                    <a:gd name="T94" fmla="*/ 59 w 204"/>
                    <a:gd name="T95" fmla="*/ 140 h 310"/>
                    <a:gd name="T96" fmla="*/ 31 w 204"/>
                    <a:gd name="T97" fmla="*/ 132 h 310"/>
                    <a:gd name="T98" fmla="*/ 21 w 204"/>
                    <a:gd name="T99" fmla="*/ 124 h 310"/>
                    <a:gd name="T100" fmla="*/ 8 w 204"/>
                    <a:gd name="T101" fmla="*/ 103 h 310"/>
                    <a:gd name="T102" fmla="*/ 1 w 204"/>
                    <a:gd name="T103" fmla="*/ 77 h 310"/>
                    <a:gd name="T104" fmla="*/ 1 w 204"/>
                    <a:gd name="T105" fmla="*/ 51 h 310"/>
                    <a:gd name="T106" fmla="*/ 12 w 204"/>
                    <a:gd name="T107" fmla="*/ 25 h 310"/>
                    <a:gd name="T108" fmla="*/ 26 w 204"/>
                    <a:gd name="T109" fmla="*/ 12 h 310"/>
                    <a:gd name="T110" fmla="*/ 59 w 204"/>
                    <a:gd name="T111" fmla="*/ 1 h 310"/>
                    <a:gd name="T112" fmla="*/ 102 w 204"/>
                    <a:gd name="T113" fmla="*/ 1 h 310"/>
                    <a:gd name="T114" fmla="*/ 183 w 204"/>
                    <a:gd name="T115" fmla="*/ 16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04" h="310">
                      <a:moveTo>
                        <a:pt x="204" y="22"/>
                      </a:moveTo>
                      <a:lnTo>
                        <a:pt x="204" y="273"/>
                      </a:lnTo>
                      <a:lnTo>
                        <a:pt x="204" y="273"/>
                      </a:lnTo>
                      <a:lnTo>
                        <a:pt x="154" y="292"/>
                      </a:lnTo>
                      <a:lnTo>
                        <a:pt x="115" y="304"/>
                      </a:lnTo>
                      <a:lnTo>
                        <a:pt x="99" y="309"/>
                      </a:lnTo>
                      <a:lnTo>
                        <a:pt x="89" y="310"/>
                      </a:lnTo>
                      <a:lnTo>
                        <a:pt x="89" y="310"/>
                      </a:lnTo>
                      <a:lnTo>
                        <a:pt x="80" y="310"/>
                      </a:lnTo>
                      <a:lnTo>
                        <a:pt x="69" y="310"/>
                      </a:lnTo>
                      <a:lnTo>
                        <a:pt x="56" y="308"/>
                      </a:lnTo>
                      <a:lnTo>
                        <a:pt x="43" y="304"/>
                      </a:lnTo>
                      <a:lnTo>
                        <a:pt x="31" y="297"/>
                      </a:lnTo>
                      <a:lnTo>
                        <a:pt x="25" y="292"/>
                      </a:lnTo>
                      <a:lnTo>
                        <a:pt x="19" y="287"/>
                      </a:lnTo>
                      <a:lnTo>
                        <a:pt x="15" y="281"/>
                      </a:lnTo>
                      <a:lnTo>
                        <a:pt x="10" y="275"/>
                      </a:lnTo>
                      <a:lnTo>
                        <a:pt x="8" y="267"/>
                      </a:lnTo>
                      <a:lnTo>
                        <a:pt x="5" y="258"/>
                      </a:lnTo>
                      <a:lnTo>
                        <a:pt x="5" y="258"/>
                      </a:lnTo>
                      <a:lnTo>
                        <a:pt x="2" y="239"/>
                      </a:lnTo>
                      <a:lnTo>
                        <a:pt x="2" y="222"/>
                      </a:lnTo>
                      <a:lnTo>
                        <a:pt x="5" y="207"/>
                      </a:lnTo>
                      <a:lnTo>
                        <a:pt x="10" y="192"/>
                      </a:lnTo>
                      <a:lnTo>
                        <a:pt x="13" y="186"/>
                      </a:lnTo>
                      <a:lnTo>
                        <a:pt x="17" y="181"/>
                      </a:lnTo>
                      <a:lnTo>
                        <a:pt x="22" y="175"/>
                      </a:lnTo>
                      <a:lnTo>
                        <a:pt x="27" y="171"/>
                      </a:lnTo>
                      <a:lnTo>
                        <a:pt x="32" y="167"/>
                      </a:lnTo>
                      <a:lnTo>
                        <a:pt x="39" y="166"/>
                      </a:lnTo>
                      <a:lnTo>
                        <a:pt x="46" y="164"/>
                      </a:lnTo>
                      <a:lnTo>
                        <a:pt x="52" y="164"/>
                      </a:lnTo>
                      <a:lnTo>
                        <a:pt x="52" y="164"/>
                      </a:lnTo>
                      <a:lnTo>
                        <a:pt x="65" y="165"/>
                      </a:lnTo>
                      <a:lnTo>
                        <a:pt x="76" y="167"/>
                      </a:lnTo>
                      <a:lnTo>
                        <a:pt x="83" y="173"/>
                      </a:lnTo>
                      <a:lnTo>
                        <a:pt x="89" y="179"/>
                      </a:lnTo>
                      <a:lnTo>
                        <a:pt x="91" y="186"/>
                      </a:lnTo>
                      <a:lnTo>
                        <a:pt x="93" y="194"/>
                      </a:lnTo>
                      <a:lnTo>
                        <a:pt x="91" y="203"/>
                      </a:lnTo>
                      <a:lnTo>
                        <a:pt x="89" y="211"/>
                      </a:lnTo>
                      <a:lnTo>
                        <a:pt x="89" y="211"/>
                      </a:lnTo>
                      <a:lnTo>
                        <a:pt x="82" y="226"/>
                      </a:lnTo>
                      <a:lnTo>
                        <a:pt x="77" y="237"/>
                      </a:lnTo>
                      <a:lnTo>
                        <a:pt x="74" y="241"/>
                      </a:lnTo>
                      <a:lnTo>
                        <a:pt x="70" y="241"/>
                      </a:lnTo>
                      <a:lnTo>
                        <a:pt x="66" y="241"/>
                      </a:lnTo>
                      <a:lnTo>
                        <a:pt x="63" y="237"/>
                      </a:lnTo>
                      <a:lnTo>
                        <a:pt x="63" y="237"/>
                      </a:lnTo>
                      <a:lnTo>
                        <a:pt x="55" y="228"/>
                      </a:lnTo>
                      <a:lnTo>
                        <a:pt x="49" y="219"/>
                      </a:lnTo>
                      <a:lnTo>
                        <a:pt x="47" y="211"/>
                      </a:lnTo>
                      <a:lnTo>
                        <a:pt x="47" y="211"/>
                      </a:lnTo>
                      <a:lnTo>
                        <a:pt x="42" y="217"/>
                      </a:lnTo>
                      <a:lnTo>
                        <a:pt x="38" y="224"/>
                      </a:lnTo>
                      <a:lnTo>
                        <a:pt x="36" y="228"/>
                      </a:lnTo>
                      <a:lnTo>
                        <a:pt x="36" y="232"/>
                      </a:lnTo>
                      <a:lnTo>
                        <a:pt x="36" y="232"/>
                      </a:lnTo>
                      <a:lnTo>
                        <a:pt x="35" y="236"/>
                      </a:lnTo>
                      <a:lnTo>
                        <a:pt x="34" y="239"/>
                      </a:lnTo>
                      <a:lnTo>
                        <a:pt x="32" y="243"/>
                      </a:lnTo>
                      <a:lnTo>
                        <a:pt x="32" y="246"/>
                      </a:lnTo>
                      <a:lnTo>
                        <a:pt x="34" y="250"/>
                      </a:lnTo>
                      <a:lnTo>
                        <a:pt x="38" y="253"/>
                      </a:lnTo>
                      <a:lnTo>
                        <a:pt x="46" y="255"/>
                      </a:lnTo>
                      <a:lnTo>
                        <a:pt x="57" y="258"/>
                      </a:lnTo>
                      <a:lnTo>
                        <a:pt x="57" y="258"/>
                      </a:lnTo>
                      <a:lnTo>
                        <a:pt x="72" y="259"/>
                      </a:lnTo>
                      <a:lnTo>
                        <a:pt x="86" y="260"/>
                      </a:lnTo>
                      <a:lnTo>
                        <a:pt x="100" y="260"/>
                      </a:lnTo>
                      <a:lnTo>
                        <a:pt x="114" y="258"/>
                      </a:lnTo>
                      <a:lnTo>
                        <a:pt x="125" y="254"/>
                      </a:lnTo>
                      <a:lnTo>
                        <a:pt x="136" y="249"/>
                      </a:lnTo>
                      <a:lnTo>
                        <a:pt x="140" y="245"/>
                      </a:lnTo>
                      <a:lnTo>
                        <a:pt x="142" y="241"/>
                      </a:lnTo>
                      <a:lnTo>
                        <a:pt x="145" y="237"/>
                      </a:lnTo>
                      <a:lnTo>
                        <a:pt x="146" y="232"/>
                      </a:lnTo>
                      <a:lnTo>
                        <a:pt x="146" y="232"/>
                      </a:lnTo>
                      <a:lnTo>
                        <a:pt x="149" y="222"/>
                      </a:lnTo>
                      <a:lnTo>
                        <a:pt x="152" y="215"/>
                      </a:lnTo>
                      <a:lnTo>
                        <a:pt x="155" y="205"/>
                      </a:lnTo>
                      <a:lnTo>
                        <a:pt x="157" y="201"/>
                      </a:lnTo>
                      <a:lnTo>
                        <a:pt x="157" y="199"/>
                      </a:lnTo>
                      <a:lnTo>
                        <a:pt x="155" y="195"/>
                      </a:lnTo>
                      <a:lnTo>
                        <a:pt x="152" y="190"/>
                      </a:lnTo>
                      <a:lnTo>
                        <a:pt x="152" y="190"/>
                      </a:lnTo>
                      <a:lnTo>
                        <a:pt x="135" y="171"/>
                      </a:lnTo>
                      <a:lnTo>
                        <a:pt x="128" y="165"/>
                      </a:lnTo>
                      <a:lnTo>
                        <a:pt x="127" y="162"/>
                      </a:lnTo>
                      <a:lnTo>
                        <a:pt x="125" y="158"/>
                      </a:lnTo>
                      <a:lnTo>
                        <a:pt x="125" y="158"/>
                      </a:lnTo>
                      <a:lnTo>
                        <a:pt x="127" y="154"/>
                      </a:lnTo>
                      <a:lnTo>
                        <a:pt x="129" y="149"/>
                      </a:lnTo>
                      <a:lnTo>
                        <a:pt x="137" y="135"/>
                      </a:lnTo>
                      <a:lnTo>
                        <a:pt x="142" y="127"/>
                      </a:lnTo>
                      <a:lnTo>
                        <a:pt x="146" y="118"/>
                      </a:lnTo>
                      <a:lnTo>
                        <a:pt x="150" y="110"/>
                      </a:lnTo>
                      <a:lnTo>
                        <a:pt x="152" y="101"/>
                      </a:lnTo>
                      <a:lnTo>
                        <a:pt x="152" y="101"/>
                      </a:lnTo>
                      <a:lnTo>
                        <a:pt x="153" y="86"/>
                      </a:lnTo>
                      <a:lnTo>
                        <a:pt x="153" y="81"/>
                      </a:lnTo>
                      <a:lnTo>
                        <a:pt x="152" y="77"/>
                      </a:lnTo>
                      <a:lnTo>
                        <a:pt x="148" y="72"/>
                      </a:lnTo>
                      <a:lnTo>
                        <a:pt x="141" y="67"/>
                      </a:lnTo>
                      <a:lnTo>
                        <a:pt x="131" y="61"/>
                      </a:lnTo>
                      <a:lnTo>
                        <a:pt x="115" y="54"/>
                      </a:lnTo>
                      <a:lnTo>
                        <a:pt x="115" y="54"/>
                      </a:lnTo>
                      <a:lnTo>
                        <a:pt x="98" y="47"/>
                      </a:lnTo>
                      <a:lnTo>
                        <a:pt x="83" y="43"/>
                      </a:lnTo>
                      <a:lnTo>
                        <a:pt x="70" y="43"/>
                      </a:lnTo>
                      <a:lnTo>
                        <a:pt x="60" y="44"/>
                      </a:lnTo>
                      <a:lnTo>
                        <a:pt x="51" y="47"/>
                      </a:lnTo>
                      <a:lnTo>
                        <a:pt x="44" y="52"/>
                      </a:lnTo>
                      <a:lnTo>
                        <a:pt x="39" y="57"/>
                      </a:lnTo>
                      <a:lnTo>
                        <a:pt x="36" y="64"/>
                      </a:lnTo>
                      <a:lnTo>
                        <a:pt x="36" y="64"/>
                      </a:lnTo>
                      <a:lnTo>
                        <a:pt x="35" y="71"/>
                      </a:lnTo>
                      <a:lnTo>
                        <a:pt x="35" y="76"/>
                      </a:lnTo>
                      <a:lnTo>
                        <a:pt x="36" y="81"/>
                      </a:lnTo>
                      <a:lnTo>
                        <a:pt x="39" y="86"/>
                      </a:lnTo>
                      <a:lnTo>
                        <a:pt x="44" y="93"/>
                      </a:lnTo>
                      <a:lnTo>
                        <a:pt x="47" y="95"/>
                      </a:lnTo>
                      <a:lnTo>
                        <a:pt x="47" y="95"/>
                      </a:lnTo>
                      <a:lnTo>
                        <a:pt x="47" y="92"/>
                      </a:lnTo>
                      <a:lnTo>
                        <a:pt x="49" y="82"/>
                      </a:lnTo>
                      <a:lnTo>
                        <a:pt x="52" y="77"/>
                      </a:lnTo>
                      <a:lnTo>
                        <a:pt x="56" y="73"/>
                      </a:lnTo>
                      <a:lnTo>
                        <a:pt x="61" y="71"/>
                      </a:lnTo>
                      <a:lnTo>
                        <a:pt x="68" y="69"/>
                      </a:lnTo>
                      <a:lnTo>
                        <a:pt x="68" y="69"/>
                      </a:lnTo>
                      <a:lnTo>
                        <a:pt x="72" y="69"/>
                      </a:lnTo>
                      <a:lnTo>
                        <a:pt x="76" y="71"/>
                      </a:lnTo>
                      <a:lnTo>
                        <a:pt x="82" y="76"/>
                      </a:lnTo>
                      <a:lnTo>
                        <a:pt x="87" y="81"/>
                      </a:lnTo>
                      <a:lnTo>
                        <a:pt x="91" y="89"/>
                      </a:lnTo>
                      <a:lnTo>
                        <a:pt x="94" y="98"/>
                      </a:lnTo>
                      <a:lnTo>
                        <a:pt x="94" y="107"/>
                      </a:lnTo>
                      <a:lnTo>
                        <a:pt x="93" y="115"/>
                      </a:lnTo>
                      <a:lnTo>
                        <a:pt x="89" y="122"/>
                      </a:lnTo>
                      <a:lnTo>
                        <a:pt x="89" y="122"/>
                      </a:lnTo>
                      <a:lnTo>
                        <a:pt x="78" y="132"/>
                      </a:lnTo>
                      <a:lnTo>
                        <a:pt x="72" y="136"/>
                      </a:lnTo>
                      <a:lnTo>
                        <a:pt x="66" y="139"/>
                      </a:lnTo>
                      <a:lnTo>
                        <a:pt x="59" y="140"/>
                      </a:lnTo>
                      <a:lnTo>
                        <a:pt x="51" y="139"/>
                      </a:lnTo>
                      <a:lnTo>
                        <a:pt x="42" y="137"/>
                      </a:lnTo>
                      <a:lnTo>
                        <a:pt x="31" y="132"/>
                      </a:lnTo>
                      <a:lnTo>
                        <a:pt x="31" y="132"/>
                      </a:lnTo>
                      <a:lnTo>
                        <a:pt x="26" y="128"/>
                      </a:lnTo>
                      <a:lnTo>
                        <a:pt x="21" y="124"/>
                      </a:lnTo>
                      <a:lnTo>
                        <a:pt x="15" y="118"/>
                      </a:lnTo>
                      <a:lnTo>
                        <a:pt x="12" y="111"/>
                      </a:lnTo>
                      <a:lnTo>
                        <a:pt x="8" y="103"/>
                      </a:lnTo>
                      <a:lnTo>
                        <a:pt x="5" y="95"/>
                      </a:lnTo>
                      <a:lnTo>
                        <a:pt x="2" y="86"/>
                      </a:lnTo>
                      <a:lnTo>
                        <a:pt x="1" y="77"/>
                      </a:lnTo>
                      <a:lnTo>
                        <a:pt x="0" y="69"/>
                      </a:lnTo>
                      <a:lnTo>
                        <a:pt x="0" y="59"/>
                      </a:lnTo>
                      <a:lnTo>
                        <a:pt x="1" y="51"/>
                      </a:lnTo>
                      <a:lnTo>
                        <a:pt x="4" y="42"/>
                      </a:lnTo>
                      <a:lnTo>
                        <a:pt x="8" y="33"/>
                      </a:lnTo>
                      <a:lnTo>
                        <a:pt x="12" y="25"/>
                      </a:lnTo>
                      <a:lnTo>
                        <a:pt x="18" y="18"/>
                      </a:lnTo>
                      <a:lnTo>
                        <a:pt x="26" y="12"/>
                      </a:lnTo>
                      <a:lnTo>
                        <a:pt x="26" y="12"/>
                      </a:lnTo>
                      <a:lnTo>
                        <a:pt x="35" y="6"/>
                      </a:lnTo>
                      <a:lnTo>
                        <a:pt x="47" y="3"/>
                      </a:lnTo>
                      <a:lnTo>
                        <a:pt x="59" y="1"/>
                      </a:lnTo>
                      <a:lnTo>
                        <a:pt x="73" y="0"/>
                      </a:lnTo>
                      <a:lnTo>
                        <a:pt x="87" y="0"/>
                      </a:lnTo>
                      <a:lnTo>
                        <a:pt x="102" y="1"/>
                      </a:lnTo>
                      <a:lnTo>
                        <a:pt x="132" y="5"/>
                      </a:lnTo>
                      <a:lnTo>
                        <a:pt x="159" y="10"/>
                      </a:lnTo>
                      <a:lnTo>
                        <a:pt x="183" y="16"/>
                      </a:lnTo>
                      <a:lnTo>
                        <a:pt x="204" y="22"/>
                      </a:lnTo>
                      <a:lnTo>
                        <a:pt x="204" y="2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5" name="Freeform 187">
                  <a:extLst>
                    <a:ext uri="{FF2B5EF4-FFF2-40B4-BE49-F238E27FC236}">
                      <a16:creationId xmlns:a16="http://schemas.microsoft.com/office/drawing/2014/main" id="{A66F8F04-0F2B-428B-9CE0-D49FBC3C3F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9" y="2850"/>
                  <a:ext cx="204" cy="310"/>
                </a:xfrm>
                <a:custGeom>
                  <a:avLst/>
                  <a:gdLst>
                    <a:gd name="T0" fmla="*/ 0 w 204"/>
                    <a:gd name="T1" fmla="*/ 273 h 310"/>
                    <a:gd name="T2" fmla="*/ 100 w 204"/>
                    <a:gd name="T3" fmla="*/ 309 h 310"/>
                    <a:gd name="T4" fmla="*/ 119 w 204"/>
                    <a:gd name="T5" fmla="*/ 310 h 310"/>
                    <a:gd name="T6" fmla="*/ 158 w 204"/>
                    <a:gd name="T7" fmla="*/ 304 h 310"/>
                    <a:gd name="T8" fmla="*/ 183 w 204"/>
                    <a:gd name="T9" fmla="*/ 287 h 310"/>
                    <a:gd name="T10" fmla="*/ 196 w 204"/>
                    <a:gd name="T11" fmla="*/ 267 h 310"/>
                    <a:gd name="T12" fmla="*/ 202 w 204"/>
                    <a:gd name="T13" fmla="*/ 239 h 310"/>
                    <a:gd name="T14" fmla="*/ 194 w 204"/>
                    <a:gd name="T15" fmla="*/ 192 h 310"/>
                    <a:gd name="T16" fmla="*/ 182 w 204"/>
                    <a:gd name="T17" fmla="*/ 175 h 310"/>
                    <a:gd name="T18" fmla="*/ 166 w 204"/>
                    <a:gd name="T19" fmla="*/ 166 h 310"/>
                    <a:gd name="T20" fmla="*/ 152 w 204"/>
                    <a:gd name="T21" fmla="*/ 164 h 310"/>
                    <a:gd name="T22" fmla="*/ 121 w 204"/>
                    <a:gd name="T23" fmla="*/ 173 h 310"/>
                    <a:gd name="T24" fmla="*/ 111 w 204"/>
                    <a:gd name="T25" fmla="*/ 194 h 310"/>
                    <a:gd name="T26" fmla="*/ 115 w 204"/>
                    <a:gd name="T27" fmla="*/ 211 h 310"/>
                    <a:gd name="T28" fmla="*/ 130 w 204"/>
                    <a:gd name="T29" fmla="*/ 241 h 310"/>
                    <a:gd name="T30" fmla="*/ 141 w 204"/>
                    <a:gd name="T31" fmla="*/ 237 h 310"/>
                    <a:gd name="T32" fmla="*/ 155 w 204"/>
                    <a:gd name="T33" fmla="*/ 219 h 310"/>
                    <a:gd name="T34" fmla="*/ 162 w 204"/>
                    <a:gd name="T35" fmla="*/ 217 h 310"/>
                    <a:gd name="T36" fmla="*/ 168 w 204"/>
                    <a:gd name="T37" fmla="*/ 232 h 310"/>
                    <a:gd name="T38" fmla="*/ 170 w 204"/>
                    <a:gd name="T39" fmla="*/ 239 h 310"/>
                    <a:gd name="T40" fmla="*/ 170 w 204"/>
                    <a:gd name="T41" fmla="*/ 250 h 310"/>
                    <a:gd name="T42" fmla="*/ 147 w 204"/>
                    <a:gd name="T43" fmla="*/ 258 h 310"/>
                    <a:gd name="T44" fmla="*/ 118 w 204"/>
                    <a:gd name="T45" fmla="*/ 260 h 310"/>
                    <a:gd name="T46" fmla="*/ 79 w 204"/>
                    <a:gd name="T47" fmla="*/ 254 h 310"/>
                    <a:gd name="T48" fmla="*/ 62 w 204"/>
                    <a:gd name="T49" fmla="*/ 241 h 310"/>
                    <a:gd name="T50" fmla="*/ 58 w 204"/>
                    <a:gd name="T51" fmla="*/ 232 h 310"/>
                    <a:gd name="T52" fmla="*/ 49 w 204"/>
                    <a:gd name="T53" fmla="*/ 205 h 310"/>
                    <a:gd name="T54" fmla="*/ 49 w 204"/>
                    <a:gd name="T55" fmla="*/ 195 h 310"/>
                    <a:gd name="T56" fmla="*/ 69 w 204"/>
                    <a:gd name="T57" fmla="*/ 171 h 310"/>
                    <a:gd name="T58" fmla="*/ 79 w 204"/>
                    <a:gd name="T59" fmla="*/ 158 h 310"/>
                    <a:gd name="T60" fmla="*/ 75 w 204"/>
                    <a:gd name="T61" fmla="*/ 149 h 310"/>
                    <a:gd name="T62" fmla="*/ 58 w 204"/>
                    <a:gd name="T63" fmla="*/ 118 h 310"/>
                    <a:gd name="T64" fmla="*/ 52 w 204"/>
                    <a:gd name="T65" fmla="*/ 101 h 310"/>
                    <a:gd name="T66" fmla="*/ 52 w 204"/>
                    <a:gd name="T67" fmla="*/ 77 h 310"/>
                    <a:gd name="T68" fmla="*/ 73 w 204"/>
                    <a:gd name="T69" fmla="*/ 61 h 310"/>
                    <a:gd name="T70" fmla="*/ 106 w 204"/>
                    <a:gd name="T71" fmla="*/ 47 h 310"/>
                    <a:gd name="T72" fmla="*/ 144 w 204"/>
                    <a:gd name="T73" fmla="*/ 44 h 310"/>
                    <a:gd name="T74" fmla="*/ 165 w 204"/>
                    <a:gd name="T75" fmla="*/ 57 h 310"/>
                    <a:gd name="T76" fmla="*/ 169 w 204"/>
                    <a:gd name="T77" fmla="*/ 71 h 310"/>
                    <a:gd name="T78" fmla="*/ 165 w 204"/>
                    <a:gd name="T79" fmla="*/ 86 h 310"/>
                    <a:gd name="T80" fmla="*/ 157 w 204"/>
                    <a:gd name="T81" fmla="*/ 95 h 310"/>
                    <a:gd name="T82" fmla="*/ 152 w 204"/>
                    <a:gd name="T83" fmla="*/ 77 h 310"/>
                    <a:gd name="T84" fmla="*/ 136 w 204"/>
                    <a:gd name="T85" fmla="*/ 69 h 310"/>
                    <a:gd name="T86" fmla="*/ 128 w 204"/>
                    <a:gd name="T87" fmla="*/ 71 h 310"/>
                    <a:gd name="T88" fmla="*/ 113 w 204"/>
                    <a:gd name="T89" fmla="*/ 89 h 310"/>
                    <a:gd name="T90" fmla="*/ 111 w 204"/>
                    <a:gd name="T91" fmla="*/ 115 h 310"/>
                    <a:gd name="T92" fmla="*/ 126 w 204"/>
                    <a:gd name="T93" fmla="*/ 132 h 310"/>
                    <a:gd name="T94" fmla="*/ 145 w 204"/>
                    <a:gd name="T95" fmla="*/ 140 h 310"/>
                    <a:gd name="T96" fmla="*/ 173 w 204"/>
                    <a:gd name="T97" fmla="*/ 132 h 310"/>
                    <a:gd name="T98" fmla="*/ 183 w 204"/>
                    <a:gd name="T99" fmla="*/ 124 h 310"/>
                    <a:gd name="T100" fmla="*/ 196 w 204"/>
                    <a:gd name="T101" fmla="*/ 103 h 310"/>
                    <a:gd name="T102" fmla="*/ 203 w 204"/>
                    <a:gd name="T103" fmla="*/ 77 h 310"/>
                    <a:gd name="T104" fmla="*/ 203 w 204"/>
                    <a:gd name="T105" fmla="*/ 51 h 310"/>
                    <a:gd name="T106" fmla="*/ 192 w 204"/>
                    <a:gd name="T107" fmla="*/ 25 h 310"/>
                    <a:gd name="T108" fmla="*/ 178 w 204"/>
                    <a:gd name="T109" fmla="*/ 12 h 310"/>
                    <a:gd name="T110" fmla="*/ 145 w 204"/>
                    <a:gd name="T111" fmla="*/ 1 h 310"/>
                    <a:gd name="T112" fmla="*/ 102 w 204"/>
                    <a:gd name="T113" fmla="*/ 1 h 310"/>
                    <a:gd name="T114" fmla="*/ 22 w 204"/>
                    <a:gd name="T115" fmla="*/ 16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04" h="310">
                      <a:moveTo>
                        <a:pt x="0" y="22"/>
                      </a:moveTo>
                      <a:lnTo>
                        <a:pt x="0" y="273"/>
                      </a:lnTo>
                      <a:lnTo>
                        <a:pt x="0" y="273"/>
                      </a:lnTo>
                      <a:lnTo>
                        <a:pt x="47" y="292"/>
                      </a:lnTo>
                      <a:lnTo>
                        <a:pt x="85" y="304"/>
                      </a:lnTo>
                      <a:lnTo>
                        <a:pt x="100" y="309"/>
                      </a:lnTo>
                      <a:lnTo>
                        <a:pt x="110" y="310"/>
                      </a:lnTo>
                      <a:lnTo>
                        <a:pt x="110" y="310"/>
                      </a:lnTo>
                      <a:lnTo>
                        <a:pt x="119" y="310"/>
                      </a:lnTo>
                      <a:lnTo>
                        <a:pt x="131" y="310"/>
                      </a:lnTo>
                      <a:lnTo>
                        <a:pt x="144" y="308"/>
                      </a:lnTo>
                      <a:lnTo>
                        <a:pt x="158" y="304"/>
                      </a:lnTo>
                      <a:lnTo>
                        <a:pt x="172" y="297"/>
                      </a:lnTo>
                      <a:lnTo>
                        <a:pt x="178" y="292"/>
                      </a:lnTo>
                      <a:lnTo>
                        <a:pt x="183" y="287"/>
                      </a:lnTo>
                      <a:lnTo>
                        <a:pt x="189" y="281"/>
                      </a:lnTo>
                      <a:lnTo>
                        <a:pt x="192" y="275"/>
                      </a:lnTo>
                      <a:lnTo>
                        <a:pt x="196" y="267"/>
                      </a:lnTo>
                      <a:lnTo>
                        <a:pt x="199" y="258"/>
                      </a:lnTo>
                      <a:lnTo>
                        <a:pt x="199" y="258"/>
                      </a:lnTo>
                      <a:lnTo>
                        <a:pt x="202" y="239"/>
                      </a:lnTo>
                      <a:lnTo>
                        <a:pt x="202" y="222"/>
                      </a:lnTo>
                      <a:lnTo>
                        <a:pt x="199" y="207"/>
                      </a:lnTo>
                      <a:lnTo>
                        <a:pt x="194" y="192"/>
                      </a:lnTo>
                      <a:lnTo>
                        <a:pt x="191" y="186"/>
                      </a:lnTo>
                      <a:lnTo>
                        <a:pt x="187" y="181"/>
                      </a:lnTo>
                      <a:lnTo>
                        <a:pt x="182" y="175"/>
                      </a:lnTo>
                      <a:lnTo>
                        <a:pt x="177" y="171"/>
                      </a:lnTo>
                      <a:lnTo>
                        <a:pt x="172" y="167"/>
                      </a:lnTo>
                      <a:lnTo>
                        <a:pt x="166" y="166"/>
                      </a:lnTo>
                      <a:lnTo>
                        <a:pt x="158" y="164"/>
                      </a:lnTo>
                      <a:lnTo>
                        <a:pt x="152" y="164"/>
                      </a:lnTo>
                      <a:lnTo>
                        <a:pt x="152" y="164"/>
                      </a:lnTo>
                      <a:lnTo>
                        <a:pt x="139" y="165"/>
                      </a:lnTo>
                      <a:lnTo>
                        <a:pt x="128" y="167"/>
                      </a:lnTo>
                      <a:lnTo>
                        <a:pt x="121" y="173"/>
                      </a:lnTo>
                      <a:lnTo>
                        <a:pt x="115" y="179"/>
                      </a:lnTo>
                      <a:lnTo>
                        <a:pt x="113" y="186"/>
                      </a:lnTo>
                      <a:lnTo>
                        <a:pt x="111" y="194"/>
                      </a:lnTo>
                      <a:lnTo>
                        <a:pt x="113" y="203"/>
                      </a:lnTo>
                      <a:lnTo>
                        <a:pt x="115" y="211"/>
                      </a:lnTo>
                      <a:lnTo>
                        <a:pt x="115" y="211"/>
                      </a:lnTo>
                      <a:lnTo>
                        <a:pt x="122" y="226"/>
                      </a:lnTo>
                      <a:lnTo>
                        <a:pt x="127" y="237"/>
                      </a:lnTo>
                      <a:lnTo>
                        <a:pt x="130" y="241"/>
                      </a:lnTo>
                      <a:lnTo>
                        <a:pt x="134" y="241"/>
                      </a:lnTo>
                      <a:lnTo>
                        <a:pt x="138" y="241"/>
                      </a:lnTo>
                      <a:lnTo>
                        <a:pt x="141" y="237"/>
                      </a:lnTo>
                      <a:lnTo>
                        <a:pt x="141" y="237"/>
                      </a:lnTo>
                      <a:lnTo>
                        <a:pt x="149" y="228"/>
                      </a:lnTo>
                      <a:lnTo>
                        <a:pt x="155" y="219"/>
                      </a:lnTo>
                      <a:lnTo>
                        <a:pt x="157" y="211"/>
                      </a:lnTo>
                      <a:lnTo>
                        <a:pt x="157" y="211"/>
                      </a:lnTo>
                      <a:lnTo>
                        <a:pt x="162" y="217"/>
                      </a:lnTo>
                      <a:lnTo>
                        <a:pt x="166" y="224"/>
                      </a:lnTo>
                      <a:lnTo>
                        <a:pt x="168" y="228"/>
                      </a:lnTo>
                      <a:lnTo>
                        <a:pt x="168" y="232"/>
                      </a:lnTo>
                      <a:lnTo>
                        <a:pt x="168" y="232"/>
                      </a:lnTo>
                      <a:lnTo>
                        <a:pt x="169" y="236"/>
                      </a:lnTo>
                      <a:lnTo>
                        <a:pt x="170" y="239"/>
                      </a:lnTo>
                      <a:lnTo>
                        <a:pt x="172" y="243"/>
                      </a:lnTo>
                      <a:lnTo>
                        <a:pt x="172" y="246"/>
                      </a:lnTo>
                      <a:lnTo>
                        <a:pt x="170" y="250"/>
                      </a:lnTo>
                      <a:lnTo>
                        <a:pt x="166" y="253"/>
                      </a:lnTo>
                      <a:lnTo>
                        <a:pt x="158" y="255"/>
                      </a:lnTo>
                      <a:lnTo>
                        <a:pt x="147" y="258"/>
                      </a:lnTo>
                      <a:lnTo>
                        <a:pt x="147" y="258"/>
                      </a:lnTo>
                      <a:lnTo>
                        <a:pt x="132" y="259"/>
                      </a:lnTo>
                      <a:lnTo>
                        <a:pt x="118" y="260"/>
                      </a:lnTo>
                      <a:lnTo>
                        <a:pt x="104" y="260"/>
                      </a:lnTo>
                      <a:lnTo>
                        <a:pt x="90" y="258"/>
                      </a:lnTo>
                      <a:lnTo>
                        <a:pt x="79" y="254"/>
                      </a:lnTo>
                      <a:lnTo>
                        <a:pt x="68" y="249"/>
                      </a:lnTo>
                      <a:lnTo>
                        <a:pt x="64" y="245"/>
                      </a:lnTo>
                      <a:lnTo>
                        <a:pt x="62" y="241"/>
                      </a:lnTo>
                      <a:lnTo>
                        <a:pt x="59" y="237"/>
                      </a:lnTo>
                      <a:lnTo>
                        <a:pt x="58" y="232"/>
                      </a:lnTo>
                      <a:lnTo>
                        <a:pt x="58" y="232"/>
                      </a:lnTo>
                      <a:lnTo>
                        <a:pt x="55" y="222"/>
                      </a:lnTo>
                      <a:lnTo>
                        <a:pt x="52" y="215"/>
                      </a:lnTo>
                      <a:lnTo>
                        <a:pt x="49" y="205"/>
                      </a:lnTo>
                      <a:lnTo>
                        <a:pt x="47" y="201"/>
                      </a:lnTo>
                      <a:lnTo>
                        <a:pt x="47" y="199"/>
                      </a:lnTo>
                      <a:lnTo>
                        <a:pt x="49" y="195"/>
                      </a:lnTo>
                      <a:lnTo>
                        <a:pt x="52" y="190"/>
                      </a:lnTo>
                      <a:lnTo>
                        <a:pt x="52" y="190"/>
                      </a:lnTo>
                      <a:lnTo>
                        <a:pt x="69" y="171"/>
                      </a:lnTo>
                      <a:lnTo>
                        <a:pt x="76" y="165"/>
                      </a:lnTo>
                      <a:lnTo>
                        <a:pt x="77" y="162"/>
                      </a:lnTo>
                      <a:lnTo>
                        <a:pt x="79" y="158"/>
                      </a:lnTo>
                      <a:lnTo>
                        <a:pt x="79" y="158"/>
                      </a:lnTo>
                      <a:lnTo>
                        <a:pt x="79" y="154"/>
                      </a:lnTo>
                      <a:lnTo>
                        <a:pt x="75" y="149"/>
                      </a:lnTo>
                      <a:lnTo>
                        <a:pt x="67" y="135"/>
                      </a:lnTo>
                      <a:lnTo>
                        <a:pt x="62" y="127"/>
                      </a:lnTo>
                      <a:lnTo>
                        <a:pt x="58" y="118"/>
                      </a:lnTo>
                      <a:lnTo>
                        <a:pt x="54" y="110"/>
                      </a:lnTo>
                      <a:lnTo>
                        <a:pt x="52" y="101"/>
                      </a:lnTo>
                      <a:lnTo>
                        <a:pt x="52" y="101"/>
                      </a:lnTo>
                      <a:lnTo>
                        <a:pt x="51" y="86"/>
                      </a:lnTo>
                      <a:lnTo>
                        <a:pt x="51" y="81"/>
                      </a:lnTo>
                      <a:lnTo>
                        <a:pt x="52" y="77"/>
                      </a:lnTo>
                      <a:lnTo>
                        <a:pt x="56" y="72"/>
                      </a:lnTo>
                      <a:lnTo>
                        <a:pt x="63" y="67"/>
                      </a:lnTo>
                      <a:lnTo>
                        <a:pt x="73" y="61"/>
                      </a:lnTo>
                      <a:lnTo>
                        <a:pt x="89" y="54"/>
                      </a:lnTo>
                      <a:lnTo>
                        <a:pt x="89" y="54"/>
                      </a:lnTo>
                      <a:lnTo>
                        <a:pt x="106" y="47"/>
                      </a:lnTo>
                      <a:lnTo>
                        <a:pt x="121" y="43"/>
                      </a:lnTo>
                      <a:lnTo>
                        <a:pt x="134" y="43"/>
                      </a:lnTo>
                      <a:lnTo>
                        <a:pt x="144" y="44"/>
                      </a:lnTo>
                      <a:lnTo>
                        <a:pt x="153" y="47"/>
                      </a:lnTo>
                      <a:lnTo>
                        <a:pt x="160" y="52"/>
                      </a:lnTo>
                      <a:lnTo>
                        <a:pt x="165" y="57"/>
                      </a:lnTo>
                      <a:lnTo>
                        <a:pt x="168" y="64"/>
                      </a:lnTo>
                      <a:lnTo>
                        <a:pt x="168" y="64"/>
                      </a:lnTo>
                      <a:lnTo>
                        <a:pt x="169" y="71"/>
                      </a:lnTo>
                      <a:lnTo>
                        <a:pt x="169" y="76"/>
                      </a:lnTo>
                      <a:lnTo>
                        <a:pt x="168" y="81"/>
                      </a:lnTo>
                      <a:lnTo>
                        <a:pt x="165" y="86"/>
                      </a:lnTo>
                      <a:lnTo>
                        <a:pt x="160" y="93"/>
                      </a:lnTo>
                      <a:lnTo>
                        <a:pt x="157" y="95"/>
                      </a:lnTo>
                      <a:lnTo>
                        <a:pt x="157" y="95"/>
                      </a:lnTo>
                      <a:lnTo>
                        <a:pt x="157" y="92"/>
                      </a:lnTo>
                      <a:lnTo>
                        <a:pt x="155" y="82"/>
                      </a:lnTo>
                      <a:lnTo>
                        <a:pt x="152" y="77"/>
                      </a:lnTo>
                      <a:lnTo>
                        <a:pt x="148" y="73"/>
                      </a:lnTo>
                      <a:lnTo>
                        <a:pt x="143" y="71"/>
                      </a:lnTo>
                      <a:lnTo>
                        <a:pt x="136" y="69"/>
                      </a:lnTo>
                      <a:lnTo>
                        <a:pt x="136" y="69"/>
                      </a:lnTo>
                      <a:lnTo>
                        <a:pt x="132" y="69"/>
                      </a:lnTo>
                      <a:lnTo>
                        <a:pt x="128" y="71"/>
                      </a:lnTo>
                      <a:lnTo>
                        <a:pt x="122" y="76"/>
                      </a:lnTo>
                      <a:lnTo>
                        <a:pt x="117" y="81"/>
                      </a:lnTo>
                      <a:lnTo>
                        <a:pt x="113" y="89"/>
                      </a:lnTo>
                      <a:lnTo>
                        <a:pt x="110" y="98"/>
                      </a:lnTo>
                      <a:lnTo>
                        <a:pt x="110" y="107"/>
                      </a:lnTo>
                      <a:lnTo>
                        <a:pt x="111" y="115"/>
                      </a:lnTo>
                      <a:lnTo>
                        <a:pt x="115" y="122"/>
                      </a:lnTo>
                      <a:lnTo>
                        <a:pt x="115" y="122"/>
                      </a:lnTo>
                      <a:lnTo>
                        <a:pt x="126" y="132"/>
                      </a:lnTo>
                      <a:lnTo>
                        <a:pt x="132" y="136"/>
                      </a:lnTo>
                      <a:lnTo>
                        <a:pt x="139" y="139"/>
                      </a:lnTo>
                      <a:lnTo>
                        <a:pt x="145" y="140"/>
                      </a:lnTo>
                      <a:lnTo>
                        <a:pt x="153" y="139"/>
                      </a:lnTo>
                      <a:lnTo>
                        <a:pt x="162" y="137"/>
                      </a:lnTo>
                      <a:lnTo>
                        <a:pt x="173" y="132"/>
                      </a:lnTo>
                      <a:lnTo>
                        <a:pt x="173" y="132"/>
                      </a:lnTo>
                      <a:lnTo>
                        <a:pt x="178" y="128"/>
                      </a:lnTo>
                      <a:lnTo>
                        <a:pt x="183" y="124"/>
                      </a:lnTo>
                      <a:lnTo>
                        <a:pt x="189" y="118"/>
                      </a:lnTo>
                      <a:lnTo>
                        <a:pt x="192" y="111"/>
                      </a:lnTo>
                      <a:lnTo>
                        <a:pt x="196" y="103"/>
                      </a:lnTo>
                      <a:lnTo>
                        <a:pt x="199" y="95"/>
                      </a:lnTo>
                      <a:lnTo>
                        <a:pt x="202" y="86"/>
                      </a:lnTo>
                      <a:lnTo>
                        <a:pt x="203" y="77"/>
                      </a:lnTo>
                      <a:lnTo>
                        <a:pt x="204" y="69"/>
                      </a:lnTo>
                      <a:lnTo>
                        <a:pt x="204" y="59"/>
                      </a:lnTo>
                      <a:lnTo>
                        <a:pt x="203" y="51"/>
                      </a:lnTo>
                      <a:lnTo>
                        <a:pt x="200" y="42"/>
                      </a:lnTo>
                      <a:lnTo>
                        <a:pt x="196" y="33"/>
                      </a:lnTo>
                      <a:lnTo>
                        <a:pt x="192" y="25"/>
                      </a:lnTo>
                      <a:lnTo>
                        <a:pt x="186" y="18"/>
                      </a:lnTo>
                      <a:lnTo>
                        <a:pt x="178" y="12"/>
                      </a:lnTo>
                      <a:lnTo>
                        <a:pt x="178" y="12"/>
                      </a:lnTo>
                      <a:lnTo>
                        <a:pt x="169" y="6"/>
                      </a:lnTo>
                      <a:lnTo>
                        <a:pt x="157" y="3"/>
                      </a:lnTo>
                      <a:lnTo>
                        <a:pt x="145" y="1"/>
                      </a:lnTo>
                      <a:lnTo>
                        <a:pt x="131" y="0"/>
                      </a:lnTo>
                      <a:lnTo>
                        <a:pt x="117" y="0"/>
                      </a:lnTo>
                      <a:lnTo>
                        <a:pt x="102" y="1"/>
                      </a:lnTo>
                      <a:lnTo>
                        <a:pt x="72" y="5"/>
                      </a:lnTo>
                      <a:lnTo>
                        <a:pt x="45" y="10"/>
                      </a:lnTo>
                      <a:lnTo>
                        <a:pt x="22" y="16"/>
                      </a:lnTo>
                      <a:lnTo>
                        <a:pt x="0" y="22"/>
                      </a:lnTo>
                      <a:lnTo>
                        <a:pt x="0" y="2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6" name="Freeform 188">
                  <a:extLst>
                    <a:ext uri="{FF2B5EF4-FFF2-40B4-BE49-F238E27FC236}">
                      <a16:creationId xmlns:a16="http://schemas.microsoft.com/office/drawing/2014/main" id="{05AC4E66-9A2E-4F03-BA45-6F1F243D6C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31" y="888"/>
                  <a:ext cx="99" cy="104"/>
                </a:xfrm>
                <a:custGeom>
                  <a:avLst/>
                  <a:gdLst>
                    <a:gd name="T0" fmla="*/ 0 w 99"/>
                    <a:gd name="T1" fmla="*/ 52 h 104"/>
                    <a:gd name="T2" fmla="*/ 0 w 99"/>
                    <a:gd name="T3" fmla="*/ 52 h 104"/>
                    <a:gd name="T4" fmla="*/ 1 w 99"/>
                    <a:gd name="T5" fmla="*/ 41 h 104"/>
                    <a:gd name="T6" fmla="*/ 4 w 99"/>
                    <a:gd name="T7" fmla="*/ 31 h 104"/>
                    <a:gd name="T8" fmla="*/ 8 w 99"/>
                    <a:gd name="T9" fmla="*/ 23 h 104"/>
                    <a:gd name="T10" fmla="*/ 14 w 99"/>
                    <a:gd name="T11" fmla="*/ 15 h 104"/>
                    <a:gd name="T12" fmla="*/ 22 w 99"/>
                    <a:gd name="T13" fmla="*/ 9 h 104"/>
                    <a:gd name="T14" fmla="*/ 30 w 99"/>
                    <a:gd name="T15" fmla="*/ 3 h 104"/>
                    <a:gd name="T16" fmla="*/ 39 w 99"/>
                    <a:gd name="T17" fmla="*/ 1 h 104"/>
                    <a:gd name="T18" fmla="*/ 49 w 99"/>
                    <a:gd name="T19" fmla="*/ 0 h 104"/>
                    <a:gd name="T20" fmla="*/ 49 w 99"/>
                    <a:gd name="T21" fmla="*/ 0 h 104"/>
                    <a:gd name="T22" fmla="*/ 60 w 99"/>
                    <a:gd name="T23" fmla="*/ 1 h 104"/>
                    <a:gd name="T24" fmla="*/ 69 w 99"/>
                    <a:gd name="T25" fmla="*/ 3 h 104"/>
                    <a:gd name="T26" fmla="*/ 77 w 99"/>
                    <a:gd name="T27" fmla="*/ 9 h 104"/>
                    <a:gd name="T28" fmla="*/ 85 w 99"/>
                    <a:gd name="T29" fmla="*/ 15 h 104"/>
                    <a:gd name="T30" fmla="*/ 91 w 99"/>
                    <a:gd name="T31" fmla="*/ 23 h 104"/>
                    <a:gd name="T32" fmla="*/ 95 w 99"/>
                    <a:gd name="T33" fmla="*/ 31 h 104"/>
                    <a:gd name="T34" fmla="*/ 98 w 99"/>
                    <a:gd name="T35" fmla="*/ 41 h 104"/>
                    <a:gd name="T36" fmla="*/ 99 w 99"/>
                    <a:gd name="T37" fmla="*/ 52 h 104"/>
                    <a:gd name="T38" fmla="*/ 99 w 99"/>
                    <a:gd name="T39" fmla="*/ 52 h 104"/>
                    <a:gd name="T40" fmla="*/ 98 w 99"/>
                    <a:gd name="T41" fmla="*/ 62 h 104"/>
                    <a:gd name="T42" fmla="*/ 95 w 99"/>
                    <a:gd name="T43" fmla="*/ 73 h 104"/>
                    <a:gd name="T44" fmla="*/ 91 w 99"/>
                    <a:gd name="T45" fmla="*/ 81 h 104"/>
                    <a:gd name="T46" fmla="*/ 85 w 99"/>
                    <a:gd name="T47" fmla="*/ 89 h 104"/>
                    <a:gd name="T48" fmla="*/ 77 w 99"/>
                    <a:gd name="T49" fmla="*/ 95 h 104"/>
                    <a:gd name="T50" fmla="*/ 69 w 99"/>
                    <a:gd name="T51" fmla="*/ 100 h 104"/>
                    <a:gd name="T52" fmla="*/ 60 w 99"/>
                    <a:gd name="T53" fmla="*/ 103 h 104"/>
                    <a:gd name="T54" fmla="*/ 49 w 99"/>
                    <a:gd name="T55" fmla="*/ 104 h 104"/>
                    <a:gd name="T56" fmla="*/ 49 w 99"/>
                    <a:gd name="T57" fmla="*/ 104 h 104"/>
                    <a:gd name="T58" fmla="*/ 39 w 99"/>
                    <a:gd name="T59" fmla="*/ 103 h 104"/>
                    <a:gd name="T60" fmla="*/ 30 w 99"/>
                    <a:gd name="T61" fmla="*/ 100 h 104"/>
                    <a:gd name="T62" fmla="*/ 22 w 99"/>
                    <a:gd name="T63" fmla="*/ 95 h 104"/>
                    <a:gd name="T64" fmla="*/ 14 w 99"/>
                    <a:gd name="T65" fmla="*/ 89 h 104"/>
                    <a:gd name="T66" fmla="*/ 8 w 99"/>
                    <a:gd name="T67" fmla="*/ 81 h 104"/>
                    <a:gd name="T68" fmla="*/ 4 w 99"/>
                    <a:gd name="T69" fmla="*/ 73 h 104"/>
                    <a:gd name="T70" fmla="*/ 1 w 99"/>
                    <a:gd name="T71" fmla="*/ 62 h 104"/>
                    <a:gd name="T72" fmla="*/ 0 w 99"/>
                    <a:gd name="T73" fmla="*/ 52 h 104"/>
                    <a:gd name="T74" fmla="*/ 0 w 99"/>
                    <a:gd name="T75" fmla="*/ 52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9" h="104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1" y="41"/>
                      </a:lnTo>
                      <a:lnTo>
                        <a:pt x="4" y="31"/>
                      </a:lnTo>
                      <a:lnTo>
                        <a:pt x="8" y="23"/>
                      </a:lnTo>
                      <a:lnTo>
                        <a:pt x="14" y="15"/>
                      </a:lnTo>
                      <a:lnTo>
                        <a:pt x="22" y="9"/>
                      </a:lnTo>
                      <a:lnTo>
                        <a:pt x="30" y="3"/>
                      </a:lnTo>
                      <a:lnTo>
                        <a:pt x="39" y="1"/>
                      </a:lnTo>
                      <a:lnTo>
                        <a:pt x="49" y="0"/>
                      </a:lnTo>
                      <a:lnTo>
                        <a:pt x="49" y="0"/>
                      </a:lnTo>
                      <a:lnTo>
                        <a:pt x="60" y="1"/>
                      </a:lnTo>
                      <a:lnTo>
                        <a:pt x="69" y="3"/>
                      </a:lnTo>
                      <a:lnTo>
                        <a:pt x="77" y="9"/>
                      </a:lnTo>
                      <a:lnTo>
                        <a:pt x="85" y="15"/>
                      </a:lnTo>
                      <a:lnTo>
                        <a:pt x="91" y="23"/>
                      </a:lnTo>
                      <a:lnTo>
                        <a:pt x="95" y="31"/>
                      </a:lnTo>
                      <a:lnTo>
                        <a:pt x="98" y="41"/>
                      </a:lnTo>
                      <a:lnTo>
                        <a:pt x="99" y="52"/>
                      </a:lnTo>
                      <a:lnTo>
                        <a:pt x="99" y="52"/>
                      </a:lnTo>
                      <a:lnTo>
                        <a:pt x="98" y="62"/>
                      </a:lnTo>
                      <a:lnTo>
                        <a:pt x="95" y="73"/>
                      </a:lnTo>
                      <a:lnTo>
                        <a:pt x="91" y="81"/>
                      </a:lnTo>
                      <a:lnTo>
                        <a:pt x="85" y="89"/>
                      </a:lnTo>
                      <a:lnTo>
                        <a:pt x="77" y="95"/>
                      </a:lnTo>
                      <a:lnTo>
                        <a:pt x="69" y="100"/>
                      </a:lnTo>
                      <a:lnTo>
                        <a:pt x="60" y="103"/>
                      </a:lnTo>
                      <a:lnTo>
                        <a:pt x="49" y="104"/>
                      </a:lnTo>
                      <a:lnTo>
                        <a:pt x="49" y="104"/>
                      </a:lnTo>
                      <a:lnTo>
                        <a:pt x="39" y="103"/>
                      </a:lnTo>
                      <a:lnTo>
                        <a:pt x="30" y="100"/>
                      </a:lnTo>
                      <a:lnTo>
                        <a:pt x="22" y="95"/>
                      </a:lnTo>
                      <a:lnTo>
                        <a:pt x="14" y="89"/>
                      </a:lnTo>
                      <a:lnTo>
                        <a:pt x="8" y="81"/>
                      </a:lnTo>
                      <a:lnTo>
                        <a:pt x="4" y="73"/>
                      </a:lnTo>
                      <a:lnTo>
                        <a:pt x="1" y="62"/>
                      </a:lnTo>
                      <a:lnTo>
                        <a:pt x="0" y="52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7" name="Freeform 189">
                  <a:extLst>
                    <a:ext uri="{FF2B5EF4-FFF2-40B4-BE49-F238E27FC236}">
                      <a16:creationId xmlns:a16="http://schemas.microsoft.com/office/drawing/2014/main" id="{5DCFEBB8-C04A-474C-A343-490BA01EB5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1" y="856"/>
                  <a:ext cx="99" cy="105"/>
                </a:xfrm>
                <a:custGeom>
                  <a:avLst/>
                  <a:gdLst>
                    <a:gd name="T0" fmla="*/ 0 w 99"/>
                    <a:gd name="T1" fmla="*/ 53 h 105"/>
                    <a:gd name="T2" fmla="*/ 0 w 99"/>
                    <a:gd name="T3" fmla="*/ 53 h 105"/>
                    <a:gd name="T4" fmla="*/ 1 w 99"/>
                    <a:gd name="T5" fmla="*/ 42 h 105"/>
                    <a:gd name="T6" fmla="*/ 4 w 99"/>
                    <a:gd name="T7" fmla="*/ 32 h 105"/>
                    <a:gd name="T8" fmla="*/ 8 w 99"/>
                    <a:gd name="T9" fmla="*/ 24 h 105"/>
                    <a:gd name="T10" fmla="*/ 14 w 99"/>
                    <a:gd name="T11" fmla="*/ 16 h 105"/>
                    <a:gd name="T12" fmla="*/ 22 w 99"/>
                    <a:gd name="T13" fmla="*/ 9 h 105"/>
                    <a:gd name="T14" fmla="*/ 30 w 99"/>
                    <a:gd name="T15" fmla="*/ 4 h 105"/>
                    <a:gd name="T16" fmla="*/ 39 w 99"/>
                    <a:gd name="T17" fmla="*/ 1 h 105"/>
                    <a:gd name="T18" fmla="*/ 49 w 99"/>
                    <a:gd name="T19" fmla="*/ 0 h 105"/>
                    <a:gd name="T20" fmla="*/ 49 w 99"/>
                    <a:gd name="T21" fmla="*/ 0 h 105"/>
                    <a:gd name="T22" fmla="*/ 60 w 99"/>
                    <a:gd name="T23" fmla="*/ 1 h 105"/>
                    <a:gd name="T24" fmla="*/ 69 w 99"/>
                    <a:gd name="T25" fmla="*/ 4 h 105"/>
                    <a:gd name="T26" fmla="*/ 77 w 99"/>
                    <a:gd name="T27" fmla="*/ 9 h 105"/>
                    <a:gd name="T28" fmla="*/ 85 w 99"/>
                    <a:gd name="T29" fmla="*/ 16 h 105"/>
                    <a:gd name="T30" fmla="*/ 91 w 99"/>
                    <a:gd name="T31" fmla="*/ 24 h 105"/>
                    <a:gd name="T32" fmla="*/ 95 w 99"/>
                    <a:gd name="T33" fmla="*/ 32 h 105"/>
                    <a:gd name="T34" fmla="*/ 98 w 99"/>
                    <a:gd name="T35" fmla="*/ 42 h 105"/>
                    <a:gd name="T36" fmla="*/ 99 w 99"/>
                    <a:gd name="T37" fmla="*/ 53 h 105"/>
                    <a:gd name="T38" fmla="*/ 99 w 99"/>
                    <a:gd name="T39" fmla="*/ 53 h 105"/>
                    <a:gd name="T40" fmla="*/ 98 w 99"/>
                    <a:gd name="T41" fmla="*/ 63 h 105"/>
                    <a:gd name="T42" fmla="*/ 95 w 99"/>
                    <a:gd name="T43" fmla="*/ 73 h 105"/>
                    <a:gd name="T44" fmla="*/ 91 w 99"/>
                    <a:gd name="T45" fmla="*/ 81 h 105"/>
                    <a:gd name="T46" fmla="*/ 85 w 99"/>
                    <a:gd name="T47" fmla="*/ 89 h 105"/>
                    <a:gd name="T48" fmla="*/ 77 w 99"/>
                    <a:gd name="T49" fmla="*/ 96 h 105"/>
                    <a:gd name="T50" fmla="*/ 69 w 99"/>
                    <a:gd name="T51" fmla="*/ 101 h 105"/>
                    <a:gd name="T52" fmla="*/ 60 w 99"/>
                    <a:gd name="T53" fmla="*/ 104 h 105"/>
                    <a:gd name="T54" fmla="*/ 49 w 99"/>
                    <a:gd name="T55" fmla="*/ 105 h 105"/>
                    <a:gd name="T56" fmla="*/ 49 w 99"/>
                    <a:gd name="T57" fmla="*/ 105 h 105"/>
                    <a:gd name="T58" fmla="*/ 39 w 99"/>
                    <a:gd name="T59" fmla="*/ 104 h 105"/>
                    <a:gd name="T60" fmla="*/ 30 w 99"/>
                    <a:gd name="T61" fmla="*/ 101 h 105"/>
                    <a:gd name="T62" fmla="*/ 22 w 99"/>
                    <a:gd name="T63" fmla="*/ 96 h 105"/>
                    <a:gd name="T64" fmla="*/ 14 w 99"/>
                    <a:gd name="T65" fmla="*/ 89 h 105"/>
                    <a:gd name="T66" fmla="*/ 8 w 99"/>
                    <a:gd name="T67" fmla="*/ 81 h 105"/>
                    <a:gd name="T68" fmla="*/ 4 w 99"/>
                    <a:gd name="T69" fmla="*/ 73 h 105"/>
                    <a:gd name="T70" fmla="*/ 1 w 99"/>
                    <a:gd name="T71" fmla="*/ 63 h 105"/>
                    <a:gd name="T72" fmla="*/ 0 w 99"/>
                    <a:gd name="T73" fmla="*/ 53 h 105"/>
                    <a:gd name="T74" fmla="*/ 0 w 99"/>
                    <a:gd name="T75" fmla="*/ 53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9" h="105">
                      <a:moveTo>
                        <a:pt x="0" y="53"/>
                      </a:moveTo>
                      <a:lnTo>
                        <a:pt x="0" y="53"/>
                      </a:lnTo>
                      <a:lnTo>
                        <a:pt x="1" y="42"/>
                      </a:lnTo>
                      <a:lnTo>
                        <a:pt x="4" y="32"/>
                      </a:lnTo>
                      <a:lnTo>
                        <a:pt x="8" y="24"/>
                      </a:lnTo>
                      <a:lnTo>
                        <a:pt x="14" y="16"/>
                      </a:lnTo>
                      <a:lnTo>
                        <a:pt x="22" y="9"/>
                      </a:lnTo>
                      <a:lnTo>
                        <a:pt x="30" y="4"/>
                      </a:lnTo>
                      <a:lnTo>
                        <a:pt x="39" y="1"/>
                      </a:lnTo>
                      <a:lnTo>
                        <a:pt x="49" y="0"/>
                      </a:lnTo>
                      <a:lnTo>
                        <a:pt x="49" y="0"/>
                      </a:lnTo>
                      <a:lnTo>
                        <a:pt x="60" y="1"/>
                      </a:lnTo>
                      <a:lnTo>
                        <a:pt x="69" y="4"/>
                      </a:lnTo>
                      <a:lnTo>
                        <a:pt x="77" y="9"/>
                      </a:lnTo>
                      <a:lnTo>
                        <a:pt x="85" y="16"/>
                      </a:lnTo>
                      <a:lnTo>
                        <a:pt x="91" y="24"/>
                      </a:lnTo>
                      <a:lnTo>
                        <a:pt x="95" y="32"/>
                      </a:lnTo>
                      <a:lnTo>
                        <a:pt x="98" y="42"/>
                      </a:lnTo>
                      <a:lnTo>
                        <a:pt x="99" y="53"/>
                      </a:lnTo>
                      <a:lnTo>
                        <a:pt x="99" y="53"/>
                      </a:lnTo>
                      <a:lnTo>
                        <a:pt x="98" y="63"/>
                      </a:lnTo>
                      <a:lnTo>
                        <a:pt x="95" y="73"/>
                      </a:lnTo>
                      <a:lnTo>
                        <a:pt x="91" y="81"/>
                      </a:lnTo>
                      <a:lnTo>
                        <a:pt x="85" y="89"/>
                      </a:lnTo>
                      <a:lnTo>
                        <a:pt x="77" y="96"/>
                      </a:lnTo>
                      <a:lnTo>
                        <a:pt x="69" y="101"/>
                      </a:lnTo>
                      <a:lnTo>
                        <a:pt x="60" y="104"/>
                      </a:lnTo>
                      <a:lnTo>
                        <a:pt x="49" y="105"/>
                      </a:lnTo>
                      <a:lnTo>
                        <a:pt x="49" y="105"/>
                      </a:lnTo>
                      <a:lnTo>
                        <a:pt x="39" y="104"/>
                      </a:lnTo>
                      <a:lnTo>
                        <a:pt x="30" y="101"/>
                      </a:lnTo>
                      <a:lnTo>
                        <a:pt x="22" y="96"/>
                      </a:lnTo>
                      <a:lnTo>
                        <a:pt x="14" y="89"/>
                      </a:lnTo>
                      <a:lnTo>
                        <a:pt x="8" y="81"/>
                      </a:lnTo>
                      <a:lnTo>
                        <a:pt x="4" y="73"/>
                      </a:lnTo>
                      <a:lnTo>
                        <a:pt x="1" y="63"/>
                      </a:lnTo>
                      <a:lnTo>
                        <a:pt x="0" y="53"/>
                      </a:lnTo>
                      <a:lnTo>
                        <a:pt x="0" y="53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8" name="Freeform 190">
                  <a:extLst>
                    <a:ext uri="{FF2B5EF4-FFF2-40B4-BE49-F238E27FC236}">
                      <a16:creationId xmlns:a16="http://schemas.microsoft.com/office/drawing/2014/main" id="{D45F0CFF-46C1-40A0-B262-C29D244775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6" y="888"/>
                  <a:ext cx="99" cy="104"/>
                </a:xfrm>
                <a:custGeom>
                  <a:avLst/>
                  <a:gdLst>
                    <a:gd name="T0" fmla="*/ 0 w 99"/>
                    <a:gd name="T1" fmla="*/ 52 h 104"/>
                    <a:gd name="T2" fmla="*/ 0 w 99"/>
                    <a:gd name="T3" fmla="*/ 52 h 104"/>
                    <a:gd name="T4" fmla="*/ 1 w 99"/>
                    <a:gd name="T5" fmla="*/ 41 h 104"/>
                    <a:gd name="T6" fmla="*/ 4 w 99"/>
                    <a:gd name="T7" fmla="*/ 31 h 104"/>
                    <a:gd name="T8" fmla="*/ 8 w 99"/>
                    <a:gd name="T9" fmla="*/ 23 h 104"/>
                    <a:gd name="T10" fmla="*/ 14 w 99"/>
                    <a:gd name="T11" fmla="*/ 15 h 104"/>
                    <a:gd name="T12" fmla="*/ 22 w 99"/>
                    <a:gd name="T13" fmla="*/ 9 h 104"/>
                    <a:gd name="T14" fmla="*/ 30 w 99"/>
                    <a:gd name="T15" fmla="*/ 3 h 104"/>
                    <a:gd name="T16" fmla="*/ 39 w 99"/>
                    <a:gd name="T17" fmla="*/ 1 h 104"/>
                    <a:gd name="T18" fmla="*/ 50 w 99"/>
                    <a:gd name="T19" fmla="*/ 0 h 104"/>
                    <a:gd name="T20" fmla="*/ 50 w 99"/>
                    <a:gd name="T21" fmla="*/ 0 h 104"/>
                    <a:gd name="T22" fmla="*/ 60 w 99"/>
                    <a:gd name="T23" fmla="*/ 1 h 104"/>
                    <a:gd name="T24" fmla="*/ 69 w 99"/>
                    <a:gd name="T25" fmla="*/ 3 h 104"/>
                    <a:gd name="T26" fmla="*/ 77 w 99"/>
                    <a:gd name="T27" fmla="*/ 9 h 104"/>
                    <a:gd name="T28" fmla="*/ 85 w 99"/>
                    <a:gd name="T29" fmla="*/ 15 h 104"/>
                    <a:gd name="T30" fmla="*/ 92 w 99"/>
                    <a:gd name="T31" fmla="*/ 23 h 104"/>
                    <a:gd name="T32" fmla="*/ 96 w 99"/>
                    <a:gd name="T33" fmla="*/ 31 h 104"/>
                    <a:gd name="T34" fmla="*/ 98 w 99"/>
                    <a:gd name="T35" fmla="*/ 41 h 104"/>
                    <a:gd name="T36" fmla="*/ 99 w 99"/>
                    <a:gd name="T37" fmla="*/ 52 h 104"/>
                    <a:gd name="T38" fmla="*/ 99 w 99"/>
                    <a:gd name="T39" fmla="*/ 52 h 104"/>
                    <a:gd name="T40" fmla="*/ 98 w 99"/>
                    <a:gd name="T41" fmla="*/ 62 h 104"/>
                    <a:gd name="T42" fmla="*/ 96 w 99"/>
                    <a:gd name="T43" fmla="*/ 73 h 104"/>
                    <a:gd name="T44" fmla="*/ 92 w 99"/>
                    <a:gd name="T45" fmla="*/ 81 h 104"/>
                    <a:gd name="T46" fmla="*/ 85 w 99"/>
                    <a:gd name="T47" fmla="*/ 89 h 104"/>
                    <a:gd name="T48" fmla="*/ 77 w 99"/>
                    <a:gd name="T49" fmla="*/ 95 h 104"/>
                    <a:gd name="T50" fmla="*/ 69 w 99"/>
                    <a:gd name="T51" fmla="*/ 100 h 104"/>
                    <a:gd name="T52" fmla="*/ 60 w 99"/>
                    <a:gd name="T53" fmla="*/ 103 h 104"/>
                    <a:gd name="T54" fmla="*/ 50 w 99"/>
                    <a:gd name="T55" fmla="*/ 104 h 104"/>
                    <a:gd name="T56" fmla="*/ 50 w 99"/>
                    <a:gd name="T57" fmla="*/ 104 h 104"/>
                    <a:gd name="T58" fmla="*/ 39 w 99"/>
                    <a:gd name="T59" fmla="*/ 103 h 104"/>
                    <a:gd name="T60" fmla="*/ 30 w 99"/>
                    <a:gd name="T61" fmla="*/ 100 h 104"/>
                    <a:gd name="T62" fmla="*/ 22 w 99"/>
                    <a:gd name="T63" fmla="*/ 95 h 104"/>
                    <a:gd name="T64" fmla="*/ 14 w 99"/>
                    <a:gd name="T65" fmla="*/ 89 h 104"/>
                    <a:gd name="T66" fmla="*/ 8 w 99"/>
                    <a:gd name="T67" fmla="*/ 81 h 104"/>
                    <a:gd name="T68" fmla="*/ 4 w 99"/>
                    <a:gd name="T69" fmla="*/ 73 h 104"/>
                    <a:gd name="T70" fmla="*/ 1 w 99"/>
                    <a:gd name="T71" fmla="*/ 62 h 104"/>
                    <a:gd name="T72" fmla="*/ 0 w 99"/>
                    <a:gd name="T73" fmla="*/ 52 h 104"/>
                    <a:gd name="T74" fmla="*/ 0 w 99"/>
                    <a:gd name="T75" fmla="*/ 52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9" h="104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1" y="41"/>
                      </a:lnTo>
                      <a:lnTo>
                        <a:pt x="4" y="31"/>
                      </a:lnTo>
                      <a:lnTo>
                        <a:pt x="8" y="23"/>
                      </a:lnTo>
                      <a:lnTo>
                        <a:pt x="14" y="15"/>
                      </a:lnTo>
                      <a:lnTo>
                        <a:pt x="22" y="9"/>
                      </a:lnTo>
                      <a:lnTo>
                        <a:pt x="30" y="3"/>
                      </a:lnTo>
                      <a:lnTo>
                        <a:pt x="39" y="1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60" y="1"/>
                      </a:lnTo>
                      <a:lnTo>
                        <a:pt x="69" y="3"/>
                      </a:lnTo>
                      <a:lnTo>
                        <a:pt x="77" y="9"/>
                      </a:lnTo>
                      <a:lnTo>
                        <a:pt x="85" y="15"/>
                      </a:lnTo>
                      <a:lnTo>
                        <a:pt x="92" y="23"/>
                      </a:lnTo>
                      <a:lnTo>
                        <a:pt x="96" y="31"/>
                      </a:lnTo>
                      <a:lnTo>
                        <a:pt x="98" y="41"/>
                      </a:lnTo>
                      <a:lnTo>
                        <a:pt x="99" y="52"/>
                      </a:lnTo>
                      <a:lnTo>
                        <a:pt x="99" y="52"/>
                      </a:lnTo>
                      <a:lnTo>
                        <a:pt x="98" y="62"/>
                      </a:lnTo>
                      <a:lnTo>
                        <a:pt x="96" y="73"/>
                      </a:lnTo>
                      <a:lnTo>
                        <a:pt x="92" y="81"/>
                      </a:lnTo>
                      <a:lnTo>
                        <a:pt x="85" y="89"/>
                      </a:lnTo>
                      <a:lnTo>
                        <a:pt x="77" y="95"/>
                      </a:lnTo>
                      <a:lnTo>
                        <a:pt x="69" y="100"/>
                      </a:lnTo>
                      <a:lnTo>
                        <a:pt x="60" y="103"/>
                      </a:lnTo>
                      <a:lnTo>
                        <a:pt x="50" y="104"/>
                      </a:lnTo>
                      <a:lnTo>
                        <a:pt x="50" y="104"/>
                      </a:lnTo>
                      <a:lnTo>
                        <a:pt x="39" y="103"/>
                      </a:lnTo>
                      <a:lnTo>
                        <a:pt x="30" y="100"/>
                      </a:lnTo>
                      <a:lnTo>
                        <a:pt x="22" y="95"/>
                      </a:lnTo>
                      <a:lnTo>
                        <a:pt x="14" y="89"/>
                      </a:lnTo>
                      <a:lnTo>
                        <a:pt x="8" y="81"/>
                      </a:lnTo>
                      <a:lnTo>
                        <a:pt x="4" y="73"/>
                      </a:lnTo>
                      <a:lnTo>
                        <a:pt x="1" y="62"/>
                      </a:lnTo>
                      <a:lnTo>
                        <a:pt x="0" y="52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9" name="Freeform 191">
                  <a:extLst>
                    <a:ext uri="{FF2B5EF4-FFF2-40B4-BE49-F238E27FC236}">
                      <a16:creationId xmlns:a16="http://schemas.microsoft.com/office/drawing/2014/main" id="{300730DF-3F82-451E-9A3C-DFEB14F60E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2" y="931"/>
                  <a:ext cx="76" cy="102"/>
                </a:xfrm>
                <a:custGeom>
                  <a:avLst/>
                  <a:gdLst>
                    <a:gd name="T0" fmla="*/ 4 w 76"/>
                    <a:gd name="T1" fmla="*/ 64 h 102"/>
                    <a:gd name="T2" fmla="*/ 4 w 76"/>
                    <a:gd name="T3" fmla="*/ 64 h 102"/>
                    <a:gd name="T4" fmla="*/ 1 w 76"/>
                    <a:gd name="T5" fmla="*/ 53 h 102"/>
                    <a:gd name="T6" fmla="*/ 0 w 76"/>
                    <a:gd name="T7" fmla="*/ 43 h 102"/>
                    <a:gd name="T8" fmla="*/ 0 w 76"/>
                    <a:gd name="T9" fmla="*/ 34 h 102"/>
                    <a:gd name="T10" fmla="*/ 1 w 76"/>
                    <a:gd name="T11" fmla="*/ 25 h 102"/>
                    <a:gd name="T12" fmla="*/ 4 w 76"/>
                    <a:gd name="T13" fmla="*/ 17 h 102"/>
                    <a:gd name="T14" fmla="*/ 8 w 76"/>
                    <a:gd name="T15" fmla="*/ 10 h 102"/>
                    <a:gd name="T16" fmla="*/ 13 w 76"/>
                    <a:gd name="T17" fmla="*/ 5 h 102"/>
                    <a:gd name="T18" fmla="*/ 20 w 76"/>
                    <a:gd name="T19" fmla="*/ 1 h 102"/>
                    <a:gd name="T20" fmla="*/ 20 w 76"/>
                    <a:gd name="T21" fmla="*/ 1 h 102"/>
                    <a:gd name="T22" fmla="*/ 27 w 76"/>
                    <a:gd name="T23" fmla="*/ 0 h 102"/>
                    <a:gd name="T24" fmla="*/ 34 w 76"/>
                    <a:gd name="T25" fmla="*/ 0 h 102"/>
                    <a:gd name="T26" fmla="*/ 42 w 76"/>
                    <a:gd name="T27" fmla="*/ 2 h 102"/>
                    <a:gd name="T28" fmla="*/ 48 w 76"/>
                    <a:gd name="T29" fmla="*/ 6 h 102"/>
                    <a:gd name="T30" fmla="*/ 56 w 76"/>
                    <a:gd name="T31" fmla="*/ 12 h 102"/>
                    <a:gd name="T32" fmla="*/ 63 w 76"/>
                    <a:gd name="T33" fmla="*/ 19 h 102"/>
                    <a:gd name="T34" fmla="*/ 68 w 76"/>
                    <a:gd name="T35" fmla="*/ 29 h 102"/>
                    <a:gd name="T36" fmla="*/ 72 w 76"/>
                    <a:gd name="T37" fmla="*/ 38 h 102"/>
                    <a:gd name="T38" fmla="*/ 72 w 76"/>
                    <a:gd name="T39" fmla="*/ 38 h 102"/>
                    <a:gd name="T40" fmla="*/ 75 w 76"/>
                    <a:gd name="T41" fmla="*/ 48 h 102"/>
                    <a:gd name="T42" fmla="*/ 76 w 76"/>
                    <a:gd name="T43" fmla="*/ 59 h 102"/>
                    <a:gd name="T44" fmla="*/ 76 w 76"/>
                    <a:gd name="T45" fmla="*/ 68 h 102"/>
                    <a:gd name="T46" fmla="*/ 75 w 76"/>
                    <a:gd name="T47" fmla="*/ 77 h 102"/>
                    <a:gd name="T48" fmla="*/ 72 w 76"/>
                    <a:gd name="T49" fmla="*/ 85 h 102"/>
                    <a:gd name="T50" fmla="*/ 68 w 76"/>
                    <a:gd name="T51" fmla="*/ 91 h 102"/>
                    <a:gd name="T52" fmla="*/ 63 w 76"/>
                    <a:gd name="T53" fmla="*/ 97 h 102"/>
                    <a:gd name="T54" fmla="*/ 56 w 76"/>
                    <a:gd name="T55" fmla="*/ 101 h 102"/>
                    <a:gd name="T56" fmla="*/ 56 w 76"/>
                    <a:gd name="T57" fmla="*/ 101 h 102"/>
                    <a:gd name="T58" fmla="*/ 48 w 76"/>
                    <a:gd name="T59" fmla="*/ 102 h 102"/>
                    <a:gd name="T60" fmla="*/ 42 w 76"/>
                    <a:gd name="T61" fmla="*/ 102 h 102"/>
                    <a:gd name="T62" fmla="*/ 34 w 76"/>
                    <a:gd name="T63" fmla="*/ 99 h 102"/>
                    <a:gd name="T64" fmla="*/ 27 w 76"/>
                    <a:gd name="T65" fmla="*/ 95 h 102"/>
                    <a:gd name="T66" fmla="*/ 20 w 76"/>
                    <a:gd name="T67" fmla="*/ 90 h 102"/>
                    <a:gd name="T68" fmla="*/ 13 w 76"/>
                    <a:gd name="T69" fmla="*/ 82 h 102"/>
                    <a:gd name="T70" fmla="*/ 8 w 76"/>
                    <a:gd name="T71" fmla="*/ 73 h 102"/>
                    <a:gd name="T72" fmla="*/ 4 w 76"/>
                    <a:gd name="T73" fmla="*/ 64 h 102"/>
                    <a:gd name="T74" fmla="*/ 4 w 76"/>
                    <a:gd name="T75" fmla="*/ 64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6" h="102">
                      <a:moveTo>
                        <a:pt x="4" y="64"/>
                      </a:moveTo>
                      <a:lnTo>
                        <a:pt x="4" y="64"/>
                      </a:lnTo>
                      <a:lnTo>
                        <a:pt x="1" y="53"/>
                      </a:lnTo>
                      <a:lnTo>
                        <a:pt x="0" y="43"/>
                      </a:lnTo>
                      <a:lnTo>
                        <a:pt x="0" y="34"/>
                      </a:lnTo>
                      <a:lnTo>
                        <a:pt x="1" y="25"/>
                      </a:lnTo>
                      <a:lnTo>
                        <a:pt x="4" y="17"/>
                      </a:lnTo>
                      <a:lnTo>
                        <a:pt x="8" y="10"/>
                      </a:lnTo>
                      <a:lnTo>
                        <a:pt x="13" y="5"/>
                      </a:lnTo>
                      <a:lnTo>
                        <a:pt x="20" y="1"/>
                      </a:lnTo>
                      <a:lnTo>
                        <a:pt x="20" y="1"/>
                      </a:lnTo>
                      <a:lnTo>
                        <a:pt x="27" y="0"/>
                      </a:lnTo>
                      <a:lnTo>
                        <a:pt x="34" y="0"/>
                      </a:lnTo>
                      <a:lnTo>
                        <a:pt x="42" y="2"/>
                      </a:lnTo>
                      <a:lnTo>
                        <a:pt x="48" y="6"/>
                      </a:lnTo>
                      <a:lnTo>
                        <a:pt x="56" y="12"/>
                      </a:lnTo>
                      <a:lnTo>
                        <a:pt x="63" y="19"/>
                      </a:lnTo>
                      <a:lnTo>
                        <a:pt x="68" y="29"/>
                      </a:lnTo>
                      <a:lnTo>
                        <a:pt x="72" y="38"/>
                      </a:lnTo>
                      <a:lnTo>
                        <a:pt x="72" y="38"/>
                      </a:lnTo>
                      <a:lnTo>
                        <a:pt x="75" y="48"/>
                      </a:lnTo>
                      <a:lnTo>
                        <a:pt x="76" y="59"/>
                      </a:lnTo>
                      <a:lnTo>
                        <a:pt x="76" y="68"/>
                      </a:lnTo>
                      <a:lnTo>
                        <a:pt x="75" y="77"/>
                      </a:lnTo>
                      <a:lnTo>
                        <a:pt x="72" y="85"/>
                      </a:lnTo>
                      <a:lnTo>
                        <a:pt x="68" y="91"/>
                      </a:lnTo>
                      <a:lnTo>
                        <a:pt x="63" y="97"/>
                      </a:lnTo>
                      <a:lnTo>
                        <a:pt x="56" y="101"/>
                      </a:lnTo>
                      <a:lnTo>
                        <a:pt x="56" y="101"/>
                      </a:lnTo>
                      <a:lnTo>
                        <a:pt x="48" y="102"/>
                      </a:lnTo>
                      <a:lnTo>
                        <a:pt x="42" y="102"/>
                      </a:lnTo>
                      <a:lnTo>
                        <a:pt x="34" y="99"/>
                      </a:lnTo>
                      <a:lnTo>
                        <a:pt x="27" y="95"/>
                      </a:lnTo>
                      <a:lnTo>
                        <a:pt x="20" y="90"/>
                      </a:lnTo>
                      <a:lnTo>
                        <a:pt x="13" y="82"/>
                      </a:lnTo>
                      <a:lnTo>
                        <a:pt x="8" y="73"/>
                      </a:lnTo>
                      <a:lnTo>
                        <a:pt x="4" y="64"/>
                      </a:lnTo>
                      <a:lnTo>
                        <a:pt x="4" y="64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0" name="Freeform 192">
                  <a:extLst>
                    <a:ext uri="{FF2B5EF4-FFF2-40B4-BE49-F238E27FC236}">
                      <a16:creationId xmlns:a16="http://schemas.microsoft.com/office/drawing/2014/main" id="{0AEB4A41-59B6-4503-9D46-77796D15B2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33" y="931"/>
                  <a:ext cx="76" cy="102"/>
                </a:xfrm>
                <a:custGeom>
                  <a:avLst/>
                  <a:gdLst>
                    <a:gd name="T0" fmla="*/ 72 w 76"/>
                    <a:gd name="T1" fmla="*/ 64 h 102"/>
                    <a:gd name="T2" fmla="*/ 72 w 76"/>
                    <a:gd name="T3" fmla="*/ 64 h 102"/>
                    <a:gd name="T4" fmla="*/ 75 w 76"/>
                    <a:gd name="T5" fmla="*/ 53 h 102"/>
                    <a:gd name="T6" fmla="*/ 76 w 76"/>
                    <a:gd name="T7" fmla="*/ 43 h 102"/>
                    <a:gd name="T8" fmla="*/ 76 w 76"/>
                    <a:gd name="T9" fmla="*/ 34 h 102"/>
                    <a:gd name="T10" fmla="*/ 75 w 76"/>
                    <a:gd name="T11" fmla="*/ 25 h 102"/>
                    <a:gd name="T12" fmla="*/ 72 w 76"/>
                    <a:gd name="T13" fmla="*/ 17 h 102"/>
                    <a:gd name="T14" fmla="*/ 68 w 76"/>
                    <a:gd name="T15" fmla="*/ 10 h 102"/>
                    <a:gd name="T16" fmla="*/ 63 w 76"/>
                    <a:gd name="T17" fmla="*/ 5 h 102"/>
                    <a:gd name="T18" fmla="*/ 56 w 76"/>
                    <a:gd name="T19" fmla="*/ 1 h 102"/>
                    <a:gd name="T20" fmla="*/ 56 w 76"/>
                    <a:gd name="T21" fmla="*/ 1 h 102"/>
                    <a:gd name="T22" fmla="*/ 48 w 76"/>
                    <a:gd name="T23" fmla="*/ 0 h 102"/>
                    <a:gd name="T24" fmla="*/ 42 w 76"/>
                    <a:gd name="T25" fmla="*/ 0 h 102"/>
                    <a:gd name="T26" fmla="*/ 34 w 76"/>
                    <a:gd name="T27" fmla="*/ 2 h 102"/>
                    <a:gd name="T28" fmla="*/ 28 w 76"/>
                    <a:gd name="T29" fmla="*/ 6 h 102"/>
                    <a:gd name="T30" fmla="*/ 20 w 76"/>
                    <a:gd name="T31" fmla="*/ 12 h 102"/>
                    <a:gd name="T32" fmla="*/ 13 w 76"/>
                    <a:gd name="T33" fmla="*/ 19 h 102"/>
                    <a:gd name="T34" fmla="*/ 8 w 76"/>
                    <a:gd name="T35" fmla="*/ 29 h 102"/>
                    <a:gd name="T36" fmla="*/ 4 w 76"/>
                    <a:gd name="T37" fmla="*/ 38 h 102"/>
                    <a:gd name="T38" fmla="*/ 4 w 76"/>
                    <a:gd name="T39" fmla="*/ 38 h 102"/>
                    <a:gd name="T40" fmla="*/ 1 w 76"/>
                    <a:gd name="T41" fmla="*/ 48 h 102"/>
                    <a:gd name="T42" fmla="*/ 0 w 76"/>
                    <a:gd name="T43" fmla="*/ 59 h 102"/>
                    <a:gd name="T44" fmla="*/ 0 w 76"/>
                    <a:gd name="T45" fmla="*/ 68 h 102"/>
                    <a:gd name="T46" fmla="*/ 1 w 76"/>
                    <a:gd name="T47" fmla="*/ 77 h 102"/>
                    <a:gd name="T48" fmla="*/ 4 w 76"/>
                    <a:gd name="T49" fmla="*/ 85 h 102"/>
                    <a:gd name="T50" fmla="*/ 8 w 76"/>
                    <a:gd name="T51" fmla="*/ 91 h 102"/>
                    <a:gd name="T52" fmla="*/ 13 w 76"/>
                    <a:gd name="T53" fmla="*/ 97 h 102"/>
                    <a:gd name="T54" fmla="*/ 20 w 76"/>
                    <a:gd name="T55" fmla="*/ 101 h 102"/>
                    <a:gd name="T56" fmla="*/ 20 w 76"/>
                    <a:gd name="T57" fmla="*/ 101 h 102"/>
                    <a:gd name="T58" fmla="*/ 28 w 76"/>
                    <a:gd name="T59" fmla="*/ 102 h 102"/>
                    <a:gd name="T60" fmla="*/ 34 w 76"/>
                    <a:gd name="T61" fmla="*/ 102 h 102"/>
                    <a:gd name="T62" fmla="*/ 42 w 76"/>
                    <a:gd name="T63" fmla="*/ 99 h 102"/>
                    <a:gd name="T64" fmla="*/ 48 w 76"/>
                    <a:gd name="T65" fmla="*/ 95 h 102"/>
                    <a:gd name="T66" fmla="*/ 56 w 76"/>
                    <a:gd name="T67" fmla="*/ 90 h 102"/>
                    <a:gd name="T68" fmla="*/ 63 w 76"/>
                    <a:gd name="T69" fmla="*/ 82 h 102"/>
                    <a:gd name="T70" fmla="*/ 68 w 76"/>
                    <a:gd name="T71" fmla="*/ 73 h 102"/>
                    <a:gd name="T72" fmla="*/ 72 w 76"/>
                    <a:gd name="T73" fmla="*/ 64 h 102"/>
                    <a:gd name="T74" fmla="*/ 72 w 76"/>
                    <a:gd name="T75" fmla="*/ 64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6" h="102">
                      <a:moveTo>
                        <a:pt x="72" y="64"/>
                      </a:moveTo>
                      <a:lnTo>
                        <a:pt x="72" y="64"/>
                      </a:lnTo>
                      <a:lnTo>
                        <a:pt x="75" y="53"/>
                      </a:lnTo>
                      <a:lnTo>
                        <a:pt x="76" y="43"/>
                      </a:lnTo>
                      <a:lnTo>
                        <a:pt x="76" y="34"/>
                      </a:lnTo>
                      <a:lnTo>
                        <a:pt x="75" y="25"/>
                      </a:lnTo>
                      <a:lnTo>
                        <a:pt x="72" y="17"/>
                      </a:lnTo>
                      <a:lnTo>
                        <a:pt x="68" y="10"/>
                      </a:lnTo>
                      <a:lnTo>
                        <a:pt x="63" y="5"/>
                      </a:lnTo>
                      <a:lnTo>
                        <a:pt x="56" y="1"/>
                      </a:lnTo>
                      <a:lnTo>
                        <a:pt x="56" y="1"/>
                      </a:lnTo>
                      <a:lnTo>
                        <a:pt x="48" y="0"/>
                      </a:lnTo>
                      <a:lnTo>
                        <a:pt x="42" y="0"/>
                      </a:lnTo>
                      <a:lnTo>
                        <a:pt x="34" y="2"/>
                      </a:lnTo>
                      <a:lnTo>
                        <a:pt x="28" y="6"/>
                      </a:lnTo>
                      <a:lnTo>
                        <a:pt x="20" y="12"/>
                      </a:lnTo>
                      <a:lnTo>
                        <a:pt x="13" y="19"/>
                      </a:lnTo>
                      <a:lnTo>
                        <a:pt x="8" y="29"/>
                      </a:lnTo>
                      <a:lnTo>
                        <a:pt x="4" y="38"/>
                      </a:lnTo>
                      <a:lnTo>
                        <a:pt x="4" y="38"/>
                      </a:lnTo>
                      <a:lnTo>
                        <a:pt x="1" y="48"/>
                      </a:lnTo>
                      <a:lnTo>
                        <a:pt x="0" y="59"/>
                      </a:lnTo>
                      <a:lnTo>
                        <a:pt x="0" y="68"/>
                      </a:lnTo>
                      <a:lnTo>
                        <a:pt x="1" y="77"/>
                      </a:lnTo>
                      <a:lnTo>
                        <a:pt x="4" y="85"/>
                      </a:lnTo>
                      <a:lnTo>
                        <a:pt x="8" y="91"/>
                      </a:lnTo>
                      <a:lnTo>
                        <a:pt x="13" y="97"/>
                      </a:lnTo>
                      <a:lnTo>
                        <a:pt x="20" y="101"/>
                      </a:lnTo>
                      <a:lnTo>
                        <a:pt x="20" y="101"/>
                      </a:lnTo>
                      <a:lnTo>
                        <a:pt x="28" y="102"/>
                      </a:lnTo>
                      <a:lnTo>
                        <a:pt x="34" y="102"/>
                      </a:lnTo>
                      <a:lnTo>
                        <a:pt x="42" y="99"/>
                      </a:lnTo>
                      <a:lnTo>
                        <a:pt x="48" y="95"/>
                      </a:lnTo>
                      <a:lnTo>
                        <a:pt x="56" y="90"/>
                      </a:lnTo>
                      <a:lnTo>
                        <a:pt x="63" y="82"/>
                      </a:lnTo>
                      <a:lnTo>
                        <a:pt x="68" y="73"/>
                      </a:lnTo>
                      <a:lnTo>
                        <a:pt x="72" y="64"/>
                      </a:lnTo>
                      <a:lnTo>
                        <a:pt x="72" y="64"/>
                      </a:lnTo>
                      <a:close/>
                    </a:path>
                  </a:pathLst>
                </a:custGeom>
                <a:solidFill>
                  <a:srgbClr val="EDB92E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1" name="Freeform 193">
                  <a:extLst>
                    <a:ext uri="{FF2B5EF4-FFF2-40B4-BE49-F238E27FC236}">
                      <a16:creationId xmlns:a16="http://schemas.microsoft.com/office/drawing/2014/main" id="{FE1E7D19-3B61-4B16-B932-873CFFB9ED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6" y="914"/>
                  <a:ext cx="58" cy="57"/>
                </a:xfrm>
                <a:custGeom>
                  <a:avLst/>
                  <a:gdLst>
                    <a:gd name="T0" fmla="*/ 0 w 58"/>
                    <a:gd name="T1" fmla="*/ 29 h 57"/>
                    <a:gd name="T2" fmla="*/ 0 w 58"/>
                    <a:gd name="T3" fmla="*/ 29 h 57"/>
                    <a:gd name="T4" fmla="*/ 0 w 58"/>
                    <a:gd name="T5" fmla="*/ 23 h 57"/>
                    <a:gd name="T6" fmla="*/ 3 w 58"/>
                    <a:gd name="T7" fmla="*/ 17 h 57"/>
                    <a:gd name="T8" fmla="*/ 6 w 58"/>
                    <a:gd name="T9" fmla="*/ 13 h 57"/>
                    <a:gd name="T10" fmla="*/ 8 w 58"/>
                    <a:gd name="T11" fmla="*/ 8 h 57"/>
                    <a:gd name="T12" fmla="*/ 13 w 58"/>
                    <a:gd name="T13" fmla="*/ 5 h 57"/>
                    <a:gd name="T14" fmla="*/ 17 w 58"/>
                    <a:gd name="T15" fmla="*/ 2 h 57"/>
                    <a:gd name="T16" fmla="*/ 24 w 58"/>
                    <a:gd name="T17" fmla="*/ 0 h 57"/>
                    <a:gd name="T18" fmla="*/ 29 w 58"/>
                    <a:gd name="T19" fmla="*/ 0 h 57"/>
                    <a:gd name="T20" fmla="*/ 29 w 58"/>
                    <a:gd name="T21" fmla="*/ 0 h 57"/>
                    <a:gd name="T22" fmla="*/ 34 w 58"/>
                    <a:gd name="T23" fmla="*/ 0 h 57"/>
                    <a:gd name="T24" fmla="*/ 41 w 58"/>
                    <a:gd name="T25" fmla="*/ 2 h 57"/>
                    <a:gd name="T26" fmla="*/ 45 w 58"/>
                    <a:gd name="T27" fmla="*/ 5 h 57"/>
                    <a:gd name="T28" fmla="*/ 50 w 58"/>
                    <a:gd name="T29" fmla="*/ 8 h 57"/>
                    <a:gd name="T30" fmla="*/ 53 w 58"/>
                    <a:gd name="T31" fmla="*/ 13 h 57"/>
                    <a:gd name="T32" fmla="*/ 55 w 58"/>
                    <a:gd name="T33" fmla="*/ 17 h 57"/>
                    <a:gd name="T34" fmla="*/ 58 w 58"/>
                    <a:gd name="T35" fmla="*/ 23 h 57"/>
                    <a:gd name="T36" fmla="*/ 58 w 58"/>
                    <a:gd name="T37" fmla="*/ 29 h 57"/>
                    <a:gd name="T38" fmla="*/ 58 w 58"/>
                    <a:gd name="T39" fmla="*/ 29 h 57"/>
                    <a:gd name="T40" fmla="*/ 58 w 58"/>
                    <a:gd name="T41" fmla="*/ 34 h 57"/>
                    <a:gd name="T42" fmla="*/ 55 w 58"/>
                    <a:gd name="T43" fmla="*/ 40 h 57"/>
                    <a:gd name="T44" fmla="*/ 53 w 58"/>
                    <a:gd name="T45" fmla="*/ 44 h 57"/>
                    <a:gd name="T46" fmla="*/ 50 w 58"/>
                    <a:gd name="T47" fmla="*/ 49 h 57"/>
                    <a:gd name="T48" fmla="*/ 45 w 58"/>
                    <a:gd name="T49" fmla="*/ 52 h 57"/>
                    <a:gd name="T50" fmla="*/ 41 w 58"/>
                    <a:gd name="T51" fmla="*/ 55 h 57"/>
                    <a:gd name="T52" fmla="*/ 34 w 58"/>
                    <a:gd name="T53" fmla="*/ 57 h 57"/>
                    <a:gd name="T54" fmla="*/ 29 w 58"/>
                    <a:gd name="T55" fmla="*/ 57 h 57"/>
                    <a:gd name="T56" fmla="*/ 29 w 58"/>
                    <a:gd name="T57" fmla="*/ 57 h 57"/>
                    <a:gd name="T58" fmla="*/ 24 w 58"/>
                    <a:gd name="T59" fmla="*/ 57 h 57"/>
                    <a:gd name="T60" fmla="*/ 17 w 58"/>
                    <a:gd name="T61" fmla="*/ 55 h 57"/>
                    <a:gd name="T62" fmla="*/ 13 w 58"/>
                    <a:gd name="T63" fmla="*/ 52 h 57"/>
                    <a:gd name="T64" fmla="*/ 8 w 58"/>
                    <a:gd name="T65" fmla="*/ 49 h 57"/>
                    <a:gd name="T66" fmla="*/ 6 w 58"/>
                    <a:gd name="T67" fmla="*/ 44 h 57"/>
                    <a:gd name="T68" fmla="*/ 3 w 58"/>
                    <a:gd name="T69" fmla="*/ 40 h 57"/>
                    <a:gd name="T70" fmla="*/ 0 w 58"/>
                    <a:gd name="T71" fmla="*/ 34 h 57"/>
                    <a:gd name="T72" fmla="*/ 0 w 58"/>
                    <a:gd name="T73" fmla="*/ 29 h 57"/>
                    <a:gd name="T74" fmla="*/ 0 w 58"/>
                    <a:gd name="T75" fmla="*/ 29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58" h="57">
                      <a:moveTo>
                        <a:pt x="0" y="29"/>
                      </a:moveTo>
                      <a:lnTo>
                        <a:pt x="0" y="29"/>
                      </a:lnTo>
                      <a:lnTo>
                        <a:pt x="0" y="23"/>
                      </a:lnTo>
                      <a:lnTo>
                        <a:pt x="3" y="17"/>
                      </a:lnTo>
                      <a:lnTo>
                        <a:pt x="6" y="13"/>
                      </a:lnTo>
                      <a:lnTo>
                        <a:pt x="8" y="8"/>
                      </a:lnTo>
                      <a:lnTo>
                        <a:pt x="13" y="5"/>
                      </a:lnTo>
                      <a:lnTo>
                        <a:pt x="17" y="2"/>
                      </a:lnTo>
                      <a:lnTo>
                        <a:pt x="24" y="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4" y="0"/>
                      </a:lnTo>
                      <a:lnTo>
                        <a:pt x="41" y="2"/>
                      </a:lnTo>
                      <a:lnTo>
                        <a:pt x="45" y="5"/>
                      </a:lnTo>
                      <a:lnTo>
                        <a:pt x="50" y="8"/>
                      </a:lnTo>
                      <a:lnTo>
                        <a:pt x="53" y="13"/>
                      </a:lnTo>
                      <a:lnTo>
                        <a:pt x="55" y="17"/>
                      </a:lnTo>
                      <a:lnTo>
                        <a:pt x="58" y="23"/>
                      </a:lnTo>
                      <a:lnTo>
                        <a:pt x="58" y="29"/>
                      </a:lnTo>
                      <a:lnTo>
                        <a:pt x="58" y="29"/>
                      </a:lnTo>
                      <a:lnTo>
                        <a:pt x="58" y="34"/>
                      </a:lnTo>
                      <a:lnTo>
                        <a:pt x="55" y="40"/>
                      </a:lnTo>
                      <a:lnTo>
                        <a:pt x="53" y="44"/>
                      </a:lnTo>
                      <a:lnTo>
                        <a:pt x="50" y="49"/>
                      </a:lnTo>
                      <a:lnTo>
                        <a:pt x="45" y="52"/>
                      </a:lnTo>
                      <a:lnTo>
                        <a:pt x="41" y="55"/>
                      </a:lnTo>
                      <a:lnTo>
                        <a:pt x="34" y="57"/>
                      </a:lnTo>
                      <a:lnTo>
                        <a:pt x="29" y="57"/>
                      </a:lnTo>
                      <a:lnTo>
                        <a:pt x="29" y="57"/>
                      </a:lnTo>
                      <a:lnTo>
                        <a:pt x="24" y="57"/>
                      </a:lnTo>
                      <a:lnTo>
                        <a:pt x="17" y="55"/>
                      </a:lnTo>
                      <a:lnTo>
                        <a:pt x="13" y="52"/>
                      </a:lnTo>
                      <a:lnTo>
                        <a:pt x="8" y="49"/>
                      </a:lnTo>
                      <a:lnTo>
                        <a:pt x="6" y="44"/>
                      </a:lnTo>
                      <a:lnTo>
                        <a:pt x="3" y="40"/>
                      </a:lnTo>
                      <a:lnTo>
                        <a:pt x="0" y="34"/>
                      </a:lnTo>
                      <a:lnTo>
                        <a:pt x="0" y="2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0B4179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2" name="Freeform 194">
                  <a:extLst>
                    <a:ext uri="{FF2B5EF4-FFF2-40B4-BE49-F238E27FC236}">
                      <a16:creationId xmlns:a16="http://schemas.microsoft.com/office/drawing/2014/main" id="{88BC7FB8-7DF7-4FDB-A854-4B91081F0B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2" y="882"/>
                  <a:ext cx="57" cy="58"/>
                </a:xfrm>
                <a:custGeom>
                  <a:avLst/>
                  <a:gdLst>
                    <a:gd name="T0" fmla="*/ 0 w 57"/>
                    <a:gd name="T1" fmla="*/ 29 h 58"/>
                    <a:gd name="T2" fmla="*/ 0 w 57"/>
                    <a:gd name="T3" fmla="*/ 29 h 58"/>
                    <a:gd name="T4" fmla="*/ 0 w 57"/>
                    <a:gd name="T5" fmla="*/ 24 h 58"/>
                    <a:gd name="T6" fmla="*/ 2 w 57"/>
                    <a:gd name="T7" fmla="*/ 17 h 58"/>
                    <a:gd name="T8" fmla="*/ 5 w 57"/>
                    <a:gd name="T9" fmla="*/ 13 h 58"/>
                    <a:gd name="T10" fmla="*/ 8 w 57"/>
                    <a:gd name="T11" fmla="*/ 8 h 58"/>
                    <a:gd name="T12" fmla="*/ 13 w 57"/>
                    <a:gd name="T13" fmla="*/ 6 h 58"/>
                    <a:gd name="T14" fmla="*/ 17 w 57"/>
                    <a:gd name="T15" fmla="*/ 3 h 58"/>
                    <a:gd name="T16" fmla="*/ 23 w 57"/>
                    <a:gd name="T17" fmla="*/ 0 h 58"/>
                    <a:gd name="T18" fmla="*/ 28 w 57"/>
                    <a:gd name="T19" fmla="*/ 0 h 58"/>
                    <a:gd name="T20" fmla="*/ 28 w 57"/>
                    <a:gd name="T21" fmla="*/ 0 h 58"/>
                    <a:gd name="T22" fmla="*/ 34 w 57"/>
                    <a:gd name="T23" fmla="*/ 0 h 58"/>
                    <a:gd name="T24" fmla="*/ 40 w 57"/>
                    <a:gd name="T25" fmla="*/ 3 h 58"/>
                    <a:gd name="T26" fmla="*/ 44 w 57"/>
                    <a:gd name="T27" fmla="*/ 6 h 58"/>
                    <a:gd name="T28" fmla="*/ 49 w 57"/>
                    <a:gd name="T29" fmla="*/ 8 h 58"/>
                    <a:gd name="T30" fmla="*/ 52 w 57"/>
                    <a:gd name="T31" fmla="*/ 13 h 58"/>
                    <a:gd name="T32" fmla="*/ 55 w 57"/>
                    <a:gd name="T33" fmla="*/ 17 h 58"/>
                    <a:gd name="T34" fmla="*/ 57 w 57"/>
                    <a:gd name="T35" fmla="*/ 24 h 58"/>
                    <a:gd name="T36" fmla="*/ 57 w 57"/>
                    <a:gd name="T37" fmla="*/ 29 h 58"/>
                    <a:gd name="T38" fmla="*/ 57 w 57"/>
                    <a:gd name="T39" fmla="*/ 29 h 58"/>
                    <a:gd name="T40" fmla="*/ 57 w 57"/>
                    <a:gd name="T41" fmla="*/ 34 h 58"/>
                    <a:gd name="T42" fmla="*/ 55 w 57"/>
                    <a:gd name="T43" fmla="*/ 41 h 58"/>
                    <a:gd name="T44" fmla="*/ 52 w 57"/>
                    <a:gd name="T45" fmla="*/ 45 h 58"/>
                    <a:gd name="T46" fmla="*/ 49 w 57"/>
                    <a:gd name="T47" fmla="*/ 50 h 58"/>
                    <a:gd name="T48" fmla="*/ 44 w 57"/>
                    <a:gd name="T49" fmla="*/ 53 h 58"/>
                    <a:gd name="T50" fmla="*/ 40 w 57"/>
                    <a:gd name="T51" fmla="*/ 55 h 58"/>
                    <a:gd name="T52" fmla="*/ 34 w 57"/>
                    <a:gd name="T53" fmla="*/ 58 h 58"/>
                    <a:gd name="T54" fmla="*/ 28 w 57"/>
                    <a:gd name="T55" fmla="*/ 58 h 58"/>
                    <a:gd name="T56" fmla="*/ 28 w 57"/>
                    <a:gd name="T57" fmla="*/ 58 h 58"/>
                    <a:gd name="T58" fmla="*/ 23 w 57"/>
                    <a:gd name="T59" fmla="*/ 58 h 58"/>
                    <a:gd name="T60" fmla="*/ 17 w 57"/>
                    <a:gd name="T61" fmla="*/ 55 h 58"/>
                    <a:gd name="T62" fmla="*/ 13 w 57"/>
                    <a:gd name="T63" fmla="*/ 53 h 58"/>
                    <a:gd name="T64" fmla="*/ 8 w 57"/>
                    <a:gd name="T65" fmla="*/ 50 h 58"/>
                    <a:gd name="T66" fmla="*/ 5 w 57"/>
                    <a:gd name="T67" fmla="*/ 45 h 58"/>
                    <a:gd name="T68" fmla="*/ 2 w 57"/>
                    <a:gd name="T69" fmla="*/ 41 h 58"/>
                    <a:gd name="T70" fmla="*/ 0 w 57"/>
                    <a:gd name="T71" fmla="*/ 34 h 58"/>
                    <a:gd name="T72" fmla="*/ 0 w 57"/>
                    <a:gd name="T73" fmla="*/ 29 h 58"/>
                    <a:gd name="T74" fmla="*/ 0 w 57"/>
                    <a:gd name="T75" fmla="*/ 29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57" h="58">
                      <a:moveTo>
                        <a:pt x="0" y="29"/>
                      </a:moveTo>
                      <a:lnTo>
                        <a:pt x="0" y="29"/>
                      </a:lnTo>
                      <a:lnTo>
                        <a:pt x="0" y="24"/>
                      </a:lnTo>
                      <a:lnTo>
                        <a:pt x="2" y="17"/>
                      </a:lnTo>
                      <a:lnTo>
                        <a:pt x="5" y="13"/>
                      </a:lnTo>
                      <a:lnTo>
                        <a:pt x="8" y="8"/>
                      </a:lnTo>
                      <a:lnTo>
                        <a:pt x="13" y="6"/>
                      </a:lnTo>
                      <a:lnTo>
                        <a:pt x="17" y="3"/>
                      </a:lnTo>
                      <a:lnTo>
                        <a:pt x="23" y="0"/>
                      </a:lnTo>
                      <a:lnTo>
                        <a:pt x="28" y="0"/>
                      </a:lnTo>
                      <a:lnTo>
                        <a:pt x="28" y="0"/>
                      </a:lnTo>
                      <a:lnTo>
                        <a:pt x="34" y="0"/>
                      </a:lnTo>
                      <a:lnTo>
                        <a:pt x="40" y="3"/>
                      </a:lnTo>
                      <a:lnTo>
                        <a:pt x="44" y="6"/>
                      </a:lnTo>
                      <a:lnTo>
                        <a:pt x="49" y="8"/>
                      </a:lnTo>
                      <a:lnTo>
                        <a:pt x="52" y="13"/>
                      </a:lnTo>
                      <a:lnTo>
                        <a:pt x="55" y="17"/>
                      </a:lnTo>
                      <a:lnTo>
                        <a:pt x="57" y="24"/>
                      </a:lnTo>
                      <a:lnTo>
                        <a:pt x="57" y="29"/>
                      </a:lnTo>
                      <a:lnTo>
                        <a:pt x="57" y="29"/>
                      </a:lnTo>
                      <a:lnTo>
                        <a:pt x="57" y="34"/>
                      </a:lnTo>
                      <a:lnTo>
                        <a:pt x="55" y="41"/>
                      </a:lnTo>
                      <a:lnTo>
                        <a:pt x="52" y="45"/>
                      </a:lnTo>
                      <a:lnTo>
                        <a:pt x="49" y="50"/>
                      </a:lnTo>
                      <a:lnTo>
                        <a:pt x="44" y="53"/>
                      </a:lnTo>
                      <a:lnTo>
                        <a:pt x="40" y="55"/>
                      </a:lnTo>
                      <a:lnTo>
                        <a:pt x="34" y="58"/>
                      </a:lnTo>
                      <a:lnTo>
                        <a:pt x="28" y="58"/>
                      </a:lnTo>
                      <a:lnTo>
                        <a:pt x="28" y="58"/>
                      </a:lnTo>
                      <a:lnTo>
                        <a:pt x="23" y="58"/>
                      </a:lnTo>
                      <a:lnTo>
                        <a:pt x="17" y="55"/>
                      </a:lnTo>
                      <a:lnTo>
                        <a:pt x="13" y="53"/>
                      </a:lnTo>
                      <a:lnTo>
                        <a:pt x="8" y="50"/>
                      </a:lnTo>
                      <a:lnTo>
                        <a:pt x="5" y="45"/>
                      </a:lnTo>
                      <a:lnTo>
                        <a:pt x="2" y="41"/>
                      </a:lnTo>
                      <a:lnTo>
                        <a:pt x="0" y="34"/>
                      </a:lnTo>
                      <a:lnTo>
                        <a:pt x="0" y="2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0B4179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3" name="Freeform 195">
                  <a:extLst>
                    <a:ext uri="{FF2B5EF4-FFF2-40B4-BE49-F238E27FC236}">
                      <a16:creationId xmlns:a16="http://schemas.microsoft.com/office/drawing/2014/main" id="{20F42260-6F60-4A5D-8C28-E741049AF8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2" y="914"/>
                  <a:ext cx="58" cy="57"/>
                </a:xfrm>
                <a:custGeom>
                  <a:avLst/>
                  <a:gdLst>
                    <a:gd name="T0" fmla="*/ 0 w 58"/>
                    <a:gd name="T1" fmla="*/ 29 h 57"/>
                    <a:gd name="T2" fmla="*/ 0 w 58"/>
                    <a:gd name="T3" fmla="*/ 29 h 57"/>
                    <a:gd name="T4" fmla="*/ 0 w 58"/>
                    <a:gd name="T5" fmla="*/ 23 h 57"/>
                    <a:gd name="T6" fmla="*/ 3 w 58"/>
                    <a:gd name="T7" fmla="*/ 17 h 57"/>
                    <a:gd name="T8" fmla="*/ 5 w 58"/>
                    <a:gd name="T9" fmla="*/ 13 h 57"/>
                    <a:gd name="T10" fmla="*/ 8 w 58"/>
                    <a:gd name="T11" fmla="*/ 8 h 57"/>
                    <a:gd name="T12" fmla="*/ 13 w 58"/>
                    <a:gd name="T13" fmla="*/ 5 h 57"/>
                    <a:gd name="T14" fmla="*/ 17 w 58"/>
                    <a:gd name="T15" fmla="*/ 2 h 57"/>
                    <a:gd name="T16" fmla="*/ 24 w 58"/>
                    <a:gd name="T17" fmla="*/ 0 h 57"/>
                    <a:gd name="T18" fmla="*/ 29 w 58"/>
                    <a:gd name="T19" fmla="*/ 0 h 57"/>
                    <a:gd name="T20" fmla="*/ 29 w 58"/>
                    <a:gd name="T21" fmla="*/ 0 h 57"/>
                    <a:gd name="T22" fmla="*/ 34 w 58"/>
                    <a:gd name="T23" fmla="*/ 0 h 57"/>
                    <a:gd name="T24" fmla="*/ 41 w 58"/>
                    <a:gd name="T25" fmla="*/ 2 h 57"/>
                    <a:gd name="T26" fmla="*/ 45 w 58"/>
                    <a:gd name="T27" fmla="*/ 5 h 57"/>
                    <a:gd name="T28" fmla="*/ 50 w 58"/>
                    <a:gd name="T29" fmla="*/ 8 h 57"/>
                    <a:gd name="T30" fmla="*/ 53 w 58"/>
                    <a:gd name="T31" fmla="*/ 13 h 57"/>
                    <a:gd name="T32" fmla="*/ 55 w 58"/>
                    <a:gd name="T33" fmla="*/ 17 h 57"/>
                    <a:gd name="T34" fmla="*/ 58 w 58"/>
                    <a:gd name="T35" fmla="*/ 23 h 57"/>
                    <a:gd name="T36" fmla="*/ 58 w 58"/>
                    <a:gd name="T37" fmla="*/ 29 h 57"/>
                    <a:gd name="T38" fmla="*/ 58 w 58"/>
                    <a:gd name="T39" fmla="*/ 29 h 57"/>
                    <a:gd name="T40" fmla="*/ 58 w 58"/>
                    <a:gd name="T41" fmla="*/ 34 h 57"/>
                    <a:gd name="T42" fmla="*/ 55 w 58"/>
                    <a:gd name="T43" fmla="*/ 40 h 57"/>
                    <a:gd name="T44" fmla="*/ 53 w 58"/>
                    <a:gd name="T45" fmla="*/ 44 h 57"/>
                    <a:gd name="T46" fmla="*/ 50 w 58"/>
                    <a:gd name="T47" fmla="*/ 49 h 57"/>
                    <a:gd name="T48" fmla="*/ 45 w 58"/>
                    <a:gd name="T49" fmla="*/ 52 h 57"/>
                    <a:gd name="T50" fmla="*/ 41 w 58"/>
                    <a:gd name="T51" fmla="*/ 55 h 57"/>
                    <a:gd name="T52" fmla="*/ 34 w 58"/>
                    <a:gd name="T53" fmla="*/ 57 h 57"/>
                    <a:gd name="T54" fmla="*/ 29 w 58"/>
                    <a:gd name="T55" fmla="*/ 57 h 57"/>
                    <a:gd name="T56" fmla="*/ 29 w 58"/>
                    <a:gd name="T57" fmla="*/ 57 h 57"/>
                    <a:gd name="T58" fmla="*/ 24 w 58"/>
                    <a:gd name="T59" fmla="*/ 57 h 57"/>
                    <a:gd name="T60" fmla="*/ 17 w 58"/>
                    <a:gd name="T61" fmla="*/ 55 h 57"/>
                    <a:gd name="T62" fmla="*/ 13 w 58"/>
                    <a:gd name="T63" fmla="*/ 52 h 57"/>
                    <a:gd name="T64" fmla="*/ 8 w 58"/>
                    <a:gd name="T65" fmla="*/ 49 h 57"/>
                    <a:gd name="T66" fmla="*/ 5 w 58"/>
                    <a:gd name="T67" fmla="*/ 44 h 57"/>
                    <a:gd name="T68" fmla="*/ 3 w 58"/>
                    <a:gd name="T69" fmla="*/ 40 h 57"/>
                    <a:gd name="T70" fmla="*/ 0 w 58"/>
                    <a:gd name="T71" fmla="*/ 34 h 57"/>
                    <a:gd name="T72" fmla="*/ 0 w 58"/>
                    <a:gd name="T73" fmla="*/ 29 h 57"/>
                    <a:gd name="T74" fmla="*/ 0 w 58"/>
                    <a:gd name="T75" fmla="*/ 29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58" h="57">
                      <a:moveTo>
                        <a:pt x="0" y="29"/>
                      </a:moveTo>
                      <a:lnTo>
                        <a:pt x="0" y="29"/>
                      </a:lnTo>
                      <a:lnTo>
                        <a:pt x="0" y="23"/>
                      </a:lnTo>
                      <a:lnTo>
                        <a:pt x="3" y="17"/>
                      </a:lnTo>
                      <a:lnTo>
                        <a:pt x="5" y="13"/>
                      </a:lnTo>
                      <a:lnTo>
                        <a:pt x="8" y="8"/>
                      </a:lnTo>
                      <a:lnTo>
                        <a:pt x="13" y="5"/>
                      </a:lnTo>
                      <a:lnTo>
                        <a:pt x="17" y="2"/>
                      </a:lnTo>
                      <a:lnTo>
                        <a:pt x="24" y="0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4" y="0"/>
                      </a:lnTo>
                      <a:lnTo>
                        <a:pt x="41" y="2"/>
                      </a:lnTo>
                      <a:lnTo>
                        <a:pt x="45" y="5"/>
                      </a:lnTo>
                      <a:lnTo>
                        <a:pt x="50" y="8"/>
                      </a:lnTo>
                      <a:lnTo>
                        <a:pt x="53" y="13"/>
                      </a:lnTo>
                      <a:lnTo>
                        <a:pt x="55" y="17"/>
                      </a:lnTo>
                      <a:lnTo>
                        <a:pt x="58" y="23"/>
                      </a:lnTo>
                      <a:lnTo>
                        <a:pt x="58" y="29"/>
                      </a:lnTo>
                      <a:lnTo>
                        <a:pt x="58" y="29"/>
                      </a:lnTo>
                      <a:lnTo>
                        <a:pt x="58" y="34"/>
                      </a:lnTo>
                      <a:lnTo>
                        <a:pt x="55" y="40"/>
                      </a:lnTo>
                      <a:lnTo>
                        <a:pt x="53" y="44"/>
                      </a:lnTo>
                      <a:lnTo>
                        <a:pt x="50" y="49"/>
                      </a:lnTo>
                      <a:lnTo>
                        <a:pt x="45" y="52"/>
                      </a:lnTo>
                      <a:lnTo>
                        <a:pt x="41" y="55"/>
                      </a:lnTo>
                      <a:lnTo>
                        <a:pt x="34" y="57"/>
                      </a:lnTo>
                      <a:lnTo>
                        <a:pt x="29" y="57"/>
                      </a:lnTo>
                      <a:lnTo>
                        <a:pt x="29" y="57"/>
                      </a:lnTo>
                      <a:lnTo>
                        <a:pt x="24" y="57"/>
                      </a:lnTo>
                      <a:lnTo>
                        <a:pt x="17" y="55"/>
                      </a:lnTo>
                      <a:lnTo>
                        <a:pt x="13" y="52"/>
                      </a:lnTo>
                      <a:lnTo>
                        <a:pt x="8" y="49"/>
                      </a:lnTo>
                      <a:lnTo>
                        <a:pt x="5" y="44"/>
                      </a:lnTo>
                      <a:lnTo>
                        <a:pt x="3" y="40"/>
                      </a:lnTo>
                      <a:lnTo>
                        <a:pt x="0" y="34"/>
                      </a:lnTo>
                      <a:lnTo>
                        <a:pt x="0" y="29"/>
                      </a:lnTo>
                      <a:lnTo>
                        <a:pt x="0" y="29"/>
                      </a:lnTo>
                      <a:close/>
                    </a:path>
                  </a:pathLst>
                </a:custGeom>
                <a:solidFill>
                  <a:srgbClr val="0B4179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4" name="Freeform 196">
                  <a:extLst>
                    <a:ext uri="{FF2B5EF4-FFF2-40B4-BE49-F238E27FC236}">
                      <a16:creationId xmlns:a16="http://schemas.microsoft.com/office/drawing/2014/main" id="{FF00A768-E081-4949-BD5A-90BF38F7D8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5" y="957"/>
                  <a:ext cx="45" cy="58"/>
                </a:xfrm>
                <a:custGeom>
                  <a:avLst/>
                  <a:gdLst>
                    <a:gd name="T0" fmla="*/ 3 w 45"/>
                    <a:gd name="T1" fmla="*/ 37 h 58"/>
                    <a:gd name="T2" fmla="*/ 3 w 45"/>
                    <a:gd name="T3" fmla="*/ 37 h 58"/>
                    <a:gd name="T4" fmla="*/ 1 w 45"/>
                    <a:gd name="T5" fmla="*/ 30 h 58"/>
                    <a:gd name="T6" fmla="*/ 0 w 45"/>
                    <a:gd name="T7" fmla="*/ 25 h 58"/>
                    <a:gd name="T8" fmla="*/ 0 w 45"/>
                    <a:gd name="T9" fmla="*/ 20 h 58"/>
                    <a:gd name="T10" fmla="*/ 1 w 45"/>
                    <a:gd name="T11" fmla="*/ 14 h 58"/>
                    <a:gd name="T12" fmla="*/ 3 w 45"/>
                    <a:gd name="T13" fmla="*/ 10 h 58"/>
                    <a:gd name="T14" fmla="*/ 5 w 45"/>
                    <a:gd name="T15" fmla="*/ 6 h 58"/>
                    <a:gd name="T16" fmla="*/ 8 w 45"/>
                    <a:gd name="T17" fmla="*/ 4 h 58"/>
                    <a:gd name="T18" fmla="*/ 12 w 45"/>
                    <a:gd name="T19" fmla="*/ 1 h 58"/>
                    <a:gd name="T20" fmla="*/ 12 w 45"/>
                    <a:gd name="T21" fmla="*/ 1 h 58"/>
                    <a:gd name="T22" fmla="*/ 16 w 45"/>
                    <a:gd name="T23" fmla="*/ 0 h 58"/>
                    <a:gd name="T24" fmla="*/ 21 w 45"/>
                    <a:gd name="T25" fmla="*/ 0 h 58"/>
                    <a:gd name="T26" fmla="*/ 25 w 45"/>
                    <a:gd name="T27" fmla="*/ 1 h 58"/>
                    <a:gd name="T28" fmla="*/ 29 w 45"/>
                    <a:gd name="T29" fmla="*/ 4 h 58"/>
                    <a:gd name="T30" fmla="*/ 33 w 45"/>
                    <a:gd name="T31" fmla="*/ 6 h 58"/>
                    <a:gd name="T32" fmla="*/ 37 w 45"/>
                    <a:gd name="T33" fmla="*/ 10 h 58"/>
                    <a:gd name="T34" fmla="*/ 39 w 45"/>
                    <a:gd name="T35" fmla="*/ 16 h 58"/>
                    <a:gd name="T36" fmla="*/ 42 w 45"/>
                    <a:gd name="T37" fmla="*/ 21 h 58"/>
                    <a:gd name="T38" fmla="*/ 42 w 45"/>
                    <a:gd name="T39" fmla="*/ 21 h 58"/>
                    <a:gd name="T40" fmla="*/ 43 w 45"/>
                    <a:gd name="T41" fmla="*/ 26 h 58"/>
                    <a:gd name="T42" fmla="*/ 45 w 45"/>
                    <a:gd name="T43" fmla="*/ 33 h 58"/>
                    <a:gd name="T44" fmla="*/ 45 w 45"/>
                    <a:gd name="T45" fmla="*/ 38 h 58"/>
                    <a:gd name="T46" fmla="*/ 43 w 45"/>
                    <a:gd name="T47" fmla="*/ 43 h 58"/>
                    <a:gd name="T48" fmla="*/ 42 w 45"/>
                    <a:gd name="T49" fmla="*/ 47 h 58"/>
                    <a:gd name="T50" fmla="*/ 39 w 45"/>
                    <a:gd name="T51" fmla="*/ 51 h 58"/>
                    <a:gd name="T52" fmla="*/ 37 w 45"/>
                    <a:gd name="T53" fmla="*/ 54 h 58"/>
                    <a:gd name="T54" fmla="*/ 33 w 45"/>
                    <a:gd name="T55" fmla="*/ 56 h 58"/>
                    <a:gd name="T56" fmla="*/ 33 w 45"/>
                    <a:gd name="T57" fmla="*/ 56 h 58"/>
                    <a:gd name="T58" fmla="*/ 28 w 45"/>
                    <a:gd name="T59" fmla="*/ 58 h 58"/>
                    <a:gd name="T60" fmla="*/ 24 w 45"/>
                    <a:gd name="T61" fmla="*/ 56 h 58"/>
                    <a:gd name="T62" fmla="*/ 20 w 45"/>
                    <a:gd name="T63" fmla="*/ 56 h 58"/>
                    <a:gd name="T64" fmla="*/ 16 w 45"/>
                    <a:gd name="T65" fmla="*/ 54 h 58"/>
                    <a:gd name="T66" fmla="*/ 12 w 45"/>
                    <a:gd name="T67" fmla="*/ 50 h 58"/>
                    <a:gd name="T68" fmla="*/ 8 w 45"/>
                    <a:gd name="T69" fmla="*/ 46 h 58"/>
                    <a:gd name="T70" fmla="*/ 5 w 45"/>
                    <a:gd name="T71" fmla="*/ 42 h 58"/>
                    <a:gd name="T72" fmla="*/ 3 w 45"/>
                    <a:gd name="T73" fmla="*/ 37 h 58"/>
                    <a:gd name="T74" fmla="*/ 3 w 45"/>
                    <a:gd name="T75" fmla="*/ 37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5" h="58">
                      <a:moveTo>
                        <a:pt x="3" y="37"/>
                      </a:moveTo>
                      <a:lnTo>
                        <a:pt x="3" y="37"/>
                      </a:lnTo>
                      <a:lnTo>
                        <a:pt x="1" y="30"/>
                      </a:lnTo>
                      <a:lnTo>
                        <a:pt x="0" y="25"/>
                      </a:lnTo>
                      <a:lnTo>
                        <a:pt x="0" y="20"/>
                      </a:lnTo>
                      <a:lnTo>
                        <a:pt x="1" y="14"/>
                      </a:lnTo>
                      <a:lnTo>
                        <a:pt x="3" y="10"/>
                      </a:lnTo>
                      <a:lnTo>
                        <a:pt x="5" y="6"/>
                      </a:lnTo>
                      <a:lnTo>
                        <a:pt x="8" y="4"/>
                      </a:lnTo>
                      <a:lnTo>
                        <a:pt x="12" y="1"/>
                      </a:lnTo>
                      <a:lnTo>
                        <a:pt x="12" y="1"/>
                      </a:lnTo>
                      <a:lnTo>
                        <a:pt x="16" y="0"/>
                      </a:lnTo>
                      <a:lnTo>
                        <a:pt x="21" y="0"/>
                      </a:lnTo>
                      <a:lnTo>
                        <a:pt x="25" y="1"/>
                      </a:lnTo>
                      <a:lnTo>
                        <a:pt x="29" y="4"/>
                      </a:lnTo>
                      <a:lnTo>
                        <a:pt x="33" y="6"/>
                      </a:lnTo>
                      <a:lnTo>
                        <a:pt x="37" y="10"/>
                      </a:lnTo>
                      <a:lnTo>
                        <a:pt x="39" y="16"/>
                      </a:lnTo>
                      <a:lnTo>
                        <a:pt x="42" y="21"/>
                      </a:lnTo>
                      <a:lnTo>
                        <a:pt x="42" y="21"/>
                      </a:lnTo>
                      <a:lnTo>
                        <a:pt x="43" y="26"/>
                      </a:lnTo>
                      <a:lnTo>
                        <a:pt x="45" y="33"/>
                      </a:lnTo>
                      <a:lnTo>
                        <a:pt x="45" y="38"/>
                      </a:lnTo>
                      <a:lnTo>
                        <a:pt x="43" y="43"/>
                      </a:lnTo>
                      <a:lnTo>
                        <a:pt x="42" y="47"/>
                      </a:lnTo>
                      <a:lnTo>
                        <a:pt x="39" y="51"/>
                      </a:lnTo>
                      <a:lnTo>
                        <a:pt x="37" y="54"/>
                      </a:lnTo>
                      <a:lnTo>
                        <a:pt x="33" y="56"/>
                      </a:lnTo>
                      <a:lnTo>
                        <a:pt x="33" y="56"/>
                      </a:lnTo>
                      <a:lnTo>
                        <a:pt x="28" y="58"/>
                      </a:lnTo>
                      <a:lnTo>
                        <a:pt x="24" y="56"/>
                      </a:lnTo>
                      <a:lnTo>
                        <a:pt x="20" y="56"/>
                      </a:lnTo>
                      <a:lnTo>
                        <a:pt x="16" y="54"/>
                      </a:lnTo>
                      <a:lnTo>
                        <a:pt x="12" y="50"/>
                      </a:lnTo>
                      <a:lnTo>
                        <a:pt x="8" y="46"/>
                      </a:lnTo>
                      <a:lnTo>
                        <a:pt x="5" y="42"/>
                      </a:lnTo>
                      <a:lnTo>
                        <a:pt x="3" y="37"/>
                      </a:lnTo>
                      <a:lnTo>
                        <a:pt x="3" y="37"/>
                      </a:lnTo>
                      <a:close/>
                    </a:path>
                  </a:pathLst>
                </a:custGeom>
                <a:solidFill>
                  <a:srgbClr val="0B4179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5" name="Freeform 197">
                  <a:extLst>
                    <a:ext uri="{FF2B5EF4-FFF2-40B4-BE49-F238E27FC236}">
                      <a16:creationId xmlns:a16="http://schemas.microsoft.com/office/drawing/2014/main" id="{15B0C20E-45CA-4B32-AB09-E64151F6F1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51" y="957"/>
                  <a:ext cx="45" cy="58"/>
                </a:xfrm>
                <a:custGeom>
                  <a:avLst/>
                  <a:gdLst>
                    <a:gd name="T0" fmla="*/ 42 w 45"/>
                    <a:gd name="T1" fmla="*/ 37 h 58"/>
                    <a:gd name="T2" fmla="*/ 42 w 45"/>
                    <a:gd name="T3" fmla="*/ 37 h 58"/>
                    <a:gd name="T4" fmla="*/ 44 w 45"/>
                    <a:gd name="T5" fmla="*/ 30 h 58"/>
                    <a:gd name="T6" fmla="*/ 45 w 45"/>
                    <a:gd name="T7" fmla="*/ 25 h 58"/>
                    <a:gd name="T8" fmla="*/ 45 w 45"/>
                    <a:gd name="T9" fmla="*/ 20 h 58"/>
                    <a:gd name="T10" fmla="*/ 44 w 45"/>
                    <a:gd name="T11" fmla="*/ 14 h 58"/>
                    <a:gd name="T12" fmla="*/ 42 w 45"/>
                    <a:gd name="T13" fmla="*/ 10 h 58"/>
                    <a:gd name="T14" fmla="*/ 40 w 45"/>
                    <a:gd name="T15" fmla="*/ 6 h 58"/>
                    <a:gd name="T16" fmla="*/ 37 w 45"/>
                    <a:gd name="T17" fmla="*/ 4 h 58"/>
                    <a:gd name="T18" fmla="*/ 33 w 45"/>
                    <a:gd name="T19" fmla="*/ 1 h 58"/>
                    <a:gd name="T20" fmla="*/ 33 w 45"/>
                    <a:gd name="T21" fmla="*/ 1 h 58"/>
                    <a:gd name="T22" fmla="*/ 29 w 45"/>
                    <a:gd name="T23" fmla="*/ 0 h 58"/>
                    <a:gd name="T24" fmla="*/ 24 w 45"/>
                    <a:gd name="T25" fmla="*/ 0 h 58"/>
                    <a:gd name="T26" fmla="*/ 20 w 45"/>
                    <a:gd name="T27" fmla="*/ 1 h 58"/>
                    <a:gd name="T28" fmla="*/ 16 w 45"/>
                    <a:gd name="T29" fmla="*/ 4 h 58"/>
                    <a:gd name="T30" fmla="*/ 12 w 45"/>
                    <a:gd name="T31" fmla="*/ 6 h 58"/>
                    <a:gd name="T32" fmla="*/ 8 w 45"/>
                    <a:gd name="T33" fmla="*/ 10 h 58"/>
                    <a:gd name="T34" fmla="*/ 6 w 45"/>
                    <a:gd name="T35" fmla="*/ 16 h 58"/>
                    <a:gd name="T36" fmla="*/ 3 w 45"/>
                    <a:gd name="T37" fmla="*/ 21 h 58"/>
                    <a:gd name="T38" fmla="*/ 3 w 45"/>
                    <a:gd name="T39" fmla="*/ 21 h 58"/>
                    <a:gd name="T40" fmla="*/ 2 w 45"/>
                    <a:gd name="T41" fmla="*/ 26 h 58"/>
                    <a:gd name="T42" fmla="*/ 0 w 45"/>
                    <a:gd name="T43" fmla="*/ 33 h 58"/>
                    <a:gd name="T44" fmla="*/ 0 w 45"/>
                    <a:gd name="T45" fmla="*/ 38 h 58"/>
                    <a:gd name="T46" fmla="*/ 2 w 45"/>
                    <a:gd name="T47" fmla="*/ 43 h 58"/>
                    <a:gd name="T48" fmla="*/ 3 w 45"/>
                    <a:gd name="T49" fmla="*/ 47 h 58"/>
                    <a:gd name="T50" fmla="*/ 6 w 45"/>
                    <a:gd name="T51" fmla="*/ 51 h 58"/>
                    <a:gd name="T52" fmla="*/ 8 w 45"/>
                    <a:gd name="T53" fmla="*/ 54 h 58"/>
                    <a:gd name="T54" fmla="*/ 12 w 45"/>
                    <a:gd name="T55" fmla="*/ 56 h 58"/>
                    <a:gd name="T56" fmla="*/ 12 w 45"/>
                    <a:gd name="T57" fmla="*/ 56 h 58"/>
                    <a:gd name="T58" fmla="*/ 17 w 45"/>
                    <a:gd name="T59" fmla="*/ 58 h 58"/>
                    <a:gd name="T60" fmla="*/ 21 w 45"/>
                    <a:gd name="T61" fmla="*/ 56 h 58"/>
                    <a:gd name="T62" fmla="*/ 25 w 45"/>
                    <a:gd name="T63" fmla="*/ 56 h 58"/>
                    <a:gd name="T64" fmla="*/ 29 w 45"/>
                    <a:gd name="T65" fmla="*/ 54 h 58"/>
                    <a:gd name="T66" fmla="*/ 33 w 45"/>
                    <a:gd name="T67" fmla="*/ 50 h 58"/>
                    <a:gd name="T68" fmla="*/ 37 w 45"/>
                    <a:gd name="T69" fmla="*/ 46 h 58"/>
                    <a:gd name="T70" fmla="*/ 40 w 45"/>
                    <a:gd name="T71" fmla="*/ 42 h 58"/>
                    <a:gd name="T72" fmla="*/ 42 w 45"/>
                    <a:gd name="T73" fmla="*/ 37 h 58"/>
                    <a:gd name="T74" fmla="*/ 42 w 45"/>
                    <a:gd name="T75" fmla="*/ 37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5" h="58">
                      <a:moveTo>
                        <a:pt x="42" y="37"/>
                      </a:moveTo>
                      <a:lnTo>
                        <a:pt x="42" y="37"/>
                      </a:lnTo>
                      <a:lnTo>
                        <a:pt x="44" y="30"/>
                      </a:lnTo>
                      <a:lnTo>
                        <a:pt x="45" y="25"/>
                      </a:lnTo>
                      <a:lnTo>
                        <a:pt x="45" y="20"/>
                      </a:lnTo>
                      <a:lnTo>
                        <a:pt x="44" y="14"/>
                      </a:lnTo>
                      <a:lnTo>
                        <a:pt x="42" y="10"/>
                      </a:lnTo>
                      <a:lnTo>
                        <a:pt x="40" y="6"/>
                      </a:lnTo>
                      <a:lnTo>
                        <a:pt x="37" y="4"/>
                      </a:lnTo>
                      <a:lnTo>
                        <a:pt x="33" y="1"/>
                      </a:lnTo>
                      <a:lnTo>
                        <a:pt x="33" y="1"/>
                      </a:lnTo>
                      <a:lnTo>
                        <a:pt x="29" y="0"/>
                      </a:lnTo>
                      <a:lnTo>
                        <a:pt x="24" y="0"/>
                      </a:lnTo>
                      <a:lnTo>
                        <a:pt x="20" y="1"/>
                      </a:lnTo>
                      <a:lnTo>
                        <a:pt x="16" y="4"/>
                      </a:lnTo>
                      <a:lnTo>
                        <a:pt x="12" y="6"/>
                      </a:lnTo>
                      <a:lnTo>
                        <a:pt x="8" y="10"/>
                      </a:lnTo>
                      <a:lnTo>
                        <a:pt x="6" y="16"/>
                      </a:lnTo>
                      <a:lnTo>
                        <a:pt x="3" y="21"/>
                      </a:lnTo>
                      <a:lnTo>
                        <a:pt x="3" y="21"/>
                      </a:lnTo>
                      <a:lnTo>
                        <a:pt x="2" y="26"/>
                      </a:lnTo>
                      <a:lnTo>
                        <a:pt x="0" y="33"/>
                      </a:lnTo>
                      <a:lnTo>
                        <a:pt x="0" y="38"/>
                      </a:lnTo>
                      <a:lnTo>
                        <a:pt x="2" y="43"/>
                      </a:lnTo>
                      <a:lnTo>
                        <a:pt x="3" y="47"/>
                      </a:lnTo>
                      <a:lnTo>
                        <a:pt x="6" y="51"/>
                      </a:lnTo>
                      <a:lnTo>
                        <a:pt x="8" y="54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7" y="58"/>
                      </a:lnTo>
                      <a:lnTo>
                        <a:pt x="21" y="56"/>
                      </a:lnTo>
                      <a:lnTo>
                        <a:pt x="25" y="56"/>
                      </a:lnTo>
                      <a:lnTo>
                        <a:pt x="29" y="54"/>
                      </a:lnTo>
                      <a:lnTo>
                        <a:pt x="33" y="50"/>
                      </a:lnTo>
                      <a:lnTo>
                        <a:pt x="37" y="46"/>
                      </a:lnTo>
                      <a:lnTo>
                        <a:pt x="40" y="42"/>
                      </a:lnTo>
                      <a:lnTo>
                        <a:pt x="42" y="37"/>
                      </a:lnTo>
                      <a:lnTo>
                        <a:pt x="42" y="37"/>
                      </a:lnTo>
                      <a:close/>
                    </a:path>
                  </a:pathLst>
                </a:custGeom>
                <a:solidFill>
                  <a:srgbClr val="0B4179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6" name="Freeform 198">
                  <a:extLst>
                    <a:ext uri="{FF2B5EF4-FFF2-40B4-BE49-F238E27FC236}">
                      <a16:creationId xmlns:a16="http://schemas.microsoft.com/office/drawing/2014/main" id="{10F6EF97-2A4A-4274-9601-AC12C9BC24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6" y="819"/>
                  <a:ext cx="58" cy="131"/>
                </a:xfrm>
                <a:custGeom>
                  <a:avLst/>
                  <a:gdLst>
                    <a:gd name="T0" fmla="*/ 0 w 58"/>
                    <a:gd name="T1" fmla="*/ 53 h 131"/>
                    <a:gd name="T2" fmla="*/ 0 w 58"/>
                    <a:gd name="T3" fmla="*/ 53 h 131"/>
                    <a:gd name="T4" fmla="*/ 0 w 58"/>
                    <a:gd name="T5" fmla="*/ 40 h 131"/>
                    <a:gd name="T6" fmla="*/ 3 w 58"/>
                    <a:gd name="T7" fmla="*/ 29 h 131"/>
                    <a:gd name="T8" fmla="*/ 5 w 58"/>
                    <a:gd name="T9" fmla="*/ 20 h 131"/>
                    <a:gd name="T10" fmla="*/ 8 w 58"/>
                    <a:gd name="T11" fmla="*/ 14 h 131"/>
                    <a:gd name="T12" fmla="*/ 13 w 58"/>
                    <a:gd name="T13" fmla="*/ 7 h 131"/>
                    <a:gd name="T14" fmla="*/ 17 w 58"/>
                    <a:gd name="T15" fmla="*/ 3 h 131"/>
                    <a:gd name="T16" fmla="*/ 24 w 58"/>
                    <a:gd name="T17" fmla="*/ 2 h 131"/>
                    <a:gd name="T18" fmla="*/ 29 w 58"/>
                    <a:gd name="T19" fmla="*/ 0 h 131"/>
                    <a:gd name="T20" fmla="*/ 29 w 58"/>
                    <a:gd name="T21" fmla="*/ 0 h 131"/>
                    <a:gd name="T22" fmla="*/ 34 w 58"/>
                    <a:gd name="T23" fmla="*/ 2 h 131"/>
                    <a:gd name="T24" fmla="*/ 41 w 58"/>
                    <a:gd name="T25" fmla="*/ 3 h 131"/>
                    <a:gd name="T26" fmla="*/ 45 w 58"/>
                    <a:gd name="T27" fmla="*/ 7 h 131"/>
                    <a:gd name="T28" fmla="*/ 50 w 58"/>
                    <a:gd name="T29" fmla="*/ 14 h 131"/>
                    <a:gd name="T30" fmla="*/ 53 w 58"/>
                    <a:gd name="T31" fmla="*/ 20 h 131"/>
                    <a:gd name="T32" fmla="*/ 55 w 58"/>
                    <a:gd name="T33" fmla="*/ 29 h 131"/>
                    <a:gd name="T34" fmla="*/ 58 w 58"/>
                    <a:gd name="T35" fmla="*/ 40 h 131"/>
                    <a:gd name="T36" fmla="*/ 58 w 58"/>
                    <a:gd name="T37" fmla="*/ 53 h 131"/>
                    <a:gd name="T38" fmla="*/ 58 w 58"/>
                    <a:gd name="T39" fmla="*/ 53 h 131"/>
                    <a:gd name="T40" fmla="*/ 58 w 58"/>
                    <a:gd name="T41" fmla="*/ 67 h 131"/>
                    <a:gd name="T42" fmla="*/ 55 w 58"/>
                    <a:gd name="T43" fmla="*/ 80 h 131"/>
                    <a:gd name="T44" fmla="*/ 53 w 58"/>
                    <a:gd name="T45" fmla="*/ 93 h 131"/>
                    <a:gd name="T46" fmla="*/ 50 w 58"/>
                    <a:gd name="T47" fmla="*/ 105 h 131"/>
                    <a:gd name="T48" fmla="*/ 45 w 58"/>
                    <a:gd name="T49" fmla="*/ 116 h 131"/>
                    <a:gd name="T50" fmla="*/ 41 w 58"/>
                    <a:gd name="T51" fmla="*/ 125 h 131"/>
                    <a:gd name="T52" fmla="*/ 34 w 58"/>
                    <a:gd name="T53" fmla="*/ 130 h 131"/>
                    <a:gd name="T54" fmla="*/ 32 w 58"/>
                    <a:gd name="T55" fmla="*/ 131 h 131"/>
                    <a:gd name="T56" fmla="*/ 29 w 58"/>
                    <a:gd name="T57" fmla="*/ 131 h 131"/>
                    <a:gd name="T58" fmla="*/ 29 w 58"/>
                    <a:gd name="T59" fmla="*/ 131 h 131"/>
                    <a:gd name="T60" fmla="*/ 26 w 58"/>
                    <a:gd name="T61" fmla="*/ 131 h 131"/>
                    <a:gd name="T62" fmla="*/ 24 w 58"/>
                    <a:gd name="T63" fmla="*/ 130 h 131"/>
                    <a:gd name="T64" fmla="*/ 17 w 58"/>
                    <a:gd name="T65" fmla="*/ 125 h 131"/>
                    <a:gd name="T66" fmla="*/ 13 w 58"/>
                    <a:gd name="T67" fmla="*/ 116 h 131"/>
                    <a:gd name="T68" fmla="*/ 8 w 58"/>
                    <a:gd name="T69" fmla="*/ 105 h 131"/>
                    <a:gd name="T70" fmla="*/ 5 w 58"/>
                    <a:gd name="T71" fmla="*/ 93 h 131"/>
                    <a:gd name="T72" fmla="*/ 3 w 58"/>
                    <a:gd name="T73" fmla="*/ 80 h 131"/>
                    <a:gd name="T74" fmla="*/ 0 w 58"/>
                    <a:gd name="T75" fmla="*/ 67 h 131"/>
                    <a:gd name="T76" fmla="*/ 0 w 58"/>
                    <a:gd name="T77" fmla="*/ 53 h 131"/>
                    <a:gd name="T78" fmla="*/ 0 w 58"/>
                    <a:gd name="T79" fmla="*/ 53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58" h="131">
                      <a:moveTo>
                        <a:pt x="0" y="53"/>
                      </a:moveTo>
                      <a:lnTo>
                        <a:pt x="0" y="53"/>
                      </a:lnTo>
                      <a:lnTo>
                        <a:pt x="0" y="40"/>
                      </a:lnTo>
                      <a:lnTo>
                        <a:pt x="3" y="29"/>
                      </a:lnTo>
                      <a:lnTo>
                        <a:pt x="5" y="20"/>
                      </a:lnTo>
                      <a:lnTo>
                        <a:pt x="8" y="14"/>
                      </a:lnTo>
                      <a:lnTo>
                        <a:pt x="13" y="7"/>
                      </a:lnTo>
                      <a:lnTo>
                        <a:pt x="17" y="3"/>
                      </a:lnTo>
                      <a:lnTo>
                        <a:pt x="24" y="2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4" y="2"/>
                      </a:lnTo>
                      <a:lnTo>
                        <a:pt x="41" y="3"/>
                      </a:lnTo>
                      <a:lnTo>
                        <a:pt x="45" y="7"/>
                      </a:lnTo>
                      <a:lnTo>
                        <a:pt x="50" y="14"/>
                      </a:lnTo>
                      <a:lnTo>
                        <a:pt x="53" y="20"/>
                      </a:lnTo>
                      <a:lnTo>
                        <a:pt x="55" y="29"/>
                      </a:lnTo>
                      <a:lnTo>
                        <a:pt x="58" y="40"/>
                      </a:lnTo>
                      <a:lnTo>
                        <a:pt x="58" y="53"/>
                      </a:lnTo>
                      <a:lnTo>
                        <a:pt x="58" y="53"/>
                      </a:lnTo>
                      <a:lnTo>
                        <a:pt x="58" y="67"/>
                      </a:lnTo>
                      <a:lnTo>
                        <a:pt x="55" y="80"/>
                      </a:lnTo>
                      <a:lnTo>
                        <a:pt x="53" y="93"/>
                      </a:lnTo>
                      <a:lnTo>
                        <a:pt x="50" y="105"/>
                      </a:lnTo>
                      <a:lnTo>
                        <a:pt x="45" y="116"/>
                      </a:lnTo>
                      <a:lnTo>
                        <a:pt x="41" y="125"/>
                      </a:lnTo>
                      <a:lnTo>
                        <a:pt x="34" y="130"/>
                      </a:lnTo>
                      <a:lnTo>
                        <a:pt x="32" y="131"/>
                      </a:lnTo>
                      <a:lnTo>
                        <a:pt x="29" y="131"/>
                      </a:lnTo>
                      <a:lnTo>
                        <a:pt x="29" y="131"/>
                      </a:lnTo>
                      <a:lnTo>
                        <a:pt x="26" y="131"/>
                      </a:lnTo>
                      <a:lnTo>
                        <a:pt x="24" y="130"/>
                      </a:lnTo>
                      <a:lnTo>
                        <a:pt x="17" y="125"/>
                      </a:lnTo>
                      <a:lnTo>
                        <a:pt x="13" y="116"/>
                      </a:lnTo>
                      <a:lnTo>
                        <a:pt x="8" y="105"/>
                      </a:lnTo>
                      <a:lnTo>
                        <a:pt x="5" y="93"/>
                      </a:lnTo>
                      <a:lnTo>
                        <a:pt x="3" y="80"/>
                      </a:lnTo>
                      <a:lnTo>
                        <a:pt x="0" y="67"/>
                      </a:lnTo>
                      <a:lnTo>
                        <a:pt x="0" y="53"/>
                      </a:lnTo>
                      <a:lnTo>
                        <a:pt x="0" y="5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7" name="Freeform 199">
                  <a:extLst>
                    <a:ext uri="{FF2B5EF4-FFF2-40B4-BE49-F238E27FC236}">
                      <a16:creationId xmlns:a16="http://schemas.microsoft.com/office/drawing/2014/main" id="{406CE4CD-A8CE-4DBD-BF16-A34C519113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2" y="819"/>
                  <a:ext cx="58" cy="131"/>
                </a:xfrm>
                <a:custGeom>
                  <a:avLst/>
                  <a:gdLst>
                    <a:gd name="T0" fmla="*/ 0 w 58"/>
                    <a:gd name="T1" fmla="*/ 53 h 131"/>
                    <a:gd name="T2" fmla="*/ 0 w 58"/>
                    <a:gd name="T3" fmla="*/ 53 h 131"/>
                    <a:gd name="T4" fmla="*/ 0 w 58"/>
                    <a:gd name="T5" fmla="*/ 40 h 131"/>
                    <a:gd name="T6" fmla="*/ 3 w 58"/>
                    <a:gd name="T7" fmla="*/ 29 h 131"/>
                    <a:gd name="T8" fmla="*/ 6 w 58"/>
                    <a:gd name="T9" fmla="*/ 20 h 131"/>
                    <a:gd name="T10" fmla="*/ 8 w 58"/>
                    <a:gd name="T11" fmla="*/ 14 h 131"/>
                    <a:gd name="T12" fmla="*/ 14 w 58"/>
                    <a:gd name="T13" fmla="*/ 7 h 131"/>
                    <a:gd name="T14" fmla="*/ 17 w 58"/>
                    <a:gd name="T15" fmla="*/ 3 h 131"/>
                    <a:gd name="T16" fmla="*/ 24 w 58"/>
                    <a:gd name="T17" fmla="*/ 2 h 131"/>
                    <a:gd name="T18" fmla="*/ 29 w 58"/>
                    <a:gd name="T19" fmla="*/ 0 h 131"/>
                    <a:gd name="T20" fmla="*/ 29 w 58"/>
                    <a:gd name="T21" fmla="*/ 0 h 131"/>
                    <a:gd name="T22" fmla="*/ 34 w 58"/>
                    <a:gd name="T23" fmla="*/ 2 h 131"/>
                    <a:gd name="T24" fmla="*/ 41 w 58"/>
                    <a:gd name="T25" fmla="*/ 3 h 131"/>
                    <a:gd name="T26" fmla="*/ 45 w 58"/>
                    <a:gd name="T27" fmla="*/ 7 h 131"/>
                    <a:gd name="T28" fmla="*/ 50 w 58"/>
                    <a:gd name="T29" fmla="*/ 14 h 131"/>
                    <a:gd name="T30" fmla="*/ 53 w 58"/>
                    <a:gd name="T31" fmla="*/ 20 h 131"/>
                    <a:gd name="T32" fmla="*/ 55 w 58"/>
                    <a:gd name="T33" fmla="*/ 29 h 131"/>
                    <a:gd name="T34" fmla="*/ 58 w 58"/>
                    <a:gd name="T35" fmla="*/ 40 h 131"/>
                    <a:gd name="T36" fmla="*/ 58 w 58"/>
                    <a:gd name="T37" fmla="*/ 53 h 131"/>
                    <a:gd name="T38" fmla="*/ 58 w 58"/>
                    <a:gd name="T39" fmla="*/ 53 h 131"/>
                    <a:gd name="T40" fmla="*/ 58 w 58"/>
                    <a:gd name="T41" fmla="*/ 67 h 131"/>
                    <a:gd name="T42" fmla="*/ 55 w 58"/>
                    <a:gd name="T43" fmla="*/ 80 h 131"/>
                    <a:gd name="T44" fmla="*/ 53 w 58"/>
                    <a:gd name="T45" fmla="*/ 93 h 131"/>
                    <a:gd name="T46" fmla="*/ 50 w 58"/>
                    <a:gd name="T47" fmla="*/ 105 h 131"/>
                    <a:gd name="T48" fmla="*/ 45 w 58"/>
                    <a:gd name="T49" fmla="*/ 116 h 131"/>
                    <a:gd name="T50" fmla="*/ 41 w 58"/>
                    <a:gd name="T51" fmla="*/ 125 h 131"/>
                    <a:gd name="T52" fmla="*/ 34 w 58"/>
                    <a:gd name="T53" fmla="*/ 130 h 131"/>
                    <a:gd name="T54" fmla="*/ 32 w 58"/>
                    <a:gd name="T55" fmla="*/ 131 h 131"/>
                    <a:gd name="T56" fmla="*/ 29 w 58"/>
                    <a:gd name="T57" fmla="*/ 131 h 131"/>
                    <a:gd name="T58" fmla="*/ 29 w 58"/>
                    <a:gd name="T59" fmla="*/ 131 h 131"/>
                    <a:gd name="T60" fmla="*/ 27 w 58"/>
                    <a:gd name="T61" fmla="*/ 131 h 131"/>
                    <a:gd name="T62" fmla="*/ 24 w 58"/>
                    <a:gd name="T63" fmla="*/ 130 h 131"/>
                    <a:gd name="T64" fmla="*/ 17 w 58"/>
                    <a:gd name="T65" fmla="*/ 125 h 131"/>
                    <a:gd name="T66" fmla="*/ 14 w 58"/>
                    <a:gd name="T67" fmla="*/ 116 h 131"/>
                    <a:gd name="T68" fmla="*/ 8 w 58"/>
                    <a:gd name="T69" fmla="*/ 105 h 131"/>
                    <a:gd name="T70" fmla="*/ 6 w 58"/>
                    <a:gd name="T71" fmla="*/ 93 h 131"/>
                    <a:gd name="T72" fmla="*/ 3 w 58"/>
                    <a:gd name="T73" fmla="*/ 80 h 131"/>
                    <a:gd name="T74" fmla="*/ 0 w 58"/>
                    <a:gd name="T75" fmla="*/ 67 h 131"/>
                    <a:gd name="T76" fmla="*/ 0 w 58"/>
                    <a:gd name="T77" fmla="*/ 53 h 131"/>
                    <a:gd name="T78" fmla="*/ 0 w 58"/>
                    <a:gd name="T79" fmla="*/ 53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58" h="131">
                      <a:moveTo>
                        <a:pt x="0" y="53"/>
                      </a:moveTo>
                      <a:lnTo>
                        <a:pt x="0" y="53"/>
                      </a:lnTo>
                      <a:lnTo>
                        <a:pt x="0" y="40"/>
                      </a:lnTo>
                      <a:lnTo>
                        <a:pt x="3" y="29"/>
                      </a:lnTo>
                      <a:lnTo>
                        <a:pt x="6" y="20"/>
                      </a:lnTo>
                      <a:lnTo>
                        <a:pt x="8" y="14"/>
                      </a:lnTo>
                      <a:lnTo>
                        <a:pt x="14" y="7"/>
                      </a:lnTo>
                      <a:lnTo>
                        <a:pt x="17" y="3"/>
                      </a:lnTo>
                      <a:lnTo>
                        <a:pt x="24" y="2"/>
                      </a:lnTo>
                      <a:lnTo>
                        <a:pt x="29" y="0"/>
                      </a:lnTo>
                      <a:lnTo>
                        <a:pt x="29" y="0"/>
                      </a:lnTo>
                      <a:lnTo>
                        <a:pt x="34" y="2"/>
                      </a:lnTo>
                      <a:lnTo>
                        <a:pt x="41" y="3"/>
                      </a:lnTo>
                      <a:lnTo>
                        <a:pt x="45" y="7"/>
                      </a:lnTo>
                      <a:lnTo>
                        <a:pt x="50" y="14"/>
                      </a:lnTo>
                      <a:lnTo>
                        <a:pt x="53" y="20"/>
                      </a:lnTo>
                      <a:lnTo>
                        <a:pt x="55" y="29"/>
                      </a:lnTo>
                      <a:lnTo>
                        <a:pt x="58" y="40"/>
                      </a:lnTo>
                      <a:lnTo>
                        <a:pt x="58" y="53"/>
                      </a:lnTo>
                      <a:lnTo>
                        <a:pt x="58" y="53"/>
                      </a:lnTo>
                      <a:lnTo>
                        <a:pt x="58" y="67"/>
                      </a:lnTo>
                      <a:lnTo>
                        <a:pt x="55" y="80"/>
                      </a:lnTo>
                      <a:lnTo>
                        <a:pt x="53" y="93"/>
                      </a:lnTo>
                      <a:lnTo>
                        <a:pt x="50" y="105"/>
                      </a:lnTo>
                      <a:lnTo>
                        <a:pt x="45" y="116"/>
                      </a:lnTo>
                      <a:lnTo>
                        <a:pt x="41" y="125"/>
                      </a:lnTo>
                      <a:lnTo>
                        <a:pt x="34" y="130"/>
                      </a:lnTo>
                      <a:lnTo>
                        <a:pt x="32" y="131"/>
                      </a:lnTo>
                      <a:lnTo>
                        <a:pt x="29" y="131"/>
                      </a:lnTo>
                      <a:lnTo>
                        <a:pt x="29" y="131"/>
                      </a:lnTo>
                      <a:lnTo>
                        <a:pt x="27" y="131"/>
                      </a:lnTo>
                      <a:lnTo>
                        <a:pt x="24" y="130"/>
                      </a:lnTo>
                      <a:lnTo>
                        <a:pt x="17" y="125"/>
                      </a:lnTo>
                      <a:lnTo>
                        <a:pt x="14" y="116"/>
                      </a:lnTo>
                      <a:lnTo>
                        <a:pt x="8" y="105"/>
                      </a:lnTo>
                      <a:lnTo>
                        <a:pt x="6" y="93"/>
                      </a:lnTo>
                      <a:lnTo>
                        <a:pt x="3" y="80"/>
                      </a:lnTo>
                      <a:lnTo>
                        <a:pt x="0" y="67"/>
                      </a:lnTo>
                      <a:lnTo>
                        <a:pt x="0" y="53"/>
                      </a:lnTo>
                      <a:lnTo>
                        <a:pt x="0" y="5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8" name="Freeform 200">
                  <a:extLst>
                    <a:ext uri="{FF2B5EF4-FFF2-40B4-BE49-F238E27FC236}">
                      <a16:creationId xmlns:a16="http://schemas.microsoft.com/office/drawing/2014/main" id="{ABC141DA-017A-4C9A-A8EF-A62D907AAD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" y="868"/>
                  <a:ext cx="65" cy="127"/>
                </a:xfrm>
                <a:custGeom>
                  <a:avLst/>
                  <a:gdLst>
                    <a:gd name="T0" fmla="*/ 4 w 65"/>
                    <a:gd name="T1" fmla="*/ 59 h 127"/>
                    <a:gd name="T2" fmla="*/ 4 w 65"/>
                    <a:gd name="T3" fmla="*/ 59 h 127"/>
                    <a:gd name="T4" fmla="*/ 2 w 65"/>
                    <a:gd name="T5" fmla="*/ 47 h 127"/>
                    <a:gd name="T6" fmla="*/ 0 w 65"/>
                    <a:gd name="T7" fmla="*/ 37 h 127"/>
                    <a:gd name="T8" fmla="*/ 0 w 65"/>
                    <a:gd name="T9" fmla="*/ 27 h 127"/>
                    <a:gd name="T10" fmla="*/ 2 w 65"/>
                    <a:gd name="T11" fmla="*/ 18 h 127"/>
                    <a:gd name="T12" fmla="*/ 3 w 65"/>
                    <a:gd name="T13" fmla="*/ 13 h 127"/>
                    <a:gd name="T14" fmla="*/ 7 w 65"/>
                    <a:gd name="T15" fmla="*/ 8 h 127"/>
                    <a:gd name="T16" fmla="*/ 11 w 65"/>
                    <a:gd name="T17" fmla="*/ 4 h 127"/>
                    <a:gd name="T18" fmla="*/ 16 w 65"/>
                    <a:gd name="T19" fmla="*/ 1 h 127"/>
                    <a:gd name="T20" fmla="*/ 16 w 65"/>
                    <a:gd name="T21" fmla="*/ 1 h 127"/>
                    <a:gd name="T22" fmla="*/ 21 w 65"/>
                    <a:gd name="T23" fmla="*/ 0 h 127"/>
                    <a:gd name="T24" fmla="*/ 27 w 65"/>
                    <a:gd name="T25" fmla="*/ 1 h 127"/>
                    <a:gd name="T26" fmla="*/ 33 w 65"/>
                    <a:gd name="T27" fmla="*/ 4 h 127"/>
                    <a:gd name="T28" fmla="*/ 38 w 65"/>
                    <a:gd name="T29" fmla="*/ 8 h 127"/>
                    <a:gd name="T30" fmla="*/ 44 w 65"/>
                    <a:gd name="T31" fmla="*/ 14 h 127"/>
                    <a:gd name="T32" fmla="*/ 49 w 65"/>
                    <a:gd name="T33" fmla="*/ 22 h 127"/>
                    <a:gd name="T34" fmla="*/ 53 w 65"/>
                    <a:gd name="T35" fmla="*/ 31 h 127"/>
                    <a:gd name="T36" fmla="*/ 57 w 65"/>
                    <a:gd name="T37" fmla="*/ 43 h 127"/>
                    <a:gd name="T38" fmla="*/ 57 w 65"/>
                    <a:gd name="T39" fmla="*/ 43 h 127"/>
                    <a:gd name="T40" fmla="*/ 61 w 65"/>
                    <a:gd name="T41" fmla="*/ 58 h 127"/>
                    <a:gd name="T42" fmla="*/ 63 w 65"/>
                    <a:gd name="T43" fmla="*/ 71 h 127"/>
                    <a:gd name="T44" fmla="*/ 63 w 65"/>
                    <a:gd name="T45" fmla="*/ 84 h 127"/>
                    <a:gd name="T46" fmla="*/ 65 w 65"/>
                    <a:gd name="T47" fmla="*/ 97 h 127"/>
                    <a:gd name="T48" fmla="*/ 63 w 65"/>
                    <a:gd name="T49" fmla="*/ 107 h 127"/>
                    <a:gd name="T50" fmla="*/ 61 w 65"/>
                    <a:gd name="T51" fmla="*/ 116 h 127"/>
                    <a:gd name="T52" fmla="*/ 58 w 65"/>
                    <a:gd name="T53" fmla="*/ 123 h 127"/>
                    <a:gd name="T54" fmla="*/ 55 w 65"/>
                    <a:gd name="T55" fmla="*/ 126 h 127"/>
                    <a:gd name="T56" fmla="*/ 53 w 65"/>
                    <a:gd name="T57" fmla="*/ 127 h 127"/>
                    <a:gd name="T58" fmla="*/ 53 w 65"/>
                    <a:gd name="T59" fmla="*/ 127 h 127"/>
                    <a:gd name="T60" fmla="*/ 50 w 65"/>
                    <a:gd name="T61" fmla="*/ 127 h 127"/>
                    <a:gd name="T62" fmla="*/ 48 w 65"/>
                    <a:gd name="T63" fmla="*/ 127 h 127"/>
                    <a:gd name="T64" fmla="*/ 41 w 65"/>
                    <a:gd name="T65" fmla="*/ 123 h 127"/>
                    <a:gd name="T66" fmla="*/ 34 w 65"/>
                    <a:gd name="T67" fmla="*/ 116 h 127"/>
                    <a:gd name="T68" fmla="*/ 27 w 65"/>
                    <a:gd name="T69" fmla="*/ 107 h 127"/>
                    <a:gd name="T70" fmla="*/ 20 w 65"/>
                    <a:gd name="T71" fmla="*/ 97 h 127"/>
                    <a:gd name="T72" fmla="*/ 15 w 65"/>
                    <a:gd name="T73" fmla="*/ 85 h 127"/>
                    <a:gd name="T74" fmla="*/ 10 w 65"/>
                    <a:gd name="T75" fmla="*/ 72 h 127"/>
                    <a:gd name="T76" fmla="*/ 4 w 65"/>
                    <a:gd name="T77" fmla="*/ 59 h 127"/>
                    <a:gd name="T78" fmla="*/ 4 w 65"/>
                    <a:gd name="T79" fmla="*/ 59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5" h="127">
                      <a:moveTo>
                        <a:pt x="4" y="59"/>
                      </a:moveTo>
                      <a:lnTo>
                        <a:pt x="4" y="59"/>
                      </a:lnTo>
                      <a:lnTo>
                        <a:pt x="2" y="47"/>
                      </a:lnTo>
                      <a:lnTo>
                        <a:pt x="0" y="37"/>
                      </a:lnTo>
                      <a:lnTo>
                        <a:pt x="0" y="27"/>
                      </a:lnTo>
                      <a:lnTo>
                        <a:pt x="2" y="18"/>
                      </a:lnTo>
                      <a:lnTo>
                        <a:pt x="3" y="13"/>
                      </a:lnTo>
                      <a:lnTo>
                        <a:pt x="7" y="8"/>
                      </a:lnTo>
                      <a:lnTo>
                        <a:pt x="11" y="4"/>
                      </a:lnTo>
                      <a:lnTo>
                        <a:pt x="16" y="1"/>
                      </a:lnTo>
                      <a:lnTo>
                        <a:pt x="16" y="1"/>
                      </a:lnTo>
                      <a:lnTo>
                        <a:pt x="21" y="0"/>
                      </a:lnTo>
                      <a:lnTo>
                        <a:pt x="27" y="1"/>
                      </a:lnTo>
                      <a:lnTo>
                        <a:pt x="33" y="4"/>
                      </a:lnTo>
                      <a:lnTo>
                        <a:pt x="38" y="8"/>
                      </a:lnTo>
                      <a:lnTo>
                        <a:pt x="44" y="14"/>
                      </a:lnTo>
                      <a:lnTo>
                        <a:pt x="49" y="22"/>
                      </a:lnTo>
                      <a:lnTo>
                        <a:pt x="53" y="31"/>
                      </a:lnTo>
                      <a:lnTo>
                        <a:pt x="57" y="43"/>
                      </a:lnTo>
                      <a:lnTo>
                        <a:pt x="57" y="43"/>
                      </a:lnTo>
                      <a:lnTo>
                        <a:pt x="61" y="58"/>
                      </a:lnTo>
                      <a:lnTo>
                        <a:pt x="63" y="71"/>
                      </a:lnTo>
                      <a:lnTo>
                        <a:pt x="63" y="84"/>
                      </a:lnTo>
                      <a:lnTo>
                        <a:pt x="65" y="97"/>
                      </a:lnTo>
                      <a:lnTo>
                        <a:pt x="63" y="107"/>
                      </a:lnTo>
                      <a:lnTo>
                        <a:pt x="61" y="116"/>
                      </a:lnTo>
                      <a:lnTo>
                        <a:pt x="58" y="123"/>
                      </a:lnTo>
                      <a:lnTo>
                        <a:pt x="55" y="126"/>
                      </a:lnTo>
                      <a:lnTo>
                        <a:pt x="53" y="127"/>
                      </a:lnTo>
                      <a:lnTo>
                        <a:pt x="53" y="127"/>
                      </a:lnTo>
                      <a:lnTo>
                        <a:pt x="50" y="127"/>
                      </a:lnTo>
                      <a:lnTo>
                        <a:pt x="48" y="127"/>
                      </a:lnTo>
                      <a:lnTo>
                        <a:pt x="41" y="123"/>
                      </a:lnTo>
                      <a:lnTo>
                        <a:pt x="34" y="116"/>
                      </a:lnTo>
                      <a:lnTo>
                        <a:pt x="27" y="107"/>
                      </a:lnTo>
                      <a:lnTo>
                        <a:pt x="20" y="97"/>
                      </a:lnTo>
                      <a:lnTo>
                        <a:pt x="15" y="85"/>
                      </a:lnTo>
                      <a:lnTo>
                        <a:pt x="10" y="72"/>
                      </a:lnTo>
                      <a:lnTo>
                        <a:pt x="4" y="59"/>
                      </a:lnTo>
                      <a:lnTo>
                        <a:pt x="4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9" name="Freeform 201">
                  <a:extLst>
                    <a:ext uri="{FF2B5EF4-FFF2-40B4-BE49-F238E27FC236}">
                      <a16:creationId xmlns:a16="http://schemas.microsoft.com/office/drawing/2014/main" id="{CB2510A3-E714-4119-9815-6EA708227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30" y="868"/>
                  <a:ext cx="64" cy="127"/>
                </a:xfrm>
                <a:custGeom>
                  <a:avLst/>
                  <a:gdLst>
                    <a:gd name="T0" fmla="*/ 59 w 64"/>
                    <a:gd name="T1" fmla="*/ 59 h 127"/>
                    <a:gd name="T2" fmla="*/ 59 w 64"/>
                    <a:gd name="T3" fmla="*/ 59 h 127"/>
                    <a:gd name="T4" fmla="*/ 61 w 64"/>
                    <a:gd name="T5" fmla="*/ 47 h 127"/>
                    <a:gd name="T6" fmla="*/ 64 w 64"/>
                    <a:gd name="T7" fmla="*/ 37 h 127"/>
                    <a:gd name="T8" fmla="*/ 64 w 64"/>
                    <a:gd name="T9" fmla="*/ 27 h 127"/>
                    <a:gd name="T10" fmla="*/ 62 w 64"/>
                    <a:gd name="T11" fmla="*/ 18 h 127"/>
                    <a:gd name="T12" fmla="*/ 60 w 64"/>
                    <a:gd name="T13" fmla="*/ 13 h 127"/>
                    <a:gd name="T14" fmla="*/ 56 w 64"/>
                    <a:gd name="T15" fmla="*/ 8 h 127"/>
                    <a:gd name="T16" fmla="*/ 52 w 64"/>
                    <a:gd name="T17" fmla="*/ 4 h 127"/>
                    <a:gd name="T18" fmla="*/ 47 w 64"/>
                    <a:gd name="T19" fmla="*/ 1 h 127"/>
                    <a:gd name="T20" fmla="*/ 47 w 64"/>
                    <a:gd name="T21" fmla="*/ 1 h 127"/>
                    <a:gd name="T22" fmla="*/ 42 w 64"/>
                    <a:gd name="T23" fmla="*/ 0 h 127"/>
                    <a:gd name="T24" fmla="*/ 36 w 64"/>
                    <a:gd name="T25" fmla="*/ 1 h 127"/>
                    <a:gd name="T26" fmla="*/ 31 w 64"/>
                    <a:gd name="T27" fmla="*/ 4 h 127"/>
                    <a:gd name="T28" fmla="*/ 25 w 64"/>
                    <a:gd name="T29" fmla="*/ 8 h 127"/>
                    <a:gd name="T30" fmla="*/ 19 w 64"/>
                    <a:gd name="T31" fmla="*/ 14 h 127"/>
                    <a:gd name="T32" fmla="*/ 15 w 64"/>
                    <a:gd name="T33" fmla="*/ 22 h 127"/>
                    <a:gd name="T34" fmla="*/ 10 w 64"/>
                    <a:gd name="T35" fmla="*/ 31 h 127"/>
                    <a:gd name="T36" fmla="*/ 6 w 64"/>
                    <a:gd name="T37" fmla="*/ 43 h 127"/>
                    <a:gd name="T38" fmla="*/ 6 w 64"/>
                    <a:gd name="T39" fmla="*/ 43 h 127"/>
                    <a:gd name="T40" fmla="*/ 4 w 64"/>
                    <a:gd name="T41" fmla="*/ 58 h 127"/>
                    <a:gd name="T42" fmla="*/ 1 w 64"/>
                    <a:gd name="T43" fmla="*/ 71 h 127"/>
                    <a:gd name="T44" fmla="*/ 0 w 64"/>
                    <a:gd name="T45" fmla="*/ 84 h 127"/>
                    <a:gd name="T46" fmla="*/ 0 w 64"/>
                    <a:gd name="T47" fmla="*/ 97 h 127"/>
                    <a:gd name="T48" fmla="*/ 0 w 64"/>
                    <a:gd name="T49" fmla="*/ 107 h 127"/>
                    <a:gd name="T50" fmla="*/ 2 w 64"/>
                    <a:gd name="T51" fmla="*/ 116 h 127"/>
                    <a:gd name="T52" fmla="*/ 6 w 64"/>
                    <a:gd name="T53" fmla="*/ 123 h 127"/>
                    <a:gd name="T54" fmla="*/ 8 w 64"/>
                    <a:gd name="T55" fmla="*/ 126 h 127"/>
                    <a:gd name="T56" fmla="*/ 10 w 64"/>
                    <a:gd name="T57" fmla="*/ 127 h 127"/>
                    <a:gd name="T58" fmla="*/ 10 w 64"/>
                    <a:gd name="T59" fmla="*/ 127 h 127"/>
                    <a:gd name="T60" fmla="*/ 13 w 64"/>
                    <a:gd name="T61" fmla="*/ 127 h 127"/>
                    <a:gd name="T62" fmla="*/ 17 w 64"/>
                    <a:gd name="T63" fmla="*/ 127 h 127"/>
                    <a:gd name="T64" fmla="*/ 23 w 64"/>
                    <a:gd name="T65" fmla="*/ 123 h 127"/>
                    <a:gd name="T66" fmla="*/ 30 w 64"/>
                    <a:gd name="T67" fmla="*/ 116 h 127"/>
                    <a:gd name="T68" fmla="*/ 36 w 64"/>
                    <a:gd name="T69" fmla="*/ 107 h 127"/>
                    <a:gd name="T70" fmla="*/ 43 w 64"/>
                    <a:gd name="T71" fmla="*/ 97 h 127"/>
                    <a:gd name="T72" fmla="*/ 49 w 64"/>
                    <a:gd name="T73" fmla="*/ 85 h 127"/>
                    <a:gd name="T74" fmla="*/ 55 w 64"/>
                    <a:gd name="T75" fmla="*/ 72 h 127"/>
                    <a:gd name="T76" fmla="*/ 59 w 64"/>
                    <a:gd name="T77" fmla="*/ 59 h 127"/>
                    <a:gd name="T78" fmla="*/ 59 w 64"/>
                    <a:gd name="T79" fmla="*/ 59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64" h="127">
                      <a:moveTo>
                        <a:pt x="59" y="59"/>
                      </a:moveTo>
                      <a:lnTo>
                        <a:pt x="59" y="59"/>
                      </a:lnTo>
                      <a:lnTo>
                        <a:pt x="61" y="47"/>
                      </a:lnTo>
                      <a:lnTo>
                        <a:pt x="64" y="37"/>
                      </a:lnTo>
                      <a:lnTo>
                        <a:pt x="64" y="27"/>
                      </a:lnTo>
                      <a:lnTo>
                        <a:pt x="62" y="18"/>
                      </a:lnTo>
                      <a:lnTo>
                        <a:pt x="60" y="13"/>
                      </a:lnTo>
                      <a:lnTo>
                        <a:pt x="56" y="8"/>
                      </a:lnTo>
                      <a:lnTo>
                        <a:pt x="52" y="4"/>
                      </a:lnTo>
                      <a:lnTo>
                        <a:pt x="47" y="1"/>
                      </a:lnTo>
                      <a:lnTo>
                        <a:pt x="47" y="1"/>
                      </a:lnTo>
                      <a:lnTo>
                        <a:pt x="42" y="0"/>
                      </a:lnTo>
                      <a:lnTo>
                        <a:pt x="36" y="1"/>
                      </a:lnTo>
                      <a:lnTo>
                        <a:pt x="31" y="4"/>
                      </a:lnTo>
                      <a:lnTo>
                        <a:pt x="25" y="8"/>
                      </a:lnTo>
                      <a:lnTo>
                        <a:pt x="19" y="14"/>
                      </a:lnTo>
                      <a:lnTo>
                        <a:pt x="15" y="22"/>
                      </a:lnTo>
                      <a:lnTo>
                        <a:pt x="10" y="31"/>
                      </a:lnTo>
                      <a:lnTo>
                        <a:pt x="6" y="43"/>
                      </a:lnTo>
                      <a:lnTo>
                        <a:pt x="6" y="43"/>
                      </a:lnTo>
                      <a:lnTo>
                        <a:pt x="4" y="58"/>
                      </a:lnTo>
                      <a:lnTo>
                        <a:pt x="1" y="71"/>
                      </a:lnTo>
                      <a:lnTo>
                        <a:pt x="0" y="84"/>
                      </a:lnTo>
                      <a:lnTo>
                        <a:pt x="0" y="97"/>
                      </a:lnTo>
                      <a:lnTo>
                        <a:pt x="0" y="107"/>
                      </a:lnTo>
                      <a:lnTo>
                        <a:pt x="2" y="116"/>
                      </a:lnTo>
                      <a:lnTo>
                        <a:pt x="6" y="123"/>
                      </a:lnTo>
                      <a:lnTo>
                        <a:pt x="8" y="126"/>
                      </a:lnTo>
                      <a:lnTo>
                        <a:pt x="10" y="127"/>
                      </a:lnTo>
                      <a:lnTo>
                        <a:pt x="10" y="127"/>
                      </a:lnTo>
                      <a:lnTo>
                        <a:pt x="13" y="127"/>
                      </a:lnTo>
                      <a:lnTo>
                        <a:pt x="17" y="127"/>
                      </a:lnTo>
                      <a:lnTo>
                        <a:pt x="23" y="123"/>
                      </a:lnTo>
                      <a:lnTo>
                        <a:pt x="30" y="116"/>
                      </a:lnTo>
                      <a:lnTo>
                        <a:pt x="36" y="107"/>
                      </a:lnTo>
                      <a:lnTo>
                        <a:pt x="43" y="97"/>
                      </a:lnTo>
                      <a:lnTo>
                        <a:pt x="49" y="85"/>
                      </a:lnTo>
                      <a:lnTo>
                        <a:pt x="55" y="72"/>
                      </a:lnTo>
                      <a:lnTo>
                        <a:pt x="59" y="59"/>
                      </a:lnTo>
                      <a:lnTo>
                        <a:pt x="59" y="5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228" name="Rectangle 76">
              <a:extLst>
                <a:ext uri="{FF2B5EF4-FFF2-40B4-BE49-F238E27FC236}">
                  <a16:creationId xmlns:a16="http://schemas.microsoft.com/office/drawing/2014/main" id="{E1CA1BB9-84FD-4608-831D-A57E98717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CE3E3C6-CB94-4947-9990-0951BB0692A1}"/>
              </a:ext>
            </a:extLst>
          </p:cNvPr>
          <p:cNvGrpSpPr/>
          <p:nvPr/>
        </p:nvGrpSpPr>
        <p:grpSpPr>
          <a:xfrm>
            <a:off x="7309704" y="2636444"/>
            <a:ext cx="1983213" cy="1321479"/>
            <a:chOff x="7309704" y="2636444"/>
            <a:chExt cx="1983213" cy="1321479"/>
          </a:xfrm>
        </p:grpSpPr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36F761F4-D41E-4DC3-846D-F0E4C6712338}"/>
                </a:ext>
              </a:extLst>
            </p:cNvPr>
            <p:cNvGrpSpPr/>
            <p:nvPr/>
          </p:nvGrpSpPr>
          <p:grpSpPr>
            <a:xfrm>
              <a:off x="7309704" y="2636444"/>
              <a:ext cx="1983213" cy="1321479"/>
              <a:chOff x="1858934" y="1339198"/>
              <a:chExt cx="1983213" cy="1321479"/>
            </a:xfrm>
          </p:grpSpPr>
          <p:sp>
            <p:nvSpPr>
              <p:cNvPr id="314" name="Rectangle 76">
                <a:extLst>
                  <a:ext uri="{FF2B5EF4-FFF2-40B4-BE49-F238E27FC236}">
                    <a16:creationId xmlns:a16="http://schemas.microsoft.com/office/drawing/2014/main" id="{9C255344-C82B-45C1-A8F8-4770D2AC41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8934" y="1339198"/>
                <a:ext cx="1983213" cy="1321479"/>
              </a:xfrm>
              <a:prstGeom prst="rect">
                <a:avLst/>
              </a:prstGeom>
              <a:solidFill>
                <a:srgbClr val="00B05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F8DEBD8F-39DF-4192-9488-3B8D6D8CADA1}"/>
                  </a:ext>
                </a:extLst>
              </p:cNvPr>
              <p:cNvSpPr/>
              <p:nvPr/>
            </p:nvSpPr>
            <p:spPr bwMode="auto">
              <a:xfrm>
                <a:off x="2572186" y="1465990"/>
                <a:ext cx="371775" cy="337226"/>
              </a:xfrm>
              <a:custGeom>
                <a:avLst/>
                <a:gdLst>
                  <a:gd name="connsiteX0" fmla="*/ 516403 w 1432534"/>
                  <a:gd name="connsiteY0" fmla="*/ 652462 h 1299408"/>
                  <a:gd name="connsiteX1" fmla="*/ 485371 w 1432534"/>
                  <a:gd name="connsiteY1" fmla="*/ 739027 h 1299408"/>
                  <a:gd name="connsiteX2" fmla="*/ 555638 w 1432534"/>
                  <a:gd name="connsiteY2" fmla="*/ 791772 h 1299408"/>
                  <a:gd name="connsiteX3" fmla="*/ 466193 w 1432534"/>
                  <a:gd name="connsiteY3" fmla="*/ 792526 h 1299408"/>
                  <a:gd name="connsiteX4" fmla="*/ 435162 w 1432534"/>
                  <a:gd name="connsiteY4" fmla="*/ 879091 h 1299408"/>
                  <a:gd name="connsiteX5" fmla="*/ 410914 w 1432534"/>
                  <a:gd name="connsiteY5" fmla="*/ 792992 h 1299408"/>
                  <a:gd name="connsiteX6" fmla="*/ 321469 w 1432534"/>
                  <a:gd name="connsiteY6" fmla="*/ 793748 h 1299408"/>
                  <a:gd name="connsiteX7" fmla="*/ 395928 w 1432534"/>
                  <a:gd name="connsiteY7" fmla="*/ 739782 h 1299408"/>
                  <a:gd name="connsiteX8" fmla="*/ 371678 w 1432534"/>
                  <a:gd name="connsiteY8" fmla="*/ 653684 h 1299408"/>
                  <a:gd name="connsiteX9" fmla="*/ 441945 w 1432534"/>
                  <a:gd name="connsiteY9" fmla="*/ 706429 h 1299408"/>
                  <a:gd name="connsiteX10" fmla="*/ 194934 w 1432534"/>
                  <a:gd name="connsiteY10" fmla="*/ 483394 h 1299408"/>
                  <a:gd name="connsiteX11" fmla="*/ 163902 w 1432534"/>
                  <a:gd name="connsiteY11" fmla="*/ 569959 h 1299408"/>
                  <a:gd name="connsiteX12" fmla="*/ 234168 w 1432534"/>
                  <a:gd name="connsiteY12" fmla="*/ 622704 h 1299408"/>
                  <a:gd name="connsiteX13" fmla="*/ 144723 w 1432534"/>
                  <a:gd name="connsiteY13" fmla="*/ 623458 h 1299408"/>
                  <a:gd name="connsiteX14" fmla="*/ 113693 w 1432534"/>
                  <a:gd name="connsiteY14" fmla="*/ 710023 h 1299408"/>
                  <a:gd name="connsiteX15" fmla="*/ 89445 w 1432534"/>
                  <a:gd name="connsiteY15" fmla="*/ 623924 h 1299408"/>
                  <a:gd name="connsiteX16" fmla="*/ 0 w 1432534"/>
                  <a:gd name="connsiteY16" fmla="*/ 624680 h 1299408"/>
                  <a:gd name="connsiteX17" fmla="*/ 74458 w 1432534"/>
                  <a:gd name="connsiteY17" fmla="*/ 570714 h 1299408"/>
                  <a:gd name="connsiteX18" fmla="*/ 50209 w 1432534"/>
                  <a:gd name="connsiteY18" fmla="*/ 484616 h 1299408"/>
                  <a:gd name="connsiteX19" fmla="*/ 120475 w 1432534"/>
                  <a:gd name="connsiteY19" fmla="*/ 537361 h 1299408"/>
                  <a:gd name="connsiteX20" fmla="*/ 516402 w 1432534"/>
                  <a:gd name="connsiteY20" fmla="*/ 326232 h 1299408"/>
                  <a:gd name="connsiteX21" fmla="*/ 485370 w 1432534"/>
                  <a:gd name="connsiteY21" fmla="*/ 412797 h 1299408"/>
                  <a:gd name="connsiteX22" fmla="*/ 555637 w 1432534"/>
                  <a:gd name="connsiteY22" fmla="*/ 465542 h 1299408"/>
                  <a:gd name="connsiteX23" fmla="*/ 466192 w 1432534"/>
                  <a:gd name="connsiteY23" fmla="*/ 466296 h 1299408"/>
                  <a:gd name="connsiteX24" fmla="*/ 435161 w 1432534"/>
                  <a:gd name="connsiteY24" fmla="*/ 552861 h 1299408"/>
                  <a:gd name="connsiteX25" fmla="*/ 410913 w 1432534"/>
                  <a:gd name="connsiteY25" fmla="*/ 466762 h 1299408"/>
                  <a:gd name="connsiteX26" fmla="*/ 321468 w 1432534"/>
                  <a:gd name="connsiteY26" fmla="*/ 467518 h 1299408"/>
                  <a:gd name="connsiteX27" fmla="*/ 395927 w 1432534"/>
                  <a:gd name="connsiteY27" fmla="*/ 413552 h 1299408"/>
                  <a:gd name="connsiteX28" fmla="*/ 371677 w 1432534"/>
                  <a:gd name="connsiteY28" fmla="*/ 327454 h 1299408"/>
                  <a:gd name="connsiteX29" fmla="*/ 441944 w 1432534"/>
                  <a:gd name="connsiteY29" fmla="*/ 380199 h 1299408"/>
                  <a:gd name="connsiteX30" fmla="*/ 837871 w 1432534"/>
                  <a:gd name="connsiteY30" fmla="*/ 166687 h 1299408"/>
                  <a:gd name="connsiteX31" fmla="*/ 806839 w 1432534"/>
                  <a:gd name="connsiteY31" fmla="*/ 253252 h 1299408"/>
                  <a:gd name="connsiteX32" fmla="*/ 877106 w 1432534"/>
                  <a:gd name="connsiteY32" fmla="*/ 305997 h 1299408"/>
                  <a:gd name="connsiteX33" fmla="*/ 787661 w 1432534"/>
                  <a:gd name="connsiteY33" fmla="*/ 306751 h 1299408"/>
                  <a:gd name="connsiteX34" fmla="*/ 756630 w 1432534"/>
                  <a:gd name="connsiteY34" fmla="*/ 393316 h 1299408"/>
                  <a:gd name="connsiteX35" fmla="*/ 732382 w 1432534"/>
                  <a:gd name="connsiteY35" fmla="*/ 307217 h 1299408"/>
                  <a:gd name="connsiteX36" fmla="*/ 642937 w 1432534"/>
                  <a:gd name="connsiteY36" fmla="*/ 307973 h 1299408"/>
                  <a:gd name="connsiteX37" fmla="*/ 717396 w 1432534"/>
                  <a:gd name="connsiteY37" fmla="*/ 254007 h 1299408"/>
                  <a:gd name="connsiteX38" fmla="*/ 693147 w 1432534"/>
                  <a:gd name="connsiteY38" fmla="*/ 167909 h 1299408"/>
                  <a:gd name="connsiteX39" fmla="*/ 763413 w 1432534"/>
                  <a:gd name="connsiteY39" fmla="*/ 220654 h 1299408"/>
                  <a:gd name="connsiteX40" fmla="*/ 1039717 w 1432534"/>
                  <a:gd name="connsiteY40" fmla="*/ 76064 h 1299408"/>
                  <a:gd name="connsiteX41" fmla="*/ 1044106 w 1432534"/>
                  <a:gd name="connsiteY41" fmla="*/ 77427 h 1299408"/>
                  <a:gd name="connsiteX42" fmla="*/ 1432534 w 1432534"/>
                  <a:gd name="connsiteY42" fmla="*/ 663428 h 1299408"/>
                  <a:gd name="connsiteX43" fmla="*/ 796554 w 1432534"/>
                  <a:gd name="connsiteY43" fmla="*/ 1299408 h 1299408"/>
                  <a:gd name="connsiteX44" fmla="*/ 440972 w 1432534"/>
                  <a:gd name="connsiteY44" fmla="*/ 1190793 h 1299408"/>
                  <a:gd name="connsiteX45" fmla="*/ 386703 w 1432534"/>
                  <a:gd name="connsiteY45" fmla="*/ 1146017 h 1299408"/>
                  <a:gd name="connsiteX46" fmla="*/ 501694 w 1432534"/>
                  <a:gd name="connsiteY46" fmla="*/ 1181712 h 1299408"/>
                  <a:gd name="connsiteX47" fmla="*/ 629866 w 1432534"/>
                  <a:gd name="connsiteY47" fmla="*/ 1194633 h 1299408"/>
                  <a:gd name="connsiteX48" fmla="*/ 1265846 w 1432534"/>
                  <a:gd name="connsiteY48" fmla="*/ 558653 h 1299408"/>
                  <a:gd name="connsiteX49" fmla="*/ 1079572 w 1432534"/>
                  <a:gd name="connsiteY49" fmla="*/ 108947 h 1299408"/>
                  <a:gd name="connsiteX50" fmla="*/ 516402 w 1432534"/>
                  <a:gd name="connsiteY50" fmla="*/ 0 h 1299408"/>
                  <a:gd name="connsiteX51" fmla="*/ 485370 w 1432534"/>
                  <a:gd name="connsiteY51" fmla="*/ 86566 h 1299408"/>
                  <a:gd name="connsiteX52" fmla="*/ 555637 w 1432534"/>
                  <a:gd name="connsiteY52" fmla="*/ 139311 h 1299408"/>
                  <a:gd name="connsiteX53" fmla="*/ 466192 w 1432534"/>
                  <a:gd name="connsiteY53" fmla="*/ 140065 h 1299408"/>
                  <a:gd name="connsiteX54" fmla="*/ 435161 w 1432534"/>
                  <a:gd name="connsiteY54" fmla="*/ 226630 h 1299408"/>
                  <a:gd name="connsiteX55" fmla="*/ 410913 w 1432534"/>
                  <a:gd name="connsiteY55" fmla="*/ 140531 h 1299408"/>
                  <a:gd name="connsiteX56" fmla="*/ 321468 w 1432534"/>
                  <a:gd name="connsiteY56" fmla="*/ 141287 h 1299408"/>
                  <a:gd name="connsiteX57" fmla="*/ 395927 w 1432534"/>
                  <a:gd name="connsiteY57" fmla="*/ 87321 h 1299408"/>
                  <a:gd name="connsiteX58" fmla="*/ 371677 w 1432534"/>
                  <a:gd name="connsiteY58" fmla="*/ 1223 h 1299408"/>
                  <a:gd name="connsiteX59" fmla="*/ 441944 w 1432534"/>
                  <a:gd name="connsiteY59" fmla="*/ 53968 h 1299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432534" h="1299408">
                    <a:moveTo>
                      <a:pt x="516403" y="652462"/>
                    </a:moveTo>
                    <a:lnTo>
                      <a:pt x="485371" y="739027"/>
                    </a:lnTo>
                    <a:lnTo>
                      <a:pt x="555638" y="791772"/>
                    </a:lnTo>
                    <a:lnTo>
                      <a:pt x="466193" y="792526"/>
                    </a:lnTo>
                    <a:lnTo>
                      <a:pt x="435162" y="879091"/>
                    </a:lnTo>
                    <a:lnTo>
                      <a:pt x="410914" y="792992"/>
                    </a:lnTo>
                    <a:lnTo>
                      <a:pt x="321469" y="793748"/>
                    </a:lnTo>
                    <a:lnTo>
                      <a:pt x="395928" y="739782"/>
                    </a:lnTo>
                    <a:lnTo>
                      <a:pt x="371678" y="653684"/>
                    </a:lnTo>
                    <a:lnTo>
                      <a:pt x="441945" y="706429"/>
                    </a:lnTo>
                    <a:close/>
                    <a:moveTo>
                      <a:pt x="194934" y="483394"/>
                    </a:moveTo>
                    <a:lnTo>
                      <a:pt x="163902" y="569959"/>
                    </a:lnTo>
                    <a:lnTo>
                      <a:pt x="234168" y="622704"/>
                    </a:lnTo>
                    <a:lnTo>
                      <a:pt x="144723" y="623458"/>
                    </a:lnTo>
                    <a:lnTo>
                      <a:pt x="113693" y="710023"/>
                    </a:lnTo>
                    <a:lnTo>
                      <a:pt x="89445" y="623924"/>
                    </a:lnTo>
                    <a:lnTo>
                      <a:pt x="0" y="624680"/>
                    </a:lnTo>
                    <a:lnTo>
                      <a:pt x="74458" y="570714"/>
                    </a:lnTo>
                    <a:lnTo>
                      <a:pt x="50209" y="484616"/>
                    </a:lnTo>
                    <a:lnTo>
                      <a:pt x="120475" y="537361"/>
                    </a:lnTo>
                    <a:close/>
                    <a:moveTo>
                      <a:pt x="516402" y="326232"/>
                    </a:moveTo>
                    <a:lnTo>
                      <a:pt x="485370" y="412797"/>
                    </a:lnTo>
                    <a:lnTo>
                      <a:pt x="555637" y="465542"/>
                    </a:lnTo>
                    <a:lnTo>
                      <a:pt x="466192" y="466296"/>
                    </a:lnTo>
                    <a:lnTo>
                      <a:pt x="435161" y="552861"/>
                    </a:lnTo>
                    <a:lnTo>
                      <a:pt x="410913" y="466762"/>
                    </a:lnTo>
                    <a:lnTo>
                      <a:pt x="321468" y="467518"/>
                    </a:lnTo>
                    <a:lnTo>
                      <a:pt x="395927" y="413552"/>
                    </a:lnTo>
                    <a:lnTo>
                      <a:pt x="371677" y="327454"/>
                    </a:lnTo>
                    <a:lnTo>
                      <a:pt x="441944" y="380199"/>
                    </a:lnTo>
                    <a:close/>
                    <a:moveTo>
                      <a:pt x="837871" y="166687"/>
                    </a:moveTo>
                    <a:lnTo>
                      <a:pt x="806839" y="253252"/>
                    </a:lnTo>
                    <a:lnTo>
                      <a:pt x="877106" y="305997"/>
                    </a:lnTo>
                    <a:lnTo>
                      <a:pt x="787661" y="306751"/>
                    </a:lnTo>
                    <a:lnTo>
                      <a:pt x="756630" y="393316"/>
                    </a:lnTo>
                    <a:lnTo>
                      <a:pt x="732382" y="307217"/>
                    </a:lnTo>
                    <a:lnTo>
                      <a:pt x="642937" y="307973"/>
                    </a:lnTo>
                    <a:lnTo>
                      <a:pt x="717396" y="254007"/>
                    </a:lnTo>
                    <a:lnTo>
                      <a:pt x="693147" y="167909"/>
                    </a:lnTo>
                    <a:lnTo>
                      <a:pt x="763413" y="220654"/>
                    </a:lnTo>
                    <a:close/>
                    <a:moveTo>
                      <a:pt x="1039717" y="76064"/>
                    </a:moveTo>
                    <a:lnTo>
                      <a:pt x="1044106" y="77427"/>
                    </a:lnTo>
                    <a:cubicBezTo>
                      <a:pt x="1272369" y="173974"/>
                      <a:pt x="1432534" y="399997"/>
                      <a:pt x="1432534" y="663428"/>
                    </a:cubicBezTo>
                    <a:cubicBezTo>
                      <a:pt x="1432534" y="1014670"/>
                      <a:pt x="1147796" y="1299408"/>
                      <a:pt x="796554" y="1299408"/>
                    </a:cubicBezTo>
                    <a:cubicBezTo>
                      <a:pt x="664839" y="1299408"/>
                      <a:pt x="542475" y="1259367"/>
                      <a:pt x="440972" y="1190793"/>
                    </a:cubicBezTo>
                    <a:lnTo>
                      <a:pt x="386703" y="1146017"/>
                    </a:lnTo>
                    <a:lnTo>
                      <a:pt x="501694" y="1181712"/>
                    </a:lnTo>
                    <a:cubicBezTo>
                      <a:pt x="543095" y="1190184"/>
                      <a:pt x="585961" y="1194633"/>
                      <a:pt x="629866" y="1194633"/>
                    </a:cubicBezTo>
                    <a:cubicBezTo>
                      <a:pt x="981108" y="1194633"/>
                      <a:pt x="1265846" y="909895"/>
                      <a:pt x="1265846" y="558653"/>
                    </a:cubicBezTo>
                    <a:cubicBezTo>
                      <a:pt x="1265846" y="383032"/>
                      <a:pt x="1194662" y="224037"/>
                      <a:pt x="1079572" y="108947"/>
                    </a:cubicBezTo>
                    <a:close/>
                    <a:moveTo>
                      <a:pt x="516402" y="0"/>
                    </a:moveTo>
                    <a:lnTo>
                      <a:pt x="485370" y="86566"/>
                    </a:lnTo>
                    <a:lnTo>
                      <a:pt x="555637" y="139311"/>
                    </a:lnTo>
                    <a:lnTo>
                      <a:pt x="466192" y="140065"/>
                    </a:lnTo>
                    <a:lnTo>
                      <a:pt x="435161" y="226630"/>
                    </a:lnTo>
                    <a:lnTo>
                      <a:pt x="410913" y="140531"/>
                    </a:lnTo>
                    <a:lnTo>
                      <a:pt x="321468" y="141287"/>
                    </a:lnTo>
                    <a:lnTo>
                      <a:pt x="395927" y="87321"/>
                    </a:lnTo>
                    <a:lnTo>
                      <a:pt x="371677" y="1223"/>
                    </a:lnTo>
                    <a:lnTo>
                      <a:pt x="441944" y="5396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16" name="正方形/長方形 315">
                <a:extLst>
                  <a:ext uri="{FF2B5EF4-FFF2-40B4-BE49-F238E27FC236}">
                    <a16:creationId xmlns:a16="http://schemas.microsoft.com/office/drawing/2014/main" id="{888CBD0E-A442-4074-8D45-E0F73D73CB1F}"/>
                  </a:ext>
                </a:extLst>
              </p:cNvPr>
              <p:cNvSpPr/>
              <p:nvPr/>
            </p:nvSpPr>
            <p:spPr bwMode="auto">
              <a:xfrm>
                <a:off x="2097870" y="1339198"/>
                <a:ext cx="354008" cy="1321479"/>
              </a:xfrm>
              <a:prstGeom prst="rect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317" name="Group 362">
                <a:extLst>
                  <a:ext uri="{FF2B5EF4-FFF2-40B4-BE49-F238E27FC236}">
                    <a16:creationId xmlns:a16="http://schemas.microsoft.com/office/drawing/2014/main" id="{A9F80629-8B7B-43C8-9B46-CC46CF5E527D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098764" y="1339198"/>
                <a:ext cx="353924" cy="1296052"/>
                <a:chOff x="2533" y="0"/>
                <a:chExt cx="1174" cy="4320"/>
              </a:xfrm>
            </p:grpSpPr>
            <p:sp>
              <p:nvSpPr>
                <p:cNvPr id="318" name="Freeform 363">
                  <a:extLst>
                    <a:ext uri="{FF2B5EF4-FFF2-40B4-BE49-F238E27FC236}">
                      <a16:creationId xmlns:a16="http://schemas.microsoft.com/office/drawing/2014/main" id="{3839B4EA-9A7E-47C4-A8C7-576E7A4287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17" y="1868"/>
                  <a:ext cx="122" cy="109"/>
                </a:xfrm>
                <a:custGeom>
                  <a:avLst/>
                  <a:gdLst>
                    <a:gd name="T0" fmla="*/ 122 w 122"/>
                    <a:gd name="T1" fmla="*/ 0 h 109"/>
                    <a:gd name="T2" fmla="*/ 53 w 122"/>
                    <a:gd name="T3" fmla="*/ 46 h 109"/>
                    <a:gd name="T4" fmla="*/ 31 w 122"/>
                    <a:gd name="T5" fmla="*/ 28 h 109"/>
                    <a:gd name="T6" fmla="*/ 31 w 122"/>
                    <a:gd name="T7" fmla="*/ 28 h 109"/>
                    <a:gd name="T8" fmla="*/ 13 w 122"/>
                    <a:gd name="T9" fmla="*/ 31 h 109"/>
                    <a:gd name="T10" fmla="*/ 3 w 122"/>
                    <a:gd name="T11" fmla="*/ 36 h 109"/>
                    <a:gd name="T12" fmla="*/ 0 w 122"/>
                    <a:gd name="T13" fmla="*/ 37 h 109"/>
                    <a:gd name="T14" fmla="*/ 0 w 122"/>
                    <a:gd name="T15" fmla="*/ 38 h 109"/>
                    <a:gd name="T16" fmla="*/ 2 w 122"/>
                    <a:gd name="T17" fmla="*/ 40 h 109"/>
                    <a:gd name="T18" fmla="*/ 19 w 122"/>
                    <a:gd name="T19" fmla="*/ 57 h 109"/>
                    <a:gd name="T20" fmla="*/ 19 w 122"/>
                    <a:gd name="T21" fmla="*/ 57 h 109"/>
                    <a:gd name="T22" fmla="*/ 10 w 122"/>
                    <a:gd name="T23" fmla="*/ 60 h 109"/>
                    <a:gd name="T24" fmla="*/ 5 w 122"/>
                    <a:gd name="T25" fmla="*/ 63 h 109"/>
                    <a:gd name="T26" fmla="*/ 3 w 122"/>
                    <a:gd name="T27" fmla="*/ 66 h 109"/>
                    <a:gd name="T28" fmla="*/ 2 w 122"/>
                    <a:gd name="T29" fmla="*/ 69 h 109"/>
                    <a:gd name="T30" fmla="*/ 2 w 122"/>
                    <a:gd name="T31" fmla="*/ 69 h 109"/>
                    <a:gd name="T32" fmla="*/ 3 w 122"/>
                    <a:gd name="T33" fmla="*/ 76 h 109"/>
                    <a:gd name="T34" fmla="*/ 8 w 122"/>
                    <a:gd name="T35" fmla="*/ 81 h 109"/>
                    <a:gd name="T36" fmla="*/ 13 w 122"/>
                    <a:gd name="T37" fmla="*/ 84 h 109"/>
                    <a:gd name="T38" fmla="*/ 16 w 122"/>
                    <a:gd name="T39" fmla="*/ 86 h 109"/>
                    <a:gd name="T40" fmla="*/ 19 w 122"/>
                    <a:gd name="T41" fmla="*/ 86 h 109"/>
                    <a:gd name="T42" fmla="*/ 19 w 122"/>
                    <a:gd name="T43" fmla="*/ 86 h 109"/>
                    <a:gd name="T44" fmla="*/ 28 w 122"/>
                    <a:gd name="T45" fmla="*/ 83 h 109"/>
                    <a:gd name="T46" fmla="*/ 39 w 122"/>
                    <a:gd name="T47" fmla="*/ 80 h 109"/>
                    <a:gd name="T48" fmla="*/ 53 w 122"/>
                    <a:gd name="T49" fmla="*/ 74 h 109"/>
                    <a:gd name="T50" fmla="*/ 111 w 122"/>
                    <a:gd name="T51" fmla="*/ 109 h 109"/>
                    <a:gd name="T52" fmla="*/ 111 w 122"/>
                    <a:gd name="T53" fmla="*/ 80 h 109"/>
                    <a:gd name="T54" fmla="*/ 76 w 122"/>
                    <a:gd name="T55" fmla="*/ 57 h 109"/>
                    <a:gd name="T56" fmla="*/ 116 w 122"/>
                    <a:gd name="T57" fmla="*/ 28 h 109"/>
                    <a:gd name="T58" fmla="*/ 122 w 122"/>
                    <a:gd name="T59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22" h="109">
                      <a:moveTo>
                        <a:pt x="122" y="0"/>
                      </a:moveTo>
                      <a:lnTo>
                        <a:pt x="53" y="46"/>
                      </a:lnTo>
                      <a:lnTo>
                        <a:pt x="31" y="28"/>
                      </a:lnTo>
                      <a:lnTo>
                        <a:pt x="31" y="28"/>
                      </a:lnTo>
                      <a:lnTo>
                        <a:pt x="13" y="31"/>
                      </a:lnTo>
                      <a:lnTo>
                        <a:pt x="3" y="36"/>
                      </a:lnTo>
                      <a:lnTo>
                        <a:pt x="0" y="37"/>
                      </a:lnTo>
                      <a:lnTo>
                        <a:pt x="0" y="38"/>
                      </a:lnTo>
                      <a:lnTo>
                        <a:pt x="2" y="40"/>
                      </a:lnTo>
                      <a:lnTo>
                        <a:pt x="19" y="57"/>
                      </a:lnTo>
                      <a:lnTo>
                        <a:pt x="19" y="57"/>
                      </a:lnTo>
                      <a:lnTo>
                        <a:pt x="10" y="60"/>
                      </a:lnTo>
                      <a:lnTo>
                        <a:pt x="5" y="63"/>
                      </a:lnTo>
                      <a:lnTo>
                        <a:pt x="3" y="66"/>
                      </a:lnTo>
                      <a:lnTo>
                        <a:pt x="2" y="69"/>
                      </a:lnTo>
                      <a:lnTo>
                        <a:pt x="2" y="69"/>
                      </a:lnTo>
                      <a:lnTo>
                        <a:pt x="3" y="76"/>
                      </a:lnTo>
                      <a:lnTo>
                        <a:pt x="8" y="81"/>
                      </a:lnTo>
                      <a:lnTo>
                        <a:pt x="13" y="84"/>
                      </a:lnTo>
                      <a:lnTo>
                        <a:pt x="16" y="86"/>
                      </a:lnTo>
                      <a:lnTo>
                        <a:pt x="19" y="86"/>
                      </a:lnTo>
                      <a:lnTo>
                        <a:pt x="19" y="86"/>
                      </a:lnTo>
                      <a:lnTo>
                        <a:pt x="28" y="83"/>
                      </a:lnTo>
                      <a:lnTo>
                        <a:pt x="39" y="80"/>
                      </a:lnTo>
                      <a:lnTo>
                        <a:pt x="53" y="74"/>
                      </a:lnTo>
                      <a:lnTo>
                        <a:pt x="111" y="109"/>
                      </a:lnTo>
                      <a:lnTo>
                        <a:pt x="111" y="80"/>
                      </a:lnTo>
                      <a:lnTo>
                        <a:pt x="76" y="57"/>
                      </a:lnTo>
                      <a:lnTo>
                        <a:pt x="116" y="28"/>
                      </a:lnTo>
                      <a:lnTo>
                        <a:pt x="122" y="0"/>
                      </a:lnTo>
                      <a:close/>
                    </a:path>
                  </a:pathLst>
                </a:custGeom>
                <a:solidFill>
                  <a:srgbClr val="0089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9" name="Freeform 364">
                  <a:extLst>
                    <a:ext uri="{FF2B5EF4-FFF2-40B4-BE49-F238E27FC236}">
                      <a16:creationId xmlns:a16="http://schemas.microsoft.com/office/drawing/2014/main" id="{46286F4A-8F57-493B-8399-DBA5039F83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05" y="1868"/>
                  <a:ext cx="122" cy="109"/>
                </a:xfrm>
                <a:custGeom>
                  <a:avLst/>
                  <a:gdLst>
                    <a:gd name="T0" fmla="*/ 0 w 122"/>
                    <a:gd name="T1" fmla="*/ 0 h 109"/>
                    <a:gd name="T2" fmla="*/ 69 w 122"/>
                    <a:gd name="T3" fmla="*/ 46 h 109"/>
                    <a:gd name="T4" fmla="*/ 92 w 122"/>
                    <a:gd name="T5" fmla="*/ 28 h 109"/>
                    <a:gd name="T6" fmla="*/ 92 w 122"/>
                    <a:gd name="T7" fmla="*/ 28 h 109"/>
                    <a:gd name="T8" fmla="*/ 109 w 122"/>
                    <a:gd name="T9" fmla="*/ 31 h 109"/>
                    <a:gd name="T10" fmla="*/ 119 w 122"/>
                    <a:gd name="T11" fmla="*/ 36 h 109"/>
                    <a:gd name="T12" fmla="*/ 122 w 122"/>
                    <a:gd name="T13" fmla="*/ 37 h 109"/>
                    <a:gd name="T14" fmla="*/ 122 w 122"/>
                    <a:gd name="T15" fmla="*/ 38 h 109"/>
                    <a:gd name="T16" fmla="*/ 120 w 122"/>
                    <a:gd name="T17" fmla="*/ 40 h 109"/>
                    <a:gd name="T18" fmla="*/ 103 w 122"/>
                    <a:gd name="T19" fmla="*/ 57 h 109"/>
                    <a:gd name="T20" fmla="*/ 103 w 122"/>
                    <a:gd name="T21" fmla="*/ 57 h 109"/>
                    <a:gd name="T22" fmla="*/ 112 w 122"/>
                    <a:gd name="T23" fmla="*/ 60 h 109"/>
                    <a:gd name="T24" fmla="*/ 118 w 122"/>
                    <a:gd name="T25" fmla="*/ 63 h 109"/>
                    <a:gd name="T26" fmla="*/ 120 w 122"/>
                    <a:gd name="T27" fmla="*/ 66 h 109"/>
                    <a:gd name="T28" fmla="*/ 120 w 122"/>
                    <a:gd name="T29" fmla="*/ 69 h 109"/>
                    <a:gd name="T30" fmla="*/ 120 w 122"/>
                    <a:gd name="T31" fmla="*/ 69 h 109"/>
                    <a:gd name="T32" fmla="*/ 119 w 122"/>
                    <a:gd name="T33" fmla="*/ 76 h 109"/>
                    <a:gd name="T34" fmla="*/ 116 w 122"/>
                    <a:gd name="T35" fmla="*/ 81 h 109"/>
                    <a:gd name="T36" fmla="*/ 110 w 122"/>
                    <a:gd name="T37" fmla="*/ 84 h 109"/>
                    <a:gd name="T38" fmla="*/ 108 w 122"/>
                    <a:gd name="T39" fmla="*/ 86 h 109"/>
                    <a:gd name="T40" fmla="*/ 103 w 122"/>
                    <a:gd name="T41" fmla="*/ 86 h 109"/>
                    <a:gd name="T42" fmla="*/ 103 w 122"/>
                    <a:gd name="T43" fmla="*/ 86 h 109"/>
                    <a:gd name="T44" fmla="*/ 95 w 122"/>
                    <a:gd name="T45" fmla="*/ 83 h 109"/>
                    <a:gd name="T46" fmla="*/ 83 w 122"/>
                    <a:gd name="T47" fmla="*/ 80 h 109"/>
                    <a:gd name="T48" fmla="*/ 69 w 122"/>
                    <a:gd name="T49" fmla="*/ 74 h 109"/>
                    <a:gd name="T50" fmla="*/ 12 w 122"/>
                    <a:gd name="T51" fmla="*/ 109 h 109"/>
                    <a:gd name="T52" fmla="*/ 12 w 122"/>
                    <a:gd name="T53" fmla="*/ 80 h 109"/>
                    <a:gd name="T54" fmla="*/ 46 w 122"/>
                    <a:gd name="T55" fmla="*/ 57 h 109"/>
                    <a:gd name="T56" fmla="*/ 6 w 122"/>
                    <a:gd name="T57" fmla="*/ 28 h 109"/>
                    <a:gd name="T58" fmla="*/ 0 w 122"/>
                    <a:gd name="T59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22" h="109">
                      <a:moveTo>
                        <a:pt x="0" y="0"/>
                      </a:moveTo>
                      <a:lnTo>
                        <a:pt x="69" y="46"/>
                      </a:lnTo>
                      <a:lnTo>
                        <a:pt x="92" y="28"/>
                      </a:lnTo>
                      <a:lnTo>
                        <a:pt x="92" y="28"/>
                      </a:lnTo>
                      <a:lnTo>
                        <a:pt x="109" y="31"/>
                      </a:lnTo>
                      <a:lnTo>
                        <a:pt x="119" y="36"/>
                      </a:lnTo>
                      <a:lnTo>
                        <a:pt x="122" y="37"/>
                      </a:lnTo>
                      <a:lnTo>
                        <a:pt x="122" y="38"/>
                      </a:lnTo>
                      <a:lnTo>
                        <a:pt x="120" y="40"/>
                      </a:lnTo>
                      <a:lnTo>
                        <a:pt x="103" y="57"/>
                      </a:lnTo>
                      <a:lnTo>
                        <a:pt x="103" y="57"/>
                      </a:lnTo>
                      <a:lnTo>
                        <a:pt x="112" y="60"/>
                      </a:lnTo>
                      <a:lnTo>
                        <a:pt x="118" y="63"/>
                      </a:lnTo>
                      <a:lnTo>
                        <a:pt x="120" y="66"/>
                      </a:lnTo>
                      <a:lnTo>
                        <a:pt x="120" y="69"/>
                      </a:lnTo>
                      <a:lnTo>
                        <a:pt x="120" y="69"/>
                      </a:lnTo>
                      <a:lnTo>
                        <a:pt x="119" y="76"/>
                      </a:lnTo>
                      <a:lnTo>
                        <a:pt x="116" y="81"/>
                      </a:lnTo>
                      <a:lnTo>
                        <a:pt x="110" y="84"/>
                      </a:lnTo>
                      <a:lnTo>
                        <a:pt x="108" y="86"/>
                      </a:lnTo>
                      <a:lnTo>
                        <a:pt x="103" y="86"/>
                      </a:lnTo>
                      <a:lnTo>
                        <a:pt x="103" y="86"/>
                      </a:lnTo>
                      <a:lnTo>
                        <a:pt x="95" y="83"/>
                      </a:lnTo>
                      <a:lnTo>
                        <a:pt x="83" y="80"/>
                      </a:lnTo>
                      <a:lnTo>
                        <a:pt x="69" y="74"/>
                      </a:lnTo>
                      <a:lnTo>
                        <a:pt x="12" y="109"/>
                      </a:lnTo>
                      <a:lnTo>
                        <a:pt x="12" y="80"/>
                      </a:lnTo>
                      <a:lnTo>
                        <a:pt x="46" y="57"/>
                      </a:lnTo>
                      <a:lnTo>
                        <a:pt x="6" y="2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89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0" name="Freeform 365">
                  <a:extLst>
                    <a:ext uri="{FF2B5EF4-FFF2-40B4-BE49-F238E27FC236}">
                      <a16:creationId xmlns:a16="http://schemas.microsoft.com/office/drawing/2014/main" id="{AC6DDAF1-80EC-45AB-A5AB-634C4D4C84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17" y="1971"/>
                  <a:ext cx="122" cy="109"/>
                </a:xfrm>
                <a:custGeom>
                  <a:avLst/>
                  <a:gdLst>
                    <a:gd name="T0" fmla="*/ 122 w 122"/>
                    <a:gd name="T1" fmla="*/ 0 h 109"/>
                    <a:gd name="T2" fmla="*/ 53 w 122"/>
                    <a:gd name="T3" fmla="*/ 46 h 109"/>
                    <a:gd name="T4" fmla="*/ 31 w 122"/>
                    <a:gd name="T5" fmla="*/ 29 h 109"/>
                    <a:gd name="T6" fmla="*/ 31 w 122"/>
                    <a:gd name="T7" fmla="*/ 29 h 109"/>
                    <a:gd name="T8" fmla="*/ 13 w 122"/>
                    <a:gd name="T9" fmla="*/ 31 h 109"/>
                    <a:gd name="T10" fmla="*/ 3 w 122"/>
                    <a:gd name="T11" fmla="*/ 36 h 109"/>
                    <a:gd name="T12" fmla="*/ 0 w 122"/>
                    <a:gd name="T13" fmla="*/ 37 h 109"/>
                    <a:gd name="T14" fmla="*/ 0 w 122"/>
                    <a:gd name="T15" fmla="*/ 39 h 109"/>
                    <a:gd name="T16" fmla="*/ 2 w 122"/>
                    <a:gd name="T17" fmla="*/ 40 h 109"/>
                    <a:gd name="T18" fmla="*/ 19 w 122"/>
                    <a:gd name="T19" fmla="*/ 57 h 109"/>
                    <a:gd name="T20" fmla="*/ 19 w 122"/>
                    <a:gd name="T21" fmla="*/ 57 h 109"/>
                    <a:gd name="T22" fmla="*/ 10 w 122"/>
                    <a:gd name="T23" fmla="*/ 60 h 109"/>
                    <a:gd name="T24" fmla="*/ 5 w 122"/>
                    <a:gd name="T25" fmla="*/ 63 h 109"/>
                    <a:gd name="T26" fmla="*/ 3 w 122"/>
                    <a:gd name="T27" fmla="*/ 66 h 109"/>
                    <a:gd name="T28" fmla="*/ 2 w 122"/>
                    <a:gd name="T29" fmla="*/ 69 h 109"/>
                    <a:gd name="T30" fmla="*/ 2 w 122"/>
                    <a:gd name="T31" fmla="*/ 69 h 109"/>
                    <a:gd name="T32" fmla="*/ 3 w 122"/>
                    <a:gd name="T33" fmla="*/ 76 h 109"/>
                    <a:gd name="T34" fmla="*/ 8 w 122"/>
                    <a:gd name="T35" fmla="*/ 82 h 109"/>
                    <a:gd name="T36" fmla="*/ 13 w 122"/>
                    <a:gd name="T37" fmla="*/ 84 h 109"/>
                    <a:gd name="T38" fmla="*/ 16 w 122"/>
                    <a:gd name="T39" fmla="*/ 86 h 109"/>
                    <a:gd name="T40" fmla="*/ 19 w 122"/>
                    <a:gd name="T41" fmla="*/ 86 h 109"/>
                    <a:gd name="T42" fmla="*/ 19 w 122"/>
                    <a:gd name="T43" fmla="*/ 86 h 109"/>
                    <a:gd name="T44" fmla="*/ 28 w 122"/>
                    <a:gd name="T45" fmla="*/ 83 h 109"/>
                    <a:gd name="T46" fmla="*/ 39 w 122"/>
                    <a:gd name="T47" fmla="*/ 80 h 109"/>
                    <a:gd name="T48" fmla="*/ 53 w 122"/>
                    <a:gd name="T49" fmla="*/ 74 h 109"/>
                    <a:gd name="T50" fmla="*/ 111 w 122"/>
                    <a:gd name="T51" fmla="*/ 109 h 109"/>
                    <a:gd name="T52" fmla="*/ 111 w 122"/>
                    <a:gd name="T53" fmla="*/ 80 h 109"/>
                    <a:gd name="T54" fmla="*/ 76 w 122"/>
                    <a:gd name="T55" fmla="*/ 57 h 109"/>
                    <a:gd name="T56" fmla="*/ 116 w 122"/>
                    <a:gd name="T57" fmla="*/ 29 h 109"/>
                    <a:gd name="T58" fmla="*/ 122 w 122"/>
                    <a:gd name="T59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22" h="109">
                      <a:moveTo>
                        <a:pt x="122" y="0"/>
                      </a:moveTo>
                      <a:lnTo>
                        <a:pt x="53" y="46"/>
                      </a:lnTo>
                      <a:lnTo>
                        <a:pt x="31" y="29"/>
                      </a:lnTo>
                      <a:lnTo>
                        <a:pt x="31" y="29"/>
                      </a:lnTo>
                      <a:lnTo>
                        <a:pt x="13" y="31"/>
                      </a:lnTo>
                      <a:lnTo>
                        <a:pt x="3" y="36"/>
                      </a:lnTo>
                      <a:lnTo>
                        <a:pt x="0" y="37"/>
                      </a:lnTo>
                      <a:lnTo>
                        <a:pt x="0" y="39"/>
                      </a:lnTo>
                      <a:lnTo>
                        <a:pt x="2" y="40"/>
                      </a:lnTo>
                      <a:lnTo>
                        <a:pt x="19" y="57"/>
                      </a:lnTo>
                      <a:lnTo>
                        <a:pt x="19" y="57"/>
                      </a:lnTo>
                      <a:lnTo>
                        <a:pt x="10" y="60"/>
                      </a:lnTo>
                      <a:lnTo>
                        <a:pt x="5" y="63"/>
                      </a:lnTo>
                      <a:lnTo>
                        <a:pt x="3" y="66"/>
                      </a:lnTo>
                      <a:lnTo>
                        <a:pt x="2" y="69"/>
                      </a:lnTo>
                      <a:lnTo>
                        <a:pt x="2" y="69"/>
                      </a:lnTo>
                      <a:lnTo>
                        <a:pt x="3" y="76"/>
                      </a:lnTo>
                      <a:lnTo>
                        <a:pt x="8" y="82"/>
                      </a:lnTo>
                      <a:lnTo>
                        <a:pt x="13" y="84"/>
                      </a:lnTo>
                      <a:lnTo>
                        <a:pt x="16" y="86"/>
                      </a:lnTo>
                      <a:lnTo>
                        <a:pt x="19" y="86"/>
                      </a:lnTo>
                      <a:lnTo>
                        <a:pt x="19" y="86"/>
                      </a:lnTo>
                      <a:lnTo>
                        <a:pt x="28" y="83"/>
                      </a:lnTo>
                      <a:lnTo>
                        <a:pt x="39" y="80"/>
                      </a:lnTo>
                      <a:lnTo>
                        <a:pt x="53" y="74"/>
                      </a:lnTo>
                      <a:lnTo>
                        <a:pt x="111" y="109"/>
                      </a:lnTo>
                      <a:lnTo>
                        <a:pt x="111" y="80"/>
                      </a:lnTo>
                      <a:lnTo>
                        <a:pt x="76" y="57"/>
                      </a:lnTo>
                      <a:lnTo>
                        <a:pt x="116" y="29"/>
                      </a:lnTo>
                      <a:lnTo>
                        <a:pt x="122" y="0"/>
                      </a:lnTo>
                      <a:close/>
                    </a:path>
                  </a:pathLst>
                </a:custGeom>
                <a:solidFill>
                  <a:srgbClr val="0089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1" name="Freeform 366">
                  <a:extLst>
                    <a:ext uri="{FF2B5EF4-FFF2-40B4-BE49-F238E27FC236}">
                      <a16:creationId xmlns:a16="http://schemas.microsoft.com/office/drawing/2014/main" id="{65080D09-4265-4D82-8B8F-2C550690CA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05" y="1971"/>
                  <a:ext cx="122" cy="109"/>
                </a:xfrm>
                <a:custGeom>
                  <a:avLst/>
                  <a:gdLst>
                    <a:gd name="T0" fmla="*/ 0 w 122"/>
                    <a:gd name="T1" fmla="*/ 0 h 109"/>
                    <a:gd name="T2" fmla="*/ 69 w 122"/>
                    <a:gd name="T3" fmla="*/ 46 h 109"/>
                    <a:gd name="T4" fmla="*/ 92 w 122"/>
                    <a:gd name="T5" fmla="*/ 29 h 109"/>
                    <a:gd name="T6" fmla="*/ 92 w 122"/>
                    <a:gd name="T7" fmla="*/ 29 h 109"/>
                    <a:gd name="T8" fmla="*/ 109 w 122"/>
                    <a:gd name="T9" fmla="*/ 31 h 109"/>
                    <a:gd name="T10" fmla="*/ 119 w 122"/>
                    <a:gd name="T11" fmla="*/ 36 h 109"/>
                    <a:gd name="T12" fmla="*/ 122 w 122"/>
                    <a:gd name="T13" fmla="*/ 37 h 109"/>
                    <a:gd name="T14" fmla="*/ 122 w 122"/>
                    <a:gd name="T15" fmla="*/ 39 h 109"/>
                    <a:gd name="T16" fmla="*/ 120 w 122"/>
                    <a:gd name="T17" fmla="*/ 40 h 109"/>
                    <a:gd name="T18" fmla="*/ 103 w 122"/>
                    <a:gd name="T19" fmla="*/ 57 h 109"/>
                    <a:gd name="T20" fmla="*/ 103 w 122"/>
                    <a:gd name="T21" fmla="*/ 57 h 109"/>
                    <a:gd name="T22" fmla="*/ 112 w 122"/>
                    <a:gd name="T23" fmla="*/ 60 h 109"/>
                    <a:gd name="T24" fmla="*/ 118 w 122"/>
                    <a:gd name="T25" fmla="*/ 63 h 109"/>
                    <a:gd name="T26" fmla="*/ 120 w 122"/>
                    <a:gd name="T27" fmla="*/ 66 h 109"/>
                    <a:gd name="T28" fmla="*/ 120 w 122"/>
                    <a:gd name="T29" fmla="*/ 69 h 109"/>
                    <a:gd name="T30" fmla="*/ 120 w 122"/>
                    <a:gd name="T31" fmla="*/ 69 h 109"/>
                    <a:gd name="T32" fmla="*/ 119 w 122"/>
                    <a:gd name="T33" fmla="*/ 76 h 109"/>
                    <a:gd name="T34" fmla="*/ 116 w 122"/>
                    <a:gd name="T35" fmla="*/ 82 h 109"/>
                    <a:gd name="T36" fmla="*/ 110 w 122"/>
                    <a:gd name="T37" fmla="*/ 84 h 109"/>
                    <a:gd name="T38" fmla="*/ 108 w 122"/>
                    <a:gd name="T39" fmla="*/ 86 h 109"/>
                    <a:gd name="T40" fmla="*/ 103 w 122"/>
                    <a:gd name="T41" fmla="*/ 86 h 109"/>
                    <a:gd name="T42" fmla="*/ 103 w 122"/>
                    <a:gd name="T43" fmla="*/ 86 h 109"/>
                    <a:gd name="T44" fmla="*/ 95 w 122"/>
                    <a:gd name="T45" fmla="*/ 83 h 109"/>
                    <a:gd name="T46" fmla="*/ 83 w 122"/>
                    <a:gd name="T47" fmla="*/ 80 h 109"/>
                    <a:gd name="T48" fmla="*/ 69 w 122"/>
                    <a:gd name="T49" fmla="*/ 74 h 109"/>
                    <a:gd name="T50" fmla="*/ 12 w 122"/>
                    <a:gd name="T51" fmla="*/ 109 h 109"/>
                    <a:gd name="T52" fmla="*/ 12 w 122"/>
                    <a:gd name="T53" fmla="*/ 80 h 109"/>
                    <a:gd name="T54" fmla="*/ 46 w 122"/>
                    <a:gd name="T55" fmla="*/ 57 h 109"/>
                    <a:gd name="T56" fmla="*/ 6 w 122"/>
                    <a:gd name="T57" fmla="*/ 29 h 109"/>
                    <a:gd name="T58" fmla="*/ 0 w 122"/>
                    <a:gd name="T59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22" h="109">
                      <a:moveTo>
                        <a:pt x="0" y="0"/>
                      </a:moveTo>
                      <a:lnTo>
                        <a:pt x="69" y="46"/>
                      </a:lnTo>
                      <a:lnTo>
                        <a:pt x="92" y="29"/>
                      </a:lnTo>
                      <a:lnTo>
                        <a:pt x="92" y="29"/>
                      </a:lnTo>
                      <a:lnTo>
                        <a:pt x="109" y="31"/>
                      </a:lnTo>
                      <a:lnTo>
                        <a:pt x="119" y="36"/>
                      </a:lnTo>
                      <a:lnTo>
                        <a:pt x="122" y="37"/>
                      </a:lnTo>
                      <a:lnTo>
                        <a:pt x="122" y="39"/>
                      </a:lnTo>
                      <a:lnTo>
                        <a:pt x="120" y="40"/>
                      </a:lnTo>
                      <a:lnTo>
                        <a:pt x="103" y="57"/>
                      </a:lnTo>
                      <a:lnTo>
                        <a:pt x="103" y="57"/>
                      </a:lnTo>
                      <a:lnTo>
                        <a:pt x="112" y="60"/>
                      </a:lnTo>
                      <a:lnTo>
                        <a:pt x="118" y="63"/>
                      </a:lnTo>
                      <a:lnTo>
                        <a:pt x="120" y="66"/>
                      </a:lnTo>
                      <a:lnTo>
                        <a:pt x="120" y="69"/>
                      </a:lnTo>
                      <a:lnTo>
                        <a:pt x="120" y="69"/>
                      </a:lnTo>
                      <a:lnTo>
                        <a:pt x="119" y="76"/>
                      </a:lnTo>
                      <a:lnTo>
                        <a:pt x="116" y="82"/>
                      </a:lnTo>
                      <a:lnTo>
                        <a:pt x="110" y="84"/>
                      </a:lnTo>
                      <a:lnTo>
                        <a:pt x="108" y="86"/>
                      </a:lnTo>
                      <a:lnTo>
                        <a:pt x="103" y="86"/>
                      </a:lnTo>
                      <a:lnTo>
                        <a:pt x="103" y="86"/>
                      </a:lnTo>
                      <a:lnTo>
                        <a:pt x="95" y="83"/>
                      </a:lnTo>
                      <a:lnTo>
                        <a:pt x="83" y="80"/>
                      </a:lnTo>
                      <a:lnTo>
                        <a:pt x="69" y="74"/>
                      </a:lnTo>
                      <a:lnTo>
                        <a:pt x="12" y="109"/>
                      </a:lnTo>
                      <a:lnTo>
                        <a:pt x="12" y="80"/>
                      </a:lnTo>
                      <a:lnTo>
                        <a:pt x="46" y="57"/>
                      </a:lnTo>
                      <a:lnTo>
                        <a:pt x="6" y="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89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2" name="Freeform 367">
                  <a:extLst>
                    <a:ext uri="{FF2B5EF4-FFF2-40B4-BE49-F238E27FC236}">
                      <a16:creationId xmlns:a16="http://schemas.microsoft.com/office/drawing/2014/main" id="{44AE2A7C-5BB3-43D6-820D-90DAC1E141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17" y="2068"/>
                  <a:ext cx="122" cy="109"/>
                </a:xfrm>
                <a:custGeom>
                  <a:avLst/>
                  <a:gdLst>
                    <a:gd name="T0" fmla="*/ 122 w 122"/>
                    <a:gd name="T1" fmla="*/ 0 h 109"/>
                    <a:gd name="T2" fmla="*/ 53 w 122"/>
                    <a:gd name="T3" fmla="*/ 46 h 109"/>
                    <a:gd name="T4" fmla="*/ 31 w 122"/>
                    <a:gd name="T5" fmla="*/ 29 h 109"/>
                    <a:gd name="T6" fmla="*/ 31 w 122"/>
                    <a:gd name="T7" fmla="*/ 29 h 109"/>
                    <a:gd name="T8" fmla="*/ 13 w 122"/>
                    <a:gd name="T9" fmla="*/ 32 h 109"/>
                    <a:gd name="T10" fmla="*/ 3 w 122"/>
                    <a:gd name="T11" fmla="*/ 36 h 109"/>
                    <a:gd name="T12" fmla="*/ 0 w 122"/>
                    <a:gd name="T13" fmla="*/ 38 h 109"/>
                    <a:gd name="T14" fmla="*/ 0 w 122"/>
                    <a:gd name="T15" fmla="*/ 39 h 109"/>
                    <a:gd name="T16" fmla="*/ 2 w 122"/>
                    <a:gd name="T17" fmla="*/ 40 h 109"/>
                    <a:gd name="T18" fmla="*/ 19 w 122"/>
                    <a:gd name="T19" fmla="*/ 58 h 109"/>
                    <a:gd name="T20" fmla="*/ 19 w 122"/>
                    <a:gd name="T21" fmla="*/ 58 h 109"/>
                    <a:gd name="T22" fmla="*/ 10 w 122"/>
                    <a:gd name="T23" fmla="*/ 60 h 109"/>
                    <a:gd name="T24" fmla="*/ 5 w 122"/>
                    <a:gd name="T25" fmla="*/ 63 h 109"/>
                    <a:gd name="T26" fmla="*/ 3 w 122"/>
                    <a:gd name="T27" fmla="*/ 66 h 109"/>
                    <a:gd name="T28" fmla="*/ 2 w 122"/>
                    <a:gd name="T29" fmla="*/ 69 h 109"/>
                    <a:gd name="T30" fmla="*/ 2 w 122"/>
                    <a:gd name="T31" fmla="*/ 69 h 109"/>
                    <a:gd name="T32" fmla="*/ 3 w 122"/>
                    <a:gd name="T33" fmla="*/ 76 h 109"/>
                    <a:gd name="T34" fmla="*/ 8 w 122"/>
                    <a:gd name="T35" fmla="*/ 82 h 109"/>
                    <a:gd name="T36" fmla="*/ 13 w 122"/>
                    <a:gd name="T37" fmla="*/ 85 h 109"/>
                    <a:gd name="T38" fmla="*/ 16 w 122"/>
                    <a:gd name="T39" fmla="*/ 86 h 109"/>
                    <a:gd name="T40" fmla="*/ 19 w 122"/>
                    <a:gd name="T41" fmla="*/ 86 h 109"/>
                    <a:gd name="T42" fmla="*/ 19 w 122"/>
                    <a:gd name="T43" fmla="*/ 86 h 109"/>
                    <a:gd name="T44" fmla="*/ 28 w 122"/>
                    <a:gd name="T45" fmla="*/ 83 h 109"/>
                    <a:gd name="T46" fmla="*/ 39 w 122"/>
                    <a:gd name="T47" fmla="*/ 81 h 109"/>
                    <a:gd name="T48" fmla="*/ 53 w 122"/>
                    <a:gd name="T49" fmla="*/ 75 h 109"/>
                    <a:gd name="T50" fmla="*/ 111 w 122"/>
                    <a:gd name="T51" fmla="*/ 109 h 109"/>
                    <a:gd name="T52" fmla="*/ 111 w 122"/>
                    <a:gd name="T53" fmla="*/ 81 h 109"/>
                    <a:gd name="T54" fmla="*/ 76 w 122"/>
                    <a:gd name="T55" fmla="*/ 58 h 109"/>
                    <a:gd name="T56" fmla="*/ 116 w 122"/>
                    <a:gd name="T57" fmla="*/ 29 h 109"/>
                    <a:gd name="T58" fmla="*/ 122 w 122"/>
                    <a:gd name="T59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22" h="109">
                      <a:moveTo>
                        <a:pt x="122" y="0"/>
                      </a:moveTo>
                      <a:lnTo>
                        <a:pt x="53" y="46"/>
                      </a:lnTo>
                      <a:lnTo>
                        <a:pt x="31" y="29"/>
                      </a:lnTo>
                      <a:lnTo>
                        <a:pt x="31" y="29"/>
                      </a:lnTo>
                      <a:lnTo>
                        <a:pt x="13" y="32"/>
                      </a:lnTo>
                      <a:lnTo>
                        <a:pt x="3" y="36"/>
                      </a:lnTo>
                      <a:lnTo>
                        <a:pt x="0" y="38"/>
                      </a:lnTo>
                      <a:lnTo>
                        <a:pt x="0" y="39"/>
                      </a:lnTo>
                      <a:lnTo>
                        <a:pt x="2" y="40"/>
                      </a:lnTo>
                      <a:lnTo>
                        <a:pt x="19" y="58"/>
                      </a:lnTo>
                      <a:lnTo>
                        <a:pt x="19" y="58"/>
                      </a:lnTo>
                      <a:lnTo>
                        <a:pt x="10" y="60"/>
                      </a:lnTo>
                      <a:lnTo>
                        <a:pt x="5" y="63"/>
                      </a:lnTo>
                      <a:lnTo>
                        <a:pt x="3" y="66"/>
                      </a:lnTo>
                      <a:lnTo>
                        <a:pt x="2" y="69"/>
                      </a:lnTo>
                      <a:lnTo>
                        <a:pt x="2" y="69"/>
                      </a:lnTo>
                      <a:lnTo>
                        <a:pt x="3" y="76"/>
                      </a:lnTo>
                      <a:lnTo>
                        <a:pt x="8" y="82"/>
                      </a:lnTo>
                      <a:lnTo>
                        <a:pt x="13" y="85"/>
                      </a:lnTo>
                      <a:lnTo>
                        <a:pt x="16" y="86"/>
                      </a:lnTo>
                      <a:lnTo>
                        <a:pt x="19" y="86"/>
                      </a:lnTo>
                      <a:lnTo>
                        <a:pt x="19" y="86"/>
                      </a:lnTo>
                      <a:lnTo>
                        <a:pt x="28" y="83"/>
                      </a:lnTo>
                      <a:lnTo>
                        <a:pt x="39" y="81"/>
                      </a:lnTo>
                      <a:lnTo>
                        <a:pt x="53" y="75"/>
                      </a:lnTo>
                      <a:lnTo>
                        <a:pt x="111" y="109"/>
                      </a:lnTo>
                      <a:lnTo>
                        <a:pt x="111" y="81"/>
                      </a:lnTo>
                      <a:lnTo>
                        <a:pt x="76" y="58"/>
                      </a:lnTo>
                      <a:lnTo>
                        <a:pt x="116" y="29"/>
                      </a:lnTo>
                      <a:lnTo>
                        <a:pt x="122" y="0"/>
                      </a:lnTo>
                      <a:close/>
                    </a:path>
                  </a:pathLst>
                </a:custGeom>
                <a:solidFill>
                  <a:srgbClr val="0089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3" name="Freeform 368">
                  <a:extLst>
                    <a:ext uri="{FF2B5EF4-FFF2-40B4-BE49-F238E27FC236}">
                      <a16:creationId xmlns:a16="http://schemas.microsoft.com/office/drawing/2014/main" id="{5E97A0F6-6B2D-49C8-8363-23C4A287E7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05" y="2068"/>
                  <a:ext cx="122" cy="109"/>
                </a:xfrm>
                <a:custGeom>
                  <a:avLst/>
                  <a:gdLst>
                    <a:gd name="T0" fmla="*/ 0 w 122"/>
                    <a:gd name="T1" fmla="*/ 0 h 109"/>
                    <a:gd name="T2" fmla="*/ 69 w 122"/>
                    <a:gd name="T3" fmla="*/ 46 h 109"/>
                    <a:gd name="T4" fmla="*/ 92 w 122"/>
                    <a:gd name="T5" fmla="*/ 29 h 109"/>
                    <a:gd name="T6" fmla="*/ 92 w 122"/>
                    <a:gd name="T7" fmla="*/ 29 h 109"/>
                    <a:gd name="T8" fmla="*/ 109 w 122"/>
                    <a:gd name="T9" fmla="*/ 32 h 109"/>
                    <a:gd name="T10" fmla="*/ 119 w 122"/>
                    <a:gd name="T11" fmla="*/ 36 h 109"/>
                    <a:gd name="T12" fmla="*/ 122 w 122"/>
                    <a:gd name="T13" fmla="*/ 38 h 109"/>
                    <a:gd name="T14" fmla="*/ 122 w 122"/>
                    <a:gd name="T15" fmla="*/ 39 h 109"/>
                    <a:gd name="T16" fmla="*/ 120 w 122"/>
                    <a:gd name="T17" fmla="*/ 40 h 109"/>
                    <a:gd name="T18" fmla="*/ 103 w 122"/>
                    <a:gd name="T19" fmla="*/ 58 h 109"/>
                    <a:gd name="T20" fmla="*/ 103 w 122"/>
                    <a:gd name="T21" fmla="*/ 58 h 109"/>
                    <a:gd name="T22" fmla="*/ 112 w 122"/>
                    <a:gd name="T23" fmla="*/ 60 h 109"/>
                    <a:gd name="T24" fmla="*/ 118 w 122"/>
                    <a:gd name="T25" fmla="*/ 63 h 109"/>
                    <a:gd name="T26" fmla="*/ 120 w 122"/>
                    <a:gd name="T27" fmla="*/ 66 h 109"/>
                    <a:gd name="T28" fmla="*/ 120 w 122"/>
                    <a:gd name="T29" fmla="*/ 69 h 109"/>
                    <a:gd name="T30" fmla="*/ 120 w 122"/>
                    <a:gd name="T31" fmla="*/ 69 h 109"/>
                    <a:gd name="T32" fmla="*/ 119 w 122"/>
                    <a:gd name="T33" fmla="*/ 76 h 109"/>
                    <a:gd name="T34" fmla="*/ 116 w 122"/>
                    <a:gd name="T35" fmla="*/ 82 h 109"/>
                    <a:gd name="T36" fmla="*/ 110 w 122"/>
                    <a:gd name="T37" fmla="*/ 85 h 109"/>
                    <a:gd name="T38" fmla="*/ 108 w 122"/>
                    <a:gd name="T39" fmla="*/ 86 h 109"/>
                    <a:gd name="T40" fmla="*/ 103 w 122"/>
                    <a:gd name="T41" fmla="*/ 86 h 109"/>
                    <a:gd name="T42" fmla="*/ 103 w 122"/>
                    <a:gd name="T43" fmla="*/ 86 h 109"/>
                    <a:gd name="T44" fmla="*/ 95 w 122"/>
                    <a:gd name="T45" fmla="*/ 83 h 109"/>
                    <a:gd name="T46" fmla="*/ 83 w 122"/>
                    <a:gd name="T47" fmla="*/ 81 h 109"/>
                    <a:gd name="T48" fmla="*/ 69 w 122"/>
                    <a:gd name="T49" fmla="*/ 75 h 109"/>
                    <a:gd name="T50" fmla="*/ 12 w 122"/>
                    <a:gd name="T51" fmla="*/ 109 h 109"/>
                    <a:gd name="T52" fmla="*/ 12 w 122"/>
                    <a:gd name="T53" fmla="*/ 81 h 109"/>
                    <a:gd name="T54" fmla="*/ 46 w 122"/>
                    <a:gd name="T55" fmla="*/ 58 h 109"/>
                    <a:gd name="T56" fmla="*/ 6 w 122"/>
                    <a:gd name="T57" fmla="*/ 29 h 109"/>
                    <a:gd name="T58" fmla="*/ 0 w 122"/>
                    <a:gd name="T59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22" h="109">
                      <a:moveTo>
                        <a:pt x="0" y="0"/>
                      </a:moveTo>
                      <a:lnTo>
                        <a:pt x="69" y="46"/>
                      </a:lnTo>
                      <a:lnTo>
                        <a:pt x="92" y="29"/>
                      </a:lnTo>
                      <a:lnTo>
                        <a:pt x="92" y="29"/>
                      </a:lnTo>
                      <a:lnTo>
                        <a:pt x="109" y="32"/>
                      </a:lnTo>
                      <a:lnTo>
                        <a:pt x="119" y="36"/>
                      </a:lnTo>
                      <a:lnTo>
                        <a:pt x="122" y="38"/>
                      </a:lnTo>
                      <a:lnTo>
                        <a:pt x="122" y="39"/>
                      </a:lnTo>
                      <a:lnTo>
                        <a:pt x="120" y="40"/>
                      </a:lnTo>
                      <a:lnTo>
                        <a:pt x="103" y="58"/>
                      </a:lnTo>
                      <a:lnTo>
                        <a:pt x="103" y="58"/>
                      </a:lnTo>
                      <a:lnTo>
                        <a:pt x="112" y="60"/>
                      </a:lnTo>
                      <a:lnTo>
                        <a:pt x="118" y="63"/>
                      </a:lnTo>
                      <a:lnTo>
                        <a:pt x="120" y="66"/>
                      </a:lnTo>
                      <a:lnTo>
                        <a:pt x="120" y="69"/>
                      </a:lnTo>
                      <a:lnTo>
                        <a:pt x="120" y="69"/>
                      </a:lnTo>
                      <a:lnTo>
                        <a:pt x="119" y="76"/>
                      </a:lnTo>
                      <a:lnTo>
                        <a:pt x="116" y="82"/>
                      </a:lnTo>
                      <a:lnTo>
                        <a:pt x="110" y="85"/>
                      </a:lnTo>
                      <a:lnTo>
                        <a:pt x="108" y="86"/>
                      </a:lnTo>
                      <a:lnTo>
                        <a:pt x="103" y="86"/>
                      </a:lnTo>
                      <a:lnTo>
                        <a:pt x="103" y="86"/>
                      </a:lnTo>
                      <a:lnTo>
                        <a:pt x="95" y="83"/>
                      </a:lnTo>
                      <a:lnTo>
                        <a:pt x="83" y="81"/>
                      </a:lnTo>
                      <a:lnTo>
                        <a:pt x="69" y="75"/>
                      </a:lnTo>
                      <a:lnTo>
                        <a:pt x="12" y="109"/>
                      </a:lnTo>
                      <a:lnTo>
                        <a:pt x="12" y="81"/>
                      </a:lnTo>
                      <a:lnTo>
                        <a:pt x="46" y="58"/>
                      </a:lnTo>
                      <a:lnTo>
                        <a:pt x="6" y="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89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4" name="Freeform 369">
                  <a:extLst>
                    <a:ext uri="{FF2B5EF4-FFF2-40B4-BE49-F238E27FC236}">
                      <a16:creationId xmlns:a16="http://schemas.microsoft.com/office/drawing/2014/main" id="{8CD8E5EE-3160-496E-99D7-727F71B6AF6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33" y="1335"/>
                  <a:ext cx="286" cy="573"/>
                </a:xfrm>
                <a:custGeom>
                  <a:avLst/>
                  <a:gdLst>
                    <a:gd name="T0" fmla="*/ 86 w 286"/>
                    <a:gd name="T1" fmla="*/ 441 h 573"/>
                    <a:gd name="T2" fmla="*/ 117 w 286"/>
                    <a:gd name="T3" fmla="*/ 405 h 573"/>
                    <a:gd name="T4" fmla="*/ 129 w 286"/>
                    <a:gd name="T5" fmla="*/ 395 h 573"/>
                    <a:gd name="T6" fmla="*/ 110 w 286"/>
                    <a:gd name="T7" fmla="*/ 377 h 573"/>
                    <a:gd name="T8" fmla="*/ 126 w 286"/>
                    <a:gd name="T9" fmla="*/ 332 h 573"/>
                    <a:gd name="T10" fmla="*/ 286 w 286"/>
                    <a:gd name="T11" fmla="*/ 281 h 573"/>
                    <a:gd name="T12" fmla="*/ 126 w 286"/>
                    <a:gd name="T13" fmla="*/ 223 h 573"/>
                    <a:gd name="T14" fmla="*/ 132 w 286"/>
                    <a:gd name="T15" fmla="*/ 160 h 573"/>
                    <a:gd name="T16" fmla="*/ 115 w 286"/>
                    <a:gd name="T17" fmla="*/ 97 h 573"/>
                    <a:gd name="T18" fmla="*/ 0 w 286"/>
                    <a:gd name="T19" fmla="*/ 34 h 573"/>
                    <a:gd name="T20" fmla="*/ 46 w 286"/>
                    <a:gd name="T21" fmla="*/ 120 h 573"/>
                    <a:gd name="T22" fmla="*/ 69 w 286"/>
                    <a:gd name="T23" fmla="*/ 183 h 573"/>
                    <a:gd name="T24" fmla="*/ 34 w 286"/>
                    <a:gd name="T25" fmla="*/ 155 h 573"/>
                    <a:gd name="T26" fmla="*/ 120 w 286"/>
                    <a:gd name="T27" fmla="*/ 264 h 573"/>
                    <a:gd name="T28" fmla="*/ 166 w 286"/>
                    <a:gd name="T29" fmla="*/ 246 h 573"/>
                    <a:gd name="T30" fmla="*/ 178 w 286"/>
                    <a:gd name="T31" fmla="*/ 212 h 573"/>
                    <a:gd name="T32" fmla="*/ 246 w 286"/>
                    <a:gd name="T33" fmla="*/ 281 h 573"/>
                    <a:gd name="T34" fmla="*/ 189 w 286"/>
                    <a:gd name="T35" fmla="*/ 339 h 573"/>
                    <a:gd name="T36" fmla="*/ 178 w 286"/>
                    <a:gd name="T37" fmla="*/ 349 h 573"/>
                    <a:gd name="T38" fmla="*/ 166 w 286"/>
                    <a:gd name="T39" fmla="*/ 315 h 573"/>
                    <a:gd name="T40" fmla="*/ 126 w 286"/>
                    <a:gd name="T41" fmla="*/ 286 h 573"/>
                    <a:gd name="T42" fmla="*/ 34 w 286"/>
                    <a:gd name="T43" fmla="*/ 407 h 573"/>
                    <a:gd name="T44" fmla="*/ 69 w 286"/>
                    <a:gd name="T45" fmla="*/ 378 h 573"/>
                    <a:gd name="T46" fmla="*/ 52 w 286"/>
                    <a:gd name="T47" fmla="*/ 447 h 573"/>
                    <a:gd name="T48" fmla="*/ 60 w 286"/>
                    <a:gd name="T49" fmla="*/ 454 h 573"/>
                    <a:gd name="T50" fmla="*/ 69 w 286"/>
                    <a:gd name="T51" fmla="*/ 464 h 573"/>
                    <a:gd name="T52" fmla="*/ 59 w 286"/>
                    <a:gd name="T53" fmla="*/ 476 h 573"/>
                    <a:gd name="T54" fmla="*/ 0 w 286"/>
                    <a:gd name="T55" fmla="*/ 533 h 573"/>
                    <a:gd name="T56" fmla="*/ 109 w 286"/>
                    <a:gd name="T57" fmla="*/ 464 h 573"/>
                    <a:gd name="T58" fmla="*/ 132 w 286"/>
                    <a:gd name="T59" fmla="*/ 395 h 573"/>
                    <a:gd name="T60" fmla="*/ 130 w 286"/>
                    <a:gd name="T61" fmla="*/ 394 h 573"/>
                    <a:gd name="T62" fmla="*/ 129 w 286"/>
                    <a:gd name="T63" fmla="*/ 395 h 573"/>
                    <a:gd name="T64" fmla="*/ 132 w 286"/>
                    <a:gd name="T65" fmla="*/ 395 h 573"/>
                    <a:gd name="T66" fmla="*/ 189 w 286"/>
                    <a:gd name="T67" fmla="*/ 258 h 573"/>
                    <a:gd name="T68" fmla="*/ 212 w 286"/>
                    <a:gd name="T69" fmla="*/ 275 h 573"/>
                    <a:gd name="T70" fmla="*/ 0 w 286"/>
                    <a:gd name="T71" fmla="*/ 206 h 573"/>
                    <a:gd name="T72" fmla="*/ 23 w 286"/>
                    <a:gd name="T73" fmla="*/ 332 h 573"/>
                    <a:gd name="T74" fmla="*/ 57 w 286"/>
                    <a:gd name="T75" fmla="*/ 304 h 573"/>
                    <a:gd name="T76" fmla="*/ 57 w 286"/>
                    <a:gd name="T77" fmla="*/ 258 h 573"/>
                    <a:gd name="T78" fmla="*/ 29 w 286"/>
                    <a:gd name="T79" fmla="*/ 229 h 5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6" h="573">
                      <a:moveTo>
                        <a:pt x="86" y="441"/>
                      </a:moveTo>
                      <a:lnTo>
                        <a:pt x="86" y="441"/>
                      </a:lnTo>
                      <a:lnTo>
                        <a:pt x="103" y="421"/>
                      </a:lnTo>
                      <a:lnTo>
                        <a:pt x="117" y="405"/>
                      </a:lnTo>
                      <a:lnTo>
                        <a:pt x="129" y="395"/>
                      </a:lnTo>
                      <a:lnTo>
                        <a:pt x="129" y="395"/>
                      </a:lnTo>
                      <a:lnTo>
                        <a:pt x="120" y="388"/>
                      </a:lnTo>
                      <a:lnTo>
                        <a:pt x="110" y="377"/>
                      </a:lnTo>
                      <a:lnTo>
                        <a:pt x="97" y="361"/>
                      </a:lnTo>
                      <a:lnTo>
                        <a:pt x="126" y="332"/>
                      </a:lnTo>
                      <a:lnTo>
                        <a:pt x="178" y="384"/>
                      </a:lnTo>
                      <a:lnTo>
                        <a:pt x="286" y="281"/>
                      </a:lnTo>
                      <a:lnTo>
                        <a:pt x="178" y="172"/>
                      </a:lnTo>
                      <a:lnTo>
                        <a:pt x="126" y="223"/>
                      </a:lnTo>
                      <a:lnTo>
                        <a:pt x="97" y="195"/>
                      </a:lnTo>
                      <a:lnTo>
                        <a:pt x="132" y="160"/>
                      </a:lnTo>
                      <a:lnTo>
                        <a:pt x="92" y="120"/>
                      </a:lnTo>
                      <a:lnTo>
                        <a:pt x="115" y="97"/>
                      </a:lnTo>
                      <a:lnTo>
                        <a:pt x="0" y="0"/>
                      </a:lnTo>
                      <a:lnTo>
                        <a:pt x="0" y="34"/>
                      </a:lnTo>
                      <a:lnTo>
                        <a:pt x="69" y="97"/>
                      </a:lnTo>
                      <a:lnTo>
                        <a:pt x="46" y="120"/>
                      </a:lnTo>
                      <a:lnTo>
                        <a:pt x="92" y="160"/>
                      </a:lnTo>
                      <a:lnTo>
                        <a:pt x="69" y="183"/>
                      </a:lnTo>
                      <a:lnTo>
                        <a:pt x="69" y="155"/>
                      </a:lnTo>
                      <a:lnTo>
                        <a:pt x="34" y="155"/>
                      </a:lnTo>
                      <a:lnTo>
                        <a:pt x="34" y="189"/>
                      </a:lnTo>
                      <a:lnTo>
                        <a:pt x="120" y="264"/>
                      </a:lnTo>
                      <a:lnTo>
                        <a:pt x="166" y="264"/>
                      </a:lnTo>
                      <a:lnTo>
                        <a:pt x="166" y="246"/>
                      </a:lnTo>
                      <a:lnTo>
                        <a:pt x="143" y="246"/>
                      </a:lnTo>
                      <a:lnTo>
                        <a:pt x="178" y="212"/>
                      </a:lnTo>
                      <a:lnTo>
                        <a:pt x="246" y="281"/>
                      </a:lnTo>
                      <a:lnTo>
                        <a:pt x="246" y="281"/>
                      </a:lnTo>
                      <a:lnTo>
                        <a:pt x="213" y="317"/>
                      </a:lnTo>
                      <a:lnTo>
                        <a:pt x="189" y="339"/>
                      </a:lnTo>
                      <a:lnTo>
                        <a:pt x="180" y="347"/>
                      </a:lnTo>
                      <a:lnTo>
                        <a:pt x="178" y="349"/>
                      </a:lnTo>
                      <a:lnTo>
                        <a:pt x="143" y="315"/>
                      </a:lnTo>
                      <a:lnTo>
                        <a:pt x="166" y="315"/>
                      </a:lnTo>
                      <a:lnTo>
                        <a:pt x="166" y="286"/>
                      </a:lnTo>
                      <a:lnTo>
                        <a:pt x="126" y="286"/>
                      </a:lnTo>
                      <a:lnTo>
                        <a:pt x="34" y="378"/>
                      </a:lnTo>
                      <a:lnTo>
                        <a:pt x="34" y="407"/>
                      </a:lnTo>
                      <a:lnTo>
                        <a:pt x="69" y="407"/>
                      </a:lnTo>
                      <a:lnTo>
                        <a:pt x="69" y="378"/>
                      </a:lnTo>
                      <a:lnTo>
                        <a:pt x="92" y="401"/>
                      </a:lnTo>
                      <a:lnTo>
                        <a:pt x="52" y="447"/>
                      </a:lnTo>
                      <a:lnTo>
                        <a:pt x="52" y="447"/>
                      </a:lnTo>
                      <a:lnTo>
                        <a:pt x="60" y="454"/>
                      </a:lnTo>
                      <a:lnTo>
                        <a:pt x="66" y="460"/>
                      </a:lnTo>
                      <a:lnTo>
                        <a:pt x="69" y="464"/>
                      </a:lnTo>
                      <a:lnTo>
                        <a:pt x="69" y="464"/>
                      </a:lnTo>
                      <a:lnTo>
                        <a:pt x="59" y="476"/>
                      </a:lnTo>
                      <a:lnTo>
                        <a:pt x="34" y="500"/>
                      </a:lnTo>
                      <a:lnTo>
                        <a:pt x="0" y="533"/>
                      </a:lnTo>
                      <a:lnTo>
                        <a:pt x="0" y="573"/>
                      </a:lnTo>
                      <a:lnTo>
                        <a:pt x="109" y="464"/>
                      </a:lnTo>
                      <a:lnTo>
                        <a:pt x="86" y="441"/>
                      </a:lnTo>
                      <a:close/>
                      <a:moveTo>
                        <a:pt x="132" y="395"/>
                      </a:moveTo>
                      <a:lnTo>
                        <a:pt x="132" y="395"/>
                      </a:lnTo>
                      <a:lnTo>
                        <a:pt x="130" y="394"/>
                      </a:lnTo>
                      <a:lnTo>
                        <a:pt x="129" y="395"/>
                      </a:lnTo>
                      <a:lnTo>
                        <a:pt x="129" y="395"/>
                      </a:lnTo>
                      <a:lnTo>
                        <a:pt x="130" y="397"/>
                      </a:lnTo>
                      <a:lnTo>
                        <a:pt x="132" y="395"/>
                      </a:lnTo>
                      <a:lnTo>
                        <a:pt x="132" y="395"/>
                      </a:lnTo>
                      <a:close/>
                      <a:moveTo>
                        <a:pt x="189" y="258"/>
                      </a:moveTo>
                      <a:lnTo>
                        <a:pt x="189" y="298"/>
                      </a:lnTo>
                      <a:lnTo>
                        <a:pt x="212" y="275"/>
                      </a:lnTo>
                      <a:lnTo>
                        <a:pt x="189" y="258"/>
                      </a:lnTo>
                      <a:close/>
                      <a:moveTo>
                        <a:pt x="0" y="206"/>
                      </a:moveTo>
                      <a:lnTo>
                        <a:pt x="0" y="355"/>
                      </a:lnTo>
                      <a:lnTo>
                        <a:pt x="23" y="332"/>
                      </a:lnTo>
                      <a:lnTo>
                        <a:pt x="23" y="304"/>
                      </a:lnTo>
                      <a:lnTo>
                        <a:pt x="57" y="304"/>
                      </a:lnTo>
                      <a:lnTo>
                        <a:pt x="80" y="281"/>
                      </a:lnTo>
                      <a:lnTo>
                        <a:pt x="57" y="258"/>
                      </a:lnTo>
                      <a:lnTo>
                        <a:pt x="29" y="258"/>
                      </a:lnTo>
                      <a:lnTo>
                        <a:pt x="29" y="229"/>
                      </a:lnTo>
                      <a:lnTo>
                        <a:pt x="0" y="206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5" name="Freeform 370">
                  <a:extLst>
                    <a:ext uri="{FF2B5EF4-FFF2-40B4-BE49-F238E27FC236}">
                      <a16:creationId xmlns:a16="http://schemas.microsoft.com/office/drawing/2014/main" id="{2174FFB9-B234-4ADE-A8C0-6098A625388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421" y="1335"/>
                  <a:ext cx="286" cy="573"/>
                </a:xfrm>
                <a:custGeom>
                  <a:avLst/>
                  <a:gdLst>
                    <a:gd name="T0" fmla="*/ 200 w 286"/>
                    <a:gd name="T1" fmla="*/ 441 h 573"/>
                    <a:gd name="T2" fmla="*/ 169 w 286"/>
                    <a:gd name="T3" fmla="*/ 405 h 573"/>
                    <a:gd name="T4" fmla="*/ 157 w 286"/>
                    <a:gd name="T5" fmla="*/ 395 h 573"/>
                    <a:gd name="T6" fmla="*/ 176 w 286"/>
                    <a:gd name="T7" fmla="*/ 377 h 573"/>
                    <a:gd name="T8" fmla="*/ 160 w 286"/>
                    <a:gd name="T9" fmla="*/ 332 h 573"/>
                    <a:gd name="T10" fmla="*/ 0 w 286"/>
                    <a:gd name="T11" fmla="*/ 281 h 573"/>
                    <a:gd name="T12" fmla="*/ 160 w 286"/>
                    <a:gd name="T13" fmla="*/ 223 h 573"/>
                    <a:gd name="T14" fmla="*/ 154 w 286"/>
                    <a:gd name="T15" fmla="*/ 160 h 573"/>
                    <a:gd name="T16" fmla="*/ 171 w 286"/>
                    <a:gd name="T17" fmla="*/ 97 h 573"/>
                    <a:gd name="T18" fmla="*/ 286 w 286"/>
                    <a:gd name="T19" fmla="*/ 34 h 573"/>
                    <a:gd name="T20" fmla="*/ 240 w 286"/>
                    <a:gd name="T21" fmla="*/ 120 h 573"/>
                    <a:gd name="T22" fmla="*/ 217 w 286"/>
                    <a:gd name="T23" fmla="*/ 183 h 573"/>
                    <a:gd name="T24" fmla="*/ 252 w 286"/>
                    <a:gd name="T25" fmla="*/ 155 h 573"/>
                    <a:gd name="T26" fmla="*/ 166 w 286"/>
                    <a:gd name="T27" fmla="*/ 264 h 573"/>
                    <a:gd name="T28" fmla="*/ 120 w 286"/>
                    <a:gd name="T29" fmla="*/ 246 h 573"/>
                    <a:gd name="T30" fmla="*/ 108 w 286"/>
                    <a:gd name="T31" fmla="*/ 212 h 573"/>
                    <a:gd name="T32" fmla="*/ 40 w 286"/>
                    <a:gd name="T33" fmla="*/ 281 h 573"/>
                    <a:gd name="T34" fmla="*/ 97 w 286"/>
                    <a:gd name="T35" fmla="*/ 339 h 573"/>
                    <a:gd name="T36" fmla="*/ 108 w 286"/>
                    <a:gd name="T37" fmla="*/ 349 h 573"/>
                    <a:gd name="T38" fmla="*/ 120 w 286"/>
                    <a:gd name="T39" fmla="*/ 315 h 573"/>
                    <a:gd name="T40" fmla="*/ 160 w 286"/>
                    <a:gd name="T41" fmla="*/ 286 h 573"/>
                    <a:gd name="T42" fmla="*/ 252 w 286"/>
                    <a:gd name="T43" fmla="*/ 407 h 573"/>
                    <a:gd name="T44" fmla="*/ 217 w 286"/>
                    <a:gd name="T45" fmla="*/ 378 h 573"/>
                    <a:gd name="T46" fmla="*/ 234 w 286"/>
                    <a:gd name="T47" fmla="*/ 447 h 573"/>
                    <a:gd name="T48" fmla="*/ 226 w 286"/>
                    <a:gd name="T49" fmla="*/ 454 h 573"/>
                    <a:gd name="T50" fmla="*/ 217 w 286"/>
                    <a:gd name="T51" fmla="*/ 464 h 573"/>
                    <a:gd name="T52" fmla="*/ 229 w 286"/>
                    <a:gd name="T53" fmla="*/ 476 h 573"/>
                    <a:gd name="T54" fmla="*/ 286 w 286"/>
                    <a:gd name="T55" fmla="*/ 533 h 573"/>
                    <a:gd name="T56" fmla="*/ 177 w 286"/>
                    <a:gd name="T57" fmla="*/ 464 h 573"/>
                    <a:gd name="T58" fmla="*/ 154 w 286"/>
                    <a:gd name="T59" fmla="*/ 395 h 573"/>
                    <a:gd name="T60" fmla="*/ 156 w 286"/>
                    <a:gd name="T61" fmla="*/ 394 h 573"/>
                    <a:gd name="T62" fmla="*/ 157 w 286"/>
                    <a:gd name="T63" fmla="*/ 395 h 573"/>
                    <a:gd name="T64" fmla="*/ 154 w 286"/>
                    <a:gd name="T65" fmla="*/ 395 h 573"/>
                    <a:gd name="T66" fmla="*/ 97 w 286"/>
                    <a:gd name="T67" fmla="*/ 258 h 573"/>
                    <a:gd name="T68" fmla="*/ 74 w 286"/>
                    <a:gd name="T69" fmla="*/ 275 h 573"/>
                    <a:gd name="T70" fmla="*/ 286 w 286"/>
                    <a:gd name="T71" fmla="*/ 206 h 573"/>
                    <a:gd name="T72" fmla="*/ 263 w 286"/>
                    <a:gd name="T73" fmla="*/ 332 h 573"/>
                    <a:gd name="T74" fmla="*/ 229 w 286"/>
                    <a:gd name="T75" fmla="*/ 304 h 573"/>
                    <a:gd name="T76" fmla="*/ 229 w 286"/>
                    <a:gd name="T77" fmla="*/ 258 h 573"/>
                    <a:gd name="T78" fmla="*/ 257 w 286"/>
                    <a:gd name="T79" fmla="*/ 229 h 5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6" h="573">
                      <a:moveTo>
                        <a:pt x="200" y="441"/>
                      </a:moveTo>
                      <a:lnTo>
                        <a:pt x="200" y="441"/>
                      </a:lnTo>
                      <a:lnTo>
                        <a:pt x="183" y="421"/>
                      </a:lnTo>
                      <a:lnTo>
                        <a:pt x="169" y="405"/>
                      </a:lnTo>
                      <a:lnTo>
                        <a:pt x="157" y="395"/>
                      </a:lnTo>
                      <a:lnTo>
                        <a:pt x="157" y="395"/>
                      </a:lnTo>
                      <a:lnTo>
                        <a:pt x="166" y="388"/>
                      </a:lnTo>
                      <a:lnTo>
                        <a:pt x="176" y="377"/>
                      </a:lnTo>
                      <a:lnTo>
                        <a:pt x="189" y="361"/>
                      </a:lnTo>
                      <a:lnTo>
                        <a:pt x="160" y="332"/>
                      </a:lnTo>
                      <a:lnTo>
                        <a:pt x="108" y="384"/>
                      </a:lnTo>
                      <a:lnTo>
                        <a:pt x="0" y="281"/>
                      </a:lnTo>
                      <a:lnTo>
                        <a:pt x="108" y="172"/>
                      </a:lnTo>
                      <a:lnTo>
                        <a:pt x="160" y="223"/>
                      </a:lnTo>
                      <a:lnTo>
                        <a:pt x="189" y="195"/>
                      </a:lnTo>
                      <a:lnTo>
                        <a:pt x="154" y="160"/>
                      </a:lnTo>
                      <a:lnTo>
                        <a:pt x="194" y="120"/>
                      </a:lnTo>
                      <a:lnTo>
                        <a:pt x="171" y="97"/>
                      </a:lnTo>
                      <a:lnTo>
                        <a:pt x="286" y="0"/>
                      </a:lnTo>
                      <a:lnTo>
                        <a:pt x="286" y="34"/>
                      </a:lnTo>
                      <a:lnTo>
                        <a:pt x="217" y="97"/>
                      </a:lnTo>
                      <a:lnTo>
                        <a:pt x="240" y="120"/>
                      </a:lnTo>
                      <a:lnTo>
                        <a:pt x="194" y="160"/>
                      </a:lnTo>
                      <a:lnTo>
                        <a:pt x="217" y="183"/>
                      </a:lnTo>
                      <a:lnTo>
                        <a:pt x="217" y="155"/>
                      </a:lnTo>
                      <a:lnTo>
                        <a:pt x="252" y="155"/>
                      </a:lnTo>
                      <a:lnTo>
                        <a:pt x="252" y="189"/>
                      </a:lnTo>
                      <a:lnTo>
                        <a:pt x="166" y="264"/>
                      </a:lnTo>
                      <a:lnTo>
                        <a:pt x="120" y="264"/>
                      </a:lnTo>
                      <a:lnTo>
                        <a:pt x="120" y="246"/>
                      </a:lnTo>
                      <a:lnTo>
                        <a:pt x="143" y="246"/>
                      </a:lnTo>
                      <a:lnTo>
                        <a:pt x="108" y="212"/>
                      </a:lnTo>
                      <a:lnTo>
                        <a:pt x="40" y="281"/>
                      </a:lnTo>
                      <a:lnTo>
                        <a:pt x="40" y="281"/>
                      </a:lnTo>
                      <a:lnTo>
                        <a:pt x="73" y="317"/>
                      </a:lnTo>
                      <a:lnTo>
                        <a:pt x="97" y="339"/>
                      </a:lnTo>
                      <a:lnTo>
                        <a:pt x="106" y="347"/>
                      </a:lnTo>
                      <a:lnTo>
                        <a:pt x="108" y="349"/>
                      </a:lnTo>
                      <a:lnTo>
                        <a:pt x="143" y="315"/>
                      </a:lnTo>
                      <a:lnTo>
                        <a:pt x="120" y="315"/>
                      </a:lnTo>
                      <a:lnTo>
                        <a:pt x="120" y="286"/>
                      </a:lnTo>
                      <a:lnTo>
                        <a:pt x="160" y="286"/>
                      </a:lnTo>
                      <a:lnTo>
                        <a:pt x="252" y="378"/>
                      </a:lnTo>
                      <a:lnTo>
                        <a:pt x="252" y="407"/>
                      </a:lnTo>
                      <a:lnTo>
                        <a:pt x="217" y="407"/>
                      </a:lnTo>
                      <a:lnTo>
                        <a:pt x="217" y="378"/>
                      </a:lnTo>
                      <a:lnTo>
                        <a:pt x="194" y="401"/>
                      </a:lnTo>
                      <a:lnTo>
                        <a:pt x="234" y="447"/>
                      </a:lnTo>
                      <a:lnTo>
                        <a:pt x="234" y="447"/>
                      </a:lnTo>
                      <a:lnTo>
                        <a:pt x="226" y="454"/>
                      </a:lnTo>
                      <a:lnTo>
                        <a:pt x="220" y="460"/>
                      </a:lnTo>
                      <a:lnTo>
                        <a:pt x="217" y="464"/>
                      </a:lnTo>
                      <a:lnTo>
                        <a:pt x="217" y="464"/>
                      </a:lnTo>
                      <a:lnTo>
                        <a:pt x="229" y="476"/>
                      </a:lnTo>
                      <a:lnTo>
                        <a:pt x="252" y="500"/>
                      </a:lnTo>
                      <a:lnTo>
                        <a:pt x="286" y="533"/>
                      </a:lnTo>
                      <a:lnTo>
                        <a:pt x="286" y="573"/>
                      </a:lnTo>
                      <a:lnTo>
                        <a:pt x="177" y="464"/>
                      </a:lnTo>
                      <a:lnTo>
                        <a:pt x="200" y="441"/>
                      </a:lnTo>
                      <a:close/>
                      <a:moveTo>
                        <a:pt x="154" y="395"/>
                      </a:moveTo>
                      <a:lnTo>
                        <a:pt x="154" y="395"/>
                      </a:lnTo>
                      <a:lnTo>
                        <a:pt x="156" y="394"/>
                      </a:lnTo>
                      <a:lnTo>
                        <a:pt x="157" y="395"/>
                      </a:lnTo>
                      <a:lnTo>
                        <a:pt x="157" y="395"/>
                      </a:lnTo>
                      <a:lnTo>
                        <a:pt x="156" y="397"/>
                      </a:lnTo>
                      <a:lnTo>
                        <a:pt x="154" y="395"/>
                      </a:lnTo>
                      <a:lnTo>
                        <a:pt x="154" y="395"/>
                      </a:lnTo>
                      <a:close/>
                      <a:moveTo>
                        <a:pt x="97" y="258"/>
                      </a:moveTo>
                      <a:lnTo>
                        <a:pt x="97" y="298"/>
                      </a:lnTo>
                      <a:lnTo>
                        <a:pt x="74" y="275"/>
                      </a:lnTo>
                      <a:lnTo>
                        <a:pt x="97" y="258"/>
                      </a:lnTo>
                      <a:close/>
                      <a:moveTo>
                        <a:pt x="286" y="206"/>
                      </a:moveTo>
                      <a:lnTo>
                        <a:pt x="286" y="355"/>
                      </a:lnTo>
                      <a:lnTo>
                        <a:pt x="263" y="332"/>
                      </a:lnTo>
                      <a:lnTo>
                        <a:pt x="263" y="304"/>
                      </a:lnTo>
                      <a:lnTo>
                        <a:pt x="229" y="304"/>
                      </a:lnTo>
                      <a:lnTo>
                        <a:pt x="206" y="281"/>
                      </a:lnTo>
                      <a:lnTo>
                        <a:pt x="229" y="258"/>
                      </a:lnTo>
                      <a:lnTo>
                        <a:pt x="257" y="258"/>
                      </a:lnTo>
                      <a:lnTo>
                        <a:pt x="257" y="229"/>
                      </a:lnTo>
                      <a:lnTo>
                        <a:pt x="286" y="206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6" name="Freeform 371">
                  <a:extLst>
                    <a:ext uri="{FF2B5EF4-FFF2-40B4-BE49-F238E27FC236}">
                      <a16:creationId xmlns:a16="http://schemas.microsoft.com/office/drawing/2014/main" id="{728ABB8B-7F89-436C-B9B3-FB9A917FB17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33" y="2979"/>
                  <a:ext cx="286" cy="573"/>
                </a:xfrm>
                <a:custGeom>
                  <a:avLst/>
                  <a:gdLst>
                    <a:gd name="T0" fmla="*/ 86 w 286"/>
                    <a:gd name="T1" fmla="*/ 441 h 573"/>
                    <a:gd name="T2" fmla="*/ 117 w 286"/>
                    <a:gd name="T3" fmla="*/ 406 h 573"/>
                    <a:gd name="T4" fmla="*/ 129 w 286"/>
                    <a:gd name="T5" fmla="*/ 396 h 573"/>
                    <a:gd name="T6" fmla="*/ 110 w 286"/>
                    <a:gd name="T7" fmla="*/ 377 h 573"/>
                    <a:gd name="T8" fmla="*/ 126 w 286"/>
                    <a:gd name="T9" fmla="*/ 333 h 573"/>
                    <a:gd name="T10" fmla="*/ 286 w 286"/>
                    <a:gd name="T11" fmla="*/ 281 h 573"/>
                    <a:gd name="T12" fmla="*/ 126 w 286"/>
                    <a:gd name="T13" fmla="*/ 224 h 573"/>
                    <a:gd name="T14" fmla="*/ 132 w 286"/>
                    <a:gd name="T15" fmla="*/ 161 h 573"/>
                    <a:gd name="T16" fmla="*/ 115 w 286"/>
                    <a:gd name="T17" fmla="*/ 98 h 573"/>
                    <a:gd name="T18" fmla="*/ 0 w 286"/>
                    <a:gd name="T19" fmla="*/ 35 h 573"/>
                    <a:gd name="T20" fmla="*/ 46 w 286"/>
                    <a:gd name="T21" fmla="*/ 121 h 573"/>
                    <a:gd name="T22" fmla="*/ 69 w 286"/>
                    <a:gd name="T23" fmla="*/ 184 h 573"/>
                    <a:gd name="T24" fmla="*/ 34 w 286"/>
                    <a:gd name="T25" fmla="*/ 155 h 573"/>
                    <a:gd name="T26" fmla="*/ 120 w 286"/>
                    <a:gd name="T27" fmla="*/ 264 h 573"/>
                    <a:gd name="T28" fmla="*/ 166 w 286"/>
                    <a:gd name="T29" fmla="*/ 247 h 573"/>
                    <a:gd name="T30" fmla="*/ 178 w 286"/>
                    <a:gd name="T31" fmla="*/ 212 h 573"/>
                    <a:gd name="T32" fmla="*/ 246 w 286"/>
                    <a:gd name="T33" fmla="*/ 281 h 573"/>
                    <a:gd name="T34" fmla="*/ 189 w 286"/>
                    <a:gd name="T35" fmla="*/ 340 h 573"/>
                    <a:gd name="T36" fmla="*/ 178 w 286"/>
                    <a:gd name="T37" fmla="*/ 350 h 573"/>
                    <a:gd name="T38" fmla="*/ 166 w 286"/>
                    <a:gd name="T39" fmla="*/ 315 h 573"/>
                    <a:gd name="T40" fmla="*/ 126 w 286"/>
                    <a:gd name="T41" fmla="*/ 287 h 573"/>
                    <a:gd name="T42" fmla="*/ 34 w 286"/>
                    <a:gd name="T43" fmla="*/ 407 h 573"/>
                    <a:gd name="T44" fmla="*/ 69 w 286"/>
                    <a:gd name="T45" fmla="*/ 378 h 573"/>
                    <a:gd name="T46" fmla="*/ 52 w 286"/>
                    <a:gd name="T47" fmla="*/ 447 h 573"/>
                    <a:gd name="T48" fmla="*/ 60 w 286"/>
                    <a:gd name="T49" fmla="*/ 454 h 573"/>
                    <a:gd name="T50" fmla="*/ 69 w 286"/>
                    <a:gd name="T51" fmla="*/ 464 h 573"/>
                    <a:gd name="T52" fmla="*/ 59 w 286"/>
                    <a:gd name="T53" fmla="*/ 476 h 573"/>
                    <a:gd name="T54" fmla="*/ 0 w 286"/>
                    <a:gd name="T55" fmla="*/ 533 h 573"/>
                    <a:gd name="T56" fmla="*/ 109 w 286"/>
                    <a:gd name="T57" fmla="*/ 464 h 573"/>
                    <a:gd name="T58" fmla="*/ 132 w 286"/>
                    <a:gd name="T59" fmla="*/ 396 h 573"/>
                    <a:gd name="T60" fmla="*/ 130 w 286"/>
                    <a:gd name="T61" fmla="*/ 394 h 573"/>
                    <a:gd name="T62" fmla="*/ 129 w 286"/>
                    <a:gd name="T63" fmla="*/ 396 h 573"/>
                    <a:gd name="T64" fmla="*/ 132 w 286"/>
                    <a:gd name="T65" fmla="*/ 396 h 573"/>
                    <a:gd name="T66" fmla="*/ 189 w 286"/>
                    <a:gd name="T67" fmla="*/ 258 h 573"/>
                    <a:gd name="T68" fmla="*/ 212 w 286"/>
                    <a:gd name="T69" fmla="*/ 275 h 573"/>
                    <a:gd name="T70" fmla="*/ 0 w 286"/>
                    <a:gd name="T71" fmla="*/ 207 h 573"/>
                    <a:gd name="T72" fmla="*/ 23 w 286"/>
                    <a:gd name="T73" fmla="*/ 333 h 573"/>
                    <a:gd name="T74" fmla="*/ 57 w 286"/>
                    <a:gd name="T75" fmla="*/ 304 h 573"/>
                    <a:gd name="T76" fmla="*/ 57 w 286"/>
                    <a:gd name="T77" fmla="*/ 258 h 573"/>
                    <a:gd name="T78" fmla="*/ 29 w 286"/>
                    <a:gd name="T79" fmla="*/ 229 h 5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6" h="573">
                      <a:moveTo>
                        <a:pt x="86" y="441"/>
                      </a:moveTo>
                      <a:lnTo>
                        <a:pt x="86" y="441"/>
                      </a:lnTo>
                      <a:lnTo>
                        <a:pt x="103" y="421"/>
                      </a:lnTo>
                      <a:lnTo>
                        <a:pt x="117" y="406"/>
                      </a:lnTo>
                      <a:lnTo>
                        <a:pt x="129" y="396"/>
                      </a:lnTo>
                      <a:lnTo>
                        <a:pt x="129" y="396"/>
                      </a:lnTo>
                      <a:lnTo>
                        <a:pt x="120" y="388"/>
                      </a:lnTo>
                      <a:lnTo>
                        <a:pt x="110" y="377"/>
                      </a:lnTo>
                      <a:lnTo>
                        <a:pt x="97" y="361"/>
                      </a:lnTo>
                      <a:lnTo>
                        <a:pt x="126" y="333"/>
                      </a:lnTo>
                      <a:lnTo>
                        <a:pt x="178" y="384"/>
                      </a:lnTo>
                      <a:lnTo>
                        <a:pt x="286" y="281"/>
                      </a:lnTo>
                      <a:lnTo>
                        <a:pt x="178" y="172"/>
                      </a:lnTo>
                      <a:lnTo>
                        <a:pt x="126" y="224"/>
                      </a:lnTo>
                      <a:lnTo>
                        <a:pt x="97" y="195"/>
                      </a:lnTo>
                      <a:lnTo>
                        <a:pt x="132" y="161"/>
                      </a:lnTo>
                      <a:lnTo>
                        <a:pt x="92" y="121"/>
                      </a:lnTo>
                      <a:lnTo>
                        <a:pt x="115" y="98"/>
                      </a:lnTo>
                      <a:lnTo>
                        <a:pt x="0" y="0"/>
                      </a:lnTo>
                      <a:lnTo>
                        <a:pt x="0" y="35"/>
                      </a:lnTo>
                      <a:lnTo>
                        <a:pt x="69" y="98"/>
                      </a:lnTo>
                      <a:lnTo>
                        <a:pt x="46" y="121"/>
                      </a:lnTo>
                      <a:lnTo>
                        <a:pt x="92" y="161"/>
                      </a:lnTo>
                      <a:lnTo>
                        <a:pt x="69" y="184"/>
                      </a:lnTo>
                      <a:lnTo>
                        <a:pt x="69" y="155"/>
                      </a:lnTo>
                      <a:lnTo>
                        <a:pt x="34" y="155"/>
                      </a:lnTo>
                      <a:lnTo>
                        <a:pt x="34" y="189"/>
                      </a:lnTo>
                      <a:lnTo>
                        <a:pt x="120" y="264"/>
                      </a:lnTo>
                      <a:lnTo>
                        <a:pt x="166" y="264"/>
                      </a:lnTo>
                      <a:lnTo>
                        <a:pt x="166" y="247"/>
                      </a:lnTo>
                      <a:lnTo>
                        <a:pt x="143" y="247"/>
                      </a:lnTo>
                      <a:lnTo>
                        <a:pt x="178" y="212"/>
                      </a:lnTo>
                      <a:lnTo>
                        <a:pt x="246" y="281"/>
                      </a:lnTo>
                      <a:lnTo>
                        <a:pt x="246" y="281"/>
                      </a:lnTo>
                      <a:lnTo>
                        <a:pt x="213" y="317"/>
                      </a:lnTo>
                      <a:lnTo>
                        <a:pt x="189" y="340"/>
                      </a:lnTo>
                      <a:lnTo>
                        <a:pt x="180" y="347"/>
                      </a:lnTo>
                      <a:lnTo>
                        <a:pt x="178" y="350"/>
                      </a:lnTo>
                      <a:lnTo>
                        <a:pt x="143" y="315"/>
                      </a:lnTo>
                      <a:lnTo>
                        <a:pt x="166" y="315"/>
                      </a:lnTo>
                      <a:lnTo>
                        <a:pt x="166" y="287"/>
                      </a:lnTo>
                      <a:lnTo>
                        <a:pt x="126" y="287"/>
                      </a:lnTo>
                      <a:lnTo>
                        <a:pt x="34" y="378"/>
                      </a:lnTo>
                      <a:lnTo>
                        <a:pt x="34" y="407"/>
                      </a:lnTo>
                      <a:lnTo>
                        <a:pt x="69" y="407"/>
                      </a:lnTo>
                      <a:lnTo>
                        <a:pt x="69" y="378"/>
                      </a:lnTo>
                      <a:lnTo>
                        <a:pt x="92" y="401"/>
                      </a:lnTo>
                      <a:lnTo>
                        <a:pt x="52" y="447"/>
                      </a:lnTo>
                      <a:lnTo>
                        <a:pt x="52" y="447"/>
                      </a:lnTo>
                      <a:lnTo>
                        <a:pt x="60" y="454"/>
                      </a:lnTo>
                      <a:lnTo>
                        <a:pt x="66" y="460"/>
                      </a:lnTo>
                      <a:lnTo>
                        <a:pt x="69" y="464"/>
                      </a:lnTo>
                      <a:lnTo>
                        <a:pt x="69" y="464"/>
                      </a:lnTo>
                      <a:lnTo>
                        <a:pt x="59" y="476"/>
                      </a:lnTo>
                      <a:lnTo>
                        <a:pt x="34" y="500"/>
                      </a:lnTo>
                      <a:lnTo>
                        <a:pt x="0" y="533"/>
                      </a:lnTo>
                      <a:lnTo>
                        <a:pt x="0" y="573"/>
                      </a:lnTo>
                      <a:lnTo>
                        <a:pt x="109" y="464"/>
                      </a:lnTo>
                      <a:lnTo>
                        <a:pt x="86" y="441"/>
                      </a:lnTo>
                      <a:close/>
                      <a:moveTo>
                        <a:pt x="132" y="396"/>
                      </a:moveTo>
                      <a:lnTo>
                        <a:pt x="132" y="396"/>
                      </a:lnTo>
                      <a:lnTo>
                        <a:pt x="130" y="394"/>
                      </a:lnTo>
                      <a:lnTo>
                        <a:pt x="129" y="396"/>
                      </a:lnTo>
                      <a:lnTo>
                        <a:pt x="129" y="396"/>
                      </a:lnTo>
                      <a:lnTo>
                        <a:pt x="130" y="397"/>
                      </a:lnTo>
                      <a:lnTo>
                        <a:pt x="132" y="396"/>
                      </a:lnTo>
                      <a:lnTo>
                        <a:pt x="132" y="396"/>
                      </a:lnTo>
                      <a:close/>
                      <a:moveTo>
                        <a:pt x="189" y="258"/>
                      </a:moveTo>
                      <a:lnTo>
                        <a:pt x="189" y="298"/>
                      </a:lnTo>
                      <a:lnTo>
                        <a:pt x="212" y="275"/>
                      </a:lnTo>
                      <a:lnTo>
                        <a:pt x="189" y="258"/>
                      </a:lnTo>
                      <a:close/>
                      <a:moveTo>
                        <a:pt x="0" y="207"/>
                      </a:moveTo>
                      <a:lnTo>
                        <a:pt x="0" y="356"/>
                      </a:lnTo>
                      <a:lnTo>
                        <a:pt x="23" y="333"/>
                      </a:lnTo>
                      <a:lnTo>
                        <a:pt x="23" y="304"/>
                      </a:lnTo>
                      <a:lnTo>
                        <a:pt x="57" y="304"/>
                      </a:lnTo>
                      <a:lnTo>
                        <a:pt x="80" y="281"/>
                      </a:lnTo>
                      <a:lnTo>
                        <a:pt x="57" y="258"/>
                      </a:lnTo>
                      <a:lnTo>
                        <a:pt x="29" y="258"/>
                      </a:lnTo>
                      <a:lnTo>
                        <a:pt x="29" y="229"/>
                      </a:lnTo>
                      <a:lnTo>
                        <a:pt x="0" y="207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7" name="Freeform 372">
                  <a:extLst>
                    <a:ext uri="{FF2B5EF4-FFF2-40B4-BE49-F238E27FC236}">
                      <a16:creationId xmlns:a16="http://schemas.microsoft.com/office/drawing/2014/main" id="{2FF07D0A-C3D5-457D-BBCA-73C3F3080A5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421" y="2979"/>
                  <a:ext cx="286" cy="573"/>
                </a:xfrm>
                <a:custGeom>
                  <a:avLst/>
                  <a:gdLst>
                    <a:gd name="T0" fmla="*/ 200 w 286"/>
                    <a:gd name="T1" fmla="*/ 441 h 573"/>
                    <a:gd name="T2" fmla="*/ 169 w 286"/>
                    <a:gd name="T3" fmla="*/ 406 h 573"/>
                    <a:gd name="T4" fmla="*/ 157 w 286"/>
                    <a:gd name="T5" fmla="*/ 396 h 573"/>
                    <a:gd name="T6" fmla="*/ 176 w 286"/>
                    <a:gd name="T7" fmla="*/ 377 h 573"/>
                    <a:gd name="T8" fmla="*/ 160 w 286"/>
                    <a:gd name="T9" fmla="*/ 333 h 573"/>
                    <a:gd name="T10" fmla="*/ 0 w 286"/>
                    <a:gd name="T11" fmla="*/ 281 h 573"/>
                    <a:gd name="T12" fmla="*/ 160 w 286"/>
                    <a:gd name="T13" fmla="*/ 224 h 573"/>
                    <a:gd name="T14" fmla="*/ 154 w 286"/>
                    <a:gd name="T15" fmla="*/ 161 h 573"/>
                    <a:gd name="T16" fmla="*/ 171 w 286"/>
                    <a:gd name="T17" fmla="*/ 98 h 573"/>
                    <a:gd name="T18" fmla="*/ 286 w 286"/>
                    <a:gd name="T19" fmla="*/ 35 h 573"/>
                    <a:gd name="T20" fmla="*/ 240 w 286"/>
                    <a:gd name="T21" fmla="*/ 121 h 573"/>
                    <a:gd name="T22" fmla="*/ 217 w 286"/>
                    <a:gd name="T23" fmla="*/ 184 h 573"/>
                    <a:gd name="T24" fmla="*/ 252 w 286"/>
                    <a:gd name="T25" fmla="*/ 155 h 573"/>
                    <a:gd name="T26" fmla="*/ 166 w 286"/>
                    <a:gd name="T27" fmla="*/ 264 h 573"/>
                    <a:gd name="T28" fmla="*/ 120 w 286"/>
                    <a:gd name="T29" fmla="*/ 247 h 573"/>
                    <a:gd name="T30" fmla="*/ 108 w 286"/>
                    <a:gd name="T31" fmla="*/ 212 h 573"/>
                    <a:gd name="T32" fmla="*/ 40 w 286"/>
                    <a:gd name="T33" fmla="*/ 281 h 573"/>
                    <a:gd name="T34" fmla="*/ 97 w 286"/>
                    <a:gd name="T35" fmla="*/ 340 h 573"/>
                    <a:gd name="T36" fmla="*/ 108 w 286"/>
                    <a:gd name="T37" fmla="*/ 350 h 573"/>
                    <a:gd name="T38" fmla="*/ 120 w 286"/>
                    <a:gd name="T39" fmla="*/ 315 h 573"/>
                    <a:gd name="T40" fmla="*/ 160 w 286"/>
                    <a:gd name="T41" fmla="*/ 287 h 573"/>
                    <a:gd name="T42" fmla="*/ 252 w 286"/>
                    <a:gd name="T43" fmla="*/ 407 h 573"/>
                    <a:gd name="T44" fmla="*/ 217 w 286"/>
                    <a:gd name="T45" fmla="*/ 378 h 573"/>
                    <a:gd name="T46" fmla="*/ 234 w 286"/>
                    <a:gd name="T47" fmla="*/ 447 h 573"/>
                    <a:gd name="T48" fmla="*/ 226 w 286"/>
                    <a:gd name="T49" fmla="*/ 454 h 573"/>
                    <a:gd name="T50" fmla="*/ 217 w 286"/>
                    <a:gd name="T51" fmla="*/ 464 h 573"/>
                    <a:gd name="T52" fmla="*/ 229 w 286"/>
                    <a:gd name="T53" fmla="*/ 476 h 573"/>
                    <a:gd name="T54" fmla="*/ 286 w 286"/>
                    <a:gd name="T55" fmla="*/ 533 h 573"/>
                    <a:gd name="T56" fmla="*/ 177 w 286"/>
                    <a:gd name="T57" fmla="*/ 464 h 573"/>
                    <a:gd name="T58" fmla="*/ 154 w 286"/>
                    <a:gd name="T59" fmla="*/ 396 h 573"/>
                    <a:gd name="T60" fmla="*/ 156 w 286"/>
                    <a:gd name="T61" fmla="*/ 394 h 573"/>
                    <a:gd name="T62" fmla="*/ 157 w 286"/>
                    <a:gd name="T63" fmla="*/ 396 h 573"/>
                    <a:gd name="T64" fmla="*/ 154 w 286"/>
                    <a:gd name="T65" fmla="*/ 396 h 573"/>
                    <a:gd name="T66" fmla="*/ 97 w 286"/>
                    <a:gd name="T67" fmla="*/ 258 h 573"/>
                    <a:gd name="T68" fmla="*/ 74 w 286"/>
                    <a:gd name="T69" fmla="*/ 275 h 573"/>
                    <a:gd name="T70" fmla="*/ 286 w 286"/>
                    <a:gd name="T71" fmla="*/ 207 h 573"/>
                    <a:gd name="T72" fmla="*/ 263 w 286"/>
                    <a:gd name="T73" fmla="*/ 333 h 573"/>
                    <a:gd name="T74" fmla="*/ 229 w 286"/>
                    <a:gd name="T75" fmla="*/ 304 h 573"/>
                    <a:gd name="T76" fmla="*/ 229 w 286"/>
                    <a:gd name="T77" fmla="*/ 258 h 573"/>
                    <a:gd name="T78" fmla="*/ 257 w 286"/>
                    <a:gd name="T79" fmla="*/ 229 h 5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6" h="573">
                      <a:moveTo>
                        <a:pt x="200" y="441"/>
                      </a:moveTo>
                      <a:lnTo>
                        <a:pt x="200" y="441"/>
                      </a:lnTo>
                      <a:lnTo>
                        <a:pt x="183" y="421"/>
                      </a:lnTo>
                      <a:lnTo>
                        <a:pt x="169" y="406"/>
                      </a:lnTo>
                      <a:lnTo>
                        <a:pt x="157" y="396"/>
                      </a:lnTo>
                      <a:lnTo>
                        <a:pt x="157" y="396"/>
                      </a:lnTo>
                      <a:lnTo>
                        <a:pt x="166" y="388"/>
                      </a:lnTo>
                      <a:lnTo>
                        <a:pt x="176" y="377"/>
                      </a:lnTo>
                      <a:lnTo>
                        <a:pt x="189" y="361"/>
                      </a:lnTo>
                      <a:lnTo>
                        <a:pt x="160" y="333"/>
                      </a:lnTo>
                      <a:lnTo>
                        <a:pt x="108" y="384"/>
                      </a:lnTo>
                      <a:lnTo>
                        <a:pt x="0" y="281"/>
                      </a:lnTo>
                      <a:lnTo>
                        <a:pt x="108" y="172"/>
                      </a:lnTo>
                      <a:lnTo>
                        <a:pt x="160" y="224"/>
                      </a:lnTo>
                      <a:lnTo>
                        <a:pt x="189" y="195"/>
                      </a:lnTo>
                      <a:lnTo>
                        <a:pt x="154" y="161"/>
                      </a:lnTo>
                      <a:lnTo>
                        <a:pt x="194" y="121"/>
                      </a:lnTo>
                      <a:lnTo>
                        <a:pt x="171" y="98"/>
                      </a:lnTo>
                      <a:lnTo>
                        <a:pt x="286" y="0"/>
                      </a:lnTo>
                      <a:lnTo>
                        <a:pt x="286" y="35"/>
                      </a:lnTo>
                      <a:lnTo>
                        <a:pt x="217" y="98"/>
                      </a:lnTo>
                      <a:lnTo>
                        <a:pt x="240" y="121"/>
                      </a:lnTo>
                      <a:lnTo>
                        <a:pt x="194" y="161"/>
                      </a:lnTo>
                      <a:lnTo>
                        <a:pt x="217" y="184"/>
                      </a:lnTo>
                      <a:lnTo>
                        <a:pt x="217" y="155"/>
                      </a:lnTo>
                      <a:lnTo>
                        <a:pt x="252" y="155"/>
                      </a:lnTo>
                      <a:lnTo>
                        <a:pt x="252" y="189"/>
                      </a:lnTo>
                      <a:lnTo>
                        <a:pt x="166" y="264"/>
                      </a:lnTo>
                      <a:lnTo>
                        <a:pt x="120" y="264"/>
                      </a:lnTo>
                      <a:lnTo>
                        <a:pt x="120" y="247"/>
                      </a:lnTo>
                      <a:lnTo>
                        <a:pt x="143" y="247"/>
                      </a:lnTo>
                      <a:lnTo>
                        <a:pt x="108" y="212"/>
                      </a:lnTo>
                      <a:lnTo>
                        <a:pt x="40" y="281"/>
                      </a:lnTo>
                      <a:lnTo>
                        <a:pt x="40" y="281"/>
                      </a:lnTo>
                      <a:lnTo>
                        <a:pt x="73" y="317"/>
                      </a:lnTo>
                      <a:lnTo>
                        <a:pt x="97" y="340"/>
                      </a:lnTo>
                      <a:lnTo>
                        <a:pt x="106" y="347"/>
                      </a:lnTo>
                      <a:lnTo>
                        <a:pt x="108" y="350"/>
                      </a:lnTo>
                      <a:lnTo>
                        <a:pt x="143" y="315"/>
                      </a:lnTo>
                      <a:lnTo>
                        <a:pt x="120" y="315"/>
                      </a:lnTo>
                      <a:lnTo>
                        <a:pt x="120" y="287"/>
                      </a:lnTo>
                      <a:lnTo>
                        <a:pt x="160" y="287"/>
                      </a:lnTo>
                      <a:lnTo>
                        <a:pt x="252" y="378"/>
                      </a:lnTo>
                      <a:lnTo>
                        <a:pt x="252" y="407"/>
                      </a:lnTo>
                      <a:lnTo>
                        <a:pt x="217" y="407"/>
                      </a:lnTo>
                      <a:lnTo>
                        <a:pt x="217" y="378"/>
                      </a:lnTo>
                      <a:lnTo>
                        <a:pt x="194" y="401"/>
                      </a:lnTo>
                      <a:lnTo>
                        <a:pt x="234" y="447"/>
                      </a:lnTo>
                      <a:lnTo>
                        <a:pt x="234" y="447"/>
                      </a:lnTo>
                      <a:lnTo>
                        <a:pt x="226" y="454"/>
                      </a:lnTo>
                      <a:lnTo>
                        <a:pt x="220" y="460"/>
                      </a:lnTo>
                      <a:lnTo>
                        <a:pt x="217" y="464"/>
                      </a:lnTo>
                      <a:lnTo>
                        <a:pt x="217" y="464"/>
                      </a:lnTo>
                      <a:lnTo>
                        <a:pt x="229" y="476"/>
                      </a:lnTo>
                      <a:lnTo>
                        <a:pt x="252" y="500"/>
                      </a:lnTo>
                      <a:lnTo>
                        <a:pt x="286" y="533"/>
                      </a:lnTo>
                      <a:lnTo>
                        <a:pt x="286" y="573"/>
                      </a:lnTo>
                      <a:lnTo>
                        <a:pt x="177" y="464"/>
                      </a:lnTo>
                      <a:lnTo>
                        <a:pt x="200" y="441"/>
                      </a:lnTo>
                      <a:close/>
                      <a:moveTo>
                        <a:pt x="154" y="396"/>
                      </a:moveTo>
                      <a:lnTo>
                        <a:pt x="154" y="396"/>
                      </a:lnTo>
                      <a:lnTo>
                        <a:pt x="156" y="394"/>
                      </a:lnTo>
                      <a:lnTo>
                        <a:pt x="157" y="396"/>
                      </a:lnTo>
                      <a:lnTo>
                        <a:pt x="157" y="396"/>
                      </a:lnTo>
                      <a:lnTo>
                        <a:pt x="156" y="397"/>
                      </a:lnTo>
                      <a:lnTo>
                        <a:pt x="154" y="396"/>
                      </a:lnTo>
                      <a:lnTo>
                        <a:pt x="154" y="396"/>
                      </a:lnTo>
                      <a:close/>
                      <a:moveTo>
                        <a:pt x="97" y="258"/>
                      </a:moveTo>
                      <a:lnTo>
                        <a:pt x="97" y="298"/>
                      </a:lnTo>
                      <a:lnTo>
                        <a:pt x="74" y="275"/>
                      </a:lnTo>
                      <a:lnTo>
                        <a:pt x="97" y="258"/>
                      </a:lnTo>
                      <a:close/>
                      <a:moveTo>
                        <a:pt x="286" y="207"/>
                      </a:moveTo>
                      <a:lnTo>
                        <a:pt x="286" y="356"/>
                      </a:lnTo>
                      <a:lnTo>
                        <a:pt x="263" y="333"/>
                      </a:lnTo>
                      <a:lnTo>
                        <a:pt x="263" y="304"/>
                      </a:lnTo>
                      <a:lnTo>
                        <a:pt x="229" y="304"/>
                      </a:lnTo>
                      <a:lnTo>
                        <a:pt x="206" y="281"/>
                      </a:lnTo>
                      <a:lnTo>
                        <a:pt x="229" y="258"/>
                      </a:lnTo>
                      <a:lnTo>
                        <a:pt x="257" y="258"/>
                      </a:lnTo>
                      <a:lnTo>
                        <a:pt x="257" y="229"/>
                      </a:lnTo>
                      <a:lnTo>
                        <a:pt x="286" y="207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8" name="Freeform 373">
                  <a:extLst>
                    <a:ext uri="{FF2B5EF4-FFF2-40B4-BE49-F238E27FC236}">
                      <a16:creationId xmlns:a16="http://schemas.microsoft.com/office/drawing/2014/main" id="{FDBD915A-9DC9-4ECA-B3D6-6FD077E4859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33" y="516"/>
                  <a:ext cx="286" cy="573"/>
                </a:xfrm>
                <a:custGeom>
                  <a:avLst/>
                  <a:gdLst>
                    <a:gd name="T0" fmla="*/ 86 w 286"/>
                    <a:gd name="T1" fmla="*/ 441 h 573"/>
                    <a:gd name="T2" fmla="*/ 117 w 286"/>
                    <a:gd name="T3" fmla="*/ 405 h 573"/>
                    <a:gd name="T4" fmla="*/ 129 w 286"/>
                    <a:gd name="T5" fmla="*/ 395 h 573"/>
                    <a:gd name="T6" fmla="*/ 110 w 286"/>
                    <a:gd name="T7" fmla="*/ 376 h 573"/>
                    <a:gd name="T8" fmla="*/ 126 w 286"/>
                    <a:gd name="T9" fmla="*/ 332 h 573"/>
                    <a:gd name="T10" fmla="*/ 286 w 286"/>
                    <a:gd name="T11" fmla="*/ 280 h 573"/>
                    <a:gd name="T12" fmla="*/ 126 w 286"/>
                    <a:gd name="T13" fmla="*/ 223 h 573"/>
                    <a:gd name="T14" fmla="*/ 132 w 286"/>
                    <a:gd name="T15" fmla="*/ 160 h 573"/>
                    <a:gd name="T16" fmla="*/ 115 w 286"/>
                    <a:gd name="T17" fmla="*/ 97 h 573"/>
                    <a:gd name="T18" fmla="*/ 0 w 286"/>
                    <a:gd name="T19" fmla="*/ 34 h 573"/>
                    <a:gd name="T20" fmla="*/ 46 w 286"/>
                    <a:gd name="T21" fmla="*/ 120 h 573"/>
                    <a:gd name="T22" fmla="*/ 69 w 286"/>
                    <a:gd name="T23" fmla="*/ 183 h 573"/>
                    <a:gd name="T24" fmla="*/ 34 w 286"/>
                    <a:gd name="T25" fmla="*/ 154 h 573"/>
                    <a:gd name="T26" fmla="*/ 120 w 286"/>
                    <a:gd name="T27" fmla="*/ 263 h 573"/>
                    <a:gd name="T28" fmla="*/ 166 w 286"/>
                    <a:gd name="T29" fmla="*/ 246 h 573"/>
                    <a:gd name="T30" fmla="*/ 178 w 286"/>
                    <a:gd name="T31" fmla="*/ 212 h 573"/>
                    <a:gd name="T32" fmla="*/ 246 w 286"/>
                    <a:gd name="T33" fmla="*/ 280 h 573"/>
                    <a:gd name="T34" fmla="*/ 189 w 286"/>
                    <a:gd name="T35" fmla="*/ 339 h 573"/>
                    <a:gd name="T36" fmla="*/ 178 w 286"/>
                    <a:gd name="T37" fmla="*/ 349 h 573"/>
                    <a:gd name="T38" fmla="*/ 166 w 286"/>
                    <a:gd name="T39" fmla="*/ 315 h 573"/>
                    <a:gd name="T40" fmla="*/ 126 w 286"/>
                    <a:gd name="T41" fmla="*/ 286 h 573"/>
                    <a:gd name="T42" fmla="*/ 34 w 286"/>
                    <a:gd name="T43" fmla="*/ 406 h 573"/>
                    <a:gd name="T44" fmla="*/ 69 w 286"/>
                    <a:gd name="T45" fmla="*/ 378 h 573"/>
                    <a:gd name="T46" fmla="*/ 52 w 286"/>
                    <a:gd name="T47" fmla="*/ 447 h 573"/>
                    <a:gd name="T48" fmla="*/ 60 w 286"/>
                    <a:gd name="T49" fmla="*/ 454 h 573"/>
                    <a:gd name="T50" fmla="*/ 69 w 286"/>
                    <a:gd name="T51" fmla="*/ 464 h 573"/>
                    <a:gd name="T52" fmla="*/ 59 w 286"/>
                    <a:gd name="T53" fmla="*/ 475 h 573"/>
                    <a:gd name="T54" fmla="*/ 0 w 286"/>
                    <a:gd name="T55" fmla="*/ 532 h 573"/>
                    <a:gd name="T56" fmla="*/ 109 w 286"/>
                    <a:gd name="T57" fmla="*/ 464 h 573"/>
                    <a:gd name="T58" fmla="*/ 132 w 286"/>
                    <a:gd name="T59" fmla="*/ 395 h 573"/>
                    <a:gd name="T60" fmla="*/ 130 w 286"/>
                    <a:gd name="T61" fmla="*/ 394 h 573"/>
                    <a:gd name="T62" fmla="*/ 129 w 286"/>
                    <a:gd name="T63" fmla="*/ 395 h 573"/>
                    <a:gd name="T64" fmla="*/ 132 w 286"/>
                    <a:gd name="T65" fmla="*/ 395 h 573"/>
                    <a:gd name="T66" fmla="*/ 189 w 286"/>
                    <a:gd name="T67" fmla="*/ 257 h 573"/>
                    <a:gd name="T68" fmla="*/ 212 w 286"/>
                    <a:gd name="T69" fmla="*/ 275 h 573"/>
                    <a:gd name="T70" fmla="*/ 0 w 286"/>
                    <a:gd name="T71" fmla="*/ 206 h 573"/>
                    <a:gd name="T72" fmla="*/ 23 w 286"/>
                    <a:gd name="T73" fmla="*/ 332 h 573"/>
                    <a:gd name="T74" fmla="*/ 57 w 286"/>
                    <a:gd name="T75" fmla="*/ 303 h 573"/>
                    <a:gd name="T76" fmla="*/ 57 w 286"/>
                    <a:gd name="T77" fmla="*/ 257 h 573"/>
                    <a:gd name="T78" fmla="*/ 29 w 286"/>
                    <a:gd name="T79" fmla="*/ 229 h 5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6" h="573">
                      <a:moveTo>
                        <a:pt x="86" y="441"/>
                      </a:moveTo>
                      <a:lnTo>
                        <a:pt x="86" y="441"/>
                      </a:lnTo>
                      <a:lnTo>
                        <a:pt x="103" y="421"/>
                      </a:lnTo>
                      <a:lnTo>
                        <a:pt x="117" y="405"/>
                      </a:lnTo>
                      <a:lnTo>
                        <a:pt x="129" y="395"/>
                      </a:lnTo>
                      <a:lnTo>
                        <a:pt x="129" y="395"/>
                      </a:lnTo>
                      <a:lnTo>
                        <a:pt x="120" y="388"/>
                      </a:lnTo>
                      <a:lnTo>
                        <a:pt x="110" y="376"/>
                      </a:lnTo>
                      <a:lnTo>
                        <a:pt x="97" y="361"/>
                      </a:lnTo>
                      <a:lnTo>
                        <a:pt x="126" y="332"/>
                      </a:lnTo>
                      <a:lnTo>
                        <a:pt x="178" y="384"/>
                      </a:lnTo>
                      <a:lnTo>
                        <a:pt x="286" y="280"/>
                      </a:lnTo>
                      <a:lnTo>
                        <a:pt x="178" y="172"/>
                      </a:lnTo>
                      <a:lnTo>
                        <a:pt x="126" y="223"/>
                      </a:lnTo>
                      <a:lnTo>
                        <a:pt x="97" y="194"/>
                      </a:lnTo>
                      <a:lnTo>
                        <a:pt x="132" y="160"/>
                      </a:lnTo>
                      <a:lnTo>
                        <a:pt x="92" y="120"/>
                      </a:lnTo>
                      <a:lnTo>
                        <a:pt x="115" y="97"/>
                      </a:lnTo>
                      <a:lnTo>
                        <a:pt x="0" y="0"/>
                      </a:lnTo>
                      <a:lnTo>
                        <a:pt x="0" y="34"/>
                      </a:lnTo>
                      <a:lnTo>
                        <a:pt x="69" y="97"/>
                      </a:lnTo>
                      <a:lnTo>
                        <a:pt x="46" y="120"/>
                      </a:lnTo>
                      <a:lnTo>
                        <a:pt x="92" y="160"/>
                      </a:lnTo>
                      <a:lnTo>
                        <a:pt x="69" y="183"/>
                      </a:lnTo>
                      <a:lnTo>
                        <a:pt x="69" y="154"/>
                      </a:lnTo>
                      <a:lnTo>
                        <a:pt x="34" y="154"/>
                      </a:lnTo>
                      <a:lnTo>
                        <a:pt x="34" y="189"/>
                      </a:lnTo>
                      <a:lnTo>
                        <a:pt x="120" y="263"/>
                      </a:lnTo>
                      <a:lnTo>
                        <a:pt x="166" y="263"/>
                      </a:lnTo>
                      <a:lnTo>
                        <a:pt x="166" y="246"/>
                      </a:lnTo>
                      <a:lnTo>
                        <a:pt x="143" y="246"/>
                      </a:lnTo>
                      <a:lnTo>
                        <a:pt x="178" y="212"/>
                      </a:lnTo>
                      <a:lnTo>
                        <a:pt x="246" y="280"/>
                      </a:lnTo>
                      <a:lnTo>
                        <a:pt x="246" y="280"/>
                      </a:lnTo>
                      <a:lnTo>
                        <a:pt x="213" y="316"/>
                      </a:lnTo>
                      <a:lnTo>
                        <a:pt x="189" y="339"/>
                      </a:lnTo>
                      <a:lnTo>
                        <a:pt x="180" y="346"/>
                      </a:lnTo>
                      <a:lnTo>
                        <a:pt x="178" y="349"/>
                      </a:lnTo>
                      <a:lnTo>
                        <a:pt x="143" y="315"/>
                      </a:lnTo>
                      <a:lnTo>
                        <a:pt x="166" y="315"/>
                      </a:lnTo>
                      <a:lnTo>
                        <a:pt x="166" y="286"/>
                      </a:lnTo>
                      <a:lnTo>
                        <a:pt x="126" y="286"/>
                      </a:lnTo>
                      <a:lnTo>
                        <a:pt x="34" y="378"/>
                      </a:lnTo>
                      <a:lnTo>
                        <a:pt x="34" y="406"/>
                      </a:lnTo>
                      <a:lnTo>
                        <a:pt x="69" y="406"/>
                      </a:lnTo>
                      <a:lnTo>
                        <a:pt x="69" y="378"/>
                      </a:lnTo>
                      <a:lnTo>
                        <a:pt x="92" y="401"/>
                      </a:lnTo>
                      <a:lnTo>
                        <a:pt x="52" y="447"/>
                      </a:lnTo>
                      <a:lnTo>
                        <a:pt x="52" y="447"/>
                      </a:lnTo>
                      <a:lnTo>
                        <a:pt x="60" y="454"/>
                      </a:lnTo>
                      <a:lnTo>
                        <a:pt x="66" y="459"/>
                      </a:lnTo>
                      <a:lnTo>
                        <a:pt x="69" y="464"/>
                      </a:lnTo>
                      <a:lnTo>
                        <a:pt x="69" y="464"/>
                      </a:lnTo>
                      <a:lnTo>
                        <a:pt x="59" y="475"/>
                      </a:lnTo>
                      <a:lnTo>
                        <a:pt x="34" y="500"/>
                      </a:lnTo>
                      <a:lnTo>
                        <a:pt x="0" y="532"/>
                      </a:lnTo>
                      <a:lnTo>
                        <a:pt x="0" y="573"/>
                      </a:lnTo>
                      <a:lnTo>
                        <a:pt x="109" y="464"/>
                      </a:lnTo>
                      <a:lnTo>
                        <a:pt x="86" y="441"/>
                      </a:lnTo>
                      <a:close/>
                      <a:moveTo>
                        <a:pt x="132" y="395"/>
                      </a:moveTo>
                      <a:lnTo>
                        <a:pt x="132" y="395"/>
                      </a:lnTo>
                      <a:lnTo>
                        <a:pt x="130" y="394"/>
                      </a:lnTo>
                      <a:lnTo>
                        <a:pt x="129" y="395"/>
                      </a:lnTo>
                      <a:lnTo>
                        <a:pt x="129" y="395"/>
                      </a:lnTo>
                      <a:lnTo>
                        <a:pt x="130" y="396"/>
                      </a:lnTo>
                      <a:lnTo>
                        <a:pt x="132" y="395"/>
                      </a:lnTo>
                      <a:lnTo>
                        <a:pt x="132" y="395"/>
                      </a:lnTo>
                      <a:close/>
                      <a:moveTo>
                        <a:pt x="189" y="257"/>
                      </a:moveTo>
                      <a:lnTo>
                        <a:pt x="189" y="298"/>
                      </a:lnTo>
                      <a:lnTo>
                        <a:pt x="212" y="275"/>
                      </a:lnTo>
                      <a:lnTo>
                        <a:pt x="189" y="257"/>
                      </a:lnTo>
                      <a:close/>
                      <a:moveTo>
                        <a:pt x="0" y="206"/>
                      </a:moveTo>
                      <a:lnTo>
                        <a:pt x="0" y="355"/>
                      </a:lnTo>
                      <a:lnTo>
                        <a:pt x="23" y="332"/>
                      </a:lnTo>
                      <a:lnTo>
                        <a:pt x="23" y="303"/>
                      </a:lnTo>
                      <a:lnTo>
                        <a:pt x="57" y="303"/>
                      </a:lnTo>
                      <a:lnTo>
                        <a:pt x="80" y="280"/>
                      </a:lnTo>
                      <a:lnTo>
                        <a:pt x="57" y="257"/>
                      </a:lnTo>
                      <a:lnTo>
                        <a:pt x="29" y="257"/>
                      </a:lnTo>
                      <a:lnTo>
                        <a:pt x="29" y="229"/>
                      </a:lnTo>
                      <a:lnTo>
                        <a:pt x="0" y="206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9" name="Freeform 374">
                  <a:extLst>
                    <a:ext uri="{FF2B5EF4-FFF2-40B4-BE49-F238E27FC236}">
                      <a16:creationId xmlns:a16="http://schemas.microsoft.com/office/drawing/2014/main" id="{9BCEC9E6-05ED-4370-9CAF-D730A948232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421" y="516"/>
                  <a:ext cx="286" cy="573"/>
                </a:xfrm>
                <a:custGeom>
                  <a:avLst/>
                  <a:gdLst>
                    <a:gd name="T0" fmla="*/ 200 w 286"/>
                    <a:gd name="T1" fmla="*/ 441 h 573"/>
                    <a:gd name="T2" fmla="*/ 169 w 286"/>
                    <a:gd name="T3" fmla="*/ 405 h 573"/>
                    <a:gd name="T4" fmla="*/ 157 w 286"/>
                    <a:gd name="T5" fmla="*/ 395 h 573"/>
                    <a:gd name="T6" fmla="*/ 176 w 286"/>
                    <a:gd name="T7" fmla="*/ 376 h 573"/>
                    <a:gd name="T8" fmla="*/ 160 w 286"/>
                    <a:gd name="T9" fmla="*/ 332 h 573"/>
                    <a:gd name="T10" fmla="*/ 0 w 286"/>
                    <a:gd name="T11" fmla="*/ 280 h 573"/>
                    <a:gd name="T12" fmla="*/ 160 w 286"/>
                    <a:gd name="T13" fmla="*/ 223 h 573"/>
                    <a:gd name="T14" fmla="*/ 154 w 286"/>
                    <a:gd name="T15" fmla="*/ 160 h 573"/>
                    <a:gd name="T16" fmla="*/ 171 w 286"/>
                    <a:gd name="T17" fmla="*/ 97 h 573"/>
                    <a:gd name="T18" fmla="*/ 286 w 286"/>
                    <a:gd name="T19" fmla="*/ 34 h 573"/>
                    <a:gd name="T20" fmla="*/ 240 w 286"/>
                    <a:gd name="T21" fmla="*/ 120 h 573"/>
                    <a:gd name="T22" fmla="*/ 217 w 286"/>
                    <a:gd name="T23" fmla="*/ 183 h 573"/>
                    <a:gd name="T24" fmla="*/ 252 w 286"/>
                    <a:gd name="T25" fmla="*/ 154 h 573"/>
                    <a:gd name="T26" fmla="*/ 166 w 286"/>
                    <a:gd name="T27" fmla="*/ 263 h 573"/>
                    <a:gd name="T28" fmla="*/ 120 w 286"/>
                    <a:gd name="T29" fmla="*/ 246 h 573"/>
                    <a:gd name="T30" fmla="*/ 108 w 286"/>
                    <a:gd name="T31" fmla="*/ 212 h 573"/>
                    <a:gd name="T32" fmla="*/ 40 w 286"/>
                    <a:gd name="T33" fmla="*/ 280 h 573"/>
                    <a:gd name="T34" fmla="*/ 97 w 286"/>
                    <a:gd name="T35" fmla="*/ 339 h 573"/>
                    <a:gd name="T36" fmla="*/ 108 w 286"/>
                    <a:gd name="T37" fmla="*/ 349 h 573"/>
                    <a:gd name="T38" fmla="*/ 120 w 286"/>
                    <a:gd name="T39" fmla="*/ 315 h 573"/>
                    <a:gd name="T40" fmla="*/ 160 w 286"/>
                    <a:gd name="T41" fmla="*/ 286 h 573"/>
                    <a:gd name="T42" fmla="*/ 252 w 286"/>
                    <a:gd name="T43" fmla="*/ 406 h 573"/>
                    <a:gd name="T44" fmla="*/ 217 w 286"/>
                    <a:gd name="T45" fmla="*/ 378 h 573"/>
                    <a:gd name="T46" fmla="*/ 234 w 286"/>
                    <a:gd name="T47" fmla="*/ 447 h 573"/>
                    <a:gd name="T48" fmla="*/ 226 w 286"/>
                    <a:gd name="T49" fmla="*/ 454 h 573"/>
                    <a:gd name="T50" fmla="*/ 217 w 286"/>
                    <a:gd name="T51" fmla="*/ 464 h 573"/>
                    <a:gd name="T52" fmla="*/ 229 w 286"/>
                    <a:gd name="T53" fmla="*/ 475 h 573"/>
                    <a:gd name="T54" fmla="*/ 286 w 286"/>
                    <a:gd name="T55" fmla="*/ 532 h 573"/>
                    <a:gd name="T56" fmla="*/ 177 w 286"/>
                    <a:gd name="T57" fmla="*/ 464 h 573"/>
                    <a:gd name="T58" fmla="*/ 154 w 286"/>
                    <a:gd name="T59" fmla="*/ 395 h 573"/>
                    <a:gd name="T60" fmla="*/ 156 w 286"/>
                    <a:gd name="T61" fmla="*/ 394 h 573"/>
                    <a:gd name="T62" fmla="*/ 157 w 286"/>
                    <a:gd name="T63" fmla="*/ 395 h 573"/>
                    <a:gd name="T64" fmla="*/ 154 w 286"/>
                    <a:gd name="T65" fmla="*/ 395 h 573"/>
                    <a:gd name="T66" fmla="*/ 97 w 286"/>
                    <a:gd name="T67" fmla="*/ 257 h 573"/>
                    <a:gd name="T68" fmla="*/ 74 w 286"/>
                    <a:gd name="T69" fmla="*/ 275 h 573"/>
                    <a:gd name="T70" fmla="*/ 286 w 286"/>
                    <a:gd name="T71" fmla="*/ 206 h 573"/>
                    <a:gd name="T72" fmla="*/ 263 w 286"/>
                    <a:gd name="T73" fmla="*/ 332 h 573"/>
                    <a:gd name="T74" fmla="*/ 229 w 286"/>
                    <a:gd name="T75" fmla="*/ 303 h 573"/>
                    <a:gd name="T76" fmla="*/ 229 w 286"/>
                    <a:gd name="T77" fmla="*/ 257 h 573"/>
                    <a:gd name="T78" fmla="*/ 257 w 286"/>
                    <a:gd name="T79" fmla="*/ 229 h 5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6" h="573">
                      <a:moveTo>
                        <a:pt x="200" y="441"/>
                      </a:moveTo>
                      <a:lnTo>
                        <a:pt x="200" y="441"/>
                      </a:lnTo>
                      <a:lnTo>
                        <a:pt x="183" y="421"/>
                      </a:lnTo>
                      <a:lnTo>
                        <a:pt x="169" y="405"/>
                      </a:lnTo>
                      <a:lnTo>
                        <a:pt x="157" y="395"/>
                      </a:lnTo>
                      <a:lnTo>
                        <a:pt x="157" y="395"/>
                      </a:lnTo>
                      <a:lnTo>
                        <a:pt x="166" y="388"/>
                      </a:lnTo>
                      <a:lnTo>
                        <a:pt x="176" y="376"/>
                      </a:lnTo>
                      <a:lnTo>
                        <a:pt x="189" y="361"/>
                      </a:lnTo>
                      <a:lnTo>
                        <a:pt x="160" y="332"/>
                      </a:lnTo>
                      <a:lnTo>
                        <a:pt x="108" y="384"/>
                      </a:lnTo>
                      <a:lnTo>
                        <a:pt x="0" y="280"/>
                      </a:lnTo>
                      <a:lnTo>
                        <a:pt x="108" y="172"/>
                      </a:lnTo>
                      <a:lnTo>
                        <a:pt x="160" y="223"/>
                      </a:lnTo>
                      <a:lnTo>
                        <a:pt x="189" y="194"/>
                      </a:lnTo>
                      <a:lnTo>
                        <a:pt x="154" y="160"/>
                      </a:lnTo>
                      <a:lnTo>
                        <a:pt x="194" y="120"/>
                      </a:lnTo>
                      <a:lnTo>
                        <a:pt x="171" y="97"/>
                      </a:lnTo>
                      <a:lnTo>
                        <a:pt x="286" y="0"/>
                      </a:lnTo>
                      <a:lnTo>
                        <a:pt x="286" y="34"/>
                      </a:lnTo>
                      <a:lnTo>
                        <a:pt x="217" y="97"/>
                      </a:lnTo>
                      <a:lnTo>
                        <a:pt x="240" y="120"/>
                      </a:lnTo>
                      <a:lnTo>
                        <a:pt x="194" y="160"/>
                      </a:lnTo>
                      <a:lnTo>
                        <a:pt x="217" y="183"/>
                      </a:lnTo>
                      <a:lnTo>
                        <a:pt x="217" y="154"/>
                      </a:lnTo>
                      <a:lnTo>
                        <a:pt x="252" y="154"/>
                      </a:lnTo>
                      <a:lnTo>
                        <a:pt x="252" y="189"/>
                      </a:lnTo>
                      <a:lnTo>
                        <a:pt x="166" y="263"/>
                      </a:lnTo>
                      <a:lnTo>
                        <a:pt x="120" y="263"/>
                      </a:lnTo>
                      <a:lnTo>
                        <a:pt x="120" y="246"/>
                      </a:lnTo>
                      <a:lnTo>
                        <a:pt x="143" y="246"/>
                      </a:lnTo>
                      <a:lnTo>
                        <a:pt x="108" y="212"/>
                      </a:lnTo>
                      <a:lnTo>
                        <a:pt x="40" y="280"/>
                      </a:lnTo>
                      <a:lnTo>
                        <a:pt x="40" y="280"/>
                      </a:lnTo>
                      <a:lnTo>
                        <a:pt x="73" y="316"/>
                      </a:lnTo>
                      <a:lnTo>
                        <a:pt x="97" y="339"/>
                      </a:lnTo>
                      <a:lnTo>
                        <a:pt x="106" y="346"/>
                      </a:lnTo>
                      <a:lnTo>
                        <a:pt x="108" y="349"/>
                      </a:lnTo>
                      <a:lnTo>
                        <a:pt x="143" y="315"/>
                      </a:lnTo>
                      <a:lnTo>
                        <a:pt x="120" y="315"/>
                      </a:lnTo>
                      <a:lnTo>
                        <a:pt x="120" y="286"/>
                      </a:lnTo>
                      <a:lnTo>
                        <a:pt x="160" y="286"/>
                      </a:lnTo>
                      <a:lnTo>
                        <a:pt x="252" y="378"/>
                      </a:lnTo>
                      <a:lnTo>
                        <a:pt x="252" y="406"/>
                      </a:lnTo>
                      <a:lnTo>
                        <a:pt x="217" y="406"/>
                      </a:lnTo>
                      <a:lnTo>
                        <a:pt x="217" y="378"/>
                      </a:lnTo>
                      <a:lnTo>
                        <a:pt x="194" y="401"/>
                      </a:lnTo>
                      <a:lnTo>
                        <a:pt x="234" y="447"/>
                      </a:lnTo>
                      <a:lnTo>
                        <a:pt x="234" y="447"/>
                      </a:lnTo>
                      <a:lnTo>
                        <a:pt x="226" y="454"/>
                      </a:lnTo>
                      <a:lnTo>
                        <a:pt x="220" y="459"/>
                      </a:lnTo>
                      <a:lnTo>
                        <a:pt x="217" y="464"/>
                      </a:lnTo>
                      <a:lnTo>
                        <a:pt x="217" y="464"/>
                      </a:lnTo>
                      <a:lnTo>
                        <a:pt x="229" y="475"/>
                      </a:lnTo>
                      <a:lnTo>
                        <a:pt x="252" y="500"/>
                      </a:lnTo>
                      <a:lnTo>
                        <a:pt x="286" y="532"/>
                      </a:lnTo>
                      <a:lnTo>
                        <a:pt x="286" y="573"/>
                      </a:lnTo>
                      <a:lnTo>
                        <a:pt x="177" y="464"/>
                      </a:lnTo>
                      <a:lnTo>
                        <a:pt x="200" y="441"/>
                      </a:lnTo>
                      <a:close/>
                      <a:moveTo>
                        <a:pt x="154" y="395"/>
                      </a:moveTo>
                      <a:lnTo>
                        <a:pt x="154" y="395"/>
                      </a:lnTo>
                      <a:lnTo>
                        <a:pt x="156" y="394"/>
                      </a:lnTo>
                      <a:lnTo>
                        <a:pt x="157" y="395"/>
                      </a:lnTo>
                      <a:lnTo>
                        <a:pt x="157" y="395"/>
                      </a:lnTo>
                      <a:lnTo>
                        <a:pt x="156" y="396"/>
                      </a:lnTo>
                      <a:lnTo>
                        <a:pt x="154" y="395"/>
                      </a:lnTo>
                      <a:lnTo>
                        <a:pt x="154" y="395"/>
                      </a:lnTo>
                      <a:close/>
                      <a:moveTo>
                        <a:pt x="97" y="257"/>
                      </a:moveTo>
                      <a:lnTo>
                        <a:pt x="97" y="298"/>
                      </a:lnTo>
                      <a:lnTo>
                        <a:pt x="74" y="275"/>
                      </a:lnTo>
                      <a:lnTo>
                        <a:pt x="97" y="257"/>
                      </a:lnTo>
                      <a:close/>
                      <a:moveTo>
                        <a:pt x="286" y="206"/>
                      </a:moveTo>
                      <a:lnTo>
                        <a:pt x="286" y="355"/>
                      </a:lnTo>
                      <a:lnTo>
                        <a:pt x="263" y="332"/>
                      </a:lnTo>
                      <a:lnTo>
                        <a:pt x="263" y="303"/>
                      </a:lnTo>
                      <a:lnTo>
                        <a:pt x="229" y="303"/>
                      </a:lnTo>
                      <a:lnTo>
                        <a:pt x="206" y="280"/>
                      </a:lnTo>
                      <a:lnTo>
                        <a:pt x="229" y="257"/>
                      </a:lnTo>
                      <a:lnTo>
                        <a:pt x="257" y="257"/>
                      </a:lnTo>
                      <a:lnTo>
                        <a:pt x="257" y="229"/>
                      </a:lnTo>
                      <a:lnTo>
                        <a:pt x="286" y="206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0" name="Freeform 375">
                  <a:extLst>
                    <a:ext uri="{FF2B5EF4-FFF2-40B4-BE49-F238E27FC236}">
                      <a16:creationId xmlns:a16="http://schemas.microsoft.com/office/drawing/2014/main" id="{17DFE306-6F18-4723-A0D4-9140F414710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33" y="2160"/>
                  <a:ext cx="286" cy="573"/>
                </a:xfrm>
                <a:custGeom>
                  <a:avLst/>
                  <a:gdLst>
                    <a:gd name="T0" fmla="*/ 86 w 286"/>
                    <a:gd name="T1" fmla="*/ 441 h 573"/>
                    <a:gd name="T2" fmla="*/ 117 w 286"/>
                    <a:gd name="T3" fmla="*/ 405 h 573"/>
                    <a:gd name="T4" fmla="*/ 129 w 286"/>
                    <a:gd name="T5" fmla="*/ 395 h 573"/>
                    <a:gd name="T6" fmla="*/ 110 w 286"/>
                    <a:gd name="T7" fmla="*/ 377 h 573"/>
                    <a:gd name="T8" fmla="*/ 126 w 286"/>
                    <a:gd name="T9" fmla="*/ 332 h 573"/>
                    <a:gd name="T10" fmla="*/ 286 w 286"/>
                    <a:gd name="T11" fmla="*/ 281 h 573"/>
                    <a:gd name="T12" fmla="*/ 126 w 286"/>
                    <a:gd name="T13" fmla="*/ 223 h 573"/>
                    <a:gd name="T14" fmla="*/ 132 w 286"/>
                    <a:gd name="T15" fmla="*/ 160 h 573"/>
                    <a:gd name="T16" fmla="*/ 115 w 286"/>
                    <a:gd name="T17" fmla="*/ 97 h 573"/>
                    <a:gd name="T18" fmla="*/ 0 w 286"/>
                    <a:gd name="T19" fmla="*/ 34 h 573"/>
                    <a:gd name="T20" fmla="*/ 46 w 286"/>
                    <a:gd name="T21" fmla="*/ 120 h 573"/>
                    <a:gd name="T22" fmla="*/ 69 w 286"/>
                    <a:gd name="T23" fmla="*/ 183 h 573"/>
                    <a:gd name="T24" fmla="*/ 34 w 286"/>
                    <a:gd name="T25" fmla="*/ 155 h 573"/>
                    <a:gd name="T26" fmla="*/ 120 w 286"/>
                    <a:gd name="T27" fmla="*/ 264 h 573"/>
                    <a:gd name="T28" fmla="*/ 166 w 286"/>
                    <a:gd name="T29" fmla="*/ 246 h 573"/>
                    <a:gd name="T30" fmla="*/ 178 w 286"/>
                    <a:gd name="T31" fmla="*/ 212 h 573"/>
                    <a:gd name="T32" fmla="*/ 246 w 286"/>
                    <a:gd name="T33" fmla="*/ 281 h 573"/>
                    <a:gd name="T34" fmla="*/ 189 w 286"/>
                    <a:gd name="T35" fmla="*/ 339 h 573"/>
                    <a:gd name="T36" fmla="*/ 178 w 286"/>
                    <a:gd name="T37" fmla="*/ 349 h 573"/>
                    <a:gd name="T38" fmla="*/ 166 w 286"/>
                    <a:gd name="T39" fmla="*/ 315 h 573"/>
                    <a:gd name="T40" fmla="*/ 126 w 286"/>
                    <a:gd name="T41" fmla="*/ 286 h 573"/>
                    <a:gd name="T42" fmla="*/ 34 w 286"/>
                    <a:gd name="T43" fmla="*/ 407 h 573"/>
                    <a:gd name="T44" fmla="*/ 69 w 286"/>
                    <a:gd name="T45" fmla="*/ 378 h 573"/>
                    <a:gd name="T46" fmla="*/ 52 w 286"/>
                    <a:gd name="T47" fmla="*/ 447 h 573"/>
                    <a:gd name="T48" fmla="*/ 60 w 286"/>
                    <a:gd name="T49" fmla="*/ 454 h 573"/>
                    <a:gd name="T50" fmla="*/ 69 w 286"/>
                    <a:gd name="T51" fmla="*/ 464 h 573"/>
                    <a:gd name="T52" fmla="*/ 59 w 286"/>
                    <a:gd name="T53" fmla="*/ 476 h 573"/>
                    <a:gd name="T54" fmla="*/ 0 w 286"/>
                    <a:gd name="T55" fmla="*/ 533 h 573"/>
                    <a:gd name="T56" fmla="*/ 109 w 286"/>
                    <a:gd name="T57" fmla="*/ 464 h 573"/>
                    <a:gd name="T58" fmla="*/ 132 w 286"/>
                    <a:gd name="T59" fmla="*/ 395 h 573"/>
                    <a:gd name="T60" fmla="*/ 130 w 286"/>
                    <a:gd name="T61" fmla="*/ 394 h 573"/>
                    <a:gd name="T62" fmla="*/ 129 w 286"/>
                    <a:gd name="T63" fmla="*/ 395 h 573"/>
                    <a:gd name="T64" fmla="*/ 132 w 286"/>
                    <a:gd name="T65" fmla="*/ 395 h 573"/>
                    <a:gd name="T66" fmla="*/ 189 w 286"/>
                    <a:gd name="T67" fmla="*/ 258 h 573"/>
                    <a:gd name="T68" fmla="*/ 212 w 286"/>
                    <a:gd name="T69" fmla="*/ 275 h 573"/>
                    <a:gd name="T70" fmla="*/ 0 w 286"/>
                    <a:gd name="T71" fmla="*/ 206 h 573"/>
                    <a:gd name="T72" fmla="*/ 23 w 286"/>
                    <a:gd name="T73" fmla="*/ 332 h 573"/>
                    <a:gd name="T74" fmla="*/ 57 w 286"/>
                    <a:gd name="T75" fmla="*/ 304 h 573"/>
                    <a:gd name="T76" fmla="*/ 57 w 286"/>
                    <a:gd name="T77" fmla="*/ 258 h 573"/>
                    <a:gd name="T78" fmla="*/ 29 w 286"/>
                    <a:gd name="T79" fmla="*/ 229 h 5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6" h="573">
                      <a:moveTo>
                        <a:pt x="86" y="441"/>
                      </a:moveTo>
                      <a:lnTo>
                        <a:pt x="86" y="441"/>
                      </a:lnTo>
                      <a:lnTo>
                        <a:pt x="103" y="421"/>
                      </a:lnTo>
                      <a:lnTo>
                        <a:pt x="117" y="405"/>
                      </a:lnTo>
                      <a:lnTo>
                        <a:pt x="129" y="395"/>
                      </a:lnTo>
                      <a:lnTo>
                        <a:pt x="129" y="395"/>
                      </a:lnTo>
                      <a:lnTo>
                        <a:pt x="120" y="388"/>
                      </a:lnTo>
                      <a:lnTo>
                        <a:pt x="110" y="377"/>
                      </a:lnTo>
                      <a:lnTo>
                        <a:pt x="97" y="361"/>
                      </a:lnTo>
                      <a:lnTo>
                        <a:pt x="126" y="332"/>
                      </a:lnTo>
                      <a:lnTo>
                        <a:pt x="178" y="384"/>
                      </a:lnTo>
                      <a:lnTo>
                        <a:pt x="286" y="281"/>
                      </a:lnTo>
                      <a:lnTo>
                        <a:pt x="178" y="172"/>
                      </a:lnTo>
                      <a:lnTo>
                        <a:pt x="126" y="223"/>
                      </a:lnTo>
                      <a:lnTo>
                        <a:pt x="97" y="195"/>
                      </a:lnTo>
                      <a:lnTo>
                        <a:pt x="132" y="160"/>
                      </a:lnTo>
                      <a:lnTo>
                        <a:pt x="92" y="120"/>
                      </a:lnTo>
                      <a:lnTo>
                        <a:pt x="115" y="97"/>
                      </a:lnTo>
                      <a:lnTo>
                        <a:pt x="0" y="0"/>
                      </a:lnTo>
                      <a:lnTo>
                        <a:pt x="0" y="34"/>
                      </a:lnTo>
                      <a:lnTo>
                        <a:pt x="69" y="97"/>
                      </a:lnTo>
                      <a:lnTo>
                        <a:pt x="46" y="120"/>
                      </a:lnTo>
                      <a:lnTo>
                        <a:pt x="92" y="160"/>
                      </a:lnTo>
                      <a:lnTo>
                        <a:pt x="69" y="183"/>
                      </a:lnTo>
                      <a:lnTo>
                        <a:pt x="69" y="155"/>
                      </a:lnTo>
                      <a:lnTo>
                        <a:pt x="34" y="155"/>
                      </a:lnTo>
                      <a:lnTo>
                        <a:pt x="34" y="189"/>
                      </a:lnTo>
                      <a:lnTo>
                        <a:pt x="120" y="264"/>
                      </a:lnTo>
                      <a:lnTo>
                        <a:pt x="166" y="264"/>
                      </a:lnTo>
                      <a:lnTo>
                        <a:pt x="166" y="246"/>
                      </a:lnTo>
                      <a:lnTo>
                        <a:pt x="143" y="246"/>
                      </a:lnTo>
                      <a:lnTo>
                        <a:pt x="178" y="212"/>
                      </a:lnTo>
                      <a:lnTo>
                        <a:pt x="246" y="281"/>
                      </a:lnTo>
                      <a:lnTo>
                        <a:pt x="246" y="281"/>
                      </a:lnTo>
                      <a:lnTo>
                        <a:pt x="213" y="317"/>
                      </a:lnTo>
                      <a:lnTo>
                        <a:pt x="189" y="339"/>
                      </a:lnTo>
                      <a:lnTo>
                        <a:pt x="180" y="347"/>
                      </a:lnTo>
                      <a:lnTo>
                        <a:pt x="178" y="349"/>
                      </a:lnTo>
                      <a:lnTo>
                        <a:pt x="143" y="315"/>
                      </a:lnTo>
                      <a:lnTo>
                        <a:pt x="166" y="315"/>
                      </a:lnTo>
                      <a:lnTo>
                        <a:pt x="166" y="286"/>
                      </a:lnTo>
                      <a:lnTo>
                        <a:pt x="126" y="286"/>
                      </a:lnTo>
                      <a:lnTo>
                        <a:pt x="34" y="378"/>
                      </a:lnTo>
                      <a:lnTo>
                        <a:pt x="34" y="407"/>
                      </a:lnTo>
                      <a:lnTo>
                        <a:pt x="69" y="407"/>
                      </a:lnTo>
                      <a:lnTo>
                        <a:pt x="69" y="378"/>
                      </a:lnTo>
                      <a:lnTo>
                        <a:pt x="92" y="401"/>
                      </a:lnTo>
                      <a:lnTo>
                        <a:pt x="52" y="447"/>
                      </a:lnTo>
                      <a:lnTo>
                        <a:pt x="52" y="447"/>
                      </a:lnTo>
                      <a:lnTo>
                        <a:pt x="60" y="454"/>
                      </a:lnTo>
                      <a:lnTo>
                        <a:pt x="66" y="460"/>
                      </a:lnTo>
                      <a:lnTo>
                        <a:pt x="69" y="464"/>
                      </a:lnTo>
                      <a:lnTo>
                        <a:pt x="69" y="464"/>
                      </a:lnTo>
                      <a:lnTo>
                        <a:pt x="59" y="476"/>
                      </a:lnTo>
                      <a:lnTo>
                        <a:pt x="34" y="500"/>
                      </a:lnTo>
                      <a:lnTo>
                        <a:pt x="0" y="533"/>
                      </a:lnTo>
                      <a:lnTo>
                        <a:pt x="0" y="573"/>
                      </a:lnTo>
                      <a:lnTo>
                        <a:pt x="109" y="464"/>
                      </a:lnTo>
                      <a:lnTo>
                        <a:pt x="86" y="441"/>
                      </a:lnTo>
                      <a:close/>
                      <a:moveTo>
                        <a:pt x="132" y="395"/>
                      </a:moveTo>
                      <a:lnTo>
                        <a:pt x="132" y="395"/>
                      </a:lnTo>
                      <a:lnTo>
                        <a:pt x="130" y="394"/>
                      </a:lnTo>
                      <a:lnTo>
                        <a:pt x="129" y="395"/>
                      </a:lnTo>
                      <a:lnTo>
                        <a:pt x="129" y="395"/>
                      </a:lnTo>
                      <a:lnTo>
                        <a:pt x="130" y="397"/>
                      </a:lnTo>
                      <a:lnTo>
                        <a:pt x="132" y="395"/>
                      </a:lnTo>
                      <a:lnTo>
                        <a:pt x="132" y="395"/>
                      </a:lnTo>
                      <a:close/>
                      <a:moveTo>
                        <a:pt x="189" y="258"/>
                      </a:moveTo>
                      <a:lnTo>
                        <a:pt x="189" y="298"/>
                      </a:lnTo>
                      <a:lnTo>
                        <a:pt x="212" y="275"/>
                      </a:lnTo>
                      <a:lnTo>
                        <a:pt x="189" y="258"/>
                      </a:lnTo>
                      <a:close/>
                      <a:moveTo>
                        <a:pt x="0" y="206"/>
                      </a:moveTo>
                      <a:lnTo>
                        <a:pt x="0" y="355"/>
                      </a:lnTo>
                      <a:lnTo>
                        <a:pt x="23" y="332"/>
                      </a:lnTo>
                      <a:lnTo>
                        <a:pt x="23" y="304"/>
                      </a:lnTo>
                      <a:lnTo>
                        <a:pt x="57" y="304"/>
                      </a:lnTo>
                      <a:lnTo>
                        <a:pt x="80" y="281"/>
                      </a:lnTo>
                      <a:lnTo>
                        <a:pt x="57" y="258"/>
                      </a:lnTo>
                      <a:lnTo>
                        <a:pt x="29" y="258"/>
                      </a:lnTo>
                      <a:lnTo>
                        <a:pt x="29" y="229"/>
                      </a:lnTo>
                      <a:lnTo>
                        <a:pt x="0" y="206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1" name="Freeform 376">
                  <a:extLst>
                    <a:ext uri="{FF2B5EF4-FFF2-40B4-BE49-F238E27FC236}">
                      <a16:creationId xmlns:a16="http://schemas.microsoft.com/office/drawing/2014/main" id="{A7963737-B690-4893-9174-58F488471B7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421" y="2160"/>
                  <a:ext cx="286" cy="573"/>
                </a:xfrm>
                <a:custGeom>
                  <a:avLst/>
                  <a:gdLst>
                    <a:gd name="T0" fmla="*/ 200 w 286"/>
                    <a:gd name="T1" fmla="*/ 441 h 573"/>
                    <a:gd name="T2" fmla="*/ 169 w 286"/>
                    <a:gd name="T3" fmla="*/ 405 h 573"/>
                    <a:gd name="T4" fmla="*/ 157 w 286"/>
                    <a:gd name="T5" fmla="*/ 395 h 573"/>
                    <a:gd name="T6" fmla="*/ 176 w 286"/>
                    <a:gd name="T7" fmla="*/ 377 h 573"/>
                    <a:gd name="T8" fmla="*/ 160 w 286"/>
                    <a:gd name="T9" fmla="*/ 332 h 573"/>
                    <a:gd name="T10" fmla="*/ 0 w 286"/>
                    <a:gd name="T11" fmla="*/ 281 h 573"/>
                    <a:gd name="T12" fmla="*/ 160 w 286"/>
                    <a:gd name="T13" fmla="*/ 223 h 573"/>
                    <a:gd name="T14" fmla="*/ 154 w 286"/>
                    <a:gd name="T15" fmla="*/ 160 h 573"/>
                    <a:gd name="T16" fmla="*/ 171 w 286"/>
                    <a:gd name="T17" fmla="*/ 97 h 573"/>
                    <a:gd name="T18" fmla="*/ 286 w 286"/>
                    <a:gd name="T19" fmla="*/ 34 h 573"/>
                    <a:gd name="T20" fmla="*/ 240 w 286"/>
                    <a:gd name="T21" fmla="*/ 120 h 573"/>
                    <a:gd name="T22" fmla="*/ 217 w 286"/>
                    <a:gd name="T23" fmla="*/ 183 h 573"/>
                    <a:gd name="T24" fmla="*/ 252 w 286"/>
                    <a:gd name="T25" fmla="*/ 155 h 573"/>
                    <a:gd name="T26" fmla="*/ 166 w 286"/>
                    <a:gd name="T27" fmla="*/ 264 h 573"/>
                    <a:gd name="T28" fmla="*/ 120 w 286"/>
                    <a:gd name="T29" fmla="*/ 246 h 573"/>
                    <a:gd name="T30" fmla="*/ 108 w 286"/>
                    <a:gd name="T31" fmla="*/ 212 h 573"/>
                    <a:gd name="T32" fmla="*/ 40 w 286"/>
                    <a:gd name="T33" fmla="*/ 281 h 573"/>
                    <a:gd name="T34" fmla="*/ 97 w 286"/>
                    <a:gd name="T35" fmla="*/ 339 h 573"/>
                    <a:gd name="T36" fmla="*/ 108 w 286"/>
                    <a:gd name="T37" fmla="*/ 349 h 573"/>
                    <a:gd name="T38" fmla="*/ 120 w 286"/>
                    <a:gd name="T39" fmla="*/ 315 h 573"/>
                    <a:gd name="T40" fmla="*/ 160 w 286"/>
                    <a:gd name="T41" fmla="*/ 286 h 573"/>
                    <a:gd name="T42" fmla="*/ 252 w 286"/>
                    <a:gd name="T43" fmla="*/ 407 h 573"/>
                    <a:gd name="T44" fmla="*/ 217 w 286"/>
                    <a:gd name="T45" fmla="*/ 378 h 573"/>
                    <a:gd name="T46" fmla="*/ 234 w 286"/>
                    <a:gd name="T47" fmla="*/ 447 h 573"/>
                    <a:gd name="T48" fmla="*/ 226 w 286"/>
                    <a:gd name="T49" fmla="*/ 454 h 573"/>
                    <a:gd name="T50" fmla="*/ 217 w 286"/>
                    <a:gd name="T51" fmla="*/ 464 h 573"/>
                    <a:gd name="T52" fmla="*/ 229 w 286"/>
                    <a:gd name="T53" fmla="*/ 476 h 573"/>
                    <a:gd name="T54" fmla="*/ 286 w 286"/>
                    <a:gd name="T55" fmla="*/ 533 h 573"/>
                    <a:gd name="T56" fmla="*/ 177 w 286"/>
                    <a:gd name="T57" fmla="*/ 464 h 573"/>
                    <a:gd name="T58" fmla="*/ 154 w 286"/>
                    <a:gd name="T59" fmla="*/ 395 h 573"/>
                    <a:gd name="T60" fmla="*/ 156 w 286"/>
                    <a:gd name="T61" fmla="*/ 394 h 573"/>
                    <a:gd name="T62" fmla="*/ 157 w 286"/>
                    <a:gd name="T63" fmla="*/ 395 h 573"/>
                    <a:gd name="T64" fmla="*/ 154 w 286"/>
                    <a:gd name="T65" fmla="*/ 395 h 573"/>
                    <a:gd name="T66" fmla="*/ 97 w 286"/>
                    <a:gd name="T67" fmla="*/ 258 h 573"/>
                    <a:gd name="T68" fmla="*/ 74 w 286"/>
                    <a:gd name="T69" fmla="*/ 275 h 573"/>
                    <a:gd name="T70" fmla="*/ 286 w 286"/>
                    <a:gd name="T71" fmla="*/ 206 h 573"/>
                    <a:gd name="T72" fmla="*/ 263 w 286"/>
                    <a:gd name="T73" fmla="*/ 332 h 573"/>
                    <a:gd name="T74" fmla="*/ 229 w 286"/>
                    <a:gd name="T75" fmla="*/ 304 h 573"/>
                    <a:gd name="T76" fmla="*/ 229 w 286"/>
                    <a:gd name="T77" fmla="*/ 258 h 573"/>
                    <a:gd name="T78" fmla="*/ 257 w 286"/>
                    <a:gd name="T79" fmla="*/ 229 h 5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6" h="573">
                      <a:moveTo>
                        <a:pt x="200" y="441"/>
                      </a:moveTo>
                      <a:lnTo>
                        <a:pt x="200" y="441"/>
                      </a:lnTo>
                      <a:lnTo>
                        <a:pt x="183" y="421"/>
                      </a:lnTo>
                      <a:lnTo>
                        <a:pt x="169" y="405"/>
                      </a:lnTo>
                      <a:lnTo>
                        <a:pt x="157" y="395"/>
                      </a:lnTo>
                      <a:lnTo>
                        <a:pt x="157" y="395"/>
                      </a:lnTo>
                      <a:lnTo>
                        <a:pt x="166" y="388"/>
                      </a:lnTo>
                      <a:lnTo>
                        <a:pt x="176" y="377"/>
                      </a:lnTo>
                      <a:lnTo>
                        <a:pt x="189" y="361"/>
                      </a:lnTo>
                      <a:lnTo>
                        <a:pt x="160" y="332"/>
                      </a:lnTo>
                      <a:lnTo>
                        <a:pt x="108" y="384"/>
                      </a:lnTo>
                      <a:lnTo>
                        <a:pt x="0" y="281"/>
                      </a:lnTo>
                      <a:lnTo>
                        <a:pt x="108" y="172"/>
                      </a:lnTo>
                      <a:lnTo>
                        <a:pt x="160" y="223"/>
                      </a:lnTo>
                      <a:lnTo>
                        <a:pt x="189" y="195"/>
                      </a:lnTo>
                      <a:lnTo>
                        <a:pt x="154" y="160"/>
                      </a:lnTo>
                      <a:lnTo>
                        <a:pt x="194" y="120"/>
                      </a:lnTo>
                      <a:lnTo>
                        <a:pt x="171" y="97"/>
                      </a:lnTo>
                      <a:lnTo>
                        <a:pt x="286" y="0"/>
                      </a:lnTo>
                      <a:lnTo>
                        <a:pt x="286" y="34"/>
                      </a:lnTo>
                      <a:lnTo>
                        <a:pt x="217" y="97"/>
                      </a:lnTo>
                      <a:lnTo>
                        <a:pt x="240" y="120"/>
                      </a:lnTo>
                      <a:lnTo>
                        <a:pt x="194" y="160"/>
                      </a:lnTo>
                      <a:lnTo>
                        <a:pt x="217" y="183"/>
                      </a:lnTo>
                      <a:lnTo>
                        <a:pt x="217" y="155"/>
                      </a:lnTo>
                      <a:lnTo>
                        <a:pt x="252" y="155"/>
                      </a:lnTo>
                      <a:lnTo>
                        <a:pt x="252" y="189"/>
                      </a:lnTo>
                      <a:lnTo>
                        <a:pt x="166" y="264"/>
                      </a:lnTo>
                      <a:lnTo>
                        <a:pt x="120" y="264"/>
                      </a:lnTo>
                      <a:lnTo>
                        <a:pt x="120" y="246"/>
                      </a:lnTo>
                      <a:lnTo>
                        <a:pt x="143" y="246"/>
                      </a:lnTo>
                      <a:lnTo>
                        <a:pt x="108" y="212"/>
                      </a:lnTo>
                      <a:lnTo>
                        <a:pt x="40" y="281"/>
                      </a:lnTo>
                      <a:lnTo>
                        <a:pt x="40" y="281"/>
                      </a:lnTo>
                      <a:lnTo>
                        <a:pt x="73" y="317"/>
                      </a:lnTo>
                      <a:lnTo>
                        <a:pt x="97" y="339"/>
                      </a:lnTo>
                      <a:lnTo>
                        <a:pt x="106" y="347"/>
                      </a:lnTo>
                      <a:lnTo>
                        <a:pt x="108" y="349"/>
                      </a:lnTo>
                      <a:lnTo>
                        <a:pt x="143" y="315"/>
                      </a:lnTo>
                      <a:lnTo>
                        <a:pt x="120" y="315"/>
                      </a:lnTo>
                      <a:lnTo>
                        <a:pt x="120" y="286"/>
                      </a:lnTo>
                      <a:lnTo>
                        <a:pt x="160" y="286"/>
                      </a:lnTo>
                      <a:lnTo>
                        <a:pt x="252" y="378"/>
                      </a:lnTo>
                      <a:lnTo>
                        <a:pt x="252" y="407"/>
                      </a:lnTo>
                      <a:lnTo>
                        <a:pt x="217" y="407"/>
                      </a:lnTo>
                      <a:lnTo>
                        <a:pt x="217" y="378"/>
                      </a:lnTo>
                      <a:lnTo>
                        <a:pt x="194" y="401"/>
                      </a:lnTo>
                      <a:lnTo>
                        <a:pt x="234" y="447"/>
                      </a:lnTo>
                      <a:lnTo>
                        <a:pt x="234" y="447"/>
                      </a:lnTo>
                      <a:lnTo>
                        <a:pt x="226" y="454"/>
                      </a:lnTo>
                      <a:lnTo>
                        <a:pt x="220" y="460"/>
                      </a:lnTo>
                      <a:lnTo>
                        <a:pt x="217" y="464"/>
                      </a:lnTo>
                      <a:lnTo>
                        <a:pt x="217" y="464"/>
                      </a:lnTo>
                      <a:lnTo>
                        <a:pt x="229" y="476"/>
                      </a:lnTo>
                      <a:lnTo>
                        <a:pt x="252" y="500"/>
                      </a:lnTo>
                      <a:lnTo>
                        <a:pt x="286" y="533"/>
                      </a:lnTo>
                      <a:lnTo>
                        <a:pt x="286" y="573"/>
                      </a:lnTo>
                      <a:lnTo>
                        <a:pt x="177" y="464"/>
                      </a:lnTo>
                      <a:lnTo>
                        <a:pt x="200" y="441"/>
                      </a:lnTo>
                      <a:close/>
                      <a:moveTo>
                        <a:pt x="154" y="395"/>
                      </a:moveTo>
                      <a:lnTo>
                        <a:pt x="154" y="395"/>
                      </a:lnTo>
                      <a:lnTo>
                        <a:pt x="156" y="394"/>
                      </a:lnTo>
                      <a:lnTo>
                        <a:pt x="157" y="395"/>
                      </a:lnTo>
                      <a:lnTo>
                        <a:pt x="157" y="395"/>
                      </a:lnTo>
                      <a:lnTo>
                        <a:pt x="156" y="397"/>
                      </a:lnTo>
                      <a:lnTo>
                        <a:pt x="154" y="395"/>
                      </a:lnTo>
                      <a:lnTo>
                        <a:pt x="154" y="395"/>
                      </a:lnTo>
                      <a:close/>
                      <a:moveTo>
                        <a:pt x="97" y="258"/>
                      </a:moveTo>
                      <a:lnTo>
                        <a:pt x="97" y="298"/>
                      </a:lnTo>
                      <a:lnTo>
                        <a:pt x="74" y="275"/>
                      </a:lnTo>
                      <a:lnTo>
                        <a:pt x="97" y="258"/>
                      </a:lnTo>
                      <a:close/>
                      <a:moveTo>
                        <a:pt x="286" y="206"/>
                      </a:moveTo>
                      <a:lnTo>
                        <a:pt x="286" y="355"/>
                      </a:lnTo>
                      <a:lnTo>
                        <a:pt x="263" y="332"/>
                      </a:lnTo>
                      <a:lnTo>
                        <a:pt x="263" y="304"/>
                      </a:lnTo>
                      <a:lnTo>
                        <a:pt x="229" y="304"/>
                      </a:lnTo>
                      <a:lnTo>
                        <a:pt x="206" y="281"/>
                      </a:lnTo>
                      <a:lnTo>
                        <a:pt x="229" y="258"/>
                      </a:lnTo>
                      <a:lnTo>
                        <a:pt x="257" y="258"/>
                      </a:lnTo>
                      <a:lnTo>
                        <a:pt x="257" y="229"/>
                      </a:lnTo>
                      <a:lnTo>
                        <a:pt x="286" y="206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2" name="Freeform 377">
                  <a:extLst>
                    <a:ext uri="{FF2B5EF4-FFF2-40B4-BE49-F238E27FC236}">
                      <a16:creationId xmlns:a16="http://schemas.microsoft.com/office/drawing/2014/main" id="{123769FE-F00C-4452-92B5-611EBE703D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3" y="0"/>
                  <a:ext cx="80" cy="74"/>
                </a:xfrm>
                <a:custGeom>
                  <a:avLst/>
                  <a:gdLst>
                    <a:gd name="T0" fmla="*/ 0 w 80"/>
                    <a:gd name="T1" fmla="*/ 74 h 74"/>
                    <a:gd name="T2" fmla="*/ 0 w 80"/>
                    <a:gd name="T3" fmla="*/ 0 h 74"/>
                    <a:gd name="T4" fmla="*/ 80 w 80"/>
                    <a:gd name="T5" fmla="*/ 0 h 74"/>
                    <a:gd name="T6" fmla="*/ 57 w 80"/>
                    <a:gd name="T7" fmla="*/ 23 h 74"/>
                    <a:gd name="T8" fmla="*/ 23 w 80"/>
                    <a:gd name="T9" fmla="*/ 23 h 74"/>
                    <a:gd name="T10" fmla="*/ 23 w 80"/>
                    <a:gd name="T11" fmla="*/ 57 h 74"/>
                    <a:gd name="T12" fmla="*/ 0 w 80"/>
                    <a:gd name="T13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74">
                      <a:moveTo>
                        <a:pt x="0" y="74"/>
                      </a:moveTo>
                      <a:lnTo>
                        <a:pt x="0" y="0"/>
                      </a:lnTo>
                      <a:lnTo>
                        <a:pt x="80" y="0"/>
                      </a:lnTo>
                      <a:lnTo>
                        <a:pt x="57" y="23"/>
                      </a:lnTo>
                      <a:lnTo>
                        <a:pt x="23" y="23"/>
                      </a:lnTo>
                      <a:lnTo>
                        <a:pt x="23" y="57"/>
                      </a:lnTo>
                      <a:lnTo>
                        <a:pt x="0" y="74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3" name="Freeform 378">
                  <a:extLst>
                    <a:ext uri="{FF2B5EF4-FFF2-40B4-BE49-F238E27FC236}">
                      <a16:creationId xmlns:a16="http://schemas.microsoft.com/office/drawing/2014/main" id="{441CD49D-6025-485B-A53A-5570EA4545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7" y="0"/>
                  <a:ext cx="80" cy="74"/>
                </a:xfrm>
                <a:custGeom>
                  <a:avLst/>
                  <a:gdLst>
                    <a:gd name="T0" fmla="*/ 80 w 80"/>
                    <a:gd name="T1" fmla="*/ 74 h 74"/>
                    <a:gd name="T2" fmla="*/ 80 w 80"/>
                    <a:gd name="T3" fmla="*/ 0 h 74"/>
                    <a:gd name="T4" fmla="*/ 0 w 80"/>
                    <a:gd name="T5" fmla="*/ 0 h 74"/>
                    <a:gd name="T6" fmla="*/ 23 w 80"/>
                    <a:gd name="T7" fmla="*/ 23 h 74"/>
                    <a:gd name="T8" fmla="*/ 57 w 80"/>
                    <a:gd name="T9" fmla="*/ 23 h 74"/>
                    <a:gd name="T10" fmla="*/ 57 w 80"/>
                    <a:gd name="T11" fmla="*/ 57 h 74"/>
                    <a:gd name="T12" fmla="*/ 80 w 80"/>
                    <a:gd name="T13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80" h="74">
                      <a:moveTo>
                        <a:pt x="80" y="74"/>
                      </a:moveTo>
                      <a:lnTo>
                        <a:pt x="80" y="0"/>
                      </a:lnTo>
                      <a:lnTo>
                        <a:pt x="0" y="0"/>
                      </a:lnTo>
                      <a:lnTo>
                        <a:pt x="23" y="23"/>
                      </a:lnTo>
                      <a:lnTo>
                        <a:pt x="57" y="23"/>
                      </a:lnTo>
                      <a:lnTo>
                        <a:pt x="57" y="57"/>
                      </a:lnTo>
                      <a:lnTo>
                        <a:pt x="80" y="74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4" name="Freeform 379">
                  <a:extLst>
                    <a:ext uri="{FF2B5EF4-FFF2-40B4-BE49-F238E27FC236}">
                      <a16:creationId xmlns:a16="http://schemas.microsoft.com/office/drawing/2014/main" id="{763C58A2-AA32-4F6E-A40F-A5DAF047E7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3" y="0"/>
                  <a:ext cx="286" cy="281"/>
                </a:xfrm>
                <a:custGeom>
                  <a:avLst/>
                  <a:gdLst>
                    <a:gd name="T0" fmla="*/ 34 w 286"/>
                    <a:gd name="T1" fmla="*/ 92 h 281"/>
                    <a:gd name="T2" fmla="*/ 34 w 286"/>
                    <a:gd name="T3" fmla="*/ 92 h 281"/>
                    <a:gd name="T4" fmla="*/ 36 w 286"/>
                    <a:gd name="T5" fmla="*/ 109 h 281"/>
                    <a:gd name="T6" fmla="*/ 36 w 286"/>
                    <a:gd name="T7" fmla="*/ 120 h 281"/>
                    <a:gd name="T8" fmla="*/ 36 w 286"/>
                    <a:gd name="T9" fmla="*/ 125 h 281"/>
                    <a:gd name="T10" fmla="*/ 34 w 286"/>
                    <a:gd name="T11" fmla="*/ 126 h 281"/>
                    <a:gd name="T12" fmla="*/ 63 w 286"/>
                    <a:gd name="T13" fmla="*/ 126 h 281"/>
                    <a:gd name="T14" fmla="*/ 63 w 286"/>
                    <a:gd name="T15" fmla="*/ 92 h 281"/>
                    <a:gd name="T16" fmla="*/ 92 w 286"/>
                    <a:gd name="T17" fmla="*/ 120 h 281"/>
                    <a:gd name="T18" fmla="*/ 46 w 286"/>
                    <a:gd name="T19" fmla="*/ 160 h 281"/>
                    <a:gd name="T20" fmla="*/ 69 w 286"/>
                    <a:gd name="T21" fmla="*/ 183 h 281"/>
                    <a:gd name="T22" fmla="*/ 0 w 286"/>
                    <a:gd name="T23" fmla="*/ 246 h 281"/>
                    <a:gd name="T24" fmla="*/ 0 w 286"/>
                    <a:gd name="T25" fmla="*/ 281 h 281"/>
                    <a:gd name="T26" fmla="*/ 115 w 286"/>
                    <a:gd name="T27" fmla="*/ 189 h 281"/>
                    <a:gd name="T28" fmla="*/ 92 w 286"/>
                    <a:gd name="T29" fmla="*/ 160 h 281"/>
                    <a:gd name="T30" fmla="*/ 132 w 286"/>
                    <a:gd name="T31" fmla="*/ 120 h 281"/>
                    <a:gd name="T32" fmla="*/ 97 w 286"/>
                    <a:gd name="T33" fmla="*/ 80 h 281"/>
                    <a:gd name="T34" fmla="*/ 126 w 286"/>
                    <a:gd name="T35" fmla="*/ 57 h 281"/>
                    <a:gd name="T36" fmla="*/ 178 w 286"/>
                    <a:gd name="T37" fmla="*/ 103 h 281"/>
                    <a:gd name="T38" fmla="*/ 286 w 286"/>
                    <a:gd name="T39" fmla="*/ 0 h 281"/>
                    <a:gd name="T40" fmla="*/ 246 w 286"/>
                    <a:gd name="T41" fmla="*/ 0 h 281"/>
                    <a:gd name="T42" fmla="*/ 178 w 286"/>
                    <a:gd name="T43" fmla="*/ 69 h 281"/>
                    <a:gd name="T44" fmla="*/ 143 w 286"/>
                    <a:gd name="T45" fmla="*/ 40 h 281"/>
                    <a:gd name="T46" fmla="*/ 166 w 286"/>
                    <a:gd name="T47" fmla="*/ 40 h 281"/>
                    <a:gd name="T48" fmla="*/ 166 w 286"/>
                    <a:gd name="T49" fmla="*/ 17 h 281"/>
                    <a:gd name="T50" fmla="*/ 120 w 286"/>
                    <a:gd name="T51" fmla="*/ 17 h 281"/>
                    <a:gd name="T52" fmla="*/ 34 w 286"/>
                    <a:gd name="T53" fmla="*/ 92 h 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86" h="281">
                      <a:moveTo>
                        <a:pt x="34" y="92"/>
                      </a:moveTo>
                      <a:lnTo>
                        <a:pt x="34" y="92"/>
                      </a:lnTo>
                      <a:lnTo>
                        <a:pt x="36" y="109"/>
                      </a:lnTo>
                      <a:lnTo>
                        <a:pt x="36" y="120"/>
                      </a:lnTo>
                      <a:lnTo>
                        <a:pt x="36" y="125"/>
                      </a:lnTo>
                      <a:lnTo>
                        <a:pt x="34" y="126"/>
                      </a:lnTo>
                      <a:lnTo>
                        <a:pt x="63" y="126"/>
                      </a:lnTo>
                      <a:lnTo>
                        <a:pt x="63" y="92"/>
                      </a:lnTo>
                      <a:lnTo>
                        <a:pt x="92" y="120"/>
                      </a:lnTo>
                      <a:lnTo>
                        <a:pt x="46" y="160"/>
                      </a:lnTo>
                      <a:lnTo>
                        <a:pt x="69" y="183"/>
                      </a:lnTo>
                      <a:lnTo>
                        <a:pt x="0" y="246"/>
                      </a:lnTo>
                      <a:lnTo>
                        <a:pt x="0" y="281"/>
                      </a:lnTo>
                      <a:lnTo>
                        <a:pt x="115" y="189"/>
                      </a:lnTo>
                      <a:lnTo>
                        <a:pt x="92" y="160"/>
                      </a:lnTo>
                      <a:lnTo>
                        <a:pt x="132" y="120"/>
                      </a:lnTo>
                      <a:lnTo>
                        <a:pt x="97" y="80"/>
                      </a:lnTo>
                      <a:lnTo>
                        <a:pt x="126" y="57"/>
                      </a:lnTo>
                      <a:lnTo>
                        <a:pt x="178" y="103"/>
                      </a:lnTo>
                      <a:lnTo>
                        <a:pt x="286" y="0"/>
                      </a:lnTo>
                      <a:lnTo>
                        <a:pt x="246" y="0"/>
                      </a:lnTo>
                      <a:lnTo>
                        <a:pt x="178" y="69"/>
                      </a:lnTo>
                      <a:lnTo>
                        <a:pt x="143" y="40"/>
                      </a:lnTo>
                      <a:lnTo>
                        <a:pt x="166" y="40"/>
                      </a:lnTo>
                      <a:lnTo>
                        <a:pt x="166" y="17"/>
                      </a:lnTo>
                      <a:lnTo>
                        <a:pt x="120" y="17"/>
                      </a:lnTo>
                      <a:lnTo>
                        <a:pt x="34" y="92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5" name="Freeform 380">
                  <a:extLst>
                    <a:ext uri="{FF2B5EF4-FFF2-40B4-BE49-F238E27FC236}">
                      <a16:creationId xmlns:a16="http://schemas.microsoft.com/office/drawing/2014/main" id="{636F2170-BC4A-48B9-9FEC-FAD34EEEF0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1" y="0"/>
                  <a:ext cx="286" cy="281"/>
                </a:xfrm>
                <a:custGeom>
                  <a:avLst/>
                  <a:gdLst>
                    <a:gd name="T0" fmla="*/ 252 w 286"/>
                    <a:gd name="T1" fmla="*/ 92 h 281"/>
                    <a:gd name="T2" fmla="*/ 252 w 286"/>
                    <a:gd name="T3" fmla="*/ 92 h 281"/>
                    <a:gd name="T4" fmla="*/ 250 w 286"/>
                    <a:gd name="T5" fmla="*/ 109 h 281"/>
                    <a:gd name="T6" fmla="*/ 250 w 286"/>
                    <a:gd name="T7" fmla="*/ 120 h 281"/>
                    <a:gd name="T8" fmla="*/ 250 w 286"/>
                    <a:gd name="T9" fmla="*/ 125 h 281"/>
                    <a:gd name="T10" fmla="*/ 252 w 286"/>
                    <a:gd name="T11" fmla="*/ 126 h 281"/>
                    <a:gd name="T12" fmla="*/ 223 w 286"/>
                    <a:gd name="T13" fmla="*/ 126 h 281"/>
                    <a:gd name="T14" fmla="*/ 223 w 286"/>
                    <a:gd name="T15" fmla="*/ 92 h 281"/>
                    <a:gd name="T16" fmla="*/ 194 w 286"/>
                    <a:gd name="T17" fmla="*/ 120 h 281"/>
                    <a:gd name="T18" fmla="*/ 240 w 286"/>
                    <a:gd name="T19" fmla="*/ 160 h 281"/>
                    <a:gd name="T20" fmla="*/ 217 w 286"/>
                    <a:gd name="T21" fmla="*/ 183 h 281"/>
                    <a:gd name="T22" fmla="*/ 286 w 286"/>
                    <a:gd name="T23" fmla="*/ 246 h 281"/>
                    <a:gd name="T24" fmla="*/ 286 w 286"/>
                    <a:gd name="T25" fmla="*/ 281 h 281"/>
                    <a:gd name="T26" fmla="*/ 171 w 286"/>
                    <a:gd name="T27" fmla="*/ 189 h 281"/>
                    <a:gd name="T28" fmla="*/ 194 w 286"/>
                    <a:gd name="T29" fmla="*/ 160 h 281"/>
                    <a:gd name="T30" fmla="*/ 154 w 286"/>
                    <a:gd name="T31" fmla="*/ 120 h 281"/>
                    <a:gd name="T32" fmla="*/ 189 w 286"/>
                    <a:gd name="T33" fmla="*/ 80 h 281"/>
                    <a:gd name="T34" fmla="*/ 160 w 286"/>
                    <a:gd name="T35" fmla="*/ 57 h 281"/>
                    <a:gd name="T36" fmla="*/ 108 w 286"/>
                    <a:gd name="T37" fmla="*/ 103 h 281"/>
                    <a:gd name="T38" fmla="*/ 0 w 286"/>
                    <a:gd name="T39" fmla="*/ 0 h 281"/>
                    <a:gd name="T40" fmla="*/ 40 w 286"/>
                    <a:gd name="T41" fmla="*/ 0 h 281"/>
                    <a:gd name="T42" fmla="*/ 108 w 286"/>
                    <a:gd name="T43" fmla="*/ 69 h 281"/>
                    <a:gd name="T44" fmla="*/ 143 w 286"/>
                    <a:gd name="T45" fmla="*/ 40 h 281"/>
                    <a:gd name="T46" fmla="*/ 120 w 286"/>
                    <a:gd name="T47" fmla="*/ 40 h 281"/>
                    <a:gd name="T48" fmla="*/ 120 w 286"/>
                    <a:gd name="T49" fmla="*/ 17 h 281"/>
                    <a:gd name="T50" fmla="*/ 166 w 286"/>
                    <a:gd name="T51" fmla="*/ 17 h 281"/>
                    <a:gd name="T52" fmla="*/ 252 w 286"/>
                    <a:gd name="T53" fmla="*/ 92 h 2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86" h="281">
                      <a:moveTo>
                        <a:pt x="252" y="92"/>
                      </a:moveTo>
                      <a:lnTo>
                        <a:pt x="252" y="92"/>
                      </a:lnTo>
                      <a:lnTo>
                        <a:pt x="250" y="109"/>
                      </a:lnTo>
                      <a:lnTo>
                        <a:pt x="250" y="120"/>
                      </a:lnTo>
                      <a:lnTo>
                        <a:pt x="250" y="125"/>
                      </a:lnTo>
                      <a:lnTo>
                        <a:pt x="252" y="126"/>
                      </a:lnTo>
                      <a:lnTo>
                        <a:pt x="223" y="126"/>
                      </a:lnTo>
                      <a:lnTo>
                        <a:pt x="223" y="92"/>
                      </a:lnTo>
                      <a:lnTo>
                        <a:pt x="194" y="120"/>
                      </a:lnTo>
                      <a:lnTo>
                        <a:pt x="240" y="160"/>
                      </a:lnTo>
                      <a:lnTo>
                        <a:pt x="217" y="183"/>
                      </a:lnTo>
                      <a:lnTo>
                        <a:pt x="286" y="246"/>
                      </a:lnTo>
                      <a:lnTo>
                        <a:pt x="286" y="281"/>
                      </a:lnTo>
                      <a:lnTo>
                        <a:pt x="171" y="189"/>
                      </a:lnTo>
                      <a:lnTo>
                        <a:pt x="194" y="160"/>
                      </a:lnTo>
                      <a:lnTo>
                        <a:pt x="154" y="120"/>
                      </a:lnTo>
                      <a:lnTo>
                        <a:pt x="189" y="80"/>
                      </a:lnTo>
                      <a:lnTo>
                        <a:pt x="160" y="57"/>
                      </a:lnTo>
                      <a:lnTo>
                        <a:pt x="108" y="103"/>
                      </a:lnTo>
                      <a:lnTo>
                        <a:pt x="0" y="0"/>
                      </a:lnTo>
                      <a:lnTo>
                        <a:pt x="40" y="0"/>
                      </a:lnTo>
                      <a:lnTo>
                        <a:pt x="108" y="69"/>
                      </a:lnTo>
                      <a:lnTo>
                        <a:pt x="143" y="40"/>
                      </a:lnTo>
                      <a:lnTo>
                        <a:pt x="120" y="40"/>
                      </a:lnTo>
                      <a:lnTo>
                        <a:pt x="120" y="17"/>
                      </a:lnTo>
                      <a:lnTo>
                        <a:pt x="166" y="17"/>
                      </a:lnTo>
                      <a:lnTo>
                        <a:pt x="252" y="92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6" name="Freeform 381">
                  <a:extLst>
                    <a:ext uri="{FF2B5EF4-FFF2-40B4-BE49-F238E27FC236}">
                      <a16:creationId xmlns:a16="http://schemas.microsoft.com/office/drawing/2014/main" id="{F1AD4580-C981-435A-87B7-B6B9D2A2EA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76" y="3323"/>
                  <a:ext cx="888" cy="602"/>
                </a:xfrm>
                <a:custGeom>
                  <a:avLst/>
                  <a:gdLst>
                    <a:gd name="T0" fmla="*/ 0 w 888"/>
                    <a:gd name="T1" fmla="*/ 161 h 602"/>
                    <a:gd name="T2" fmla="*/ 0 w 888"/>
                    <a:gd name="T3" fmla="*/ 436 h 602"/>
                    <a:gd name="T4" fmla="*/ 304 w 888"/>
                    <a:gd name="T5" fmla="*/ 602 h 602"/>
                    <a:gd name="T6" fmla="*/ 584 w 888"/>
                    <a:gd name="T7" fmla="*/ 602 h 602"/>
                    <a:gd name="T8" fmla="*/ 888 w 888"/>
                    <a:gd name="T9" fmla="*/ 436 h 602"/>
                    <a:gd name="T10" fmla="*/ 888 w 888"/>
                    <a:gd name="T11" fmla="*/ 161 h 602"/>
                    <a:gd name="T12" fmla="*/ 590 w 888"/>
                    <a:gd name="T13" fmla="*/ 0 h 602"/>
                    <a:gd name="T14" fmla="*/ 298 w 888"/>
                    <a:gd name="T15" fmla="*/ 0 h 602"/>
                    <a:gd name="T16" fmla="*/ 0 w 888"/>
                    <a:gd name="T17" fmla="*/ 161 h 6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88" h="602">
                      <a:moveTo>
                        <a:pt x="0" y="161"/>
                      </a:moveTo>
                      <a:lnTo>
                        <a:pt x="0" y="436"/>
                      </a:lnTo>
                      <a:lnTo>
                        <a:pt x="304" y="602"/>
                      </a:lnTo>
                      <a:lnTo>
                        <a:pt x="584" y="602"/>
                      </a:lnTo>
                      <a:lnTo>
                        <a:pt x="888" y="436"/>
                      </a:lnTo>
                      <a:lnTo>
                        <a:pt x="888" y="161"/>
                      </a:lnTo>
                      <a:lnTo>
                        <a:pt x="590" y="0"/>
                      </a:lnTo>
                      <a:lnTo>
                        <a:pt x="298" y="0"/>
                      </a:lnTo>
                      <a:lnTo>
                        <a:pt x="0" y="161"/>
                      </a:lnTo>
                      <a:close/>
                    </a:path>
                  </a:pathLst>
                </a:custGeom>
                <a:solidFill>
                  <a:srgbClr val="0099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7" name="Freeform 382">
                  <a:extLst>
                    <a:ext uri="{FF2B5EF4-FFF2-40B4-BE49-F238E27FC236}">
                      <a16:creationId xmlns:a16="http://schemas.microsoft.com/office/drawing/2014/main" id="{9FD9D65D-3B85-42F8-8A75-266ED24A2E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5" y="3352"/>
                  <a:ext cx="830" cy="544"/>
                </a:xfrm>
                <a:custGeom>
                  <a:avLst/>
                  <a:gdLst>
                    <a:gd name="T0" fmla="*/ 280 w 830"/>
                    <a:gd name="T1" fmla="*/ 0 h 544"/>
                    <a:gd name="T2" fmla="*/ 0 w 830"/>
                    <a:gd name="T3" fmla="*/ 149 h 544"/>
                    <a:gd name="T4" fmla="*/ 0 w 830"/>
                    <a:gd name="T5" fmla="*/ 395 h 544"/>
                    <a:gd name="T6" fmla="*/ 286 w 830"/>
                    <a:gd name="T7" fmla="*/ 544 h 544"/>
                    <a:gd name="T8" fmla="*/ 544 w 830"/>
                    <a:gd name="T9" fmla="*/ 544 h 544"/>
                    <a:gd name="T10" fmla="*/ 830 w 830"/>
                    <a:gd name="T11" fmla="*/ 389 h 544"/>
                    <a:gd name="T12" fmla="*/ 830 w 830"/>
                    <a:gd name="T13" fmla="*/ 149 h 544"/>
                    <a:gd name="T14" fmla="*/ 561 w 830"/>
                    <a:gd name="T15" fmla="*/ 0 h 544"/>
                    <a:gd name="T16" fmla="*/ 280 w 830"/>
                    <a:gd name="T17" fmla="*/ 0 h 5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30" h="544">
                      <a:moveTo>
                        <a:pt x="280" y="0"/>
                      </a:moveTo>
                      <a:lnTo>
                        <a:pt x="0" y="149"/>
                      </a:lnTo>
                      <a:lnTo>
                        <a:pt x="0" y="395"/>
                      </a:lnTo>
                      <a:lnTo>
                        <a:pt x="286" y="544"/>
                      </a:lnTo>
                      <a:lnTo>
                        <a:pt x="544" y="544"/>
                      </a:lnTo>
                      <a:lnTo>
                        <a:pt x="830" y="389"/>
                      </a:lnTo>
                      <a:lnTo>
                        <a:pt x="830" y="149"/>
                      </a:lnTo>
                      <a:lnTo>
                        <a:pt x="561" y="0"/>
                      </a:lnTo>
                      <a:lnTo>
                        <a:pt x="28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8" name="Freeform 383">
                  <a:extLst>
                    <a:ext uri="{FF2B5EF4-FFF2-40B4-BE49-F238E27FC236}">
                      <a16:creationId xmlns:a16="http://schemas.microsoft.com/office/drawing/2014/main" id="{FD5C58B2-C9FA-497D-8184-8372B74D2A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5" y="3352"/>
                  <a:ext cx="418" cy="275"/>
                </a:xfrm>
                <a:custGeom>
                  <a:avLst/>
                  <a:gdLst>
                    <a:gd name="T0" fmla="*/ 0 w 418"/>
                    <a:gd name="T1" fmla="*/ 275 h 275"/>
                    <a:gd name="T2" fmla="*/ 229 w 418"/>
                    <a:gd name="T3" fmla="*/ 275 h 275"/>
                    <a:gd name="T4" fmla="*/ 229 w 418"/>
                    <a:gd name="T5" fmla="*/ 160 h 275"/>
                    <a:gd name="T6" fmla="*/ 298 w 418"/>
                    <a:gd name="T7" fmla="*/ 160 h 275"/>
                    <a:gd name="T8" fmla="*/ 366 w 418"/>
                    <a:gd name="T9" fmla="*/ 114 h 275"/>
                    <a:gd name="T10" fmla="*/ 366 w 418"/>
                    <a:gd name="T11" fmla="*/ 51 h 275"/>
                    <a:gd name="T12" fmla="*/ 321 w 418"/>
                    <a:gd name="T13" fmla="*/ 17 h 275"/>
                    <a:gd name="T14" fmla="*/ 389 w 418"/>
                    <a:gd name="T15" fmla="*/ 17 h 275"/>
                    <a:gd name="T16" fmla="*/ 389 w 418"/>
                    <a:gd name="T17" fmla="*/ 91 h 275"/>
                    <a:gd name="T18" fmla="*/ 418 w 418"/>
                    <a:gd name="T19" fmla="*/ 63 h 275"/>
                    <a:gd name="T20" fmla="*/ 418 w 418"/>
                    <a:gd name="T21" fmla="*/ 0 h 275"/>
                    <a:gd name="T22" fmla="*/ 280 w 418"/>
                    <a:gd name="T23" fmla="*/ 0 h 275"/>
                    <a:gd name="T24" fmla="*/ 0 w 418"/>
                    <a:gd name="T25" fmla="*/ 149 h 275"/>
                    <a:gd name="T26" fmla="*/ 0 w 418"/>
                    <a:gd name="T27" fmla="*/ 275 h 2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8" h="275">
                      <a:moveTo>
                        <a:pt x="0" y="275"/>
                      </a:moveTo>
                      <a:lnTo>
                        <a:pt x="229" y="275"/>
                      </a:lnTo>
                      <a:lnTo>
                        <a:pt x="229" y="160"/>
                      </a:lnTo>
                      <a:lnTo>
                        <a:pt x="298" y="160"/>
                      </a:lnTo>
                      <a:lnTo>
                        <a:pt x="366" y="114"/>
                      </a:lnTo>
                      <a:lnTo>
                        <a:pt x="366" y="51"/>
                      </a:lnTo>
                      <a:lnTo>
                        <a:pt x="321" y="17"/>
                      </a:lnTo>
                      <a:lnTo>
                        <a:pt x="389" y="17"/>
                      </a:lnTo>
                      <a:lnTo>
                        <a:pt x="389" y="91"/>
                      </a:lnTo>
                      <a:lnTo>
                        <a:pt x="418" y="63"/>
                      </a:lnTo>
                      <a:lnTo>
                        <a:pt x="418" y="0"/>
                      </a:lnTo>
                      <a:lnTo>
                        <a:pt x="280" y="0"/>
                      </a:lnTo>
                      <a:lnTo>
                        <a:pt x="0" y="149"/>
                      </a:lnTo>
                      <a:lnTo>
                        <a:pt x="0" y="275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9" name="Freeform 384">
                  <a:extLst>
                    <a:ext uri="{FF2B5EF4-FFF2-40B4-BE49-F238E27FC236}">
                      <a16:creationId xmlns:a16="http://schemas.microsoft.com/office/drawing/2014/main" id="{9F027405-6558-42F7-942A-5CC4BF3C5A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8" y="3524"/>
                  <a:ext cx="103" cy="86"/>
                </a:xfrm>
                <a:custGeom>
                  <a:avLst/>
                  <a:gdLst>
                    <a:gd name="T0" fmla="*/ 0 w 103"/>
                    <a:gd name="T1" fmla="*/ 5 h 86"/>
                    <a:gd name="T2" fmla="*/ 0 w 103"/>
                    <a:gd name="T3" fmla="*/ 86 h 86"/>
                    <a:gd name="T4" fmla="*/ 34 w 103"/>
                    <a:gd name="T5" fmla="*/ 86 h 86"/>
                    <a:gd name="T6" fmla="*/ 34 w 103"/>
                    <a:gd name="T7" fmla="*/ 51 h 86"/>
                    <a:gd name="T8" fmla="*/ 63 w 103"/>
                    <a:gd name="T9" fmla="*/ 51 h 86"/>
                    <a:gd name="T10" fmla="*/ 63 w 103"/>
                    <a:gd name="T11" fmla="*/ 80 h 86"/>
                    <a:gd name="T12" fmla="*/ 63 w 103"/>
                    <a:gd name="T13" fmla="*/ 80 h 86"/>
                    <a:gd name="T14" fmla="*/ 84 w 103"/>
                    <a:gd name="T15" fmla="*/ 78 h 86"/>
                    <a:gd name="T16" fmla="*/ 99 w 103"/>
                    <a:gd name="T17" fmla="*/ 78 h 86"/>
                    <a:gd name="T18" fmla="*/ 103 w 103"/>
                    <a:gd name="T19" fmla="*/ 78 h 86"/>
                    <a:gd name="T20" fmla="*/ 103 w 103"/>
                    <a:gd name="T21" fmla="*/ 80 h 86"/>
                    <a:gd name="T22" fmla="*/ 103 w 103"/>
                    <a:gd name="T23" fmla="*/ 80 h 86"/>
                    <a:gd name="T24" fmla="*/ 103 w 103"/>
                    <a:gd name="T25" fmla="*/ 80 h 86"/>
                    <a:gd name="T26" fmla="*/ 103 w 103"/>
                    <a:gd name="T27" fmla="*/ 80 h 86"/>
                    <a:gd name="T28" fmla="*/ 101 w 103"/>
                    <a:gd name="T29" fmla="*/ 77 h 86"/>
                    <a:gd name="T30" fmla="*/ 101 w 103"/>
                    <a:gd name="T31" fmla="*/ 70 h 86"/>
                    <a:gd name="T32" fmla="*/ 101 w 103"/>
                    <a:gd name="T33" fmla="*/ 41 h 86"/>
                    <a:gd name="T34" fmla="*/ 103 w 103"/>
                    <a:gd name="T35" fmla="*/ 0 h 86"/>
                    <a:gd name="T36" fmla="*/ 69 w 103"/>
                    <a:gd name="T37" fmla="*/ 0 h 86"/>
                    <a:gd name="T38" fmla="*/ 69 w 103"/>
                    <a:gd name="T39" fmla="*/ 23 h 86"/>
                    <a:gd name="T40" fmla="*/ 34 w 103"/>
                    <a:gd name="T41" fmla="*/ 23 h 86"/>
                    <a:gd name="T42" fmla="*/ 34 w 103"/>
                    <a:gd name="T43" fmla="*/ 5 h 86"/>
                    <a:gd name="T44" fmla="*/ 0 w 103"/>
                    <a:gd name="T45" fmla="*/ 5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3" h="86">
                      <a:moveTo>
                        <a:pt x="0" y="5"/>
                      </a:moveTo>
                      <a:lnTo>
                        <a:pt x="0" y="86"/>
                      </a:lnTo>
                      <a:lnTo>
                        <a:pt x="34" y="86"/>
                      </a:lnTo>
                      <a:lnTo>
                        <a:pt x="34" y="51"/>
                      </a:lnTo>
                      <a:lnTo>
                        <a:pt x="63" y="51"/>
                      </a:lnTo>
                      <a:lnTo>
                        <a:pt x="63" y="80"/>
                      </a:lnTo>
                      <a:lnTo>
                        <a:pt x="63" y="80"/>
                      </a:lnTo>
                      <a:lnTo>
                        <a:pt x="84" y="78"/>
                      </a:lnTo>
                      <a:lnTo>
                        <a:pt x="99" y="78"/>
                      </a:lnTo>
                      <a:lnTo>
                        <a:pt x="103" y="78"/>
                      </a:lnTo>
                      <a:lnTo>
                        <a:pt x="103" y="80"/>
                      </a:lnTo>
                      <a:lnTo>
                        <a:pt x="103" y="80"/>
                      </a:lnTo>
                      <a:lnTo>
                        <a:pt x="103" y="80"/>
                      </a:lnTo>
                      <a:lnTo>
                        <a:pt x="103" y="80"/>
                      </a:lnTo>
                      <a:lnTo>
                        <a:pt x="101" y="77"/>
                      </a:lnTo>
                      <a:lnTo>
                        <a:pt x="101" y="70"/>
                      </a:lnTo>
                      <a:lnTo>
                        <a:pt x="101" y="41"/>
                      </a:lnTo>
                      <a:lnTo>
                        <a:pt x="103" y="0"/>
                      </a:lnTo>
                      <a:lnTo>
                        <a:pt x="69" y="0"/>
                      </a:lnTo>
                      <a:lnTo>
                        <a:pt x="69" y="23"/>
                      </a:lnTo>
                      <a:lnTo>
                        <a:pt x="34" y="23"/>
                      </a:lnTo>
                      <a:lnTo>
                        <a:pt x="34" y="5"/>
                      </a:lnTo>
                      <a:lnTo>
                        <a:pt x="0" y="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0" name="Freeform 385">
                  <a:extLst>
                    <a:ext uri="{FF2B5EF4-FFF2-40B4-BE49-F238E27FC236}">
                      <a16:creationId xmlns:a16="http://schemas.microsoft.com/office/drawing/2014/main" id="{47780153-3A6F-4FFE-A65F-F2BA65F699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5" y="3409"/>
                  <a:ext cx="103" cy="86"/>
                </a:xfrm>
                <a:custGeom>
                  <a:avLst/>
                  <a:gdLst>
                    <a:gd name="T0" fmla="*/ 0 w 103"/>
                    <a:gd name="T1" fmla="*/ 6 h 86"/>
                    <a:gd name="T2" fmla="*/ 0 w 103"/>
                    <a:gd name="T3" fmla="*/ 86 h 86"/>
                    <a:gd name="T4" fmla="*/ 35 w 103"/>
                    <a:gd name="T5" fmla="*/ 86 h 86"/>
                    <a:gd name="T6" fmla="*/ 35 w 103"/>
                    <a:gd name="T7" fmla="*/ 52 h 86"/>
                    <a:gd name="T8" fmla="*/ 63 w 103"/>
                    <a:gd name="T9" fmla="*/ 52 h 86"/>
                    <a:gd name="T10" fmla="*/ 63 w 103"/>
                    <a:gd name="T11" fmla="*/ 80 h 86"/>
                    <a:gd name="T12" fmla="*/ 63 w 103"/>
                    <a:gd name="T13" fmla="*/ 80 h 86"/>
                    <a:gd name="T14" fmla="*/ 85 w 103"/>
                    <a:gd name="T15" fmla="*/ 79 h 86"/>
                    <a:gd name="T16" fmla="*/ 99 w 103"/>
                    <a:gd name="T17" fmla="*/ 79 h 86"/>
                    <a:gd name="T18" fmla="*/ 103 w 103"/>
                    <a:gd name="T19" fmla="*/ 79 h 86"/>
                    <a:gd name="T20" fmla="*/ 103 w 103"/>
                    <a:gd name="T21" fmla="*/ 80 h 86"/>
                    <a:gd name="T22" fmla="*/ 103 w 103"/>
                    <a:gd name="T23" fmla="*/ 80 h 86"/>
                    <a:gd name="T24" fmla="*/ 103 w 103"/>
                    <a:gd name="T25" fmla="*/ 80 h 86"/>
                    <a:gd name="T26" fmla="*/ 103 w 103"/>
                    <a:gd name="T27" fmla="*/ 80 h 86"/>
                    <a:gd name="T28" fmla="*/ 102 w 103"/>
                    <a:gd name="T29" fmla="*/ 77 h 86"/>
                    <a:gd name="T30" fmla="*/ 102 w 103"/>
                    <a:gd name="T31" fmla="*/ 70 h 86"/>
                    <a:gd name="T32" fmla="*/ 102 w 103"/>
                    <a:gd name="T33" fmla="*/ 42 h 86"/>
                    <a:gd name="T34" fmla="*/ 103 w 103"/>
                    <a:gd name="T35" fmla="*/ 0 h 86"/>
                    <a:gd name="T36" fmla="*/ 69 w 103"/>
                    <a:gd name="T37" fmla="*/ 0 h 86"/>
                    <a:gd name="T38" fmla="*/ 69 w 103"/>
                    <a:gd name="T39" fmla="*/ 23 h 86"/>
                    <a:gd name="T40" fmla="*/ 35 w 103"/>
                    <a:gd name="T41" fmla="*/ 23 h 86"/>
                    <a:gd name="T42" fmla="*/ 35 w 103"/>
                    <a:gd name="T43" fmla="*/ 6 h 86"/>
                    <a:gd name="T44" fmla="*/ 0 w 103"/>
                    <a:gd name="T45" fmla="*/ 6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3" h="86">
                      <a:moveTo>
                        <a:pt x="0" y="6"/>
                      </a:moveTo>
                      <a:lnTo>
                        <a:pt x="0" y="86"/>
                      </a:lnTo>
                      <a:lnTo>
                        <a:pt x="35" y="86"/>
                      </a:lnTo>
                      <a:lnTo>
                        <a:pt x="35" y="52"/>
                      </a:lnTo>
                      <a:lnTo>
                        <a:pt x="63" y="52"/>
                      </a:lnTo>
                      <a:lnTo>
                        <a:pt x="63" y="80"/>
                      </a:lnTo>
                      <a:lnTo>
                        <a:pt x="63" y="80"/>
                      </a:lnTo>
                      <a:lnTo>
                        <a:pt x="85" y="79"/>
                      </a:lnTo>
                      <a:lnTo>
                        <a:pt x="99" y="79"/>
                      </a:lnTo>
                      <a:lnTo>
                        <a:pt x="103" y="79"/>
                      </a:lnTo>
                      <a:lnTo>
                        <a:pt x="103" y="80"/>
                      </a:lnTo>
                      <a:lnTo>
                        <a:pt x="103" y="80"/>
                      </a:lnTo>
                      <a:lnTo>
                        <a:pt x="103" y="80"/>
                      </a:lnTo>
                      <a:lnTo>
                        <a:pt x="103" y="80"/>
                      </a:lnTo>
                      <a:lnTo>
                        <a:pt x="102" y="77"/>
                      </a:lnTo>
                      <a:lnTo>
                        <a:pt x="102" y="70"/>
                      </a:lnTo>
                      <a:lnTo>
                        <a:pt x="102" y="42"/>
                      </a:lnTo>
                      <a:lnTo>
                        <a:pt x="103" y="0"/>
                      </a:lnTo>
                      <a:lnTo>
                        <a:pt x="69" y="0"/>
                      </a:lnTo>
                      <a:lnTo>
                        <a:pt x="69" y="23"/>
                      </a:lnTo>
                      <a:lnTo>
                        <a:pt x="35" y="23"/>
                      </a:lnTo>
                      <a:lnTo>
                        <a:pt x="35" y="6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1" name="Freeform 386">
                  <a:extLst>
                    <a:ext uri="{FF2B5EF4-FFF2-40B4-BE49-F238E27FC236}">
                      <a16:creationId xmlns:a16="http://schemas.microsoft.com/office/drawing/2014/main" id="{3B5FDDAB-4BF3-4671-A533-CDAA4C73F4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8" y="3443"/>
                  <a:ext cx="103" cy="58"/>
                </a:xfrm>
                <a:custGeom>
                  <a:avLst/>
                  <a:gdLst>
                    <a:gd name="T0" fmla="*/ 103 w 103"/>
                    <a:gd name="T1" fmla="*/ 0 h 58"/>
                    <a:gd name="T2" fmla="*/ 103 w 103"/>
                    <a:gd name="T3" fmla="*/ 58 h 58"/>
                    <a:gd name="T4" fmla="*/ 0 w 103"/>
                    <a:gd name="T5" fmla="*/ 58 h 58"/>
                    <a:gd name="T6" fmla="*/ 103 w 103"/>
                    <a:gd name="T7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3" h="58">
                      <a:moveTo>
                        <a:pt x="103" y="0"/>
                      </a:moveTo>
                      <a:lnTo>
                        <a:pt x="103" y="58"/>
                      </a:lnTo>
                      <a:lnTo>
                        <a:pt x="0" y="58"/>
                      </a:lnTo>
                      <a:lnTo>
                        <a:pt x="10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2" name="Freeform 387">
                  <a:extLst>
                    <a:ext uri="{FF2B5EF4-FFF2-40B4-BE49-F238E27FC236}">
                      <a16:creationId xmlns:a16="http://schemas.microsoft.com/office/drawing/2014/main" id="{0E649CD2-C180-44FE-96EA-F353A6EF4B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3" y="3352"/>
                  <a:ext cx="412" cy="263"/>
                </a:xfrm>
                <a:custGeom>
                  <a:avLst/>
                  <a:gdLst>
                    <a:gd name="T0" fmla="*/ 0 w 412"/>
                    <a:gd name="T1" fmla="*/ 0 h 263"/>
                    <a:gd name="T2" fmla="*/ 0 w 412"/>
                    <a:gd name="T3" fmla="*/ 263 h 263"/>
                    <a:gd name="T4" fmla="*/ 412 w 412"/>
                    <a:gd name="T5" fmla="*/ 263 h 263"/>
                    <a:gd name="T6" fmla="*/ 412 w 412"/>
                    <a:gd name="T7" fmla="*/ 149 h 263"/>
                    <a:gd name="T8" fmla="*/ 149 w 412"/>
                    <a:gd name="T9" fmla="*/ 0 h 263"/>
                    <a:gd name="T10" fmla="*/ 0 w 412"/>
                    <a:gd name="T11" fmla="*/ 0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12" h="263">
                      <a:moveTo>
                        <a:pt x="0" y="0"/>
                      </a:moveTo>
                      <a:lnTo>
                        <a:pt x="0" y="263"/>
                      </a:lnTo>
                      <a:lnTo>
                        <a:pt x="412" y="263"/>
                      </a:lnTo>
                      <a:lnTo>
                        <a:pt x="412" y="149"/>
                      </a:lnTo>
                      <a:lnTo>
                        <a:pt x="149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3" name="Freeform 388">
                  <a:extLst>
                    <a:ext uri="{FF2B5EF4-FFF2-40B4-BE49-F238E27FC236}">
                      <a16:creationId xmlns:a16="http://schemas.microsoft.com/office/drawing/2014/main" id="{A009E4E3-C65A-493A-8FF4-34C4843694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11" y="3627"/>
                  <a:ext cx="412" cy="263"/>
                </a:xfrm>
                <a:custGeom>
                  <a:avLst/>
                  <a:gdLst>
                    <a:gd name="T0" fmla="*/ 412 w 412"/>
                    <a:gd name="T1" fmla="*/ 263 h 263"/>
                    <a:gd name="T2" fmla="*/ 412 w 412"/>
                    <a:gd name="T3" fmla="*/ 0 h 263"/>
                    <a:gd name="T4" fmla="*/ 0 w 412"/>
                    <a:gd name="T5" fmla="*/ 0 h 263"/>
                    <a:gd name="T6" fmla="*/ 0 w 412"/>
                    <a:gd name="T7" fmla="*/ 114 h 263"/>
                    <a:gd name="T8" fmla="*/ 263 w 412"/>
                    <a:gd name="T9" fmla="*/ 263 h 263"/>
                    <a:gd name="T10" fmla="*/ 412 w 412"/>
                    <a:gd name="T11" fmla="*/ 263 h 2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12" h="263">
                      <a:moveTo>
                        <a:pt x="412" y="263"/>
                      </a:moveTo>
                      <a:lnTo>
                        <a:pt x="412" y="0"/>
                      </a:lnTo>
                      <a:lnTo>
                        <a:pt x="0" y="0"/>
                      </a:lnTo>
                      <a:lnTo>
                        <a:pt x="0" y="114"/>
                      </a:lnTo>
                      <a:lnTo>
                        <a:pt x="263" y="263"/>
                      </a:lnTo>
                      <a:lnTo>
                        <a:pt x="412" y="263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4" name="Freeform 389">
                  <a:extLst>
                    <a:ext uri="{FF2B5EF4-FFF2-40B4-BE49-F238E27FC236}">
                      <a16:creationId xmlns:a16="http://schemas.microsoft.com/office/drawing/2014/main" id="{A3C9F696-622C-4875-8513-E8414F9431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3" y="3615"/>
                  <a:ext cx="418" cy="275"/>
                </a:xfrm>
                <a:custGeom>
                  <a:avLst/>
                  <a:gdLst>
                    <a:gd name="T0" fmla="*/ 418 w 418"/>
                    <a:gd name="T1" fmla="*/ 0 h 275"/>
                    <a:gd name="T2" fmla="*/ 189 w 418"/>
                    <a:gd name="T3" fmla="*/ 0 h 275"/>
                    <a:gd name="T4" fmla="*/ 189 w 418"/>
                    <a:gd name="T5" fmla="*/ 115 h 275"/>
                    <a:gd name="T6" fmla="*/ 120 w 418"/>
                    <a:gd name="T7" fmla="*/ 115 h 275"/>
                    <a:gd name="T8" fmla="*/ 51 w 418"/>
                    <a:gd name="T9" fmla="*/ 161 h 275"/>
                    <a:gd name="T10" fmla="*/ 51 w 418"/>
                    <a:gd name="T11" fmla="*/ 224 h 275"/>
                    <a:gd name="T12" fmla="*/ 97 w 418"/>
                    <a:gd name="T13" fmla="*/ 258 h 275"/>
                    <a:gd name="T14" fmla="*/ 28 w 418"/>
                    <a:gd name="T15" fmla="*/ 258 h 275"/>
                    <a:gd name="T16" fmla="*/ 28 w 418"/>
                    <a:gd name="T17" fmla="*/ 184 h 275"/>
                    <a:gd name="T18" fmla="*/ 0 w 418"/>
                    <a:gd name="T19" fmla="*/ 212 h 275"/>
                    <a:gd name="T20" fmla="*/ 0 w 418"/>
                    <a:gd name="T21" fmla="*/ 275 h 275"/>
                    <a:gd name="T22" fmla="*/ 137 w 418"/>
                    <a:gd name="T23" fmla="*/ 275 h 275"/>
                    <a:gd name="T24" fmla="*/ 418 w 418"/>
                    <a:gd name="T25" fmla="*/ 126 h 275"/>
                    <a:gd name="T26" fmla="*/ 418 w 418"/>
                    <a:gd name="T27" fmla="*/ 0 h 2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8" h="275">
                      <a:moveTo>
                        <a:pt x="418" y="0"/>
                      </a:moveTo>
                      <a:lnTo>
                        <a:pt x="189" y="0"/>
                      </a:lnTo>
                      <a:lnTo>
                        <a:pt x="189" y="115"/>
                      </a:lnTo>
                      <a:lnTo>
                        <a:pt x="120" y="115"/>
                      </a:lnTo>
                      <a:lnTo>
                        <a:pt x="51" y="161"/>
                      </a:lnTo>
                      <a:lnTo>
                        <a:pt x="51" y="224"/>
                      </a:lnTo>
                      <a:lnTo>
                        <a:pt x="97" y="258"/>
                      </a:lnTo>
                      <a:lnTo>
                        <a:pt x="28" y="258"/>
                      </a:lnTo>
                      <a:lnTo>
                        <a:pt x="28" y="184"/>
                      </a:lnTo>
                      <a:lnTo>
                        <a:pt x="0" y="212"/>
                      </a:lnTo>
                      <a:lnTo>
                        <a:pt x="0" y="275"/>
                      </a:lnTo>
                      <a:lnTo>
                        <a:pt x="137" y="275"/>
                      </a:lnTo>
                      <a:lnTo>
                        <a:pt x="418" y="126"/>
                      </a:lnTo>
                      <a:lnTo>
                        <a:pt x="418" y="0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5" name="Freeform 390">
                  <a:extLst>
                    <a:ext uri="{FF2B5EF4-FFF2-40B4-BE49-F238E27FC236}">
                      <a16:creationId xmlns:a16="http://schemas.microsoft.com/office/drawing/2014/main" id="{55F073A4-A068-4F78-B088-E779CE6E96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75" y="3632"/>
                  <a:ext cx="103" cy="86"/>
                </a:xfrm>
                <a:custGeom>
                  <a:avLst/>
                  <a:gdLst>
                    <a:gd name="T0" fmla="*/ 103 w 103"/>
                    <a:gd name="T1" fmla="*/ 81 h 86"/>
                    <a:gd name="T2" fmla="*/ 103 w 103"/>
                    <a:gd name="T3" fmla="*/ 0 h 86"/>
                    <a:gd name="T4" fmla="*/ 69 w 103"/>
                    <a:gd name="T5" fmla="*/ 0 h 86"/>
                    <a:gd name="T6" fmla="*/ 69 w 103"/>
                    <a:gd name="T7" fmla="*/ 35 h 86"/>
                    <a:gd name="T8" fmla="*/ 40 w 103"/>
                    <a:gd name="T9" fmla="*/ 35 h 86"/>
                    <a:gd name="T10" fmla="*/ 40 w 103"/>
                    <a:gd name="T11" fmla="*/ 6 h 86"/>
                    <a:gd name="T12" fmla="*/ 40 w 103"/>
                    <a:gd name="T13" fmla="*/ 6 h 86"/>
                    <a:gd name="T14" fmla="*/ 18 w 103"/>
                    <a:gd name="T15" fmla="*/ 8 h 86"/>
                    <a:gd name="T16" fmla="*/ 4 w 103"/>
                    <a:gd name="T17" fmla="*/ 8 h 86"/>
                    <a:gd name="T18" fmla="*/ 0 w 103"/>
                    <a:gd name="T19" fmla="*/ 8 h 86"/>
                    <a:gd name="T20" fmla="*/ 0 w 103"/>
                    <a:gd name="T21" fmla="*/ 6 h 86"/>
                    <a:gd name="T22" fmla="*/ 0 w 103"/>
                    <a:gd name="T23" fmla="*/ 6 h 86"/>
                    <a:gd name="T24" fmla="*/ 0 w 103"/>
                    <a:gd name="T25" fmla="*/ 6 h 86"/>
                    <a:gd name="T26" fmla="*/ 0 w 103"/>
                    <a:gd name="T27" fmla="*/ 6 h 86"/>
                    <a:gd name="T28" fmla="*/ 1 w 103"/>
                    <a:gd name="T29" fmla="*/ 9 h 86"/>
                    <a:gd name="T30" fmla="*/ 1 w 103"/>
                    <a:gd name="T31" fmla="*/ 16 h 86"/>
                    <a:gd name="T32" fmla="*/ 1 w 103"/>
                    <a:gd name="T33" fmla="*/ 45 h 86"/>
                    <a:gd name="T34" fmla="*/ 0 w 103"/>
                    <a:gd name="T35" fmla="*/ 86 h 86"/>
                    <a:gd name="T36" fmla="*/ 34 w 103"/>
                    <a:gd name="T37" fmla="*/ 86 h 86"/>
                    <a:gd name="T38" fmla="*/ 34 w 103"/>
                    <a:gd name="T39" fmla="*/ 63 h 86"/>
                    <a:gd name="T40" fmla="*/ 69 w 103"/>
                    <a:gd name="T41" fmla="*/ 63 h 86"/>
                    <a:gd name="T42" fmla="*/ 69 w 103"/>
                    <a:gd name="T43" fmla="*/ 81 h 86"/>
                    <a:gd name="T44" fmla="*/ 103 w 103"/>
                    <a:gd name="T45" fmla="*/ 81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3" h="86">
                      <a:moveTo>
                        <a:pt x="103" y="81"/>
                      </a:moveTo>
                      <a:lnTo>
                        <a:pt x="103" y="0"/>
                      </a:lnTo>
                      <a:lnTo>
                        <a:pt x="69" y="0"/>
                      </a:lnTo>
                      <a:lnTo>
                        <a:pt x="69" y="35"/>
                      </a:lnTo>
                      <a:lnTo>
                        <a:pt x="40" y="35"/>
                      </a:lnTo>
                      <a:lnTo>
                        <a:pt x="40" y="6"/>
                      </a:lnTo>
                      <a:lnTo>
                        <a:pt x="40" y="6"/>
                      </a:lnTo>
                      <a:lnTo>
                        <a:pt x="18" y="8"/>
                      </a:lnTo>
                      <a:lnTo>
                        <a:pt x="4" y="8"/>
                      </a:lnTo>
                      <a:lnTo>
                        <a:pt x="0" y="8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1" y="9"/>
                      </a:lnTo>
                      <a:lnTo>
                        <a:pt x="1" y="16"/>
                      </a:lnTo>
                      <a:lnTo>
                        <a:pt x="1" y="45"/>
                      </a:lnTo>
                      <a:lnTo>
                        <a:pt x="0" y="86"/>
                      </a:lnTo>
                      <a:lnTo>
                        <a:pt x="34" y="86"/>
                      </a:lnTo>
                      <a:lnTo>
                        <a:pt x="34" y="63"/>
                      </a:lnTo>
                      <a:lnTo>
                        <a:pt x="69" y="63"/>
                      </a:lnTo>
                      <a:lnTo>
                        <a:pt x="69" y="81"/>
                      </a:lnTo>
                      <a:lnTo>
                        <a:pt x="103" y="8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6" name="Freeform 391">
                  <a:extLst>
                    <a:ext uri="{FF2B5EF4-FFF2-40B4-BE49-F238E27FC236}">
                      <a16:creationId xmlns:a16="http://schemas.microsoft.com/office/drawing/2014/main" id="{5137B9A3-D8A0-439F-B1AF-CBD732A2D2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7" y="3747"/>
                  <a:ext cx="103" cy="86"/>
                </a:xfrm>
                <a:custGeom>
                  <a:avLst/>
                  <a:gdLst>
                    <a:gd name="T0" fmla="*/ 103 w 103"/>
                    <a:gd name="T1" fmla="*/ 80 h 86"/>
                    <a:gd name="T2" fmla="*/ 103 w 103"/>
                    <a:gd name="T3" fmla="*/ 0 h 86"/>
                    <a:gd name="T4" fmla="*/ 69 w 103"/>
                    <a:gd name="T5" fmla="*/ 0 h 86"/>
                    <a:gd name="T6" fmla="*/ 69 w 103"/>
                    <a:gd name="T7" fmla="*/ 34 h 86"/>
                    <a:gd name="T8" fmla="*/ 40 w 103"/>
                    <a:gd name="T9" fmla="*/ 34 h 86"/>
                    <a:gd name="T10" fmla="*/ 40 w 103"/>
                    <a:gd name="T11" fmla="*/ 6 h 86"/>
                    <a:gd name="T12" fmla="*/ 40 w 103"/>
                    <a:gd name="T13" fmla="*/ 6 h 86"/>
                    <a:gd name="T14" fmla="*/ 19 w 103"/>
                    <a:gd name="T15" fmla="*/ 7 h 86"/>
                    <a:gd name="T16" fmla="*/ 5 w 103"/>
                    <a:gd name="T17" fmla="*/ 7 h 86"/>
                    <a:gd name="T18" fmla="*/ 0 w 103"/>
                    <a:gd name="T19" fmla="*/ 7 h 86"/>
                    <a:gd name="T20" fmla="*/ 0 w 103"/>
                    <a:gd name="T21" fmla="*/ 6 h 86"/>
                    <a:gd name="T22" fmla="*/ 0 w 103"/>
                    <a:gd name="T23" fmla="*/ 6 h 86"/>
                    <a:gd name="T24" fmla="*/ 0 w 103"/>
                    <a:gd name="T25" fmla="*/ 6 h 86"/>
                    <a:gd name="T26" fmla="*/ 0 w 103"/>
                    <a:gd name="T27" fmla="*/ 6 h 86"/>
                    <a:gd name="T28" fmla="*/ 2 w 103"/>
                    <a:gd name="T29" fmla="*/ 9 h 86"/>
                    <a:gd name="T30" fmla="*/ 2 w 103"/>
                    <a:gd name="T31" fmla="*/ 16 h 86"/>
                    <a:gd name="T32" fmla="*/ 2 w 103"/>
                    <a:gd name="T33" fmla="*/ 44 h 86"/>
                    <a:gd name="T34" fmla="*/ 0 w 103"/>
                    <a:gd name="T35" fmla="*/ 86 h 86"/>
                    <a:gd name="T36" fmla="*/ 35 w 103"/>
                    <a:gd name="T37" fmla="*/ 86 h 86"/>
                    <a:gd name="T38" fmla="*/ 35 w 103"/>
                    <a:gd name="T39" fmla="*/ 63 h 86"/>
                    <a:gd name="T40" fmla="*/ 69 w 103"/>
                    <a:gd name="T41" fmla="*/ 63 h 86"/>
                    <a:gd name="T42" fmla="*/ 69 w 103"/>
                    <a:gd name="T43" fmla="*/ 80 h 86"/>
                    <a:gd name="T44" fmla="*/ 103 w 103"/>
                    <a:gd name="T45" fmla="*/ 80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3" h="86">
                      <a:moveTo>
                        <a:pt x="103" y="80"/>
                      </a:moveTo>
                      <a:lnTo>
                        <a:pt x="103" y="0"/>
                      </a:lnTo>
                      <a:lnTo>
                        <a:pt x="69" y="0"/>
                      </a:lnTo>
                      <a:lnTo>
                        <a:pt x="69" y="34"/>
                      </a:lnTo>
                      <a:lnTo>
                        <a:pt x="40" y="34"/>
                      </a:lnTo>
                      <a:lnTo>
                        <a:pt x="40" y="6"/>
                      </a:lnTo>
                      <a:lnTo>
                        <a:pt x="40" y="6"/>
                      </a:lnTo>
                      <a:lnTo>
                        <a:pt x="19" y="7"/>
                      </a:lnTo>
                      <a:lnTo>
                        <a:pt x="5" y="7"/>
                      </a:lnTo>
                      <a:lnTo>
                        <a:pt x="0" y="7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2" y="9"/>
                      </a:lnTo>
                      <a:lnTo>
                        <a:pt x="2" y="16"/>
                      </a:lnTo>
                      <a:lnTo>
                        <a:pt x="2" y="44"/>
                      </a:lnTo>
                      <a:lnTo>
                        <a:pt x="0" y="86"/>
                      </a:lnTo>
                      <a:lnTo>
                        <a:pt x="35" y="86"/>
                      </a:lnTo>
                      <a:lnTo>
                        <a:pt x="35" y="63"/>
                      </a:lnTo>
                      <a:lnTo>
                        <a:pt x="69" y="63"/>
                      </a:lnTo>
                      <a:lnTo>
                        <a:pt x="69" y="80"/>
                      </a:lnTo>
                      <a:lnTo>
                        <a:pt x="103" y="8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7" name="Freeform 392">
                  <a:extLst>
                    <a:ext uri="{FF2B5EF4-FFF2-40B4-BE49-F238E27FC236}">
                      <a16:creationId xmlns:a16="http://schemas.microsoft.com/office/drawing/2014/main" id="{340203CD-EDC0-4D8A-B916-3E5EE5506C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6" y="3350"/>
                  <a:ext cx="415" cy="271"/>
                </a:xfrm>
                <a:custGeom>
                  <a:avLst/>
                  <a:gdLst>
                    <a:gd name="T0" fmla="*/ 415 w 415"/>
                    <a:gd name="T1" fmla="*/ 271 h 271"/>
                    <a:gd name="T2" fmla="*/ 186 w 415"/>
                    <a:gd name="T3" fmla="*/ 271 h 271"/>
                    <a:gd name="T4" fmla="*/ 186 w 415"/>
                    <a:gd name="T5" fmla="*/ 161 h 271"/>
                    <a:gd name="T6" fmla="*/ 117 w 415"/>
                    <a:gd name="T7" fmla="*/ 161 h 271"/>
                    <a:gd name="T8" fmla="*/ 48 w 415"/>
                    <a:gd name="T9" fmla="*/ 118 h 271"/>
                    <a:gd name="T10" fmla="*/ 48 w 415"/>
                    <a:gd name="T11" fmla="*/ 56 h 271"/>
                    <a:gd name="T12" fmla="*/ 94 w 415"/>
                    <a:gd name="T13" fmla="*/ 23 h 271"/>
                    <a:gd name="T14" fmla="*/ 25 w 415"/>
                    <a:gd name="T15" fmla="*/ 23 h 271"/>
                    <a:gd name="T16" fmla="*/ 25 w 415"/>
                    <a:gd name="T17" fmla="*/ 95 h 271"/>
                    <a:gd name="T18" fmla="*/ 0 w 415"/>
                    <a:gd name="T19" fmla="*/ 73 h 271"/>
                    <a:gd name="T20" fmla="*/ 1 w 415"/>
                    <a:gd name="T21" fmla="*/ 3 h 271"/>
                    <a:gd name="T22" fmla="*/ 141 w 415"/>
                    <a:gd name="T23" fmla="*/ 0 h 271"/>
                    <a:gd name="T24" fmla="*/ 415 w 415"/>
                    <a:gd name="T25" fmla="*/ 151 h 271"/>
                    <a:gd name="T26" fmla="*/ 415 w 415"/>
                    <a:gd name="T27" fmla="*/ 271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5" h="271">
                      <a:moveTo>
                        <a:pt x="415" y="271"/>
                      </a:moveTo>
                      <a:lnTo>
                        <a:pt x="186" y="271"/>
                      </a:lnTo>
                      <a:lnTo>
                        <a:pt x="186" y="161"/>
                      </a:lnTo>
                      <a:lnTo>
                        <a:pt x="117" y="161"/>
                      </a:lnTo>
                      <a:lnTo>
                        <a:pt x="48" y="118"/>
                      </a:lnTo>
                      <a:lnTo>
                        <a:pt x="48" y="56"/>
                      </a:lnTo>
                      <a:lnTo>
                        <a:pt x="94" y="23"/>
                      </a:lnTo>
                      <a:lnTo>
                        <a:pt x="25" y="23"/>
                      </a:lnTo>
                      <a:lnTo>
                        <a:pt x="25" y="95"/>
                      </a:lnTo>
                      <a:lnTo>
                        <a:pt x="0" y="73"/>
                      </a:lnTo>
                      <a:lnTo>
                        <a:pt x="1" y="3"/>
                      </a:lnTo>
                      <a:lnTo>
                        <a:pt x="141" y="0"/>
                      </a:lnTo>
                      <a:lnTo>
                        <a:pt x="415" y="151"/>
                      </a:lnTo>
                      <a:lnTo>
                        <a:pt x="415" y="27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8" name="Freeform 393">
                  <a:extLst>
                    <a:ext uri="{FF2B5EF4-FFF2-40B4-BE49-F238E27FC236}">
                      <a16:creationId xmlns:a16="http://schemas.microsoft.com/office/drawing/2014/main" id="{AD44A12A-B373-4691-804B-34A7860942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75" y="3522"/>
                  <a:ext cx="103" cy="82"/>
                </a:xfrm>
                <a:custGeom>
                  <a:avLst/>
                  <a:gdLst>
                    <a:gd name="T0" fmla="*/ 103 w 103"/>
                    <a:gd name="T1" fmla="*/ 6 h 82"/>
                    <a:gd name="T2" fmla="*/ 103 w 103"/>
                    <a:gd name="T3" fmla="*/ 82 h 82"/>
                    <a:gd name="T4" fmla="*/ 69 w 103"/>
                    <a:gd name="T5" fmla="*/ 82 h 82"/>
                    <a:gd name="T6" fmla="*/ 69 w 103"/>
                    <a:gd name="T7" fmla="*/ 49 h 82"/>
                    <a:gd name="T8" fmla="*/ 40 w 103"/>
                    <a:gd name="T9" fmla="*/ 49 h 82"/>
                    <a:gd name="T10" fmla="*/ 40 w 103"/>
                    <a:gd name="T11" fmla="*/ 78 h 82"/>
                    <a:gd name="T12" fmla="*/ 40 w 103"/>
                    <a:gd name="T13" fmla="*/ 78 h 82"/>
                    <a:gd name="T14" fmla="*/ 18 w 103"/>
                    <a:gd name="T15" fmla="*/ 76 h 82"/>
                    <a:gd name="T16" fmla="*/ 4 w 103"/>
                    <a:gd name="T17" fmla="*/ 75 h 82"/>
                    <a:gd name="T18" fmla="*/ 0 w 103"/>
                    <a:gd name="T19" fmla="*/ 76 h 82"/>
                    <a:gd name="T20" fmla="*/ 0 w 103"/>
                    <a:gd name="T21" fmla="*/ 76 h 82"/>
                    <a:gd name="T22" fmla="*/ 0 w 103"/>
                    <a:gd name="T23" fmla="*/ 78 h 82"/>
                    <a:gd name="T24" fmla="*/ 0 w 103"/>
                    <a:gd name="T25" fmla="*/ 78 h 82"/>
                    <a:gd name="T26" fmla="*/ 0 w 103"/>
                    <a:gd name="T27" fmla="*/ 78 h 82"/>
                    <a:gd name="T28" fmla="*/ 1 w 103"/>
                    <a:gd name="T29" fmla="*/ 75 h 82"/>
                    <a:gd name="T30" fmla="*/ 1 w 103"/>
                    <a:gd name="T31" fmla="*/ 67 h 82"/>
                    <a:gd name="T32" fmla="*/ 1 w 103"/>
                    <a:gd name="T33" fmla="*/ 40 h 82"/>
                    <a:gd name="T34" fmla="*/ 0 w 103"/>
                    <a:gd name="T35" fmla="*/ 0 h 82"/>
                    <a:gd name="T36" fmla="*/ 34 w 103"/>
                    <a:gd name="T37" fmla="*/ 0 h 82"/>
                    <a:gd name="T38" fmla="*/ 34 w 103"/>
                    <a:gd name="T39" fmla="*/ 22 h 82"/>
                    <a:gd name="T40" fmla="*/ 69 w 103"/>
                    <a:gd name="T41" fmla="*/ 22 h 82"/>
                    <a:gd name="T42" fmla="*/ 69 w 103"/>
                    <a:gd name="T43" fmla="*/ 6 h 82"/>
                    <a:gd name="T44" fmla="*/ 103 w 103"/>
                    <a:gd name="T45" fmla="*/ 6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3" h="82">
                      <a:moveTo>
                        <a:pt x="103" y="6"/>
                      </a:moveTo>
                      <a:lnTo>
                        <a:pt x="103" y="82"/>
                      </a:lnTo>
                      <a:lnTo>
                        <a:pt x="69" y="82"/>
                      </a:lnTo>
                      <a:lnTo>
                        <a:pt x="69" y="49"/>
                      </a:lnTo>
                      <a:lnTo>
                        <a:pt x="40" y="49"/>
                      </a:lnTo>
                      <a:lnTo>
                        <a:pt x="40" y="78"/>
                      </a:lnTo>
                      <a:lnTo>
                        <a:pt x="40" y="78"/>
                      </a:lnTo>
                      <a:lnTo>
                        <a:pt x="18" y="76"/>
                      </a:lnTo>
                      <a:lnTo>
                        <a:pt x="4" y="75"/>
                      </a:lnTo>
                      <a:lnTo>
                        <a:pt x="0" y="76"/>
                      </a:lnTo>
                      <a:lnTo>
                        <a:pt x="0" y="76"/>
                      </a:lnTo>
                      <a:lnTo>
                        <a:pt x="0" y="78"/>
                      </a:lnTo>
                      <a:lnTo>
                        <a:pt x="0" y="78"/>
                      </a:lnTo>
                      <a:lnTo>
                        <a:pt x="0" y="78"/>
                      </a:lnTo>
                      <a:lnTo>
                        <a:pt x="1" y="75"/>
                      </a:lnTo>
                      <a:lnTo>
                        <a:pt x="1" y="67"/>
                      </a:lnTo>
                      <a:lnTo>
                        <a:pt x="1" y="40"/>
                      </a:lnTo>
                      <a:lnTo>
                        <a:pt x="0" y="0"/>
                      </a:lnTo>
                      <a:lnTo>
                        <a:pt x="34" y="0"/>
                      </a:lnTo>
                      <a:lnTo>
                        <a:pt x="34" y="22"/>
                      </a:lnTo>
                      <a:lnTo>
                        <a:pt x="69" y="22"/>
                      </a:lnTo>
                      <a:lnTo>
                        <a:pt x="69" y="6"/>
                      </a:lnTo>
                      <a:lnTo>
                        <a:pt x="103" y="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9" name="Freeform 394">
                  <a:extLst>
                    <a:ext uri="{FF2B5EF4-FFF2-40B4-BE49-F238E27FC236}">
                      <a16:creationId xmlns:a16="http://schemas.microsoft.com/office/drawing/2014/main" id="{1A187B57-A03A-400E-82E6-94C6253E0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7" y="3412"/>
                  <a:ext cx="103" cy="83"/>
                </a:xfrm>
                <a:custGeom>
                  <a:avLst/>
                  <a:gdLst>
                    <a:gd name="T0" fmla="*/ 103 w 103"/>
                    <a:gd name="T1" fmla="*/ 6 h 83"/>
                    <a:gd name="T2" fmla="*/ 103 w 103"/>
                    <a:gd name="T3" fmla="*/ 83 h 83"/>
                    <a:gd name="T4" fmla="*/ 69 w 103"/>
                    <a:gd name="T5" fmla="*/ 83 h 83"/>
                    <a:gd name="T6" fmla="*/ 69 w 103"/>
                    <a:gd name="T7" fmla="*/ 50 h 83"/>
                    <a:gd name="T8" fmla="*/ 40 w 103"/>
                    <a:gd name="T9" fmla="*/ 50 h 83"/>
                    <a:gd name="T10" fmla="*/ 40 w 103"/>
                    <a:gd name="T11" fmla="*/ 77 h 83"/>
                    <a:gd name="T12" fmla="*/ 40 w 103"/>
                    <a:gd name="T13" fmla="*/ 77 h 83"/>
                    <a:gd name="T14" fmla="*/ 19 w 103"/>
                    <a:gd name="T15" fmla="*/ 76 h 83"/>
                    <a:gd name="T16" fmla="*/ 5 w 103"/>
                    <a:gd name="T17" fmla="*/ 76 h 83"/>
                    <a:gd name="T18" fmla="*/ 0 w 103"/>
                    <a:gd name="T19" fmla="*/ 76 h 83"/>
                    <a:gd name="T20" fmla="*/ 0 w 103"/>
                    <a:gd name="T21" fmla="*/ 77 h 83"/>
                    <a:gd name="T22" fmla="*/ 0 w 103"/>
                    <a:gd name="T23" fmla="*/ 77 h 83"/>
                    <a:gd name="T24" fmla="*/ 0 w 103"/>
                    <a:gd name="T25" fmla="*/ 77 h 83"/>
                    <a:gd name="T26" fmla="*/ 0 w 103"/>
                    <a:gd name="T27" fmla="*/ 77 h 83"/>
                    <a:gd name="T28" fmla="*/ 2 w 103"/>
                    <a:gd name="T29" fmla="*/ 76 h 83"/>
                    <a:gd name="T30" fmla="*/ 2 w 103"/>
                    <a:gd name="T31" fmla="*/ 67 h 83"/>
                    <a:gd name="T32" fmla="*/ 2 w 103"/>
                    <a:gd name="T33" fmla="*/ 40 h 83"/>
                    <a:gd name="T34" fmla="*/ 0 w 103"/>
                    <a:gd name="T35" fmla="*/ 0 h 83"/>
                    <a:gd name="T36" fmla="*/ 35 w 103"/>
                    <a:gd name="T37" fmla="*/ 0 h 83"/>
                    <a:gd name="T38" fmla="*/ 35 w 103"/>
                    <a:gd name="T39" fmla="*/ 23 h 83"/>
                    <a:gd name="T40" fmla="*/ 69 w 103"/>
                    <a:gd name="T41" fmla="*/ 23 h 83"/>
                    <a:gd name="T42" fmla="*/ 69 w 103"/>
                    <a:gd name="T43" fmla="*/ 6 h 83"/>
                    <a:gd name="T44" fmla="*/ 103 w 103"/>
                    <a:gd name="T45" fmla="*/ 6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3" h="83">
                      <a:moveTo>
                        <a:pt x="103" y="6"/>
                      </a:moveTo>
                      <a:lnTo>
                        <a:pt x="103" y="83"/>
                      </a:lnTo>
                      <a:lnTo>
                        <a:pt x="69" y="83"/>
                      </a:lnTo>
                      <a:lnTo>
                        <a:pt x="69" y="50"/>
                      </a:lnTo>
                      <a:lnTo>
                        <a:pt x="40" y="50"/>
                      </a:lnTo>
                      <a:lnTo>
                        <a:pt x="40" y="77"/>
                      </a:lnTo>
                      <a:lnTo>
                        <a:pt x="40" y="77"/>
                      </a:lnTo>
                      <a:lnTo>
                        <a:pt x="19" y="76"/>
                      </a:lnTo>
                      <a:lnTo>
                        <a:pt x="5" y="76"/>
                      </a:lnTo>
                      <a:lnTo>
                        <a:pt x="0" y="76"/>
                      </a:lnTo>
                      <a:lnTo>
                        <a:pt x="0" y="77"/>
                      </a:lnTo>
                      <a:lnTo>
                        <a:pt x="0" y="77"/>
                      </a:lnTo>
                      <a:lnTo>
                        <a:pt x="0" y="77"/>
                      </a:lnTo>
                      <a:lnTo>
                        <a:pt x="0" y="77"/>
                      </a:lnTo>
                      <a:lnTo>
                        <a:pt x="2" y="76"/>
                      </a:lnTo>
                      <a:lnTo>
                        <a:pt x="2" y="67"/>
                      </a:lnTo>
                      <a:lnTo>
                        <a:pt x="2" y="40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23"/>
                      </a:lnTo>
                      <a:lnTo>
                        <a:pt x="69" y="23"/>
                      </a:lnTo>
                      <a:lnTo>
                        <a:pt x="69" y="6"/>
                      </a:lnTo>
                      <a:lnTo>
                        <a:pt x="103" y="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0" name="Freeform 395">
                  <a:extLst>
                    <a:ext uri="{FF2B5EF4-FFF2-40B4-BE49-F238E27FC236}">
                      <a16:creationId xmlns:a16="http://schemas.microsoft.com/office/drawing/2014/main" id="{0CDAD5CE-C647-46A8-8674-49CC48D21C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75" y="3445"/>
                  <a:ext cx="103" cy="56"/>
                </a:xfrm>
                <a:custGeom>
                  <a:avLst/>
                  <a:gdLst>
                    <a:gd name="T0" fmla="*/ 0 w 103"/>
                    <a:gd name="T1" fmla="*/ 0 h 56"/>
                    <a:gd name="T2" fmla="*/ 0 w 103"/>
                    <a:gd name="T3" fmla="*/ 56 h 56"/>
                    <a:gd name="T4" fmla="*/ 103 w 103"/>
                    <a:gd name="T5" fmla="*/ 56 h 56"/>
                    <a:gd name="T6" fmla="*/ 0 w 103"/>
                    <a:gd name="T7" fmla="*/ 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3" h="56">
                      <a:moveTo>
                        <a:pt x="0" y="0"/>
                      </a:moveTo>
                      <a:lnTo>
                        <a:pt x="0" y="56"/>
                      </a:lnTo>
                      <a:lnTo>
                        <a:pt x="103" y="5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1" name="Freeform 396">
                  <a:extLst>
                    <a:ext uri="{FF2B5EF4-FFF2-40B4-BE49-F238E27FC236}">
                      <a16:creationId xmlns:a16="http://schemas.microsoft.com/office/drawing/2014/main" id="{49460FB2-44A3-4D5B-A62C-D6F659E627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2" y="3625"/>
                  <a:ext cx="415" cy="271"/>
                </a:xfrm>
                <a:custGeom>
                  <a:avLst/>
                  <a:gdLst>
                    <a:gd name="T0" fmla="*/ 0 w 415"/>
                    <a:gd name="T1" fmla="*/ 0 h 271"/>
                    <a:gd name="T2" fmla="*/ 229 w 415"/>
                    <a:gd name="T3" fmla="*/ 0 h 271"/>
                    <a:gd name="T4" fmla="*/ 229 w 415"/>
                    <a:gd name="T5" fmla="*/ 111 h 271"/>
                    <a:gd name="T6" fmla="*/ 298 w 415"/>
                    <a:gd name="T7" fmla="*/ 111 h 271"/>
                    <a:gd name="T8" fmla="*/ 366 w 415"/>
                    <a:gd name="T9" fmla="*/ 154 h 271"/>
                    <a:gd name="T10" fmla="*/ 366 w 415"/>
                    <a:gd name="T11" fmla="*/ 214 h 271"/>
                    <a:gd name="T12" fmla="*/ 321 w 415"/>
                    <a:gd name="T13" fmla="*/ 247 h 271"/>
                    <a:gd name="T14" fmla="*/ 389 w 415"/>
                    <a:gd name="T15" fmla="*/ 247 h 271"/>
                    <a:gd name="T16" fmla="*/ 389 w 415"/>
                    <a:gd name="T17" fmla="*/ 176 h 271"/>
                    <a:gd name="T18" fmla="*/ 415 w 415"/>
                    <a:gd name="T19" fmla="*/ 198 h 271"/>
                    <a:gd name="T20" fmla="*/ 414 w 415"/>
                    <a:gd name="T21" fmla="*/ 268 h 271"/>
                    <a:gd name="T22" fmla="*/ 273 w 415"/>
                    <a:gd name="T23" fmla="*/ 271 h 271"/>
                    <a:gd name="T24" fmla="*/ 0 w 415"/>
                    <a:gd name="T25" fmla="*/ 121 h 271"/>
                    <a:gd name="T26" fmla="*/ 0 w 415"/>
                    <a:gd name="T27" fmla="*/ 0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415" h="271">
                      <a:moveTo>
                        <a:pt x="0" y="0"/>
                      </a:moveTo>
                      <a:lnTo>
                        <a:pt x="229" y="0"/>
                      </a:lnTo>
                      <a:lnTo>
                        <a:pt x="229" y="111"/>
                      </a:lnTo>
                      <a:lnTo>
                        <a:pt x="298" y="111"/>
                      </a:lnTo>
                      <a:lnTo>
                        <a:pt x="366" y="154"/>
                      </a:lnTo>
                      <a:lnTo>
                        <a:pt x="366" y="214"/>
                      </a:lnTo>
                      <a:lnTo>
                        <a:pt x="321" y="247"/>
                      </a:lnTo>
                      <a:lnTo>
                        <a:pt x="389" y="247"/>
                      </a:lnTo>
                      <a:lnTo>
                        <a:pt x="389" y="176"/>
                      </a:lnTo>
                      <a:lnTo>
                        <a:pt x="415" y="198"/>
                      </a:lnTo>
                      <a:lnTo>
                        <a:pt x="414" y="268"/>
                      </a:lnTo>
                      <a:lnTo>
                        <a:pt x="273" y="271"/>
                      </a:lnTo>
                      <a:lnTo>
                        <a:pt x="0" y="12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2" name="Freeform 397">
                  <a:extLst>
                    <a:ext uri="{FF2B5EF4-FFF2-40B4-BE49-F238E27FC236}">
                      <a16:creationId xmlns:a16="http://schemas.microsoft.com/office/drawing/2014/main" id="{65E0E717-D006-4179-836A-BBA36E023A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5" y="3641"/>
                  <a:ext cx="103" cy="83"/>
                </a:xfrm>
                <a:custGeom>
                  <a:avLst/>
                  <a:gdLst>
                    <a:gd name="T0" fmla="*/ 0 w 103"/>
                    <a:gd name="T1" fmla="*/ 77 h 83"/>
                    <a:gd name="T2" fmla="*/ 0 w 103"/>
                    <a:gd name="T3" fmla="*/ 0 h 83"/>
                    <a:gd name="T4" fmla="*/ 34 w 103"/>
                    <a:gd name="T5" fmla="*/ 0 h 83"/>
                    <a:gd name="T6" fmla="*/ 34 w 103"/>
                    <a:gd name="T7" fmla="*/ 33 h 83"/>
                    <a:gd name="T8" fmla="*/ 63 w 103"/>
                    <a:gd name="T9" fmla="*/ 33 h 83"/>
                    <a:gd name="T10" fmla="*/ 63 w 103"/>
                    <a:gd name="T11" fmla="*/ 6 h 83"/>
                    <a:gd name="T12" fmla="*/ 63 w 103"/>
                    <a:gd name="T13" fmla="*/ 6 h 83"/>
                    <a:gd name="T14" fmla="*/ 84 w 103"/>
                    <a:gd name="T15" fmla="*/ 7 h 83"/>
                    <a:gd name="T16" fmla="*/ 99 w 103"/>
                    <a:gd name="T17" fmla="*/ 9 h 83"/>
                    <a:gd name="T18" fmla="*/ 103 w 103"/>
                    <a:gd name="T19" fmla="*/ 7 h 83"/>
                    <a:gd name="T20" fmla="*/ 103 w 103"/>
                    <a:gd name="T21" fmla="*/ 7 h 83"/>
                    <a:gd name="T22" fmla="*/ 103 w 103"/>
                    <a:gd name="T23" fmla="*/ 6 h 83"/>
                    <a:gd name="T24" fmla="*/ 103 w 103"/>
                    <a:gd name="T25" fmla="*/ 6 h 83"/>
                    <a:gd name="T26" fmla="*/ 103 w 103"/>
                    <a:gd name="T27" fmla="*/ 6 h 83"/>
                    <a:gd name="T28" fmla="*/ 102 w 103"/>
                    <a:gd name="T29" fmla="*/ 9 h 83"/>
                    <a:gd name="T30" fmla="*/ 102 w 103"/>
                    <a:gd name="T31" fmla="*/ 16 h 83"/>
                    <a:gd name="T32" fmla="*/ 102 w 103"/>
                    <a:gd name="T33" fmla="*/ 43 h 83"/>
                    <a:gd name="T34" fmla="*/ 103 w 103"/>
                    <a:gd name="T35" fmla="*/ 83 h 83"/>
                    <a:gd name="T36" fmla="*/ 69 w 103"/>
                    <a:gd name="T37" fmla="*/ 83 h 83"/>
                    <a:gd name="T38" fmla="*/ 69 w 103"/>
                    <a:gd name="T39" fmla="*/ 62 h 83"/>
                    <a:gd name="T40" fmla="*/ 34 w 103"/>
                    <a:gd name="T41" fmla="*/ 62 h 83"/>
                    <a:gd name="T42" fmla="*/ 34 w 103"/>
                    <a:gd name="T43" fmla="*/ 77 h 83"/>
                    <a:gd name="T44" fmla="*/ 0 w 103"/>
                    <a:gd name="T45" fmla="*/ 77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3" h="83">
                      <a:moveTo>
                        <a:pt x="0" y="77"/>
                      </a:moveTo>
                      <a:lnTo>
                        <a:pt x="0" y="0"/>
                      </a:lnTo>
                      <a:lnTo>
                        <a:pt x="34" y="0"/>
                      </a:lnTo>
                      <a:lnTo>
                        <a:pt x="34" y="33"/>
                      </a:lnTo>
                      <a:lnTo>
                        <a:pt x="63" y="33"/>
                      </a:lnTo>
                      <a:lnTo>
                        <a:pt x="63" y="6"/>
                      </a:lnTo>
                      <a:lnTo>
                        <a:pt x="63" y="6"/>
                      </a:lnTo>
                      <a:lnTo>
                        <a:pt x="84" y="7"/>
                      </a:lnTo>
                      <a:lnTo>
                        <a:pt x="99" y="9"/>
                      </a:lnTo>
                      <a:lnTo>
                        <a:pt x="103" y="7"/>
                      </a:lnTo>
                      <a:lnTo>
                        <a:pt x="103" y="7"/>
                      </a:lnTo>
                      <a:lnTo>
                        <a:pt x="103" y="6"/>
                      </a:lnTo>
                      <a:lnTo>
                        <a:pt x="103" y="6"/>
                      </a:lnTo>
                      <a:lnTo>
                        <a:pt x="103" y="6"/>
                      </a:lnTo>
                      <a:lnTo>
                        <a:pt x="102" y="9"/>
                      </a:lnTo>
                      <a:lnTo>
                        <a:pt x="102" y="16"/>
                      </a:lnTo>
                      <a:lnTo>
                        <a:pt x="102" y="43"/>
                      </a:lnTo>
                      <a:lnTo>
                        <a:pt x="103" y="83"/>
                      </a:lnTo>
                      <a:lnTo>
                        <a:pt x="69" y="83"/>
                      </a:lnTo>
                      <a:lnTo>
                        <a:pt x="69" y="62"/>
                      </a:lnTo>
                      <a:lnTo>
                        <a:pt x="34" y="62"/>
                      </a:lnTo>
                      <a:lnTo>
                        <a:pt x="34" y="77"/>
                      </a:lnTo>
                      <a:lnTo>
                        <a:pt x="0" y="7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3" name="Freeform 398">
                  <a:extLst>
                    <a:ext uri="{FF2B5EF4-FFF2-40B4-BE49-F238E27FC236}">
                      <a16:creationId xmlns:a16="http://schemas.microsoft.com/office/drawing/2014/main" id="{294B9C1C-E0BE-4084-9613-D74E95AF91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2" y="3751"/>
                  <a:ext cx="103" cy="83"/>
                </a:xfrm>
                <a:custGeom>
                  <a:avLst/>
                  <a:gdLst>
                    <a:gd name="T0" fmla="*/ 0 w 103"/>
                    <a:gd name="T1" fmla="*/ 78 h 83"/>
                    <a:gd name="T2" fmla="*/ 0 w 103"/>
                    <a:gd name="T3" fmla="*/ 0 h 83"/>
                    <a:gd name="T4" fmla="*/ 35 w 103"/>
                    <a:gd name="T5" fmla="*/ 0 h 83"/>
                    <a:gd name="T6" fmla="*/ 35 w 103"/>
                    <a:gd name="T7" fmla="*/ 33 h 83"/>
                    <a:gd name="T8" fmla="*/ 63 w 103"/>
                    <a:gd name="T9" fmla="*/ 33 h 83"/>
                    <a:gd name="T10" fmla="*/ 63 w 103"/>
                    <a:gd name="T11" fmla="*/ 6 h 83"/>
                    <a:gd name="T12" fmla="*/ 63 w 103"/>
                    <a:gd name="T13" fmla="*/ 6 h 83"/>
                    <a:gd name="T14" fmla="*/ 85 w 103"/>
                    <a:gd name="T15" fmla="*/ 8 h 83"/>
                    <a:gd name="T16" fmla="*/ 99 w 103"/>
                    <a:gd name="T17" fmla="*/ 8 h 83"/>
                    <a:gd name="T18" fmla="*/ 103 w 103"/>
                    <a:gd name="T19" fmla="*/ 8 h 83"/>
                    <a:gd name="T20" fmla="*/ 103 w 103"/>
                    <a:gd name="T21" fmla="*/ 6 h 83"/>
                    <a:gd name="T22" fmla="*/ 103 w 103"/>
                    <a:gd name="T23" fmla="*/ 6 h 83"/>
                    <a:gd name="T24" fmla="*/ 103 w 103"/>
                    <a:gd name="T25" fmla="*/ 6 h 83"/>
                    <a:gd name="T26" fmla="*/ 103 w 103"/>
                    <a:gd name="T27" fmla="*/ 6 h 83"/>
                    <a:gd name="T28" fmla="*/ 102 w 103"/>
                    <a:gd name="T29" fmla="*/ 8 h 83"/>
                    <a:gd name="T30" fmla="*/ 102 w 103"/>
                    <a:gd name="T31" fmla="*/ 16 h 83"/>
                    <a:gd name="T32" fmla="*/ 102 w 103"/>
                    <a:gd name="T33" fmla="*/ 43 h 83"/>
                    <a:gd name="T34" fmla="*/ 103 w 103"/>
                    <a:gd name="T35" fmla="*/ 83 h 83"/>
                    <a:gd name="T36" fmla="*/ 69 w 103"/>
                    <a:gd name="T37" fmla="*/ 83 h 83"/>
                    <a:gd name="T38" fmla="*/ 69 w 103"/>
                    <a:gd name="T39" fmla="*/ 61 h 83"/>
                    <a:gd name="T40" fmla="*/ 35 w 103"/>
                    <a:gd name="T41" fmla="*/ 61 h 83"/>
                    <a:gd name="T42" fmla="*/ 35 w 103"/>
                    <a:gd name="T43" fmla="*/ 78 h 83"/>
                    <a:gd name="T44" fmla="*/ 0 w 103"/>
                    <a:gd name="T45" fmla="*/ 78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03" h="83">
                      <a:moveTo>
                        <a:pt x="0" y="78"/>
                      </a:move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33"/>
                      </a:lnTo>
                      <a:lnTo>
                        <a:pt x="63" y="33"/>
                      </a:lnTo>
                      <a:lnTo>
                        <a:pt x="63" y="6"/>
                      </a:lnTo>
                      <a:lnTo>
                        <a:pt x="63" y="6"/>
                      </a:lnTo>
                      <a:lnTo>
                        <a:pt x="85" y="8"/>
                      </a:lnTo>
                      <a:lnTo>
                        <a:pt x="99" y="8"/>
                      </a:lnTo>
                      <a:lnTo>
                        <a:pt x="103" y="8"/>
                      </a:lnTo>
                      <a:lnTo>
                        <a:pt x="103" y="6"/>
                      </a:lnTo>
                      <a:lnTo>
                        <a:pt x="103" y="6"/>
                      </a:lnTo>
                      <a:lnTo>
                        <a:pt x="103" y="6"/>
                      </a:lnTo>
                      <a:lnTo>
                        <a:pt x="103" y="6"/>
                      </a:lnTo>
                      <a:lnTo>
                        <a:pt x="102" y="8"/>
                      </a:lnTo>
                      <a:lnTo>
                        <a:pt x="102" y="16"/>
                      </a:lnTo>
                      <a:lnTo>
                        <a:pt x="102" y="43"/>
                      </a:lnTo>
                      <a:lnTo>
                        <a:pt x="103" y="83"/>
                      </a:lnTo>
                      <a:lnTo>
                        <a:pt x="69" y="83"/>
                      </a:lnTo>
                      <a:lnTo>
                        <a:pt x="69" y="61"/>
                      </a:lnTo>
                      <a:lnTo>
                        <a:pt x="35" y="61"/>
                      </a:lnTo>
                      <a:lnTo>
                        <a:pt x="35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4" name="Freeform 399">
                  <a:extLst>
                    <a:ext uri="{FF2B5EF4-FFF2-40B4-BE49-F238E27FC236}">
                      <a16:creationId xmlns:a16="http://schemas.microsoft.com/office/drawing/2014/main" id="{A70A1EC0-ED90-482E-BF2F-39C6BC972E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5" y="3746"/>
                  <a:ext cx="103" cy="55"/>
                </a:xfrm>
                <a:custGeom>
                  <a:avLst/>
                  <a:gdLst>
                    <a:gd name="T0" fmla="*/ 103 w 103"/>
                    <a:gd name="T1" fmla="*/ 55 h 55"/>
                    <a:gd name="T2" fmla="*/ 103 w 103"/>
                    <a:gd name="T3" fmla="*/ 0 h 55"/>
                    <a:gd name="T4" fmla="*/ 0 w 103"/>
                    <a:gd name="T5" fmla="*/ 0 h 55"/>
                    <a:gd name="T6" fmla="*/ 103 w 103"/>
                    <a:gd name="T7" fmla="*/ 5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3" h="55">
                      <a:moveTo>
                        <a:pt x="103" y="55"/>
                      </a:moveTo>
                      <a:lnTo>
                        <a:pt x="103" y="0"/>
                      </a:lnTo>
                      <a:lnTo>
                        <a:pt x="0" y="0"/>
                      </a:lnTo>
                      <a:lnTo>
                        <a:pt x="103" y="55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5" name="Freeform 400">
                  <a:extLst>
                    <a:ext uri="{FF2B5EF4-FFF2-40B4-BE49-F238E27FC236}">
                      <a16:creationId xmlns:a16="http://schemas.microsoft.com/office/drawing/2014/main" id="{3C5B990B-A549-46EB-8B7D-77E40E89E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7" y="3461"/>
                  <a:ext cx="326" cy="326"/>
                </a:xfrm>
                <a:custGeom>
                  <a:avLst/>
                  <a:gdLst>
                    <a:gd name="T0" fmla="*/ 0 w 326"/>
                    <a:gd name="T1" fmla="*/ 80 h 326"/>
                    <a:gd name="T2" fmla="*/ 0 w 326"/>
                    <a:gd name="T3" fmla="*/ 246 h 326"/>
                    <a:gd name="T4" fmla="*/ 28 w 326"/>
                    <a:gd name="T5" fmla="*/ 246 h 326"/>
                    <a:gd name="T6" fmla="*/ 166 w 326"/>
                    <a:gd name="T7" fmla="*/ 326 h 326"/>
                    <a:gd name="T8" fmla="*/ 286 w 326"/>
                    <a:gd name="T9" fmla="*/ 252 h 326"/>
                    <a:gd name="T10" fmla="*/ 326 w 326"/>
                    <a:gd name="T11" fmla="*/ 252 h 326"/>
                    <a:gd name="T12" fmla="*/ 326 w 326"/>
                    <a:gd name="T13" fmla="*/ 252 h 326"/>
                    <a:gd name="T14" fmla="*/ 325 w 326"/>
                    <a:gd name="T15" fmla="*/ 224 h 326"/>
                    <a:gd name="T16" fmla="*/ 322 w 326"/>
                    <a:gd name="T17" fmla="*/ 166 h 326"/>
                    <a:gd name="T18" fmla="*/ 320 w 326"/>
                    <a:gd name="T19" fmla="*/ 134 h 326"/>
                    <a:gd name="T20" fmla="*/ 320 w 326"/>
                    <a:gd name="T21" fmla="*/ 107 h 326"/>
                    <a:gd name="T22" fmla="*/ 322 w 326"/>
                    <a:gd name="T23" fmla="*/ 87 h 326"/>
                    <a:gd name="T24" fmla="*/ 325 w 326"/>
                    <a:gd name="T25" fmla="*/ 81 h 326"/>
                    <a:gd name="T26" fmla="*/ 326 w 326"/>
                    <a:gd name="T27" fmla="*/ 80 h 326"/>
                    <a:gd name="T28" fmla="*/ 286 w 326"/>
                    <a:gd name="T29" fmla="*/ 80 h 326"/>
                    <a:gd name="T30" fmla="*/ 166 w 326"/>
                    <a:gd name="T31" fmla="*/ 0 h 326"/>
                    <a:gd name="T32" fmla="*/ 46 w 326"/>
                    <a:gd name="T33" fmla="*/ 80 h 326"/>
                    <a:gd name="T34" fmla="*/ 0 w 326"/>
                    <a:gd name="T35" fmla="*/ 80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6" h="326">
                      <a:moveTo>
                        <a:pt x="0" y="80"/>
                      </a:moveTo>
                      <a:lnTo>
                        <a:pt x="0" y="246"/>
                      </a:lnTo>
                      <a:lnTo>
                        <a:pt x="28" y="246"/>
                      </a:lnTo>
                      <a:lnTo>
                        <a:pt x="166" y="326"/>
                      </a:lnTo>
                      <a:lnTo>
                        <a:pt x="286" y="252"/>
                      </a:lnTo>
                      <a:lnTo>
                        <a:pt x="326" y="252"/>
                      </a:lnTo>
                      <a:lnTo>
                        <a:pt x="326" y="252"/>
                      </a:lnTo>
                      <a:lnTo>
                        <a:pt x="325" y="224"/>
                      </a:lnTo>
                      <a:lnTo>
                        <a:pt x="322" y="166"/>
                      </a:lnTo>
                      <a:lnTo>
                        <a:pt x="320" y="134"/>
                      </a:lnTo>
                      <a:lnTo>
                        <a:pt x="320" y="107"/>
                      </a:lnTo>
                      <a:lnTo>
                        <a:pt x="322" y="87"/>
                      </a:lnTo>
                      <a:lnTo>
                        <a:pt x="325" y="81"/>
                      </a:lnTo>
                      <a:lnTo>
                        <a:pt x="326" y="80"/>
                      </a:lnTo>
                      <a:lnTo>
                        <a:pt x="286" y="80"/>
                      </a:lnTo>
                      <a:lnTo>
                        <a:pt x="166" y="0"/>
                      </a:lnTo>
                      <a:lnTo>
                        <a:pt x="46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6" name="Freeform 401">
                  <a:extLst>
                    <a:ext uri="{FF2B5EF4-FFF2-40B4-BE49-F238E27FC236}">
                      <a16:creationId xmlns:a16="http://schemas.microsoft.com/office/drawing/2014/main" id="{1AF7E994-8FCE-472D-98C2-A52413D22DD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90" y="2504"/>
                  <a:ext cx="1065" cy="682"/>
                </a:xfrm>
                <a:custGeom>
                  <a:avLst/>
                  <a:gdLst>
                    <a:gd name="T0" fmla="*/ 411 w 1065"/>
                    <a:gd name="T1" fmla="*/ 33 h 682"/>
                    <a:gd name="T2" fmla="*/ 362 w 1065"/>
                    <a:gd name="T3" fmla="*/ 34 h 682"/>
                    <a:gd name="T4" fmla="*/ 362 w 1065"/>
                    <a:gd name="T5" fmla="*/ 34 h 682"/>
                    <a:gd name="T6" fmla="*/ 481 w 1065"/>
                    <a:gd name="T7" fmla="*/ 23 h 682"/>
                    <a:gd name="T8" fmla="*/ 161 w 1065"/>
                    <a:gd name="T9" fmla="*/ 74 h 682"/>
                    <a:gd name="T10" fmla="*/ 86 w 1065"/>
                    <a:gd name="T11" fmla="*/ 235 h 682"/>
                    <a:gd name="T12" fmla="*/ 0 w 1065"/>
                    <a:gd name="T13" fmla="*/ 355 h 682"/>
                    <a:gd name="T14" fmla="*/ 86 w 1065"/>
                    <a:gd name="T15" fmla="*/ 527 h 682"/>
                    <a:gd name="T16" fmla="*/ 453 w 1065"/>
                    <a:gd name="T17" fmla="*/ 607 h 682"/>
                    <a:gd name="T18" fmla="*/ 378 w 1065"/>
                    <a:gd name="T19" fmla="*/ 659 h 682"/>
                    <a:gd name="T20" fmla="*/ 362 w 1065"/>
                    <a:gd name="T21" fmla="*/ 647 h 682"/>
                    <a:gd name="T22" fmla="*/ 362 w 1065"/>
                    <a:gd name="T23" fmla="*/ 647 h 682"/>
                    <a:gd name="T24" fmla="*/ 411 w 1065"/>
                    <a:gd name="T25" fmla="*/ 649 h 682"/>
                    <a:gd name="T26" fmla="*/ 310 w 1065"/>
                    <a:gd name="T27" fmla="*/ 624 h 682"/>
                    <a:gd name="T28" fmla="*/ 533 w 1065"/>
                    <a:gd name="T29" fmla="*/ 653 h 682"/>
                    <a:gd name="T30" fmla="*/ 756 w 1065"/>
                    <a:gd name="T31" fmla="*/ 624 h 682"/>
                    <a:gd name="T32" fmla="*/ 613 w 1065"/>
                    <a:gd name="T33" fmla="*/ 647 h 682"/>
                    <a:gd name="T34" fmla="*/ 703 w 1065"/>
                    <a:gd name="T35" fmla="*/ 647 h 682"/>
                    <a:gd name="T36" fmla="*/ 705 w 1065"/>
                    <a:gd name="T37" fmla="*/ 647 h 682"/>
                    <a:gd name="T38" fmla="*/ 687 w 1065"/>
                    <a:gd name="T39" fmla="*/ 659 h 682"/>
                    <a:gd name="T40" fmla="*/ 613 w 1065"/>
                    <a:gd name="T41" fmla="*/ 607 h 682"/>
                    <a:gd name="T42" fmla="*/ 980 w 1065"/>
                    <a:gd name="T43" fmla="*/ 527 h 682"/>
                    <a:gd name="T44" fmla="*/ 1065 w 1065"/>
                    <a:gd name="T45" fmla="*/ 355 h 682"/>
                    <a:gd name="T46" fmla="*/ 980 w 1065"/>
                    <a:gd name="T47" fmla="*/ 235 h 682"/>
                    <a:gd name="T48" fmla="*/ 905 w 1065"/>
                    <a:gd name="T49" fmla="*/ 74 h 682"/>
                    <a:gd name="T50" fmla="*/ 584 w 1065"/>
                    <a:gd name="T51" fmla="*/ 23 h 682"/>
                    <a:gd name="T52" fmla="*/ 703 w 1065"/>
                    <a:gd name="T53" fmla="*/ 34 h 682"/>
                    <a:gd name="T54" fmla="*/ 705 w 1065"/>
                    <a:gd name="T55" fmla="*/ 34 h 682"/>
                    <a:gd name="T56" fmla="*/ 685 w 1065"/>
                    <a:gd name="T57" fmla="*/ 33 h 682"/>
                    <a:gd name="T58" fmla="*/ 630 w 1065"/>
                    <a:gd name="T59" fmla="*/ 57 h 682"/>
                    <a:gd name="T60" fmla="*/ 573 w 1065"/>
                    <a:gd name="T61" fmla="*/ 0 h 682"/>
                    <a:gd name="T62" fmla="*/ 361 w 1065"/>
                    <a:gd name="T63" fmla="*/ 0 h 682"/>
                    <a:gd name="T64" fmla="*/ 453 w 1065"/>
                    <a:gd name="T65" fmla="*/ 34 h 682"/>
                    <a:gd name="T66" fmla="*/ 29 w 1065"/>
                    <a:gd name="T67" fmla="*/ 263 h 682"/>
                    <a:gd name="T68" fmla="*/ 189 w 1065"/>
                    <a:gd name="T69" fmla="*/ 183 h 682"/>
                    <a:gd name="T70" fmla="*/ 533 w 1065"/>
                    <a:gd name="T71" fmla="*/ 51 h 682"/>
                    <a:gd name="T72" fmla="*/ 876 w 1065"/>
                    <a:gd name="T73" fmla="*/ 183 h 682"/>
                    <a:gd name="T74" fmla="*/ 1037 w 1065"/>
                    <a:gd name="T75" fmla="*/ 263 h 682"/>
                    <a:gd name="T76" fmla="*/ 1037 w 1065"/>
                    <a:gd name="T77" fmla="*/ 418 h 682"/>
                    <a:gd name="T78" fmla="*/ 876 w 1065"/>
                    <a:gd name="T79" fmla="*/ 498 h 682"/>
                    <a:gd name="T80" fmla="*/ 533 w 1065"/>
                    <a:gd name="T81" fmla="*/ 630 h 682"/>
                    <a:gd name="T82" fmla="*/ 189 w 1065"/>
                    <a:gd name="T83" fmla="*/ 498 h 682"/>
                    <a:gd name="T84" fmla="*/ 29 w 1065"/>
                    <a:gd name="T85" fmla="*/ 418 h 6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65" h="682">
                      <a:moveTo>
                        <a:pt x="453" y="34"/>
                      </a:moveTo>
                      <a:lnTo>
                        <a:pt x="453" y="34"/>
                      </a:lnTo>
                      <a:lnTo>
                        <a:pt x="411" y="33"/>
                      </a:lnTo>
                      <a:lnTo>
                        <a:pt x="381" y="33"/>
                      </a:lnTo>
                      <a:lnTo>
                        <a:pt x="362" y="34"/>
                      </a:lnTo>
                      <a:lnTo>
                        <a:pt x="362" y="34"/>
                      </a:lnTo>
                      <a:lnTo>
                        <a:pt x="361" y="34"/>
                      </a:lnTo>
                      <a:lnTo>
                        <a:pt x="361" y="34"/>
                      </a:lnTo>
                      <a:lnTo>
                        <a:pt x="362" y="34"/>
                      </a:lnTo>
                      <a:lnTo>
                        <a:pt x="362" y="34"/>
                      </a:lnTo>
                      <a:lnTo>
                        <a:pt x="378" y="23"/>
                      </a:lnTo>
                      <a:lnTo>
                        <a:pt x="481" y="23"/>
                      </a:lnTo>
                      <a:lnTo>
                        <a:pt x="510" y="40"/>
                      </a:lnTo>
                      <a:lnTo>
                        <a:pt x="453" y="74"/>
                      </a:lnTo>
                      <a:lnTo>
                        <a:pt x="161" y="74"/>
                      </a:lnTo>
                      <a:lnTo>
                        <a:pt x="161" y="154"/>
                      </a:lnTo>
                      <a:lnTo>
                        <a:pt x="86" y="154"/>
                      </a:lnTo>
                      <a:lnTo>
                        <a:pt x="86" y="235"/>
                      </a:lnTo>
                      <a:lnTo>
                        <a:pt x="0" y="235"/>
                      </a:lnTo>
                      <a:lnTo>
                        <a:pt x="0" y="326"/>
                      </a:lnTo>
                      <a:lnTo>
                        <a:pt x="0" y="355"/>
                      </a:lnTo>
                      <a:lnTo>
                        <a:pt x="0" y="447"/>
                      </a:lnTo>
                      <a:lnTo>
                        <a:pt x="86" y="447"/>
                      </a:lnTo>
                      <a:lnTo>
                        <a:pt x="86" y="527"/>
                      </a:lnTo>
                      <a:lnTo>
                        <a:pt x="161" y="527"/>
                      </a:lnTo>
                      <a:lnTo>
                        <a:pt x="161" y="607"/>
                      </a:lnTo>
                      <a:lnTo>
                        <a:pt x="453" y="607"/>
                      </a:lnTo>
                      <a:lnTo>
                        <a:pt x="510" y="641"/>
                      </a:lnTo>
                      <a:lnTo>
                        <a:pt x="481" y="659"/>
                      </a:lnTo>
                      <a:lnTo>
                        <a:pt x="378" y="659"/>
                      </a:lnTo>
                      <a:lnTo>
                        <a:pt x="378" y="659"/>
                      </a:lnTo>
                      <a:lnTo>
                        <a:pt x="362" y="647"/>
                      </a:lnTo>
                      <a:lnTo>
                        <a:pt x="362" y="647"/>
                      </a:lnTo>
                      <a:lnTo>
                        <a:pt x="361" y="647"/>
                      </a:lnTo>
                      <a:lnTo>
                        <a:pt x="361" y="647"/>
                      </a:lnTo>
                      <a:lnTo>
                        <a:pt x="362" y="647"/>
                      </a:lnTo>
                      <a:lnTo>
                        <a:pt x="362" y="647"/>
                      </a:lnTo>
                      <a:lnTo>
                        <a:pt x="381" y="649"/>
                      </a:lnTo>
                      <a:lnTo>
                        <a:pt x="411" y="649"/>
                      </a:lnTo>
                      <a:lnTo>
                        <a:pt x="453" y="647"/>
                      </a:lnTo>
                      <a:lnTo>
                        <a:pt x="436" y="624"/>
                      </a:lnTo>
                      <a:lnTo>
                        <a:pt x="310" y="624"/>
                      </a:lnTo>
                      <a:lnTo>
                        <a:pt x="361" y="682"/>
                      </a:lnTo>
                      <a:lnTo>
                        <a:pt x="493" y="682"/>
                      </a:lnTo>
                      <a:lnTo>
                        <a:pt x="533" y="653"/>
                      </a:lnTo>
                      <a:lnTo>
                        <a:pt x="573" y="682"/>
                      </a:lnTo>
                      <a:lnTo>
                        <a:pt x="705" y="682"/>
                      </a:lnTo>
                      <a:lnTo>
                        <a:pt x="756" y="624"/>
                      </a:lnTo>
                      <a:lnTo>
                        <a:pt x="630" y="624"/>
                      </a:lnTo>
                      <a:lnTo>
                        <a:pt x="613" y="647"/>
                      </a:lnTo>
                      <a:lnTo>
                        <a:pt x="613" y="647"/>
                      </a:lnTo>
                      <a:lnTo>
                        <a:pt x="655" y="649"/>
                      </a:lnTo>
                      <a:lnTo>
                        <a:pt x="685" y="649"/>
                      </a:lnTo>
                      <a:lnTo>
                        <a:pt x="703" y="647"/>
                      </a:lnTo>
                      <a:lnTo>
                        <a:pt x="703" y="647"/>
                      </a:lnTo>
                      <a:lnTo>
                        <a:pt x="705" y="647"/>
                      </a:lnTo>
                      <a:lnTo>
                        <a:pt x="705" y="647"/>
                      </a:lnTo>
                      <a:lnTo>
                        <a:pt x="703" y="647"/>
                      </a:lnTo>
                      <a:lnTo>
                        <a:pt x="703" y="647"/>
                      </a:lnTo>
                      <a:lnTo>
                        <a:pt x="687" y="659"/>
                      </a:lnTo>
                      <a:lnTo>
                        <a:pt x="584" y="659"/>
                      </a:lnTo>
                      <a:lnTo>
                        <a:pt x="556" y="641"/>
                      </a:lnTo>
                      <a:lnTo>
                        <a:pt x="613" y="607"/>
                      </a:lnTo>
                      <a:lnTo>
                        <a:pt x="905" y="607"/>
                      </a:lnTo>
                      <a:lnTo>
                        <a:pt x="905" y="527"/>
                      </a:lnTo>
                      <a:lnTo>
                        <a:pt x="980" y="527"/>
                      </a:lnTo>
                      <a:lnTo>
                        <a:pt x="980" y="447"/>
                      </a:lnTo>
                      <a:lnTo>
                        <a:pt x="1065" y="447"/>
                      </a:lnTo>
                      <a:lnTo>
                        <a:pt x="1065" y="355"/>
                      </a:lnTo>
                      <a:lnTo>
                        <a:pt x="1065" y="326"/>
                      </a:lnTo>
                      <a:lnTo>
                        <a:pt x="1065" y="235"/>
                      </a:lnTo>
                      <a:lnTo>
                        <a:pt x="980" y="235"/>
                      </a:lnTo>
                      <a:lnTo>
                        <a:pt x="980" y="154"/>
                      </a:lnTo>
                      <a:lnTo>
                        <a:pt x="905" y="154"/>
                      </a:lnTo>
                      <a:lnTo>
                        <a:pt x="905" y="74"/>
                      </a:lnTo>
                      <a:lnTo>
                        <a:pt x="613" y="74"/>
                      </a:lnTo>
                      <a:lnTo>
                        <a:pt x="556" y="40"/>
                      </a:lnTo>
                      <a:lnTo>
                        <a:pt x="584" y="23"/>
                      </a:lnTo>
                      <a:lnTo>
                        <a:pt x="687" y="23"/>
                      </a:lnTo>
                      <a:lnTo>
                        <a:pt x="687" y="23"/>
                      </a:lnTo>
                      <a:lnTo>
                        <a:pt x="703" y="34"/>
                      </a:lnTo>
                      <a:lnTo>
                        <a:pt x="703" y="34"/>
                      </a:lnTo>
                      <a:lnTo>
                        <a:pt x="705" y="34"/>
                      </a:lnTo>
                      <a:lnTo>
                        <a:pt x="705" y="34"/>
                      </a:lnTo>
                      <a:lnTo>
                        <a:pt x="703" y="34"/>
                      </a:lnTo>
                      <a:lnTo>
                        <a:pt x="703" y="34"/>
                      </a:lnTo>
                      <a:lnTo>
                        <a:pt x="685" y="33"/>
                      </a:lnTo>
                      <a:lnTo>
                        <a:pt x="655" y="33"/>
                      </a:lnTo>
                      <a:lnTo>
                        <a:pt x="613" y="34"/>
                      </a:lnTo>
                      <a:lnTo>
                        <a:pt x="630" y="57"/>
                      </a:lnTo>
                      <a:lnTo>
                        <a:pt x="756" y="57"/>
                      </a:lnTo>
                      <a:lnTo>
                        <a:pt x="705" y="0"/>
                      </a:lnTo>
                      <a:lnTo>
                        <a:pt x="573" y="0"/>
                      </a:lnTo>
                      <a:lnTo>
                        <a:pt x="533" y="28"/>
                      </a:lnTo>
                      <a:lnTo>
                        <a:pt x="493" y="0"/>
                      </a:lnTo>
                      <a:lnTo>
                        <a:pt x="361" y="0"/>
                      </a:lnTo>
                      <a:lnTo>
                        <a:pt x="310" y="57"/>
                      </a:lnTo>
                      <a:lnTo>
                        <a:pt x="436" y="57"/>
                      </a:lnTo>
                      <a:lnTo>
                        <a:pt x="453" y="34"/>
                      </a:lnTo>
                      <a:close/>
                      <a:moveTo>
                        <a:pt x="29" y="355"/>
                      </a:moveTo>
                      <a:lnTo>
                        <a:pt x="29" y="326"/>
                      </a:lnTo>
                      <a:lnTo>
                        <a:pt x="29" y="263"/>
                      </a:lnTo>
                      <a:lnTo>
                        <a:pt x="115" y="263"/>
                      </a:lnTo>
                      <a:lnTo>
                        <a:pt x="115" y="183"/>
                      </a:lnTo>
                      <a:lnTo>
                        <a:pt x="189" y="183"/>
                      </a:lnTo>
                      <a:lnTo>
                        <a:pt x="189" y="103"/>
                      </a:lnTo>
                      <a:lnTo>
                        <a:pt x="447" y="103"/>
                      </a:lnTo>
                      <a:lnTo>
                        <a:pt x="533" y="51"/>
                      </a:lnTo>
                      <a:lnTo>
                        <a:pt x="619" y="103"/>
                      </a:lnTo>
                      <a:lnTo>
                        <a:pt x="876" y="103"/>
                      </a:lnTo>
                      <a:lnTo>
                        <a:pt x="876" y="183"/>
                      </a:lnTo>
                      <a:lnTo>
                        <a:pt x="951" y="183"/>
                      </a:lnTo>
                      <a:lnTo>
                        <a:pt x="951" y="263"/>
                      </a:lnTo>
                      <a:lnTo>
                        <a:pt x="1037" y="263"/>
                      </a:lnTo>
                      <a:lnTo>
                        <a:pt x="1037" y="326"/>
                      </a:lnTo>
                      <a:lnTo>
                        <a:pt x="1037" y="355"/>
                      </a:lnTo>
                      <a:lnTo>
                        <a:pt x="1037" y="418"/>
                      </a:lnTo>
                      <a:lnTo>
                        <a:pt x="951" y="418"/>
                      </a:lnTo>
                      <a:lnTo>
                        <a:pt x="951" y="498"/>
                      </a:lnTo>
                      <a:lnTo>
                        <a:pt x="876" y="498"/>
                      </a:lnTo>
                      <a:lnTo>
                        <a:pt x="876" y="578"/>
                      </a:lnTo>
                      <a:lnTo>
                        <a:pt x="619" y="578"/>
                      </a:lnTo>
                      <a:lnTo>
                        <a:pt x="533" y="630"/>
                      </a:lnTo>
                      <a:lnTo>
                        <a:pt x="447" y="578"/>
                      </a:lnTo>
                      <a:lnTo>
                        <a:pt x="189" y="578"/>
                      </a:lnTo>
                      <a:lnTo>
                        <a:pt x="189" y="498"/>
                      </a:lnTo>
                      <a:lnTo>
                        <a:pt x="115" y="498"/>
                      </a:lnTo>
                      <a:lnTo>
                        <a:pt x="115" y="418"/>
                      </a:lnTo>
                      <a:lnTo>
                        <a:pt x="29" y="418"/>
                      </a:lnTo>
                      <a:lnTo>
                        <a:pt x="29" y="355"/>
                      </a:lnTo>
                      <a:close/>
                    </a:path>
                  </a:pathLst>
                </a:custGeom>
                <a:solidFill>
                  <a:srgbClr val="FFC6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7" name="Freeform 402">
                  <a:extLst>
                    <a:ext uri="{FF2B5EF4-FFF2-40B4-BE49-F238E27FC236}">
                      <a16:creationId xmlns:a16="http://schemas.microsoft.com/office/drawing/2014/main" id="{52801BF7-DF53-4799-8042-9288693B21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2" y="2584"/>
                  <a:ext cx="956" cy="521"/>
                </a:xfrm>
                <a:custGeom>
                  <a:avLst/>
                  <a:gdLst>
                    <a:gd name="T0" fmla="*/ 166 w 956"/>
                    <a:gd name="T1" fmla="*/ 52 h 521"/>
                    <a:gd name="T2" fmla="*/ 166 w 956"/>
                    <a:gd name="T3" fmla="*/ 137 h 521"/>
                    <a:gd name="T4" fmla="*/ 80 w 956"/>
                    <a:gd name="T5" fmla="*/ 137 h 521"/>
                    <a:gd name="T6" fmla="*/ 80 w 956"/>
                    <a:gd name="T7" fmla="*/ 212 h 521"/>
                    <a:gd name="T8" fmla="*/ 80 w 956"/>
                    <a:gd name="T9" fmla="*/ 212 h 521"/>
                    <a:gd name="T10" fmla="*/ 40 w 956"/>
                    <a:gd name="T11" fmla="*/ 211 h 521"/>
                    <a:gd name="T12" fmla="*/ 13 w 956"/>
                    <a:gd name="T13" fmla="*/ 211 h 521"/>
                    <a:gd name="T14" fmla="*/ 3 w 956"/>
                    <a:gd name="T15" fmla="*/ 211 h 521"/>
                    <a:gd name="T16" fmla="*/ 0 w 956"/>
                    <a:gd name="T17" fmla="*/ 212 h 521"/>
                    <a:gd name="T18" fmla="*/ 0 w 956"/>
                    <a:gd name="T19" fmla="*/ 309 h 521"/>
                    <a:gd name="T20" fmla="*/ 80 w 956"/>
                    <a:gd name="T21" fmla="*/ 309 h 521"/>
                    <a:gd name="T22" fmla="*/ 80 w 956"/>
                    <a:gd name="T23" fmla="*/ 384 h 521"/>
                    <a:gd name="T24" fmla="*/ 160 w 956"/>
                    <a:gd name="T25" fmla="*/ 384 h 521"/>
                    <a:gd name="T26" fmla="*/ 160 w 956"/>
                    <a:gd name="T27" fmla="*/ 476 h 521"/>
                    <a:gd name="T28" fmla="*/ 395 w 956"/>
                    <a:gd name="T29" fmla="*/ 476 h 521"/>
                    <a:gd name="T30" fmla="*/ 395 w 956"/>
                    <a:gd name="T31" fmla="*/ 476 h 521"/>
                    <a:gd name="T32" fmla="*/ 435 w 956"/>
                    <a:gd name="T33" fmla="*/ 498 h 521"/>
                    <a:gd name="T34" fmla="*/ 462 w 956"/>
                    <a:gd name="T35" fmla="*/ 516 h 521"/>
                    <a:gd name="T36" fmla="*/ 471 w 956"/>
                    <a:gd name="T37" fmla="*/ 520 h 521"/>
                    <a:gd name="T38" fmla="*/ 475 w 956"/>
                    <a:gd name="T39" fmla="*/ 521 h 521"/>
                    <a:gd name="T40" fmla="*/ 475 w 956"/>
                    <a:gd name="T41" fmla="*/ 521 h 521"/>
                    <a:gd name="T42" fmla="*/ 515 w 956"/>
                    <a:gd name="T43" fmla="*/ 498 h 521"/>
                    <a:gd name="T44" fmla="*/ 555 w 956"/>
                    <a:gd name="T45" fmla="*/ 476 h 521"/>
                    <a:gd name="T46" fmla="*/ 796 w 956"/>
                    <a:gd name="T47" fmla="*/ 476 h 521"/>
                    <a:gd name="T48" fmla="*/ 796 w 956"/>
                    <a:gd name="T49" fmla="*/ 390 h 521"/>
                    <a:gd name="T50" fmla="*/ 870 w 956"/>
                    <a:gd name="T51" fmla="*/ 390 h 521"/>
                    <a:gd name="T52" fmla="*/ 870 w 956"/>
                    <a:gd name="T53" fmla="*/ 315 h 521"/>
                    <a:gd name="T54" fmla="*/ 956 w 956"/>
                    <a:gd name="T55" fmla="*/ 315 h 521"/>
                    <a:gd name="T56" fmla="*/ 956 w 956"/>
                    <a:gd name="T57" fmla="*/ 212 h 521"/>
                    <a:gd name="T58" fmla="*/ 876 w 956"/>
                    <a:gd name="T59" fmla="*/ 212 h 521"/>
                    <a:gd name="T60" fmla="*/ 876 w 956"/>
                    <a:gd name="T61" fmla="*/ 132 h 521"/>
                    <a:gd name="T62" fmla="*/ 796 w 956"/>
                    <a:gd name="T63" fmla="*/ 132 h 521"/>
                    <a:gd name="T64" fmla="*/ 796 w 956"/>
                    <a:gd name="T65" fmla="*/ 52 h 521"/>
                    <a:gd name="T66" fmla="*/ 796 w 956"/>
                    <a:gd name="T67" fmla="*/ 52 h 521"/>
                    <a:gd name="T68" fmla="*/ 786 w 956"/>
                    <a:gd name="T69" fmla="*/ 50 h 521"/>
                    <a:gd name="T70" fmla="*/ 759 w 956"/>
                    <a:gd name="T71" fmla="*/ 50 h 521"/>
                    <a:gd name="T72" fmla="*/ 678 w 956"/>
                    <a:gd name="T73" fmla="*/ 50 h 521"/>
                    <a:gd name="T74" fmla="*/ 561 w 956"/>
                    <a:gd name="T75" fmla="*/ 52 h 521"/>
                    <a:gd name="T76" fmla="*/ 481 w 956"/>
                    <a:gd name="T77" fmla="*/ 0 h 521"/>
                    <a:gd name="T78" fmla="*/ 401 w 956"/>
                    <a:gd name="T79" fmla="*/ 52 h 521"/>
                    <a:gd name="T80" fmla="*/ 166 w 956"/>
                    <a:gd name="T81" fmla="*/ 52 h 5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956" h="521">
                      <a:moveTo>
                        <a:pt x="166" y="52"/>
                      </a:moveTo>
                      <a:lnTo>
                        <a:pt x="166" y="137"/>
                      </a:lnTo>
                      <a:lnTo>
                        <a:pt x="80" y="137"/>
                      </a:lnTo>
                      <a:lnTo>
                        <a:pt x="80" y="212"/>
                      </a:lnTo>
                      <a:lnTo>
                        <a:pt x="80" y="212"/>
                      </a:lnTo>
                      <a:lnTo>
                        <a:pt x="40" y="211"/>
                      </a:lnTo>
                      <a:lnTo>
                        <a:pt x="13" y="211"/>
                      </a:lnTo>
                      <a:lnTo>
                        <a:pt x="3" y="211"/>
                      </a:lnTo>
                      <a:lnTo>
                        <a:pt x="0" y="212"/>
                      </a:lnTo>
                      <a:lnTo>
                        <a:pt x="0" y="309"/>
                      </a:lnTo>
                      <a:lnTo>
                        <a:pt x="80" y="309"/>
                      </a:lnTo>
                      <a:lnTo>
                        <a:pt x="80" y="384"/>
                      </a:lnTo>
                      <a:lnTo>
                        <a:pt x="160" y="384"/>
                      </a:lnTo>
                      <a:lnTo>
                        <a:pt x="160" y="476"/>
                      </a:lnTo>
                      <a:lnTo>
                        <a:pt x="395" y="476"/>
                      </a:lnTo>
                      <a:lnTo>
                        <a:pt x="395" y="476"/>
                      </a:lnTo>
                      <a:lnTo>
                        <a:pt x="435" y="498"/>
                      </a:lnTo>
                      <a:lnTo>
                        <a:pt x="462" y="516"/>
                      </a:lnTo>
                      <a:lnTo>
                        <a:pt x="471" y="520"/>
                      </a:lnTo>
                      <a:lnTo>
                        <a:pt x="475" y="521"/>
                      </a:lnTo>
                      <a:lnTo>
                        <a:pt x="475" y="521"/>
                      </a:lnTo>
                      <a:lnTo>
                        <a:pt x="515" y="498"/>
                      </a:lnTo>
                      <a:lnTo>
                        <a:pt x="555" y="476"/>
                      </a:lnTo>
                      <a:lnTo>
                        <a:pt x="796" y="476"/>
                      </a:lnTo>
                      <a:lnTo>
                        <a:pt x="796" y="390"/>
                      </a:lnTo>
                      <a:lnTo>
                        <a:pt x="870" y="390"/>
                      </a:lnTo>
                      <a:lnTo>
                        <a:pt x="870" y="315"/>
                      </a:lnTo>
                      <a:lnTo>
                        <a:pt x="956" y="315"/>
                      </a:lnTo>
                      <a:lnTo>
                        <a:pt x="956" y="212"/>
                      </a:lnTo>
                      <a:lnTo>
                        <a:pt x="876" y="212"/>
                      </a:lnTo>
                      <a:lnTo>
                        <a:pt x="876" y="132"/>
                      </a:lnTo>
                      <a:lnTo>
                        <a:pt x="796" y="132"/>
                      </a:lnTo>
                      <a:lnTo>
                        <a:pt x="796" y="52"/>
                      </a:lnTo>
                      <a:lnTo>
                        <a:pt x="796" y="52"/>
                      </a:lnTo>
                      <a:lnTo>
                        <a:pt x="786" y="50"/>
                      </a:lnTo>
                      <a:lnTo>
                        <a:pt x="759" y="50"/>
                      </a:lnTo>
                      <a:lnTo>
                        <a:pt x="678" y="50"/>
                      </a:lnTo>
                      <a:lnTo>
                        <a:pt x="561" y="52"/>
                      </a:lnTo>
                      <a:lnTo>
                        <a:pt x="481" y="0"/>
                      </a:lnTo>
                      <a:lnTo>
                        <a:pt x="401" y="52"/>
                      </a:lnTo>
                      <a:lnTo>
                        <a:pt x="166" y="52"/>
                      </a:lnTo>
                      <a:close/>
                    </a:path>
                  </a:pathLst>
                </a:custGeom>
                <a:solidFill>
                  <a:srgbClr val="00612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8" name="Freeform 403">
                  <a:extLst>
                    <a:ext uri="{FF2B5EF4-FFF2-40B4-BE49-F238E27FC236}">
                      <a16:creationId xmlns:a16="http://schemas.microsoft.com/office/drawing/2014/main" id="{336EC43C-63C9-4900-9FEF-D7F00543C8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7" y="2664"/>
                  <a:ext cx="120" cy="75"/>
                </a:xfrm>
                <a:custGeom>
                  <a:avLst/>
                  <a:gdLst>
                    <a:gd name="T0" fmla="*/ 0 w 120"/>
                    <a:gd name="T1" fmla="*/ 6 h 75"/>
                    <a:gd name="T2" fmla="*/ 120 w 120"/>
                    <a:gd name="T3" fmla="*/ 0 h 75"/>
                    <a:gd name="T4" fmla="*/ 5 w 120"/>
                    <a:gd name="T5" fmla="*/ 75 h 75"/>
                    <a:gd name="T6" fmla="*/ 0 w 120"/>
                    <a:gd name="T7" fmla="*/ 6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0" h="75">
                      <a:moveTo>
                        <a:pt x="0" y="6"/>
                      </a:moveTo>
                      <a:lnTo>
                        <a:pt x="120" y="0"/>
                      </a:lnTo>
                      <a:lnTo>
                        <a:pt x="5" y="75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9" name="Freeform 404">
                  <a:extLst>
                    <a:ext uri="{FF2B5EF4-FFF2-40B4-BE49-F238E27FC236}">
                      <a16:creationId xmlns:a16="http://schemas.microsoft.com/office/drawing/2014/main" id="{BE216DE6-DA9C-4B42-9B5A-4ED953DDE0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5" y="2664"/>
                  <a:ext cx="114" cy="80"/>
                </a:xfrm>
                <a:custGeom>
                  <a:avLst/>
                  <a:gdLst>
                    <a:gd name="T0" fmla="*/ 0 w 114"/>
                    <a:gd name="T1" fmla="*/ 0 h 80"/>
                    <a:gd name="T2" fmla="*/ 0 w 114"/>
                    <a:gd name="T3" fmla="*/ 0 h 80"/>
                    <a:gd name="T4" fmla="*/ 54 w 114"/>
                    <a:gd name="T5" fmla="*/ 42 h 80"/>
                    <a:gd name="T6" fmla="*/ 91 w 114"/>
                    <a:gd name="T7" fmla="*/ 69 h 80"/>
                    <a:gd name="T8" fmla="*/ 104 w 114"/>
                    <a:gd name="T9" fmla="*/ 78 h 80"/>
                    <a:gd name="T10" fmla="*/ 108 w 114"/>
                    <a:gd name="T11" fmla="*/ 80 h 80"/>
                    <a:gd name="T12" fmla="*/ 108 w 114"/>
                    <a:gd name="T13" fmla="*/ 80 h 80"/>
                    <a:gd name="T14" fmla="*/ 108 w 114"/>
                    <a:gd name="T15" fmla="*/ 68 h 80"/>
                    <a:gd name="T16" fmla="*/ 111 w 114"/>
                    <a:gd name="T17" fmla="*/ 42 h 80"/>
                    <a:gd name="T18" fmla="*/ 114 w 114"/>
                    <a:gd name="T19" fmla="*/ 6 h 80"/>
                    <a:gd name="T20" fmla="*/ 0 w 114"/>
                    <a:gd name="T21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4" h="8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4" y="42"/>
                      </a:lnTo>
                      <a:lnTo>
                        <a:pt x="91" y="69"/>
                      </a:lnTo>
                      <a:lnTo>
                        <a:pt x="104" y="78"/>
                      </a:lnTo>
                      <a:lnTo>
                        <a:pt x="108" y="80"/>
                      </a:lnTo>
                      <a:lnTo>
                        <a:pt x="108" y="80"/>
                      </a:lnTo>
                      <a:lnTo>
                        <a:pt x="108" y="68"/>
                      </a:lnTo>
                      <a:lnTo>
                        <a:pt x="111" y="42"/>
                      </a:lnTo>
                      <a:lnTo>
                        <a:pt x="114" y="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0" name="Freeform 405">
                  <a:extLst>
                    <a:ext uri="{FF2B5EF4-FFF2-40B4-BE49-F238E27FC236}">
                      <a16:creationId xmlns:a16="http://schemas.microsoft.com/office/drawing/2014/main" id="{6672BE51-357D-4E8E-B7D6-AF9948A9B3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83" y="2951"/>
                  <a:ext cx="120" cy="74"/>
                </a:xfrm>
                <a:custGeom>
                  <a:avLst/>
                  <a:gdLst>
                    <a:gd name="T0" fmla="*/ 115 w 120"/>
                    <a:gd name="T1" fmla="*/ 0 h 74"/>
                    <a:gd name="T2" fmla="*/ 0 w 120"/>
                    <a:gd name="T3" fmla="*/ 74 h 74"/>
                    <a:gd name="T4" fmla="*/ 120 w 120"/>
                    <a:gd name="T5" fmla="*/ 74 h 74"/>
                    <a:gd name="T6" fmla="*/ 120 w 120"/>
                    <a:gd name="T7" fmla="*/ 74 h 74"/>
                    <a:gd name="T8" fmla="*/ 119 w 120"/>
                    <a:gd name="T9" fmla="*/ 71 h 74"/>
                    <a:gd name="T10" fmla="*/ 119 w 120"/>
                    <a:gd name="T11" fmla="*/ 63 h 74"/>
                    <a:gd name="T12" fmla="*/ 116 w 120"/>
                    <a:gd name="T13" fmla="*/ 37 h 74"/>
                    <a:gd name="T14" fmla="*/ 115 w 120"/>
                    <a:gd name="T15" fmla="*/ 0 h 74"/>
                    <a:gd name="T16" fmla="*/ 115 w 120"/>
                    <a:gd name="T17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20" h="74">
                      <a:moveTo>
                        <a:pt x="115" y="0"/>
                      </a:moveTo>
                      <a:lnTo>
                        <a:pt x="0" y="74"/>
                      </a:lnTo>
                      <a:lnTo>
                        <a:pt x="120" y="74"/>
                      </a:lnTo>
                      <a:lnTo>
                        <a:pt x="120" y="74"/>
                      </a:lnTo>
                      <a:lnTo>
                        <a:pt x="119" y="71"/>
                      </a:lnTo>
                      <a:lnTo>
                        <a:pt x="119" y="63"/>
                      </a:lnTo>
                      <a:lnTo>
                        <a:pt x="116" y="37"/>
                      </a:lnTo>
                      <a:lnTo>
                        <a:pt x="115" y="0"/>
                      </a:lnTo>
                      <a:lnTo>
                        <a:pt x="11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1" name="Freeform 406">
                  <a:extLst>
                    <a:ext uri="{FF2B5EF4-FFF2-40B4-BE49-F238E27FC236}">
                      <a16:creationId xmlns:a16="http://schemas.microsoft.com/office/drawing/2014/main" id="{EB0937AA-C74B-4B1D-AC99-36CC1DDAEE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7" y="2951"/>
                  <a:ext cx="114" cy="74"/>
                </a:xfrm>
                <a:custGeom>
                  <a:avLst/>
                  <a:gdLst>
                    <a:gd name="T0" fmla="*/ 0 w 114"/>
                    <a:gd name="T1" fmla="*/ 0 h 74"/>
                    <a:gd name="T2" fmla="*/ 0 w 114"/>
                    <a:gd name="T3" fmla="*/ 74 h 74"/>
                    <a:gd name="T4" fmla="*/ 114 w 114"/>
                    <a:gd name="T5" fmla="*/ 74 h 74"/>
                    <a:gd name="T6" fmla="*/ 0 w 114"/>
                    <a:gd name="T7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" h="74">
                      <a:moveTo>
                        <a:pt x="0" y="0"/>
                      </a:moveTo>
                      <a:lnTo>
                        <a:pt x="0" y="74"/>
                      </a:lnTo>
                      <a:lnTo>
                        <a:pt x="114" y="7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2" name="Freeform 407">
                  <a:extLst>
                    <a:ext uri="{FF2B5EF4-FFF2-40B4-BE49-F238E27FC236}">
                      <a16:creationId xmlns:a16="http://schemas.microsoft.com/office/drawing/2014/main" id="{2E390DE5-5797-4181-A02D-22B4B227C2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8" y="2739"/>
                  <a:ext cx="137" cy="212"/>
                </a:xfrm>
                <a:custGeom>
                  <a:avLst/>
                  <a:gdLst>
                    <a:gd name="T0" fmla="*/ 69 w 137"/>
                    <a:gd name="T1" fmla="*/ 0 h 212"/>
                    <a:gd name="T2" fmla="*/ 0 w 137"/>
                    <a:gd name="T3" fmla="*/ 46 h 212"/>
                    <a:gd name="T4" fmla="*/ 0 w 137"/>
                    <a:gd name="T5" fmla="*/ 172 h 212"/>
                    <a:gd name="T6" fmla="*/ 74 w 137"/>
                    <a:gd name="T7" fmla="*/ 212 h 212"/>
                    <a:gd name="T8" fmla="*/ 137 w 137"/>
                    <a:gd name="T9" fmla="*/ 166 h 212"/>
                    <a:gd name="T10" fmla="*/ 137 w 137"/>
                    <a:gd name="T11" fmla="*/ 166 h 212"/>
                    <a:gd name="T12" fmla="*/ 137 w 137"/>
                    <a:gd name="T13" fmla="*/ 110 h 212"/>
                    <a:gd name="T14" fmla="*/ 137 w 137"/>
                    <a:gd name="T15" fmla="*/ 51 h 212"/>
                    <a:gd name="T16" fmla="*/ 137 w 137"/>
                    <a:gd name="T17" fmla="*/ 51 h 212"/>
                    <a:gd name="T18" fmla="*/ 135 w 137"/>
                    <a:gd name="T19" fmla="*/ 48 h 212"/>
                    <a:gd name="T20" fmla="*/ 127 w 137"/>
                    <a:gd name="T21" fmla="*/ 41 h 212"/>
                    <a:gd name="T22" fmla="*/ 103 w 137"/>
                    <a:gd name="T23" fmla="*/ 24 h 212"/>
                    <a:gd name="T24" fmla="*/ 69 w 137"/>
                    <a:gd name="T25" fmla="*/ 0 h 212"/>
                    <a:gd name="T26" fmla="*/ 69 w 137"/>
                    <a:gd name="T27" fmla="*/ 0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7" h="212">
                      <a:moveTo>
                        <a:pt x="69" y="0"/>
                      </a:moveTo>
                      <a:lnTo>
                        <a:pt x="0" y="46"/>
                      </a:lnTo>
                      <a:lnTo>
                        <a:pt x="0" y="172"/>
                      </a:lnTo>
                      <a:lnTo>
                        <a:pt x="74" y="212"/>
                      </a:lnTo>
                      <a:lnTo>
                        <a:pt x="137" y="166"/>
                      </a:lnTo>
                      <a:lnTo>
                        <a:pt x="137" y="166"/>
                      </a:lnTo>
                      <a:lnTo>
                        <a:pt x="137" y="110"/>
                      </a:lnTo>
                      <a:lnTo>
                        <a:pt x="137" y="51"/>
                      </a:lnTo>
                      <a:lnTo>
                        <a:pt x="137" y="51"/>
                      </a:lnTo>
                      <a:lnTo>
                        <a:pt x="135" y="48"/>
                      </a:lnTo>
                      <a:lnTo>
                        <a:pt x="127" y="41"/>
                      </a:lnTo>
                      <a:lnTo>
                        <a:pt x="103" y="24"/>
                      </a:lnTo>
                      <a:lnTo>
                        <a:pt x="69" y="0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3" name="Freeform 408">
                  <a:extLst>
                    <a:ext uri="{FF2B5EF4-FFF2-40B4-BE49-F238E27FC236}">
                      <a16:creationId xmlns:a16="http://schemas.microsoft.com/office/drawing/2014/main" id="{89679379-982A-4FB3-A2FB-916493C0FD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49" y="2739"/>
                  <a:ext cx="137" cy="212"/>
                </a:xfrm>
                <a:custGeom>
                  <a:avLst/>
                  <a:gdLst>
                    <a:gd name="T0" fmla="*/ 69 w 137"/>
                    <a:gd name="T1" fmla="*/ 0 h 212"/>
                    <a:gd name="T2" fmla="*/ 0 w 137"/>
                    <a:gd name="T3" fmla="*/ 46 h 212"/>
                    <a:gd name="T4" fmla="*/ 0 w 137"/>
                    <a:gd name="T5" fmla="*/ 172 h 212"/>
                    <a:gd name="T6" fmla="*/ 74 w 137"/>
                    <a:gd name="T7" fmla="*/ 212 h 212"/>
                    <a:gd name="T8" fmla="*/ 137 w 137"/>
                    <a:gd name="T9" fmla="*/ 166 h 212"/>
                    <a:gd name="T10" fmla="*/ 137 w 137"/>
                    <a:gd name="T11" fmla="*/ 166 h 212"/>
                    <a:gd name="T12" fmla="*/ 137 w 137"/>
                    <a:gd name="T13" fmla="*/ 110 h 212"/>
                    <a:gd name="T14" fmla="*/ 137 w 137"/>
                    <a:gd name="T15" fmla="*/ 51 h 212"/>
                    <a:gd name="T16" fmla="*/ 137 w 137"/>
                    <a:gd name="T17" fmla="*/ 51 h 212"/>
                    <a:gd name="T18" fmla="*/ 134 w 137"/>
                    <a:gd name="T19" fmla="*/ 48 h 212"/>
                    <a:gd name="T20" fmla="*/ 127 w 137"/>
                    <a:gd name="T21" fmla="*/ 41 h 212"/>
                    <a:gd name="T22" fmla="*/ 103 w 137"/>
                    <a:gd name="T23" fmla="*/ 24 h 212"/>
                    <a:gd name="T24" fmla="*/ 69 w 137"/>
                    <a:gd name="T25" fmla="*/ 0 h 212"/>
                    <a:gd name="T26" fmla="*/ 69 w 137"/>
                    <a:gd name="T27" fmla="*/ 0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7" h="212">
                      <a:moveTo>
                        <a:pt x="69" y="0"/>
                      </a:moveTo>
                      <a:lnTo>
                        <a:pt x="0" y="46"/>
                      </a:lnTo>
                      <a:lnTo>
                        <a:pt x="0" y="172"/>
                      </a:lnTo>
                      <a:lnTo>
                        <a:pt x="74" y="212"/>
                      </a:lnTo>
                      <a:lnTo>
                        <a:pt x="137" y="166"/>
                      </a:lnTo>
                      <a:lnTo>
                        <a:pt x="137" y="166"/>
                      </a:lnTo>
                      <a:lnTo>
                        <a:pt x="137" y="110"/>
                      </a:lnTo>
                      <a:lnTo>
                        <a:pt x="137" y="51"/>
                      </a:lnTo>
                      <a:lnTo>
                        <a:pt x="137" y="51"/>
                      </a:lnTo>
                      <a:lnTo>
                        <a:pt x="134" y="48"/>
                      </a:lnTo>
                      <a:lnTo>
                        <a:pt x="127" y="41"/>
                      </a:lnTo>
                      <a:lnTo>
                        <a:pt x="103" y="24"/>
                      </a:lnTo>
                      <a:lnTo>
                        <a:pt x="69" y="0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4" name="Freeform 409">
                  <a:extLst>
                    <a:ext uri="{FF2B5EF4-FFF2-40B4-BE49-F238E27FC236}">
                      <a16:creationId xmlns:a16="http://schemas.microsoft.com/office/drawing/2014/main" id="{0642DCE0-1CF5-483B-B9CC-F2A6BA5509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54" y="2624"/>
                  <a:ext cx="138" cy="212"/>
                </a:xfrm>
                <a:custGeom>
                  <a:avLst/>
                  <a:gdLst>
                    <a:gd name="T0" fmla="*/ 69 w 138"/>
                    <a:gd name="T1" fmla="*/ 0 h 212"/>
                    <a:gd name="T2" fmla="*/ 0 w 138"/>
                    <a:gd name="T3" fmla="*/ 46 h 212"/>
                    <a:gd name="T4" fmla="*/ 0 w 138"/>
                    <a:gd name="T5" fmla="*/ 172 h 212"/>
                    <a:gd name="T6" fmla="*/ 75 w 138"/>
                    <a:gd name="T7" fmla="*/ 212 h 212"/>
                    <a:gd name="T8" fmla="*/ 138 w 138"/>
                    <a:gd name="T9" fmla="*/ 166 h 212"/>
                    <a:gd name="T10" fmla="*/ 138 w 138"/>
                    <a:gd name="T11" fmla="*/ 166 h 212"/>
                    <a:gd name="T12" fmla="*/ 138 w 138"/>
                    <a:gd name="T13" fmla="*/ 110 h 212"/>
                    <a:gd name="T14" fmla="*/ 138 w 138"/>
                    <a:gd name="T15" fmla="*/ 52 h 212"/>
                    <a:gd name="T16" fmla="*/ 138 w 138"/>
                    <a:gd name="T17" fmla="*/ 52 h 212"/>
                    <a:gd name="T18" fmla="*/ 135 w 138"/>
                    <a:gd name="T19" fmla="*/ 49 h 212"/>
                    <a:gd name="T20" fmla="*/ 128 w 138"/>
                    <a:gd name="T21" fmla="*/ 42 h 212"/>
                    <a:gd name="T22" fmla="*/ 103 w 138"/>
                    <a:gd name="T23" fmla="*/ 24 h 212"/>
                    <a:gd name="T24" fmla="*/ 69 w 138"/>
                    <a:gd name="T25" fmla="*/ 0 h 212"/>
                    <a:gd name="T26" fmla="*/ 69 w 138"/>
                    <a:gd name="T27" fmla="*/ 0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8" h="212">
                      <a:moveTo>
                        <a:pt x="69" y="0"/>
                      </a:moveTo>
                      <a:lnTo>
                        <a:pt x="0" y="46"/>
                      </a:lnTo>
                      <a:lnTo>
                        <a:pt x="0" y="172"/>
                      </a:lnTo>
                      <a:lnTo>
                        <a:pt x="75" y="212"/>
                      </a:lnTo>
                      <a:lnTo>
                        <a:pt x="138" y="166"/>
                      </a:lnTo>
                      <a:lnTo>
                        <a:pt x="138" y="166"/>
                      </a:lnTo>
                      <a:lnTo>
                        <a:pt x="138" y="110"/>
                      </a:lnTo>
                      <a:lnTo>
                        <a:pt x="138" y="52"/>
                      </a:lnTo>
                      <a:lnTo>
                        <a:pt x="138" y="52"/>
                      </a:lnTo>
                      <a:lnTo>
                        <a:pt x="135" y="49"/>
                      </a:lnTo>
                      <a:lnTo>
                        <a:pt x="128" y="42"/>
                      </a:lnTo>
                      <a:lnTo>
                        <a:pt x="103" y="24"/>
                      </a:lnTo>
                      <a:lnTo>
                        <a:pt x="69" y="0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5" name="Freeform 410">
                  <a:extLst>
                    <a:ext uri="{FF2B5EF4-FFF2-40B4-BE49-F238E27FC236}">
                      <a16:creationId xmlns:a16="http://schemas.microsoft.com/office/drawing/2014/main" id="{821E2842-A57E-4172-801A-07D7883863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54" y="2859"/>
                  <a:ext cx="138" cy="212"/>
                </a:xfrm>
                <a:custGeom>
                  <a:avLst/>
                  <a:gdLst>
                    <a:gd name="T0" fmla="*/ 69 w 138"/>
                    <a:gd name="T1" fmla="*/ 0 h 212"/>
                    <a:gd name="T2" fmla="*/ 0 w 138"/>
                    <a:gd name="T3" fmla="*/ 46 h 212"/>
                    <a:gd name="T4" fmla="*/ 0 w 138"/>
                    <a:gd name="T5" fmla="*/ 172 h 212"/>
                    <a:gd name="T6" fmla="*/ 75 w 138"/>
                    <a:gd name="T7" fmla="*/ 212 h 212"/>
                    <a:gd name="T8" fmla="*/ 138 w 138"/>
                    <a:gd name="T9" fmla="*/ 166 h 212"/>
                    <a:gd name="T10" fmla="*/ 138 w 138"/>
                    <a:gd name="T11" fmla="*/ 166 h 212"/>
                    <a:gd name="T12" fmla="*/ 138 w 138"/>
                    <a:gd name="T13" fmla="*/ 110 h 212"/>
                    <a:gd name="T14" fmla="*/ 138 w 138"/>
                    <a:gd name="T15" fmla="*/ 52 h 212"/>
                    <a:gd name="T16" fmla="*/ 138 w 138"/>
                    <a:gd name="T17" fmla="*/ 52 h 212"/>
                    <a:gd name="T18" fmla="*/ 135 w 138"/>
                    <a:gd name="T19" fmla="*/ 49 h 212"/>
                    <a:gd name="T20" fmla="*/ 128 w 138"/>
                    <a:gd name="T21" fmla="*/ 42 h 212"/>
                    <a:gd name="T22" fmla="*/ 103 w 138"/>
                    <a:gd name="T23" fmla="*/ 24 h 212"/>
                    <a:gd name="T24" fmla="*/ 69 w 138"/>
                    <a:gd name="T25" fmla="*/ 0 h 212"/>
                    <a:gd name="T26" fmla="*/ 69 w 138"/>
                    <a:gd name="T27" fmla="*/ 0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8" h="212">
                      <a:moveTo>
                        <a:pt x="69" y="0"/>
                      </a:moveTo>
                      <a:lnTo>
                        <a:pt x="0" y="46"/>
                      </a:lnTo>
                      <a:lnTo>
                        <a:pt x="0" y="172"/>
                      </a:lnTo>
                      <a:lnTo>
                        <a:pt x="75" y="212"/>
                      </a:lnTo>
                      <a:lnTo>
                        <a:pt x="138" y="166"/>
                      </a:lnTo>
                      <a:lnTo>
                        <a:pt x="138" y="166"/>
                      </a:lnTo>
                      <a:lnTo>
                        <a:pt x="138" y="110"/>
                      </a:lnTo>
                      <a:lnTo>
                        <a:pt x="138" y="52"/>
                      </a:lnTo>
                      <a:lnTo>
                        <a:pt x="138" y="52"/>
                      </a:lnTo>
                      <a:lnTo>
                        <a:pt x="135" y="49"/>
                      </a:lnTo>
                      <a:lnTo>
                        <a:pt x="128" y="42"/>
                      </a:lnTo>
                      <a:lnTo>
                        <a:pt x="103" y="24"/>
                      </a:lnTo>
                      <a:lnTo>
                        <a:pt x="69" y="0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6" name="Freeform 411">
                  <a:extLst>
                    <a:ext uri="{FF2B5EF4-FFF2-40B4-BE49-F238E27FC236}">
                      <a16:creationId xmlns:a16="http://schemas.microsoft.com/office/drawing/2014/main" id="{2399E58E-4AD5-47A8-B74B-4F812E8342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2" y="2785"/>
                  <a:ext cx="248" cy="120"/>
                </a:xfrm>
                <a:custGeom>
                  <a:avLst/>
                  <a:gdLst>
                    <a:gd name="T0" fmla="*/ 35 w 248"/>
                    <a:gd name="T1" fmla="*/ 0 h 120"/>
                    <a:gd name="T2" fmla="*/ 35 w 248"/>
                    <a:gd name="T3" fmla="*/ 40 h 120"/>
                    <a:gd name="T4" fmla="*/ 0 w 248"/>
                    <a:gd name="T5" fmla="*/ 40 h 120"/>
                    <a:gd name="T6" fmla="*/ 0 w 248"/>
                    <a:gd name="T7" fmla="*/ 80 h 120"/>
                    <a:gd name="T8" fmla="*/ 0 w 248"/>
                    <a:gd name="T9" fmla="*/ 80 h 120"/>
                    <a:gd name="T10" fmla="*/ 17 w 248"/>
                    <a:gd name="T11" fmla="*/ 77 h 120"/>
                    <a:gd name="T12" fmla="*/ 29 w 248"/>
                    <a:gd name="T13" fmla="*/ 77 h 120"/>
                    <a:gd name="T14" fmla="*/ 33 w 248"/>
                    <a:gd name="T15" fmla="*/ 78 h 120"/>
                    <a:gd name="T16" fmla="*/ 35 w 248"/>
                    <a:gd name="T17" fmla="*/ 80 h 120"/>
                    <a:gd name="T18" fmla="*/ 35 w 248"/>
                    <a:gd name="T19" fmla="*/ 120 h 120"/>
                    <a:gd name="T20" fmla="*/ 195 w 248"/>
                    <a:gd name="T21" fmla="*/ 120 h 120"/>
                    <a:gd name="T22" fmla="*/ 195 w 248"/>
                    <a:gd name="T23" fmla="*/ 80 h 120"/>
                    <a:gd name="T24" fmla="*/ 246 w 248"/>
                    <a:gd name="T25" fmla="*/ 80 h 120"/>
                    <a:gd name="T26" fmla="*/ 246 w 248"/>
                    <a:gd name="T27" fmla="*/ 80 h 120"/>
                    <a:gd name="T28" fmla="*/ 248 w 248"/>
                    <a:gd name="T29" fmla="*/ 60 h 120"/>
                    <a:gd name="T30" fmla="*/ 248 w 248"/>
                    <a:gd name="T31" fmla="*/ 45 h 120"/>
                    <a:gd name="T32" fmla="*/ 248 w 248"/>
                    <a:gd name="T33" fmla="*/ 41 h 120"/>
                    <a:gd name="T34" fmla="*/ 246 w 248"/>
                    <a:gd name="T35" fmla="*/ 40 h 120"/>
                    <a:gd name="T36" fmla="*/ 195 w 248"/>
                    <a:gd name="T37" fmla="*/ 40 h 120"/>
                    <a:gd name="T38" fmla="*/ 195 w 248"/>
                    <a:gd name="T39" fmla="*/ 0 h 120"/>
                    <a:gd name="T40" fmla="*/ 35 w 248"/>
                    <a:gd name="T41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120">
                      <a:moveTo>
                        <a:pt x="35" y="0"/>
                      </a:moveTo>
                      <a:lnTo>
                        <a:pt x="35" y="40"/>
                      </a:lnTo>
                      <a:lnTo>
                        <a:pt x="0" y="40"/>
                      </a:lnTo>
                      <a:lnTo>
                        <a:pt x="0" y="80"/>
                      </a:lnTo>
                      <a:lnTo>
                        <a:pt x="0" y="80"/>
                      </a:lnTo>
                      <a:lnTo>
                        <a:pt x="17" y="77"/>
                      </a:lnTo>
                      <a:lnTo>
                        <a:pt x="29" y="77"/>
                      </a:lnTo>
                      <a:lnTo>
                        <a:pt x="33" y="78"/>
                      </a:lnTo>
                      <a:lnTo>
                        <a:pt x="35" y="80"/>
                      </a:lnTo>
                      <a:lnTo>
                        <a:pt x="35" y="120"/>
                      </a:lnTo>
                      <a:lnTo>
                        <a:pt x="195" y="120"/>
                      </a:lnTo>
                      <a:lnTo>
                        <a:pt x="195" y="80"/>
                      </a:lnTo>
                      <a:lnTo>
                        <a:pt x="246" y="80"/>
                      </a:lnTo>
                      <a:lnTo>
                        <a:pt x="246" y="80"/>
                      </a:lnTo>
                      <a:lnTo>
                        <a:pt x="248" y="60"/>
                      </a:lnTo>
                      <a:lnTo>
                        <a:pt x="248" y="45"/>
                      </a:lnTo>
                      <a:lnTo>
                        <a:pt x="248" y="41"/>
                      </a:lnTo>
                      <a:lnTo>
                        <a:pt x="246" y="40"/>
                      </a:lnTo>
                      <a:lnTo>
                        <a:pt x="195" y="40"/>
                      </a:lnTo>
                      <a:lnTo>
                        <a:pt x="195" y="0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7" name="Freeform 412">
                  <a:extLst>
                    <a:ext uri="{FF2B5EF4-FFF2-40B4-BE49-F238E27FC236}">
                      <a16:creationId xmlns:a16="http://schemas.microsoft.com/office/drawing/2014/main" id="{B9184A0B-C448-408D-97F6-469DC450DD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3" y="2785"/>
                  <a:ext cx="248" cy="120"/>
                </a:xfrm>
                <a:custGeom>
                  <a:avLst/>
                  <a:gdLst>
                    <a:gd name="T0" fmla="*/ 34 w 248"/>
                    <a:gd name="T1" fmla="*/ 0 h 120"/>
                    <a:gd name="T2" fmla="*/ 34 w 248"/>
                    <a:gd name="T3" fmla="*/ 40 h 120"/>
                    <a:gd name="T4" fmla="*/ 0 w 248"/>
                    <a:gd name="T5" fmla="*/ 40 h 120"/>
                    <a:gd name="T6" fmla="*/ 0 w 248"/>
                    <a:gd name="T7" fmla="*/ 80 h 120"/>
                    <a:gd name="T8" fmla="*/ 0 w 248"/>
                    <a:gd name="T9" fmla="*/ 80 h 120"/>
                    <a:gd name="T10" fmla="*/ 17 w 248"/>
                    <a:gd name="T11" fmla="*/ 77 h 120"/>
                    <a:gd name="T12" fmla="*/ 29 w 248"/>
                    <a:gd name="T13" fmla="*/ 77 h 120"/>
                    <a:gd name="T14" fmla="*/ 33 w 248"/>
                    <a:gd name="T15" fmla="*/ 78 h 120"/>
                    <a:gd name="T16" fmla="*/ 34 w 248"/>
                    <a:gd name="T17" fmla="*/ 80 h 120"/>
                    <a:gd name="T18" fmla="*/ 34 w 248"/>
                    <a:gd name="T19" fmla="*/ 120 h 120"/>
                    <a:gd name="T20" fmla="*/ 195 w 248"/>
                    <a:gd name="T21" fmla="*/ 120 h 120"/>
                    <a:gd name="T22" fmla="*/ 195 w 248"/>
                    <a:gd name="T23" fmla="*/ 80 h 120"/>
                    <a:gd name="T24" fmla="*/ 246 w 248"/>
                    <a:gd name="T25" fmla="*/ 80 h 120"/>
                    <a:gd name="T26" fmla="*/ 246 w 248"/>
                    <a:gd name="T27" fmla="*/ 80 h 120"/>
                    <a:gd name="T28" fmla="*/ 248 w 248"/>
                    <a:gd name="T29" fmla="*/ 60 h 120"/>
                    <a:gd name="T30" fmla="*/ 248 w 248"/>
                    <a:gd name="T31" fmla="*/ 45 h 120"/>
                    <a:gd name="T32" fmla="*/ 248 w 248"/>
                    <a:gd name="T33" fmla="*/ 41 h 120"/>
                    <a:gd name="T34" fmla="*/ 246 w 248"/>
                    <a:gd name="T35" fmla="*/ 40 h 120"/>
                    <a:gd name="T36" fmla="*/ 195 w 248"/>
                    <a:gd name="T37" fmla="*/ 40 h 120"/>
                    <a:gd name="T38" fmla="*/ 195 w 248"/>
                    <a:gd name="T39" fmla="*/ 0 h 120"/>
                    <a:gd name="T40" fmla="*/ 34 w 248"/>
                    <a:gd name="T41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120">
                      <a:moveTo>
                        <a:pt x="34" y="0"/>
                      </a:moveTo>
                      <a:lnTo>
                        <a:pt x="34" y="40"/>
                      </a:lnTo>
                      <a:lnTo>
                        <a:pt x="0" y="40"/>
                      </a:lnTo>
                      <a:lnTo>
                        <a:pt x="0" y="80"/>
                      </a:lnTo>
                      <a:lnTo>
                        <a:pt x="0" y="80"/>
                      </a:lnTo>
                      <a:lnTo>
                        <a:pt x="17" y="77"/>
                      </a:lnTo>
                      <a:lnTo>
                        <a:pt x="29" y="77"/>
                      </a:lnTo>
                      <a:lnTo>
                        <a:pt x="33" y="78"/>
                      </a:lnTo>
                      <a:lnTo>
                        <a:pt x="34" y="80"/>
                      </a:lnTo>
                      <a:lnTo>
                        <a:pt x="34" y="120"/>
                      </a:lnTo>
                      <a:lnTo>
                        <a:pt x="195" y="120"/>
                      </a:lnTo>
                      <a:lnTo>
                        <a:pt x="195" y="80"/>
                      </a:lnTo>
                      <a:lnTo>
                        <a:pt x="246" y="80"/>
                      </a:lnTo>
                      <a:lnTo>
                        <a:pt x="246" y="80"/>
                      </a:lnTo>
                      <a:lnTo>
                        <a:pt x="248" y="60"/>
                      </a:lnTo>
                      <a:lnTo>
                        <a:pt x="248" y="45"/>
                      </a:lnTo>
                      <a:lnTo>
                        <a:pt x="248" y="41"/>
                      </a:lnTo>
                      <a:lnTo>
                        <a:pt x="246" y="40"/>
                      </a:lnTo>
                      <a:lnTo>
                        <a:pt x="195" y="40"/>
                      </a:lnTo>
                      <a:lnTo>
                        <a:pt x="195" y="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8" name="Freeform 413">
                  <a:extLst>
                    <a:ext uri="{FF2B5EF4-FFF2-40B4-BE49-F238E27FC236}">
                      <a16:creationId xmlns:a16="http://schemas.microsoft.com/office/drawing/2014/main" id="{65ECF23D-23F0-4AEC-81C0-6CFCCEC6EC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8" y="2670"/>
                  <a:ext cx="248" cy="120"/>
                </a:xfrm>
                <a:custGeom>
                  <a:avLst/>
                  <a:gdLst>
                    <a:gd name="T0" fmla="*/ 35 w 248"/>
                    <a:gd name="T1" fmla="*/ 0 h 120"/>
                    <a:gd name="T2" fmla="*/ 35 w 248"/>
                    <a:gd name="T3" fmla="*/ 40 h 120"/>
                    <a:gd name="T4" fmla="*/ 0 w 248"/>
                    <a:gd name="T5" fmla="*/ 40 h 120"/>
                    <a:gd name="T6" fmla="*/ 0 w 248"/>
                    <a:gd name="T7" fmla="*/ 80 h 120"/>
                    <a:gd name="T8" fmla="*/ 0 w 248"/>
                    <a:gd name="T9" fmla="*/ 80 h 120"/>
                    <a:gd name="T10" fmla="*/ 18 w 248"/>
                    <a:gd name="T11" fmla="*/ 77 h 120"/>
                    <a:gd name="T12" fmla="*/ 29 w 248"/>
                    <a:gd name="T13" fmla="*/ 77 h 120"/>
                    <a:gd name="T14" fmla="*/ 33 w 248"/>
                    <a:gd name="T15" fmla="*/ 79 h 120"/>
                    <a:gd name="T16" fmla="*/ 35 w 248"/>
                    <a:gd name="T17" fmla="*/ 80 h 120"/>
                    <a:gd name="T18" fmla="*/ 35 w 248"/>
                    <a:gd name="T19" fmla="*/ 120 h 120"/>
                    <a:gd name="T20" fmla="*/ 195 w 248"/>
                    <a:gd name="T21" fmla="*/ 120 h 120"/>
                    <a:gd name="T22" fmla="*/ 195 w 248"/>
                    <a:gd name="T23" fmla="*/ 80 h 120"/>
                    <a:gd name="T24" fmla="*/ 247 w 248"/>
                    <a:gd name="T25" fmla="*/ 80 h 120"/>
                    <a:gd name="T26" fmla="*/ 247 w 248"/>
                    <a:gd name="T27" fmla="*/ 80 h 120"/>
                    <a:gd name="T28" fmla="*/ 248 w 248"/>
                    <a:gd name="T29" fmla="*/ 60 h 120"/>
                    <a:gd name="T30" fmla="*/ 248 w 248"/>
                    <a:gd name="T31" fmla="*/ 46 h 120"/>
                    <a:gd name="T32" fmla="*/ 248 w 248"/>
                    <a:gd name="T33" fmla="*/ 41 h 120"/>
                    <a:gd name="T34" fmla="*/ 247 w 248"/>
                    <a:gd name="T35" fmla="*/ 40 h 120"/>
                    <a:gd name="T36" fmla="*/ 195 w 248"/>
                    <a:gd name="T37" fmla="*/ 40 h 120"/>
                    <a:gd name="T38" fmla="*/ 195 w 248"/>
                    <a:gd name="T39" fmla="*/ 0 h 120"/>
                    <a:gd name="T40" fmla="*/ 35 w 248"/>
                    <a:gd name="T41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120">
                      <a:moveTo>
                        <a:pt x="35" y="0"/>
                      </a:moveTo>
                      <a:lnTo>
                        <a:pt x="35" y="40"/>
                      </a:lnTo>
                      <a:lnTo>
                        <a:pt x="0" y="40"/>
                      </a:lnTo>
                      <a:lnTo>
                        <a:pt x="0" y="80"/>
                      </a:lnTo>
                      <a:lnTo>
                        <a:pt x="0" y="80"/>
                      </a:lnTo>
                      <a:lnTo>
                        <a:pt x="18" y="77"/>
                      </a:lnTo>
                      <a:lnTo>
                        <a:pt x="29" y="77"/>
                      </a:lnTo>
                      <a:lnTo>
                        <a:pt x="33" y="79"/>
                      </a:lnTo>
                      <a:lnTo>
                        <a:pt x="35" y="80"/>
                      </a:lnTo>
                      <a:lnTo>
                        <a:pt x="35" y="120"/>
                      </a:lnTo>
                      <a:lnTo>
                        <a:pt x="195" y="120"/>
                      </a:lnTo>
                      <a:lnTo>
                        <a:pt x="195" y="80"/>
                      </a:lnTo>
                      <a:lnTo>
                        <a:pt x="247" y="80"/>
                      </a:lnTo>
                      <a:lnTo>
                        <a:pt x="247" y="80"/>
                      </a:lnTo>
                      <a:lnTo>
                        <a:pt x="248" y="60"/>
                      </a:lnTo>
                      <a:lnTo>
                        <a:pt x="248" y="46"/>
                      </a:lnTo>
                      <a:lnTo>
                        <a:pt x="248" y="41"/>
                      </a:lnTo>
                      <a:lnTo>
                        <a:pt x="247" y="40"/>
                      </a:lnTo>
                      <a:lnTo>
                        <a:pt x="195" y="40"/>
                      </a:lnTo>
                      <a:lnTo>
                        <a:pt x="195" y="0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9" name="Freeform 414">
                  <a:extLst>
                    <a:ext uri="{FF2B5EF4-FFF2-40B4-BE49-F238E27FC236}">
                      <a16:creationId xmlns:a16="http://schemas.microsoft.com/office/drawing/2014/main" id="{C597A729-09B9-41BD-95F7-14688557C3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8" y="2905"/>
                  <a:ext cx="248" cy="120"/>
                </a:xfrm>
                <a:custGeom>
                  <a:avLst/>
                  <a:gdLst>
                    <a:gd name="T0" fmla="*/ 35 w 248"/>
                    <a:gd name="T1" fmla="*/ 0 h 120"/>
                    <a:gd name="T2" fmla="*/ 35 w 248"/>
                    <a:gd name="T3" fmla="*/ 40 h 120"/>
                    <a:gd name="T4" fmla="*/ 0 w 248"/>
                    <a:gd name="T5" fmla="*/ 40 h 120"/>
                    <a:gd name="T6" fmla="*/ 0 w 248"/>
                    <a:gd name="T7" fmla="*/ 80 h 120"/>
                    <a:gd name="T8" fmla="*/ 0 w 248"/>
                    <a:gd name="T9" fmla="*/ 80 h 120"/>
                    <a:gd name="T10" fmla="*/ 18 w 248"/>
                    <a:gd name="T11" fmla="*/ 77 h 120"/>
                    <a:gd name="T12" fmla="*/ 29 w 248"/>
                    <a:gd name="T13" fmla="*/ 77 h 120"/>
                    <a:gd name="T14" fmla="*/ 33 w 248"/>
                    <a:gd name="T15" fmla="*/ 79 h 120"/>
                    <a:gd name="T16" fmla="*/ 35 w 248"/>
                    <a:gd name="T17" fmla="*/ 80 h 120"/>
                    <a:gd name="T18" fmla="*/ 35 w 248"/>
                    <a:gd name="T19" fmla="*/ 120 h 120"/>
                    <a:gd name="T20" fmla="*/ 195 w 248"/>
                    <a:gd name="T21" fmla="*/ 120 h 120"/>
                    <a:gd name="T22" fmla="*/ 195 w 248"/>
                    <a:gd name="T23" fmla="*/ 80 h 120"/>
                    <a:gd name="T24" fmla="*/ 247 w 248"/>
                    <a:gd name="T25" fmla="*/ 80 h 120"/>
                    <a:gd name="T26" fmla="*/ 247 w 248"/>
                    <a:gd name="T27" fmla="*/ 80 h 120"/>
                    <a:gd name="T28" fmla="*/ 248 w 248"/>
                    <a:gd name="T29" fmla="*/ 60 h 120"/>
                    <a:gd name="T30" fmla="*/ 248 w 248"/>
                    <a:gd name="T31" fmla="*/ 46 h 120"/>
                    <a:gd name="T32" fmla="*/ 248 w 248"/>
                    <a:gd name="T33" fmla="*/ 41 h 120"/>
                    <a:gd name="T34" fmla="*/ 247 w 248"/>
                    <a:gd name="T35" fmla="*/ 40 h 120"/>
                    <a:gd name="T36" fmla="*/ 195 w 248"/>
                    <a:gd name="T37" fmla="*/ 40 h 120"/>
                    <a:gd name="T38" fmla="*/ 195 w 248"/>
                    <a:gd name="T39" fmla="*/ 0 h 120"/>
                    <a:gd name="T40" fmla="*/ 35 w 248"/>
                    <a:gd name="T41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48" h="120">
                      <a:moveTo>
                        <a:pt x="35" y="0"/>
                      </a:moveTo>
                      <a:lnTo>
                        <a:pt x="35" y="40"/>
                      </a:lnTo>
                      <a:lnTo>
                        <a:pt x="0" y="40"/>
                      </a:lnTo>
                      <a:lnTo>
                        <a:pt x="0" y="80"/>
                      </a:lnTo>
                      <a:lnTo>
                        <a:pt x="0" y="80"/>
                      </a:lnTo>
                      <a:lnTo>
                        <a:pt x="18" y="77"/>
                      </a:lnTo>
                      <a:lnTo>
                        <a:pt x="29" y="77"/>
                      </a:lnTo>
                      <a:lnTo>
                        <a:pt x="33" y="79"/>
                      </a:lnTo>
                      <a:lnTo>
                        <a:pt x="35" y="80"/>
                      </a:lnTo>
                      <a:lnTo>
                        <a:pt x="35" y="120"/>
                      </a:lnTo>
                      <a:lnTo>
                        <a:pt x="195" y="120"/>
                      </a:lnTo>
                      <a:lnTo>
                        <a:pt x="195" y="80"/>
                      </a:lnTo>
                      <a:lnTo>
                        <a:pt x="247" y="80"/>
                      </a:lnTo>
                      <a:lnTo>
                        <a:pt x="247" y="80"/>
                      </a:lnTo>
                      <a:lnTo>
                        <a:pt x="248" y="60"/>
                      </a:lnTo>
                      <a:lnTo>
                        <a:pt x="248" y="46"/>
                      </a:lnTo>
                      <a:lnTo>
                        <a:pt x="248" y="41"/>
                      </a:lnTo>
                      <a:lnTo>
                        <a:pt x="247" y="40"/>
                      </a:lnTo>
                      <a:lnTo>
                        <a:pt x="195" y="40"/>
                      </a:lnTo>
                      <a:lnTo>
                        <a:pt x="195" y="0"/>
                      </a:lnTo>
                      <a:lnTo>
                        <a:pt x="35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0" name="Freeform 415">
                  <a:extLst>
                    <a:ext uri="{FF2B5EF4-FFF2-40B4-BE49-F238E27FC236}">
                      <a16:creationId xmlns:a16="http://schemas.microsoft.com/office/drawing/2014/main" id="{54E907C0-A2B1-4026-AE47-51A4F2DC34A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722" y="1759"/>
                  <a:ext cx="796" cy="533"/>
                </a:xfrm>
                <a:custGeom>
                  <a:avLst/>
                  <a:gdLst>
                    <a:gd name="T0" fmla="*/ 97 w 796"/>
                    <a:gd name="T1" fmla="*/ 63 h 533"/>
                    <a:gd name="T2" fmla="*/ 0 w 796"/>
                    <a:gd name="T3" fmla="*/ 63 h 533"/>
                    <a:gd name="T4" fmla="*/ 0 w 796"/>
                    <a:gd name="T5" fmla="*/ 470 h 533"/>
                    <a:gd name="T6" fmla="*/ 92 w 796"/>
                    <a:gd name="T7" fmla="*/ 470 h 533"/>
                    <a:gd name="T8" fmla="*/ 92 w 796"/>
                    <a:gd name="T9" fmla="*/ 533 h 533"/>
                    <a:gd name="T10" fmla="*/ 704 w 796"/>
                    <a:gd name="T11" fmla="*/ 533 h 533"/>
                    <a:gd name="T12" fmla="*/ 710 w 796"/>
                    <a:gd name="T13" fmla="*/ 470 h 533"/>
                    <a:gd name="T14" fmla="*/ 796 w 796"/>
                    <a:gd name="T15" fmla="*/ 470 h 533"/>
                    <a:gd name="T16" fmla="*/ 796 w 796"/>
                    <a:gd name="T17" fmla="*/ 69 h 533"/>
                    <a:gd name="T18" fmla="*/ 796 w 796"/>
                    <a:gd name="T19" fmla="*/ 69 h 533"/>
                    <a:gd name="T20" fmla="*/ 750 w 796"/>
                    <a:gd name="T21" fmla="*/ 70 h 533"/>
                    <a:gd name="T22" fmla="*/ 719 w 796"/>
                    <a:gd name="T23" fmla="*/ 72 h 533"/>
                    <a:gd name="T24" fmla="*/ 709 w 796"/>
                    <a:gd name="T25" fmla="*/ 70 h 533"/>
                    <a:gd name="T26" fmla="*/ 706 w 796"/>
                    <a:gd name="T27" fmla="*/ 70 h 533"/>
                    <a:gd name="T28" fmla="*/ 704 w 796"/>
                    <a:gd name="T29" fmla="*/ 69 h 533"/>
                    <a:gd name="T30" fmla="*/ 704 w 796"/>
                    <a:gd name="T31" fmla="*/ 0 h 533"/>
                    <a:gd name="T32" fmla="*/ 97 w 796"/>
                    <a:gd name="T33" fmla="*/ 0 h 533"/>
                    <a:gd name="T34" fmla="*/ 97 w 796"/>
                    <a:gd name="T35" fmla="*/ 63 h 533"/>
                    <a:gd name="T36" fmla="*/ 137 w 796"/>
                    <a:gd name="T37" fmla="*/ 29 h 533"/>
                    <a:gd name="T38" fmla="*/ 664 w 796"/>
                    <a:gd name="T39" fmla="*/ 23 h 533"/>
                    <a:gd name="T40" fmla="*/ 664 w 796"/>
                    <a:gd name="T41" fmla="*/ 109 h 533"/>
                    <a:gd name="T42" fmla="*/ 767 w 796"/>
                    <a:gd name="T43" fmla="*/ 109 h 533"/>
                    <a:gd name="T44" fmla="*/ 767 w 796"/>
                    <a:gd name="T45" fmla="*/ 424 h 533"/>
                    <a:gd name="T46" fmla="*/ 664 w 796"/>
                    <a:gd name="T47" fmla="*/ 424 h 533"/>
                    <a:gd name="T48" fmla="*/ 664 w 796"/>
                    <a:gd name="T49" fmla="*/ 504 h 533"/>
                    <a:gd name="T50" fmla="*/ 126 w 796"/>
                    <a:gd name="T51" fmla="*/ 504 h 533"/>
                    <a:gd name="T52" fmla="*/ 126 w 796"/>
                    <a:gd name="T53" fmla="*/ 424 h 533"/>
                    <a:gd name="T54" fmla="*/ 29 w 796"/>
                    <a:gd name="T55" fmla="*/ 424 h 533"/>
                    <a:gd name="T56" fmla="*/ 29 w 796"/>
                    <a:gd name="T57" fmla="*/ 97 h 533"/>
                    <a:gd name="T58" fmla="*/ 137 w 796"/>
                    <a:gd name="T59" fmla="*/ 97 h 533"/>
                    <a:gd name="T60" fmla="*/ 137 w 796"/>
                    <a:gd name="T61" fmla="*/ 29 h 5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96" h="533">
                      <a:moveTo>
                        <a:pt x="97" y="63"/>
                      </a:moveTo>
                      <a:lnTo>
                        <a:pt x="0" y="63"/>
                      </a:lnTo>
                      <a:lnTo>
                        <a:pt x="0" y="470"/>
                      </a:lnTo>
                      <a:lnTo>
                        <a:pt x="92" y="470"/>
                      </a:lnTo>
                      <a:lnTo>
                        <a:pt x="92" y="533"/>
                      </a:lnTo>
                      <a:lnTo>
                        <a:pt x="704" y="533"/>
                      </a:lnTo>
                      <a:lnTo>
                        <a:pt x="710" y="470"/>
                      </a:lnTo>
                      <a:lnTo>
                        <a:pt x="796" y="470"/>
                      </a:lnTo>
                      <a:lnTo>
                        <a:pt x="796" y="69"/>
                      </a:lnTo>
                      <a:lnTo>
                        <a:pt x="796" y="69"/>
                      </a:lnTo>
                      <a:lnTo>
                        <a:pt x="750" y="70"/>
                      </a:lnTo>
                      <a:lnTo>
                        <a:pt x="719" y="72"/>
                      </a:lnTo>
                      <a:lnTo>
                        <a:pt x="709" y="70"/>
                      </a:lnTo>
                      <a:lnTo>
                        <a:pt x="706" y="70"/>
                      </a:lnTo>
                      <a:lnTo>
                        <a:pt x="704" y="69"/>
                      </a:lnTo>
                      <a:lnTo>
                        <a:pt x="704" y="0"/>
                      </a:lnTo>
                      <a:lnTo>
                        <a:pt x="97" y="0"/>
                      </a:lnTo>
                      <a:lnTo>
                        <a:pt x="97" y="63"/>
                      </a:lnTo>
                      <a:close/>
                      <a:moveTo>
                        <a:pt x="137" y="29"/>
                      </a:moveTo>
                      <a:lnTo>
                        <a:pt x="664" y="23"/>
                      </a:lnTo>
                      <a:lnTo>
                        <a:pt x="664" y="109"/>
                      </a:lnTo>
                      <a:lnTo>
                        <a:pt x="767" y="109"/>
                      </a:lnTo>
                      <a:lnTo>
                        <a:pt x="767" y="424"/>
                      </a:lnTo>
                      <a:lnTo>
                        <a:pt x="664" y="424"/>
                      </a:lnTo>
                      <a:lnTo>
                        <a:pt x="664" y="504"/>
                      </a:lnTo>
                      <a:lnTo>
                        <a:pt x="126" y="504"/>
                      </a:lnTo>
                      <a:lnTo>
                        <a:pt x="126" y="424"/>
                      </a:lnTo>
                      <a:lnTo>
                        <a:pt x="29" y="424"/>
                      </a:lnTo>
                      <a:lnTo>
                        <a:pt x="29" y="97"/>
                      </a:lnTo>
                      <a:lnTo>
                        <a:pt x="137" y="97"/>
                      </a:lnTo>
                      <a:lnTo>
                        <a:pt x="137" y="29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1" name="Freeform 416">
                  <a:extLst>
                    <a:ext uri="{FF2B5EF4-FFF2-40B4-BE49-F238E27FC236}">
                      <a16:creationId xmlns:a16="http://schemas.microsoft.com/office/drawing/2014/main" id="{D0A6A13D-7BA7-4D06-B73B-C8B5FAB3A2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8" y="1948"/>
                  <a:ext cx="224" cy="155"/>
                </a:xfrm>
                <a:custGeom>
                  <a:avLst/>
                  <a:gdLst>
                    <a:gd name="T0" fmla="*/ 69 w 224"/>
                    <a:gd name="T1" fmla="*/ 0 h 155"/>
                    <a:gd name="T2" fmla="*/ 69 w 224"/>
                    <a:gd name="T3" fmla="*/ 23 h 155"/>
                    <a:gd name="T4" fmla="*/ 40 w 224"/>
                    <a:gd name="T5" fmla="*/ 23 h 155"/>
                    <a:gd name="T6" fmla="*/ 40 w 224"/>
                    <a:gd name="T7" fmla="*/ 52 h 155"/>
                    <a:gd name="T8" fmla="*/ 0 w 224"/>
                    <a:gd name="T9" fmla="*/ 52 h 155"/>
                    <a:gd name="T10" fmla="*/ 0 w 224"/>
                    <a:gd name="T11" fmla="*/ 97 h 155"/>
                    <a:gd name="T12" fmla="*/ 35 w 224"/>
                    <a:gd name="T13" fmla="*/ 97 h 155"/>
                    <a:gd name="T14" fmla="*/ 35 w 224"/>
                    <a:gd name="T15" fmla="*/ 132 h 155"/>
                    <a:gd name="T16" fmla="*/ 63 w 224"/>
                    <a:gd name="T17" fmla="*/ 132 h 155"/>
                    <a:gd name="T18" fmla="*/ 63 w 224"/>
                    <a:gd name="T19" fmla="*/ 155 h 155"/>
                    <a:gd name="T20" fmla="*/ 166 w 224"/>
                    <a:gd name="T21" fmla="*/ 155 h 155"/>
                    <a:gd name="T22" fmla="*/ 166 w 224"/>
                    <a:gd name="T23" fmla="*/ 132 h 155"/>
                    <a:gd name="T24" fmla="*/ 184 w 224"/>
                    <a:gd name="T25" fmla="*/ 132 h 155"/>
                    <a:gd name="T26" fmla="*/ 184 w 224"/>
                    <a:gd name="T27" fmla="*/ 109 h 155"/>
                    <a:gd name="T28" fmla="*/ 224 w 224"/>
                    <a:gd name="T29" fmla="*/ 109 h 155"/>
                    <a:gd name="T30" fmla="*/ 224 w 224"/>
                    <a:gd name="T31" fmla="*/ 109 h 155"/>
                    <a:gd name="T32" fmla="*/ 222 w 224"/>
                    <a:gd name="T33" fmla="*/ 82 h 155"/>
                    <a:gd name="T34" fmla="*/ 222 w 224"/>
                    <a:gd name="T35" fmla="*/ 64 h 155"/>
                    <a:gd name="T36" fmla="*/ 222 w 224"/>
                    <a:gd name="T37" fmla="*/ 59 h 155"/>
                    <a:gd name="T38" fmla="*/ 224 w 224"/>
                    <a:gd name="T39" fmla="*/ 57 h 155"/>
                    <a:gd name="T40" fmla="*/ 224 w 224"/>
                    <a:gd name="T41" fmla="*/ 57 h 155"/>
                    <a:gd name="T42" fmla="*/ 224 w 224"/>
                    <a:gd name="T43" fmla="*/ 59 h 155"/>
                    <a:gd name="T44" fmla="*/ 221 w 224"/>
                    <a:gd name="T45" fmla="*/ 59 h 155"/>
                    <a:gd name="T46" fmla="*/ 211 w 224"/>
                    <a:gd name="T47" fmla="*/ 59 h 155"/>
                    <a:gd name="T48" fmla="*/ 195 w 224"/>
                    <a:gd name="T49" fmla="*/ 57 h 155"/>
                    <a:gd name="T50" fmla="*/ 195 w 224"/>
                    <a:gd name="T51" fmla="*/ 34 h 155"/>
                    <a:gd name="T52" fmla="*/ 195 w 224"/>
                    <a:gd name="T53" fmla="*/ 29 h 155"/>
                    <a:gd name="T54" fmla="*/ 161 w 224"/>
                    <a:gd name="T55" fmla="*/ 29 h 155"/>
                    <a:gd name="T56" fmla="*/ 161 w 224"/>
                    <a:gd name="T57" fmla="*/ 0 h 155"/>
                    <a:gd name="T58" fmla="*/ 69 w 224"/>
                    <a:gd name="T59" fmla="*/ 0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224" h="155">
                      <a:moveTo>
                        <a:pt x="69" y="0"/>
                      </a:moveTo>
                      <a:lnTo>
                        <a:pt x="69" y="23"/>
                      </a:lnTo>
                      <a:lnTo>
                        <a:pt x="40" y="23"/>
                      </a:lnTo>
                      <a:lnTo>
                        <a:pt x="40" y="52"/>
                      </a:lnTo>
                      <a:lnTo>
                        <a:pt x="0" y="52"/>
                      </a:lnTo>
                      <a:lnTo>
                        <a:pt x="0" y="97"/>
                      </a:lnTo>
                      <a:lnTo>
                        <a:pt x="35" y="97"/>
                      </a:lnTo>
                      <a:lnTo>
                        <a:pt x="35" y="132"/>
                      </a:lnTo>
                      <a:lnTo>
                        <a:pt x="63" y="132"/>
                      </a:lnTo>
                      <a:lnTo>
                        <a:pt x="63" y="155"/>
                      </a:lnTo>
                      <a:lnTo>
                        <a:pt x="166" y="155"/>
                      </a:lnTo>
                      <a:lnTo>
                        <a:pt x="166" y="132"/>
                      </a:lnTo>
                      <a:lnTo>
                        <a:pt x="184" y="132"/>
                      </a:lnTo>
                      <a:lnTo>
                        <a:pt x="184" y="109"/>
                      </a:lnTo>
                      <a:lnTo>
                        <a:pt x="224" y="109"/>
                      </a:lnTo>
                      <a:lnTo>
                        <a:pt x="224" y="109"/>
                      </a:lnTo>
                      <a:lnTo>
                        <a:pt x="222" y="82"/>
                      </a:lnTo>
                      <a:lnTo>
                        <a:pt x="222" y="64"/>
                      </a:lnTo>
                      <a:lnTo>
                        <a:pt x="222" y="59"/>
                      </a:lnTo>
                      <a:lnTo>
                        <a:pt x="224" y="57"/>
                      </a:lnTo>
                      <a:lnTo>
                        <a:pt x="224" y="57"/>
                      </a:lnTo>
                      <a:lnTo>
                        <a:pt x="224" y="59"/>
                      </a:lnTo>
                      <a:lnTo>
                        <a:pt x="221" y="59"/>
                      </a:lnTo>
                      <a:lnTo>
                        <a:pt x="211" y="59"/>
                      </a:lnTo>
                      <a:lnTo>
                        <a:pt x="195" y="57"/>
                      </a:lnTo>
                      <a:lnTo>
                        <a:pt x="195" y="34"/>
                      </a:lnTo>
                      <a:lnTo>
                        <a:pt x="195" y="29"/>
                      </a:lnTo>
                      <a:lnTo>
                        <a:pt x="161" y="29"/>
                      </a:lnTo>
                      <a:lnTo>
                        <a:pt x="161" y="0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2" name="Freeform 417">
                  <a:extLst>
                    <a:ext uri="{FF2B5EF4-FFF2-40B4-BE49-F238E27FC236}">
                      <a16:creationId xmlns:a16="http://schemas.microsoft.com/office/drawing/2014/main" id="{C79F908E-CBA8-4DFE-810D-A887ADA4824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751" y="1788"/>
                  <a:ext cx="733" cy="481"/>
                </a:xfrm>
                <a:custGeom>
                  <a:avLst/>
                  <a:gdLst>
                    <a:gd name="T0" fmla="*/ 189 w 733"/>
                    <a:gd name="T1" fmla="*/ 0 h 481"/>
                    <a:gd name="T2" fmla="*/ 0 w 733"/>
                    <a:gd name="T3" fmla="*/ 137 h 481"/>
                    <a:gd name="T4" fmla="*/ 0 w 733"/>
                    <a:gd name="T5" fmla="*/ 338 h 481"/>
                    <a:gd name="T6" fmla="*/ 189 w 733"/>
                    <a:gd name="T7" fmla="*/ 481 h 481"/>
                    <a:gd name="T8" fmla="*/ 549 w 733"/>
                    <a:gd name="T9" fmla="*/ 481 h 481"/>
                    <a:gd name="T10" fmla="*/ 733 w 733"/>
                    <a:gd name="T11" fmla="*/ 343 h 481"/>
                    <a:gd name="T12" fmla="*/ 733 w 733"/>
                    <a:gd name="T13" fmla="*/ 126 h 481"/>
                    <a:gd name="T14" fmla="*/ 555 w 733"/>
                    <a:gd name="T15" fmla="*/ 0 h 481"/>
                    <a:gd name="T16" fmla="*/ 189 w 733"/>
                    <a:gd name="T17" fmla="*/ 0 h 481"/>
                    <a:gd name="T18" fmla="*/ 103 w 733"/>
                    <a:gd name="T19" fmla="*/ 80 h 481"/>
                    <a:gd name="T20" fmla="*/ 154 w 733"/>
                    <a:gd name="T21" fmla="*/ 80 h 481"/>
                    <a:gd name="T22" fmla="*/ 154 w 733"/>
                    <a:gd name="T23" fmla="*/ 40 h 481"/>
                    <a:gd name="T24" fmla="*/ 595 w 733"/>
                    <a:gd name="T25" fmla="*/ 40 h 481"/>
                    <a:gd name="T26" fmla="*/ 595 w 733"/>
                    <a:gd name="T27" fmla="*/ 80 h 481"/>
                    <a:gd name="T28" fmla="*/ 641 w 733"/>
                    <a:gd name="T29" fmla="*/ 80 h 481"/>
                    <a:gd name="T30" fmla="*/ 641 w 733"/>
                    <a:gd name="T31" fmla="*/ 80 h 481"/>
                    <a:gd name="T32" fmla="*/ 640 w 733"/>
                    <a:gd name="T33" fmla="*/ 81 h 481"/>
                    <a:gd name="T34" fmla="*/ 638 w 733"/>
                    <a:gd name="T35" fmla="*/ 84 h 481"/>
                    <a:gd name="T36" fmla="*/ 637 w 733"/>
                    <a:gd name="T37" fmla="*/ 94 h 481"/>
                    <a:gd name="T38" fmla="*/ 634 w 733"/>
                    <a:gd name="T39" fmla="*/ 130 h 481"/>
                    <a:gd name="T40" fmla="*/ 634 w 733"/>
                    <a:gd name="T41" fmla="*/ 181 h 481"/>
                    <a:gd name="T42" fmla="*/ 634 w 733"/>
                    <a:gd name="T43" fmla="*/ 240 h 481"/>
                    <a:gd name="T44" fmla="*/ 637 w 733"/>
                    <a:gd name="T45" fmla="*/ 351 h 481"/>
                    <a:gd name="T46" fmla="*/ 640 w 733"/>
                    <a:gd name="T47" fmla="*/ 386 h 481"/>
                    <a:gd name="T48" fmla="*/ 641 w 733"/>
                    <a:gd name="T49" fmla="*/ 401 h 481"/>
                    <a:gd name="T50" fmla="*/ 584 w 733"/>
                    <a:gd name="T51" fmla="*/ 401 h 481"/>
                    <a:gd name="T52" fmla="*/ 584 w 733"/>
                    <a:gd name="T53" fmla="*/ 429 h 481"/>
                    <a:gd name="T54" fmla="*/ 154 w 733"/>
                    <a:gd name="T55" fmla="*/ 429 h 481"/>
                    <a:gd name="T56" fmla="*/ 154 w 733"/>
                    <a:gd name="T57" fmla="*/ 406 h 481"/>
                    <a:gd name="T58" fmla="*/ 103 w 733"/>
                    <a:gd name="T59" fmla="*/ 406 h 481"/>
                    <a:gd name="T60" fmla="*/ 103 w 733"/>
                    <a:gd name="T61" fmla="*/ 80 h 4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33" h="481">
                      <a:moveTo>
                        <a:pt x="189" y="0"/>
                      </a:moveTo>
                      <a:lnTo>
                        <a:pt x="0" y="137"/>
                      </a:lnTo>
                      <a:lnTo>
                        <a:pt x="0" y="338"/>
                      </a:lnTo>
                      <a:lnTo>
                        <a:pt x="189" y="481"/>
                      </a:lnTo>
                      <a:lnTo>
                        <a:pt x="549" y="481"/>
                      </a:lnTo>
                      <a:lnTo>
                        <a:pt x="733" y="343"/>
                      </a:lnTo>
                      <a:lnTo>
                        <a:pt x="733" y="126"/>
                      </a:lnTo>
                      <a:lnTo>
                        <a:pt x="555" y="0"/>
                      </a:lnTo>
                      <a:lnTo>
                        <a:pt x="189" y="0"/>
                      </a:lnTo>
                      <a:close/>
                      <a:moveTo>
                        <a:pt x="103" y="80"/>
                      </a:moveTo>
                      <a:lnTo>
                        <a:pt x="154" y="80"/>
                      </a:lnTo>
                      <a:lnTo>
                        <a:pt x="154" y="40"/>
                      </a:lnTo>
                      <a:lnTo>
                        <a:pt x="595" y="40"/>
                      </a:lnTo>
                      <a:lnTo>
                        <a:pt x="595" y="80"/>
                      </a:lnTo>
                      <a:lnTo>
                        <a:pt x="641" y="80"/>
                      </a:lnTo>
                      <a:lnTo>
                        <a:pt x="641" y="80"/>
                      </a:lnTo>
                      <a:lnTo>
                        <a:pt x="640" y="81"/>
                      </a:lnTo>
                      <a:lnTo>
                        <a:pt x="638" y="84"/>
                      </a:lnTo>
                      <a:lnTo>
                        <a:pt x="637" y="94"/>
                      </a:lnTo>
                      <a:lnTo>
                        <a:pt x="634" y="130"/>
                      </a:lnTo>
                      <a:lnTo>
                        <a:pt x="634" y="181"/>
                      </a:lnTo>
                      <a:lnTo>
                        <a:pt x="634" y="240"/>
                      </a:lnTo>
                      <a:lnTo>
                        <a:pt x="637" y="351"/>
                      </a:lnTo>
                      <a:lnTo>
                        <a:pt x="640" y="386"/>
                      </a:lnTo>
                      <a:lnTo>
                        <a:pt x="641" y="401"/>
                      </a:lnTo>
                      <a:lnTo>
                        <a:pt x="584" y="401"/>
                      </a:lnTo>
                      <a:lnTo>
                        <a:pt x="584" y="429"/>
                      </a:lnTo>
                      <a:lnTo>
                        <a:pt x="154" y="429"/>
                      </a:lnTo>
                      <a:lnTo>
                        <a:pt x="154" y="406"/>
                      </a:lnTo>
                      <a:lnTo>
                        <a:pt x="103" y="406"/>
                      </a:lnTo>
                      <a:lnTo>
                        <a:pt x="103" y="80"/>
                      </a:lnTo>
                      <a:close/>
                    </a:path>
                  </a:pathLst>
                </a:custGeom>
                <a:solidFill>
                  <a:srgbClr val="0084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3" name="Freeform 418">
                  <a:extLst>
                    <a:ext uri="{FF2B5EF4-FFF2-40B4-BE49-F238E27FC236}">
                      <a16:creationId xmlns:a16="http://schemas.microsoft.com/office/drawing/2014/main" id="{B292A6B3-517C-4489-9B41-0DB522CB84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8" y="894"/>
                  <a:ext cx="944" cy="624"/>
                </a:xfrm>
                <a:custGeom>
                  <a:avLst/>
                  <a:gdLst>
                    <a:gd name="T0" fmla="*/ 0 w 944"/>
                    <a:gd name="T1" fmla="*/ 498 h 624"/>
                    <a:gd name="T2" fmla="*/ 108 w 944"/>
                    <a:gd name="T3" fmla="*/ 498 h 624"/>
                    <a:gd name="T4" fmla="*/ 108 w 944"/>
                    <a:gd name="T5" fmla="*/ 538 h 624"/>
                    <a:gd name="T6" fmla="*/ 234 w 944"/>
                    <a:gd name="T7" fmla="*/ 538 h 624"/>
                    <a:gd name="T8" fmla="*/ 234 w 944"/>
                    <a:gd name="T9" fmla="*/ 590 h 624"/>
                    <a:gd name="T10" fmla="*/ 337 w 944"/>
                    <a:gd name="T11" fmla="*/ 590 h 624"/>
                    <a:gd name="T12" fmla="*/ 337 w 944"/>
                    <a:gd name="T13" fmla="*/ 624 h 624"/>
                    <a:gd name="T14" fmla="*/ 601 w 944"/>
                    <a:gd name="T15" fmla="*/ 624 h 624"/>
                    <a:gd name="T16" fmla="*/ 601 w 944"/>
                    <a:gd name="T17" fmla="*/ 590 h 624"/>
                    <a:gd name="T18" fmla="*/ 715 w 944"/>
                    <a:gd name="T19" fmla="*/ 590 h 624"/>
                    <a:gd name="T20" fmla="*/ 715 w 944"/>
                    <a:gd name="T21" fmla="*/ 550 h 624"/>
                    <a:gd name="T22" fmla="*/ 836 w 944"/>
                    <a:gd name="T23" fmla="*/ 550 h 624"/>
                    <a:gd name="T24" fmla="*/ 836 w 944"/>
                    <a:gd name="T25" fmla="*/ 510 h 624"/>
                    <a:gd name="T26" fmla="*/ 944 w 944"/>
                    <a:gd name="T27" fmla="*/ 510 h 624"/>
                    <a:gd name="T28" fmla="*/ 944 w 944"/>
                    <a:gd name="T29" fmla="*/ 120 h 624"/>
                    <a:gd name="T30" fmla="*/ 841 w 944"/>
                    <a:gd name="T31" fmla="*/ 120 h 624"/>
                    <a:gd name="T32" fmla="*/ 841 w 944"/>
                    <a:gd name="T33" fmla="*/ 80 h 624"/>
                    <a:gd name="T34" fmla="*/ 727 w 944"/>
                    <a:gd name="T35" fmla="*/ 80 h 624"/>
                    <a:gd name="T36" fmla="*/ 727 w 944"/>
                    <a:gd name="T37" fmla="*/ 40 h 624"/>
                    <a:gd name="T38" fmla="*/ 601 w 944"/>
                    <a:gd name="T39" fmla="*/ 40 h 624"/>
                    <a:gd name="T40" fmla="*/ 601 w 944"/>
                    <a:gd name="T41" fmla="*/ 0 h 624"/>
                    <a:gd name="T42" fmla="*/ 349 w 944"/>
                    <a:gd name="T43" fmla="*/ 0 h 624"/>
                    <a:gd name="T44" fmla="*/ 349 w 944"/>
                    <a:gd name="T45" fmla="*/ 34 h 624"/>
                    <a:gd name="T46" fmla="*/ 234 w 944"/>
                    <a:gd name="T47" fmla="*/ 34 h 624"/>
                    <a:gd name="T48" fmla="*/ 234 w 944"/>
                    <a:gd name="T49" fmla="*/ 74 h 624"/>
                    <a:gd name="T50" fmla="*/ 114 w 944"/>
                    <a:gd name="T51" fmla="*/ 74 h 624"/>
                    <a:gd name="T52" fmla="*/ 114 w 944"/>
                    <a:gd name="T53" fmla="*/ 126 h 624"/>
                    <a:gd name="T54" fmla="*/ 114 w 944"/>
                    <a:gd name="T55" fmla="*/ 126 h 624"/>
                    <a:gd name="T56" fmla="*/ 57 w 944"/>
                    <a:gd name="T57" fmla="*/ 124 h 624"/>
                    <a:gd name="T58" fmla="*/ 18 w 944"/>
                    <a:gd name="T59" fmla="*/ 124 h 624"/>
                    <a:gd name="T60" fmla="*/ 4 w 944"/>
                    <a:gd name="T61" fmla="*/ 124 h 624"/>
                    <a:gd name="T62" fmla="*/ 0 w 944"/>
                    <a:gd name="T63" fmla="*/ 126 h 624"/>
                    <a:gd name="T64" fmla="*/ 0 w 944"/>
                    <a:gd name="T65" fmla="*/ 498 h 6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944" h="624">
                      <a:moveTo>
                        <a:pt x="0" y="498"/>
                      </a:moveTo>
                      <a:lnTo>
                        <a:pt x="108" y="498"/>
                      </a:lnTo>
                      <a:lnTo>
                        <a:pt x="108" y="538"/>
                      </a:lnTo>
                      <a:lnTo>
                        <a:pt x="234" y="538"/>
                      </a:lnTo>
                      <a:lnTo>
                        <a:pt x="234" y="590"/>
                      </a:lnTo>
                      <a:lnTo>
                        <a:pt x="337" y="590"/>
                      </a:lnTo>
                      <a:lnTo>
                        <a:pt x="337" y="624"/>
                      </a:lnTo>
                      <a:lnTo>
                        <a:pt x="601" y="624"/>
                      </a:lnTo>
                      <a:lnTo>
                        <a:pt x="601" y="590"/>
                      </a:lnTo>
                      <a:lnTo>
                        <a:pt x="715" y="590"/>
                      </a:lnTo>
                      <a:lnTo>
                        <a:pt x="715" y="550"/>
                      </a:lnTo>
                      <a:lnTo>
                        <a:pt x="836" y="550"/>
                      </a:lnTo>
                      <a:lnTo>
                        <a:pt x="836" y="510"/>
                      </a:lnTo>
                      <a:lnTo>
                        <a:pt x="944" y="510"/>
                      </a:lnTo>
                      <a:lnTo>
                        <a:pt x="944" y="120"/>
                      </a:lnTo>
                      <a:lnTo>
                        <a:pt x="841" y="120"/>
                      </a:lnTo>
                      <a:lnTo>
                        <a:pt x="841" y="80"/>
                      </a:lnTo>
                      <a:lnTo>
                        <a:pt x="727" y="80"/>
                      </a:lnTo>
                      <a:lnTo>
                        <a:pt x="727" y="40"/>
                      </a:lnTo>
                      <a:lnTo>
                        <a:pt x="601" y="40"/>
                      </a:lnTo>
                      <a:lnTo>
                        <a:pt x="601" y="0"/>
                      </a:lnTo>
                      <a:lnTo>
                        <a:pt x="349" y="0"/>
                      </a:lnTo>
                      <a:lnTo>
                        <a:pt x="349" y="34"/>
                      </a:lnTo>
                      <a:lnTo>
                        <a:pt x="234" y="34"/>
                      </a:lnTo>
                      <a:lnTo>
                        <a:pt x="234" y="74"/>
                      </a:lnTo>
                      <a:lnTo>
                        <a:pt x="114" y="74"/>
                      </a:lnTo>
                      <a:lnTo>
                        <a:pt x="114" y="126"/>
                      </a:lnTo>
                      <a:lnTo>
                        <a:pt x="114" y="126"/>
                      </a:lnTo>
                      <a:lnTo>
                        <a:pt x="57" y="124"/>
                      </a:lnTo>
                      <a:lnTo>
                        <a:pt x="18" y="124"/>
                      </a:lnTo>
                      <a:lnTo>
                        <a:pt x="4" y="124"/>
                      </a:lnTo>
                      <a:lnTo>
                        <a:pt x="0" y="126"/>
                      </a:lnTo>
                      <a:lnTo>
                        <a:pt x="0" y="498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4" name="Rectangle 419">
                  <a:extLst>
                    <a:ext uri="{FF2B5EF4-FFF2-40B4-BE49-F238E27FC236}">
                      <a16:creationId xmlns:a16="http://schemas.microsoft.com/office/drawing/2014/main" id="{CEF0CF81-BF04-4CB2-922A-2AD3F23B6D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76" y="1054"/>
                  <a:ext cx="115" cy="310"/>
                </a:xfrm>
                <a:prstGeom prst="rect">
                  <a:avLst/>
                </a:prstGeom>
                <a:solidFill>
                  <a:srgbClr val="0084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5" name="Rectangle 420">
                  <a:extLst>
                    <a:ext uri="{FF2B5EF4-FFF2-40B4-BE49-F238E27FC236}">
                      <a16:creationId xmlns:a16="http://schemas.microsoft.com/office/drawing/2014/main" id="{6AD884C3-4947-4AC9-AFE7-9D90CC2AFD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49" y="1054"/>
                  <a:ext cx="115" cy="310"/>
                </a:xfrm>
                <a:prstGeom prst="rect">
                  <a:avLst/>
                </a:prstGeom>
                <a:solidFill>
                  <a:srgbClr val="0084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6" name="Rectangle 421">
                  <a:extLst>
                    <a:ext uri="{FF2B5EF4-FFF2-40B4-BE49-F238E27FC236}">
                      <a16:creationId xmlns:a16="http://schemas.microsoft.com/office/drawing/2014/main" id="{BFC5297B-09FB-4B60-83F4-FD712A4A5F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17" y="968"/>
                  <a:ext cx="114" cy="482"/>
                </a:xfrm>
                <a:prstGeom prst="rect">
                  <a:avLst/>
                </a:prstGeom>
                <a:solidFill>
                  <a:srgbClr val="0084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7" name="Rectangle 422">
                  <a:extLst>
                    <a:ext uri="{FF2B5EF4-FFF2-40B4-BE49-F238E27FC236}">
                      <a16:creationId xmlns:a16="http://schemas.microsoft.com/office/drawing/2014/main" id="{59CD6F9E-DC28-4D6F-85F0-17F374FF8C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0" y="968"/>
                  <a:ext cx="115" cy="482"/>
                </a:xfrm>
                <a:prstGeom prst="rect">
                  <a:avLst/>
                </a:prstGeom>
                <a:solidFill>
                  <a:srgbClr val="0084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8" name="Freeform 423">
                  <a:extLst>
                    <a:ext uri="{FF2B5EF4-FFF2-40B4-BE49-F238E27FC236}">
                      <a16:creationId xmlns:a16="http://schemas.microsoft.com/office/drawing/2014/main" id="{B357672D-C194-4F58-B9BD-F3599D2A64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16" y="968"/>
                  <a:ext cx="819" cy="470"/>
                </a:xfrm>
                <a:custGeom>
                  <a:avLst/>
                  <a:gdLst>
                    <a:gd name="T0" fmla="*/ 0 w 819"/>
                    <a:gd name="T1" fmla="*/ 218 h 470"/>
                    <a:gd name="T2" fmla="*/ 46 w 819"/>
                    <a:gd name="T3" fmla="*/ 252 h 470"/>
                    <a:gd name="T4" fmla="*/ 52 w 819"/>
                    <a:gd name="T5" fmla="*/ 275 h 470"/>
                    <a:gd name="T6" fmla="*/ 304 w 819"/>
                    <a:gd name="T7" fmla="*/ 344 h 470"/>
                    <a:gd name="T8" fmla="*/ 373 w 819"/>
                    <a:gd name="T9" fmla="*/ 344 h 470"/>
                    <a:gd name="T10" fmla="*/ 361 w 819"/>
                    <a:gd name="T11" fmla="*/ 401 h 470"/>
                    <a:gd name="T12" fmla="*/ 384 w 819"/>
                    <a:gd name="T13" fmla="*/ 413 h 470"/>
                    <a:gd name="T14" fmla="*/ 407 w 819"/>
                    <a:gd name="T15" fmla="*/ 470 h 470"/>
                    <a:gd name="T16" fmla="*/ 453 w 819"/>
                    <a:gd name="T17" fmla="*/ 436 h 470"/>
                    <a:gd name="T18" fmla="*/ 430 w 819"/>
                    <a:gd name="T19" fmla="*/ 413 h 470"/>
                    <a:gd name="T20" fmla="*/ 428 w 819"/>
                    <a:gd name="T21" fmla="*/ 411 h 470"/>
                    <a:gd name="T22" fmla="*/ 428 w 819"/>
                    <a:gd name="T23" fmla="*/ 396 h 470"/>
                    <a:gd name="T24" fmla="*/ 447 w 819"/>
                    <a:gd name="T25" fmla="*/ 401 h 470"/>
                    <a:gd name="T26" fmla="*/ 441 w 819"/>
                    <a:gd name="T27" fmla="*/ 356 h 470"/>
                    <a:gd name="T28" fmla="*/ 498 w 819"/>
                    <a:gd name="T29" fmla="*/ 344 h 470"/>
                    <a:gd name="T30" fmla="*/ 573 w 819"/>
                    <a:gd name="T31" fmla="*/ 300 h 470"/>
                    <a:gd name="T32" fmla="*/ 762 w 819"/>
                    <a:gd name="T33" fmla="*/ 275 h 470"/>
                    <a:gd name="T34" fmla="*/ 762 w 819"/>
                    <a:gd name="T35" fmla="*/ 258 h 470"/>
                    <a:gd name="T36" fmla="*/ 791 w 819"/>
                    <a:gd name="T37" fmla="*/ 260 h 470"/>
                    <a:gd name="T38" fmla="*/ 816 w 819"/>
                    <a:gd name="T39" fmla="*/ 260 h 470"/>
                    <a:gd name="T40" fmla="*/ 819 w 819"/>
                    <a:gd name="T41" fmla="*/ 252 h 470"/>
                    <a:gd name="T42" fmla="*/ 819 w 819"/>
                    <a:gd name="T43" fmla="*/ 212 h 470"/>
                    <a:gd name="T44" fmla="*/ 816 w 819"/>
                    <a:gd name="T45" fmla="*/ 211 h 470"/>
                    <a:gd name="T46" fmla="*/ 791 w 819"/>
                    <a:gd name="T47" fmla="*/ 211 h 470"/>
                    <a:gd name="T48" fmla="*/ 762 w 819"/>
                    <a:gd name="T49" fmla="*/ 201 h 470"/>
                    <a:gd name="T50" fmla="*/ 613 w 819"/>
                    <a:gd name="T51" fmla="*/ 195 h 470"/>
                    <a:gd name="T52" fmla="*/ 504 w 819"/>
                    <a:gd name="T53" fmla="*/ 126 h 470"/>
                    <a:gd name="T54" fmla="*/ 441 w 819"/>
                    <a:gd name="T55" fmla="*/ 126 h 470"/>
                    <a:gd name="T56" fmla="*/ 464 w 819"/>
                    <a:gd name="T57" fmla="*/ 80 h 470"/>
                    <a:gd name="T58" fmla="*/ 430 w 819"/>
                    <a:gd name="T59" fmla="*/ 92 h 470"/>
                    <a:gd name="T60" fmla="*/ 428 w 819"/>
                    <a:gd name="T61" fmla="*/ 75 h 470"/>
                    <a:gd name="T62" fmla="*/ 428 w 819"/>
                    <a:gd name="T63" fmla="*/ 59 h 470"/>
                    <a:gd name="T64" fmla="*/ 430 w 819"/>
                    <a:gd name="T65" fmla="*/ 58 h 470"/>
                    <a:gd name="T66" fmla="*/ 453 w 819"/>
                    <a:gd name="T67" fmla="*/ 35 h 470"/>
                    <a:gd name="T68" fmla="*/ 355 w 819"/>
                    <a:gd name="T69" fmla="*/ 35 h 470"/>
                    <a:gd name="T70" fmla="*/ 384 w 819"/>
                    <a:gd name="T71" fmla="*/ 86 h 470"/>
                    <a:gd name="T72" fmla="*/ 350 w 819"/>
                    <a:gd name="T73" fmla="*/ 86 h 470"/>
                    <a:gd name="T74" fmla="*/ 315 w 819"/>
                    <a:gd name="T75" fmla="*/ 126 h 470"/>
                    <a:gd name="T76" fmla="*/ 206 w 819"/>
                    <a:gd name="T77" fmla="*/ 195 h 470"/>
                    <a:gd name="T78" fmla="*/ 52 w 819"/>
                    <a:gd name="T79" fmla="*/ 201 h 4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819" h="470">
                      <a:moveTo>
                        <a:pt x="46" y="218"/>
                      </a:moveTo>
                      <a:lnTo>
                        <a:pt x="0" y="218"/>
                      </a:lnTo>
                      <a:lnTo>
                        <a:pt x="0" y="252"/>
                      </a:lnTo>
                      <a:lnTo>
                        <a:pt x="46" y="252"/>
                      </a:lnTo>
                      <a:lnTo>
                        <a:pt x="52" y="270"/>
                      </a:lnTo>
                      <a:lnTo>
                        <a:pt x="52" y="275"/>
                      </a:lnTo>
                      <a:lnTo>
                        <a:pt x="206" y="275"/>
                      </a:lnTo>
                      <a:lnTo>
                        <a:pt x="304" y="344"/>
                      </a:lnTo>
                      <a:lnTo>
                        <a:pt x="315" y="344"/>
                      </a:lnTo>
                      <a:lnTo>
                        <a:pt x="373" y="344"/>
                      </a:lnTo>
                      <a:lnTo>
                        <a:pt x="350" y="384"/>
                      </a:lnTo>
                      <a:lnTo>
                        <a:pt x="361" y="401"/>
                      </a:lnTo>
                      <a:lnTo>
                        <a:pt x="384" y="384"/>
                      </a:lnTo>
                      <a:lnTo>
                        <a:pt x="384" y="413"/>
                      </a:lnTo>
                      <a:lnTo>
                        <a:pt x="355" y="436"/>
                      </a:lnTo>
                      <a:lnTo>
                        <a:pt x="407" y="470"/>
                      </a:lnTo>
                      <a:lnTo>
                        <a:pt x="453" y="436"/>
                      </a:lnTo>
                      <a:lnTo>
                        <a:pt x="453" y="436"/>
                      </a:lnTo>
                      <a:lnTo>
                        <a:pt x="443" y="424"/>
                      </a:lnTo>
                      <a:lnTo>
                        <a:pt x="430" y="413"/>
                      </a:lnTo>
                      <a:lnTo>
                        <a:pt x="430" y="413"/>
                      </a:lnTo>
                      <a:lnTo>
                        <a:pt x="428" y="411"/>
                      </a:lnTo>
                      <a:lnTo>
                        <a:pt x="428" y="407"/>
                      </a:lnTo>
                      <a:lnTo>
                        <a:pt x="428" y="396"/>
                      </a:lnTo>
                      <a:lnTo>
                        <a:pt x="430" y="378"/>
                      </a:lnTo>
                      <a:lnTo>
                        <a:pt x="447" y="401"/>
                      </a:lnTo>
                      <a:lnTo>
                        <a:pt x="464" y="390"/>
                      </a:lnTo>
                      <a:lnTo>
                        <a:pt x="441" y="356"/>
                      </a:lnTo>
                      <a:lnTo>
                        <a:pt x="441" y="344"/>
                      </a:lnTo>
                      <a:lnTo>
                        <a:pt x="498" y="344"/>
                      </a:lnTo>
                      <a:lnTo>
                        <a:pt x="504" y="344"/>
                      </a:lnTo>
                      <a:lnTo>
                        <a:pt x="573" y="300"/>
                      </a:lnTo>
                      <a:lnTo>
                        <a:pt x="613" y="275"/>
                      </a:lnTo>
                      <a:lnTo>
                        <a:pt x="762" y="275"/>
                      </a:lnTo>
                      <a:lnTo>
                        <a:pt x="762" y="270"/>
                      </a:lnTo>
                      <a:lnTo>
                        <a:pt x="762" y="258"/>
                      </a:lnTo>
                      <a:lnTo>
                        <a:pt x="762" y="258"/>
                      </a:lnTo>
                      <a:lnTo>
                        <a:pt x="791" y="260"/>
                      </a:lnTo>
                      <a:lnTo>
                        <a:pt x="811" y="260"/>
                      </a:lnTo>
                      <a:lnTo>
                        <a:pt x="816" y="260"/>
                      </a:lnTo>
                      <a:lnTo>
                        <a:pt x="819" y="258"/>
                      </a:lnTo>
                      <a:lnTo>
                        <a:pt x="819" y="252"/>
                      </a:lnTo>
                      <a:lnTo>
                        <a:pt x="819" y="218"/>
                      </a:lnTo>
                      <a:lnTo>
                        <a:pt x="819" y="212"/>
                      </a:lnTo>
                      <a:lnTo>
                        <a:pt x="819" y="212"/>
                      </a:lnTo>
                      <a:lnTo>
                        <a:pt x="816" y="211"/>
                      </a:lnTo>
                      <a:lnTo>
                        <a:pt x="811" y="211"/>
                      </a:lnTo>
                      <a:lnTo>
                        <a:pt x="791" y="211"/>
                      </a:lnTo>
                      <a:lnTo>
                        <a:pt x="762" y="212"/>
                      </a:lnTo>
                      <a:lnTo>
                        <a:pt x="762" y="201"/>
                      </a:lnTo>
                      <a:lnTo>
                        <a:pt x="762" y="195"/>
                      </a:lnTo>
                      <a:lnTo>
                        <a:pt x="613" y="195"/>
                      </a:lnTo>
                      <a:lnTo>
                        <a:pt x="573" y="171"/>
                      </a:lnTo>
                      <a:lnTo>
                        <a:pt x="504" y="126"/>
                      </a:lnTo>
                      <a:lnTo>
                        <a:pt x="498" y="126"/>
                      </a:lnTo>
                      <a:lnTo>
                        <a:pt x="441" y="126"/>
                      </a:lnTo>
                      <a:lnTo>
                        <a:pt x="441" y="115"/>
                      </a:lnTo>
                      <a:lnTo>
                        <a:pt x="464" y="80"/>
                      </a:lnTo>
                      <a:lnTo>
                        <a:pt x="447" y="69"/>
                      </a:lnTo>
                      <a:lnTo>
                        <a:pt x="430" y="92"/>
                      </a:lnTo>
                      <a:lnTo>
                        <a:pt x="430" y="92"/>
                      </a:lnTo>
                      <a:lnTo>
                        <a:pt x="428" y="75"/>
                      </a:lnTo>
                      <a:lnTo>
                        <a:pt x="428" y="63"/>
                      </a:lnTo>
                      <a:lnTo>
                        <a:pt x="428" y="59"/>
                      </a:lnTo>
                      <a:lnTo>
                        <a:pt x="430" y="58"/>
                      </a:lnTo>
                      <a:lnTo>
                        <a:pt x="430" y="58"/>
                      </a:lnTo>
                      <a:lnTo>
                        <a:pt x="443" y="46"/>
                      </a:lnTo>
                      <a:lnTo>
                        <a:pt x="453" y="35"/>
                      </a:lnTo>
                      <a:lnTo>
                        <a:pt x="407" y="0"/>
                      </a:lnTo>
                      <a:lnTo>
                        <a:pt x="355" y="35"/>
                      </a:lnTo>
                      <a:lnTo>
                        <a:pt x="384" y="58"/>
                      </a:lnTo>
                      <a:lnTo>
                        <a:pt x="384" y="86"/>
                      </a:lnTo>
                      <a:lnTo>
                        <a:pt x="361" y="69"/>
                      </a:lnTo>
                      <a:lnTo>
                        <a:pt x="350" y="86"/>
                      </a:lnTo>
                      <a:lnTo>
                        <a:pt x="373" y="126"/>
                      </a:lnTo>
                      <a:lnTo>
                        <a:pt x="315" y="126"/>
                      </a:lnTo>
                      <a:lnTo>
                        <a:pt x="304" y="126"/>
                      </a:lnTo>
                      <a:lnTo>
                        <a:pt x="206" y="195"/>
                      </a:lnTo>
                      <a:lnTo>
                        <a:pt x="52" y="195"/>
                      </a:lnTo>
                      <a:lnTo>
                        <a:pt x="52" y="201"/>
                      </a:lnTo>
                      <a:lnTo>
                        <a:pt x="46" y="21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9" name="Freeform 424">
                  <a:extLst>
                    <a:ext uri="{FF2B5EF4-FFF2-40B4-BE49-F238E27FC236}">
                      <a16:creationId xmlns:a16="http://schemas.microsoft.com/office/drawing/2014/main" id="{8F90C2C5-333A-4A90-9145-C133D29B7A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7" y="69"/>
                  <a:ext cx="516" cy="315"/>
                </a:xfrm>
                <a:custGeom>
                  <a:avLst/>
                  <a:gdLst>
                    <a:gd name="T0" fmla="*/ 361 w 516"/>
                    <a:gd name="T1" fmla="*/ 5 h 315"/>
                    <a:gd name="T2" fmla="*/ 241 w 516"/>
                    <a:gd name="T3" fmla="*/ 74 h 315"/>
                    <a:gd name="T4" fmla="*/ 167 w 516"/>
                    <a:gd name="T5" fmla="*/ 80 h 315"/>
                    <a:gd name="T6" fmla="*/ 92 w 516"/>
                    <a:gd name="T7" fmla="*/ 120 h 315"/>
                    <a:gd name="T8" fmla="*/ 86 w 516"/>
                    <a:gd name="T9" fmla="*/ 177 h 315"/>
                    <a:gd name="T10" fmla="*/ 75 w 516"/>
                    <a:gd name="T11" fmla="*/ 206 h 315"/>
                    <a:gd name="T12" fmla="*/ 75 w 516"/>
                    <a:gd name="T13" fmla="*/ 206 h 315"/>
                    <a:gd name="T14" fmla="*/ 38 w 516"/>
                    <a:gd name="T15" fmla="*/ 226 h 315"/>
                    <a:gd name="T16" fmla="*/ 13 w 516"/>
                    <a:gd name="T17" fmla="*/ 242 h 315"/>
                    <a:gd name="T18" fmla="*/ 5 w 516"/>
                    <a:gd name="T19" fmla="*/ 248 h 315"/>
                    <a:gd name="T20" fmla="*/ 0 w 516"/>
                    <a:gd name="T21" fmla="*/ 252 h 315"/>
                    <a:gd name="T22" fmla="*/ 0 w 516"/>
                    <a:gd name="T23" fmla="*/ 252 h 315"/>
                    <a:gd name="T24" fmla="*/ 0 w 516"/>
                    <a:gd name="T25" fmla="*/ 265 h 315"/>
                    <a:gd name="T26" fmla="*/ 3 w 516"/>
                    <a:gd name="T27" fmla="*/ 285 h 315"/>
                    <a:gd name="T28" fmla="*/ 6 w 516"/>
                    <a:gd name="T29" fmla="*/ 315 h 315"/>
                    <a:gd name="T30" fmla="*/ 310 w 516"/>
                    <a:gd name="T31" fmla="*/ 315 h 315"/>
                    <a:gd name="T32" fmla="*/ 516 w 516"/>
                    <a:gd name="T33" fmla="*/ 160 h 315"/>
                    <a:gd name="T34" fmla="*/ 516 w 516"/>
                    <a:gd name="T35" fmla="*/ 0 h 315"/>
                    <a:gd name="T36" fmla="*/ 361 w 516"/>
                    <a:gd name="T37" fmla="*/ 5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16" h="315">
                      <a:moveTo>
                        <a:pt x="361" y="5"/>
                      </a:moveTo>
                      <a:lnTo>
                        <a:pt x="241" y="74"/>
                      </a:lnTo>
                      <a:lnTo>
                        <a:pt x="167" y="80"/>
                      </a:lnTo>
                      <a:lnTo>
                        <a:pt x="92" y="120"/>
                      </a:lnTo>
                      <a:lnTo>
                        <a:pt x="86" y="177"/>
                      </a:lnTo>
                      <a:lnTo>
                        <a:pt x="75" y="206"/>
                      </a:lnTo>
                      <a:lnTo>
                        <a:pt x="75" y="206"/>
                      </a:lnTo>
                      <a:lnTo>
                        <a:pt x="38" y="226"/>
                      </a:lnTo>
                      <a:lnTo>
                        <a:pt x="13" y="242"/>
                      </a:lnTo>
                      <a:lnTo>
                        <a:pt x="5" y="248"/>
                      </a:lnTo>
                      <a:lnTo>
                        <a:pt x="0" y="252"/>
                      </a:lnTo>
                      <a:lnTo>
                        <a:pt x="0" y="252"/>
                      </a:lnTo>
                      <a:lnTo>
                        <a:pt x="0" y="265"/>
                      </a:lnTo>
                      <a:lnTo>
                        <a:pt x="3" y="285"/>
                      </a:lnTo>
                      <a:lnTo>
                        <a:pt x="6" y="315"/>
                      </a:lnTo>
                      <a:lnTo>
                        <a:pt x="310" y="315"/>
                      </a:lnTo>
                      <a:lnTo>
                        <a:pt x="516" y="160"/>
                      </a:lnTo>
                      <a:lnTo>
                        <a:pt x="516" y="0"/>
                      </a:lnTo>
                      <a:lnTo>
                        <a:pt x="361" y="5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0" name="Freeform 425">
                  <a:extLst>
                    <a:ext uri="{FF2B5EF4-FFF2-40B4-BE49-F238E27FC236}">
                      <a16:creationId xmlns:a16="http://schemas.microsoft.com/office/drawing/2014/main" id="{BB5C70AE-CE4D-4ED6-92F2-FF4DF18EB2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6" y="378"/>
                  <a:ext cx="515" cy="315"/>
                </a:xfrm>
                <a:custGeom>
                  <a:avLst/>
                  <a:gdLst>
                    <a:gd name="T0" fmla="*/ 154 w 515"/>
                    <a:gd name="T1" fmla="*/ 310 h 315"/>
                    <a:gd name="T2" fmla="*/ 275 w 515"/>
                    <a:gd name="T3" fmla="*/ 241 h 315"/>
                    <a:gd name="T4" fmla="*/ 349 w 515"/>
                    <a:gd name="T5" fmla="*/ 235 h 315"/>
                    <a:gd name="T6" fmla="*/ 423 w 515"/>
                    <a:gd name="T7" fmla="*/ 195 h 315"/>
                    <a:gd name="T8" fmla="*/ 429 w 515"/>
                    <a:gd name="T9" fmla="*/ 138 h 315"/>
                    <a:gd name="T10" fmla="*/ 441 w 515"/>
                    <a:gd name="T11" fmla="*/ 109 h 315"/>
                    <a:gd name="T12" fmla="*/ 441 w 515"/>
                    <a:gd name="T13" fmla="*/ 109 h 315"/>
                    <a:gd name="T14" fmla="*/ 476 w 515"/>
                    <a:gd name="T15" fmla="*/ 88 h 315"/>
                    <a:gd name="T16" fmla="*/ 502 w 515"/>
                    <a:gd name="T17" fmla="*/ 73 h 315"/>
                    <a:gd name="T18" fmla="*/ 511 w 515"/>
                    <a:gd name="T19" fmla="*/ 67 h 315"/>
                    <a:gd name="T20" fmla="*/ 515 w 515"/>
                    <a:gd name="T21" fmla="*/ 63 h 315"/>
                    <a:gd name="T22" fmla="*/ 515 w 515"/>
                    <a:gd name="T23" fmla="*/ 63 h 315"/>
                    <a:gd name="T24" fmla="*/ 515 w 515"/>
                    <a:gd name="T25" fmla="*/ 50 h 315"/>
                    <a:gd name="T26" fmla="*/ 512 w 515"/>
                    <a:gd name="T27" fmla="*/ 29 h 315"/>
                    <a:gd name="T28" fmla="*/ 509 w 515"/>
                    <a:gd name="T29" fmla="*/ 0 h 315"/>
                    <a:gd name="T30" fmla="*/ 206 w 515"/>
                    <a:gd name="T31" fmla="*/ 0 h 315"/>
                    <a:gd name="T32" fmla="*/ 0 w 515"/>
                    <a:gd name="T33" fmla="*/ 155 h 315"/>
                    <a:gd name="T34" fmla="*/ 0 w 515"/>
                    <a:gd name="T35" fmla="*/ 315 h 315"/>
                    <a:gd name="T36" fmla="*/ 154 w 515"/>
                    <a:gd name="T37" fmla="*/ 31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15" h="315">
                      <a:moveTo>
                        <a:pt x="154" y="310"/>
                      </a:moveTo>
                      <a:lnTo>
                        <a:pt x="275" y="241"/>
                      </a:lnTo>
                      <a:lnTo>
                        <a:pt x="349" y="235"/>
                      </a:lnTo>
                      <a:lnTo>
                        <a:pt x="423" y="195"/>
                      </a:lnTo>
                      <a:lnTo>
                        <a:pt x="429" y="138"/>
                      </a:lnTo>
                      <a:lnTo>
                        <a:pt x="441" y="109"/>
                      </a:lnTo>
                      <a:lnTo>
                        <a:pt x="441" y="109"/>
                      </a:lnTo>
                      <a:lnTo>
                        <a:pt x="476" y="88"/>
                      </a:lnTo>
                      <a:lnTo>
                        <a:pt x="502" y="73"/>
                      </a:lnTo>
                      <a:lnTo>
                        <a:pt x="511" y="67"/>
                      </a:lnTo>
                      <a:lnTo>
                        <a:pt x="515" y="63"/>
                      </a:lnTo>
                      <a:lnTo>
                        <a:pt x="515" y="63"/>
                      </a:lnTo>
                      <a:lnTo>
                        <a:pt x="515" y="50"/>
                      </a:lnTo>
                      <a:lnTo>
                        <a:pt x="512" y="29"/>
                      </a:lnTo>
                      <a:lnTo>
                        <a:pt x="509" y="0"/>
                      </a:lnTo>
                      <a:lnTo>
                        <a:pt x="206" y="0"/>
                      </a:lnTo>
                      <a:lnTo>
                        <a:pt x="0" y="155"/>
                      </a:lnTo>
                      <a:lnTo>
                        <a:pt x="0" y="315"/>
                      </a:lnTo>
                      <a:lnTo>
                        <a:pt x="154" y="310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1" name="Freeform 426">
                  <a:extLst>
                    <a:ext uri="{FF2B5EF4-FFF2-40B4-BE49-F238E27FC236}">
                      <a16:creationId xmlns:a16="http://schemas.microsoft.com/office/drawing/2014/main" id="{3DBECCCD-3A36-477E-860A-5124920E24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6" y="69"/>
                  <a:ext cx="515" cy="315"/>
                </a:xfrm>
                <a:custGeom>
                  <a:avLst/>
                  <a:gdLst>
                    <a:gd name="T0" fmla="*/ 154 w 515"/>
                    <a:gd name="T1" fmla="*/ 5 h 315"/>
                    <a:gd name="T2" fmla="*/ 275 w 515"/>
                    <a:gd name="T3" fmla="*/ 74 h 315"/>
                    <a:gd name="T4" fmla="*/ 349 w 515"/>
                    <a:gd name="T5" fmla="*/ 80 h 315"/>
                    <a:gd name="T6" fmla="*/ 423 w 515"/>
                    <a:gd name="T7" fmla="*/ 120 h 315"/>
                    <a:gd name="T8" fmla="*/ 429 w 515"/>
                    <a:gd name="T9" fmla="*/ 177 h 315"/>
                    <a:gd name="T10" fmla="*/ 441 w 515"/>
                    <a:gd name="T11" fmla="*/ 206 h 315"/>
                    <a:gd name="T12" fmla="*/ 441 w 515"/>
                    <a:gd name="T13" fmla="*/ 206 h 315"/>
                    <a:gd name="T14" fmla="*/ 476 w 515"/>
                    <a:gd name="T15" fmla="*/ 226 h 315"/>
                    <a:gd name="T16" fmla="*/ 502 w 515"/>
                    <a:gd name="T17" fmla="*/ 242 h 315"/>
                    <a:gd name="T18" fmla="*/ 511 w 515"/>
                    <a:gd name="T19" fmla="*/ 248 h 315"/>
                    <a:gd name="T20" fmla="*/ 515 w 515"/>
                    <a:gd name="T21" fmla="*/ 252 h 315"/>
                    <a:gd name="T22" fmla="*/ 515 w 515"/>
                    <a:gd name="T23" fmla="*/ 252 h 315"/>
                    <a:gd name="T24" fmla="*/ 515 w 515"/>
                    <a:gd name="T25" fmla="*/ 265 h 315"/>
                    <a:gd name="T26" fmla="*/ 512 w 515"/>
                    <a:gd name="T27" fmla="*/ 285 h 315"/>
                    <a:gd name="T28" fmla="*/ 509 w 515"/>
                    <a:gd name="T29" fmla="*/ 315 h 315"/>
                    <a:gd name="T30" fmla="*/ 206 w 515"/>
                    <a:gd name="T31" fmla="*/ 315 h 315"/>
                    <a:gd name="T32" fmla="*/ 0 w 515"/>
                    <a:gd name="T33" fmla="*/ 160 h 315"/>
                    <a:gd name="T34" fmla="*/ 0 w 515"/>
                    <a:gd name="T35" fmla="*/ 0 h 315"/>
                    <a:gd name="T36" fmla="*/ 154 w 515"/>
                    <a:gd name="T37" fmla="*/ 5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15" h="315">
                      <a:moveTo>
                        <a:pt x="154" y="5"/>
                      </a:moveTo>
                      <a:lnTo>
                        <a:pt x="275" y="74"/>
                      </a:lnTo>
                      <a:lnTo>
                        <a:pt x="349" y="80"/>
                      </a:lnTo>
                      <a:lnTo>
                        <a:pt x="423" y="120"/>
                      </a:lnTo>
                      <a:lnTo>
                        <a:pt x="429" y="177"/>
                      </a:lnTo>
                      <a:lnTo>
                        <a:pt x="441" y="206"/>
                      </a:lnTo>
                      <a:lnTo>
                        <a:pt x="441" y="206"/>
                      </a:lnTo>
                      <a:lnTo>
                        <a:pt x="476" y="226"/>
                      </a:lnTo>
                      <a:lnTo>
                        <a:pt x="502" y="242"/>
                      </a:lnTo>
                      <a:lnTo>
                        <a:pt x="511" y="248"/>
                      </a:lnTo>
                      <a:lnTo>
                        <a:pt x="515" y="252"/>
                      </a:lnTo>
                      <a:lnTo>
                        <a:pt x="515" y="252"/>
                      </a:lnTo>
                      <a:lnTo>
                        <a:pt x="515" y="265"/>
                      </a:lnTo>
                      <a:lnTo>
                        <a:pt x="512" y="285"/>
                      </a:lnTo>
                      <a:lnTo>
                        <a:pt x="509" y="315"/>
                      </a:lnTo>
                      <a:lnTo>
                        <a:pt x="206" y="315"/>
                      </a:lnTo>
                      <a:lnTo>
                        <a:pt x="0" y="160"/>
                      </a:lnTo>
                      <a:lnTo>
                        <a:pt x="0" y="0"/>
                      </a:lnTo>
                      <a:lnTo>
                        <a:pt x="154" y="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2" name="Freeform 427">
                  <a:extLst>
                    <a:ext uri="{FF2B5EF4-FFF2-40B4-BE49-F238E27FC236}">
                      <a16:creationId xmlns:a16="http://schemas.microsoft.com/office/drawing/2014/main" id="{90DC705C-5C0E-4B28-BBAD-CC990AAD6F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7" y="378"/>
                  <a:ext cx="516" cy="315"/>
                </a:xfrm>
                <a:custGeom>
                  <a:avLst/>
                  <a:gdLst>
                    <a:gd name="T0" fmla="*/ 361 w 516"/>
                    <a:gd name="T1" fmla="*/ 310 h 315"/>
                    <a:gd name="T2" fmla="*/ 241 w 516"/>
                    <a:gd name="T3" fmla="*/ 241 h 315"/>
                    <a:gd name="T4" fmla="*/ 167 w 516"/>
                    <a:gd name="T5" fmla="*/ 235 h 315"/>
                    <a:gd name="T6" fmla="*/ 92 w 516"/>
                    <a:gd name="T7" fmla="*/ 195 h 315"/>
                    <a:gd name="T8" fmla="*/ 86 w 516"/>
                    <a:gd name="T9" fmla="*/ 138 h 315"/>
                    <a:gd name="T10" fmla="*/ 75 w 516"/>
                    <a:gd name="T11" fmla="*/ 109 h 315"/>
                    <a:gd name="T12" fmla="*/ 75 w 516"/>
                    <a:gd name="T13" fmla="*/ 109 h 315"/>
                    <a:gd name="T14" fmla="*/ 38 w 516"/>
                    <a:gd name="T15" fmla="*/ 88 h 315"/>
                    <a:gd name="T16" fmla="*/ 13 w 516"/>
                    <a:gd name="T17" fmla="*/ 73 h 315"/>
                    <a:gd name="T18" fmla="*/ 5 w 516"/>
                    <a:gd name="T19" fmla="*/ 67 h 315"/>
                    <a:gd name="T20" fmla="*/ 0 w 516"/>
                    <a:gd name="T21" fmla="*/ 63 h 315"/>
                    <a:gd name="T22" fmla="*/ 0 w 516"/>
                    <a:gd name="T23" fmla="*/ 63 h 315"/>
                    <a:gd name="T24" fmla="*/ 0 w 516"/>
                    <a:gd name="T25" fmla="*/ 50 h 315"/>
                    <a:gd name="T26" fmla="*/ 3 w 516"/>
                    <a:gd name="T27" fmla="*/ 29 h 315"/>
                    <a:gd name="T28" fmla="*/ 6 w 516"/>
                    <a:gd name="T29" fmla="*/ 0 h 315"/>
                    <a:gd name="T30" fmla="*/ 310 w 516"/>
                    <a:gd name="T31" fmla="*/ 0 h 315"/>
                    <a:gd name="T32" fmla="*/ 516 w 516"/>
                    <a:gd name="T33" fmla="*/ 155 h 315"/>
                    <a:gd name="T34" fmla="*/ 516 w 516"/>
                    <a:gd name="T35" fmla="*/ 315 h 315"/>
                    <a:gd name="T36" fmla="*/ 361 w 516"/>
                    <a:gd name="T37" fmla="*/ 310 h 3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16" h="315">
                      <a:moveTo>
                        <a:pt x="361" y="310"/>
                      </a:moveTo>
                      <a:lnTo>
                        <a:pt x="241" y="241"/>
                      </a:lnTo>
                      <a:lnTo>
                        <a:pt x="167" y="235"/>
                      </a:lnTo>
                      <a:lnTo>
                        <a:pt x="92" y="195"/>
                      </a:lnTo>
                      <a:lnTo>
                        <a:pt x="86" y="138"/>
                      </a:lnTo>
                      <a:lnTo>
                        <a:pt x="75" y="109"/>
                      </a:lnTo>
                      <a:lnTo>
                        <a:pt x="75" y="109"/>
                      </a:lnTo>
                      <a:lnTo>
                        <a:pt x="38" y="88"/>
                      </a:lnTo>
                      <a:lnTo>
                        <a:pt x="13" y="73"/>
                      </a:lnTo>
                      <a:lnTo>
                        <a:pt x="5" y="67"/>
                      </a:lnTo>
                      <a:lnTo>
                        <a:pt x="0" y="63"/>
                      </a:lnTo>
                      <a:lnTo>
                        <a:pt x="0" y="63"/>
                      </a:lnTo>
                      <a:lnTo>
                        <a:pt x="0" y="50"/>
                      </a:lnTo>
                      <a:lnTo>
                        <a:pt x="3" y="29"/>
                      </a:lnTo>
                      <a:lnTo>
                        <a:pt x="6" y="0"/>
                      </a:lnTo>
                      <a:lnTo>
                        <a:pt x="310" y="0"/>
                      </a:lnTo>
                      <a:lnTo>
                        <a:pt x="516" y="155"/>
                      </a:lnTo>
                      <a:lnTo>
                        <a:pt x="516" y="315"/>
                      </a:lnTo>
                      <a:lnTo>
                        <a:pt x="361" y="3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3" name="Freeform 428">
                  <a:extLst>
                    <a:ext uri="{FF2B5EF4-FFF2-40B4-BE49-F238E27FC236}">
                      <a16:creationId xmlns:a16="http://schemas.microsoft.com/office/drawing/2014/main" id="{B641FA2F-BE85-4820-A0F6-785937A643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1" y="172"/>
                  <a:ext cx="280" cy="212"/>
                </a:xfrm>
                <a:custGeom>
                  <a:avLst/>
                  <a:gdLst>
                    <a:gd name="T0" fmla="*/ 154 w 280"/>
                    <a:gd name="T1" fmla="*/ 212 h 212"/>
                    <a:gd name="T2" fmla="*/ 280 w 280"/>
                    <a:gd name="T3" fmla="*/ 120 h 212"/>
                    <a:gd name="T4" fmla="*/ 280 w 280"/>
                    <a:gd name="T5" fmla="*/ 0 h 212"/>
                    <a:gd name="T6" fmla="*/ 177 w 280"/>
                    <a:gd name="T7" fmla="*/ 57 h 212"/>
                    <a:gd name="T8" fmla="*/ 91 w 280"/>
                    <a:gd name="T9" fmla="*/ 46 h 212"/>
                    <a:gd name="T10" fmla="*/ 91 w 280"/>
                    <a:gd name="T11" fmla="*/ 109 h 212"/>
                    <a:gd name="T12" fmla="*/ 0 w 280"/>
                    <a:gd name="T13" fmla="*/ 206 h 212"/>
                    <a:gd name="T14" fmla="*/ 154 w 280"/>
                    <a:gd name="T15" fmla="*/ 212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0" h="212">
                      <a:moveTo>
                        <a:pt x="154" y="212"/>
                      </a:moveTo>
                      <a:lnTo>
                        <a:pt x="280" y="120"/>
                      </a:lnTo>
                      <a:lnTo>
                        <a:pt x="280" y="0"/>
                      </a:lnTo>
                      <a:lnTo>
                        <a:pt x="177" y="57"/>
                      </a:lnTo>
                      <a:lnTo>
                        <a:pt x="91" y="46"/>
                      </a:lnTo>
                      <a:lnTo>
                        <a:pt x="91" y="109"/>
                      </a:lnTo>
                      <a:lnTo>
                        <a:pt x="0" y="206"/>
                      </a:lnTo>
                      <a:lnTo>
                        <a:pt x="154" y="212"/>
                      </a:lnTo>
                      <a:close/>
                    </a:path>
                  </a:pathLst>
                </a:custGeom>
                <a:solidFill>
                  <a:srgbClr val="0084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4" name="Freeform 429">
                  <a:extLst>
                    <a:ext uri="{FF2B5EF4-FFF2-40B4-BE49-F238E27FC236}">
                      <a16:creationId xmlns:a16="http://schemas.microsoft.com/office/drawing/2014/main" id="{B160962B-CB9F-40F7-8A40-B0732D2621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7" y="378"/>
                  <a:ext cx="281" cy="212"/>
                </a:xfrm>
                <a:custGeom>
                  <a:avLst/>
                  <a:gdLst>
                    <a:gd name="T0" fmla="*/ 126 w 281"/>
                    <a:gd name="T1" fmla="*/ 0 h 212"/>
                    <a:gd name="T2" fmla="*/ 0 w 281"/>
                    <a:gd name="T3" fmla="*/ 92 h 212"/>
                    <a:gd name="T4" fmla="*/ 0 w 281"/>
                    <a:gd name="T5" fmla="*/ 212 h 212"/>
                    <a:gd name="T6" fmla="*/ 103 w 281"/>
                    <a:gd name="T7" fmla="*/ 155 h 212"/>
                    <a:gd name="T8" fmla="*/ 189 w 281"/>
                    <a:gd name="T9" fmla="*/ 166 h 212"/>
                    <a:gd name="T10" fmla="*/ 189 w 281"/>
                    <a:gd name="T11" fmla="*/ 103 h 212"/>
                    <a:gd name="T12" fmla="*/ 281 w 281"/>
                    <a:gd name="T13" fmla="*/ 6 h 212"/>
                    <a:gd name="T14" fmla="*/ 126 w 281"/>
                    <a:gd name="T15" fmla="*/ 0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1" h="212">
                      <a:moveTo>
                        <a:pt x="126" y="0"/>
                      </a:moveTo>
                      <a:lnTo>
                        <a:pt x="0" y="92"/>
                      </a:lnTo>
                      <a:lnTo>
                        <a:pt x="0" y="212"/>
                      </a:lnTo>
                      <a:lnTo>
                        <a:pt x="103" y="155"/>
                      </a:lnTo>
                      <a:lnTo>
                        <a:pt x="189" y="166"/>
                      </a:lnTo>
                      <a:lnTo>
                        <a:pt x="189" y="103"/>
                      </a:lnTo>
                      <a:lnTo>
                        <a:pt x="281" y="6"/>
                      </a:lnTo>
                      <a:lnTo>
                        <a:pt x="126" y="0"/>
                      </a:lnTo>
                      <a:close/>
                    </a:path>
                  </a:pathLst>
                </a:custGeom>
                <a:solidFill>
                  <a:srgbClr val="0084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5" name="Freeform 430">
                  <a:extLst>
                    <a:ext uri="{FF2B5EF4-FFF2-40B4-BE49-F238E27FC236}">
                      <a16:creationId xmlns:a16="http://schemas.microsoft.com/office/drawing/2014/main" id="{AAE3DB65-5924-43FA-95D7-872E0DC8B4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7" y="172"/>
                  <a:ext cx="281" cy="212"/>
                </a:xfrm>
                <a:custGeom>
                  <a:avLst/>
                  <a:gdLst>
                    <a:gd name="T0" fmla="*/ 126 w 281"/>
                    <a:gd name="T1" fmla="*/ 212 h 212"/>
                    <a:gd name="T2" fmla="*/ 0 w 281"/>
                    <a:gd name="T3" fmla="*/ 120 h 212"/>
                    <a:gd name="T4" fmla="*/ 0 w 281"/>
                    <a:gd name="T5" fmla="*/ 0 h 212"/>
                    <a:gd name="T6" fmla="*/ 103 w 281"/>
                    <a:gd name="T7" fmla="*/ 57 h 212"/>
                    <a:gd name="T8" fmla="*/ 189 w 281"/>
                    <a:gd name="T9" fmla="*/ 46 h 212"/>
                    <a:gd name="T10" fmla="*/ 189 w 281"/>
                    <a:gd name="T11" fmla="*/ 109 h 212"/>
                    <a:gd name="T12" fmla="*/ 281 w 281"/>
                    <a:gd name="T13" fmla="*/ 206 h 212"/>
                    <a:gd name="T14" fmla="*/ 126 w 281"/>
                    <a:gd name="T15" fmla="*/ 212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1" h="212">
                      <a:moveTo>
                        <a:pt x="126" y="212"/>
                      </a:moveTo>
                      <a:lnTo>
                        <a:pt x="0" y="120"/>
                      </a:lnTo>
                      <a:lnTo>
                        <a:pt x="0" y="0"/>
                      </a:lnTo>
                      <a:lnTo>
                        <a:pt x="103" y="57"/>
                      </a:lnTo>
                      <a:lnTo>
                        <a:pt x="189" y="46"/>
                      </a:lnTo>
                      <a:lnTo>
                        <a:pt x="189" y="109"/>
                      </a:lnTo>
                      <a:lnTo>
                        <a:pt x="281" y="206"/>
                      </a:lnTo>
                      <a:lnTo>
                        <a:pt x="126" y="21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6" name="Freeform 431">
                  <a:extLst>
                    <a:ext uri="{FF2B5EF4-FFF2-40B4-BE49-F238E27FC236}">
                      <a16:creationId xmlns:a16="http://schemas.microsoft.com/office/drawing/2014/main" id="{6D76C6C8-2A2E-4A43-BC27-FBA00A339F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1" y="378"/>
                  <a:ext cx="280" cy="212"/>
                </a:xfrm>
                <a:custGeom>
                  <a:avLst/>
                  <a:gdLst>
                    <a:gd name="T0" fmla="*/ 154 w 280"/>
                    <a:gd name="T1" fmla="*/ 0 h 212"/>
                    <a:gd name="T2" fmla="*/ 280 w 280"/>
                    <a:gd name="T3" fmla="*/ 92 h 212"/>
                    <a:gd name="T4" fmla="*/ 280 w 280"/>
                    <a:gd name="T5" fmla="*/ 212 h 212"/>
                    <a:gd name="T6" fmla="*/ 177 w 280"/>
                    <a:gd name="T7" fmla="*/ 155 h 212"/>
                    <a:gd name="T8" fmla="*/ 91 w 280"/>
                    <a:gd name="T9" fmla="*/ 166 h 212"/>
                    <a:gd name="T10" fmla="*/ 91 w 280"/>
                    <a:gd name="T11" fmla="*/ 103 h 212"/>
                    <a:gd name="T12" fmla="*/ 0 w 280"/>
                    <a:gd name="T13" fmla="*/ 6 h 212"/>
                    <a:gd name="T14" fmla="*/ 154 w 280"/>
                    <a:gd name="T15" fmla="*/ 0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80" h="212">
                      <a:moveTo>
                        <a:pt x="154" y="0"/>
                      </a:moveTo>
                      <a:lnTo>
                        <a:pt x="280" y="92"/>
                      </a:lnTo>
                      <a:lnTo>
                        <a:pt x="280" y="212"/>
                      </a:lnTo>
                      <a:lnTo>
                        <a:pt x="177" y="155"/>
                      </a:lnTo>
                      <a:lnTo>
                        <a:pt x="91" y="166"/>
                      </a:lnTo>
                      <a:lnTo>
                        <a:pt x="91" y="103"/>
                      </a:lnTo>
                      <a:lnTo>
                        <a:pt x="0" y="6"/>
                      </a:lnTo>
                      <a:lnTo>
                        <a:pt x="15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7" name="Freeform 432">
                  <a:extLst>
                    <a:ext uri="{FF2B5EF4-FFF2-40B4-BE49-F238E27FC236}">
                      <a16:creationId xmlns:a16="http://schemas.microsoft.com/office/drawing/2014/main" id="{95BF6D97-4777-4259-A313-4D13837DC3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5" y="275"/>
                  <a:ext cx="287" cy="201"/>
                </a:xfrm>
                <a:custGeom>
                  <a:avLst/>
                  <a:gdLst>
                    <a:gd name="T0" fmla="*/ 138 w 287"/>
                    <a:gd name="T1" fmla="*/ 0 h 201"/>
                    <a:gd name="T2" fmla="*/ 138 w 287"/>
                    <a:gd name="T3" fmla="*/ 0 h 201"/>
                    <a:gd name="T4" fmla="*/ 71 w 287"/>
                    <a:gd name="T5" fmla="*/ 54 h 201"/>
                    <a:gd name="T6" fmla="*/ 23 w 287"/>
                    <a:gd name="T7" fmla="*/ 93 h 201"/>
                    <a:gd name="T8" fmla="*/ 8 w 287"/>
                    <a:gd name="T9" fmla="*/ 105 h 201"/>
                    <a:gd name="T10" fmla="*/ 0 w 287"/>
                    <a:gd name="T11" fmla="*/ 109 h 201"/>
                    <a:gd name="T12" fmla="*/ 0 w 287"/>
                    <a:gd name="T13" fmla="*/ 109 h 201"/>
                    <a:gd name="T14" fmla="*/ 63 w 287"/>
                    <a:gd name="T15" fmla="*/ 155 h 201"/>
                    <a:gd name="T16" fmla="*/ 109 w 287"/>
                    <a:gd name="T17" fmla="*/ 186 h 201"/>
                    <a:gd name="T18" fmla="*/ 125 w 287"/>
                    <a:gd name="T19" fmla="*/ 196 h 201"/>
                    <a:gd name="T20" fmla="*/ 132 w 287"/>
                    <a:gd name="T21" fmla="*/ 201 h 201"/>
                    <a:gd name="T22" fmla="*/ 132 w 287"/>
                    <a:gd name="T23" fmla="*/ 201 h 201"/>
                    <a:gd name="T24" fmla="*/ 141 w 287"/>
                    <a:gd name="T25" fmla="*/ 196 h 201"/>
                    <a:gd name="T26" fmla="*/ 159 w 287"/>
                    <a:gd name="T27" fmla="*/ 186 h 201"/>
                    <a:gd name="T28" fmla="*/ 212 w 287"/>
                    <a:gd name="T29" fmla="*/ 155 h 201"/>
                    <a:gd name="T30" fmla="*/ 287 w 287"/>
                    <a:gd name="T31" fmla="*/ 109 h 201"/>
                    <a:gd name="T32" fmla="*/ 138 w 287"/>
                    <a:gd name="T33" fmla="*/ 0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87" h="201">
                      <a:moveTo>
                        <a:pt x="138" y="0"/>
                      </a:moveTo>
                      <a:lnTo>
                        <a:pt x="138" y="0"/>
                      </a:lnTo>
                      <a:lnTo>
                        <a:pt x="71" y="54"/>
                      </a:lnTo>
                      <a:lnTo>
                        <a:pt x="23" y="93"/>
                      </a:lnTo>
                      <a:lnTo>
                        <a:pt x="8" y="105"/>
                      </a:lnTo>
                      <a:lnTo>
                        <a:pt x="0" y="109"/>
                      </a:lnTo>
                      <a:lnTo>
                        <a:pt x="0" y="109"/>
                      </a:lnTo>
                      <a:lnTo>
                        <a:pt x="63" y="155"/>
                      </a:lnTo>
                      <a:lnTo>
                        <a:pt x="109" y="186"/>
                      </a:lnTo>
                      <a:lnTo>
                        <a:pt x="125" y="196"/>
                      </a:lnTo>
                      <a:lnTo>
                        <a:pt x="132" y="201"/>
                      </a:lnTo>
                      <a:lnTo>
                        <a:pt x="132" y="201"/>
                      </a:lnTo>
                      <a:lnTo>
                        <a:pt x="141" y="196"/>
                      </a:lnTo>
                      <a:lnTo>
                        <a:pt x="159" y="186"/>
                      </a:lnTo>
                      <a:lnTo>
                        <a:pt x="212" y="155"/>
                      </a:lnTo>
                      <a:lnTo>
                        <a:pt x="287" y="109"/>
                      </a:lnTo>
                      <a:lnTo>
                        <a:pt x="13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8" name="Freeform 433">
                  <a:extLst>
                    <a:ext uri="{FF2B5EF4-FFF2-40B4-BE49-F238E27FC236}">
                      <a16:creationId xmlns:a16="http://schemas.microsoft.com/office/drawing/2014/main" id="{0CBAB44F-69BE-4AD9-A02F-4AA82AF66B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37" y="327"/>
                  <a:ext cx="175" cy="121"/>
                </a:xfrm>
                <a:custGeom>
                  <a:avLst/>
                  <a:gdLst>
                    <a:gd name="T0" fmla="*/ 52 w 175"/>
                    <a:gd name="T1" fmla="*/ 0 h 121"/>
                    <a:gd name="T2" fmla="*/ 52 w 175"/>
                    <a:gd name="T3" fmla="*/ 22 h 121"/>
                    <a:gd name="T4" fmla="*/ 0 w 175"/>
                    <a:gd name="T5" fmla="*/ 22 h 121"/>
                    <a:gd name="T6" fmla="*/ 0 w 175"/>
                    <a:gd name="T7" fmla="*/ 86 h 121"/>
                    <a:gd name="T8" fmla="*/ 52 w 175"/>
                    <a:gd name="T9" fmla="*/ 86 h 121"/>
                    <a:gd name="T10" fmla="*/ 52 w 175"/>
                    <a:gd name="T11" fmla="*/ 120 h 121"/>
                    <a:gd name="T12" fmla="*/ 52 w 175"/>
                    <a:gd name="T13" fmla="*/ 120 h 121"/>
                    <a:gd name="T14" fmla="*/ 86 w 175"/>
                    <a:gd name="T15" fmla="*/ 121 h 121"/>
                    <a:gd name="T16" fmla="*/ 110 w 175"/>
                    <a:gd name="T17" fmla="*/ 121 h 121"/>
                    <a:gd name="T18" fmla="*/ 117 w 175"/>
                    <a:gd name="T19" fmla="*/ 121 h 121"/>
                    <a:gd name="T20" fmla="*/ 120 w 175"/>
                    <a:gd name="T21" fmla="*/ 120 h 121"/>
                    <a:gd name="T22" fmla="*/ 120 w 175"/>
                    <a:gd name="T23" fmla="*/ 91 h 121"/>
                    <a:gd name="T24" fmla="*/ 172 w 175"/>
                    <a:gd name="T25" fmla="*/ 91 h 121"/>
                    <a:gd name="T26" fmla="*/ 172 w 175"/>
                    <a:gd name="T27" fmla="*/ 91 h 121"/>
                    <a:gd name="T28" fmla="*/ 175 w 175"/>
                    <a:gd name="T29" fmla="*/ 63 h 121"/>
                    <a:gd name="T30" fmla="*/ 175 w 175"/>
                    <a:gd name="T31" fmla="*/ 43 h 121"/>
                    <a:gd name="T32" fmla="*/ 173 w 175"/>
                    <a:gd name="T33" fmla="*/ 37 h 121"/>
                    <a:gd name="T34" fmla="*/ 173 w 175"/>
                    <a:gd name="T35" fmla="*/ 34 h 121"/>
                    <a:gd name="T36" fmla="*/ 172 w 175"/>
                    <a:gd name="T37" fmla="*/ 34 h 121"/>
                    <a:gd name="T38" fmla="*/ 172 w 175"/>
                    <a:gd name="T39" fmla="*/ 34 h 121"/>
                    <a:gd name="T40" fmla="*/ 145 w 175"/>
                    <a:gd name="T41" fmla="*/ 37 h 121"/>
                    <a:gd name="T42" fmla="*/ 127 w 175"/>
                    <a:gd name="T43" fmla="*/ 37 h 121"/>
                    <a:gd name="T44" fmla="*/ 122 w 175"/>
                    <a:gd name="T45" fmla="*/ 35 h 121"/>
                    <a:gd name="T46" fmla="*/ 120 w 175"/>
                    <a:gd name="T47" fmla="*/ 35 h 121"/>
                    <a:gd name="T48" fmla="*/ 120 w 175"/>
                    <a:gd name="T49" fmla="*/ 34 h 121"/>
                    <a:gd name="T50" fmla="*/ 120 w 175"/>
                    <a:gd name="T51" fmla="*/ 0 h 121"/>
                    <a:gd name="T52" fmla="*/ 52 w 175"/>
                    <a:gd name="T53" fmla="*/ 0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75" h="121">
                      <a:moveTo>
                        <a:pt x="52" y="0"/>
                      </a:moveTo>
                      <a:lnTo>
                        <a:pt x="52" y="22"/>
                      </a:lnTo>
                      <a:lnTo>
                        <a:pt x="0" y="22"/>
                      </a:lnTo>
                      <a:lnTo>
                        <a:pt x="0" y="86"/>
                      </a:lnTo>
                      <a:lnTo>
                        <a:pt x="52" y="86"/>
                      </a:lnTo>
                      <a:lnTo>
                        <a:pt x="52" y="120"/>
                      </a:lnTo>
                      <a:lnTo>
                        <a:pt x="52" y="120"/>
                      </a:lnTo>
                      <a:lnTo>
                        <a:pt x="86" y="121"/>
                      </a:lnTo>
                      <a:lnTo>
                        <a:pt x="110" y="121"/>
                      </a:lnTo>
                      <a:lnTo>
                        <a:pt x="117" y="121"/>
                      </a:lnTo>
                      <a:lnTo>
                        <a:pt x="120" y="120"/>
                      </a:lnTo>
                      <a:lnTo>
                        <a:pt x="120" y="91"/>
                      </a:lnTo>
                      <a:lnTo>
                        <a:pt x="172" y="91"/>
                      </a:lnTo>
                      <a:lnTo>
                        <a:pt x="172" y="91"/>
                      </a:lnTo>
                      <a:lnTo>
                        <a:pt x="175" y="63"/>
                      </a:lnTo>
                      <a:lnTo>
                        <a:pt x="175" y="43"/>
                      </a:lnTo>
                      <a:lnTo>
                        <a:pt x="173" y="37"/>
                      </a:lnTo>
                      <a:lnTo>
                        <a:pt x="173" y="34"/>
                      </a:lnTo>
                      <a:lnTo>
                        <a:pt x="172" y="34"/>
                      </a:lnTo>
                      <a:lnTo>
                        <a:pt x="172" y="34"/>
                      </a:lnTo>
                      <a:lnTo>
                        <a:pt x="145" y="37"/>
                      </a:lnTo>
                      <a:lnTo>
                        <a:pt x="127" y="37"/>
                      </a:lnTo>
                      <a:lnTo>
                        <a:pt x="122" y="35"/>
                      </a:lnTo>
                      <a:lnTo>
                        <a:pt x="120" y="35"/>
                      </a:lnTo>
                      <a:lnTo>
                        <a:pt x="120" y="34"/>
                      </a:lnTo>
                      <a:lnTo>
                        <a:pt x="120" y="0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9" name="Freeform 434">
                  <a:extLst>
                    <a:ext uri="{FF2B5EF4-FFF2-40B4-BE49-F238E27FC236}">
                      <a16:creationId xmlns:a16="http://schemas.microsoft.com/office/drawing/2014/main" id="{A14AF230-900B-497F-939F-5537B1D57B7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90" y="52"/>
                  <a:ext cx="1065" cy="658"/>
                </a:xfrm>
                <a:custGeom>
                  <a:avLst/>
                  <a:gdLst>
                    <a:gd name="T0" fmla="*/ 252 w 1065"/>
                    <a:gd name="T1" fmla="*/ 80 h 658"/>
                    <a:gd name="T2" fmla="*/ 178 w 1065"/>
                    <a:gd name="T3" fmla="*/ 80 h 658"/>
                    <a:gd name="T4" fmla="*/ 98 w 1065"/>
                    <a:gd name="T5" fmla="*/ 131 h 658"/>
                    <a:gd name="T6" fmla="*/ 98 w 1065"/>
                    <a:gd name="T7" fmla="*/ 206 h 658"/>
                    <a:gd name="T8" fmla="*/ 0 w 1065"/>
                    <a:gd name="T9" fmla="*/ 263 h 658"/>
                    <a:gd name="T10" fmla="*/ 0 w 1065"/>
                    <a:gd name="T11" fmla="*/ 401 h 658"/>
                    <a:gd name="T12" fmla="*/ 92 w 1065"/>
                    <a:gd name="T13" fmla="*/ 452 h 658"/>
                    <a:gd name="T14" fmla="*/ 92 w 1065"/>
                    <a:gd name="T15" fmla="*/ 532 h 658"/>
                    <a:gd name="T16" fmla="*/ 178 w 1065"/>
                    <a:gd name="T17" fmla="*/ 584 h 658"/>
                    <a:gd name="T18" fmla="*/ 252 w 1065"/>
                    <a:gd name="T19" fmla="*/ 584 h 658"/>
                    <a:gd name="T20" fmla="*/ 390 w 1065"/>
                    <a:gd name="T21" fmla="*/ 658 h 658"/>
                    <a:gd name="T22" fmla="*/ 682 w 1065"/>
                    <a:gd name="T23" fmla="*/ 658 h 658"/>
                    <a:gd name="T24" fmla="*/ 808 w 1065"/>
                    <a:gd name="T25" fmla="*/ 584 h 658"/>
                    <a:gd name="T26" fmla="*/ 888 w 1065"/>
                    <a:gd name="T27" fmla="*/ 584 h 658"/>
                    <a:gd name="T28" fmla="*/ 968 w 1065"/>
                    <a:gd name="T29" fmla="*/ 538 h 658"/>
                    <a:gd name="T30" fmla="*/ 968 w 1065"/>
                    <a:gd name="T31" fmla="*/ 538 h 658"/>
                    <a:gd name="T32" fmla="*/ 967 w 1065"/>
                    <a:gd name="T33" fmla="*/ 499 h 658"/>
                    <a:gd name="T34" fmla="*/ 967 w 1065"/>
                    <a:gd name="T35" fmla="*/ 472 h 658"/>
                    <a:gd name="T36" fmla="*/ 967 w 1065"/>
                    <a:gd name="T37" fmla="*/ 462 h 658"/>
                    <a:gd name="T38" fmla="*/ 968 w 1065"/>
                    <a:gd name="T39" fmla="*/ 458 h 658"/>
                    <a:gd name="T40" fmla="*/ 968 w 1065"/>
                    <a:gd name="T41" fmla="*/ 458 h 658"/>
                    <a:gd name="T42" fmla="*/ 1018 w 1065"/>
                    <a:gd name="T43" fmla="*/ 428 h 658"/>
                    <a:gd name="T44" fmla="*/ 1065 w 1065"/>
                    <a:gd name="T45" fmla="*/ 401 h 658"/>
                    <a:gd name="T46" fmla="*/ 1065 w 1065"/>
                    <a:gd name="T47" fmla="*/ 263 h 658"/>
                    <a:gd name="T48" fmla="*/ 968 w 1065"/>
                    <a:gd name="T49" fmla="*/ 206 h 658"/>
                    <a:gd name="T50" fmla="*/ 968 w 1065"/>
                    <a:gd name="T51" fmla="*/ 137 h 658"/>
                    <a:gd name="T52" fmla="*/ 888 w 1065"/>
                    <a:gd name="T53" fmla="*/ 86 h 658"/>
                    <a:gd name="T54" fmla="*/ 813 w 1065"/>
                    <a:gd name="T55" fmla="*/ 86 h 658"/>
                    <a:gd name="T56" fmla="*/ 682 w 1065"/>
                    <a:gd name="T57" fmla="*/ 0 h 658"/>
                    <a:gd name="T58" fmla="*/ 384 w 1065"/>
                    <a:gd name="T59" fmla="*/ 0 h 658"/>
                    <a:gd name="T60" fmla="*/ 252 w 1065"/>
                    <a:gd name="T61" fmla="*/ 80 h 658"/>
                    <a:gd name="T62" fmla="*/ 390 w 1065"/>
                    <a:gd name="T63" fmla="*/ 34 h 658"/>
                    <a:gd name="T64" fmla="*/ 665 w 1065"/>
                    <a:gd name="T65" fmla="*/ 34 h 658"/>
                    <a:gd name="T66" fmla="*/ 808 w 1065"/>
                    <a:gd name="T67" fmla="*/ 114 h 658"/>
                    <a:gd name="T68" fmla="*/ 876 w 1065"/>
                    <a:gd name="T69" fmla="*/ 114 h 658"/>
                    <a:gd name="T70" fmla="*/ 939 w 1065"/>
                    <a:gd name="T71" fmla="*/ 149 h 658"/>
                    <a:gd name="T72" fmla="*/ 939 w 1065"/>
                    <a:gd name="T73" fmla="*/ 223 h 658"/>
                    <a:gd name="T74" fmla="*/ 1031 w 1065"/>
                    <a:gd name="T75" fmla="*/ 280 h 658"/>
                    <a:gd name="T76" fmla="*/ 1031 w 1065"/>
                    <a:gd name="T77" fmla="*/ 383 h 658"/>
                    <a:gd name="T78" fmla="*/ 934 w 1065"/>
                    <a:gd name="T79" fmla="*/ 446 h 658"/>
                    <a:gd name="T80" fmla="*/ 934 w 1065"/>
                    <a:gd name="T81" fmla="*/ 515 h 658"/>
                    <a:gd name="T82" fmla="*/ 871 w 1065"/>
                    <a:gd name="T83" fmla="*/ 555 h 658"/>
                    <a:gd name="T84" fmla="*/ 791 w 1065"/>
                    <a:gd name="T85" fmla="*/ 555 h 658"/>
                    <a:gd name="T86" fmla="*/ 670 w 1065"/>
                    <a:gd name="T87" fmla="*/ 630 h 658"/>
                    <a:gd name="T88" fmla="*/ 395 w 1065"/>
                    <a:gd name="T89" fmla="*/ 630 h 658"/>
                    <a:gd name="T90" fmla="*/ 264 w 1065"/>
                    <a:gd name="T91" fmla="*/ 555 h 658"/>
                    <a:gd name="T92" fmla="*/ 189 w 1065"/>
                    <a:gd name="T93" fmla="*/ 555 h 658"/>
                    <a:gd name="T94" fmla="*/ 121 w 1065"/>
                    <a:gd name="T95" fmla="*/ 504 h 658"/>
                    <a:gd name="T96" fmla="*/ 121 w 1065"/>
                    <a:gd name="T97" fmla="*/ 441 h 658"/>
                    <a:gd name="T98" fmla="*/ 29 w 1065"/>
                    <a:gd name="T99" fmla="*/ 383 h 658"/>
                    <a:gd name="T100" fmla="*/ 29 w 1065"/>
                    <a:gd name="T101" fmla="*/ 275 h 658"/>
                    <a:gd name="T102" fmla="*/ 121 w 1065"/>
                    <a:gd name="T103" fmla="*/ 229 h 658"/>
                    <a:gd name="T104" fmla="*/ 132 w 1065"/>
                    <a:gd name="T105" fmla="*/ 143 h 658"/>
                    <a:gd name="T106" fmla="*/ 184 w 1065"/>
                    <a:gd name="T107" fmla="*/ 114 h 658"/>
                    <a:gd name="T108" fmla="*/ 269 w 1065"/>
                    <a:gd name="T109" fmla="*/ 108 h 658"/>
                    <a:gd name="T110" fmla="*/ 390 w 1065"/>
                    <a:gd name="T111" fmla="*/ 34 h 6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065" h="658">
                      <a:moveTo>
                        <a:pt x="252" y="80"/>
                      </a:moveTo>
                      <a:lnTo>
                        <a:pt x="178" y="80"/>
                      </a:lnTo>
                      <a:lnTo>
                        <a:pt x="98" y="131"/>
                      </a:lnTo>
                      <a:lnTo>
                        <a:pt x="98" y="206"/>
                      </a:lnTo>
                      <a:lnTo>
                        <a:pt x="0" y="263"/>
                      </a:lnTo>
                      <a:lnTo>
                        <a:pt x="0" y="401"/>
                      </a:lnTo>
                      <a:lnTo>
                        <a:pt x="92" y="452"/>
                      </a:lnTo>
                      <a:lnTo>
                        <a:pt x="92" y="532"/>
                      </a:lnTo>
                      <a:lnTo>
                        <a:pt x="178" y="584"/>
                      </a:lnTo>
                      <a:lnTo>
                        <a:pt x="252" y="584"/>
                      </a:lnTo>
                      <a:lnTo>
                        <a:pt x="390" y="658"/>
                      </a:lnTo>
                      <a:lnTo>
                        <a:pt x="682" y="658"/>
                      </a:lnTo>
                      <a:lnTo>
                        <a:pt x="808" y="584"/>
                      </a:lnTo>
                      <a:lnTo>
                        <a:pt x="888" y="584"/>
                      </a:lnTo>
                      <a:lnTo>
                        <a:pt x="968" y="538"/>
                      </a:lnTo>
                      <a:lnTo>
                        <a:pt x="968" y="538"/>
                      </a:lnTo>
                      <a:lnTo>
                        <a:pt x="967" y="499"/>
                      </a:lnTo>
                      <a:lnTo>
                        <a:pt x="967" y="472"/>
                      </a:lnTo>
                      <a:lnTo>
                        <a:pt x="967" y="462"/>
                      </a:lnTo>
                      <a:lnTo>
                        <a:pt x="968" y="458"/>
                      </a:lnTo>
                      <a:lnTo>
                        <a:pt x="968" y="458"/>
                      </a:lnTo>
                      <a:lnTo>
                        <a:pt x="1018" y="428"/>
                      </a:lnTo>
                      <a:lnTo>
                        <a:pt x="1065" y="401"/>
                      </a:lnTo>
                      <a:lnTo>
                        <a:pt x="1065" y="263"/>
                      </a:lnTo>
                      <a:lnTo>
                        <a:pt x="968" y="206"/>
                      </a:lnTo>
                      <a:lnTo>
                        <a:pt x="968" y="137"/>
                      </a:lnTo>
                      <a:lnTo>
                        <a:pt x="888" y="86"/>
                      </a:lnTo>
                      <a:lnTo>
                        <a:pt x="813" y="86"/>
                      </a:lnTo>
                      <a:lnTo>
                        <a:pt x="682" y="0"/>
                      </a:lnTo>
                      <a:lnTo>
                        <a:pt x="384" y="0"/>
                      </a:lnTo>
                      <a:lnTo>
                        <a:pt x="252" y="80"/>
                      </a:lnTo>
                      <a:close/>
                      <a:moveTo>
                        <a:pt x="390" y="34"/>
                      </a:moveTo>
                      <a:lnTo>
                        <a:pt x="665" y="34"/>
                      </a:lnTo>
                      <a:lnTo>
                        <a:pt x="808" y="114"/>
                      </a:lnTo>
                      <a:lnTo>
                        <a:pt x="876" y="114"/>
                      </a:lnTo>
                      <a:lnTo>
                        <a:pt x="939" y="149"/>
                      </a:lnTo>
                      <a:lnTo>
                        <a:pt x="939" y="223"/>
                      </a:lnTo>
                      <a:lnTo>
                        <a:pt x="1031" y="280"/>
                      </a:lnTo>
                      <a:lnTo>
                        <a:pt x="1031" y="383"/>
                      </a:lnTo>
                      <a:lnTo>
                        <a:pt x="934" y="446"/>
                      </a:lnTo>
                      <a:lnTo>
                        <a:pt x="934" y="515"/>
                      </a:lnTo>
                      <a:lnTo>
                        <a:pt x="871" y="555"/>
                      </a:lnTo>
                      <a:lnTo>
                        <a:pt x="791" y="555"/>
                      </a:lnTo>
                      <a:lnTo>
                        <a:pt x="670" y="630"/>
                      </a:lnTo>
                      <a:lnTo>
                        <a:pt x="395" y="630"/>
                      </a:lnTo>
                      <a:lnTo>
                        <a:pt x="264" y="555"/>
                      </a:lnTo>
                      <a:lnTo>
                        <a:pt x="189" y="555"/>
                      </a:lnTo>
                      <a:lnTo>
                        <a:pt x="121" y="504"/>
                      </a:lnTo>
                      <a:lnTo>
                        <a:pt x="121" y="441"/>
                      </a:lnTo>
                      <a:lnTo>
                        <a:pt x="29" y="383"/>
                      </a:lnTo>
                      <a:lnTo>
                        <a:pt x="29" y="275"/>
                      </a:lnTo>
                      <a:lnTo>
                        <a:pt x="121" y="229"/>
                      </a:lnTo>
                      <a:lnTo>
                        <a:pt x="132" y="143"/>
                      </a:lnTo>
                      <a:lnTo>
                        <a:pt x="184" y="114"/>
                      </a:lnTo>
                      <a:lnTo>
                        <a:pt x="269" y="108"/>
                      </a:lnTo>
                      <a:lnTo>
                        <a:pt x="390" y="34"/>
                      </a:lnTo>
                      <a:close/>
                    </a:path>
                  </a:pathLst>
                </a:custGeom>
                <a:solidFill>
                  <a:srgbClr val="00843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0" name="Freeform 435">
                  <a:extLst>
                    <a:ext uri="{FF2B5EF4-FFF2-40B4-BE49-F238E27FC236}">
                      <a16:creationId xmlns:a16="http://schemas.microsoft.com/office/drawing/2014/main" id="{732EB19B-912E-43B3-AC47-D22521E8D26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02" y="3793"/>
                  <a:ext cx="1042" cy="527"/>
                </a:xfrm>
                <a:custGeom>
                  <a:avLst/>
                  <a:gdLst>
                    <a:gd name="T0" fmla="*/ 74 w 1042"/>
                    <a:gd name="T1" fmla="*/ 63 h 527"/>
                    <a:gd name="T2" fmla="*/ 31 w 1042"/>
                    <a:gd name="T3" fmla="*/ 7 h 527"/>
                    <a:gd name="T4" fmla="*/ 63 w 1042"/>
                    <a:gd name="T5" fmla="*/ 130 h 527"/>
                    <a:gd name="T6" fmla="*/ 74 w 1042"/>
                    <a:gd name="T7" fmla="*/ 189 h 527"/>
                    <a:gd name="T8" fmla="*/ 0 w 1042"/>
                    <a:gd name="T9" fmla="*/ 109 h 527"/>
                    <a:gd name="T10" fmla="*/ 46 w 1042"/>
                    <a:gd name="T11" fmla="*/ 193 h 527"/>
                    <a:gd name="T12" fmla="*/ 93 w 1042"/>
                    <a:gd name="T13" fmla="*/ 183 h 527"/>
                    <a:gd name="T14" fmla="*/ 114 w 1042"/>
                    <a:gd name="T15" fmla="*/ 114 h 527"/>
                    <a:gd name="T16" fmla="*/ 31 w 1042"/>
                    <a:gd name="T17" fmla="*/ 242 h 527"/>
                    <a:gd name="T18" fmla="*/ 117 w 1042"/>
                    <a:gd name="T19" fmla="*/ 315 h 527"/>
                    <a:gd name="T20" fmla="*/ 140 w 1042"/>
                    <a:gd name="T21" fmla="*/ 255 h 527"/>
                    <a:gd name="T22" fmla="*/ 126 w 1042"/>
                    <a:gd name="T23" fmla="*/ 189 h 527"/>
                    <a:gd name="T24" fmla="*/ 110 w 1042"/>
                    <a:gd name="T25" fmla="*/ 275 h 527"/>
                    <a:gd name="T26" fmla="*/ 23 w 1042"/>
                    <a:gd name="T27" fmla="*/ 218 h 527"/>
                    <a:gd name="T28" fmla="*/ 172 w 1042"/>
                    <a:gd name="T29" fmla="*/ 281 h 527"/>
                    <a:gd name="T30" fmla="*/ 176 w 1042"/>
                    <a:gd name="T31" fmla="*/ 354 h 527"/>
                    <a:gd name="T32" fmla="*/ 99 w 1042"/>
                    <a:gd name="T33" fmla="*/ 362 h 527"/>
                    <a:gd name="T34" fmla="*/ 217 w 1042"/>
                    <a:gd name="T35" fmla="*/ 389 h 527"/>
                    <a:gd name="T36" fmla="*/ 252 w 1042"/>
                    <a:gd name="T37" fmla="*/ 378 h 527"/>
                    <a:gd name="T38" fmla="*/ 223 w 1042"/>
                    <a:gd name="T39" fmla="*/ 407 h 527"/>
                    <a:gd name="T40" fmla="*/ 200 w 1042"/>
                    <a:gd name="T41" fmla="*/ 435 h 527"/>
                    <a:gd name="T42" fmla="*/ 292 w 1042"/>
                    <a:gd name="T43" fmla="*/ 389 h 527"/>
                    <a:gd name="T44" fmla="*/ 262 w 1042"/>
                    <a:gd name="T45" fmla="*/ 348 h 527"/>
                    <a:gd name="T46" fmla="*/ 458 w 1042"/>
                    <a:gd name="T47" fmla="*/ 455 h 527"/>
                    <a:gd name="T48" fmla="*/ 389 w 1042"/>
                    <a:gd name="T49" fmla="*/ 510 h 527"/>
                    <a:gd name="T50" fmla="*/ 521 w 1042"/>
                    <a:gd name="T51" fmla="*/ 460 h 527"/>
                    <a:gd name="T52" fmla="*/ 605 w 1042"/>
                    <a:gd name="T53" fmla="*/ 483 h 527"/>
                    <a:gd name="T54" fmla="*/ 604 w 1042"/>
                    <a:gd name="T55" fmla="*/ 460 h 527"/>
                    <a:gd name="T56" fmla="*/ 706 w 1042"/>
                    <a:gd name="T57" fmla="*/ 481 h 527"/>
                    <a:gd name="T58" fmla="*/ 807 w 1042"/>
                    <a:gd name="T59" fmla="*/ 463 h 527"/>
                    <a:gd name="T60" fmla="*/ 602 w 1042"/>
                    <a:gd name="T61" fmla="*/ 434 h 527"/>
                    <a:gd name="T62" fmla="*/ 501 w 1042"/>
                    <a:gd name="T63" fmla="*/ 440 h 527"/>
                    <a:gd name="T64" fmla="*/ 295 w 1042"/>
                    <a:gd name="T65" fmla="*/ 453 h 527"/>
                    <a:gd name="T66" fmla="*/ 260 w 1042"/>
                    <a:gd name="T67" fmla="*/ 478 h 527"/>
                    <a:gd name="T68" fmla="*/ 424 w 1042"/>
                    <a:gd name="T69" fmla="*/ 464 h 527"/>
                    <a:gd name="T70" fmla="*/ 990 w 1042"/>
                    <a:gd name="T71" fmla="*/ 110 h 527"/>
                    <a:gd name="T72" fmla="*/ 1008 w 1042"/>
                    <a:gd name="T73" fmla="*/ 0 h 527"/>
                    <a:gd name="T74" fmla="*/ 979 w 1042"/>
                    <a:gd name="T75" fmla="*/ 132 h 527"/>
                    <a:gd name="T76" fmla="*/ 946 w 1042"/>
                    <a:gd name="T77" fmla="*/ 142 h 527"/>
                    <a:gd name="T78" fmla="*/ 945 w 1042"/>
                    <a:gd name="T79" fmla="*/ 178 h 527"/>
                    <a:gd name="T80" fmla="*/ 978 w 1042"/>
                    <a:gd name="T81" fmla="*/ 206 h 527"/>
                    <a:gd name="T82" fmla="*/ 1042 w 1042"/>
                    <a:gd name="T83" fmla="*/ 109 h 527"/>
                    <a:gd name="T84" fmla="*/ 969 w 1042"/>
                    <a:gd name="T85" fmla="*/ 188 h 527"/>
                    <a:gd name="T86" fmla="*/ 1003 w 1042"/>
                    <a:gd name="T87" fmla="*/ 228 h 527"/>
                    <a:gd name="T88" fmla="*/ 930 w 1042"/>
                    <a:gd name="T89" fmla="*/ 273 h 527"/>
                    <a:gd name="T90" fmla="*/ 907 w 1042"/>
                    <a:gd name="T91" fmla="*/ 198 h 527"/>
                    <a:gd name="T92" fmla="*/ 910 w 1042"/>
                    <a:gd name="T93" fmla="*/ 269 h 527"/>
                    <a:gd name="T94" fmla="*/ 929 w 1042"/>
                    <a:gd name="T95" fmla="*/ 312 h 527"/>
                    <a:gd name="T96" fmla="*/ 1018 w 1042"/>
                    <a:gd name="T97" fmla="*/ 225 h 527"/>
                    <a:gd name="T98" fmla="*/ 905 w 1042"/>
                    <a:gd name="T99" fmla="*/ 379 h 527"/>
                    <a:gd name="T100" fmla="*/ 996 w 1042"/>
                    <a:gd name="T101" fmla="*/ 298 h 527"/>
                    <a:gd name="T102" fmla="*/ 874 w 1042"/>
                    <a:gd name="T103" fmla="*/ 296 h 527"/>
                    <a:gd name="T104" fmla="*/ 824 w 1042"/>
                    <a:gd name="T105" fmla="*/ 389 h 527"/>
                    <a:gd name="T106" fmla="*/ 767 w 1042"/>
                    <a:gd name="T107" fmla="*/ 355 h 527"/>
                    <a:gd name="T108" fmla="*/ 721 w 1042"/>
                    <a:gd name="T109" fmla="*/ 430 h 527"/>
                    <a:gd name="T110" fmla="*/ 866 w 1042"/>
                    <a:gd name="T111" fmla="*/ 427 h 527"/>
                    <a:gd name="T112" fmla="*/ 777 w 1042"/>
                    <a:gd name="T113" fmla="*/ 414 h 527"/>
                    <a:gd name="T114" fmla="*/ 790 w 1042"/>
                    <a:gd name="T115" fmla="*/ 368 h 5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042" h="527">
                      <a:moveTo>
                        <a:pt x="34" y="74"/>
                      </a:moveTo>
                      <a:lnTo>
                        <a:pt x="34" y="74"/>
                      </a:lnTo>
                      <a:lnTo>
                        <a:pt x="51" y="110"/>
                      </a:lnTo>
                      <a:lnTo>
                        <a:pt x="63" y="130"/>
                      </a:lnTo>
                      <a:lnTo>
                        <a:pt x="63" y="130"/>
                      </a:lnTo>
                      <a:lnTo>
                        <a:pt x="64" y="119"/>
                      </a:lnTo>
                      <a:lnTo>
                        <a:pt x="68" y="103"/>
                      </a:lnTo>
                      <a:lnTo>
                        <a:pt x="73" y="83"/>
                      </a:lnTo>
                      <a:lnTo>
                        <a:pt x="74" y="63"/>
                      </a:lnTo>
                      <a:lnTo>
                        <a:pt x="74" y="63"/>
                      </a:lnTo>
                      <a:lnTo>
                        <a:pt x="73" y="51"/>
                      </a:lnTo>
                      <a:lnTo>
                        <a:pt x="68" y="41"/>
                      </a:lnTo>
                      <a:lnTo>
                        <a:pt x="61" y="30"/>
                      </a:lnTo>
                      <a:lnTo>
                        <a:pt x="54" y="20"/>
                      </a:lnTo>
                      <a:lnTo>
                        <a:pt x="40" y="6"/>
                      </a:lnTo>
                      <a:lnTo>
                        <a:pt x="34" y="0"/>
                      </a:lnTo>
                      <a:lnTo>
                        <a:pt x="34" y="0"/>
                      </a:lnTo>
                      <a:lnTo>
                        <a:pt x="31" y="7"/>
                      </a:lnTo>
                      <a:lnTo>
                        <a:pt x="28" y="24"/>
                      </a:lnTo>
                      <a:lnTo>
                        <a:pt x="27" y="36"/>
                      </a:lnTo>
                      <a:lnTo>
                        <a:pt x="27" y="49"/>
                      </a:lnTo>
                      <a:lnTo>
                        <a:pt x="30" y="61"/>
                      </a:lnTo>
                      <a:lnTo>
                        <a:pt x="34" y="74"/>
                      </a:lnTo>
                      <a:lnTo>
                        <a:pt x="34" y="74"/>
                      </a:lnTo>
                      <a:close/>
                      <a:moveTo>
                        <a:pt x="63" y="132"/>
                      </a:moveTo>
                      <a:lnTo>
                        <a:pt x="63" y="132"/>
                      </a:lnTo>
                      <a:lnTo>
                        <a:pt x="63" y="130"/>
                      </a:lnTo>
                      <a:lnTo>
                        <a:pt x="63" y="130"/>
                      </a:lnTo>
                      <a:lnTo>
                        <a:pt x="63" y="132"/>
                      </a:lnTo>
                      <a:lnTo>
                        <a:pt x="63" y="132"/>
                      </a:lnTo>
                      <a:close/>
                      <a:moveTo>
                        <a:pt x="74" y="178"/>
                      </a:moveTo>
                      <a:lnTo>
                        <a:pt x="74" y="178"/>
                      </a:lnTo>
                      <a:lnTo>
                        <a:pt x="73" y="185"/>
                      </a:lnTo>
                      <a:lnTo>
                        <a:pt x="73" y="188"/>
                      </a:lnTo>
                      <a:lnTo>
                        <a:pt x="74" y="189"/>
                      </a:lnTo>
                      <a:lnTo>
                        <a:pt x="74" y="189"/>
                      </a:lnTo>
                      <a:lnTo>
                        <a:pt x="73" y="188"/>
                      </a:lnTo>
                      <a:lnTo>
                        <a:pt x="73" y="188"/>
                      </a:lnTo>
                      <a:lnTo>
                        <a:pt x="40" y="143"/>
                      </a:lnTo>
                      <a:lnTo>
                        <a:pt x="40" y="143"/>
                      </a:lnTo>
                      <a:lnTo>
                        <a:pt x="30" y="132"/>
                      </a:lnTo>
                      <a:lnTo>
                        <a:pt x="15" y="120"/>
                      </a:lnTo>
                      <a:lnTo>
                        <a:pt x="4" y="110"/>
                      </a:lnTo>
                      <a:lnTo>
                        <a:pt x="1" y="109"/>
                      </a:lnTo>
                      <a:lnTo>
                        <a:pt x="0" y="109"/>
                      </a:lnTo>
                      <a:lnTo>
                        <a:pt x="0" y="109"/>
                      </a:lnTo>
                      <a:lnTo>
                        <a:pt x="3" y="117"/>
                      </a:lnTo>
                      <a:lnTo>
                        <a:pt x="7" y="136"/>
                      </a:lnTo>
                      <a:lnTo>
                        <a:pt x="15" y="157"/>
                      </a:lnTo>
                      <a:lnTo>
                        <a:pt x="21" y="167"/>
                      </a:lnTo>
                      <a:lnTo>
                        <a:pt x="28" y="178"/>
                      </a:lnTo>
                      <a:lnTo>
                        <a:pt x="28" y="178"/>
                      </a:lnTo>
                      <a:lnTo>
                        <a:pt x="37" y="186"/>
                      </a:lnTo>
                      <a:lnTo>
                        <a:pt x="46" y="193"/>
                      </a:lnTo>
                      <a:lnTo>
                        <a:pt x="64" y="206"/>
                      </a:lnTo>
                      <a:lnTo>
                        <a:pt x="80" y="215"/>
                      </a:lnTo>
                      <a:lnTo>
                        <a:pt x="86" y="218"/>
                      </a:lnTo>
                      <a:lnTo>
                        <a:pt x="86" y="218"/>
                      </a:lnTo>
                      <a:lnTo>
                        <a:pt x="86" y="213"/>
                      </a:lnTo>
                      <a:lnTo>
                        <a:pt x="86" y="202"/>
                      </a:lnTo>
                      <a:lnTo>
                        <a:pt x="87" y="196"/>
                      </a:lnTo>
                      <a:lnTo>
                        <a:pt x="88" y="189"/>
                      </a:lnTo>
                      <a:lnTo>
                        <a:pt x="93" y="183"/>
                      </a:lnTo>
                      <a:lnTo>
                        <a:pt x="97" y="178"/>
                      </a:lnTo>
                      <a:lnTo>
                        <a:pt x="97" y="178"/>
                      </a:lnTo>
                      <a:lnTo>
                        <a:pt x="103" y="172"/>
                      </a:lnTo>
                      <a:lnTo>
                        <a:pt x="106" y="162"/>
                      </a:lnTo>
                      <a:lnTo>
                        <a:pt x="109" y="152"/>
                      </a:lnTo>
                      <a:lnTo>
                        <a:pt x="111" y="142"/>
                      </a:lnTo>
                      <a:lnTo>
                        <a:pt x="114" y="123"/>
                      </a:lnTo>
                      <a:lnTo>
                        <a:pt x="114" y="114"/>
                      </a:lnTo>
                      <a:lnTo>
                        <a:pt x="114" y="114"/>
                      </a:lnTo>
                      <a:lnTo>
                        <a:pt x="96" y="142"/>
                      </a:lnTo>
                      <a:lnTo>
                        <a:pt x="81" y="163"/>
                      </a:lnTo>
                      <a:lnTo>
                        <a:pt x="77" y="172"/>
                      </a:lnTo>
                      <a:lnTo>
                        <a:pt x="74" y="178"/>
                      </a:lnTo>
                      <a:lnTo>
                        <a:pt x="74" y="178"/>
                      </a:lnTo>
                      <a:close/>
                      <a:moveTo>
                        <a:pt x="23" y="218"/>
                      </a:moveTo>
                      <a:lnTo>
                        <a:pt x="23" y="218"/>
                      </a:lnTo>
                      <a:lnTo>
                        <a:pt x="25" y="225"/>
                      </a:lnTo>
                      <a:lnTo>
                        <a:pt x="31" y="242"/>
                      </a:lnTo>
                      <a:lnTo>
                        <a:pt x="36" y="251"/>
                      </a:lnTo>
                      <a:lnTo>
                        <a:pt x="43" y="261"/>
                      </a:lnTo>
                      <a:lnTo>
                        <a:pt x="48" y="269"/>
                      </a:lnTo>
                      <a:lnTo>
                        <a:pt x="57" y="275"/>
                      </a:lnTo>
                      <a:lnTo>
                        <a:pt x="57" y="275"/>
                      </a:lnTo>
                      <a:lnTo>
                        <a:pt x="76" y="288"/>
                      </a:lnTo>
                      <a:lnTo>
                        <a:pt x="96" y="301"/>
                      </a:lnTo>
                      <a:lnTo>
                        <a:pt x="113" y="312"/>
                      </a:lnTo>
                      <a:lnTo>
                        <a:pt x="117" y="315"/>
                      </a:lnTo>
                      <a:lnTo>
                        <a:pt x="120" y="315"/>
                      </a:lnTo>
                      <a:lnTo>
                        <a:pt x="120" y="315"/>
                      </a:lnTo>
                      <a:lnTo>
                        <a:pt x="121" y="309"/>
                      </a:lnTo>
                      <a:lnTo>
                        <a:pt x="123" y="298"/>
                      </a:lnTo>
                      <a:lnTo>
                        <a:pt x="126" y="285"/>
                      </a:lnTo>
                      <a:lnTo>
                        <a:pt x="127" y="276"/>
                      </a:lnTo>
                      <a:lnTo>
                        <a:pt x="131" y="269"/>
                      </a:lnTo>
                      <a:lnTo>
                        <a:pt x="131" y="269"/>
                      </a:lnTo>
                      <a:lnTo>
                        <a:pt x="140" y="255"/>
                      </a:lnTo>
                      <a:lnTo>
                        <a:pt x="147" y="242"/>
                      </a:lnTo>
                      <a:lnTo>
                        <a:pt x="149" y="236"/>
                      </a:lnTo>
                      <a:lnTo>
                        <a:pt x="150" y="229"/>
                      </a:lnTo>
                      <a:lnTo>
                        <a:pt x="150" y="223"/>
                      </a:lnTo>
                      <a:lnTo>
                        <a:pt x="149" y="218"/>
                      </a:lnTo>
                      <a:lnTo>
                        <a:pt x="149" y="218"/>
                      </a:lnTo>
                      <a:lnTo>
                        <a:pt x="143" y="206"/>
                      </a:lnTo>
                      <a:lnTo>
                        <a:pt x="134" y="198"/>
                      </a:lnTo>
                      <a:lnTo>
                        <a:pt x="126" y="189"/>
                      </a:lnTo>
                      <a:lnTo>
                        <a:pt x="126" y="189"/>
                      </a:lnTo>
                      <a:lnTo>
                        <a:pt x="121" y="212"/>
                      </a:lnTo>
                      <a:lnTo>
                        <a:pt x="119" y="231"/>
                      </a:lnTo>
                      <a:lnTo>
                        <a:pt x="114" y="246"/>
                      </a:lnTo>
                      <a:lnTo>
                        <a:pt x="114" y="246"/>
                      </a:lnTo>
                      <a:lnTo>
                        <a:pt x="111" y="258"/>
                      </a:lnTo>
                      <a:lnTo>
                        <a:pt x="111" y="268"/>
                      </a:lnTo>
                      <a:lnTo>
                        <a:pt x="111" y="273"/>
                      </a:lnTo>
                      <a:lnTo>
                        <a:pt x="110" y="275"/>
                      </a:lnTo>
                      <a:lnTo>
                        <a:pt x="109" y="275"/>
                      </a:lnTo>
                      <a:lnTo>
                        <a:pt x="109" y="275"/>
                      </a:lnTo>
                      <a:lnTo>
                        <a:pt x="88" y="265"/>
                      </a:lnTo>
                      <a:lnTo>
                        <a:pt x="74" y="256"/>
                      </a:lnTo>
                      <a:lnTo>
                        <a:pt x="63" y="246"/>
                      </a:lnTo>
                      <a:lnTo>
                        <a:pt x="63" y="246"/>
                      </a:lnTo>
                      <a:lnTo>
                        <a:pt x="51" y="236"/>
                      </a:lnTo>
                      <a:lnTo>
                        <a:pt x="38" y="228"/>
                      </a:lnTo>
                      <a:lnTo>
                        <a:pt x="23" y="218"/>
                      </a:lnTo>
                      <a:lnTo>
                        <a:pt x="23" y="218"/>
                      </a:lnTo>
                      <a:close/>
                      <a:moveTo>
                        <a:pt x="217" y="389"/>
                      </a:moveTo>
                      <a:lnTo>
                        <a:pt x="217" y="389"/>
                      </a:lnTo>
                      <a:lnTo>
                        <a:pt x="209" y="357"/>
                      </a:lnTo>
                      <a:lnTo>
                        <a:pt x="200" y="332"/>
                      </a:lnTo>
                      <a:lnTo>
                        <a:pt x="194" y="315"/>
                      </a:lnTo>
                      <a:lnTo>
                        <a:pt x="194" y="315"/>
                      </a:lnTo>
                      <a:lnTo>
                        <a:pt x="180" y="294"/>
                      </a:lnTo>
                      <a:lnTo>
                        <a:pt x="172" y="281"/>
                      </a:lnTo>
                      <a:lnTo>
                        <a:pt x="172" y="281"/>
                      </a:lnTo>
                      <a:lnTo>
                        <a:pt x="170" y="285"/>
                      </a:lnTo>
                      <a:lnTo>
                        <a:pt x="167" y="296"/>
                      </a:lnTo>
                      <a:lnTo>
                        <a:pt x="164" y="312"/>
                      </a:lnTo>
                      <a:lnTo>
                        <a:pt x="164" y="319"/>
                      </a:lnTo>
                      <a:lnTo>
                        <a:pt x="166" y="326"/>
                      </a:lnTo>
                      <a:lnTo>
                        <a:pt x="166" y="326"/>
                      </a:lnTo>
                      <a:lnTo>
                        <a:pt x="170" y="341"/>
                      </a:lnTo>
                      <a:lnTo>
                        <a:pt x="176" y="354"/>
                      </a:lnTo>
                      <a:lnTo>
                        <a:pt x="183" y="367"/>
                      </a:lnTo>
                      <a:lnTo>
                        <a:pt x="46" y="298"/>
                      </a:lnTo>
                      <a:lnTo>
                        <a:pt x="46" y="298"/>
                      </a:lnTo>
                      <a:lnTo>
                        <a:pt x="63" y="332"/>
                      </a:lnTo>
                      <a:lnTo>
                        <a:pt x="63" y="332"/>
                      </a:lnTo>
                      <a:lnTo>
                        <a:pt x="66" y="338"/>
                      </a:lnTo>
                      <a:lnTo>
                        <a:pt x="70" y="342"/>
                      </a:lnTo>
                      <a:lnTo>
                        <a:pt x="83" y="352"/>
                      </a:lnTo>
                      <a:lnTo>
                        <a:pt x="99" y="362"/>
                      </a:lnTo>
                      <a:lnTo>
                        <a:pt x="120" y="372"/>
                      </a:lnTo>
                      <a:lnTo>
                        <a:pt x="120" y="372"/>
                      </a:lnTo>
                      <a:lnTo>
                        <a:pt x="137" y="379"/>
                      </a:lnTo>
                      <a:lnTo>
                        <a:pt x="147" y="382"/>
                      </a:lnTo>
                      <a:lnTo>
                        <a:pt x="159" y="382"/>
                      </a:lnTo>
                      <a:lnTo>
                        <a:pt x="177" y="384"/>
                      </a:lnTo>
                      <a:lnTo>
                        <a:pt x="177" y="384"/>
                      </a:lnTo>
                      <a:lnTo>
                        <a:pt x="217" y="389"/>
                      </a:lnTo>
                      <a:lnTo>
                        <a:pt x="217" y="389"/>
                      </a:lnTo>
                      <a:close/>
                      <a:moveTo>
                        <a:pt x="229" y="344"/>
                      </a:moveTo>
                      <a:lnTo>
                        <a:pt x="229" y="344"/>
                      </a:lnTo>
                      <a:lnTo>
                        <a:pt x="233" y="347"/>
                      </a:lnTo>
                      <a:lnTo>
                        <a:pt x="240" y="354"/>
                      </a:lnTo>
                      <a:lnTo>
                        <a:pt x="249" y="362"/>
                      </a:lnTo>
                      <a:lnTo>
                        <a:pt x="252" y="368"/>
                      </a:lnTo>
                      <a:lnTo>
                        <a:pt x="252" y="372"/>
                      </a:lnTo>
                      <a:lnTo>
                        <a:pt x="252" y="372"/>
                      </a:lnTo>
                      <a:lnTo>
                        <a:pt x="252" y="378"/>
                      </a:lnTo>
                      <a:lnTo>
                        <a:pt x="256" y="385"/>
                      </a:lnTo>
                      <a:lnTo>
                        <a:pt x="266" y="400"/>
                      </a:lnTo>
                      <a:lnTo>
                        <a:pt x="276" y="412"/>
                      </a:lnTo>
                      <a:lnTo>
                        <a:pt x="280" y="418"/>
                      </a:lnTo>
                      <a:lnTo>
                        <a:pt x="280" y="418"/>
                      </a:lnTo>
                      <a:lnTo>
                        <a:pt x="265" y="414"/>
                      </a:lnTo>
                      <a:lnTo>
                        <a:pt x="246" y="410"/>
                      </a:lnTo>
                      <a:lnTo>
                        <a:pt x="223" y="407"/>
                      </a:lnTo>
                      <a:lnTo>
                        <a:pt x="223" y="407"/>
                      </a:lnTo>
                      <a:lnTo>
                        <a:pt x="196" y="405"/>
                      </a:lnTo>
                      <a:lnTo>
                        <a:pt x="167" y="405"/>
                      </a:lnTo>
                      <a:lnTo>
                        <a:pt x="137" y="407"/>
                      </a:lnTo>
                      <a:lnTo>
                        <a:pt x="137" y="407"/>
                      </a:lnTo>
                      <a:lnTo>
                        <a:pt x="156" y="417"/>
                      </a:lnTo>
                      <a:lnTo>
                        <a:pt x="176" y="427"/>
                      </a:lnTo>
                      <a:lnTo>
                        <a:pt x="187" y="431"/>
                      </a:lnTo>
                      <a:lnTo>
                        <a:pt x="200" y="435"/>
                      </a:lnTo>
                      <a:lnTo>
                        <a:pt x="200" y="435"/>
                      </a:lnTo>
                      <a:lnTo>
                        <a:pt x="216" y="438"/>
                      </a:lnTo>
                      <a:lnTo>
                        <a:pt x="233" y="438"/>
                      </a:lnTo>
                      <a:lnTo>
                        <a:pt x="253" y="438"/>
                      </a:lnTo>
                      <a:lnTo>
                        <a:pt x="273" y="437"/>
                      </a:lnTo>
                      <a:lnTo>
                        <a:pt x="306" y="432"/>
                      </a:lnTo>
                      <a:lnTo>
                        <a:pt x="320" y="430"/>
                      </a:lnTo>
                      <a:lnTo>
                        <a:pt x="320" y="430"/>
                      </a:lnTo>
                      <a:lnTo>
                        <a:pt x="309" y="414"/>
                      </a:lnTo>
                      <a:lnTo>
                        <a:pt x="292" y="389"/>
                      </a:lnTo>
                      <a:lnTo>
                        <a:pt x="292" y="389"/>
                      </a:lnTo>
                      <a:lnTo>
                        <a:pt x="287" y="381"/>
                      </a:lnTo>
                      <a:lnTo>
                        <a:pt x="286" y="372"/>
                      </a:lnTo>
                      <a:lnTo>
                        <a:pt x="282" y="364"/>
                      </a:lnTo>
                      <a:lnTo>
                        <a:pt x="279" y="359"/>
                      </a:lnTo>
                      <a:lnTo>
                        <a:pt x="275" y="355"/>
                      </a:lnTo>
                      <a:lnTo>
                        <a:pt x="275" y="355"/>
                      </a:lnTo>
                      <a:lnTo>
                        <a:pt x="269" y="351"/>
                      </a:lnTo>
                      <a:lnTo>
                        <a:pt x="262" y="348"/>
                      </a:lnTo>
                      <a:lnTo>
                        <a:pt x="247" y="345"/>
                      </a:lnTo>
                      <a:lnTo>
                        <a:pt x="235" y="344"/>
                      </a:lnTo>
                      <a:lnTo>
                        <a:pt x="229" y="344"/>
                      </a:lnTo>
                      <a:lnTo>
                        <a:pt x="229" y="344"/>
                      </a:lnTo>
                      <a:close/>
                      <a:moveTo>
                        <a:pt x="424" y="464"/>
                      </a:moveTo>
                      <a:lnTo>
                        <a:pt x="424" y="464"/>
                      </a:lnTo>
                      <a:lnTo>
                        <a:pt x="429" y="461"/>
                      </a:lnTo>
                      <a:lnTo>
                        <a:pt x="438" y="460"/>
                      </a:lnTo>
                      <a:lnTo>
                        <a:pt x="458" y="455"/>
                      </a:lnTo>
                      <a:lnTo>
                        <a:pt x="491" y="453"/>
                      </a:lnTo>
                      <a:lnTo>
                        <a:pt x="491" y="453"/>
                      </a:lnTo>
                      <a:lnTo>
                        <a:pt x="492" y="453"/>
                      </a:lnTo>
                      <a:lnTo>
                        <a:pt x="492" y="453"/>
                      </a:lnTo>
                      <a:lnTo>
                        <a:pt x="491" y="453"/>
                      </a:lnTo>
                      <a:lnTo>
                        <a:pt x="491" y="453"/>
                      </a:lnTo>
                      <a:lnTo>
                        <a:pt x="471" y="463"/>
                      </a:lnTo>
                      <a:lnTo>
                        <a:pt x="436" y="483"/>
                      </a:lnTo>
                      <a:lnTo>
                        <a:pt x="389" y="510"/>
                      </a:lnTo>
                      <a:lnTo>
                        <a:pt x="412" y="527"/>
                      </a:lnTo>
                      <a:lnTo>
                        <a:pt x="412" y="527"/>
                      </a:lnTo>
                      <a:lnTo>
                        <a:pt x="442" y="501"/>
                      </a:lnTo>
                      <a:lnTo>
                        <a:pt x="466" y="481"/>
                      </a:lnTo>
                      <a:lnTo>
                        <a:pt x="478" y="474"/>
                      </a:lnTo>
                      <a:lnTo>
                        <a:pt x="487" y="470"/>
                      </a:lnTo>
                      <a:lnTo>
                        <a:pt x="487" y="470"/>
                      </a:lnTo>
                      <a:lnTo>
                        <a:pt x="521" y="460"/>
                      </a:lnTo>
                      <a:lnTo>
                        <a:pt x="521" y="460"/>
                      </a:lnTo>
                      <a:lnTo>
                        <a:pt x="555" y="470"/>
                      </a:lnTo>
                      <a:lnTo>
                        <a:pt x="555" y="470"/>
                      </a:lnTo>
                      <a:lnTo>
                        <a:pt x="564" y="474"/>
                      </a:lnTo>
                      <a:lnTo>
                        <a:pt x="575" y="481"/>
                      </a:lnTo>
                      <a:lnTo>
                        <a:pt x="600" y="501"/>
                      </a:lnTo>
                      <a:lnTo>
                        <a:pt x="630" y="527"/>
                      </a:lnTo>
                      <a:lnTo>
                        <a:pt x="653" y="510"/>
                      </a:lnTo>
                      <a:lnTo>
                        <a:pt x="653" y="510"/>
                      </a:lnTo>
                      <a:lnTo>
                        <a:pt x="605" y="483"/>
                      </a:lnTo>
                      <a:lnTo>
                        <a:pt x="571" y="463"/>
                      </a:lnTo>
                      <a:lnTo>
                        <a:pt x="551" y="453"/>
                      </a:lnTo>
                      <a:lnTo>
                        <a:pt x="551" y="453"/>
                      </a:lnTo>
                      <a:lnTo>
                        <a:pt x="549" y="453"/>
                      </a:lnTo>
                      <a:lnTo>
                        <a:pt x="549" y="453"/>
                      </a:lnTo>
                      <a:lnTo>
                        <a:pt x="551" y="453"/>
                      </a:lnTo>
                      <a:lnTo>
                        <a:pt x="551" y="453"/>
                      </a:lnTo>
                      <a:lnTo>
                        <a:pt x="584" y="455"/>
                      </a:lnTo>
                      <a:lnTo>
                        <a:pt x="604" y="460"/>
                      </a:lnTo>
                      <a:lnTo>
                        <a:pt x="612" y="461"/>
                      </a:lnTo>
                      <a:lnTo>
                        <a:pt x="618" y="464"/>
                      </a:lnTo>
                      <a:lnTo>
                        <a:pt x="618" y="464"/>
                      </a:lnTo>
                      <a:lnTo>
                        <a:pt x="631" y="471"/>
                      </a:lnTo>
                      <a:lnTo>
                        <a:pt x="640" y="474"/>
                      </a:lnTo>
                      <a:lnTo>
                        <a:pt x="651" y="477"/>
                      </a:lnTo>
                      <a:lnTo>
                        <a:pt x="665" y="480"/>
                      </a:lnTo>
                      <a:lnTo>
                        <a:pt x="684" y="481"/>
                      </a:lnTo>
                      <a:lnTo>
                        <a:pt x="706" y="481"/>
                      </a:lnTo>
                      <a:lnTo>
                        <a:pt x="733" y="481"/>
                      </a:lnTo>
                      <a:lnTo>
                        <a:pt x="733" y="481"/>
                      </a:lnTo>
                      <a:lnTo>
                        <a:pt x="781" y="478"/>
                      </a:lnTo>
                      <a:lnTo>
                        <a:pt x="813" y="474"/>
                      </a:lnTo>
                      <a:lnTo>
                        <a:pt x="830" y="471"/>
                      </a:lnTo>
                      <a:lnTo>
                        <a:pt x="836" y="470"/>
                      </a:lnTo>
                      <a:lnTo>
                        <a:pt x="836" y="470"/>
                      </a:lnTo>
                      <a:lnTo>
                        <a:pt x="824" y="467"/>
                      </a:lnTo>
                      <a:lnTo>
                        <a:pt x="807" y="463"/>
                      </a:lnTo>
                      <a:lnTo>
                        <a:pt x="779" y="458"/>
                      </a:lnTo>
                      <a:lnTo>
                        <a:pt x="779" y="458"/>
                      </a:lnTo>
                      <a:lnTo>
                        <a:pt x="747" y="453"/>
                      </a:lnTo>
                      <a:lnTo>
                        <a:pt x="717" y="447"/>
                      </a:lnTo>
                      <a:lnTo>
                        <a:pt x="687" y="441"/>
                      </a:lnTo>
                      <a:lnTo>
                        <a:pt x="647" y="435"/>
                      </a:lnTo>
                      <a:lnTo>
                        <a:pt x="647" y="435"/>
                      </a:lnTo>
                      <a:lnTo>
                        <a:pt x="624" y="434"/>
                      </a:lnTo>
                      <a:lnTo>
                        <a:pt x="602" y="434"/>
                      </a:lnTo>
                      <a:lnTo>
                        <a:pt x="584" y="434"/>
                      </a:lnTo>
                      <a:lnTo>
                        <a:pt x="567" y="435"/>
                      </a:lnTo>
                      <a:lnTo>
                        <a:pt x="541" y="440"/>
                      </a:lnTo>
                      <a:lnTo>
                        <a:pt x="532" y="441"/>
                      </a:lnTo>
                      <a:lnTo>
                        <a:pt x="527" y="441"/>
                      </a:lnTo>
                      <a:lnTo>
                        <a:pt x="515" y="441"/>
                      </a:lnTo>
                      <a:lnTo>
                        <a:pt x="509" y="441"/>
                      </a:lnTo>
                      <a:lnTo>
                        <a:pt x="509" y="441"/>
                      </a:lnTo>
                      <a:lnTo>
                        <a:pt x="501" y="440"/>
                      </a:lnTo>
                      <a:lnTo>
                        <a:pt x="475" y="435"/>
                      </a:lnTo>
                      <a:lnTo>
                        <a:pt x="458" y="434"/>
                      </a:lnTo>
                      <a:lnTo>
                        <a:pt x="439" y="434"/>
                      </a:lnTo>
                      <a:lnTo>
                        <a:pt x="418" y="434"/>
                      </a:lnTo>
                      <a:lnTo>
                        <a:pt x="395" y="435"/>
                      </a:lnTo>
                      <a:lnTo>
                        <a:pt x="395" y="435"/>
                      </a:lnTo>
                      <a:lnTo>
                        <a:pt x="355" y="441"/>
                      </a:lnTo>
                      <a:lnTo>
                        <a:pt x="323" y="447"/>
                      </a:lnTo>
                      <a:lnTo>
                        <a:pt x="295" y="453"/>
                      </a:lnTo>
                      <a:lnTo>
                        <a:pt x="263" y="458"/>
                      </a:lnTo>
                      <a:lnTo>
                        <a:pt x="263" y="458"/>
                      </a:lnTo>
                      <a:lnTo>
                        <a:pt x="235" y="463"/>
                      </a:lnTo>
                      <a:lnTo>
                        <a:pt x="217" y="467"/>
                      </a:lnTo>
                      <a:lnTo>
                        <a:pt x="206" y="470"/>
                      </a:lnTo>
                      <a:lnTo>
                        <a:pt x="206" y="470"/>
                      </a:lnTo>
                      <a:lnTo>
                        <a:pt x="212" y="471"/>
                      </a:lnTo>
                      <a:lnTo>
                        <a:pt x="229" y="474"/>
                      </a:lnTo>
                      <a:lnTo>
                        <a:pt x="260" y="478"/>
                      </a:lnTo>
                      <a:lnTo>
                        <a:pt x="309" y="481"/>
                      </a:lnTo>
                      <a:lnTo>
                        <a:pt x="309" y="481"/>
                      </a:lnTo>
                      <a:lnTo>
                        <a:pt x="336" y="481"/>
                      </a:lnTo>
                      <a:lnTo>
                        <a:pt x="358" y="481"/>
                      </a:lnTo>
                      <a:lnTo>
                        <a:pt x="376" y="480"/>
                      </a:lnTo>
                      <a:lnTo>
                        <a:pt x="391" y="477"/>
                      </a:lnTo>
                      <a:lnTo>
                        <a:pt x="402" y="474"/>
                      </a:lnTo>
                      <a:lnTo>
                        <a:pt x="411" y="471"/>
                      </a:lnTo>
                      <a:lnTo>
                        <a:pt x="424" y="464"/>
                      </a:lnTo>
                      <a:lnTo>
                        <a:pt x="424" y="464"/>
                      </a:lnTo>
                      <a:close/>
                      <a:moveTo>
                        <a:pt x="968" y="63"/>
                      </a:moveTo>
                      <a:lnTo>
                        <a:pt x="968" y="63"/>
                      </a:lnTo>
                      <a:lnTo>
                        <a:pt x="969" y="83"/>
                      </a:lnTo>
                      <a:lnTo>
                        <a:pt x="973" y="103"/>
                      </a:lnTo>
                      <a:lnTo>
                        <a:pt x="978" y="119"/>
                      </a:lnTo>
                      <a:lnTo>
                        <a:pt x="979" y="130"/>
                      </a:lnTo>
                      <a:lnTo>
                        <a:pt x="979" y="130"/>
                      </a:lnTo>
                      <a:lnTo>
                        <a:pt x="990" y="110"/>
                      </a:lnTo>
                      <a:lnTo>
                        <a:pt x="1008" y="74"/>
                      </a:lnTo>
                      <a:lnTo>
                        <a:pt x="1008" y="74"/>
                      </a:lnTo>
                      <a:lnTo>
                        <a:pt x="1012" y="61"/>
                      </a:lnTo>
                      <a:lnTo>
                        <a:pt x="1015" y="49"/>
                      </a:lnTo>
                      <a:lnTo>
                        <a:pt x="1015" y="36"/>
                      </a:lnTo>
                      <a:lnTo>
                        <a:pt x="1013" y="24"/>
                      </a:lnTo>
                      <a:lnTo>
                        <a:pt x="1011" y="7"/>
                      </a:lnTo>
                      <a:lnTo>
                        <a:pt x="1008" y="0"/>
                      </a:lnTo>
                      <a:lnTo>
                        <a:pt x="1008" y="0"/>
                      </a:lnTo>
                      <a:lnTo>
                        <a:pt x="1002" y="6"/>
                      </a:lnTo>
                      <a:lnTo>
                        <a:pt x="988" y="20"/>
                      </a:lnTo>
                      <a:lnTo>
                        <a:pt x="980" y="30"/>
                      </a:lnTo>
                      <a:lnTo>
                        <a:pt x="973" y="41"/>
                      </a:lnTo>
                      <a:lnTo>
                        <a:pt x="969" y="51"/>
                      </a:lnTo>
                      <a:lnTo>
                        <a:pt x="968" y="63"/>
                      </a:lnTo>
                      <a:lnTo>
                        <a:pt x="968" y="63"/>
                      </a:lnTo>
                      <a:close/>
                      <a:moveTo>
                        <a:pt x="979" y="132"/>
                      </a:moveTo>
                      <a:lnTo>
                        <a:pt x="979" y="132"/>
                      </a:lnTo>
                      <a:lnTo>
                        <a:pt x="979" y="130"/>
                      </a:lnTo>
                      <a:lnTo>
                        <a:pt x="979" y="130"/>
                      </a:lnTo>
                      <a:lnTo>
                        <a:pt x="979" y="132"/>
                      </a:lnTo>
                      <a:lnTo>
                        <a:pt x="979" y="132"/>
                      </a:lnTo>
                      <a:close/>
                      <a:moveTo>
                        <a:pt x="968" y="178"/>
                      </a:moveTo>
                      <a:lnTo>
                        <a:pt x="968" y="178"/>
                      </a:lnTo>
                      <a:lnTo>
                        <a:pt x="965" y="172"/>
                      </a:lnTo>
                      <a:lnTo>
                        <a:pt x="960" y="163"/>
                      </a:lnTo>
                      <a:lnTo>
                        <a:pt x="946" y="142"/>
                      </a:lnTo>
                      <a:lnTo>
                        <a:pt x="927" y="114"/>
                      </a:lnTo>
                      <a:lnTo>
                        <a:pt x="927" y="114"/>
                      </a:lnTo>
                      <a:lnTo>
                        <a:pt x="927" y="123"/>
                      </a:lnTo>
                      <a:lnTo>
                        <a:pt x="930" y="142"/>
                      </a:lnTo>
                      <a:lnTo>
                        <a:pt x="933" y="152"/>
                      </a:lnTo>
                      <a:lnTo>
                        <a:pt x="936" y="162"/>
                      </a:lnTo>
                      <a:lnTo>
                        <a:pt x="939" y="172"/>
                      </a:lnTo>
                      <a:lnTo>
                        <a:pt x="945" y="178"/>
                      </a:lnTo>
                      <a:lnTo>
                        <a:pt x="945" y="178"/>
                      </a:lnTo>
                      <a:lnTo>
                        <a:pt x="949" y="183"/>
                      </a:lnTo>
                      <a:lnTo>
                        <a:pt x="953" y="189"/>
                      </a:lnTo>
                      <a:lnTo>
                        <a:pt x="955" y="196"/>
                      </a:lnTo>
                      <a:lnTo>
                        <a:pt x="956" y="202"/>
                      </a:lnTo>
                      <a:lnTo>
                        <a:pt x="956" y="213"/>
                      </a:lnTo>
                      <a:lnTo>
                        <a:pt x="956" y="218"/>
                      </a:lnTo>
                      <a:lnTo>
                        <a:pt x="956" y="218"/>
                      </a:lnTo>
                      <a:lnTo>
                        <a:pt x="962" y="215"/>
                      </a:lnTo>
                      <a:lnTo>
                        <a:pt x="978" y="206"/>
                      </a:lnTo>
                      <a:lnTo>
                        <a:pt x="996" y="193"/>
                      </a:lnTo>
                      <a:lnTo>
                        <a:pt x="1005" y="186"/>
                      </a:lnTo>
                      <a:lnTo>
                        <a:pt x="1013" y="178"/>
                      </a:lnTo>
                      <a:lnTo>
                        <a:pt x="1013" y="178"/>
                      </a:lnTo>
                      <a:lnTo>
                        <a:pt x="1021" y="167"/>
                      </a:lnTo>
                      <a:lnTo>
                        <a:pt x="1026" y="157"/>
                      </a:lnTo>
                      <a:lnTo>
                        <a:pt x="1035" y="136"/>
                      </a:lnTo>
                      <a:lnTo>
                        <a:pt x="1039" y="117"/>
                      </a:lnTo>
                      <a:lnTo>
                        <a:pt x="1042" y="109"/>
                      </a:lnTo>
                      <a:lnTo>
                        <a:pt x="1042" y="109"/>
                      </a:lnTo>
                      <a:lnTo>
                        <a:pt x="1041" y="109"/>
                      </a:lnTo>
                      <a:lnTo>
                        <a:pt x="1038" y="110"/>
                      </a:lnTo>
                      <a:lnTo>
                        <a:pt x="1025" y="120"/>
                      </a:lnTo>
                      <a:lnTo>
                        <a:pt x="1012" y="132"/>
                      </a:lnTo>
                      <a:lnTo>
                        <a:pt x="1002" y="143"/>
                      </a:lnTo>
                      <a:lnTo>
                        <a:pt x="1002" y="143"/>
                      </a:lnTo>
                      <a:lnTo>
                        <a:pt x="969" y="188"/>
                      </a:lnTo>
                      <a:lnTo>
                        <a:pt x="969" y="188"/>
                      </a:lnTo>
                      <a:lnTo>
                        <a:pt x="968" y="189"/>
                      </a:lnTo>
                      <a:lnTo>
                        <a:pt x="969" y="188"/>
                      </a:lnTo>
                      <a:lnTo>
                        <a:pt x="969" y="188"/>
                      </a:lnTo>
                      <a:lnTo>
                        <a:pt x="969" y="185"/>
                      </a:lnTo>
                      <a:lnTo>
                        <a:pt x="968" y="178"/>
                      </a:lnTo>
                      <a:lnTo>
                        <a:pt x="968" y="178"/>
                      </a:lnTo>
                      <a:close/>
                      <a:moveTo>
                        <a:pt x="1019" y="218"/>
                      </a:moveTo>
                      <a:lnTo>
                        <a:pt x="1019" y="218"/>
                      </a:lnTo>
                      <a:lnTo>
                        <a:pt x="1003" y="228"/>
                      </a:lnTo>
                      <a:lnTo>
                        <a:pt x="990" y="236"/>
                      </a:lnTo>
                      <a:lnTo>
                        <a:pt x="979" y="246"/>
                      </a:lnTo>
                      <a:lnTo>
                        <a:pt x="979" y="246"/>
                      </a:lnTo>
                      <a:lnTo>
                        <a:pt x="968" y="256"/>
                      </a:lnTo>
                      <a:lnTo>
                        <a:pt x="953" y="265"/>
                      </a:lnTo>
                      <a:lnTo>
                        <a:pt x="933" y="275"/>
                      </a:lnTo>
                      <a:lnTo>
                        <a:pt x="933" y="275"/>
                      </a:lnTo>
                      <a:lnTo>
                        <a:pt x="932" y="275"/>
                      </a:lnTo>
                      <a:lnTo>
                        <a:pt x="930" y="273"/>
                      </a:lnTo>
                      <a:lnTo>
                        <a:pt x="930" y="268"/>
                      </a:lnTo>
                      <a:lnTo>
                        <a:pt x="930" y="258"/>
                      </a:lnTo>
                      <a:lnTo>
                        <a:pt x="927" y="246"/>
                      </a:lnTo>
                      <a:lnTo>
                        <a:pt x="927" y="246"/>
                      </a:lnTo>
                      <a:lnTo>
                        <a:pt x="923" y="231"/>
                      </a:lnTo>
                      <a:lnTo>
                        <a:pt x="920" y="212"/>
                      </a:lnTo>
                      <a:lnTo>
                        <a:pt x="916" y="189"/>
                      </a:lnTo>
                      <a:lnTo>
                        <a:pt x="916" y="189"/>
                      </a:lnTo>
                      <a:lnTo>
                        <a:pt x="907" y="198"/>
                      </a:lnTo>
                      <a:lnTo>
                        <a:pt x="899" y="206"/>
                      </a:lnTo>
                      <a:lnTo>
                        <a:pt x="893" y="218"/>
                      </a:lnTo>
                      <a:lnTo>
                        <a:pt x="893" y="218"/>
                      </a:lnTo>
                      <a:lnTo>
                        <a:pt x="892" y="223"/>
                      </a:lnTo>
                      <a:lnTo>
                        <a:pt x="892" y="229"/>
                      </a:lnTo>
                      <a:lnTo>
                        <a:pt x="893" y="236"/>
                      </a:lnTo>
                      <a:lnTo>
                        <a:pt x="895" y="242"/>
                      </a:lnTo>
                      <a:lnTo>
                        <a:pt x="902" y="255"/>
                      </a:lnTo>
                      <a:lnTo>
                        <a:pt x="910" y="269"/>
                      </a:lnTo>
                      <a:lnTo>
                        <a:pt x="910" y="269"/>
                      </a:lnTo>
                      <a:lnTo>
                        <a:pt x="915" y="276"/>
                      </a:lnTo>
                      <a:lnTo>
                        <a:pt x="916" y="285"/>
                      </a:lnTo>
                      <a:lnTo>
                        <a:pt x="919" y="298"/>
                      </a:lnTo>
                      <a:lnTo>
                        <a:pt x="920" y="309"/>
                      </a:lnTo>
                      <a:lnTo>
                        <a:pt x="922" y="315"/>
                      </a:lnTo>
                      <a:lnTo>
                        <a:pt x="922" y="315"/>
                      </a:lnTo>
                      <a:lnTo>
                        <a:pt x="925" y="315"/>
                      </a:lnTo>
                      <a:lnTo>
                        <a:pt x="929" y="312"/>
                      </a:lnTo>
                      <a:lnTo>
                        <a:pt x="946" y="301"/>
                      </a:lnTo>
                      <a:lnTo>
                        <a:pt x="966" y="288"/>
                      </a:lnTo>
                      <a:lnTo>
                        <a:pt x="985" y="275"/>
                      </a:lnTo>
                      <a:lnTo>
                        <a:pt x="985" y="275"/>
                      </a:lnTo>
                      <a:lnTo>
                        <a:pt x="993" y="269"/>
                      </a:lnTo>
                      <a:lnTo>
                        <a:pt x="1000" y="261"/>
                      </a:lnTo>
                      <a:lnTo>
                        <a:pt x="1006" y="251"/>
                      </a:lnTo>
                      <a:lnTo>
                        <a:pt x="1011" y="242"/>
                      </a:lnTo>
                      <a:lnTo>
                        <a:pt x="1018" y="225"/>
                      </a:lnTo>
                      <a:lnTo>
                        <a:pt x="1019" y="218"/>
                      </a:lnTo>
                      <a:lnTo>
                        <a:pt x="1019" y="218"/>
                      </a:lnTo>
                      <a:close/>
                      <a:moveTo>
                        <a:pt x="824" y="389"/>
                      </a:moveTo>
                      <a:lnTo>
                        <a:pt x="824" y="389"/>
                      </a:lnTo>
                      <a:lnTo>
                        <a:pt x="864" y="384"/>
                      </a:lnTo>
                      <a:lnTo>
                        <a:pt x="864" y="384"/>
                      </a:lnTo>
                      <a:lnTo>
                        <a:pt x="883" y="382"/>
                      </a:lnTo>
                      <a:lnTo>
                        <a:pt x="895" y="382"/>
                      </a:lnTo>
                      <a:lnTo>
                        <a:pt x="905" y="379"/>
                      </a:lnTo>
                      <a:lnTo>
                        <a:pt x="922" y="372"/>
                      </a:lnTo>
                      <a:lnTo>
                        <a:pt x="922" y="372"/>
                      </a:lnTo>
                      <a:lnTo>
                        <a:pt x="943" y="362"/>
                      </a:lnTo>
                      <a:lnTo>
                        <a:pt x="959" y="352"/>
                      </a:lnTo>
                      <a:lnTo>
                        <a:pt x="972" y="342"/>
                      </a:lnTo>
                      <a:lnTo>
                        <a:pt x="976" y="338"/>
                      </a:lnTo>
                      <a:lnTo>
                        <a:pt x="979" y="332"/>
                      </a:lnTo>
                      <a:lnTo>
                        <a:pt x="979" y="332"/>
                      </a:lnTo>
                      <a:lnTo>
                        <a:pt x="996" y="298"/>
                      </a:lnTo>
                      <a:lnTo>
                        <a:pt x="859" y="367"/>
                      </a:lnTo>
                      <a:lnTo>
                        <a:pt x="859" y="367"/>
                      </a:lnTo>
                      <a:lnTo>
                        <a:pt x="866" y="354"/>
                      </a:lnTo>
                      <a:lnTo>
                        <a:pt x="872" y="341"/>
                      </a:lnTo>
                      <a:lnTo>
                        <a:pt x="876" y="326"/>
                      </a:lnTo>
                      <a:lnTo>
                        <a:pt x="876" y="326"/>
                      </a:lnTo>
                      <a:lnTo>
                        <a:pt x="877" y="319"/>
                      </a:lnTo>
                      <a:lnTo>
                        <a:pt x="877" y="312"/>
                      </a:lnTo>
                      <a:lnTo>
                        <a:pt x="874" y="296"/>
                      </a:lnTo>
                      <a:lnTo>
                        <a:pt x="872" y="285"/>
                      </a:lnTo>
                      <a:lnTo>
                        <a:pt x="870" y="281"/>
                      </a:lnTo>
                      <a:lnTo>
                        <a:pt x="870" y="281"/>
                      </a:lnTo>
                      <a:lnTo>
                        <a:pt x="862" y="294"/>
                      </a:lnTo>
                      <a:lnTo>
                        <a:pt x="847" y="315"/>
                      </a:lnTo>
                      <a:lnTo>
                        <a:pt x="847" y="315"/>
                      </a:lnTo>
                      <a:lnTo>
                        <a:pt x="842" y="332"/>
                      </a:lnTo>
                      <a:lnTo>
                        <a:pt x="833" y="357"/>
                      </a:lnTo>
                      <a:lnTo>
                        <a:pt x="824" y="389"/>
                      </a:lnTo>
                      <a:lnTo>
                        <a:pt x="824" y="389"/>
                      </a:lnTo>
                      <a:close/>
                      <a:moveTo>
                        <a:pt x="813" y="344"/>
                      </a:moveTo>
                      <a:lnTo>
                        <a:pt x="813" y="344"/>
                      </a:lnTo>
                      <a:lnTo>
                        <a:pt x="807" y="344"/>
                      </a:lnTo>
                      <a:lnTo>
                        <a:pt x="794" y="345"/>
                      </a:lnTo>
                      <a:lnTo>
                        <a:pt x="780" y="348"/>
                      </a:lnTo>
                      <a:lnTo>
                        <a:pt x="773" y="351"/>
                      </a:lnTo>
                      <a:lnTo>
                        <a:pt x="767" y="355"/>
                      </a:lnTo>
                      <a:lnTo>
                        <a:pt x="767" y="355"/>
                      </a:lnTo>
                      <a:lnTo>
                        <a:pt x="763" y="359"/>
                      </a:lnTo>
                      <a:lnTo>
                        <a:pt x="760" y="364"/>
                      </a:lnTo>
                      <a:lnTo>
                        <a:pt x="756" y="372"/>
                      </a:lnTo>
                      <a:lnTo>
                        <a:pt x="754" y="381"/>
                      </a:lnTo>
                      <a:lnTo>
                        <a:pt x="750" y="389"/>
                      </a:lnTo>
                      <a:lnTo>
                        <a:pt x="750" y="389"/>
                      </a:lnTo>
                      <a:lnTo>
                        <a:pt x="733" y="414"/>
                      </a:lnTo>
                      <a:lnTo>
                        <a:pt x="721" y="430"/>
                      </a:lnTo>
                      <a:lnTo>
                        <a:pt x="721" y="430"/>
                      </a:lnTo>
                      <a:lnTo>
                        <a:pt x="736" y="432"/>
                      </a:lnTo>
                      <a:lnTo>
                        <a:pt x="769" y="437"/>
                      </a:lnTo>
                      <a:lnTo>
                        <a:pt x="789" y="438"/>
                      </a:lnTo>
                      <a:lnTo>
                        <a:pt x="809" y="438"/>
                      </a:lnTo>
                      <a:lnTo>
                        <a:pt x="827" y="438"/>
                      </a:lnTo>
                      <a:lnTo>
                        <a:pt x="842" y="435"/>
                      </a:lnTo>
                      <a:lnTo>
                        <a:pt x="842" y="435"/>
                      </a:lnTo>
                      <a:lnTo>
                        <a:pt x="854" y="431"/>
                      </a:lnTo>
                      <a:lnTo>
                        <a:pt x="866" y="427"/>
                      </a:lnTo>
                      <a:lnTo>
                        <a:pt x="886" y="417"/>
                      </a:lnTo>
                      <a:lnTo>
                        <a:pt x="905" y="407"/>
                      </a:lnTo>
                      <a:lnTo>
                        <a:pt x="905" y="407"/>
                      </a:lnTo>
                      <a:lnTo>
                        <a:pt x="874" y="405"/>
                      </a:lnTo>
                      <a:lnTo>
                        <a:pt x="846" y="405"/>
                      </a:lnTo>
                      <a:lnTo>
                        <a:pt x="819" y="407"/>
                      </a:lnTo>
                      <a:lnTo>
                        <a:pt x="819" y="407"/>
                      </a:lnTo>
                      <a:lnTo>
                        <a:pt x="796" y="410"/>
                      </a:lnTo>
                      <a:lnTo>
                        <a:pt x="777" y="414"/>
                      </a:lnTo>
                      <a:lnTo>
                        <a:pt x="761" y="418"/>
                      </a:lnTo>
                      <a:lnTo>
                        <a:pt x="761" y="418"/>
                      </a:lnTo>
                      <a:lnTo>
                        <a:pt x="766" y="412"/>
                      </a:lnTo>
                      <a:lnTo>
                        <a:pt x="776" y="400"/>
                      </a:lnTo>
                      <a:lnTo>
                        <a:pt x="786" y="385"/>
                      </a:lnTo>
                      <a:lnTo>
                        <a:pt x="790" y="378"/>
                      </a:lnTo>
                      <a:lnTo>
                        <a:pt x="790" y="372"/>
                      </a:lnTo>
                      <a:lnTo>
                        <a:pt x="790" y="372"/>
                      </a:lnTo>
                      <a:lnTo>
                        <a:pt x="790" y="368"/>
                      </a:lnTo>
                      <a:lnTo>
                        <a:pt x="793" y="362"/>
                      </a:lnTo>
                      <a:lnTo>
                        <a:pt x="800" y="354"/>
                      </a:lnTo>
                      <a:lnTo>
                        <a:pt x="809" y="347"/>
                      </a:lnTo>
                      <a:lnTo>
                        <a:pt x="813" y="344"/>
                      </a:lnTo>
                      <a:lnTo>
                        <a:pt x="813" y="344"/>
                      </a:lnTo>
                      <a:close/>
                    </a:path>
                  </a:pathLst>
                </a:custGeom>
                <a:solidFill>
                  <a:srgbClr val="FFC7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285" name="Rectangle 133">
              <a:extLst>
                <a:ext uri="{FF2B5EF4-FFF2-40B4-BE49-F238E27FC236}">
                  <a16:creationId xmlns:a16="http://schemas.microsoft.com/office/drawing/2014/main" id="{C5426F46-346C-40FB-BE7F-E3773A755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99D6AC1-5BA0-46C6-9E5C-FCC891B6F463}"/>
              </a:ext>
            </a:extLst>
          </p:cNvPr>
          <p:cNvGrpSpPr/>
          <p:nvPr/>
        </p:nvGrpSpPr>
        <p:grpSpPr>
          <a:xfrm>
            <a:off x="7311326" y="836613"/>
            <a:ext cx="1983482" cy="1321180"/>
            <a:chOff x="7311326" y="836613"/>
            <a:chExt cx="1983482" cy="1321180"/>
          </a:xfrm>
        </p:grpSpPr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397C0917-0FBA-4382-90EA-C62CCC05FFD9}"/>
                </a:ext>
              </a:extLst>
            </p:cNvPr>
            <p:cNvGrpSpPr/>
            <p:nvPr/>
          </p:nvGrpSpPr>
          <p:grpSpPr>
            <a:xfrm>
              <a:off x="7316705" y="837407"/>
              <a:ext cx="1978103" cy="1320386"/>
              <a:chOff x="5060872" y="4437477"/>
              <a:chExt cx="1978103" cy="1320386"/>
            </a:xfrm>
          </p:grpSpPr>
          <p:grpSp>
            <p:nvGrpSpPr>
              <p:cNvPr id="291" name="Group 73">
                <a:extLst>
                  <a:ext uri="{FF2B5EF4-FFF2-40B4-BE49-F238E27FC236}">
                    <a16:creationId xmlns:a16="http://schemas.microsoft.com/office/drawing/2014/main" id="{77E26585-A28B-46C7-88A4-7B0C8F8839E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60872" y="4437477"/>
                <a:ext cx="1978103" cy="1320386"/>
                <a:chOff x="353" y="2341"/>
                <a:chExt cx="182" cy="545"/>
              </a:xfrm>
            </p:grpSpPr>
            <p:sp>
              <p:nvSpPr>
                <p:cNvPr id="310" name="Rectangle 68">
                  <a:extLst>
                    <a:ext uri="{FF2B5EF4-FFF2-40B4-BE49-F238E27FC236}">
                      <a16:creationId xmlns:a16="http://schemas.microsoft.com/office/drawing/2014/main" id="{A3692487-9178-4055-925F-9DDB8A2CCA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5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1" name="Rectangle 69">
                  <a:extLst>
                    <a:ext uri="{FF2B5EF4-FFF2-40B4-BE49-F238E27FC236}">
                      <a16:creationId xmlns:a16="http://schemas.microsoft.com/office/drawing/2014/main" id="{36413C3C-91CB-4054-A6C3-3BA0CBFABB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494"/>
                  <a:ext cx="182" cy="24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12" name="Rectangle 70">
                  <a:extLst>
                    <a:ext uri="{FF2B5EF4-FFF2-40B4-BE49-F238E27FC236}">
                      <a16:creationId xmlns:a16="http://schemas.microsoft.com/office/drawing/2014/main" id="{B415692D-2A75-472F-AC30-73188C79DB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33"/>
                  <a:ext cx="182" cy="153"/>
                </a:xfrm>
                <a:prstGeom prst="rect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2" name="グループ化 291">
                <a:extLst>
                  <a:ext uri="{FF2B5EF4-FFF2-40B4-BE49-F238E27FC236}">
                    <a16:creationId xmlns:a16="http://schemas.microsoft.com/office/drawing/2014/main" id="{BD21EF1C-C2D3-4C58-BCC1-3B19E1C8BDB5}"/>
                  </a:ext>
                </a:extLst>
              </p:cNvPr>
              <p:cNvGrpSpPr/>
              <p:nvPr/>
            </p:nvGrpSpPr>
            <p:grpSpPr>
              <a:xfrm>
                <a:off x="5739149" y="4842510"/>
                <a:ext cx="621546" cy="518048"/>
                <a:chOff x="3801988" y="2476500"/>
                <a:chExt cx="2302024" cy="1918696"/>
              </a:xfrm>
            </p:grpSpPr>
            <p:sp>
              <p:nvSpPr>
                <p:cNvPr id="293" name="星: 5 pt 292">
                  <a:extLst>
                    <a:ext uri="{FF2B5EF4-FFF2-40B4-BE49-F238E27FC236}">
                      <a16:creationId xmlns:a16="http://schemas.microsoft.com/office/drawing/2014/main" id="{7DC9486B-3C95-4B07-8899-9155E7A869D3}"/>
                    </a:ext>
                  </a:extLst>
                </p:cNvPr>
                <p:cNvSpPr/>
                <p:nvPr/>
              </p:nvSpPr>
              <p:spPr bwMode="auto">
                <a:xfrm>
                  <a:off x="4792588" y="2476500"/>
                  <a:ext cx="320824" cy="320824"/>
                </a:xfrm>
                <a:prstGeom prst="star5">
                  <a:avLst/>
                </a:prstGeom>
                <a:solidFill>
                  <a:srgbClr val="FFCC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4" name="星: 5 pt 293">
                  <a:extLst>
                    <a:ext uri="{FF2B5EF4-FFF2-40B4-BE49-F238E27FC236}">
                      <a16:creationId xmlns:a16="http://schemas.microsoft.com/office/drawing/2014/main" id="{BFCF885E-00EE-4D4D-8FE5-AB1FEB8983F3}"/>
                    </a:ext>
                  </a:extLst>
                </p:cNvPr>
                <p:cNvSpPr/>
                <p:nvPr/>
              </p:nvSpPr>
              <p:spPr bwMode="auto">
                <a:xfrm>
                  <a:off x="4297288" y="2609850"/>
                  <a:ext cx="320824" cy="320824"/>
                </a:xfrm>
                <a:prstGeom prst="star5">
                  <a:avLst/>
                </a:prstGeom>
                <a:solidFill>
                  <a:srgbClr val="FFCC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5" name="星: 5 pt 294">
                  <a:extLst>
                    <a:ext uri="{FF2B5EF4-FFF2-40B4-BE49-F238E27FC236}">
                      <a16:creationId xmlns:a16="http://schemas.microsoft.com/office/drawing/2014/main" id="{A3718B22-65BB-4EEF-BB30-AAEBA9F6AE75}"/>
                    </a:ext>
                  </a:extLst>
                </p:cNvPr>
                <p:cNvSpPr/>
                <p:nvPr/>
              </p:nvSpPr>
              <p:spPr bwMode="auto">
                <a:xfrm>
                  <a:off x="3932163" y="2968625"/>
                  <a:ext cx="320824" cy="320824"/>
                </a:xfrm>
                <a:prstGeom prst="star5">
                  <a:avLst/>
                </a:prstGeom>
                <a:solidFill>
                  <a:srgbClr val="FFCC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6" name="星: 5 pt 295">
                  <a:extLst>
                    <a:ext uri="{FF2B5EF4-FFF2-40B4-BE49-F238E27FC236}">
                      <a16:creationId xmlns:a16="http://schemas.microsoft.com/office/drawing/2014/main" id="{BF009C7F-799B-4ED2-9F77-AE8D0258D4BB}"/>
                    </a:ext>
                  </a:extLst>
                </p:cNvPr>
                <p:cNvSpPr/>
                <p:nvPr/>
              </p:nvSpPr>
              <p:spPr bwMode="auto">
                <a:xfrm>
                  <a:off x="3801988" y="3470275"/>
                  <a:ext cx="320824" cy="320824"/>
                </a:xfrm>
                <a:prstGeom prst="star5">
                  <a:avLst/>
                </a:prstGeom>
                <a:solidFill>
                  <a:srgbClr val="FFCC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7" name="星: 5 pt 296">
                  <a:extLst>
                    <a:ext uri="{FF2B5EF4-FFF2-40B4-BE49-F238E27FC236}">
                      <a16:creationId xmlns:a16="http://schemas.microsoft.com/office/drawing/2014/main" id="{0E01CAED-D10D-4565-9944-5FDC8ADB60F9}"/>
                    </a:ext>
                  </a:extLst>
                </p:cNvPr>
                <p:cNvSpPr/>
                <p:nvPr/>
              </p:nvSpPr>
              <p:spPr bwMode="auto">
                <a:xfrm>
                  <a:off x="5783188" y="3470275"/>
                  <a:ext cx="320824" cy="320824"/>
                </a:xfrm>
                <a:prstGeom prst="star5">
                  <a:avLst/>
                </a:prstGeom>
                <a:solidFill>
                  <a:srgbClr val="FFCC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8" name="星: 5 pt 297">
                  <a:extLst>
                    <a:ext uri="{FF2B5EF4-FFF2-40B4-BE49-F238E27FC236}">
                      <a16:creationId xmlns:a16="http://schemas.microsoft.com/office/drawing/2014/main" id="{D1AF8794-FBF8-49C2-922E-7E7D144E7A8A}"/>
                    </a:ext>
                  </a:extLst>
                </p:cNvPr>
                <p:cNvSpPr/>
                <p:nvPr/>
              </p:nvSpPr>
              <p:spPr bwMode="auto">
                <a:xfrm>
                  <a:off x="5649838" y="2968625"/>
                  <a:ext cx="320824" cy="320824"/>
                </a:xfrm>
                <a:prstGeom prst="star5">
                  <a:avLst/>
                </a:prstGeom>
                <a:solidFill>
                  <a:srgbClr val="FFCC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299" name="星: 5 pt 298">
                  <a:extLst>
                    <a:ext uri="{FF2B5EF4-FFF2-40B4-BE49-F238E27FC236}">
                      <a16:creationId xmlns:a16="http://schemas.microsoft.com/office/drawing/2014/main" id="{C62FE772-DE2B-4076-B806-4719095FFC19}"/>
                    </a:ext>
                  </a:extLst>
                </p:cNvPr>
                <p:cNvSpPr/>
                <p:nvPr/>
              </p:nvSpPr>
              <p:spPr bwMode="auto">
                <a:xfrm>
                  <a:off x="5284713" y="2609850"/>
                  <a:ext cx="320824" cy="320824"/>
                </a:xfrm>
                <a:prstGeom prst="star5">
                  <a:avLst/>
                </a:prstGeom>
                <a:solidFill>
                  <a:srgbClr val="FFCC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600B1C3A-84D6-490D-A6B5-A4A648BEF1CF}"/>
                    </a:ext>
                  </a:extLst>
                </p:cNvPr>
                <p:cNvSpPr/>
                <p:nvPr/>
              </p:nvSpPr>
              <p:spPr bwMode="auto">
                <a:xfrm>
                  <a:off x="4262168" y="4187180"/>
                  <a:ext cx="1383473" cy="208016"/>
                </a:xfrm>
                <a:custGeom>
                  <a:avLst/>
                  <a:gdLst>
                    <a:gd name="connsiteX0" fmla="*/ 685240 w 1383473"/>
                    <a:gd name="connsiteY0" fmla="*/ 0 h 208016"/>
                    <a:gd name="connsiteX1" fmla="*/ 1310517 w 1383473"/>
                    <a:gd name="connsiteY1" fmla="*/ 73818 h 208016"/>
                    <a:gd name="connsiteX2" fmla="*/ 1383473 w 1383473"/>
                    <a:gd name="connsiteY2" fmla="*/ 99019 h 208016"/>
                    <a:gd name="connsiteX3" fmla="*/ 1355658 w 1383473"/>
                    <a:gd name="connsiteY3" fmla="*/ 208016 h 208016"/>
                    <a:gd name="connsiteX4" fmla="*/ 1240148 w 1383473"/>
                    <a:gd name="connsiteY4" fmla="*/ 169470 h 208016"/>
                    <a:gd name="connsiteX5" fmla="*/ 685240 w 1383473"/>
                    <a:gd name="connsiteY5" fmla="*/ 111919 h 208016"/>
                    <a:gd name="connsiteX6" fmla="*/ 130334 w 1383473"/>
                    <a:gd name="connsiteY6" fmla="*/ 169470 h 208016"/>
                    <a:gd name="connsiteX7" fmla="*/ 27851 w 1383473"/>
                    <a:gd name="connsiteY7" fmla="*/ 203669 h 208016"/>
                    <a:gd name="connsiteX8" fmla="*/ 0 w 1383473"/>
                    <a:gd name="connsiteY8" fmla="*/ 94531 h 208016"/>
                    <a:gd name="connsiteX9" fmla="*/ 59963 w 1383473"/>
                    <a:gd name="connsiteY9" fmla="*/ 73818 h 208016"/>
                    <a:gd name="connsiteX10" fmla="*/ 685240 w 1383473"/>
                    <a:gd name="connsiteY10" fmla="*/ 0 h 208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83473" h="208016">
                      <a:moveTo>
                        <a:pt x="685240" y="0"/>
                      </a:moveTo>
                      <a:cubicBezTo>
                        <a:pt x="929426" y="0"/>
                        <a:pt x="1150495" y="28210"/>
                        <a:pt x="1310517" y="73818"/>
                      </a:cubicBezTo>
                      <a:lnTo>
                        <a:pt x="1383473" y="99019"/>
                      </a:lnTo>
                      <a:lnTo>
                        <a:pt x="1355658" y="208016"/>
                      </a:lnTo>
                      <a:lnTo>
                        <a:pt x="1240148" y="169470"/>
                      </a:lnTo>
                      <a:cubicBezTo>
                        <a:pt x="1089351" y="133517"/>
                        <a:pt x="896026" y="111919"/>
                        <a:pt x="685240" y="111919"/>
                      </a:cubicBezTo>
                      <a:cubicBezTo>
                        <a:pt x="474455" y="111919"/>
                        <a:pt x="281130" y="133517"/>
                        <a:pt x="130334" y="169470"/>
                      </a:cubicBezTo>
                      <a:lnTo>
                        <a:pt x="27851" y="203669"/>
                      </a:lnTo>
                      <a:lnTo>
                        <a:pt x="0" y="94531"/>
                      </a:lnTo>
                      <a:lnTo>
                        <a:pt x="59963" y="73818"/>
                      </a:lnTo>
                      <a:cubicBezTo>
                        <a:pt x="219986" y="28210"/>
                        <a:pt x="441054" y="0"/>
                        <a:pt x="685240" y="0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11E16967-DDE3-4F29-9344-1E7E2CF74618}"/>
                    </a:ext>
                  </a:extLst>
                </p:cNvPr>
                <p:cNvSpPr/>
                <p:nvPr/>
              </p:nvSpPr>
              <p:spPr bwMode="auto">
                <a:xfrm>
                  <a:off x="4830091" y="3951342"/>
                  <a:ext cx="245821" cy="186166"/>
                </a:xfrm>
                <a:custGeom>
                  <a:avLst/>
                  <a:gdLst>
                    <a:gd name="connsiteX0" fmla="*/ 123362 w 245821"/>
                    <a:gd name="connsiteY0" fmla="*/ 0 h 186166"/>
                    <a:gd name="connsiteX1" fmla="*/ 148385 w 245821"/>
                    <a:gd name="connsiteY1" fmla="*/ 23288 h 186166"/>
                    <a:gd name="connsiteX2" fmla="*/ 173290 w 245821"/>
                    <a:gd name="connsiteY2" fmla="*/ 74277 h 186166"/>
                    <a:gd name="connsiteX3" fmla="*/ 176066 w 245821"/>
                    <a:gd name="connsiteY3" fmla="*/ 93260 h 186166"/>
                    <a:gd name="connsiteX4" fmla="*/ 209111 w 245821"/>
                    <a:gd name="connsiteY4" fmla="*/ 96988 h 186166"/>
                    <a:gd name="connsiteX5" fmla="*/ 245821 w 245821"/>
                    <a:gd name="connsiteY5" fmla="*/ 110817 h 186166"/>
                    <a:gd name="connsiteX6" fmla="*/ 241393 w 245821"/>
                    <a:gd name="connsiteY6" fmla="*/ 127264 h 186166"/>
                    <a:gd name="connsiteX7" fmla="*/ 122910 w 245821"/>
                    <a:gd name="connsiteY7" fmla="*/ 186166 h 186166"/>
                    <a:gd name="connsiteX8" fmla="*/ 4427 w 245821"/>
                    <a:gd name="connsiteY8" fmla="*/ 127264 h 186166"/>
                    <a:gd name="connsiteX9" fmla="*/ 0 w 245821"/>
                    <a:gd name="connsiteY9" fmla="*/ 110817 h 186166"/>
                    <a:gd name="connsiteX10" fmla="*/ 36709 w 245821"/>
                    <a:gd name="connsiteY10" fmla="*/ 96988 h 186166"/>
                    <a:gd name="connsiteX11" fmla="*/ 70673 w 245821"/>
                    <a:gd name="connsiteY11" fmla="*/ 93157 h 186166"/>
                    <a:gd name="connsiteX12" fmla="*/ 73435 w 245821"/>
                    <a:gd name="connsiteY12" fmla="*/ 74277 h 186166"/>
                    <a:gd name="connsiteX13" fmla="*/ 98339 w 245821"/>
                    <a:gd name="connsiteY13" fmla="*/ 23288 h 186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5821" h="186166">
                      <a:moveTo>
                        <a:pt x="123362" y="0"/>
                      </a:moveTo>
                      <a:lnTo>
                        <a:pt x="148385" y="23288"/>
                      </a:lnTo>
                      <a:cubicBezTo>
                        <a:pt x="158900" y="37803"/>
                        <a:pt x="167409" y="55086"/>
                        <a:pt x="173290" y="74277"/>
                      </a:cubicBezTo>
                      <a:lnTo>
                        <a:pt x="176066" y="93260"/>
                      </a:lnTo>
                      <a:lnTo>
                        <a:pt x="209111" y="96988"/>
                      </a:lnTo>
                      <a:lnTo>
                        <a:pt x="245821" y="110817"/>
                      </a:lnTo>
                      <a:lnTo>
                        <a:pt x="241393" y="127264"/>
                      </a:lnTo>
                      <a:cubicBezTo>
                        <a:pt x="221872" y="161879"/>
                        <a:pt x="176173" y="186166"/>
                        <a:pt x="122910" y="186166"/>
                      </a:cubicBezTo>
                      <a:cubicBezTo>
                        <a:pt x="69648" y="186166"/>
                        <a:pt x="23948" y="161879"/>
                        <a:pt x="4427" y="127264"/>
                      </a:cubicBezTo>
                      <a:lnTo>
                        <a:pt x="0" y="110817"/>
                      </a:lnTo>
                      <a:lnTo>
                        <a:pt x="36709" y="96988"/>
                      </a:lnTo>
                      <a:lnTo>
                        <a:pt x="70673" y="93157"/>
                      </a:lnTo>
                      <a:lnTo>
                        <a:pt x="73435" y="74277"/>
                      </a:lnTo>
                      <a:cubicBezTo>
                        <a:pt x="79316" y="55086"/>
                        <a:pt x="87825" y="37803"/>
                        <a:pt x="98339" y="23288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D5A4D321-647F-4FA7-AE0D-E6874C601C3B}"/>
                    </a:ext>
                  </a:extLst>
                </p:cNvPr>
                <p:cNvSpPr/>
                <p:nvPr/>
              </p:nvSpPr>
              <p:spPr bwMode="auto">
                <a:xfrm rot="20700000">
                  <a:off x="4406228" y="3987061"/>
                  <a:ext cx="245821" cy="186166"/>
                </a:xfrm>
                <a:custGeom>
                  <a:avLst/>
                  <a:gdLst>
                    <a:gd name="connsiteX0" fmla="*/ 123362 w 245821"/>
                    <a:gd name="connsiteY0" fmla="*/ 0 h 186166"/>
                    <a:gd name="connsiteX1" fmla="*/ 148385 w 245821"/>
                    <a:gd name="connsiteY1" fmla="*/ 23288 h 186166"/>
                    <a:gd name="connsiteX2" fmla="*/ 173290 w 245821"/>
                    <a:gd name="connsiteY2" fmla="*/ 74277 h 186166"/>
                    <a:gd name="connsiteX3" fmla="*/ 176066 w 245821"/>
                    <a:gd name="connsiteY3" fmla="*/ 93260 h 186166"/>
                    <a:gd name="connsiteX4" fmla="*/ 209111 w 245821"/>
                    <a:gd name="connsiteY4" fmla="*/ 96988 h 186166"/>
                    <a:gd name="connsiteX5" fmla="*/ 245821 w 245821"/>
                    <a:gd name="connsiteY5" fmla="*/ 110817 h 186166"/>
                    <a:gd name="connsiteX6" fmla="*/ 241393 w 245821"/>
                    <a:gd name="connsiteY6" fmla="*/ 127264 h 186166"/>
                    <a:gd name="connsiteX7" fmla="*/ 122910 w 245821"/>
                    <a:gd name="connsiteY7" fmla="*/ 186166 h 186166"/>
                    <a:gd name="connsiteX8" fmla="*/ 4427 w 245821"/>
                    <a:gd name="connsiteY8" fmla="*/ 127264 h 186166"/>
                    <a:gd name="connsiteX9" fmla="*/ 0 w 245821"/>
                    <a:gd name="connsiteY9" fmla="*/ 110817 h 186166"/>
                    <a:gd name="connsiteX10" fmla="*/ 36709 w 245821"/>
                    <a:gd name="connsiteY10" fmla="*/ 96988 h 186166"/>
                    <a:gd name="connsiteX11" fmla="*/ 70673 w 245821"/>
                    <a:gd name="connsiteY11" fmla="*/ 93157 h 186166"/>
                    <a:gd name="connsiteX12" fmla="*/ 73435 w 245821"/>
                    <a:gd name="connsiteY12" fmla="*/ 74277 h 186166"/>
                    <a:gd name="connsiteX13" fmla="*/ 98339 w 245821"/>
                    <a:gd name="connsiteY13" fmla="*/ 23288 h 186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5821" h="186166">
                      <a:moveTo>
                        <a:pt x="123362" y="0"/>
                      </a:moveTo>
                      <a:lnTo>
                        <a:pt x="148385" y="23288"/>
                      </a:lnTo>
                      <a:cubicBezTo>
                        <a:pt x="158900" y="37803"/>
                        <a:pt x="167409" y="55086"/>
                        <a:pt x="173290" y="74277"/>
                      </a:cubicBezTo>
                      <a:lnTo>
                        <a:pt x="176066" y="93260"/>
                      </a:lnTo>
                      <a:lnTo>
                        <a:pt x="209111" y="96988"/>
                      </a:lnTo>
                      <a:lnTo>
                        <a:pt x="245821" y="110817"/>
                      </a:lnTo>
                      <a:lnTo>
                        <a:pt x="241393" y="127264"/>
                      </a:lnTo>
                      <a:cubicBezTo>
                        <a:pt x="221872" y="161879"/>
                        <a:pt x="176173" y="186166"/>
                        <a:pt x="122910" y="186166"/>
                      </a:cubicBezTo>
                      <a:cubicBezTo>
                        <a:pt x="69648" y="186166"/>
                        <a:pt x="23948" y="161879"/>
                        <a:pt x="4427" y="127264"/>
                      </a:cubicBezTo>
                      <a:lnTo>
                        <a:pt x="0" y="110817"/>
                      </a:lnTo>
                      <a:lnTo>
                        <a:pt x="36709" y="96988"/>
                      </a:lnTo>
                      <a:lnTo>
                        <a:pt x="70673" y="93157"/>
                      </a:lnTo>
                      <a:lnTo>
                        <a:pt x="73435" y="74277"/>
                      </a:lnTo>
                      <a:cubicBezTo>
                        <a:pt x="79316" y="55086"/>
                        <a:pt x="87825" y="37803"/>
                        <a:pt x="98339" y="23288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2A8AA9B0-5D65-47FD-AB0A-A12F1320F0A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256333" y="3987060"/>
                  <a:ext cx="245821" cy="186166"/>
                </a:xfrm>
                <a:custGeom>
                  <a:avLst/>
                  <a:gdLst>
                    <a:gd name="connsiteX0" fmla="*/ 123362 w 245821"/>
                    <a:gd name="connsiteY0" fmla="*/ 0 h 186166"/>
                    <a:gd name="connsiteX1" fmla="*/ 148385 w 245821"/>
                    <a:gd name="connsiteY1" fmla="*/ 23288 h 186166"/>
                    <a:gd name="connsiteX2" fmla="*/ 173290 w 245821"/>
                    <a:gd name="connsiteY2" fmla="*/ 74277 h 186166"/>
                    <a:gd name="connsiteX3" fmla="*/ 176066 w 245821"/>
                    <a:gd name="connsiteY3" fmla="*/ 93260 h 186166"/>
                    <a:gd name="connsiteX4" fmla="*/ 209111 w 245821"/>
                    <a:gd name="connsiteY4" fmla="*/ 96988 h 186166"/>
                    <a:gd name="connsiteX5" fmla="*/ 245821 w 245821"/>
                    <a:gd name="connsiteY5" fmla="*/ 110817 h 186166"/>
                    <a:gd name="connsiteX6" fmla="*/ 241393 w 245821"/>
                    <a:gd name="connsiteY6" fmla="*/ 127264 h 186166"/>
                    <a:gd name="connsiteX7" fmla="*/ 122910 w 245821"/>
                    <a:gd name="connsiteY7" fmla="*/ 186166 h 186166"/>
                    <a:gd name="connsiteX8" fmla="*/ 4427 w 245821"/>
                    <a:gd name="connsiteY8" fmla="*/ 127264 h 186166"/>
                    <a:gd name="connsiteX9" fmla="*/ 0 w 245821"/>
                    <a:gd name="connsiteY9" fmla="*/ 110817 h 186166"/>
                    <a:gd name="connsiteX10" fmla="*/ 36709 w 245821"/>
                    <a:gd name="connsiteY10" fmla="*/ 96988 h 186166"/>
                    <a:gd name="connsiteX11" fmla="*/ 70673 w 245821"/>
                    <a:gd name="connsiteY11" fmla="*/ 93157 h 186166"/>
                    <a:gd name="connsiteX12" fmla="*/ 73435 w 245821"/>
                    <a:gd name="connsiteY12" fmla="*/ 74277 h 186166"/>
                    <a:gd name="connsiteX13" fmla="*/ 98339 w 245821"/>
                    <a:gd name="connsiteY13" fmla="*/ 23288 h 186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45821" h="186166">
                      <a:moveTo>
                        <a:pt x="123362" y="0"/>
                      </a:moveTo>
                      <a:lnTo>
                        <a:pt x="148385" y="23288"/>
                      </a:lnTo>
                      <a:cubicBezTo>
                        <a:pt x="158900" y="37803"/>
                        <a:pt x="167409" y="55086"/>
                        <a:pt x="173290" y="74277"/>
                      </a:cubicBezTo>
                      <a:lnTo>
                        <a:pt x="176066" y="93260"/>
                      </a:lnTo>
                      <a:lnTo>
                        <a:pt x="209111" y="96988"/>
                      </a:lnTo>
                      <a:lnTo>
                        <a:pt x="245821" y="110817"/>
                      </a:lnTo>
                      <a:lnTo>
                        <a:pt x="241393" y="127264"/>
                      </a:lnTo>
                      <a:cubicBezTo>
                        <a:pt x="221872" y="161879"/>
                        <a:pt x="176173" y="186166"/>
                        <a:pt x="122910" y="186166"/>
                      </a:cubicBezTo>
                      <a:cubicBezTo>
                        <a:pt x="69648" y="186166"/>
                        <a:pt x="23948" y="161879"/>
                        <a:pt x="4427" y="127264"/>
                      </a:cubicBezTo>
                      <a:lnTo>
                        <a:pt x="0" y="110817"/>
                      </a:lnTo>
                      <a:lnTo>
                        <a:pt x="36709" y="96988"/>
                      </a:lnTo>
                      <a:lnTo>
                        <a:pt x="70673" y="93157"/>
                      </a:lnTo>
                      <a:lnTo>
                        <a:pt x="73435" y="74277"/>
                      </a:lnTo>
                      <a:cubicBezTo>
                        <a:pt x="79316" y="55086"/>
                        <a:pt x="87825" y="37803"/>
                        <a:pt x="98339" y="23288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52C900F1-FFF2-4116-9F54-04359EA620A9}"/>
                    </a:ext>
                  </a:extLst>
                </p:cNvPr>
                <p:cNvSpPr/>
                <p:nvPr/>
              </p:nvSpPr>
              <p:spPr bwMode="auto">
                <a:xfrm>
                  <a:off x="4741068" y="3090268"/>
                  <a:ext cx="423862" cy="326826"/>
                </a:xfrm>
                <a:custGeom>
                  <a:avLst/>
                  <a:gdLst>
                    <a:gd name="connsiteX0" fmla="*/ 211931 w 423862"/>
                    <a:gd name="connsiteY0" fmla="*/ 47413 h 326826"/>
                    <a:gd name="connsiteX1" fmla="*/ 60342 w 423862"/>
                    <a:gd name="connsiteY1" fmla="*/ 147893 h 326826"/>
                    <a:gd name="connsiteX2" fmla="*/ 52436 w 423862"/>
                    <a:gd name="connsiteY2" fmla="*/ 187054 h 326826"/>
                    <a:gd name="connsiteX3" fmla="*/ 96165 w 423862"/>
                    <a:gd name="connsiteY3" fmla="*/ 180443 h 326826"/>
                    <a:gd name="connsiteX4" fmla="*/ 200561 w 423862"/>
                    <a:gd name="connsiteY4" fmla="*/ 223685 h 326826"/>
                    <a:gd name="connsiteX5" fmla="*/ 216419 w 423862"/>
                    <a:gd name="connsiteY5" fmla="*/ 247206 h 326826"/>
                    <a:gd name="connsiteX6" fmla="*/ 232277 w 423862"/>
                    <a:gd name="connsiteY6" fmla="*/ 223685 h 326826"/>
                    <a:gd name="connsiteX7" fmla="*/ 336672 w 423862"/>
                    <a:gd name="connsiteY7" fmla="*/ 180443 h 326826"/>
                    <a:gd name="connsiteX8" fmla="*/ 371144 w 423862"/>
                    <a:gd name="connsiteY8" fmla="*/ 185655 h 326826"/>
                    <a:gd name="connsiteX9" fmla="*/ 363521 w 423862"/>
                    <a:gd name="connsiteY9" fmla="*/ 147893 h 326826"/>
                    <a:gd name="connsiteX10" fmla="*/ 211931 w 423862"/>
                    <a:gd name="connsiteY10" fmla="*/ 47413 h 326826"/>
                    <a:gd name="connsiteX11" fmla="*/ 211931 w 423862"/>
                    <a:gd name="connsiteY11" fmla="*/ 0 h 326826"/>
                    <a:gd name="connsiteX12" fmla="*/ 423862 w 423862"/>
                    <a:gd name="connsiteY12" fmla="*/ 211931 h 326826"/>
                    <a:gd name="connsiteX13" fmla="*/ 410441 w 423862"/>
                    <a:gd name="connsiteY13" fmla="*/ 278407 h 326826"/>
                    <a:gd name="connsiteX14" fmla="*/ 405061 w 423862"/>
                    <a:gd name="connsiteY14" fmla="*/ 270427 h 326826"/>
                    <a:gd name="connsiteX15" fmla="*/ 405040 w 423862"/>
                    <a:gd name="connsiteY15" fmla="*/ 270531 h 326826"/>
                    <a:gd name="connsiteX16" fmla="*/ 388785 w 423862"/>
                    <a:gd name="connsiteY16" fmla="*/ 250792 h 326826"/>
                    <a:gd name="connsiteX17" fmla="*/ 336672 w 423862"/>
                    <a:gd name="connsiteY17" fmla="*/ 234874 h 326826"/>
                    <a:gd name="connsiteX18" fmla="*/ 250791 w 423862"/>
                    <a:gd name="connsiteY18" fmla="*/ 291800 h 326826"/>
                    <a:gd name="connsiteX19" fmla="*/ 243719 w 423862"/>
                    <a:gd name="connsiteY19" fmla="*/ 326826 h 326826"/>
                    <a:gd name="connsiteX20" fmla="*/ 189118 w 423862"/>
                    <a:gd name="connsiteY20" fmla="*/ 326826 h 326826"/>
                    <a:gd name="connsiteX21" fmla="*/ 182046 w 423862"/>
                    <a:gd name="connsiteY21" fmla="*/ 291800 h 326826"/>
                    <a:gd name="connsiteX22" fmla="*/ 96165 w 423862"/>
                    <a:gd name="connsiteY22" fmla="*/ 234874 h 326826"/>
                    <a:gd name="connsiteX23" fmla="*/ 44053 w 423862"/>
                    <a:gd name="connsiteY23" fmla="*/ 250792 h 326826"/>
                    <a:gd name="connsiteX24" fmla="*/ 18040 w 423862"/>
                    <a:gd name="connsiteY24" fmla="*/ 282382 h 326826"/>
                    <a:gd name="connsiteX25" fmla="*/ 16322 w 423862"/>
                    <a:gd name="connsiteY25" fmla="*/ 273873 h 326826"/>
                    <a:gd name="connsiteX26" fmla="*/ 13385 w 423862"/>
                    <a:gd name="connsiteY26" fmla="*/ 278229 h 326826"/>
                    <a:gd name="connsiteX27" fmla="*/ 0 w 423862"/>
                    <a:gd name="connsiteY27" fmla="*/ 211931 h 326826"/>
                    <a:gd name="connsiteX28" fmla="*/ 211931 w 423862"/>
                    <a:gd name="connsiteY28" fmla="*/ 0 h 3268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423862" h="326826">
                      <a:moveTo>
                        <a:pt x="211931" y="47413"/>
                      </a:moveTo>
                      <a:cubicBezTo>
                        <a:pt x="143786" y="47413"/>
                        <a:pt x="85317" y="88845"/>
                        <a:pt x="60342" y="147893"/>
                      </a:cubicBezTo>
                      <a:lnTo>
                        <a:pt x="52436" y="187054"/>
                      </a:lnTo>
                      <a:lnTo>
                        <a:pt x="96165" y="180443"/>
                      </a:lnTo>
                      <a:cubicBezTo>
                        <a:pt x="136934" y="180443"/>
                        <a:pt x="173843" y="196968"/>
                        <a:pt x="200561" y="223685"/>
                      </a:cubicBezTo>
                      <a:lnTo>
                        <a:pt x="216419" y="247206"/>
                      </a:lnTo>
                      <a:lnTo>
                        <a:pt x="232277" y="223685"/>
                      </a:lnTo>
                      <a:cubicBezTo>
                        <a:pt x="258994" y="196968"/>
                        <a:pt x="295903" y="180443"/>
                        <a:pt x="336672" y="180443"/>
                      </a:cubicBezTo>
                      <a:lnTo>
                        <a:pt x="371144" y="185655"/>
                      </a:lnTo>
                      <a:lnTo>
                        <a:pt x="363521" y="147893"/>
                      </a:lnTo>
                      <a:cubicBezTo>
                        <a:pt x="338546" y="88845"/>
                        <a:pt x="280077" y="47413"/>
                        <a:pt x="211931" y="47413"/>
                      </a:cubicBezTo>
                      <a:close/>
                      <a:moveTo>
                        <a:pt x="211931" y="0"/>
                      </a:moveTo>
                      <a:cubicBezTo>
                        <a:pt x="328977" y="0"/>
                        <a:pt x="423862" y="94885"/>
                        <a:pt x="423862" y="211931"/>
                      </a:cubicBezTo>
                      <a:lnTo>
                        <a:pt x="410441" y="278407"/>
                      </a:lnTo>
                      <a:lnTo>
                        <a:pt x="405061" y="270427"/>
                      </a:lnTo>
                      <a:lnTo>
                        <a:pt x="405040" y="270531"/>
                      </a:lnTo>
                      <a:lnTo>
                        <a:pt x="388785" y="250792"/>
                      </a:lnTo>
                      <a:cubicBezTo>
                        <a:pt x="373909" y="240742"/>
                        <a:pt x="355976" y="234874"/>
                        <a:pt x="336672" y="234874"/>
                      </a:cubicBezTo>
                      <a:cubicBezTo>
                        <a:pt x="298065" y="234874"/>
                        <a:pt x="264940" y="258347"/>
                        <a:pt x="250791" y="291800"/>
                      </a:cubicBezTo>
                      <a:lnTo>
                        <a:pt x="243719" y="326826"/>
                      </a:lnTo>
                      <a:lnTo>
                        <a:pt x="189118" y="326826"/>
                      </a:lnTo>
                      <a:lnTo>
                        <a:pt x="182046" y="291800"/>
                      </a:lnTo>
                      <a:cubicBezTo>
                        <a:pt x="167897" y="258347"/>
                        <a:pt x="134772" y="234874"/>
                        <a:pt x="96165" y="234874"/>
                      </a:cubicBezTo>
                      <a:cubicBezTo>
                        <a:pt x="76862" y="234874"/>
                        <a:pt x="58929" y="240742"/>
                        <a:pt x="44053" y="250792"/>
                      </a:cubicBezTo>
                      <a:lnTo>
                        <a:pt x="18040" y="282382"/>
                      </a:lnTo>
                      <a:lnTo>
                        <a:pt x="16322" y="273873"/>
                      </a:lnTo>
                      <a:lnTo>
                        <a:pt x="13385" y="278229"/>
                      </a:lnTo>
                      <a:lnTo>
                        <a:pt x="0" y="211931"/>
                      </a:lnTo>
                      <a:cubicBezTo>
                        <a:pt x="0" y="94885"/>
                        <a:pt x="94885" y="0"/>
                        <a:pt x="211931" y="0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5" name="正方形/長方形 304">
                  <a:extLst>
                    <a:ext uri="{FF2B5EF4-FFF2-40B4-BE49-F238E27FC236}">
                      <a16:creationId xmlns:a16="http://schemas.microsoft.com/office/drawing/2014/main" id="{1EC50AA6-0317-4C09-B7DC-2C6807FC5A13}"/>
                    </a:ext>
                  </a:extLst>
                </p:cNvPr>
                <p:cNvSpPr/>
                <p:nvPr/>
              </p:nvSpPr>
              <p:spPr bwMode="auto">
                <a:xfrm>
                  <a:off x="4927376" y="3389088"/>
                  <a:ext cx="58961" cy="327944"/>
                </a:xfrm>
                <a:prstGeom prst="rect">
                  <a:avLst/>
                </a:prstGeom>
                <a:solidFill>
                  <a:srgbClr val="FFCC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6" name="月 305">
                  <a:extLst>
                    <a:ext uri="{FF2B5EF4-FFF2-40B4-BE49-F238E27FC236}">
                      <a16:creationId xmlns:a16="http://schemas.microsoft.com/office/drawing/2014/main" id="{DE2A26EE-6AAE-461B-BB15-8125E48F4113}"/>
                    </a:ext>
                  </a:extLst>
                </p:cNvPr>
                <p:cNvSpPr/>
                <p:nvPr/>
              </p:nvSpPr>
              <p:spPr bwMode="auto">
                <a:xfrm rot="15104873">
                  <a:off x="4608597" y="3604176"/>
                  <a:ext cx="273887" cy="494087"/>
                </a:xfrm>
                <a:prstGeom prst="moon">
                  <a:avLst>
                    <a:gd name="adj" fmla="val 53000"/>
                  </a:avLst>
                </a:prstGeom>
                <a:solidFill>
                  <a:srgbClr val="FFCC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7" name="月 306">
                  <a:extLst>
                    <a:ext uri="{FF2B5EF4-FFF2-40B4-BE49-F238E27FC236}">
                      <a16:creationId xmlns:a16="http://schemas.microsoft.com/office/drawing/2014/main" id="{DA87E2EE-09DE-471A-B0D2-A2F4136590E5}"/>
                    </a:ext>
                  </a:extLst>
                </p:cNvPr>
                <p:cNvSpPr/>
                <p:nvPr/>
              </p:nvSpPr>
              <p:spPr bwMode="auto">
                <a:xfrm rot="15363128">
                  <a:off x="4170154" y="3737076"/>
                  <a:ext cx="227738" cy="451088"/>
                </a:xfrm>
                <a:prstGeom prst="moon">
                  <a:avLst>
                    <a:gd name="adj" fmla="val 53000"/>
                  </a:avLst>
                </a:prstGeom>
                <a:solidFill>
                  <a:srgbClr val="FFCC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8" name="月 307">
                  <a:extLst>
                    <a:ext uri="{FF2B5EF4-FFF2-40B4-BE49-F238E27FC236}">
                      <a16:creationId xmlns:a16="http://schemas.microsoft.com/office/drawing/2014/main" id="{1072910F-10A1-4C47-BC93-9B670018C6AD}"/>
                    </a:ext>
                  </a:extLst>
                </p:cNvPr>
                <p:cNvSpPr/>
                <p:nvPr/>
              </p:nvSpPr>
              <p:spPr bwMode="auto">
                <a:xfrm rot="6495127" flipH="1">
                  <a:off x="5021934" y="3602443"/>
                  <a:ext cx="273887" cy="496728"/>
                </a:xfrm>
                <a:prstGeom prst="moon">
                  <a:avLst>
                    <a:gd name="adj" fmla="val 53000"/>
                  </a:avLst>
                </a:prstGeom>
                <a:solidFill>
                  <a:srgbClr val="FFCC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09" name="月 308">
                  <a:extLst>
                    <a:ext uri="{FF2B5EF4-FFF2-40B4-BE49-F238E27FC236}">
                      <a16:creationId xmlns:a16="http://schemas.microsoft.com/office/drawing/2014/main" id="{32483705-F37F-42EA-A835-FF706F5844A8}"/>
                    </a:ext>
                  </a:extLst>
                </p:cNvPr>
                <p:cNvSpPr/>
                <p:nvPr/>
              </p:nvSpPr>
              <p:spPr bwMode="auto">
                <a:xfrm rot="6236872" flipH="1">
                  <a:off x="5517194" y="3737076"/>
                  <a:ext cx="227738" cy="451088"/>
                </a:xfrm>
                <a:prstGeom prst="moon">
                  <a:avLst>
                    <a:gd name="adj" fmla="val 53000"/>
                  </a:avLst>
                </a:prstGeom>
                <a:solidFill>
                  <a:srgbClr val="FFCC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49157" name="Rectangle 5">
              <a:extLst>
                <a:ext uri="{FF2B5EF4-FFF2-40B4-BE49-F238E27FC236}">
                  <a16:creationId xmlns:a16="http://schemas.microsoft.com/office/drawing/2014/main" id="{D5DE8A47-2A16-45E2-8796-56892BDD4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39156AB3-C762-4748-98F5-5BA069D30437}"/>
              </a:ext>
            </a:extLst>
          </p:cNvPr>
          <p:cNvGrpSpPr/>
          <p:nvPr/>
        </p:nvGrpSpPr>
        <p:grpSpPr>
          <a:xfrm>
            <a:off x="7308850" y="4436338"/>
            <a:ext cx="1982910" cy="1321594"/>
            <a:chOff x="7308850" y="4436338"/>
            <a:chExt cx="1982910" cy="1321594"/>
          </a:xfrm>
        </p:grpSpPr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1C06447E-C9D1-4683-8657-ACEA9C67490C}"/>
                </a:ext>
              </a:extLst>
            </p:cNvPr>
            <p:cNvGrpSpPr/>
            <p:nvPr/>
          </p:nvGrpSpPr>
          <p:grpSpPr>
            <a:xfrm>
              <a:off x="7308850" y="4436338"/>
              <a:ext cx="1980434" cy="1321525"/>
              <a:chOff x="2358231" y="3716337"/>
              <a:chExt cx="1590554" cy="1061099"/>
            </a:xfrm>
          </p:grpSpPr>
          <p:grpSp>
            <p:nvGrpSpPr>
              <p:cNvPr id="65" name="Group 156">
                <a:extLst>
                  <a:ext uri="{FF2B5EF4-FFF2-40B4-BE49-F238E27FC236}">
                    <a16:creationId xmlns:a16="http://schemas.microsoft.com/office/drawing/2014/main" id="{487EAD05-D0F2-4845-9E63-BFCFE027B98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360612" y="3716338"/>
                <a:ext cx="1584325" cy="1057275"/>
                <a:chOff x="1487" y="2341"/>
                <a:chExt cx="998" cy="666"/>
              </a:xfrm>
            </p:grpSpPr>
            <p:sp>
              <p:nvSpPr>
                <p:cNvPr id="67" name="Rectangle 14">
                  <a:extLst>
                    <a:ext uri="{FF2B5EF4-FFF2-40B4-BE49-F238E27FC236}">
                      <a16:creationId xmlns:a16="http://schemas.microsoft.com/office/drawing/2014/main" id="{6FC5F484-E5D5-40C4-B4F3-95F8831A20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2342"/>
                  <a:ext cx="998" cy="665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" name="Rectangle 155">
                  <a:extLst>
                    <a:ext uri="{FF2B5EF4-FFF2-40B4-BE49-F238E27FC236}">
                      <a16:creationId xmlns:a16="http://schemas.microsoft.com/office/drawing/2014/main" id="{59FC7E69-7925-4254-961B-90B87EB88A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2341"/>
                  <a:ext cx="998" cy="665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6383714F-7316-491C-96E3-EE9F0DDD8B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8231" y="3716337"/>
                <a:ext cx="1590554" cy="1061099"/>
              </a:xfrm>
              <a:custGeom>
                <a:avLst/>
                <a:gdLst>
                  <a:gd name="connsiteX0" fmla="*/ 475457 w 1581151"/>
                  <a:gd name="connsiteY0" fmla="*/ 0 h 1052513"/>
                  <a:gd name="connsiteX1" fmla="*/ 778670 w 1581151"/>
                  <a:gd name="connsiteY1" fmla="*/ 0 h 1052513"/>
                  <a:gd name="connsiteX2" fmla="*/ 778670 w 1581151"/>
                  <a:gd name="connsiteY2" fmla="*/ 392906 h 1052513"/>
                  <a:gd name="connsiteX3" fmla="*/ 1581151 w 1581151"/>
                  <a:gd name="connsiteY3" fmla="*/ 392906 h 1052513"/>
                  <a:gd name="connsiteX4" fmla="*/ 1581151 w 1581151"/>
                  <a:gd name="connsiteY4" fmla="*/ 696119 h 1052513"/>
                  <a:gd name="connsiteX5" fmla="*/ 778670 w 1581151"/>
                  <a:gd name="connsiteY5" fmla="*/ 696119 h 1052513"/>
                  <a:gd name="connsiteX6" fmla="*/ 778670 w 1581151"/>
                  <a:gd name="connsiteY6" fmla="*/ 1052513 h 1052513"/>
                  <a:gd name="connsiteX7" fmla="*/ 475457 w 1581151"/>
                  <a:gd name="connsiteY7" fmla="*/ 1052513 h 1052513"/>
                  <a:gd name="connsiteX8" fmla="*/ 475457 w 1581151"/>
                  <a:gd name="connsiteY8" fmla="*/ 696119 h 1052513"/>
                  <a:gd name="connsiteX9" fmla="*/ 0 w 1581151"/>
                  <a:gd name="connsiteY9" fmla="*/ 696119 h 1052513"/>
                  <a:gd name="connsiteX10" fmla="*/ 0 w 1581151"/>
                  <a:gd name="connsiteY10" fmla="*/ 392906 h 1052513"/>
                  <a:gd name="connsiteX11" fmla="*/ 475457 w 1581151"/>
                  <a:gd name="connsiteY11" fmla="*/ 392906 h 1052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581151" h="1052513">
                    <a:moveTo>
                      <a:pt x="475457" y="0"/>
                    </a:moveTo>
                    <a:lnTo>
                      <a:pt x="778670" y="0"/>
                    </a:lnTo>
                    <a:lnTo>
                      <a:pt x="778670" y="392906"/>
                    </a:lnTo>
                    <a:lnTo>
                      <a:pt x="1581151" y="392906"/>
                    </a:lnTo>
                    <a:lnTo>
                      <a:pt x="1581151" y="696119"/>
                    </a:lnTo>
                    <a:lnTo>
                      <a:pt x="778670" y="696119"/>
                    </a:lnTo>
                    <a:lnTo>
                      <a:pt x="778670" y="1052513"/>
                    </a:lnTo>
                    <a:lnTo>
                      <a:pt x="475457" y="1052513"/>
                    </a:lnTo>
                    <a:lnTo>
                      <a:pt x="475457" y="696119"/>
                    </a:lnTo>
                    <a:lnTo>
                      <a:pt x="0" y="696119"/>
                    </a:lnTo>
                    <a:lnTo>
                      <a:pt x="0" y="392906"/>
                    </a:lnTo>
                    <a:lnTo>
                      <a:pt x="475457" y="392906"/>
                    </a:lnTo>
                    <a:close/>
                  </a:path>
                </a:pathLst>
              </a:cu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9168" name="Rectangle 16">
              <a:extLst>
                <a:ext uri="{FF2B5EF4-FFF2-40B4-BE49-F238E27FC236}">
                  <a16:creationId xmlns:a16="http://schemas.microsoft.com/office/drawing/2014/main" id="{0C38529F-E083-4B2C-A9C6-38579299C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877C2707-FBC2-47B5-9D9F-ADFE4C44CD85}"/>
              </a:ext>
            </a:extLst>
          </p:cNvPr>
          <p:cNvGrpSpPr/>
          <p:nvPr/>
        </p:nvGrpSpPr>
        <p:grpSpPr>
          <a:xfrm>
            <a:off x="5060872" y="4437477"/>
            <a:ext cx="1980575" cy="1320456"/>
            <a:chOff x="5060872" y="4437477"/>
            <a:chExt cx="1980575" cy="1320456"/>
          </a:xfrm>
        </p:grpSpPr>
        <p:grpSp>
          <p:nvGrpSpPr>
            <p:cNvPr id="55" name="Group 73">
              <a:extLst>
                <a:ext uri="{FF2B5EF4-FFF2-40B4-BE49-F238E27FC236}">
                  <a16:creationId xmlns:a16="http://schemas.microsoft.com/office/drawing/2014/main" id="{6B7F6E5A-CD39-4229-B8B3-E3F33BD461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0872" y="4437477"/>
              <a:ext cx="1978103" cy="1320386"/>
              <a:chOff x="353" y="2341"/>
              <a:chExt cx="182" cy="545"/>
            </a:xfrm>
          </p:grpSpPr>
          <p:sp>
            <p:nvSpPr>
              <p:cNvPr id="56" name="Rectangle 68">
                <a:extLst>
                  <a:ext uri="{FF2B5EF4-FFF2-40B4-BE49-F238E27FC236}">
                    <a16:creationId xmlns:a16="http://schemas.microsoft.com/office/drawing/2014/main" id="{67E29398-4ADA-4BA2-AB22-942AB96C80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1"/>
                <a:ext cx="182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Rectangle 69">
                <a:extLst>
                  <a:ext uri="{FF2B5EF4-FFF2-40B4-BE49-F238E27FC236}">
                    <a16:creationId xmlns:a16="http://schemas.microsoft.com/office/drawing/2014/main" id="{EF85ADE7-E923-4378-A141-6A267A9940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523"/>
                <a:ext cx="182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Rectangle 70">
                <a:extLst>
                  <a:ext uri="{FF2B5EF4-FFF2-40B4-BE49-F238E27FC236}">
                    <a16:creationId xmlns:a16="http://schemas.microsoft.com/office/drawing/2014/main" id="{C59EA39C-EA55-4530-ADA7-A57E7FB9A3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704"/>
                <a:ext cx="182" cy="182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7" name="Rectangle 15">
              <a:extLst>
                <a:ext uri="{FF2B5EF4-FFF2-40B4-BE49-F238E27FC236}">
                  <a16:creationId xmlns:a16="http://schemas.microsoft.com/office/drawing/2014/main" id="{10B06C4F-C850-4B5D-902A-2E4265843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4438304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4069AF7-F5FC-4B31-8ECD-8968E172D0B0}"/>
              </a:ext>
            </a:extLst>
          </p:cNvPr>
          <p:cNvGrpSpPr/>
          <p:nvPr/>
        </p:nvGrpSpPr>
        <p:grpSpPr>
          <a:xfrm>
            <a:off x="3140959" y="4434805"/>
            <a:ext cx="1319916" cy="1323127"/>
            <a:chOff x="3140959" y="4434805"/>
            <a:chExt cx="1319916" cy="1323127"/>
          </a:xfrm>
        </p:grpSpPr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884CBAD4-013E-4495-888F-5EC7129F1E54}"/>
                </a:ext>
              </a:extLst>
            </p:cNvPr>
            <p:cNvGrpSpPr/>
            <p:nvPr/>
          </p:nvGrpSpPr>
          <p:grpSpPr>
            <a:xfrm>
              <a:off x="3142389" y="4434805"/>
              <a:ext cx="1316017" cy="1320068"/>
              <a:chOff x="2937751" y="3699260"/>
              <a:chExt cx="1316017" cy="1320068"/>
            </a:xfrm>
          </p:grpSpPr>
          <p:sp>
            <p:nvSpPr>
              <p:cNvPr id="392" name="Rectangle 21">
                <a:extLst>
                  <a:ext uri="{FF2B5EF4-FFF2-40B4-BE49-F238E27FC236}">
                    <a16:creationId xmlns:a16="http://schemas.microsoft.com/office/drawing/2014/main" id="{D9F476A3-E438-4E2A-8B7E-2261881489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7751" y="3699260"/>
                <a:ext cx="1316017" cy="1320068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3" name="Rectangle 21">
                <a:extLst>
                  <a:ext uri="{FF2B5EF4-FFF2-40B4-BE49-F238E27FC236}">
                    <a16:creationId xmlns:a16="http://schemas.microsoft.com/office/drawing/2014/main" id="{E8A7E911-A9C4-473C-82EE-CD8A8A4120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7751" y="3699260"/>
                <a:ext cx="651148" cy="1320068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94" name="Group 440">
                <a:extLst>
                  <a:ext uri="{FF2B5EF4-FFF2-40B4-BE49-F238E27FC236}">
                    <a16:creationId xmlns:a16="http://schemas.microsoft.com/office/drawing/2014/main" id="{D7891E69-7D42-4702-9571-27A8E7B46CCF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 flipH="1">
                <a:off x="3680508" y="3974108"/>
                <a:ext cx="454254" cy="721718"/>
                <a:chOff x="1763" y="4"/>
                <a:chExt cx="2714" cy="4312"/>
              </a:xfrm>
            </p:grpSpPr>
            <p:sp>
              <p:nvSpPr>
                <p:cNvPr id="395" name="Freeform 441">
                  <a:extLst>
                    <a:ext uri="{FF2B5EF4-FFF2-40B4-BE49-F238E27FC236}">
                      <a16:creationId xmlns:a16="http://schemas.microsoft.com/office/drawing/2014/main" id="{76C62447-53B1-4582-8B69-C4D1D0D209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50" y="230"/>
                  <a:ext cx="132" cy="94"/>
                </a:xfrm>
                <a:custGeom>
                  <a:avLst/>
                  <a:gdLst>
                    <a:gd name="T0" fmla="*/ 0 w 132"/>
                    <a:gd name="T1" fmla="*/ 47 h 94"/>
                    <a:gd name="T2" fmla="*/ 0 w 132"/>
                    <a:gd name="T3" fmla="*/ 47 h 94"/>
                    <a:gd name="T4" fmla="*/ 2 w 132"/>
                    <a:gd name="T5" fmla="*/ 37 h 94"/>
                    <a:gd name="T6" fmla="*/ 6 w 132"/>
                    <a:gd name="T7" fmla="*/ 30 h 94"/>
                    <a:gd name="T8" fmla="*/ 12 w 132"/>
                    <a:gd name="T9" fmla="*/ 22 h 94"/>
                    <a:gd name="T10" fmla="*/ 19 w 132"/>
                    <a:gd name="T11" fmla="*/ 14 h 94"/>
                    <a:gd name="T12" fmla="*/ 29 w 132"/>
                    <a:gd name="T13" fmla="*/ 8 h 94"/>
                    <a:gd name="T14" fmla="*/ 41 w 132"/>
                    <a:gd name="T15" fmla="*/ 4 h 94"/>
                    <a:gd name="T16" fmla="*/ 52 w 132"/>
                    <a:gd name="T17" fmla="*/ 0 h 94"/>
                    <a:gd name="T18" fmla="*/ 66 w 132"/>
                    <a:gd name="T19" fmla="*/ 0 h 94"/>
                    <a:gd name="T20" fmla="*/ 66 w 132"/>
                    <a:gd name="T21" fmla="*/ 0 h 94"/>
                    <a:gd name="T22" fmla="*/ 80 w 132"/>
                    <a:gd name="T23" fmla="*/ 0 h 94"/>
                    <a:gd name="T24" fmla="*/ 91 w 132"/>
                    <a:gd name="T25" fmla="*/ 4 h 94"/>
                    <a:gd name="T26" fmla="*/ 103 w 132"/>
                    <a:gd name="T27" fmla="*/ 8 h 94"/>
                    <a:gd name="T28" fmla="*/ 113 w 132"/>
                    <a:gd name="T29" fmla="*/ 14 h 94"/>
                    <a:gd name="T30" fmla="*/ 121 w 132"/>
                    <a:gd name="T31" fmla="*/ 22 h 94"/>
                    <a:gd name="T32" fmla="*/ 127 w 132"/>
                    <a:gd name="T33" fmla="*/ 30 h 94"/>
                    <a:gd name="T34" fmla="*/ 130 w 132"/>
                    <a:gd name="T35" fmla="*/ 37 h 94"/>
                    <a:gd name="T36" fmla="*/ 132 w 132"/>
                    <a:gd name="T37" fmla="*/ 47 h 94"/>
                    <a:gd name="T38" fmla="*/ 132 w 132"/>
                    <a:gd name="T39" fmla="*/ 47 h 94"/>
                    <a:gd name="T40" fmla="*/ 130 w 132"/>
                    <a:gd name="T41" fmla="*/ 57 h 94"/>
                    <a:gd name="T42" fmla="*/ 127 w 132"/>
                    <a:gd name="T43" fmla="*/ 65 h 94"/>
                    <a:gd name="T44" fmla="*/ 121 w 132"/>
                    <a:gd name="T45" fmla="*/ 72 h 94"/>
                    <a:gd name="T46" fmla="*/ 113 w 132"/>
                    <a:gd name="T47" fmla="*/ 80 h 94"/>
                    <a:gd name="T48" fmla="*/ 103 w 132"/>
                    <a:gd name="T49" fmla="*/ 86 h 94"/>
                    <a:gd name="T50" fmla="*/ 91 w 132"/>
                    <a:gd name="T51" fmla="*/ 90 h 94"/>
                    <a:gd name="T52" fmla="*/ 80 w 132"/>
                    <a:gd name="T53" fmla="*/ 94 h 94"/>
                    <a:gd name="T54" fmla="*/ 66 w 132"/>
                    <a:gd name="T55" fmla="*/ 94 h 94"/>
                    <a:gd name="T56" fmla="*/ 66 w 132"/>
                    <a:gd name="T57" fmla="*/ 94 h 94"/>
                    <a:gd name="T58" fmla="*/ 52 w 132"/>
                    <a:gd name="T59" fmla="*/ 94 h 94"/>
                    <a:gd name="T60" fmla="*/ 41 w 132"/>
                    <a:gd name="T61" fmla="*/ 90 h 94"/>
                    <a:gd name="T62" fmla="*/ 29 w 132"/>
                    <a:gd name="T63" fmla="*/ 86 h 94"/>
                    <a:gd name="T64" fmla="*/ 19 w 132"/>
                    <a:gd name="T65" fmla="*/ 80 h 94"/>
                    <a:gd name="T66" fmla="*/ 12 w 132"/>
                    <a:gd name="T67" fmla="*/ 72 h 94"/>
                    <a:gd name="T68" fmla="*/ 6 w 132"/>
                    <a:gd name="T69" fmla="*/ 65 h 94"/>
                    <a:gd name="T70" fmla="*/ 2 w 132"/>
                    <a:gd name="T71" fmla="*/ 57 h 94"/>
                    <a:gd name="T72" fmla="*/ 0 w 132"/>
                    <a:gd name="T73" fmla="*/ 47 h 94"/>
                    <a:gd name="T74" fmla="*/ 0 w 132"/>
                    <a:gd name="T75" fmla="*/ 47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2" h="94">
                      <a:moveTo>
                        <a:pt x="0" y="47"/>
                      </a:moveTo>
                      <a:lnTo>
                        <a:pt x="0" y="47"/>
                      </a:lnTo>
                      <a:lnTo>
                        <a:pt x="2" y="37"/>
                      </a:lnTo>
                      <a:lnTo>
                        <a:pt x="6" y="30"/>
                      </a:lnTo>
                      <a:lnTo>
                        <a:pt x="12" y="22"/>
                      </a:lnTo>
                      <a:lnTo>
                        <a:pt x="19" y="14"/>
                      </a:lnTo>
                      <a:lnTo>
                        <a:pt x="29" y="8"/>
                      </a:lnTo>
                      <a:lnTo>
                        <a:pt x="41" y="4"/>
                      </a:lnTo>
                      <a:lnTo>
                        <a:pt x="52" y="0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80" y="0"/>
                      </a:lnTo>
                      <a:lnTo>
                        <a:pt x="91" y="4"/>
                      </a:lnTo>
                      <a:lnTo>
                        <a:pt x="103" y="8"/>
                      </a:lnTo>
                      <a:lnTo>
                        <a:pt x="113" y="14"/>
                      </a:lnTo>
                      <a:lnTo>
                        <a:pt x="121" y="22"/>
                      </a:lnTo>
                      <a:lnTo>
                        <a:pt x="127" y="30"/>
                      </a:lnTo>
                      <a:lnTo>
                        <a:pt x="130" y="37"/>
                      </a:lnTo>
                      <a:lnTo>
                        <a:pt x="132" y="47"/>
                      </a:lnTo>
                      <a:lnTo>
                        <a:pt x="132" y="47"/>
                      </a:lnTo>
                      <a:lnTo>
                        <a:pt x="130" y="57"/>
                      </a:lnTo>
                      <a:lnTo>
                        <a:pt x="127" y="65"/>
                      </a:lnTo>
                      <a:lnTo>
                        <a:pt x="121" y="72"/>
                      </a:lnTo>
                      <a:lnTo>
                        <a:pt x="113" y="80"/>
                      </a:lnTo>
                      <a:lnTo>
                        <a:pt x="103" y="86"/>
                      </a:lnTo>
                      <a:lnTo>
                        <a:pt x="91" y="90"/>
                      </a:lnTo>
                      <a:lnTo>
                        <a:pt x="80" y="94"/>
                      </a:lnTo>
                      <a:lnTo>
                        <a:pt x="66" y="94"/>
                      </a:lnTo>
                      <a:lnTo>
                        <a:pt x="66" y="94"/>
                      </a:lnTo>
                      <a:lnTo>
                        <a:pt x="52" y="94"/>
                      </a:lnTo>
                      <a:lnTo>
                        <a:pt x="41" y="90"/>
                      </a:lnTo>
                      <a:lnTo>
                        <a:pt x="29" y="86"/>
                      </a:lnTo>
                      <a:lnTo>
                        <a:pt x="19" y="80"/>
                      </a:lnTo>
                      <a:lnTo>
                        <a:pt x="12" y="72"/>
                      </a:lnTo>
                      <a:lnTo>
                        <a:pt x="6" y="65"/>
                      </a:lnTo>
                      <a:lnTo>
                        <a:pt x="2" y="57"/>
                      </a:lnTo>
                      <a:lnTo>
                        <a:pt x="0" y="47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6" name="Freeform 442">
                  <a:extLst>
                    <a:ext uri="{FF2B5EF4-FFF2-40B4-BE49-F238E27FC236}">
                      <a16:creationId xmlns:a16="http://schemas.microsoft.com/office/drawing/2014/main" id="{04C6A16C-34AC-4B0A-B9A9-EC258BF10F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5" y="277"/>
                  <a:ext cx="522" cy="476"/>
                </a:xfrm>
                <a:custGeom>
                  <a:avLst/>
                  <a:gdLst>
                    <a:gd name="T0" fmla="*/ 0 w 522"/>
                    <a:gd name="T1" fmla="*/ 238 h 476"/>
                    <a:gd name="T2" fmla="*/ 6 w 522"/>
                    <a:gd name="T3" fmla="*/ 189 h 476"/>
                    <a:gd name="T4" fmla="*/ 21 w 522"/>
                    <a:gd name="T5" fmla="*/ 146 h 476"/>
                    <a:gd name="T6" fmla="*/ 45 w 522"/>
                    <a:gd name="T7" fmla="*/ 105 h 476"/>
                    <a:gd name="T8" fmla="*/ 76 w 522"/>
                    <a:gd name="T9" fmla="*/ 70 h 476"/>
                    <a:gd name="T10" fmla="*/ 115 w 522"/>
                    <a:gd name="T11" fmla="*/ 41 h 476"/>
                    <a:gd name="T12" fmla="*/ 160 w 522"/>
                    <a:gd name="T13" fmla="*/ 20 h 476"/>
                    <a:gd name="T14" fmla="*/ 208 w 522"/>
                    <a:gd name="T15" fmla="*/ 4 h 476"/>
                    <a:gd name="T16" fmla="*/ 261 w 522"/>
                    <a:gd name="T17" fmla="*/ 0 h 476"/>
                    <a:gd name="T18" fmla="*/ 288 w 522"/>
                    <a:gd name="T19" fmla="*/ 2 h 476"/>
                    <a:gd name="T20" fmla="*/ 339 w 522"/>
                    <a:gd name="T21" fmla="*/ 10 h 476"/>
                    <a:gd name="T22" fmla="*/ 386 w 522"/>
                    <a:gd name="T23" fmla="*/ 29 h 476"/>
                    <a:gd name="T24" fmla="*/ 427 w 522"/>
                    <a:gd name="T25" fmla="*/ 55 h 476"/>
                    <a:gd name="T26" fmla="*/ 462 w 522"/>
                    <a:gd name="T27" fmla="*/ 86 h 476"/>
                    <a:gd name="T28" fmla="*/ 491 w 522"/>
                    <a:gd name="T29" fmla="*/ 125 h 476"/>
                    <a:gd name="T30" fmla="*/ 511 w 522"/>
                    <a:gd name="T31" fmla="*/ 168 h 476"/>
                    <a:gd name="T32" fmla="*/ 520 w 522"/>
                    <a:gd name="T33" fmla="*/ 215 h 476"/>
                    <a:gd name="T34" fmla="*/ 522 w 522"/>
                    <a:gd name="T35" fmla="*/ 238 h 476"/>
                    <a:gd name="T36" fmla="*/ 517 w 522"/>
                    <a:gd name="T37" fmla="*/ 287 h 476"/>
                    <a:gd name="T38" fmla="*/ 501 w 522"/>
                    <a:gd name="T39" fmla="*/ 330 h 476"/>
                    <a:gd name="T40" fmla="*/ 478 w 522"/>
                    <a:gd name="T41" fmla="*/ 371 h 476"/>
                    <a:gd name="T42" fmla="*/ 446 w 522"/>
                    <a:gd name="T43" fmla="*/ 406 h 476"/>
                    <a:gd name="T44" fmla="*/ 407 w 522"/>
                    <a:gd name="T45" fmla="*/ 435 h 476"/>
                    <a:gd name="T46" fmla="*/ 362 w 522"/>
                    <a:gd name="T47" fmla="*/ 457 h 476"/>
                    <a:gd name="T48" fmla="*/ 314 w 522"/>
                    <a:gd name="T49" fmla="*/ 472 h 476"/>
                    <a:gd name="T50" fmla="*/ 261 w 522"/>
                    <a:gd name="T51" fmla="*/ 476 h 476"/>
                    <a:gd name="T52" fmla="*/ 234 w 522"/>
                    <a:gd name="T53" fmla="*/ 474 h 476"/>
                    <a:gd name="T54" fmla="*/ 183 w 522"/>
                    <a:gd name="T55" fmla="*/ 466 h 476"/>
                    <a:gd name="T56" fmla="*/ 136 w 522"/>
                    <a:gd name="T57" fmla="*/ 447 h 476"/>
                    <a:gd name="T58" fmla="*/ 95 w 522"/>
                    <a:gd name="T59" fmla="*/ 422 h 476"/>
                    <a:gd name="T60" fmla="*/ 60 w 522"/>
                    <a:gd name="T61" fmla="*/ 390 h 476"/>
                    <a:gd name="T62" fmla="*/ 31 w 522"/>
                    <a:gd name="T63" fmla="*/ 351 h 476"/>
                    <a:gd name="T64" fmla="*/ 12 w 522"/>
                    <a:gd name="T65" fmla="*/ 308 h 476"/>
                    <a:gd name="T66" fmla="*/ 2 w 522"/>
                    <a:gd name="T67" fmla="*/ 262 h 476"/>
                    <a:gd name="T68" fmla="*/ 0 w 522"/>
                    <a:gd name="T69" fmla="*/ 238 h 4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22" h="476">
                      <a:moveTo>
                        <a:pt x="0" y="238"/>
                      </a:moveTo>
                      <a:lnTo>
                        <a:pt x="0" y="238"/>
                      </a:lnTo>
                      <a:lnTo>
                        <a:pt x="2" y="215"/>
                      </a:lnTo>
                      <a:lnTo>
                        <a:pt x="6" y="189"/>
                      </a:lnTo>
                      <a:lnTo>
                        <a:pt x="12" y="168"/>
                      </a:lnTo>
                      <a:lnTo>
                        <a:pt x="21" y="146"/>
                      </a:lnTo>
                      <a:lnTo>
                        <a:pt x="31" y="125"/>
                      </a:lnTo>
                      <a:lnTo>
                        <a:pt x="45" y="105"/>
                      </a:lnTo>
                      <a:lnTo>
                        <a:pt x="60" y="86"/>
                      </a:lnTo>
                      <a:lnTo>
                        <a:pt x="76" y="70"/>
                      </a:lnTo>
                      <a:lnTo>
                        <a:pt x="95" y="55"/>
                      </a:lnTo>
                      <a:lnTo>
                        <a:pt x="115" y="41"/>
                      </a:lnTo>
                      <a:lnTo>
                        <a:pt x="136" y="29"/>
                      </a:lnTo>
                      <a:lnTo>
                        <a:pt x="160" y="20"/>
                      </a:lnTo>
                      <a:lnTo>
                        <a:pt x="183" y="10"/>
                      </a:lnTo>
                      <a:lnTo>
                        <a:pt x="208" y="4"/>
                      </a:lnTo>
                      <a:lnTo>
                        <a:pt x="234" y="2"/>
                      </a:lnTo>
                      <a:lnTo>
                        <a:pt x="261" y="0"/>
                      </a:lnTo>
                      <a:lnTo>
                        <a:pt x="261" y="0"/>
                      </a:lnTo>
                      <a:lnTo>
                        <a:pt x="288" y="2"/>
                      </a:lnTo>
                      <a:lnTo>
                        <a:pt x="314" y="4"/>
                      </a:lnTo>
                      <a:lnTo>
                        <a:pt x="339" y="10"/>
                      </a:lnTo>
                      <a:lnTo>
                        <a:pt x="362" y="20"/>
                      </a:lnTo>
                      <a:lnTo>
                        <a:pt x="386" y="29"/>
                      </a:lnTo>
                      <a:lnTo>
                        <a:pt x="407" y="41"/>
                      </a:lnTo>
                      <a:lnTo>
                        <a:pt x="427" y="55"/>
                      </a:lnTo>
                      <a:lnTo>
                        <a:pt x="446" y="70"/>
                      </a:lnTo>
                      <a:lnTo>
                        <a:pt x="462" y="86"/>
                      </a:lnTo>
                      <a:lnTo>
                        <a:pt x="478" y="105"/>
                      </a:lnTo>
                      <a:lnTo>
                        <a:pt x="491" y="125"/>
                      </a:lnTo>
                      <a:lnTo>
                        <a:pt x="501" y="146"/>
                      </a:lnTo>
                      <a:lnTo>
                        <a:pt x="511" y="168"/>
                      </a:lnTo>
                      <a:lnTo>
                        <a:pt x="517" y="189"/>
                      </a:lnTo>
                      <a:lnTo>
                        <a:pt x="520" y="215"/>
                      </a:lnTo>
                      <a:lnTo>
                        <a:pt x="522" y="238"/>
                      </a:lnTo>
                      <a:lnTo>
                        <a:pt x="522" y="238"/>
                      </a:lnTo>
                      <a:lnTo>
                        <a:pt x="520" y="262"/>
                      </a:lnTo>
                      <a:lnTo>
                        <a:pt x="517" y="287"/>
                      </a:lnTo>
                      <a:lnTo>
                        <a:pt x="511" y="308"/>
                      </a:lnTo>
                      <a:lnTo>
                        <a:pt x="501" y="330"/>
                      </a:lnTo>
                      <a:lnTo>
                        <a:pt x="491" y="351"/>
                      </a:lnTo>
                      <a:lnTo>
                        <a:pt x="478" y="371"/>
                      </a:lnTo>
                      <a:lnTo>
                        <a:pt x="462" y="390"/>
                      </a:lnTo>
                      <a:lnTo>
                        <a:pt x="446" y="406"/>
                      </a:lnTo>
                      <a:lnTo>
                        <a:pt x="427" y="422"/>
                      </a:lnTo>
                      <a:lnTo>
                        <a:pt x="407" y="435"/>
                      </a:lnTo>
                      <a:lnTo>
                        <a:pt x="386" y="447"/>
                      </a:lnTo>
                      <a:lnTo>
                        <a:pt x="362" y="457"/>
                      </a:lnTo>
                      <a:lnTo>
                        <a:pt x="339" y="466"/>
                      </a:lnTo>
                      <a:lnTo>
                        <a:pt x="314" y="472"/>
                      </a:lnTo>
                      <a:lnTo>
                        <a:pt x="288" y="474"/>
                      </a:lnTo>
                      <a:lnTo>
                        <a:pt x="261" y="476"/>
                      </a:lnTo>
                      <a:lnTo>
                        <a:pt x="261" y="476"/>
                      </a:lnTo>
                      <a:lnTo>
                        <a:pt x="234" y="474"/>
                      </a:lnTo>
                      <a:lnTo>
                        <a:pt x="208" y="472"/>
                      </a:lnTo>
                      <a:lnTo>
                        <a:pt x="183" y="466"/>
                      </a:lnTo>
                      <a:lnTo>
                        <a:pt x="160" y="457"/>
                      </a:lnTo>
                      <a:lnTo>
                        <a:pt x="136" y="447"/>
                      </a:lnTo>
                      <a:lnTo>
                        <a:pt x="115" y="435"/>
                      </a:lnTo>
                      <a:lnTo>
                        <a:pt x="95" y="422"/>
                      </a:lnTo>
                      <a:lnTo>
                        <a:pt x="76" y="406"/>
                      </a:lnTo>
                      <a:lnTo>
                        <a:pt x="60" y="390"/>
                      </a:lnTo>
                      <a:lnTo>
                        <a:pt x="45" y="371"/>
                      </a:lnTo>
                      <a:lnTo>
                        <a:pt x="31" y="351"/>
                      </a:lnTo>
                      <a:lnTo>
                        <a:pt x="21" y="330"/>
                      </a:lnTo>
                      <a:lnTo>
                        <a:pt x="12" y="308"/>
                      </a:lnTo>
                      <a:lnTo>
                        <a:pt x="6" y="287"/>
                      </a:lnTo>
                      <a:lnTo>
                        <a:pt x="2" y="262"/>
                      </a:lnTo>
                      <a:lnTo>
                        <a:pt x="0" y="238"/>
                      </a:lnTo>
                      <a:lnTo>
                        <a:pt x="0" y="2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7" name="Freeform 443">
                  <a:extLst>
                    <a:ext uri="{FF2B5EF4-FFF2-40B4-BE49-F238E27FC236}">
                      <a16:creationId xmlns:a16="http://schemas.microsoft.com/office/drawing/2014/main" id="{78221100-9CB6-47E6-A258-1A248711B7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25" y="418"/>
                  <a:ext cx="55" cy="46"/>
                </a:xfrm>
                <a:custGeom>
                  <a:avLst/>
                  <a:gdLst>
                    <a:gd name="T0" fmla="*/ 0 w 55"/>
                    <a:gd name="T1" fmla="*/ 23 h 46"/>
                    <a:gd name="T2" fmla="*/ 0 w 55"/>
                    <a:gd name="T3" fmla="*/ 23 h 46"/>
                    <a:gd name="T4" fmla="*/ 2 w 55"/>
                    <a:gd name="T5" fmla="*/ 13 h 46"/>
                    <a:gd name="T6" fmla="*/ 8 w 55"/>
                    <a:gd name="T7" fmla="*/ 7 h 46"/>
                    <a:gd name="T8" fmla="*/ 18 w 55"/>
                    <a:gd name="T9" fmla="*/ 2 h 46"/>
                    <a:gd name="T10" fmla="*/ 27 w 55"/>
                    <a:gd name="T11" fmla="*/ 0 h 46"/>
                    <a:gd name="T12" fmla="*/ 27 w 55"/>
                    <a:gd name="T13" fmla="*/ 0 h 46"/>
                    <a:gd name="T14" fmla="*/ 37 w 55"/>
                    <a:gd name="T15" fmla="*/ 2 h 46"/>
                    <a:gd name="T16" fmla="*/ 47 w 55"/>
                    <a:gd name="T17" fmla="*/ 7 h 46"/>
                    <a:gd name="T18" fmla="*/ 53 w 55"/>
                    <a:gd name="T19" fmla="*/ 13 h 46"/>
                    <a:gd name="T20" fmla="*/ 55 w 55"/>
                    <a:gd name="T21" fmla="*/ 23 h 46"/>
                    <a:gd name="T22" fmla="*/ 55 w 55"/>
                    <a:gd name="T23" fmla="*/ 23 h 46"/>
                    <a:gd name="T24" fmla="*/ 53 w 55"/>
                    <a:gd name="T25" fmla="*/ 33 h 46"/>
                    <a:gd name="T26" fmla="*/ 47 w 55"/>
                    <a:gd name="T27" fmla="*/ 39 h 46"/>
                    <a:gd name="T28" fmla="*/ 37 w 55"/>
                    <a:gd name="T29" fmla="*/ 44 h 46"/>
                    <a:gd name="T30" fmla="*/ 27 w 55"/>
                    <a:gd name="T31" fmla="*/ 46 h 46"/>
                    <a:gd name="T32" fmla="*/ 27 w 55"/>
                    <a:gd name="T33" fmla="*/ 46 h 46"/>
                    <a:gd name="T34" fmla="*/ 18 w 55"/>
                    <a:gd name="T35" fmla="*/ 44 h 46"/>
                    <a:gd name="T36" fmla="*/ 8 w 55"/>
                    <a:gd name="T37" fmla="*/ 39 h 46"/>
                    <a:gd name="T38" fmla="*/ 2 w 55"/>
                    <a:gd name="T39" fmla="*/ 33 h 46"/>
                    <a:gd name="T40" fmla="*/ 0 w 55"/>
                    <a:gd name="T41" fmla="*/ 23 h 46"/>
                    <a:gd name="T42" fmla="*/ 0 w 55"/>
                    <a:gd name="T43" fmla="*/ 2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5" h="46">
                      <a:moveTo>
                        <a:pt x="0" y="23"/>
                      </a:moveTo>
                      <a:lnTo>
                        <a:pt x="0" y="23"/>
                      </a:lnTo>
                      <a:lnTo>
                        <a:pt x="2" y="13"/>
                      </a:lnTo>
                      <a:lnTo>
                        <a:pt x="8" y="7"/>
                      </a:lnTo>
                      <a:lnTo>
                        <a:pt x="18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37" y="2"/>
                      </a:lnTo>
                      <a:lnTo>
                        <a:pt x="47" y="7"/>
                      </a:lnTo>
                      <a:lnTo>
                        <a:pt x="53" y="13"/>
                      </a:lnTo>
                      <a:lnTo>
                        <a:pt x="55" y="23"/>
                      </a:lnTo>
                      <a:lnTo>
                        <a:pt x="55" y="23"/>
                      </a:lnTo>
                      <a:lnTo>
                        <a:pt x="53" y="33"/>
                      </a:lnTo>
                      <a:lnTo>
                        <a:pt x="47" y="39"/>
                      </a:lnTo>
                      <a:lnTo>
                        <a:pt x="37" y="44"/>
                      </a:lnTo>
                      <a:lnTo>
                        <a:pt x="27" y="46"/>
                      </a:lnTo>
                      <a:lnTo>
                        <a:pt x="27" y="46"/>
                      </a:lnTo>
                      <a:lnTo>
                        <a:pt x="18" y="44"/>
                      </a:lnTo>
                      <a:lnTo>
                        <a:pt x="8" y="39"/>
                      </a:lnTo>
                      <a:lnTo>
                        <a:pt x="2" y="33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8" name="Freeform 444">
                  <a:extLst>
                    <a:ext uri="{FF2B5EF4-FFF2-40B4-BE49-F238E27FC236}">
                      <a16:creationId xmlns:a16="http://schemas.microsoft.com/office/drawing/2014/main" id="{7C4C3DDD-2A20-49B5-B507-E793E3697C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2" y="418"/>
                  <a:ext cx="55" cy="46"/>
                </a:xfrm>
                <a:custGeom>
                  <a:avLst/>
                  <a:gdLst>
                    <a:gd name="T0" fmla="*/ 55 w 55"/>
                    <a:gd name="T1" fmla="*/ 23 h 46"/>
                    <a:gd name="T2" fmla="*/ 55 w 55"/>
                    <a:gd name="T3" fmla="*/ 23 h 46"/>
                    <a:gd name="T4" fmla="*/ 53 w 55"/>
                    <a:gd name="T5" fmla="*/ 13 h 46"/>
                    <a:gd name="T6" fmla="*/ 47 w 55"/>
                    <a:gd name="T7" fmla="*/ 7 h 46"/>
                    <a:gd name="T8" fmla="*/ 37 w 55"/>
                    <a:gd name="T9" fmla="*/ 2 h 46"/>
                    <a:gd name="T10" fmla="*/ 28 w 55"/>
                    <a:gd name="T11" fmla="*/ 0 h 46"/>
                    <a:gd name="T12" fmla="*/ 28 w 55"/>
                    <a:gd name="T13" fmla="*/ 0 h 46"/>
                    <a:gd name="T14" fmla="*/ 16 w 55"/>
                    <a:gd name="T15" fmla="*/ 2 h 46"/>
                    <a:gd name="T16" fmla="*/ 8 w 55"/>
                    <a:gd name="T17" fmla="*/ 7 h 46"/>
                    <a:gd name="T18" fmla="*/ 2 w 55"/>
                    <a:gd name="T19" fmla="*/ 13 h 46"/>
                    <a:gd name="T20" fmla="*/ 0 w 55"/>
                    <a:gd name="T21" fmla="*/ 23 h 46"/>
                    <a:gd name="T22" fmla="*/ 0 w 55"/>
                    <a:gd name="T23" fmla="*/ 23 h 46"/>
                    <a:gd name="T24" fmla="*/ 2 w 55"/>
                    <a:gd name="T25" fmla="*/ 33 h 46"/>
                    <a:gd name="T26" fmla="*/ 8 w 55"/>
                    <a:gd name="T27" fmla="*/ 39 h 46"/>
                    <a:gd name="T28" fmla="*/ 16 w 55"/>
                    <a:gd name="T29" fmla="*/ 44 h 46"/>
                    <a:gd name="T30" fmla="*/ 28 w 55"/>
                    <a:gd name="T31" fmla="*/ 46 h 46"/>
                    <a:gd name="T32" fmla="*/ 28 w 55"/>
                    <a:gd name="T33" fmla="*/ 46 h 46"/>
                    <a:gd name="T34" fmla="*/ 37 w 55"/>
                    <a:gd name="T35" fmla="*/ 44 h 46"/>
                    <a:gd name="T36" fmla="*/ 47 w 55"/>
                    <a:gd name="T37" fmla="*/ 39 h 46"/>
                    <a:gd name="T38" fmla="*/ 53 w 55"/>
                    <a:gd name="T39" fmla="*/ 33 h 46"/>
                    <a:gd name="T40" fmla="*/ 55 w 55"/>
                    <a:gd name="T41" fmla="*/ 23 h 46"/>
                    <a:gd name="T42" fmla="*/ 55 w 55"/>
                    <a:gd name="T43" fmla="*/ 2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5" h="46">
                      <a:moveTo>
                        <a:pt x="55" y="23"/>
                      </a:moveTo>
                      <a:lnTo>
                        <a:pt x="55" y="23"/>
                      </a:lnTo>
                      <a:lnTo>
                        <a:pt x="53" y="13"/>
                      </a:lnTo>
                      <a:lnTo>
                        <a:pt x="47" y="7"/>
                      </a:lnTo>
                      <a:lnTo>
                        <a:pt x="37" y="2"/>
                      </a:lnTo>
                      <a:lnTo>
                        <a:pt x="28" y="0"/>
                      </a:lnTo>
                      <a:lnTo>
                        <a:pt x="28" y="0"/>
                      </a:lnTo>
                      <a:lnTo>
                        <a:pt x="16" y="2"/>
                      </a:lnTo>
                      <a:lnTo>
                        <a:pt x="8" y="7"/>
                      </a:lnTo>
                      <a:lnTo>
                        <a:pt x="2" y="13"/>
                      </a:lnTo>
                      <a:lnTo>
                        <a:pt x="0" y="23"/>
                      </a:lnTo>
                      <a:lnTo>
                        <a:pt x="0" y="23"/>
                      </a:lnTo>
                      <a:lnTo>
                        <a:pt x="2" y="33"/>
                      </a:lnTo>
                      <a:lnTo>
                        <a:pt x="8" y="39"/>
                      </a:lnTo>
                      <a:lnTo>
                        <a:pt x="16" y="44"/>
                      </a:lnTo>
                      <a:lnTo>
                        <a:pt x="28" y="46"/>
                      </a:lnTo>
                      <a:lnTo>
                        <a:pt x="28" y="46"/>
                      </a:lnTo>
                      <a:lnTo>
                        <a:pt x="37" y="44"/>
                      </a:lnTo>
                      <a:lnTo>
                        <a:pt x="47" y="39"/>
                      </a:lnTo>
                      <a:lnTo>
                        <a:pt x="53" y="33"/>
                      </a:lnTo>
                      <a:lnTo>
                        <a:pt x="55" y="23"/>
                      </a:lnTo>
                      <a:lnTo>
                        <a:pt x="55" y="23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9" name="Freeform 445">
                  <a:extLst>
                    <a:ext uri="{FF2B5EF4-FFF2-40B4-BE49-F238E27FC236}">
                      <a16:creationId xmlns:a16="http://schemas.microsoft.com/office/drawing/2014/main" id="{E4FEC05F-887D-4685-9392-24DAE98E6A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2" y="443"/>
                  <a:ext cx="70" cy="68"/>
                </a:xfrm>
                <a:custGeom>
                  <a:avLst/>
                  <a:gdLst>
                    <a:gd name="T0" fmla="*/ 0 w 70"/>
                    <a:gd name="T1" fmla="*/ 45 h 68"/>
                    <a:gd name="T2" fmla="*/ 0 w 70"/>
                    <a:gd name="T3" fmla="*/ 45 h 68"/>
                    <a:gd name="T4" fmla="*/ 2 w 70"/>
                    <a:gd name="T5" fmla="*/ 39 h 68"/>
                    <a:gd name="T6" fmla="*/ 5 w 70"/>
                    <a:gd name="T7" fmla="*/ 33 h 68"/>
                    <a:gd name="T8" fmla="*/ 19 w 70"/>
                    <a:gd name="T9" fmla="*/ 17 h 68"/>
                    <a:gd name="T10" fmla="*/ 37 w 70"/>
                    <a:gd name="T11" fmla="*/ 6 h 68"/>
                    <a:gd name="T12" fmla="*/ 44 w 70"/>
                    <a:gd name="T13" fmla="*/ 2 h 68"/>
                    <a:gd name="T14" fmla="*/ 52 w 70"/>
                    <a:gd name="T15" fmla="*/ 0 h 68"/>
                    <a:gd name="T16" fmla="*/ 52 w 70"/>
                    <a:gd name="T17" fmla="*/ 0 h 68"/>
                    <a:gd name="T18" fmla="*/ 56 w 70"/>
                    <a:gd name="T19" fmla="*/ 2 h 68"/>
                    <a:gd name="T20" fmla="*/ 60 w 70"/>
                    <a:gd name="T21" fmla="*/ 6 h 68"/>
                    <a:gd name="T22" fmla="*/ 64 w 70"/>
                    <a:gd name="T23" fmla="*/ 12 h 68"/>
                    <a:gd name="T24" fmla="*/ 66 w 70"/>
                    <a:gd name="T25" fmla="*/ 19 h 68"/>
                    <a:gd name="T26" fmla="*/ 68 w 70"/>
                    <a:gd name="T27" fmla="*/ 35 h 68"/>
                    <a:gd name="T28" fmla="*/ 70 w 70"/>
                    <a:gd name="T29" fmla="*/ 47 h 68"/>
                    <a:gd name="T30" fmla="*/ 70 w 70"/>
                    <a:gd name="T31" fmla="*/ 47 h 68"/>
                    <a:gd name="T32" fmla="*/ 68 w 70"/>
                    <a:gd name="T33" fmla="*/ 53 h 68"/>
                    <a:gd name="T34" fmla="*/ 64 w 70"/>
                    <a:gd name="T35" fmla="*/ 57 h 68"/>
                    <a:gd name="T36" fmla="*/ 54 w 70"/>
                    <a:gd name="T37" fmla="*/ 62 h 68"/>
                    <a:gd name="T38" fmla="*/ 41 w 70"/>
                    <a:gd name="T39" fmla="*/ 66 h 68"/>
                    <a:gd name="T40" fmla="*/ 27 w 70"/>
                    <a:gd name="T41" fmla="*/ 68 h 68"/>
                    <a:gd name="T42" fmla="*/ 27 w 70"/>
                    <a:gd name="T43" fmla="*/ 68 h 68"/>
                    <a:gd name="T44" fmla="*/ 17 w 70"/>
                    <a:gd name="T45" fmla="*/ 66 h 68"/>
                    <a:gd name="T46" fmla="*/ 7 w 70"/>
                    <a:gd name="T47" fmla="*/ 60 h 68"/>
                    <a:gd name="T48" fmla="*/ 2 w 70"/>
                    <a:gd name="T49" fmla="*/ 55 h 68"/>
                    <a:gd name="T50" fmla="*/ 0 w 70"/>
                    <a:gd name="T51" fmla="*/ 45 h 68"/>
                    <a:gd name="T52" fmla="*/ 0 w 70"/>
                    <a:gd name="T53" fmla="*/ 45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70" h="68">
                      <a:moveTo>
                        <a:pt x="0" y="45"/>
                      </a:moveTo>
                      <a:lnTo>
                        <a:pt x="0" y="45"/>
                      </a:lnTo>
                      <a:lnTo>
                        <a:pt x="2" y="39"/>
                      </a:lnTo>
                      <a:lnTo>
                        <a:pt x="5" y="33"/>
                      </a:lnTo>
                      <a:lnTo>
                        <a:pt x="19" y="17"/>
                      </a:lnTo>
                      <a:lnTo>
                        <a:pt x="37" y="6"/>
                      </a:lnTo>
                      <a:lnTo>
                        <a:pt x="44" y="2"/>
                      </a:lnTo>
                      <a:lnTo>
                        <a:pt x="52" y="0"/>
                      </a:lnTo>
                      <a:lnTo>
                        <a:pt x="52" y="0"/>
                      </a:lnTo>
                      <a:lnTo>
                        <a:pt x="56" y="2"/>
                      </a:lnTo>
                      <a:lnTo>
                        <a:pt x="60" y="6"/>
                      </a:lnTo>
                      <a:lnTo>
                        <a:pt x="64" y="12"/>
                      </a:lnTo>
                      <a:lnTo>
                        <a:pt x="66" y="19"/>
                      </a:lnTo>
                      <a:lnTo>
                        <a:pt x="68" y="35"/>
                      </a:lnTo>
                      <a:lnTo>
                        <a:pt x="70" y="47"/>
                      </a:lnTo>
                      <a:lnTo>
                        <a:pt x="70" y="47"/>
                      </a:lnTo>
                      <a:lnTo>
                        <a:pt x="68" y="53"/>
                      </a:lnTo>
                      <a:lnTo>
                        <a:pt x="64" y="57"/>
                      </a:lnTo>
                      <a:lnTo>
                        <a:pt x="54" y="62"/>
                      </a:lnTo>
                      <a:lnTo>
                        <a:pt x="41" y="66"/>
                      </a:lnTo>
                      <a:lnTo>
                        <a:pt x="27" y="68"/>
                      </a:lnTo>
                      <a:lnTo>
                        <a:pt x="27" y="68"/>
                      </a:lnTo>
                      <a:lnTo>
                        <a:pt x="17" y="66"/>
                      </a:lnTo>
                      <a:lnTo>
                        <a:pt x="7" y="60"/>
                      </a:lnTo>
                      <a:lnTo>
                        <a:pt x="2" y="55"/>
                      </a:lnTo>
                      <a:lnTo>
                        <a:pt x="0" y="45"/>
                      </a:lnTo>
                      <a:lnTo>
                        <a:pt x="0" y="45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0" name="Freeform 446">
                  <a:extLst>
                    <a:ext uri="{FF2B5EF4-FFF2-40B4-BE49-F238E27FC236}">
                      <a16:creationId xmlns:a16="http://schemas.microsoft.com/office/drawing/2014/main" id="{4B5BE3F8-7D3D-45E5-A357-12345848D4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0" y="443"/>
                  <a:ext cx="70" cy="68"/>
                </a:xfrm>
                <a:custGeom>
                  <a:avLst/>
                  <a:gdLst>
                    <a:gd name="T0" fmla="*/ 70 w 70"/>
                    <a:gd name="T1" fmla="*/ 45 h 68"/>
                    <a:gd name="T2" fmla="*/ 70 w 70"/>
                    <a:gd name="T3" fmla="*/ 45 h 68"/>
                    <a:gd name="T4" fmla="*/ 68 w 70"/>
                    <a:gd name="T5" fmla="*/ 39 h 68"/>
                    <a:gd name="T6" fmla="*/ 64 w 70"/>
                    <a:gd name="T7" fmla="*/ 33 h 68"/>
                    <a:gd name="T8" fmla="*/ 49 w 70"/>
                    <a:gd name="T9" fmla="*/ 17 h 68"/>
                    <a:gd name="T10" fmla="*/ 33 w 70"/>
                    <a:gd name="T11" fmla="*/ 6 h 68"/>
                    <a:gd name="T12" fmla="*/ 25 w 70"/>
                    <a:gd name="T13" fmla="*/ 2 h 68"/>
                    <a:gd name="T14" fmla="*/ 18 w 70"/>
                    <a:gd name="T15" fmla="*/ 0 h 68"/>
                    <a:gd name="T16" fmla="*/ 18 w 70"/>
                    <a:gd name="T17" fmla="*/ 0 h 68"/>
                    <a:gd name="T18" fmla="*/ 14 w 70"/>
                    <a:gd name="T19" fmla="*/ 2 h 68"/>
                    <a:gd name="T20" fmla="*/ 10 w 70"/>
                    <a:gd name="T21" fmla="*/ 6 h 68"/>
                    <a:gd name="T22" fmla="*/ 6 w 70"/>
                    <a:gd name="T23" fmla="*/ 12 h 68"/>
                    <a:gd name="T24" fmla="*/ 4 w 70"/>
                    <a:gd name="T25" fmla="*/ 19 h 68"/>
                    <a:gd name="T26" fmla="*/ 2 w 70"/>
                    <a:gd name="T27" fmla="*/ 35 h 68"/>
                    <a:gd name="T28" fmla="*/ 0 w 70"/>
                    <a:gd name="T29" fmla="*/ 47 h 68"/>
                    <a:gd name="T30" fmla="*/ 0 w 70"/>
                    <a:gd name="T31" fmla="*/ 47 h 68"/>
                    <a:gd name="T32" fmla="*/ 2 w 70"/>
                    <a:gd name="T33" fmla="*/ 53 h 68"/>
                    <a:gd name="T34" fmla="*/ 6 w 70"/>
                    <a:gd name="T35" fmla="*/ 57 h 68"/>
                    <a:gd name="T36" fmla="*/ 16 w 70"/>
                    <a:gd name="T37" fmla="*/ 62 h 68"/>
                    <a:gd name="T38" fmla="*/ 29 w 70"/>
                    <a:gd name="T39" fmla="*/ 66 h 68"/>
                    <a:gd name="T40" fmla="*/ 43 w 70"/>
                    <a:gd name="T41" fmla="*/ 68 h 68"/>
                    <a:gd name="T42" fmla="*/ 43 w 70"/>
                    <a:gd name="T43" fmla="*/ 68 h 68"/>
                    <a:gd name="T44" fmla="*/ 53 w 70"/>
                    <a:gd name="T45" fmla="*/ 66 h 68"/>
                    <a:gd name="T46" fmla="*/ 63 w 70"/>
                    <a:gd name="T47" fmla="*/ 60 h 68"/>
                    <a:gd name="T48" fmla="*/ 68 w 70"/>
                    <a:gd name="T49" fmla="*/ 55 h 68"/>
                    <a:gd name="T50" fmla="*/ 70 w 70"/>
                    <a:gd name="T51" fmla="*/ 45 h 68"/>
                    <a:gd name="T52" fmla="*/ 70 w 70"/>
                    <a:gd name="T53" fmla="*/ 45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70" h="68">
                      <a:moveTo>
                        <a:pt x="70" y="45"/>
                      </a:moveTo>
                      <a:lnTo>
                        <a:pt x="70" y="45"/>
                      </a:lnTo>
                      <a:lnTo>
                        <a:pt x="68" y="39"/>
                      </a:lnTo>
                      <a:lnTo>
                        <a:pt x="64" y="33"/>
                      </a:lnTo>
                      <a:lnTo>
                        <a:pt x="49" y="17"/>
                      </a:lnTo>
                      <a:lnTo>
                        <a:pt x="33" y="6"/>
                      </a:lnTo>
                      <a:lnTo>
                        <a:pt x="25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4" y="2"/>
                      </a:lnTo>
                      <a:lnTo>
                        <a:pt x="10" y="6"/>
                      </a:lnTo>
                      <a:lnTo>
                        <a:pt x="6" y="12"/>
                      </a:lnTo>
                      <a:lnTo>
                        <a:pt x="4" y="19"/>
                      </a:lnTo>
                      <a:lnTo>
                        <a:pt x="2" y="35"/>
                      </a:lnTo>
                      <a:lnTo>
                        <a:pt x="0" y="47"/>
                      </a:lnTo>
                      <a:lnTo>
                        <a:pt x="0" y="47"/>
                      </a:lnTo>
                      <a:lnTo>
                        <a:pt x="2" y="53"/>
                      </a:lnTo>
                      <a:lnTo>
                        <a:pt x="6" y="57"/>
                      </a:lnTo>
                      <a:lnTo>
                        <a:pt x="16" y="62"/>
                      </a:lnTo>
                      <a:lnTo>
                        <a:pt x="29" y="66"/>
                      </a:lnTo>
                      <a:lnTo>
                        <a:pt x="43" y="68"/>
                      </a:lnTo>
                      <a:lnTo>
                        <a:pt x="43" y="68"/>
                      </a:lnTo>
                      <a:lnTo>
                        <a:pt x="53" y="66"/>
                      </a:lnTo>
                      <a:lnTo>
                        <a:pt x="63" y="60"/>
                      </a:lnTo>
                      <a:lnTo>
                        <a:pt x="68" y="55"/>
                      </a:lnTo>
                      <a:lnTo>
                        <a:pt x="70" y="45"/>
                      </a:lnTo>
                      <a:lnTo>
                        <a:pt x="70" y="45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1" name="Freeform 447">
                  <a:extLst>
                    <a:ext uri="{FF2B5EF4-FFF2-40B4-BE49-F238E27FC236}">
                      <a16:creationId xmlns:a16="http://schemas.microsoft.com/office/drawing/2014/main" id="{32E505FE-BC5B-459D-97DC-C9BED76329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0" y="459"/>
                  <a:ext cx="117" cy="60"/>
                </a:xfrm>
                <a:custGeom>
                  <a:avLst/>
                  <a:gdLst>
                    <a:gd name="T0" fmla="*/ 8 w 117"/>
                    <a:gd name="T1" fmla="*/ 5 h 60"/>
                    <a:gd name="T2" fmla="*/ 8 w 117"/>
                    <a:gd name="T3" fmla="*/ 5 h 60"/>
                    <a:gd name="T4" fmla="*/ 4 w 117"/>
                    <a:gd name="T5" fmla="*/ 11 h 60"/>
                    <a:gd name="T6" fmla="*/ 0 w 117"/>
                    <a:gd name="T7" fmla="*/ 21 h 60"/>
                    <a:gd name="T8" fmla="*/ 0 w 117"/>
                    <a:gd name="T9" fmla="*/ 27 h 60"/>
                    <a:gd name="T10" fmla="*/ 0 w 117"/>
                    <a:gd name="T11" fmla="*/ 33 h 60"/>
                    <a:gd name="T12" fmla="*/ 4 w 117"/>
                    <a:gd name="T13" fmla="*/ 39 h 60"/>
                    <a:gd name="T14" fmla="*/ 8 w 117"/>
                    <a:gd name="T15" fmla="*/ 44 h 60"/>
                    <a:gd name="T16" fmla="*/ 8 w 117"/>
                    <a:gd name="T17" fmla="*/ 44 h 60"/>
                    <a:gd name="T18" fmla="*/ 16 w 117"/>
                    <a:gd name="T19" fmla="*/ 54 h 60"/>
                    <a:gd name="T20" fmla="*/ 20 w 117"/>
                    <a:gd name="T21" fmla="*/ 58 h 60"/>
                    <a:gd name="T22" fmla="*/ 26 w 117"/>
                    <a:gd name="T23" fmla="*/ 60 h 60"/>
                    <a:gd name="T24" fmla="*/ 39 w 117"/>
                    <a:gd name="T25" fmla="*/ 60 h 60"/>
                    <a:gd name="T26" fmla="*/ 39 w 117"/>
                    <a:gd name="T27" fmla="*/ 60 h 60"/>
                    <a:gd name="T28" fmla="*/ 63 w 117"/>
                    <a:gd name="T29" fmla="*/ 58 h 60"/>
                    <a:gd name="T30" fmla="*/ 90 w 117"/>
                    <a:gd name="T31" fmla="*/ 52 h 60"/>
                    <a:gd name="T32" fmla="*/ 102 w 117"/>
                    <a:gd name="T33" fmla="*/ 50 h 60"/>
                    <a:gd name="T34" fmla="*/ 111 w 117"/>
                    <a:gd name="T35" fmla="*/ 46 h 60"/>
                    <a:gd name="T36" fmla="*/ 117 w 117"/>
                    <a:gd name="T37" fmla="*/ 41 h 60"/>
                    <a:gd name="T38" fmla="*/ 117 w 117"/>
                    <a:gd name="T39" fmla="*/ 39 h 60"/>
                    <a:gd name="T40" fmla="*/ 117 w 117"/>
                    <a:gd name="T41" fmla="*/ 37 h 60"/>
                    <a:gd name="T42" fmla="*/ 117 w 117"/>
                    <a:gd name="T43" fmla="*/ 37 h 60"/>
                    <a:gd name="T44" fmla="*/ 113 w 117"/>
                    <a:gd name="T45" fmla="*/ 31 h 60"/>
                    <a:gd name="T46" fmla="*/ 109 w 117"/>
                    <a:gd name="T47" fmla="*/ 29 h 60"/>
                    <a:gd name="T48" fmla="*/ 100 w 117"/>
                    <a:gd name="T49" fmla="*/ 27 h 60"/>
                    <a:gd name="T50" fmla="*/ 86 w 117"/>
                    <a:gd name="T51" fmla="*/ 21 h 60"/>
                    <a:gd name="T52" fmla="*/ 86 w 117"/>
                    <a:gd name="T53" fmla="*/ 21 h 60"/>
                    <a:gd name="T54" fmla="*/ 65 w 117"/>
                    <a:gd name="T55" fmla="*/ 11 h 60"/>
                    <a:gd name="T56" fmla="*/ 47 w 117"/>
                    <a:gd name="T57" fmla="*/ 5 h 60"/>
                    <a:gd name="T58" fmla="*/ 47 w 117"/>
                    <a:gd name="T59" fmla="*/ 5 h 60"/>
                    <a:gd name="T60" fmla="*/ 33 w 117"/>
                    <a:gd name="T61" fmla="*/ 1 h 60"/>
                    <a:gd name="T62" fmla="*/ 22 w 117"/>
                    <a:gd name="T63" fmla="*/ 0 h 60"/>
                    <a:gd name="T64" fmla="*/ 12 w 117"/>
                    <a:gd name="T65" fmla="*/ 1 h 60"/>
                    <a:gd name="T66" fmla="*/ 10 w 117"/>
                    <a:gd name="T67" fmla="*/ 3 h 60"/>
                    <a:gd name="T68" fmla="*/ 8 w 117"/>
                    <a:gd name="T69" fmla="*/ 5 h 60"/>
                    <a:gd name="T70" fmla="*/ 8 w 117"/>
                    <a:gd name="T71" fmla="*/ 5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7" h="60">
                      <a:moveTo>
                        <a:pt x="8" y="5"/>
                      </a:moveTo>
                      <a:lnTo>
                        <a:pt x="8" y="5"/>
                      </a:lnTo>
                      <a:lnTo>
                        <a:pt x="4" y="11"/>
                      </a:lnTo>
                      <a:lnTo>
                        <a:pt x="0" y="21"/>
                      </a:lnTo>
                      <a:lnTo>
                        <a:pt x="0" y="27"/>
                      </a:lnTo>
                      <a:lnTo>
                        <a:pt x="0" y="33"/>
                      </a:lnTo>
                      <a:lnTo>
                        <a:pt x="4" y="39"/>
                      </a:lnTo>
                      <a:lnTo>
                        <a:pt x="8" y="44"/>
                      </a:lnTo>
                      <a:lnTo>
                        <a:pt x="8" y="44"/>
                      </a:lnTo>
                      <a:lnTo>
                        <a:pt x="16" y="54"/>
                      </a:lnTo>
                      <a:lnTo>
                        <a:pt x="20" y="58"/>
                      </a:lnTo>
                      <a:lnTo>
                        <a:pt x="26" y="60"/>
                      </a:lnTo>
                      <a:lnTo>
                        <a:pt x="39" y="60"/>
                      </a:lnTo>
                      <a:lnTo>
                        <a:pt x="39" y="60"/>
                      </a:lnTo>
                      <a:lnTo>
                        <a:pt x="63" y="58"/>
                      </a:lnTo>
                      <a:lnTo>
                        <a:pt x="90" y="52"/>
                      </a:lnTo>
                      <a:lnTo>
                        <a:pt x="102" y="50"/>
                      </a:lnTo>
                      <a:lnTo>
                        <a:pt x="111" y="46"/>
                      </a:lnTo>
                      <a:lnTo>
                        <a:pt x="117" y="41"/>
                      </a:lnTo>
                      <a:lnTo>
                        <a:pt x="117" y="39"/>
                      </a:lnTo>
                      <a:lnTo>
                        <a:pt x="117" y="37"/>
                      </a:lnTo>
                      <a:lnTo>
                        <a:pt x="117" y="37"/>
                      </a:lnTo>
                      <a:lnTo>
                        <a:pt x="113" y="31"/>
                      </a:lnTo>
                      <a:lnTo>
                        <a:pt x="109" y="29"/>
                      </a:lnTo>
                      <a:lnTo>
                        <a:pt x="100" y="27"/>
                      </a:lnTo>
                      <a:lnTo>
                        <a:pt x="86" y="21"/>
                      </a:lnTo>
                      <a:lnTo>
                        <a:pt x="86" y="21"/>
                      </a:lnTo>
                      <a:lnTo>
                        <a:pt x="65" y="11"/>
                      </a:lnTo>
                      <a:lnTo>
                        <a:pt x="47" y="5"/>
                      </a:lnTo>
                      <a:lnTo>
                        <a:pt x="47" y="5"/>
                      </a:lnTo>
                      <a:lnTo>
                        <a:pt x="33" y="1"/>
                      </a:lnTo>
                      <a:lnTo>
                        <a:pt x="22" y="0"/>
                      </a:lnTo>
                      <a:lnTo>
                        <a:pt x="12" y="1"/>
                      </a:lnTo>
                      <a:lnTo>
                        <a:pt x="10" y="3"/>
                      </a:lnTo>
                      <a:lnTo>
                        <a:pt x="8" y="5"/>
                      </a:lnTo>
                      <a:lnTo>
                        <a:pt x="8" y="5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2" name="Freeform 448">
                  <a:extLst>
                    <a:ext uri="{FF2B5EF4-FFF2-40B4-BE49-F238E27FC236}">
                      <a16:creationId xmlns:a16="http://schemas.microsoft.com/office/drawing/2014/main" id="{B3C2E7BA-4F7F-426F-B76E-E15EB2300F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25" y="459"/>
                  <a:ext cx="117" cy="60"/>
                </a:xfrm>
                <a:custGeom>
                  <a:avLst/>
                  <a:gdLst>
                    <a:gd name="T0" fmla="*/ 109 w 117"/>
                    <a:gd name="T1" fmla="*/ 5 h 60"/>
                    <a:gd name="T2" fmla="*/ 109 w 117"/>
                    <a:gd name="T3" fmla="*/ 5 h 60"/>
                    <a:gd name="T4" fmla="*/ 113 w 117"/>
                    <a:gd name="T5" fmla="*/ 11 h 60"/>
                    <a:gd name="T6" fmla="*/ 115 w 117"/>
                    <a:gd name="T7" fmla="*/ 21 h 60"/>
                    <a:gd name="T8" fmla="*/ 117 w 117"/>
                    <a:gd name="T9" fmla="*/ 27 h 60"/>
                    <a:gd name="T10" fmla="*/ 117 w 117"/>
                    <a:gd name="T11" fmla="*/ 33 h 60"/>
                    <a:gd name="T12" fmla="*/ 113 w 117"/>
                    <a:gd name="T13" fmla="*/ 39 h 60"/>
                    <a:gd name="T14" fmla="*/ 109 w 117"/>
                    <a:gd name="T15" fmla="*/ 44 h 60"/>
                    <a:gd name="T16" fmla="*/ 109 w 117"/>
                    <a:gd name="T17" fmla="*/ 44 h 60"/>
                    <a:gd name="T18" fmla="*/ 101 w 117"/>
                    <a:gd name="T19" fmla="*/ 54 h 60"/>
                    <a:gd name="T20" fmla="*/ 97 w 117"/>
                    <a:gd name="T21" fmla="*/ 58 h 60"/>
                    <a:gd name="T22" fmla="*/ 91 w 117"/>
                    <a:gd name="T23" fmla="*/ 60 h 60"/>
                    <a:gd name="T24" fmla="*/ 78 w 117"/>
                    <a:gd name="T25" fmla="*/ 60 h 60"/>
                    <a:gd name="T26" fmla="*/ 78 w 117"/>
                    <a:gd name="T27" fmla="*/ 60 h 60"/>
                    <a:gd name="T28" fmla="*/ 52 w 117"/>
                    <a:gd name="T29" fmla="*/ 58 h 60"/>
                    <a:gd name="T30" fmla="*/ 27 w 117"/>
                    <a:gd name="T31" fmla="*/ 52 h 60"/>
                    <a:gd name="T32" fmla="*/ 15 w 117"/>
                    <a:gd name="T33" fmla="*/ 50 h 60"/>
                    <a:gd name="T34" fmla="*/ 6 w 117"/>
                    <a:gd name="T35" fmla="*/ 46 h 60"/>
                    <a:gd name="T36" fmla="*/ 0 w 117"/>
                    <a:gd name="T37" fmla="*/ 41 h 60"/>
                    <a:gd name="T38" fmla="*/ 0 w 117"/>
                    <a:gd name="T39" fmla="*/ 39 h 60"/>
                    <a:gd name="T40" fmla="*/ 0 w 117"/>
                    <a:gd name="T41" fmla="*/ 37 h 60"/>
                    <a:gd name="T42" fmla="*/ 0 w 117"/>
                    <a:gd name="T43" fmla="*/ 37 h 60"/>
                    <a:gd name="T44" fmla="*/ 4 w 117"/>
                    <a:gd name="T45" fmla="*/ 31 h 60"/>
                    <a:gd name="T46" fmla="*/ 8 w 117"/>
                    <a:gd name="T47" fmla="*/ 29 h 60"/>
                    <a:gd name="T48" fmla="*/ 15 w 117"/>
                    <a:gd name="T49" fmla="*/ 27 h 60"/>
                    <a:gd name="T50" fmla="*/ 31 w 117"/>
                    <a:gd name="T51" fmla="*/ 21 h 60"/>
                    <a:gd name="T52" fmla="*/ 31 w 117"/>
                    <a:gd name="T53" fmla="*/ 21 h 60"/>
                    <a:gd name="T54" fmla="*/ 50 w 117"/>
                    <a:gd name="T55" fmla="*/ 11 h 60"/>
                    <a:gd name="T56" fmla="*/ 70 w 117"/>
                    <a:gd name="T57" fmla="*/ 5 h 60"/>
                    <a:gd name="T58" fmla="*/ 70 w 117"/>
                    <a:gd name="T59" fmla="*/ 5 h 60"/>
                    <a:gd name="T60" fmla="*/ 84 w 117"/>
                    <a:gd name="T61" fmla="*/ 1 h 60"/>
                    <a:gd name="T62" fmla="*/ 95 w 117"/>
                    <a:gd name="T63" fmla="*/ 0 h 60"/>
                    <a:gd name="T64" fmla="*/ 103 w 117"/>
                    <a:gd name="T65" fmla="*/ 1 h 60"/>
                    <a:gd name="T66" fmla="*/ 107 w 117"/>
                    <a:gd name="T67" fmla="*/ 3 h 60"/>
                    <a:gd name="T68" fmla="*/ 109 w 117"/>
                    <a:gd name="T69" fmla="*/ 5 h 60"/>
                    <a:gd name="T70" fmla="*/ 109 w 117"/>
                    <a:gd name="T71" fmla="*/ 5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7" h="60">
                      <a:moveTo>
                        <a:pt x="109" y="5"/>
                      </a:moveTo>
                      <a:lnTo>
                        <a:pt x="109" y="5"/>
                      </a:lnTo>
                      <a:lnTo>
                        <a:pt x="113" y="11"/>
                      </a:lnTo>
                      <a:lnTo>
                        <a:pt x="115" y="21"/>
                      </a:lnTo>
                      <a:lnTo>
                        <a:pt x="117" y="27"/>
                      </a:lnTo>
                      <a:lnTo>
                        <a:pt x="117" y="33"/>
                      </a:lnTo>
                      <a:lnTo>
                        <a:pt x="113" y="39"/>
                      </a:lnTo>
                      <a:lnTo>
                        <a:pt x="109" y="44"/>
                      </a:lnTo>
                      <a:lnTo>
                        <a:pt x="109" y="44"/>
                      </a:lnTo>
                      <a:lnTo>
                        <a:pt x="101" y="54"/>
                      </a:lnTo>
                      <a:lnTo>
                        <a:pt x="97" y="58"/>
                      </a:lnTo>
                      <a:lnTo>
                        <a:pt x="91" y="60"/>
                      </a:lnTo>
                      <a:lnTo>
                        <a:pt x="78" y="60"/>
                      </a:lnTo>
                      <a:lnTo>
                        <a:pt x="78" y="60"/>
                      </a:lnTo>
                      <a:lnTo>
                        <a:pt x="52" y="58"/>
                      </a:lnTo>
                      <a:lnTo>
                        <a:pt x="27" y="52"/>
                      </a:lnTo>
                      <a:lnTo>
                        <a:pt x="15" y="50"/>
                      </a:lnTo>
                      <a:lnTo>
                        <a:pt x="6" y="46"/>
                      </a:lnTo>
                      <a:lnTo>
                        <a:pt x="0" y="41"/>
                      </a:lnTo>
                      <a:lnTo>
                        <a:pt x="0" y="39"/>
                      </a:lnTo>
                      <a:lnTo>
                        <a:pt x="0" y="37"/>
                      </a:lnTo>
                      <a:lnTo>
                        <a:pt x="0" y="37"/>
                      </a:lnTo>
                      <a:lnTo>
                        <a:pt x="4" y="31"/>
                      </a:lnTo>
                      <a:lnTo>
                        <a:pt x="8" y="29"/>
                      </a:lnTo>
                      <a:lnTo>
                        <a:pt x="15" y="27"/>
                      </a:lnTo>
                      <a:lnTo>
                        <a:pt x="31" y="21"/>
                      </a:lnTo>
                      <a:lnTo>
                        <a:pt x="31" y="21"/>
                      </a:lnTo>
                      <a:lnTo>
                        <a:pt x="50" y="11"/>
                      </a:lnTo>
                      <a:lnTo>
                        <a:pt x="70" y="5"/>
                      </a:lnTo>
                      <a:lnTo>
                        <a:pt x="70" y="5"/>
                      </a:lnTo>
                      <a:lnTo>
                        <a:pt x="84" y="1"/>
                      </a:lnTo>
                      <a:lnTo>
                        <a:pt x="95" y="0"/>
                      </a:lnTo>
                      <a:lnTo>
                        <a:pt x="103" y="1"/>
                      </a:lnTo>
                      <a:lnTo>
                        <a:pt x="107" y="3"/>
                      </a:lnTo>
                      <a:lnTo>
                        <a:pt x="109" y="5"/>
                      </a:lnTo>
                      <a:lnTo>
                        <a:pt x="109" y="5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3" name="Freeform 449">
                  <a:extLst>
                    <a:ext uri="{FF2B5EF4-FFF2-40B4-BE49-F238E27FC236}">
                      <a16:creationId xmlns:a16="http://schemas.microsoft.com/office/drawing/2014/main" id="{7B6CA532-8AAB-46CC-9117-0E7449BBC9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7" y="433"/>
                  <a:ext cx="66" cy="33"/>
                </a:xfrm>
                <a:custGeom>
                  <a:avLst/>
                  <a:gdLst>
                    <a:gd name="T0" fmla="*/ 52 w 66"/>
                    <a:gd name="T1" fmla="*/ 8 h 33"/>
                    <a:gd name="T2" fmla="*/ 52 w 66"/>
                    <a:gd name="T3" fmla="*/ 8 h 33"/>
                    <a:gd name="T4" fmla="*/ 35 w 66"/>
                    <a:gd name="T5" fmla="*/ 4 h 33"/>
                    <a:gd name="T6" fmla="*/ 23 w 66"/>
                    <a:gd name="T7" fmla="*/ 0 h 33"/>
                    <a:gd name="T8" fmla="*/ 17 w 66"/>
                    <a:gd name="T9" fmla="*/ 0 h 33"/>
                    <a:gd name="T10" fmla="*/ 11 w 66"/>
                    <a:gd name="T11" fmla="*/ 2 h 33"/>
                    <a:gd name="T12" fmla="*/ 9 w 66"/>
                    <a:gd name="T13" fmla="*/ 4 h 33"/>
                    <a:gd name="T14" fmla="*/ 5 w 66"/>
                    <a:gd name="T15" fmla="*/ 8 h 33"/>
                    <a:gd name="T16" fmla="*/ 5 w 66"/>
                    <a:gd name="T17" fmla="*/ 8 h 33"/>
                    <a:gd name="T18" fmla="*/ 2 w 66"/>
                    <a:gd name="T19" fmla="*/ 16 h 33"/>
                    <a:gd name="T20" fmla="*/ 0 w 66"/>
                    <a:gd name="T21" fmla="*/ 22 h 33"/>
                    <a:gd name="T22" fmla="*/ 2 w 66"/>
                    <a:gd name="T23" fmla="*/ 24 h 33"/>
                    <a:gd name="T24" fmla="*/ 3 w 66"/>
                    <a:gd name="T25" fmla="*/ 26 h 33"/>
                    <a:gd name="T26" fmla="*/ 13 w 66"/>
                    <a:gd name="T27" fmla="*/ 31 h 33"/>
                    <a:gd name="T28" fmla="*/ 13 w 66"/>
                    <a:gd name="T29" fmla="*/ 31 h 33"/>
                    <a:gd name="T30" fmla="*/ 21 w 66"/>
                    <a:gd name="T31" fmla="*/ 33 h 33"/>
                    <a:gd name="T32" fmla="*/ 29 w 66"/>
                    <a:gd name="T33" fmla="*/ 33 h 33"/>
                    <a:gd name="T34" fmla="*/ 44 w 66"/>
                    <a:gd name="T35" fmla="*/ 31 h 33"/>
                    <a:gd name="T36" fmla="*/ 56 w 66"/>
                    <a:gd name="T37" fmla="*/ 27 h 33"/>
                    <a:gd name="T38" fmla="*/ 58 w 66"/>
                    <a:gd name="T39" fmla="*/ 26 h 33"/>
                    <a:gd name="T40" fmla="*/ 60 w 66"/>
                    <a:gd name="T41" fmla="*/ 24 h 33"/>
                    <a:gd name="T42" fmla="*/ 60 w 66"/>
                    <a:gd name="T43" fmla="*/ 24 h 33"/>
                    <a:gd name="T44" fmla="*/ 62 w 66"/>
                    <a:gd name="T45" fmla="*/ 20 h 33"/>
                    <a:gd name="T46" fmla="*/ 66 w 66"/>
                    <a:gd name="T47" fmla="*/ 16 h 33"/>
                    <a:gd name="T48" fmla="*/ 66 w 66"/>
                    <a:gd name="T49" fmla="*/ 14 h 33"/>
                    <a:gd name="T50" fmla="*/ 64 w 66"/>
                    <a:gd name="T51" fmla="*/ 12 h 33"/>
                    <a:gd name="T52" fmla="*/ 52 w 66"/>
                    <a:gd name="T53" fmla="*/ 8 h 33"/>
                    <a:gd name="T54" fmla="*/ 52 w 66"/>
                    <a:gd name="T55" fmla="*/ 8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6" h="33">
                      <a:moveTo>
                        <a:pt x="52" y="8"/>
                      </a:moveTo>
                      <a:lnTo>
                        <a:pt x="52" y="8"/>
                      </a:lnTo>
                      <a:lnTo>
                        <a:pt x="35" y="4"/>
                      </a:lnTo>
                      <a:lnTo>
                        <a:pt x="23" y="0"/>
                      </a:lnTo>
                      <a:lnTo>
                        <a:pt x="17" y="0"/>
                      </a:lnTo>
                      <a:lnTo>
                        <a:pt x="11" y="2"/>
                      </a:lnTo>
                      <a:lnTo>
                        <a:pt x="9" y="4"/>
                      </a:lnTo>
                      <a:lnTo>
                        <a:pt x="5" y="8"/>
                      </a:lnTo>
                      <a:lnTo>
                        <a:pt x="5" y="8"/>
                      </a:lnTo>
                      <a:lnTo>
                        <a:pt x="2" y="16"/>
                      </a:lnTo>
                      <a:lnTo>
                        <a:pt x="0" y="22"/>
                      </a:lnTo>
                      <a:lnTo>
                        <a:pt x="2" y="24"/>
                      </a:lnTo>
                      <a:lnTo>
                        <a:pt x="3" y="26"/>
                      </a:lnTo>
                      <a:lnTo>
                        <a:pt x="13" y="31"/>
                      </a:lnTo>
                      <a:lnTo>
                        <a:pt x="13" y="31"/>
                      </a:lnTo>
                      <a:lnTo>
                        <a:pt x="21" y="33"/>
                      </a:lnTo>
                      <a:lnTo>
                        <a:pt x="29" y="33"/>
                      </a:lnTo>
                      <a:lnTo>
                        <a:pt x="44" y="31"/>
                      </a:lnTo>
                      <a:lnTo>
                        <a:pt x="56" y="27"/>
                      </a:lnTo>
                      <a:lnTo>
                        <a:pt x="58" y="26"/>
                      </a:lnTo>
                      <a:lnTo>
                        <a:pt x="60" y="24"/>
                      </a:lnTo>
                      <a:lnTo>
                        <a:pt x="60" y="24"/>
                      </a:lnTo>
                      <a:lnTo>
                        <a:pt x="62" y="20"/>
                      </a:lnTo>
                      <a:lnTo>
                        <a:pt x="66" y="16"/>
                      </a:lnTo>
                      <a:lnTo>
                        <a:pt x="66" y="14"/>
                      </a:lnTo>
                      <a:lnTo>
                        <a:pt x="64" y="12"/>
                      </a:lnTo>
                      <a:lnTo>
                        <a:pt x="52" y="8"/>
                      </a:lnTo>
                      <a:lnTo>
                        <a:pt x="52" y="8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4" name="Freeform 450">
                  <a:extLst>
                    <a:ext uri="{FF2B5EF4-FFF2-40B4-BE49-F238E27FC236}">
                      <a16:creationId xmlns:a16="http://schemas.microsoft.com/office/drawing/2014/main" id="{3AFCC67C-C9E3-4BF1-921E-BB87EF3A71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89" y="433"/>
                  <a:ext cx="66" cy="33"/>
                </a:xfrm>
                <a:custGeom>
                  <a:avLst/>
                  <a:gdLst>
                    <a:gd name="T0" fmla="*/ 14 w 66"/>
                    <a:gd name="T1" fmla="*/ 8 h 33"/>
                    <a:gd name="T2" fmla="*/ 14 w 66"/>
                    <a:gd name="T3" fmla="*/ 8 h 33"/>
                    <a:gd name="T4" fmla="*/ 29 w 66"/>
                    <a:gd name="T5" fmla="*/ 4 h 33"/>
                    <a:gd name="T6" fmla="*/ 43 w 66"/>
                    <a:gd name="T7" fmla="*/ 0 h 33"/>
                    <a:gd name="T8" fmla="*/ 49 w 66"/>
                    <a:gd name="T9" fmla="*/ 0 h 33"/>
                    <a:gd name="T10" fmla="*/ 53 w 66"/>
                    <a:gd name="T11" fmla="*/ 2 h 33"/>
                    <a:gd name="T12" fmla="*/ 57 w 66"/>
                    <a:gd name="T13" fmla="*/ 4 h 33"/>
                    <a:gd name="T14" fmla="*/ 61 w 66"/>
                    <a:gd name="T15" fmla="*/ 8 h 33"/>
                    <a:gd name="T16" fmla="*/ 61 w 66"/>
                    <a:gd name="T17" fmla="*/ 8 h 33"/>
                    <a:gd name="T18" fmla="*/ 64 w 66"/>
                    <a:gd name="T19" fmla="*/ 16 h 33"/>
                    <a:gd name="T20" fmla="*/ 66 w 66"/>
                    <a:gd name="T21" fmla="*/ 22 h 33"/>
                    <a:gd name="T22" fmla="*/ 64 w 66"/>
                    <a:gd name="T23" fmla="*/ 24 h 33"/>
                    <a:gd name="T24" fmla="*/ 62 w 66"/>
                    <a:gd name="T25" fmla="*/ 26 h 33"/>
                    <a:gd name="T26" fmla="*/ 53 w 66"/>
                    <a:gd name="T27" fmla="*/ 31 h 33"/>
                    <a:gd name="T28" fmla="*/ 53 w 66"/>
                    <a:gd name="T29" fmla="*/ 31 h 33"/>
                    <a:gd name="T30" fmla="*/ 45 w 66"/>
                    <a:gd name="T31" fmla="*/ 33 h 33"/>
                    <a:gd name="T32" fmla="*/ 37 w 66"/>
                    <a:gd name="T33" fmla="*/ 33 h 33"/>
                    <a:gd name="T34" fmla="*/ 22 w 66"/>
                    <a:gd name="T35" fmla="*/ 31 h 33"/>
                    <a:gd name="T36" fmla="*/ 10 w 66"/>
                    <a:gd name="T37" fmla="*/ 27 h 33"/>
                    <a:gd name="T38" fmla="*/ 6 w 66"/>
                    <a:gd name="T39" fmla="*/ 26 h 33"/>
                    <a:gd name="T40" fmla="*/ 6 w 66"/>
                    <a:gd name="T41" fmla="*/ 24 h 33"/>
                    <a:gd name="T42" fmla="*/ 6 w 66"/>
                    <a:gd name="T43" fmla="*/ 24 h 33"/>
                    <a:gd name="T44" fmla="*/ 4 w 66"/>
                    <a:gd name="T45" fmla="*/ 20 h 33"/>
                    <a:gd name="T46" fmla="*/ 0 w 66"/>
                    <a:gd name="T47" fmla="*/ 16 h 33"/>
                    <a:gd name="T48" fmla="*/ 0 w 66"/>
                    <a:gd name="T49" fmla="*/ 14 h 33"/>
                    <a:gd name="T50" fmla="*/ 2 w 66"/>
                    <a:gd name="T51" fmla="*/ 12 h 33"/>
                    <a:gd name="T52" fmla="*/ 14 w 66"/>
                    <a:gd name="T53" fmla="*/ 8 h 33"/>
                    <a:gd name="T54" fmla="*/ 14 w 66"/>
                    <a:gd name="T55" fmla="*/ 8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6" h="33">
                      <a:moveTo>
                        <a:pt x="14" y="8"/>
                      </a:moveTo>
                      <a:lnTo>
                        <a:pt x="14" y="8"/>
                      </a:lnTo>
                      <a:lnTo>
                        <a:pt x="29" y="4"/>
                      </a:lnTo>
                      <a:lnTo>
                        <a:pt x="43" y="0"/>
                      </a:lnTo>
                      <a:lnTo>
                        <a:pt x="49" y="0"/>
                      </a:lnTo>
                      <a:lnTo>
                        <a:pt x="53" y="2"/>
                      </a:lnTo>
                      <a:lnTo>
                        <a:pt x="57" y="4"/>
                      </a:lnTo>
                      <a:lnTo>
                        <a:pt x="61" y="8"/>
                      </a:lnTo>
                      <a:lnTo>
                        <a:pt x="61" y="8"/>
                      </a:lnTo>
                      <a:lnTo>
                        <a:pt x="64" y="16"/>
                      </a:lnTo>
                      <a:lnTo>
                        <a:pt x="66" y="22"/>
                      </a:lnTo>
                      <a:lnTo>
                        <a:pt x="64" y="24"/>
                      </a:lnTo>
                      <a:lnTo>
                        <a:pt x="62" y="26"/>
                      </a:lnTo>
                      <a:lnTo>
                        <a:pt x="53" y="31"/>
                      </a:lnTo>
                      <a:lnTo>
                        <a:pt x="53" y="31"/>
                      </a:lnTo>
                      <a:lnTo>
                        <a:pt x="45" y="33"/>
                      </a:lnTo>
                      <a:lnTo>
                        <a:pt x="37" y="33"/>
                      </a:lnTo>
                      <a:lnTo>
                        <a:pt x="22" y="31"/>
                      </a:lnTo>
                      <a:lnTo>
                        <a:pt x="10" y="27"/>
                      </a:lnTo>
                      <a:lnTo>
                        <a:pt x="6" y="26"/>
                      </a:lnTo>
                      <a:lnTo>
                        <a:pt x="6" y="24"/>
                      </a:lnTo>
                      <a:lnTo>
                        <a:pt x="6" y="24"/>
                      </a:lnTo>
                      <a:lnTo>
                        <a:pt x="4" y="20"/>
                      </a:lnTo>
                      <a:lnTo>
                        <a:pt x="0" y="16"/>
                      </a:lnTo>
                      <a:lnTo>
                        <a:pt x="0" y="14"/>
                      </a:lnTo>
                      <a:lnTo>
                        <a:pt x="2" y="12"/>
                      </a:lnTo>
                      <a:lnTo>
                        <a:pt x="14" y="8"/>
                      </a:lnTo>
                      <a:lnTo>
                        <a:pt x="14" y="8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5" name="Freeform 451">
                  <a:extLst>
                    <a:ext uri="{FF2B5EF4-FFF2-40B4-BE49-F238E27FC236}">
                      <a16:creationId xmlns:a16="http://schemas.microsoft.com/office/drawing/2014/main" id="{89B3CA3D-E172-4806-892E-B54DA4154E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79" y="345"/>
                  <a:ext cx="66" cy="82"/>
                </a:xfrm>
                <a:custGeom>
                  <a:avLst/>
                  <a:gdLst>
                    <a:gd name="T0" fmla="*/ 60 w 66"/>
                    <a:gd name="T1" fmla="*/ 80 h 82"/>
                    <a:gd name="T2" fmla="*/ 60 w 66"/>
                    <a:gd name="T3" fmla="*/ 80 h 82"/>
                    <a:gd name="T4" fmla="*/ 56 w 66"/>
                    <a:gd name="T5" fmla="*/ 82 h 82"/>
                    <a:gd name="T6" fmla="*/ 50 w 66"/>
                    <a:gd name="T7" fmla="*/ 82 h 82"/>
                    <a:gd name="T8" fmla="*/ 45 w 66"/>
                    <a:gd name="T9" fmla="*/ 80 h 82"/>
                    <a:gd name="T10" fmla="*/ 39 w 66"/>
                    <a:gd name="T11" fmla="*/ 78 h 82"/>
                    <a:gd name="T12" fmla="*/ 27 w 66"/>
                    <a:gd name="T13" fmla="*/ 67 h 82"/>
                    <a:gd name="T14" fmla="*/ 15 w 66"/>
                    <a:gd name="T15" fmla="*/ 53 h 82"/>
                    <a:gd name="T16" fmla="*/ 6 w 66"/>
                    <a:gd name="T17" fmla="*/ 39 h 82"/>
                    <a:gd name="T18" fmla="*/ 0 w 66"/>
                    <a:gd name="T19" fmla="*/ 24 h 82"/>
                    <a:gd name="T20" fmla="*/ 0 w 66"/>
                    <a:gd name="T21" fmla="*/ 18 h 82"/>
                    <a:gd name="T22" fmla="*/ 0 w 66"/>
                    <a:gd name="T23" fmla="*/ 12 h 82"/>
                    <a:gd name="T24" fmla="*/ 2 w 66"/>
                    <a:gd name="T25" fmla="*/ 6 h 82"/>
                    <a:gd name="T26" fmla="*/ 6 w 66"/>
                    <a:gd name="T27" fmla="*/ 2 h 82"/>
                    <a:gd name="T28" fmla="*/ 6 w 66"/>
                    <a:gd name="T29" fmla="*/ 2 h 82"/>
                    <a:gd name="T30" fmla="*/ 11 w 66"/>
                    <a:gd name="T31" fmla="*/ 0 h 82"/>
                    <a:gd name="T32" fmla="*/ 15 w 66"/>
                    <a:gd name="T33" fmla="*/ 0 h 82"/>
                    <a:gd name="T34" fmla="*/ 21 w 66"/>
                    <a:gd name="T35" fmla="*/ 2 h 82"/>
                    <a:gd name="T36" fmla="*/ 27 w 66"/>
                    <a:gd name="T37" fmla="*/ 4 h 82"/>
                    <a:gd name="T38" fmla="*/ 41 w 66"/>
                    <a:gd name="T39" fmla="*/ 16 h 82"/>
                    <a:gd name="T40" fmla="*/ 50 w 66"/>
                    <a:gd name="T41" fmla="*/ 30 h 82"/>
                    <a:gd name="T42" fmla="*/ 60 w 66"/>
                    <a:gd name="T43" fmla="*/ 43 h 82"/>
                    <a:gd name="T44" fmla="*/ 64 w 66"/>
                    <a:gd name="T45" fmla="*/ 59 h 82"/>
                    <a:gd name="T46" fmla="*/ 66 w 66"/>
                    <a:gd name="T47" fmla="*/ 65 h 82"/>
                    <a:gd name="T48" fmla="*/ 66 w 66"/>
                    <a:gd name="T49" fmla="*/ 71 h 82"/>
                    <a:gd name="T50" fmla="*/ 64 w 66"/>
                    <a:gd name="T51" fmla="*/ 76 h 82"/>
                    <a:gd name="T52" fmla="*/ 60 w 66"/>
                    <a:gd name="T53" fmla="*/ 80 h 82"/>
                    <a:gd name="T54" fmla="*/ 60 w 66"/>
                    <a:gd name="T55" fmla="*/ 8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6" h="82">
                      <a:moveTo>
                        <a:pt x="60" y="80"/>
                      </a:moveTo>
                      <a:lnTo>
                        <a:pt x="60" y="80"/>
                      </a:lnTo>
                      <a:lnTo>
                        <a:pt x="56" y="82"/>
                      </a:lnTo>
                      <a:lnTo>
                        <a:pt x="50" y="82"/>
                      </a:lnTo>
                      <a:lnTo>
                        <a:pt x="45" y="80"/>
                      </a:lnTo>
                      <a:lnTo>
                        <a:pt x="39" y="78"/>
                      </a:lnTo>
                      <a:lnTo>
                        <a:pt x="27" y="67"/>
                      </a:lnTo>
                      <a:lnTo>
                        <a:pt x="15" y="53"/>
                      </a:lnTo>
                      <a:lnTo>
                        <a:pt x="6" y="39"/>
                      </a:lnTo>
                      <a:lnTo>
                        <a:pt x="0" y="24"/>
                      </a:lnTo>
                      <a:lnTo>
                        <a:pt x="0" y="18"/>
                      </a:lnTo>
                      <a:lnTo>
                        <a:pt x="0" y="12"/>
                      </a:lnTo>
                      <a:lnTo>
                        <a:pt x="2" y="6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11" y="0"/>
                      </a:lnTo>
                      <a:lnTo>
                        <a:pt x="15" y="0"/>
                      </a:lnTo>
                      <a:lnTo>
                        <a:pt x="21" y="2"/>
                      </a:lnTo>
                      <a:lnTo>
                        <a:pt x="27" y="4"/>
                      </a:lnTo>
                      <a:lnTo>
                        <a:pt x="41" y="16"/>
                      </a:lnTo>
                      <a:lnTo>
                        <a:pt x="50" y="30"/>
                      </a:lnTo>
                      <a:lnTo>
                        <a:pt x="60" y="43"/>
                      </a:lnTo>
                      <a:lnTo>
                        <a:pt x="64" y="59"/>
                      </a:lnTo>
                      <a:lnTo>
                        <a:pt x="66" y="65"/>
                      </a:lnTo>
                      <a:lnTo>
                        <a:pt x="66" y="71"/>
                      </a:lnTo>
                      <a:lnTo>
                        <a:pt x="64" y="76"/>
                      </a:lnTo>
                      <a:lnTo>
                        <a:pt x="60" y="80"/>
                      </a:lnTo>
                      <a:lnTo>
                        <a:pt x="60" y="80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6" name="Freeform 452">
                  <a:extLst>
                    <a:ext uri="{FF2B5EF4-FFF2-40B4-BE49-F238E27FC236}">
                      <a16:creationId xmlns:a16="http://schemas.microsoft.com/office/drawing/2014/main" id="{3D8F5793-D22E-4CC4-95E4-EF314E0817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7" y="345"/>
                  <a:ext cx="66" cy="82"/>
                </a:xfrm>
                <a:custGeom>
                  <a:avLst/>
                  <a:gdLst>
                    <a:gd name="T0" fmla="*/ 6 w 66"/>
                    <a:gd name="T1" fmla="*/ 80 h 82"/>
                    <a:gd name="T2" fmla="*/ 6 w 66"/>
                    <a:gd name="T3" fmla="*/ 80 h 82"/>
                    <a:gd name="T4" fmla="*/ 10 w 66"/>
                    <a:gd name="T5" fmla="*/ 82 h 82"/>
                    <a:gd name="T6" fmla="*/ 15 w 66"/>
                    <a:gd name="T7" fmla="*/ 82 h 82"/>
                    <a:gd name="T8" fmla="*/ 21 w 66"/>
                    <a:gd name="T9" fmla="*/ 80 h 82"/>
                    <a:gd name="T10" fmla="*/ 27 w 66"/>
                    <a:gd name="T11" fmla="*/ 78 h 82"/>
                    <a:gd name="T12" fmla="*/ 39 w 66"/>
                    <a:gd name="T13" fmla="*/ 67 h 82"/>
                    <a:gd name="T14" fmla="*/ 51 w 66"/>
                    <a:gd name="T15" fmla="*/ 53 h 82"/>
                    <a:gd name="T16" fmla="*/ 60 w 66"/>
                    <a:gd name="T17" fmla="*/ 39 h 82"/>
                    <a:gd name="T18" fmla="*/ 64 w 66"/>
                    <a:gd name="T19" fmla="*/ 24 h 82"/>
                    <a:gd name="T20" fmla="*/ 66 w 66"/>
                    <a:gd name="T21" fmla="*/ 18 h 82"/>
                    <a:gd name="T22" fmla="*/ 66 w 66"/>
                    <a:gd name="T23" fmla="*/ 12 h 82"/>
                    <a:gd name="T24" fmla="*/ 64 w 66"/>
                    <a:gd name="T25" fmla="*/ 6 h 82"/>
                    <a:gd name="T26" fmla="*/ 60 w 66"/>
                    <a:gd name="T27" fmla="*/ 2 h 82"/>
                    <a:gd name="T28" fmla="*/ 60 w 66"/>
                    <a:gd name="T29" fmla="*/ 2 h 82"/>
                    <a:gd name="T30" fmla="*/ 54 w 66"/>
                    <a:gd name="T31" fmla="*/ 0 h 82"/>
                    <a:gd name="T32" fmla="*/ 49 w 66"/>
                    <a:gd name="T33" fmla="*/ 0 h 82"/>
                    <a:gd name="T34" fmla="*/ 43 w 66"/>
                    <a:gd name="T35" fmla="*/ 2 h 82"/>
                    <a:gd name="T36" fmla="*/ 37 w 66"/>
                    <a:gd name="T37" fmla="*/ 4 h 82"/>
                    <a:gd name="T38" fmla="*/ 25 w 66"/>
                    <a:gd name="T39" fmla="*/ 16 h 82"/>
                    <a:gd name="T40" fmla="*/ 15 w 66"/>
                    <a:gd name="T41" fmla="*/ 30 h 82"/>
                    <a:gd name="T42" fmla="*/ 6 w 66"/>
                    <a:gd name="T43" fmla="*/ 43 h 82"/>
                    <a:gd name="T44" fmla="*/ 0 w 66"/>
                    <a:gd name="T45" fmla="*/ 59 h 82"/>
                    <a:gd name="T46" fmla="*/ 0 w 66"/>
                    <a:gd name="T47" fmla="*/ 65 h 82"/>
                    <a:gd name="T48" fmla="*/ 0 w 66"/>
                    <a:gd name="T49" fmla="*/ 71 h 82"/>
                    <a:gd name="T50" fmla="*/ 2 w 66"/>
                    <a:gd name="T51" fmla="*/ 76 h 82"/>
                    <a:gd name="T52" fmla="*/ 6 w 66"/>
                    <a:gd name="T53" fmla="*/ 80 h 82"/>
                    <a:gd name="T54" fmla="*/ 6 w 66"/>
                    <a:gd name="T55" fmla="*/ 8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6" h="82">
                      <a:moveTo>
                        <a:pt x="6" y="80"/>
                      </a:moveTo>
                      <a:lnTo>
                        <a:pt x="6" y="80"/>
                      </a:lnTo>
                      <a:lnTo>
                        <a:pt x="10" y="82"/>
                      </a:lnTo>
                      <a:lnTo>
                        <a:pt x="15" y="82"/>
                      </a:lnTo>
                      <a:lnTo>
                        <a:pt x="21" y="80"/>
                      </a:lnTo>
                      <a:lnTo>
                        <a:pt x="27" y="78"/>
                      </a:lnTo>
                      <a:lnTo>
                        <a:pt x="39" y="67"/>
                      </a:lnTo>
                      <a:lnTo>
                        <a:pt x="51" y="53"/>
                      </a:lnTo>
                      <a:lnTo>
                        <a:pt x="60" y="39"/>
                      </a:lnTo>
                      <a:lnTo>
                        <a:pt x="64" y="24"/>
                      </a:lnTo>
                      <a:lnTo>
                        <a:pt x="66" y="18"/>
                      </a:lnTo>
                      <a:lnTo>
                        <a:pt x="66" y="12"/>
                      </a:lnTo>
                      <a:lnTo>
                        <a:pt x="64" y="6"/>
                      </a:lnTo>
                      <a:lnTo>
                        <a:pt x="60" y="2"/>
                      </a:lnTo>
                      <a:lnTo>
                        <a:pt x="60" y="2"/>
                      </a:lnTo>
                      <a:lnTo>
                        <a:pt x="54" y="0"/>
                      </a:lnTo>
                      <a:lnTo>
                        <a:pt x="49" y="0"/>
                      </a:lnTo>
                      <a:lnTo>
                        <a:pt x="43" y="2"/>
                      </a:lnTo>
                      <a:lnTo>
                        <a:pt x="37" y="4"/>
                      </a:lnTo>
                      <a:lnTo>
                        <a:pt x="25" y="16"/>
                      </a:lnTo>
                      <a:lnTo>
                        <a:pt x="15" y="30"/>
                      </a:lnTo>
                      <a:lnTo>
                        <a:pt x="6" y="43"/>
                      </a:lnTo>
                      <a:lnTo>
                        <a:pt x="0" y="59"/>
                      </a:lnTo>
                      <a:lnTo>
                        <a:pt x="0" y="65"/>
                      </a:lnTo>
                      <a:lnTo>
                        <a:pt x="0" y="71"/>
                      </a:lnTo>
                      <a:lnTo>
                        <a:pt x="2" y="76"/>
                      </a:lnTo>
                      <a:lnTo>
                        <a:pt x="6" y="80"/>
                      </a:lnTo>
                      <a:lnTo>
                        <a:pt x="6" y="80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7" name="Freeform 453">
                  <a:extLst>
                    <a:ext uri="{FF2B5EF4-FFF2-40B4-BE49-F238E27FC236}">
                      <a16:creationId xmlns:a16="http://schemas.microsoft.com/office/drawing/2014/main" id="{38C4D3B5-1D97-42E1-AF88-36DEA4560B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6" y="418"/>
                  <a:ext cx="78" cy="62"/>
                </a:xfrm>
                <a:custGeom>
                  <a:avLst/>
                  <a:gdLst>
                    <a:gd name="T0" fmla="*/ 0 w 78"/>
                    <a:gd name="T1" fmla="*/ 31 h 62"/>
                    <a:gd name="T2" fmla="*/ 0 w 78"/>
                    <a:gd name="T3" fmla="*/ 31 h 62"/>
                    <a:gd name="T4" fmla="*/ 0 w 78"/>
                    <a:gd name="T5" fmla="*/ 25 h 62"/>
                    <a:gd name="T6" fmla="*/ 4 w 78"/>
                    <a:gd name="T7" fmla="*/ 19 h 62"/>
                    <a:gd name="T8" fmla="*/ 6 w 78"/>
                    <a:gd name="T9" fmla="*/ 13 h 62"/>
                    <a:gd name="T10" fmla="*/ 12 w 78"/>
                    <a:gd name="T11" fmla="*/ 9 h 62"/>
                    <a:gd name="T12" fmla="*/ 17 w 78"/>
                    <a:gd name="T13" fmla="*/ 5 h 62"/>
                    <a:gd name="T14" fmla="*/ 23 w 78"/>
                    <a:gd name="T15" fmla="*/ 2 h 62"/>
                    <a:gd name="T16" fmla="*/ 31 w 78"/>
                    <a:gd name="T17" fmla="*/ 0 h 62"/>
                    <a:gd name="T18" fmla="*/ 39 w 78"/>
                    <a:gd name="T19" fmla="*/ 0 h 62"/>
                    <a:gd name="T20" fmla="*/ 39 w 78"/>
                    <a:gd name="T21" fmla="*/ 0 h 62"/>
                    <a:gd name="T22" fmla="*/ 47 w 78"/>
                    <a:gd name="T23" fmla="*/ 0 h 62"/>
                    <a:gd name="T24" fmla="*/ 54 w 78"/>
                    <a:gd name="T25" fmla="*/ 2 h 62"/>
                    <a:gd name="T26" fmla="*/ 60 w 78"/>
                    <a:gd name="T27" fmla="*/ 5 h 62"/>
                    <a:gd name="T28" fmla="*/ 66 w 78"/>
                    <a:gd name="T29" fmla="*/ 9 h 62"/>
                    <a:gd name="T30" fmla="*/ 72 w 78"/>
                    <a:gd name="T31" fmla="*/ 13 h 62"/>
                    <a:gd name="T32" fmla="*/ 74 w 78"/>
                    <a:gd name="T33" fmla="*/ 19 h 62"/>
                    <a:gd name="T34" fmla="*/ 78 w 78"/>
                    <a:gd name="T35" fmla="*/ 25 h 62"/>
                    <a:gd name="T36" fmla="*/ 78 w 78"/>
                    <a:gd name="T37" fmla="*/ 31 h 62"/>
                    <a:gd name="T38" fmla="*/ 78 w 78"/>
                    <a:gd name="T39" fmla="*/ 31 h 62"/>
                    <a:gd name="T40" fmla="*/ 78 w 78"/>
                    <a:gd name="T41" fmla="*/ 37 h 62"/>
                    <a:gd name="T42" fmla="*/ 74 w 78"/>
                    <a:gd name="T43" fmla="*/ 42 h 62"/>
                    <a:gd name="T44" fmla="*/ 72 w 78"/>
                    <a:gd name="T45" fmla="*/ 48 h 62"/>
                    <a:gd name="T46" fmla="*/ 66 w 78"/>
                    <a:gd name="T47" fmla="*/ 52 h 62"/>
                    <a:gd name="T48" fmla="*/ 60 w 78"/>
                    <a:gd name="T49" fmla="*/ 56 h 62"/>
                    <a:gd name="T50" fmla="*/ 54 w 78"/>
                    <a:gd name="T51" fmla="*/ 60 h 62"/>
                    <a:gd name="T52" fmla="*/ 47 w 78"/>
                    <a:gd name="T53" fmla="*/ 62 h 62"/>
                    <a:gd name="T54" fmla="*/ 39 w 78"/>
                    <a:gd name="T55" fmla="*/ 62 h 62"/>
                    <a:gd name="T56" fmla="*/ 39 w 78"/>
                    <a:gd name="T57" fmla="*/ 62 h 62"/>
                    <a:gd name="T58" fmla="*/ 31 w 78"/>
                    <a:gd name="T59" fmla="*/ 62 h 62"/>
                    <a:gd name="T60" fmla="*/ 23 w 78"/>
                    <a:gd name="T61" fmla="*/ 60 h 62"/>
                    <a:gd name="T62" fmla="*/ 17 w 78"/>
                    <a:gd name="T63" fmla="*/ 56 h 62"/>
                    <a:gd name="T64" fmla="*/ 12 w 78"/>
                    <a:gd name="T65" fmla="*/ 52 h 62"/>
                    <a:gd name="T66" fmla="*/ 6 w 78"/>
                    <a:gd name="T67" fmla="*/ 48 h 62"/>
                    <a:gd name="T68" fmla="*/ 4 w 78"/>
                    <a:gd name="T69" fmla="*/ 42 h 62"/>
                    <a:gd name="T70" fmla="*/ 0 w 78"/>
                    <a:gd name="T71" fmla="*/ 37 h 62"/>
                    <a:gd name="T72" fmla="*/ 0 w 78"/>
                    <a:gd name="T73" fmla="*/ 31 h 62"/>
                    <a:gd name="T74" fmla="*/ 0 w 78"/>
                    <a:gd name="T75" fmla="*/ 31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8" h="62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4" y="19"/>
                      </a:lnTo>
                      <a:lnTo>
                        <a:pt x="6" y="13"/>
                      </a:lnTo>
                      <a:lnTo>
                        <a:pt x="12" y="9"/>
                      </a:lnTo>
                      <a:lnTo>
                        <a:pt x="17" y="5"/>
                      </a:lnTo>
                      <a:lnTo>
                        <a:pt x="23" y="2"/>
                      </a:lnTo>
                      <a:lnTo>
                        <a:pt x="31" y="0"/>
                      </a:lnTo>
                      <a:lnTo>
                        <a:pt x="39" y="0"/>
                      </a:lnTo>
                      <a:lnTo>
                        <a:pt x="39" y="0"/>
                      </a:lnTo>
                      <a:lnTo>
                        <a:pt x="47" y="0"/>
                      </a:lnTo>
                      <a:lnTo>
                        <a:pt x="54" y="2"/>
                      </a:lnTo>
                      <a:lnTo>
                        <a:pt x="60" y="5"/>
                      </a:lnTo>
                      <a:lnTo>
                        <a:pt x="66" y="9"/>
                      </a:lnTo>
                      <a:lnTo>
                        <a:pt x="72" y="13"/>
                      </a:lnTo>
                      <a:lnTo>
                        <a:pt x="74" y="19"/>
                      </a:lnTo>
                      <a:lnTo>
                        <a:pt x="78" y="25"/>
                      </a:lnTo>
                      <a:lnTo>
                        <a:pt x="78" y="31"/>
                      </a:lnTo>
                      <a:lnTo>
                        <a:pt x="78" y="31"/>
                      </a:lnTo>
                      <a:lnTo>
                        <a:pt x="78" y="37"/>
                      </a:lnTo>
                      <a:lnTo>
                        <a:pt x="74" y="42"/>
                      </a:lnTo>
                      <a:lnTo>
                        <a:pt x="72" y="48"/>
                      </a:lnTo>
                      <a:lnTo>
                        <a:pt x="66" y="52"/>
                      </a:lnTo>
                      <a:lnTo>
                        <a:pt x="60" y="56"/>
                      </a:lnTo>
                      <a:lnTo>
                        <a:pt x="54" y="60"/>
                      </a:lnTo>
                      <a:lnTo>
                        <a:pt x="47" y="62"/>
                      </a:lnTo>
                      <a:lnTo>
                        <a:pt x="39" y="62"/>
                      </a:lnTo>
                      <a:lnTo>
                        <a:pt x="39" y="62"/>
                      </a:lnTo>
                      <a:lnTo>
                        <a:pt x="31" y="62"/>
                      </a:lnTo>
                      <a:lnTo>
                        <a:pt x="23" y="60"/>
                      </a:lnTo>
                      <a:lnTo>
                        <a:pt x="17" y="56"/>
                      </a:lnTo>
                      <a:lnTo>
                        <a:pt x="12" y="52"/>
                      </a:lnTo>
                      <a:lnTo>
                        <a:pt x="6" y="48"/>
                      </a:lnTo>
                      <a:lnTo>
                        <a:pt x="4" y="42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8" name="Freeform 454">
                  <a:extLst>
                    <a:ext uri="{FF2B5EF4-FFF2-40B4-BE49-F238E27FC236}">
                      <a16:creationId xmlns:a16="http://schemas.microsoft.com/office/drawing/2014/main" id="{D9823428-446F-47EA-A15B-2CB5D0CF1B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8" y="418"/>
                  <a:ext cx="78" cy="62"/>
                </a:xfrm>
                <a:custGeom>
                  <a:avLst/>
                  <a:gdLst>
                    <a:gd name="T0" fmla="*/ 78 w 78"/>
                    <a:gd name="T1" fmla="*/ 31 h 62"/>
                    <a:gd name="T2" fmla="*/ 78 w 78"/>
                    <a:gd name="T3" fmla="*/ 31 h 62"/>
                    <a:gd name="T4" fmla="*/ 76 w 78"/>
                    <a:gd name="T5" fmla="*/ 25 h 62"/>
                    <a:gd name="T6" fmla="*/ 74 w 78"/>
                    <a:gd name="T7" fmla="*/ 19 h 62"/>
                    <a:gd name="T8" fmla="*/ 70 w 78"/>
                    <a:gd name="T9" fmla="*/ 13 h 62"/>
                    <a:gd name="T10" fmla="*/ 66 w 78"/>
                    <a:gd name="T11" fmla="*/ 9 h 62"/>
                    <a:gd name="T12" fmla="*/ 61 w 78"/>
                    <a:gd name="T13" fmla="*/ 5 h 62"/>
                    <a:gd name="T14" fmla="*/ 55 w 78"/>
                    <a:gd name="T15" fmla="*/ 2 h 62"/>
                    <a:gd name="T16" fmla="*/ 47 w 78"/>
                    <a:gd name="T17" fmla="*/ 0 h 62"/>
                    <a:gd name="T18" fmla="*/ 39 w 78"/>
                    <a:gd name="T19" fmla="*/ 0 h 62"/>
                    <a:gd name="T20" fmla="*/ 39 w 78"/>
                    <a:gd name="T21" fmla="*/ 0 h 62"/>
                    <a:gd name="T22" fmla="*/ 31 w 78"/>
                    <a:gd name="T23" fmla="*/ 0 h 62"/>
                    <a:gd name="T24" fmla="*/ 24 w 78"/>
                    <a:gd name="T25" fmla="*/ 2 h 62"/>
                    <a:gd name="T26" fmla="*/ 18 w 78"/>
                    <a:gd name="T27" fmla="*/ 5 h 62"/>
                    <a:gd name="T28" fmla="*/ 12 w 78"/>
                    <a:gd name="T29" fmla="*/ 9 h 62"/>
                    <a:gd name="T30" fmla="*/ 6 w 78"/>
                    <a:gd name="T31" fmla="*/ 13 h 62"/>
                    <a:gd name="T32" fmla="*/ 2 w 78"/>
                    <a:gd name="T33" fmla="*/ 19 h 62"/>
                    <a:gd name="T34" fmla="*/ 0 w 78"/>
                    <a:gd name="T35" fmla="*/ 25 h 62"/>
                    <a:gd name="T36" fmla="*/ 0 w 78"/>
                    <a:gd name="T37" fmla="*/ 31 h 62"/>
                    <a:gd name="T38" fmla="*/ 0 w 78"/>
                    <a:gd name="T39" fmla="*/ 31 h 62"/>
                    <a:gd name="T40" fmla="*/ 0 w 78"/>
                    <a:gd name="T41" fmla="*/ 37 h 62"/>
                    <a:gd name="T42" fmla="*/ 2 w 78"/>
                    <a:gd name="T43" fmla="*/ 42 h 62"/>
                    <a:gd name="T44" fmla="*/ 6 w 78"/>
                    <a:gd name="T45" fmla="*/ 48 h 62"/>
                    <a:gd name="T46" fmla="*/ 12 w 78"/>
                    <a:gd name="T47" fmla="*/ 52 h 62"/>
                    <a:gd name="T48" fmla="*/ 18 w 78"/>
                    <a:gd name="T49" fmla="*/ 56 h 62"/>
                    <a:gd name="T50" fmla="*/ 24 w 78"/>
                    <a:gd name="T51" fmla="*/ 60 h 62"/>
                    <a:gd name="T52" fmla="*/ 31 w 78"/>
                    <a:gd name="T53" fmla="*/ 62 h 62"/>
                    <a:gd name="T54" fmla="*/ 39 w 78"/>
                    <a:gd name="T55" fmla="*/ 62 h 62"/>
                    <a:gd name="T56" fmla="*/ 39 w 78"/>
                    <a:gd name="T57" fmla="*/ 62 h 62"/>
                    <a:gd name="T58" fmla="*/ 47 w 78"/>
                    <a:gd name="T59" fmla="*/ 62 h 62"/>
                    <a:gd name="T60" fmla="*/ 55 w 78"/>
                    <a:gd name="T61" fmla="*/ 60 h 62"/>
                    <a:gd name="T62" fmla="*/ 61 w 78"/>
                    <a:gd name="T63" fmla="*/ 56 h 62"/>
                    <a:gd name="T64" fmla="*/ 66 w 78"/>
                    <a:gd name="T65" fmla="*/ 52 h 62"/>
                    <a:gd name="T66" fmla="*/ 70 w 78"/>
                    <a:gd name="T67" fmla="*/ 48 h 62"/>
                    <a:gd name="T68" fmla="*/ 74 w 78"/>
                    <a:gd name="T69" fmla="*/ 42 h 62"/>
                    <a:gd name="T70" fmla="*/ 76 w 78"/>
                    <a:gd name="T71" fmla="*/ 37 h 62"/>
                    <a:gd name="T72" fmla="*/ 78 w 78"/>
                    <a:gd name="T73" fmla="*/ 31 h 62"/>
                    <a:gd name="T74" fmla="*/ 78 w 78"/>
                    <a:gd name="T75" fmla="*/ 31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8" h="62">
                      <a:moveTo>
                        <a:pt x="78" y="31"/>
                      </a:moveTo>
                      <a:lnTo>
                        <a:pt x="78" y="31"/>
                      </a:lnTo>
                      <a:lnTo>
                        <a:pt x="76" y="25"/>
                      </a:lnTo>
                      <a:lnTo>
                        <a:pt x="74" y="19"/>
                      </a:lnTo>
                      <a:lnTo>
                        <a:pt x="70" y="13"/>
                      </a:lnTo>
                      <a:lnTo>
                        <a:pt x="66" y="9"/>
                      </a:lnTo>
                      <a:lnTo>
                        <a:pt x="61" y="5"/>
                      </a:lnTo>
                      <a:lnTo>
                        <a:pt x="55" y="2"/>
                      </a:lnTo>
                      <a:lnTo>
                        <a:pt x="47" y="0"/>
                      </a:lnTo>
                      <a:lnTo>
                        <a:pt x="39" y="0"/>
                      </a:lnTo>
                      <a:lnTo>
                        <a:pt x="39" y="0"/>
                      </a:lnTo>
                      <a:lnTo>
                        <a:pt x="31" y="0"/>
                      </a:lnTo>
                      <a:lnTo>
                        <a:pt x="24" y="2"/>
                      </a:lnTo>
                      <a:lnTo>
                        <a:pt x="18" y="5"/>
                      </a:lnTo>
                      <a:lnTo>
                        <a:pt x="12" y="9"/>
                      </a:lnTo>
                      <a:lnTo>
                        <a:pt x="6" y="13"/>
                      </a:lnTo>
                      <a:lnTo>
                        <a:pt x="2" y="19"/>
                      </a:lnTo>
                      <a:lnTo>
                        <a:pt x="0" y="25"/>
                      </a:lnTo>
                      <a:lnTo>
                        <a:pt x="0" y="31"/>
                      </a:lnTo>
                      <a:lnTo>
                        <a:pt x="0" y="31"/>
                      </a:lnTo>
                      <a:lnTo>
                        <a:pt x="0" y="37"/>
                      </a:lnTo>
                      <a:lnTo>
                        <a:pt x="2" y="42"/>
                      </a:lnTo>
                      <a:lnTo>
                        <a:pt x="6" y="48"/>
                      </a:lnTo>
                      <a:lnTo>
                        <a:pt x="12" y="52"/>
                      </a:lnTo>
                      <a:lnTo>
                        <a:pt x="18" y="56"/>
                      </a:lnTo>
                      <a:lnTo>
                        <a:pt x="24" y="60"/>
                      </a:lnTo>
                      <a:lnTo>
                        <a:pt x="31" y="62"/>
                      </a:lnTo>
                      <a:lnTo>
                        <a:pt x="39" y="62"/>
                      </a:lnTo>
                      <a:lnTo>
                        <a:pt x="39" y="62"/>
                      </a:lnTo>
                      <a:lnTo>
                        <a:pt x="47" y="62"/>
                      </a:lnTo>
                      <a:lnTo>
                        <a:pt x="55" y="60"/>
                      </a:lnTo>
                      <a:lnTo>
                        <a:pt x="61" y="56"/>
                      </a:lnTo>
                      <a:lnTo>
                        <a:pt x="66" y="52"/>
                      </a:lnTo>
                      <a:lnTo>
                        <a:pt x="70" y="48"/>
                      </a:lnTo>
                      <a:lnTo>
                        <a:pt x="74" y="42"/>
                      </a:lnTo>
                      <a:lnTo>
                        <a:pt x="76" y="37"/>
                      </a:lnTo>
                      <a:lnTo>
                        <a:pt x="78" y="31"/>
                      </a:lnTo>
                      <a:lnTo>
                        <a:pt x="78" y="31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9" name="Rectangle 455">
                  <a:extLst>
                    <a:ext uri="{FF2B5EF4-FFF2-40B4-BE49-F238E27FC236}">
                      <a16:creationId xmlns:a16="http://schemas.microsoft.com/office/drawing/2014/main" id="{0DD9C668-ADFF-44AD-B537-64FCD308B2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73" y="441"/>
                  <a:ext cx="86" cy="55"/>
                </a:xfrm>
                <a:prstGeom prst="rect">
                  <a:avLst/>
                </a:pr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0" name="Freeform 456">
                  <a:extLst>
                    <a:ext uri="{FF2B5EF4-FFF2-40B4-BE49-F238E27FC236}">
                      <a16:creationId xmlns:a16="http://schemas.microsoft.com/office/drawing/2014/main" id="{515CBCAE-987B-4E07-B095-4FE6DB4646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9" y="379"/>
                  <a:ext cx="93" cy="85"/>
                </a:xfrm>
                <a:custGeom>
                  <a:avLst/>
                  <a:gdLst>
                    <a:gd name="T0" fmla="*/ 0 w 93"/>
                    <a:gd name="T1" fmla="*/ 42 h 85"/>
                    <a:gd name="T2" fmla="*/ 0 w 93"/>
                    <a:gd name="T3" fmla="*/ 42 h 85"/>
                    <a:gd name="T4" fmla="*/ 0 w 93"/>
                    <a:gd name="T5" fmla="*/ 35 h 85"/>
                    <a:gd name="T6" fmla="*/ 4 w 93"/>
                    <a:gd name="T7" fmla="*/ 25 h 85"/>
                    <a:gd name="T8" fmla="*/ 7 w 93"/>
                    <a:gd name="T9" fmla="*/ 19 h 85"/>
                    <a:gd name="T10" fmla="*/ 13 w 93"/>
                    <a:gd name="T11" fmla="*/ 11 h 85"/>
                    <a:gd name="T12" fmla="*/ 21 w 93"/>
                    <a:gd name="T13" fmla="*/ 7 h 85"/>
                    <a:gd name="T14" fmla="*/ 29 w 93"/>
                    <a:gd name="T15" fmla="*/ 3 h 85"/>
                    <a:gd name="T16" fmla="*/ 37 w 93"/>
                    <a:gd name="T17" fmla="*/ 0 h 85"/>
                    <a:gd name="T18" fmla="*/ 46 w 93"/>
                    <a:gd name="T19" fmla="*/ 0 h 85"/>
                    <a:gd name="T20" fmla="*/ 46 w 93"/>
                    <a:gd name="T21" fmla="*/ 0 h 85"/>
                    <a:gd name="T22" fmla="*/ 56 w 93"/>
                    <a:gd name="T23" fmla="*/ 0 h 85"/>
                    <a:gd name="T24" fmla="*/ 64 w 93"/>
                    <a:gd name="T25" fmla="*/ 3 h 85"/>
                    <a:gd name="T26" fmla="*/ 72 w 93"/>
                    <a:gd name="T27" fmla="*/ 7 h 85"/>
                    <a:gd name="T28" fmla="*/ 80 w 93"/>
                    <a:gd name="T29" fmla="*/ 11 h 85"/>
                    <a:gd name="T30" fmla="*/ 85 w 93"/>
                    <a:gd name="T31" fmla="*/ 19 h 85"/>
                    <a:gd name="T32" fmla="*/ 89 w 93"/>
                    <a:gd name="T33" fmla="*/ 25 h 85"/>
                    <a:gd name="T34" fmla="*/ 93 w 93"/>
                    <a:gd name="T35" fmla="*/ 35 h 85"/>
                    <a:gd name="T36" fmla="*/ 93 w 93"/>
                    <a:gd name="T37" fmla="*/ 42 h 85"/>
                    <a:gd name="T38" fmla="*/ 93 w 93"/>
                    <a:gd name="T39" fmla="*/ 42 h 85"/>
                    <a:gd name="T40" fmla="*/ 93 w 93"/>
                    <a:gd name="T41" fmla="*/ 50 h 85"/>
                    <a:gd name="T42" fmla="*/ 89 w 93"/>
                    <a:gd name="T43" fmla="*/ 60 h 85"/>
                    <a:gd name="T44" fmla="*/ 85 w 93"/>
                    <a:gd name="T45" fmla="*/ 66 h 85"/>
                    <a:gd name="T46" fmla="*/ 80 w 93"/>
                    <a:gd name="T47" fmla="*/ 74 h 85"/>
                    <a:gd name="T48" fmla="*/ 72 w 93"/>
                    <a:gd name="T49" fmla="*/ 78 h 85"/>
                    <a:gd name="T50" fmla="*/ 64 w 93"/>
                    <a:gd name="T51" fmla="*/ 81 h 85"/>
                    <a:gd name="T52" fmla="*/ 56 w 93"/>
                    <a:gd name="T53" fmla="*/ 85 h 85"/>
                    <a:gd name="T54" fmla="*/ 46 w 93"/>
                    <a:gd name="T55" fmla="*/ 85 h 85"/>
                    <a:gd name="T56" fmla="*/ 46 w 93"/>
                    <a:gd name="T57" fmla="*/ 85 h 85"/>
                    <a:gd name="T58" fmla="*/ 37 w 93"/>
                    <a:gd name="T59" fmla="*/ 85 h 85"/>
                    <a:gd name="T60" fmla="*/ 29 w 93"/>
                    <a:gd name="T61" fmla="*/ 81 h 85"/>
                    <a:gd name="T62" fmla="*/ 21 w 93"/>
                    <a:gd name="T63" fmla="*/ 78 h 85"/>
                    <a:gd name="T64" fmla="*/ 13 w 93"/>
                    <a:gd name="T65" fmla="*/ 74 h 85"/>
                    <a:gd name="T66" fmla="*/ 7 w 93"/>
                    <a:gd name="T67" fmla="*/ 66 h 85"/>
                    <a:gd name="T68" fmla="*/ 4 w 93"/>
                    <a:gd name="T69" fmla="*/ 60 h 85"/>
                    <a:gd name="T70" fmla="*/ 0 w 93"/>
                    <a:gd name="T71" fmla="*/ 50 h 85"/>
                    <a:gd name="T72" fmla="*/ 0 w 93"/>
                    <a:gd name="T73" fmla="*/ 42 h 85"/>
                    <a:gd name="T74" fmla="*/ 0 w 93"/>
                    <a:gd name="T75" fmla="*/ 4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3" h="85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0" y="35"/>
                      </a:lnTo>
                      <a:lnTo>
                        <a:pt x="4" y="25"/>
                      </a:lnTo>
                      <a:lnTo>
                        <a:pt x="7" y="19"/>
                      </a:lnTo>
                      <a:lnTo>
                        <a:pt x="13" y="11"/>
                      </a:lnTo>
                      <a:lnTo>
                        <a:pt x="21" y="7"/>
                      </a:lnTo>
                      <a:lnTo>
                        <a:pt x="29" y="3"/>
                      </a:lnTo>
                      <a:lnTo>
                        <a:pt x="37" y="0"/>
                      </a:lnTo>
                      <a:lnTo>
                        <a:pt x="46" y="0"/>
                      </a:lnTo>
                      <a:lnTo>
                        <a:pt x="46" y="0"/>
                      </a:lnTo>
                      <a:lnTo>
                        <a:pt x="56" y="0"/>
                      </a:lnTo>
                      <a:lnTo>
                        <a:pt x="64" y="3"/>
                      </a:lnTo>
                      <a:lnTo>
                        <a:pt x="72" y="7"/>
                      </a:lnTo>
                      <a:lnTo>
                        <a:pt x="80" y="11"/>
                      </a:lnTo>
                      <a:lnTo>
                        <a:pt x="85" y="19"/>
                      </a:lnTo>
                      <a:lnTo>
                        <a:pt x="89" y="25"/>
                      </a:lnTo>
                      <a:lnTo>
                        <a:pt x="93" y="35"/>
                      </a:lnTo>
                      <a:lnTo>
                        <a:pt x="93" y="42"/>
                      </a:lnTo>
                      <a:lnTo>
                        <a:pt x="93" y="42"/>
                      </a:lnTo>
                      <a:lnTo>
                        <a:pt x="93" y="50"/>
                      </a:lnTo>
                      <a:lnTo>
                        <a:pt x="89" y="60"/>
                      </a:lnTo>
                      <a:lnTo>
                        <a:pt x="85" y="66"/>
                      </a:lnTo>
                      <a:lnTo>
                        <a:pt x="80" y="74"/>
                      </a:lnTo>
                      <a:lnTo>
                        <a:pt x="72" y="78"/>
                      </a:lnTo>
                      <a:lnTo>
                        <a:pt x="64" y="81"/>
                      </a:lnTo>
                      <a:lnTo>
                        <a:pt x="56" y="85"/>
                      </a:lnTo>
                      <a:lnTo>
                        <a:pt x="46" y="85"/>
                      </a:lnTo>
                      <a:lnTo>
                        <a:pt x="46" y="85"/>
                      </a:lnTo>
                      <a:lnTo>
                        <a:pt x="37" y="85"/>
                      </a:lnTo>
                      <a:lnTo>
                        <a:pt x="29" y="81"/>
                      </a:lnTo>
                      <a:lnTo>
                        <a:pt x="21" y="78"/>
                      </a:lnTo>
                      <a:lnTo>
                        <a:pt x="13" y="74"/>
                      </a:lnTo>
                      <a:lnTo>
                        <a:pt x="7" y="66"/>
                      </a:lnTo>
                      <a:lnTo>
                        <a:pt x="4" y="60"/>
                      </a:lnTo>
                      <a:lnTo>
                        <a:pt x="0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1" name="Freeform 457">
                  <a:extLst>
                    <a:ext uri="{FF2B5EF4-FFF2-40B4-BE49-F238E27FC236}">
                      <a16:creationId xmlns:a16="http://schemas.microsoft.com/office/drawing/2014/main" id="{B3505F32-FA32-4666-8323-8E7CCBEF59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379"/>
                  <a:ext cx="94" cy="85"/>
                </a:xfrm>
                <a:custGeom>
                  <a:avLst/>
                  <a:gdLst>
                    <a:gd name="T0" fmla="*/ 0 w 94"/>
                    <a:gd name="T1" fmla="*/ 42 h 85"/>
                    <a:gd name="T2" fmla="*/ 0 w 94"/>
                    <a:gd name="T3" fmla="*/ 42 h 85"/>
                    <a:gd name="T4" fmla="*/ 0 w 94"/>
                    <a:gd name="T5" fmla="*/ 35 h 85"/>
                    <a:gd name="T6" fmla="*/ 4 w 94"/>
                    <a:gd name="T7" fmla="*/ 25 h 85"/>
                    <a:gd name="T8" fmla="*/ 8 w 94"/>
                    <a:gd name="T9" fmla="*/ 19 h 85"/>
                    <a:gd name="T10" fmla="*/ 14 w 94"/>
                    <a:gd name="T11" fmla="*/ 11 h 85"/>
                    <a:gd name="T12" fmla="*/ 21 w 94"/>
                    <a:gd name="T13" fmla="*/ 7 h 85"/>
                    <a:gd name="T14" fmla="*/ 29 w 94"/>
                    <a:gd name="T15" fmla="*/ 3 h 85"/>
                    <a:gd name="T16" fmla="*/ 37 w 94"/>
                    <a:gd name="T17" fmla="*/ 0 h 85"/>
                    <a:gd name="T18" fmla="*/ 47 w 94"/>
                    <a:gd name="T19" fmla="*/ 0 h 85"/>
                    <a:gd name="T20" fmla="*/ 47 w 94"/>
                    <a:gd name="T21" fmla="*/ 0 h 85"/>
                    <a:gd name="T22" fmla="*/ 57 w 94"/>
                    <a:gd name="T23" fmla="*/ 0 h 85"/>
                    <a:gd name="T24" fmla="*/ 64 w 94"/>
                    <a:gd name="T25" fmla="*/ 3 h 85"/>
                    <a:gd name="T26" fmla="*/ 72 w 94"/>
                    <a:gd name="T27" fmla="*/ 7 h 85"/>
                    <a:gd name="T28" fmla="*/ 80 w 94"/>
                    <a:gd name="T29" fmla="*/ 11 h 85"/>
                    <a:gd name="T30" fmla="*/ 86 w 94"/>
                    <a:gd name="T31" fmla="*/ 19 h 85"/>
                    <a:gd name="T32" fmla="*/ 90 w 94"/>
                    <a:gd name="T33" fmla="*/ 25 h 85"/>
                    <a:gd name="T34" fmla="*/ 94 w 94"/>
                    <a:gd name="T35" fmla="*/ 35 h 85"/>
                    <a:gd name="T36" fmla="*/ 94 w 94"/>
                    <a:gd name="T37" fmla="*/ 42 h 85"/>
                    <a:gd name="T38" fmla="*/ 94 w 94"/>
                    <a:gd name="T39" fmla="*/ 42 h 85"/>
                    <a:gd name="T40" fmla="*/ 94 w 94"/>
                    <a:gd name="T41" fmla="*/ 50 h 85"/>
                    <a:gd name="T42" fmla="*/ 90 w 94"/>
                    <a:gd name="T43" fmla="*/ 60 h 85"/>
                    <a:gd name="T44" fmla="*/ 86 w 94"/>
                    <a:gd name="T45" fmla="*/ 66 h 85"/>
                    <a:gd name="T46" fmla="*/ 80 w 94"/>
                    <a:gd name="T47" fmla="*/ 74 h 85"/>
                    <a:gd name="T48" fmla="*/ 72 w 94"/>
                    <a:gd name="T49" fmla="*/ 78 h 85"/>
                    <a:gd name="T50" fmla="*/ 64 w 94"/>
                    <a:gd name="T51" fmla="*/ 81 h 85"/>
                    <a:gd name="T52" fmla="*/ 57 w 94"/>
                    <a:gd name="T53" fmla="*/ 85 h 85"/>
                    <a:gd name="T54" fmla="*/ 47 w 94"/>
                    <a:gd name="T55" fmla="*/ 85 h 85"/>
                    <a:gd name="T56" fmla="*/ 47 w 94"/>
                    <a:gd name="T57" fmla="*/ 85 h 85"/>
                    <a:gd name="T58" fmla="*/ 37 w 94"/>
                    <a:gd name="T59" fmla="*/ 85 h 85"/>
                    <a:gd name="T60" fmla="*/ 29 w 94"/>
                    <a:gd name="T61" fmla="*/ 81 h 85"/>
                    <a:gd name="T62" fmla="*/ 21 w 94"/>
                    <a:gd name="T63" fmla="*/ 78 h 85"/>
                    <a:gd name="T64" fmla="*/ 14 w 94"/>
                    <a:gd name="T65" fmla="*/ 74 h 85"/>
                    <a:gd name="T66" fmla="*/ 8 w 94"/>
                    <a:gd name="T67" fmla="*/ 66 h 85"/>
                    <a:gd name="T68" fmla="*/ 4 w 94"/>
                    <a:gd name="T69" fmla="*/ 60 h 85"/>
                    <a:gd name="T70" fmla="*/ 0 w 94"/>
                    <a:gd name="T71" fmla="*/ 50 h 85"/>
                    <a:gd name="T72" fmla="*/ 0 w 94"/>
                    <a:gd name="T73" fmla="*/ 42 h 85"/>
                    <a:gd name="T74" fmla="*/ 0 w 94"/>
                    <a:gd name="T75" fmla="*/ 4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4" h="85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0" y="35"/>
                      </a:lnTo>
                      <a:lnTo>
                        <a:pt x="4" y="25"/>
                      </a:lnTo>
                      <a:lnTo>
                        <a:pt x="8" y="19"/>
                      </a:lnTo>
                      <a:lnTo>
                        <a:pt x="14" y="11"/>
                      </a:lnTo>
                      <a:lnTo>
                        <a:pt x="21" y="7"/>
                      </a:lnTo>
                      <a:lnTo>
                        <a:pt x="29" y="3"/>
                      </a:lnTo>
                      <a:lnTo>
                        <a:pt x="37" y="0"/>
                      </a:lnTo>
                      <a:lnTo>
                        <a:pt x="47" y="0"/>
                      </a:lnTo>
                      <a:lnTo>
                        <a:pt x="47" y="0"/>
                      </a:lnTo>
                      <a:lnTo>
                        <a:pt x="57" y="0"/>
                      </a:lnTo>
                      <a:lnTo>
                        <a:pt x="64" y="3"/>
                      </a:lnTo>
                      <a:lnTo>
                        <a:pt x="72" y="7"/>
                      </a:lnTo>
                      <a:lnTo>
                        <a:pt x="80" y="11"/>
                      </a:lnTo>
                      <a:lnTo>
                        <a:pt x="86" y="19"/>
                      </a:lnTo>
                      <a:lnTo>
                        <a:pt x="90" y="25"/>
                      </a:lnTo>
                      <a:lnTo>
                        <a:pt x="94" y="35"/>
                      </a:lnTo>
                      <a:lnTo>
                        <a:pt x="94" y="42"/>
                      </a:lnTo>
                      <a:lnTo>
                        <a:pt x="94" y="42"/>
                      </a:lnTo>
                      <a:lnTo>
                        <a:pt x="94" y="50"/>
                      </a:lnTo>
                      <a:lnTo>
                        <a:pt x="90" y="60"/>
                      </a:lnTo>
                      <a:lnTo>
                        <a:pt x="86" y="66"/>
                      </a:lnTo>
                      <a:lnTo>
                        <a:pt x="80" y="74"/>
                      </a:lnTo>
                      <a:lnTo>
                        <a:pt x="72" y="78"/>
                      </a:lnTo>
                      <a:lnTo>
                        <a:pt x="64" y="81"/>
                      </a:lnTo>
                      <a:lnTo>
                        <a:pt x="57" y="85"/>
                      </a:lnTo>
                      <a:lnTo>
                        <a:pt x="47" y="85"/>
                      </a:lnTo>
                      <a:lnTo>
                        <a:pt x="47" y="85"/>
                      </a:lnTo>
                      <a:lnTo>
                        <a:pt x="37" y="85"/>
                      </a:lnTo>
                      <a:lnTo>
                        <a:pt x="29" y="81"/>
                      </a:lnTo>
                      <a:lnTo>
                        <a:pt x="21" y="78"/>
                      </a:lnTo>
                      <a:lnTo>
                        <a:pt x="14" y="74"/>
                      </a:lnTo>
                      <a:lnTo>
                        <a:pt x="8" y="66"/>
                      </a:lnTo>
                      <a:lnTo>
                        <a:pt x="4" y="60"/>
                      </a:lnTo>
                      <a:lnTo>
                        <a:pt x="0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2" name="Freeform 458">
                  <a:extLst>
                    <a:ext uri="{FF2B5EF4-FFF2-40B4-BE49-F238E27FC236}">
                      <a16:creationId xmlns:a16="http://schemas.microsoft.com/office/drawing/2014/main" id="{125D5DEE-2CC5-4692-A04F-CD850AA966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5" y="316"/>
                  <a:ext cx="102" cy="86"/>
                </a:xfrm>
                <a:custGeom>
                  <a:avLst/>
                  <a:gdLst>
                    <a:gd name="T0" fmla="*/ 0 w 102"/>
                    <a:gd name="T1" fmla="*/ 43 h 86"/>
                    <a:gd name="T2" fmla="*/ 0 w 102"/>
                    <a:gd name="T3" fmla="*/ 43 h 86"/>
                    <a:gd name="T4" fmla="*/ 2 w 102"/>
                    <a:gd name="T5" fmla="*/ 35 h 86"/>
                    <a:gd name="T6" fmla="*/ 4 w 102"/>
                    <a:gd name="T7" fmla="*/ 25 h 86"/>
                    <a:gd name="T8" fmla="*/ 8 w 102"/>
                    <a:gd name="T9" fmla="*/ 20 h 86"/>
                    <a:gd name="T10" fmla="*/ 16 w 102"/>
                    <a:gd name="T11" fmla="*/ 12 h 86"/>
                    <a:gd name="T12" fmla="*/ 22 w 102"/>
                    <a:gd name="T13" fmla="*/ 8 h 86"/>
                    <a:gd name="T14" fmla="*/ 32 w 102"/>
                    <a:gd name="T15" fmla="*/ 4 h 86"/>
                    <a:gd name="T16" fmla="*/ 41 w 102"/>
                    <a:gd name="T17" fmla="*/ 0 h 86"/>
                    <a:gd name="T18" fmla="*/ 51 w 102"/>
                    <a:gd name="T19" fmla="*/ 0 h 86"/>
                    <a:gd name="T20" fmla="*/ 51 w 102"/>
                    <a:gd name="T21" fmla="*/ 0 h 86"/>
                    <a:gd name="T22" fmla="*/ 61 w 102"/>
                    <a:gd name="T23" fmla="*/ 0 h 86"/>
                    <a:gd name="T24" fmla="*/ 71 w 102"/>
                    <a:gd name="T25" fmla="*/ 4 h 86"/>
                    <a:gd name="T26" fmla="*/ 80 w 102"/>
                    <a:gd name="T27" fmla="*/ 8 h 86"/>
                    <a:gd name="T28" fmla="*/ 86 w 102"/>
                    <a:gd name="T29" fmla="*/ 12 h 86"/>
                    <a:gd name="T30" fmla="*/ 94 w 102"/>
                    <a:gd name="T31" fmla="*/ 20 h 86"/>
                    <a:gd name="T32" fmla="*/ 98 w 102"/>
                    <a:gd name="T33" fmla="*/ 25 h 86"/>
                    <a:gd name="T34" fmla="*/ 100 w 102"/>
                    <a:gd name="T35" fmla="*/ 35 h 86"/>
                    <a:gd name="T36" fmla="*/ 102 w 102"/>
                    <a:gd name="T37" fmla="*/ 43 h 86"/>
                    <a:gd name="T38" fmla="*/ 102 w 102"/>
                    <a:gd name="T39" fmla="*/ 43 h 86"/>
                    <a:gd name="T40" fmla="*/ 100 w 102"/>
                    <a:gd name="T41" fmla="*/ 51 h 86"/>
                    <a:gd name="T42" fmla="*/ 98 w 102"/>
                    <a:gd name="T43" fmla="*/ 61 h 86"/>
                    <a:gd name="T44" fmla="*/ 94 w 102"/>
                    <a:gd name="T45" fmla="*/ 66 h 86"/>
                    <a:gd name="T46" fmla="*/ 86 w 102"/>
                    <a:gd name="T47" fmla="*/ 74 h 86"/>
                    <a:gd name="T48" fmla="*/ 80 w 102"/>
                    <a:gd name="T49" fmla="*/ 78 h 86"/>
                    <a:gd name="T50" fmla="*/ 71 w 102"/>
                    <a:gd name="T51" fmla="*/ 82 h 86"/>
                    <a:gd name="T52" fmla="*/ 61 w 102"/>
                    <a:gd name="T53" fmla="*/ 86 h 86"/>
                    <a:gd name="T54" fmla="*/ 51 w 102"/>
                    <a:gd name="T55" fmla="*/ 86 h 86"/>
                    <a:gd name="T56" fmla="*/ 51 w 102"/>
                    <a:gd name="T57" fmla="*/ 86 h 86"/>
                    <a:gd name="T58" fmla="*/ 41 w 102"/>
                    <a:gd name="T59" fmla="*/ 86 h 86"/>
                    <a:gd name="T60" fmla="*/ 32 w 102"/>
                    <a:gd name="T61" fmla="*/ 82 h 86"/>
                    <a:gd name="T62" fmla="*/ 22 w 102"/>
                    <a:gd name="T63" fmla="*/ 78 h 86"/>
                    <a:gd name="T64" fmla="*/ 16 w 102"/>
                    <a:gd name="T65" fmla="*/ 74 h 86"/>
                    <a:gd name="T66" fmla="*/ 8 w 102"/>
                    <a:gd name="T67" fmla="*/ 66 h 86"/>
                    <a:gd name="T68" fmla="*/ 4 w 102"/>
                    <a:gd name="T69" fmla="*/ 61 h 86"/>
                    <a:gd name="T70" fmla="*/ 2 w 102"/>
                    <a:gd name="T71" fmla="*/ 51 h 86"/>
                    <a:gd name="T72" fmla="*/ 0 w 102"/>
                    <a:gd name="T73" fmla="*/ 43 h 86"/>
                    <a:gd name="T74" fmla="*/ 0 w 102"/>
                    <a:gd name="T75" fmla="*/ 43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2" h="86">
                      <a:moveTo>
                        <a:pt x="0" y="43"/>
                      </a:moveTo>
                      <a:lnTo>
                        <a:pt x="0" y="43"/>
                      </a:lnTo>
                      <a:lnTo>
                        <a:pt x="2" y="35"/>
                      </a:lnTo>
                      <a:lnTo>
                        <a:pt x="4" y="25"/>
                      </a:lnTo>
                      <a:lnTo>
                        <a:pt x="8" y="20"/>
                      </a:lnTo>
                      <a:lnTo>
                        <a:pt x="16" y="12"/>
                      </a:lnTo>
                      <a:lnTo>
                        <a:pt x="22" y="8"/>
                      </a:lnTo>
                      <a:lnTo>
                        <a:pt x="32" y="4"/>
                      </a:lnTo>
                      <a:lnTo>
                        <a:pt x="41" y="0"/>
                      </a:lnTo>
                      <a:lnTo>
                        <a:pt x="51" y="0"/>
                      </a:lnTo>
                      <a:lnTo>
                        <a:pt x="51" y="0"/>
                      </a:lnTo>
                      <a:lnTo>
                        <a:pt x="61" y="0"/>
                      </a:lnTo>
                      <a:lnTo>
                        <a:pt x="71" y="4"/>
                      </a:lnTo>
                      <a:lnTo>
                        <a:pt x="80" y="8"/>
                      </a:lnTo>
                      <a:lnTo>
                        <a:pt x="86" y="12"/>
                      </a:lnTo>
                      <a:lnTo>
                        <a:pt x="94" y="20"/>
                      </a:lnTo>
                      <a:lnTo>
                        <a:pt x="98" y="25"/>
                      </a:lnTo>
                      <a:lnTo>
                        <a:pt x="100" y="35"/>
                      </a:lnTo>
                      <a:lnTo>
                        <a:pt x="102" y="43"/>
                      </a:lnTo>
                      <a:lnTo>
                        <a:pt x="102" y="43"/>
                      </a:lnTo>
                      <a:lnTo>
                        <a:pt x="100" y="51"/>
                      </a:lnTo>
                      <a:lnTo>
                        <a:pt x="98" y="61"/>
                      </a:lnTo>
                      <a:lnTo>
                        <a:pt x="94" y="66"/>
                      </a:lnTo>
                      <a:lnTo>
                        <a:pt x="86" y="74"/>
                      </a:lnTo>
                      <a:lnTo>
                        <a:pt x="80" y="78"/>
                      </a:lnTo>
                      <a:lnTo>
                        <a:pt x="71" y="82"/>
                      </a:lnTo>
                      <a:lnTo>
                        <a:pt x="61" y="86"/>
                      </a:lnTo>
                      <a:lnTo>
                        <a:pt x="51" y="86"/>
                      </a:lnTo>
                      <a:lnTo>
                        <a:pt x="51" y="86"/>
                      </a:lnTo>
                      <a:lnTo>
                        <a:pt x="41" y="86"/>
                      </a:lnTo>
                      <a:lnTo>
                        <a:pt x="32" y="82"/>
                      </a:lnTo>
                      <a:lnTo>
                        <a:pt x="22" y="78"/>
                      </a:lnTo>
                      <a:lnTo>
                        <a:pt x="16" y="74"/>
                      </a:lnTo>
                      <a:lnTo>
                        <a:pt x="8" y="66"/>
                      </a:lnTo>
                      <a:lnTo>
                        <a:pt x="4" y="61"/>
                      </a:lnTo>
                      <a:lnTo>
                        <a:pt x="2" y="51"/>
                      </a:lnTo>
                      <a:lnTo>
                        <a:pt x="0" y="43"/>
                      </a:lnTo>
                      <a:lnTo>
                        <a:pt x="0" y="43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3" name="Freeform 459">
                  <a:extLst>
                    <a:ext uri="{FF2B5EF4-FFF2-40B4-BE49-F238E27FC236}">
                      <a16:creationId xmlns:a16="http://schemas.microsoft.com/office/drawing/2014/main" id="{9F573D19-7D4A-4551-B634-BDF3B58187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5" y="379"/>
                  <a:ext cx="102" cy="85"/>
                </a:xfrm>
                <a:custGeom>
                  <a:avLst/>
                  <a:gdLst>
                    <a:gd name="T0" fmla="*/ 0 w 102"/>
                    <a:gd name="T1" fmla="*/ 42 h 85"/>
                    <a:gd name="T2" fmla="*/ 0 w 102"/>
                    <a:gd name="T3" fmla="*/ 42 h 85"/>
                    <a:gd name="T4" fmla="*/ 2 w 102"/>
                    <a:gd name="T5" fmla="*/ 35 h 85"/>
                    <a:gd name="T6" fmla="*/ 4 w 102"/>
                    <a:gd name="T7" fmla="*/ 25 h 85"/>
                    <a:gd name="T8" fmla="*/ 8 w 102"/>
                    <a:gd name="T9" fmla="*/ 19 h 85"/>
                    <a:gd name="T10" fmla="*/ 16 w 102"/>
                    <a:gd name="T11" fmla="*/ 11 h 85"/>
                    <a:gd name="T12" fmla="*/ 22 w 102"/>
                    <a:gd name="T13" fmla="*/ 7 h 85"/>
                    <a:gd name="T14" fmla="*/ 32 w 102"/>
                    <a:gd name="T15" fmla="*/ 3 h 85"/>
                    <a:gd name="T16" fmla="*/ 41 w 102"/>
                    <a:gd name="T17" fmla="*/ 0 h 85"/>
                    <a:gd name="T18" fmla="*/ 51 w 102"/>
                    <a:gd name="T19" fmla="*/ 0 h 85"/>
                    <a:gd name="T20" fmla="*/ 51 w 102"/>
                    <a:gd name="T21" fmla="*/ 0 h 85"/>
                    <a:gd name="T22" fmla="*/ 61 w 102"/>
                    <a:gd name="T23" fmla="*/ 0 h 85"/>
                    <a:gd name="T24" fmla="*/ 71 w 102"/>
                    <a:gd name="T25" fmla="*/ 3 h 85"/>
                    <a:gd name="T26" fmla="*/ 80 w 102"/>
                    <a:gd name="T27" fmla="*/ 7 h 85"/>
                    <a:gd name="T28" fmla="*/ 86 w 102"/>
                    <a:gd name="T29" fmla="*/ 11 h 85"/>
                    <a:gd name="T30" fmla="*/ 94 w 102"/>
                    <a:gd name="T31" fmla="*/ 19 h 85"/>
                    <a:gd name="T32" fmla="*/ 98 w 102"/>
                    <a:gd name="T33" fmla="*/ 25 h 85"/>
                    <a:gd name="T34" fmla="*/ 100 w 102"/>
                    <a:gd name="T35" fmla="*/ 35 h 85"/>
                    <a:gd name="T36" fmla="*/ 102 w 102"/>
                    <a:gd name="T37" fmla="*/ 42 h 85"/>
                    <a:gd name="T38" fmla="*/ 102 w 102"/>
                    <a:gd name="T39" fmla="*/ 42 h 85"/>
                    <a:gd name="T40" fmla="*/ 100 w 102"/>
                    <a:gd name="T41" fmla="*/ 50 h 85"/>
                    <a:gd name="T42" fmla="*/ 98 w 102"/>
                    <a:gd name="T43" fmla="*/ 60 h 85"/>
                    <a:gd name="T44" fmla="*/ 94 w 102"/>
                    <a:gd name="T45" fmla="*/ 66 h 85"/>
                    <a:gd name="T46" fmla="*/ 86 w 102"/>
                    <a:gd name="T47" fmla="*/ 74 h 85"/>
                    <a:gd name="T48" fmla="*/ 80 w 102"/>
                    <a:gd name="T49" fmla="*/ 78 h 85"/>
                    <a:gd name="T50" fmla="*/ 71 w 102"/>
                    <a:gd name="T51" fmla="*/ 81 h 85"/>
                    <a:gd name="T52" fmla="*/ 61 w 102"/>
                    <a:gd name="T53" fmla="*/ 85 h 85"/>
                    <a:gd name="T54" fmla="*/ 51 w 102"/>
                    <a:gd name="T55" fmla="*/ 85 h 85"/>
                    <a:gd name="T56" fmla="*/ 51 w 102"/>
                    <a:gd name="T57" fmla="*/ 85 h 85"/>
                    <a:gd name="T58" fmla="*/ 41 w 102"/>
                    <a:gd name="T59" fmla="*/ 85 h 85"/>
                    <a:gd name="T60" fmla="*/ 32 w 102"/>
                    <a:gd name="T61" fmla="*/ 81 h 85"/>
                    <a:gd name="T62" fmla="*/ 22 w 102"/>
                    <a:gd name="T63" fmla="*/ 78 h 85"/>
                    <a:gd name="T64" fmla="*/ 16 w 102"/>
                    <a:gd name="T65" fmla="*/ 74 h 85"/>
                    <a:gd name="T66" fmla="*/ 8 w 102"/>
                    <a:gd name="T67" fmla="*/ 66 h 85"/>
                    <a:gd name="T68" fmla="*/ 4 w 102"/>
                    <a:gd name="T69" fmla="*/ 60 h 85"/>
                    <a:gd name="T70" fmla="*/ 2 w 102"/>
                    <a:gd name="T71" fmla="*/ 50 h 85"/>
                    <a:gd name="T72" fmla="*/ 0 w 102"/>
                    <a:gd name="T73" fmla="*/ 42 h 85"/>
                    <a:gd name="T74" fmla="*/ 0 w 102"/>
                    <a:gd name="T75" fmla="*/ 4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2" h="85">
                      <a:moveTo>
                        <a:pt x="0" y="42"/>
                      </a:moveTo>
                      <a:lnTo>
                        <a:pt x="0" y="42"/>
                      </a:lnTo>
                      <a:lnTo>
                        <a:pt x="2" y="35"/>
                      </a:lnTo>
                      <a:lnTo>
                        <a:pt x="4" y="25"/>
                      </a:lnTo>
                      <a:lnTo>
                        <a:pt x="8" y="19"/>
                      </a:lnTo>
                      <a:lnTo>
                        <a:pt x="16" y="11"/>
                      </a:lnTo>
                      <a:lnTo>
                        <a:pt x="22" y="7"/>
                      </a:lnTo>
                      <a:lnTo>
                        <a:pt x="32" y="3"/>
                      </a:lnTo>
                      <a:lnTo>
                        <a:pt x="41" y="0"/>
                      </a:lnTo>
                      <a:lnTo>
                        <a:pt x="51" y="0"/>
                      </a:lnTo>
                      <a:lnTo>
                        <a:pt x="51" y="0"/>
                      </a:lnTo>
                      <a:lnTo>
                        <a:pt x="61" y="0"/>
                      </a:lnTo>
                      <a:lnTo>
                        <a:pt x="71" y="3"/>
                      </a:lnTo>
                      <a:lnTo>
                        <a:pt x="80" y="7"/>
                      </a:lnTo>
                      <a:lnTo>
                        <a:pt x="86" y="11"/>
                      </a:lnTo>
                      <a:lnTo>
                        <a:pt x="94" y="19"/>
                      </a:lnTo>
                      <a:lnTo>
                        <a:pt x="98" y="25"/>
                      </a:lnTo>
                      <a:lnTo>
                        <a:pt x="100" y="35"/>
                      </a:lnTo>
                      <a:lnTo>
                        <a:pt x="102" y="42"/>
                      </a:lnTo>
                      <a:lnTo>
                        <a:pt x="102" y="42"/>
                      </a:lnTo>
                      <a:lnTo>
                        <a:pt x="100" y="50"/>
                      </a:lnTo>
                      <a:lnTo>
                        <a:pt x="98" y="60"/>
                      </a:lnTo>
                      <a:lnTo>
                        <a:pt x="94" y="66"/>
                      </a:lnTo>
                      <a:lnTo>
                        <a:pt x="86" y="74"/>
                      </a:lnTo>
                      <a:lnTo>
                        <a:pt x="80" y="78"/>
                      </a:lnTo>
                      <a:lnTo>
                        <a:pt x="71" y="81"/>
                      </a:lnTo>
                      <a:lnTo>
                        <a:pt x="61" y="85"/>
                      </a:lnTo>
                      <a:lnTo>
                        <a:pt x="51" y="85"/>
                      </a:lnTo>
                      <a:lnTo>
                        <a:pt x="51" y="85"/>
                      </a:lnTo>
                      <a:lnTo>
                        <a:pt x="41" y="85"/>
                      </a:lnTo>
                      <a:lnTo>
                        <a:pt x="32" y="81"/>
                      </a:lnTo>
                      <a:lnTo>
                        <a:pt x="22" y="78"/>
                      </a:lnTo>
                      <a:lnTo>
                        <a:pt x="16" y="74"/>
                      </a:lnTo>
                      <a:lnTo>
                        <a:pt x="8" y="66"/>
                      </a:lnTo>
                      <a:lnTo>
                        <a:pt x="4" y="60"/>
                      </a:lnTo>
                      <a:lnTo>
                        <a:pt x="2" y="50"/>
                      </a:lnTo>
                      <a:lnTo>
                        <a:pt x="0" y="42"/>
                      </a:lnTo>
                      <a:lnTo>
                        <a:pt x="0" y="42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4" name="Freeform 460">
                  <a:extLst>
                    <a:ext uri="{FF2B5EF4-FFF2-40B4-BE49-F238E27FC236}">
                      <a16:creationId xmlns:a16="http://schemas.microsoft.com/office/drawing/2014/main" id="{C58EFB87-CD63-4202-8052-CDE758733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1" y="620"/>
                  <a:ext cx="850" cy="703"/>
                </a:xfrm>
                <a:custGeom>
                  <a:avLst/>
                  <a:gdLst>
                    <a:gd name="T0" fmla="*/ 140 w 850"/>
                    <a:gd name="T1" fmla="*/ 703 h 703"/>
                    <a:gd name="T2" fmla="*/ 57 w 850"/>
                    <a:gd name="T3" fmla="*/ 578 h 703"/>
                    <a:gd name="T4" fmla="*/ 39 w 850"/>
                    <a:gd name="T5" fmla="*/ 555 h 703"/>
                    <a:gd name="T6" fmla="*/ 35 w 850"/>
                    <a:gd name="T7" fmla="*/ 553 h 703"/>
                    <a:gd name="T8" fmla="*/ 21 w 850"/>
                    <a:gd name="T9" fmla="*/ 527 h 703"/>
                    <a:gd name="T10" fmla="*/ 8 w 850"/>
                    <a:gd name="T11" fmla="*/ 500 h 703"/>
                    <a:gd name="T12" fmla="*/ 55 w 850"/>
                    <a:gd name="T13" fmla="*/ 436 h 703"/>
                    <a:gd name="T14" fmla="*/ 62 w 850"/>
                    <a:gd name="T15" fmla="*/ 422 h 703"/>
                    <a:gd name="T16" fmla="*/ 0 w 850"/>
                    <a:gd name="T17" fmla="*/ 157 h 703"/>
                    <a:gd name="T18" fmla="*/ 86 w 850"/>
                    <a:gd name="T19" fmla="*/ 71 h 703"/>
                    <a:gd name="T20" fmla="*/ 142 w 850"/>
                    <a:gd name="T21" fmla="*/ 49 h 703"/>
                    <a:gd name="T22" fmla="*/ 234 w 850"/>
                    <a:gd name="T23" fmla="*/ 22 h 703"/>
                    <a:gd name="T24" fmla="*/ 324 w 850"/>
                    <a:gd name="T25" fmla="*/ 6 h 703"/>
                    <a:gd name="T26" fmla="*/ 392 w 850"/>
                    <a:gd name="T27" fmla="*/ 0 h 703"/>
                    <a:gd name="T28" fmla="*/ 429 w 850"/>
                    <a:gd name="T29" fmla="*/ 0 h 703"/>
                    <a:gd name="T30" fmla="*/ 501 w 850"/>
                    <a:gd name="T31" fmla="*/ 4 h 703"/>
                    <a:gd name="T32" fmla="*/ 567 w 850"/>
                    <a:gd name="T33" fmla="*/ 12 h 703"/>
                    <a:gd name="T34" fmla="*/ 626 w 850"/>
                    <a:gd name="T35" fmla="*/ 26 h 703"/>
                    <a:gd name="T36" fmla="*/ 721 w 850"/>
                    <a:gd name="T37" fmla="*/ 55 h 703"/>
                    <a:gd name="T38" fmla="*/ 778 w 850"/>
                    <a:gd name="T39" fmla="*/ 84 h 703"/>
                    <a:gd name="T40" fmla="*/ 788 w 850"/>
                    <a:gd name="T41" fmla="*/ 94 h 703"/>
                    <a:gd name="T42" fmla="*/ 819 w 850"/>
                    <a:gd name="T43" fmla="*/ 149 h 703"/>
                    <a:gd name="T44" fmla="*/ 821 w 850"/>
                    <a:gd name="T45" fmla="*/ 159 h 703"/>
                    <a:gd name="T46" fmla="*/ 819 w 850"/>
                    <a:gd name="T47" fmla="*/ 180 h 703"/>
                    <a:gd name="T48" fmla="*/ 803 w 850"/>
                    <a:gd name="T49" fmla="*/ 227 h 703"/>
                    <a:gd name="T50" fmla="*/ 798 w 850"/>
                    <a:gd name="T51" fmla="*/ 242 h 703"/>
                    <a:gd name="T52" fmla="*/ 796 w 850"/>
                    <a:gd name="T53" fmla="*/ 258 h 703"/>
                    <a:gd name="T54" fmla="*/ 798 w 850"/>
                    <a:gd name="T55" fmla="*/ 293 h 703"/>
                    <a:gd name="T56" fmla="*/ 796 w 850"/>
                    <a:gd name="T57" fmla="*/ 336 h 703"/>
                    <a:gd name="T58" fmla="*/ 794 w 850"/>
                    <a:gd name="T59" fmla="*/ 358 h 703"/>
                    <a:gd name="T60" fmla="*/ 788 w 850"/>
                    <a:gd name="T61" fmla="*/ 430 h 703"/>
                    <a:gd name="T62" fmla="*/ 788 w 850"/>
                    <a:gd name="T63" fmla="*/ 436 h 703"/>
                    <a:gd name="T64" fmla="*/ 799 w 850"/>
                    <a:gd name="T65" fmla="*/ 455 h 703"/>
                    <a:gd name="T66" fmla="*/ 850 w 850"/>
                    <a:gd name="T67" fmla="*/ 516 h 703"/>
                    <a:gd name="T68" fmla="*/ 749 w 850"/>
                    <a:gd name="T69" fmla="*/ 633 h 703"/>
                    <a:gd name="T70" fmla="*/ 731 w 850"/>
                    <a:gd name="T71" fmla="*/ 639 h 703"/>
                    <a:gd name="T72" fmla="*/ 647 w 850"/>
                    <a:gd name="T73" fmla="*/ 664 h 7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850" h="703">
                      <a:moveTo>
                        <a:pt x="140" y="703"/>
                      </a:moveTo>
                      <a:lnTo>
                        <a:pt x="140" y="703"/>
                      </a:lnTo>
                      <a:lnTo>
                        <a:pt x="92" y="629"/>
                      </a:lnTo>
                      <a:lnTo>
                        <a:pt x="57" y="578"/>
                      </a:lnTo>
                      <a:lnTo>
                        <a:pt x="45" y="560"/>
                      </a:lnTo>
                      <a:lnTo>
                        <a:pt x="39" y="555"/>
                      </a:lnTo>
                      <a:lnTo>
                        <a:pt x="39" y="555"/>
                      </a:lnTo>
                      <a:lnTo>
                        <a:pt x="35" y="553"/>
                      </a:lnTo>
                      <a:lnTo>
                        <a:pt x="31" y="547"/>
                      </a:lnTo>
                      <a:lnTo>
                        <a:pt x="21" y="527"/>
                      </a:lnTo>
                      <a:lnTo>
                        <a:pt x="8" y="500"/>
                      </a:lnTo>
                      <a:lnTo>
                        <a:pt x="8" y="500"/>
                      </a:lnTo>
                      <a:lnTo>
                        <a:pt x="35" y="463"/>
                      </a:lnTo>
                      <a:lnTo>
                        <a:pt x="55" y="436"/>
                      </a:lnTo>
                      <a:lnTo>
                        <a:pt x="62" y="422"/>
                      </a:lnTo>
                      <a:lnTo>
                        <a:pt x="62" y="422"/>
                      </a:lnTo>
                      <a:lnTo>
                        <a:pt x="47" y="227"/>
                      </a:lnTo>
                      <a:lnTo>
                        <a:pt x="0" y="157"/>
                      </a:lnTo>
                      <a:lnTo>
                        <a:pt x="86" y="71"/>
                      </a:lnTo>
                      <a:lnTo>
                        <a:pt x="86" y="71"/>
                      </a:lnTo>
                      <a:lnTo>
                        <a:pt x="111" y="59"/>
                      </a:lnTo>
                      <a:lnTo>
                        <a:pt x="142" y="49"/>
                      </a:lnTo>
                      <a:lnTo>
                        <a:pt x="183" y="36"/>
                      </a:lnTo>
                      <a:lnTo>
                        <a:pt x="234" y="22"/>
                      </a:lnTo>
                      <a:lnTo>
                        <a:pt x="293" y="12"/>
                      </a:lnTo>
                      <a:lnTo>
                        <a:pt x="324" y="6"/>
                      </a:lnTo>
                      <a:lnTo>
                        <a:pt x="357" y="4"/>
                      </a:lnTo>
                      <a:lnTo>
                        <a:pt x="392" y="0"/>
                      </a:lnTo>
                      <a:lnTo>
                        <a:pt x="429" y="0"/>
                      </a:lnTo>
                      <a:lnTo>
                        <a:pt x="429" y="0"/>
                      </a:lnTo>
                      <a:lnTo>
                        <a:pt x="466" y="0"/>
                      </a:lnTo>
                      <a:lnTo>
                        <a:pt x="501" y="4"/>
                      </a:lnTo>
                      <a:lnTo>
                        <a:pt x="534" y="8"/>
                      </a:lnTo>
                      <a:lnTo>
                        <a:pt x="567" y="12"/>
                      </a:lnTo>
                      <a:lnTo>
                        <a:pt x="597" y="18"/>
                      </a:lnTo>
                      <a:lnTo>
                        <a:pt x="626" y="26"/>
                      </a:lnTo>
                      <a:lnTo>
                        <a:pt x="679" y="40"/>
                      </a:lnTo>
                      <a:lnTo>
                        <a:pt x="721" y="55"/>
                      </a:lnTo>
                      <a:lnTo>
                        <a:pt x="755" y="71"/>
                      </a:lnTo>
                      <a:lnTo>
                        <a:pt x="778" y="84"/>
                      </a:lnTo>
                      <a:lnTo>
                        <a:pt x="784" y="90"/>
                      </a:lnTo>
                      <a:lnTo>
                        <a:pt x="788" y="94"/>
                      </a:lnTo>
                      <a:lnTo>
                        <a:pt x="788" y="94"/>
                      </a:lnTo>
                      <a:lnTo>
                        <a:pt x="819" y="149"/>
                      </a:lnTo>
                      <a:lnTo>
                        <a:pt x="819" y="149"/>
                      </a:lnTo>
                      <a:lnTo>
                        <a:pt x="821" y="159"/>
                      </a:lnTo>
                      <a:lnTo>
                        <a:pt x="821" y="170"/>
                      </a:lnTo>
                      <a:lnTo>
                        <a:pt x="819" y="180"/>
                      </a:lnTo>
                      <a:lnTo>
                        <a:pt x="819" y="180"/>
                      </a:lnTo>
                      <a:lnTo>
                        <a:pt x="803" y="227"/>
                      </a:lnTo>
                      <a:lnTo>
                        <a:pt x="803" y="227"/>
                      </a:lnTo>
                      <a:lnTo>
                        <a:pt x="798" y="242"/>
                      </a:lnTo>
                      <a:lnTo>
                        <a:pt x="796" y="250"/>
                      </a:lnTo>
                      <a:lnTo>
                        <a:pt x="796" y="258"/>
                      </a:lnTo>
                      <a:lnTo>
                        <a:pt x="796" y="258"/>
                      </a:lnTo>
                      <a:lnTo>
                        <a:pt x="798" y="293"/>
                      </a:lnTo>
                      <a:lnTo>
                        <a:pt x="798" y="317"/>
                      </a:lnTo>
                      <a:lnTo>
                        <a:pt x="796" y="336"/>
                      </a:lnTo>
                      <a:lnTo>
                        <a:pt x="796" y="336"/>
                      </a:lnTo>
                      <a:lnTo>
                        <a:pt x="794" y="358"/>
                      </a:lnTo>
                      <a:lnTo>
                        <a:pt x="792" y="385"/>
                      </a:lnTo>
                      <a:lnTo>
                        <a:pt x="788" y="430"/>
                      </a:lnTo>
                      <a:lnTo>
                        <a:pt x="788" y="430"/>
                      </a:lnTo>
                      <a:lnTo>
                        <a:pt x="788" y="436"/>
                      </a:lnTo>
                      <a:lnTo>
                        <a:pt x="790" y="441"/>
                      </a:lnTo>
                      <a:lnTo>
                        <a:pt x="799" y="455"/>
                      </a:lnTo>
                      <a:lnTo>
                        <a:pt x="811" y="469"/>
                      </a:lnTo>
                      <a:lnTo>
                        <a:pt x="850" y="516"/>
                      </a:lnTo>
                      <a:lnTo>
                        <a:pt x="850" y="516"/>
                      </a:lnTo>
                      <a:lnTo>
                        <a:pt x="749" y="633"/>
                      </a:lnTo>
                      <a:lnTo>
                        <a:pt x="749" y="633"/>
                      </a:lnTo>
                      <a:lnTo>
                        <a:pt x="731" y="639"/>
                      </a:lnTo>
                      <a:lnTo>
                        <a:pt x="696" y="650"/>
                      </a:lnTo>
                      <a:lnTo>
                        <a:pt x="647" y="664"/>
                      </a:lnTo>
                      <a:lnTo>
                        <a:pt x="140" y="70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5" name="Freeform 461">
                  <a:extLst>
                    <a:ext uri="{FF2B5EF4-FFF2-40B4-BE49-F238E27FC236}">
                      <a16:creationId xmlns:a16="http://schemas.microsoft.com/office/drawing/2014/main" id="{7646BB23-7194-4F48-8863-BF6A99E2CE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5" y="1245"/>
                  <a:ext cx="663" cy="140"/>
                </a:xfrm>
                <a:custGeom>
                  <a:avLst/>
                  <a:gdLst>
                    <a:gd name="T0" fmla="*/ 39 w 663"/>
                    <a:gd name="T1" fmla="*/ 140 h 140"/>
                    <a:gd name="T2" fmla="*/ 0 w 663"/>
                    <a:gd name="T3" fmla="*/ 62 h 140"/>
                    <a:gd name="T4" fmla="*/ 0 w 663"/>
                    <a:gd name="T5" fmla="*/ 62 h 140"/>
                    <a:gd name="T6" fmla="*/ 4 w 663"/>
                    <a:gd name="T7" fmla="*/ 60 h 140"/>
                    <a:gd name="T8" fmla="*/ 13 w 663"/>
                    <a:gd name="T9" fmla="*/ 53 h 140"/>
                    <a:gd name="T10" fmla="*/ 33 w 663"/>
                    <a:gd name="T11" fmla="*/ 43 h 140"/>
                    <a:gd name="T12" fmla="*/ 64 w 663"/>
                    <a:gd name="T13" fmla="*/ 31 h 140"/>
                    <a:gd name="T14" fmla="*/ 109 w 663"/>
                    <a:gd name="T15" fmla="*/ 19 h 140"/>
                    <a:gd name="T16" fmla="*/ 136 w 663"/>
                    <a:gd name="T17" fmla="*/ 14 h 140"/>
                    <a:gd name="T18" fmla="*/ 167 w 663"/>
                    <a:gd name="T19" fmla="*/ 10 h 140"/>
                    <a:gd name="T20" fmla="*/ 202 w 663"/>
                    <a:gd name="T21" fmla="*/ 6 h 140"/>
                    <a:gd name="T22" fmla="*/ 241 w 663"/>
                    <a:gd name="T23" fmla="*/ 2 h 140"/>
                    <a:gd name="T24" fmla="*/ 286 w 663"/>
                    <a:gd name="T25" fmla="*/ 0 h 140"/>
                    <a:gd name="T26" fmla="*/ 335 w 663"/>
                    <a:gd name="T27" fmla="*/ 0 h 140"/>
                    <a:gd name="T28" fmla="*/ 335 w 663"/>
                    <a:gd name="T29" fmla="*/ 0 h 140"/>
                    <a:gd name="T30" fmla="*/ 384 w 663"/>
                    <a:gd name="T31" fmla="*/ 0 h 140"/>
                    <a:gd name="T32" fmla="*/ 429 w 663"/>
                    <a:gd name="T33" fmla="*/ 2 h 140"/>
                    <a:gd name="T34" fmla="*/ 468 w 663"/>
                    <a:gd name="T35" fmla="*/ 6 h 140"/>
                    <a:gd name="T36" fmla="*/ 503 w 663"/>
                    <a:gd name="T37" fmla="*/ 10 h 140"/>
                    <a:gd name="T38" fmla="*/ 532 w 663"/>
                    <a:gd name="T39" fmla="*/ 14 h 140"/>
                    <a:gd name="T40" fmla="*/ 559 w 663"/>
                    <a:gd name="T41" fmla="*/ 19 h 140"/>
                    <a:gd name="T42" fmla="*/ 602 w 663"/>
                    <a:gd name="T43" fmla="*/ 31 h 140"/>
                    <a:gd name="T44" fmla="*/ 631 w 663"/>
                    <a:gd name="T45" fmla="*/ 43 h 140"/>
                    <a:gd name="T46" fmla="*/ 651 w 663"/>
                    <a:gd name="T47" fmla="*/ 53 h 140"/>
                    <a:gd name="T48" fmla="*/ 661 w 663"/>
                    <a:gd name="T49" fmla="*/ 60 h 140"/>
                    <a:gd name="T50" fmla="*/ 663 w 663"/>
                    <a:gd name="T51" fmla="*/ 62 h 140"/>
                    <a:gd name="T52" fmla="*/ 624 w 663"/>
                    <a:gd name="T53" fmla="*/ 140 h 140"/>
                    <a:gd name="T54" fmla="*/ 39 w 663"/>
                    <a:gd name="T55" fmla="*/ 14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63" h="140">
                      <a:moveTo>
                        <a:pt x="39" y="140"/>
                      </a:moveTo>
                      <a:lnTo>
                        <a:pt x="0" y="62"/>
                      </a:lnTo>
                      <a:lnTo>
                        <a:pt x="0" y="62"/>
                      </a:lnTo>
                      <a:lnTo>
                        <a:pt x="4" y="60"/>
                      </a:lnTo>
                      <a:lnTo>
                        <a:pt x="13" y="53"/>
                      </a:lnTo>
                      <a:lnTo>
                        <a:pt x="33" y="43"/>
                      </a:lnTo>
                      <a:lnTo>
                        <a:pt x="64" y="31"/>
                      </a:lnTo>
                      <a:lnTo>
                        <a:pt x="109" y="19"/>
                      </a:lnTo>
                      <a:lnTo>
                        <a:pt x="136" y="14"/>
                      </a:lnTo>
                      <a:lnTo>
                        <a:pt x="167" y="10"/>
                      </a:lnTo>
                      <a:lnTo>
                        <a:pt x="202" y="6"/>
                      </a:lnTo>
                      <a:lnTo>
                        <a:pt x="241" y="2"/>
                      </a:lnTo>
                      <a:lnTo>
                        <a:pt x="286" y="0"/>
                      </a:lnTo>
                      <a:lnTo>
                        <a:pt x="335" y="0"/>
                      </a:lnTo>
                      <a:lnTo>
                        <a:pt x="335" y="0"/>
                      </a:lnTo>
                      <a:lnTo>
                        <a:pt x="384" y="0"/>
                      </a:lnTo>
                      <a:lnTo>
                        <a:pt x="429" y="2"/>
                      </a:lnTo>
                      <a:lnTo>
                        <a:pt x="468" y="6"/>
                      </a:lnTo>
                      <a:lnTo>
                        <a:pt x="503" y="10"/>
                      </a:lnTo>
                      <a:lnTo>
                        <a:pt x="532" y="14"/>
                      </a:lnTo>
                      <a:lnTo>
                        <a:pt x="559" y="19"/>
                      </a:lnTo>
                      <a:lnTo>
                        <a:pt x="602" y="31"/>
                      </a:lnTo>
                      <a:lnTo>
                        <a:pt x="631" y="43"/>
                      </a:lnTo>
                      <a:lnTo>
                        <a:pt x="651" y="53"/>
                      </a:lnTo>
                      <a:lnTo>
                        <a:pt x="661" y="60"/>
                      </a:lnTo>
                      <a:lnTo>
                        <a:pt x="663" y="62"/>
                      </a:lnTo>
                      <a:lnTo>
                        <a:pt x="624" y="140"/>
                      </a:lnTo>
                      <a:lnTo>
                        <a:pt x="39" y="140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6" name="Freeform 462">
                  <a:extLst>
                    <a:ext uri="{FF2B5EF4-FFF2-40B4-BE49-F238E27FC236}">
                      <a16:creationId xmlns:a16="http://schemas.microsoft.com/office/drawing/2014/main" id="{7E96BC5E-F7DB-4216-8B69-71CC75D566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5" y="1448"/>
                  <a:ext cx="569" cy="691"/>
                </a:xfrm>
                <a:custGeom>
                  <a:avLst/>
                  <a:gdLst>
                    <a:gd name="T0" fmla="*/ 569 w 569"/>
                    <a:gd name="T1" fmla="*/ 62 h 691"/>
                    <a:gd name="T2" fmla="*/ 554 w 569"/>
                    <a:gd name="T3" fmla="*/ 335 h 691"/>
                    <a:gd name="T4" fmla="*/ 468 w 569"/>
                    <a:gd name="T5" fmla="*/ 523 h 691"/>
                    <a:gd name="T6" fmla="*/ 390 w 569"/>
                    <a:gd name="T7" fmla="*/ 605 h 691"/>
                    <a:gd name="T8" fmla="*/ 329 w 569"/>
                    <a:gd name="T9" fmla="*/ 657 h 691"/>
                    <a:gd name="T10" fmla="*/ 290 w 569"/>
                    <a:gd name="T11" fmla="*/ 683 h 691"/>
                    <a:gd name="T12" fmla="*/ 281 w 569"/>
                    <a:gd name="T13" fmla="*/ 687 h 691"/>
                    <a:gd name="T14" fmla="*/ 240 w 569"/>
                    <a:gd name="T15" fmla="*/ 691 h 691"/>
                    <a:gd name="T16" fmla="*/ 156 w 569"/>
                    <a:gd name="T17" fmla="*/ 689 h 691"/>
                    <a:gd name="T18" fmla="*/ 140 w 569"/>
                    <a:gd name="T19" fmla="*/ 687 h 691"/>
                    <a:gd name="T20" fmla="*/ 80 w 569"/>
                    <a:gd name="T21" fmla="*/ 642 h 691"/>
                    <a:gd name="T22" fmla="*/ 54 w 569"/>
                    <a:gd name="T23" fmla="*/ 624 h 691"/>
                    <a:gd name="T24" fmla="*/ 45 w 569"/>
                    <a:gd name="T25" fmla="*/ 614 h 691"/>
                    <a:gd name="T26" fmla="*/ 25 w 569"/>
                    <a:gd name="T27" fmla="*/ 577 h 691"/>
                    <a:gd name="T28" fmla="*/ 4 w 569"/>
                    <a:gd name="T29" fmla="*/ 517 h 691"/>
                    <a:gd name="T30" fmla="*/ 0 w 569"/>
                    <a:gd name="T31" fmla="*/ 499 h 691"/>
                    <a:gd name="T32" fmla="*/ 29 w 569"/>
                    <a:gd name="T33" fmla="*/ 517 h 691"/>
                    <a:gd name="T34" fmla="*/ 68 w 569"/>
                    <a:gd name="T35" fmla="*/ 532 h 691"/>
                    <a:gd name="T36" fmla="*/ 125 w 569"/>
                    <a:gd name="T37" fmla="*/ 546 h 691"/>
                    <a:gd name="T38" fmla="*/ 140 w 569"/>
                    <a:gd name="T39" fmla="*/ 548 h 691"/>
                    <a:gd name="T40" fmla="*/ 168 w 569"/>
                    <a:gd name="T41" fmla="*/ 548 h 691"/>
                    <a:gd name="T42" fmla="*/ 191 w 569"/>
                    <a:gd name="T43" fmla="*/ 540 h 691"/>
                    <a:gd name="T44" fmla="*/ 220 w 569"/>
                    <a:gd name="T45" fmla="*/ 523 h 691"/>
                    <a:gd name="T46" fmla="*/ 247 w 569"/>
                    <a:gd name="T47" fmla="*/ 492 h 691"/>
                    <a:gd name="T48" fmla="*/ 273 w 569"/>
                    <a:gd name="T49" fmla="*/ 460 h 691"/>
                    <a:gd name="T50" fmla="*/ 298 w 569"/>
                    <a:gd name="T51" fmla="*/ 433 h 691"/>
                    <a:gd name="T52" fmla="*/ 337 w 569"/>
                    <a:gd name="T53" fmla="*/ 388 h 691"/>
                    <a:gd name="T54" fmla="*/ 359 w 569"/>
                    <a:gd name="T55" fmla="*/ 349 h 691"/>
                    <a:gd name="T56" fmla="*/ 366 w 569"/>
                    <a:gd name="T57" fmla="*/ 328 h 691"/>
                    <a:gd name="T58" fmla="*/ 376 w 569"/>
                    <a:gd name="T59" fmla="*/ 267 h 691"/>
                    <a:gd name="T60" fmla="*/ 386 w 569"/>
                    <a:gd name="T61" fmla="*/ 134 h 691"/>
                    <a:gd name="T62" fmla="*/ 390 w 569"/>
                    <a:gd name="T63" fmla="*/ 101 h 691"/>
                    <a:gd name="T64" fmla="*/ 394 w 569"/>
                    <a:gd name="T65" fmla="*/ 78 h 691"/>
                    <a:gd name="T66" fmla="*/ 405 w 569"/>
                    <a:gd name="T67" fmla="*/ 0 h 6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69" h="691">
                      <a:moveTo>
                        <a:pt x="405" y="0"/>
                      </a:moveTo>
                      <a:lnTo>
                        <a:pt x="569" y="62"/>
                      </a:lnTo>
                      <a:lnTo>
                        <a:pt x="554" y="335"/>
                      </a:lnTo>
                      <a:lnTo>
                        <a:pt x="554" y="335"/>
                      </a:lnTo>
                      <a:lnTo>
                        <a:pt x="468" y="523"/>
                      </a:lnTo>
                      <a:lnTo>
                        <a:pt x="468" y="523"/>
                      </a:lnTo>
                      <a:lnTo>
                        <a:pt x="442" y="552"/>
                      </a:lnTo>
                      <a:lnTo>
                        <a:pt x="390" y="605"/>
                      </a:lnTo>
                      <a:lnTo>
                        <a:pt x="359" y="632"/>
                      </a:lnTo>
                      <a:lnTo>
                        <a:pt x="329" y="657"/>
                      </a:lnTo>
                      <a:lnTo>
                        <a:pt x="302" y="677"/>
                      </a:lnTo>
                      <a:lnTo>
                        <a:pt x="290" y="683"/>
                      </a:lnTo>
                      <a:lnTo>
                        <a:pt x="281" y="687"/>
                      </a:lnTo>
                      <a:lnTo>
                        <a:pt x="281" y="687"/>
                      </a:lnTo>
                      <a:lnTo>
                        <a:pt x="261" y="691"/>
                      </a:lnTo>
                      <a:lnTo>
                        <a:pt x="240" y="691"/>
                      </a:lnTo>
                      <a:lnTo>
                        <a:pt x="193" y="691"/>
                      </a:lnTo>
                      <a:lnTo>
                        <a:pt x="156" y="689"/>
                      </a:lnTo>
                      <a:lnTo>
                        <a:pt x="140" y="687"/>
                      </a:lnTo>
                      <a:lnTo>
                        <a:pt x="140" y="687"/>
                      </a:lnTo>
                      <a:lnTo>
                        <a:pt x="109" y="661"/>
                      </a:lnTo>
                      <a:lnTo>
                        <a:pt x="80" y="642"/>
                      </a:lnTo>
                      <a:lnTo>
                        <a:pt x="54" y="624"/>
                      </a:lnTo>
                      <a:lnTo>
                        <a:pt x="54" y="624"/>
                      </a:lnTo>
                      <a:lnTo>
                        <a:pt x="49" y="620"/>
                      </a:lnTo>
                      <a:lnTo>
                        <a:pt x="45" y="614"/>
                      </a:lnTo>
                      <a:lnTo>
                        <a:pt x="33" y="597"/>
                      </a:lnTo>
                      <a:lnTo>
                        <a:pt x="25" y="577"/>
                      </a:lnTo>
                      <a:lnTo>
                        <a:pt x="15" y="556"/>
                      </a:lnTo>
                      <a:lnTo>
                        <a:pt x="4" y="517"/>
                      </a:lnTo>
                      <a:lnTo>
                        <a:pt x="0" y="499"/>
                      </a:lnTo>
                      <a:lnTo>
                        <a:pt x="0" y="499"/>
                      </a:lnTo>
                      <a:lnTo>
                        <a:pt x="8" y="505"/>
                      </a:lnTo>
                      <a:lnTo>
                        <a:pt x="29" y="517"/>
                      </a:lnTo>
                      <a:lnTo>
                        <a:pt x="47" y="525"/>
                      </a:lnTo>
                      <a:lnTo>
                        <a:pt x="68" y="532"/>
                      </a:lnTo>
                      <a:lnTo>
                        <a:pt x="93" y="540"/>
                      </a:lnTo>
                      <a:lnTo>
                        <a:pt x="125" y="546"/>
                      </a:lnTo>
                      <a:lnTo>
                        <a:pt x="125" y="546"/>
                      </a:lnTo>
                      <a:lnTo>
                        <a:pt x="140" y="548"/>
                      </a:lnTo>
                      <a:lnTo>
                        <a:pt x="156" y="548"/>
                      </a:lnTo>
                      <a:lnTo>
                        <a:pt x="168" y="548"/>
                      </a:lnTo>
                      <a:lnTo>
                        <a:pt x="181" y="544"/>
                      </a:lnTo>
                      <a:lnTo>
                        <a:pt x="191" y="540"/>
                      </a:lnTo>
                      <a:lnTo>
                        <a:pt x="201" y="536"/>
                      </a:lnTo>
                      <a:lnTo>
                        <a:pt x="220" y="523"/>
                      </a:lnTo>
                      <a:lnTo>
                        <a:pt x="234" y="507"/>
                      </a:lnTo>
                      <a:lnTo>
                        <a:pt x="247" y="492"/>
                      </a:lnTo>
                      <a:lnTo>
                        <a:pt x="261" y="476"/>
                      </a:lnTo>
                      <a:lnTo>
                        <a:pt x="273" y="460"/>
                      </a:lnTo>
                      <a:lnTo>
                        <a:pt x="273" y="460"/>
                      </a:lnTo>
                      <a:lnTo>
                        <a:pt x="298" y="433"/>
                      </a:lnTo>
                      <a:lnTo>
                        <a:pt x="325" y="404"/>
                      </a:lnTo>
                      <a:lnTo>
                        <a:pt x="337" y="388"/>
                      </a:lnTo>
                      <a:lnTo>
                        <a:pt x="349" y="369"/>
                      </a:lnTo>
                      <a:lnTo>
                        <a:pt x="359" y="349"/>
                      </a:lnTo>
                      <a:lnTo>
                        <a:pt x="366" y="328"/>
                      </a:lnTo>
                      <a:lnTo>
                        <a:pt x="366" y="328"/>
                      </a:lnTo>
                      <a:lnTo>
                        <a:pt x="372" y="300"/>
                      </a:lnTo>
                      <a:lnTo>
                        <a:pt x="376" y="267"/>
                      </a:lnTo>
                      <a:lnTo>
                        <a:pt x="382" y="197"/>
                      </a:lnTo>
                      <a:lnTo>
                        <a:pt x="386" y="134"/>
                      </a:lnTo>
                      <a:lnTo>
                        <a:pt x="388" y="113"/>
                      </a:lnTo>
                      <a:lnTo>
                        <a:pt x="390" y="101"/>
                      </a:lnTo>
                      <a:lnTo>
                        <a:pt x="390" y="101"/>
                      </a:lnTo>
                      <a:lnTo>
                        <a:pt x="394" y="78"/>
                      </a:lnTo>
                      <a:lnTo>
                        <a:pt x="400" y="45"/>
                      </a:lnTo>
                      <a:lnTo>
                        <a:pt x="405" y="0"/>
                      </a:lnTo>
                      <a:lnTo>
                        <a:pt x="40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7" name="Freeform 463">
                  <a:extLst>
                    <a:ext uri="{FF2B5EF4-FFF2-40B4-BE49-F238E27FC236}">
                      <a16:creationId xmlns:a16="http://schemas.microsoft.com/office/drawing/2014/main" id="{6DD3C35D-BE7C-4982-91E8-0EC427965A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0" y="1448"/>
                  <a:ext cx="570" cy="691"/>
                </a:xfrm>
                <a:custGeom>
                  <a:avLst/>
                  <a:gdLst>
                    <a:gd name="T0" fmla="*/ 0 w 570"/>
                    <a:gd name="T1" fmla="*/ 62 h 691"/>
                    <a:gd name="T2" fmla="*/ 16 w 570"/>
                    <a:gd name="T3" fmla="*/ 335 h 691"/>
                    <a:gd name="T4" fmla="*/ 102 w 570"/>
                    <a:gd name="T5" fmla="*/ 523 h 691"/>
                    <a:gd name="T6" fmla="*/ 180 w 570"/>
                    <a:gd name="T7" fmla="*/ 605 h 691"/>
                    <a:gd name="T8" fmla="*/ 240 w 570"/>
                    <a:gd name="T9" fmla="*/ 657 h 691"/>
                    <a:gd name="T10" fmla="*/ 279 w 570"/>
                    <a:gd name="T11" fmla="*/ 683 h 691"/>
                    <a:gd name="T12" fmla="*/ 289 w 570"/>
                    <a:gd name="T13" fmla="*/ 687 h 691"/>
                    <a:gd name="T14" fmla="*/ 330 w 570"/>
                    <a:gd name="T15" fmla="*/ 691 h 691"/>
                    <a:gd name="T16" fmla="*/ 414 w 570"/>
                    <a:gd name="T17" fmla="*/ 689 h 691"/>
                    <a:gd name="T18" fmla="*/ 429 w 570"/>
                    <a:gd name="T19" fmla="*/ 687 h 691"/>
                    <a:gd name="T20" fmla="*/ 490 w 570"/>
                    <a:gd name="T21" fmla="*/ 642 h 691"/>
                    <a:gd name="T22" fmla="*/ 515 w 570"/>
                    <a:gd name="T23" fmla="*/ 624 h 691"/>
                    <a:gd name="T24" fmla="*/ 525 w 570"/>
                    <a:gd name="T25" fmla="*/ 614 h 691"/>
                    <a:gd name="T26" fmla="*/ 544 w 570"/>
                    <a:gd name="T27" fmla="*/ 577 h 691"/>
                    <a:gd name="T28" fmla="*/ 566 w 570"/>
                    <a:gd name="T29" fmla="*/ 517 h 691"/>
                    <a:gd name="T30" fmla="*/ 570 w 570"/>
                    <a:gd name="T31" fmla="*/ 499 h 691"/>
                    <a:gd name="T32" fmla="*/ 540 w 570"/>
                    <a:gd name="T33" fmla="*/ 517 h 691"/>
                    <a:gd name="T34" fmla="*/ 501 w 570"/>
                    <a:gd name="T35" fmla="*/ 532 h 691"/>
                    <a:gd name="T36" fmla="*/ 445 w 570"/>
                    <a:gd name="T37" fmla="*/ 546 h 691"/>
                    <a:gd name="T38" fmla="*/ 429 w 570"/>
                    <a:gd name="T39" fmla="*/ 548 h 691"/>
                    <a:gd name="T40" fmla="*/ 402 w 570"/>
                    <a:gd name="T41" fmla="*/ 548 h 691"/>
                    <a:gd name="T42" fmla="*/ 378 w 570"/>
                    <a:gd name="T43" fmla="*/ 540 h 691"/>
                    <a:gd name="T44" fmla="*/ 351 w 570"/>
                    <a:gd name="T45" fmla="*/ 523 h 691"/>
                    <a:gd name="T46" fmla="*/ 322 w 570"/>
                    <a:gd name="T47" fmla="*/ 492 h 691"/>
                    <a:gd name="T48" fmla="*/ 297 w 570"/>
                    <a:gd name="T49" fmla="*/ 460 h 691"/>
                    <a:gd name="T50" fmla="*/ 271 w 570"/>
                    <a:gd name="T51" fmla="*/ 433 h 691"/>
                    <a:gd name="T52" fmla="*/ 232 w 570"/>
                    <a:gd name="T53" fmla="*/ 388 h 691"/>
                    <a:gd name="T54" fmla="*/ 211 w 570"/>
                    <a:gd name="T55" fmla="*/ 349 h 691"/>
                    <a:gd name="T56" fmla="*/ 203 w 570"/>
                    <a:gd name="T57" fmla="*/ 328 h 691"/>
                    <a:gd name="T58" fmla="*/ 193 w 570"/>
                    <a:gd name="T59" fmla="*/ 267 h 691"/>
                    <a:gd name="T60" fmla="*/ 183 w 570"/>
                    <a:gd name="T61" fmla="*/ 134 h 691"/>
                    <a:gd name="T62" fmla="*/ 180 w 570"/>
                    <a:gd name="T63" fmla="*/ 101 h 691"/>
                    <a:gd name="T64" fmla="*/ 176 w 570"/>
                    <a:gd name="T65" fmla="*/ 78 h 691"/>
                    <a:gd name="T66" fmla="*/ 164 w 570"/>
                    <a:gd name="T67" fmla="*/ 0 h 6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570" h="691">
                      <a:moveTo>
                        <a:pt x="164" y="0"/>
                      </a:moveTo>
                      <a:lnTo>
                        <a:pt x="0" y="62"/>
                      </a:lnTo>
                      <a:lnTo>
                        <a:pt x="16" y="335"/>
                      </a:lnTo>
                      <a:lnTo>
                        <a:pt x="16" y="335"/>
                      </a:lnTo>
                      <a:lnTo>
                        <a:pt x="102" y="523"/>
                      </a:lnTo>
                      <a:lnTo>
                        <a:pt x="102" y="523"/>
                      </a:lnTo>
                      <a:lnTo>
                        <a:pt x="127" y="552"/>
                      </a:lnTo>
                      <a:lnTo>
                        <a:pt x="180" y="605"/>
                      </a:lnTo>
                      <a:lnTo>
                        <a:pt x="211" y="632"/>
                      </a:lnTo>
                      <a:lnTo>
                        <a:pt x="240" y="657"/>
                      </a:lnTo>
                      <a:lnTo>
                        <a:pt x="267" y="677"/>
                      </a:lnTo>
                      <a:lnTo>
                        <a:pt x="279" y="683"/>
                      </a:lnTo>
                      <a:lnTo>
                        <a:pt x="289" y="687"/>
                      </a:lnTo>
                      <a:lnTo>
                        <a:pt x="289" y="687"/>
                      </a:lnTo>
                      <a:lnTo>
                        <a:pt x="308" y="691"/>
                      </a:lnTo>
                      <a:lnTo>
                        <a:pt x="330" y="691"/>
                      </a:lnTo>
                      <a:lnTo>
                        <a:pt x="377" y="691"/>
                      </a:lnTo>
                      <a:lnTo>
                        <a:pt x="414" y="689"/>
                      </a:lnTo>
                      <a:lnTo>
                        <a:pt x="429" y="687"/>
                      </a:lnTo>
                      <a:lnTo>
                        <a:pt x="429" y="687"/>
                      </a:lnTo>
                      <a:lnTo>
                        <a:pt x="460" y="661"/>
                      </a:lnTo>
                      <a:lnTo>
                        <a:pt x="490" y="642"/>
                      </a:lnTo>
                      <a:lnTo>
                        <a:pt x="515" y="624"/>
                      </a:lnTo>
                      <a:lnTo>
                        <a:pt x="515" y="624"/>
                      </a:lnTo>
                      <a:lnTo>
                        <a:pt x="521" y="620"/>
                      </a:lnTo>
                      <a:lnTo>
                        <a:pt x="525" y="614"/>
                      </a:lnTo>
                      <a:lnTo>
                        <a:pt x="536" y="597"/>
                      </a:lnTo>
                      <a:lnTo>
                        <a:pt x="544" y="577"/>
                      </a:lnTo>
                      <a:lnTo>
                        <a:pt x="554" y="556"/>
                      </a:lnTo>
                      <a:lnTo>
                        <a:pt x="566" y="517"/>
                      </a:lnTo>
                      <a:lnTo>
                        <a:pt x="570" y="499"/>
                      </a:lnTo>
                      <a:lnTo>
                        <a:pt x="570" y="499"/>
                      </a:lnTo>
                      <a:lnTo>
                        <a:pt x="562" y="505"/>
                      </a:lnTo>
                      <a:lnTo>
                        <a:pt x="540" y="517"/>
                      </a:lnTo>
                      <a:lnTo>
                        <a:pt x="523" y="525"/>
                      </a:lnTo>
                      <a:lnTo>
                        <a:pt x="501" y="532"/>
                      </a:lnTo>
                      <a:lnTo>
                        <a:pt x="476" y="540"/>
                      </a:lnTo>
                      <a:lnTo>
                        <a:pt x="445" y="546"/>
                      </a:lnTo>
                      <a:lnTo>
                        <a:pt x="445" y="546"/>
                      </a:lnTo>
                      <a:lnTo>
                        <a:pt x="429" y="548"/>
                      </a:lnTo>
                      <a:lnTo>
                        <a:pt x="414" y="548"/>
                      </a:lnTo>
                      <a:lnTo>
                        <a:pt x="402" y="548"/>
                      </a:lnTo>
                      <a:lnTo>
                        <a:pt x="388" y="544"/>
                      </a:lnTo>
                      <a:lnTo>
                        <a:pt x="378" y="540"/>
                      </a:lnTo>
                      <a:lnTo>
                        <a:pt x="369" y="536"/>
                      </a:lnTo>
                      <a:lnTo>
                        <a:pt x="351" y="523"/>
                      </a:lnTo>
                      <a:lnTo>
                        <a:pt x="336" y="507"/>
                      </a:lnTo>
                      <a:lnTo>
                        <a:pt x="322" y="492"/>
                      </a:lnTo>
                      <a:lnTo>
                        <a:pt x="308" y="476"/>
                      </a:lnTo>
                      <a:lnTo>
                        <a:pt x="297" y="460"/>
                      </a:lnTo>
                      <a:lnTo>
                        <a:pt x="297" y="460"/>
                      </a:lnTo>
                      <a:lnTo>
                        <a:pt x="271" y="433"/>
                      </a:lnTo>
                      <a:lnTo>
                        <a:pt x="244" y="404"/>
                      </a:lnTo>
                      <a:lnTo>
                        <a:pt x="232" y="388"/>
                      </a:lnTo>
                      <a:lnTo>
                        <a:pt x="221" y="369"/>
                      </a:lnTo>
                      <a:lnTo>
                        <a:pt x="211" y="349"/>
                      </a:lnTo>
                      <a:lnTo>
                        <a:pt x="203" y="328"/>
                      </a:lnTo>
                      <a:lnTo>
                        <a:pt x="203" y="328"/>
                      </a:lnTo>
                      <a:lnTo>
                        <a:pt x="197" y="300"/>
                      </a:lnTo>
                      <a:lnTo>
                        <a:pt x="193" y="267"/>
                      </a:lnTo>
                      <a:lnTo>
                        <a:pt x="187" y="197"/>
                      </a:lnTo>
                      <a:lnTo>
                        <a:pt x="183" y="134"/>
                      </a:lnTo>
                      <a:lnTo>
                        <a:pt x="182" y="113"/>
                      </a:lnTo>
                      <a:lnTo>
                        <a:pt x="180" y="101"/>
                      </a:lnTo>
                      <a:lnTo>
                        <a:pt x="180" y="101"/>
                      </a:lnTo>
                      <a:lnTo>
                        <a:pt x="176" y="78"/>
                      </a:lnTo>
                      <a:lnTo>
                        <a:pt x="170" y="45"/>
                      </a:lnTo>
                      <a:lnTo>
                        <a:pt x="164" y="0"/>
                      </a:lnTo>
                      <a:lnTo>
                        <a:pt x="16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8" name="Freeform 464">
                  <a:extLst>
                    <a:ext uri="{FF2B5EF4-FFF2-40B4-BE49-F238E27FC236}">
                      <a16:creationId xmlns:a16="http://schemas.microsoft.com/office/drawing/2014/main" id="{02F9F269-A73C-482B-98A3-A4F7CC9357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78" y="2652"/>
                  <a:ext cx="221" cy="240"/>
                </a:xfrm>
                <a:custGeom>
                  <a:avLst/>
                  <a:gdLst>
                    <a:gd name="T0" fmla="*/ 86 w 221"/>
                    <a:gd name="T1" fmla="*/ 6 h 240"/>
                    <a:gd name="T2" fmla="*/ 86 w 221"/>
                    <a:gd name="T3" fmla="*/ 6 h 240"/>
                    <a:gd name="T4" fmla="*/ 92 w 221"/>
                    <a:gd name="T5" fmla="*/ 4 h 240"/>
                    <a:gd name="T6" fmla="*/ 104 w 221"/>
                    <a:gd name="T7" fmla="*/ 2 h 240"/>
                    <a:gd name="T8" fmla="*/ 121 w 221"/>
                    <a:gd name="T9" fmla="*/ 0 h 240"/>
                    <a:gd name="T10" fmla="*/ 143 w 221"/>
                    <a:gd name="T11" fmla="*/ 2 h 240"/>
                    <a:gd name="T12" fmla="*/ 162 w 221"/>
                    <a:gd name="T13" fmla="*/ 4 h 240"/>
                    <a:gd name="T14" fmla="*/ 182 w 221"/>
                    <a:gd name="T15" fmla="*/ 9 h 240"/>
                    <a:gd name="T16" fmla="*/ 199 w 221"/>
                    <a:gd name="T17" fmla="*/ 17 h 240"/>
                    <a:gd name="T18" fmla="*/ 207 w 221"/>
                    <a:gd name="T19" fmla="*/ 23 h 240"/>
                    <a:gd name="T20" fmla="*/ 211 w 221"/>
                    <a:gd name="T21" fmla="*/ 29 h 240"/>
                    <a:gd name="T22" fmla="*/ 211 w 221"/>
                    <a:gd name="T23" fmla="*/ 29 h 240"/>
                    <a:gd name="T24" fmla="*/ 219 w 221"/>
                    <a:gd name="T25" fmla="*/ 43 h 240"/>
                    <a:gd name="T26" fmla="*/ 221 w 221"/>
                    <a:gd name="T27" fmla="*/ 58 h 240"/>
                    <a:gd name="T28" fmla="*/ 221 w 221"/>
                    <a:gd name="T29" fmla="*/ 74 h 240"/>
                    <a:gd name="T30" fmla="*/ 217 w 221"/>
                    <a:gd name="T31" fmla="*/ 89 h 240"/>
                    <a:gd name="T32" fmla="*/ 213 w 221"/>
                    <a:gd name="T33" fmla="*/ 105 h 240"/>
                    <a:gd name="T34" fmla="*/ 207 w 221"/>
                    <a:gd name="T35" fmla="*/ 119 h 240"/>
                    <a:gd name="T36" fmla="*/ 195 w 221"/>
                    <a:gd name="T37" fmla="*/ 146 h 240"/>
                    <a:gd name="T38" fmla="*/ 195 w 221"/>
                    <a:gd name="T39" fmla="*/ 146 h 240"/>
                    <a:gd name="T40" fmla="*/ 189 w 221"/>
                    <a:gd name="T41" fmla="*/ 158 h 240"/>
                    <a:gd name="T42" fmla="*/ 182 w 221"/>
                    <a:gd name="T43" fmla="*/ 169 h 240"/>
                    <a:gd name="T44" fmla="*/ 172 w 221"/>
                    <a:gd name="T45" fmla="*/ 179 h 240"/>
                    <a:gd name="T46" fmla="*/ 160 w 221"/>
                    <a:gd name="T47" fmla="*/ 189 h 240"/>
                    <a:gd name="T48" fmla="*/ 137 w 221"/>
                    <a:gd name="T49" fmla="*/ 207 h 240"/>
                    <a:gd name="T50" fmla="*/ 117 w 221"/>
                    <a:gd name="T51" fmla="*/ 216 h 240"/>
                    <a:gd name="T52" fmla="*/ 117 w 221"/>
                    <a:gd name="T53" fmla="*/ 216 h 240"/>
                    <a:gd name="T54" fmla="*/ 100 w 221"/>
                    <a:gd name="T55" fmla="*/ 224 h 240"/>
                    <a:gd name="T56" fmla="*/ 78 w 221"/>
                    <a:gd name="T57" fmla="*/ 234 h 240"/>
                    <a:gd name="T58" fmla="*/ 68 w 221"/>
                    <a:gd name="T59" fmla="*/ 238 h 240"/>
                    <a:gd name="T60" fmla="*/ 57 w 221"/>
                    <a:gd name="T61" fmla="*/ 240 h 240"/>
                    <a:gd name="T62" fmla="*/ 47 w 221"/>
                    <a:gd name="T63" fmla="*/ 238 h 240"/>
                    <a:gd name="T64" fmla="*/ 39 w 221"/>
                    <a:gd name="T65" fmla="*/ 232 h 240"/>
                    <a:gd name="T66" fmla="*/ 39 w 221"/>
                    <a:gd name="T67" fmla="*/ 232 h 240"/>
                    <a:gd name="T68" fmla="*/ 31 w 221"/>
                    <a:gd name="T69" fmla="*/ 222 h 240"/>
                    <a:gd name="T70" fmla="*/ 26 w 221"/>
                    <a:gd name="T71" fmla="*/ 205 h 240"/>
                    <a:gd name="T72" fmla="*/ 18 w 221"/>
                    <a:gd name="T73" fmla="*/ 185 h 240"/>
                    <a:gd name="T74" fmla="*/ 12 w 221"/>
                    <a:gd name="T75" fmla="*/ 166 h 240"/>
                    <a:gd name="T76" fmla="*/ 2 w 221"/>
                    <a:gd name="T77" fmla="*/ 127 h 240"/>
                    <a:gd name="T78" fmla="*/ 0 w 221"/>
                    <a:gd name="T79" fmla="*/ 113 h 240"/>
                    <a:gd name="T80" fmla="*/ 0 w 221"/>
                    <a:gd name="T81" fmla="*/ 107 h 240"/>
                    <a:gd name="T82" fmla="*/ 0 w 221"/>
                    <a:gd name="T83" fmla="*/ 107 h 240"/>
                    <a:gd name="T84" fmla="*/ 16 w 221"/>
                    <a:gd name="T85" fmla="*/ 89 h 240"/>
                    <a:gd name="T86" fmla="*/ 43 w 221"/>
                    <a:gd name="T87" fmla="*/ 56 h 240"/>
                    <a:gd name="T88" fmla="*/ 72 w 221"/>
                    <a:gd name="T89" fmla="*/ 23 h 240"/>
                    <a:gd name="T90" fmla="*/ 86 w 221"/>
                    <a:gd name="T91" fmla="*/ 6 h 240"/>
                    <a:gd name="T92" fmla="*/ 86 w 221"/>
                    <a:gd name="T93" fmla="*/ 6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1" h="240">
                      <a:moveTo>
                        <a:pt x="86" y="6"/>
                      </a:moveTo>
                      <a:lnTo>
                        <a:pt x="86" y="6"/>
                      </a:lnTo>
                      <a:lnTo>
                        <a:pt x="92" y="4"/>
                      </a:lnTo>
                      <a:lnTo>
                        <a:pt x="104" y="2"/>
                      </a:lnTo>
                      <a:lnTo>
                        <a:pt x="121" y="0"/>
                      </a:lnTo>
                      <a:lnTo>
                        <a:pt x="143" y="2"/>
                      </a:lnTo>
                      <a:lnTo>
                        <a:pt x="162" y="4"/>
                      </a:lnTo>
                      <a:lnTo>
                        <a:pt x="182" y="9"/>
                      </a:lnTo>
                      <a:lnTo>
                        <a:pt x="199" y="17"/>
                      </a:lnTo>
                      <a:lnTo>
                        <a:pt x="207" y="23"/>
                      </a:lnTo>
                      <a:lnTo>
                        <a:pt x="211" y="29"/>
                      </a:lnTo>
                      <a:lnTo>
                        <a:pt x="211" y="29"/>
                      </a:lnTo>
                      <a:lnTo>
                        <a:pt x="219" y="43"/>
                      </a:lnTo>
                      <a:lnTo>
                        <a:pt x="221" y="58"/>
                      </a:lnTo>
                      <a:lnTo>
                        <a:pt x="221" y="74"/>
                      </a:lnTo>
                      <a:lnTo>
                        <a:pt x="217" y="89"/>
                      </a:lnTo>
                      <a:lnTo>
                        <a:pt x="213" y="105"/>
                      </a:lnTo>
                      <a:lnTo>
                        <a:pt x="207" y="119"/>
                      </a:lnTo>
                      <a:lnTo>
                        <a:pt x="195" y="146"/>
                      </a:lnTo>
                      <a:lnTo>
                        <a:pt x="195" y="146"/>
                      </a:lnTo>
                      <a:lnTo>
                        <a:pt x="189" y="158"/>
                      </a:lnTo>
                      <a:lnTo>
                        <a:pt x="182" y="169"/>
                      </a:lnTo>
                      <a:lnTo>
                        <a:pt x="172" y="179"/>
                      </a:lnTo>
                      <a:lnTo>
                        <a:pt x="160" y="189"/>
                      </a:lnTo>
                      <a:lnTo>
                        <a:pt x="137" y="207"/>
                      </a:lnTo>
                      <a:lnTo>
                        <a:pt x="117" y="216"/>
                      </a:lnTo>
                      <a:lnTo>
                        <a:pt x="117" y="216"/>
                      </a:lnTo>
                      <a:lnTo>
                        <a:pt x="100" y="224"/>
                      </a:lnTo>
                      <a:lnTo>
                        <a:pt x="78" y="234"/>
                      </a:lnTo>
                      <a:lnTo>
                        <a:pt x="68" y="238"/>
                      </a:lnTo>
                      <a:lnTo>
                        <a:pt x="57" y="240"/>
                      </a:lnTo>
                      <a:lnTo>
                        <a:pt x="47" y="238"/>
                      </a:lnTo>
                      <a:lnTo>
                        <a:pt x="39" y="232"/>
                      </a:lnTo>
                      <a:lnTo>
                        <a:pt x="39" y="232"/>
                      </a:lnTo>
                      <a:lnTo>
                        <a:pt x="31" y="222"/>
                      </a:lnTo>
                      <a:lnTo>
                        <a:pt x="26" y="205"/>
                      </a:lnTo>
                      <a:lnTo>
                        <a:pt x="18" y="185"/>
                      </a:lnTo>
                      <a:lnTo>
                        <a:pt x="12" y="166"/>
                      </a:lnTo>
                      <a:lnTo>
                        <a:pt x="2" y="127"/>
                      </a:lnTo>
                      <a:lnTo>
                        <a:pt x="0" y="113"/>
                      </a:lnTo>
                      <a:lnTo>
                        <a:pt x="0" y="107"/>
                      </a:lnTo>
                      <a:lnTo>
                        <a:pt x="0" y="107"/>
                      </a:lnTo>
                      <a:lnTo>
                        <a:pt x="16" y="89"/>
                      </a:lnTo>
                      <a:lnTo>
                        <a:pt x="43" y="56"/>
                      </a:lnTo>
                      <a:lnTo>
                        <a:pt x="72" y="23"/>
                      </a:lnTo>
                      <a:lnTo>
                        <a:pt x="86" y="6"/>
                      </a:lnTo>
                      <a:lnTo>
                        <a:pt x="86" y="6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9" name="Freeform 465">
                  <a:extLst>
                    <a:ext uri="{FF2B5EF4-FFF2-40B4-BE49-F238E27FC236}">
                      <a16:creationId xmlns:a16="http://schemas.microsoft.com/office/drawing/2014/main" id="{F3F3F25B-EC63-4E37-A213-272CE17219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4" y="2652"/>
                  <a:ext cx="220" cy="240"/>
                </a:xfrm>
                <a:custGeom>
                  <a:avLst/>
                  <a:gdLst>
                    <a:gd name="T0" fmla="*/ 134 w 220"/>
                    <a:gd name="T1" fmla="*/ 6 h 240"/>
                    <a:gd name="T2" fmla="*/ 134 w 220"/>
                    <a:gd name="T3" fmla="*/ 6 h 240"/>
                    <a:gd name="T4" fmla="*/ 129 w 220"/>
                    <a:gd name="T5" fmla="*/ 4 h 240"/>
                    <a:gd name="T6" fmla="*/ 117 w 220"/>
                    <a:gd name="T7" fmla="*/ 2 h 240"/>
                    <a:gd name="T8" fmla="*/ 99 w 220"/>
                    <a:gd name="T9" fmla="*/ 0 h 240"/>
                    <a:gd name="T10" fmla="*/ 80 w 220"/>
                    <a:gd name="T11" fmla="*/ 2 h 240"/>
                    <a:gd name="T12" fmla="*/ 58 w 220"/>
                    <a:gd name="T13" fmla="*/ 4 h 240"/>
                    <a:gd name="T14" fmla="*/ 39 w 220"/>
                    <a:gd name="T15" fmla="*/ 9 h 240"/>
                    <a:gd name="T16" fmla="*/ 21 w 220"/>
                    <a:gd name="T17" fmla="*/ 17 h 240"/>
                    <a:gd name="T18" fmla="*/ 16 w 220"/>
                    <a:gd name="T19" fmla="*/ 23 h 240"/>
                    <a:gd name="T20" fmla="*/ 10 w 220"/>
                    <a:gd name="T21" fmla="*/ 29 h 240"/>
                    <a:gd name="T22" fmla="*/ 10 w 220"/>
                    <a:gd name="T23" fmla="*/ 29 h 240"/>
                    <a:gd name="T24" fmla="*/ 4 w 220"/>
                    <a:gd name="T25" fmla="*/ 43 h 240"/>
                    <a:gd name="T26" fmla="*/ 0 w 220"/>
                    <a:gd name="T27" fmla="*/ 58 h 240"/>
                    <a:gd name="T28" fmla="*/ 2 w 220"/>
                    <a:gd name="T29" fmla="*/ 74 h 240"/>
                    <a:gd name="T30" fmla="*/ 4 w 220"/>
                    <a:gd name="T31" fmla="*/ 89 h 240"/>
                    <a:gd name="T32" fmla="*/ 10 w 220"/>
                    <a:gd name="T33" fmla="*/ 105 h 240"/>
                    <a:gd name="T34" fmla="*/ 16 w 220"/>
                    <a:gd name="T35" fmla="*/ 119 h 240"/>
                    <a:gd name="T36" fmla="*/ 25 w 220"/>
                    <a:gd name="T37" fmla="*/ 146 h 240"/>
                    <a:gd name="T38" fmla="*/ 25 w 220"/>
                    <a:gd name="T39" fmla="*/ 146 h 240"/>
                    <a:gd name="T40" fmla="*/ 31 w 220"/>
                    <a:gd name="T41" fmla="*/ 158 h 240"/>
                    <a:gd name="T42" fmla="*/ 39 w 220"/>
                    <a:gd name="T43" fmla="*/ 169 h 240"/>
                    <a:gd name="T44" fmla="*/ 51 w 220"/>
                    <a:gd name="T45" fmla="*/ 179 h 240"/>
                    <a:gd name="T46" fmla="*/ 62 w 220"/>
                    <a:gd name="T47" fmla="*/ 189 h 240"/>
                    <a:gd name="T48" fmla="*/ 84 w 220"/>
                    <a:gd name="T49" fmla="*/ 207 h 240"/>
                    <a:gd name="T50" fmla="*/ 103 w 220"/>
                    <a:gd name="T51" fmla="*/ 216 h 240"/>
                    <a:gd name="T52" fmla="*/ 103 w 220"/>
                    <a:gd name="T53" fmla="*/ 216 h 240"/>
                    <a:gd name="T54" fmla="*/ 121 w 220"/>
                    <a:gd name="T55" fmla="*/ 224 h 240"/>
                    <a:gd name="T56" fmla="*/ 142 w 220"/>
                    <a:gd name="T57" fmla="*/ 234 h 240"/>
                    <a:gd name="T58" fmla="*/ 154 w 220"/>
                    <a:gd name="T59" fmla="*/ 238 h 240"/>
                    <a:gd name="T60" fmla="*/ 164 w 220"/>
                    <a:gd name="T61" fmla="*/ 240 h 240"/>
                    <a:gd name="T62" fmla="*/ 173 w 220"/>
                    <a:gd name="T63" fmla="*/ 238 h 240"/>
                    <a:gd name="T64" fmla="*/ 181 w 220"/>
                    <a:gd name="T65" fmla="*/ 232 h 240"/>
                    <a:gd name="T66" fmla="*/ 181 w 220"/>
                    <a:gd name="T67" fmla="*/ 232 h 240"/>
                    <a:gd name="T68" fmla="*/ 189 w 220"/>
                    <a:gd name="T69" fmla="*/ 222 h 240"/>
                    <a:gd name="T70" fmla="*/ 197 w 220"/>
                    <a:gd name="T71" fmla="*/ 205 h 240"/>
                    <a:gd name="T72" fmla="*/ 203 w 220"/>
                    <a:gd name="T73" fmla="*/ 185 h 240"/>
                    <a:gd name="T74" fmla="*/ 210 w 220"/>
                    <a:gd name="T75" fmla="*/ 166 h 240"/>
                    <a:gd name="T76" fmla="*/ 218 w 220"/>
                    <a:gd name="T77" fmla="*/ 127 h 240"/>
                    <a:gd name="T78" fmla="*/ 220 w 220"/>
                    <a:gd name="T79" fmla="*/ 113 h 240"/>
                    <a:gd name="T80" fmla="*/ 220 w 220"/>
                    <a:gd name="T81" fmla="*/ 107 h 240"/>
                    <a:gd name="T82" fmla="*/ 220 w 220"/>
                    <a:gd name="T83" fmla="*/ 107 h 240"/>
                    <a:gd name="T84" fmla="*/ 207 w 220"/>
                    <a:gd name="T85" fmla="*/ 89 h 240"/>
                    <a:gd name="T86" fmla="*/ 177 w 220"/>
                    <a:gd name="T87" fmla="*/ 56 h 240"/>
                    <a:gd name="T88" fmla="*/ 148 w 220"/>
                    <a:gd name="T89" fmla="*/ 23 h 240"/>
                    <a:gd name="T90" fmla="*/ 134 w 220"/>
                    <a:gd name="T91" fmla="*/ 6 h 240"/>
                    <a:gd name="T92" fmla="*/ 134 w 220"/>
                    <a:gd name="T93" fmla="*/ 6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20" h="240">
                      <a:moveTo>
                        <a:pt x="134" y="6"/>
                      </a:moveTo>
                      <a:lnTo>
                        <a:pt x="134" y="6"/>
                      </a:lnTo>
                      <a:lnTo>
                        <a:pt x="129" y="4"/>
                      </a:lnTo>
                      <a:lnTo>
                        <a:pt x="117" y="2"/>
                      </a:lnTo>
                      <a:lnTo>
                        <a:pt x="99" y="0"/>
                      </a:lnTo>
                      <a:lnTo>
                        <a:pt x="80" y="2"/>
                      </a:lnTo>
                      <a:lnTo>
                        <a:pt x="58" y="4"/>
                      </a:lnTo>
                      <a:lnTo>
                        <a:pt x="39" y="9"/>
                      </a:lnTo>
                      <a:lnTo>
                        <a:pt x="21" y="17"/>
                      </a:lnTo>
                      <a:lnTo>
                        <a:pt x="16" y="23"/>
                      </a:lnTo>
                      <a:lnTo>
                        <a:pt x="10" y="29"/>
                      </a:lnTo>
                      <a:lnTo>
                        <a:pt x="10" y="29"/>
                      </a:lnTo>
                      <a:lnTo>
                        <a:pt x="4" y="43"/>
                      </a:lnTo>
                      <a:lnTo>
                        <a:pt x="0" y="58"/>
                      </a:lnTo>
                      <a:lnTo>
                        <a:pt x="2" y="74"/>
                      </a:lnTo>
                      <a:lnTo>
                        <a:pt x="4" y="89"/>
                      </a:lnTo>
                      <a:lnTo>
                        <a:pt x="10" y="105"/>
                      </a:lnTo>
                      <a:lnTo>
                        <a:pt x="16" y="119"/>
                      </a:lnTo>
                      <a:lnTo>
                        <a:pt x="25" y="146"/>
                      </a:lnTo>
                      <a:lnTo>
                        <a:pt x="25" y="146"/>
                      </a:lnTo>
                      <a:lnTo>
                        <a:pt x="31" y="158"/>
                      </a:lnTo>
                      <a:lnTo>
                        <a:pt x="39" y="169"/>
                      </a:lnTo>
                      <a:lnTo>
                        <a:pt x="51" y="179"/>
                      </a:lnTo>
                      <a:lnTo>
                        <a:pt x="62" y="189"/>
                      </a:lnTo>
                      <a:lnTo>
                        <a:pt x="84" y="207"/>
                      </a:lnTo>
                      <a:lnTo>
                        <a:pt x="103" y="216"/>
                      </a:lnTo>
                      <a:lnTo>
                        <a:pt x="103" y="216"/>
                      </a:lnTo>
                      <a:lnTo>
                        <a:pt x="121" y="224"/>
                      </a:lnTo>
                      <a:lnTo>
                        <a:pt x="142" y="234"/>
                      </a:lnTo>
                      <a:lnTo>
                        <a:pt x="154" y="238"/>
                      </a:lnTo>
                      <a:lnTo>
                        <a:pt x="164" y="240"/>
                      </a:lnTo>
                      <a:lnTo>
                        <a:pt x="173" y="238"/>
                      </a:lnTo>
                      <a:lnTo>
                        <a:pt x="181" y="232"/>
                      </a:lnTo>
                      <a:lnTo>
                        <a:pt x="181" y="232"/>
                      </a:lnTo>
                      <a:lnTo>
                        <a:pt x="189" y="222"/>
                      </a:lnTo>
                      <a:lnTo>
                        <a:pt x="197" y="205"/>
                      </a:lnTo>
                      <a:lnTo>
                        <a:pt x="203" y="185"/>
                      </a:lnTo>
                      <a:lnTo>
                        <a:pt x="210" y="166"/>
                      </a:lnTo>
                      <a:lnTo>
                        <a:pt x="218" y="127"/>
                      </a:lnTo>
                      <a:lnTo>
                        <a:pt x="220" y="113"/>
                      </a:lnTo>
                      <a:lnTo>
                        <a:pt x="220" y="107"/>
                      </a:lnTo>
                      <a:lnTo>
                        <a:pt x="220" y="107"/>
                      </a:lnTo>
                      <a:lnTo>
                        <a:pt x="207" y="89"/>
                      </a:lnTo>
                      <a:lnTo>
                        <a:pt x="177" y="56"/>
                      </a:lnTo>
                      <a:lnTo>
                        <a:pt x="148" y="23"/>
                      </a:lnTo>
                      <a:lnTo>
                        <a:pt x="134" y="6"/>
                      </a:lnTo>
                      <a:lnTo>
                        <a:pt x="134" y="6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0" name="Freeform 466">
                  <a:extLst>
                    <a:ext uri="{FF2B5EF4-FFF2-40B4-BE49-F238E27FC236}">
                      <a16:creationId xmlns:a16="http://schemas.microsoft.com/office/drawing/2014/main" id="{1DEC35A4-6DB3-463F-B550-A2309D5B27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9" y="1120"/>
                  <a:ext cx="142" cy="125"/>
                </a:xfrm>
                <a:custGeom>
                  <a:avLst/>
                  <a:gdLst>
                    <a:gd name="T0" fmla="*/ 140 w 142"/>
                    <a:gd name="T1" fmla="*/ 47 h 125"/>
                    <a:gd name="T2" fmla="*/ 140 w 142"/>
                    <a:gd name="T3" fmla="*/ 47 h 125"/>
                    <a:gd name="T4" fmla="*/ 31 w 142"/>
                    <a:gd name="T5" fmla="*/ 0 h 125"/>
                    <a:gd name="T6" fmla="*/ 0 w 142"/>
                    <a:gd name="T7" fmla="*/ 8 h 125"/>
                    <a:gd name="T8" fmla="*/ 70 w 142"/>
                    <a:gd name="T9" fmla="*/ 125 h 125"/>
                    <a:gd name="T10" fmla="*/ 70 w 142"/>
                    <a:gd name="T11" fmla="*/ 125 h 125"/>
                    <a:gd name="T12" fmla="*/ 109 w 142"/>
                    <a:gd name="T13" fmla="*/ 88 h 125"/>
                    <a:gd name="T14" fmla="*/ 134 w 142"/>
                    <a:gd name="T15" fmla="*/ 60 h 125"/>
                    <a:gd name="T16" fmla="*/ 140 w 142"/>
                    <a:gd name="T17" fmla="*/ 51 h 125"/>
                    <a:gd name="T18" fmla="*/ 142 w 142"/>
                    <a:gd name="T19" fmla="*/ 49 h 125"/>
                    <a:gd name="T20" fmla="*/ 140 w 142"/>
                    <a:gd name="T21" fmla="*/ 47 h 125"/>
                    <a:gd name="T22" fmla="*/ 140 w 142"/>
                    <a:gd name="T23" fmla="*/ 47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42" h="125">
                      <a:moveTo>
                        <a:pt x="140" y="47"/>
                      </a:moveTo>
                      <a:lnTo>
                        <a:pt x="140" y="47"/>
                      </a:lnTo>
                      <a:lnTo>
                        <a:pt x="31" y="0"/>
                      </a:lnTo>
                      <a:lnTo>
                        <a:pt x="0" y="8"/>
                      </a:lnTo>
                      <a:lnTo>
                        <a:pt x="70" y="125"/>
                      </a:lnTo>
                      <a:lnTo>
                        <a:pt x="70" y="125"/>
                      </a:lnTo>
                      <a:lnTo>
                        <a:pt x="109" y="88"/>
                      </a:lnTo>
                      <a:lnTo>
                        <a:pt x="134" y="60"/>
                      </a:lnTo>
                      <a:lnTo>
                        <a:pt x="140" y="51"/>
                      </a:lnTo>
                      <a:lnTo>
                        <a:pt x="142" y="49"/>
                      </a:lnTo>
                      <a:lnTo>
                        <a:pt x="140" y="47"/>
                      </a:lnTo>
                      <a:lnTo>
                        <a:pt x="140" y="47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1" name="Freeform 467">
                  <a:extLst>
                    <a:ext uri="{FF2B5EF4-FFF2-40B4-BE49-F238E27FC236}">
                      <a16:creationId xmlns:a16="http://schemas.microsoft.com/office/drawing/2014/main" id="{97948146-C76E-48BE-BB44-2CEF28527D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4" y="1221"/>
                  <a:ext cx="710" cy="859"/>
                </a:xfrm>
                <a:custGeom>
                  <a:avLst/>
                  <a:gdLst>
                    <a:gd name="T0" fmla="*/ 710 w 710"/>
                    <a:gd name="T1" fmla="*/ 570 h 859"/>
                    <a:gd name="T2" fmla="*/ 406 w 710"/>
                    <a:gd name="T3" fmla="*/ 859 h 859"/>
                    <a:gd name="T4" fmla="*/ 258 w 710"/>
                    <a:gd name="T5" fmla="*/ 734 h 859"/>
                    <a:gd name="T6" fmla="*/ 258 w 710"/>
                    <a:gd name="T7" fmla="*/ 648 h 859"/>
                    <a:gd name="T8" fmla="*/ 297 w 710"/>
                    <a:gd name="T9" fmla="*/ 594 h 859"/>
                    <a:gd name="T10" fmla="*/ 336 w 710"/>
                    <a:gd name="T11" fmla="*/ 609 h 859"/>
                    <a:gd name="T12" fmla="*/ 344 w 710"/>
                    <a:gd name="T13" fmla="*/ 531 h 859"/>
                    <a:gd name="T14" fmla="*/ 305 w 710"/>
                    <a:gd name="T15" fmla="*/ 539 h 859"/>
                    <a:gd name="T16" fmla="*/ 234 w 710"/>
                    <a:gd name="T17" fmla="*/ 516 h 859"/>
                    <a:gd name="T18" fmla="*/ 234 w 710"/>
                    <a:gd name="T19" fmla="*/ 617 h 859"/>
                    <a:gd name="T20" fmla="*/ 188 w 710"/>
                    <a:gd name="T21" fmla="*/ 656 h 859"/>
                    <a:gd name="T22" fmla="*/ 8 w 710"/>
                    <a:gd name="T23" fmla="*/ 523 h 859"/>
                    <a:gd name="T24" fmla="*/ 0 w 710"/>
                    <a:gd name="T25" fmla="*/ 422 h 859"/>
                    <a:gd name="T26" fmla="*/ 71 w 710"/>
                    <a:gd name="T27" fmla="*/ 328 h 859"/>
                    <a:gd name="T28" fmla="*/ 133 w 710"/>
                    <a:gd name="T29" fmla="*/ 367 h 859"/>
                    <a:gd name="T30" fmla="*/ 156 w 710"/>
                    <a:gd name="T31" fmla="*/ 344 h 859"/>
                    <a:gd name="T32" fmla="*/ 141 w 710"/>
                    <a:gd name="T33" fmla="*/ 258 h 859"/>
                    <a:gd name="T34" fmla="*/ 234 w 710"/>
                    <a:gd name="T35" fmla="*/ 180 h 859"/>
                    <a:gd name="T36" fmla="*/ 164 w 710"/>
                    <a:gd name="T37" fmla="*/ 110 h 859"/>
                    <a:gd name="T38" fmla="*/ 164 w 710"/>
                    <a:gd name="T39" fmla="*/ 110 h 859"/>
                    <a:gd name="T40" fmla="*/ 164 w 710"/>
                    <a:gd name="T41" fmla="*/ 100 h 859"/>
                    <a:gd name="T42" fmla="*/ 168 w 710"/>
                    <a:gd name="T43" fmla="*/ 75 h 859"/>
                    <a:gd name="T44" fmla="*/ 170 w 710"/>
                    <a:gd name="T45" fmla="*/ 61 h 859"/>
                    <a:gd name="T46" fmla="*/ 176 w 710"/>
                    <a:gd name="T47" fmla="*/ 47 h 859"/>
                    <a:gd name="T48" fmla="*/ 184 w 710"/>
                    <a:gd name="T49" fmla="*/ 34 h 859"/>
                    <a:gd name="T50" fmla="*/ 189 w 710"/>
                    <a:gd name="T51" fmla="*/ 28 h 859"/>
                    <a:gd name="T52" fmla="*/ 195 w 710"/>
                    <a:gd name="T53" fmla="*/ 24 h 859"/>
                    <a:gd name="T54" fmla="*/ 195 w 710"/>
                    <a:gd name="T55" fmla="*/ 24 h 859"/>
                    <a:gd name="T56" fmla="*/ 209 w 710"/>
                    <a:gd name="T57" fmla="*/ 16 h 859"/>
                    <a:gd name="T58" fmla="*/ 225 w 710"/>
                    <a:gd name="T59" fmla="*/ 10 h 859"/>
                    <a:gd name="T60" fmla="*/ 238 w 710"/>
                    <a:gd name="T61" fmla="*/ 6 h 859"/>
                    <a:gd name="T62" fmla="*/ 252 w 710"/>
                    <a:gd name="T63" fmla="*/ 2 h 859"/>
                    <a:gd name="T64" fmla="*/ 273 w 710"/>
                    <a:gd name="T65" fmla="*/ 0 h 859"/>
                    <a:gd name="T66" fmla="*/ 281 w 710"/>
                    <a:gd name="T67" fmla="*/ 0 h 859"/>
                    <a:gd name="T68" fmla="*/ 710 w 710"/>
                    <a:gd name="T69" fmla="*/ 570 h 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10" h="859">
                      <a:moveTo>
                        <a:pt x="710" y="570"/>
                      </a:moveTo>
                      <a:lnTo>
                        <a:pt x="406" y="859"/>
                      </a:lnTo>
                      <a:lnTo>
                        <a:pt x="258" y="734"/>
                      </a:lnTo>
                      <a:lnTo>
                        <a:pt x="258" y="648"/>
                      </a:lnTo>
                      <a:lnTo>
                        <a:pt x="297" y="594"/>
                      </a:lnTo>
                      <a:lnTo>
                        <a:pt x="336" y="609"/>
                      </a:lnTo>
                      <a:lnTo>
                        <a:pt x="344" y="531"/>
                      </a:lnTo>
                      <a:lnTo>
                        <a:pt x="305" y="539"/>
                      </a:lnTo>
                      <a:lnTo>
                        <a:pt x="234" y="516"/>
                      </a:lnTo>
                      <a:lnTo>
                        <a:pt x="234" y="617"/>
                      </a:lnTo>
                      <a:lnTo>
                        <a:pt x="188" y="656"/>
                      </a:lnTo>
                      <a:lnTo>
                        <a:pt x="8" y="523"/>
                      </a:lnTo>
                      <a:lnTo>
                        <a:pt x="0" y="422"/>
                      </a:lnTo>
                      <a:lnTo>
                        <a:pt x="71" y="328"/>
                      </a:lnTo>
                      <a:lnTo>
                        <a:pt x="133" y="367"/>
                      </a:lnTo>
                      <a:lnTo>
                        <a:pt x="156" y="344"/>
                      </a:lnTo>
                      <a:lnTo>
                        <a:pt x="141" y="258"/>
                      </a:lnTo>
                      <a:lnTo>
                        <a:pt x="234" y="180"/>
                      </a:lnTo>
                      <a:lnTo>
                        <a:pt x="164" y="110"/>
                      </a:lnTo>
                      <a:lnTo>
                        <a:pt x="164" y="110"/>
                      </a:lnTo>
                      <a:lnTo>
                        <a:pt x="164" y="100"/>
                      </a:lnTo>
                      <a:lnTo>
                        <a:pt x="168" y="75"/>
                      </a:lnTo>
                      <a:lnTo>
                        <a:pt x="170" y="61"/>
                      </a:lnTo>
                      <a:lnTo>
                        <a:pt x="176" y="47"/>
                      </a:lnTo>
                      <a:lnTo>
                        <a:pt x="184" y="34"/>
                      </a:lnTo>
                      <a:lnTo>
                        <a:pt x="189" y="28"/>
                      </a:lnTo>
                      <a:lnTo>
                        <a:pt x="195" y="24"/>
                      </a:lnTo>
                      <a:lnTo>
                        <a:pt x="195" y="24"/>
                      </a:lnTo>
                      <a:lnTo>
                        <a:pt x="209" y="16"/>
                      </a:lnTo>
                      <a:lnTo>
                        <a:pt x="225" y="10"/>
                      </a:lnTo>
                      <a:lnTo>
                        <a:pt x="238" y="6"/>
                      </a:lnTo>
                      <a:lnTo>
                        <a:pt x="252" y="2"/>
                      </a:lnTo>
                      <a:lnTo>
                        <a:pt x="273" y="0"/>
                      </a:lnTo>
                      <a:lnTo>
                        <a:pt x="281" y="0"/>
                      </a:lnTo>
                      <a:lnTo>
                        <a:pt x="710" y="57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2" name="Freeform 468">
                  <a:extLst>
                    <a:ext uri="{FF2B5EF4-FFF2-40B4-BE49-F238E27FC236}">
                      <a16:creationId xmlns:a16="http://schemas.microsoft.com/office/drawing/2014/main" id="{14E318E9-E019-46A9-A351-CA69259BBB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4" y="1221"/>
                  <a:ext cx="710" cy="859"/>
                </a:xfrm>
                <a:custGeom>
                  <a:avLst/>
                  <a:gdLst>
                    <a:gd name="T0" fmla="*/ 710 w 710"/>
                    <a:gd name="T1" fmla="*/ 570 h 859"/>
                    <a:gd name="T2" fmla="*/ 406 w 710"/>
                    <a:gd name="T3" fmla="*/ 859 h 859"/>
                    <a:gd name="T4" fmla="*/ 258 w 710"/>
                    <a:gd name="T5" fmla="*/ 734 h 859"/>
                    <a:gd name="T6" fmla="*/ 258 w 710"/>
                    <a:gd name="T7" fmla="*/ 648 h 859"/>
                    <a:gd name="T8" fmla="*/ 297 w 710"/>
                    <a:gd name="T9" fmla="*/ 594 h 859"/>
                    <a:gd name="T10" fmla="*/ 336 w 710"/>
                    <a:gd name="T11" fmla="*/ 609 h 859"/>
                    <a:gd name="T12" fmla="*/ 344 w 710"/>
                    <a:gd name="T13" fmla="*/ 531 h 859"/>
                    <a:gd name="T14" fmla="*/ 305 w 710"/>
                    <a:gd name="T15" fmla="*/ 539 h 859"/>
                    <a:gd name="T16" fmla="*/ 234 w 710"/>
                    <a:gd name="T17" fmla="*/ 516 h 859"/>
                    <a:gd name="T18" fmla="*/ 234 w 710"/>
                    <a:gd name="T19" fmla="*/ 617 h 859"/>
                    <a:gd name="T20" fmla="*/ 188 w 710"/>
                    <a:gd name="T21" fmla="*/ 656 h 859"/>
                    <a:gd name="T22" fmla="*/ 8 w 710"/>
                    <a:gd name="T23" fmla="*/ 523 h 859"/>
                    <a:gd name="T24" fmla="*/ 0 w 710"/>
                    <a:gd name="T25" fmla="*/ 422 h 859"/>
                    <a:gd name="T26" fmla="*/ 71 w 710"/>
                    <a:gd name="T27" fmla="*/ 328 h 859"/>
                    <a:gd name="T28" fmla="*/ 133 w 710"/>
                    <a:gd name="T29" fmla="*/ 367 h 859"/>
                    <a:gd name="T30" fmla="*/ 156 w 710"/>
                    <a:gd name="T31" fmla="*/ 344 h 859"/>
                    <a:gd name="T32" fmla="*/ 141 w 710"/>
                    <a:gd name="T33" fmla="*/ 258 h 859"/>
                    <a:gd name="T34" fmla="*/ 234 w 710"/>
                    <a:gd name="T35" fmla="*/ 180 h 859"/>
                    <a:gd name="T36" fmla="*/ 164 w 710"/>
                    <a:gd name="T37" fmla="*/ 110 h 859"/>
                    <a:gd name="T38" fmla="*/ 164 w 710"/>
                    <a:gd name="T39" fmla="*/ 110 h 859"/>
                    <a:gd name="T40" fmla="*/ 164 w 710"/>
                    <a:gd name="T41" fmla="*/ 100 h 859"/>
                    <a:gd name="T42" fmla="*/ 168 w 710"/>
                    <a:gd name="T43" fmla="*/ 75 h 859"/>
                    <a:gd name="T44" fmla="*/ 170 w 710"/>
                    <a:gd name="T45" fmla="*/ 61 h 859"/>
                    <a:gd name="T46" fmla="*/ 176 w 710"/>
                    <a:gd name="T47" fmla="*/ 47 h 859"/>
                    <a:gd name="T48" fmla="*/ 184 w 710"/>
                    <a:gd name="T49" fmla="*/ 34 h 859"/>
                    <a:gd name="T50" fmla="*/ 189 w 710"/>
                    <a:gd name="T51" fmla="*/ 28 h 859"/>
                    <a:gd name="T52" fmla="*/ 195 w 710"/>
                    <a:gd name="T53" fmla="*/ 24 h 859"/>
                    <a:gd name="T54" fmla="*/ 195 w 710"/>
                    <a:gd name="T55" fmla="*/ 24 h 859"/>
                    <a:gd name="T56" fmla="*/ 209 w 710"/>
                    <a:gd name="T57" fmla="*/ 16 h 859"/>
                    <a:gd name="T58" fmla="*/ 225 w 710"/>
                    <a:gd name="T59" fmla="*/ 10 h 859"/>
                    <a:gd name="T60" fmla="*/ 238 w 710"/>
                    <a:gd name="T61" fmla="*/ 6 h 859"/>
                    <a:gd name="T62" fmla="*/ 252 w 710"/>
                    <a:gd name="T63" fmla="*/ 2 h 859"/>
                    <a:gd name="T64" fmla="*/ 273 w 710"/>
                    <a:gd name="T65" fmla="*/ 0 h 859"/>
                    <a:gd name="T66" fmla="*/ 281 w 710"/>
                    <a:gd name="T67" fmla="*/ 0 h 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10" h="859">
                      <a:moveTo>
                        <a:pt x="710" y="570"/>
                      </a:moveTo>
                      <a:lnTo>
                        <a:pt x="406" y="859"/>
                      </a:lnTo>
                      <a:lnTo>
                        <a:pt x="258" y="734"/>
                      </a:lnTo>
                      <a:lnTo>
                        <a:pt x="258" y="648"/>
                      </a:lnTo>
                      <a:lnTo>
                        <a:pt x="297" y="594"/>
                      </a:lnTo>
                      <a:lnTo>
                        <a:pt x="336" y="609"/>
                      </a:lnTo>
                      <a:lnTo>
                        <a:pt x="344" y="531"/>
                      </a:lnTo>
                      <a:lnTo>
                        <a:pt x="305" y="539"/>
                      </a:lnTo>
                      <a:lnTo>
                        <a:pt x="234" y="516"/>
                      </a:lnTo>
                      <a:lnTo>
                        <a:pt x="234" y="617"/>
                      </a:lnTo>
                      <a:lnTo>
                        <a:pt x="188" y="656"/>
                      </a:lnTo>
                      <a:lnTo>
                        <a:pt x="8" y="523"/>
                      </a:lnTo>
                      <a:lnTo>
                        <a:pt x="0" y="422"/>
                      </a:lnTo>
                      <a:lnTo>
                        <a:pt x="71" y="328"/>
                      </a:lnTo>
                      <a:lnTo>
                        <a:pt x="133" y="367"/>
                      </a:lnTo>
                      <a:lnTo>
                        <a:pt x="156" y="344"/>
                      </a:lnTo>
                      <a:lnTo>
                        <a:pt x="141" y="258"/>
                      </a:lnTo>
                      <a:lnTo>
                        <a:pt x="234" y="180"/>
                      </a:lnTo>
                      <a:lnTo>
                        <a:pt x="164" y="110"/>
                      </a:lnTo>
                      <a:lnTo>
                        <a:pt x="164" y="110"/>
                      </a:lnTo>
                      <a:lnTo>
                        <a:pt x="164" y="100"/>
                      </a:lnTo>
                      <a:lnTo>
                        <a:pt x="168" y="75"/>
                      </a:lnTo>
                      <a:lnTo>
                        <a:pt x="170" y="61"/>
                      </a:lnTo>
                      <a:lnTo>
                        <a:pt x="176" y="47"/>
                      </a:lnTo>
                      <a:lnTo>
                        <a:pt x="184" y="34"/>
                      </a:lnTo>
                      <a:lnTo>
                        <a:pt x="189" y="28"/>
                      </a:lnTo>
                      <a:lnTo>
                        <a:pt x="195" y="24"/>
                      </a:lnTo>
                      <a:lnTo>
                        <a:pt x="195" y="24"/>
                      </a:lnTo>
                      <a:lnTo>
                        <a:pt x="209" y="16"/>
                      </a:lnTo>
                      <a:lnTo>
                        <a:pt x="225" y="10"/>
                      </a:lnTo>
                      <a:lnTo>
                        <a:pt x="238" y="6"/>
                      </a:lnTo>
                      <a:lnTo>
                        <a:pt x="252" y="2"/>
                      </a:lnTo>
                      <a:lnTo>
                        <a:pt x="273" y="0"/>
                      </a:lnTo>
                      <a:lnTo>
                        <a:pt x="281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3" name="Freeform 469">
                  <a:extLst>
                    <a:ext uri="{FF2B5EF4-FFF2-40B4-BE49-F238E27FC236}">
                      <a16:creationId xmlns:a16="http://schemas.microsoft.com/office/drawing/2014/main" id="{8EAC43DD-6085-4138-9918-0183EF2910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62" y="1218"/>
                  <a:ext cx="1727" cy="1564"/>
                </a:xfrm>
                <a:custGeom>
                  <a:avLst/>
                  <a:gdLst>
                    <a:gd name="T0" fmla="*/ 103 w 1727"/>
                    <a:gd name="T1" fmla="*/ 3 h 1564"/>
                    <a:gd name="T2" fmla="*/ 743 w 1727"/>
                    <a:gd name="T3" fmla="*/ 563 h 1564"/>
                    <a:gd name="T4" fmla="*/ 1181 w 1727"/>
                    <a:gd name="T5" fmla="*/ 946 h 1564"/>
                    <a:gd name="T6" fmla="*/ 1369 w 1727"/>
                    <a:gd name="T7" fmla="*/ 1102 h 1564"/>
                    <a:gd name="T8" fmla="*/ 1382 w 1727"/>
                    <a:gd name="T9" fmla="*/ 1112 h 1564"/>
                    <a:gd name="T10" fmla="*/ 1388 w 1727"/>
                    <a:gd name="T11" fmla="*/ 1092 h 1564"/>
                    <a:gd name="T12" fmla="*/ 1404 w 1727"/>
                    <a:gd name="T13" fmla="*/ 1057 h 1564"/>
                    <a:gd name="T14" fmla="*/ 1415 w 1727"/>
                    <a:gd name="T15" fmla="*/ 1047 h 1564"/>
                    <a:gd name="T16" fmla="*/ 1421 w 1727"/>
                    <a:gd name="T17" fmla="*/ 1049 h 1564"/>
                    <a:gd name="T18" fmla="*/ 1567 w 1727"/>
                    <a:gd name="T19" fmla="*/ 1215 h 1564"/>
                    <a:gd name="T20" fmla="*/ 1696 w 1727"/>
                    <a:gd name="T21" fmla="*/ 1365 h 1564"/>
                    <a:gd name="T22" fmla="*/ 1710 w 1727"/>
                    <a:gd name="T23" fmla="*/ 1385 h 1564"/>
                    <a:gd name="T24" fmla="*/ 1723 w 1727"/>
                    <a:gd name="T25" fmla="*/ 1412 h 1564"/>
                    <a:gd name="T26" fmla="*/ 1727 w 1727"/>
                    <a:gd name="T27" fmla="*/ 1436 h 1564"/>
                    <a:gd name="T28" fmla="*/ 1723 w 1727"/>
                    <a:gd name="T29" fmla="*/ 1463 h 1564"/>
                    <a:gd name="T30" fmla="*/ 1718 w 1727"/>
                    <a:gd name="T31" fmla="*/ 1479 h 1564"/>
                    <a:gd name="T32" fmla="*/ 1700 w 1727"/>
                    <a:gd name="T33" fmla="*/ 1512 h 1564"/>
                    <a:gd name="T34" fmla="*/ 1677 w 1727"/>
                    <a:gd name="T35" fmla="*/ 1541 h 1564"/>
                    <a:gd name="T36" fmla="*/ 1645 w 1727"/>
                    <a:gd name="T37" fmla="*/ 1561 h 1564"/>
                    <a:gd name="T38" fmla="*/ 1628 w 1727"/>
                    <a:gd name="T39" fmla="*/ 1564 h 1564"/>
                    <a:gd name="T40" fmla="*/ 1608 w 1727"/>
                    <a:gd name="T41" fmla="*/ 1564 h 1564"/>
                    <a:gd name="T42" fmla="*/ 1589 w 1727"/>
                    <a:gd name="T43" fmla="*/ 1561 h 1564"/>
                    <a:gd name="T44" fmla="*/ 1556 w 1727"/>
                    <a:gd name="T45" fmla="*/ 1551 h 1564"/>
                    <a:gd name="T46" fmla="*/ 1519 w 1727"/>
                    <a:gd name="T47" fmla="*/ 1531 h 1564"/>
                    <a:gd name="T48" fmla="*/ 1499 w 1727"/>
                    <a:gd name="T49" fmla="*/ 1518 h 1564"/>
                    <a:gd name="T50" fmla="*/ 1230 w 1727"/>
                    <a:gd name="T51" fmla="*/ 1299 h 1564"/>
                    <a:gd name="T52" fmla="*/ 1189 w 1727"/>
                    <a:gd name="T53" fmla="*/ 1264 h 1564"/>
                    <a:gd name="T54" fmla="*/ 1187 w 1727"/>
                    <a:gd name="T55" fmla="*/ 1260 h 1564"/>
                    <a:gd name="T56" fmla="*/ 1209 w 1727"/>
                    <a:gd name="T57" fmla="*/ 1246 h 1564"/>
                    <a:gd name="T58" fmla="*/ 1224 w 1727"/>
                    <a:gd name="T59" fmla="*/ 1231 h 1564"/>
                    <a:gd name="T60" fmla="*/ 1228 w 1727"/>
                    <a:gd name="T61" fmla="*/ 1215 h 1564"/>
                    <a:gd name="T62" fmla="*/ 1224 w 1727"/>
                    <a:gd name="T63" fmla="*/ 1203 h 1564"/>
                    <a:gd name="T64" fmla="*/ 1218 w 1727"/>
                    <a:gd name="T65" fmla="*/ 1198 h 1564"/>
                    <a:gd name="T66" fmla="*/ 598 w 1727"/>
                    <a:gd name="T67" fmla="*/ 643 h 1564"/>
                    <a:gd name="T68" fmla="*/ 2 w 1727"/>
                    <a:gd name="T69" fmla="*/ 113 h 1564"/>
                    <a:gd name="T70" fmla="*/ 0 w 1727"/>
                    <a:gd name="T71" fmla="*/ 97 h 1564"/>
                    <a:gd name="T72" fmla="*/ 4 w 1727"/>
                    <a:gd name="T73" fmla="*/ 74 h 1564"/>
                    <a:gd name="T74" fmla="*/ 15 w 1727"/>
                    <a:gd name="T75" fmla="*/ 42 h 1564"/>
                    <a:gd name="T76" fmla="*/ 25 w 1727"/>
                    <a:gd name="T77" fmla="*/ 27 h 1564"/>
                    <a:gd name="T78" fmla="*/ 52 w 1727"/>
                    <a:gd name="T79" fmla="*/ 5 h 1564"/>
                    <a:gd name="T80" fmla="*/ 78 w 1727"/>
                    <a:gd name="T81" fmla="*/ 0 h 1564"/>
                    <a:gd name="T82" fmla="*/ 97 w 1727"/>
                    <a:gd name="T83" fmla="*/ 2 h 1564"/>
                    <a:gd name="T84" fmla="*/ 103 w 1727"/>
                    <a:gd name="T85" fmla="*/ 3 h 1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727" h="1564">
                      <a:moveTo>
                        <a:pt x="103" y="3"/>
                      </a:moveTo>
                      <a:lnTo>
                        <a:pt x="103" y="3"/>
                      </a:lnTo>
                      <a:lnTo>
                        <a:pt x="302" y="179"/>
                      </a:lnTo>
                      <a:lnTo>
                        <a:pt x="743" y="563"/>
                      </a:lnTo>
                      <a:lnTo>
                        <a:pt x="977" y="768"/>
                      </a:lnTo>
                      <a:lnTo>
                        <a:pt x="1181" y="946"/>
                      </a:lnTo>
                      <a:lnTo>
                        <a:pt x="1328" y="1069"/>
                      </a:lnTo>
                      <a:lnTo>
                        <a:pt x="1369" y="1102"/>
                      </a:lnTo>
                      <a:lnTo>
                        <a:pt x="1378" y="1110"/>
                      </a:lnTo>
                      <a:lnTo>
                        <a:pt x="1382" y="1112"/>
                      </a:lnTo>
                      <a:lnTo>
                        <a:pt x="1382" y="1112"/>
                      </a:lnTo>
                      <a:lnTo>
                        <a:pt x="1388" y="1092"/>
                      </a:lnTo>
                      <a:lnTo>
                        <a:pt x="1398" y="1069"/>
                      </a:lnTo>
                      <a:lnTo>
                        <a:pt x="1404" y="1057"/>
                      </a:lnTo>
                      <a:lnTo>
                        <a:pt x="1410" y="1049"/>
                      </a:lnTo>
                      <a:lnTo>
                        <a:pt x="1415" y="1047"/>
                      </a:lnTo>
                      <a:lnTo>
                        <a:pt x="1419" y="1047"/>
                      </a:lnTo>
                      <a:lnTo>
                        <a:pt x="1421" y="1049"/>
                      </a:lnTo>
                      <a:lnTo>
                        <a:pt x="1421" y="1049"/>
                      </a:lnTo>
                      <a:lnTo>
                        <a:pt x="1567" y="1215"/>
                      </a:lnTo>
                      <a:lnTo>
                        <a:pt x="1663" y="1326"/>
                      </a:lnTo>
                      <a:lnTo>
                        <a:pt x="1696" y="1365"/>
                      </a:lnTo>
                      <a:lnTo>
                        <a:pt x="1710" y="1385"/>
                      </a:lnTo>
                      <a:lnTo>
                        <a:pt x="1710" y="1385"/>
                      </a:lnTo>
                      <a:lnTo>
                        <a:pt x="1720" y="1402"/>
                      </a:lnTo>
                      <a:lnTo>
                        <a:pt x="1723" y="1412"/>
                      </a:lnTo>
                      <a:lnTo>
                        <a:pt x="1725" y="1422"/>
                      </a:lnTo>
                      <a:lnTo>
                        <a:pt x="1727" y="1436"/>
                      </a:lnTo>
                      <a:lnTo>
                        <a:pt x="1727" y="1449"/>
                      </a:lnTo>
                      <a:lnTo>
                        <a:pt x="1723" y="1463"/>
                      </a:lnTo>
                      <a:lnTo>
                        <a:pt x="1718" y="1479"/>
                      </a:lnTo>
                      <a:lnTo>
                        <a:pt x="1718" y="1479"/>
                      </a:lnTo>
                      <a:lnTo>
                        <a:pt x="1710" y="1494"/>
                      </a:lnTo>
                      <a:lnTo>
                        <a:pt x="1700" y="1512"/>
                      </a:lnTo>
                      <a:lnTo>
                        <a:pt x="1690" y="1527"/>
                      </a:lnTo>
                      <a:lnTo>
                        <a:pt x="1677" y="1541"/>
                      </a:lnTo>
                      <a:lnTo>
                        <a:pt x="1663" y="1553"/>
                      </a:lnTo>
                      <a:lnTo>
                        <a:pt x="1645" y="1561"/>
                      </a:lnTo>
                      <a:lnTo>
                        <a:pt x="1638" y="1562"/>
                      </a:lnTo>
                      <a:lnTo>
                        <a:pt x="1628" y="1564"/>
                      </a:lnTo>
                      <a:lnTo>
                        <a:pt x="1618" y="1564"/>
                      </a:lnTo>
                      <a:lnTo>
                        <a:pt x="1608" y="1564"/>
                      </a:lnTo>
                      <a:lnTo>
                        <a:pt x="1608" y="1564"/>
                      </a:lnTo>
                      <a:lnTo>
                        <a:pt x="1589" y="1561"/>
                      </a:lnTo>
                      <a:lnTo>
                        <a:pt x="1571" y="1557"/>
                      </a:lnTo>
                      <a:lnTo>
                        <a:pt x="1556" y="1551"/>
                      </a:lnTo>
                      <a:lnTo>
                        <a:pt x="1542" y="1545"/>
                      </a:lnTo>
                      <a:lnTo>
                        <a:pt x="1519" y="1531"/>
                      </a:lnTo>
                      <a:lnTo>
                        <a:pt x="1499" y="1518"/>
                      </a:lnTo>
                      <a:lnTo>
                        <a:pt x="1499" y="1518"/>
                      </a:lnTo>
                      <a:lnTo>
                        <a:pt x="1332" y="1383"/>
                      </a:lnTo>
                      <a:lnTo>
                        <a:pt x="1230" y="1299"/>
                      </a:lnTo>
                      <a:lnTo>
                        <a:pt x="1199" y="1272"/>
                      </a:lnTo>
                      <a:lnTo>
                        <a:pt x="1189" y="1264"/>
                      </a:lnTo>
                      <a:lnTo>
                        <a:pt x="1187" y="1260"/>
                      </a:lnTo>
                      <a:lnTo>
                        <a:pt x="1187" y="1260"/>
                      </a:lnTo>
                      <a:lnTo>
                        <a:pt x="1201" y="1252"/>
                      </a:lnTo>
                      <a:lnTo>
                        <a:pt x="1209" y="1246"/>
                      </a:lnTo>
                      <a:lnTo>
                        <a:pt x="1218" y="1239"/>
                      </a:lnTo>
                      <a:lnTo>
                        <a:pt x="1224" y="1231"/>
                      </a:lnTo>
                      <a:lnTo>
                        <a:pt x="1228" y="1219"/>
                      </a:lnTo>
                      <a:lnTo>
                        <a:pt x="1228" y="1215"/>
                      </a:lnTo>
                      <a:lnTo>
                        <a:pt x="1226" y="1209"/>
                      </a:lnTo>
                      <a:lnTo>
                        <a:pt x="1224" y="1203"/>
                      </a:lnTo>
                      <a:lnTo>
                        <a:pt x="1218" y="1198"/>
                      </a:lnTo>
                      <a:lnTo>
                        <a:pt x="1218" y="1198"/>
                      </a:lnTo>
                      <a:lnTo>
                        <a:pt x="1016" y="1014"/>
                      </a:lnTo>
                      <a:lnTo>
                        <a:pt x="598" y="643"/>
                      </a:lnTo>
                      <a:lnTo>
                        <a:pt x="2" y="113"/>
                      </a:lnTo>
                      <a:lnTo>
                        <a:pt x="2" y="113"/>
                      </a:lnTo>
                      <a:lnTo>
                        <a:pt x="2" y="105"/>
                      </a:lnTo>
                      <a:lnTo>
                        <a:pt x="0" y="97"/>
                      </a:lnTo>
                      <a:lnTo>
                        <a:pt x="2" y="85"/>
                      </a:lnTo>
                      <a:lnTo>
                        <a:pt x="4" y="74"/>
                      </a:lnTo>
                      <a:lnTo>
                        <a:pt x="8" y="58"/>
                      </a:lnTo>
                      <a:lnTo>
                        <a:pt x="15" y="42"/>
                      </a:lnTo>
                      <a:lnTo>
                        <a:pt x="25" y="27"/>
                      </a:lnTo>
                      <a:lnTo>
                        <a:pt x="25" y="27"/>
                      </a:lnTo>
                      <a:lnTo>
                        <a:pt x="39" y="13"/>
                      </a:lnTo>
                      <a:lnTo>
                        <a:pt x="52" y="5"/>
                      </a:lnTo>
                      <a:lnTo>
                        <a:pt x="66" y="2"/>
                      </a:lnTo>
                      <a:lnTo>
                        <a:pt x="78" y="0"/>
                      </a:lnTo>
                      <a:lnTo>
                        <a:pt x="88" y="0"/>
                      </a:lnTo>
                      <a:lnTo>
                        <a:pt x="97" y="2"/>
                      </a:lnTo>
                      <a:lnTo>
                        <a:pt x="103" y="3"/>
                      </a:lnTo>
                      <a:lnTo>
                        <a:pt x="103" y="3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4" name="Freeform 470">
                  <a:extLst>
                    <a:ext uri="{FF2B5EF4-FFF2-40B4-BE49-F238E27FC236}">
                      <a16:creationId xmlns:a16="http://schemas.microsoft.com/office/drawing/2014/main" id="{82FD3BAB-8873-4C03-98C5-0C56E6F2B1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3" y="2299"/>
                  <a:ext cx="296" cy="415"/>
                </a:xfrm>
                <a:custGeom>
                  <a:avLst/>
                  <a:gdLst>
                    <a:gd name="T0" fmla="*/ 31 w 296"/>
                    <a:gd name="T1" fmla="*/ 0 h 415"/>
                    <a:gd name="T2" fmla="*/ 29 w 296"/>
                    <a:gd name="T3" fmla="*/ 39 h 415"/>
                    <a:gd name="T4" fmla="*/ 29 w 296"/>
                    <a:gd name="T5" fmla="*/ 68 h 415"/>
                    <a:gd name="T6" fmla="*/ 39 w 296"/>
                    <a:gd name="T7" fmla="*/ 93 h 415"/>
                    <a:gd name="T8" fmla="*/ 70 w 296"/>
                    <a:gd name="T9" fmla="*/ 140 h 415"/>
                    <a:gd name="T10" fmla="*/ 86 w 296"/>
                    <a:gd name="T11" fmla="*/ 163 h 415"/>
                    <a:gd name="T12" fmla="*/ 33 w 296"/>
                    <a:gd name="T13" fmla="*/ 173 h 415"/>
                    <a:gd name="T14" fmla="*/ 23 w 296"/>
                    <a:gd name="T15" fmla="*/ 179 h 415"/>
                    <a:gd name="T16" fmla="*/ 21 w 296"/>
                    <a:gd name="T17" fmla="*/ 181 h 415"/>
                    <a:gd name="T18" fmla="*/ 4 w 296"/>
                    <a:gd name="T19" fmla="*/ 185 h 415"/>
                    <a:gd name="T20" fmla="*/ 0 w 296"/>
                    <a:gd name="T21" fmla="*/ 191 h 415"/>
                    <a:gd name="T22" fmla="*/ 12 w 296"/>
                    <a:gd name="T23" fmla="*/ 201 h 415"/>
                    <a:gd name="T24" fmla="*/ 31 w 296"/>
                    <a:gd name="T25" fmla="*/ 210 h 415"/>
                    <a:gd name="T26" fmla="*/ 72 w 296"/>
                    <a:gd name="T27" fmla="*/ 232 h 415"/>
                    <a:gd name="T28" fmla="*/ 119 w 296"/>
                    <a:gd name="T29" fmla="*/ 261 h 415"/>
                    <a:gd name="T30" fmla="*/ 133 w 296"/>
                    <a:gd name="T31" fmla="*/ 265 h 415"/>
                    <a:gd name="T32" fmla="*/ 191 w 296"/>
                    <a:gd name="T33" fmla="*/ 261 h 415"/>
                    <a:gd name="T34" fmla="*/ 234 w 296"/>
                    <a:gd name="T35" fmla="*/ 257 h 415"/>
                    <a:gd name="T36" fmla="*/ 215 w 296"/>
                    <a:gd name="T37" fmla="*/ 265 h 415"/>
                    <a:gd name="T38" fmla="*/ 193 w 296"/>
                    <a:gd name="T39" fmla="*/ 279 h 415"/>
                    <a:gd name="T40" fmla="*/ 181 w 296"/>
                    <a:gd name="T41" fmla="*/ 294 h 415"/>
                    <a:gd name="T42" fmla="*/ 179 w 296"/>
                    <a:gd name="T43" fmla="*/ 306 h 415"/>
                    <a:gd name="T44" fmla="*/ 179 w 296"/>
                    <a:gd name="T45" fmla="*/ 312 h 415"/>
                    <a:gd name="T46" fmla="*/ 191 w 296"/>
                    <a:gd name="T47" fmla="*/ 333 h 415"/>
                    <a:gd name="T48" fmla="*/ 209 w 296"/>
                    <a:gd name="T49" fmla="*/ 349 h 415"/>
                    <a:gd name="T50" fmla="*/ 226 w 296"/>
                    <a:gd name="T51" fmla="*/ 357 h 415"/>
                    <a:gd name="T52" fmla="*/ 242 w 296"/>
                    <a:gd name="T53" fmla="*/ 359 h 415"/>
                    <a:gd name="T54" fmla="*/ 259 w 296"/>
                    <a:gd name="T55" fmla="*/ 359 h 415"/>
                    <a:gd name="T56" fmla="*/ 285 w 296"/>
                    <a:gd name="T57" fmla="*/ 362 h 415"/>
                    <a:gd name="T58" fmla="*/ 294 w 296"/>
                    <a:gd name="T59" fmla="*/ 368 h 415"/>
                    <a:gd name="T60" fmla="*/ 296 w 296"/>
                    <a:gd name="T61" fmla="*/ 374 h 415"/>
                    <a:gd name="T62" fmla="*/ 291 w 296"/>
                    <a:gd name="T63" fmla="*/ 388 h 415"/>
                    <a:gd name="T64" fmla="*/ 277 w 296"/>
                    <a:gd name="T65" fmla="*/ 401 h 415"/>
                    <a:gd name="T66" fmla="*/ 261 w 296"/>
                    <a:gd name="T67" fmla="*/ 413 h 415"/>
                    <a:gd name="T68" fmla="*/ 250 w 296"/>
                    <a:gd name="T69" fmla="*/ 413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96" h="415">
                      <a:moveTo>
                        <a:pt x="31" y="0"/>
                      </a:moveTo>
                      <a:lnTo>
                        <a:pt x="31" y="0"/>
                      </a:lnTo>
                      <a:lnTo>
                        <a:pt x="29" y="15"/>
                      </a:lnTo>
                      <a:lnTo>
                        <a:pt x="29" y="39"/>
                      </a:lnTo>
                      <a:lnTo>
                        <a:pt x="29" y="52"/>
                      </a:lnTo>
                      <a:lnTo>
                        <a:pt x="29" y="68"/>
                      </a:lnTo>
                      <a:lnTo>
                        <a:pt x="33" y="81"/>
                      </a:lnTo>
                      <a:lnTo>
                        <a:pt x="39" y="93"/>
                      </a:lnTo>
                      <a:lnTo>
                        <a:pt x="39" y="93"/>
                      </a:lnTo>
                      <a:lnTo>
                        <a:pt x="70" y="140"/>
                      </a:lnTo>
                      <a:lnTo>
                        <a:pt x="86" y="163"/>
                      </a:lnTo>
                      <a:lnTo>
                        <a:pt x="86" y="163"/>
                      </a:lnTo>
                      <a:lnTo>
                        <a:pt x="55" y="167"/>
                      </a:lnTo>
                      <a:lnTo>
                        <a:pt x="33" y="173"/>
                      </a:lnTo>
                      <a:lnTo>
                        <a:pt x="27" y="177"/>
                      </a:lnTo>
                      <a:lnTo>
                        <a:pt x="23" y="179"/>
                      </a:lnTo>
                      <a:lnTo>
                        <a:pt x="23" y="179"/>
                      </a:lnTo>
                      <a:lnTo>
                        <a:pt x="21" y="181"/>
                      </a:lnTo>
                      <a:lnTo>
                        <a:pt x="16" y="183"/>
                      </a:lnTo>
                      <a:lnTo>
                        <a:pt x="4" y="185"/>
                      </a:lnTo>
                      <a:lnTo>
                        <a:pt x="0" y="189"/>
                      </a:lnTo>
                      <a:lnTo>
                        <a:pt x="0" y="191"/>
                      </a:lnTo>
                      <a:lnTo>
                        <a:pt x="2" y="193"/>
                      </a:lnTo>
                      <a:lnTo>
                        <a:pt x="12" y="201"/>
                      </a:lnTo>
                      <a:lnTo>
                        <a:pt x="31" y="210"/>
                      </a:lnTo>
                      <a:lnTo>
                        <a:pt x="31" y="210"/>
                      </a:lnTo>
                      <a:lnTo>
                        <a:pt x="55" y="222"/>
                      </a:lnTo>
                      <a:lnTo>
                        <a:pt x="72" y="232"/>
                      </a:lnTo>
                      <a:lnTo>
                        <a:pt x="99" y="249"/>
                      </a:lnTo>
                      <a:lnTo>
                        <a:pt x="119" y="261"/>
                      </a:lnTo>
                      <a:lnTo>
                        <a:pt x="127" y="263"/>
                      </a:lnTo>
                      <a:lnTo>
                        <a:pt x="133" y="265"/>
                      </a:lnTo>
                      <a:lnTo>
                        <a:pt x="133" y="265"/>
                      </a:lnTo>
                      <a:lnTo>
                        <a:pt x="191" y="261"/>
                      </a:lnTo>
                      <a:lnTo>
                        <a:pt x="234" y="257"/>
                      </a:lnTo>
                      <a:lnTo>
                        <a:pt x="234" y="257"/>
                      </a:lnTo>
                      <a:lnTo>
                        <a:pt x="224" y="261"/>
                      </a:lnTo>
                      <a:lnTo>
                        <a:pt x="215" y="265"/>
                      </a:lnTo>
                      <a:lnTo>
                        <a:pt x="203" y="271"/>
                      </a:lnTo>
                      <a:lnTo>
                        <a:pt x="193" y="279"/>
                      </a:lnTo>
                      <a:lnTo>
                        <a:pt x="183" y="288"/>
                      </a:lnTo>
                      <a:lnTo>
                        <a:pt x="181" y="294"/>
                      </a:lnTo>
                      <a:lnTo>
                        <a:pt x="179" y="300"/>
                      </a:lnTo>
                      <a:lnTo>
                        <a:pt x="179" y="306"/>
                      </a:lnTo>
                      <a:lnTo>
                        <a:pt x="179" y="312"/>
                      </a:lnTo>
                      <a:lnTo>
                        <a:pt x="179" y="312"/>
                      </a:lnTo>
                      <a:lnTo>
                        <a:pt x="185" y="323"/>
                      </a:lnTo>
                      <a:lnTo>
                        <a:pt x="191" y="333"/>
                      </a:lnTo>
                      <a:lnTo>
                        <a:pt x="199" y="343"/>
                      </a:lnTo>
                      <a:lnTo>
                        <a:pt x="209" y="349"/>
                      </a:lnTo>
                      <a:lnTo>
                        <a:pt x="216" y="353"/>
                      </a:lnTo>
                      <a:lnTo>
                        <a:pt x="226" y="357"/>
                      </a:lnTo>
                      <a:lnTo>
                        <a:pt x="234" y="359"/>
                      </a:lnTo>
                      <a:lnTo>
                        <a:pt x="242" y="359"/>
                      </a:lnTo>
                      <a:lnTo>
                        <a:pt x="242" y="359"/>
                      </a:lnTo>
                      <a:lnTo>
                        <a:pt x="259" y="359"/>
                      </a:lnTo>
                      <a:lnTo>
                        <a:pt x="277" y="361"/>
                      </a:lnTo>
                      <a:lnTo>
                        <a:pt x="285" y="362"/>
                      </a:lnTo>
                      <a:lnTo>
                        <a:pt x="291" y="364"/>
                      </a:lnTo>
                      <a:lnTo>
                        <a:pt x="294" y="368"/>
                      </a:lnTo>
                      <a:lnTo>
                        <a:pt x="296" y="374"/>
                      </a:lnTo>
                      <a:lnTo>
                        <a:pt x="296" y="374"/>
                      </a:lnTo>
                      <a:lnTo>
                        <a:pt x="294" y="380"/>
                      </a:lnTo>
                      <a:lnTo>
                        <a:pt x="291" y="388"/>
                      </a:lnTo>
                      <a:lnTo>
                        <a:pt x="285" y="396"/>
                      </a:lnTo>
                      <a:lnTo>
                        <a:pt x="277" y="401"/>
                      </a:lnTo>
                      <a:lnTo>
                        <a:pt x="269" y="409"/>
                      </a:lnTo>
                      <a:lnTo>
                        <a:pt x="261" y="413"/>
                      </a:lnTo>
                      <a:lnTo>
                        <a:pt x="254" y="415"/>
                      </a:lnTo>
                      <a:lnTo>
                        <a:pt x="250" y="41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5" name="Freeform 471">
                  <a:extLst>
                    <a:ext uri="{FF2B5EF4-FFF2-40B4-BE49-F238E27FC236}">
                      <a16:creationId xmlns:a16="http://schemas.microsoft.com/office/drawing/2014/main" id="{D815FF03-97B1-4D0A-8906-2776DB1197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7" y="1307"/>
                  <a:ext cx="148" cy="352"/>
                </a:xfrm>
                <a:custGeom>
                  <a:avLst/>
                  <a:gdLst>
                    <a:gd name="T0" fmla="*/ 148 w 148"/>
                    <a:gd name="T1" fmla="*/ 352 h 352"/>
                    <a:gd name="T2" fmla="*/ 46 w 148"/>
                    <a:gd name="T3" fmla="*/ 258 h 352"/>
                    <a:gd name="T4" fmla="*/ 0 w 148"/>
                    <a:gd name="T5" fmla="*/ 0 h 352"/>
                    <a:gd name="T6" fmla="*/ 93 w 148"/>
                    <a:gd name="T7" fmla="*/ 71 h 352"/>
                    <a:gd name="T8" fmla="*/ 148 w 148"/>
                    <a:gd name="T9" fmla="*/ 352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" h="352">
                      <a:moveTo>
                        <a:pt x="148" y="352"/>
                      </a:moveTo>
                      <a:lnTo>
                        <a:pt x="46" y="258"/>
                      </a:lnTo>
                      <a:lnTo>
                        <a:pt x="0" y="0"/>
                      </a:lnTo>
                      <a:lnTo>
                        <a:pt x="93" y="71"/>
                      </a:lnTo>
                      <a:lnTo>
                        <a:pt x="148" y="352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6" name="Freeform 472">
                  <a:extLst>
                    <a:ext uri="{FF2B5EF4-FFF2-40B4-BE49-F238E27FC236}">
                      <a16:creationId xmlns:a16="http://schemas.microsoft.com/office/drawing/2014/main" id="{FD2D8986-C22C-42C0-902F-41316FC4CB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0" y="1417"/>
                  <a:ext cx="343" cy="85"/>
                </a:xfrm>
                <a:custGeom>
                  <a:avLst/>
                  <a:gdLst>
                    <a:gd name="T0" fmla="*/ 343 w 343"/>
                    <a:gd name="T1" fmla="*/ 85 h 85"/>
                    <a:gd name="T2" fmla="*/ 78 w 343"/>
                    <a:gd name="T3" fmla="*/ 78 h 85"/>
                    <a:gd name="T4" fmla="*/ 0 w 343"/>
                    <a:gd name="T5" fmla="*/ 0 h 85"/>
                    <a:gd name="T6" fmla="*/ 257 w 343"/>
                    <a:gd name="T7" fmla="*/ 15 h 85"/>
                    <a:gd name="T8" fmla="*/ 343 w 343"/>
                    <a:gd name="T9" fmla="*/ 8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3" h="85">
                      <a:moveTo>
                        <a:pt x="343" y="85"/>
                      </a:moveTo>
                      <a:lnTo>
                        <a:pt x="78" y="78"/>
                      </a:lnTo>
                      <a:lnTo>
                        <a:pt x="0" y="0"/>
                      </a:lnTo>
                      <a:lnTo>
                        <a:pt x="257" y="15"/>
                      </a:lnTo>
                      <a:lnTo>
                        <a:pt x="343" y="85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7" name="Freeform 473">
                  <a:extLst>
                    <a:ext uri="{FF2B5EF4-FFF2-40B4-BE49-F238E27FC236}">
                      <a16:creationId xmlns:a16="http://schemas.microsoft.com/office/drawing/2014/main" id="{CAF180CE-F6C3-4FD1-82BF-6A8C22ACBB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4" y="1690"/>
                  <a:ext cx="176" cy="164"/>
                </a:xfrm>
                <a:custGeom>
                  <a:avLst/>
                  <a:gdLst>
                    <a:gd name="T0" fmla="*/ 174 w 176"/>
                    <a:gd name="T1" fmla="*/ 39 h 164"/>
                    <a:gd name="T2" fmla="*/ 174 w 176"/>
                    <a:gd name="T3" fmla="*/ 39 h 164"/>
                    <a:gd name="T4" fmla="*/ 172 w 176"/>
                    <a:gd name="T5" fmla="*/ 37 h 164"/>
                    <a:gd name="T6" fmla="*/ 170 w 176"/>
                    <a:gd name="T7" fmla="*/ 31 h 164"/>
                    <a:gd name="T8" fmla="*/ 166 w 176"/>
                    <a:gd name="T9" fmla="*/ 19 h 164"/>
                    <a:gd name="T10" fmla="*/ 162 w 176"/>
                    <a:gd name="T11" fmla="*/ 11 h 164"/>
                    <a:gd name="T12" fmla="*/ 158 w 176"/>
                    <a:gd name="T13" fmla="*/ 6 h 164"/>
                    <a:gd name="T14" fmla="*/ 152 w 176"/>
                    <a:gd name="T15" fmla="*/ 2 h 164"/>
                    <a:gd name="T16" fmla="*/ 143 w 176"/>
                    <a:gd name="T17" fmla="*/ 0 h 164"/>
                    <a:gd name="T18" fmla="*/ 143 w 176"/>
                    <a:gd name="T19" fmla="*/ 0 h 164"/>
                    <a:gd name="T20" fmla="*/ 133 w 176"/>
                    <a:gd name="T21" fmla="*/ 0 h 164"/>
                    <a:gd name="T22" fmla="*/ 123 w 176"/>
                    <a:gd name="T23" fmla="*/ 4 h 164"/>
                    <a:gd name="T24" fmla="*/ 111 w 176"/>
                    <a:gd name="T25" fmla="*/ 8 h 164"/>
                    <a:gd name="T26" fmla="*/ 102 w 176"/>
                    <a:gd name="T27" fmla="*/ 13 h 164"/>
                    <a:gd name="T28" fmla="*/ 80 w 176"/>
                    <a:gd name="T29" fmla="*/ 29 h 164"/>
                    <a:gd name="T30" fmla="*/ 57 w 176"/>
                    <a:gd name="T31" fmla="*/ 47 h 164"/>
                    <a:gd name="T32" fmla="*/ 57 w 176"/>
                    <a:gd name="T33" fmla="*/ 47 h 164"/>
                    <a:gd name="T34" fmla="*/ 45 w 176"/>
                    <a:gd name="T35" fmla="*/ 58 h 164"/>
                    <a:gd name="T36" fmla="*/ 35 w 176"/>
                    <a:gd name="T37" fmla="*/ 72 h 164"/>
                    <a:gd name="T38" fmla="*/ 24 w 176"/>
                    <a:gd name="T39" fmla="*/ 86 h 164"/>
                    <a:gd name="T40" fmla="*/ 14 w 176"/>
                    <a:gd name="T41" fmla="*/ 101 h 164"/>
                    <a:gd name="T42" fmla="*/ 6 w 176"/>
                    <a:gd name="T43" fmla="*/ 117 h 164"/>
                    <a:gd name="T44" fmla="*/ 2 w 176"/>
                    <a:gd name="T45" fmla="*/ 130 h 164"/>
                    <a:gd name="T46" fmla="*/ 0 w 176"/>
                    <a:gd name="T47" fmla="*/ 140 h 164"/>
                    <a:gd name="T48" fmla="*/ 0 w 176"/>
                    <a:gd name="T49" fmla="*/ 144 h 164"/>
                    <a:gd name="T50" fmla="*/ 2 w 176"/>
                    <a:gd name="T51" fmla="*/ 148 h 164"/>
                    <a:gd name="T52" fmla="*/ 2 w 176"/>
                    <a:gd name="T53" fmla="*/ 148 h 164"/>
                    <a:gd name="T54" fmla="*/ 18 w 176"/>
                    <a:gd name="T55" fmla="*/ 162 h 164"/>
                    <a:gd name="T56" fmla="*/ 22 w 176"/>
                    <a:gd name="T57" fmla="*/ 164 h 164"/>
                    <a:gd name="T58" fmla="*/ 26 w 176"/>
                    <a:gd name="T59" fmla="*/ 164 h 164"/>
                    <a:gd name="T60" fmla="*/ 26 w 176"/>
                    <a:gd name="T61" fmla="*/ 164 h 164"/>
                    <a:gd name="T62" fmla="*/ 32 w 176"/>
                    <a:gd name="T63" fmla="*/ 164 h 164"/>
                    <a:gd name="T64" fmla="*/ 39 w 176"/>
                    <a:gd name="T65" fmla="*/ 164 h 164"/>
                    <a:gd name="T66" fmla="*/ 49 w 176"/>
                    <a:gd name="T67" fmla="*/ 164 h 164"/>
                    <a:gd name="T68" fmla="*/ 49 w 176"/>
                    <a:gd name="T69" fmla="*/ 164 h 164"/>
                    <a:gd name="T70" fmla="*/ 51 w 176"/>
                    <a:gd name="T71" fmla="*/ 156 h 164"/>
                    <a:gd name="T72" fmla="*/ 59 w 176"/>
                    <a:gd name="T73" fmla="*/ 138 h 164"/>
                    <a:gd name="T74" fmla="*/ 65 w 176"/>
                    <a:gd name="T75" fmla="*/ 129 h 164"/>
                    <a:gd name="T76" fmla="*/ 74 w 176"/>
                    <a:gd name="T77" fmla="*/ 117 h 164"/>
                    <a:gd name="T78" fmla="*/ 84 w 176"/>
                    <a:gd name="T79" fmla="*/ 105 h 164"/>
                    <a:gd name="T80" fmla="*/ 96 w 176"/>
                    <a:gd name="T81" fmla="*/ 93 h 164"/>
                    <a:gd name="T82" fmla="*/ 96 w 176"/>
                    <a:gd name="T83" fmla="*/ 93 h 164"/>
                    <a:gd name="T84" fmla="*/ 125 w 176"/>
                    <a:gd name="T85" fmla="*/ 74 h 164"/>
                    <a:gd name="T86" fmla="*/ 152 w 176"/>
                    <a:gd name="T87" fmla="*/ 56 h 164"/>
                    <a:gd name="T88" fmla="*/ 170 w 176"/>
                    <a:gd name="T89" fmla="*/ 45 h 164"/>
                    <a:gd name="T90" fmla="*/ 174 w 176"/>
                    <a:gd name="T91" fmla="*/ 41 h 164"/>
                    <a:gd name="T92" fmla="*/ 176 w 176"/>
                    <a:gd name="T93" fmla="*/ 39 h 164"/>
                    <a:gd name="T94" fmla="*/ 174 w 176"/>
                    <a:gd name="T95" fmla="*/ 39 h 164"/>
                    <a:gd name="T96" fmla="*/ 174 w 176"/>
                    <a:gd name="T97" fmla="*/ 39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76" h="164">
                      <a:moveTo>
                        <a:pt x="174" y="39"/>
                      </a:moveTo>
                      <a:lnTo>
                        <a:pt x="174" y="39"/>
                      </a:lnTo>
                      <a:lnTo>
                        <a:pt x="172" y="37"/>
                      </a:lnTo>
                      <a:lnTo>
                        <a:pt x="170" y="31"/>
                      </a:lnTo>
                      <a:lnTo>
                        <a:pt x="166" y="19"/>
                      </a:lnTo>
                      <a:lnTo>
                        <a:pt x="162" y="11"/>
                      </a:lnTo>
                      <a:lnTo>
                        <a:pt x="158" y="6"/>
                      </a:lnTo>
                      <a:lnTo>
                        <a:pt x="152" y="2"/>
                      </a:lnTo>
                      <a:lnTo>
                        <a:pt x="143" y="0"/>
                      </a:lnTo>
                      <a:lnTo>
                        <a:pt x="143" y="0"/>
                      </a:lnTo>
                      <a:lnTo>
                        <a:pt x="133" y="0"/>
                      </a:lnTo>
                      <a:lnTo>
                        <a:pt x="123" y="4"/>
                      </a:lnTo>
                      <a:lnTo>
                        <a:pt x="111" y="8"/>
                      </a:lnTo>
                      <a:lnTo>
                        <a:pt x="102" y="13"/>
                      </a:lnTo>
                      <a:lnTo>
                        <a:pt x="80" y="29"/>
                      </a:lnTo>
                      <a:lnTo>
                        <a:pt x="57" y="47"/>
                      </a:lnTo>
                      <a:lnTo>
                        <a:pt x="57" y="47"/>
                      </a:lnTo>
                      <a:lnTo>
                        <a:pt x="45" y="58"/>
                      </a:lnTo>
                      <a:lnTo>
                        <a:pt x="35" y="72"/>
                      </a:lnTo>
                      <a:lnTo>
                        <a:pt x="24" y="86"/>
                      </a:lnTo>
                      <a:lnTo>
                        <a:pt x="14" y="101"/>
                      </a:lnTo>
                      <a:lnTo>
                        <a:pt x="6" y="117"/>
                      </a:lnTo>
                      <a:lnTo>
                        <a:pt x="2" y="130"/>
                      </a:lnTo>
                      <a:lnTo>
                        <a:pt x="0" y="140"/>
                      </a:lnTo>
                      <a:lnTo>
                        <a:pt x="0" y="144"/>
                      </a:lnTo>
                      <a:lnTo>
                        <a:pt x="2" y="148"/>
                      </a:lnTo>
                      <a:lnTo>
                        <a:pt x="2" y="148"/>
                      </a:lnTo>
                      <a:lnTo>
                        <a:pt x="18" y="162"/>
                      </a:lnTo>
                      <a:lnTo>
                        <a:pt x="22" y="164"/>
                      </a:lnTo>
                      <a:lnTo>
                        <a:pt x="26" y="164"/>
                      </a:lnTo>
                      <a:lnTo>
                        <a:pt x="26" y="164"/>
                      </a:lnTo>
                      <a:lnTo>
                        <a:pt x="32" y="164"/>
                      </a:lnTo>
                      <a:lnTo>
                        <a:pt x="39" y="164"/>
                      </a:lnTo>
                      <a:lnTo>
                        <a:pt x="49" y="164"/>
                      </a:lnTo>
                      <a:lnTo>
                        <a:pt x="49" y="164"/>
                      </a:lnTo>
                      <a:lnTo>
                        <a:pt x="51" y="156"/>
                      </a:lnTo>
                      <a:lnTo>
                        <a:pt x="59" y="138"/>
                      </a:lnTo>
                      <a:lnTo>
                        <a:pt x="65" y="129"/>
                      </a:lnTo>
                      <a:lnTo>
                        <a:pt x="74" y="117"/>
                      </a:lnTo>
                      <a:lnTo>
                        <a:pt x="84" y="105"/>
                      </a:lnTo>
                      <a:lnTo>
                        <a:pt x="96" y="93"/>
                      </a:lnTo>
                      <a:lnTo>
                        <a:pt x="96" y="93"/>
                      </a:lnTo>
                      <a:lnTo>
                        <a:pt x="125" y="74"/>
                      </a:lnTo>
                      <a:lnTo>
                        <a:pt x="152" y="56"/>
                      </a:lnTo>
                      <a:lnTo>
                        <a:pt x="170" y="45"/>
                      </a:lnTo>
                      <a:lnTo>
                        <a:pt x="174" y="41"/>
                      </a:lnTo>
                      <a:lnTo>
                        <a:pt x="176" y="39"/>
                      </a:lnTo>
                      <a:lnTo>
                        <a:pt x="174" y="39"/>
                      </a:lnTo>
                      <a:lnTo>
                        <a:pt x="174" y="39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8" name="Freeform 474">
                  <a:extLst>
                    <a:ext uri="{FF2B5EF4-FFF2-40B4-BE49-F238E27FC236}">
                      <a16:creationId xmlns:a16="http://schemas.microsoft.com/office/drawing/2014/main" id="{D9839A61-543E-4063-A64E-CE05C2C189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76" y="1768"/>
                  <a:ext cx="177" cy="179"/>
                </a:xfrm>
                <a:custGeom>
                  <a:avLst/>
                  <a:gdLst>
                    <a:gd name="T0" fmla="*/ 121 w 177"/>
                    <a:gd name="T1" fmla="*/ 0 h 179"/>
                    <a:gd name="T2" fmla="*/ 121 w 177"/>
                    <a:gd name="T3" fmla="*/ 0 h 179"/>
                    <a:gd name="T4" fmla="*/ 113 w 177"/>
                    <a:gd name="T5" fmla="*/ 4 h 179"/>
                    <a:gd name="T6" fmla="*/ 96 w 177"/>
                    <a:gd name="T7" fmla="*/ 15 h 179"/>
                    <a:gd name="T8" fmla="*/ 72 w 177"/>
                    <a:gd name="T9" fmla="*/ 31 h 179"/>
                    <a:gd name="T10" fmla="*/ 62 w 177"/>
                    <a:gd name="T11" fmla="*/ 43 h 179"/>
                    <a:gd name="T12" fmla="*/ 51 w 177"/>
                    <a:gd name="T13" fmla="*/ 54 h 179"/>
                    <a:gd name="T14" fmla="*/ 51 w 177"/>
                    <a:gd name="T15" fmla="*/ 54 h 179"/>
                    <a:gd name="T16" fmla="*/ 33 w 177"/>
                    <a:gd name="T17" fmla="*/ 78 h 179"/>
                    <a:gd name="T18" fmla="*/ 18 w 177"/>
                    <a:gd name="T19" fmla="*/ 99 h 179"/>
                    <a:gd name="T20" fmla="*/ 12 w 177"/>
                    <a:gd name="T21" fmla="*/ 109 h 179"/>
                    <a:gd name="T22" fmla="*/ 8 w 177"/>
                    <a:gd name="T23" fmla="*/ 119 h 179"/>
                    <a:gd name="T24" fmla="*/ 6 w 177"/>
                    <a:gd name="T25" fmla="*/ 129 h 179"/>
                    <a:gd name="T26" fmla="*/ 4 w 177"/>
                    <a:gd name="T27" fmla="*/ 140 h 179"/>
                    <a:gd name="T28" fmla="*/ 4 w 177"/>
                    <a:gd name="T29" fmla="*/ 140 h 179"/>
                    <a:gd name="T30" fmla="*/ 2 w 177"/>
                    <a:gd name="T31" fmla="*/ 158 h 179"/>
                    <a:gd name="T32" fmla="*/ 0 w 177"/>
                    <a:gd name="T33" fmla="*/ 166 h 179"/>
                    <a:gd name="T34" fmla="*/ 0 w 177"/>
                    <a:gd name="T35" fmla="*/ 170 h 179"/>
                    <a:gd name="T36" fmla="*/ 4 w 177"/>
                    <a:gd name="T37" fmla="*/ 172 h 179"/>
                    <a:gd name="T38" fmla="*/ 4 w 177"/>
                    <a:gd name="T39" fmla="*/ 172 h 179"/>
                    <a:gd name="T40" fmla="*/ 33 w 177"/>
                    <a:gd name="T41" fmla="*/ 177 h 179"/>
                    <a:gd name="T42" fmla="*/ 47 w 177"/>
                    <a:gd name="T43" fmla="*/ 179 h 179"/>
                    <a:gd name="T44" fmla="*/ 51 w 177"/>
                    <a:gd name="T45" fmla="*/ 179 h 179"/>
                    <a:gd name="T46" fmla="*/ 51 w 177"/>
                    <a:gd name="T47" fmla="*/ 179 h 179"/>
                    <a:gd name="T48" fmla="*/ 51 w 177"/>
                    <a:gd name="T49" fmla="*/ 179 h 179"/>
                    <a:gd name="T50" fmla="*/ 53 w 177"/>
                    <a:gd name="T51" fmla="*/ 168 h 179"/>
                    <a:gd name="T52" fmla="*/ 62 w 177"/>
                    <a:gd name="T53" fmla="*/ 142 h 179"/>
                    <a:gd name="T54" fmla="*/ 68 w 177"/>
                    <a:gd name="T55" fmla="*/ 129 h 179"/>
                    <a:gd name="T56" fmla="*/ 76 w 177"/>
                    <a:gd name="T57" fmla="*/ 115 h 179"/>
                    <a:gd name="T58" fmla="*/ 86 w 177"/>
                    <a:gd name="T59" fmla="*/ 103 h 179"/>
                    <a:gd name="T60" fmla="*/ 97 w 177"/>
                    <a:gd name="T61" fmla="*/ 93 h 179"/>
                    <a:gd name="T62" fmla="*/ 97 w 177"/>
                    <a:gd name="T63" fmla="*/ 93 h 179"/>
                    <a:gd name="T64" fmla="*/ 125 w 177"/>
                    <a:gd name="T65" fmla="*/ 80 h 179"/>
                    <a:gd name="T66" fmla="*/ 150 w 177"/>
                    <a:gd name="T67" fmla="*/ 68 h 179"/>
                    <a:gd name="T68" fmla="*/ 170 w 177"/>
                    <a:gd name="T69" fmla="*/ 60 h 179"/>
                    <a:gd name="T70" fmla="*/ 175 w 177"/>
                    <a:gd name="T71" fmla="*/ 56 h 179"/>
                    <a:gd name="T72" fmla="*/ 175 w 177"/>
                    <a:gd name="T73" fmla="*/ 54 h 179"/>
                    <a:gd name="T74" fmla="*/ 175 w 177"/>
                    <a:gd name="T75" fmla="*/ 54 h 179"/>
                    <a:gd name="T76" fmla="*/ 175 w 177"/>
                    <a:gd name="T77" fmla="*/ 51 h 179"/>
                    <a:gd name="T78" fmla="*/ 177 w 177"/>
                    <a:gd name="T79" fmla="*/ 45 h 179"/>
                    <a:gd name="T80" fmla="*/ 177 w 177"/>
                    <a:gd name="T81" fmla="*/ 41 h 179"/>
                    <a:gd name="T82" fmla="*/ 177 w 177"/>
                    <a:gd name="T83" fmla="*/ 35 h 179"/>
                    <a:gd name="T84" fmla="*/ 174 w 177"/>
                    <a:gd name="T85" fmla="*/ 29 h 179"/>
                    <a:gd name="T86" fmla="*/ 168 w 177"/>
                    <a:gd name="T87" fmla="*/ 23 h 179"/>
                    <a:gd name="T88" fmla="*/ 168 w 177"/>
                    <a:gd name="T89" fmla="*/ 23 h 179"/>
                    <a:gd name="T90" fmla="*/ 162 w 177"/>
                    <a:gd name="T91" fmla="*/ 17 h 179"/>
                    <a:gd name="T92" fmla="*/ 154 w 177"/>
                    <a:gd name="T93" fmla="*/ 12 h 179"/>
                    <a:gd name="T94" fmla="*/ 138 w 177"/>
                    <a:gd name="T95" fmla="*/ 4 h 179"/>
                    <a:gd name="T96" fmla="*/ 127 w 177"/>
                    <a:gd name="T97" fmla="*/ 0 h 179"/>
                    <a:gd name="T98" fmla="*/ 121 w 177"/>
                    <a:gd name="T99" fmla="*/ 0 h 179"/>
                    <a:gd name="T100" fmla="*/ 121 w 177"/>
                    <a:gd name="T101" fmla="*/ 0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77" h="179">
                      <a:moveTo>
                        <a:pt x="121" y="0"/>
                      </a:moveTo>
                      <a:lnTo>
                        <a:pt x="121" y="0"/>
                      </a:lnTo>
                      <a:lnTo>
                        <a:pt x="113" y="4"/>
                      </a:lnTo>
                      <a:lnTo>
                        <a:pt x="96" y="15"/>
                      </a:lnTo>
                      <a:lnTo>
                        <a:pt x="72" y="31"/>
                      </a:lnTo>
                      <a:lnTo>
                        <a:pt x="62" y="43"/>
                      </a:lnTo>
                      <a:lnTo>
                        <a:pt x="51" y="54"/>
                      </a:lnTo>
                      <a:lnTo>
                        <a:pt x="51" y="54"/>
                      </a:lnTo>
                      <a:lnTo>
                        <a:pt x="33" y="78"/>
                      </a:lnTo>
                      <a:lnTo>
                        <a:pt x="18" y="99"/>
                      </a:lnTo>
                      <a:lnTo>
                        <a:pt x="12" y="109"/>
                      </a:lnTo>
                      <a:lnTo>
                        <a:pt x="8" y="119"/>
                      </a:lnTo>
                      <a:lnTo>
                        <a:pt x="6" y="129"/>
                      </a:lnTo>
                      <a:lnTo>
                        <a:pt x="4" y="140"/>
                      </a:lnTo>
                      <a:lnTo>
                        <a:pt x="4" y="140"/>
                      </a:lnTo>
                      <a:lnTo>
                        <a:pt x="2" y="158"/>
                      </a:lnTo>
                      <a:lnTo>
                        <a:pt x="0" y="166"/>
                      </a:lnTo>
                      <a:lnTo>
                        <a:pt x="0" y="170"/>
                      </a:lnTo>
                      <a:lnTo>
                        <a:pt x="4" y="172"/>
                      </a:lnTo>
                      <a:lnTo>
                        <a:pt x="4" y="172"/>
                      </a:lnTo>
                      <a:lnTo>
                        <a:pt x="33" y="177"/>
                      </a:lnTo>
                      <a:lnTo>
                        <a:pt x="47" y="179"/>
                      </a:lnTo>
                      <a:lnTo>
                        <a:pt x="51" y="179"/>
                      </a:lnTo>
                      <a:lnTo>
                        <a:pt x="51" y="179"/>
                      </a:lnTo>
                      <a:lnTo>
                        <a:pt x="51" y="179"/>
                      </a:lnTo>
                      <a:lnTo>
                        <a:pt x="53" y="168"/>
                      </a:lnTo>
                      <a:lnTo>
                        <a:pt x="62" y="142"/>
                      </a:lnTo>
                      <a:lnTo>
                        <a:pt x="68" y="129"/>
                      </a:lnTo>
                      <a:lnTo>
                        <a:pt x="76" y="115"/>
                      </a:lnTo>
                      <a:lnTo>
                        <a:pt x="86" y="103"/>
                      </a:lnTo>
                      <a:lnTo>
                        <a:pt x="97" y="93"/>
                      </a:lnTo>
                      <a:lnTo>
                        <a:pt x="97" y="93"/>
                      </a:lnTo>
                      <a:lnTo>
                        <a:pt x="125" y="80"/>
                      </a:lnTo>
                      <a:lnTo>
                        <a:pt x="150" y="68"/>
                      </a:lnTo>
                      <a:lnTo>
                        <a:pt x="170" y="60"/>
                      </a:lnTo>
                      <a:lnTo>
                        <a:pt x="175" y="56"/>
                      </a:lnTo>
                      <a:lnTo>
                        <a:pt x="175" y="54"/>
                      </a:lnTo>
                      <a:lnTo>
                        <a:pt x="175" y="54"/>
                      </a:lnTo>
                      <a:lnTo>
                        <a:pt x="175" y="51"/>
                      </a:lnTo>
                      <a:lnTo>
                        <a:pt x="177" y="45"/>
                      </a:lnTo>
                      <a:lnTo>
                        <a:pt x="177" y="41"/>
                      </a:lnTo>
                      <a:lnTo>
                        <a:pt x="177" y="35"/>
                      </a:lnTo>
                      <a:lnTo>
                        <a:pt x="174" y="29"/>
                      </a:lnTo>
                      <a:lnTo>
                        <a:pt x="168" y="23"/>
                      </a:lnTo>
                      <a:lnTo>
                        <a:pt x="168" y="23"/>
                      </a:lnTo>
                      <a:lnTo>
                        <a:pt x="162" y="17"/>
                      </a:lnTo>
                      <a:lnTo>
                        <a:pt x="154" y="12"/>
                      </a:lnTo>
                      <a:lnTo>
                        <a:pt x="138" y="4"/>
                      </a:lnTo>
                      <a:lnTo>
                        <a:pt x="127" y="0"/>
                      </a:lnTo>
                      <a:lnTo>
                        <a:pt x="121" y="0"/>
                      </a:lnTo>
                      <a:lnTo>
                        <a:pt x="121" y="0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9" name="Freeform 475">
                  <a:extLst>
                    <a:ext uri="{FF2B5EF4-FFF2-40B4-BE49-F238E27FC236}">
                      <a16:creationId xmlns:a16="http://schemas.microsoft.com/office/drawing/2014/main" id="{08B13F2A-134E-40C2-A5BB-12A509F5DD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0" y="1136"/>
                  <a:ext cx="197" cy="204"/>
                </a:xfrm>
                <a:custGeom>
                  <a:avLst/>
                  <a:gdLst>
                    <a:gd name="T0" fmla="*/ 195 w 197"/>
                    <a:gd name="T1" fmla="*/ 78 h 204"/>
                    <a:gd name="T2" fmla="*/ 195 w 197"/>
                    <a:gd name="T3" fmla="*/ 78 h 204"/>
                    <a:gd name="T4" fmla="*/ 197 w 197"/>
                    <a:gd name="T5" fmla="*/ 66 h 204"/>
                    <a:gd name="T6" fmla="*/ 195 w 197"/>
                    <a:gd name="T7" fmla="*/ 54 h 204"/>
                    <a:gd name="T8" fmla="*/ 193 w 197"/>
                    <a:gd name="T9" fmla="*/ 39 h 204"/>
                    <a:gd name="T10" fmla="*/ 189 w 197"/>
                    <a:gd name="T11" fmla="*/ 25 h 204"/>
                    <a:gd name="T12" fmla="*/ 185 w 197"/>
                    <a:gd name="T13" fmla="*/ 19 h 204"/>
                    <a:gd name="T14" fmla="*/ 180 w 197"/>
                    <a:gd name="T15" fmla="*/ 13 h 204"/>
                    <a:gd name="T16" fmla="*/ 174 w 197"/>
                    <a:gd name="T17" fmla="*/ 7 h 204"/>
                    <a:gd name="T18" fmla="*/ 168 w 197"/>
                    <a:gd name="T19" fmla="*/ 4 h 204"/>
                    <a:gd name="T20" fmla="*/ 158 w 197"/>
                    <a:gd name="T21" fmla="*/ 2 h 204"/>
                    <a:gd name="T22" fmla="*/ 148 w 197"/>
                    <a:gd name="T23" fmla="*/ 0 h 204"/>
                    <a:gd name="T24" fmla="*/ 148 w 197"/>
                    <a:gd name="T25" fmla="*/ 0 h 204"/>
                    <a:gd name="T26" fmla="*/ 139 w 197"/>
                    <a:gd name="T27" fmla="*/ 2 h 204"/>
                    <a:gd name="T28" fmla="*/ 125 w 197"/>
                    <a:gd name="T29" fmla="*/ 4 h 204"/>
                    <a:gd name="T30" fmla="*/ 113 w 197"/>
                    <a:gd name="T31" fmla="*/ 9 h 204"/>
                    <a:gd name="T32" fmla="*/ 100 w 197"/>
                    <a:gd name="T33" fmla="*/ 17 h 204"/>
                    <a:gd name="T34" fmla="*/ 74 w 197"/>
                    <a:gd name="T35" fmla="*/ 39 h 204"/>
                    <a:gd name="T36" fmla="*/ 51 w 197"/>
                    <a:gd name="T37" fmla="*/ 62 h 204"/>
                    <a:gd name="T38" fmla="*/ 27 w 197"/>
                    <a:gd name="T39" fmla="*/ 87 h 204"/>
                    <a:gd name="T40" fmla="*/ 12 w 197"/>
                    <a:gd name="T41" fmla="*/ 113 h 204"/>
                    <a:gd name="T42" fmla="*/ 6 w 197"/>
                    <a:gd name="T43" fmla="*/ 123 h 204"/>
                    <a:gd name="T44" fmla="*/ 2 w 197"/>
                    <a:gd name="T45" fmla="*/ 132 h 204"/>
                    <a:gd name="T46" fmla="*/ 0 w 197"/>
                    <a:gd name="T47" fmla="*/ 142 h 204"/>
                    <a:gd name="T48" fmla="*/ 0 w 197"/>
                    <a:gd name="T49" fmla="*/ 148 h 204"/>
                    <a:gd name="T50" fmla="*/ 0 w 197"/>
                    <a:gd name="T51" fmla="*/ 148 h 204"/>
                    <a:gd name="T52" fmla="*/ 6 w 197"/>
                    <a:gd name="T53" fmla="*/ 167 h 204"/>
                    <a:gd name="T54" fmla="*/ 14 w 197"/>
                    <a:gd name="T55" fmla="*/ 183 h 204"/>
                    <a:gd name="T56" fmla="*/ 18 w 197"/>
                    <a:gd name="T57" fmla="*/ 191 h 204"/>
                    <a:gd name="T58" fmla="*/ 24 w 197"/>
                    <a:gd name="T59" fmla="*/ 195 h 204"/>
                    <a:gd name="T60" fmla="*/ 29 w 197"/>
                    <a:gd name="T61" fmla="*/ 201 h 204"/>
                    <a:gd name="T62" fmla="*/ 39 w 197"/>
                    <a:gd name="T63" fmla="*/ 203 h 204"/>
                    <a:gd name="T64" fmla="*/ 39 w 197"/>
                    <a:gd name="T65" fmla="*/ 203 h 204"/>
                    <a:gd name="T66" fmla="*/ 51 w 197"/>
                    <a:gd name="T67" fmla="*/ 204 h 204"/>
                    <a:gd name="T68" fmla="*/ 59 w 197"/>
                    <a:gd name="T69" fmla="*/ 204 h 204"/>
                    <a:gd name="T70" fmla="*/ 72 w 197"/>
                    <a:gd name="T71" fmla="*/ 201 h 204"/>
                    <a:gd name="T72" fmla="*/ 82 w 197"/>
                    <a:gd name="T73" fmla="*/ 197 h 204"/>
                    <a:gd name="T74" fmla="*/ 86 w 197"/>
                    <a:gd name="T75" fmla="*/ 195 h 204"/>
                    <a:gd name="T76" fmla="*/ 86 w 197"/>
                    <a:gd name="T77" fmla="*/ 195 h 204"/>
                    <a:gd name="T78" fmla="*/ 88 w 197"/>
                    <a:gd name="T79" fmla="*/ 193 h 204"/>
                    <a:gd name="T80" fmla="*/ 86 w 197"/>
                    <a:gd name="T81" fmla="*/ 191 h 204"/>
                    <a:gd name="T82" fmla="*/ 86 w 197"/>
                    <a:gd name="T83" fmla="*/ 177 h 204"/>
                    <a:gd name="T84" fmla="*/ 88 w 197"/>
                    <a:gd name="T85" fmla="*/ 167 h 204"/>
                    <a:gd name="T86" fmla="*/ 92 w 197"/>
                    <a:gd name="T87" fmla="*/ 158 h 204"/>
                    <a:gd name="T88" fmla="*/ 100 w 197"/>
                    <a:gd name="T89" fmla="*/ 146 h 204"/>
                    <a:gd name="T90" fmla="*/ 109 w 197"/>
                    <a:gd name="T91" fmla="*/ 132 h 204"/>
                    <a:gd name="T92" fmla="*/ 109 w 197"/>
                    <a:gd name="T93" fmla="*/ 132 h 204"/>
                    <a:gd name="T94" fmla="*/ 123 w 197"/>
                    <a:gd name="T95" fmla="*/ 119 h 204"/>
                    <a:gd name="T96" fmla="*/ 139 w 197"/>
                    <a:gd name="T97" fmla="*/ 109 h 204"/>
                    <a:gd name="T98" fmla="*/ 152 w 197"/>
                    <a:gd name="T99" fmla="*/ 99 h 204"/>
                    <a:gd name="T100" fmla="*/ 166 w 197"/>
                    <a:gd name="T101" fmla="*/ 91 h 204"/>
                    <a:gd name="T102" fmla="*/ 187 w 197"/>
                    <a:gd name="T103" fmla="*/ 82 h 204"/>
                    <a:gd name="T104" fmla="*/ 195 w 197"/>
                    <a:gd name="T105" fmla="*/ 78 h 204"/>
                    <a:gd name="T106" fmla="*/ 195 w 197"/>
                    <a:gd name="T107" fmla="*/ 78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97" h="204">
                      <a:moveTo>
                        <a:pt x="195" y="78"/>
                      </a:moveTo>
                      <a:lnTo>
                        <a:pt x="195" y="78"/>
                      </a:lnTo>
                      <a:lnTo>
                        <a:pt x="197" y="66"/>
                      </a:lnTo>
                      <a:lnTo>
                        <a:pt x="195" y="54"/>
                      </a:lnTo>
                      <a:lnTo>
                        <a:pt x="193" y="39"/>
                      </a:lnTo>
                      <a:lnTo>
                        <a:pt x="189" y="25"/>
                      </a:lnTo>
                      <a:lnTo>
                        <a:pt x="185" y="19"/>
                      </a:lnTo>
                      <a:lnTo>
                        <a:pt x="180" y="13"/>
                      </a:lnTo>
                      <a:lnTo>
                        <a:pt x="174" y="7"/>
                      </a:lnTo>
                      <a:lnTo>
                        <a:pt x="168" y="4"/>
                      </a:lnTo>
                      <a:lnTo>
                        <a:pt x="158" y="2"/>
                      </a:lnTo>
                      <a:lnTo>
                        <a:pt x="148" y="0"/>
                      </a:lnTo>
                      <a:lnTo>
                        <a:pt x="148" y="0"/>
                      </a:lnTo>
                      <a:lnTo>
                        <a:pt x="139" y="2"/>
                      </a:lnTo>
                      <a:lnTo>
                        <a:pt x="125" y="4"/>
                      </a:lnTo>
                      <a:lnTo>
                        <a:pt x="113" y="9"/>
                      </a:lnTo>
                      <a:lnTo>
                        <a:pt x="100" y="17"/>
                      </a:lnTo>
                      <a:lnTo>
                        <a:pt x="74" y="39"/>
                      </a:lnTo>
                      <a:lnTo>
                        <a:pt x="51" y="62"/>
                      </a:lnTo>
                      <a:lnTo>
                        <a:pt x="27" y="87"/>
                      </a:lnTo>
                      <a:lnTo>
                        <a:pt x="12" y="113"/>
                      </a:lnTo>
                      <a:lnTo>
                        <a:pt x="6" y="123"/>
                      </a:lnTo>
                      <a:lnTo>
                        <a:pt x="2" y="132"/>
                      </a:lnTo>
                      <a:lnTo>
                        <a:pt x="0" y="142"/>
                      </a:lnTo>
                      <a:lnTo>
                        <a:pt x="0" y="148"/>
                      </a:lnTo>
                      <a:lnTo>
                        <a:pt x="0" y="148"/>
                      </a:lnTo>
                      <a:lnTo>
                        <a:pt x="6" y="167"/>
                      </a:lnTo>
                      <a:lnTo>
                        <a:pt x="14" y="183"/>
                      </a:lnTo>
                      <a:lnTo>
                        <a:pt x="18" y="191"/>
                      </a:lnTo>
                      <a:lnTo>
                        <a:pt x="24" y="195"/>
                      </a:lnTo>
                      <a:lnTo>
                        <a:pt x="29" y="201"/>
                      </a:lnTo>
                      <a:lnTo>
                        <a:pt x="39" y="203"/>
                      </a:lnTo>
                      <a:lnTo>
                        <a:pt x="39" y="203"/>
                      </a:lnTo>
                      <a:lnTo>
                        <a:pt x="51" y="204"/>
                      </a:lnTo>
                      <a:lnTo>
                        <a:pt x="59" y="204"/>
                      </a:lnTo>
                      <a:lnTo>
                        <a:pt x="72" y="201"/>
                      </a:lnTo>
                      <a:lnTo>
                        <a:pt x="82" y="197"/>
                      </a:lnTo>
                      <a:lnTo>
                        <a:pt x="86" y="195"/>
                      </a:lnTo>
                      <a:lnTo>
                        <a:pt x="86" y="195"/>
                      </a:lnTo>
                      <a:lnTo>
                        <a:pt x="88" y="193"/>
                      </a:lnTo>
                      <a:lnTo>
                        <a:pt x="86" y="191"/>
                      </a:lnTo>
                      <a:lnTo>
                        <a:pt x="86" y="177"/>
                      </a:lnTo>
                      <a:lnTo>
                        <a:pt x="88" y="167"/>
                      </a:lnTo>
                      <a:lnTo>
                        <a:pt x="92" y="158"/>
                      </a:lnTo>
                      <a:lnTo>
                        <a:pt x="100" y="146"/>
                      </a:lnTo>
                      <a:lnTo>
                        <a:pt x="109" y="132"/>
                      </a:lnTo>
                      <a:lnTo>
                        <a:pt x="109" y="132"/>
                      </a:lnTo>
                      <a:lnTo>
                        <a:pt x="123" y="119"/>
                      </a:lnTo>
                      <a:lnTo>
                        <a:pt x="139" y="109"/>
                      </a:lnTo>
                      <a:lnTo>
                        <a:pt x="152" y="99"/>
                      </a:lnTo>
                      <a:lnTo>
                        <a:pt x="166" y="91"/>
                      </a:lnTo>
                      <a:lnTo>
                        <a:pt x="187" y="82"/>
                      </a:lnTo>
                      <a:lnTo>
                        <a:pt x="195" y="78"/>
                      </a:lnTo>
                      <a:lnTo>
                        <a:pt x="195" y="78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0" name="Freeform 476">
                  <a:extLst>
                    <a:ext uri="{FF2B5EF4-FFF2-40B4-BE49-F238E27FC236}">
                      <a16:creationId xmlns:a16="http://schemas.microsoft.com/office/drawing/2014/main" id="{AD49C1A2-D4DF-4F3C-9F4F-C70452DCF2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69" y="1042"/>
                  <a:ext cx="109" cy="109"/>
                </a:xfrm>
                <a:custGeom>
                  <a:avLst/>
                  <a:gdLst>
                    <a:gd name="T0" fmla="*/ 109 w 109"/>
                    <a:gd name="T1" fmla="*/ 55 h 109"/>
                    <a:gd name="T2" fmla="*/ 109 w 109"/>
                    <a:gd name="T3" fmla="*/ 55 h 109"/>
                    <a:gd name="T4" fmla="*/ 109 w 109"/>
                    <a:gd name="T5" fmla="*/ 43 h 109"/>
                    <a:gd name="T6" fmla="*/ 105 w 109"/>
                    <a:gd name="T7" fmla="*/ 33 h 109"/>
                    <a:gd name="T8" fmla="*/ 101 w 109"/>
                    <a:gd name="T9" fmla="*/ 23 h 109"/>
                    <a:gd name="T10" fmla="*/ 93 w 109"/>
                    <a:gd name="T11" fmla="*/ 16 h 109"/>
                    <a:gd name="T12" fmla="*/ 86 w 109"/>
                    <a:gd name="T13" fmla="*/ 10 h 109"/>
                    <a:gd name="T14" fmla="*/ 76 w 109"/>
                    <a:gd name="T15" fmla="*/ 4 h 109"/>
                    <a:gd name="T16" fmla="*/ 66 w 109"/>
                    <a:gd name="T17" fmla="*/ 2 h 109"/>
                    <a:gd name="T18" fmla="*/ 54 w 109"/>
                    <a:gd name="T19" fmla="*/ 0 h 109"/>
                    <a:gd name="T20" fmla="*/ 54 w 109"/>
                    <a:gd name="T21" fmla="*/ 0 h 109"/>
                    <a:gd name="T22" fmla="*/ 45 w 109"/>
                    <a:gd name="T23" fmla="*/ 2 h 109"/>
                    <a:gd name="T24" fmla="*/ 33 w 109"/>
                    <a:gd name="T25" fmla="*/ 4 h 109"/>
                    <a:gd name="T26" fmla="*/ 25 w 109"/>
                    <a:gd name="T27" fmla="*/ 10 h 109"/>
                    <a:gd name="T28" fmla="*/ 15 w 109"/>
                    <a:gd name="T29" fmla="*/ 16 h 109"/>
                    <a:gd name="T30" fmla="*/ 9 w 109"/>
                    <a:gd name="T31" fmla="*/ 23 h 109"/>
                    <a:gd name="T32" fmla="*/ 4 w 109"/>
                    <a:gd name="T33" fmla="*/ 33 h 109"/>
                    <a:gd name="T34" fmla="*/ 2 w 109"/>
                    <a:gd name="T35" fmla="*/ 43 h 109"/>
                    <a:gd name="T36" fmla="*/ 0 w 109"/>
                    <a:gd name="T37" fmla="*/ 55 h 109"/>
                    <a:gd name="T38" fmla="*/ 0 w 109"/>
                    <a:gd name="T39" fmla="*/ 55 h 109"/>
                    <a:gd name="T40" fmla="*/ 2 w 109"/>
                    <a:gd name="T41" fmla="*/ 66 h 109"/>
                    <a:gd name="T42" fmla="*/ 4 w 109"/>
                    <a:gd name="T43" fmla="*/ 76 h 109"/>
                    <a:gd name="T44" fmla="*/ 9 w 109"/>
                    <a:gd name="T45" fmla="*/ 86 h 109"/>
                    <a:gd name="T46" fmla="*/ 15 w 109"/>
                    <a:gd name="T47" fmla="*/ 94 h 109"/>
                    <a:gd name="T48" fmla="*/ 25 w 109"/>
                    <a:gd name="T49" fmla="*/ 99 h 109"/>
                    <a:gd name="T50" fmla="*/ 33 w 109"/>
                    <a:gd name="T51" fmla="*/ 105 h 109"/>
                    <a:gd name="T52" fmla="*/ 45 w 109"/>
                    <a:gd name="T53" fmla="*/ 107 h 109"/>
                    <a:gd name="T54" fmla="*/ 54 w 109"/>
                    <a:gd name="T55" fmla="*/ 109 h 109"/>
                    <a:gd name="T56" fmla="*/ 54 w 109"/>
                    <a:gd name="T57" fmla="*/ 109 h 109"/>
                    <a:gd name="T58" fmla="*/ 66 w 109"/>
                    <a:gd name="T59" fmla="*/ 107 h 109"/>
                    <a:gd name="T60" fmla="*/ 76 w 109"/>
                    <a:gd name="T61" fmla="*/ 105 h 109"/>
                    <a:gd name="T62" fmla="*/ 86 w 109"/>
                    <a:gd name="T63" fmla="*/ 99 h 109"/>
                    <a:gd name="T64" fmla="*/ 93 w 109"/>
                    <a:gd name="T65" fmla="*/ 94 h 109"/>
                    <a:gd name="T66" fmla="*/ 101 w 109"/>
                    <a:gd name="T67" fmla="*/ 86 h 109"/>
                    <a:gd name="T68" fmla="*/ 105 w 109"/>
                    <a:gd name="T69" fmla="*/ 76 h 109"/>
                    <a:gd name="T70" fmla="*/ 109 w 109"/>
                    <a:gd name="T71" fmla="*/ 66 h 109"/>
                    <a:gd name="T72" fmla="*/ 109 w 109"/>
                    <a:gd name="T73" fmla="*/ 55 h 109"/>
                    <a:gd name="T74" fmla="*/ 109 w 109"/>
                    <a:gd name="T75" fmla="*/ 55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9" h="109">
                      <a:moveTo>
                        <a:pt x="109" y="55"/>
                      </a:moveTo>
                      <a:lnTo>
                        <a:pt x="109" y="55"/>
                      </a:lnTo>
                      <a:lnTo>
                        <a:pt x="109" y="43"/>
                      </a:lnTo>
                      <a:lnTo>
                        <a:pt x="105" y="33"/>
                      </a:lnTo>
                      <a:lnTo>
                        <a:pt x="101" y="23"/>
                      </a:lnTo>
                      <a:lnTo>
                        <a:pt x="93" y="16"/>
                      </a:lnTo>
                      <a:lnTo>
                        <a:pt x="86" y="10"/>
                      </a:lnTo>
                      <a:lnTo>
                        <a:pt x="76" y="4"/>
                      </a:lnTo>
                      <a:lnTo>
                        <a:pt x="66" y="2"/>
                      </a:lnTo>
                      <a:lnTo>
                        <a:pt x="54" y="0"/>
                      </a:lnTo>
                      <a:lnTo>
                        <a:pt x="54" y="0"/>
                      </a:lnTo>
                      <a:lnTo>
                        <a:pt x="45" y="2"/>
                      </a:lnTo>
                      <a:lnTo>
                        <a:pt x="33" y="4"/>
                      </a:lnTo>
                      <a:lnTo>
                        <a:pt x="25" y="10"/>
                      </a:lnTo>
                      <a:lnTo>
                        <a:pt x="15" y="16"/>
                      </a:lnTo>
                      <a:lnTo>
                        <a:pt x="9" y="23"/>
                      </a:lnTo>
                      <a:lnTo>
                        <a:pt x="4" y="33"/>
                      </a:lnTo>
                      <a:lnTo>
                        <a:pt x="2" y="43"/>
                      </a:lnTo>
                      <a:lnTo>
                        <a:pt x="0" y="55"/>
                      </a:lnTo>
                      <a:lnTo>
                        <a:pt x="0" y="55"/>
                      </a:lnTo>
                      <a:lnTo>
                        <a:pt x="2" y="66"/>
                      </a:lnTo>
                      <a:lnTo>
                        <a:pt x="4" y="76"/>
                      </a:lnTo>
                      <a:lnTo>
                        <a:pt x="9" y="86"/>
                      </a:lnTo>
                      <a:lnTo>
                        <a:pt x="15" y="94"/>
                      </a:lnTo>
                      <a:lnTo>
                        <a:pt x="25" y="99"/>
                      </a:lnTo>
                      <a:lnTo>
                        <a:pt x="33" y="105"/>
                      </a:lnTo>
                      <a:lnTo>
                        <a:pt x="45" y="107"/>
                      </a:lnTo>
                      <a:lnTo>
                        <a:pt x="54" y="109"/>
                      </a:lnTo>
                      <a:lnTo>
                        <a:pt x="54" y="109"/>
                      </a:lnTo>
                      <a:lnTo>
                        <a:pt x="66" y="107"/>
                      </a:lnTo>
                      <a:lnTo>
                        <a:pt x="76" y="105"/>
                      </a:lnTo>
                      <a:lnTo>
                        <a:pt x="86" y="99"/>
                      </a:lnTo>
                      <a:lnTo>
                        <a:pt x="93" y="94"/>
                      </a:lnTo>
                      <a:lnTo>
                        <a:pt x="101" y="86"/>
                      </a:lnTo>
                      <a:lnTo>
                        <a:pt x="105" y="76"/>
                      </a:lnTo>
                      <a:lnTo>
                        <a:pt x="109" y="66"/>
                      </a:lnTo>
                      <a:lnTo>
                        <a:pt x="109" y="55"/>
                      </a:lnTo>
                      <a:lnTo>
                        <a:pt x="109" y="55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1" name="Freeform 477">
                  <a:extLst>
                    <a:ext uri="{FF2B5EF4-FFF2-40B4-BE49-F238E27FC236}">
                      <a16:creationId xmlns:a16="http://schemas.microsoft.com/office/drawing/2014/main" id="{4EB9064E-0AA3-4C79-86DA-346D07C937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3" y="1846"/>
                  <a:ext cx="242" cy="117"/>
                </a:xfrm>
                <a:custGeom>
                  <a:avLst/>
                  <a:gdLst>
                    <a:gd name="T0" fmla="*/ 242 w 242"/>
                    <a:gd name="T1" fmla="*/ 0 h 117"/>
                    <a:gd name="T2" fmla="*/ 117 w 242"/>
                    <a:gd name="T3" fmla="*/ 117 h 117"/>
                    <a:gd name="T4" fmla="*/ 0 w 242"/>
                    <a:gd name="T5" fmla="*/ 31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2" h="117">
                      <a:moveTo>
                        <a:pt x="242" y="0"/>
                      </a:moveTo>
                      <a:lnTo>
                        <a:pt x="117" y="117"/>
                      </a:lnTo>
                      <a:lnTo>
                        <a:pt x="0" y="3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2" name="Freeform 478">
                  <a:extLst>
                    <a:ext uri="{FF2B5EF4-FFF2-40B4-BE49-F238E27FC236}">
                      <a16:creationId xmlns:a16="http://schemas.microsoft.com/office/drawing/2014/main" id="{1C8BD85D-01AE-49B9-8A79-F98146D548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0" y="1643"/>
                  <a:ext cx="211" cy="140"/>
                </a:xfrm>
                <a:custGeom>
                  <a:avLst/>
                  <a:gdLst>
                    <a:gd name="T0" fmla="*/ 211 w 211"/>
                    <a:gd name="T1" fmla="*/ 101 h 140"/>
                    <a:gd name="T2" fmla="*/ 164 w 211"/>
                    <a:gd name="T3" fmla="*/ 140 h 140"/>
                    <a:gd name="T4" fmla="*/ 0 w 211"/>
                    <a:gd name="T5" fmla="*/ 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1" h="140">
                      <a:moveTo>
                        <a:pt x="211" y="101"/>
                      </a:moveTo>
                      <a:lnTo>
                        <a:pt x="164" y="14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3" name="Freeform 479">
                  <a:extLst>
                    <a:ext uri="{FF2B5EF4-FFF2-40B4-BE49-F238E27FC236}">
                      <a16:creationId xmlns:a16="http://schemas.microsoft.com/office/drawing/2014/main" id="{1116D848-8E9A-4883-B4D1-5DDA4DACC2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7" y="1635"/>
                  <a:ext cx="203" cy="86"/>
                </a:xfrm>
                <a:custGeom>
                  <a:avLst/>
                  <a:gdLst>
                    <a:gd name="T0" fmla="*/ 24 w 203"/>
                    <a:gd name="T1" fmla="*/ 78 h 86"/>
                    <a:gd name="T2" fmla="*/ 0 w 203"/>
                    <a:gd name="T3" fmla="*/ 55 h 86"/>
                    <a:gd name="T4" fmla="*/ 39 w 203"/>
                    <a:gd name="T5" fmla="*/ 16 h 86"/>
                    <a:gd name="T6" fmla="*/ 86 w 203"/>
                    <a:gd name="T7" fmla="*/ 31 h 86"/>
                    <a:gd name="T8" fmla="*/ 125 w 203"/>
                    <a:gd name="T9" fmla="*/ 0 h 86"/>
                    <a:gd name="T10" fmla="*/ 203 w 203"/>
                    <a:gd name="T11" fmla="*/ 63 h 86"/>
                    <a:gd name="T12" fmla="*/ 203 w 203"/>
                    <a:gd name="T13" fmla="*/ 63 h 86"/>
                    <a:gd name="T14" fmla="*/ 176 w 203"/>
                    <a:gd name="T15" fmla="*/ 74 h 86"/>
                    <a:gd name="T16" fmla="*/ 156 w 203"/>
                    <a:gd name="T17" fmla="*/ 82 h 86"/>
                    <a:gd name="T18" fmla="*/ 150 w 203"/>
                    <a:gd name="T19" fmla="*/ 84 h 86"/>
                    <a:gd name="T20" fmla="*/ 148 w 203"/>
                    <a:gd name="T21" fmla="*/ 86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3" h="86">
                      <a:moveTo>
                        <a:pt x="24" y="78"/>
                      </a:moveTo>
                      <a:lnTo>
                        <a:pt x="0" y="55"/>
                      </a:lnTo>
                      <a:lnTo>
                        <a:pt x="39" y="16"/>
                      </a:lnTo>
                      <a:lnTo>
                        <a:pt x="86" y="31"/>
                      </a:lnTo>
                      <a:lnTo>
                        <a:pt x="125" y="0"/>
                      </a:lnTo>
                      <a:lnTo>
                        <a:pt x="203" y="63"/>
                      </a:lnTo>
                      <a:lnTo>
                        <a:pt x="203" y="63"/>
                      </a:lnTo>
                      <a:lnTo>
                        <a:pt x="176" y="74"/>
                      </a:lnTo>
                      <a:lnTo>
                        <a:pt x="156" y="82"/>
                      </a:lnTo>
                      <a:lnTo>
                        <a:pt x="150" y="84"/>
                      </a:lnTo>
                      <a:lnTo>
                        <a:pt x="148" y="8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4" name="Freeform 480">
                  <a:extLst>
                    <a:ext uri="{FF2B5EF4-FFF2-40B4-BE49-F238E27FC236}">
                      <a16:creationId xmlns:a16="http://schemas.microsoft.com/office/drawing/2014/main" id="{CA95128F-4D7F-47C9-8CD9-2CE39E8EE5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43" y="1120"/>
                  <a:ext cx="141" cy="125"/>
                </a:xfrm>
                <a:custGeom>
                  <a:avLst/>
                  <a:gdLst>
                    <a:gd name="T0" fmla="*/ 0 w 141"/>
                    <a:gd name="T1" fmla="*/ 47 h 125"/>
                    <a:gd name="T2" fmla="*/ 0 w 141"/>
                    <a:gd name="T3" fmla="*/ 47 h 125"/>
                    <a:gd name="T4" fmla="*/ 109 w 141"/>
                    <a:gd name="T5" fmla="*/ 0 h 125"/>
                    <a:gd name="T6" fmla="*/ 141 w 141"/>
                    <a:gd name="T7" fmla="*/ 8 h 125"/>
                    <a:gd name="T8" fmla="*/ 70 w 141"/>
                    <a:gd name="T9" fmla="*/ 125 h 125"/>
                    <a:gd name="T10" fmla="*/ 70 w 141"/>
                    <a:gd name="T11" fmla="*/ 125 h 125"/>
                    <a:gd name="T12" fmla="*/ 31 w 141"/>
                    <a:gd name="T13" fmla="*/ 88 h 125"/>
                    <a:gd name="T14" fmla="*/ 8 w 141"/>
                    <a:gd name="T15" fmla="*/ 60 h 125"/>
                    <a:gd name="T16" fmla="*/ 0 w 141"/>
                    <a:gd name="T17" fmla="*/ 51 h 125"/>
                    <a:gd name="T18" fmla="*/ 0 w 141"/>
                    <a:gd name="T19" fmla="*/ 49 h 125"/>
                    <a:gd name="T20" fmla="*/ 0 w 141"/>
                    <a:gd name="T21" fmla="*/ 47 h 125"/>
                    <a:gd name="T22" fmla="*/ 0 w 141"/>
                    <a:gd name="T23" fmla="*/ 47 h 1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41" h="125">
                      <a:moveTo>
                        <a:pt x="0" y="47"/>
                      </a:moveTo>
                      <a:lnTo>
                        <a:pt x="0" y="47"/>
                      </a:lnTo>
                      <a:lnTo>
                        <a:pt x="109" y="0"/>
                      </a:lnTo>
                      <a:lnTo>
                        <a:pt x="141" y="8"/>
                      </a:lnTo>
                      <a:lnTo>
                        <a:pt x="70" y="125"/>
                      </a:lnTo>
                      <a:lnTo>
                        <a:pt x="70" y="125"/>
                      </a:lnTo>
                      <a:lnTo>
                        <a:pt x="31" y="88"/>
                      </a:lnTo>
                      <a:lnTo>
                        <a:pt x="8" y="60"/>
                      </a:lnTo>
                      <a:lnTo>
                        <a:pt x="0" y="51"/>
                      </a:lnTo>
                      <a:lnTo>
                        <a:pt x="0" y="49"/>
                      </a:lnTo>
                      <a:lnTo>
                        <a:pt x="0" y="47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5" name="Freeform 481">
                  <a:extLst>
                    <a:ext uri="{FF2B5EF4-FFF2-40B4-BE49-F238E27FC236}">
                      <a16:creationId xmlns:a16="http://schemas.microsoft.com/office/drawing/2014/main" id="{4F8F168F-7BC7-45A0-9CC1-330C0C1101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28" y="1221"/>
                  <a:ext cx="710" cy="859"/>
                </a:xfrm>
                <a:custGeom>
                  <a:avLst/>
                  <a:gdLst>
                    <a:gd name="T0" fmla="*/ 0 w 710"/>
                    <a:gd name="T1" fmla="*/ 570 h 859"/>
                    <a:gd name="T2" fmla="*/ 305 w 710"/>
                    <a:gd name="T3" fmla="*/ 859 h 859"/>
                    <a:gd name="T4" fmla="*/ 453 w 710"/>
                    <a:gd name="T5" fmla="*/ 734 h 859"/>
                    <a:gd name="T6" fmla="*/ 453 w 710"/>
                    <a:gd name="T7" fmla="*/ 648 h 859"/>
                    <a:gd name="T8" fmla="*/ 414 w 710"/>
                    <a:gd name="T9" fmla="*/ 594 h 859"/>
                    <a:gd name="T10" fmla="*/ 375 w 710"/>
                    <a:gd name="T11" fmla="*/ 609 h 859"/>
                    <a:gd name="T12" fmla="*/ 367 w 710"/>
                    <a:gd name="T13" fmla="*/ 531 h 859"/>
                    <a:gd name="T14" fmla="*/ 406 w 710"/>
                    <a:gd name="T15" fmla="*/ 539 h 859"/>
                    <a:gd name="T16" fmla="*/ 476 w 710"/>
                    <a:gd name="T17" fmla="*/ 516 h 859"/>
                    <a:gd name="T18" fmla="*/ 476 w 710"/>
                    <a:gd name="T19" fmla="*/ 617 h 859"/>
                    <a:gd name="T20" fmla="*/ 523 w 710"/>
                    <a:gd name="T21" fmla="*/ 656 h 859"/>
                    <a:gd name="T22" fmla="*/ 702 w 710"/>
                    <a:gd name="T23" fmla="*/ 523 h 859"/>
                    <a:gd name="T24" fmla="*/ 710 w 710"/>
                    <a:gd name="T25" fmla="*/ 422 h 859"/>
                    <a:gd name="T26" fmla="*/ 640 w 710"/>
                    <a:gd name="T27" fmla="*/ 328 h 859"/>
                    <a:gd name="T28" fmla="*/ 578 w 710"/>
                    <a:gd name="T29" fmla="*/ 367 h 859"/>
                    <a:gd name="T30" fmla="*/ 554 w 710"/>
                    <a:gd name="T31" fmla="*/ 344 h 859"/>
                    <a:gd name="T32" fmla="*/ 570 w 710"/>
                    <a:gd name="T33" fmla="*/ 258 h 859"/>
                    <a:gd name="T34" fmla="*/ 476 w 710"/>
                    <a:gd name="T35" fmla="*/ 180 h 859"/>
                    <a:gd name="T36" fmla="*/ 546 w 710"/>
                    <a:gd name="T37" fmla="*/ 110 h 859"/>
                    <a:gd name="T38" fmla="*/ 546 w 710"/>
                    <a:gd name="T39" fmla="*/ 110 h 859"/>
                    <a:gd name="T40" fmla="*/ 546 w 710"/>
                    <a:gd name="T41" fmla="*/ 100 h 859"/>
                    <a:gd name="T42" fmla="*/ 544 w 710"/>
                    <a:gd name="T43" fmla="*/ 75 h 859"/>
                    <a:gd name="T44" fmla="*/ 540 w 710"/>
                    <a:gd name="T45" fmla="*/ 61 h 859"/>
                    <a:gd name="T46" fmla="*/ 535 w 710"/>
                    <a:gd name="T47" fmla="*/ 47 h 859"/>
                    <a:gd name="T48" fmla="*/ 527 w 710"/>
                    <a:gd name="T49" fmla="*/ 34 h 859"/>
                    <a:gd name="T50" fmla="*/ 521 w 710"/>
                    <a:gd name="T51" fmla="*/ 28 h 859"/>
                    <a:gd name="T52" fmla="*/ 515 w 710"/>
                    <a:gd name="T53" fmla="*/ 24 h 859"/>
                    <a:gd name="T54" fmla="*/ 515 w 710"/>
                    <a:gd name="T55" fmla="*/ 24 h 859"/>
                    <a:gd name="T56" fmla="*/ 501 w 710"/>
                    <a:gd name="T57" fmla="*/ 16 h 859"/>
                    <a:gd name="T58" fmla="*/ 488 w 710"/>
                    <a:gd name="T59" fmla="*/ 10 h 859"/>
                    <a:gd name="T60" fmla="*/ 472 w 710"/>
                    <a:gd name="T61" fmla="*/ 6 h 859"/>
                    <a:gd name="T62" fmla="*/ 459 w 710"/>
                    <a:gd name="T63" fmla="*/ 2 h 859"/>
                    <a:gd name="T64" fmla="*/ 437 w 710"/>
                    <a:gd name="T65" fmla="*/ 0 h 859"/>
                    <a:gd name="T66" fmla="*/ 429 w 710"/>
                    <a:gd name="T67" fmla="*/ 0 h 859"/>
                    <a:gd name="T68" fmla="*/ 0 w 710"/>
                    <a:gd name="T69" fmla="*/ 570 h 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10" h="859">
                      <a:moveTo>
                        <a:pt x="0" y="570"/>
                      </a:moveTo>
                      <a:lnTo>
                        <a:pt x="305" y="859"/>
                      </a:lnTo>
                      <a:lnTo>
                        <a:pt x="453" y="734"/>
                      </a:lnTo>
                      <a:lnTo>
                        <a:pt x="453" y="648"/>
                      </a:lnTo>
                      <a:lnTo>
                        <a:pt x="414" y="594"/>
                      </a:lnTo>
                      <a:lnTo>
                        <a:pt x="375" y="609"/>
                      </a:lnTo>
                      <a:lnTo>
                        <a:pt x="367" y="531"/>
                      </a:lnTo>
                      <a:lnTo>
                        <a:pt x="406" y="539"/>
                      </a:lnTo>
                      <a:lnTo>
                        <a:pt x="476" y="516"/>
                      </a:lnTo>
                      <a:lnTo>
                        <a:pt x="476" y="617"/>
                      </a:lnTo>
                      <a:lnTo>
                        <a:pt x="523" y="656"/>
                      </a:lnTo>
                      <a:lnTo>
                        <a:pt x="702" y="523"/>
                      </a:lnTo>
                      <a:lnTo>
                        <a:pt x="710" y="422"/>
                      </a:lnTo>
                      <a:lnTo>
                        <a:pt x="640" y="328"/>
                      </a:lnTo>
                      <a:lnTo>
                        <a:pt x="578" y="367"/>
                      </a:lnTo>
                      <a:lnTo>
                        <a:pt x="554" y="344"/>
                      </a:lnTo>
                      <a:lnTo>
                        <a:pt x="570" y="258"/>
                      </a:lnTo>
                      <a:lnTo>
                        <a:pt x="476" y="180"/>
                      </a:lnTo>
                      <a:lnTo>
                        <a:pt x="546" y="110"/>
                      </a:lnTo>
                      <a:lnTo>
                        <a:pt x="546" y="110"/>
                      </a:lnTo>
                      <a:lnTo>
                        <a:pt x="546" y="100"/>
                      </a:lnTo>
                      <a:lnTo>
                        <a:pt x="544" y="75"/>
                      </a:lnTo>
                      <a:lnTo>
                        <a:pt x="540" y="61"/>
                      </a:lnTo>
                      <a:lnTo>
                        <a:pt x="535" y="47"/>
                      </a:lnTo>
                      <a:lnTo>
                        <a:pt x="527" y="34"/>
                      </a:lnTo>
                      <a:lnTo>
                        <a:pt x="521" y="28"/>
                      </a:lnTo>
                      <a:lnTo>
                        <a:pt x="515" y="24"/>
                      </a:lnTo>
                      <a:lnTo>
                        <a:pt x="515" y="24"/>
                      </a:lnTo>
                      <a:lnTo>
                        <a:pt x="501" y="16"/>
                      </a:lnTo>
                      <a:lnTo>
                        <a:pt x="488" y="10"/>
                      </a:lnTo>
                      <a:lnTo>
                        <a:pt x="472" y="6"/>
                      </a:lnTo>
                      <a:lnTo>
                        <a:pt x="459" y="2"/>
                      </a:lnTo>
                      <a:lnTo>
                        <a:pt x="437" y="0"/>
                      </a:lnTo>
                      <a:lnTo>
                        <a:pt x="429" y="0"/>
                      </a:lnTo>
                      <a:lnTo>
                        <a:pt x="0" y="570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6" name="Freeform 482">
                  <a:extLst>
                    <a:ext uri="{FF2B5EF4-FFF2-40B4-BE49-F238E27FC236}">
                      <a16:creationId xmlns:a16="http://schemas.microsoft.com/office/drawing/2014/main" id="{73A5391D-710D-4A86-8D29-9C496776E0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28" y="1221"/>
                  <a:ext cx="710" cy="859"/>
                </a:xfrm>
                <a:custGeom>
                  <a:avLst/>
                  <a:gdLst>
                    <a:gd name="T0" fmla="*/ 0 w 710"/>
                    <a:gd name="T1" fmla="*/ 570 h 859"/>
                    <a:gd name="T2" fmla="*/ 305 w 710"/>
                    <a:gd name="T3" fmla="*/ 859 h 859"/>
                    <a:gd name="T4" fmla="*/ 453 w 710"/>
                    <a:gd name="T5" fmla="*/ 734 h 859"/>
                    <a:gd name="T6" fmla="*/ 453 w 710"/>
                    <a:gd name="T7" fmla="*/ 648 h 859"/>
                    <a:gd name="T8" fmla="*/ 414 w 710"/>
                    <a:gd name="T9" fmla="*/ 594 h 859"/>
                    <a:gd name="T10" fmla="*/ 375 w 710"/>
                    <a:gd name="T11" fmla="*/ 609 h 859"/>
                    <a:gd name="T12" fmla="*/ 367 w 710"/>
                    <a:gd name="T13" fmla="*/ 531 h 859"/>
                    <a:gd name="T14" fmla="*/ 406 w 710"/>
                    <a:gd name="T15" fmla="*/ 539 h 859"/>
                    <a:gd name="T16" fmla="*/ 476 w 710"/>
                    <a:gd name="T17" fmla="*/ 516 h 859"/>
                    <a:gd name="T18" fmla="*/ 476 w 710"/>
                    <a:gd name="T19" fmla="*/ 617 h 859"/>
                    <a:gd name="T20" fmla="*/ 523 w 710"/>
                    <a:gd name="T21" fmla="*/ 656 h 859"/>
                    <a:gd name="T22" fmla="*/ 702 w 710"/>
                    <a:gd name="T23" fmla="*/ 523 h 859"/>
                    <a:gd name="T24" fmla="*/ 710 w 710"/>
                    <a:gd name="T25" fmla="*/ 422 h 859"/>
                    <a:gd name="T26" fmla="*/ 640 w 710"/>
                    <a:gd name="T27" fmla="*/ 328 h 859"/>
                    <a:gd name="T28" fmla="*/ 578 w 710"/>
                    <a:gd name="T29" fmla="*/ 367 h 859"/>
                    <a:gd name="T30" fmla="*/ 554 w 710"/>
                    <a:gd name="T31" fmla="*/ 344 h 859"/>
                    <a:gd name="T32" fmla="*/ 570 w 710"/>
                    <a:gd name="T33" fmla="*/ 258 h 859"/>
                    <a:gd name="T34" fmla="*/ 476 w 710"/>
                    <a:gd name="T35" fmla="*/ 180 h 859"/>
                    <a:gd name="T36" fmla="*/ 546 w 710"/>
                    <a:gd name="T37" fmla="*/ 110 h 859"/>
                    <a:gd name="T38" fmla="*/ 546 w 710"/>
                    <a:gd name="T39" fmla="*/ 110 h 859"/>
                    <a:gd name="T40" fmla="*/ 546 w 710"/>
                    <a:gd name="T41" fmla="*/ 100 h 859"/>
                    <a:gd name="T42" fmla="*/ 544 w 710"/>
                    <a:gd name="T43" fmla="*/ 75 h 859"/>
                    <a:gd name="T44" fmla="*/ 540 w 710"/>
                    <a:gd name="T45" fmla="*/ 61 h 859"/>
                    <a:gd name="T46" fmla="*/ 535 w 710"/>
                    <a:gd name="T47" fmla="*/ 47 h 859"/>
                    <a:gd name="T48" fmla="*/ 527 w 710"/>
                    <a:gd name="T49" fmla="*/ 34 h 859"/>
                    <a:gd name="T50" fmla="*/ 521 w 710"/>
                    <a:gd name="T51" fmla="*/ 28 h 859"/>
                    <a:gd name="T52" fmla="*/ 515 w 710"/>
                    <a:gd name="T53" fmla="*/ 24 h 859"/>
                    <a:gd name="T54" fmla="*/ 515 w 710"/>
                    <a:gd name="T55" fmla="*/ 24 h 859"/>
                    <a:gd name="T56" fmla="*/ 501 w 710"/>
                    <a:gd name="T57" fmla="*/ 16 h 859"/>
                    <a:gd name="T58" fmla="*/ 488 w 710"/>
                    <a:gd name="T59" fmla="*/ 10 h 859"/>
                    <a:gd name="T60" fmla="*/ 472 w 710"/>
                    <a:gd name="T61" fmla="*/ 6 h 859"/>
                    <a:gd name="T62" fmla="*/ 459 w 710"/>
                    <a:gd name="T63" fmla="*/ 2 h 859"/>
                    <a:gd name="T64" fmla="*/ 437 w 710"/>
                    <a:gd name="T65" fmla="*/ 0 h 859"/>
                    <a:gd name="T66" fmla="*/ 429 w 710"/>
                    <a:gd name="T67" fmla="*/ 0 h 8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10" h="859">
                      <a:moveTo>
                        <a:pt x="0" y="570"/>
                      </a:moveTo>
                      <a:lnTo>
                        <a:pt x="305" y="859"/>
                      </a:lnTo>
                      <a:lnTo>
                        <a:pt x="453" y="734"/>
                      </a:lnTo>
                      <a:lnTo>
                        <a:pt x="453" y="648"/>
                      </a:lnTo>
                      <a:lnTo>
                        <a:pt x="414" y="594"/>
                      </a:lnTo>
                      <a:lnTo>
                        <a:pt x="375" y="609"/>
                      </a:lnTo>
                      <a:lnTo>
                        <a:pt x="367" y="531"/>
                      </a:lnTo>
                      <a:lnTo>
                        <a:pt x="406" y="539"/>
                      </a:lnTo>
                      <a:lnTo>
                        <a:pt x="476" y="516"/>
                      </a:lnTo>
                      <a:lnTo>
                        <a:pt x="476" y="617"/>
                      </a:lnTo>
                      <a:lnTo>
                        <a:pt x="523" y="656"/>
                      </a:lnTo>
                      <a:lnTo>
                        <a:pt x="702" y="523"/>
                      </a:lnTo>
                      <a:lnTo>
                        <a:pt x="710" y="422"/>
                      </a:lnTo>
                      <a:lnTo>
                        <a:pt x="640" y="328"/>
                      </a:lnTo>
                      <a:lnTo>
                        <a:pt x="578" y="367"/>
                      </a:lnTo>
                      <a:lnTo>
                        <a:pt x="554" y="344"/>
                      </a:lnTo>
                      <a:lnTo>
                        <a:pt x="570" y="258"/>
                      </a:lnTo>
                      <a:lnTo>
                        <a:pt x="476" y="180"/>
                      </a:lnTo>
                      <a:lnTo>
                        <a:pt x="546" y="110"/>
                      </a:lnTo>
                      <a:lnTo>
                        <a:pt x="546" y="110"/>
                      </a:lnTo>
                      <a:lnTo>
                        <a:pt x="546" y="100"/>
                      </a:lnTo>
                      <a:lnTo>
                        <a:pt x="544" y="75"/>
                      </a:lnTo>
                      <a:lnTo>
                        <a:pt x="540" y="61"/>
                      </a:lnTo>
                      <a:lnTo>
                        <a:pt x="535" y="47"/>
                      </a:lnTo>
                      <a:lnTo>
                        <a:pt x="527" y="34"/>
                      </a:lnTo>
                      <a:lnTo>
                        <a:pt x="521" y="28"/>
                      </a:lnTo>
                      <a:lnTo>
                        <a:pt x="515" y="24"/>
                      </a:lnTo>
                      <a:lnTo>
                        <a:pt x="515" y="24"/>
                      </a:lnTo>
                      <a:lnTo>
                        <a:pt x="501" y="16"/>
                      </a:lnTo>
                      <a:lnTo>
                        <a:pt x="488" y="10"/>
                      </a:lnTo>
                      <a:lnTo>
                        <a:pt x="472" y="6"/>
                      </a:lnTo>
                      <a:lnTo>
                        <a:pt x="459" y="2"/>
                      </a:lnTo>
                      <a:lnTo>
                        <a:pt x="437" y="0"/>
                      </a:lnTo>
                      <a:lnTo>
                        <a:pt x="429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7" name="Freeform 483">
                  <a:extLst>
                    <a:ext uri="{FF2B5EF4-FFF2-40B4-BE49-F238E27FC236}">
                      <a16:creationId xmlns:a16="http://schemas.microsoft.com/office/drawing/2014/main" id="{33678FDF-475E-483F-88A4-284F305E0F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3" y="1218"/>
                  <a:ext cx="1728" cy="1564"/>
                </a:xfrm>
                <a:custGeom>
                  <a:avLst/>
                  <a:gdLst>
                    <a:gd name="T0" fmla="*/ 1624 w 1728"/>
                    <a:gd name="T1" fmla="*/ 3 h 1564"/>
                    <a:gd name="T2" fmla="*/ 987 w 1728"/>
                    <a:gd name="T3" fmla="*/ 563 h 1564"/>
                    <a:gd name="T4" fmla="*/ 546 w 1728"/>
                    <a:gd name="T5" fmla="*/ 946 h 1564"/>
                    <a:gd name="T6" fmla="*/ 361 w 1728"/>
                    <a:gd name="T7" fmla="*/ 1102 h 1564"/>
                    <a:gd name="T8" fmla="*/ 345 w 1728"/>
                    <a:gd name="T9" fmla="*/ 1112 h 1564"/>
                    <a:gd name="T10" fmla="*/ 339 w 1728"/>
                    <a:gd name="T11" fmla="*/ 1092 h 1564"/>
                    <a:gd name="T12" fmla="*/ 324 w 1728"/>
                    <a:gd name="T13" fmla="*/ 1057 h 1564"/>
                    <a:gd name="T14" fmla="*/ 312 w 1728"/>
                    <a:gd name="T15" fmla="*/ 1047 h 1564"/>
                    <a:gd name="T16" fmla="*/ 306 w 1728"/>
                    <a:gd name="T17" fmla="*/ 1049 h 1564"/>
                    <a:gd name="T18" fmla="*/ 160 w 1728"/>
                    <a:gd name="T19" fmla="*/ 1215 h 1564"/>
                    <a:gd name="T20" fmla="*/ 33 w 1728"/>
                    <a:gd name="T21" fmla="*/ 1365 h 1564"/>
                    <a:gd name="T22" fmla="*/ 18 w 1728"/>
                    <a:gd name="T23" fmla="*/ 1385 h 1564"/>
                    <a:gd name="T24" fmla="*/ 4 w 1728"/>
                    <a:gd name="T25" fmla="*/ 1412 h 1564"/>
                    <a:gd name="T26" fmla="*/ 0 w 1728"/>
                    <a:gd name="T27" fmla="*/ 1436 h 1564"/>
                    <a:gd name="T28" fmla="*/ 4 w 1728"/>
                    <a:gd name="T29" fmla="*/ 1463 h 1564"/>
                    <a:gd name="T30" fmla="*/ 10 w 1728"/>
                    <a:gd name="T31" fmla="*/ 1479 h 1564"/>
                    <a:gd name="T32" fmla="*/ 27 w 1728"/>
                    <a:gd name="T33" fmla="*/ 1512 h 1564"/>
                    <a:gd name="T34" fmla="*/ 51 w 1728"/>
                    <a:gd name="T35" fmla="*/ 1541 h 1564"/>
                    <a:gd name="T36" fmla="*/ 82 w 1728"/>
                    <a:gd name="T37" fmla="*/ 1561 h 1564"/>
                    <a:gd name="T38" fmla="*/ 100 w 1728"/>
                    <a:gd name="T39" fmla="*/ 1564 h 1564"/>
                    <a:gd name="T40" fmla="*/ 119 w 1728"/>
                    <a:gd name="T41" fmla="*/ 1564 h 1564"/>
                    <a:gd name="T42" fmla="*/ 139 w 1728"/>
                    <a:gd name="T43" fmla="*/ 1561 h 1564"/>
                    <a:gd name="T44" fmla="*/ 172 w 1728"/>
                    <a:gd name="T45" fmla="*/ 1551 h 1564"/>
                    <a:gd name="T46" fmla="*/ 209 w 1728"/>
                    <a:gd name="T47" fmla="*/ 1531 h 1564"/>
                    <a:gd name="T48" fmla="*/ 228 w 1728"/>
                    <a:gd name="T49" fmla="*/ 1518 h 1564"/>
                    <a:gd name="T50" fmla="*/ 497 w 1728"/>
                    <a:gd name="T51" fmla="*/ 1299 h 1564"/>
                    <a:gd name="T52" fmla="*/ 538 w 1728"/>
                    <a:gd name="T53" fmla="*/ 1264 h 1564"/>
                    <a:gd name="T54" fmla="*/ 540 w 1728"/>
                    <a:gd name="T55" fmla="*/ 1260 h 1564"/>
                    <a:gd name="T56" fmla="*/ 519 w 1728"/>
                    <a:gd name="T57" fmla="*/ 1246 h 1564"/>
                    <a:gd name="T58" fmla="*/ 503 w 1728"/>
                    <a:gd name="T59" fmla="*/ 1231 h 1564"/>
                    <a:gd name="T60" fmla="*/ 499 w 1728"/>
                    <a:gd name="T61" fmla="*/ 1215 h 1564"/>
                    <a:gd name="T62" fmla="*/ 503 w 1728"/>
                    <a:gd name="T63" fmla="*/ 1203 h 1564"/>
                    <a:gd name="T64" fmla="*/ 509 w 1728"/>
                    <a:gd name="T65" fmla="*/ 1198 h 1564"/>
                    <a:gd name="T66" fmla="*/ 1129 w 1728"/>
                    <a:gd name="T67" fmla="*/ 643 h 1564"/>
                    <a:gd name="T68" fmla="*/ 1726 w 1728"/>
                    <a:gd name="T69" fmla="*/ 113 h 1564"/>
                    <a:gd name="T70" fmla="*/ 1728 w 1728"/>
                    <a:gd name="T71" fmla="*/ 97 h 1564"/>
                    <a:gd name="T72" fmla="*/ 1726 w 1728"/>
                    <a:gd name="T73" fmla="*/ 74 h 1564"/>
                    <a:gd name="T74" fmla="*/ 1714 w 1728"/>
                    <a:gd name="T75" fmla="*/ 42 h 1564"/>
                    <a:gd name="T76" fmla="*/ 1702 w 1728"/>
                    <a:gd name="T77" fmla="*/ 27 h 1564"/>
                    <a:gd name="T78" fmla="*/ 1675 w 1728"/>
                    <a:gd name="T79" fmla="*/ 5 h 1564"/>
                    <a:gd name="T80" fmla="*/ 1650 w 1728"/>
                    <a:gd name="T81" fmla="*/ 0 h 1564"/>
                    <a:gd name="T82" fmla="*/ 1632 w 1728"/>
                    <a:gd name="T83" fmla="*/ 2 h 1564"/>
                    <a:gd name="T84" fmla="*/ 1624 w 1728"/>
                    <a:gd name="T85" fmla="*/ 3 h 15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728" h="1564">
                      <a:moveTo>
                        <a:pt x="1624" y="3"/>
                      </a:moveTo>
                      <a:lnTo>
                        <a:pt x="1624" y="3"/>
                      </a:lnTo>
                      <a:lnTo>
                        <a:pt x="1425" y="179"/>
                      </a:lnTo>
                      <a:lnTo>
                        <a:pt x="987" y="563"/>
                      </a:lnTo>
                      <a:lnTo>
                        <a:pt x="751" y="768"/>
                      </a:lnTo>
                      <a:lnTo>
                        <a:pt x="546" y="946"/>
                      </a:lnTo>
                      <a:lnTo>
                        <a:pt x="402" y="1069"/>
                      </a:lnTo>
                      <a:lnTo>
                        <a:pt x="361" y="1102"/>
                      </a:lnTo>
                      <a:lnTo>
                        <a:pt x="349" y="1110"/>
                      </a:lnTo>
                      <a:lnTo>
                        <a:pt x="345" y="1112"/>
                      </a:lnTo>
                      <a:lnTo>
                        <a:pt x="345" y="1112"/>
                      </a:lnTo>
                      <a:lnTo>
                        <a:pt x="339" y="1092"/>
                      </a:lnTo>
                      <a:lnTo>
                        <a:pt x="330" y="1069"/>
                      </a:lnTo>
                      <a:lnTo>
                        <a:pt x="324" y="1057"/>
                      </a:lnTo>
                      <a:lnTo>
                        <a:pt x="318" y="1049"/>
                      </a:lnTo>
                      <a:lnTo>
                        <a:pt x="312" y="1047"/>
                      </a:lnTo>
                      <a:lnTo>
                        <a:pt x="310" y="1047"/>
                      </a:lnTo>
                      <a:lnTo>
                        <a:pt x="306" y="1049"/>
                      </a:lnTo>
                      <a:lnTo>
                        <a:pt x="306" y="1049"/>
                      </a:lnTo>
                      <a:lnTo>
                        <a:pt x="160" y="1215"/>
                      </a:lnTo>
                      <a:lnTo>
                        <a:pt x="66" y="1326"/>
                      </a:lnTo>
                      <a:lnTo>
                        <a:pt x="33" y="1365"/>
                      </a:lnTo>
                      <a:lnTo>
                        <a:pt x="18" y="1385"/>
                      </a:lnTo>
                      <a:lnTo>
                        <a:pt x="18" y="1385"/>
                      </a:lnTo>
                      <a:lnTo>
                        <a:pt x="8" y="1402"/>
                      </a:lnTo>
                      <a:lnTo>
                        <a:pt x="4" y="1412"/>
                      </a:lnTo>
                      <a:lnTo>
                        <a:pt x="2" y="1422"/>
                      </a:lnTo>
                      <a:lnTo>
                        <a:pt x="0" y="1436"/>
                      </a:lnTo>
                      <a:lnTo>
                        <a:pt x="2" y="1449"/>
                      </a:lnTo>
                      <a:lnTo>
                        <a:pt x="4" y="1463"/>
                      </a:lnTo>
                      <a:lnTo>
                        <a:pt x="10" y="1479"/>
                      </a:lnTo>
                      <a:lnTo>
                        <a:pt x="10" y="1479"/>
                      </a:lnTo>
                      <a:lnTo>
                        <a:pt x="18" y="1494"/>
                      </a:lnTo>
                      <a:lnTo>
                        <a:pt x="27" y="1512"/>
                      </a:lnTo>
                      <a:lnTo>
                        <a:pt x="39" y="1527"/>
                      </a:lnTo>
                      <a:lnTo>
                        <a:pt x="51" y="1541"/>
                      </a:lnTo>
                      <a:lnTo>
                        <a:pt x="66" y="1553"/>
                      </a:lnTo>
                      <a:lnTo>
                        <a:pt x="82" y="1561"/>
                      </a:lnTo>
                      <a:lnTo>
                        <a:pt x="90" y="1562"/>
                      </a:lnTo>
                      <a:lnTo>
                        <a:pt x="100" y="1564"/>
                      </a:lnTo>
                      <a:lnTo>
                        <a:pt x="109" y="1564"/>
                      </a:lnTo>
                      <a:lnTo>
                        <a:pt x="119" y="1564"/>
                      </a:lnTo>
                      <a:lnTo>
                        <a:pt x="119" y="1564"/>
                      </a:lnTo>
                      <a:lnTo>
                        <a:pt x="139" y="1561"/>
                      </a:lnTo>
                      <a:lnTo>
                        <a:pt x="156" y="1557"/>
                      </a:lnTo>
                      <a:lnTo>
                        <a:pt x="172" y="1551"/>
                      </a:lnTo>
                      <a:lnTo>
                        <a:pt x="185" y="1545"/>
                      </a:lnTo>
                      <a:lnTo>
                        <a:pt x="209" y="1531"/>
                      </a:lnTo>
                      <a:lnTo>
                        <a:pt x="228" y="1518"/>
                      </a:lnTo>
                      <a:lnTo>
                        <a:pt x="228" y="1518"/>
                      </a:lnTo>
                      <a:lnTo>
                        <a:pt x="396" y="1383"/>
                      </a:lnTo>
                      <a:lnTo>
                        <a:pt x="497" y="1299"/>
                      </a:lnTo>
                      <a:lnTo>
                        <a:pt x="530" y="1272"/>
                      </a:lnTo>
                      <a:lnTo>
                        <a:pt x="538" y="1264"/>
                      </a:lnTo>
                      <a:lnTo>
                        <a:pt x="540" y="1260"/>
                      </a:lnTo>
                      <a:lnTo>
                        <a:pt x="540" y="1260"/>
                      </a:lnTo>
                      <a:lnTo>
                        <a:pt x="529" y="1252"/>
                      </a:lnTo>
                      <a:lnTo>
                        <a:pt x="519" y="1246"/>
                      </a:lnTo>
                      <a:lnTo>
                        <a:pt x="511" y="1239"/>
                      </a:lnTo>
                      <a:lnTo>
                        <a:pt x="503" y="1231"/>
                      </a:lnTo>
                      <a:lnTo>
                        <a:pt x="499" y="1219"/>
                      </a:lnTo>
                      <a:lnTo>
                        <a:pt x="499" y="1215"/>
                      </a:lnTo>
                      <a:lnTo>
                        <a:pt x="501" y="1209"/>
                      </a:lnTo>
                      <a:lnTo>
                        <a:pt x="503" y="1203"/>
                      </a:lnTo>
                      <a:lnTo>
                        <a:pt x="509" y="1198"/>
                      </a:lnTo>
                      <a:lnTo>
                        <a:pt x="509" y="1198"/>
                      </a:lnTo>
                      <a:lnTo>
                        <a:pt x="712" y="1014"/>
                      </a:lnTo>
                      <a:lnTo>
                        <a:pt x="1129" y="643"/>
                      </a:lnTo>
                      <a:lnTo>
                        <a:pt x="1726" y="113"/>
                      </a:lnTo>
                      <a:lnTo>
                        <a:pt x="1726" y="113"/>
                      </a:lnTo>
                      <a:lnTo>
                        <a:pt x="1728" y="105"/>
                      </a:lnTo>
                      <a:lnTo>
                        <a:pt x="1728" y="97"/>
                      </a:lnTo>
                      <a:lnTo>
                        <a:pt x="1728" y="85"/>
                      </a:lnTo>
                      <a:lnTo>
                        <a:pt x="1726" y="74"/>
                      </a:lnTo>
                      <a:lnTo>
                        <a:pt x="1720" y="58"/>
                      </a:lnTo>
                      <a:lnTo>
                        <a:pt x="1714" y="42"/>
                      </a:lnTo>
                      <a:lnTo>
                        <a:pt x="1702" y="27"/>
                      </a:lnTo>
                      <a:lnTo>
                        <a:pt x="1702" y="27"/>
                      </a:lnTo>
                      <a:lnTo>
                        <a:pt x="1689" y="13"/>
                      </a:lnTo>
                      <a:lnTo>
                        <a:pt x="1675" y="5"/>
                      </a:lnTo>
                      <a:lnTo>
                        <a:pt x="1661" y="2"/>
                      </a:lnTo>
                      <a:lnTo>
                        <a:pt x="1650" y="0"/>
                      </a:lnTo>
                      <a:lnTo>
                        <a:pt x="1640" y="0"/>
                      </a:lnTo>
                      <a:lnTo>
                        <a:pt x="1632" y="2"/>
                      </a:lnTo>
                      <a:lnTo>
                        <a:pt x="1624" y="3"/>
                      </a:lnTo>
                      <a:lnTo>
                        <a:pt x="1624" y="3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8" name="Freeform 484">
                  <a:extLst>
                    <a:ext uri="{FF2B5EF4-FFF2-40B4-BE49-F238E27FC236}">
                      <a16:creationId xmlns:a16="http://schemas.microsoft.com/office/drawing/2014/main" id="{074E0282-8976-4B9E-ACF8-AE09CDCF7F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13" y="2299"/>
                  <a:ext cx="296" cy="415"/>
                </a:xfrm>
                <a:custGeom>
                  <a:avLst/>
                  <a:gdLst>
                    <a:gd name="T0" fmla="*/ 265 w 296"/>
                    <a:gd name="T1" fmla="*/ 0 h 415"/>
                    <a:gd name="T2" fmla="*/ 269 w 296"/>
                    <a:gd name="T3" fmla="*/ 39 h 415"/>
                    <a:gd name="T4" fmla="*/ 267 w 296"/>
                    <a:gd name="T5" fmla="*/ 68 h 415"/>
                    <a:gd name="T6" fmla="*/ 257 w 296"/>
                    <a:gd name="T7" fmla="*/ 93 h 415"/>
                    <a:gd name="T8" fmla="*/ 226 w 296"/>
                    <a:gd name="T9" fmla="*/ 140 h 415"/>
                    <a:gd name="T10" fmla="*/ 211 w 296"/>
                    <a:gd name="T11" fmla="*/ 163 h 415"/>
                    <a:gd name="T12" fmla="*/ 263 w 296"/>
                    <a:gd name="T13" fmla="*/ 173 h 415"/>
                    <a:gd name="T14" fmla="*/ 273 w 296"/>
                    <a:gd name="T15" fmla="*/ 179 h 415"/>
                    <a:gd name="T16" fmla="*/ 275 w 296"/>
                    <a:gd name="T17" fmla="*/ 181 h 415"/>
                    <a:gd name="T18" fmla="*/ 294 w 296"/>
                    <a:gd name="T19" fmla="*/ 185 h 415"/>
                    <a:gd name="T20" fmla="*/ 296 w 296"/>
                    <a:gd name="T21" fmla="*/ 191 h 415"/>
                    <a:gd name="T22" fmla="*/ 285 w 296"/>
                    <a:gd name="T23" fmla="*/ 201 h 415"/>
                    <a:gd name="T24" fmla="*/ 265 w 296"/>
                    <a:gd name="T25" fmla="*/ 210 h 415"/>
                    <a:gd name="T26" fmla="*/ 224 w 296"/>
                    <a:gd name="T27" fmla="*/ 232 h 415"/>
                    <a:gd name="T28" fmla="*/ 179 w 296"/>
                    <a:gd name="T29" fmla="*/ 261 h 415"/>
                    <a:gd name="T30" fmla="*/ 164 w 296"/>
                    <a:gd name="T31" fmla="*/ 265 h 415"/>
                    <a:gd name="T32" fmla="*/ 105 w 296"/>
                    <a:gd name="T33" fmla="*/ 261 h 415"/>
                    <a:gd name="T34" fmla="*/ 62 w 296"/>
                    <a:gd name="T35" fmla="*/ 257 h 415"/>
                    <a:gd name="T36" fmla="*/ 82 w 296"/>
                    <a:gd name="T37" fmla="*/ 265 h 415"/>
                    <a:gd name="T38" fmla="*/ 105 w 296"/>
                    <a:gd name="T39" fmla="*/ 279 h 415"/>
                    <a:gd name="T40" fmla="*/ 117 w 296"/>
                    <a:gd name="T41" fmla="*/ 294 h 415"/>
                    <a:gd name="T42" fmla="*/ 119 w 296"/>
                    <a:gd name="T43" fmla="*/ 306 h 415"/>
                    <a:gd name="T44" fmla="*/ 117 w 296"/>
                    <a:gd name="T45" fmla="*/ 312 h 415"/>
                    <a:gd name="T46" fmla="*/ 105 w 296"/>
                    <a:gd name="T47" fmla="*/ 333 h 415"/>
                    <a:gd name="T48" fmla="*/ 90 w 296"/>
                    <a:gd name="T49" fmla="*/ 349 h 415"/>
                    <a:gd name="T50" fmla="*/ 70 w 296"/>
                    <a:gd name="T51" fmla="*/ 357 h 415"/>
                    <a:gd name="T52" fmla="*/ 55 w 296"/>
                    <a:gd name="T53" fmla="*/ 359 h 415"/>
                    <a:gd name="T54" fmla="*/ 37 w 296"/>
                    <a:gd name="T55" fmla="*/ 359 h 415"/>
                    <a:gd name="T56" fmla="*/ 12 w 296"/>
                    <a:gd name="T57" fmla="*/ 362 h 415"/>
                    <a:gd name="T58" fmla="*/ 2 w 296"/>
                    <a:gd name="T59" fmla="*/ 368 h 415"/>
                    <a:gd name="T60" fmla="*/ 0 w 296"/>
                    <a:gd name="T61" fmla="*/ 374 h 415"/>
                    <a:gd name="T62" fmla="*/ 6 w 296"/>
                    <a:gd name="T63" fmla="*/ 388 h 415"/>
                    <a:gd name="T64" fmla="*/ 21 w 296"/>
                    <a:gd name="T65" fmla="*/ 401 h 415"/>
                    <a:gd name="T66" fmla="*/ 37 w 296"/>
                    <a:gd name="T67" fmla="*/ 413 h 415"/>
                    <a:gd name="T68" fmla="*/ 47 w 296"/>
                    <a:gd name="T69" fmla="*/ 413 h 4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96" h="415">
                      <a:moveTo>
                        <a:pt x="265" y="0"/>
                      </a:moveTo>
                      <a:lnTo>
                        <a:pt x="265" y="0"/>
                      </a:lnTo>
                      <a:lnTo>
                        <a:pt x="267" y="15"/>
                      </a:lnTo>
                      <a:lnTo>
                        <a:pt x="269" y="39"/>
                      </a:lnTo>
                      <a:lnTo>
                        <a:pt x="269" y="52"/>
                      </a:lnTo>
                      <a:lnTo>
                        <a:pt x="267" y="68"/>
                      </a:lnTo>
                      <a:lnTo>
                        <a:pt x="263" y="81"/>
                      </a:lnTo>
                      <a:lnTo>
                        <a:pt x="257" y="93"/>
                      </a:lnTo>
                      <a:lnTo>
                        <a:pt x="257" y="93"/>
                      </a:lnTo>
                      <a:lnTo>
                        <a:pt x="226" y="140"/>
                      </a:lnTo>
                      <a:lnTo>
                        <a:pt x="211" y="163"/>
                      </a:lnTo>
                      <a:lnTo>
                        <a:pt x="211" y="163"/>
                      </a:lnTo>
                      <a:lnTo>
                        <a:pt x="242" y="167"/>
                      </a:lnTo>
                      <a:lnTo>
                        <a:pt x="263" y="173"/>
                      </a:lnTo>
                      <a:lnTo>
                        <a:pt x="271" y="177"/>
                      </a:lnTo>
                      <a:lnTo>
                        <a:pt x="273" y="179"/>
                      </a:lnTo>
                      <a:lnTo>
                        <a:pt x="273" y="179"/>
                      </a:lnTo>
                      <a:lnTo>
                        <a:pt x="275" y="181"/>
                      </a:lnTo>
                      <a:lnTo>
                        <a:pt x="281" y="183"/>
                      </a:lnTo>
                      <a:lnTo>
                        <a:pt x="294" y="185"/>
                      </a:lnTo>
                      <a:lnTo>
                        <a:pt x="296" y="189"/>
                      </a:lnTo>
                      <a:lnTo>
                        <a:pt x="296" y="191"/>
                      </a:lnTo>
                      <a:lnTo>
                        <a:pt x="294" y="193"/>
                      </a:lnTo>
                      <a:lnTo>
                        <a:pt x="285" y="201"/>
                      </a:lnTo>
                      <a:lnTo>
                        <a:pt x="265" y="210"/>
                      </a:lnTo>
                      <a:lnTo>
                        <a:pt x="265" y="210"/>
                      </a:lnTo>
                      <a:lnTo>
                        <a:pt x="242" y="222"/>
                      </a:lnTo>
                      <a:lnTo>
                        <a:pt x="224" y="232"/>
                      </a:lnTo>
                      <a:lnTo>
                        <a:pt x="197" y="249"/>
                      </a:lnTo>
                      <a:lnTo>
                        <a:pt x="179" y="261"/>
                      </a:lnTo>
                      <a:lnTo>
                        <a:pt x="172" y="263"/>
                      </a:lnTo>
                      <a:lnTo>
                        <a:pt x="164" y="265"/>
                      </a:lnTo>
                      <a:lnTo>
                        <a:pt x="164" y="265"/>
                      </a:lnTo>
                      <a:lnTo>
                        <a:pt x="105" y="261"/>
                      </a:lnTo>
                      <a:lnTo>
                        <a:pt x="62" y="257"/>
                      </a:lnTo>
                      <a:lnTo>
                        <a:pt x="62" y="257"/>
                      </a:lnTo>
                      <a:lnTo>
                        <a:pt x="72" y="261"/>
                      </a:lnTo>
                      <a:lnTo>
                        <a:pt x="82" y="265"/>
                      </a:lnTo>
                      <a:lnTo>
                        <a:pt x="94" y="271"/>
                      </a:lnTo>
                      <a:lnTo>
                        <a:pt x="105" y="279"/>
                      </a:lnTo>
                      <a:lnTo>
                        <a:pt x="113" y="288"/>
                      </a:lnTo>
                      <a:lnTo>
                        <a:pt x="117" y="294"/>
                      </a:lnTo>
                      <a:lnTo>
                        <a:pt x="119" y="300"/>
                      </a:lnTo>
                      <a:lnTo>
                        <a:pt x="119" y="306"/>
                      </a:lnTo>
                      <a:lnTo>
                        <a:pt x="117" y="312"/>
                      </a:lnTo>
                      <a:lnTo>
                        <a:pt x="117" y="312"/>
                      </a:lnTo>
                      <a:lnTo>
                        <a:pt x="111" y="323"/>
                      </a:lnTo>
                      <a:lnTo>
                        <a:pt x="105" y="333"/>
                      </a:lnTo>
                      <a:lnTo>
                        <a:pt x="98" y="343"/>
                      </a:lnTo>
                      <a:lnTo>
                        <a:pt x="90" y="349"/>
                      </a:lnTo>
                      <a:lnTo>
                        <a:pt x="80" y="353"/>
                      </a:lnTo>
                      <a:lnTo>
                        <a:pt x="70" y="357"/>
                      </a:lnTo>
                      <a:lnTo>
                        <a:pt x="62" y="359"/>
                      </a:lnTo>
                      <a:lnTo>
                        <a:pt x="55" y="359"/>
                      </a:lnTo>
                      <a:lnTo>
                        <a:pt x="55" y="359"/>
                      </a:lnTo>
                      <a:lnTo>
                        <a:pt x="37" y="359"/>
                      </a:lnTo>
                      <a:lnTo>
                        <a:pt x="20" y="361"/>
                      </a:lnTo>
                      <a:lnTo>
                        <a:pt x="12" y="362"/>
                      </a:lnTo>
                      <a:lnTo>
                        <a:pt x="6" y="364"/>
                      </a:lnTo>
                      <a:lnTo>
                        <a:pt x="2" y="368"/>
                      </a:lnTo>
                      <a:lnTo>
                        <a:pt x="0" y="374"/>
                      </a:lnTo>
                      <a:lnTo>
                        <a:pt x="0" y="374"/>
                      </a:lnTo>
                      <a:lnTo>
                        <a:pt x="2" y="380"/>
                      </a:lnTo>
                      <a:lnTo>
                        <a:pt x="6" y="388"/>
                      </a:lnTo>
                      <a:lnTo>
                        <a:pt x="14" y="396"/>
                      </a:lnTo>
                      <a:lnTo>
                        <a:pt x="21" y="401"/>
                      </a:lnTo>
                      <a:lnTo>
                        <a:pt x="29" y="409"/>
                      </a:lnTo>
                      <a:lnTo>
                        <a:pt x="37" y="413"/>
                      </a:lnTo>
                      <a:lnTo>
                        <a:pt x="43" y="415"/>
                      </a:lnTo>
                      <a:lnTo>
                        <a:pt x="47" y="413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9" name="Freeform 485">
                  <a:extLst>
                    <a:ext uri="{FF2B5EF4-FFF2-40B4-BE49-F238E27FC236}">
                      <a16:creationId xmlns:a16="http://schemas.microsoft.com/office/drawing/2014/main" id="{61DAC01A-4AC3-4404-9FD3-3C349EE2CA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08" y="1307"/>
                  <a:ext cx="148" cy="352"/>
                </a:xfrm>
                <a:custGeom>
                  <a:avLst/>
                  <a:gdLst>
                    <a:gd name="T0" fmla="*/ 0 w 148"/>
                    <a:gd name="T1" fmla="*/ 352 h 352"/>
                    <a:gd name="T2" fmla="*/ 101 w 148"/>
                    <a:gd name="T3" fmla="*/ 258 h 352"/>
                    <a:gd name="T4" fmla="*/ 148 w 148"/>
                    <a:gd name="T5" fmla="*/ 0 h 352"/>
                    <a:gd name="T6" fmla="*/ 54 w 148"/>
                    <a:gd name="T7" fmla="*/ 71 h 352"/>
                    <a:gd name="T8" fmla="*/ 0 w 148"/>
                    <a:gd name="T9" fmla="*/ 352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48" h="352">
                      <a:moveTo>
                        <a:pt x="0" y="352"/>
                      </a:moveTo>
                      <a:lnTo>
                        <a:pt x="101" y="258"/>
                      </a:lnTo>
                      <a:lnTo>
                        <a:pt x="148" y="0"/>
                      </a:lnTo>
                      <a:lnTo>
                        <a:pt x="54" y="71"/>
                      </a:lnTo>
                      <a:lnTo>
                        <a:pt x="0" y="352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0" name="Freeform 486">
                  <a:extLst>
                    <a:ext uri="{FF2B5EF4-FFF2-40B4-BE49-F238E27FC236}">
                      <a16:creationId xmlns:a16="http://schemas.microsoft.com/office/drawing/2014/main" id="{A6371B26-4FEE-4CE4-9150-6603AB55A0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30" y="1417"/>
                  <a:ext cx="343" cy="85"/>
                </a:xfrm>
                <a:custGeom>
                  <a:avLst/>
                  <a:gdLst>
                    <a:gd name="T0" fmla="*/ 0 w 343"/>
                    <a:gd name="T1" fmla="*/ 85 h 85"/>
                    <a:gd name="T2" fmla="*/ 265 w 343"/>
                    <a:gd name="T3" fmla="*/ 78 h 85"/>
                    <a:gd name="T4" fmla="*/ 343 w 343"/>
                    <a:gd name="T5" fmla="*/ 0 h 85"/>
                    <a:gd name="T6" fmla="*/ 86 w 343"/>
                    <a:gd name="T7" fmla="*/ 15 h 85"/>
                    <a:gd name="T8" fmla="*/ 0 w 343"/>
                    <a:gd name="T9" fmla="*/ 8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3" h="85">
                      <a:moveTo>
                        <a:pt x="0" y="85"/>
                      </a:moveTo>
                      <a:lnTo>
                        <a:pt x="265" y="78"/>
                      </a:lnTo>
                      <a:lnTo>
                        <a:pt x="343" y="0"/>
                      </a:lnTo>
                      <a:lnTo>
                        <a:pt x="86" y="15"/>
                      </a:lnTo>
                      <a:lnTo>
                        <a:pt x="0" y="85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1" name="Freeform 487">
                  <a:extLst>
                    <a:ext uri="{FF2B5EF4-FFF2-40B4-BE49-F238E27FC236}">
                      <a16:creationId xmlns:a16="http://schemas.microsoft.com/office/drawing/2014/main" id="{4E147248-CF36-4887-847D-4034464F30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5" y="1690"/>
                  <a:ext cx="173" cy="164"/>
                </a:xfrm>
                <a:custGeom>
                  <a:avLst/>
                  <a:gdLst>
                    <a:gd name="T0" fmla="*/ 0 w 173"/>
                    <a:gd name="T1" fmla="*/ 39 h 164"/>
                    <a:gd name="T2" fmla="*/ 0 w 173"/>
                    <a:gd name="T3" fmla="*/ 39 h 164"/>
                    <a:gd name="T4" fmla="*/ 2 w 173"/>
                    <a:gd name="T5" fmla="*/ 37 h 164"/>
                    <a:gd name="T6" fmla="*/ 3 w 173"/>
                    <a:gd name="T7" fmla="*/ 31 h 164"/>
                    <a:gd name="T8" fmla="*/ 7 w 173"/>
                    <a:gd name="T9" fmla="*/ 19 h 164"/>
                    <a:gd name="T10" fmla="*/ 11 w 173"/>
                    <a:gd name="T11" fmla="*/ 11 h 164"/>
                    <a:gd name="T12" fmla="*/ 15 w 173"/>
                    <a:gd name="T13" fmla="*/ 6 h 164"/>
                    <a:gd name="T14" fmla="*/ 21 w 173"/>
                    <a:gd name="T15" fmla="*/ 2 h 164"/>
                    <a:gd name="T16" fmla="*/ 31 w 173"/>
                    <a:gd name="T17" fmla="*/ 0 h 164"/>
                    <a:gd name="T18" fmla="*/ 31 w 173"/>
                    <a:gd name="T19" fmla="*/ 0 h 164"/>
                    <a:gd name="T20" fmla="*/ 41 w 173"/>
                    <a:gd name="T21" fmla="*/ 0 h 164"/>
                    <a:gd name="T22" fmla="*/ 52 w 173"/>
                    <a:gd name="T23" fmla="*/ 4 h 164"/>
                    <a:gd name="T24" fmla="*/ 62 w 173"/>
                    <a:gd name="T25" fmla="*/ 8 h 164"/>
                    <a:gd name="T26" fmla="*/ 74 w 173"/>
                    <a:gd name="T27" fmla="*/ 13 h 164"/>
                    <a:gd name="T28" fmla="*/ 95 w 173"/>
                    <a:gd name="T29" fmla="*/ 29 h 164"/>
                    <a:gd name="T30" fmla="*/ 117 w 173"/>
                    <a:gd name="T31" fmla="*/ 47 h 164"/>
                    <a:gd name="T32" fmla="*/ 117 w 173"/>
                    <a:gd name="T33" fmla="*/ 47 h 164"/>
                    <a:gd name="T34" fmla="*/ 128 w 173"/>
                    <a:gd name="T35" fmla="*/ 58 h 164"/>
                    <a:gd name="T36" fmla="*/ 140 w 173"/>
                    <a:gd name="T37" fmla="*/ 72 h 164"/>
                    <a:gd name="T38" fmla="*/ 150 w 173"/>
                    <a:gd name="T39" fmla="*/ 86 h 164"/>
                    <a:gd name="T40" fmla="*/ 159 w 173"/>
                    <a:gd name="T41" fmla="*/ 101 h 164"/>
                    <a:gd name="T42" fmla="*/ 167 w 173"/>
                    <a:gd name="T43" fmla="*/ 117 h 164"/>
                    <a:gd name="T44" fmla="*/ 173 w 173"/>
                    <a:gd name="T45" fmla="*/ 130 h 164"/>
                    <a:gd name="T46" fmla="*/ 173 w 173"/>
                    <a:gd name="T47" fmla="*/ 140 h 164"/>
                    <a:gd name="T48" fmla="*/ 173 w 173"/>
                    <a:gd name="T49" fmla="*/ 144 h 164"/>
                    <a:gd name="T50" fmla="*/ 171 w 173"/>
                    <a:gd name="T51" fmla="*/ 148 h 164"/>
                    <a:gd name="T52" fmla="*/ 171 w 173"/>
                    <a:gd name="T53" fmla="*/ 148 h 164"/>
                    <a:gd name="T54" fmla="*/ 158 w 173"/>
                    <a:gd name="T55" fmla="*/ 162 h 164"/>
                    <a:gd name="T56" fmla="*/ 152 w 173"/>
                    <a:gd name="T57" fmla="*/ 164 h 164"/>
                    <a:gd name="T58" fmla="*/ 148 w 173"/>
                    <a:gd name="T59" fmla="*/ 164 h 164"/>
                    <a:gd name="T60" fmla="*/ 148 w 173"/>
                    <a:gd name="T61" fmla="*/ 164 h 164"/>
                    <a:gd name="T62" fmla="*/ 142 w 173"/>
                    <a:gd name="T63" fmla="*/ 164 h 164"/>
                    <a:gd name="T64" fmla="*/ 134 w 173"/>
                    <a:gd name="T65" fmla="*/ 164 h 164"/>
                    <a:gd name="T66" fmla="*/ 124 w 173"/>
                    <a:gd name="T67" fmla="*/ 164 h 164"/>
                    <a:gd name="T68" fmla="*/ 124 w 173"/>
                    <a:gd name="T69" fmla="*/ 164 h 164"/>
                    <a:gd name="T70" fmla="*/ 122 w 173"/>
                    <a:gd name="T71" fmla="*/ 156 h 164"/>
                    <a:gd name="T72" fmla="*/ 115 w 173"/>
                    <a:gd name="T73" fmla="*/ 138 h 164"/>
                    <a:gd name="T74" fmla="*/ 109 w 173"/>
                    <a:gd name="T75" fmla="*/ 129 h 164"/>
                    <a:gd name="T76" fmla="*/ 101 w 173"/>
                    <a:gd name="T77" fmla="*/ 117 h 164"/>
                    <a:gd name="T78" fmla="*/ 89 w 173"/>
                    <a:gd name="T79" fmla="*/ 105 h 164"/>
                    <a:gd name="T80" fmla="*/ 78 w 173"/>
                    <a:gd name="T81" fmla="*/ 93 h 164"/>
                    <a:gd name="T82" fmla="*/ 78 w 173"/>
                    <a:gd name="T83" fmla="*/ 93 h 164"/>
                    <a:gd name="T84" fmla="*/ 48 w 173"/>
                    <a:gd name="T85" fmla="*/ 74 h 164"/>
                    <a:gd name="T86" fmla="*/ 21 w 173"/>
                    <a:gd name="T87" fmla="*/ 56 h 164"/>
                    <a:gd name="T88" fmla="*/ 3 w 173"/>
                    <a:gd name="T89" fmla="*/ 45 h 164"/>
                    <a:gd name="T90" fmla="*/ 0 w 173"/>
                    <a:gd name="T91" fmla="*/ 41 h 164"/>
                    <a:gd name="T92" fmla="*/ 0 w 173"/>
                    <a:gd name="T93" fmla="*/ 39 h 164"/>
                    <a:gd name="T94" fmla="*/ 0 w 173"/>
                    <a:gd name="T95" fmla="*/ 39 h 164"/>
                    <a:gd name="T96" fmla="*/ 0 w 173"/>
                    <a:gd name="T97" fmla="*/ 39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73" h="164">
                      <a:moveTo>
                        <a:pt x="0" y="39"/>
                      </a:moveTo>
                      <a:lnTo>
                        <a:pt x="0" y="39"/>
                      </a:lnTo>
                      <a:lnTo>
                        <a:pt x="2" y="37"/>
                      </a:lnTo>
                      <a:lnTo>
                        <a:pt x="3" y="31"/>
                      </a:lnTo>
                      <a:lnTo>
                        <a:pt x="7" y="19"/>
                      </a:lnTo>
                      <a:lnTo>
                        <a:pt x="11" y="11"/>
                      </a:lnTo>
                      <a:lnTo>
                        <a:pt x="15" y="6"/>
                      </a:lnTo>
                      <a:lnTo>
                        <a:pt x="21" y="2"/>
                      </a:lnTo>
                      <a:lnTo>
                        <a:pt x="31" y="0"/>
                      </a:lnTo>
                      <a:lnTo>
                        <a:pt x="31" y="0"/>
                      </a:lnTo>
                      <a:lnTo>
                        <a:pt x="41" y="0"/>
                      </a:lnTo>
                      <a:lnTo>
                        <a:pt x="52" y="4"/>
                      </a:lnTo>
                      <a:lnTo>
                        <a:pt x="62" y="8"/>
                      </a:lnTo>
                      <a:lnTo>
                        <a:pt x="74" y="13"/>
                      </a:lnTo>
                      <a:lnTo>
                        <a:pt x="95" y="29"/>
                      </a:lnTo>
                      <a:lnTo>
                        <a:pt x="117" y="47"/>
                      </a:lnTo>
                      <a:lnTo>
                        <a:pt x="117" y="47"/>
                      </a:lnTo>
                      <a:lnTo>
                        <a:pt x="128" y="58"/>
                      </a:lnTo>
                      <a:lnTo>
                        <a:pt x="140" y="72"/>
                      </a:lnTo>
                      <a:lnTo>
                        <a:pt x="150" y="86"/>
                      </a:lnTo>
                      <a:lnTo>
                        <a:pt x="159" y="101"/>
                      </a:lnTo>
                      <a:lnTo>
                        <a:pt x="167" y="117"/>
                      </a:lnTo>
                      <a:lnTo>
                        <a:pt x="173" y="130"/>
                      </a:lnTo>
                      <a:lnTo>
                        <a:pt x="173" y="140"/>
                      </a:lnTo>
                      <a:lnTo>
                        <a:pt x="173" y="144"/>
                      </a:lnTo>
                      <a:lnTo>
                        <a:pt x="171" y="148"/>
                      </a:lnTo>
                      <a:lnTo>
                        <a:pt x="171" y="148"/>
                      </a:lnTo>
                      <a:lnTo>
                        <a:pt x="158" y="162"/>
                      </a:lnTo>
                      <a:lnTo>
                        <a:pt x="152" y="164"/>
                      </a:lnTo>
                      <a:lnTo>
                        <a:pt x="148" y="164"/>
                      </a:lnTo>
                      <a:lnTo>
                        <a:pt x="148" y="164"/>
                      </a:lnTo>
                      <a:lnTo>
                        <a:pt x="142" y="164"/>
                      </a:lnTo>
                      <a:lnTo>
                        <a:pt x="134" y="164"/>
                      </a:lnTo>
                      <a:lnTo>
                        <a:pt x="124" y="164"/>
                      </a:lnTo>
                      <a:lnTo>
                        <a:pt x="124" y="164"/>
                      </a:lnTo>
                      <a:lnTo>
                        <a:pt x="122" y="156"/>
                      </a:lnTo>
                      <a:lnTo>
                        <a:pt x="115" y="138"/>
                      </a:lnTo>
                      <a:lnTo>
                        <a:pt x="109" y="129"/>
                      </a:lnTo>
                      <a:lnTo>
                        <a:pt x="101" y="117"/>
                      </a:lnTo>
                      <a:lnTo>
                        <a:pt x="89" y="105"/>
                      </a:lnTo>
                      <a:lnTo>
                        <a:pt x="78" y="93"/>
                      </a:lnTo>
                      <a:lnTo>
                        <a:pt x="78" y="93"/>
                      </a:lnTo>
                      <a:lnTo>
                        <a:pt x="48" y="74"/>
                      </a:lnTo>
                      <a:lnTo>
                        <a:pt x="21" y="56"/>
                      </a:lnTo>
                      <a:lnTo>
                        <a:pt x="3" y="45"/>
                      </a:lnTo>
                      <a:lnTo>
                        <a:pt x="0" y="41"/>
                      </a:lnTo>
                      <a:lnTo>
                        <a:pt x="0" y="39"/>
                      </a:lnTo>
                      <a:lnTo>
                        <a:pt x="0" y="39"/>
                      </a:lnTo>
                      <a:lnTo>
                        <a:pt x="0" y="39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2" name="Freeform 488">
                  <a:extLst>
                    <a:ext uri="{FF2B5EF4-FFF2-40B4-BE49-F238E27FC236}">
                      <a16:creationId xmlns:a16="http://schemas.microsoft.com/office/drawing/2014/main" id="{9A6CFB5F-662A-4CDC-B630-5FDE776585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9" y="1768"/>
                  <a:ext cx="179" cy="179"/>
                </a:xfrm>
                <a:custGeom>
                  <a:avLst/>
                  <a:gdLst>
                    <a:gd name="T0" fmla="*/ 57 w 179"/>
                    <a:gd name="T1" fmla="*/ 0 h 179"/>
                    <a:gd name="T2" fmla="*/ 57 w 179"/>
                    <a:gd name="T3" fmla="*/ 0 h 179"/>
                    <a:gd name="T4" fmla="*/ 64 w 179"/>
                    <a:gd name="T5" fmla="*/ 4 h 179"/>
                    <a:gd name="T6" fmla="*/ 82 w 179"/>
                    <a:gd name="T7" fmla="*/ 15 h 179"/>
                    <a:gd name="T8" fmla="*/ 105 w 179"/>
                    <a:gd name="T9" fmla="*/ 31 h 179"/>
                    <a:gd name="T10" fmla="*/ 117 w 179"/>
                    <a:gd name="T11" fmla="*/ 43 h 179"/>
                    <a:gd name="T12" fmla="*/ 127 w 179"/>
                    <a:gd name="T13" fmla="*/ 54 h 179"/>
                    <a:gd name="T14" fmla="*/ 127 w 179"/>
                    <a:gd name="T15" fmla="*/ 54 h 179"/>
                    <a:gd name="T16" fmla="*/ 144 w 179"/>
                    <a:gd name="T17" fmla="*/ 78 h 179"/>
                    <a:gd name="T18" fmla="*/ 160 w 179"/>
                    <a:gd name="T19" fmla="*/ 99 h 179"/>
                    <a:gd name="T20" fmla="*/ 166 w 179"/>
                    <a:gd name="T21" fmla="*/ 109 h 179"/>
                    <a:gd name="T22" fmla="*/ 170 w 179"/>
                    <a:gd name="T23" fmla="*/ 119 h 179"/>
                    <a:gd name="T24" fmla="*/ 174 w 179"/>
                    <a:gd name="T25" fmla="*/ 129 h 179"/>
                    <a:gd name="T26" fmla="*/ 174 w 179"/>
                    <a:gd name="T27" fmla="*/ 140 h 179"/>
                    <a:gd name="T28" fmla="*/ 174 w 179"/>
                    <a:gd name="T29" fmla="*/ 140 h 179"/>
                    <a:gd name="T30" fmla="*/ 176 w 179"/>
                    <a:gd name="T31" fmla="*/ 158 h 179"/>
                    <a:gd name="T32" fmla="*/ 177 w 179"/>
                    <a:gd name="T33" fmla="*/ 166 h 179"/>
                    <a:gd name="T34" fmla="*/ 179 w 179"/>
                    <a:gd name="T35" fmla="*/ 170 h 179"/>
                    <a:gd name="T36" fmla="*/ 174 w 179"/>
                    <a:gd name="T37" fmla="*/ 172 h 179"/>
                    <a:gd name="T38" fmla="*/ 174 w 179"/>
                    <a:gd name="T39" fmla="*/ 172 h 179"/>
                    <a:gd name="T40" fmla="*/ 144 w 179"/>
                    <a:gd name="T41" fmla="*/ 177 h 179"/>
                    <a:gd name="T42" fmla="*/ 131 w 179"/>
                    <a:gd name="T43" fmla="*/ 179 h 179"/>
                    <a:gd name="T44" fmla="*/ 127 w 179"/>
                    <a:gd name="T45" fmla="*/ 179 h 179"/>
                    <a:gd name="T46" fmla="*/ 127 w 179"/>
                    <a:gd name="T47" fmla="*/ 179 h 179"/>
                    <a:gd name="T48" fmla="*/ 127 w 179"/>
                    <a:gd name="T49" fmla="*/ 179 h 179"/>
                    <a:gd name="T50" fmla="*/ 125 w 179"/>
                    <a:gd name="T51" fmla="*/ 168 h 179"/>
                    <a:gd name="T52" fmla="*/ 117 w 179"/>
                    <a:gd name="T53" fmla="*/ 142 h 179"/>
                    <a:gd name="T54" fmla="*/ 109 w 179"/>
                    <a:gd name="T55" fmla="*/ 129 h 179"/>
                    <a:gd name="T56" fmla="*/ 101 w 179"/>
                    <a:gd name="T57" fmla="*/ 115 h 179"/>
                    <a:gd name="T58" fmla="*/ 92 w 179"/>
                    <a:gd name="T59" fmla="*/ 103 h 179"/>
                    <a:gd name="T60" fmla="*/ 80 w 179"/>
                    <a:gd name="T61" fmla="*/ 93 h 179"/>
                    <a:gd name="T62" fmla="*/ 80 w 179"/>
                    <a:gd name="T63" fmla="*/ 93 h 179"/>
                    <a:gd name="T64" fmla="*/ 53 w 179"/>
                    <a:gd name="T65" fmla="*/ 80 h 179"/>
                    <a:gd name="T66" fmla="*/ 27 w 179"/>
                    <a:gd name="T67" fmla="*/ 68 h 179"/>
                    <a:gd name="T68" fmla="*/ 8 w 179"/>
                    <a:gd name="T69" fmla="*/ 60 h 179"/>
                    <a:gd name="T70" fmla="*/ 4 w 179"/>
                    <a:gd name="T71" fmla="*/ 56 h 179"/>
                    <a:gd name="T72" fmla="*/ 2 w 179"/>
                    <a:gd name="T73" fmla="*/ 54 h 179"/>
                    <a:gd name="T74" fmla="*/ 2 w 179"/>
                    <a:gd name="T75" fmla="*/ 54 h 179"/>
                    <a:gd name="T76" fmla="*/ 2 w 179"/>
                    <a:gd name="T77" fmla="*/ 51 h 179"/>
                    <a:gd name="T78" fmla="*/ 0 w 179"/>
                    <a:gd name="T79" fmla="*/ 45 h 179"/>
                    <a:gd name="T80" fmla="*/ 0 w 179"/>
                    <a:gd name="T81" fmla="*/ 41 h 179"/>
                    <a:gd name="T82" fmla="*/ 2 w 179"/>
                    <a:gd name="T83" fmla="*/ 35 h 179"/>
                    <a:gd name="T84" fmla="*/ 4 w 179"/>
                    <a:gd name="T85" fmla="*/ 29 h 179"/>
                    <a:gd name="T86" fmla="*/ 10 w 179"/>
                    <a:gd name="T87" fmla="*/ 23 h 179"/>
                    <a:gd name="T88" fmla="*/ 10 w 179"/>
                    <a:gd name="T89" fmla="*/ 23 h 179"/>
                    <a:gd name="T90" fmla="*/ 18 w 179"/>
                    <a:gd name="T91" fmla="*/ 17 h 179"/>
                    <a:gd name="T92" fmla="*/ 25 w 179"/>
                    <a:gd name="T93" fmla="*/ 12 h 179"/>
                    <a:gd name="T94" fmla="*/ 39 w 179"/>
                    <a:gd name="T95" fmla="*/ 4 h 179"/>
                    <a:gd name="T96" fmla="*/ 53 w 179"/>
                    <a:gd name="T97" fmla="*/ 0 h 179"/>
                    <a:gd name="T98" fmla="*/ 57 w 179"/>
                    <a:gd name="T99" fmla="*/ 0 h 179"/>
                    <a:gd name="T100" fmla="*/ 57 w 179"/>
                    <a:gd name="T101" fmla="*/ 0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79" h="179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64" y="4"/>
                      </a:lnTo>
                      <a:lnTo>
                        <a:pt x="82" y="15"/>
                      </a:lnTo>
                      <a:lnTo>
                        <a:pt x="105" y="31"/>
                      </a:lnTo>
                      <a:lnTo>
                        <a:pt x="117" y="43"/>
                      </a:lnTo>
                      <a:lnTo>
                        <a:pt x="127" y="54"/>
                      </a:lnTo>
                      <a:lnTo>
                        <a:pt x="127" y="54"/>
                      </a:lnTo>
                      <a:lnTo>
                        <a:pt x="144" y="78"/>
                      </a:lnTo>
                      <a:lnTo>
                        <a:pt x="160" y="99"/>
                      </a:lnTo>
                      <a:lnTo>
                        <a:pt x="166" y="109"/>
                      </a:lnTo>
                      <a:lnTo>
                        <a:pt x="170" y="119"/>
                      </a:lnTo>
                      <a:lnTo>
                        <a:pt x="174" y="129"/>
                      </a:lnTo>
                      <a:lnTo>
                        <a:pt x="174" y="140"/>
                      </a:lnTo>
                      <a:lnTo>
                        <a:pt x="174" y="140"/>
                      </a:lnTo>
                      <a:lnTo>
                        <a:pt x="176" y="158"/>
                      </a:lnTo>
                      <a:lnTo>
                        <a:pt x="177" y="166"/>
                      </a:lnTo>
                      <a:lnTo>
                        <a:pt x="179" y="170"/>
                      </a:lnTo>
                      <a:lnTo>
                        <a:pt x="174" y="172"/>
                      </a:lnTo>
                      <a:lnTo>
                        <a:pt x="174" y="172"/>
                      </a:lnTo>
                      <a:lnTo>
                        <a:pt x="144" y="177"/>
                      </a:lnTo>
                      <a:lnTo>
                        <a:pt x="131" y="179"/>
                      </a:lnTo>
                      <a:lnTo>
                        <a:pt x="127" y="179"/>
                      </a:lnTo>
                      <a:lnTo>
                        <a:pt x="127" y="179"/>
                      </a:lnTo>
                      <a:lnTo>
                        <a:pt x="127" y="179"/>
                      </a:lnTo>
                      <a:lnTo>
                        <a:pt x="125" y="168"/>
                      </a:lnTo>
                      <a:lnTo>
                        <a:pt x="117" y="142"/>
                      </a:lnTo>
                      <a:lnTo>
                        <a:pt x="109" y="129"/>
                      </a:lnTo>
                      <a:lnTo>
                        <a:pt x="101" y="115"/>
                      </a:lnTo>
                      <a:lnTo>
                        <a:pt x="92" y="103"/>
                      </a:lnTo>
                      <a:lnTo>
                        <a:pt x="80" y="93"/>
                      </a:lnTo>
                      <a:lnTo>
                        <a:pt x="80" y="93"/>
                      </a:lnTo>
                      <a:lnTo>
                        <a:pt x="53" y="80"/>
                      </a:lnTo>
                      <a:lnTo>
                        <a:pt x="27" y="68"/>
                      </a:lnTo>
                      <a:lnTo>
                        <a:pt x="8" y="60"/>
                      </a:lnTo>
                      <a:lnTo>
                        <a:pt x="4" y="56"/>
                      </a:lnTo>
                      <a:lnTo>
                        <a:pt x="2" y="54"/>
                      </a:lnTo>
                      <a:lnTo>
                        <a:pt x="2" y="54"/>
                      </a:lnTo>
                      <a:lnTo>
                        <a:pt x="2" y="51"/>
                      </a:lnTo>
                      <a:lnTo>
                        <a:pt x="0" y="45"/>
                      </a:lnTo>
                      <a:lnTo>
                        <a:pt x="0" y="41"/>
                      </a:lnTo>
                      <a:lnTo>
                        <a:pt x="2" y="35"/>
                      </a:lnTo>
                      <a:lnTo>
                        <a:pt x="4" y="29"/>
                      </a:lnTo>
                      <a:lnTo>
                        <a:pt x="10" y="23"/>
                      </a:lnTo>
                      <a:lnTo>
                        <a:pt x="10" y="23"/>
                      </a:lnTo>
                      <a:lnTo>
                        <a:pt x="18" y="17"/>
                      </a:lnTo>
                      <a:lnTo>
                        <a:pt x="25" y="12"/>
                      </a:lnTo>
                      <a:lnTo>
                        <a:pt x="39" y="4"/>
                      </a:lnTo>
                      <a:lnTo>
                        <a:pt x="53" y="0"/>
                      </a:lnTo>
                      <a:lnTo>
                        <a:pt x="57" y="0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3" name="Freeform 489">
                  <a:extLst>
                    <a:ext uri="{FF2B5EF4-FFF2-40B4-BE49-F238E27FC236}">
                      <a16:creationId xmlns:a16="http://schemas.microsoft.com/office/drawing/2014/main" id="{BC066AA9-0703-4F62-B1AF-106358CFFD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57" y="1136"/>
                  <a:ext cx="195" cy="204"/>
                </a:xfrm>
                <a:custGeom>
                  <a:avLst/>
                  <a:gdLst>
                    <a:gd name="T0" fmla="*/ 0 w 195"/>
                    <a:gd name="T1" fmla="*/ 78 h 204"/>
                    <a:gd name="T2" fmla="*/ 0 w 195"/>
                    <a:gd name="T3" fmla="*/ 78 h 204"/>
                    <a:gd name="T4" fmla="*/ 0 w 195"/>
                    <a:gd name="T5" fmla="*/ 66 h 204"/>
                    <a:gd name="T6" fmla="*/ 0 w 195"/>
                    <a:gd name="T7" fmla="*/ 54 h 204"/>
                    <a:gd name="T8" fmla="*/ 2 w 195"/>
                    <a:gd name="T9" fmla="*/ 39 h 204"/>
                    <a:gd name="T10" fmla="*/ 8 w 195"/>
                    <a:gd name="T11" fmla="*/ 25 h 204"/>
                    <a:gd name="T12" fmla="*/ 12 w 195"/>
                    <a:gd name="T13" fmla="*/ 19 h 204"/>
                    <a:gd name="T14" fmla="*/ 16 w 195"/>
                    <a:gd name="T15" fmla="*/ 13 h 204"/>
                    <a:gd name="T16" fmla="*/ 22 w 195"/>
                    <a:gd name="T17" fmla="*/ 7 h 204"/>
                    <a:gd name="T18" fmla="*/ 30 w 195"/>
                    <a:gd name="T19" fmla="*/ 4 h 204"/>
                    <a:gd name="T20" fmla="*/ 37 w 195"/>
                    <a:gd name="T21" fmla="*/ 2 h 204"/>
                    <a:gd name="T22" fmla="*/ 47 w 195"/>
                    <a:gd name="T23" fmla="*/ 0 h 204"/>
                    <a:gd name="T24" fmla="*/ 47 w 195"/>
                    <a:gd name="T25" fmla="*/ 0 h 204"/>
                    <a:gd name="T26" fmla="*/ 59 w 195"/>
                    <a:gd name="T27" fmla="*/ 2 h 204"/>
                    <a:gd name="T28" fmla="*/ 71 w 195"/>
                    <a:gd name="T29" fmla="*/ 4 h 204"/>
                    <a:gd name="T30" fmla="*/ 82 w 195"/>
                    <a:gd name="T31" fmla="*/ 9 h 204"/>
                    <a:gd name="T32" fmla="*/ 96 w 195"/>
                    <a:gd name="T33" fmla="*/ 17 h 204"/>
                    <a:gd name="T34" fmla="*/ 121 w 195"/>
                    <a:gd name="T35" fmla="*/ 39 h 204"/>
                    <a:gd name="T36" fmla="*/ 147 w 195"/>
                    <a:gd name="T37" fmla="*/ 62 h 204"/>
                    <a:gd name="T38" fmla="*/ 168 w 195"/>
                    <a:gd name="T39" fmla="*/ 87 h 204"/>
                    <a:gd name="T40" fmla="*/ 184 w 195"/>
                    <a:gd name="T41" fmla="*/ 113 h 204"/>
                    <a:gd name="T42" fmla="*/ 189 w 195"/>
                    <a:gd name="T43" fmla="*/ 123 h 204"/>
                    <a:gd name="T44" fmla="*/ 193 w 195"/>
                    <a:gd name="T45" fmla="*/ 132 h 204"/>
                    <a:gd name="T46" fmla="*/ 195 w 195"/>
                    <a:gd name="T47" fmla="*/ 142 h 204"/>
                    <a:gd name="T48" fmla="*/ 195 w 195"/>
                    <a:gd name="T49" fmla="*/ 148 h 204"/>
                    <a:gd name="T50" fmla="*/ 195 w 195"/>
                    <a:gd name="T51" fmla="*/ 148 h 204"/>
                    <a:gd name="T52" fmla="*/ 189 w 195"/>
                    <a:gd name="T53" fmla="*/ 167 h 204"/>
                    <a:gd name="T54" fmla="*/ 184 w 195"/>
                    <a:gd name="T55" fmla="*/ 183 h 204"/>
                    <a:gd name="T56" fmla="*/ 180 w 195"/>
                    <a:gd name="T57" fmla="*/ 191 h 204"/>
                    <a:gd name="T58" fmla="*/ 174 w 195"/>
                    <a:gd name="T59" fmla="*/ 195 h 204"/>
                    <a:gd name="T60" fmla="*/ 166 w 195"/>
                    <a:gd name="T61" fmla="*/ 201 h 204"/>
                    <a:gd name="T62" fmla="*/ 156 w 195"/>
                    <a:gd name="T63" fmla="*/ 203 h 204"/>
                    <a:gd name="T64" fmla="*/ 156 w 195"/>
                    <a:gd name="T65" fmla="*/ 203 h 204"/>
                    <a:gd name="T66" fmla="*/ 147 w 195"/>
                    <a:gd name="T67" fmla="*/ 204 h 204"/>
                    <a:gd name="T68" fmla="*/ 137 w 195"/>
                    <a:gd name="T69" fmla="*/ 204 h 204"/>
                    <a:gd name="T70" fmla="*/ 123 w 195"/>
                    <a:gd name="T71" fmla="*/ 201 h 204"/>
                    <a:gd name="T72" fmla="*/ 113 w 195"/>
                    <a:gd name="T73" fmla="*/ 197 h 204"/>
                    <a:gd name="T74" fmla="*/ 110 w 195"/>
                    <a:gd name="T75" fmla="*/ 195 h 204"/>
                    <a:gd name="T76" fmla="*/ 110 w 195"/>
                    <a:gd name="T77" fmla="*/ 195 h 204"/>
                    <a:gd name="T78" fmla="*/ 110 w 195"/>
                    <a:gd name="T79" fmla="*/ 193 h 204"/>
                    <a:gd name="T80" fmla="*/ 110 w 195"/>
                    <a:gd name="T81" fmla="*/ 191 h 204"/>
                    <a:gd name="T82" fmla="*/ 110 w 195"/>
                    <a:gd name="T83" fmla="*/ 177 h 204"/>
                    <a:gd name="T84" fmla="*/ 108 w 195"/>
                    <a:gd name="T85" fmla="*/ 167 h 204"/>
                    <a:gd name="T86" fmla="*/ 104 w 195"/>
                    <a:gd name="T87" fmla="*/ 158 h 204"/>
                    <a:gd name="T88" fmla="*/ 98 w 195"/>
                    <a:gd name="T89" fmla="*/ 146 h 204"/>
                    <a:gd name="T90" fmla="*/ 86 w 195"/>
                    <a:gd name="T91" fmla="*/ 132 h 204"/>
                    <a:gd name="T92" fmla="*/ 86 w 195"/>
                    <a:gd name="T93" fmla="*/ 132 h 204"/>
                    <a:gd name="T94" fmla="*/ 72 w 195"/>
                    <a:gd name="T95" fmla="*/ 119 h 204"/>
                    <a:gd name="T96" fmla="*/ 59 w 195"/>
                    <a:gd name="T97" fmla="*/ 109 h 204"/>
                    <a:gd name="T98" fmla="*/ 43 w 195"/>
                    <a:gd name="T99" fmla="*/ 99 h 204"/>
                    <a:gd name="T100" fmla="*/ 30 w 195"/>
                    <a:gd name="T101" fmla="*/ 91 h 204"/>
                    <a:gd name="T102" fmla="*/ 8 w 195"/>
                    <a:gd name="T103" fmla="*/ 82 h 204"/>
                    <a:gd name="T104" fmla="*/ 0 w 195"/>
                    <a:gd name="T105" fmla="*/ 78 h 204"/>
                    <a:gd name="T106" fmla="*/ 0 w 195"/>
                    <a:gd name="T107" fmla="*/ 78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195" h="204">
                      <a:moveTo>
                        <a:pt x="0" y="78"/>
                      </a:moveTo>
                      <a:lnTo>
                        <a:pt x="0" y="78"/>
                      </a:lnTo>
                      <a:lnTo>
                        <a:pt x="0" y="66"/>
                      </a:lnTo>
                      <a:lnTo>
                        <a:pt x="0" y="54"/>
                      </a:lnTo>
                      <a:lnTo>
                        <a:pt x="2" y="39"/>
                      </a:lnTo>
                      <a:lnTo>
                        <a:pt x="8" y="25"/>
                      </a:lnTo>
                      <a:lnTo>
                        <a:pt x="12" y="19"/>
                      </a:lnTo>
                      <a:lnTo>
                        <a:pt x="16" y="13"/>
                      </a:lnTo>
                      <a:lnTo>
                        <a:pt x="22" y="7"/>
                      </a:lnTo>
                      <a:lnTo>
                        <a:pt x="30" y="4"/>
                      </a:lnTo>
                      <a:lnTo>
                        <a:pt x="37" y="2"/>
                      </a:lnTo>
                      <a:lnTo>
                        <a:pt x="47" y="0"/>
                      </a:lnTo>
                      <a:lnTo>
                        <a:pt x="47" y="0"/>
                      </a:lnTo>
                      <a:lnTo>
                        <a:pt x="59" y="2"/>
                      </a:lnTo>
                      <a:lnTo>
                        <a:pt x="71" y="4"/>
                      </a:lnTo>
                      <a:lnTo>
                        <a:pt x="82" y="9"/>
                      </a:lnTo>
                      <a:lnTo>
                        <a:pt x="96" y="17"/>
                      </a:lnTo>
                      <a:lnTo>
                        <a:pt x="121" y="39"/>
                      </a:lnTo>
                      <a:lnTo>
                        <a:pt x="147" y="62"/>
                      </a:lnTo>
                      <a:lnTo>
                        <a:pt x="168" y="87"/>
                      </a:lnTo>
                      <a:lnTo>
                        <a:pt x="184" y="113"/>
                      </a:lnTo>
                      <a:lnTo>
                        <a:pt x="189" y="123"/>
                      </a:lnTo>
                      <a:lnTo>
                        <a:pt x="193" y="132"/>
                      </a:lnTo>
                      <a:lnTo>
                        <a:pt x="195" y="142"/>
                      </a:lnTo>
                      <a:lnTo>
                        <a:pt x="195" y="148"/>
                      </a:lnTo>
                      <a:lnTo>
                        <a:pt x="195" y="148"/>
                      </a:lnTo>
                      <a:lnTo>
                        <a:pt x="189" y="167"/>
                      </a:lnTo>
                      <a:lnTo>
                        <a:pt x="184" y="183"/>
                      </a:lnTo>
                      <a:lnTo>
                        <a:pt x="180" y="191"/>
                      </a:lnTo>
                      <a:lnTo>
                        <a:pt x="174" y="195"/>
                      </a:lnTo>
                      <a:lnTo>
                        <a:pt x="166" y="201"/>
                      </a:lnTo>
                      <a:lnTo>
                        <a:pt x="156" y="203"/>
                      </a:lnTo>
                      <a:lnTo>
                        <a:pt x="156" y="203"/>
                      </a:lnTo>
                      <a:lnTo>
                        <a:pt x="147" y="204"/>
                      </a:lnTo>
                      <a:lnTo>
                        <a:pt x="137" y="204"/>
                      </a:lnTo>
                      <a:lnTo>
                        <a:pt x="123" y="201"/>
                      </a:lnTo>
                      <a:lnTo>
                        <a:pt x="113" y="197"/>
                      </a:lnTo>
                      <a:lnTo>
                        <a:pt x="110" y="195"/>
                      </a:lnTo>
                      <a:lnTo>
                        <a:pt x="110" y="195"/>
                      </a:lnTo>
                      <a:lnTo>
                        <a:pt x="110" y="193"/>
                      </a:lnTo>
                      <a:lnTo>
                        <a:pt x="110" y="191"/>
                      </a:lnTo>
                      <a:lnTo>
                        <a:pt x="110" y="177"/>
                      </a:lnTo>
                      <a:lnTo>
                        <a:pt x="108" y="167"/>
                      </a:lnTo>
                      <a:lnTo>
                        <a:pt x="104" y="158"/>
                      </a:lnTo>
                      <a:lnTo>
                        <a:pt x="98" y="146"/>
                      </a:lnTo>
                      <a:lnTo>
                        <a:pt x="86" y="132"/>
                      </a:lnTo>
                      <a:lnTo>
                        <a:pt x="86" y="132"/>
                      </a:lnTo>
                      <a:lnTo>
                        <a:pt x="72" y="119"/>
                      </a:lnTo>
                      <a:lnTo>
                        <a:pt x="59" y="109"/>
                      </a:lnTo>
                      <a:lnTo>
                        <a:pt x="43" y="99"/>
                      </a:lnTo>
                      <a:lnTo>
                        <a:pt x="30" y="91"/>
                      </a:lnTo>
                      <a:lnTo>
                        <a:pt x="8" y="82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4" name="Freeform 490">
                  <a:extLst>
                    <a:ext uri="{FF2B5EF4-FFF2-40B4-BE49-F238E27FC236}">
                      <a16:creationId xmlns:a16="http://schemas.microsoft.com/office/drawing/2014/main" id="{4F4BF893-2A01-4EB0-B8E8-30699E71A7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5" y="1042"/>
                  <a:ext cx="109" cy="109"/>
                </a:xfrm>
                <a:custGeom>
                  <a:avLst/>
                  <a:gdLst>
                    <a:gd name="T0" fmla="*/ 0 w 109"/>
                    <a:gd name="T1" fmla="*/ 55 h 109"/>
                    <a:gd name="T2" fmla="*/ 0 w 109"/>
                    <a:gd name="T3" fmla="*/ 55 h 109"/>
                    <a:gd name="T4" fmla="*/ 1 w 109"/>
                    <a:gd name="T5" fmla="*/ 43 h 109"/>
                    <a:gd name="T6" fmla="*/ 3 w 109"/>
                    <a:gd name="T7" fmla="*/ 33 h 109"/>
                    <a:gd name="T8" fmla="*/ 9 w 109"/>
                    <a:gd name="T9" fmla="*/ 23 h 109"/>
                    <a:gd name="T10" fmla="*/ 15 w 109"/>
                    <a:gd name="T11" fmla="*/ 16 h 109"/>
                    <a:gd name="T12" fmla="*/ 23 w 109"/>
                    <a:gd name="T13" fmla="*/ 10 h 109"/>
                    <a:gd name="T14" fmla="*/ 33 w 109"/>
                    <a:gd name="T15" fmla="*/ 4 h 109"/>
                    <a:gd name="T16" fmla="*/ 42 w 109"/>
                    <a:gd name="T17" fmla="*/ 2 h 109"/>
                    <a:gd name="T18" fmla="*/ 54 w 109"/>
                    <a:gd name="T19" fmla="*/ 0 h 109"/>
                    <a:gd name="T20" fmla="*/ 54 w 109"/>
                    <a:gd name="T21" fmla="*/ 0 h 109"/>
                    <a:gd name="T22" fmla="*/ 66 w 109"/>
                    <a:gd name="T23" fmla="*/ 2 h 109"/>
                    <a:gd name="T24" fmla="*/ 76 w 109"/>
                    <a:gd name="T25" fmla="*/ 4 h 109"/>
                    <a:gd name="T26" fmla="*/ 85 w 109"/>
                    <a:gd name="T27" fmla="*/ 10 h 109"/>
                    <a:gd name="T28" fmla="*/ 93 w 109"/>
                    <a:gd name="T29" fmla="*/ 16 h 109"/>
                    <a:gd name="T30" fmla="*/ 99 w 109"/>
                    <a:gd name="T31" fmla="*/ 23 h 109"/>
                    <a:gd name="T32" fmla="*/ 105 w 109"/>
                    <a:gd name="T33" fmla="*/ 33 h 109"/>
                    <a:gd name="T34" fmla="*/ 107 w 109"/>
                    <a:gd name="T35" fmla="*/ 43 h 109"/>
                    <a:gd name="T36" fmla="*/ 109 w 109"/>
                    <a:gd name="T37" fmla="*/ 55 h 109"/>
                    <a:gd name="T38" fmla="*/ 109 w 109"/>
                    <a:gd name="T39" fmla="*/ 55 h 109"/>
                    <a:gd name="T40" fmla="*/ 107 w 109"/>
                    <a:gd name="T41" fmla="*/ 66 h 109"/>
                    <a:gd name="T42" fmla="*/ 105 w 109"/>
                    <a:gd name="T43" fmla="*/ 76 h 109"/>
                    <a:gd name="T44" fmla="*/ 99 w 109"/>
                    <a:gd name="T45" fmla="*/ 86 h 109"/>
                    <a:gd name="T46" fmla="*/ 93 w 109"/>
                    <a:gd name="T47" fmla="*/ 94 h 109"/>
                    <a:gd name="T48" fmla="*/ 85 w 109"/>
                    <a:gd name="T49" fmla="*/ 99 h 109"/>
                    <a:gd name="T50" fmla="*/ 76 w 109"/>
                    <a:gd name="T51" fmla="*/ 105 h 109"/>
                    <a:gd name="T52" fmla="*/ 66 w 109"/>
                    <a:gd name="T53" fmla="*/ 107 h 109"/>
                    <a:gd name="T54" fmla="*/ 54 w 109"/>
                    <a:gd name="T55" fmla="*/ 109 h 109"/>
                    <a:gd name="T56" fmla="*/ 54 w 109"/>
                    <a:gd name="T57" fmla="*/ 109 h 109"/>
                    <a:gd name="T58" fmla="*/ 42 w 109"/>
                    <a:gd name="T59" fmla="*/ 107 h 109"/>
                    <a:gd name="T60" fmla="*/ 33 w 109"/>
                    <a:gd name="T61" fmla="*/ 105 h 109"/>
                    <a:gd name="T62" fmla="*/ 23 w 109"/>
                    <a:gd name="T63" fmla="*/ 99 h 109"/>
                    <a:gd name="T64" fmla="*/ 15 w 109"/>
                    <a:gd name="T65" fmla="*/ 94 h 109"/>
                    <a:gd name="T66" fmla="*/ 9 w 109"/>
                    <a:gd name="T67" fmla="*/ 86 h 109"/>
                    <a:gd name="T68" fmla="*/ 3 w 109"/>
                    <a:gd name="T69" fmla="*/ 76 h 109"/>
                    <a:gd name="T70" fmla="*/ 1 w 109"/>
                    <a:gd name="T71" fmla="*/ 66 h 109"/>
                    <a:gd name="T72" fmla="*/ 0 w 109"/>
                    <a:gd name="T73" fmla="*/ 55 h 109"/>
                    <a:gd name="T74" fmla="*/ 0 w 109"/>
                    <a:gd name="T75" fmla="*/ 55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9" h="109">
                      <a:moveTo>
                        <a:pt x="0" y="55"/>
                      </a:moveTo>
                      <a:lnTo>
                        <a:pt x="0" y="55"/>
                      </a:lnTo>
                      <a:lnTo>
                        <a:pt x="1" y="43"/>
                      </a:lnTo>
                      <a:lnTo>
                        <a:pt x="3" y="33"/>
                      </a:lnTo>
                      <a:lnTo>
                        <a:pt x="9" y="23"/>
                      </a:lnTo>
                      <a:lnTo>
                        <a:pt x="15" y="16"/>
                      </a:lnTo>
                      <a:lnTo>
                        <a:pt x="23" y="10"/>
                      </a:lnTo>
                      <a:lnTo>
                        <a:pt x="33" y="4"/>
                      </a:lnTo>
                      <a:lnTo>
                        <a:pt x="42" y="2"/>
                      </a:lnTo>
                      <a:lnTo>
                        <a:pt x="54" y="0"/>
                      </a:lnTo>
                      <a:lnTo>
                        <a:pt x="54" y="0"/>
                      </a:lnTo>
                      <a:lnTo>
                        <a:pt x="66" y="2"/>
                      </a:lnTo>
                      <a:lnTo>
                        <a:pt x="76" y="4"/>
                      </a:lnTo>
                      <a:lnTo>
                        <a:pt x="85" y="10"/>
                      </a:lnTo>
                      <a:lnTo>
                        <a:pt x="93" y="16"/>
                      </a:lnTo>
                      <a:lnTo>
                        <a:pt x="99" y="23"/>
                      </a:lnTo>
                      <a:lnTo>
                        <a:pt x="105" y="33"/>
                      </a:lnTo>
                      <a:lnTo>
                        <a:pt x="107" y="43"/>
                      </a:lnTo>
                      <a:lnTo>
                        <a:pt x="109" y="55"/>
                      </a:lnTo>
                      <a:lnTo>
                        <a:pt x="109" y="55"/>
                      </a:lnTo>
                      <a:lnTo>
                        <a:pt x="107" y="66"/>
                      </a:lnTo>
                      <a:lnTo>
                        <a:pt x="105" y="76"/>
                      </a:lnTo>
                      <a:lnTo>
                        <a:pt x="99" y="86"/>
                      </a:lnTo>
                      <a:lnTo>
                        <a:pt x="93" y="94"/>
                      </a:lnTo>
                      <a:lnTo>
                        <a:pt x="85" y="99"/>
                      </a:lnTo>
                      <a:lnTo>
                        <a:pt x="76" y="105"/>
                      </a:lnTo>
                      <a:lnTo>
                        <a:pt x="66" y="107"/>
                      </a:lnTo>
                      <a:lnTo>
                        <a:pt x="54" y="109"/>
                      </a:lnTo>
                      <a:lnTo>
                        <a:pt x="54" y="109"/>
                      </a:lnTo>
                      <a:lnTo>
                        <a:pt x="42" y="107"/>
                      </a:lnTo>
                      <a:lnTo>
                        <a:pt x="33" y="105"/>
                      </a:lnTo>
                      <a:lnTo>
                        <a:pt x="23" y="99"/>
                      </a:lnTo>
                      <a:lnTo>
                        <a:pt x="15" y="94"/>
                      </a:lnTo>
                      <a:lnTo>
                        <a:pt x="9" y="86"/>
                      </a:lnTo>
                      <a:lnTo>
                        <a:pt x="3" y="76"/>
                      </a:lnTo>
                      <a:lnTo>
                        <a:pt x="1" y="66"/>
                      </a:lnTo>
                      <a:lnTo>
                        <a:pt x="0" y="55"/>
                      </a:lnTo>
                      <a:lnTo>
                        <a:pt x="0" y="55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5" name="Freeform 491">
                  <a:extLst>
                    <a:ext uri="{FF2B5EF4-FFF2-40B4-BE49-F238E27FC236}">
                      <a16:creationId xmlns:a16="http://schemas.microsoft.com/office/drawing/2014/main" id="{36903DA4-E2B2-49F2-9672-4BE8753FD3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08" y="1846"/>
                  <a:ext cx="242" cy="117"/>
                </a:xfrm>
                <a:custGeom>
                  <a:avLst/>
                  <a:gdLst>
                    <a:gd name="T0" fmla="*/ 0 w 242"/>
                    <a:gd name="T1" fmla="*/ 0 h 117"/>
                    <a:gd name="T2" fmla="*/ 125 w 242"/>
                    <a:gd name="T3" fmla="*/ 117 h 117"/>
                    <a:gd name="T4" fmla="*/ 242 w 242"/>
                    <a:gd name="T5" fmla="*/ 31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2" h="117">
                      <a:moveTo>
                        <a:pt x="0" y="0"/>
                      </a:moveTo>
                      <a:lnTo>
                        <a:pt x="125" y="117"/>
                      </a:lnTo>
                      <a:lnTo>
                        <a:pt x="242" y="31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6" name="Freeform 492">
                  <a:extLst>
                    <a:ext uri="{FF2B5EF4-FFF2-40B4-BE49-F238E27FC236}">
                      <a16:creationId xmlns:a16="http://schemas.microsoft.com/office/drawing/2014/main" id="{BBADA8DA-DE1A-43ED-B3DF-2E9368D760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2" y="1643"/>
                  <a:ext cx="211" cy="140"/>
                </a:xfrm>
                <a:custGeom>
                  <a:avLst/>
                  <a:gdLst>
                    <a:gd name="T0" fmla="*/ 0 w 211"/>
                    <a:gd name="T1" fmla="*/ 101 h 140"/>
                    <a:gd name="T2" fmla="*/ 47 w 211"/>
                    <a:gd name="T3" fmla="*/ 140 h 140"/>
                    <a:gd name="T4" fmla="*/ 211 w 211"/>
                    <a:gd name="T5" fmla="*/ 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1" h="140">
                      <a:moveTo>
                        <a:pt x="0" y="101"/>
                      </a:moveTo>
                      <a:lnTo>
                        <a:pt x="47" y="140"/>
                      </a:lnTo>
                      <a:lnTo>
                        <a:pt x="211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7" name="Freeform 493">
                  <a:extLst>
                    <a:ext uri="{FF2B5EF4-FFF2-40B4-BE49-F238E27FC236}">
                      <a16:creationId xmlns:a16="http://schemas.microsoft.com/office/drawing/2014/main" id="{F146067C-05E9-4BB9-8BD6-98B09F3416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3" y="1635"/>
                  <a:ext cx="202" cy="86"/>
                </a:xfrm>
                <a:custGeom>
                  <a:avLst/>
                  <a:gdLst>
                    <a:gd name="T0" fmla="*/ 179 w 202"/>
                    <a:gd name="T1" fmla="*/ 78 h 86"/>
                    <a:gd name="T2" fmla="*/ 202 w 202"/>
                    <a:gd name="T3" fmla="*/ 55 h 86"/>
                    <a:gd name="T4" fmla="*/ 163 w 202"/>
                    <a:gd name="T5" fmla="*/ 16 h 86"/>
                    <a:gd name="T6" fmla="*/ 117 w 202"/>
                    <a:gd name="T7" fmla="*/ 31 h 86"/>
                    <a:gd name="T8" fmla="*/ 78 w 202"/>
                    <a:gd name="T9" fmla="*/ 0 h 86"/>
                    <a:gd name="T10" fmla="*/ 0 w 202"/>
                    <a:gd name="T11" fmla="*/ 63 h 86"/>
                    <a:gd name="T12" fmla="*/ 0 w 202"/>
                    <a:gd name="T13" fmla="*/ 63 h 86"/>
                    <a:gd name="T14" fmla="*/ 29 w 202"/>
                    <a:gd name="T15" fmla="*/ 74 h 86"/>
                    <a:gd name="T16" fmla="*/ 46 w 202"/>
                    <a:gd name="T17" fmla="*/ 82 h 86"/>
                    <a:gd name="T18" fmla="*/ 52 w 202"/>
                    <a:gd name="T19" fmla="*/ 84 h 86"/>
                    <a:gd name="T20" fmla="*/ 54 w 202"/>
                    <a:gd name="T21" fmla="*/ 86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2" h="86">
                      <a:moveTo>
                        <a:pt x="179" y="78"/>
                      </a:moveTo>
                      <a:lnTo>
                        <a:pt x="202" y="55"/>
                      </a:lnTo>
                      <a:lnTo>
                        <a:pt x="163" y="16"/>
                      </a:lnTo>
                      <a:lnTo>
                        <a:pt x="117" y="31"/>
                      </a:lnTo>
                      <a:lnTo>
                        <a:pt x="78" y="0"/>
                      </a:lnTo>
                      <a:lnTo>
                        <a:pt x="0" y="63"/>
                      </a:lnTo>
                      <a:lnTo>
                        <a:pt x="0" y="63"/>
                      </a:lnTo>
                      <a:lnTo>
                        <a:pt x="29" y="74"/>
                      </a:lnTo>
                      <a:lnTo>
                        <a:pt x="46" y="82"/>
                      </a:lnTo>
                      <a:lnTo>
                        <a:pt x="52" y="84"/>
                      </a:lnTo>
                      <a:lnTo>
                        <a:pt x="54" y="8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8" name="Freeform 494">
                  <a:extLst>
                    <a:ext uri="{FF2B5EF4-FFF2-40B4-BE49-F238E27FC236}">
                      <a16:creationId xmlns:a16="http://schemas.microsoft.com/office/drawing/2014/main" id="{39531346-975A-4273-8617-77DA5DF8D46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377" y="2460"/>
                  <a:ext cx="1500" cy="1076"/>
                </a:xfrm>
                <a:custGeom>
                  <a:avLst/>
                  <a:gdLst>
                    <a:gd name="T0" fmla="*/ 698 w 1500"/>
                    <a:gd name="T1" fmla="*/ 32 h 1076"/>
                    <a:gd name="T2" fmla="*/ 642 w 1500"/>
                    <a:gd name="T3" fmla="*/ 120 h 1076"/>
                    <a:gd name="T4" fmla="*/ 447 w 1500"/>
                    <a:gd name="T5" fmla="*/ 432 h 1076"/>
                    <a:gd name="T6" fmla="*/ 378 w 1500"/>
                    <a:gd name="T7" fmla="*/ 518 h 1076"/>
                    <a:gd name="T8" fmla="*/ 324 w 1500"/>
                    <a:gd name="T9" fmla="*/ 594 h 1076"/>
                    <a:gd name="T10" fmla="*/ 119 w 1500"/>
                    <a:gd name="T11" fmla="*/ 697 h 1076"/>
                    <a:gd name="T12" fmla="*/ 49 w 1500"/>
                    <a:gd name="T13" fmla="*/ 744 h 1076"/>
                    <a:gd name="T14" fmla="*/ 2 w 1500"/>
                    <a:gd name="T15" fmla="*/ 810 h 1076"/>
                    <a:gd name="T16" fmla="*/ 4 w 1500"/>
                    <a:gd name="T17" fmla="*/ 841 h 1076"/>
                    <a:gd name="T18" fmla="*/ 139 w 1500"/>
                    <a:gd name="T19" fmla="*/ 927 h 1076"/>
                    <a:gd name="T20" fmla="*/ 380 w 1500"/>
                    <a:gd name="T21" fmla="*/ 1003 h 1076"/>
                    <a:gd name="T22" fmla="*/ 554 w 1500"/>
                    <a:gd name="T23" fmla="*/ 1052 h 1076"/>
                    <a:gd name="T24" fmla="*/ 626 w 1500"/>
                    <a:gd name="T25" fmla="*/ 1072 h 1076"/>
                    <a:gd name="T26" fmla="*/ 825 w 1500"/>
                    <a:gd name="T27" fmla="*/ 1074 h 1076"/>
                    <a:gd name="T28" fmla="*/ 1061 w 1500"/>
                    <a:gd name="T29" fmla="*/ 1025 h 1076"/>
                    <a:gd name="T30" fmla="*/ 1381 w 1500"/>
                    <a:gd name="T31" fmla="*/ 921 h 1076"/>
                    <a:gd name="T32" fmla="*/ 1496 w 1500"/>
                    <a:gd name="T33" fmla="*/ 859 h 1076"/>
                    <a:gd name="T34" fmla="*/ 1498 w 1500"/>
                    <a:gd name="T35" fmla="*/ 826 h 1076"/>
                    <a:gd name="T36" fmla="*/ 1476 w 1500"/>
                    <a:gd name="T37" fmla="*/ 783 h 1076"/>
                    <a:gd name="T38" fmla="*/ 1388 w 1500"/>
                    <a:gd name="T39" fmla="*/ 709 h 1076"/>
                    <a:gd name="T40" fmla="*/ 1279 w 1500"/>
                    <a:gd name="T41" fmla="*/ 656 h 1076"/>
                    <a:gd name="T42" fmla="*/ 1203 w 1500"/>
                    <a:gd name="T43" fmla="*/ 596 h 1076"/>
                    <a:gd name="T44" fmla="*/ 1063 w 1500"/>
                    <a:gd name="T45" fmla="*/ 432 h 1076"/>
                    <a:gd name="T46" fmla="*/ 911 w 1500"/>
                    <a:gd name="T47" fmla="*/ 176 h 1076"/>
                    <a:gd name="T48" fmla="*/ 870 w 1500"/>
                    <a:gd name="T49" fmla="*/ 80 h 1076"/>
                    <a:gd name="T50" fmla="*/ 852 w 1500"/>
                    <a:gd name="T51" fmla="*/ 26 h 1076"/>
                    <a:gd name="T52" fmla="*/ 788 w 1500"/>
                    <a:gd name="T53" fmla="*/ 0 h 1076"/>
                    <a:gd name="T54" fmla="*/ 720 w 1500"/>
                    <a:gd name="T55" fmla="*/ 65 h 1076"/>
                    <a:gd name="T56" fmla="*/ 800 w 1500"/>
                    <a:gd name="T57" fmla="*/ 77 h 1076"/>
                    <a:gd name="T58" fmla="*/ 844 w 1500"/>
                    <a:gd name="T59" fmla="*/ 96 h 1076"/>
                    <a:gd name="T60" fmla="*/ 868 w 1500"/>
                    <a:gd name="T61" fmla="*/ 182 h 1076"/>
                    <a:gd name="T62" fmla="*/ 903 w 1500"/>
                    <a:gd name="T63" fmla="*/ 254 h 1076"/>
                    <a:gd name="T64" fmla="*/ 977 w 1500"/>
                    <a:gd name="T65" fmla="*/ 385 h 1076"/>
                    <a:gd name="T66" fmla="*/ 1055 w 1500"/>
                    <a:gd name="T67" fmla="*/ 541 h 1076"/>
                    <a:gd name="T68" fmla="*/ 1127 w 1500"/>
                    <a:gd name="T69" fmla="*/ 627 h 1076"/>
                    <a:gd name="T70" fmla="*/ 1242 w 1500"/>
                    <a:gd name="T71" fmla="*/ 726 h 1076"/>
                    <a:gd name="T72" fmla="*/ 1340 w 1500"/>
                    <a:gd name="T73" fmla="*/ 791 h 1076"/>
                    <a:gd name="T74" fmla="*/ 1375 w 1500"/>
                    <a:gd name="T75" fmla="*/ 818 h 1076"/>
                    <a:gd name="T76" fmla="*/ 1344 w 1500"/>
                    <a:gd name="T77" fmla="*/ 861 h 1076"/>
                    <a:gd name="T78" fmla="*/ 1125 w 1500"/>
                    <a:gd name="T79" fmla="*/ 931 h 1076"/>
                    <a:gd name="T80" fmla="*/ 998 w 1500"/>
                    <a:gd name="T81" fmla="*/ 964 h 1076"/>
                    <a:gd name="T82" fmla="*/ 930 w 1500"/>
                    <a:gd name="T83" fmla="*/ 992 h 1076"/>
                    <a:gd name="T84" fmla="*/ 727 w 1500"/>
                    <a:gd name="T85" fmla="*/ 1017 h 1076"/>
                    <a:gd name="T86" fmla="*/ 634 w 1500"/>
                    <a:gd name="T87" fmla="*/ 1001 h 1076"/>
                    <a:gd name="T88" fmla="*/ 392 w 1500"/>
                    <a:gd name="T89" fmla="*/ 955 h 1076"/>
                    <a:gd name="T90" fmla="*/ 257 w 1500"/>
                    <a:gd name="T91" fmla="*/ 914 h 1076"/>
                    <a:gd name="T92" fmla="*/ 96 w 1500"/>
                    <a:gd name="T93" fmla="*/ 830 h 1076"/>
                    <a:gd name="T94" fmla="*/ 121 w 1500"/>
                    <a:gd name="T95" fmla="*/ 779 h 1076"/>
                    <a:gd name="T96" fmla="*/ 211 w 1500"/>
                    <a:gd name="T97" fmla="*/ 736 h 1076"/>
                    <a:gd name="T98" fmla="*/ 326 w 1500"/>
                    <a:gd name="T99" fmla="*/ 680 h 1076"/>
                    <a:gd name="T100" fmla="*/ 376 w 1500"/>
                    <a:gd name="T101" fmla="*/ 619 h 1076"/>
                    <a:gd name="T102" fmla="*/ 431 w 1500"/>
                    <a:gd name="T103" fmla="*/ 549 h 1076"/>
                    <a:gd name="T104" fmla="*/ 575 w 1500"/>
                    <a:gd name="T105" fmla="*/ 358 h 10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500" h="1076">
                      <a:moveTo>
                        <a:pt x="751" y="2"/>
                      </a:moveTo>
                      <a:lnTo>
                        <a:pt x="751" y="2"/>
                      </a:lnTo>
                      <a:lnTo>
                        <a:pt x="731" y="8"/>
                      </a:lnTo>
                      <a:lnTo>
                        <a:pt x="714" y="18"/>
                      </a:lnTo>
                      <a:lnTo>
                        <a:pt x="698" y="32"/>
                      </a:lnTo>
                      <a:lnTo>
                        <a:pt x="685" y="45"/>
                      </a:lnTo>
                      <a:lnTo>
                        <a:pt x="673" y="63"/>
                      </a:lnTo>
                      <a:lnTo>
                        <a:pt x="661" y="80"/>
                      </a:lnTo>
                      <a:lnTo>
                        <a:pt x="642" y="120"/>
                      </a:lnTo>
                      <a:lnTo>
                        <a:pt x="642" y="120"/>
                      </a:lnTo>
                      <a:lnTo>
                        <a:pt x="626" y="149"/>
                      </a:lnTo>
                      <a:lnTo>
                        <a:pt x="599" y="194"/>
                      </a:lnTo>
                      <a:lnTo>
                        <a:pt x="527" y="313"/>
                      </a:lnTo>
                      <a:lnTo>
                        <a:pt x="486" y="375"/>
                      </a:lnTo>
                      <a:lnTo>
                        <a:pt x="447" y="432"/>
                      </a:lnTo>
                      <a:lnTo>
                        <a:pt x="415" y="475"/>
                      </a:lnTo>
                      <a:lnTo>
                        <a:pt x="402" y="490"/>
                      </a:lnTo>
                      <a:lnTo>
                        <a:pt x="392" y="502"/>
                      </a:lnTo>
                      <a:lnTo>
                        <a:pt x="392" y="502"/>
                      </a:lnTo>
                      <a:lnTo>
                        <a:pt x="378" y="518"/>
                      </a:lnTo>
                      <a:lnTo>
                        <a:pt x="369" y="531"/>
                      </a:lnTo>
                      <a:lnTo>
                        <a:pt x="363" y="547"/>
                      </a:lnTo>
                      <a:lnTo>
                        <a:pt x="355" y="560"/>
                      </a:lnTo>
                      <a:lnTo>
                        <a:pt x="341" y="576"/>
                      </a:lnTo>
                      <a:lnTo>
                        <a:pt x="324" y="594"/>
                      </a:lnTo>
                      <a:lnTo>
                        <a:pt x="295" y="613"/>
                      </a:lnTo>
                      <a:lnTo>
                        <a:pt x="252" y="635"/>
                      </a:lnTo>
                      <a:lnTo>
                        <a:pt x="252" y="635"/>
                      </a:lnTo>
                      <a:lnTo>
                        <a:pt x="170" y="672"/>
                      </a:lnTo>
                      <a:lnTo>
                        <a:pt x="119" y="697"/>
                      </a:lnTo>
                      <a:lnTo>
                        <a:pt x="100" y="707"/>
                      </a:lnTo>
                      <a:lnTo>
                        <a:pt x="82" y="717"/>
                      </a:lnTo>
                      <a:lnTo>
                        <a:pt x="66" y="730"/>
                      </a:lnTo>
                      <a:lnTo>
                        <a:pt x="49" y="744"/>
                      </a:lnTo>
                      <a:lnTo>
                        <a:pt x="49" y="744"/>
                      </a:lnTo>
                      <a:lnTo>
                        <a:pt x="33" y="760"/>
                      </a:lnTo>
                      <a:lnTo>
                        <a:pt x="22" y="773"/>
                      </a:lnTo>
                      <a:lnTo>
                        <a:pt x="12" y="787"/>
                      </a:lnTo>
                      <a:lnTo>
                        <a:pt x="6" y="799"/>
                      </a:lnTo>
                      <a:lnTo>
                        <a:pt x="2" y="810"/>
                      </a:lnTo>
                      <a:lnTo>
                        <a:pt x="0" y="820"/>
                      </a:lnTo>
                      <a:lnTo>
                        <a:pt x="0" y="830"/>
                      </a:lnTo>
                      <a:lnTo>
                        <a:pt x="2" y="838"/>
                      </a:lnTo>
                      <a:lnTo>
                        <a:pt x="2" y="838"/>
                      </a:lnTo>
                      <a:lnTo>
                        <a:pt x="4" y="841"/>
                      </a:lnTo>
                      <a:lnTo>
                        <a:pt x="10" y="847"/>
                      </a:lnTo>
                      <a:lnTo>
                        <a:pt x="27" y="861"/>
                      </a:lnTo>
                      <a:lnTo>
                        <a:pt x="53" y="879"/>
                      </a:lnTo>
                      <a:lnTo>
                        <a:pt x="80" y="894"/>
                      </a:lnTo>
                      <a:lnTo>
                        <a:pt x="139" y="927"/>
                      </a:lnTo>
                      <a:lnTo>
                        <a:pt x="162" y="939"/>
                      </a:lnTo>
                      <a:lnTo>
                        <a:pt x="181" y="947"/>
                      </a:lnTo>
                      <a:lnTo>
                        <a:pt x="181" y="947"/>
                      </a:lnTo>
                      <a:lnTo>
                        <a:pt x="295" y="980"/>
                      </a:lnTo>
                      <a:lnTo>
                        <a:pt x="380" y="1003"/>
                      </a:lnTo>
                      <a:lnTo>
                        <a:pt x="470" y="1025"/>
                      </a:lnTo>
                      <a:lnTo>
                        <a:pt x="470" y="1025"/>
                      </a:lnTo>
                      <a:lnTo>
                        <a:pt x="509" y="1035"/>
                      </a:lnTo>
                      <a:lnTo>
                        <a:pt x="534" y="1044"/>
                      </a:lnTo>
                      <a:lnTo>
                        <a:pt x="554" y="1052"/>
                      </a:lnTo>
                      <a:lnTo>
                        <a:pt x="566" y="1058"/>
                      </a:lnTo>
                      <a:lnTo>
                        <a:pt x="575" y="1064"/>
                      </a:lnTo>
                      <a:lnTo>
                        <a:pt x="587" y="1068"/>
                      </a:lnTo>
                      <a:lnTo>
                        <a:pt x="603" y="1072"/>
                      </a:lnTo>
                      <a:lnTo>
                        <a:pt x="626" y="1072"/>
                      </a:lnTo>
                      <a:lnTo>
                        <a:pt x="626" y="1072"/>
                      </a:lnTo>
                      <a:lnTo>
                        <a:pt x="683" y="1074"/>
                      </a:lnTo>
                      <a:lnTo>
                        <a:pt x="739" y="1074"/>
                      </a:lnTo>
                      <a:lnTo>
                        <a:pt x="796" y="1076"/>
                      </a:lnTo>
                      <a:lnTo>
                        <a:pt x="825" y="1074"/>
                      </a:lnTo>
                      <a:lnTo>
                        <a:pt x="852" y="1072"/>
                      </a:lnTo>
                      <a:lnTo>
                        <a:pt x="852" y="1072"/>
                      </a:lnTo>
                      <a:lnTo>
                        <a:pt x="889" y="1066"/>
                      </a:lnTo>
                      <a:lnTo>
                        <a:pt x="938" y="1056"/>
                      </a:lnTo>
                      <a:lnTo>
                        <a:pt x="1061" y="1025"/>
                      </a:lnTo>
                      <a:lnTo>
                        <a:pt x="1186" y="990"/>
                      </a:lnTo>
                      <a:lnTo>
                        <a:pt x="1273" y="962"/>
                      </a:lnTo>
                      <a:lnTo>
                        <a:pt x="1273" y="962"/>
                      </a:lnTo>
                      <a:lnTo>
                        <a:pt x="1344" y="937"/>
                      </a:lnTo>
                      <a:lnTo>
                        <a:pt x="1381" y="921"/>
                      </a:lnTo>
                      <a:lnTo>
                        <a:pt x="1420" y="906"/>
                      </a:lnTo>
                      <a:lnTo>
                        <a:pt x="1453" y="888"/>
                      </a:lnTo>
                      <a:lnTo>
                        <a:pt x="1478" y="873"/>
                      </a:lnTo>
                      <a:lnTo>
                        <a:pt x="1488" y="865"/>
                      </a:lnTo>
                      <a:lnTo>
                        <a:pt x="1496" y="859"/>
                      </a:lnTo>
                      <a:lnTo>
                        <a:pt x="1500" y="851"/>
                      </a:lnTo>
                      <a:lnTo>
                        <a:pt x="1500" y="845"/>
                      </a:lnTo>
                      <a:lnTo>
                        <a:pt x="1500" y="845"/>
                      </a:lnTo>
                      <a:lnTo>
                        <a:pt x="1498" y="836"/>
                      </a:lnTo>
                      <a:lnTo>
                        <a:pt x="1498" y="826"/>
                      </a:lnTo>
                      <a:lnTo>
                        <a:pt x="1498" y="820"/>
                      </a:lnTo>
                      <a:lnTo>
                        <a:pt x="1496" y="812"/>
                      </a:lnTo>
                      <a:lnTo>
                        <a:pt x="1494" y="804"/>
                      </a:lnTo>
                      <a:lnTo>
                        <a:pt x="1488" y="795"/>
                      </a:lnTo>
                      <a:lnTo>
                        <a:pt x="1476" y="783"/>
                      </a:lnTo>
                      <a:lnTo>
                        <a:pt x="1461" y="767"/>
                      </a:lnTo>
                      <a:lnTo>
                        <a:pt x="1461" y="767"/>
                      </a:lnTo>
                      <a:lnTo>
                        <a:pt x="1431" y="740"/>
                      </a:lnTo>
                      <a:lnTo>
                        <a:pt x="1412" y="724"/>
                      </a:lnTo>
                      <a:lnTo>
                        <a:pt x="1388" y="709"/>
                      </a:lnTo>
                      <a:lnTo>
                        <a:pt x="1351" y="689"/>
                      </a:lnTo>
                      <a:lnTo>
                        <a:pt x="1351" y="689"/>
                      </a:lnTo>
                      <a:lnTo>
                        <a:pt x="1328" y="678"/>
                      </a:lnTo>
                      <a:lnTo>
                        <a:pt x="1310" y="670"/>
                      </a:lnTo>
                      <a:lnTo>
                        <a:pt x="1279" y="656"/>
                      </a:lnTo>
                      <a:lnTo>
                        <a:pt x="1264" y="646"/>
                      </a:lnTo>
                      <a:lnTo>
                        <a:pt x="1246" y="635"/>
                      </a:lnTo>
                      <a:lnTo>
                        <a:pt x="1227" y="619"/>
                      </a:lnTo>
                      <a:lnTo>
                        <a:pt x="1203" y="596"/>
                      </a:lnTo>
                      <a:lnTo>
                        <a:pt x="1203" y="596"/>
                      </a:lnTo>
                      <a:lnTo>
                        <a:pt x="1156" y="547"/>
                      </a:lnTo>
                      <a:lnTo>
                        <a:pt x="1119" y="504"/>
                      </a:lnTo>
                      <a:lnTo>
                        <a:pt x="1090" y="467"/>
                      </a:lnTo>
                      <a:lnTo>
                        <a:pt x="1063" y="432"/>
                      </a:lnTo>
                      <a:lnTo>
                        <a:pt x="1063" y="432"/>
                      </a:lnTo>
                      <a:lnTo>
                        <a:pt x="1037" y="395"/>
                      </a:lnTo>
                      <a:lnTo>
                        <a:pt x="1010" y="352"/>
                      </a:lnTo>
                      <a:lnTo>
                        <a:pt x="961" y="268"/>
                      </a:lnTo>
                      <a:lnTo>
                        <a:pt x="961" y="268"/>
                      </a:lnTo>
                      <a:lnTo>
                        <a:pt x="911" y="176"/>
                      </a:lnTo>
                      <a:lnTo>
                        <a:pt x="887" y="133"/>
                      </a:lnTo>
                      <a:lnTo>
                        <a:pt x="879" y="116"/>
                      </a:lnTo>
                      <a:lnTo>
                        <a:pt x="876" y="104"/>
                      </a:lnTo>
                      <a:lnTo>
                        <a:pt x="876" y="104"/>
                      </a:lnTo>
                      <a:lnTo>
                        <a:pt x="870" y="80"/>
                      </a:lnTo>
                      <a:lnTo>
                        <a:pt x="866" y="57"/>
                      </a:lnTo>
                      <a:lnTo>
                        <a:pt x="860" y="38"/>
                      </a:lnTo>
                      <a:lnTo>
                        <a:pt x="856" y="30"/>
                      </a:lnTo>
                      <a:lnTo>
                        <a:pt x="852" y="26"/>
                      </a:lnTo>
                      <a:lnTo>
                        <a:pt x="852" y="26"/>
                      </a:lnTo>
                      <a:lnTo>
                        <a:pt x="839" y="18"/>
                      </a:lnTo>
                      <a:lnTo>
                        <a:pt x="829" y="12"/>
                      </a:lnTo>
                      <a:lnTo>
                        <a:pt x="817" y="6"/>
                      </a:lnTo>
                      <a:lnTo>
                        <a:pt x="803" y="2"/>
                      </a:lnTo>
                      <a:lnTo>
                        <a:pt x="788" y="0"/>
                      </a:lnTo>
                      <a:lnTo>
                        <a:pt x="770" y="0"/>
                      </a:lnTo>
                      <a:lnTo>
                        <a:pt x="751" y="2"/>
                      </a:lnTo>
                      <a:lnTo>
                        <a:pt x="751" y="2"/>
                      </a:lnTo>
                      <a:close/>
                      <a:moveTo>
                        <a:pt x="720" y="65"/>
                      </a:moveTo>
                      <a:lnTo>
                        <a:pt x="720" y="65"/>
                      </a:lnTo>
                      <a:lnTo>
                        <a:pt x="743" y="65"/>
                      </a:lnTo>
                      <a:lnTo>
                        <a:pt x="764" y="69"/>
                      </a:lnTo>
                      <a:lnTo>
                        <a:pt x="782" y="73"/>
                      </a:lnTo>
                      <a:lnTo>
                        <a:pt x="782" y="73"/>
                      </a:lnTo>
                      <a:lnTo>
                        <a:pt x="800" y="77"/>
                      </a:lnTo>
                      <a:lnTo>
                        <a:pt x="817" y="80"/>
                      </a:lnTo>
                      <a:lnTo>
                        <a:pt x="827" y="82"/>
                      </a:lnTo>
                      <a:lnTo>
                        <a:pt x="835" y="84"/>
                      </a:lnTo>
                      <a:lnTo>
                        <a:pt x="840" y="90"/>
                      </a:lnTo>
                      <a:lnTo>
                        <a:pt x="844" y="96"/>
                      </a:lnTo>
                      <a:lnTo>
                        <a:pt x="844" y="96"/>
                      </a:lnTo>
                      <a:lnTo>
                        <a:pt x="850" y="112"/>
                      </a:lnTo>
                      <a:lnTo>
                        <a:pt x="858" y="131"/>
                      </a:lnTo>
                      <a:lnTo>
                        <a:pt x="864" y="155"/>
                      </a:lnTo>
                      <a:lnTo>
                        <a:pt x="868" y="182"/>
                      </a:lnTo>
                      <a:lnTo>
                        <a:pt x="868" y="182"/>
                      </a:lnTo>
                      <a:lnTo>
                        <a:pt x="870" y="190"/>
                      </a:lnTo>
                      <a:lnTo>
                        <a:pt x="874" y="200"/>
                      </a:lnTo>
                      <a:lnTo>
                        <a:pt x="885" y="225"/>
                      </a:lnTo>
                      <a:lnTo>
                        <a:pt x="903" y="254"/>
                      </a:lnTo>
                      <a:lnTo>
                        <a:pt x="920" y="285"/>
                      </a:lnTo>
                      <a:lnTo>
                        <a:pt x="957" y="344"/>
                      </a:lnTo>
                      <a:lnTo>
                        <a:pt x="971" y="367"/>
                      </a:lnTo>
                      <a:lnTo>
                        <a:pt x="977" y="385"/>
                      </a:lnTo>
                      <a:lnTo>
                        <a:pt x="977" y="385"/>
                      </a:lnTo>
                      <a:lnTo>
                        <a:pt x="981" y="400"/>
                      </a:lnTo>
                      <a:lnTo>
                        <a:pt x="989" y="418"/>
                      </a:lnTo>
                      <a:lnTo>
                        <a:pt x="1008" y="459"/>
                      </a:lnTo>
                      <a:lnTo>
                        <a:pt x="1032" y="502"/>
                      </a:lnTo>
                      <a:lnTo>
                        <a:pt x="1055" y="541"/>
                      </a:lnTo>
                      <a:lnTo>
                        <a:pt x="1055" y="541"/>
                      </a:lnTo>
                      <a:lnTo>
                        <a:pt x="1065" y="559"/>
                      </a:lnTo>
                      <a:lnTo>
                        <a:pt x="1076" y="574"/>
                      </a:lnTo>
                      <a:lnTo>
                        <a:pt x="1102" y="601"/>
                      </a:lnTo>
                      <a:lnTo>
                        <a:pt x="1127" y="627"/>
                      </a:lnTo>
                      <a:lnTo>
                        <a:pt x="1156" y="650"/>
                      </a:lnTo>
                      <a:lnTo>
                        <a:pt x="1156" y="650"/>
                      </a:lnTo>
                      <a:lnTo>
                        <a:pt x="1186" y="674"/>
                      </a:lnTo>
                      <a:lnTo>
                        <a:pt x="1213" y="699"/>
                      </a:lnTo>
                      <a:lnTo>
                        <a:pt x="1242" y="726"/>
                      </a:lnTo>
                      <a:lnTo>
                        <a:pt x="1273" y="752"/>
                      </a:lnTo>
                      <a:lnTo>
                        <a:pt x="1273" y="752"/>
                      </a:lnTo>
                      <a:lnTo>
                        <a:pt x="1289" y="763"/>
                      </a:lnTo>
                      <a:lnTo>
                        <a:pt x="1307" y="775"/>
                      </a:lnTo>
                      <a:lnTo>
                        <a:pt x="1340" y="791"/>
                      </a:lnTo>
                      <a:lnTo>
                        <a:pt x="1363" y="804"/>
                      </a:lnTo>
                      <a:lnTo>
                        <a:pt x="1371" y="810"/>
                      </a:lnTo>
                      <a:lnTo>
                        <a:pt x="1375" y="814"/>
                      </a:lnTo>
                      <a:lnTo>
                        <a:pt x="1375" y="814"/>
                      </a:lnTo>
                      <a:lnTo>
                        <a:pt x="1375" y="818"/>
                      </a:lnTo>
                      <a:lnTo>
                        <a:pt x="1375" y="824"/>
                      </a:lnTo>
                      <a:lnTo>
                        <a:pt x="1369" y="836"/>
                      </a:lnTo>
                      <a:lnTo>
                        <a:pt x="1359" y="849"/>
                      </a:lnTo>
                      <a:lnTo>
                        <a:pt x="1344" y="861"/>
                      </a:lnTo>
                      <a:lnTo>
                        <a:pt x="1344" y="861"/>
                      </a:lnTo>
                      <a:lnTo>
                        <a:pt x="1330" y="867"/>
                      </a:lnTo>
                      <a:lnTo>
                        <a:pt x="1307" y="877"/>
                      </a:lnTo>
                      <a:lnTo>
                        <a:pt x="1246" y="894"/>
                      </a:lnTo>
                      <a:lnTo>
                        <a:pt x="1180" y="914"/>
                      </a:lnTo>
                      <a:lnTo>
                        <a:pt x="1125" y="931"/>
                      </a:lnTo>
                      <a:lnTo>
                        <a:pt x="1125" y="931"/>
                      </a:lnTo>
                      <a:lnTo>
                        <a:pt x="1104" y="937"/>
                      </a:lnTo>
                      <a:lnTo>
                        <a:pt x="1082" y="945"/>
                      </a:lnTo>
                      <a:lnTo>
                        <a:pt x="1039" y="955"/>
                      </a:lnTo>
                      <a:lnTo>
                        <a:pt x="998" y="964"/>
                      </a:lnTo>
                      <a:lnTo>
                        <a:pt x="983" y="972"/>
                      </a:lnTo>
                      <a:lnTo>
                        <a:pt x="969" y="978"/>
                      </a:lnTo>
                      <a:lnTo>
                        <a:pt x="969" y="978"/>
                      </a:lnTo>
                      <a:lnTo>
                        <a:pt x="954" y="986"/>
                      </a:lnTo>
                      <a:lnTo>
                        <a:pt x="930" y="992"/>
                      </a:lnTo>
                      <a:lnTo>
                        <a:pt x="899" y="998"/>
                      </a:lnTo>
                      <a:lnTo>
                        <a:pt x="866" y="1003"/>
                      </a:lnTo>
                      <a:lnTo>
                        <a:pt x="794" y="1011"/>
                      </a:lnTo>
                      <a:lnTo>
                        <a:pt x="727" y="1017"/>
                      </a:lnTo>
                      <a:lnTo>
                        <a:pt x="727" y="1017"/>
                      </a:lnTo>
                      <a:lnTo>
                        <a:pt x="702" y="1017"/>
                      </a:lnTo>
                      <a:lnTo>
                        <a:pt x="683" y="1017"/>
                      </a:lnTo>
                      <a:lnTo>
                        <a:pt x="667" y="1013"/>
                      </a:lnTo>
                      <a:lnTo>
                        <a:pt x="655" y="1009"/>
                      </a:lnTo>
                      <a:lnTo>
                        <a:pt x="634" y="1001"/>
                      </a:lnTo>
                      <a:lnTo>
                        <a:pt x="624" y="998"/>
                      </a:lnTo>
                      <a:lnTo>
                        <a:pt x="610" y="994"/>
                      </a:lnTo>
                      <a:lnTo>
                        <a:pt x="610" y="994"/>
                      </a:lnTo>
                      <a:lnTo>
                        <a:pt x="478" y="970"/>
                      </a:lnTo>
                      <a:lnTo>
                        <a:pt x="392" y="955"/>
                      </a:lnTo>
                      <a:lnTo>
                        <a:pt x="353" y="947"/>
                      </a:lnTo>
                      <a:lnTo>
                        <a:pt x="322" y="939"/>
                      </a:lnTo>
                      <a:lnTo>
                        <a:pt x="322" y="939"/>
                      </a:lnTo>
                      <a:lnTo>
                        <a:pt x="293" y="929"/>
                      </a:lnTo>
                      <a:lnTo>
                        <a:pt x="257" y="914"/>
                      </a:lnTo>
                      <a:lnTo>
                        <a:pt x="218" y="896"/>
                      </a:lnTo>
                      <a:lnTo>
                        <a:pt x="183" y="877"/>
                      </a:lnTo>
                      <a:lnTo>
                        <a:pt x="121" y="843"/>
                      </a:lnTo>
                      <a:lnTo>
                        <a:pt x="96" y="830"/>
                      </a:lnTo>
                      <a:lnTo>
                        <a:pt x="96" y="830"/>
                      </a:lnTo>
                      <a:lnTo>
                        <a:pt x="100" y="818"/>
                      </a:lnTo>
                      <a:lnTo>
                        <a:pt x="103" y="804"/>
                      </a:lnTo>
                      <a:lnTo>
                        <a:pt x="111" y="791"/>
                      </a:lnTo>
                      <a:lnTo>
                        <a:pt x="111" y="791"/>
                      </a:lnTo>
                      <a:lnTo>
                        <a:pt x="121" y="779"/>
                      </a:lnTo>
                      <a:lnTo>
                        <a:pt x="133" y="769"/>
                      </a:lnTo>
                      <a:lnTo>
                        <a:pt x="142" y="763"/>
                      </a:lnTo>
                      <a:lnTo>
                        <a:pt x="150" y="760"/>
                      </a:lnTo>
                      <a:lnTo>
                        <a:pt x="150" y="760"/>
                      </a:lnTo>
                      <a:lnTo>
                        <a:pt x="211" y="736"/>
                      </a:lnTo>
                      <a:lnTo>
                        <a:pt x="257" y="717"/>
                      </a:lnTo>
                      <a:lnTo>
                        <a:pt x="298" y="697"/>
                      </a:lnTo>
                      <a:lnTo>
                        <a:pt x="298" y="697"/>
                      </a:lnTo>
                      <a:lnTo>
                        <a:pt x="312" y="687"/>
                      </a:lnTo>
                      <a:lnTo>
                        <a:pt x="326" y="680"/>
                      </a:lnTo>
                      <a:lnTo>
                        <a:pt x="335" y="670"/>
                      </a:lnTo>
                      <a:lnTo>
                        <a:pt x="343" y="660"/>
                      </a:lnTo>
                      <a:lnTo>
                        <a:pt x="359" y="639"/>
                      </a:lnTo>
                      <a:lnTo>
                        <a:pt x="376" y="619"/>
                      </a:lnTo>
                      <a:lnTo>
                        <a:pt x="376" y="619"/>
                      </a:lnTo>
                      <a:lnTo>
                        <a:pt x="394" y="598"/>
                      </a:lnTo>
                      <a:lnTo>
                        <a:pt x="410" y="578"/>
                      </a:lnTo>
                      <a:lnTo>
                        <a:pt x="421" y="560"/>
                      </a:lnTo>
                      <a:lnTo>
                        <a:pt x="431" y="549"/>
                      </a:lnTo>
                      <a:lnTo>
                        <a:pt x="431" y="549"/>
                      </a:lnTo>
                      <a:lnTo>
                        <a:pt x="454" y="520"/>
                      </a:lnTo>
                      <a:lnTo>
                        <a:pt x="495" y="467"/>
                      </a:lnTo>
                      <a:lnTo>
                        <a:pt x="564" y="377"/>
                      </a:lnTo>
                      <a:lnTo>
                        <a:pt x="564" y="377"/>
                      </a:lnTo>
                      <a:lnTo>
                        <a:pt x="575" y="358"/>
                      </a:lnTo>
                      <a:lnTo>
                        <a:pt x="597" y="319"/>
                      </a:lnTo>
                      <a:lnTo>
                        <a:pt x="649" y="211"/>
                      </a:lnTo>
                      <a:lnTo>
                        <a:pt x="720" y="65"/>
                      </a:lnTo>
                      <a:lnTo>
                        <a:pt x="720" y="6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49" name="Freeform 495">
                  <a:extLst>
                    <a:ext uri="{FF2B5EF4-FFF2-40B4-BE49-F238E27FC236}">
                      <a16:creationId xmlns:a16="http://schemas.microsoft.com/office/drawing/2014/main" id="{51B8BEBA-5A15-42C4-B5B2-BF4E3D66F8B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763" y="2642"/>
                  <a:ext cx="827" cy="827"/>
                </a:xfrm>
                <a:custGeom>
                  <a:avLst/>
                  <a:gdLst>
                    <a:gd name="T0" fmla="*/ 51 w 827"/>
                    <a:gd name="T1" fmla="*/ 611 h 827"/>
                    <a:gd name="T2" fmla="*/ 251 w 827"/>
                    <a:gd name="T3" fmla="*/ 794 h 827"/>
                    <a:gd name="T4" fmla="*/ 497 w 827"/>
                    <a:gd name="T5" fmla="*/ 819 h 827"/>
                    <a:gd name="T6" fmla="*/ 733 w 827"/>
                    <a:gd name="T7" fmla="*/ 677 h 827"/>
                    <a:gd name="T8" fmla="*/ 827 w 827"/>
                    <a:gd name="T9" fmla="*/ 414 h 827"/>
                    <a:gd name="T10" fmla="*/ 756 w 827"/>
                    <a:gd name="T11" fmla="*/ 181 h 827"/>
                    <a:gd name="T12" fmla="*/ 536 w 827"/>
                    <a:gd name="T13" fmla="*/ 19 h 827"/>
                    <a:gd name="T14" fmla="*/ 290 w 827"/>
                    <a:gd name="T15" fmla="*/ 19 h 827"/>
                    <a:gd name="T16" fmla="*/ 70 w 827"/>
                    <a:gd name="T17" fmla="*/ 181 h 827"/>
                    <a:gd name="T18" fmla="*/ 0 w 827"/>
                    <a:gd name="T19" fmla="*/ 414 h 827"/>
                    <a:gd name="T20" fmla="*/ 74 w 827"/>
                    <a:gd name="T21" fmla="*/ 322 h 827"/>
                    <a:gd name="T22" fmla="*/ 134 w 827"/>
                    <a:gd name="T23" fmla="*/ 418 h 827"/>
                    <a:gd name="T24" fmla="*/ 74 w 827"/>
                    <a:gd name="T25" fmla="*/ 499 h 827"/>
                    <a:gd name="T26" fmla="*/ 290 w 827"/>
                    <a:gd name="T27" fmla="*/ 84 h 827"/>
                    <a:gd name="T28" fmla="*/ 444 w 827"/>
                    <a:gd name="T29" fmla="*/ 64 h 827"/>
                    <a:gd name="T30" fmla="*/ 474 w 827"/>
                    <a:gd name="T31" fmla="*/ 111 h 827"/>
                    <a:gd name="T32" fmla="*/ 402 w 827"/>
                    <a:gd name="T33" fmla="*/ 174 h 827"/>
                    <a:gd name="T34" fmla="*/ 290 w 827"/>
                    <a:gd name="T35" fmla="*/ 84 h 827"/>
                    <a:gd name="T36" fmla="*/ 764 w 827"/>
                    <a:gd name="T37" fmla="*/ 414 h 827"/>
                    <a:gd name="T38" fmla="*/ 745 w 827"/>
                    <a:gd name="T39" fmla="*/ 498 h 827"/>
                    <a:gd name="T40" fmla="*/ 673 w 827"/>
                    <a:gd name="T41" fmla="*/ 410 h 827"/>
                    <a:gd name="T42" fmla="*/ 737 w 827"/>
                    <a:gd name="T43" fmla="*/ 339 h 827"/>
                    <a:gd name="T44" fmla="*/ 482 w 827"/>
                    <a:gd name="T45" fmla="*/ 759 h 827"/>
                    <a:gd name="T46" fmla="*/ 279 w 827"/>
                    <a:gd name="T47" fmla="*/ 738 h 827"/>
                    <a:gd name="T48" fmla="*/ 388 w 827"/>
                    <a:gd name="T49" fmla="*/ 665 h 827"/>
                    <a:gd name="T50" fmla="*/ 462 w 827"/>
                    <a:gd name="T51" fmla="*/ 700 h 827"/>
                    <a:gd name="T52" fmla="*/ 197 w 827"/>
                    <a:gd name="T53" fmla="*/ 431 h 827"/>
                    <a:gd name="T54" fmla="*/ 265 w 827"/>
                    <a:gd name="T55" fmla="*/ 431 h 827"/>
                    <a:gd name="T56" fmla="*/ 265 w 827"/>
                    <a:gd name="T57" fmla="*/ 388 h 827"/>
                    <a:gd name="T58" fmla="*/ 197 w 827"/>
                    <a:gd name="T59" fmla="*/ 388 h 827"/>
                    <a:gd name="T60" fmla="*/ 127 w 827"/>
                    <a:gd name="T61" fmla="*/ 306 h 827"/>
                    <a:gd name="T62" fmla="*/ 131 w 827"/>
                    <a:gd name="T63" fmla="*/ 217 h 827"/>
                    <a:gd name="T64" fmla="*/ 189 w 827"/>
                    <a:gd name="T65" fmla="*/ 152 h 827"/>
                    <a:gd name="T66" fmla="*/ 267 w 827"/>
                    <a:gd name="T67" fmla="*/ 137 h 827"/>
                    <a:gd name="T68" fmla="*/ 345 w 827"/>
                    <a:gd name="T69" fmla="*/ 176 h 827"/>
                    <a:gd name="T70" fmla="*/ 384 w 827"/>
                    <a:gd name="T71" fmla="*/ 256 h 827"/>
                    <a:gd name="T72" fmla="*/ 409 w 827"/>
                    <a:gd name="T73" fmla="*/ 306 h 827"/>
                    <a:gd name="T74" fmla="*/ 435 w 827"/>
                    <a:gd name="T75" fmla="*/ 269 h 827"/>
                    <a:gd name="T76" fmla="*/ 464 w 827"/>
                    <a:gd name="T77" fmla="*/ 185 h 827"/>
                    <a:gd name="T78" fmla="*/ 540 w 827"/>
                    <a:gd name="T79" fmla="*/ 138 h 827"/>
                    <a:gd name="T80" fmla="*/ 618 w 827"/>
                    <a:gd name="T81" fmla="*/ 146 h 827"/>
                    <a:gd name="T82" fmla="*/ 682 w 827"/>
                    <a:gd name="T83" fmla="*/ 205 h 827"/>
                    <a:gd name="T84" fmla="*/ 696 w 827"/>
                    <a:gd name="T85" fmla="*/ 289 h 827"/>
                    <a:gd name="T86" fmla="*/ 622 w 827"/>
                    <a:gd name="T87" fmla="*/ 388 h 827"/>
                    <a:gd name="T88" fmla="*/ 565 w 827"/>
                    <a:gd name="T89" fmla="*/ 390 h 827"/>
                    <a:gd name="T90" fmla="*/ 542 w 827"/>
                    <a:gd name="T91" fmla="*/ 433 h 827"/>
                    <a:gd name="T92" fmla="*/ 610 w 827"/>
                    <a:gd name="T93" fmla="*/ 433 h 827"/>
                    <a:gd name="T94" fmla="*/ 686 w 827"/>
                    <a:gd name="T95" fmla="*/ 496 h 827"/>
                    <a:gd name="T96" fmla="*/ 692 w 827"/>
                    <a:gd name="T97" fmla="*/ 589 h 827"/>
                    <a:gd name="T98" fmla="*/ 639 w 827"/>
                    <a:gd name="T99" fmla="*/ 659 h 827"/>
                    <a:gd name="T100" fmla="*/ 565 w 827"/>
                    <a:gd name="T101" fmla="*/ 683 h 827"/>
                    <a:gd name="T102" fmla="*/ 482 w 827"/>
                    <a:gd name="T103" fmla="*/ 654 h 827"/>
                    <a:gd name="T104" fmla="*/ 437 w 827"/>
                    <a:gd name="T105" fmla="*/ 578 h 827"/>
                    <a:gd name="T106" fmla="*/ 415 w 827"/>
                    <a:gd name="T107" fmla="*/ 513 h 827"/>
                    <a:gd name="T108" fmla="*/ 384 w 827"/>
                    <a:gd name="T109" fmla="*/ 550 h 827"/>
                    <a:gd name="T110" fmla="*/ 363 w 827"/>
                    <a:gd name="T111" fmla="*/ 624 h 827"/>
                    <a:gd name="T112" fmla="*/ 292 w 827"/>
                    <a:gd name="T113" fmla="*/ 677 h 827"/>
                    <a:gd name="T114" fmla="*/ 214 w 827"/>
                    <a:gd name="T115" fmla="*/ 677 h 827"/>
                    <a:gd name="T116" fmla="*/ 144 w 827"/>
                    <a:gd name="T117" fmla="*/ 624 h 827"/>
                    <a:gd name="T118" fmla="*/ 121 w 827"/>
                    <a:gd name="T119" fmla="*/ 550 h 827"/>
                    <a:gd name="T120" fmla="*/ 181 w 827"/>
                    <a:gd name="T121" fmla="*/ 441 h 8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827" h="827">
                      <a:moveTo>
                        <a:pt x="0" y="414"/>
                      </a:moveTo>
                      <a:lnTo>
                        <a:pt x="0" y="414"/>
                      </a:lnTo>
                      <a:lnTo>
                        <a:pt x="2" y="457"/>
                      </a:lnTo>
                      <a:lnTo>
                        <a:pt x="8" y="498"/>
                      </a:lnTo>
                      <a:lnTo>
                        <a:pt x="19" y="537"/>
                      </a:lnTo>
                      <a:lnTo>
                        <a:pt x="33" y="576"/>
                      </a:lnTo>
                      <a:lnTo>
                        <a:pt x="51" y="611"/>
                      </a:lnTo>
                      <a:lnTo>
                        <a:pt x="70" y="646"/>
                      </a:lnTo>
                      <a:lnTo>
                        <a:pt x="93" y="677"/>
                      </a:lnTo>
                      <a:lnTo>
                        <a:pt x="121" y="706"/>
                      </a:lnTo>
                      <a:lnTo>
                        <a:pt x="150" y="734"/>
                      </a:lnTo>
                      <a:lnTo>
                        <a:pt x="181" y="757"/>
                      </a:lnTo>
                      <a:lnTo>
                        <a:pt x="216" y="777"/>
                      </a:lnTo>
                      <a:lnTo>
                        <a:pt x="251" y="794"/>
                      </a:lnTo>
                      <a:lnTo>
                        <a:pt x="290" y="808"/>
                      </a:lnTo>
                      <a:lnTo>
                        <a:pt x="329" y="819"/>
                      </a:lnTo>
                      <a:lnTo>
                        <a:pt x="370" y="825"/>
                      </a:lnTo>
                      <a:lnTo>
                        <a:pt x="413" y="827"/>
                      </a:lnTo>
                      <a:lnTo>
                        <a:pt x="413" y="827"/>
                      </a:lnTo>
                      <a:lnTo>
                        <a:pt x="456" y="825"/>
                      </a:lnTo>
                      <a:lnTo>
                        <a:pt x="497" y="819"/>
                      </a:lnTo>
                      <a:lnTo>
                        <a:pt x="536" y="808"/>
                      </a:lnTo>
                      <a:lnTo>
                        <a:pt x="575" y="794"/>
                      </a:lnTo>
                      <a:lnTo>
                        <a:pt x="610" y="777"/>
                      </a:lnTo>
                      <a:lnTo>
                        <a:pt x="645" y="757"/>
                      </a:lnTo>
                      <a:lnTo>
                        <a:pt x="677" y="734"/>
                      </a:lnTo>
                      <a:lnTo>
                        <a:pt x="706" y="706"/>
                      </a:lnTo>
                      <a:lnTo>
                        <a:pt x="733" y="677"/>
                      </a:lnTo>
                      <a:lnTo>
                        <a:pt x="756" y="646"/>
                      </a:lnTo>
                      <a:lnTo>
                        <a:pt x="776" y="611"/>
                      </a:lnTo>
                      <a:lnTo>
                        <a:pt x="793" y="576"/>
                      </a:lnTo>
                      <a:lnTo>
                        <a:pt x="807" y="537"/>
                      </a:lnTo>
                      <a:lnTo>
                        <a:pt x="819" y="498"/>
                      </a:lnTo>
                      <a:lnTo>
                        <a:pt x="825" y="457"/>
                      </a:lnTo>
                      <a:lnTo>
                        <a:pt x="827" y="414"/>
                      </a:lnTo>
                      <a:lnTo>
                        <a:pt x="827" y="414"/>
                      </a:lnTo>
                      <a:lnTo>
                        <a:pt x="825" y="371"/>
                      </a:lnTo>
                      <a:lnTo>
                        <a:pt x="819" y="330"/>
                      </a:lnTo>
                      <a:lnTo>
                        <a:pt x="807" y="291"/>
                      </a:lnTo>
                      <a:lnTo>
                        <a:pt x="793" y="252"/>
                      </a:lnTo>
                      <a:lnTo>
                        <a:pt x="776" y="217"/>
                      </a:lnTo>
                      <a:lnTo>
                        <a:pt x="756" y="181"/>
                      </a:lnTo>
                      <a:lnTo>
                        <a:pt x="733" y="150"/>
                      </a:lnTo>
                      <a:lnTo>
                        <a:pt x="706" y="121"/>
                      </a:lnTo>
                      <a:lnTo>
                        <a:pt x="677" y="94"/>
                      </a:lnTo>
                      <a:lnTo>
                        <a:pt x="645" y="70"/>
                      </a:lnTo>
                      <a:lnTo>
                        <a:pt x="610" y="51"/>
                      </a:lnTo>
                      <a:lnTo>
                        <a:pt x="575" y="33"/>
                      </a:lnTo>
                      <a:lnTo>
                        <a:pt x="536" y="19"/>
                      </a:lnTo>
                      <a:lnTo>
                        <a:pt x="497" y="8"/>
                      </a:lnTo>
                      <a:lnTo>
                        <a:pt x="456" y="2"/>
                      </a:lnTo>
                      <a:lnTo>
                        <a:pt x="413" y="0"/>
                      </a:lnTo>
                      <a:lnTo>
                        <a:pt x="413" y="0"/>
                      </a:lnTo>
                      <a:lnTo>
                        <a:pt x="370" y="2"/>
                      </a:lnTo>
                      <a:lnTo>
                        <a:pt x="329" y="8"/>
                      </a:lnTo>
                      <a:lnTo>
                        <a:pt x="290" y="19"/>
                      </a:lnTo>
                      <a:lnTo>
                        <a:pt x="251" y="33"/>
                      </a:lnTo>
                      <a:lnTo>
                        <a:pt x="216" y="51"/>
                      </a:lnTo>
                      <a:lnTo>
                        <a:pt x="181" y="70"/>
                      </a:lnTo>
                      <a:lnTo>
                        <a:pt x="150" y="94"/>
                      </a:lnTo>
                      <a:lnTo>
                        <a:pt x="121" y="121"/>
                      </a:lnTo>
                      <a:lnTo>
                        <a:pt x="93" y="150"/>
                      </a:lnTo>
                      <a:lnTo>
                        <a:pt x="70" y="181"/>
                      </a:lnTo>
                      <a:lnTo>
                        <a:pt x="51" y="217"/>
                      </a:lnTo>
                      <a:lnTo>
                        <a:pt x="33" y="252"/>
                      </a:lnTo>
                      <a:lnTo>
                        <a:pt x="19" y="291"/>
                      </a:lnTo>
                      <a:lnTo>
                        <a:pt x="8" y="330"/>
                      </a:lnTo>
                      <a:lnTo>
                        <a:pt x="2" y="371"/>
                      </a:lnTo>
                      <a:lnTo>
                        <a:pt x="0" y="414"/>
                      </a:lnTo>
                      <a:lnTo>
                        <a:pt x="0" y="414"/>
                      </a:lnTo>
                      <a:close/>
                      <a:moveTo>
                        <a:pt x="62" y="414"/>
                      </a:moveTo>
                      <a:lnTo>
                        <a:pt x="62" y="414"/>
                      </a:lnTo>
                      <a:lnTo>
                        <a:pt x="62" y="390"/>
                      </a:lnTo>
                      <a:lnTo>
                        <a:pt x="66" y="367"/>
                      </a:lnTo>
                      <a:lnTo>
                        <a:pt x="70" y="343"/>
                      </a:lnTo>
                      <a:lnTo>
                        <a:pt x="74" y="322"/>
                      </a:lnTo>
                      <a:lnTo>
                        <a:pt x="74" y="322"/>
                      </a:lnTo>
                      <a:lnTo>
                        <a:pt x="80" y="336"/>
                      </a:lnTo>
                      <a:lnTo>
                        <a:pt x="88" y="349"/>
                      </a:lnTo>
                      <a:lnTo>
                        <a:pt x="103" y="373"/>
                      </a:lnTo>
                      <a:lnTo>
                        <a:pt x="123" y="392"/>
                      </a:lnTo>
                      <a:lnTo>
                        <a:pt x="146" y="410"/>
                      </a:lnTo>
                      <a:lnTo>
                        <a:pt x="146" y="410"/>
                      </a:lnTo>
                      <a:lnTo>
                        <a:pt x="134" y="418"/>
                      </a:lnTo>
                      <a:lnTo>
                        <a:pt x="123" y="427"/>
                      </a:lnTo>
                      <a:lnTo>
                        <a:pt x="113" y="437"/>
                      </a:lnTo>
                      <a:lnTo>
                        <a:pt x="103" y="449"/>
                      </a:lnTo>
                      <a:lnTo>
                        <a:pt x="93" y="460"/>
                      </a:lnTo>
                      <a:lnTo>
                        <a:pt x="86" y="474"/>
                      </a:lnTo>
                      <a:lnTo>
                        <a:pt x="78" y="486"/>
                      </a:lnTo>
                      <a:lnTo>
                        <a:pt x="74" y="499"/>
                      </a:lnTo>
                      <a:lnTo>
                        <a:pt x="74" y="499"/>
                      </a:lnTo>
                      <a:lnTo>
                        <a:pt x="68" y="480"/>
                      </a:lnTo>
                      <a:lnTo>
                        <a:pt x="64" y="458"/>
                      </a:lnTo>
                      <a:lnTo>
                        <a:pt x="62" y="435"/>
                      </a:lnTo>
                      <a:lnTo>
                        <a:pt x="62" y="414"/>
                      </a:lnTo>
                      <a:lnTo>
                        <a:pt x="62" y="414"/>
                      </a:lnTo>
                      <a:close/>
                      <a:moveTo>
                        <a:pt x="290" y="84"/>
                      </a:moveTo>
                      <a:lnTo>
                        <a:pt x="290" y="84"/>
                      </a:lnTo>
                      <a:lnTo>
                        <a:pt x="320" y="76"/>
                      </a:lnTo>
                      <a:lnTo>
                        <a:pt x="349" y="68"/>
                      </a:lnTo>
                      <a:lnTo>
                        <a:pt x="382" y="64"/>
                      </a:lnTo>
                      <a:lnTo>
                        <a:pt x="413" y="62"/>
                      </a:lnTo>
                      <a:lnTo>
                        <a:pt x="413" y="62"/>
                      </a:lnTo>
                      <a:lnTo>
                        <a:pt x="444" y="64"/>
                      </a:lnTo>
                      <a:lnTo>
                        <a:pt x="476" y="68"/>
                      </a:lnTo>
                      <a:lnTo>
                        <a:pt x="505" y="74"/>
                      </a:lnTo>
                      <a:lnTo>
                        <a:pt x="532" y="84"/>
                      </a:lnTo>
                      <a:lnTo>
                        <a:pt x="532" y="84"/>
                      </a:lnTo>
                      <a:lnTo>
                        <a:pt x="513" y="90"/>
                      </a:lnTo>
                      <a:lnTo>
                        <a:pt x="493" y="99"/>
                      </a:lnTo>
                      <a:lnTo>
                        <a:pt x="474" y="111"/>
                      </a:lnTo>
                      <a:lnTo>
                        <a:pt x="458" y="123"/>
                      </a:lnTo>
                      <a:lnTo>
                        <a:pt x="443" y="138"/>
                      </a:lnTo>
                      <a:lnTo>
                        <a:pt x="429" y="156"/>
                      </a:lnTo>
                      <a:lnTo>
                        <a:pt x="419" y="174"/>
                      </a:lnTo>
                      <a:lnTo>
                        <a:pt x="409" y="193"/>
                      </a:lnTo>
                      <a:lnTo>
                        <a:pt x="409" y="193"/>
                      </a:lnTo>
                      <a:lnTo>
                        <a:pt x="402" y="174"/>
                      </a:lnTo>
                      <a:lnTo>
                        <a:pt x="390" y="156"/>
                      </a:lnTo>
                      <a:lnTo>
                        <a:pt x="378" y="140"/>
                      </a:lnTo>
                      <a:lnTo>
                        <a:pt x="363" y="125"/>
                      </a:lnTo>
                      <a:lnTo>
                        <a:pt x="347" y="111"/>
                      </a:lnTo>
                      <a:lnTo>
                        <a:pt x="329" y="101"/>
                      </a:lnTo>
                      <a:lnTo>
                        <a:pt x="310" y="92"/>
                      </a:lnTo>
                      <a:lnTo>
                        <a:pt x="290" y="84"/>
                      </a:lnTo>
                      <a:lnTo>
                        <a:pt x="290" y="84"/>
                      </a:lnTo>
                      <a:close/>
                      <a:moveTo>
                        <a:pt x="749" y="310"/>
                      </a:moveTo>
                      <a:lnTo>
                        <a:pt x="749" y="310"/>
                      </a:lnTo>
                      <a:lnTo>
                        <a:pt x="754" y="336"/>
                      </a:lnTo>
                      <a:lnTo>
                        <a:pt x="760" y="361"/>
                      </a:lnTo>
                      <a:lnTo>
                        <a:pt x="762" y="386"/>
                      </a:lnTo>
                      <a:lnTo>
                        <a:pt x="764" y="414"/>
                      </a:lnTo>
                      <a:lnTo>
                        <a:pt x="764" y="414"/>
                      </a:lnTo>
                      <a:lnTo>
                        <a:pt x="764" y="439"/>
                      </a:lnTo>
                      <a:lnTo>
                        <a:pt x="760" y="464"/>
                      </a:lnTo>
                      <a:lnTo>
                        <a:pt x="756" y="490"/>
                      </a:lnTo>
                      <a:lnTo>
                        <a:pt x="751" y="513"/>
                      </a:lnTo>
                      <a:lnTo>
                        <a:pt x="751" y="513"/>
                      </a:lnTo>
                      <a:lnTo>
                        <a:pt x="745" y="498"/>
                      </a:lnTo>
                      <a:lnTo>
                        <a:pt x="737" y="482"/>
                      </a:lnTo>
                      <a:lnTo>
                        <a:pt x="729" y="468"/>
                      </a:lnTo>
                      <a:lnTo>
                        <a:pt x="721" y="455"/>
                      </a:lnTo>
                      <a:lnTo>
                        <a:pt x="710" y="441"/>
                      </a:lnTo>
                      <a:lnTo>
                        <a:pt x="698" y="429"/>
                      </a:lnTo>
                      <a:lnTo>
                        <a:pt x="686" y="419"/>
                      </a:lnTo>
                      <a:lnTo>
                        <a:pt x="673" y="410"/>
                      </a:lnTo>
                      <a:lnTo>
                        <a:pt x="673" y="410"/>
                      </a:lnTo>
                      <a:lnTo>
                        <a:pt x="686" y="400"/>
                      </a:lnTo>
                      <a:lnTo>
                        <a:pt x="698" y="390"/>
                      </a:lnTo>
                      <a:lnTo>
                        <a:pt x="710" y="378"/>
                      </a:lnTo>
                      <a:lnTo>
                        <a:pt x="719" y="367"/>
                      </a:lnTo>
                      <a:lnTo>
                        <a:pt x="729" y="353"/>
                      </a:lnTo>
                      <a:lnTo>
                        <a:pt x="737" y="339"/>
                      </a:lnTo>
                      <a:lnTo>
                        <a:pt x="743" y="326"/>
                      </a:lnTo>
                      <a:lnTo>
                        <a:pt x="749" y="310"/>
                      </a:lnTo>
                      <a:lnTo>
                        <a:pt x="749" y="310"/>
                      </a:lnTo>
                      <a:close/>
                      <a:moveTo>
                        <a:pt x="546" y="739"/>
                      </a:moveTo>
                      <a:lnTo>
                        <a:pt x="546" y="739"/>
                      </a:lnTo>
                      <a:lnTo>
                        <a:pt x="515" y="749"/>
                      </a:lnTo>
                      <a:lnTo>
                        <a:pt x="482" y="759"/>
                      </a:lnTo>
                      <a:lnTo>
                        <a:pt x="448" y="763"/>
                      </a:lnTo>
                      <a:lnTo>
                        <a:pt x="413" y="765"/>
                      </a:lnTo>
                      <a:lnTo>
                        <a:pt x="413" y="765"/>
                      </a:lnTo>
                      <a:lnTo>
                        <a:pt x="378" y="763"/>
                      </a:lnTo>
                      <a:lnTo>
                        <a:pt x="343" y="757"/>
                      </a:lnTo>
                      <a:lnTo>
                        <a:pt x="310" y="749"/>
                      </a:lnTo>
                      <a:lnTo>
                        <a:pt x="279" y="738"/>
                      </a:lnTo>
                      <a:lnTo>
                        <a:pt x="279" y="738"/>
                      </a:lnTo>
                      <a:lnTo>
                        <a:pt x="300" y="732"/>
                      </a:lnTo>
                      <a:lnTo>
                        <a:pt x="322" y="724"/>
                      </a:lnTo>
                      <a:lnTo>
                        <a:pt x="341" y="712"/>
                      </a:lnTo>
                      <a:lnTo>
                        <a:pt x="359" y="698"/>
                      </a:lnTo>
                      <a:lnTo>
                        <a:pt x="374" y="683"/>
                      </a:lnTo>
                      <a:lnTo>
                        <a:pt x="388" y="665"/>
                      </a:lnTo>
                      <a:lnTo>
                        <a:pt x="400" y="646"/>
                      </a:lnTo>
                      <a:lnTo>
                        <a:pt x="409" y="626"/>
                      </a:lnTo>
                      <a:lnTo>
                        <a:pt x="409" y="626"/>
                      </a:lnTo>
                      <a:lnTo>
                        <a:pt x="419" y="648"/>
                      </a:lnTo>
                      <a:lnTo>
                        <a:pt x="431" y="667"/>
                      </a:lnTo>
                      <a:lnTo>
                        <a:pt x="446" y="685"/>
                      </a:lnTo>
                      <a:lnTo>
                        <a:pt x="462" y="700"/>
                      </a:lnTo>
                      <a:lnTo>
                        <a:pt x="482" y="714"/>
                      </a:lnTo>
                      <a:lnTo>
                        <a:pt x="501" y="724"/>
                      </a:lnTo>
                      <a:lnTo>
                        <a:pt x="522" y="734"/>
                      </a:lnTo>
                      <a:lnTo>
                        <a:pt x="546" y="739"/>
                      </a:lnTo>
                      <a:lnTo>
                        <a:pt x="546" y="739"/>
                      </a:lnTo>
                      <a:close/>
                      <a:moveTo>
                        <a:pt x="197" y="431"/>
                      </a:moveTo>
                      <a:lnTo>
                        <a:pt x="197" y="431"/>
                      </a:lnTo>
                      <a:lnTo>
                        <a:pt x="209" y="433"/>
                      </a:lnTo>
                      <a:lnTo>
                        <a:pt x="218" y="431"/>
                      </a:lnTo>
                      <a:lnTo>
                        <a:pt x="230" y="429"/>
                      </a:lnTo>
                      <a:lnTo>
                        <a:pt x="242" y="429"/>
                      </a:lnTo>
                      <a:lnTo>
                        <a:pt x="242" y="429"/>
                      </a:lnTo>
                      <a:lnTo>
                        <a:pt x="253" y="429"/>
                      </a:lnTo>
                      <a:lnTo>
                        <a:pt x="265" y="431"/>
                      </a:lnTo>
                      <a:lnTo>
                        <a:pt x="277" y="433"/>
                      </a:lnTo>
                      <a:lnTo>
                        <a:pt x="288" y="431"/>
                      </a:lnTo>
                      <a:lnTo>
                        <a:pt x="283" y="410"/>
                      </a:lnTo>
                      <a:lnTo>
                        <a:pt x="288" y="388"/>
                      </a:lnTo>
                      <a:lnTo>
                        <a:pt x="288" y="388"/>
                      </a:lnTo>
                      <a:lnTo>
                        <a:pt x="277" y="386"/>
                      </a:lnTo>
                      <a:lnTo>
                        <a:pt x="265" y="388"/>
                      </a:lnTo>
                      <a:lnTo>
                        <a:pt x="253" y="390"/>
                      </a:lnTo>
                      <a:lnTo>
                        <a:pt x="242" y="390"/>
                      </a:lnTo>
                      <a:lnTo>
                        <a:pt x="242" y="390"/>
                      </a:lnTo>
                      <a:lnTo>
                        <a:pt x="230" y="390"/>
                      </a:lnTo>
                      <a:lnTo>
                        <a:pt x="218" y="388"/>
                      </a:lnTo>
                      <a:lnTo>
                        <a:pt x="209" y="386"/>
                      </a:lnTo>
                      <a:lnTo>
                        <a:pt x="197" y="388"/>
                      </a:lnTo>
                      <a:lnTo>
                        <a:pt x="197" y="388"/>
                      </a:lnTo>
                      <a:lnTo>
                        <a:pt x="181" y="378"/>
                      </a:lnTo>
                      <a:lnTo>
                        <a:pt x="166" y="369"/>
                      </a:lnTo>
                      <a:lnTo>
                        <a:pt x="154" y="355"/>
                      </a:lnTo>
                      <a:lnTo>
                        <a:pt x="142" y="339"/>
                      </a:lnTo>
                      <a:lnTo>
                        <a:pt x="132" y="324"/>
                      </a:lnTo>
                      <a:lnTo>
                        <a:pt x="127" y="306"/>
                      </a:lnTo>
                      <a:lnTo>
                        <a:pt x="123" y="289"/>
                      </a:lnTo>
                      <a:lnTo>
                        <a:pt x="121" y="269"/>
                      </a:lnTo>
                      <a:lnTo>
                        <a:pt x="121" y="269"/>
                      </a:lnTo>
                      <a:lnTo>
                        <a:pt x="121" y="256"/>
                      </a:lnTo>
                      <a:lnTo>
                        <a:pt x="123" y="242"/>
                      </a:lnTo>
                      <a:lnTo>
                        <a:pt x="127" y="230"/>
                      </a:lnTo>
                      <a:lnTo>
                        <a:pt x="131" y="217"/>
                      </a:lnTo>
                      <a:lnTo>
                        <a:pt x="136" y="205"/>
                      </a:lnTo>
                      <a:lnTo>
                        <a:pt x="144" y="195"/>
                      </a:lnTo>
                      <a:lnTo>
                        <a:pt x="150" y="185"/>
                      </a:lnTo>
                      <a:lnTo>
                        <a:pt x="160" y="176"/>
                      </a:lnTo>
                      <a:lnTo>
                        <a:pt x="170" y="166"/>
                      </a:lnTo>
                      <a:lnTo>
                        <a:pt x="179" y="160"/>
                      </a:lnTo>
                      <a:lnTo>
                        <a:pt x="189" y="152"/>
                      </a:lnTo>
                      <a:lnTo>
                        <a:pt x="201" y="146"/>
                      </a:lnTo>
                      <a:lnTo>
                        <a:pt x="214" y="142"/>
                      </a:lnTo>
                      <a:lnTo>
                        <a:pt x="226" y="138"/>
                      </a:lnTo>
                      <a:lnTo>
                        <a:pt x="240" y="137"/>
                      </a:lnTo>
                      <a:lnTo>
                        <a:pt x="253" y="137"/>
                      </a:lnTo>
                      <a:lnTo>
                        <a:pt x="253" y="137"/>
                      </a:lnTo>
                      <a:lnTo>
                        <a:pt x="267" y="137"/>
                      </a:lnTo>
                      <a:lnTo>
                        <a:pt x="279" y="138"/>
                      </a:lnTo>
                      <a:lnTo>
                        <a:pt x="292" y="142"/>
                      </a:lnTo>
                      <a:lnTo>
                        <a:pt x="304" y="146"/>
                      </a:lnTo>
                      <a:lnTo>
                        <a:pt x="316" y="152"/>
                      </a:lnTo>
                      <a:lnTo>
                        <a:pt x="326" y="160"/>
                      </a:lnTo>
                      <a:lnTo>
                        <a:pt x="337" y="166"/>
                      </a:lnTo>
                      <a:lnTo>
                        <a:pt x="345" y="176"/>
                      </a:lnTo>
                      <a:lnTo>
                        <a:pt x="355" y="185"/>
                      </a:lnTo>
                      <a:lnTo>
                        <a:pt x="363" y="195"/>
                      </a:lnTo>
                      <a:lnTo>
                        <a:pt x="368" y="205"/>
                      </a:lnTo>
                      <a:lnTo>
                        <a:pt x="374" y="217"/>
                      </a:lnTo>
                      <a:lnTo>
                        <a:pt x="378" y="230"/>
                      </a:lnTo>
                      <a:lnTo>
                        <a:pt x="382" y="242"/>
                      </a:lnTo>
                      <a:lnTo>
                        <a:pt x="384" y="256"/>
                      </a:lnTo>
                      <a:lnTo>
                        <a:pt x="384" y="269"/>
                      </a:lnTo>
                      <a:lnTo>
                        <a:pt x="384" y="269"/>
                      </a:lnTo>
                      <a:lnTo>
                        <a:pt x="384" y="285"/>
                      </a:lnTo>
                      <a:lnTo>
                        <a:pt x="380" y="298"/>
                      </a:lnTo>
                      <a:lnTo>
                        <a:pt x="404" y="304"/>
                      </a:lnTo>
                      <a:lnTo>
                        <a:pt x="405" y="306"/>
                      </a:lnTo>
                      <a:lnTo>
                        <a:pt x="409" y="306"/>
                      </a:lnTo>
                      <a:lnTo>
                        <a:pt x="415" y="306"/>
                      </a:lnTo>
                      <a:lnTo>
                        <a:pt x="415" y="304"/>
                      </a:lnTo>
                      <a:lnTo>
                        <a:pt x="439" y="298"/>
                      </a:lnTo>
                      <a:lnTo>
                        <a:pt x="439" y="298"/>
                      </a:lnTo>
                      <a:lnTo>
                        <a:pt x="435" y="285"/>
                      </a:lnTo>
                      <a:lnTo>
                        <a:pt x="435" y="269"/>
                      </a:lnTo>
                      <a:lnTo>
                        <a:pt x="435" y="269"/>
                      </a:lnTo>
                      <a:lnTo>
                        <a:pt x="435" y="256"/>
                      </a:lnTo>
                      <a:lnTo>
                        <a:pt x="437" y="242"/>
                      </a:lnTo>
                      <a:lnTo>
                        <a:pt x="441" y="230"/>
                      </a:lnTo>
                      <a:lnTo>
                        <a:pt x="444" y="217"/>
                      </a:lnTo>
                      <a:lnTo>
                        <a:pt x="450" y="205"/>
                      </a:lnTo>
                      <a:lnTo>
                        <a:pt x="456" y="195"/>
                      </a:lnTo>
                      <a:lnTo>
                        <a:pt x="464" y="185"/>
                      </a:lnTo>
                      <a:lnTo>
                        <a:pt x="474" y="176"/>
                      </a:lnTo>
                      <a:lnTo>
                        <a:pt x="482" y="166"/>
                      </a:lnTo>
                      <a:lnTo>
                        <a:pt x="493" y="160"/>
                      </a:lnTo>
                      <a:lnTo>
                        <a:pt x="503" y="152"/>
                      </a:lnTo>
                      <a:lnTo>
                        <a:pt x="515" y="146"/>
                      </a:lnTo>
                      <a:lnTo>
                        <a:pt x="526" y="142"/>
                      </a:lnTo>
                      <a:lnTo>
                        <a:pt x="540" y="138"/>
                      </a:lnTo>
                      <a:lnTo>
                        <a:pt x="552" y="137"/>
                      </a:lnTo>
                      <a:lnTo>
                        <a:pt x="565" y="137"/>
                      </a:lnTo>
                      <a:lnTo>
                        <a:pt x="565" y="137"/>
                      </a:lnTo>
                      <a:lnTo>
                        <a:pt x="579" y="137"/>
                      </a:lnTo>
                      <a:lnTo>
                        <a:pt x="593" y="138"/>
                      </a:lnTo>
                      <a:lnTo>
                        <a:pt x="604" y="142"/>
                      </a:lnTo>
                      <a:lnTo>
                        <a:pt x="618" y="146"/>
                      </a:lnTo>
                      <a:lnTo>
                        <a:pt x="630" y="152"/>
                      </a:lnTo>
                      <a:lnTo>
                        <a:pt x="639" y="160"/>
                      </a:lnTo>
                      <a:lnTo>
                        <a:pt x="649" y="166"/>
                      </a:lnTo>
                      <a:lnTo>
                        <a:pt x="659" y="176"/>
                      </a:lnTo>
                      <a:lnTo>
                        <a:pt x="669" y="185"/>
                      </a:lnTo>
                      <a:lnTo>
                        <a:pt x="675" y="195"/>
                      </a:lnTo>
                      <a:lnTo>
                        <a:pt x="682" y="205"/>
                      </a:lnTo>
                      <a:lnTo>
                        <a:pt x="688" y="217"/>
                      </a:lnTo>
                      <a:lnTo>
                        <a:pt x="692" y="230"/>
                      </a:lnTo>
                      <a:lnTo>
                        <a:pt x="696" y="242"/>
                      </a:lnTo>
                      <a:lnTo>
                        <a:pt x="698" y="256"/>
                      </a:lnTo>
                      <a:lnTo>
                        <a:pt x="698" y="269"/>
                      </a:lnTo>
                      <a:lnTo>
                        <a:pt x="698" y="269"/>
                      </a:lnTo>
                      <a:lnTo>
                        <a:pt x="696" y="289"/>
                      </a:lnTo>
                      <a:lnTo>
                        <a:pt x="692" y="306"/>
                      </a:lnTo>
                      <a:lnTo>
                        <a:pt x="686" y="324"/>
                      </a:lnTo>
                      <a:lnTo>
                        <a:pt x="677" y="339"/>
                      </a:lnTo>
                      <a:lnTo>
                        <a:pt x="665" y="355"/>
                      </a:lnTo>
                      <a:lnTo>
                        <a:pt x="653" y="369"/>
                      </a:lnTo>
                      <a:lnTo>
                        <a:pt x="638" y="378"/>
                      </a:lnTo>
                      <a:lnTo>
                        <a:pt x="622" y="388"/>
                      </a:lnTo>
                      <a:lnTo>
                        <a:pt x="622" y="388"/>
                      </a:lnTo>
                      <a:lnTo>
                        <a:pt x="610" y="386"/>
                      </a:lnTo>
                      <a:lnTo>
                        <a:pt x="600" y="388"/>
                      </a:lnTo>
                      <a:lnTo>
                        <a:pt x="589" y="390"/>
                      </a:lnTo>
                      <a:lnTo>
                        <a:pt x="577" y="390"/>
                      </a:lnTo>
                      <a:lnTo>
                        <a:pt x="577" y="390"/>
                      </a:lnTo>
                      <a:lnTo>
                        <a:pt x="565" y="390"/>
                      </a:lnTo>
                      <a:lnTo>
                        <a:pt x="554" y="388"/>
                      </a:lnTo>
                      <a:lnTo>
                        <a:pt x="542" y="386"/>
                      </a:lnTo>
                      <a:lnTo>
                        <a:pt x="530" y="388"/>
                      </a:lnTo>
                      <a:lnTo>
                        <a:pt x="536" y="410"/>
                      </a:lnTo>
                      <a:lnTo>
                        <a:pt x="530" y="431"/>
                      </a:lnTo>
                      <a:lnTo>
                        <a:pt x="530" y="431"/>
                      </a:lnTo>
                      <a:lnTo>
                        <a:pt x="542" y="433"/>
                      </a:lnTo>
                      <a:lnTo>
                        <a:pt x="554" y="431"/>
                      </a:lnTo>
                      <a:lnTo>
                        <a:pt x="565" y="429"/>
                      </a:lnTo>
                      <a:lnTo>
                        <a:pt x="577" y="429"/>
                      </a:lnTo>
                      <a:lnTo>
                        <a:pt x="577" y="429"/>
                      </a:lnTo>
                      <a:lnTo>
                        <a:pt x="589" y="429"/>
                      </a:lnTo>
                      <a:lnTo>
                        <a:pt x="600" y="431"/>
                      </a:lnTo>
                      <a:lnTo>
                        <a:pt x="610" y="433"/>
                      </a:lnTo>
                      <a:lnTo>
                        <a:pt x="622" y="431"/>
                      </a:lnTo>
                      <a:lnTo>
                        <a:pt x="622" y="431"/>
                      </a:lnTo>
                      <a:lnTo>
                        <a:pt x="638" y="441"/>
                      </a:lnTo>
                      <a:lnTo>
                        <a:pt x="653" y="451"/>
                      </a:lnTo>
                      <a:lnTo>
                        <a:pt x="665" y="464"/>
                      </a:lnTo>
                      <a:lnTo>
                        <a:pt x="677" y="480"/>
                      </a:lnTo>
                      <a:lnTo>
                        <a:pt x="686" y="496"/>
                      </a:lnTo>
                      <a:lnTo>
                        <a:pt x="692" y="513"/>
                      </a:lnTo>
                      <a:lnTo>
                        <a:pt x="696" y="531"/>
                      </a:lnTo>
                      <a:lnTo>
                        <a:pt x="698" y="550"/>
                      </a:lnTo>
                      <a:lnTo>
                        <a:pt x="698" y="550"/>
                      </a:lnTo>
                      <a:lnTo>
                        <a:pt x="698" y="564"/>
                      </a:lnTo>
                      <a:lnTo>
                        <a:pt x="696" y="578"/>
                      </a:lnTo>
                      <a:lnTo>
                        <a:pt x="692" y="589"/>
                      </a:lnTo>
                      <a:lnTo>
                        <a:pt x="688" y="603"/>
                      </a:lnTo>
                      <a:lnTo>
                        <a:pt x="682" y="615"/>
                      </a:lnTo>
                      <a:lnTo>
                        <a:pt x="675" y="624"/>
                      </a:lnTo>
                      <a:lnTo>
                        <a:pt x="669" y="634"/>
                      </a:lnTo>
                      <a:lnTo>
                        <a:pt x="659" y="644"/>
                      </a:lnTo>
                      <a:lnTo>
                        <a:pt x="649" y="654"/>
                      </a:lnTo>
                      <a:lnTo>
                        <a:pt x="639" y="659"/>
                      </a:lnTo>
                      <a:lnTo>
                        <a:pt x="630" y="667"/>
                      </a:lnTo>
                      <a:lnTo>
                        <a:pt x="618" y="673"/>
                      </a:lnTo>
                      <a:lnTo>
                        <a:pt x="604" y="677"/>
                      </a:lnTo>
                      <a:lnTo>
                        <a:pt x="593" y="681"/>
                      </a:lnTo>
                      <a:lnTo>
                        <a:pt x="579" y="683"/>
                      </a:lnTo>
                      <a:lnTo>
                        <a:pt x="565" y="683"/>
                      </a:lnTo>
                      <a:lnTo>
                        <a:pt x="565" y="683"/>
                      </a:lnTo>
                      <a:lnTo>
                        <a:pt x="552" y="683"/>
                      </a:lnTo>
                      <a:lnTo>
                        <a:pt x="540" y="681"/>
                      </a:lnTo>
                      <a:lnTo>
                        <a:pt x="526" y="677"/>
                      </a:lnTo>
                      <a:lnTo>
                        <a:pt x="515" y="673"/>
                      </a:lnTo>
                      <a:lnTo>
                        <a:pt x="503" y="667"/>
                      </a:lnTo>
                      <a:lnTo>
                        <a:pt x="493" y="659"/>
                      </a:lnTo>
                      <a:lnTo>
                        <a:pt x="482" y="654"/>
                      </a:lnTo>
                      <a:lnTo>
                        <a:pt x="474" y="644"/>
                      </a:lnTo>
                      <a:lnTo>
                        <a:pt x="464" y="634"/>
                      </a:lnTo>
                      <a:lnTo>
                        <a:pt x="456" y="624"/>
                      </a:lnTo>
                      <a:lnTo>
                        <a:pt x="450" y="615"/>
                      </a:lnTo>
                      <a:lnTo>
                        <a:pt x="444" y="603"/>
                      </a:lnTo>
                      <a:lnTo>
                        <a:pt x="441" y="589"/>
                      </a:lnTo>
                      <a:lnTo>
                        <a:pt x="437" y="578"/>
                      </a:lnTo>
                      <a:lnTo>
                        <a:pt x="435" y="564"/>
                      </a:lnTo>
                      <a:lnTo>
                        <a:pt x="435" y="550"/>
                      </a:lnTo>
                      <a:lnTo>
                        <a:pt x="435" y="550"/>
                      </a:lnTo>
                      <a:lnTo>
                        <a:pt x="435" y="535"/>
                      </a:lnTo>
                      <a:lnTo>
                        <a:pt x="439" y="521"/>
                      </a:lnTo>
                      <a:lnTo>
                        <a:pt x="415" y="515"/>
                      </a:lnTo>
                      <a:lnTo>
                        <a:pt x="415" y="513"/>
                      </a:lnTo>
                      <a:lnTo>
                        <a:pt x="409" y="513"/>
                      </a:lnTo>
                      <a:lnTo>
                        <a:pt x="405" y="513"/>
                      </a:lnTo>
                      <a:lnTo>
                        <a:pt x="404" y="515"/>
                      </a:lnTo>
                      <a:lnTo>
                        <a:pt x="380" y="521"/>
                      </a:lnTo>
                      <a:lnTo>
                        <a:pt x="380" y="521"/>
                      </a:lnTo>
                      <a:lnTo>
                        <a:pt x="384" y="535"/>
                      </a:lnTo>
                      <a:lnTo>
                        <a:pt x="384" y="550"/>
                      </a:lnTo>
                      <a:lnTo>
                        <a:pt x="384" y="550"/>
                      </a:lnTo>
                      <a:lnTo>
                        <a:pt x="384" y="564"/>
                      </a:lnTo>
                      <a:lnTo>
                        <a:pt x="382" y="578"/>
                      </a:lnTo>
                      <a:lnTo>
                        <a:pt x="378" y="589"/>
                      </a:lnTo>
                      <a:lnTo>
                        <a:pt x="374" y="603"/>
                      </a:lnTo>
                      <a:lnTo>
                        <a:pt x="368" y="615"/>
                      </a:lnTo>
                      <a:lnTo>
                        <a:pt x="363" y="624"/>
                      </a:lnTo>
                      <a:lnTo>
                        <a:pt x="355" y="634"/>
                      </a:lnTo>
                      <a:lnTo>
                        <a:pt x="345" y="644"/>
                      </a:lnTo>
                      <a:lnTo>
                        <a:pt x="337" y="654"/>
                      </a:lnTo>
                      <a:lnTo>
                        <a:pt x="326" y="659"/>
                      </a:lnTo>
                      <a:lnTo>
                        <a:pt x="316" y="667"/>
                      </a:lnTo>
                      <a:lnTo>
                        <a:pt x="304" y="673"/>
                      </a:lnTo>
                      <a:lnTo>
                        <a:pt x="292" y="677"/>
                      </a:lnTo>
                      <a:lnTo>
                        <a:pt x="279" y="681"/>
                      </a:lnTo>
                      <a:lnTo>
                        <a:pt x="267" y="683"/>
                      </a:lnTo>
                      <a:lnTo>
                        <a:pt x="253" y="683"/>
                      </a:lnTo>
                      <a:lnTo>
                        <a:pt x="253" y="683"/>
                      </a:lnTo>
                      <a:lnTo>
                        <a:pt x="240" y="683"/>
                      </a:lnTo>
                      <a:lnTo>
                        <a:pt x="226" y="681"/>
                      </a:lnTo>
                      <a:lnTo>
                        <a:pt x="214" y="677"/>
                      </a:lnTo>
                      <a:lnTo>
                        <a:pt x="201" y="673"/>
                      </a:lnTo>
                      <a:lnTo>
                        <a:pt x="189" y="667"/>
                      </a:lnTo>
                      <a:lnTo>
                        <a:pt x="179" y="659"/>
                      </a:lnTo>
                      <a:lnTo>
                        <a:pt x="170" y="654"/>
                      </a:lnTo>
                      <a:lnTo>
                        <a:pt x="160" y="644"/>
                      </a:lnTo>
                      <a:lnTo>
                        <a:pt x="150" y="634"/>
                      </a:lnTo>
                      <a:lnTo>
                        <a:pt x="144" y="624"/>
                      </a:lnTo>
                      <a:lnTo>
                        <a:pt x="136" y="615"/>
                      </a:lnTo>
                      <a:lnTo>
                        <a:pt x="131" y="603"/>
                      </a:lnTo>
                      <a:lnTo>
                        <a:pt x="127" y="589"/>
                      </a:lnTo>
                      <a:lnTo>
                        <a:pt x="123" y="578"/>
                      </a:lnTo>
                      <a:lnTo>
                        <a:pt x="121" y="564"/>
                      </a:lnTo>
                      <a:lnTo>
                        <a:pt x="121" y="550"/>
                      </a:lnTo>
                      <a:lnTo>
                        <a:pt x="121" y="550"/>
                      </a:lnTo>
                      <a:lnTo>
                        <a:pt x="123" y="531"/>
                      </a:lnTo>
                      <a:lnTo>
                        <a:pt x="127" y="513"/>
                      </a:lnTo>
                      <a:lnTo>
                        <a:pt x="132" y="496"/>
                      </a:lnTo>
                      <a:lnTo>
                        <a:pt x="142" y="480"/>
                      </a:lnTo>
                      <a:lnTo>
                        <a:pt x="154" y="464"/>
                      </a:lnTo>
                      <a:lnTo>
                        <a:pt x="166" y="451"/>
                      </a:lnTo>
                      <a:lnTo>
                        <a:pt x="181" y="441"/>
                      </a:lnTo>
                      <a:lnTo>
                        <a:pt x="197" y="431"/>
                      </a:lnTo>
                      <a:lnTo>
                        <a:pt x="197" y="431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0" name="Freeform 496">
                  <a:extLst>
                    <a:ext uri="{FF2B5EF4-FFF2-40B4-BE49-F238E27FC236}">
                      <a16:creationId xmlns:a16="http://schemas.microsoft.com/office/drawing/2014/main" id="{C4804F7C-04F4-45C8-9A2E-E359F23F390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650" y="2642"/>
                  <a:ext cx="827" cy="827"/>
                </a:xfrm>
                <a:custGeom>
                  <a:avLst/>
                  <a:gdLst>
                    <a:gd name="T0" fmla="*/ 776 w 827"/>
                    <a:gd name="T1" fmla="*/ 611 h 827"/>
                    <a:gd name="T2" fmla="*/ 576 w 827"/>
                    <a:gd name="T3" fmla="*/ 794 h 827"/>
                    <a:gd name="T4" fmla="*/ 330 w 827"/>
                    <a:gd name="T5" fmla="*/ 819 h 827"/>
                    <a:gd name="T6" fmla="*/ 94 w 827"/>
                    <a:gd name="T7" fmla="*/ 677 h 827"/>
                    <a:gd name="T8" fmla="*/ 0 w 827"/>
                    <a:gd name="T9" fmla="*/ 414 h 827"/>
                    <a:gd name="T10" fmla="*/ 71 w 827"/>
                    <a:gd name="T11" fmla="*/ 181 h 827"/>
                    <a:gd name="T12" fmla="*/ 291 w 827"/>
                    <a:gd name="T13" fmla="*/ 19 h 827"/>
                    <a:gd name="T14" fmla="*/ 537 w 827"/>
                    <a:gd name="T15" fmla="*/ 19 h 827"/>
                    <a:gd name="T16" fmla="*/ 757 w 827"/>
                    <a:gd name="T17" fmla="*/ 181 h 827"/>
                    <a:gd name="T18" fmla="*/ 827 w 827"/>
                    <a:gd name="T19" fmla="*/ 414 h 827"/>
                    <a:gd name="T20" fmla="*/ 753 w 827"/>
                    <a:gd name="T21" fmla="*/ 322 h 827"/>
                    <a:gd name="T22" fmla="*/ 693 w 827"/>
                    <a:gd name="T23" fmla="*/ 418 h 827"/>
                    <a:gd name="T24" fmla="*/ 753 w 827"/>
                    <a:gd name="T25" fmla="*/ 499 h 827"/>
                    <a:gd name="T26" fmla="*/ 537 w 827"/>
                    <a:gd name="T27" fmla="*/ 84 h 827"/>
                    <a:gd name="T28" fmla="*/ 383 w 827"/>
                    <a:gd name="T29" fmla="*/ 64 h 827"/>
                    <a:gd name="T30" fmla="*/ 353 w 827"/>
                    <a:gd name="T31" fmla="*/ 111 h 827"/>
                    <a:gd name="T32" fmla="*/ 425 w 827"/>
                    <a:gd name="T33" fmla="*/ 174 h 827"/>
                    <a:gd name="T34" fmla="*/ 537 w 827"/>
                    <a:gd name="T35" fmla="*/ 84 h 827"/>
                    <a:gd name="T36" fmla="*/ 63 w 827"/>
                    <a:gd name="T37" fmla="*/ 414 h 827"/>
                    <a:gd name="T38" fmla="*/ 82 w 827"/>
                    <a:gd name="T39" fmla="*/ 498 h 827"/>
                    <a:gd name="T40" fmla="*/ 154 w 827"/>
                    <a:gd name="T41" fmla="*/ 410 h 827"/>
                    <a:gd name="T42" fmla="*/ 90 w 827"/>
                    <a:gd name="T43" fmla="*/ 339 h 827"/>
                    <a:gd name="T44" fmla="*/ 345 w 827"/>
                    <a:gd name="T45" fmla="*/ 759 h 827"/>
                    <a:gd name="T46" fmla="*/ 548 w 827"/>
                    <a:gd name="T47" fmla="*/ 738 h 827"/>
                    <a:gd name="T48" fmla="*/ 439 w 827"/>
                    <a:gd name="T49" fmla="*/ 665 h 827"/>
                    <a:gd name="T50" fmla="*/ 365 w 827"/>
                    <a:gd name="T51" fmla="*/ 700 h 827"/>
                    <a:gd name="T52" fmla="*/ 630 w 827"/>
                    <a:gd name="T53" fmla="*/ 431 h 827"/>
                    <a:gd name="T54" fmla="*/ 562 w 827"/>
                    <a:gd name="T55" fmla="*/ 431 h 827"/>
                    <a:gd name="T56" fmla="*/ 562 w 827"/>
                    <a:gd name="T57" fmla="*/ 388 h 827"/>
                    <a:gd name="T58" fmla="*/ 630 w 827"/>
                    <a:gd name="T59" fmla="*/ 388 h 827"/>
                    <a:gd name="T60" fmla="*/ 700 w 827"/>
                    <a:gd name="T61" fmla="*/ 306 h 827"/>
                    <a:gd name="T62" fmla="*/ 696 w 827"/>
                    <a:gd name="T63" fmla="*/ 217 h 827"/>
                    <a:gd name="T64" fmla="*/ 638 w 827"/>
                    <a:gd name="T65" fmla="*/ 152 h 827"/>
                    <a:gd name="T66" fmla="*/ 560 w 827"/>
                    <a:gd name="T67" fmla="*/ 137 h 827"/>
                    <a:gd name="T68" fmla="*/ 482 w 827"/>
                    <a:gd name="T69" fmla="*/ 176 h 827"/>
                    <a:gd name="T70" fmla="*/ 443 w 827"/>
                    <a:gd name="T71" fmla="*/ 256 h 827"/>
                    <a:gd name="T72" fmla="*/ 418 w 827"/>
                    <a:gd name="T73" fmla="*/ 306 h 827"/>
                    <a:gd name="T74" fmla="*/ 392 w 827"/>
                    <a:gd name="T75" fmla="*/ 269 h 827"/>
                    <a:gd name="T76" fmla="*/ 363 w 827"/>
                    <a:gd name="T77" fmla="*/ 185 h 827"/>
                    <a:gd name="T78" fmla="*/ 287 w 827"/>
                    <a:gd name="T79" fmla="*/ 138 h 827"/>
                    <a:gd name="T80" fmla="*/ 209 w 827"/>
                    <a:gd name="T81" fmla="*/ 146 h 827"/>
                    <a:gd name="T82" fmla="*/ 145 w 827"/>
                    <a:gd name="T83" fmla="*/ 205 h 827"/>
                    <a:gd name="T84" fmla="*/ 131 w 827"/>
                    <a:gd name="T85" fmla="*/ 289 h 827"/>
                    <a:gd name="T86" fmla="*/ 205 w 827"/>
                    <a:gd name="T87" fmla="*/ 388 h 827"/>
                    <a:gd name="T88" fmla="*/ 262 w 827"/>
                    <a:gd name="T89" fmla="*/ 390 h 827"/>
                    <a:gd name="T90" fmla="*/ 285 w 827"/>
                    <a:gd name="T91" fmla="*/ 433 h 827"/>
                    <a:gd name="T92" fmla="*/ 217 w 827"/>
                    <a:gd name="T93" fmla="*/ 433 h 827"/>
                    <a:gd name="T94" fmla="*/ 141 w 827"/>
                    <a:gd name="T95" fmla="*/ 496 h 827"/>
                    <a:gd name="T96" fmla="*/ 135 w 827"/>
                    <a:gd name="T97" fmla="*/ 589 h 827"/>
                    <a:gd name="T98" fmla="*/ 188 w 827"/>
                    <a:gd name="T99" fmla="*/ 659 h 827"/>
                    <a:gd name="T100" fmla="*/ 262 w 827"/>
                    <a:gd name="T101" fmla="*/ 683 h 827"/>
                    <a:gd name="T102" fmla="*/ 345 w 827"/>
                    <a:gd name="T103" fmla="*/ 654 h 827"/>
                    <a:gd name="T104" fmla="*/ 390 w 827"/>
                    <a:gd name="T105" fmla="*/ 578 h 827"/>
                    <a:gd name="T106" fmla="*/ 414 w 827"/>
                    <a:gd name="T107" fmla="*/ 513 h 827"/>
                    <a:gd name="T108" fmla="*/ 443 w 827"/>
                    <a:gd name="T109" fmla="*/ 550 h 827"/>
                    <a:gd name="T110" fmla="*/ 464 w 827"/>
                    <a:gd name="T111" fmla="*/ 624 h 827"/>
                    <a:gd name="T112" fmla="*/ 535 w 827"/>
                    <a:gd name="T113" fmla="*/ 677 h 827"/>
                    <a:gd name="T114" fmla="*/ 613 w 827"/>
                    <a:gd name="T115" fmla="*/ 677 h 827"/>
                    <a:gd name="T116" fmla="*/ 683 w 827"/>
                    <a:gd name="T117" fmla="*/ 624 h 827"/>
                    <a:gd name="T118" fmla="*/ 706 w 827"/>
                    <a:gd name="T119" fmla="*/ 550 h 827"/>
                    <a:gd name="T120" fmla="*/ 646 w 827"/>
                    <a:gd name="T121" fmla="*/ 441 h 8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827" h="827">
                      <a:moveTo>
                        <a:pt x="827" y="414"/>
                      </a:moveTo>
                      <a:lnTo>
                        <a:pt x="827" y="414"/>
                      </a:lnTo>
                      <a:lnTo>
                        <a:pt x="825" y="457"/>
                      </a:lnTo>
                      <a:lnTo>
                        <a:pt x="819" y="498"/>
                      </a:lnTo>
                      <a:lnTo>
                        <a:pt x="808" y="537"/>
                      </a:lnTo>
                      <a:lnTo>
                        <a:pt x="794" y="576"/>
                      </a:lnTo>
                      <a:lnTo>
                        <a:pt x="776" y="611"/>
                      </a:lnTo>
                      <a:lnTo>
                        <a:pt x="757" y="646"/>
                      </a:lnTo>
                      <a:lnTo>
                        <a:pt x="734" y="677"/>
                      </a:lnTo>
                      <a:lnTo>
                        <a:pt x="706" y="706"/>
                      </a:lnTo>
                      <a:lnTo>
                        <a:pt x="677" y="734"/>
                      </a:lnTo>
                      <a:lnTo>
                        <a:pt x="646" y="757"/>
                      </a:lnTo>
                      <a:lnTo>
                        <a:pt x="611" y="777"/>
                      </a:lnTo>
                      <a:lnTo>
                        <a:pt x="576" y="794"/>
                      </a:lnTo>
                      <a:lnTo>
                        <a:pt x="537" y="808"/>
                      </a:lnTo>
                      <a:lnTo>
                        <a:pt x="498" y="819"/>
                      </a:lnTo>
                      <a:lnTo>
                        <a:pt x="457" y="825"/>
                      </a:lnTo>
                      <a:lnTo>
                        <a:pt x="414" y="827"/>
                      </a:lnTo>
                      <a:lnTo>
                        <a:pt x="414" y="827"/>
                      </a:lnTo>
                      <a:lnTo>
                        <a:pt x="371" y="825"/>
                      </a:lnTo>
                      <a:lnTo>
                        <a:pt x="330" y="819"/>
                      </a:lnTo>
                      <a:lnTo>
                        <a:pt x="291" y="808"/>
                      </a:lnTo>
                      <a:lnTo>
                        <a:pt x="252" y="794"/>
                      </a:lnTo>
                      <a:lnTo>
                        <a:pt x="217" y="777"/>
                      </a:lnTo>
                      <a:lnTo>
                        <a:pt x="182" y="757"/>
                      </a:lnTo>
                      <a:lnTo>
                        <a:pt x="151" y="734"/>
                      </a:lnTo>
                      <a:lnTo>
                        <a:pt x="121" y="706"/>
                      </a:lnTo>
                      <a:lnTo>
                        <a:pt x="94" y="677"/>
                      </a:lnTo>
                      <a:lnTo>
                        <a:pt x="71" y="646"/>
                      </a:lnTo>
                      <a:lnTo>
                        <a:pt x="51" y="611"/>
                      </a:lnTo>
                      <a:lnTo>
                        <a:pt x="34" y="576"/>
                      </a:lnTo>
                      <a:lnTo>
                        <a:pt x="20" y="537"/>
                      </a:lnTo>
                      <a:lnTo>
                        <a:pt x="8" y="498"/>
                      </a:lnTo>
                      <a:lnTo>
                        <a:pt x="2" y="457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2" y="371"/>
                      </a:lnTo>
                      <a:lnTo>
                        <a:pt x="8" y="330"/>
                      </a:lnTo>
                      <a:lnTo>
                        <a:pt x="20" y="291"/>
                      </a:lnTo>
                      <a:lnTo>
                        <a:pt x="34" y="252"/>
                      </a:lnTo>
                      <a:lnTo>
                        <a:pt x="51" y="217"/>
                      </a:lnTo>
                      <a:lnTo>
                        <a:pt x="71" y="181"/>
                      </a:lnTo>
                      <a:lnTo>
                        <a:pt x="94" y="150"/>
                      </a:lnTo>
                      <a:lnTo>
                        <a:pt x="121" y="121"/>
                      </a:lnTo>
                      <a:lnTo>
                        <a:pt x="151" y="94"/>
                      </a:lnTo>
                      <a:lnTo>
                        <a:pt x="182" y="70"/>
                      </a:lnTo>
                      <a:lnTo>
                        <a:pt x="217" y="51"/>
                      </a:lnTo>
                      <a:lnTo>
                        <a:pt x="252" y="33"/>
                      </a:lnTo>
                      <a:lnTo>
                        <a:pt x="291" y="19"/>
                      </a:lnTo>
                      <a:lnTo>
                        <a:pt x="330" y="8"/>
                      </a:lnTo>
                      <a:lnTo>
                        <a:pt x="371" y="2"/>
                      </a:lnTo>
                      <a:lnTo>
                        <a:pt x="414" y="0"/>
                      </a:lnTo>
                      <a:lnTo>
                        <a:pt x="414" y="0"/>
                      </a:lnTo>
                      <a:lnTo>
                        <a:pt x="457" y="2"/>
                      </a:lnTo>
                      <a:lnTo>
                        <a:pt x="498" y="8"/>
                      </a:lnTo>
                      <a:lnTo>
                        <a:pt x="537" y="19"/>
                      </a:lnTo>
                      <a:lnTo>
                        <a:pt x="576" y="33"/>
                      </a:lnTo>
                      <a:lnTo>
                        <a:pt x="611" y="51"/>
                      </a:lnTo>
                      <a:lnTo>
                        <a:pt x="646" y="70"/>
                      </a:lnTo>
                      <a:lnTo>
                        <a:pt x="677" y="94"/>
                      </a:lnTo>
                      <a:lnTo>
                        <a:pt x="706" y="121"/>
                      </a:lnTo>
                      <a:lnTo>
                        <a:pt x="734" y="150"/>
                      </a:lnTo>
                      <a:lnTo>
                        <a:pt x="757" y="181"/>
                      </a:lnTo>
                      <a:lnTo>
                        <a:pt x="776" y="217"/>
                      </a:lnTo>
                      <a:lnTo>
                        <a:pt x="794" y="252"/>
                      </a:lnTo>
                      <a:lnTo>
                        <a:pt x="808" y="291"/>
                      </a:lnTo>
                      <a:lnTo>
                        <a:pt x="819" y="330"/>
                      </a:lnTo>
                      <a:lnTo>
                        <a:pt x="825" y="371"/>
                      </a:lnTo>
                      <a:lnTo>
                        <a:pt x="827" y="414"/>
                      </a:lnTo>
                      <a:lnTo>
                        <a:pt x="827" y="414"/>
                      </a:lnTo>
                      <a:close/>
                      <a:moveTo>
                        <a:pt x="765" y="414"/>
                      </a:moveTo>
                      <a:lnTo>
                        <a:pt x="765" y="414"/>
                      </a:lnTo>
                      <a:lnTo>
                        <a:pt x="765" y="390"/>
                      </a:lnTo>
                      <a:lnTo>
                        <a:pt x="761" y="367"/>
                      </a:lnTo>
                      <a:lnTo>
                        <a:pt x="757" y="343"/>
                      </a:lnTo>
                      <a:lnTo>
                        <a:pt x="753" y="322"/>
                      </a:lnTo>
                      <a:lnTo>
                        <a:pt x="753" y="322"/>
                      </a:lnTo>
                      <a:lnTo>
                        <a:pt x="747" y="336"/>
                      </a:lnTo>
                      <a:lnTo>
                        <a:pt x="739" y="349"/>
                      </a:lnTo>
                      <a:lnTo>
                        <a:pt x="724" y="373"/>
                      </a:lnTo>
                      <a:lnTo>
                        <a:pt x="704" y="392"/>
                      </a:lnTo>
                      <a:lnTo>
                        <a:pt x="681" y="410"/>
                      </a:lnTo>
                      <a:lnTo>
                        <a:pt x="681" y="410"/>
                      </a:lnTo>
                      <a:lnTo>
                        <a:pt x="693" y="418"/>
                      </a:lnTo>
                      <a:lnTo>
                        <a:pt x="704" y="427"/>
                      </a:lnTo>
                      <a:lnTo>
                        <a:pt x="714" y="437"/>
                      </a:lnTo>
                      <a:lnTo>
                        <a:pt x="724" y="449"/>
                      </a:lnTo>
                      <a:lnTo>
                        <a:pt x="734" y="460"/>
                      </a:lnTo>
                      <a:lnTo>
                        <a:pt x="741" y="474"/>
                      </a:lnTo>
                      <a:lnTo>
                        <a:pt x="749" y="486"/>
                      </a:lnTo>
                      <a:lnTo>
                        <a:pt x="753" y="499"/>
                      </a:lnTo>
                      <a:lnTo>
                        <a:pt x="753" y="499"/>
                      </a:lnTo>
                      <a:lnTo>
                        <a:pt x="759" y="480"/>
                      </a:lnTo>
                      <a:lnTo>
                        <a:pt x="763" y="458"/>
                      </a:lnTo>
                      <a:lnTo>
                        <a:pt x="765" y="435"/>
                      </a:lnTo>
                      <a:lnTo>
                        <a:pt x="765" y="414"/>
                      </a:lnTo>
                      <a:lnTo>
                        <a:pt x="765" y="414"/>
                      </a:lnTo>
                      <a:close/>
                      <a:moveTo>
                        <a:pt x="537" y="84"/>
                      </a:moveTo>
                      <a:lnTo>
                        <a:pt x="537" y="84"/>
                      </a:lnTo>
                      <a:lnTo>
                        <a:pt x="507" y="76"/>
                      </a:lnTo>
                      <a:lnTo>
                        <a:pt x="478" y="68"/>
                      </a:lnTo>
                      <a:lnTo>
                        <a:pt x="445" y="64"/>
                      </a:lnTo>
                      <a:lnTo>
                        <a:pt x="414" y="62"/>
                      </a:lnTo>
                      <a:lnTo>
                        <a:pt x="414" y="62"/>
                      </a:lnTo>
                      <a:lnTo>
                        <a:pt x="383" y="64"/>
                      </a:lnTo>
                      <a:lnTo>
                        <a:pt x="351" y="68"/>
                      </a:lnTo>
                      <a:lnTo>
                        <a:pt x="322" y="74"/>
                      </a:lnTo>
                      <a:lnTo>
                        <a:pt x="295" y="84"/>
                      </a:lnTo>
                      <a:lnTo>
                        <a:pt x="295" y="84"/>
                      </a:lnTo>
                      <a:lnTo>
                        <a:pt x="314" y="90"/>
                      </a:lnTo>
                      <a:lnTo>
                        <a:pt x="334" y="99"/>
                      </a:lnTo>
                      <a:lnTo>
                        <a:pt x="353" y="111"/>
                      </a:lnTo>
                      <a:lnTo>
                        <a:pt x="369" y="123"/>
                      </a:lnTo>
                      <a:lnTo>
                        <a:pt x="384" y="138"/>
                      </a:lnTo>
                      <a:lnTo>
                        <a:pt x="398" y="156"/>
                      </a:lnTo>
                      <a:lnTo>
                        <a:pt x="408" y="174"/>
                      </a:lnTo>
                      <a:lnTo>
                        <a:pt x="418" y="193"/>
                      </a:lnTo>
                      <a:lnTo>
                        <a:pt x="418" y="193"/>
                      </a:lnTo>
                      <a:lnTo>
                        <a:pt x="425" y="174"/>
                      </a:lnTo>
                      <a:lnTo>
                        <a:pt x="437" y="156"/>
                      </a:lnTo>
                      <a:lnTo>
                        <a:pt x="449" y="140"/>
                      </a:lnTo>
                      <a:lnTo>
                        <a:pt x="464" y="125"/>
                      </a:lnTo>
                      <a:lnTo>
                        <a:pt x="480" y="111"/>
                      </a:lnTo>
                      <a:lnTo>
                        <a:pt x="498" y="101"/>
                      </a:lnTo>
                      <a:lnTo>
                        <a:pt x="517" y="92"/>
                      </a:lnTo>
                      <a:lnTo>
                        <a:pt x="537" y="84"/>
                      </a:lnTo>
                      <a:lnTo>
                        <a:pt x="537" y="84"/>
                      </a:lnTo>
                      <a:close/>
                      <a:moveTo>
                        <a:pt x="78" y="310"/>
                      </a:moveTo>
                      <a:lnTo>
                        <a:pt x="78" y="310"/>
                      </a:lnTo>
                      <a:lnTo>
                        <a:pt x="73" y="336"/>
                      </a:lnTo>
                      <a:lnTo>
                        <a:pt x="67" y="361"/>
                      </a:lnTo>
                      <a:lnTo>
                        <a:pt x="65" y="386"/>
                      </a:lnTo>
                      <a:lnTo>
                        <a:pt x="63" y="414"/>
                      </a:lnTo>
                      <a:lnTo>
                        <a:pt x="63" y="414"/>
                      </a:lnTo>
                      <a:lnTo>
                        <a:pt x="63" y="439"/>
                      </a:lnTo>
                      <a:lnTo>
                        <a:pt x="67" y="464"/>
                      </a:lnTo>
                      <a:lnTo>
                        <a:pt x="71" y="490"/>
                      </a:lnTo>
                      <a:lnTo>
                        <a:pt x="76" y="513"/>
                      </a:lnTo>
                      <a:lnTo>
                        <a:pt x="76" y="513"/>
                      </a:lnTo>
                      <a:lnTo>
                        <a:pt x="82" y="498"/>
                      </a:lnTo>
                      <a:lnTo>
                        <a:pt x="90" y="482"/>
                      </a:lnTo>
                      <a:lnTo>
                        <a:pt x="98" y="468"/>
                      </a:lnTo>
                      <a:lnTo>
                        <a:pt x="106" y="455"/>
                      </a:lnTo>
                      <a:lnTo>
                        <a:pt x="117" y="441"/>
                      </a:lnTo>
                      <a:lnTo>
                        <a:pt x="129" y="429"/>
                      </a:lnTo>
                      <a:lnTo>
                        <a:pt x="141" y="419"/>
                      </a:lnTo>
                      <a:lnTo>
                        <a:pt x="154" y="410"/>
                      </a:lnTo>
                      <a:lnTo>
                        <a:pt x="154" y="410"/>
                      </a:lnTo>
                      <a:lnTo>
                        <a:pt x="141" y="400"/>
                      </a:lnTo>
                      <a:lnTo>
                        <a:pt x="129" y="390"/>
                      </a:lnTo>
                      <a:lnTo>
                        <a:pt x="117" y="378"/>
                      </a:lnTo>
                      <a:lnTo>
                        <a:pt x="108" y="367"/>
                      </a:lnTo>
                      <a:lnTo>
                        <a:pt x="98" y="353"/>
                      </a:lnTo>
                      <a:lnTo>
                        <a:pt x="90" y="339"/>
                      </a:lnTo>
                      <a:lnTo>
                        <a:pt x="84" y="326"/>
                      </a:lnTo>
                      <a:lnTo>
                        <a:pt x="78" y="310"/>
                      </a:lnTo>
                      <a:lnTo>
                        <a:pt x="78" y="310"/>
                      </a:lnTo>
                      <a:close/>
                      <a:moveTo>
                        <a:pt x="281" y="739"/>
                      </a:moveTo>
                      <a:lnTo>
                        <a:pt x="281" y="739"/>
                      </a:lnTo>
                      <a:lnTo>
                        <a:pt x="312" y="749"/>
                      </a:lnTo>
                      <a:lnTo>
                        <a:pt x="345" y="759"/>
                      </a:lnTo>
                      <a:lnTo>
                        <a:pt x="379" y="763"/>
                      </a:lnTo>
                      <a:lnTo>
                        <a:pt x="414" y="765"/>
                      </a:lnTo>
                      <a:lnTo>
                        <a:pt x="414" y="765"/>
                      </a:lnTo>
                      <a:lnTo>
                        <a:pt x="449" y="763"/>
                      </a:lnTo>
                      <a:lnTo>
                        <a:pt x="484" y="757"/>
                      </a:lnTo>
                      <a:lnTo>
                        <a:pt x="517" y="749"/>
                      </a:lnTo>
                      <a:lnTo>
                        <a:pt x="548" y="738"/>
                      </a:lnTo>
                      <a:lnTo>
                        <a:pt x="548" y="738"/>
                      </a:lnTo>
                      <a:lnTo>
                        <a:pt x="527" y="732"/>
                      </a:lnTo>
                      <a:lnTo>
                        <a:pt x="505" y="724"/>
                      </a:lnTo>
                      <a:lnTo>
                        <a:pt x="486" y="712"/>
                      </a:lnTo>
                      <a:lnTo>
                        <a:pt x="468" y="698"/>
                      </a:lnTo>
                      <a:lnTo>
                        <a:pt x="453" y="683"/>
                      </a:lnTo>
                      <a:lnTo>
                        <a:pt x="439" y="665"/>
                      </a:lnTo>
                      <a:lnTo>
                        <a:pt x="427" y="646"/>
                      </a:lnTo>
                      <a:lnTo>
                        <a:pt x="418" y="626"/>
                      </a:lnTo>
                      <a:lnTo>
                        <a:pt x="418" y="626"/>
                      </a:lnTo>
                      <a:lnTo>
                        <a:pt x="408" y="648"/>
                      </a:lnTo>
                      <a:lnTo>
                        <a:pt x="396" y="667"/>
                      </a:lnTo>
                      <a:lnTo>
                        <a:pt x="381" y="685"/>
                      </a:lnTo>
                      <a:lnTo>
                        <a:pt x="365" y="700"/>
                      </a:lnTo>
                      <a:lnTo>
                        <a:pt x="345" y="714"/>
                      </a:lnTo>
                      <a:lnTo>
                        <a:pt x="326" y="724"/>
                      </a:lnTo>
                      <a:lnTo>
                        <a:pt x="305" y="734"/>
                      </a:lnTo>
                      <a:lnTo>
                        <a:pt x="281" y="739"/>
                      </a:lnTo>
                      <a:lnTo>
                        <a:pt x="281" y="739"/>
                      </a:lnTo>
                      <a:close/>
                      <a:moveTo>
                        <a:pt x="630" y="431"/>
                      </a:moveTo>
                      <a:lnTo>
                        <a:pt x="630" y="431"/>
                      </a:lnTo>
                      <a:lnTo>
                        <a:pt x="618" y="433"/>
                      </a:lnTo>
                      <a:lnTo>
                        <a:pt x="609" y="431"/>
                      </a:lnTo>
                      <a:lnTo>
                        <a:pt x="597" y="429"/>
                      </a:lnTo>
                      <a:lnTo>
                        <a:pt x="585" y="429"/>
                      </a:lnTo>
                      <a:lnTo>
                        <a:pt x="585" y="429"/>
                      </a:lnTo>
                      <a:lnTo>
                        <a:pt x="574" y="429"/>
                      </a:lnTo>
                      <a:lnTo>
                        <a:pt x="562" y="431"/>
                      </a:lnTo>
                      <a:lnTo>
                        <a:pt x="550" y="433"/>
                      </a:lnTo>
                      <a:lnTo>
                        <a:pt x="539" y="431"/>
                      </a:lnTo>
                      <a:lnTo>
                        <a:pt x="544" y="410"/>
                      </a:lnTo>
                      <a:lnTo>
                        <a:pt x="539" y="388"/>
                      </a:lnTo>
                      <a:lnTo>
                        <a:pt x="539" y="388"/>
                      </a:lnTo>
                      <a:lnTo>
                        <a:pt x="550" y="386"/>
                      </a:lnTo>
                      <a:lnTo>
                        <a:pt x="562" y="388"/>
                      </a:lnTo>
                      <a:lnTo>
                        <a:pt x="574" y="390"/>
                      </a:lnTo>
                      <a:lnTo>
                        <a:pt x="585" y="390"/>
                      </a:lnTo>
                      <a:lnTo>
                        <a:pt x="585" y="390"/>
                      </a:lnTo>
                      <a:lnTo>
                        <a:pt x="597" y="390"/>
                      </a:lnTo>
                      <a:lnTo>
                        <a:pt x="609" y="388"/>
                      </a:lnTo>
                      <a:lnTo>
                        <a:pt x="618" y="386"/>
                      </a:lnTo>
                      <a:lnTo>
                        <a:pt x="630" y="388"/>
                      </a:lnTo>
                      <a:lnTo>
                        <a:pt x="630" y="388"/>
                      </a:lnTo>
                      <a:lnTo>
                        <a:pt x="646" y="378"/>
                      </a:lnTo>
                      <a:lnTo>
                        <a:pt x="661" y="369"/>
                      </a:lnTo>
                      <a:lnTo>
                        <a:pt x="673" y="355"/>
                      </a:lnTo>
                      <a:lnTo>
                        <a:pt x="685" y="339"/>
                      </a:lnTo>
                      <a:lnTo>
                        <a:pt x="695" y="324"/>
                      </a:lnTo>
                      <a:lnTo>
                        <a:pt x="700" y="306"/>
                      </a:lnTo>
                      <a:lnTo>
                        <a:pt x="704" y="289"/>
                      </a:lnTo>
                      <a:lnTo>
                        <a:pt x="706" y="269"/>
                      </a:lnTo>
                      <a:lnTo>
                        <a:pt x="706" y="269"/>
                      </a:lnTo>
                      <a:lnTo>
                        <a:pt x="706" y="256"/>
                      </a:lnTo>
                      <a:lnTo>
                        <a:pt x="704" y="242"/>
                      </a:lnTo>
                      <a:lnTo>
                        <a:pt x="700" y="230"/>
                      </a:lnTo>
                      <a:lnTo>
                        <a:pt x="696" y="217"/>
                      </a:lnTo>
                      <a:lnTo>
                        <a:pt x="691" y="205"/>
                      </a:lnTo>
                      <a:lnTo>
                        <a:pt x="683" y="195"/>
                      </a:lnTo>
                      <a:lnTo>
                        <a:pt x="677" y="185"/>
                      </a:lnTo>
                      <a:lnTo>
                        <a:pt x="667" y="176"/>
                      </a:lnTo>
                      <a:lnTo>
                        <a:pt x="657" y="166"/>
                      </a:lnTo>
                      <a:lnTo>
                        <a:pt x="648" y="160"/>
                      </a:lnTo>
                      <a:lnTo>
                        <a:pt x="638" y="152"/>
                      </a:lnTo>
                      <a:lnTo>
                        <a:pt x="626" y="146"/>
                      </a:lnTo>
                      <a:lnTo>
                        <a:pt x="613" y="142"/>
                      </a:lnTo>
                      <a:lnTo>
                        <a:pt x="601" y="138"/>
                      </a:lnTo>
                      <a:lnTo>
                        <a:pt x="587" y="137"/>
                      </a:lnTo>
                      <a:lnTo>
                        <a:pt x="574" y="137"/>
                      </a:lnTo>
                      <a:lnTo>
                        <a:pt x="574" y="137"/>
                      </a:lnTo>
                      <a:lnTo>
                        <a:pt x="560" y="137"/>
                      </a:lnTo>
                      <a:lnTo>
                        <a:pt x="548" y="138"/>
                      </a:lnTo>
                      <a:lnTo>
                        <a:pt x="535" y="142"/>
                      </a:lnTo>
                      <a:lnTo>
                        <a:pt x="523" y="146"/>
                      </a:lnTo>
                      <a:lnTo>
                        <a:pt x="511" y="152"/>
                      </a:lnTo>
                      <a:lnTo>
                        <a:pt x="501" y="160"/>
                      </a:lnTo>
                      <a:lnTo>
                        <a:pt x="490" y="166"/>
                      </a:lnTo>
                      <a:lnTo>
                        <a:pt x="482" y="176"/>
                      </a:lnTo>
                      <a:lnTo>
                        <a:pt x="472" y="185"/>
                      </a:lnTo>
                      <a:lnTo>
                        <a:pt x="464" y="195"/>
                      </a:lnTo>
                      <a:lnTo>
                        <a:pt x="459" y="205"/>
                      </a:lnTo>
                      <a:lnTo>
                        <a:pt x="453" y="217"/>
                      </a:lnTo>
                      <a:lnTo>
                        <a:pt x="449" y="230"/>
                      </a:lnTo>
                      <a:lnTo>
                        <a:pt x="445" y="242"/>
                      </a:lnTo>
                      <a:lnTo>
                        <a:pt x="443" y="256"/>
                      </a:lnTo>
                      <a:lnTo>
                        <a:pt x="443" y="269"/>
                      </a:lnTo>
                      <a:lnTo>
                        <a:pt x="443" y="269"/>
                      </a:lnTo>
                      <a:lnTo>
                        <a:pt x="443" y="285"/>
                      </a:lnTo>
                      <a:lnTo>
                        <a:pt x="447" y="298"/>
                      </a:lnTo>
                      <a:lnTo>
                        <a:pt x="423" y="304"/>
                      </a:lnTo>
                      <a:lnTo>
                        <a:pt x="423" y="306"/>
                      </a:lnTo>
                      <a:lnTo>
                        <a:pt x="418" y="306"/>
                      </a:lnTo>
                      <a:lnTo>
                        <a:pt x="414" y="306"/>
                      </a:lnTo>
                      <a:lnTo>
                        <a:pt x="412" y="304"/>
                      </a:lnTo>
                      <a:lnTo>
                        <a:pt x="388" y="298"/>
                      </a:lnTo>
                      <a:lnTo>
                        <a:pt x="388" y="298"/>
                      </a:lnTo>
                      <a:lnTo>
                        <a:pt x="392" y="285"/>
                      </a:lnTo>
                      <a:lnTo>
                        <a:pt x="392" y="269"/>
                      </a:lnTo>
                      <a:lnTo>
                        <a:pt x="392" y="269"/>
                      </a:lnTo>
                      <a:lnTo>
                        <a:pt x="392" y="256"/>
                      </a:lnTo>
                      <a:lnTo>
                        <a:pt x="390" y="242"/>
                      </a:lnTo>
                      <a:lnTo>
                        <a:pt x="386" y="230"/>
                      </a:lnTo>
                      <a:lnTo>
                        <a:pt x="383" y="217"/>
                      </a:lnTo>
                      <a:lnTo>
                        <a:pt x="377" y="205"/>
                      </a:lnTo>
                      <a:lnTo>
                        <a:pt x="371" y="195"/>
                      </a:lnTo>
                      <a:lnTo>
                        <a:pt x="363" y="185"/>
                      </a:lnTo>
                      <a:lnTo>
                        <a:pt x="353" y="176"/>
                      </a:lnTo>
                      <a:lnTo>
                        <a:pt x="345" y="166"/>
                      </a:lnTo>
                      <a:lnTo>
                        <a:pt x="334" y="160"/>
                      </a:lnTo>
                      <a:lnTo>
                        <a:pt x="324" y="152"/>
                      </a:lnTo>
                      <a:lnTo>
                        <a:pt x="312" y="146"/>
                      </a:lnTo>
                      <a:lnTo>
                        <a:pt x="301" y="142"/>
                      </a:lnTo>
                      <a:lnTo>
                        <a:pt x="287" y="138"/>
                      </a:lnTo>
                      <a:lnTo>
                        <a:pt x="275" y="137"/>
                      </a:lnTo>
                      <a:lnTo>
                        <a:pt x="262" y="137"/>
                      </a:lnTo>
                      <a:lnTo>
                        <a:pt x="262" y="137"/>
                      </a:lnTo>
                      <a:lnTo>
                        <a:pt x="248" y="137"/>
                      </a:lnTo>
                      <a:lnTo>
                        <a:pt x="234" y="138"/>
                      </a:lnTo>
                      <a:lnTo>
                        <a:pt x="223" y="142"/>
                      </a:lnTo>
                      <a:lnTo>
                        <a:pt x="209" y="146"/>
                      </a:lnTo>
                      <a:lnTo>
                        <a:pt x="197" y="152"/>
                      </a:lnTo>
                      <a:lnTo>
                        <a:pt x="188" y="160"/>
                      </a:lnTo>
                      <a:lnTo>
                        <a:pt x="178" y="166"/>
                      </a:lnTo>
                      <a:lnTo>
                        <a:pt x="168" y="176"/>
                      </a:lnTo>
                      <a:lnTo>
                        <a:pt x="158" y="185"/>
                      </a:lnTo>
                      <a:lnTo>
                        <a:pt x="152" y="195"/>
                      </a:lnTo>
                      <a:lnTo>
                        <a:pt x="145" y="205"/>
                      </a:lnTo>
                      <a:lnTo>
                        <a:pt x="139" y="217"/>
                      </a:lnTo>
                      <a:lnTo>
                        <a:pt x="135" y="230"/>
                      </a:lnTo>
                      <a:lnTo>
                        <a:pt x="131" y="242"/>
                      </a:lnTo>
                      <a:lnTo>
                        <a:pt x="129" y="256"/>
                      </a:lnTo>
                      <a:lnTo>
                        <a:pt x="129" y="269"/>
                      </a:lnTo>
                      <a:lnTo>
                        <a:pt x="129" y="269"/>
                      </a:lnTo>
                      <a:lnTo>
                        <a:pt x="131" y="289"/>
                      </a:lnTo>
                      <a:lnTo>
                        <a:pt x="135" y="306"/>
                      </a:lnTo>
                      <a:lnTo>
                        <a:pt x="141" y="324"/>
                      </a:lnTo>
                      <a:lnTo>
                        <a:pt x="151" y="339"/>
                      </a:lnTo>
                      <a:lnTo>
                        <a:pt x="162" y="355"/>
                      </a:lnTo>
                      <a:lnTo>
                        <a:pt x="174" y="369"/>
                      </a:lnTo>
                      <a:lnTo>
                        <a:pt x="189" y="378"/>
                      </a:lnTo>
                      <a:lnTo>
                        <a:pt x="205" y="388"/>
                      </a:lnTo>
                      <a:lnTo>
                        <a:pt x="205" y="388"/>
                      </a:lnTo>
                      <a:lnTo>
                        <a:pt x="217" y="386"/>
                      </a:lnTo>
                      <a:lnTo>
                        <a:pt x="227" y="388"/>
                      </a:lnTo>
                      <a:lnTo>
                        <a:pt x="238" y="390"/>
                      </a:lnTo>
                      <a:lnTo>
                        <a:pt x="250" y="390"/>
                      </a:lnTo>
                      <a:lnTo>
                        <a:pt x="250" y="390"/>
                      </a:lnTo>
                      <a:lnTo>
                        <a:pt x="262" y="390"/>
                      </a:lnTo>
                      <a:lnTo>
                        <a:pt x="273" y="388"/>
                      </a:lnTo>
                      <a:lnTo>
                        <a:pt x="285" y="386"/>
                      </a:lnTo>
                      <a:lnTo>
                        <a:pt x="297" y="388"/>
                      </a:lnTo>
                      <a:lnTo>
                        <a:pt x="291" y="410"/>
                      </a:lnTo>
                      <a:lnTo>
                        <a:pt x="297" y="431"/>
                      </a:lnTo>
                      <a:lnTo>
                        <a:pt x="297" y="431"/>
                      </a:lnTo>
                      <a:lnTo>
                        <a:pt x="285" y="433"/>
                      </a:lnTo>
                      <a:lnTo>
                        <a:pt x="273" y="431"/>
                      </a:lnTo>
                      <a:lnTo>
                        <a:pt x="262" y="429"/>
                      </a:lnTo>
                      <a:lnTo>
                        <a:pt x="250" y="429"/>
                      </a:lnTo>
                      <a:lnTo>
                        <a:pt x="250" y="429"/>
                      </a:lnTo>
                      <a:lnTo>
                        <a:pt x="238" y="429"/>
                      </a:lnTo>
                      <a:lnTo>
                        <a:pt x="227" y="431"/>
                      </a:lnTo>
                      <a:lnTo>
                        <a:pt x="217" y="433"/>
                      </a:lnTo>
                      <a:lnTo>
                        <a:pt x="205" y="431"/>
                      </a:lnTo>
                      <a:lnTo>
                        <a:pt x="205" y="431"/>
                      </a:lnTo>
                      <a:lnTo>
                        <a:pt x="189" y="441"/>
                      </a:lnTo>
                      <a:lnTo>
                        <a:pt x="174" y="451"/>
                      </a:lnTo>
                      <a:lnTo>
                        <a:pt x="162" y="464"/>
                      </a:lnTo>
                      <a:lnTo>
                        <a:pt x="151" y="480"/>
                      </a:lnTo>
                      <a:lnTo>
                        <a:pt x="141" y="496"/>
                      </a:lnTo>
                      <a:lnTo>
                        <a:pt x="135" y="513"/>
                      </a:lnTo>
                      <a:lnTo>
                        <a:pt x="131" y="531"/>
                      </a:lnTo>
                      <a:lnTo>
                        <a:pt x="129" y="550"/>
                      </a:lnTo>
                      <a:lnTo>
                        <a:pt x="129" y="550"/>
                      </a:lnTo>
                      <a:lnTo>
                        <a:pt x="129" y="564"/>
                      </a:lnTo>
                      <a:lnTo>
                        <a:pt x="131" y="578"/>
                      </a:lnTo>
                      <a:lnTo>
                        <a:pt x="135" y="589"/>
                      </a:lnTo>
                      <a:lnTo>
                        <a:pt x="139" y="603"/>
                      </a:lnTo>
                      <a:lnTo>
                        <a:pt x="145" y="615"/>
                      </a:lnTo>
                      <a:lnTo>
                        <a:pt x="152" y="624"/>
                      </a:lnTo>
                      <a:lnTo>
                        <a:pt x="158" y="634"/>
                      </a:lnTo>
                      <a:lnTo>
                        <a:pt x="168" y="644"/>
                      </a:lnTo>
                      <a:lnTo>
                        <a:pt x="178" y="654"/>
                      </a:lnTo>
                      <a:lnTo>
                        <a:pt x="188" y="659"/>
                      </a:lnTo>
                      <a:lnTo>
                        <a:pt x="197" y="667"/>
                      </a:lnTo>
                      <a:lnTo>
                        <a:pt x="209" y="673"/>
                      </a:lnTo>
                      <a:lnTo>
                        <a:pt x="223" y="677"/>
                      </a:lnTo>
                      <a:lnTo>
                        <a:pt x="234" y="681"/>
                      </a:lnTo>
                      <a:lnTo>
                        <a:pt x="248" y="683"/>
                      </a:lnTo>
                      <a:lnTo>
                        <a:pt x="262" y="683"/>
                      </a:lnTo>
                      <a:lnTo>
                        <a:pt x="262" y="683"/>
                      </a:lnTo>
                      <a:lnTo>
                        <a:pt x="275" y="683"/>
                      </a:lnTo>
                      <a:lnTo>
                        <a:pt x="287" y="681"/>
                      </a:lnTo>
                      <a:lnTo>
                        <a:pt x="301" y="677"/>
                      </a:lnTo>
                      <a:lnTo>
                        <a:pt x="312" y="673"/>
                      </a:lnTo>
                      <a:lnTo>
                        <a:pt x="324" y="667"/>
                      </a:lnTo>
                      <a:lnTo>
                        <a:pt x="334" y="659"/>
                      </a:lnTo>
                      <a:lnTo>
                        <a:pt x="345" y="654"/>
                      </a:lnTo>
                      <a:lnTo>
                        <a:pt x="353" y="644"/>
                      </a:lnTo>
                      <a:lnTo>
                        <a:pt x="363" y="634"/>
                      </a:lnTo>
                      <a:lnTo>
                        <a:pt x="371" y="624"/>
                      </a:lnTo>
                      <a:lnTo>
                        <a:pt x="377" y="615"/>
                      </a:lnTo>
                      <a:lnTo>
                        <a:pt x="383" y="603"/>
                      </a:lnTo>
                      <a:lnTo>
                        <a:pt x="386" y="589"/>
                      </a:lnTo>
                      <a:lnTo>
                        <a:pt x="390" y="578"/>
                      </a:lnTo>
                      <a:lnTo>
                        <a:pt x="392" y="564"/>
                      </a:lnTo>
                      <a:lnTo>
                        <a:pt x="392" y="550"/>
                      </a:lnTo>
                      <a:lnTo>
                        <a:pt x="392" y="550"/>
                      </a:lnTo>
                      <a:lnTo>
                        <a:pt x="392" y="535"/>
                      </a:lnTo>
                      <a:lnTo>
                        <a:pt x="388" y="521"/>
                      </a:lnTo>
                      <a:lnTo>
                        <a:pt x="412" y="515"/>
                      </a:lnTo>
                      <a:lnTo>
                        <a:pt x="414" y="513"/>
                      </a:lnTo>
                      <a:lnTo>
                        <a:pt x="418" y="513"/>
                      </a:lnTo>
                      <a:lnTo>
                        <a:pt x="423" y="513"/>
                      </a:lnTo>
                      <a:lnTo>
                        <a:pt x="423" y="515"/>
                      </a:lnTo>
                      <a:lnTo>
                        <a:pt x="447" y="521"/>
                      </a:lnTo>
                      <a:lnTo>
                        <a:pt x="447" y="521"/>
                      </a:lnTo>
                      <a:lnTo>
                        <a:pt x="443" y="535"/>
                      </a:lnTo>
                      <a:lnTo>
                        <a:pt x="443" y="550"/>
                      </a:lnTo>
                      <a:lnTo>
                        <a:pt x="443" y="550"/>
                      </a:lnTo>
                      <a:lnTo>
                        <a:pt x="443" y="564"/>
                      </a:lnTo>
                      <a:lnTo>
                        <a:pt x="445" y="578"/>
                      </a:lnTo>
                      <a:lnTo>
                        <a:pt x="449" y="589"/>
                      </a:lnTo>
                      <a:lnTo>
                        <a:pt x="453" y="603"/>
                      </a:lnTo>
                      <a:lnTo>
                        <a:pt x="459" y="615"/>
                      </a:lnTo>
                      <a:lnTo>
                        <a:pt x="464" y="624"/>
                      </a:lnTo>
                      <a:lnTo>
                        <a:pt x="472" y="634"/>
                      </a:lnTo>
                      <a:lnTo>
                        <a:pt x="482" y="644"/>
                      </a:lnTo>
                      <a:lnTo>
                        <a:pt x="490" y="654"/>
                      </a:lnTo>
                      <a:lnTo>
                        <a:pt x="501" y="659"/>
                      </a:lnTo>
                      <a:lnTo>
                        <a:pt x="511" y="667"/>
                      </a:lnTo>
                      <a:lnTo>
                        <a:pt x="523" y="673"/>
                      </a:lnTo>
                      <a:lnTo>
                        <a:pt x="535" y="677"/>
                      </a:lnTo>
                      <a:lnTo>
                        <a:pt x="548" y="681"/>
                      </a:lnTo>
                      <a:lnTo>
                        <a:pt x="560" y="683"/>
                      </a:lnTo>
                      <a:lnTo>
                        <a:pt x="574" y="683"/>
                      </a:lnTo>
                      <a:lnTo>
                        <a:pt x="574" y="683"/>
                      </a:lnTo>
                      <a:lnTo>
                        <a:pt x="587" y="683"/>
                      </a:lnTo>
                      <a:lnTo>
                        <a:pt x="601" y="681"/>
                      </a:lnTo>
                      <a:lnTo>
                        <a:pt x="613" y="677"/>
                      </a:lnTo>
                      <a:lnTo>
                        <a:pt x="626" y="673"/>
                      </a:lnTo>
                      <a:lnTo>
                        <a:pt x="638" y="667"/>
                      </a:lnTo>
                      <a:lnTo>
                        <a:pt x="648" y="659"/>
                      </a:lnTo>
                      <a:lnTo>
                        <a:pt x="657" y="654"/>
                      </a:lnTo>
                      <a:lnTo>
                        <a:pt x="667" y="644"/>
                      </a:lnTo>
                      <a:lnTo>
                        <a:pt x="677" y="634"/>
                      </a:lnTo>
                      <a:lnTo>
                        <a:pt x="683" y="624"/>
                      </a:lnTo>
                      <a:lnTo>
                        <a:pt x="691" y="615"/>
                      </a:lnTo>
                      <a:lnTo>
                        <a:pt x="696" y="603"/>
                      </a:lnTo>
                      <a:lnTo>
                        <a:pt x="700" y="589"/>
                      </a:lnTo>
                      <a:lnTo>
                        <a:pt x="704" y="578"/>
                      </a:lnTo>
                      <a:lnTo>
                        <a:pt x="706" y="564"/>
                      </a:lnTo>
                      <a:lnTo>
                        <a:pt x="706" y="550"/>
                      </a:lnTo>
                      <a:lnTo>
                        <a:pt x="706" y="550"/>
                      </a:lnTo>
                      <a:lnTo>
                        <a:pt x="704" y="531"/>
                      </a:lnTo>
                      <a:lnTo>
                        <a:pt x="700" y="513"/>
                      </a:lnTo>
                      <a:lnTo>
                        <a:pt x="695" y="496"/>
                      </a:lnTo>
                      <a:lnTo>
                        <a:pt x="685" y="480"/>
                      </a:lnTo>
                      <a:lnTo>
                        <a:pt x="673" y="464"/>
                      </a:lnTo>
                      <a:lnTo>
                        <a:pt x="661" y="451"/>
                      </a:lnTo>
                      <a:lnTo>
                        <a:pt x="646" y="441"/>
                      </a:lnTo>
                      <a:lnTo>
                        <a:pt x="630" y="431"/>
                      </a:lnTo>
                      <a:lnTo>
                        <a:pt x="630" y="431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1" name="Freeform 497">
                  <a:extLst>
                    <a:ext uri="{FF2B5EF4-FFF2-40B4-BE49-F238E27FC236}">
                      <a16:creationId xmlns:a16="http://schemas.microsoft.com/office/drawing/2014/main" id="{1519746B-3EF1-4EE6-8B90-D74CF93BC6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6" y="3009"/>
                  <a:ext cx="102" cy="101"/>
                </a:xfrm>
                <a:custGeom>
                  <a:avLst/>
                  <a:gdLst>
                    <a:gd name="T0" fmla="*/ 102 w 102"/>
                    <a:gd name="T1" fmla="*/ 51 h 101"/>
                    <a:gd name="T2" fmla="*/ 102 w 102"/>
                    <a:gd name="T3" fmla="*/ 51 h 101"/>
                    <a:gd name="T4" fmla="*/ 100 w 102"/>
                    <a:gd name="T5" fmla="*/ 41 h 101"/>
                    <a:gd name="T6" fmla="*/ 98 w 102"/>
                    <a:gd name="T7" fmla="*/ 31 h 101"/>
                    <a:gd name="T8" fmla="*/ 94 w 102"/>
                    <a:gd name="T9" fmla="*/ 21 h 101"/>
                    <a:gd name="T10" fmla="*/ 86 w 102"/>
                    <a:gd name="T11" fmla="*/ 15 h 101"/>
                    <a:gd name="T12" fmla="*/ 80 w 102"/>
                    <a:gd name="T13" fmla="*/ 8 h 101"/>
                    <a:gd name="T14" fmla="*/ 70 w 102"/>
                    <a:gd name="T15" fmla="*/ 4 h 101"/>
                    <a:gd name="T16" fmla="*/ 61 w 102"/>
                    <a:gd name="T17" fmla="*/ 2 h 101"/>
                    <a:gd name="T18" fmla="*/ 51 w 102"/>
                    <a:gd name="T19" fmla="*/ 0 h 101"/>
                    <a:gd name="T20" fmla="*/ 51 w 102"/>
                    <a:gd name="T21" fmla="*/ 0 h 101"/>
                    <a:gd name="T22" fmla="*/ 41 w 102"/>
                    <a:gd name="T23" fmla="*/ 2 h 101"/>
                    <a:gd name="T24" fmla="*/ 31 w 102"/>
                    <a:gd name="T25" fmla="*/ 4 h 101"/>
                    <a:gd name="T26" fmla="*/ 22 w 102"/>
                    <a:gd name="T27" fmla="*/ 8 h 101"/>
                    <a:gd name="T28" fmla="*/ 16 w 102"/>
                    <a:gd name="T29" fmla="*/ 15 h 101"/>
                    <a:gd name="T30" fmla="*/ 8 w 102"/>
                    <a:gd name="T31" fmla="*/ 21 h 101"/>
                    <a:gd name="T32" fmla="*/ 4 w 102"/>
                    <a:gd name="T33" fmla="*/ 31 h 101"/>
                    <a:gd name="T34" fmla="*/ 2 w 102"/>
                    <a:gd name="T35" fmla="*/ 41 h 101"/>
                    <a:gd name="T36" fmla="*/ 0 w 102"/>
                    <a:gd name="T37" fmla="*/ 51 h 101"/>
                    <a:gd name="T38" fmla="*/ 0 w 102"/>
                    <a:gd name="T39" fmla="*/ 51 h 101"/>
                    <a:gd name="T40" fmla="*/ 2 w 102"/>
                    <a:gd name="T41" fmla="*/ 60 h 101"/>
                    <a:gd name="T42" fmla="*/ 4 w 102"/>
                    <a:gd name="T43" fmla="*/ 70 h 101"/>
                    <a:gd name="T44" fmla="*/ 8 w 102"/>
                    <a:gd name="T45" fmla="*/ 80 h 101"/>
                    <a:gd name="T46" fmla="*/ 16 w 102"/>
                    <a:gd name="T47" fmla="*/ 86 h 101"/>
                    <a:gd name="T48" fmla="*/ 22 w 102"/>
                    <a:gd name="T49" fmla="*/ 93 h 101"/>
                    <a:gd name="T50" fmla="*/ 31 w 102"/>
                    <a:gd name="T51" fmla="*/ 97 h 101"/>
                    <a:gd name="T52" fmla="*/ 41 w 102"/>
                    <a:gd name="T53" fmla="*/ 99 h 101"/>
                    <a:gd name="T54" fmla="*/ 51 w 102"/>
                    <a:gd name="T55" fmla="*/ 101 h 101"/>
                    <a:gd name="T56" fmla="*/ 51 w 102"/>
                    <a:gd name="T57" fmla="*/ 101 h 101"/>
                    <a:gd name="T58" fmla="*/ 61 w 102"/>
                    <a:gd name="T59" fmla="*/ 99 h 101"/>
                    <a:gd name="T60" fmla="*/ 70 w 102"/>
                    <a:gd name="T61" fmla="*/ 97 h 101"/>
                    <a:gd name="T62" fmla="*/ 80 w 102"/>
                    <a:gd name="T63" fmla="*/ 93 h 101"/>
                    <a:gd name="T64" fmla="*/ 86 w 102"/>
                    <a:gd name="T65" fmla="*/ 86 h 101"/>
                    <a:gd name="T66" fmla="*/ 94 w 102"/>
                    <a:gd name="T67" fmla="*/ 80 h 101"/>
                    <a:gd name="T68" fmla="*/ 98 w 102"/>
                    <a:gd name="T69" fmla="*/ 70 h 101"/>
                    <a:gd name="T70" fmla="*/ 100 w 102"/>
                    <a:gd name="T71" fmla="*/ 60 h 101"/>
                    <a:gd name="T72" fmla="*/ 102 w 102"/>
                    <a:gd name="T73" fmla="*/ 51 h 101"/>
                    <a:gd name="T74" fmla="*/ 102 w 102"/>
                    <a:gd name="T75" fmla="*/ 51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2" h="101">
                      <a:moveTo>
                        <a:pt x="102" y="51"/>
                      </a:moveTo>
                      <a:lnTo>
                        <a:pt x="102" y="51"/>
                      </a:lnTo>
                      <a:lnTo>
                        <a:pt x="100" y="41"/>
                      </a:lnTo>
                      <a:lnTo>
                        <a:pt x="98" y="31"/>
                      </a:lnTo>
                      <a:lnTo>
                        <a:pt x="94" y="21"/>
                      </a:lnTo>
                      <a:lnTo>
                        <a:pt x="86" y="15"/>
                      </a:lnTo>
                      <a:lnTo>
                        <a:pt x="80" y="8"/>
                      </a:lnTo>
                      <a:lnTo>
                        <a:pt x="70" y="4"/>
                      </a:lnTo>
                      <a:lnTo>
                        <a:pt x="61" y="2"/>
                      </a:lnTo>
                      <a:lnTo>
                        <a:pt x="51" y="0"/>
                      </a:lnTo>
                      <a:lnTo>
                        <a:pt x="51" y="0"/>
                      </a:lnTo>
                      <a:lnTo>
                        <a:pt x="41" y="2"/>
                      </a:lnTo>
                      <a:lnTo>
                        <a:pt x="31" y="4"/>
                      </a:lnTo>
                      <a:lnTo>
                        <a:pt x="22" y="8"/>
                      </a:lnTo>
                      <a:lnTo>
                        <a:pt x="16" y="15"/>
                      </a:lnTo>
                      <a:lnTo>
                        <a:pt x="8" y="21"/>
                      </a:lnTo>
                      <a:lnTo>
                        <a:pt x="4" y="31"/>
                      </a:lnTo>
                      <a:lnTo>
                        <a:pt x="2" y="41"/>
                      </a:lnTo>
                      <a:lnTo>
                        <a:pt x="0" y="51"/>
                      </a:lnTo>
                      <a:lnTo>
                        <a:pt x="0" y="51"/>
                      </a:lnTo>
                      <a:lnTo>
                        <a:pt x="2" y="60"/>
                      </a:lnTo>
                      <a:lnTo>
                        <a:pt x="4" y="70"/>
                      </a:lnTo>
                      <a:lnTo>
                        <a:pt x="8" y="80"/>
                      </a:lnTo>
                      <a:lnTo>
                        <a:pt x="16" y="86"/>
                      </a:lnTo>
                      <a:lnTo>
                        <a:pt x="22" y="93"/>
                      </a:lnTo>
                      <a:lnTo>
                        <a:pt x="31" y="97"/>
                      </a:lnTo>
                      <a:lnTo>
                        <a:pt x="41" y="99"/>
                      </a:lnTo>
                      <a:lnTo>
                        <a:pt x="51" y="101"/>
                      </a:lnTo>
                      <a:lnTo>
                        <a:pt x="51" y="101"/>
                      </a:lnTo>
                      <a:lnTo>
                        <a:pt x="61" y="99"/>
                      </a:lnTo>
                      <a:lnTo>
                        <a:pt x="70" y="97"/>
                      </a:lnTo>
                      <a:lnTo>
                        <a:pt x="80" y="93"/>
                      </a:lnTo>
                      <a:lnTo>
                        <a:pt x="86" y="86"/>
                      </a:lnTo>
                      <a:lnTo>
                        <a:pt x="94" y="80"/>
                      </a:lnTo>
                      <a:lnTo>
                        <a:pt x="98" y="70"/>
                      </a:lnTo>
                      <a:lnTo>
                        <a:pt x="100" y="60"/>
                      </a:lnTo>
                      <a:lnTo>
                        <a:pt x="102" y="51"/>
                      </a:lnTo>
                      <a:lnTo>
                        <a:pt x="102" y="51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2" name="Freeform 498">
                  <a:extLst>
                    <a:ext uri="{FF2B5EF4-FFF2-40B4-BE49-F238E27FC236}">
                      <a16:creationId xmlns:a16="http://schemas.microsoft.com/office/drawing/2014/main" id="{0A45C5B5-EEEF-416E-BA80-6A994D2B9A8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1" y="3009"/>
                  <a:ext cx="101" cy="101"/>
                </a:xfrm>
                <a:custGeom>
                  <a:avLst/>
                  <a:gdLst>
                    <a:gd name="T0" fmla="*/ 101 w 101"/>
                    <a:gd name="T1" fmla="*/ 51 h 101"/>
                    <a:gd name="T2" fmla="*/ 101 w 101"/>
                    <a:gd name="T3" fmla="*/ 51 h 101"/>
                    <a:gd name="T4" fmla="*/ 99 w 101"/>
                    <a:gd name="T5" fmla="*/ 41 h 101"/>
                    <a:gd name="T6" fmla="*/ 97 w 101"/>
                    <a:gd name="T7" fmla="*/ 31 h 101"/>
                    <a:gd name="T8" fmla="*/ 93 w 101"/>
                    <a:gd name="T9" fmla="*/ 21 h 101"/>
                    <a:gd name="T10" fmla="*/ 86 w 101"/>
                    <a:gd name="T11" fmla="*/ 15 h 101"/>
                    <a:gd name="T12" fmla="*/ 80 w 101"/>
                    <a:gd name="T13" fmla="*/ 8 h 101"/>
                    <a:gd name="T14" fmla="*/ 70 w 101"/>
                    <a:gd name="T15" fmla="*/ 4 h 101"/>
                    <a:gd name="T16" fmla="*/ 60 w 101"/>
                    <a:gd name="T17" fmla="*/ 2 h 101"/>
                    <a:gd name="T18" fmla="*/ 51 w 101"/>
                    <a:gd name="T19" fmla="*/ 0 h 101"/>
                    <a:gd name="T20" fmla="*/ 51 w 101"/>
                    <a:gd name="T21" fmla="*/ 0 h 101"/>
                    <a:gd name="T22" fmla="*/ 41 w 101"/>
                    <a:gd name="T23" fmla="*/ 2 h 101"/>
                    <a:gd name="T24" fmla="*/ 31 w 101"/>
                    <a:gd name="T25" fmla="*/ 4 h 101"/>
                    <a:gd name="T26" fmla="*/ 21 w 101"/>
                    <a:gd name="T27" fmla="*/ 8 h 101"/>
                    <a:gd name="T28" fmla="*/ 15 w 101"/>
                    <a:gd name="T29" fmla="*/ 15 h 101"/>
                    <a:gd name="T30" fmla="*/ 8 w 101"/>
                    <a:gd name="T31" fmla="*/ 21 h 101"/>
                    <a:gd name="T32" fmla="*/ 4 w 101"/>
                    <a:gd name="T33" fmla="*/ 31 h 101"/>
                    <a:gd name="T34" fmla="*/ 2 w 101"/>
                    <a:gd name="T35" fmla="*/ 41 h 101"/>
                    <a:gd name="T36" fmla="*/ 0 w 101"/>
                    <a:gd name="T37" fmla="*/ 51 h 101"/>
                    <a:gd name="T38" fmla="*/ 0 w 101"/>
                    <a:gd name="T39" fmla="*/ 51 h 101"/>
                    <a:gd name="T40" fmla="*/ 2 w 101"/>
                    <a:gd name="T41" fmla="*/ 60 h 101"/>
                    <a:gd name="T42" fmla="*/ 4 w 101"/>
                    <a:gd name="T43" fmla="*/ 70 h 101"/>
                    <a:gd name="T44" fmla="*/ 8 w 101"/>
                    <a:gd name="T45" fmla="*/ 80 h 101"/>
                    <a:gd name="T46" fmla="*/ 15 w 101"/>
                    <a:gd name="T47" fmla="*/ 86 h 101"/>
                    <a:gd name="T48" fmla="*/ 21 w 101"/>
                    <a:gd name="T49" fmla="*/ 93 h 101"/>
                    <a:gd name="T50" fmla="*/ 31 w 101"/>
                    <a:gd name="T51" fmla="*/ 97 h 101"/>
                    <a:gd name="T52" fmla="*/ 41 w 101"/>
                    <a:gd name="T53" fmla="*/ 99 h 101"/>
                    <a:gd name="T54" fmla="*/ 51 w 101"/>
                    <a:gd name="T55" fmla="*/ 101 h 101"/>
                    <a:gd name="T56" fmla="*/ 51 w 101"/>
                    <a:gd name="T57" fmla="*/ 101 h 101"/>
                    <a:gd name="T58" fmla="*/ 60 w 101"/>
                    <a:gd name="T59" fmla="*/ 99 h 101"/>
                    <a:gd name="T60" fmla="*/ 70 w 101"/>
                    <a:gd name="T61" fmla="*/ 97 h 101"/>
                    <a:gd name="T62" fmla="*/ 80 w 101"/>
                    <a:gd name="T63" fmla="*/ 93 h 101"/>
                    <a:gd name="T64" fmla="*/ 86 w 101"/>
                    <a:gd name="T65" fmla="*/ 86 h 101"/>
                    <a:gd name="T66" fmla="*/ 93 w 101"/>
                    <a:gd name="T67" fmla="*/ 80 h 101"/>
                    <a:gd name="T68" fmla="*/ 97 w 101"/>
                    <a:gd name="T69" fmla="*/ 70 h 101"/>
                    <a:gd name="T70" fmla="*/ 99 w 101"/>
                    <a:gd name="T71" fmla="*/ 60 h 101"/>
                    <a:gd name="T72" fmla="*/ 101 w 101"/>
                    <a:gd name="T73" fmla="*/ 51 h 101"/>
                    <a:gd name="T74" fmla="*/ 101 w 101"/>
                    <a:gd name="T75" fmla="*/ 51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1" h="101">
                      <a:moveTo>
                        <a:pt x="101" y="51"/>
                      </a:moveTo>
                      <a:lnTo>
                        <a:pt x="101" y="51"/>
                      </a:lnTo>
                      <a:lnTo>
                        <a:pt x="99" y="41"/>
                      </a:lnTo>
                      <a:lnTo>
                        <a:pt x="97" y="31"/>
                      </a:lnTo>
                      <a:lnTo>
                        <a:pt x="93" y="21"/>
                      </a:lnTo>
                      <a:lnTo>
                        <a:pt x="86" y="15"/>
                      </a:lnTo>
                      <a:lnTo>
                        <a:pt x="80" y="8"/>
                      </a:lnTo>
                      <a:lnTo>
                        <a:pt x="70" y="4"/>
                      </a:lnTo>
                      <a:lnTo>
                        <a:pt x="60" y="2"/>
                      </a:lnTo>
                      <a:lnTo>
                        <a:pt x="51" y="0"/>
                      </a:lnTo>
                      <a:lnTo>
                        <a:pt x="51" y="0"/>
                      </a:lnTo>
                      <a:lnTo>
                        <a:pt x="41" y="2"/>
                      </a:lnTo>
                      <a:lnTo>
                        <a:pt x="31" y="4"/>
                      </a:lnTo>
                      <a:lnTo>
                        <a:pt x="21" y="8"/>
                      </a:lnTo>
                      <a:lnTo>
                        <a:pt x="15" y="15"/>
                      </a:lnTo>
                      <a:lnTo>
                        <a:pt x="8" y="21"/>
                      </a:lnTo>
                      <a:lnTo>
                        <a:pt x="4" y="31"/>
                      </a:lnTo>
                      <a:lnTo>
                        <a:pt x="2" y="41"/>
                      </a:lnTo>
                      <a:lnTo>
                        <a:pt x="0" y="51"/>
                      </a:lnTo>
                      <a:lnTo>
                        <a:pt x="0" y="51"/>
                      </a:lnTo>
                      <a:lnTo>
                        <a:pt x="2" y="60"/>
                      </a:lnTo>
                      <a:lnTo>
                        <a:pt x="4" y="70"/>
                      </a:lnTo>
                      <a:lnTo>
                        <a:pt x="8" y="80"/>
                      </a:lnTo>
                      <a:lnTo>
                        <a:pt x="15" y="86"/>
                      </a:lnTo>
                      <a:lnTo>
                        <a:pt x="21" y="93"/>
                      </a:lnTo>
                      <a:lnTo>
                        <a:pt x="31" y="97"/>
                      </a:lnTo>
                      <a:lnTo>
                        <a:pt x="41" y="99"/>
                      </a:lnTo>
                      <a:lnTo>
                        <a:pt x="51" y="101"/>
                      </a:lnTo>
                      <a:lnTo>
                        <a:pt x="51" y="101"/>
                      </a:lnTo>
                      <a:lnTo>
                        <a:pt x="60" y="99"/>
                      </a:lnTo>
                      <a:lnTo>
                        <a:pt x="70" y="97"/>
                      </a:lnTo>
                      <a:lnTo>
                        <a:pt x="80" y="93"/>
                      </a:lnTo>
                      <a:lnTo>
                        <a:pt x="86" y="86"/>
                      </a:lnTo>
                      <a:lnTo>
                        <a:pt x="93" y="80"/>
                      </a:lnTo>
                      <a:lnTo>
                        <a:pt x="97" y="70"/>
                      </a:lnTo>
                      <a:lnTo>
                        <a:pt x="99" y="60"/>
                      </a:lnTo>
                      <a:lnTo>
                        <a:pt x="101" y="51"/>
                      </a:lnTo>
                      <a:lnTo>
                        <a:pt x="101" y="51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3" name="Freeform 499">
                  <a:extLst>
                    <a:ext uri="{FF2B5EF4-FFF2-40B4-BE49-F238E27FC236}">
                      <a16:creationId xmlns:a16="http://schemas.microsoft.com/office/drawing/2014/main" id="{98C61278-3407-447D-8119-C38445FF6B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29" y="2665"/>
                  <a:ext cx="117" cy="117"/>
                </a:xfrm>
                <a:custGeom>
                  <a:avLst/>
                  <a:gdLst>
                    <a:gd name="T0" fmla="*/ 117 w 117"/>
                    <a:gd name="T1" fmla="*/ 59 h 117"/>
                    <a:gd name="T2" fmla="*/ 117 w 117"/>
                    <a:gd name="T3" fmla="*/ 59 h 117"/>
                    <a:gd name="T4" fmla="*/ 115 w 117"/>
                    <a:gd name="T5" fmla="*/ 47 h 117"/>
                    <a:gd name="T6" fmla="*/ 113 w 117"/>
                    <a:gd name="T7" fmla="*/ 35 h 117"/>
                    <a:gd name="T8" fmla="*/ 107 w 117"/>
                    <a:gd name="T9" fmla="*/ 26 h 117"/>
                    <a:gd name="T10" fmla="*/ 99 w 117"/>
                    <a:gd name="T11" fmla="*/ 18 h 117"/>
                    <a:gd name="T12" fmla="*/ 92 w 117"/>
                    <a:gd name="T13" fmla="*/ 10 h 117"/>
                    <a:gd name="T14" fmla="*/ 82 w 117"/>
                    <a:gd name="T15" fmla="*/ 4 h 117"/>
                    <a:gd name="T16" fmla="*/ 70 w 117"/>
                    <a:gd name="T17" fmla="*/ 2 h 117"/>
                    <a:gd name="T18" fmla="*/ 58 w 117"/>
                    <a:gd name="T19" fmla="*/ 0 h 117"/>
                    <a:gd name="T20" fmla="*/ 58 w 117"/>
                    <a:gd name="T21" fmla="*/ 0 h 117"/>
                    <a:gd name="T22" fmla="*/ 47 w 117"/>
                    <a:gd name="T23" fmla="*/ 2 h 117"/>
                    <a:gd name="T24" fmla="*/ 35 w 117"/>
                    <a:gd name="T25" fmla="*/ 4 h 117"/>
                    <a:gd name="T26" fmla="*/ 25 w 117"/>
                    <a:gd name="T27" fmla="*/ 10 h 117"/>
                    <a:gd name="T28" fmla="*/ 17 w 117"/>
                    <a:gd name="T29" fmla="*/ 18 h 117"/>
                    <a:gd name="T30" fmla="*/ 10 w 117"/>
                    <a:gd name="T31" fmla="*/ 26 h 117"/>
                    <a:gd name="T32" fmla="*/ 4 w 117"/>
                    <a:gd name="T33" fmla="*/ 35 h 117"/>
                    <a:gd name="T34" fmla="*/ 2 w 117"/>
                    <a:gd name="T35" fmla="*/ 47 h 117"/>
                    <a:gd name="T36" fmla="*/ 0 w 117"/>
                    <a:gd name="T37" fmla="*/ 59 h 117"/>
                    <a:gd name="T38" fmla="*/ 0 w 117"/>
                    <a:gd name="T39" fmla="*/ 59 h 117"/>
                    <a:gd name="T40" fmla="*/ 2 w 117"/>
                    <a:gd name="T41" fmla="*/ 71 h 117"/>
                    <a:gd name="T42" fmla="*/ 4 w 117"/>
                    <a:gd name="T43" fmla="*/ 82 h 117"/>
                    <a:gd name="T44" fmla="*/ 10 w 117"/>
                    <a:gd name="T45" fmla="*/ 92 h 117"/>
                    <a:gd name="T46" fmla="*/ 17 w 117"/>
                    <a:gd name="T47" fmla="*/ 100 h 117"/>
                    <a:gd name="T48" fmla="*/ 25 w 117"/>
                    <a:gd name="T49" fmla="*/ 108 h 117"/>
                    <a:gd name="T50" fmla="*/ 35 w 117"/>
                    <a:gd name="T51" fmla="*/ 114 h 117"/>
                    <a:gd name="T52" fmla="*/ 47 w 117"/>
                    <a:gd name="T53" fmla="*/ 115 h 117"/>
                    <a:gd name="T54" fmla="*/ 58 w 117"/>
                    <a:gd name="T55" fmla="*/ 117 h 117"/>
                    <a:gd name="T56" fmla="*/ 58 w 117"/>
                    <a:gd name="T57" fmla="*/ 117 h 117"/>
                    <a:gd name="T58" fmla="*/ 70 w 117"/>
                    <a:gd name="T59" fmla="*/ 115 h 117"/>
                    <a:gd name="T60" fmla="*/ 82 w 117"/>
                    <a:gd name="T61" fmla="*/ 114 h 117"/>
                    <a:gd name="T62" fmla="*/ 92 w 117"/>
                    <a:gd name="T63" fmla="*/ 108 h 117"/>
                    <a:gd name="T64" fmla="*/ 99 w 117"/>
                    <a:gd name="T65" fmla="*/ 100 h 117"/>
                    <a:gd name="T66" fmla="*/ 107 w 117"/>
                    <a:gd name="T67" fmla="*/ 92 h 117"/>
                    <a:gd name="T68" fmla="*/ 113 w 117"/>
                    <a:gd name="T69" fmla="*/ 82 h 117"/>
                    <a:gd name="T70" fmla="*/ 115 w 117"/>
                    <a:gd name="T71" fmla="*/ 71 h 117"/>
                    <a:gd name="T72" fmla="*/ 117 w 117"/>
                    <a:gd name="T73" fmla="*/ 59 h 117"/>
                    <a:gd name="T74" fmla="*/ 117 w 117"/>
                    <a:gd name="T75" fmla="*/ 59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7" h="117">
                      <a:moveTo>
                        <a:pt x="117" y="59"/>
                      </a:moveTo>
                      <a:lnTo>
                        <a:pt x="117" y="59"/>
                      </a:lnTo>
                      <a:lnTo>
                        <a:pt x="115" y="47"/>
                      </a:lnTo>
                      <a:lnTo>
                        <a:pt x="113" y="35"/>
                      </a:lnTo>
                      <a:lnTo>
                        <a:pt x="107" y="26"/>
                      </a:lnTo>
                      <a:lnTo>
                        <a:pt x="99" y="18"/>
                      </a:lnTo>
                      <a:lnTo>
                        <a:pt x="92" y="10"/>
                      </a:lnTo>
                      <a:lnTo>
                        <a:pt x="82" y="4"/>
                      </a:lnTo>
                      <a:lnTo>
                        <a:pt x="70" y="2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47" y="2"/>
                      </a:lnTo>
                      <a:lnTo>
                        <a:pt x="35" y="4"/>
                      </a:lnTo>
                      <a:lnTo>
                        <a:pt x="25" y="10"/>
                      </a:lnTo>
                      <a:lnTo>
                        <a:pt x="17" y="18"/>
                      </a:lnTo>
                      <a:lnTo>
                        <a:pt x="10" y="26"/>
                      </a:lnTo>
                      <a:lnTo>
                        <a:pt x="4" y="35"/>
                      </a:lnTo>
                      <a:lnTo>
                        <a:pt x="2" y="47"/>
                      </a:lnTo>
                      <a:lnTo>
                        <a:pt x="0" y="59"/>
                      </a:lnTo>
                      <a:lnTo>
                        <a:pt x="0" y="59"/>
                      </a:lnTo>
                      <a:lnTo>
                        <a:pt x="2" y="71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7" y="100"/>
                      </a:lnTo>
                      <a:lnTo>
                        <a:pt x="25" y="108"/>
                      </a:lnTo>
                      <a:lnTo>
                        <a:pt x="35" y="114"/>
                      </a:lnTo>
                      <a:lnTo>
                        <a:pt x="47" y="115"/>
                      </a:lnTo>
                      <a:lnTo>
                        <a:pt x="58" y="117"/>
                      </a:lnTo>
                      <a:lnTo>
                        <a:pt x="58" y="117"/>
                      </a:lnTo>
                      <a:lnTo>
                        <a:pt x="70" y="115"/>
                      </a:lnTo>
                      <a:lnTo>
                        <a:pt x="82" y="114"/>
                      </a:lnTo>
                      <a:lnTo>
                        <a:pt x="92" y="108"/>
                      </a:lnTo>
                      <a:lnTo>
                        <a:pt x="99" y="100"/>
                      </a:lnTo>
                      <a:lnTo>
                        <a:pt x="107" y="92"/>
                      </a:lnTo>
                      <a:lnTo>
                        <a:pt x="113" y="82"/>
                      </a:lnTo>
                      <a:lnTo>
                        <a:pt x="115" y="71"/>
                      </a:lnTo>
                      <a:lnTo>
                        <a:pt x="117" y="59"/>
                      </a:lnTo>
                      <a:lnTo>
                        <a:pt x="117" y="59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4" name="Freeform 500">
                  <a:extLst>
                    <a:ext uri="{FF2B5EF4-FFF2-40B4-BE49-F238E27FC236}">
                      <a16:creationId xmlns:a16="http://schemas.microsoft.com/office/drawing/2014/main" id="{CAC1D4CE-0771-4F79-B81A-7B7DAB5179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6" y="2665"/>
                  <a:ext cx="117" cy="117"/>
                </a:xfrm>
                <a:custGeom>
                  <a:avLst/>
                  <a:gdLst>
                    <a:gd name="T0" fmla="*/ 0 w 117"/>
                    <a:gd name="T1" fmla="*/ 59 h 117"/>
                    <a:gd name="T2" fmla="*/ 0 w 117"/>
                    <a:gd name="T3" fmla="*/ 59 h 117"/>
                    <a:gd name="T4" fmla="*/ 2 w 117"/>
                    <a:gd name="T5" fmla="*/ 47 h 117"/>
                    <a:gd name="T6" fmla="*/ 4 w 117"/>
                    <a:gd name="T7" fmla="*/ 35 h 117"/>
                    <a:gd name="T8" fmla="*/ 10 w 117"/>
                    <a:gd name="T9" fmla="*/ 26 h 117"/>
                    <a:gd name="T10" fmla="*/ 18 w 117"/>
                    <a:gd name="T11" fmla="*/ 18 h 117"/>
                    <a:gd name="T12" fmla="*/ 26 w 117"/>
                    <a:gd name="T13" fmla="*/ 10 h 117"/>
                    <a:gd name="T14" fmla="*/ 35 w 117"/>
                    <a:gd name="T15" fmla="*/ 4 h 117"/>
                    <a:gd name="T16" fmla="*/ 47 w 117"/>
                    <a:gd name="T17" fmla="*/ 2 h 117"/>
                    <a:gd name="T18" fmla="*/ 59 w 117"/>
                    <a:gd name="T19" fmla="*/ 0 h 117"/>
                    <a:gd name="T20" fmla="*/ 59 w 117"/>
                    <a:gd name="T21" fmla="*/ 0 h 117"/>
                    <a:gd name="T22" fmla="*/ 70 w 117"/>
                    <a:gd name="T23" fmla="*/ 2 h 117"/>
                    <a:gd name="T24" fmla="*/ 82 w 117"/>
                    <a:gd name="T25" fmla="*/ 4 h 117"/>
                    <a:gd name="T26" fmla="*/ 92 w 117"/>
                    <a:gd name="T27" fmla="*/ 10 h 117"/>
                    <a:gd name="T28" fmla="*/ 100 w 117"/>
                    <a:gd name="T29" fmla="*/ 18 h 117"/>
                    <a:gd name="T30" fmla="*/ 108 w 117"/>
                    <a:gd name="T31" fmla="*/ 26 h 117"/>
                    <a:gd name="T32" fmla="*/ 113 w 117"/>
                    <a:gd name="T33" fmla="*/ 35 h 117"/>
                    <a:gd name="T34" fmla="*/ 115 w 117"/>
                    <a:gd name="T35" fmla="*/ 47 h 117"/>
                    <a:gd name="T36" fmla="*/ 117 w 117"/>
                    <a:gd name="T37" fmla="*/ 59 h 117"/>
                    <a:gd name="T38" fmla="*/ 117 w 117"/>
                    <a:gd name="T39" fmla="*/ 59 h 117"/>
                    <a:gd name="T40" fmla="*/ 115 w 117"/>
                    <a:gd name="T41" fmla="*/ 71 h 117"/>
                    <a:gd name="T42" fmla="*/ 113 w 117"/>
                    <a:gd name="T43" fmla="*/ 82 h 117"/>
                    <a:gd name="T44" fmla="*/ 108 w 117"/>
                    <a:gd name="T45" fmla="*/ 92 h 117"/>
                    <a:gd name="T46" fmla="*/ 100 w 117"/>
                    <a:gd name="T47" fmla="*/ 100 h 117"/>
                    <a:gd name="T48" fmla="*/ 92 w 117"/>
                    <a:gd name="T49" fmla="*/ 108 h 117"/>
                    <a:gd name="T50" fmla="*/ 82 w 117"/>
                    <a:gd name="T51" fmla="*/ 114 h 117"/>
                    <a:gd name="T52" fmla="*/ 70 w 117"/>
                    <a:gd name="T53" fmla="*/ 115 h 117"/>
                    <a:gd name="T54" fmla="*/ 59 w 117"/>
                    <a:gd name="T55" fmla="*/ 117 h 117"/>
                    <a:gd name="T56" fmla="*/ 59 w 117"/>
                    <a:gd name="T57" fmla="*/ 117 h 117"/>
                    <a:gd name="T58" fmla="*/ 47 w 117"/>
                    <a:gd name="T59" fmla="*/ 115 h 117"/>
                    <a:gd name="T60" fmla="*/ 35 w 117"/>
                    <a:gd name="T61" fmla="*/ 114 h 117"/>
                    <a:gd name="T62" fmla="*/ 26 w 117"/>
                    <a:gd name="T63" fmla="*/ 108 h 117"/>
                    <a:gd name="T64" fmla="*/ 18 w 117"/>
                    <a:gd name="T65" fmla="*/ 100 h 117"/>
                    <a:gd name="T66" fmla="*/ 10 w 117"/>
                    <a:gd name="T67" fmla="*/ 92 h 117"/>
                    <a:gd name="T68" fmla="*/ 4 w 117"/>
                    <a:gd name="T69" fmla="*/ 82 h 117"/>
                    <a:gd name="T70" fmla="*/ 2 w 117"/>
                    <a:gd name="T71" fmla="*/ 71 h 117"/>
                    <a:gd name="T72" fmla="*/ 0 w 117"/>
                    <a:gd name="T73" fmla="*/ 59 h 117"/>
                    <a:gd name="T74" fmla="*/ 0 w 117"/>
                    <a:gd name="T75" fmla="*/ 59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7" h="117">
                      <a:moveTo>
                        <a:pt x="0" y="59"/>
                      </a:moveTo>
                      <a:lnTo>
                        <a:pt x="0" y="59"/>
                      </a:lnTo>
                      <a:lnTo>
                        <a:pt x="2" y="47"/>
                      </a:lnTo>
                      <a:lnTo>
                        <a:pt x="4" y="35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0"/>
                      </a:lnTo>
                      <a:lnTo>
                        <a:pt x="35" y="4"/>
                      </a:lnTo>
                      <a:lnTo>
                        <a:pt x="47" y="2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70" y="2"/>
                      </a:lnTo>
                      <a:lnTo>
                        <a:pt x="82" y="4"/>
                      </a:lnTo>
                      <a:lnTo>
                        <a:pt x="92" y="10"/>
                      </a:lnTo>
                      <a:lnTo>
                        <a:pt x="100" y="18"/>
                      </a:lnTo>
                      <a:lnTo>
                        <a:pt x="108" y="26"/>
                      </a:lnTo>
                      <a:lnTo>
                        <a:pt x="113" y="35"/>
                      </a:lnTo>
                      <a:lnTo>
                        <a:pt x="115" y="47"/>
                      </a:lnTo>
                      <a:lnTo>
                        <a:pt x="117" y="59"/>
                      </a:lnTo>
                      <a:lnTo>
                        <a:pt x="117" y="59"/>
                      </a:lnTo>
                      <a:lnTo>
                        <a:pt x="115" y="71"/>
                      </a:lnTo>
                      <a:lnTo>
                        <a:pt x="113" y="82"/>
                      </a:lnTo>
                      <a:lnTo>
                        <a:pt x="108" y="92"/>
                      </a:lnTo>
                      <a:lnTo>
                        <a:pt x="100" y="100"/>
                      </a:lnTo>
                      <a:lnTo>
                        <a:pt x="92" y="108"/>
                      </a:lnTo>
                      <a:lnTo>
                        <a:pt x="82" y="114"/>
                      </a:lnTo>
                      <a:lnTo>
                        <a:pt x="70" y="115"/>
                      </a:lnTo>
                      <a:lnTo>
                        <a:pt x="59" y="117"/>
                      </a:lnTo>
                      <a:lnTo>
                        <a:pt x="59" y="117"/>
                      </a:lnTo>
                      <a:lnTo>
                        <a:pt x="47" y="115"/>
                      </a:lnTo>
                      <a:lnTo>
                        <a:pt x="35" y="114"/>
                      </a:lnTo>
                      <a:lnTo>
                        <a:pt x="26" y="108"/>
                      </a:lnTo>
                      <a:lnTo>
                        <a:pt x="18" y="100"/>
                      </a:lnTo>
                      <a:lnTo>
                        <a:pt x="10" y="92"/>
                      </a:lnTo>
                      <a:lnTo>
                        <a:pt x="4" y="82"/>
                      </a:lnTo>
                      <a:lnTo>
                        <a:pt x="2" y="71"/>
                      </a:lnTo>
                      <a:lnTo>
                        <a:pt x="0" y="59"/>
                      </a:lnTo>
                      <a:lnTo>
                        <a:pt x="0" y="59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5" name="Freeform 501">
                  <a:extLst>
                    <a:ext uri="{FF2B5EF4-FFF2-40B4-BE49-F238E27FC236}">
                      <a16:creationId xmlns:a16="http://schemas.microsoft.com/office/drawing/2014/main" id="{01E630F8-5183-4FCB-98CD-A1D2B535A6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5" y="3313"/>
                  <a:ext cx="117" cy="117"/>
                </a:xfrm>
                <a:custGeom>
                  <a:avLst/>
                  <a:gdLst>
                    <a:gd name="T0" fmla="*/ 117 w 117"/>
                    <a:gd name="T1" fmla="*/ 59 h 117"/>
                    <a:gd name="T2" fmla="*/ 117 w 117"/>
                    <a:gd name="T3" fmla="*/ 59 h 117"/>
                    <a:gd name="T4" fmla="*/ 115 w 117"/>
                    <a:gd name="T5" fmla="*/ 47 h 117"/>
                    <a:gd name="T6" fmla="*/ 113 w 117"/>
                    <a:gd name="T7" fmla="*/ 35 h 117"/>
                    <a:gd name="T8" fmla="*/ 107 w 117"/>
                    <a:gd name="T9" fmla="*/ 26 h 117"/>
                    <a:gd name="T10" fmla="*/ 99 w 117"/>
                    <a:gd name="T11" fmla="*/ 18 h 117"/>
                    <a:gd name="T12" fmla="*/ 91 w 117"/>
                    <a:gd name="T13" fmla="*/ 10 h 117"/>
                    <a:gd name="T14" fmla="*/ 81 w 117"/>
                    <a:gd name="T15" fmla="*/ 4 h 117"/>
                    <a:gd name="T16" fmla="*/ 70 w 117"/>
                    <a:gd name="T17" fmla="*/ 2 h 117"/>
                    <a:gd name="T18" fmla="*/ 58 w 117"/>
                    <a:gd name="T19" fmla="*/ 0 h 117"/>
                    <a:gd name="T20" fmla="*/ 58 w 117"/>
                    <a:gd name="T21" fmla="*/ 0 h 117"/>
                    <a:gd name="T22" fmla="*/ 46 w 117"/>
                    <a:gd name="T23" fmla="*/ 2 h 117"/>
                    <a:gd name="T24" fmla="*/ 35 w 117"/>
                    <a:gd name="T25" fmla="*/ 4 h 117"/>
                    <a:gd name="T26" fmla="*/ 25 w 117"/>
                    <a:gd name="T27" fmla="*/ 10 h 117"/>
                    <a:gd name="T28" fmla="*/ 17 w 117"/>
                    <a:gd name="T29" fmla="*/ 18 h 117"/>
                    <a:gd name="T30" fmla="*/ 9 w 117"/>
                    <a:gd name="T31" fmla="*/ 26 h 117"/>
                    <a:gd name="T32" fmla="*/ 3 w 117"/>
                    <a:gd name="T33" fmla="*/ 35 h 117"/>
                    <a:gd name="T34" fmla="*/ 1 w 117"/>
                    <a:gd name="T35" fmla="*/ 47 h 117"/>
                    <a:gd name="T36" fmla="*/ 0 w 117"/>
                    <a:gd name="T37" fmla="*/ 59 h 117"/>
                    <a:gd name="T38" fmla="*/ 0 w 117"/>
                    <a:gd name="T39" fmla="*/ 59 h 117"/>
                    <a:gd name="T40" fmla="*/ 1 w 117"/>
                    <a:gd name="T41" fmla="*/ 70 h 117"/>
                    <a:gd name="T42" fmla="*/ 3 w 117"/>
                    <a:gd name="T43" fmla="*/ 82 h 117"/>
                    <a:gd name="T44" fmla="*/ 9 w 117"/>
                    <a:gd name="T45" fmla="*/ 92 h 117"/>
                    <a:gd name="T46" fmla="*/ 17 w 117"/>
                    <a:gd name="T47" fmla="*/ 100 h 117"/>
                    <a:gd name="T48" fmla="*/ 25 w 117"/>
                    <a:gd name="T49" fmla="*/ 107 h 117"/>
                    <a:gd name="T50" fmla="*/ 35 w 117"/>
                    <a:gd name="T51" fmla="*/ 113 h 117"/>
                    <a:gd name="T52" fmla="*/ 46 w 117"/>
                    <a:gd name="T53" fmla="*/ 115 h 117"/>
                    <a:gd name="T54" fmla="*/ 58 w 117"/>
                    <a:gd name="T55" fmla="*/ 117 h 117"/>
                    <a:gd name="T56" fmla="*/ 58 w 117"/>
                    <a:gd name="T57" fmla="*/ 117 h 117"/>
                    <a:gd name="T58" fmla="*/ 70 w 117"/>
                    <a:gd name="T59" fmla="*/ 115 h 117"/>
                    <a:gd name="T60" fmla="*/ 81 w 117"/>
                    <a:gd name="T61" fmla="*/ 113 h 117"/>
                    <a:gd name="T62" fmla="*/ 91 w 117"/>
                    <a:gd name="T63" fmla="*/ 107 h 117"/>
                    <a:gd name="T64" fmla="*/ 99 w 117"/>
                    <a:gd name="T65" fmla="*/ 100 h 117"/>
                    <a:gd name="T66" fmla="*/ 107 w 117"/>
                    <a:gd name="T67" fmla="*/ 92 h 117"/>
                    <a:gd name="T68" fmla="*/ 113 w 117"/>
                    <a:gd name="T69" fmla="*/ 82 h 117"/>
                    <a:gd name="T70" fmla="*/ 115 w 117"/>
                    <a:gd name="T71" fmla="*/ 70 h 117"/>
                    <a:gd name="T72" fmla="*/ 117 w 117"/>
                    <a:gd name="T73" fmla="*/ 59 h 117"/>
                    <a:gd name="T74" fmla="*/ 117 w 117"/>
                    <a:gd name="T75" fmla="*/ 59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7" h="117">
                      <a:moveTo>
                        <a:pt x="117" y="59"/>
                      </a:moveTo>
                      <a:lnTo>
                        <a:pt x="117" y="59"/>
                      </a:lnTo>
                      <a:lnTo>
                        <a:pt x="115" y="47"/>
                      </a:lnTo>
                      <a:lnTo>
                        <a:pt x="113" y="35"/>
                      </a:lnTo>
                      <a:lnTo>
                        <a:pt x="107" y="26"/>
                      </a:lnTo>
                      <a:lnTo>
                        <a:pt x="99" y="18"/>
                      </a:lnTo>
                      <a:lnTo>
                        <a:pt x="91" y="10"/>
                      </a:lnTo>
                      <a:lnTo>
                        <a:pt x="81" y="4"/>
                      </a:lnTo>
                      <a:lnTo>
                        <a:pt x="70" y="2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46" y="2"/>
                      </a:lnTo>
                      <a:lnTo>
                        <a:pt x="35" y="4"/>
                      </a:lnTo>
                      <a:lnTo>
                        <a:pt x="25" y="10"/>
                      </a:lnTo>
                      <a:lnTo>
                        <a:pt x="17" y="18"/>
                      </a:lnTo>
                      <a:lnTo>
                        <a:pt x="9" y="26"/>
                      </a:lnTo>
                      <a:lnTo>
                        <a:pt x="3" y="35"/>
                      </a:lnTo>
                      <a:lnTo>
                        <a:pt x="1" y="47"/>
                      </a:lnTo>
                      <a:lnTo>
                        <a:pt x="0" y="59"/>
                      </a:lnTo>
                      <a:lnTo>
                        <a:pt x="0" y="59"/>
                      </a:lnTo>
                      <a:lnTo>
                        <a:pt x="1" y="70"/>
                      </a:lnTo>
                      <a:lnTo>
                        <a:pt x="3" y="82"/>
                      </a:lnTo>
                      <a:lnTo>
                        <a:pt x="9" y="92"/>
                      </a:lnTo>
                      <a:lnTo>
                        <a:pt x="17" y="100"/>
                      </a:lnTo>
                      <a:lnTo>
                        <a:pt x="25" y="107"/>
                      </a:lnTo>
                      <a:lnTo>
                        <a:pt x="35" y="113"/>
                      </a:lnTo>
                      <a:lnTo>
                        <a:pt x="46" y="115"/>
                      </a:lnTo>
                      <a:lnTo>
                        <a:pt x="58" y="117"/>
                      </a:lnTo>
                      <a:lnTo>
                        <a:pt x="58" y="117"/>
                      </a:lnTo>
                      <a:lnTo>
                        <a:pt x="70" y="115"/>
                      </a:lnTo>
                      <a:lnTo>
                        <a:pt x="81" y="113"/>
                      </a:lnTo>
                      <a:lnTo>
                        <a:pt x="91" y="107"/>
                      </a:lnTo>
                      <a:lnTo>
                        <a:pt x="99" y="100"/>
                      </a:lnTo>
                      <a:lnTo>
                        <a:pt x="107" y="92"/>
                      </a:lnTo>
                      <a:lnTo>
                        <a:pt x="113" y="82"/>
                      </a:lnTo>
                      <a:lnTo>
                        <a:pt x="115" y="70"/>
                      </a:lnTo>
                      <a:lnTo>
                        <a:pt x="117" y="59"/>
                      </a:lnTo>
                      <a:lnTo>
                        <a:pt x="117" y="59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6" name="Freeform 502">
                  <a:extLst>
                    <a:ext uri="{FF2B5EF4-FFF2-40B4-BE49-F238E27FC236}">
                      <a16:creationId xmlns:a16="http://schemas.microsoft.com/office/drawing/2014/main" id="{628C629D-4E4A-479A-A138-23DF4D4043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1" y="3313"/>
                  <a:ext cx="117" cy="117"/>
                </a:xfrm>
                <a:custGeom>
                  <a:avLst/>
                  <a:gdLst>
                    <a:gd name="T0" fmla="*/ 0 w 117"/>
                    <a:gd name="T1" fmla="*/ 59 h 117"/>
                    <a:gd name="T2" fmla="*/ 0 w 117"/>
                    <a:gd name="T3" fmla="*/ 59 h 117"/>
                    <a:gd name="T4" fmla="*/ 2 w 117"/>
                    <a:gd name="T5" fmla="*/ 47 h 117"/>
                    <a:gd name="T6" fmla="*/ 4 w 117"/>
                    <a:gd name="T7" fmla="*/ 35 h 117"/>
                    <a:gd name="T8" fmla="*/ 9 w 117"/>
                    <a:gd name="T9" fmla="*/ 26 h 117"/>
                    <a:gd name="T10" fmla="*/ 17 w 117"/>
                    <a:gd name="T11" fmla="*/ 18 h 117"/>
                    <a:gd name="T12" fmla="*/ 25 w 117"/>
                    <a:gd name="T13" fmla="*/ 10 h 117"/>
                    <a:gd name="T14" fmla="*/ 35 w 117"/>
                    <a:gd name="T15" fmla="*/ 4 h 117"/>
                    <a:gd name="T16" fmla="*/ 46 w 117"/>
                    <a:gd name="T17" fmla="*/ 2 h 117"/>
                    <a:gd name="T18" fmla="*/ 58 w 117"/>
                    <a:gd name="T19" fmla="*/ 0 h 117"/>
                    <a:gd name="T20" fmla="*/ 58 w 117"/>
                    <a:gd name="T21" fmla="*/ 0 h 117"/>
                    <a:gd name="T22" fmla="*/ 70 w 117"/>
                    <a:gd name="T23" fmla="*/ 2 h 117"/>
                    <a:gd name="T24" fmla="*/ 82 w 117"/>
                    <a:gd name="T25" fmla="*/ 4 h 117"/>
                    <a:gd name="T26" fmla="*/ 91 w 117"/>
                    <a:gd name="T27" fmla="*/ 10 h 117"/>
                    <a:gd name="T28" fmla="*/ 99 w 117"/>
                    <a:gd name="T29" fmla="*/ 18 h 117"/>
                    <a:gd name="T30" fmla="*/ 107 w 117"/>
                    <a:gd name="T31" fmla="*/ 26 h 117"/>
                    <a:gd name="T32" fmla="*/ 113 w 117"/>
                    <a:gd name="T33" fmla="*/ 35 h 117"/>
                    <a:gd name="T34" fmla="*/ 115 w 117"/>
                    <a:gd name="T35" fmla="*/ 47 h 117"/>
                    <a:gd name="T36" fmla="*/ 117 w 117"/>
                    <a:gd name="T37" fmla="*/ 59 h 117"/>
                    <a:gd name="T38" fmla="*/ 117 w 117"/>
                    <a:gd name="T39" fmla="*/ 59 h 117"/>
                    <a:gd name="T40" fmla="*/ 115 w 117"/>
                    <a:gd name="T41" fmla="*/ 70 h 117"/>
                    <a:gd name="T42" fmla="*/ 113 w 117"/>
                    <a:gd name="T43" fmla="*/ 82 h 117"/>
                    <a:gd name="T44" fmla="*/ 107 w 117"/>
                    <a:gd name="T45" fmla="*/ 92 h 117"/>
                    <a:gd name="T46" fmla="*/ 99 w 117"/>
                    <a:gd name="T47" fmla="*/ 100 h 117"/>
                    <a:gd name="T48" fmla="*/ 91 w 117"/>
                    <a:gd name="T49" fmla="*/ 107 h 117"/>
                    <a:gd name="T50" fmla="*/ 82 w 117"/>
                    <a:gd name="T51" fmla="*/ 113 h 117"/>
                    <a:gd name="T52" fmla="*/ 70 w 117"/>
                    <a:gd name="T53" fmla="*/ 115 h 117"/>
                    <a:gd name="T54" fmla="*/ 58 w 117"/>
                    <a:gd name="T55" fmla="*/ 117 h 117"/>
                    <a:gd name="T56" fmla="*/ 58 w 117"/>
                    <a:gd name="T57" fmla="*/ 117 h 117"/>
                    <a:gd name="T58" fmla="*/ 46 w 117"/>
                    <a:gd name="T59" fmla="*/ 115 h 117"/>
                    <a:gd name="T60" fmla="*/ 35 w 117"/>
                    <a:gd name="T61" fmla="*/ 113 h 117"/>
                    <a:gd name="T62" fmla="*/ 25 w 117"/>
                    <a:gd name="T63" fmla="*/ 107 h 117"/>
                    <a:gd name="T64" fmla="*/ 17 w 117"/>
                    <a:gd name="T65" fmla="*/ 100 h 117"/>
                    <a:gd name="T66" fmla="*/ 9 w 117"/>
                    <a:gd name="T67" fmla="*/ 92 h 117"/>
                    <a:gd name="T68" fmla="*/ 4 w 117"/>
                    <a:gd name="T69" fmla="*/ 82 h 117"/>
                    <a:gd name="T70" fmla="*/ 2 w 117"/>
                    <a:gd name="T71" fmla="*/ 70 h 117"/>
                    <a:gd name="T72" fmla="*/ 0 w 117"/>
                    <a:gd name="T73" fmla="*/ 59 h 117"/>
                    <a:gd name="T74" fmla="*/ 0 w 117"/>
                    <a:gd name="T75" fmla="*/ 59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7" h="117">
                      <a:moveTo>
                        <a:pt x="0" y="59"/>
                      </a:moveTo>
                      <a:lnTo>
                        <a:pt x="0" y="59"/>
                      </a:lnTo>
                      <a:lnTo>
                        <a:pt x="2" y="47"/>
                      </a:lnTo>
                      <a:lnTo>
                        <a:pt x="4" y="35"/>
                      </a:lnTo>
                      <a:lnTo>
                        <a:pt x="9" y="26"/>
                      </a:lnTo>
                      <a:lnTo>
                        <a:pt x="17" y="18"/>
                      </a:lnTo>
                      <a:lnTo>
                        <a:pt x="25" y="10"/>
                      </a:lnTo>
                      <a:lnTo>
                        <a:pt x="35" y="4"/>
                      </a:lnTo>
                      <a:lnTo>
                        <a:pt x="46" y="2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70" y="2"/>
                      </a:lnTo>
                      <a:lnTo>
                        <a:pt x="82" y="4"/>
                      </a:lnTo>
                      <a:lnTo>
                        <a:pt x="91" y="10"/>
                      </a:lnTo>
                      <a:lnTo>
                        <a:pt x="99" y="18"/>
                      </a:lnTo>
                      <a:lnTo>
                        <a:pt x="107" y="26"/>
                      </a:lnTo>
                      <a:lnTo>
                        <a:pt x="113" y="35"/>
                      </a:lnTo>
                      <a:lnTo>
                        <a:pt x="115" y="47"/>
                      </a:lnTo>
                      <a:lnTo>
                        <a:pt x="117" y="59"/>
                      </a:lnTo>
                      <a:lnTo>
                        <a:pt x="117" y="59"/>
                      </a:lnTo>
                      <a:lnTo>
                        <a:pt x="115" y="70"/>
                      </a:lnTo>
                      <a:lnTo>
                        <a:pt x="113" y="82"/>
                      </a:lnTo>
                      <a:lnTo>
                        <a:pt x="107" y="92"/>
                      </a:lnTo>
                      <a:lnTo>
                        <a:pt x="99" y="100"/>
                      </a:lnTo>
                      <a:lnTo>
                        <a:pt x="91" y="107"/>
                      </a:lnTo>
                      <a:lnTo>
                        <a:pt x="82" y="113"/>
                      </a:lnTo>
                      <a:lnTo>
                        <a:pt x="70" y="115"/>
                      </a:lnTo>
                      <a:lnTo>
                        <a:pt x="58" y="117"/>
                      </a:lnTo>
                      <a:lnTo>
                        <a:pt x="58" y="117"/>
                      </a:lnTo>
                      <a:lnTo>
                        <a:pt x="46" y="115"/>
                      </a:lnTo>
                      <a:lnTo>
                        <a:pt x="35" y="113"/>
                      </a:lnTo>
                      <a:lnTo>
                        <a:pt x="25" y="107"/>
                      </a:lnTo>
                      <a:lnTo>
                        <a:pt x="17" y="100"/>
                      </a:lnTo>
                      <a:lnTo>
                        <a:pt x="9" y="92"/>
                      </a:lnTo>
                      <a:lnTo>
                        <a:pt x="4" y="82"/>
                      </a:lnTo>
                      <a:lnTo>
                        <a:pt x="2" y="70"/>
                      </a:lnTo>
                      <a:lnTo>
                        <a:pt x="0" y="59"/>
                      </a:lnTo>
                      <a:lnTo>
                        <a:pt x="0" y="59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7" name="Freeform 503">
                  <a:extLst>
                    <a:ext uri="{FF2B5EF4-FFF2-40B4-BE49-F238E27FC236}">
                      <a16:creationId xmlns:a16="http://schemas.microsoft.com/office/drawing/2014/main" id="{16440204-5B70-4AFA-A917-4F5E9F15CC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13" y="3352"/>
                  <a:ext cx="117" cy="117"/>
                </a:xfrm>
                <a:custGeom>
                  <a:avLst/>
                  <a:gdLst>
                    <a:gd name="T0" fmla="*/ 117 w 117"/>
                    <a:gd name="T1" fmla="*/ 59 h 117"/>
                    <a:gd name="T2" fmla="*/ 117 w 117"/>
                    <a:gd name="T3" fmla="*/ 59 h 117"/>
                    <a:gd name="T4" fmla="*/ 115 w 117"/>
                    <a:gd name="T5" fmla="*/ 47 h 117"/>
                    <a:gd name="T6" fmla="*/ 113 w 117"/>
                    <a:gd name="T7" fmla="*/ 35 h 117"/>
                    <a:gd name="T8" fmla="*/ 107 w 117"/>
                    <a:gd name="T9" fmla="*/ 26 h 117"/>
                    <a:gd name="T10" fmla="*/ 99 w 117"/>
                    <a:gd name="T11" fmla="*/ 18 h 117"/>
                    <a:gd name="T12" fmla="*/ 91 w 117"/>
                    <a:gd name="T13" fmla="*/ 10 h 117"/>
                    <a:gd name="T14" fmla="*/ 82 w 117"/>
                    <a:gd name="T15" fmla="*/ 4 h 117"/>
                    <a:gd name="T16" fmla="*/ 70 w 117"/>
                    <a:gd name="T17" fmla="*/ 2 h 117"/>
                    <a:gd name="T18" fmla="*/ 58 w 117"/>
                    <a:gd name="T19" fmla="*/ 0 h 117"/>
                    <a:gd name="T20" fmla="*/ 58 w 117"/>
                    <a:gd name="T21" fmla="*/ 0 h 117"/>
                    <a:gd name="T22" fmla="*/ 47 w 117"/>
                    <a:gd name="T23" fmla="*/ 2 h 117"/>
                    <a:gd name="T24" fmla="*/ 35 w 117"/>
                    <a:gd name="T25" fmla="*/ 4 h 117"/>
                    <a:gd name="T26" fmla="*/ 25 w 117"/>
                    <a:gd name="T27" fmla="*/ 10 h 117"/>
                    <a:gd name="T28" fmla="*/ 17 w 117"/>
                    <a:gd name="T29" fmla="*/ 18 h 117"/>
                    <a:gd name="T30" fmla="*/ 10 w 117"/>
                    <a:gd name="T31" fmla="*/ 26 h 117"/>
                    <a:gd name="T32" fmla="*/ 4 w 117"/>
                    <a:gd name="T33" fmla="*/ 35 h 117"/>
                    <a:gd name="T34" fmla="*/ 2 w 117"/>
                    <a:gd name="T35" fmla="*/ 47 h 117"/>
                    <a:gd name="T36" fmla="*/ 0 w 117"/>
                    <a:gd name="T37" fmla="*/ 59 h 117"/>
                    <a:gd name="T38" fmla="*/ 0 w 117"/>
                    <a:gd name="T39" fmla="*/ 59 h 117"/>
                    <a:gd name="T40" fmla="*/ 2 w 117"/>
                    <a:gd name="T41" fmla="*/ 70 h 117"/>
                    <a:gd name="T42" fmla="*/ 4 w 117"/>
                    <a:gd name="T43" fmla="*/ 82 h 117"/>
                    <a:gd name="T44" fmla="*/ 10 w 117"/>
                    <a:gd name="T45" fmla="*/ 92 h 117"/>
                    <a:gd name="T46" fmla="*/ 17 w 117"/>
                    <a:gd name="T47" fmla="*/ 100 h 117"/>
                    <a:gd name="T48" fmla="*/ 25 w 117"/>
                    <a:gd name="T49" fmla="*/ 108 h 117"/>
                    <a:gd name="T50" fmla="*/ 35 w 117"/>
                    <a:gd name="T51" fmla="*/ 113 h 117"/>
                    <a:gd name="T52" fmla="*/ 47 w 117"/>
                    <a:gd name="T53" fmla="*/ 115 h 117"/>
                    <a:gd name="T54" fmla="*/ 58 w 117"/>
                    <a:gd name="T55" fmla="*/ 117 h 117"/>
                    <a:gd name="T56" fmla="*/ 58 w 117"/>
                    <a:gd name="T57" fmla="*/ 117 h 117"/>
                    <a:gd name="T58" fmla="*/ 70 w 117"/>
                    <a:gd name="T59" fmla="*/ 115 h 117"/>
                    <a:gd name="T60" fmla="*/ 82 w 117"/>
                    <a:gd name="T61" fmla="*/ 113 h 117"/>
                    <a:gd name="T62" fmla="*/ 91 w 117"/>
                    <a:gd name="T63" fmla="*/ 108 h 117"/>
                    <a:gd name="T64" fmla="*/ 99 w 117"/>
                    <a:gd name="T65" fmla="*/ 100 h 117"/>
                    <a:gd name="T66" fmla="*/ 107 w 117"/>
                    <a:gd name="T67" fmla="*/ 92 h 117"/>
                    <a:gd name="T68" fmla="*/ 113 w 117"/>
                    <a:gd name="T69" fmla="*/ 82 h 117"/>
                    <a:gd name="T70" fmla="*/ 115 w 117"/>
                    <a:gd name="T71" fmla="*/ 70 h 117"/>
                    <a:gd name="T72" fmla="*/ 117 w 117"/>
                    <a:gd name="T73" fmla="*/ 59 h 117"/>
                    <a:gd name="T74" fmla="*/ 117 w 117"/>
                    <a:gd name="T75" fmla="*/ 59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7" h="117">
                      <a:moveTo>
                        <a:pt x="117" y="59"/>
                      </a:moveTo>
                      <a:lnTo>
                        <a:pt x="117" y="59"/>
                      </a:lnTo>
                      <a:lnTo>
                        <a:pt x="115" y="47"/>
                      </a:lnTo>
                      <a:lnTo>
                        <a:pt x="113" y="35"/>
                      </a:lnTo>
                      <a:lnTo>
                        <a:pt x="107" y="26"/>
                      </a:lnTo>
                      <a:lnTo>
                        <a:pt x="99" y="18"/>
                      </a:lnTo>
                      <a:lnTo>
                        <a:pt x="91" y="10"/>
                      </a:lnTo>
                      <a:lnTo>
                        <a:pt x="82" y="4"/>
                      </a:lnTo>
                      <a:lnTo>
                        <a:pt x="70" y="2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47" y="2"/>
                      </a:lnTo>
                      <a:lnTo>
                        <a:pt x="35" y="4"/>
                      </a:lnTo>
                      <a:lnTo>
                        <a:pt x="25" y="10"/>
                      </a:lnTo>
                      <a:lnTo>
                        <a:pt x="17" y="18"/>
                      </a:lnTo>
                      <a:lnTo>
                        <a:pt x="10" y="26"/>
                      </a:lnTo>
                      <a:lnTo>
                        <a:pt x="4" y="35"/>
                      </a:lnTo>
                      <a:lnTo>
                        <a:pt x="2" y="47"/>
                      </a:lnTo>
                      <a:lnTo>
                        <a:pt x="0" y="59"/>
                      </a:lnTo>
                      <a:lnTo>
                        <a:pt x="0" y="59"/>
                      </a:lnTo>
                      <a:lnTo>
                        <a:pt x="2" y="70"/>
                      </a:lnTo>
                      <a:lnTo>
                        <a:pt x="4" y="82"/>
                      </a:lnTo>
                      <a:lnTo>
                        <a:pt x="10" y="92"/>
                      </a:lnTo>
                      <a:lnTo>
                        <a:pt x="17" y="100"/>
                      </a:lnTo>
                      <a:lnTo>
                        <a:pt x="25" y="108"/>
                      </a:lnTo>
                      <a:lnTo>
                        <a:pt x="35" y="113"/>
                      </a:lnTo>
                      <a:lnTo>
                        <a:pt x="47" y="115"/>
                      </a:lnTo>
                      <a:lnTo>
                        <a:pt x="58" y="117"/>
                      </a:lnTo>
                      <a:lnTo>
                        <a:pt x="58" y="117"/>
                      </a:lnTo>
                      <a:lnTo>
                        <a:pt x="70" y="115"/>
                      </a:lnTo>
                      <a:lnTo>
                        <a:pt x="82" y="113"/>
                      </a:lnTo>
                      <a:lnTo>
                        <a:pt x="91" y="108"/>
                      </a:lnTo>
                      <a:lnTo>
                        <a:pt x="99" y="100"/>
                      </a:lnTo>
                      <a:lnTo>
                        <a:pt x="107" y="92"/>
                      </a:lnTo>
                      <a:lnTo>
                        <a:pt x="113" y="82"/>
                      </a:lnTo>
                      <a:lnTo>
                        <a:pt x="115" y="70"/>
                      </a:lnTo>
                      <a:lnTo>
                        <a:pt x="117" y="59"/>
                      </a:lnTo>
                      <a:lnTo>
                        <a:pt x="117" y="59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8" name="Freeform 504">
                  <a:extLst>
                    <a:ext uri="{FF2B5EF4-FFF2-40B4-BE49-F238E27FC236}">
                      <a16:creationId xmlns:a16="http://schemas.microsoft.com/office/drawing/2014/main" id="{C8286047-88D1-4D42-85C9-66D06D546A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2" y="3352"/>
                  <a:ext cx="117" cy="117"/>
                </a:xfrm>
                <a:custGeom>
                  <a:avLst/>
                  <a:gdLst>
                    <a:gd name="T0" fmla="*/ 0 w 117"/>
                    <a:gd name="T1" fmla="*/ 59 h 117"/>
                    <a:gd name="T2" fmla="*/ 0 w 117"/>
                    <a:gd name="T3" fmla="*/ 59 h 117"/>
                    <a:gd name="T4" fmla="*/ 2 w 117"/>
                    <a:gd name="T5" fmla="*/ 47 h 117"/>
                    <a:gd name="T6" fmla="*/ 4 w 117"/>
                    <a:gd name="T7" fmla="*/ 35 h 117"/>
                    <a:gd name="T8" fmla="*/ 10 w 117"/>
                    <a:gd name="T9" fmla="*/ 26 h 117"/>
                    <a:gd name="T10" fmla="*/ 18 w 117"/>
                    <a:gd name="T11" fmla="*/ 18 h 117"/>
                    <a:gd name="T12" fmla="*/ 26 w 117"/>
                    <a:gd name="T13" fmla="*/ 10 h 117"/>
                    <a:gd name="T14" fmla="*/ 36 w 117"/>
                    <a:gd name="T15" fmla="*/ 4 h 117"/>
                    <a:gd name="T16" fmla="*/ 47 w 117"/>
                    <a:gd name="T17" fmla="*/ 2 h 117"/>
                    <a:gd name="T18" fmla="*/ 59 w 117"/>
                    <a:gd name="T19" fmla="*/ 0 h 117"/>
                    <a:gd name="T20" fmla="*/ 59 w 117"/>
                    <a:gd name="T21" fmla="*/ 0 h 117"/>
                    <a:gd name="T22" fmla="*/ 71 w 117"/>
                    <a:gd name="T23" fmla="*/ 2 h 117"/>
                    <a:gd name="T24" fmla="*/ 82 w 117"/>
                    <a:gd name="T25" fmla="*/ 4 h 117"/>
                    <a:gd name="T26" fmla="*/ 92 w 117"/>
                    <a:gd name="T27" fmla="*/ 10 h 117"/>
                    <a:gd name="T28" fmla="*/ 100 w 117"/>
                    <a:gd name="T29" fmla="*/ 18 h 117"/>
                    <a:gd name="T30" fmla="*/ 108 w 117"/>
                    <a:gd name="T31" fmla="*/ 26 h 117"/>
                    <a:gd name="T32" fmla="*/ 114 w 117"/>
                    <a:gd name="T33" fmla="*/ 35 h 117"/>
                    <a:gd name="T34" fmla="*/ 115 w 117"/>
                    <a:gd name="T35" fmla="*/ 47 h 117"/>
                    <a:gd name="T36" fmla="*/ 117 w 117"/>
                    <a:gd name="T37" fmla="*/ 59 h 117"/>
                    <a:gd name="T38" fmla="*/ 117 w 117"/>
                    <a:gd name="T39" fmla="*/ 59 h 117"/>
                    <a:gd name="T40" fmla="*/ 115 w 117"/>
                    <a:gd name="T41" fmla="*/ 70 h 117"/>
                    <a:gd name="T42" fmla="*/ 114 w 117"/>
                    <a:gd name="T43" fmla="*/ 82 h 117"/>
                    <a:gd name="T44" fmla="*/ 108 w 117"/>
                    <a:gd name="T45" fmla="*/ 92 h 117"/>
                    <a:gd name="T46" fmla="*/ 100 w 117"/>
                    <a:gd name="T47" fmla="*/ 100 h 117"/>
                    <a:gd name="T48" fmla="*/ 92 w 117"/>
                    <a:gd name="T49" fmla="*/ 108 h 117"/>
                    <a:gd name="T50" fmla="*/ 82 w 117"/>
                    <a:gd name="T51" fmla="*/ 113 h 117"/>
                    <a:gd name="T52" fmla="*/ 71 w 117"/>
                    <a:gd name="T53" fmla="*/ 115 h 117"/>
                    <a:gd name="T54" fmla="*/ 59 w 117"/>
                    <a:gd name="T55" fmla="*/ 117 h 117"/>
                    <a:gd name="T56" fmla="*/ 59 w 117"/>
                    <a:gd name="T57" fmla="*/ 117 h 117"/>
                    <a:gd name="T58" fmla="*/ 47 w 117"/>
                    <a:gd name="T59" fmla="*/ 115 h 117"/>
                    <a:gd name="T60" fmla="*/ 36 w 117"/>
                    <a:gd name="T61" fmla="*/ 113 h 117"/>
                    <a:gd name="T62" fmla="*/ 26 w 117"/>
                    <a:gd name="T63" fmla="*/ 108 h 117"/>
                    <a:gd name="T64" fmla="*/ 18 w 117"/>
                    <a:gd name="T65" fmla="*/ 100 h 117"/>
                    <a:gd name="T66" fmla="*/ 10 w 117"/>
                    <a:gd name="T67" fmla="*/ 92 h 117"/>
                    <a:gd name="T68" fmla="*/ 4 w 117"/>
                    <a:gd name="T69" fmla="*/ 82 h 117"/>
                    <a:gd name="T70" fmla="*/ 2 w 117"/>
                    <a:gd name="T71" fmla="*/ 70 h 117"/>
                    <a:gd name="T72" fmla="*/ 0 w 117"/>
                    <a:gd name="T73" fmla="*/ 59 h 117"/>
                    <a:gd name="T74" fmla="*/ 0 w 117"/>
                    <a:gd name="T75" fmla="*/ 59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7" h="117">
                      <a:moveTo>
                        <a:pt x="0" y="59"/>
                      </a:moveTo>
                      <a:lnTo>
                        <a:pt x="0" y="59"/>
                      </a:lnTo>
                      <a:lnTo>
                        <a:pt x="2" y="47"/>
                      </a:lnTo>
                      <a:lnTo>
                        <a:pt x="4" y="35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0"/>
                      </a:lnTo>
                      <a:lnTo>
                        <a:pt x="36" y="4"/>
                      </a:lnTo>
                      <a:lnTo>
                        <a:pt x="47" y="2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71" y="2"/>
                      </a:lnTo>
                      <a:lnTo>
                        <a:pt x="82" y="4"/>
                      </a:lnTo>
                      <a:lnTo>
                        <a:pt x="92" y="10"/>
                      </a:lnTo>
                      <a:lnTo>
                        <a:pt x="100" y="18"/>
                      </a:lnTo>
                      <a:lnTo>
                        <a:pt x="108" y="26"/>
                      </a:lnTo>
                      <a:lnTo>
                        <a:pt x="114" y="35"/>
                      </a:lnTo>
                      <a:lnTo>
                        <a:pt x="115" y="47"/>
                      </a:lnTo>
                      <a:lnTo>
                        <a:pt x="117" y="59"/>
                      </a:lnTo>
                      <a:lnTo>
                        <a:pt x="117" y="59"/>
                      </a:lnTo>
                      <a:lnTo>
                        <a:pt x="115" y="70"/>
                      </a:lnTo>
                      <a:lnTo>
                        <a:pt x="114" y="82"/>
                      </a:lnTo>
                      <a:lnTo>
                        <a:pt x="108" y="92"/>
                      </a:lnTo>
                      <a:lnTo>
                        <a:pt x="100" y="100"/>
                      </a:lnTo>
                      <a:lnTo>
                        <a:pt x="92" y="108"/>
                      </a:lnTo>
                      <a:lnTo>
                        <a:pt x="82" y="113"/>
                      </a:lnTo>
                      <a:lnTo>
                        <a:pt x="71" y="115"/>
                      </a:lnTo>
                      <a:lnTo>
                        <a:pt x="59" y="117"/>
                      </a:lnTo>
                      <a:lnTo>
                        <a:pt x="59" y="117"/>
                      </a:lnTo>
                      <a:lnTo>
                        <a:pt x="47" y="115"/>
                      </a:lnTo>
                      <a:lnTo>
                        <a:pt x="36" y="113"/>
                      </a:lnTo>
                      <a:lnTo>
                        <a:pt x="26" y="108"/>
                      </a:lnTo>
                      <a:lnTo>
                        <a:pt x="18" y="100"/>
                      </a:lnTo>
                      <a:lnTo>
                        <a:pt x="10" y="92"/>
                      </a:lnTo>
                      <a:lnTo>
                        <a:pt x="4" y="82"/>
                      </a:lnTo>
                      <a:lnTo>
                        <a:pt x="2" y="70"/>
                      </a:lnTo>
                      <a:lnTo>
                        <a:pt x="0" y="59"/>
                      </a:lnTo>
                      <a:lnTo>
                        <a:pt x="0" y="59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9" name="Freeform 505">
                  <a:extLst>
                    <a:ext uri="{FF2B5EF4-FFF2-40B4-BE49-F238E27FC236}">
                      <a16:creationId xmlns:a16="http://schemas.microsoft.com/office/drawing/2014/main" id="{EF9A7B6C-AA51-4322-80DB-E20CAAAF73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08" y="3009"/>
                  <a:ext cx="101" cy="101"/>
                </a:xfrm>
                <a:custGeom>
                  <a:avLst/>
                  <a:gdLst>
                    <a:gd name="T0" fmla="*/ 101 w 101"/>
                    <a:gd name="T1" fmla="*/ 51 h 101"/>
                    <a:gd name="T2" fmla="*/ 101 w 101"/>
                    <a:gd name="T3" fmla="*/ 51 h 101"/>
                    <a:gd name="T4" fmla="*/ 99 w 101"/>
                    <a:gd name="T5" fmla="*/ 41 h 101"/>
                    <a:gd name="T6" fmla="*/ 97 w 101"/>
                    <a:gd name="T7" fmla="*/ 31 h 101"/>
                    <a:gd name="T8" fmla="*/ 93 w 101"/>
                    <a:gd name="T9" fmla="*/ 21 h 101"/>
                    <a:gd name="T10" fmla="*/ 86 w 101"/>
                    <a:gd name="T11" fmla="*/ 15 h 101"/>
                    <a:gd name="T12" fmla="*/ 80 w 101"/>
                    <a:gd name="T13" fmla="*/ 8 h 101"/>
                    <a:gd name="T14" fmla="*/ 70 w 101"/>
                    <a:gd name="T15" fmla="*/ 4 h 101"/>
                    <a:gd name="T16" fmla="*/ 60 w 101"/>
                    <a:gd name="T17" fmla="*/ 2 h 101"/>
                    <a:gd name="T18" fmla="*/ 50 w 101"/>
                    <a:gd name="T19" fmla="*/ 0 h 101"/>
                    <a:gd name="T20" fmla="*/ 50 w 101"/>
                    <a:gd name="T21" fmla="*/ 0 h 101"/>
                    <a:gd name="T22" fmla="*/ 41 w 101"/>
                    <a:gd name="T23" fmla="*/ 2 h 101"/>
                    <a:gd name="T24" fmla="*/ 31 w 101"/>
                    <a:gd name="T25" fmla="*/ 4 h 101"/>
                    <a:gd name="T26" fmla="*/ 21 w 101"/>
                    <a:gd name="T27" fmla="*/ 8 h 101"/>
                    <a:gd name="T28" fmla="*/ 15 w 101"/>
                    <a:gd name="T29" fmla="*/ 15 h 101"/>
                    <a:gd name="T30" fmla="*/ 8 w 101"/>
                    <a:gd name="T31" fmla="*/ 21 h 101"/>
                    <a:gd name="T32" fmla="*/ 4 w 101"/>
                    <a:gd name="T33" fmla="*/ 31 h 101"/>
                    <a:gd name="T34" fmla="*/ 2 w 101"/>
                    <a:gd name="T35" fmla="*/ 41 h 101"/>
                    <a:gd name="T36" fmla="*/ 0 w 101"/>
                    <a:gd name="T37" fmla="*/ 51 h 101"/>
                    <a:gd name="T38" fmla="*/ 0 w 101"/>
                    <a:gd name="T39" fmla="*/ 51 h 101"/>
                    <a:gd name="T40" fmla="*/ 2 w 101"/>
                    <a:gd name="T41" fmla="*/ 60 h 101"/>
                    <a:gd name="T42" fmla="*/ 4 w 101"/>
                    <a:gd name="T43" fmla="*/ 70 h 101"/>
                    <a:gd name="T44" fmla="*/ 8 w 101"/>
                    <a:gd name="T45" fmla="*/ 80 h 101"/>
                    <a:gd name="T46" fmla="*/ 15 w 101"/>
                    <a:gd name="T47" fmla="*/ 86 h 101"/>
                    <a:gd name="T48" fmla="*/ 21 w 101"/>
                    <a:gd name="T49" fmla="*/ 93 h 101"/>
                    <a:gd name="T50" fmla="*/ 31 w 101"/>
                    <a:gd name="T51" fmla="*/ 97 h 101"/>
                    <a:gd name="T52" fmla="*/ 41 w 101"/>
                    <a:gd name="T53" fmla="*/ 99 h 101"/>
                    <a:gd name="T54" fmla="*/ 50 w 101"/>
                    <a:gd name="T55" fmla="*/ 101 h 101"/>
                    <a:gd name="T56" fmla="*/ 50 w 101"/>
                    <a:gd name="T57" fmla="*/ 101 h 101"/>
                    <a:gd name="T58" fmla="*/ 60 w 101"/>
                    <a:gd name="T59" fmla="*/ 99 h 101"/>
                    <a:gd name="T60" fmla="*/ 70 w 101"/>
                    <a:gd name="T61" fmla="*/ 97 h 101"/>
                    <a:gd name="T62" fmla="*/ 80 w 101"/>
                    <a:gd name="T63" fmla="*/ 93 h 101"/>
                    <a:gd name="T64" fmla="*/ 86 w 101"/>
                    <a:gd name="T65" fmla="*/ 86 h 101"/>
                    <a:gd name="T66" fmla="*/ 93 w 101"/>
                    <a:gd name="T67" fmla="*/ 80 h 101"/>
                    <a:gd name="T68" fmla="*/ 97 w 101"/>
                    <a:gd name="T69" fmla="*/ 70 h 101"/>
                    <a:gd name="T70" fmla="*/ 99 w 101"/>
                    <a:gd name="T71" fmla="*/ 60 h 101"/>
                    <a:gd name="T72" fmla="*/ 101 w 101"/>
                    <a:gd name="T73" fmla="*/ 51 h 101"/>
                    <a:gd name="T74" fmla="*/ 101 w 101"/>
                    <a:gd name="T75" fmla="*/ 51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1" h="101">
                      <a:moveTo>
                        <a:pt x="101" y="51"/>
                      </a:moveTo>
                      <a:lnTo>
                        <a:pt x="101" y="51"/>
                      </a:lnTo>
                      <a:lnTo>
                        <a:pt x="99" y="41"/>
                      </a:lnTo>
                      <a:lnTo>
                        <a:pt x="97" y="31"/>
                      </a:lnTo>
                      <a:lnTo>
                        <a:pt x="93" y="21"/>
                      </a:lnTo>
                      <a:lnTo>
                        <a:pt x="86" y="15"/>
                      </a:lnTo>
                      <a:lnTo>
                        <a:pt x="80" y="8"/>
                      </a:lnTo>
                      <a:lnTo>
                        <a:pt x="70" y="4"/>
                      </a:lnTo>
                      <a:lnTo>
                        <a:pt x="60" y="2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41" y="2"/>
                      </a:lnTo>
                      <a:lnTo>
                        <a:pt x="31" y="4"/>
                      </a:lnTo>
                      <a:lnTo>
                        <a:pt x="21" y="8"/>
                      </a:lnTo>
                      <a:lnTo>
                        <a:pt x="15" y="15"/>
                      </a:lnTo>
                      <a:lnTo>
                        <a:pt x="8" y="21"/>
                      </a:lnTo>
                      <a:lnTo>
                        <a:pt x="4" y="31"/>
                      </a:lnTo>
                      <a:lnTo>
                        <a:pt x="2" y="41"/>
                      </a:lnTo>
                      <a:lnTo>
                        <a:pt x="0" y="51"/>
                      </a:lnTo>
                      <a:lnTo>
                        <a:pt x="0" y="51"/>
                      </a:lnTo>
                      <a:lnTo>
                        <a:pt x="2" y="60"/>
                      </a:lnTo>
                      <a:lnTo>
                        <a:pt x="4" y="70"/>
                      </a:lnTo>
                      <a:lnTo>
                        <a:pt x="8" y="80"/>
                      </a:lnTo>
                      <a:lnTo>
                        <a:pt x="15" y="86"/>
                      </a:lnTo>
                      <a:lnTo>
                        <a:pt x="21" y="93"/>
                      </a:lnTo>
                      <a:lnTo>
                        <a:pt x="31" y="97"/>
                      </a:lnTo>
                      <a:lnTo>
                        <a:pt x="41" y="99"/>
                      </a:lnTo>
                      <a:lnTo>
                        <a:pt x="50" y="101"/>
                      </a:lnTo>
                      <a:lnTo>
                        <a:pt x="50" y="101"/>
                      </a:lnTo>
                      <a:lnTo>
                        <a:pt x="60" y="99"/>
                      </a:lnTo>
                      <a:lnTo>
                        <a:pt x="70" y="97"/>
                      </a:lnTo>
                      <a:lnTo>
                        <a:pt x="80" y="93"/>
                      </a:lnTo>
                      <a:lnTo>
                        <a:pt x="86" y="86"/>
                      </a:lnTo>
                      <a:lnTo>
                        <a:pt x="93" y="80"/>
                      </a:lnTo>
                      <a:lnTo>
                        <a:pt x="97" y="70"/>
                      </a:lnTo>
                      <a:lnTo>
                        <a:pt x="99" y="60"/>
                      </a:lnTo>
                      <a:lnTo>
                        <a:pt x="101" y="51"/>
                      </a:lnTo>
                      <a:lnTo>
                        <a:pt x="101" y="51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0" name="Freeform 506">
                  <a:extLst>
                    <a:ext uri="{FF2B5EF4-FFF2-40B4-BE49-F238E27FC236}">
                      <a16:creationId xmlns:a16="http://schemas.microsoft.com/office/drawing/2014/main" id="{A7935E56-13DA-44CC-B80C-F4E6584670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2" y="3009"/>
                  <a:ext cx="102" cy="101"/>
                </a:xfrm>
                <a:custGeom>
                  <a:avLst/>
                  <a:gdLst>
                    <a:gd name="T0" fmla="*/ 102 w 102"/>
                    <a:gd name="T1" fmla="*/ 51 h 101"/>
                    <a:gd name="T2" fmla="*/ 102 w 102"/>
                    <a:gd name="T3" fmla="*/ 51 h 101"/>
                    <a:gd name="T4" fmla="*/ 100 w 102"/>
                    <a:gd name="T5" fmla="*/ 41 h 101"/>
                    <a:gd name="T6" fmla="*/ 98 w 102"/>
                    <a:gd name="T7" fmla="*/ 31 h 101"/>
                    <a:gd name="T8" fmla="*/ 94 w 102"/>
                    <a:gd name="T9" fmla="*/ 21 h 101"/>
                    <a:gd name="T10" fmla="*/ 86 w 102"/>
                    <a:gd name="T11" fmla="*/ 15 h 101"/>
                    <a:gd name="T12" fmla="*/ 80 w 102"/>
                    <a:gd name="T13" fmla="*/ 8 h 101"/>
                    <a:gd name="T14" fmla="*/ 71 w 102"/>
                    <a:gd name="T15" fmla="*/ 4 h 101"/>
                    <a:gd name="T16" fmla="*/ 61 w 102"/>
                    <a:gd name="T17" fmla="*/ 2 h 101"/>
                    <a:gd name="T18" fmla="*/ 51 w 102"/>
                    <a:gd name="T19" fmla="*/ 0 h 101"/>
                    <a:gd name="T20" fmla="*/ 51 w 102"/>
                    <a:gd name="T21" fmla="*/ 0 h 101"/>
                    <a:gd name="T22" fmla="*/ 41 w 102"/>
                    <a:gd name="T23" fmla="*/ 2 h 101"/>
                    <a:gd name="T24" fmla="*/ 32 w 102"/>
                    <a:gd name="T25" fmla="*/ 4 h 101"/>
                    <a:gd name="T26" fmla="*/ 22 w 102"/>
                    <a:gd name="T27" fmla="*/ 8 h 101"/>
                    <a:gd name="T28" fmla="*/ 16 w 102"/>
                    <a:gd name="T29" fmla="*/ 15 h 101"/>
                    <a:gd name="T30" fmla="*/ 8 w 102"/>
                    <a:gd name="T31" fmla="*/ 21 h 101"/>
                    <a:gd name="T32" fmla="*/ 4 w 102"/>
                    <a:gd name="T33" fmla="*/ 31 h 101"/>
                    <a:gd name="T34" fmla="*/ 2 w 102"/>
                    <a:gd name="T35" fmla="*/ 41 h 101"/>
                    <a:gd name="T36" fmla="*/ 0 w 102"/>
                    <a:gd name="T37" fmla="*/ 51 h 101"/>
                    <a:gd name="T38" fmla="*/ 0 w 102"/>
                    <a:gd name="T39" fmla="*/ 51 h 101"/>
                    <a:gd name="T40" fmla="*/ 2 w 102"/>
                    <a:gd name="T41" fmla="*/ 60 h 101"/>
                    <a:gd name="T42" fmla="*/ 4 w 102"/>
                    <a:gd name="T43" fmla="*/ 70 h 101"/>
                    <a:gd name="T44" fmla="*/ 8 w 102"/>
                    <a:gd name="T45" fmla="*/ 80 h 101"/>
                    <a:gd name="T46" fmla="*/ 16 w 102"/>
                    <a:gd name="T47" fmla="*/ 86 h 101"/>
                    <a:gd name="T48" fmla="*/ 22 w 102"/>
                    <a:gd name="T49" fmla="*/ 93 h 101"/>
                    <a:gd name="T50" fmla="*/ 32 w 102"/>
                    <a:gd name="T51" fmla="*/ 97 h 101"/>
                    <a:gd name="T52" fmla="*/ 41 w 102"/>
                    <a:gd name="T53" fmla="*/ 99 h 101"/>
                    <a:gd name="T54" fmla="*/ 51 w 102"/>
                    <a:gd name="T55" fmla="*/ 101 h 101"/>
                    <a:gd name="T56" fmla="*/ 51 w 102"/>
                    <a:gd name="T57" fmla="*/ 101 h 101"/>
                    <a:gd name="T58" fmla="*/ 61 w 102"/>
                    <a:gd name="T59" fmla="*/ 99 h 101"/>
                    <a:gd name="T60" fmla="*/ 71 w 102"/>
                    <a:gd name="T61" fmla="*/ 97 h 101"/>
                    <a:gd name="T62" fmla="*/ 80 w 102"/>
                    <a:gd name="T63" fmla="*/ 93 h 101"/>
                    <a:gd name="T64" fmla="*/ 86 w 102"/>
                    <a:gd name="T65" fmla="*/ 86 h 101"/>
                    <a:gd name="T66" fmla="*/ 94 w 102"/>
                    <a:gd name="T67" fmla="*/ 80 h 101"/>
                    <a:gd name="T68" fmla="*/ 98 w 102"/>
                    <a:gd name="T69" fmla="*/ 70 h 101"/>
                    <a:gd name="T70" fmla="*/ 100 w 102"/>
                    <a:gd name="T71" fmla="*/ 60 h 101"/>
                    <a:gd name="T72" fmla="*/ 102 w 102"/>
                    <a:gd name="T73" fmla="*/ 51 h 101"/>
                    <a:gd name="T74" fmla="*/ 102 w 102"/>
                    <a:gd name="T75" fmla="*/ 51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2" h="101">
                      <a:moveTo>
                        <a:pt x="102" y="51"/>
                      </a:moveTo>
                      <a:lnTo>
                        <a:pt x="102" y="51"/>
                      </a:lnTo>
                      <a:lnTo>
                        <a:pt x="100" y="41"/>
                      </a:lnTo>
                      <a:lnTo>
                        <a:pt x="98" y="31"/>
                      </a:lnTo>
                      <a:lnTo>
                        <a:pt x="94" y="21"/>
                      </a:lnTo>
                      <a:lnTo>
                        <a:pt x="86" y="15"/>
                      </a:lnTo>
                      <a:lnTo>
                        <a:pt x="80" y="8"/>
                      </a:lnTo>
                      <a:lnTo>
                        <a:pt x="71" y="4"/>
                      </a:lnTo>
                      <a:lnTo>
                        <a:pt x="61" y="2"/>
                      </a:lnTo>
                      <a:lnTo>
                        <a:pt x="51" y="0"/>
                      </a:lnTo>
                      <a:lnTo>
                        <a:pt x="51" y="0"/>
                      </a:lnTo>
                      <a:lnTo>
                        <a:pt x="41" y="2"/>
                      </a:lnTo>
                      <a:lnTo>
                        <a:pt x="32" y="4"/>
                      </a:lnTo>
                      <a:lnTo>
                        <a:pt x="22" y="8"/>
                      </a:lnTo>
                      <a:lnTo>
                        <a:pt x="16" y="15"/>
                      </a:lnTo>
                      <a:lnTo>
                        <a:pt x="8" y="21"/>
                      </a:lnTo>
                      <a:lnTo>
                        <a:pt x="4" y="31"/>
                      </a:lnTo>
                      <a:lnTo>
                        <a:pt x="2" y="41"/>
                      </a:lnTo>
                      <a:lnTo>
                        <a:pt x="0" y="51"/>
                      </a:lnTo>
                      <a:lnTo>
                        <a:pt x="0" y="51"/>
                      </a:lnTo>
                      <a:lnTo>
                        <a:pt x="2" y="60"/>
                      </a:lnTo>
                      <a:lnTo>
                        <a:pt x="4" y="70"/>
                      </a:lnTo>
                      <a:lnTo>
                        <a:pt x="8" y="80"/>
                      </a:lnTo>
                      <a:lnTo>
                        <a:pt x="16" y="86"/>
                      </a:lnTo>
                      <a:lnTo>
                        <a:pt x="22" y="93"/>
                      </a:lnTo>
                      <a:lnTo>
                        <a:pt x="32" y="97"/>
                      </a:lnTo>
                      <a:lnTo>
                        <a:pt x="41" y="99"/>
                      </a:lnTo>
                      <a:lnTo>
                        <a:pt x="51" y="101"/>
                      </a:lnTo>
                      <a:lnTo>
                        <a:pt x="51" y="101"/>
                      </a:lnTo>
                      <a:lnTo>
                        <a:pt x="61" y="99"/>
                      </a:lnTo>
                      <a:lnTo>
                        <a:pt x="71" y="97"/>
                      </a:lnTo>
                      <a:lnTo>
                        <a:pt x="80" y="93"/>
                      </a:lnTo>
                      <a:lnTo>
                        <a:pt x="86" y="86"/>
                      </a:lnTo>
                      <a:lnTo>
                        <a:pt x="94" y="80"/>
                      </a:lnTo>
                      <a:lnTo>
                        <a:pt x="98" y="70"/>
                      </a:lnTo>
                      <a:lnTo>
                        <a:pt x="100" y="60"/>
                      </a:lnTo>
                      <a:lnTo>
                        <a:pt x="102" y="51"/>
                      </a:lnTo>
                      <a:lnTo>
                        <a:pt x="102" y="51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1" name="Freeform 507">
                  <a:extLst>
                    <a:ext uri="{FF2B5EF4-FFF2-40B4-BE49-F238E27FC236}">
                      <a16:creationId xmlns:a16="http://schemas.microsoft.com/office/drawing/2014/main" id="{3D4B4753-28A5-4DE5-8A2F-C9D9A6B403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" y="2900"/>
                  <a:ext cx="101" cy="101"/>
                </a:xfrm>
                <a:custGeom>
                  <a:avLst/>
                  <a:gdLst>
                    <a:gd name="T0" fmla="*/ 101 w 101"/>
                    <a:gd name="T1" fmla="*/ 50 h 101"/>
                    <a:gd name="T2" fmla="*/ 101 w 101"/>
                    <a:gd name="T3" fmla="*/ 50 h 101"/>
                    <a:gd name="T4" fmla="*/ 99 w 101"/>
                    <a:gd name="T5" fmla="*/ 40 h 101"/>
                    <a:gd name="T6" fmla="*/ 97 w 101"/>
                    <a:gd name="T7" fmla="*/ 31 h 101"/>
                    <a:gd name="T8" fmla="*/ 94 w 101"/>
                    <a:gd name="T9" fmla="*/ 21 h 101"/>
                    <a:gd name="T10" fmla="*/ 86 w 101"/>
                    <a:gd name="T11" fmla="*/ 15 h 101"/>
                    <a:gd name="T12" fmla="*/ 80 w 101"/>
                    <a:gd name="T13" fmla="*/ 7 h 101"/>
                    <a:gd name="T14" fmla="*/ 70 w 101"/>
                    <a:gd name="T15" fmla="*/ 3 h 101"/>
                    <a:gd name="T16" fmla="*/ 60 w 101"/>
                    <a:gd name="T17" fmla="*/ 1 h 101"/>
                    <a:gd name="T18" fmla="*/ 51 w 101"/>
                    <a:gd name="T19" fmla="*/ 0 h 101"/>
                    <a:gd name="T20" fmla="*/ 51 w 101"/>
                    <a:gd name="T21" fmla="*/ 0 h 101"/>
                    <a:gd name="T22" fmla="*/ 41 w 101"/>
                    <a:gd name="T23" fmla="*/ 1 h 101"/>
                    <a:gd name="T24" fmla="*/ 31 w 101"/>
                    <a:gd name="T25" fmla="*/ 3 h 101"/>
                    <a:gd name="T26" fmla="*/ 21 w 101"/>
                    <a:gd name="T27" fmla="*/ 7 h 101"/>
                    <a:gd name="T28" fmla="*/ 16 w 101"/>
                    <a:gd name="T29" fmla="*/ 15 h 101"/>
                    <a:gd name="T30" fmla="*/ 8 w 101"/>
                    <a:gd name="T31" fmla="*/ 21 h 101"/>
                    <a:gd name="T32" fmla="*/ 4 w 101"/>
                    <a:gd name="T33" fmla="*/ 31 h 101"/>
                    <a:gd name="T34" fmla="*/ 2 w 101"/>
                    <a:gd name="T35" fmla="*/ 40 h 101"/>
                    <a:gd name="T36" fmla="*/ 0 w 101"/>
                    <a:gd name="T37" fmla="*/ 50 h 101"/>
                    <a:gd name="T38" fmla="*/ 0 w 101"/>
                    <a:gd name="T39" fmla="*/ 50 h 101"/>
                    <a:gd name="T40" fmla="*/ 2 w 101"/>
                    <a:gd name="T41" fmla="*/ 60 h 101"/>
                    <a:gd name="T42" fmla="*/ 4 w 101"/>
                    <a:gd name="T43" fmla="*/ 70 h 101"/>
                    <a:gd name="T44" fmla="*/ 8 w 101"/>
                    <a:gd name="T45" fmla="*/ 80 h 101"/>
                    <a:gd name="T46" fmla="*/ 16 w 101"/>
                    <a:gd name="T47" fmla="*/ 85 h 101"/>
                    <a:gd name="T48" fmla="*/ 21 w 101"/>
                    <a:gd name="T49" fmla="*/ 93 h 101"/>
                    <a:gd name="T50" fmla="*/ 31 w 101"/>
                    <a:gd name="T51" fmla="*/ 97 h 101"/>
                    <a:gd name="T52" fmla="*/ 41 w 101"/>
                    <a:gd name="T53" fmla="*/ 99 h 101"/>
                    <a:gd name="T54" fmla="*/ 51 w 101"/>
                    <a:gd name="T55" fmla="*/ 101 h 101"/>
                    <a:gd name="T56" fmla="*/ 51 w 101"/>
                    <a:gd name="T57" fmla="*/ 101 h 101"/>
                    <a:gd name="T58" fmla="*/ 60 w 101"/>
                    <a:gd name="T59" fmla="*/ 99 h 101"/>
                    <a:gd name="T60" fmla="*/ 70 w 101"/>
                    <a:gd name="T61" fmla="*/ 97 h 101"/>
                    <a:gd name="T62" fmla="*/ 80 w 101"/>
                    <a:gd name="T63" fmla="*/ 93 h 101"/>
                    <a:gd name="T64" fmla="*/ 86 w 101"/>
                    <a:gd name="T65" fmla="*/ 85 h 101"/>
                    <a:gd name="T66" fmla="*/ 94 w 101"/>
                    <a:gd name="T67" fmla="*/ 80 h 101"/>
                    <a:gd name="T68" fmla="*/ 97 w 101"/>
                    <a:gd name="T69" fmla="*/ 70 h 101"/>
                    <a:gd name="T70" fmla="*/ 99 w 101"/>
                    <a:gd name="T71" fmla="*/ 60 h 101"/>
                    <a:gd name="T72" fmla="*/ 101 w 101"/>
                    <a:gd name="T73" fmla="*/ 50 h 101"/>
                    <a:gd name="T74" fmla="*/ 101 w 101"/>
                    <a:gd name="T75" fmla="*/ 5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1" h="101">
                      <a:moveTo>
                        <a:pt x="101" y="50"/>
                      </a:moveTo>
                      <a:lnTo>
                        <a:pt x="101" y="50"/>
                      </a:lnTo>
                      <a:lnTo>
                        <a:pt x="99" y="40"/>
                      </a:lnTo>
                      <a:lnTo>
                        <a:pt x="97" y="31"/>
                      </a:lnTo>
                      <a:lnTo>
                        <a:pt x="94" y="21"/>
                      </a:lnTo>
                      <a:lnTo>
                        <a:pt x="86" y="15"/>
                      </a:lnTo>
                      <a:lnTo>
                        <a:pt x="80" y="7"/>
                      </a:lnTo>
                      <a:lnTo>
                        <a:pt x="70" y="3"/>
                      </a:lnTo>
                      <a:lnTo>
                        <a:pt x="60" y="1"/>
                      </a:lnTo>
                      <a:lnTo>
                        <a:pt x="51" y="0"/>
                      </a:lnTo>
                      <a:lnTo>
                        <a:pt x="51" y="0"/>
                      </a:lnTo>
                      <a:lnTo>
                        <a:pt x="41" y="1"/>
                      </a:lnTo>
                      <a:lnTo>
                        <a:pt x="31" y="3"/>
                      </a:lnTo>
                      <a:lnTo>
                        <a:pt x="21" y="7"/>
                      </a:lnTo>
                      <a:lnTo>
                        <a:pt x="16" y="15"/>
                      </a:lnTo>
                      <a:lnTo>
                        <a:pt x="8" y="21"/>
                      </a:lnTo>
                      <a:lnTo>
                        <a:pt x="4" y="31"/>
                      </a:lnTo>
                      <a:lnTo>
                        <a:pt x="2" y="40"/>
                      </a:lnTo>
                      <a:lnTo>
                        <a:pt x="0" y="50"/>
                      </a:lnTo>
                      <a:lnTo>
                        <a:pt x="0" y="50"/>
                      </a:lnTo>
                      <a:lnTo>
                        <a:pt x="2" y="60"/>
                      </a:lnTo>
                      <a:lnTo>
                        <a:pt x="4" y="70"/>
                      </a:lnTo>
                      <a:lnTo>
                        <a:pt x="8" y="80"/>
                      </a:lnTo>
                      <a:lnTo>
                        <a:pt x="16" y="85"/>
                      </a:lnTo>
                      <a:lnTo>
                        <a:pt x="21" y="93"/>
                      </a:lnTo>
                      <a:lnTo>
                        <a:pt x="31" y="97"/>
                      </a:lnTo>
                      <a:lnTo>
                        <a:pt x="41" y="99"/>
                      </a:lnTo>
                      <a:lnTo>
                        <a:pt x="51" y="101"/>
                      </a:lnTo>
                      <a:lnTo>
                        <a:pt x="51" y="101"/>
                      </a:lnTo>
                      <a:lnTo>
                        <a:pt x="60" y="99"/>
                      </a:lnTo>
                      <a:lnTo>
                        <a:pt x="70" y="97"/>
                      </a:lnTo>
                      <a:lnTo>
                        <a:pt x="80" y="93"/>
                      </a:lnTo>
                      <a:lnTo>
                        <a:pt x="86" y="85"/>
                      </a:lnTo>
                      <a:lnTo>
                        <a:pt x="94" y="80"/>
                      </a:lnTo>
                      <a:lnTo>
                        <a:pt x="97" y="70"/>
                      </a:lnTo>
                      <a:lnTo>
                        <a:pt x="99" y="60"/>
                      </a:lnTo>
                      <a:lnTo>
                        <a:pt x="101" y="50"/>
                      </a:lnTo>
                      <a:lnTo>
                        <a:pt x="101" y="5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2" name="Freeform 508">
                  <a:extLst>
                    <a:ext uri="{FF2B5EF4-FFF2-40B4-BE49-F238E27FC236}">
                      <a16:creationId xmlns:a16="http://schemas.microsoft.com/office/drawing/2014/main" id="{BAB71F41-970A-4E0D-9891-CA765DDF37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2" y="2900"/>
                  <a:ext cx="101" cy="101"/>
                </a:xfrm>
                <a:custGeom>
                  <a:avLst/>
                  <a:gdLst>
                    <a:gd name="T0" fmla="*/ 101 w 101"/>
                    <a:gd name="T1" fmla="*/ 50 h 101"/>
                    <a:gd name="T2" fmla="*/ 101 w 101"/>
                    <a:gd name="T3" fmla="*/ 50 h 101"/>
                    <a:gd name="T4" fmla="*/ 99 w 101"/>
                    <a:gd name="T5" fmla="*/ 40 h 101"/>
                    <a:gd name="T6" fmla="*/ 97 w 101"/>
                    <a:gd name="T7" fmla="*/ 31 h 101"/>
                    <a:gd name="T8" fmla="*/ 93 w 101"/>
                    <a:gd name="T9" fmla="*/ 21 h 101"/>
                    <a:gd name="T10" fmla="*/ 85 w 101"/>
                    <a:gd name="T11" fmla="*/ 15 h 101"/>
                    <a:gd name="T12" fmla="*/ 80 w 101"/>
                    <a:gd name="T13" fmla="*/ 7 h 101"/>
                    <a:gd name="T14" fmla="*/ 70 w 101"/>
                    <a:gd name="T15" fmla="*/ 3 h 101"/>
                    <a:gd name="T16" fmla="*/ 60 w 101"/>
                    <a:gd name="T17" fmla="*/ 1 h 101"/>
                    <a:gd name="T18" fmla="*/ 50 w 101"/>
                    <a:gd name="T19" fmla="*/ 0 h 101"/>
                    <a:gd name="T20" fmla="*/ 50 w 101"/>
                    <a:gd name="T21" fmla="*/ 0 h 101"/>
                    <a:gd name="T22" fmla="*/ 41 w 101"/>
                    <a:gd name="T23" fmla="*/ 1 h 101"/>
                    <a:gd name="T24" fmla="*/ 31 w 101"/>
                    <a:gd name="T25" fmla="*/ 3 h 101"/>
                    <a:gd name="T26" fmla="*/ 21 w 101"/>
                    <a:gd name="T27" fmla="*/ 7 h 101"/>
                    <a:gd name="T28" fmla="*/ 15 w 101"/>
                    <a:gd name="T29" fmla="*/ 15 h 101"/>
                    <a:gd name="T30" fmla="*/ 7 w 101"/>
                    <a:gd name="T31" fmla="*/ 21 h 101"/>
                    <a:gd name="T32" fmla="*/ 4 w 101"/>
                    <a:gd name="T33" fmla="*/ 31 h 101"/>
                    <a:gd name="T34" fmla="*/ 2 w 101"/>
                    <a:gd name="T35" fmla="*/ 40 h 101"/>
                    <a:gd name="T36" fmla="*/ 0 w 101"/>
                    <a:gd name="T37" fmla="*/ 50 h 101"/>
                    <a:gd name="T38" fmla="*/ 0 w 101"/>
                    <a:gd name="T39" fmla="*/ 50 h 101"/>
                    <a:gd name="T40" fmla="*/ 2 w 101"/>
                    <a:gd name="T41" fmla="*/ 60 h 101"/>
                    <a:gd name="T42" fmla="*/ 4 w 101"/>
                    <a:gd name="T43" fmla="*/ 70 h 101"/>
                    <a:gd name="T44" fmla="*/ 7 w 101"/>
                    <a:gd name="T45" fmla="*/ 80 h 101"/>
                    <a:gd name="T46" fmla="*/ 15 w 101"/>
                    <a:gd name="T47" fmla="*/ 85 h 101"/>
                    <a:gd name="T48" fmla="*/ 21 w 101"/>
                    <a:gd name="T49" fmla="*/ 93 h 101"/>
                    <a:gd name="T50" fmla="*/ 31 w 101"/>
                    <a:gd name="T51" fmla="*/ 97 h 101"/>
                    <a:gd name="T52" fmla="*/ 41 w 101"/>
                    <a:gd name="T53" fmla="*/ 99 h 101"/>
                    <a:gd name="T54" fmla="*/ 50 w 101"/>
                    <a:gd name="T55" fmla="*/ 101 h 101"/>
                    <a:gd name="T56" fmla="*/ 50 w 101"/>
                    <a:gd name="T57" fmla="*/ 101 h 101"/>
                    <a:gd name="T58" fmla="*/ 60 w 101"/>
                    <a:gd name="T59" fmla="*/ 99 h 101"/>
                    <a:gd name="T60" fmla="*/ 70 w 101"/>
                    <a:gd name="T61" fmla="*/ 97 h 101"/>
                    <a:gd name="T62" fmla="*/ 80 w 101"/>
                    <a:gd name="T63" fmla="*/ 93 h 101"/>
                    <a:gd name="T64" fmla="*/ 85 w 101"/>
                    <a:gd name="T65" fmla="*/ 85 h 101"/>
                    <a:gd name="T66" fmla="*/ 93 w 101"/>
                    <a:gd name="T67" fmla="*/ 80 h 101"/>
                    <a:gd name="T68" fmla="*/ 97 w 101"/>
                    <a:gd name="T69" fmla="*/ 70 h 101"/>
                    <a:gd name="T70" fmla="*/ 99 w 101"/>
                    <a:gd name="T71" fmla="*/ 60 h 101"/>
                    <a:gd name="T72" fmla="*/ 101 w 101"/>
                    <a:gd name="T73" fmla="*/ 50 h 101"/>
                    <a:gd name="T74" fmla="*/ 101 w 101"/>
                    <a:gd name="T75" fmla="*/ 50 h 1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1" h="101">
                      <a:moveTo>
                        <a:pt x="101" y="50"/>
                      </a:moveTo>
                      <a:lnTo>
                        <a:pt x="101" y="50"/>
                      </a:lnTo>
                      <a:lnTo>
                        <a:pt x="99" y="40"/>
                      </a:lnTo>
                      <a:lnTo>
                        <a:pt x="97" y="31"/>
                      </a:lnTo>
                      <a:lnTo>
                        <a:pt x="93" y="21"/>
                      </a:lnTo>
                      <a:lnTo>
                        <a:pt x="85" y="15"/>
                      </a:lnTo>
                      <a:lnTo>
                        <a:pt x="80" y="7"/>
                      </a:lnTo>
                      <a:lnTo>
                        <a:pt x="70" y="3"/>
                      </a:lnTo>
                      <a:lnTo>
                        <a:pt x="60" y="1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41" y="1"/>
                      </a:lnTo>
                      <a:lnTo>
                        <a:pt x="31" y="3"/>
                      </a:lnTo>
                      <a:lnTo>
                        <a:pt x="21" y="7"/>
                      </a:lnTo>
                      <a:lnTo>
                        <a:pt x="15" y="15"/>
                      </a:lnTo>
                      <a:lnTo>
                        <a:pt x="7" y="21"/>
                      </a:lnTo>
                      <a:lnTo>
                        <a:pt x="4" y="31"/>
                      </a:lnTo>
                      <a:lnTo>
                        <a:pt x="2" y="40"/>
                      </a:lnTo>
                      <a:lnTo>
                        <a:pt x="0" y="50"/>
                      </a:lnTo>
                      <a:lnTo>
                        <a:pt x="0" y="50"/>
                      </a:lnTo>
                      <a:lnTo>
                        <a:pt x="2" y="60"/>
                      </a:lnTo>
                      <a:lnTo>
                        <a:pt x="4" y="70"/>
                      </a:lnTo>
                      <a:lnTo>
                        <a:pt x="7" y="80"/>
                      </a:lnTo>
                      <a:lnTo>
                        <a:pt x="15" y="85"/>
                      </a:lnTo>
                      <a:lnTo>
                        <a:pt x="21" y="93"/>
                      </a:lnTo>
                      <a:lnTo>
                        <a:pt x="31" y="97"/>
                      </a:lnTo>
                      <a:lnTo>
                        <a:pt x="41" y="99"/>
                      </a:lnTo>
                      <a:lnTo>
                        <a:pt x="50" y="101"/>
                      </a:lnTo>
                      <a:lnTo>
                        <a:pt x="50" y="101"/>
                      </a:lnTo>
                      <a:lnTo>
                        <a:pt x="60" y="99"/>
                      </a:lnTo>
                      <a:lnTo>
                        <a:pt x="70" y="97"/>
                      </a:lnTo>
                      <a:lnTo>
                        <a:pt x="80" y="93"/>
                      </a:lnTo>
                      <a:lnTo>
                        <a:pt x="85" y="85"/>
                      </a:lnTo>
                      <a:lnTo>
                        <a:pt x="93" y="80"/>
                      </a:lnTo>
                      <a:lnTo>
                        <a:pt x="97" y="70"/>
                      </a:lnTo>
                      <a:lnTo>
                        <a:pt x="99" y="60"/>
                      </a:lnTo>
                      <a:lnTo>
                        <a:pt x="101" y="50"/>
                      </a:lnTo>
                      <a:lnTo>
                        <a:pt x="101" y="50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3" name="Freeform 509">
                  <a:extLst>
                    <a:ext uri="{FF2B5EF4-FFF2-40B4-BE49-F238E27FC236}">
                      <a16:creationId xmlns:a16="http://schemas.microsoft.com/office/drawing/2014/main" id="{9246A01B-1C43-4A49-B815-0C69D99FAA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7" y="3110"/>
                  <a:ext cx="101" cy="102"/>
                </a:xfrm>
                <a:custGeom>
                  <a:avLst/>
                  <a:gdLst>
                    <a:gd name="T0" fmla="*/ 101 w 101"/>
                    <a:gd name="T1" fmla="*/ 51 h 102"/>
                    <a:gd name="T2" fmla="*/ 101 w 101"/>
                    <a:gd name="T3" fmla="*/ 51 h 102"/>
                    <a:gd name="T4" fmla="*/ 99 w 101"/>
                    <a:gd name="T5" fmla="*/ 41 h 102"/>
                    <a:gd name="T6" fmla="*/ 97 w 101"/>
                    <a:gd name="T7" fmla="*/ 31 h 102"/>
                    <a:gd name="T8" fmla="*/ 94 w 101"/>
                    <a:gd name="T9" fmla="*/ 22 h 102"/>
                    <a:gd name="T10" fmla="*/ 86 w 101"/>
                    <a:gd name="T11" fmla="*/ 16 h 102"/>
                    <a:gd name="T12" fmla="*/ 80 w 101"/>
                    <a:gd name="T13" fmla="*/ 8 h 102"/>
                    <a:gd name="T14" fmla="*/ 70 w 101"/>
                    <a:gd name="T15" fmla="*/ 4 h 102"/>
                    <a:gd name="T16" fmla="*/ 60 w 101"/>
                    <a:gd name="T17" fmla="*/ 2 h 102"/>
                    <a:gd name="T18" fmla="*/ 51 w 101"/>
                    <a:gd name="T19" fmla="*/ 0 h 102"/>
                    <a:gd name="T20" fmla="*/ 51 w 101"/>
                    <a:gd name="T21" fmla="*/ 0 h 102"/>
                    <a:gd name="T22" fmla="*/ 41 w 101"/>
                    <a:gd name="T23" fmla="*/ 2 h 102"/>
                    <a:gd name="T24" fmla="*/ 31 w 101"/>
                    <a:gd name="T25" fmla="*/ 4 h 102"/>
                    <a:gd name="T26" fmla="*/ 21 w 101"/>
                    <a:gd name="T27" fmla="*/ 8 h 102"/>
                    <a:gd name="T28" fmla="*/ 16 w 101"/>
                    <a:gd name="T29" fmla="*/ 16 h 102"/>
                    <a:gd name="T30" fmla="*/ 8 w 101"/>
                    <a:gd name="T31" fmla="*/ 22 h 102"/>
                    <a:gd name="T32" fmla="*/ 4 w 101"/>
                    <a:gd name="T33" fmla="*/ 31 h 102"/>
                    <a:gd name="T34" fmla="*/ 2 w 101"/>
                    <a:gd name="T35" fmla="*/ 41 h 102"/>
                    <a:gd name="T36" fmla="*/ 0 w 101"/>
                    <a:gd name="T37" fmla="*/ 51 h 102"/>
                    <a:gd name="T38" fmla="*/ 0 w 101"/>
                    <a:gd name="T39" fmla="*/ 51 h 102"/>
                    <a:gd name="T40" fmla="*/ 2 w 101"/>
                    <a:gd name="T41" fmla="*/ 61 h 102"/>
                    <a:gd name="T42" fmla="*/ 4 w 101"/>
                    <a:gd name="T43" fmla="*/ 70 h 102"/>
                    <a:gd name="T44" fmla="*/ 8 w 101"/>
                    <a:gd name="T45" fmla="*/ 80 h 102"/>
                    <a:gd name="T46" fmla="*/ 16 w 101"/>
                    <a:gd name="T47" fmla="*/ 86 h 102"/>
                    <a:gd name="T48" fmla="*/ 21 w 101"/>
                    <a:gd name="T49" fmla="*/ 94 h 102"/>
                    <a:gd name="T50" fmla="*/ 31 w 101"/>
                    <a:gd name="T51" fmla="*/ 98 h 102"/>
                    <a:gd name="T52" fmla="*/ 41 w 101"/>
                    <a:gd name="T53" fmla="*/ 100 h 102"/>
                    <a:gd name="T54" fmla="*/ 51 w 101"/>
                    <a:gd name="T55" fmla="*/ 102 h 102"/>
                    <a:gd name="T56" fmla="*/ 51 w 101"/>
                    <a:gd name="T57" fmla="*/ 102 h 102"/>
                    <a:gd name="T58" fmla="*/ 60 w 101"/>
                    <a:gd name="T59" fmla="*/ 100 h 102"/>
                    <a:gd name="T60" fmla="*/ 70 w 101"/>
                    <a:gd name="T61" fmla="*/ 98 h 102"/>
                    <a:gd name="T62" fmla="*/ 80 w 101"/>
                    <a:gd name="T63" fmla="*/ 94 h 102"/>
                    <a:gd name="T64" fmla="*/ 86 w 101"/>
                    <a:gd name="T65" fmla="*/ 86 h 102"/>
                    <a:gd name="T66" fmla="*/ 94 w 101"/>
                    <a:gd name="T67" fmla="*/ 80 h 102"/>
                    <a:gd name="T68" fmla="*/ 97 w 101"/>
                    <a:gd name="T69" fmla="*/ 70 h 102"/>
                    <a:gd name="T70" fmla="*/ 99 w 101"/>
                    <a:gd name="T71" fmla="*/ 61 h 102"/>
                    <a:gd name="T72" fmla="*/ 101 w 101"/>
                    <a:gd name="T73" fmla="*/ 51 h 102"/>
                    <a:gd name="T74" fmla="*/ 101 w 101"/>
                    <a:gd name="T75" fmla="*/ 51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1" h="102">
                      <a:moveTo>
                        <a:pt x="101" y="51"/>
                      </a:moveTo>
                      <a:lnTo>
                        <a:pt x="101" y="51"/>
                      </a:lnTo>
                      <a:lnTo>
                        <a:pt x="99" y="41"/>
                      </a:lnTo>
                      <a:lnTo>
                        <a:pt x="97" y="31"/>
                      </a:lnTo>
                      <a:lnTo>
                        <a:pt x="94" y="22"/>
                      </a:lnTo>
                      <a:lnTo>
                        <a:pt x="86" y="16"/>
                      </a:lnTo>
                      <a:lnTo>
                        <a:pt x="80" y="8"/>
                      </a:lnTo>
                      <a:lnTo>
                        <a:pt x="70" y="4"/>
                      </a:lnTo>
                      <a:lnTo>
                        <a:pt x="60" y="2"/>
                      </a:lnTo>
                      <a:lnTo>
                        <a:pt x="51" y="0"/>
                      </a:lnTo>
                      <a:lnTo>
                        <a:pt x="51" y="0"/>
                      </a:lnTo>
                      <a:lnTo>
                        <a:pt x="41" y="2"/>
                      </a:lnTo>
                      <a:lnTo>
                        <a:pt x="31" y="4"/>
                      </a:lnTo>
                      <a:lnTo>
                        <a:pt x="21" y="8"/>
                      </a:lnTo>
                      <a:lnTo>
                        <a:pt x="16" y="16"/>
                      </a:lnTo>
                      <a:lnTo>
                        <a:pt x="8" y="22"/>
                      </a:lnTo>
                      <a:lnTo>
                        <a:pt x="4" y="31"/>
                      </a:lnTo>
                      <a:lnTo>
                        <a:pt x="2" y="41"/>
                      </a:lnTo>
                      <a:lnTo>
                        <a:pt x="0" y="51"/>
                      </a:lnTo>
                      <a:lnTo>
                        <a:pt x="0" y="51"/>
                      </a:lnTo>
                      <a:lnTo>
                        <a:pt x="2" y="61"/>
                      </a:lnTo>
                      <a:lnTo>
                        <a:pt x="4" y="70"/>
                      </a:lnTo>
                      <a:lnTo>
                        <a:pt x="8" y="80"/>
                      </a:lnTo>
                      <a:lnTo>
                        <a:pt x="16" y="86"/>
                      </a:lnTo>
                      <a:lnTo>
                        <a:pt x="21" y="94"/>
                      </a:lnTo>
                      <a:lnTo>
                        <a:pt x="31" y="98"/>
                      </a:lnTo>
                      <a:lnTo>
                        <a:pt x="41" y="100"/>
                      </a:lnTo>
                      <a:lnTo>
                        <a:pt x="51" y="102"/>
                      </a:lnTo>
                      <a:lnTo>
                        <a:pt x="51" y="102"/>
                      </a:lnTo>
                      <a:lnTo>
                        <a:pt x="60" y="100"/>
                      </a:lnTo>
                      <a:lnTo>
                        <a:pt x="70" y="98"/>
                      </a:lnTo>
                      <a:lnTo>
                        <a:pt x="80" y="94"/>
                      </a:lnTo>
                      <a:lnTo>
                        <a:pt x="86" y="86"/>
                      </a:lnTo>
                      <a:lnTo>
                        <a:pt x="94" y="80"/>
                      </a:lnTo>
                      <a:lnTo>
                        <a:pt x="97" y="70"/>
                      </a:lnTo>
                      <a:lnTo>
                        <a:pt x="99" y="61"/>
                      </a:lnTo>
                      <a:lnTo>
                        <a:pt x="101" y="51"/>
                      </a:lnTo>
                      <a:lnTo>
                        <a:pt x="101" y="51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4" name="Freeform 510">
                  <a:extLst>
                    <a:ext uri="{FF2B5EF4-FFF2-40B4-BE49-F238E27FC236}">
                      <a16:creationId xmlns:a16="http://schemas.microsoft.com/office/drawing/2014/main" id="{099BA9EF-341D-4AF7-A6F9-307B55FA40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2" y="3110"/>
                  <a:ext cx="101" cy="102"/>
                </a:xfrm>
                <a:custGeom>
                  <a:avLst/>
                  <a:gdLst>
                    <a:gd name="T0" fmla="*/ 101 w 101"/>
                    <a:gd name="T1" fmla="*/ 51 h 102"/>
                    <a:gd name="T2" fmla="*/ 101 w 101"/>
                    <a:gd name="T3" fmla="*/ 51 h 102"/>
                    <a:gd name="T4" fmla="*/ 99 w 101"/>
                    <a:gd name="T5" fmla="*/ 41 h 102"/>
                    <a:gd name="T6" fmla="*/ 97 w 101"/>
                    <a:gd name="T7" fmla="*/ 31 h 102"/>
                    <a:gd name="T8" fmla="*/ 93 w 101"/>
                    <a:gd name="T9" fmla="*/ 22 h 102"/>
                    <a:gd name="T10" fmla="*/ 85 w 101"/>
                    <a:gd name="T11" fmla="*/ 16 h 102"/>
                    <a:gd name="T12" fmla="*/ 80 w 101"/>
                    <a:gd name="T13" fmla="*/ 8 h 102"/>
                    <a:gd name="T14" fmla="*/ 70 w 101"/>
                    <a:gd name="T15" fmla="*/ 4 h 102"/>
                    <a:gd name="T16" fmla="*/ 60 w 101"/>
                    <a:gd name="T17" fmla="*/ 2 h 102"/>
                    <a:gd name="T18" fmla="*/ 50 w 101"/>
                    <a:gd name="T19" fmla="*/ 0 h 102"/>
                    <a:gd name="T20" fmla="*/ 50 w 101"/>
                    <a:gd name="T21" fmla="*/ 0 h 102"/>
                    <a:gd name="T22" fmla="*/ 41 w 101"/>
                    <a:gd name="T23" fmla="*/ 2 h 102"/>
                    <a:gd name="T24" fmla="*/ 31 w 101"/>
                    <a:gd name="T25" fmla="*/ 4 h 102"/>
                    <a:gd name="T26" fmla="*/ 21 w 101"/>
                    <a:gd name="T27" fmla="*/ 8 h 102"/>
                    <a:gd name="T28" fmla="*/ 15 w 101"/>
                    <a:gd name="T29" fmla="*/ 16 h 102"/>
                    <a:gd name="T30" fmla="*/ 7 w 101"/>
                    <a:gd name="T31" fmla="*/ 22 h 102"/>
                    <a:gd name="T32" fmla="*/ 4 w 101"/>
                    <a:gd name="T33" fmla="*/ 31 h 102"/>
                    <a:gd name="T34" fmla="*/ 2 w 101"/>
                    <a:gd name="T35" fmla="*/ 41 h 102"/>
                    <a:gd name="T36" fmla="*/ 0 w 101"/>
                    <a:gd name="T37" fmla="*/ 51 h 102"/>
                    <a:gd name="T38" fmla="*/ 0 w 101"/>
                    <a:gd name="T39" fmla="*/ 51 h 102"/>
                    <a:gd name="T40" fmla="*/ 2 w 101"/>
                    <a:gd name="T41" fmla="*/ 61 h 102"/>
                    <a:gd name="T42" fmla="*/ 4 w 101"/>
                    <a:gd name="T43" fmla="*/ 70 h 102"/>
                    <a:gd name="T44" fmla="*/ 7 w 101"/>
                    <a:gd name="T45" fmla="*/ 80 h 102"/>
                    <a:gd name="T46" fmla="*/ 15 w 101"/>
                    <a:gd name="T47" fmla="*/ 86 h 102"/>
                    <a:gd name="T48" fmla="*/ 21 w 101"/>
                    <a:gd name="T49" fmla="*/ 94 h 102"/>
                    <a:gd name="T50" fmla="*/ 31 w 101"/>
                    <a:gd name="T51" fmla="*/ 98 h 102"/>
                    <a:gd name="T52" fmla="*/ 41 w 101"/>
                    <a:gd name="T53" fmla="*/ 100 h 102"/>
                    <a:gd name="T54" fmla="*/ 50 w 101"/>
                    <a:gd name="T55" fmla="*/ 102 h 102"/>
                    <a:gd name="T56" fmla="*/ 50 w 101"/>
                    <a:gd name="T57" fmla="*/ 102 h 102"/>
                    <a:gd name="T58" fmla="*/ 60 w 101"/>
                    <a:gd name="T59" fmla="*/ 100 h 102"/>
                    <a:gd name="T60" fmla="*/ 70 w 101"/>
                    <a:gd name="T61" fmla="*/ 98 h 102"/>
                    <a:gd name="T62" fmla="*/ 80 w 101"/>
                    <a:gd name="T63" fmla="*/ 94 h 102"/>
                    <a:gd name="T64" fmla="*/ 85 w 101"/>
                    <a:gd name="T65" fmla="*/ 86 h 102"/>
                    <a:gd name="T66" fmla="*/ 93 w 101"/>
                    <a:gd name="T67" fmla="*/ 80 h 102"/>
                    <a:gd name="T68" fmla="*/ 97 w 101"/>
                    <a:gd name="T69" fmla="*/ 70 h 102"/>
                    <a:gd name="T70" fmla="*/ 99 w 101"/>
                    <a:gd name="T71" fmla="*/ 61 h 102"/>
                    <a:gd name="T72" fmla="*/ 101 w 101"/>
                    <a:gd name="T73" fmla="*/ 51 h 102"/>
                    <a:gd name="T74" fmla="*/ 101 w 101"/>
                    <a:gd name="T75" fmla="*/ 51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1" h="102">
                      <a:moveTo>
                        <a:pt x="101" y="51"/>
                      </a:moveTo>
                      <a:lnTo>
                        <a:pt x="101" y="51"/>
                      </a:lnTo>
                      <a:lnTo>
                        <a:pt x="99" y="41"/>
                      </a:lnTo>
                      <a:lnTo>
                        <a:pt x="97" y="31"/>
                      </a:lnTo>
                      <a:lnTo>
                        <a:pt x="93" y="22"/>
                      </a:lnTo>
                      <a:lnTo>
                        <a:pt x="85" y="16"/>
                      </a:lnTo>
                      <a:lnTo>
                        <a:pt x="80" y="8"/>
                      </a:lnTo>
                      <a:lnTo>
                        <a:pt x="70" y="4"/>
                      </a:lnTo>
                      <a:lnTo>
                        <a:pt x="60" y="2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41" y="2"/>
                      </a:lnTo>
                      <a:lnTo>
                        <a:pt x="31" y="4"/>
                      </a:lnTo>
                      <a:lnTo>
                        <a:pt x="21" y="8"/>
                      </a:lnTo>
                      <a:lnTo>
                        <a:pt x="15" y="16"/>
                      </a:lnTo>
                      <a:lnTo>
                        <a:pt x="7" y="22"/>
                      </a:lnTo>
                      <a:lnTo>
                        <a:pt x="4" y="31"/>
                      </a:lnTo>
                      <a:lnTo>
                        <a:pt x="2" y="41"/>
                      </a:lnTo>
                      <a:lnTo>
                        <a:pt x="0" y="51"/>
                      </a:lnTo>
                      <a:lnTo>
                        <a:pt x="0" y="51"/>
                      </a:lnTo>
                      <a:lnTo>
                        <a:pt x="2" y="61"/>
                      </a:lnTo>
                      <a:lnTo>
                        <a:pt x="4" y="70"/>
                      </a:lnTo>
                      <a:lnTo>
                        <a:pt x="7" y="80"/>
                      </a:lnTo>
                      <a:lnTo>
                        <a:pt x="15" y="86"/>
                      </a:lnTo>
                      <a:lnTo>
                        <a:pt x="21" y="94"/>
                      </a:lnTo>
                      <a:lnTo>
                        <a:pt x="31" y="98"/>
                      </a:lnTo>
                      <a:lnTo>
                        <a:pt x="41" y="100"/>
                      </a:lnTo>
                      <a:lnTo>
                        <a:pt x="50" y="102"/>
                      </a:lnTo>
                      <a:lnTo>
                        <a:pt x="50" y="102"/>
                      </a:lnTo>
                      <a:lnTo>
                        <a:pt x="60" y="100"/>
                      </a:lnTo>
                      <a:lnTo>
                        <a:pt x="70" y="98"/>
                      </a:lnTo>
                      <a:lnTo>
                        <a:pt x="80" y="94"/>
                      </a:lnTo>
                      <a:lnTo>
                        <a:pt x="85" y="86"/>
                      </a:lnTo>
                      <a:lnTo>
                        <a:pt x="93" y="80"/>
                      </a:lnTo>
                      <a:lnTo>
                        <a:pt x="97" y="70"/>
                      </a:lnTo>
                      <a:lnTo>
                        <a:pt x="99" y="61"/>
                      </a:lnTo>
                      <a:lnTo>
                        <a:pt x="101" y="51"/>
                      </a:lnTo>
                      <a:lnTo>
                        <a:pt x="101" y="51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5" name="Freeform 511">
                  <a:extLst>
                    <a:ext uri="{FF2B5EF4-FFF2-40B4-BE49-F238E27FC236}">
                      <a16:creationId xmlns:a16="http://schemas.microsoft.com/office/drawing/2014/main" id="{4AB38627-EBA5-4567-A6DF-3D34B731B9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3" y="3922"/>
                  <a:ext cx="101" cy="133"/>
                </a:xfrm>
                <a:custGeom>
                  <a:avLst/>
                  <a:gdLst>
                    <a:gd name="T0" fmla="*/ 0 w 101"/>
                    <a:gd name="T1" fmla="*/ 133 h 133"/>
                    <a:gd name="T2" fmla="*/ 101 w 101"/>
                    <a:gd name="T3" fmla="*/ 133 h 133"/>
                    <a:gd name="T4" fmla="*/ 101 w 101"/>
                    <a:gd name="T5" fmla="*/ 133 h 133"/>
                    <a:gd name="T6" fmla="*/ 101 w 101"/>
                    <a:gd name="T7" fmla="*/ 107 h 133"/>
                    <a:gd name="T8" fmla="*/ 101 w 101"/>
                    <a:gd name="T9" fmla="*/ 86 h 133"/>
                    <a:gd name="T10" fmla="*/ 101 w 101"/>
                    <a:gd name="T11" fmla="*/ 70 h 133"/>
                    <a:gd name="T12" fmla="*/ 101 w 101"/>
                    <a:gd name="T13" fmla="*/ 70 h 133"/>
                    <a:gd name="T14" fmla="*/ 98 w 101"/>
                    <a:gd name="T15" fmla="*/ 53 h 133"/>
                    <a:gd name="T16" fmla="*/ 96 w 101"/>
                    <a:gd name="T17" fmla="*/ 43 h 133"/>
                    <a:gd name="T18" fmla="*/ 90 w 101"/>
                    <a:gd name="T19" fmla="*/ 29 h 133"/>
                    <a:gd name="T20" fmla="*/ 84 w 101"/>
                    <a:gd name="T21" fmla="*/ 19 h 133"/>
                    <a:gd name="T22" fmla="*/ 76 w 101"/>
                    <a:gd name="T23" fmla="*/ 10 h 133"/>
                    <a:gd name="T24" fmla="*/ 66 w 101"/>
                    <a:gd name="T25" fmla="*/ 2 h 133"/>
                    <a:gd name="T26" fmla="*/ 60 w 101"/>
                    <a:gd name="T27" fmla="*/ 0 h 133"/>
                    <a:gd name="T28" fmla="*/ 55 w 101"/>
                    <a:gd name="T29" fmla="*/ 0 h 133"/>
                    <a:gd name="T30" fmla="*/ 55 w 101"/>
                    <a:gd name="T31" fmla="*/ 0 h 133"/>
                    <a:gd name="T32" fmla="*/ 49 w 101"/>
                    <a:gd name="T33" fmla="*/ 0 h 133"/>
                    <a:gd name="T34" fmla="*/ 43 w 101"/>
                    <a:gd name="T35" fmla="*/ 2 h 133"/>
                    <a:gd name="T36" fmla="*/ 33 w 101"/>
                    <a:gd name="T37" fmla="*/ 10 h 133"/>
                    <a:gd name="T38" fmla="*/ 23 w 101"/>
                    <a:gd name="T39" fmla="*/ 18 h 133"/>
                    <a:gd name="T40" fmla="*/ 18 w 101"/>
                    <a:gd name="T41" fmla="*/ 29 h 133"/>
                    <a:gd name="T42" fmla="*/ 14 w 101"/>
                    <a:gd name="T43" fmla="*/ 41 h 133"/>
                    <a:gd name="T44" fmla="*/ 10 w 101"/>
                    <a:gd name="T45" fmla="*/ 51 h 133"/>
                    <a:gd name="T46" fmla="*/ 8 w 101"/>
                    <a:gd name="T47" fmla="*/ 62 h 133"/>
                    <a:gd name="T48" fmla="*/ 8 w 101"/>
                    <a:gd name="T49" fmla="*/ 62 h 133"/>
                    <a:gd name="T50" fmla="*/ 0 w 101"/>
                    <a:gd name="T51" fmla="*/ 133 h 133"/>
                    <a:gd name="T52" fmla="*/ 0 w 101"/>
                    <a:gd name="T53" fmla="*/ 133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01" h="133">
                      <a:moveTo>
                        <a:pt x="0" y="133"/>
                      </a:moveTo>
                      <a:lnTo>
                        <a:pt x="101" y="133"/>
                      </a:lnTo>
                      <a:lnTo>
                        <a:pt x="101" y="133"/>
                      </a:lnTo>
                      <a:lnTo>
                        <a:pt x="101" y="107"/>
                      </a:lnTo>
                      <a:lnTo>
                        <a:pt x="101" y="86"/>
                      </a:lnTo>
                      <a:lnTo>
                        <a:pt x="101" y="70"/>
                      </a:lnTo>
                      <a:lnTo>
                        <a:pt x="101" y="70"/>
                      </a:lnTo>
                      <a:lnTo>
                        <a:pt x="98" y="53"/>
                      </a:lnTo>
                      <a:lnTo>
                        <a:pt x="96" y="43"/>
                      </a:lnTo>
                      <a:lnTo>
                        <a:pt x="90" y="29"/>
                      </a:lnTo>
                      <a:lnTo>
                        <a:pt x="84" y="19"/>
                      </a:lnTo>
                      <a:lnTo>
                        <a:pt x="76" y="10"/>
                      </a:lnTo>
                      <a:lnTo>
                        <a:pt x="66" y="2"/>
                      </a:lnTo>
                      <a:lnTo>
                        <a:pt x="60" y="0"/>
                      </a:lnTo>
                      <a:lnTo>
                        <a:pt x="55" y="0"/>
                      </a:lnTo>
                      <a:lnTo>
                        <a:pt x="55" y="0"/>
                      </a:lnTo>
                      <a:lnTo>
                        <a:pt x="49" y="0"/>
                      </a:lnTo>
                      <a:lnTo>
                        <a:pt x="43" y="2"/>
                      </a:lnTo>
                      <a:lnTo>
                        <a:pt x="33" y="10"/>
                      </a:lnTo>
                      <a:lnTo>
                        <a:pt x="23" y="18"/>
                      </a:lnTo>
                      <a:lnTo>
                        <a:pt x="18" y="29"/>
                      </a:lnTo>
                      <a:lnTo>
                        <a:pt x="14" y="41"/>
                      </a:lnTo>
                      <a:lnTo>
                        <a:pt x="10" y="51"/>
                      </a:lnTo>
                      <a:lnTo>
                        <a:pt x="8" y="62"/>
                      </a:lnTo>
                      <a:lnTo>
                        <a:pt x="8" y="62"/>
                      </a:lnTo>
                      <a:lnTo>
                        <a:pt x="0" y="133"/>
                      </a:lnTo>
                      <a:lnTo>
                        <a:pt x="0" y="133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6" name="Freeform 512">
                  <a:extLst>
                    <a:ext uri="{FF2B5EF4-FFF2-40B4-BE49-F238E27FC236}">
                      <a16:creationId xmlns:a16="http://schemas.microsoft.com/office/drawing/2014/main" id="{580197A2-8B5F-42F1-9320-D5DD5AC174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4" y="3867"/>
                  <a:ext cx="102" cy="133"/>
                </a:xfrm>
                <a:custGeom>
                  <a:avLst/>
                  <a:gdLst>
                    <a:gd name="T0" fmla="*/ 0 w 102"/>
                    <a:gd name="T1" fmla="*/ 133 h 133"/>
                    <a:gd name="T2" fmla="*/ 102 w 102"/>
                    <a:gd name="T3" fmla="*/ 133 h 133"/>
                    <a:gd name="T4" fmla="*/ 102 w 102"/>
                    <a:gd name="T5" fmla="*/ 133 h 133"/>
                    <a:gd name="T6" fmla="*/ 102 w 102"/>
                    <a:gd name="T7" fmla="*/ 108 h 133"/>
                    <a:gd name="T8" fmla="*/ 102 w 102"/>
                    <a:gd name="T9" fmla="*/ 86 h 133"/>
                    <a:gd name="T10" fmla="*/ 102 w 102"/>
                    <a:gd name="T11" fmla="*/ 71 h 133"/>
                    <a:gd name="T12" fmla="*/ 102 w 102"/>
                    <a:gd name="T13" fmla="*/ 71 h 133"/>
                    <a:gd name="T14" fmla="*/ 98 w 102"/>
                    <a:gd name="T15" fmla="*/ 53 h 133"/>
                    <a:gd name="T16" fmla="*/ 96 w 102"/>
                    <a:gd name="T17" fmla="*/ 43 h 133"/>
                    <a:gd name="T18" fmla="*/ 90 w 102"/>
                    <a:gd name="T19" fmla="*/ 30 h 133"/>
                    <a:gd name="T20" fmla="*/ 84 w 102"/>
                    <a:gd name="T21" fmla="*/ 20 h 133"/>
                    <a:gd name="T22" fmla="*/ 76 w 102"/>
                    <a:gd name="T23" fmla="*/ 10 h 133"/>
                    <a:gd name="T24" fmla="*/ 67 w 102"/>
                    <a:gd name="T25" fmla="*/ 2 h 133"/>
                    <a:gd name="T26" fmla="*/ 61 w 102"/>
                    <a:gd name="T27" fmla="*/ 0 h 133"/>
                    <a:gd name="T28" fmla="*/ 55 w 102"/>
                    <a:gd name="T29" fmla="*/ 0 h 133"/>
                    <a:gd name="T30" fmla="*/ 55 w 102"/>
                    <a:gd name="T31" fmla="*/ 0 h 133"/>
                    <a:gd name="T32" fmla="*/ 49 w 102"/>
                    <a:gd name="T33" fmla="*/ 0 h 133"/>
                    <a:gd name="T34" fmla="*/ 43 w 102"/>
                    <a:gd name="T35" fmla="*/ 2 h 133"/>
                    <a:gd name="T36" fmla="*/ 34 w 102"/>
                    <a:gd name="T37" fmla="*/ 10 h 133"/>
                    <a:gd name="T38" fmla="*/ 24 w 102"/>
                    <a:gd name="T39" fmla="*/ 18 h 133"/>
                    <a:gd name="T40" fmla="*/ 18 w 102"/>
                    <a:gd name="T41" fmla="*/ 30 h 133"/>
                    <a:gd name="T42" fmla="*/ 14 w 102"/>
                    <a:gd name="T43" fmla="*/ 41 h 133"/>
                    <a:gd name="T44" fmla="*/ 10 w 102"/>
                    <a:gd name="T45" fmla="*/ 51 h 133"/>
                    <a:gd name="T46" fmla="*/ 8 w 102"/>
                    <a:gd name="T47" fmla="*/ 63 h 133"/>
                    <a:gd name="T48" fmla="*/ 8 w 102"/>
                    <a:gd name="T49" fmla="*/ 63 h 133"/>
                    <a:gd name="T50" fmla="*/ 0 w 102"/>
                    <a:gd name="T51" fmla="*/ 133 h 133"/>
                    <a:gd name="T52" fmla="*/ 0 w 102"/>
                    <a:gd name="T53" fmla="*/ 133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02" h="133">
                      <a:moveTo>
                        <a:pt x="0" y="133"/>
                      </a:moveTo>
                      <a:lnTo>
                        <a:pt x="102" y="133"/>
                      </a:lnTo>
                      <a:lnTo>
                        <a:pt x="102" y="133"/>
                      </a:lnTo>
                      <a:lnTo>
                        <a:pt x="102" y="108"/>
                      </a:lnTo>
                      <a:lnTo>
                        <a:pt x="102" y="86"/>
                      </a:lnTo>
                      <a:lnTo>
                        <a:pt x="102" y="71"/>
                      </a:lnTo>
                      <a:lnTo>
                        <a:pt x="102" y="71"/>
                      </a:lnTo>
                      <a:lnTo>
                        <a:pt x="98" y="53"/>
                      </a:lnTo>
                      <a:lnTo>
                        <a:pt x="96" y="43"/>
                      </a:lnTo>
                      <a:lnTo>
                        <a:pt x="90" y="30"/>
                      </a:lnTo>
                      <a:lnTo>
                        <a:pt x="84" y="20"/>
                      </a:lnTo>
                      <a:lnTo>
                        <a:pt x="76" y="10"/>
                      </a:lnTo>
                      <a:lnTo>
                        <a:pt x="67" y="2"/>
                      </a:lnTo>
                      <a:lnTo>
                        <a:pt x="61" y="0"/>
                      </a:lnTo>
                      <a:lnTo>
                        <a:pt x="55" y="0"/>
                      </a:lnTo>
                      <a:lnTo>
                        <a:pt x="55" y="0"/>
                      </a:lnTo>
                      <a:lnTo>
                        <a:pt x="49" y="0"/>
                      </a:lnTo>
                      <a:lnTo>
                        <a:pt x="43" y="2"/>
                      </a:lnTo>
                      <a:lnTo>
                        <a:pt x="34" y="10"/>
                      </a:lnTo>
                      <a:lnTo>
                        <a:pt x="24" y="18"/>
                      </a:lnTo>
                      <a:lnTo>
                        <a:pt x="18" y="30"/>
                      </a:lnTo>
                      <a:lnTo>
                        <a:pt x="14" y="41"/>
                      </a:lnTo>
                      <a:lnTo>
                        <a:pt x="10" y="51"/>
                      </a:lnTo>
                      <a:lnTo>
                        <a:pt x="8" y="63"/>
                      </a:lnTo>
                      <a:lnTo>
                        <a:pt x="8" y="63"/>
                      </a:lnTo>
                      <a:lnTo>
                        <a:pt x="0" y="133"/>
                      </a:lnTo>
                      <a:lnTo>
                        <a:pt x="0" y="133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7" name="Freeform 513">
                  <a:extLst>
                    <a:ext uri="{FF2B5EF4-FFF2-40B4-BE49-F238E27FC236}">
                      <a16:creationId xmlns:a16="http://schemas.microsoft.com/office/drawing/2014/main" id="{53D90675-B72E-4B26-9BD1-0DFACAFB7C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4" y="4008"/>
                  <a:ext cx="203" cy="308"/>
                </a:xfrm>
                <a:custGeom>
                  <a:avLst/>
                  <a:gdLst>
                    <a:gd name="T0" fmla="*/ 62 w 203"/>
                    <a:gd name="T1" fmla="*/ 0 h 308"/>
                    <a:gd name="T2" fmla="*/ 62 w 203"/>
                    <a:gd name="T3" fmla="*/ 0 h 308"/>
                    <a:gd name="T4" fmla="*/ 45 w 203"/>
                    <a:gd name="T5" fmla="*/ 2 h 308"/>
                    <a:gd name="T6" fmla="*/ 35 w 203"/>
                    <a:gd name="T7" fmla="*/ 4 h 308"/>
                    <a:gd name="T8" fmla="*/ 27 w 203"/>
                    <a:gd name="T9" fmla="*/ 6 h 308"/>
                    <a:gd name="T10" fmla="*/ 21 w 203"/>
                    <a:gd name="T11" fmla="*/ 12 h 308"/>
                    <a:gd name="T12" fmla="*/ 16 w 203"/>
                    <a:gd name="T13" fmla="*/ 17 h 308"/>
                    <a:gd name="T14" fmla="*/ 10 w 203"/>
                    <a:gd name="T15" fmla="*/ 27 h 308"/>
                    <a:gd name="T16" fmla="*/ 8 w 203"/>
                    <a:gd name="T17" fmla="*/ 39 h 308"/>
                    <a:gd name="T18" fmla="*/ 8 w 203"/>
                    <a:gd name="T19" fmla="*/ 39 h 308"/>
                    <a:gd name="T20" fmla="*/ 4 w 203"/>
                    <a:gd name="T21" fmla="*/ 82 h 308"/>
                    <a:gd name="T22" fmla="*/ 2 w 203"/>
                    <a:gd name="T23" fmla="*/ 140 h 308"/>
                    <a:gd name="T24" fmla="*/ 0 w 203"/>
                    <a:gd name="T25" fmla="*/ 199 h 308"/>
                    <a:gd name="T26" fmla="*/ 0 w 203"/>
                    <a:gd name="T27" fmla="*/ 220 h 308"/>
                    <a:gd name="T28" fmla="*/ 0 w 203"/>
                    <a:gd name="T29" fmla="*/ 234 h 308"/>
                    <a:gd name="T30" fmla="*/ 0 w 203"/>
                    <a:gd name="T31" fmla="*/ 234 h 308"/>
                    <a:gd name="T32" fmla="*/ 4 w 203"/>
                    <a:gd name="T33" fmla="*/ 250 h 308"/>
                    <a:gd name="T34" fmla="*/ 12 w 203"/>
                    <a:gd name="T35" fmla="*/ 263 h 308"/>
                    <a:gd name="T36" fmla="*/ 21 w 203"/>
                    <a:gd name="T37" fmla="*/ 277 h 308"/>
                    <a:gd name="T38" fmla="*/ 39 w 203"/>
                    <a:gd name="T39" fmla="*/ 289 h 308"/>
                    <a:gd name="T40" fmla="*/ 39 w 203"/>
                    <a:gd name="T41" fmla="*/ 289 h 308"/>
                    <a:gd name="T42" fmla="*/ 60 w 203"/>
                    <a:gd name="T43" fmla="*/ 298 h 308"/>
                    <a:gd name="T44" fmla="*/ 82 w 203"/>
                    <a:gd name="T45" fmla="*/ 306 h 308"/>
                    <a:gd name="T46" fmla="*/ 94 w 203"/>
                    <a:gd name="T47" fmla="*/ 308 h 308"/>
                    <a:gd name="T48" fmla="*/ 103 w 203"/>
                    <a:gd name="T49" fmla="*/ 308 h 308"/>
                    <a:gd name="T50" fmla="*/ 115 w 203"/>
                    <a:gd name="T51" fmla="*/ 308 h 308"/>
                    <a:gd name="T52" fmla="*/ 125 w 203"/>
                    <a:gd name="T53" fmla="*/ 304 h 308"/>
                    <a:gd name="T54" fmla="*/ 125 w 203"/>
                    <a:gd name="T55" fmla="*/ 304 h 308"/>
                    <a:gd name="T56" fmla="*/ 135 w 203"/>
                    <a:gd name="T57" fmla="*/ 300 h 308"/>
                    <a:gd name="T58" fmla="*/ 142 w 203"/>
                    <a:gd name="T59" fmla="*/ 298 h 308"/>
                    <a:gd name="T60" fmla="*/ 156 w 203"/>
                    <a:gd name="T61" fmla="*/ 296 h 308"/>
                    <a:gd name="T62" fmla="*/ 160 w 203"/>
                    <a:gd name="T63" fmla="*/ 294 h 308"/>
                    <a:gd name="T64" fmla="*/ 166 w 203"/>
                    <a:gd name="T65" fmla="*/ 292 h 308"/>
                    <a:gd name="T66" fmla="*/ 168 w 203"/>
                    <a:gd name="T67" fmla="*/ 289 h 308"/>
                    <a:gd name="T68" fmla="*/ 172 w 203"/>
                    <a:gd name="T69" fmla="*/ 281 h 308"/>
                    <a:gd name="T70" fmla="*/ 172 w 203"/>
                    <a:gd name="T71" fmla="*/ 281 h 308"/>
                    <a:gd name="T72" fmla="*/ 179 w 203"/>
                    <a:gd name="T73" fmla="*/ 253 h 308"/>
                    <a:gd name="T74" fmla="*/ 191 w 203"/>
                    <a:gd name="T75" fmla="*/ 214 h 308"/>
                    <a:gd name="T76" fmla="*/ 199 w 203"/>
                    <a:gd name="T77" fmla="*/ 173 h 308"/>
                    <a:gd name="T78" fmla="*/ 201 w 203"/>
                    <a:gd name="T79" fmla="*/ 156 h 308"/>
                    <a:gd name="T80" fmla="*/ 203 w 203"/>
                    <a:gd name="T81" fmla="*/ 140 h 308"/>
                    <a:gd name="T82" fmla="*/ 203 w 203"/>
                    <a:gd name="T83" fmla="*/ 140 h 308"/>
                    <a:gd name="T84" fmla="*/ 203 w 203"/>
                    <a:gd name="T85" fmla="*/ 107 h 308"/>
                    <a:gd name="T86" fmla="*/ 203 w 203"/>
                    <a:gd name="T87" fmla="*/ 70 h 308"/>
                    <a:gd name="T88" fmla="*/ 201 w 203"/>
                    <a:gd name="T89" fmla="*/ 52 h 308"/>
                    <a:gd name="T90" fmla="*/ 197 w 203"/>
                    <a:gd name="T91" fmla="*/ 39 h 308"/>
                    <a:gd name="T92" fmla="*/ 193 w 203"/>
                    <a:gd name="T93" fmla="*/ 27 h 308"/>
                    <a:gd name="T94" fmla="*/ 191 w 203"/>
                    <a:gd name="T95" fmla="*/ 25 h 308"/>
                    <a:gd name="T96" fmla="*/ 187 w 203"/>
                    <a:gd name="T97" fmla="*/ 23 h 308"/>
                    <a:gd name="T98" fmla="*/ 187 w 203"/>
                    <a:gd name="T99" fmla="*/ 23 h 308"/>
                    <a:gd name="T100" fmla="*/ 127 w 203"/>
                    <a:gd name="T101" fmla="*/ 10 h 308"/>
                    <a:gd name="T102" fmla="*/ 90 w 203"/>
                    <a:gd name="T103" fmla="*/ 4 h 308"/>
                    <a:gd name="T104" fmla="*/ 62 w 203"/>
                    <a:gd name="T105" fmla="*/ 0 h 308"/>
                    <a:gd name="T106" fmla="*/ 62 w 203"/>
                    <a:gd name="T107" fmla="*/ 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03" h="308">
                      <a:moveTo>
                        <a:pt x="62" y="0"/>
                      </a:moveTo>
                      <a:lnTo>
                        <a:pt x="62" y="0"/>
                      </a:lnTo>
                      <a:lnTo>
                        <a:pt x="45" y="2"/>
                      </a:lnTo>
                      <a:lnTo>
                        <a:pt x="35" y="4"/>
                      </a:lnTo>
                      <a:lnTo>
                        <a:pt x="27" y="6"/>
                      </a:lnTo>
                      <a:lnTo>
                        <a:pt x="21" y="12"/>
                      </a:lnTo>
                      <a:lnTo>
                        <a:pt x="16" y="17"/>
                      </a:lnTo>
                      <a:lnTo>
                        <a:pt x="10" y="27"/>
                      </a:lnTo>
                      <a:lnTo>
                        <a:pt x="8" y="39"/>
                      </a:lnTo>
                      <a:lnTo>
                        <a:pt x="8" y="39"/>
                      </a:lnTo>
                      <a:lnTo>
                        <a:pt x="4" y="82"/>
                      </a:lnTo>
                      <a:lnTo>
                        <a:pt x="2" y="140"/>
                      </a:lnTo>
                      <a:lnTo>
                        <a:pt x="0" y="199"/>
                      </a:lnTo>
                      <a:lnTo>
                        <a:pt x="0" y="220"/>
                      </a:lnTo>
                      <a:lnTo>
                        <a:pt x="0" y="234"/>
                      </a:lnTo>
                      <a:lnTo>
                        <a:pt x="0" y="234"/>
                      </a:lnTo>
                      <a:lnTo>
                        <a:pt x="4" y="250"/>
                      </a:lnTo>
                      <a:lnTo>
                        <a:pt x="12" y="263"/>
                      </a:lnTo>
                      <a:lnTo>
                        <a:pt x="21" y="277"/>
                      </a:lnTo>
                      <a:lnTo>
                        <a:pt x="39" y="289"/>
                      </a:lnTo>
                      <a:lnTo>
                        <a:pt x="39" y="289"/>
                      </a:lnTo>
                      <a:lnTo>
                        <a:pt x="60" y="298"/>
                      </a:lnTo>
                      <a:lnTo>
                        <a:pt x="82" y="306"/>
                      </a:lnTo>
                      <a:lnTo>
                        <a:pt x="94" y="308"/>
                      </a:lnTo>
                      <a:lnTo>
                        <a:pt x="103" y="308"/>
                      </a:lnTo>
                      <a:lnTo>
                        <a:pt x="115" y="308"/>
                      </a:lnTo>
                      <a:lnTo>
                        <a:pt x="125" y="304"/>
                      </a:lnTo>
                      <a:lnTo>
                        <a:pt x="125" y="304"/>
                      </a:lnTo>
                      <a:lnTo>
                        <a:pt x="135" y="300"/>
                      </a:lnTo>
                      <a:lnTo>
                        <a:pt x="142" y="298"/>
                      </a:lnTo>
                      <a:lnTo>
                        <a:pt x="156" y="296"/>
                      </a:lnTo>
                      <a:lnTo>
                        <a:pt x="160" y="294"/>
                      </a:lnTo>
                      <a:lnTo>
                        <a:pt x="166" y="292"/>
                      </a:lnTo>
                      <a:lnTo>
                        <a:pt x="168" y="289"/>
                      </a:lnTo>
                      <a:lnTo>
                        <a:pt x="172" y="281"/>
                      </a:lnTo>
                      <a:lnTo>
                        <a:pt x="172" y="281"/>
                      </a:lnTo>
                      <a:lnTo>
                        <a:pt x="179" y="253"/>
                      </a:lnTo>
                      <a:lnTo>
                        <a:pt x="191" y="214"/>
                      </a:lnTo>
                      <a:lnTo>
                        <a:pt x="199" y="173"/>
                      </a:lnTo>
                      <a:lnTo>
                        <a:pt x="201" y="156"/>
                      </a:lnTo>
                      <a:lnTo>
                        <a:pt x="203" y="140"/>
                      </a:lnTo>
                      <a:lnTo>
                        <a:pt x="203" y="140"/>
                      </a:lnTo>
                      <a:lnTo>
                        <a:pt x="203" y="107"/>
                      </a:lnTo>
                      <a:lnTo>
                        <a:pt x="203" y="70"/>
                      </a:lnTo>
                      <a:lnTo>
                        <a:pt x="201" y="52"/>
                      </a:lnTo>
                      <a:lnTo>
                        <a:pt x="197" y="39"/>
                      </a:lnTo>
                      <a:lnTo>
                        <a:pt x="193" y="27"/>
                      </a:lnTo>
                      <a:lnTo>
                        <a:pt x="191" y="25"/>
                      </a:lnTo>
                      <a:lnTo>
                        <a:pt x="187" y="23"/>
                      </a:lnTo>
                      <a:lnTo>
                        <a:pt x="187" y="23"/>
                      </a:lnTo>
                      <a:lnTo>
                        <a:pt x="127" y="10"/>
                      </a:lnTo>
                      <a:lnTo>
                        <a:pt x="90" y="4"/>
                      </a:lnTo>
                      <a:lnTo>
                        <a:pt x="62" y="0"/>
                      </a:lnTo>
                      <a:lnTo>
                        <a:pt x="62" y="0"/>
                      </a:lnTo>
                      <a:close/>
                    </a:path>
                  </a:pathLst>
                </a:custGeom>
                <a:solidFill>
                  <a:srgbClr val="FA0204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8" name="Freeform 514">
                  <a:extLst>
                    <a:ext uri="{FF2B5EF4-FFF2-40B4-BE49-F238E27FC236}">
                      <a16:creationId xmlns:a16="http://schemas.microsoft.com/office/drawing/2014/main" id="{4B233A6C-CDC9-44CA-A326-46DE7C6927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97" y="3965"/>
                  <a:ext cx="161" cy="295"/>
                </a:xfrm>
                <a:custGeom>
                  <a:avLst/>
                  <a:gdLst>
                    <a:gd name="T0" fmla="*/ 39 w 161"/>
                    <a:gd name="T1" fmla="*/ 12 h 295"/>
                    <a:gd name="T2" fmla="*/ 39 w 161"/>
                    <a:gd name="T3" fmla="*/ 12 h 295"/>
                    <a:gd name="T4" fmla="*/ 29 w 161"/>
                    <a:gd name="T5" fmla="*/ 21 h 295"/>
                    <a:gd name="T6" fmla="*/ 21 w 161"/>
                    <a:gd name="T7" fmla="*/ 31 h 295"/>
                    <a:gd name="T8" fmla="*/ 15 w 161"/>
                    <a:gd name="T9" fmla="*/ 39 h 295"/>
                    <a:gd name="T10" fmla="*/ 11 w 161"/>
                    <a:gd name="T11" fmla="*/ 49 h 295"/>
                    <a:gd name="T12" fmla="*/ 9 w 161"/>
                    <a:gd name="T13" fmla="*/ 58 h 295"/>
                    <a:gd name="T14" fmla="*/ 7 w 161"/>
                    <a:gd name="T15" fmla="*/ 70 h 295"/>
                    <a:gd name="T16" fmla="*/ 7 w 161"/>
                    <a:gd name="T17" fmla="*/ 97 h 295"/>
                    <a:gd name="T18" fmla="*/ 7 w 161"/>
                    <a:gd name="T19" fmla="*/ 97 h 295"/>
                    <a:gd name="T20" fmla="*/ 5 w 161"/>
                    <a:gd name="T21" fmla="*/ 117 h 295"/>
                    <a:gd name="T22" fmla="*/ 4 w 161"/>
                    <a:gd name="T23" fmla="*/ 142 h 295"/>
                    <a:gd name="T24" fmla="*/ 0 w 161"/>
                    <a:gd name="T25" fmla="*/ 170 h 295"/>
                    <a:gd name="T26" fmla="*/ 0 w 161"/>
                    <a:gd name="T27" fmla="*/ 197 h 295"/>
                    <a:gd name="T28" fmla="*/ 0 w 161"/>
                    <a:gd name="T29" fmla="*/ 224 h 295"/>
                    <a:gd name="T30" fmla="*/ 2 w 161"/>
                    <a:gd name="T31" fmla="*/ 238 h 295"/>
                    <a:gd name="T32" fmla="*/ 4 w 161"/>
                    <a:gd name="T33" fmla="*/ 248 h 295"/>
                    <a:gd name="T34" fmla="*/ 7 w 161"/>
                    <a:gd name="T35" fmla="*/ 257 h 295"/>
                    <a:gd name="T36" fmla="*/ 13 w 161"/>
                    <a:gd name="T37" fmla="*/ 267 h 295"/>
                    <a:gd name="T38" fmla="*/ 21 w 161"/>
                    <a:gd name="T39" fmla="*/ 273 h 295"/>
                    <a:gd name="T40" fmla="*/ 31 w 161"/>
                    <a:gd name="T41" fmla="*/ 277 h 295"/>
                    <a:gd name="T42" fmla="*/ 31 w 161"/>
                    <a:gd name="T43" fmla="*/ 277 h 295"/>
                    <a:gd name="T44" fmla="*/ 72 w 161"/>
                    <a:gd name="T45" fmla="*/ 289 h 295"/>
                    <a:gd name="T46" fmla="*/ 89 w 161"/>
                    <a:gd name="T47" fmla="*/ 293 h 295"/>
                    <a:gd name="T48" fmla="*/ 107 w 161"/>
                    <a:gd name="T49" fmla="*/ 295 h 295"/>
                    <a:gd name="T50" fmla="*/ 122 w 161"/>
                    <a:gd name="T51" fmla="*/ 295 h 295"/>
                    <a:gd name="T52" fmla="*/ 134 w 161"/>
                    <a:gd name="T53" fmla="*/ 293 h 295"/>
                    <a:gd name="T54" fmla="*/ 138 w 161"/>
                    <a:gd name="T55" fmla="*/ 291 h 295"/>
                    <a:gd name="T56" fmla="*/ 142 w 161"/>
                    <a:gd name="T57" fmla="*/ 287 h 295"/>
                    <a:gd name="T58" fmla="*/ 146 w 161"/>
                    <a:gd name="T59" fmla="*/ 283 h 295"/>
                    <a:gd name="T60" fmla="*/ 148 w 161"/>
                    <a:gd name="T61" fmla="*/ 277 h 295"/>
                    <a:gd name="T62" fmla="*/ 148 w 161"/>
                    <a:gd name="T63" fmla="*/ 277 h 295"/>
                    <a:gd name="T64" fmla="*/ 154 w 161"/>
                    <a:gd name="T65" fmla="*/ 244 h 295"/>
                    <a:gd name="T66" fmla="*/ 161 w 161"/>
                    <a:gd name="T67" fmla="*/ 199 h 295"/>
                    <a:gd name="T68" fmla="*/ 161 w 161"/>
                    <a:gd name="T69" fmla="*/ 175 h 295"/>
                    <a:gd name="T70" fmla="*/ 161 w 161"/>
                    <a:gd name="T71" fmla="*/ 150 h 295"/>
                    <a:gd name="T72" fmla="*/ 159 w 161"/>
                    <a:gd name="T73" fmla="*/ 127 h 295"/>
                    <a:gd name="T74" fmla="*/ 156 w 161"/>
                    <a:gd name="T75" fmla="*/ 105 h 295"/>
                    <a:gd name="T76" fmla="*/ 156 w 161"/>
                    <a:gd name="T77" fmla="*/ 105 h 295"/>
                    <a:gd name="T78" fmla="*/ 146 w 161"/>
                    <a:gd name="T79" fmla="*/ 72 h 295"/>
                    <a:gd name="T80" fmla="*/ 138 w 161"/>
                    <a:gd name="T81" fmla="*/ 51 h 295"/>
                    <a:gd name="T82" fmla="*/ 134 w 161"/>
                    <a:gd name="T83" fmla="*/ 43 h 295"/>
                    <a:gd name="T84" fmla="*/ 128 w 161"/>
                    <a:gd name="T85" fmla="*/ 37 h 295"/>
                    <a:gd name="T86" fmla="*/ 117 w 161"/>
                    <a:gd name="T87" fmla="*/ 27 h 295"/>
                    <a:gd name="T88" fmla="*/ 117 w 161"/>
                    <a:gd name="T89" fmla="*/ 27 h 295"/>
                    <a:gd name="T90" fmla="*/ 97 w 161"/>
                    <a:gd name="T91" fmla="*/ 15 h 295"/>
                    <a:gd name="T92" fmla="*/ 91 w 161"/>
                    <a:gd name="T93" fmla="*/ 12 h 295"/>
                    <a:gd name="T94" fmla="*/ 85 w 161"/>
                    <a:gd name="T95" fmla="*/ 12 h 295"/>
                    <a:gd name="T96" fmla="*/ 85 w 161"/>
                    <a:gd name="T97" fmla="*/ 12 h 295"/>
                    <a:gd name="T98" fmla="*/ 81 w 161"/>
                    <a:gd name="T99" fmla="*/ 10 h 295"/>
                    <a:gd name="T100" fmla="*/ 80 w 161"/>
                    <a:gd name="T101" fmla="*/ 8 h 295"/>
                    <a:gd name="T102" fmla="*/ 72 w 161"/>
                    <a:gd name="T103" fmla="*/ 2 h 295"/>
                    <a:gd name="T104" fmla="*/ 66 w 161"/>
                    <a:gd name="T105" fmla="*/ 0 h 295"/>
                    <a:gd name="T106" fmla="*/ 58 w 161"/>
                    <a:gd name="T107" fmla="*/ 0 h 295"/>
                    <a:gd name="T108" fmla="*/ 48 w 161"/>
                    <a:gd name="T109" fmla="*/ 4 h 295"/>
                    <a:gd name="T110" fmla="*/ 39 w 161"/>
                    <a:gd name="T111" fmla="*/ 12 h 295"/>
                    <a:gd name="T112" fmla="*/ 39 w 161"/>
                    <a:gd name="T113" fmla="*/ 12 h 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61" h="295">
                      <a:moveTo>
                        <a:pt x="39" y="12"/>
                      </a:moveTo>
                      <a:lnTo>
                        <a:pt x="39" y="12"/>
                      </a:lnTo>
                      <a:lnTo>
                        <a:pt x="29" y="21"/>
                      </a:lnTo>
                      <a:lnTo>
                        <a:pt x="21" y="31"/>
                      </a:lnTo>
                      <a:lnTo>
                        <a:pt x="15" y="39"/>
                      </a:lnTo>
                      <a:lnTo>
                        <a:pt x="11" y="49"/>
                      </a:lnTo>
                      <a:lnTo>
                        <a:pt x="9" y="58"/>
                      </a:lnTo>
                      <a:lnTo>
                        <a:pt x="7" y="70"/>
                      </a:lnTo>
                      <a:lnTo>
                        <a:pt x="7" y="97"/>
                      </a:lnTo>
                      <a:lnTo>
                        <a:pt x="7" y="97"/>
                      </a:lnTo>
                      <a:lnTo>
                        <a:pt x="5" y="117"/>
                      </a:lnTo>
                      <a:lnTo>
                        <a:pt x="4" y="142"/>
                      </a:lnTo>
                      <a:lnTo>
                        <a:pt x="0" y="170"/>
                      </a:lnTo>
                      <a:lnTo>
                        <a:pt x="0" y="197"/>
                      </a:lnTo>
                      <a:lnTo>
                        <a:pt x="0" y="224"/>
                      </a:lnTo>
                      <a:lnTo>
                        <a:pt x="2" y="238"/>
                      </a:lnTo>
                      <a:lnTo>
                        <a:pt x="4" y="248"/>
                      </a:lnTo>
                      <a:lnTo>
                        <a:pt x="7" y="257"/>
                      </a:lnTo>
                      <a:lnTo>
                        <a:pt x="13" y="267"/>
                      </a:lnTo>
                      <a:lnTo>
                        <a:pt x="21" y="273"/>
                      </a:lnTo>
                      <a:lnTo>
                        <a:pt x="31" y="277"/>
                      </a:lnTo>
                      <a:lnTo>
                        <a:pt x="31" y="277"/>
                      </a:lnTo>
                      <a:lnTo>
                        <a:pt x="72" y="289"/>
                      </a:lnTo>
                      <a:lnTo>
                        <a:pt x="89" y="293"/>
                      </a:lnTo>
                      <a:lnTo>
                        <a:pt x="107" y="295"/>
                      </a:lnTo>
                      <a:lnTo>
                        <a:pt x="122" y="295"/>
                      </a:lnTo>
                      <a:lnTo>
                        <a:pt x="134" y="293"/>
                      </a:lnTo>
                      <a:lnTo>
                        <a:pt x="138" y="291"/>
                      </a:lnTo>
                      <a:lnTo>
                        <a:pt x="142" y="287"/>
                      </a:lnTo>
                      <a:lnTo>
                        <a:pt x="146" y="283"/>
                      </a:lnTo>
                      <a:lnTo>
                        <a:pt x="148" y="277"/>
                      </a:lnTo>
                      <a:lnTo>
                        <a:pt x="148" y="277"/>
                      </a:lnTo>
                      <a:lnTo>
                        <a:pt x="154" y="244"/>
                      </a:lnTo>
                      <a:lnTo>
                        <a:pt x="161" y="199"/>
                      </a:lnTo>
                      <a:lnTo>
                        <a:pt x="161" y="175"/>
                      </a:lnTo>
                      <a:lnTo>
                        <a:pt x="161" y="150"/>
                      </a:lnTo>
                      <a:lnTo>
                        <a:pt x="159" y="127"/>
                      </a:lnTo>
                      <a:lnTo>
                        <a:pt x="156" y="105"/>
                      </a:lnTo>
                      <a:lnTo>
                        <a:pt x="156" y="105"/>
                      </a:lnTo>
                      <a:lnTo>
                        <a:pt x="146" y="72"/>
                      </a:lnTo>
                      <a:lnTo>
                        <a:pt x="138" y="51"/>
                      </a:lnTo>
                      <a:lnTo>
                        <a:pt x="134" y="43"/>
                      </a:lnTo>
                      <a:lnTo>
                        <a:pt x="128" y="37"/>
                      </a:lnTo>
                      <a:lnTo>
                        <a:pt x="117" y="27"/>
                      </a:lnTo>
                      <a:lnTo>
                        <a:pt x="117" y="27"/>
                      </a:lnTo>
                      <a:lnTo>
                        <a:pt x="97" y="15"/>
                      </a:lnTo>
                      <a:lnTo>
                        <a:pt x="91" y="12"/>
                      </a:lnTo>
                      <a:lnTo>
                        <a:pt x="85" y="12"/>
                      </a:lnTo>
                      <a:lnTo>
                        <a:pt x="85" y="12"/>
                      </a:lnTo>
                      <a:lnTo>
                        <a:pt x="81" y="10"/>
                      </a:lnTo>
                      <a:lnTo>
                        <a:pt x="80" y="8"/>
                      </a:lnTo>
                      <a:lnTo>
                        <a:pt x="72" y="2"/>
                      </a:lnTo>
                      <a:lnTo>
                        <a:pt x="66" y="0"/>
                      </a:lnTo>
                      <a:lnTo>
                        <a:pt x="58" y="0"/>
                      </a:lnTo>
                      <a:lnTo>
                        <a:pt x="48" y="4"/>
                      </a:lnTo>
                      <a:lnTo>
                        <a:pt x="39" y="12"/>
                      </a:lnTo>
                      <a:lnTo>
                        <a:pt x="39" y="12"/>
                      </a:lnTo>
                      <a:close/>
                    </a:path>
                  </a:pathLst>
                </a:custGeom>
                <a:solidFill>
                  <a:srgbClr val="FA0204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9" name="Freeform 515">
                  <a:extLst>
                    <a:ext uri="{FF2B5EF4-FFF2-40B4-BE49-F238E27FC236}">
                      <a16:creationId xmlns:a16="http://schemas.microsoft.com/office/drawing/2014/main" id="{088B6318-DADE-487E-8552-B093C51A0D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5" y="2047"/>
                  <a:ext cx="489" cy="1813"/>
                </a:xfrm>
                <a:custGeom>
                  <a:avLst/>
                  <a:gdLst>
                    <a:gd name="T0" fmla="*/ 207 w 489"/>
                    <a:gd name="T1" fmla="*/ 1809 h 1813"/>
                    <a:gd name="T2" fmla="*/ 193 w 489"/>
                    <a:gd name="T3" fmla="*/ 1613 h 1813"/>
                    <a:gd name="T4" fmla="*/ 193 w 489"/>
                    <a:gd name="T5" fmla="*/ 733 h 1813"/>
                    <a:gd name="T6" fmla="*/ 193 w 489"/>
                    <a:gd name="T7" fmla="*/ 470 h 1813"/>
                    <a:gd name="T8" fmla="*/ 191 w 489"/>
                    <a:gd name="T9" fmla="*/ 435 h 1813"/>
                    <a:gd name="T10" fmla="*/ 148 w 489"/>
                    <a:gd name="T11" fmla="*/ 384 h 1813"/>
                    <a:gd name="T12" fmla="*/ 64 w 489"/>
                    <a:gd name="T13" fmla="*/ 306 h 1813"/>
                    <a:gd name="T14" fmla="*/ 2 w 489"/>
                    <a:gd name="T15" fmla="*/ 236 h 1813"/>
                    <a:gd name="T16" fmla="*/ 2 w 489"/>
                    <a:gd name="T17" fmla="*/ 214 h 1813"/>
                    <a:gd name="T18" fmla="*/ 41 w 489"/>
                    <a:gd name="T19" fmla="*/ 201 h 1813"/>
                    <a:gd name="T20" fmla="*/ 70 w 489"/>
                    <a:gd name="T21" fmla="*/ 211 h 1813"/>
                    <a:gd name="T22" fmla="*/ 76 w 489"/>
                    <a:gd name="T23" fmla="*/ 222 h 1813"/>
                    <a:gd name="T24" fmla="*/ 134 w 489"/>
                    <a:gd name="T25" fmla="*/ 267 h 1813"/>
                    <a:gd name="T26" fmla="*/ 212 w 489"/>
                    <a:gd name="T27" fmla="*/ 333 h 1813"/>
                    <a:gd name="T28" fmla="*/ 220 w 489"/>
                    <a:gd name="T29" fmla="*/ 332 h 1813"/>
                    <a:gd name="T30" fmla="*/ 228 w 489"/>
                    <a:gd name="T31" fmla="*/ 330 h 1813"/>
                    <a:gd name="T32" fmla="*/ 226 w 489"/>
                    <a:gd name="T33" fmla="*/ 339 h 1813"/>
                    <a:gd name="T34" fmla="*/ 101 w 489"/>
                    <a:gd name="T35" fmla="*/ 197 h 1813"/>
                    <a:gd name="T36" fmla="*/ 74 w 489"/>
                    <a:gd name="T37" fmla="*/ 152 h 1813"/>
                    <a:gd name="T38" fmla="*/ 86 w 489"/>
                    <a:gd name="T39" fmla="*/ 142 h 1813"/>
                    <a:gd name="T40" fmla="*/ 148 w 489"/>
                    <a:gd name="T41" fmla="*/ 160 h 1813"/>
                    <a:gd name="T42" fmla="*/ 171 w 489"/>
                    <a:gd name="T43" fmla="*/ 183 h 1813"/>
                    <a:gd name="T44" fmla="*/ 246 w 489"/>
                    <a:gd name="T45" fmla="*/ 144 h 1813"/>
                    <a:gd name="T46" fmla="*/ 234 w 489"/>
                    <a:gd name="T47" fmla="*/ 33 h 1813"/>
                    <a:gd name="T48" fmla="*/ 232 w 489"/>
                    <a:gd name="T49" fmla="*/ 12 h 1813"/>
                    <a:gd name="T50" fmla="*/ 249 w 489"/>
                    <a:gd name="T51" fmla="*/ 2 h 1813"/>
                    <a:gd name="T52" fmla="*/ 284 w 489"/>
                    <a:gd name="T53" fmla="*/ 10 h 1813"/>
                    <a:gd name="T54" fmla="*/ 304 w 489"/>
                    <a:gd name="T55" fmla="*/ 41 h 1813"/>
                    <a:gd name="T56" fmla="*/ 320 w 489"/>
                    <a:gd name="T57" fmla="*/ 252 h 1813"/>
                    <a:gd name="T58" fmla="*/ 423 w 489"/>
                    <a:gd name="T59" fmla="*/ 166 h 1813"/>
                    <a:gd name="T60" fmla="*/ 476 w 489"/>
                    <a:gd name="T61" fmla="*/ 134 h 1813"/>
                    <a:gd name="T62" fmla="*/ 479 w 489"/>
                    <a:gd name="T63" fmla="*/ 150 h 1813"/>
                    <a:gd name="T64" fmla="*/ 460 w 489"/>
                    <a:gd name="T65" fmla="*/ 189 h 1813"/>
                    <a:gd name="T66" fmla="*/ 343 w 489"/>
                    <a:gd name="T67" fmla="*/ 330 h 1813"/>
                    <a:gd name="T68" fmla="*/ 347 w 489"/>
                    <a:gd name="T69" fmla="*/ 337 h 1813"/>
                    <a:gd name="T70" fmla="*/ 433 w 489"/>
                    <a:gd name="T71" fmla="*/ 269 h 1813"/>
                    <a:gd name="T72" fmla="*/ 476 w 489"/>
                    <a:gd name="T73" fmla="*/ 244 h 1813"/>
                    <a:gd name="T74" fmla="*/ 489 w 489"/>
                    <a:gd name="T75" fmla="*/ 261 h 1813"/>
                    <a:gd name="T76" fmla="*/ 468 w 489"/>
                    <a:gd name="T77" fmla="*/ 298 h 1813"/>
                    <a:gd name="T78" fmla="*/ 351 w 489"/>
                    <a:gd name="T79" fmla="*/ 423 h 1813"/>
                    <a:gd name="T80" fmla="*/ 343 w 489"/>
                    <a:gd name="T81" fmla="*/ 447 h 1813"/>
                    <a:gd name="T82" fmla="*/ 325 w 489"/>
                    <a:gd name="T83" fmla="*/ 1030 h 1813"/>
                    <a:gd name="T84" fmla="*/ 318 w 489"/>
                    <a:gd name="T85" fmla="*/ 1212 h 1813"/>
                    <a:gd name="T86" fmla="*/ 327 w 489"/>
                    <a:gd name="T87" fmla="*/ 1569 h 1813"/>
                    <a:gd name="T88" fmla="*/ 329 w 489"/>
                    <a:gd name="T89" fmla="*/ 1625 h 1813"/>
                    <a:gd name="T90" fmla="*/ 337 w 489"/>
                    <a:gd name="T91" fmla="*/ 1711 h 1813"/>
                    <a:gd name="T92" fmla="*/ 323 w 489"/>
                    <a:gd name="T93" fmla="*/ 1764 h 1813"/>
                    <a:gd name="T94" fmla="*/ 296 w 489"/>
                    <a:gd name="T95" fmla="*/ 1781 h 1813"/>
                    <a:gd name="T96" fmla="*/ 224 w 489"/>
                    <a:gd name="T97" fmla="*/ 1813 h 18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489" h="1813">
                      <a:moveTo>
                        <a:pt x="210" y="1813"/>
                      </a:moveTo>
                      <a:lnTo>
                        <a:pt x="210" y="1813"/>
                      </a:lnTo>
                      <a:lnTo>
                        <a:pt x="208" y="1811"/>
                      </a:lnTo>
                      <a:lnTo>
                        <a:pt x="207" y="1809"/>
                      </a:lnTo>
                      <a:lnTo>
                        <a:pt x="205" y="1797"/>
                      </a:lnTo>
                      <a:lnTo>
                        <a:pt x="199" y="1758"/>
                      </a:lnTo>
                      <a:lnTo>
                        <a:pt x="197" y="1695"/>
                      </a:lnTo>
                      <a:lnTo>
                        <a:pt x="193" y="1613"/>
                      </a:lnTo>
                      <a:lnTo>
                        <a:pt x="191" y="1411"/>
                      </a:lnTo>
                      <a:lnTo>
                        <a:pt x="189" y="1176"/>
                      </a:lnTo>
                      <a:lnTo>
                        <a:pt x="191" y="940"/>
                      </a:lnTo>
                      <a:lnTo>
                        <a:pt x="193" y="733"/>
                      </a:lnTo>
                      <a:lnTo>
                        <a:pt x="195" y="517"/>
                      </a:lnTo>
                      <a:lnTo>
                        <a:pt x="195" y="517"/>
                      </a:lnTo>
                      <a:lnTo>
                        <a:pt x="193" y="482"/>
                      </a:lnTo>
                      <a:lnTo>
                        <a:pt x="193" y="470"/>
                      </a:lnTo>
                      <a:lnTo>
                        <a:pt x="195" y="454"/>
                      </a:lnTo>
                      <a:lnTo>
                        <a:pt x="195" y="454"/>
                      </a:lnTo>
                      <a:lnTo>
                        <a:pt x="195" y="445"/>
                      </a:lnTo>
                      <a:lnTo>
                        <a:pt x="191" y="435"/>
                      </a:lnTo>
                      <a:lnTo>
                        <a:pt x="185" y="425"/>
                      </a:lnTo>
                      <a:lnTo>
                        <a:pt x="179" y="415"/>
                      </a:lnTo>
                      <a:lnTo>
                        <a:pt x="162" y="400"/>
                      </a:lnTo>
                      <a:lnTo>
                        <a:pt x="148" y="384"/>
                      </a:lnTo>
                      <a:lnTo>
                        <a:pt x="148" y="384"/>
                      </a:lnTo>
                      <a:lnTo>
                        <a:pt x="136" y="373"/>
                      </a:lnTo>
                      <a:lnTo>
                        <a:pt x="117" y="355"/>
                      </a:lnTo>
                      <a:lnTo>
                        <a:pt x="64" y="306"/>
                      </a:lnTo>
                      <a:lnTo>
                        <a:pt x="37" y="281"/>
                      </a:lnTo>
                      <a:lnTo>
                        <a:pt x="15" y="255"/>
                      </a:lnTo>
                      <a:lnTo>
                        <a:pt x="8" y="246"/>
                      </a:lnTo>
                      <a:lnTo>
                        <a:pt x="2" y="236"/>
                      </a:lnTo>
                      <a:lnTo>
                        <a:pt x="0" y="22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2" y="214"/>
                      </a:lnTo>
                      <a:lnTo>
                        <a:pt x="6" y="211"/>
                      </a:lnTo>
                      <a:lnTo>
                        <a:pt x="15" y="205"/>
                      </a:lnTo>
                      <a:lnTo>
                        <a:pt x="29" y="203"/>
                      </a:lnTo>
                      <a:lnTo>
                        <a:pt x="41" y="201"/>
                      </a:lnTo>
                      <a:lnTo>
                        <a:pt x="52" y="203"/>
                      </a:lnTo>
                      <a:lnTo>
                        <a:pt x="62" y="207"/>
                      </a:lnTo>
                      <a:lnTo>
                        <a:pt x="68" y="209"/>
                      </a:lnTo>
                      <a:lnTo>
                        <a:pt x="70" y="211"/>
                      </a:lnTo>
                      <a:lnTo>
                        <a:pt x="70" y="213"/>
                      </a:lnTo>
                      <a:lnTo>
                        <a:pt x="70" y="213"/>
                      </a:lnTo>
                      <a:lnTo>
                        <a:pt x="70" y="216"/>
                      </a:lnTo>
                      <a:lnTo>
                        <a:pt x="76" y="222"/>
                      </a:lnTo>
                      <a:lnTo>
                        <a:pt x="91" y="234"/>
                      </a:lnTo>
                      <a:lnTo>
                        <a:pt x="117" y="252"/>
                      </a:lnTo>
                      <a:lnTo>
                        <a:pt x="117" y="252"/>
                      </a:lnTo>
                      <a:lnTo>
                        <a:pt x="134" y="267"/>
                      </a:lnTo>
                      <a:lnTo>
                        <a:pt x="169" y="302"/>
                      </a:lnTo>
                      <a:lnTo>
                        <a:pt x="189" y="318"/>
                      </a:lnTo>
                      <a:lnTo>
                        <a:pt x="207" y="332"/>
                      </a:lnTo>
                      <a:lnTo>
                        <a:pt x="212" y="333"/>
                      </a:lnTo>
                      <a:lnTo>
                        <a:pt x="216" y="335"/>
                      </a:lnTo>
                      <a:lnTo>
                        <a:pt x="220" y="335"/>
                      </a:lnTo>
                      <a:lnTo>
                        <a:pt x="220" y="332"/>
                      </a:lnTo>
                      <a:lnTo>
                        <a:pt x="220" y="332"/>
                      </a:lnTo>
                      <a:lnTo>
                        <a:pt x="220" y="326"/>
                      </a:lnTo>
                      <a:lnTo>
                        <a:pt x="222" y="324"/>
                      </a:lnTo>
                      <a:lnTo>
                        <a:pt x="224" y="326"/>
                      </a:lnTo>
                      <a:lnTo>
                        <a:pt x="228" y="330"/>
                      </a:lnTo>
                      <a:lnTo>
                        <a:pt x="232" y="339"/>
                      </a:lnTo>
                      <a:lnTo>
                        <a:pt x="234" y="345"/>
                      </a:lnTo>
                      <a:lnTo>
                        <a:pt x="234" y="345"/>
                      </a:lnTo>
                      <a:lnTo>
                        <a:pt x="226" y="339"/>
                      </a:lnTo>
                      <a:lnTo>
                        <a:pt x="212" y="326"/>
                      </a:lnTo>
                      <a:lnTo>
                        <a:pt x="171" y="279"/>
                      </a:lnTo>
                      <a:lnTo>
                        <a:pt x="127" y="230"/>
                      </a:lnTo>
                      <a:lnTo>
                        <a:pt x="101" y="197"/>
                      </a:lnTo>
                      <a:lnTo>
                        <a:pt x="101" y="197"/>
                      </a:lnTo>
                      <a:lnTo>
                        <a:pt x="88" y="177"/>
                      </a:lnTo>
                      <a:lnTo>
                        <a:pt x="78" y="160"/>
                      </a:lnTo>
                      <a:lnTo>
                        <a:pt x="74" y="152"/>
                      </a:lnTo>
                      <a:lnTo>
                        <a:pt x="74" y="146"/>
                      </a:lnTo>
                      <a:lnTo>
                        <a:pt x="76" y="144"/>
                      </a:lnTo>
                      <a:lnTo>
                        <a:pt x="78" y="142"/>
                      </a:lnTo>
                      <a:lnTo>
                        <a:pt x="86" y="142"/>
                      </a:lnTo>
                      <a:lnTo>
                        <a:pt x="86" y="142"/>
                      </a:lnTo>
                      <a:lnTo>
                        <a:pt x="107" y="146"/>
                      </a:lnTo>
                      <a:lnTo>
                        <a:pt x="130" y="152"/>
                      </a:lnTo>
                      <a:lnTo>
                        <a:pt x="148" y="160"/>
                      </a:lnTo>
                      <a:lnTo>
                        <a:pt x="152" y="162"/>
                      </a:lnTo>
                      <a:lnTo>
                        <a:pt x="156" y="166"/>
                      </a:lnTo>
                      <a:lnTo>
                        <a:pt x="156" y="166"/>
                      </a:lnTo>
                      <a:lnTo>
                        <a:pt x="171" y="183"/>
                      </a:lnTo>
                      <a:lnTo>
                        <a:pt x="205" y="211"/>
                      </a:lnTo>
                      <a:lnTo>
                        <a:pt x="249" y="252"/>
                      </a:lnTo>
                      <a:lnTo>
                        <a:pt x="249" y="252"/>
                      </a:lnTo>
                      <a:lnTo>
                        <a:pt x="246" y="144"/>
                      </a:lnTo>
                      <a:lnTo>
                        <a:pt x="240" y="70"/>
                      </a:lnTo>
                      <a:lnTo>
                        <a:pt x="236" y="45"/>
                      </a:lnTo>
                      <a:lnTo>
                        <a:pt x="234" y="33"/>
                      </a:lnTo>
                      <a:lnTo>
                        <a:pt x="234" y="33"/>
                      </a:lnTo>
                      <a:lnTo>
                        <a:pt x="232" y="29"/>
                      </a:lnTo>
                      <a:lnTo>
                        <a:pt x="230" y="23"/>
                      </a:lnTo>
                      <a:lnTo>
                        <a:pt x="230" y="17"/>
                      </a:lnTo>
                      <a:lnTo>
                        <a:pt x="232" y="12"/>
                      </a:lnTo>
                      <a:lnTo>
                        <a:pt x="234" y="6"/>
                      </a:lnTo>
                      <a:lnTo>
                        <a:pt x="238" y="2"/>
                      </a:lnTo>
                      <a:lnTo>
                        <a:pt x="244" y="0"/>
                      </a:lnTo>
                      <a:lnTo>
                        <a:pt x="249" y="2"/>
                      </a:lnTo>
                      <a:lnTo>
                        <a:pt x="249" y="2"/>
                      </a:lnTo>
                      <a:lnTo>
                        <a:pt x="257" y="4"/>
                      </a:lnTo>
                      <a:lnTo>
                        <a:pt x="267" y="6"/>
                      </a:lnTo>
                      <a:lnTo>
                        <a:pt x="284" y="10"/>
                      </a:lnTo>
                      <a:lnTo>
                        <a:pt x="292" y="13"/>
                      </a:lnTo>
                      <a:lnTo>
                        <a:pt x="298" y="19"/>
                      </a:lnTo>
                      <a:lnTo>
                        <a:pt x="302" y="29"/>
                      </a:lnTo>
                      <a:lnTo>
                        <a:pt x="304" y="41"/>
                      </a:lnTo>
                      <a:lnTo>
                        <a:pt x="304" y="41"/>
                      </a:lnTo>
                      <a:lnTo>
                        <a:pt x="306" y="90"/>
                      </a:lnTo>
                      <a:lnTo>
                        <a:pt x="312" y="160"/>
                      </a:lnTo>
                      <a:lnTo>
                        <a:pt x="320" y="252"/>
                      </a:lnTo>
                      <a:lnTo>
                        <a:pt x="320" y="252"/>
                      </a:lnTo>
                      <a:lnTo>
                        <a:pt x="343" y="232"/>
                      </a:lnTo>
                      <a:lnTo>
                        <a:pt x="396" y="189"/>
                      </a:lnTo>
                      <a:lnTo>
                        <a:pt x="423" y="166"/>
                      </a:lnTo>
                      <a:lnTo>
                        <a:pt x="448" y="148"/>
                      </a:lnTo>
                      <a:lnTo>
                        <a:pt x="466" y="136"/>
                      </a:lnTo>
                      <a:lnTo>
                        <a:pt x="472" y="134"/>
                      </a:lnTo>
                      <a:lnTo>
                        <a:pt x="476" y="134"/>
                      </a:lnTo>
                      <a:lnTo>
                        <a:pt x="476" y="134"/>
                      </a:lnTo>
                      <a:lnTo>
                        <a:pt x="478" y="138"/>
                      </a:lnTo>
                      <a:lnTo>
                        <a:pt x="479" y="144"/>
                      </a:lnTo>
                      <a:lnTo>
                        <a:pt x="479" y="150"/>
                      </a:lnTo>
                      <a:lnTo>
                        <a:pt x="478" y="158"/>
                      </a:lnTo>
                      <a:lnTo>
                        <a:pt x="472" y="172"/>
                      </a:lnTo>
                      <a:lnTo>
                        <a:pt x="460" y="189"/>
                      </a:lnTo>
                      <a:lnTo>
                        <a:pt x="460" y="189"/>
                      </a:lnTo>
                      <a:lnTo>
                        <a:pt x="388" y="269"/>
                      </a:lnTo>
                      <a:lnTo>
                        <a:pt x="368" y="293"/>
                      </a:lnTo>
                      <a:lnTo>
                        <a:pt x="353" y="314"/>
                      </a:lnTo>
                      <a:lnTo>
                        <a:pt x="343" y="330"/>
                      </a:lnTo>
                      <a:lnTo>
                        <a:pt x="341" y="335"/>
                      </a:lnTo>
                      <a:lnTo>
                        <a:pt x="343" y="337"/>
                      </a:lnTo>
                      <a:lnTo>
                        <a:pt x="343" y="337"/>
                      </a:lnTo>
                      <a:lnTo>
                        <a:pt x="347" y="337"/>
                      </a:lnTo>
                      <a:lnTo>
                        <a:pt x="353" y="335"/>
                      </a:lnTo>
                      <a:lnTo>
                        <a:pt x="368" y="324"/>
                      </a:lnTo>
                      <a:lnTo>
                        <a:pt x="411" y="287"/>
                      </a:lnTo>
                      <a:lnTo>
                        <a:pt x="433" y="269"/>
                      </a:lnTo>
                      <a:lnTo>
                        <a:pt x="452" y="253"/>
                      </a:lnTo>
                      <a:lnTo>
                        <a:pt x="468" y="244"/>
                      </a:lnTo>
                      <a:lnTo>
                        <a:pt x="472" y="242"/>
                      </a:lnTo>
                      <a:lnTo>
                        <a:pt x="476" y="244"/>
                      </a:lnTo>
                      <a:lnTo>
                        <a:pt x="476" y="244"/>
                      </a:lnTo>
                      <a:lnTo>
                        <a:pt x="483" y="253"/>
                      </a:lnTo>
                      <a:lnTo>
                        <a:pt x="487" y="257"/>
                      </a:lnTo>
                      <a:lnTo>
                        <a:pt x="489" y="261"/>
                      </a:lnTo>
                      <a:lnTo>
                        <a:pt x="489" y="267"/>
                      </a:lnTo>
                      <a:lnTo>
                        <a:pt x="485" y="273"/>
                      </a:lnTo>
                      <a:lnTo>
                        <a:pt x="479" y="285"/>
                      </a:lnTo>
                      <a:lnTo>
                        <a:pt x="468" y="298"/>
                      </a:lnTo>
                      <a:lnTo>
                        <a:pt x="468" y="298"/>
                      </a:lnTo>
                      <a:lnTo>
                        <a:pt x="437" y="333"/>
                      </a:lnTo>
                      <a:lnTo>
                        <a:pt x="401" y="373"/>
                      </a:lnTo>
                      <a:lnTo>
                        <a:pt x="351" y="423"/>
                      </a:lnTo>
                      <a:lnTo>
                        <a:pt x="351" y="423"/>
                      </a:lnTo>
                      <a:lnTo>
                        <a:pt x="345" y="429"/>
                      </a:lnTo>
                      <a:lnTo>
                        <a:pt x="345" y="433"/>
                      </a:lnTo>
                      <a:lnTo>
                        <a:pt x="343" y="447"/>
                      </a:lnTo>
                      <a:lnTo>
                        <a:pt x="343" y="447"/>
                      </a:lnTo>
                      <a:lnTo>
                        <a:pt x="339" y="560"/>
                      </a:lnTo>
                      <a:lnTo>
                        <a:pt x="333" y="790"/>
                      </a:lnTo>
                      <a:lnTo>
                        <a:pt x="325" y="1030"/>
                      </a:lnTo>
                      <a:lnTo>
                        <a:pt x="323" y="1120"/>
                      </a:lnTo>
                      <a:lnTo>
                        <a:pt x="320" y="1173"/>
                      </a:lnTo>
                      <a:lnTo>
                        <a:pt x="320" y="1173"/>
                      </a:lnTo>
                      <a:lnTo>
                        <a:pt x="318" y="1212"/>
                      </a:lnTo>
                      <a:lnTo>
                        <a:pt x="318" y="1266"/>
                      </a:lnTo>
                      <a:lnTo>
                        <a:pt x="322" y="1397"/>
                      </a:lnTo>
                      <a:lnTo>
                        <a:pt x="327" y="1522"/>
                      </a:lnTo>
                      <a:lnTo>
                        <a:pt x="327" y="1569"/>
                      </a:lnTo>
                      <a:lnTo>
                        <a:pt x="327" y="1594"/>
                      </a:lnTo>
                      <a:lnTo>
                        <a:pt x="327" y="1594"/>
                      </a:lnTo>
                      <a:lnTo>
                        <a:pt x="327" y="1610"/>
                      </a:lnTo>
                      <a:lnTo>
                        <a:pt x="329" y="1625"/>
                      </a:lnTo>
                      <a:lnTo>
                        <a:pt x="335" y="1660"/>
                      </a:lnTo>
                      <a:lnTo>
                        <a:pt x="337" y="1678"/>
                      </a:lnTo>
                      <a:lnTo>
                        <a:pt x="339" y="1695"/>
                      </a:lnTo>
                      <a:lnTo>
                        <a:pt x="337" y="1711"/>
                      </a:lnTo>
                      <a:lnTo>
                        <a:pt x="335" y="1727"/>
                      </a:lnTo>
                      <a:lnTo>
                        <a:pt x="335" y="1727"/>
                      </a:lnTo>
                      <a:lnTo>
                        <a:pt x="327" y="1750"/>
                      </a:lnTo>
                      <a:lnTo>
                        <a:pt x="323" y="1764"/>
                      </a:lnTo>
                      <a:lnTo>
                        <a:pt x="320" y="1770"/>
                      </a:lnTo>
                      <a:lnTo>
                        <a:pt x="312" y="1773"/>
                      </a:lnTo>
                      <a:lnTo>
                        <a:pt x="312" y="1773"/>
                      </a:lnTo>
                      <a:lnTo>
                        <a:pt x="296" y="1781"/>
                      </a:lnTo>
                      <a:lnTo>
                        <a:pt x="271" y="1795"/>
                      </a:lnTo>
                      <a:lnTo>
                        <a:pt x="255" y="1803"/>
                      </a:lnTo>
                      <a:lnTo>
                        <a:pt x="240" y="1809"/>
                      </a:lnTo>
                      <a:lnTo>
                        <a:pt x="224" y="1813"/>
                      </a:lnTo>
                      <a:lnTo>
                        <a:pt x="210" y="1813"/>
                      </a:lnTo>
                      <a:lnTo>
                        <a:pt x="210" y="1813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0" name="Freeform 516">
                  <a:extLst>
                    <a:ext uri="{FF2B5EF4-FFF2-40B4-BE49-F238E27FC236}">
                      <a16:creationId xmlns:a16="http://schemas.microsoft.com/office/drawing/2014/main" id="{324318BB-871B-40DF-9958-8A22DECDF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9" y="3836"/>
                  <a:ext cx="93" cy="94"/>
                </a:xfrm>
                <a:custGeom>
                  <a:avLst/>
                  <a:gdLst>
                    <a:gd name="T0" fmla="*/ 0 w 93"/>
                    <a:gd name="T1" fmla="*/ 47 h 94"/>
                    <a:gd name="T2" fmla="*/ 0 w 93"/>
                    <a:gd name="T3" fmla="*/ 47 h 94"/>
                    <a:gd name="T4" fmla="*/ 0 w 93"/>
                    <a:gd name="T5" fmla="*/ 37 h 94"/>
                    <a:gd name="T6" fmla="*/ 4 w 93"/>
                    <a:gd name="T7" fmla="*/ 29 h 94"/>
                    <a:gd name="T8" fmla="*/ 7 w 93"/>
                    <a:gd name="T9" fmla="*/ 22 h 94"/>
                    <a:gd name="T10" fmla="*/ 13 w 93"/>
                    <a:gd name="T11" fmla="*/ 14 h 94"/>
                    <a:gd name="T12" fmla="*/ 21 w 93"/>
                    <a:gd name="T13" fmla="*/ 8 h 94"/>
                    <a:gd name="T14" fmla="*/ 29 w 93"/>
                    <a:gd name="T15" fmla="*/ 4 h 94"/>
                    <a:gd name="T16" fmla="*/ 37 w 93"/>
                    <a:gd name="T17" fmla="*/ 0 h 94"/>
                    <a:gd name="T18" fmla="*/ 46 w 93"/>
                    <a:gd name="T19" fmla="*/ 0 h 94"/>
                    <a:gd name="T20" fmla="*/ 46 w 93"/>
                    <a:gd name="T21" fmla="*/ 0 h 94"/>
                    <a:gd name="T22" fmla="*/ 56 w 93"/>
                    <a:gd name="T23" fmla="*/ 0 h 94"/>
                    <a:gd name="T24" fmla="*/ 64 w 93"/>
                    <a:gd name="T25" fmla="*/ 4 h 94"/>
                    <a:gd name="T26" fmla="*/ 72 w 93"/>
                    <a:gd name="T27" fmla="*/ 8 h 94"/>
                    <a:gd name="T28" fmla="*/ 80 w 93"/>
                    <a:gd name="T29" fmla="*/ 14 h 94"/>
                    <a:gd name="T30" fmla="*/ 85 w 93"/>
                    <a:gd name="T31" fmla="*/ 22 h 94"/>
                    <a:gd name="T32" fmla="*/ 89 w 93"/>
                    <a:gd name="T33" fmla="*/ 29 h 94"/>
                    <a:gd name="T34" fmla="*/ 93 w 93"/>
                    <a:gd name="T35" fmla="*/ 37 h 94"/>
                    <a:gd name="T36" fmla="*/ 93 w 93"/>
                    <a:gd name="T37" fmla="*/ 47 h 94"/>
                    <a:gd name="T38" fmla="*/ 93 w 93"/>
                    <a:gd name="T39" fmla="*/ 47 h 94"/>
                    <a:gd name="T40" fmla="*/ 93 w 93"/>
                    <a:gd name="T41" fmla="*/ 57 h 94"/>
                    <a:gd name="T42" fmla="*/ 89 w 93"/>
                    <a:gd name="T43" fmla="*/ 64 h 94"/>
                    <a:gd name="T44" fmla="*/ 85 w 93"/>
                    <a:gd name="T45" fmla="*/ 72 h 94"/>
                    <a:gd name="T46" fmla="*/ 80 w 93"/>
                    <a:gd name="T47" fmla="*/ 80 h 94"/>
                    <a:gd name="T48" fmla="*/ 72 w 93"/>
                    <a:gd name="T49" fmla="*/ 86 h 94"/>
                    <a:gd name="T50" fmla="*/ 64 w 93"/>
                    <a:gd name="T51" fmla="*/ 90 h 94"/>
                    <a:gd name="T52" fmla="*/ 56 w 93"/>
                    <a:gd name="T53" fmla="*/ 94 h 94"/>
                    <a:gd name="T54" fmla="*/ 46 w 93"/>
                    <a:gd name="T55" fmla="*/ 94 h 94"/>
                    <a:gd name="T56" fmla="*/ 46 w 93"/>
                    <a:gd name="T57" fmla="*/ 94 h 94"/>
                    <a:gd name="T58" fmla="*/ 37 w 93"/>
                    <a:gd name="T59" fmla="*/ 94 h 94"/>
                    <a:gd name="T60" fmla="*/ 29 w 93"/>
                    <a:gd name="T61" fmla="*/ 90 h 94"/>
                    <a:gd name="T62" fmla="*/ 21 w 93"/>
                    <a:gd name="T63" fmla="*/ 86 h 94"/>
                    <a:gd name="T64" fmla="*/ 13 w 93"/>
                    <a:gd name="T65" fmla="*/ 80 h 94"/>
                    <a:gd name="T66" fmla="*/ 7 w 93"/>
                    <a:gd name="T67" fmla="*/ 72 h 94"/>
                    <a:gd name="T68" fmla="*/ 4 w 93"/>
                    <a:gd name="T69" fmla="*/ 64 h 94"/>
                    <a:gd name="T70" fmla="*/ 0 w 93"/>
                    <a:gd name="T71" fmla="*/ 57 h 94"/>
                    <a:gd name="T72" fmla="*/ 0 w 93"/>
                    <a:gd name="T73" fmla="*/ 47 h 94"/>
                    <a:gd name="T74" fmla="*/ 0 w 93"/>
                    <a:gd name="T75" fmla="*/ 47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3" h="94">
                      <a:moveTo>
                        <a:pt x="0" y="47"/>
                      </a:moveTo>
                      <a:lnTo>
                        <a:pt x="0" y="47"/>
                      </a:lnTo>
                      <a:lnTo>
                        <a:pt x="0" y="37"/>
                      </a:lnTo>
                      <a:lnTo>
                        <a:pt x="4" y="29"/>
                      </a:lnTo>
                      <a:lnTo>
                        <a:pt x="7" y="22"/>
                      </a:lnTo>
                      <a:lnTo>
                        <a:pt x="13" y="14"/>
                      </a:lnTo>
                      <a:lnTo>
                        <a:pt x="21" y="8"/>
                      </a:lnTo>
                      <a:lnTo>
                        <a:pt x="29" y="4"/>
                      </a:lnTo>
                      <a:lnTo>
                        <a:pt x="37" y="0"/>
                      </a:lnTo>
                      <a:lnTo>
                        <a:pt x="46" y="0"/>
                      </a:lnTo>
                      <a:lnTo>
                        <a:pt x="46" y="0"/>
                      </a:lnTo>
                      <a:lnTo>
                        <a:pt x="56" y="0"/>
                      </a:lnTo>
                      <a:lnTo>
                        <a:pt x="64" y="4"/>
                      </a:lnTo>
                      <a:lnTo>
                        <a:pt x="72" y="8"/>
                      </a:lnTo>
                      <a:lnTo>
                        <a:pt x="80" y="14"/>
                      </a:lnTo>
                      <a:lnTo>
                        <a:pt x="85" y="22"/>
                      </a:lnTo>
                      <a:lnTo>
                        <a:pt x="89" y="29"/>
                      </a:lnTo>
                      <a:lnTo>
                        <a:pt x="93" y="37"/>
                      </a:lnTo>
                      <a:lnTo>
                        <a:pt x="93" y="47"/>
                      </a:lnTo>
                      <a:lnTo>
                        <a:pt x="93" y="47"/>
                      </a:lnTo>
                      <a:lnTo>
                        <a:pt x="93" y="57"/>
                      </a:lnTo>
                      <a:lnTo>
                        <a:pt x="89" y="64"/>
                      </a:lnTo>
                      <a:lnTo>
                        <a:pt x="85" y="72"/>
                      </a:lnTo>
                      <a:lnTo>
                        <a:pt x="80" y="80"/>
                      </a:lnTo>
                      <a:lnTo>
                        <a:pt x="72" y="86"/>
                      </a:lnTo>
                      <a:lnTo>
                        <a:pt x="64" y="90"/>
                      </a:lnTo>
                      <a:lnTo>
                        <a:pt x="56" y="94"/>
                      </a:lnTo>
                      <a:lnTo>
                        <a:pt x="46" y="94"/>
                      </a:lnTo>
                      <a:lnTo>
                        <a:pt x="46" y="94"/>
                      </a:lnTo>
                      <a:lnTo>
                        <a:pt x="37" y="94"/>
                      </a:lnTo>
                      <a:lnTo>
                        <a:pt x="29" y="90"/>
                      </a:lnTo>
                      <a:lnTo>
                        <a:pt x="21" y="86"/>
                      </a:lnTo>
                      <a:lnTo>
                        <a:pt x="13" y="80"/>
                      </a:lnTo>
                      <a:lnTo>
                        <a:pt x="7" y="72"/>
                      </a:lnTo>
                      <a:lnTo>
                        <a:pt x="4" y="64"/>
                      </a:lnTo>
                      <a:lnTo>
                        <a:pt x="0" y="57"/>
                      </a:lnTo>
                      <a:lnTo>
                        <a:pt x="0" y="47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1" name="Freeform 517">
                  <a:extLst>
                    <a:ext uri="{FF2B5EF4-FFF2-40B4-BE49-F238E27FC236}">
                      <a16:creationId xmlns:a16="http://schemas.microsoft.com/office/drawing/2014/main" id="{EE083E0D-9D3A-47E6-B9D7-61F4DAB172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3781"/>
                  <a:ext cx="94" cy="94"/>
                </a:xfrm>
                <a:custGeom>
                  <a:avLst/>
                  <a:gdLst>
                    <a:gd name="T0" fmla="*/ 0 w 94"/>
                    <a:gd name="T1" fmla="*/ 47 h 94"/>
                    <a:gd name="T2" fmla="*/ 0 w 94"/>
                    <a:gd name="T3" fmla="*/ 47 h 94"/>
                    <a:gd name="T4" fmla="*/ 0 w 94"/>
                    <a:gd name="T5" fmla="*/ 38 h 94"/>
                    <a:gd name="T6" fmla="*/ 4 w 94"/>
                    <a:gd name="T7" fmla="*/ 30 h 94"/>
                    <a:gd name="T8" fmla="*/ 8 w 94"/>
                    <a:gd name="T9" fmla="*/ 22 h 94"/>
                    <a:gd name="T10" fmla="*/ 14 w 94"/>
                    <a:gd name="T11" fmla="*/ 14 h 94"/>
                    <a:gd name="T12" fmla="*/ 21 w 94"/>
                    <a:gd name="T13" fmla="*/ 8 h 94"/>
                    <a:gd name="T14" fmla="*/ 29 w 94"/>
                    <a:gd name="T15" fmla="*/ 4 h 94"/>
                    <a:gd name="T16" fmla="*/ 37 w 94"/>
                    <a:gd name="T17" fmla="*/ 0 h 94"/>
                    <a:gd name="T18" fmla="*/ 47 w 94"/>
                    <a:gd name="T19" fmla="*/ 0 h 94"/>
                    <a:gd name="T20" fmla="*/ 47 w 94"/>
                    <a:gd name="T21" fmla="*/ 0 h 94"/>
                    <a:gd name="T22" fmla="*/ 57 w 94"/>
                    <a:gd name="T23" fmla="*/ 0 h 94"/>
                    <a:gd name="T24" fmla="*/ 64 w 94"/>
                    <a:gd name="T25" fmla="*/ 4 h 94"/>
                    <a:gd name="T26" fmla="*/ 72 w 94"/>
                    <a:gd name="T27" fmla="*/ 8 h 94"/>
                    <a:gd name="T28" fmla="*/ 80 w 94"/>
                    <a:gd name="T29" fmla="*/ 14 h 94"/>
                    <a:gd name="T30" fmla="*/ 86 w 94"/>
                    <a:gd name="T31" fmla="*/ 22 h 94"/>
                    <a:gd name="T32" fmla="*/ 90 w 94"/>
                    <a:gd name="T33" fmla="*/ 30 h 94"/>
                    <a:gd name="T34" fmla="*/ 94 w 94"/>
                    <a:gd name="T35" fmla="*/ 38 h 94"/>
                    <a:gd name="T36" fmla="*/ 94 w 94"/>
                    <a:gd name="T37" fmla="*/ 47 h 94"/>
                    <a:gd name="T38" fmla="*/ 94 w 94"/>
                    <a:gd name="T39" fmla="*/ 47 h 94"/>
                    <a:gd name="T40" fmla="*/ 94 w 94"/>
                    <a:gd name="T41" fmla="*/ 57 h 94"/>
                    <a:gd name="T42" fmla="*/ 90 w 94"/>
                    <a:gd name="T43" fmla="*/ 65 h 94"/>
                    <a:gd name="T44" fmla="*/ 86 w 94"/>
                    <a:gd name="T45" fmla="*/ 73 h 94"/>
                    <a:gd name="T46" fmla="*/ 80 w 94"/>
                    <a:gd name="T47" fmla="*/ 80 h 94"/>
                    <a:gd name="T48" fmla="*/ 72 w 94"/>
                    <a:gd name="T49" fmla="*/ 86 h 94"/>
                    <a:gd name="T50" fmla="*/ 64 w 94"/>
                    <a:gd name="T51" fmla="*/ 90 h 94"/>
                    <a:gd name="T52" fmla="*/ 57 w 94"/>
                    <a:gd name="T53" fmla="*/ 94 h 94"/>
                    <a:gd name="T54" fmla="*/ 47 w 94"/>
                    <a:gd name="T55" fmla="*/ 94 h 94"/>
                    <a:gd name="T56" fmla="*/ 47 w 94"/>
                    <a:gd name="T57" fmla="*/ 94 h 94"/>
                    <a:gd name="T58" fmla="*/ 37 w 94"/>
                    <a:gd name="T59" fmla="*/ 94 h 94"/>
                    <a:gd name="T60" fmla="*/ 29 w 94"/>
                    <a:gd name="T61" fmla="*/ 90 h 94"/>
                    <a:gd name="T62" fmla="*/ 21 w 94"/>
                    <a:gd name="T63" fmla="*/ 86 h 94"/>
                    <a:gd name="T64" fmla="*/ 14 w 94"/>
                    <a:gd name="T65" fmla="*/ 80 h 94"/>
                    <a:gd name="T66" fmla="*/ 8 w 94"/>
                    <a:gd name="T67" fmla="*/ 73 h 94"/>
                    <a:gd name="T68" fmla="*/ 4 w 94"/>
                    <a:gd name="T69" fmla="*/ 65 h 94"/>
                    <a:gd name="T70" fmla="*/ 0 w 94"/>
                    <a:gd name="T71" fmla="*/ 57 h 94"/>
                    <a:gd name="T72" fmla="*/ 0 w 94"/>
                    <a:gd name="T73" fmla="*/ 47 h 94"/>
                    <a:gd name="T74" fmla="*/ 0 w 94"/>
                    <a:gd name="T75" fmla="*/ 47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4" h="94">
                      <a:moveTo>
                        <a:pt x="0" y="47"/>
                      </a:moveTo>
                      <a:lnTo>
                        <a:pt x="0" y="47"/>
                      </a:lnTo>
                      <a:lnTo>
                        <a:pt x="0" y="38"/>
                      </a:lnTo>
                      <a:lnTo>
                        <a:pt x="4" y="30"/>
                      </a:lnTo>
                      <a:lnTo>
                        <a:pt x="8" y="22"/>
                      </a:lnTo>
                      <a:lnTo>
                        <a:pt x="14" y="14"/>
                      </a:lnTo>
                      <a:lnTo>
                        <a:pt x="21" y="8"/>
                      </a:lnTo>
                      <a:lnTo>
                        <a:pt x="29" y="4"/>
                      </a:lnTo>
                      <a:lnTo>
                        <a:pt x="37" y="0"/>
                      </a:lnTo>
                      <a:lnTo>
                        <a:pt x="47" y="0"/>
                      </a:lnTo>
                      <a:lnTo>
                        <a:pt x="47" y="0"/>
                      </a:lnTo>
                      <a:lnTo>
                        <a:pt x="57" y="0"/>
                      </a:lnTo>
                      <a:lnTo>
                        <a:pt x="64" y="4"/>
                      </a:lnTo>
                      <a:lnTo>
                        <a:pt x="72" y="8"/>
                      </a:lnTo>
                      <a:lnTo>
                        <a:pt x="80" y="14"/>
                      </a:lnTo>
                      <a:lnTo>
                        <a:pt x="86" y="22"/>
                      </a:lnTo>
                      <a:lnTo>
                        <a:pt x="90" y="30"/>
                      </a:lnTo>
                      <a:lnTo>
                        <a:pt x="94" y="38"/>
                      </a:lnTo>
                      <a:lnTo>
                        <a:pt x="94" y="47"/>
                      </a:lnTo>
                      <a:lnTo>
                        <a:pt x="94" y="47"/>
                      </a:lnTo>
                      <a:lnTo>
                        <a:pt x="94" y="57"/>
                      </a:lnTo>
                      <a:lnTo>
                        <a:pt x="90" y="65"/>
                      </a:lnTo>
                      <a:lnTo>
                        <a:pt x="86" y="73"/>
                      </a:lnTo>
                      <a:lnTo>
                        <a:pt x="80" y="80"/>
                      </a:lnTo>
                      <a:lnTo>
                        <a:pt x="72" y="86"/>
                      </a:lnTo>
                      <a:lnTo>
                        <a:pt x="64" y="90"/>
                      </a:lnTo>
                      <a:lnTo>
                        <a:pt x="57" y="94"/>
                      </a:lnTo>
                      <a:lnTo>
                        <a:pt x="47" y="94"/>
                      </a:lnTo>
                      <a:lnTo>
                        <a:pt x="47" y="94"/>
                      </a:lnTo>
                      <a:lnTo>
                        <a:pt x="37" y="94"/>
                      </a:lnTo>
                      <a:lnTo>
                        <a:pt x="29" y="90"/>
                      </a:lnTo>
                      <a:lnTo>
                        <a:pt x="21" y="86"/>
                      </a:lnTo>
                      <a:lnTo>
                        <a:pt x="14" y="80"/>
                      </a:lnTo>
                      <a:lnTo>
                        <a:pt x="8" y="73"/>
                      </a:lnTo>
                      <a:lnTo>
                        <a:pt x="4" y="65"/>
                      </a:lnTo>
                      <a:lnTo>
                        <a:pt x="0" y="57"/>
                      </a:lnTo>
                      <a:lnTo>
                        <a:pt x="0" y="47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2" name="Freeform 518">
                  <a:extLst>
                    <a:ext uri="{FF2B5EF4-FFF2-40B4-BE49-F238E27FC236}">
                      <a16:creationId xmlns:a16="http://schemas.microsoft.com/office/drawing/2014/main" id="{440B9630-D887-4135-A18E-7554610571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5" y="1596"/>
                  <a:ext cx="181" cy="250"/>
                </a:xfrm>
                <a:custGeom>
                  <a:avLst/>
                  <a:gdLst>
                    <a:gd name="T0" fmla="*/ 72 w 181"/>
                    <a:gd name="T1" fmla="*/ 8 h 250"/>
                    <a:gd name="T2" fmla="*/ 64 w 181"/>
                    <a:gd name="T3" fmla="*/ 55 h 250"/>
                    <a:gd name="T4" fmla="*/ 10 w 181"/>
                    <a:gd name="T5" fmla="*/ 55 h 250"/>
                    <a:gd name="T6" fmla="*/ 10 w 181"/>
                    <a:gd name="T7" fmla="*/ 55 h 250"/>
                    <a:gd name="T8" fmla="*/ 4 w 181"/>
                    <a:gd name="T9" fmla="*/ 88 h 250"/>
                    <a:gd name="T10" fmla="*/ 0 w 181"/>
                    <a:gd name="T11" fmla="*/ 111 h 250"/>
                    <a:gd name="T12" fmla="*/ 0 w 181"/>
                    <a:gd name="T13" fmla="*/ 121 h 250"/>
                    <a:gd name="T14" fmla="*/ 2 w 181"/>
                    <a:gd name="T15" fmla="*/ 125 h 250"/>
                    <a:gd name="T16" fmla="*/ 2 w 181"/>
                    <a:gd name="T17" fmla="*/ 125 h 250"/>
                    <a:gd name="T18" fmla="*/ 6 w 181"/>
                    <a:gd name="T19" fmla="*/ 127 h 250"/>
                    <a:gd name="T20" fmla="*/ 12 w 181"/>
                    <a:gd name="T21" fmla="*/ 129 h 250"/>
                    <a:gd name="T22" fmla="*/ 29 w 181"/>
                    <a:gd name="T23" fmla="*/ 131 h 250"/>
                    <a:gd name="T24" fmla="*/ 47 w 181"/>
                    <a:gd name="T25" fmla="*/ 131 h 250"/>
                    <a:gd name="T26" fmla="*/ 57 w 181"/>
                    <a:gd name="T27" fmla="*/ 133 h 250"/>
                    <a:gd name="T28" fmla="*/ 57 w 181"/>
                    <a:gd name="T29" fmla="*/ 133 h 250"/>
                    <a:gd name="T30" fmla="*/ 57 w 181"/>
                    <a:gd name="T31" fmla="*/ 139 h 250"/>
                    <a:gd name="T32" fmla="*/ 51 w 181"/>
                    <a:gd name="T33" fmla="*/ 150 h 250"/>
                    <a:gd name="T34" fmla="*/ 35 w 181"/>
                    <a:gd name="T35" fmla="*/ 184 h 250"/>
                    <a:gd name="T36" fmla="*/ 10 w 181"/>
                    <a:gd name="T37" fmla="*/ 234 h 250"/>
                    <a:gd name="T38" fmla="*/ 72 w 181"/>
                    <a:gd name="T39" fmla="*/ 250 h 250"/>
                    <a:gd name="T40" fmla="*/ 119 w 181"/>
                    <a:gd name="T41" fmla="*/ 141 h 250"/>
                    <a:gd name="T42" fmla="*/ 181 w 181"/>
                    <a:gd name="T43" fmla="*/ 141 h 250"/>
                    <a:gd name="T44" fmla="*/ 174 w 181"/>
                    <a:gd name="T45" fmla="*/ 70 h 250"/>
                    <a:gd name="T46" fmla="*/ 135 w 181"/>
                    <a:gd name="T47" fmla="*/ 63 h 250"/>
                    <a:gd name="T48" fmla="*/ 127 w 181"/>
                    <a:gd name="T49" fmla="*/ 0 h 250"/>
                    <a:gd name="T50" fmla="*/ 72 w 181"/>
                    <a:gd name="T51" fmla="*/ 8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81" h="250">
                      <a:moveTo>
                        <a:pt x="72" y="8"/>
                      </a:moveTo>
                      <a:lnTo>
                        <a:pt x="64" y="55"/>
                      </a:lnTo>
                      <a:lnTo>
                        <a:pt x="10" y="55"/>
                      </a:lnTo>
                      <a:lnTo>
                        <a:pt x="10" y="55"/>
                      </a:lnTo>
                      <a:lnTo>
                        <a:pt x="4" y="88"/>
                      </a:lnTo>
                      <a:lnTo>
                        <a:pt x="0" y="111"/>
                      </a:lnTo>
                      <a:lnTo>
                        <a:pt x="0" y="121"/>
                      </a:lnTo>
                      <a:lnTo>
                        <a:pt x="2" y="125"/>
                      </a:lnTo>
                      <a:lnTo>
                        <a:pt x="2" y="125"/>
                      </a:lnTo>
                      <a:lnTo>
                        <a:pt x="6" y="127"/>
                      </a:lnTo>
                      <a:lnTo>
                        <a:pt x="12" y="129"/>
                      </a:lnTo>
                      <a:lnTo>
                        <a:pt x="29" y="131"/>
                      </a:lnTo>
                      <a:lnTo>
                        <a:pt x="47" y="131"/>
                      </a:lnTo>
                      <a:lnTo>
                        <a:pt x="57" y="133"/>
                      </a:lnTo>
                      <a:lnTo>
                        <a:pt x="57" y="133"/>
                      </a:lnTo>
                      <a:lnTo>
                        <a:pt x="57" y="139"/>
                      </a:lnTo>
                      <a:lnTo>
                        <a:pt x="51" y="150"/>
                      </a:lnTo>
                      <a:lnTo>
                        <a:pt x="35" y="184"/>
                      </a:lnTo>
                      <a:lnTo>
                        <a:pt x="10" y="234"/>
                      </a:lnTo>
                      <a:lnTo>
                        <a:pt x="72" y="250"/>
                      </a:lnTo>
                      <a:lnTo>
                        <a:pt x="119" y="141"/>
                      </a:lnTo>
                      <a:lnTo>
                        <a:pt x="181" y="141"/>
                      </a:lnTo>
                      <a:lnTo>
                        <a:pt x="174" y="70"/>
                      </a:lnTo>
                      <a:lnTo>
                        <a:pt x="135" y="63"/>
                      </a:lnTo>
                      <a:lnTo>
                        <a:pt x="127" y="0"/>
                      </a:lnTo>
                      <a:lnTo>
                        <a:pt x="72" y="8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3" name="Freeform 519">
                  <a:extLst>
                    <a:ext uri="{FF2B5EF4-FFF2-40B4-BE49-F238E27FC236}">
                      <a16:creationId xmlns:a16="http://schemas.microsoft.com/office/drawing/2014/main" id="{5EC3C18D-0173-46CB-B9D7-5F218CEA91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8" y="1596"/>
                  <a:ext cx="181" cy="250"/>
                </a:xfrm>
                <a:custGeom>
                  <a:avLst/>
                  <a:gdLst>
                    <a:gd name="T0" fmla="*/ 109 w 181"/>
                    <a:gd name="T1" fmla="*/ 8 h 250"/>
                    <a:gd name="T2" fmla="*/ 117 w 181"/>
                    <a:gd name="T3" fmla="*/ 55 h 250"/>
                    <a:gd name="T4" fmla="*/ 172 w 181"/>
                    <a:gd name="T5" fmla="*/ 55 h 250"/>
                    <a:gd name="T6" fmla="*/ 172 w 181"/>
                    <a:gd name="T7" fmla="*/ 55 h 250"/>
                    <a:gd name="T8" fmla="*/ 177 w 181"/>
                    <a:gd name="T9" fmla="*/ 88 h 250"/>
                    <a:gd name="T10" fmla="*/ 181 w 181"/>
                    <a:gd name="T11" fmla="*/ 111 h 250"/>
                    <a:gd name="T12" fmla="*/ 181 w 181"/>
                    <a:gd name="T13" fmla="*/ 121 h 250"/>
                    <a:gd name="T14" fmla="*/ 179 w 181"/>
                    <a:gd name="T15" fmla="*/ 125 h 250"/>
                    <a:gd name="T16" fmla="*/ 179 w 181"/>
                    <a:gd name="T17" fmla="*/ 125 h 250"/>
                    <a:gd name="T18" fmla="*/ 175 w 181"/>
                    <a:gd name="T19" fmla="*/ 127 h 250"/>
                    <a:gd name="T20" fmla="*/ 170 w 181"/>
                    <a:gd name="T21" fmla="*/ 129 h 250"/>
                    <a:gd name="T22" fmla="*/ 152 w 181"/>
                    <a:gd name="T23" fmla="*/ 131 h 250"/>
                    <a:gd name="T24" fmla="*/ 135 w 181"/>
                    <a:gd name="T25" fmla="*/ 131 h 250"/>
                    <a:gd name="T26" fmla="*/ 125 w 181"/>
                    <a:gd name="T27" fmla="*/ 133 h 250"/>
                    <a:gd name="T28" fmla="*/ 125 w 181"/>
                    <a:gd name="T29" fmla="*/ 133 h 250"/>
                    <a:gd name="T30" fmla="*/ 125 w 181"/>
                    <a:gd name="T31" fmla="*/ 139 h 250"/>
                    <a:gd name="T32" fmla="*/ 131 w 181"/>
                    <a:gd name="T33" fmla="*/ 150 h 250"/>
                    <a:gd name="T34" fmla="*/ 146 w 181"/>
                    <a:gd name="T35" fmla="*/ 184 h 250"/>
                    <a:gd name="T36" fmla="*/ 172 w 181"/>
                    <a:gd name="T37" fmla="*/ 234 h 250"/>
                    <a:gd name="T38" fmla="*/ 109 w 181"/>
                    <a:gd name="T39" fmla="*/ 250 h 250"/>
                    <a:gd name="T40" fmla="*/ 62 w 181"/>
                    <a:gd name="T41" fmla="*/ 141 h 250"/>
                    <a:gd name="T42" fmla="*/ 0 w 181"/>
                    <a:gd name="T43" fmla="*/ 141 h 250"/>
                    <a:gd name="T44" fmla="*/ 8 w 181"/>
                    <a:gd name="T45" fmla="*/ 70 h 250"/>
                    <a:gd name="T46" fmla="*/ 47 w 181"/>
                    <a:gd name="T47" fmla="*/ 63 h 250"/>
                    <a:gd name="T48" fmla="*/ 55 w 181"/>
                    <a:gd name="T49" fmla="*/ 0 h 250"/>
                    <a:gd name="T50" fmla="*/ 109 w 181"/>
                    <a:gd name="T51" fmla="*/ 8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81" h="250">
                      <a:moveTo>
                        <a:pt x="109" y="8"/>
                      </a:moveTo>
                      <a:lnTo>
                        <a:pt x="117" y="55"/>
                      </a:lnTo>
                      <a:lnTo>
                        <a:pt x="172" y="55"/>
                      </a:lnTo>
                      <a:lnTo>
                        <a:pt x="172" y="55"/>
                      </a:lnTo>
                      <a:lnTo>
                        <a:pt x="177" y="88"/>
                      </a:lnTo>
                      <a:lnTo>
                        <a:pt x="181" y="111"/>
                      </a:lnTo>
                      <a:lnTo>
                        <a:pt x="181" y="121"/>
                      </a:lnTo>
                      <a:lnTo>
                        <a:pt x="179" y="125"/>
                      </a:lnTo>
                      <a:lnTo>
                        <a:pt x="179" y="125"/>
                      </a:lnTo>
                      <a:lnTo>
                        <a:pt x="175" y="127"/>
                      </a:lnTo>
                      <a:lnTo>
                        <a:pt x="170" y="129"/>
                      </a:lnTo>
                      <a:lnTo>
                        <a:pt x="152" y="131"/>
                      </a:lnTo>
                      <a:lnTo>
                        <a:pt x="135" y="131"/>
                      </a:lnTo>
                      <a:lnTo>
                        <a:pt x="125" y="133"/>
                      </a:lnTo>
                      <a:lnTo>
                        <a:pt x="125" y="133"/>
                      </a:lnTo>
                      <a:lnTo>
                        <a:pt x="125" y="139"/>
                      </a:lnTo>
                      <a:lnTo>
                        <a:pt x="131" y="150"/>
                      </a:lnTo>
                      <a:lnTo>
                        <a:pt x="146" y="184"/>
                      </a:lnTo>
                      <a:lnTo>
                        <a:pt x="172" y="234"/>
                      </a:lnTo>
                      <a:lnTo>
                        <a:pt x="109" y="250"/>
                      </a:lnTo>
                      <a:lnTo>
                        <a:pt x="62" y="141"/>
                      </a:lnTo>
                      <a:lnTo>
                        <a:pt x="0" y="141"/>
                      </a:lnTo>
                      <a:lnTo>
                        <a:pt x="8" y="70"/>
                      </a:lnTo>
                      <a:lnTo>
                        <a:pt x="47" y="63"/>
                      </a:lnTo>
                      <a:lnTo>
                        <a:pt x="55" y="0"/>
                      </a:lnTo>
                      <a:lnTo>
                        <a:pt x="109" y="8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4" name="Freeform 520">
                  <a:extLst>
                    <a:ext uri="{FF2B5EF4-FFF2-40B4-BE49-F238E27FC236}">
                      <a16:creationId xmlns:a16="http://schemas.microsoft.com/office/drawing/2014/main" id="{C4D0E1F9-E722-418B-A04A-CB98069146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6" y="1134"/>
                  <a:ext cx="304" cy="993"/>
                </a:xfrm>
                <a:custGeom>
                  <a:avLst/>
                  <a:gdLst>
                    <a:gd name="T0" fmla="*/ 142 w 304"/>
                    <a:gd name="T1" fmla="*/ 2 h 993"/>
                    <a:gd name="T2" fmla="*/ 156 w 304"/>
                    <a:gd name="T3" fmla="*/ 39 h 993"/>
                    <a:gd name="T4" fmla="*/ 162 w 304"/>
                    <a:gd name="T5" fmla="*/ 74 h 993"/>
                    <a:gd name="T6" fmla="*/ 158 w 304"/>
                    <a:gd name="T7" fmla="*/ 111 h 993"/>
                    <a:gd name="T8" fmla="*/ 150 w 304"/>
                    <a:gd name="T9" fmla="*/ 134 h 993"/>
                    <a:gd name="T10" fmla="*/ 99 w 304"/>
                    <a:gd name="T11" fmla="*/ 247 h 993"/>
                    <a:gd name="T12" fmla="*/ 45 w 304"/>
                    <a:gd name="T13" fmla="*/ 380 h 993"/>
                    <a:gd name="T14" fmla="*/ 33 w 304"/>
                    <a:gd name="T15" fmla="*/ 415 h 993"/>
                    <a:gd name="T16" fmla="*/ 17 w 304"/>
                    <a:gd name="T17" fmla="*/ 480 h 993"/>
                    <a:gd name="T18" fmla="*/ 4 w 304"/>
                    <a:gd name="T19" fmla="*/ 595 h 993"/>
                    <a:gd name="T20" fmla="*/ 2 w 304"/>
                    <a:gd name="T21" fmla="*/ 642 h 993"/>
                    <a:gd name="T22" fmla="*/ 0 w 304"/>
                    <a:gd name="T23" fmla="*/ 712 h 993"/>
                    <a:gd name="T24" fmla="*/ 2 w 304"/>
                    <a:gd name="T25" fmla="*/ 763 h 993"/>
                    <a:gd name="T26" fmla="*/ 17 w 304"/>
                    <a:gd name="T27" fmla="*/ 813 h 993"/>
                    <a:gd name="T28" fmla="*/ 33 w 304"/>
                    <a:gd name="T29" fmla="*/ 837 h 993"/>
                    <a:gd name="T30" fmla="*/ 58 w 304"/>
                    <a:gd name="T31" fmla="*/ 874 h 993"/>
                    <a:gd name="T32" fmla="*/ 84 w 304"/>
                    <a:gd name="T33" fmla="*/ 907 h 993"/>
                    <a:gd name="T34" fmla="*/ 107 w 304"/>
                    <a:gd name="T35" fmla="*/ 926 h 993"/>
                    <a:gd name="T36" fmla="*/ 127 w 304"/>
                    <a:gd name="T37" fmla="*/ 938 h 993"/>
                    <a:gd name="T38" fmla="*/ 173 w 304"/>
                    <a:gd name="T39" fmla="*/ 962 h 993"/>
                    <a:gd name="T40" fmla="*/ 220 w 304"/>
                    <a:gd name="T41" fmla="*/ 979 h 993"/>
                    <a:gd name="T42" fmla="*/ 267 w 304"/>
                    <a:gd name="T43" fmla="*/ 993 h 993"/>
                    <a:gd name="T44" fmla="*/ 251 w 304"/>
                    <a:gd name="T45" fmla="*/ 987 h 993"/>
                    <a:gd name="T46" fmla="*/ 212 w 304"/>
                    <a:gd name="T47" fmla="*/ 967 h 993"/>
                    <a:gd name="T48" fmla="*/ 179 w 304"/>
                    <a:gd name="T49" fmla="*/ 942 h 993"/>
                    <a:gd name="T50" fmla="*/ 158 w 304"/>
                    <a:gd name="T51" fmla="*/ 919 h 993"/>
                    <a:gd name="T52" fmla="*/ 140 w 304"/>
                    <a:gd name="T53" fmla="*/ 891 h 993"/>
                    <a:gd name="T54" fmla="*/ 134 w 304"/>
                    <a:gd name="T55" fmla="*/ 876 h 993"/>
                    <a:gd name="T56" fmla="*/ 127 w 304"/>
                    <a:gd name="T57" fmla="*/ 841 h 993"/>
                    <a:gd name="T58" fmla="*/ 123 w 304"/>
                    <a:gd name="T59" fmla="*/ 802 h 993"/>
                    <a:gd name="T60" fmla="*/ 131 w 304"/>
                    <a:gd name="T61" fmla="*/ 718 h 993"/>
                    <a:gd name="T62" fmla="*/ 146 w 304"/>
                    <a:gd name="T63" fmla="*/ 640 h 993"/>
                    <a:gd name="T64" fmla="*/ 166 w 304"/>
                    <a:gd name="T65" fmla="*/ 579 h 993"/>
                    <a:gd name="T66" fmla="*/ 193 w 304"/>
                    <a:gd name="T67" fmla="*/ 513 h 993"/>
                    <a:gd name="T68" fmla="*/ 248 w 304"/>
                    <a:gd name="T69" fmla="*/ 384 h 993"/>
                    <a:gd name="T70" fmla="*/ 275 w 304"/>
                    <a:gd name="T71" fmla="*/ 304 h 993"/>
                    <a:gd name="T72" fmla="*/ 283 w 304"/>
                    <a:gd name="T73" fmla="*/ 275 h 993"/>
                    <a:gd name="T74" fmla="*/ 292 w 304"/>
                    <a:gd name="T75" fmla="*/ 230 h 993"/>
                    <a:gd name="T76" fmla="*/ 304 w 304"/>
                    <a:gd name="T77" fmla="*/ 181 h 993"/>
                    <a:gd name="T78" fmla="*/ 304 w 304"/>
                    <a:gd name="T79" fmla="*/ 152 h 993"/>
                    <a:gd name="T80" fmla="*/ 298 w 304"/>
                    <a:gd name="T81" fmla="*/ 134 h 993"/>
                    <a:gd name="T82" fmla="*/ 283 w 304"/>
                    <a:gd name="T83" fmla="*/ 99 h 993"/>
                    <a:gd name="T84" fmla="*/ 261 w 304"/>
                    <a:gd name="T85" fmla="*/ 66 h 993"/>
                    <a:gd name="T86" fmla="*/ 234 w 304"/>
                    <a:gd name="T87" fmla="*/ 39 h 993"/>
                    <a:gd name="T88" fmla="*/ 205 w 304"/>
                    <a:gd name="T89" fmla="*/ 17 h 993"/>
                    <a:gd name="T90" fmla="*/ 191 w 304"/>
                    <a:gd name="T91" fmla="*/ 9 h 993"/>
                    <a:gd name="T92" fmla="*/ 168 w 304"/>
                    <a:gd name="T93" fmla="*/ 2 h 993"/>
                    <a:gd name="T94" fmla="*/ 146 w 304"/>
                    <a:gd name="T95" fmla="*/ 2 h 993"/>
                    <a:gd name="T96" fmla="*/ 142 w 304"/>
                    <a:gd name="T97" fmla="*/ 2 h 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04" h="993">
                      <a:moveTo>
                        <a:pt x="142" y="2"/>
                      </a:moveTo>
                      <a:lnTo>
                        <a:pt x="142" y="2"/>
                      </a:lnTo>
                      <a:lnTo>
                        <a:pt x="146" y="11"/>
                      </a:lnTo>
                      <a:lnTo>
                        <a:pt x="156" y="39"/>
                      </a:lnTo>
                      <a:lnTo>
                        <a:pt x="158" y="56"/>
                      </a:lnTo>
                      <a:lnTo>
                        <a:pt x="162" y="74"/>
                      </a:lnTo>
                      <a:lnTo>
                        <a:pt x="162" y="93"/>
                      </a:lnTo>
                      <a:lnTo>
                        <a:pt x="158" y="111"/>
                      </a:lnTo>
                      <a:lnTo>
                        <a:pt x="158" y="111"/>
                      </a:lnTo>
                      <a:lnTo>
                        <a:pt x="150" y="134"/>
                      </a:lnTo>
                      <a:lnTo>
                        <a:pt x="136" y="166"/>
                      </a:lnTo>
                      <a:lnTo>
                        <a:pt x="99" y="247"/>
                      </a:lnTo>
                      <a:lnTo>
                        <a:pt x="60" y="337"/>
                      </a:lnTo>
                      <a:lnTo>
                        <a:pt x="45" y="380"/>
                      </a:lnTo>
                      <a:lnTo>
                        <a:pt x="33" y="415"/>
                      </a:lnTo>
                      <a:lnTo>
                        <a:pt x="33" y="415"/>
                      </a:lnTo>
                      <a:lnTo>
                        <a:pt x="25" y="446"/>
                      </a:lnTo>
                      <a:lnTo>
                        <a:pt x="17" y="480"/>
                      </a:lnTo>
                      <a:lnTo>
                        <a:pt x="10" y="540"/>
                      </a:lnTo>
                      <a:lnTo>
                        <a:pt x="4" y="595"/>
                      </a:lnTo>
                      <a:lnTo>
                        <a:pt x="2" y="642"/>
                      </a:lnTo>
                      <a:lnTo>
                        <a:pt x="2" y="642"/>
                      </a:lnTo>
                      <a:lnTo>
                        <a:pt x="0" y="686"/>
                      </a:lnTo>
                      <a:lnTo>
                        <a:pt x="0" y="712"/>
                      </a:lnTo>
                      <a:lnTo>
                        <a:pt x="0" y="735"/>
                      </a:lnTo>
                      <a:lnTo>
                        <a:pt x="2" y="763"/>
                      </a:lnTo>
                      <a:lnTo>
                        <a:pt x="8" y="788"/>
                      </a:lnTo>
                      <a:lnTo>
                        <a:pt x="17" y="813"/>
                      </a:lnTo>
                      <a:lnTo>
                        <a:pt x="25" y="825"/>
                      </a:lnTo>
                      <a:lnTo>
                        <a:pt x="33" y="837"/>
                      </a:lnTo>
                      <a:lnTo>
                        <a:pt x="33" y="837"/>
                      </a:lnTo>
                      <a:lnTo>
                        <a:pt x="58" y="874"/>
                      </a:lnTo>
                      <a:lnTo>
                        <a:pt x="74" y="897"/>
                      </a:lnTo>
                      <a:lnTo>
                        <a:pt x="84" y="907"/>
                      </a:lnTo>
                      <a:lnTo>
                        <a:pt x="94" y="915"/>
                      </a:lnTo>
                      <a:lnTo>
                        <a:pt x="107" y="926"/>
                      </a:lnTo>
                      <a:lnTo>
                        <a:pt x="127" y="938"/>
                      </a:lnTo>
                      <a:lnTo>
                        <a:pt x="127" y="938"/>
                      </a:lnTo>
                      <a:lnTo>
                        <a:pt x="150" y="952"/>
                      </a:lnTo>
                      <a:lnTo>
                        <a:pt x="173" y="962"/>
                      </a:lnTo>
                      <a:lnTo>
                        <a:pt x="197" y="971"/>
                      </a:lnTo>
                      <a:lnTo>
                        <a:pt x="220" y="979"/>
                      </a:lnTo>
                      <a:lnTo>
                        <a:pt x="253" y="989"/>
                      </a:lnTo>
                      <a:lnTo>
                        <a:pt x="267" y="993"/>
                      </a:lnTo>
                      <a:lnTo>
                        <a:pt x="267" y="993"/>
                      </a:lnTo>
                      <a:lnTo>
                        <a:pt x="251" y="987"/>
                      </a:lnTo>
                      <a:lnTo>
                        <a:pt x="234" y="979"/>
                      </a:lnTo>
                      <a:lnTo>
                        <a:pt x="212" y="967"/>
                      </a:lnTo>
                      <a:lnTo>
                        <a:pt x="191" y="952"/>
                      </a:lnTo>
                      <a:lnTo>
                        <a:pt x="179" y="942"/>
                      </a:lnTo>
                      <a:lnTo>
                        <a:pt x="168" y="930"/>
                      </a:lnTo>
                      <a:lnTo>
                        <a:pt x="158" y="919"/>
                      </a:lnTo>
                      <a:lnTo>
                        <a:pt x="150" y="907"/>
                      </a:lnTo>
                      <a:lnTo>
                        <a:pt x="140" y="891"/>
                      </a:lnTo>
                      <a:lnTo>
                        <a:pt x="134" y="876"/>
                      </a:lnTo>
                      <a:lnTo>
                        <a:pt x="134" y="876"/>
                      </a:lnTo>
                      <a:lnTo>
                        <a:pt x="129" y="858"/>
                      </a:lnTo>
                      <a:lnTo>
                        <a:pt x="127" y="841"/>
                      </a:lnTo>
                      <a:lnTo>
                        <a:pt x="125" y="821"/>
                      </a:lnTo>
                      <a:lnTo>
                        <a:pt x="123" y="802"/>
                      </a:lnTo>
                      <a:lnTo>
                        <a:pt x="125" y="761"/>
                      </a:lnTo>
                      <a:lnTo>
                        <a:pt x="131" y="718"/>
                      </a:lnTo>
                      <a:lnTo>
                        <a:pt x="136" y="679"/>
                      </a:lnTo>
                      <a:lnTo>
                        <a:pt x="146" y="640"/>
                      </a:lnTo>
                      <a:lnTo>
                        <a:pt x="156" y="606"/>
                      </a:lnTo>
                      <a:lnTo>
                        <a:pt x="166" y="579"/>
                      </a:lnTo>
                      <a:lnTo>
                        <a:pt x="166" y="579"/>
                      </a:lnTo>
                      <a:lnTo>
                        <a:pt x="193" y="513"/>
                      </a:lnTo>
                      <a:lnTo>
                        <a:pt x="230" y="429"/>
                      </a:lnTo>
                      <a:lnTo>
                        <a:pt x="248" y="384"/>
                      </a:lnTo>
                      <a:lnTo>
                        <a:pt x="263" y="341"/>
                      </a:lnTo>
                      <a:lnTo>
                        <a:pt x="275" y="304"/>
                      </a:lnTo>
                      <a:lnTo>
                        <a:pt x="283" y="275"/>
                      </a:lnTo>
                      <a:lnTo>
                        <a:pt x="283" y="275"/>
                      </a:lnTo>
                      <a:lnTo>
                        <a:pt x="287" y="251"/>
                      </a:lnTo>
                      <a:lnTo>
                        <a:pt x="292" y="230"/>
                      </a:lnTo>
                      <a:lnTo>
                        <a:pt x="300" y="197"/>
                      </a:lnTo>
                      <a:lnTo>
                        <a:pt x="304" y="181"/>
                      </a:lnTo>
                      <a:lnTo>
                        <a:pt x="304" y="166"/>
                      </a:lnTo>
                      <a:lnTo>
                        <a:pt x="304" y="152"/>
                      </a:lnTo>
                      <a:lnTo>
                        <a:pt x="298" y="134"/>
                      </a:lnTo>
                      <a:lnTo>
                        <a:pt x="298" y="134"/>
                      </a:lnTo>
                      <a:lnTo>
                        <a:pt x="290" y="117"/>
                      </a:lnTo>
                      <a:lnTo>
                        <a:pt x="283" y="99"/>
                      </a:lnTo>
                      <a:lnTo>
                        <a:pt x="271" y="84"/>
                      </a:lnTo>
                      <a:lnTo>
                        <a:pt x="261" y="66"/>
                      </a:lnTo>
                      <a:lnTo>
                        <a:pt x="248" y="52"/>
                      </a:lnTo>
                      <a:lnTo>
                        <a:pt x="234" y="39"/>
                      </a:lnTo>
                      <a:lnTo>
                        <a:pt x="220" y="27"/>
                      </a:lnTo>
                      <a:lnTo>
                        <a:pt x="205" y="17"/>
                      </a:lnTo>
                      <a:lnTo>
                        <a:pt x="205" y="17"/>
                      </a:lnTo>
                      <a:lnTo>
                        <a:pt x="191" y="9"/>
                      </a:lnTo>
                      <a:lnTo>
                        <a:pt x="177" y="6"/>
                      </a:lnTo>
                      <a:lnTo>
                        <a:pt x="168" y="2"/>
                      </a:lnTo>
                      <a:lnTo>
                        <a:pt x="158" y="0"/>
                      </a:lnTo>
                      <a:lnTo>
                        <a:pt x="146" y="2"/>
                      </a:lnTo>
                      <a:lnTo>
                        <a:pt x="142" y="2"/>
                      </a:lnTo>
                      <a:lnTo>
                        <a:pt x="142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5" name="Freeform 521">
                  <a:extLst>
                    <a:ext uri="{FF2B5EF4-FFF2-40B4-BE49-F238E27FC236}">
                      <a16:creationId xmlns:a16="http://schemas.microsoft.com/office/drawing/2014/main" id="{F003B405-BDB3-4E36-A720-24B1F57C23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74" y="1134"/>
                  <a:ext cx="304" cy="993"/>
                </a:xfrm>
                <a:custGeom>
                  <a:avLst/>
                  <a:gdLst>
                    <a:gd name="T0" fmla="*/ 162 w 304"/>
                    <a:gd name="T1" fmla="*/ 2 h 993"/>
                    <a:gd name="T2" fmla="*/ 149 w 304"/>
                    <a:gd name="T3" fmla="*/ 39 h 993"/>
                    <a:gd name="T4" fmla="*/ 143 w 304"/>
                    <a:gd name="T5" fmla="*/ 74 h 993"/>
                    <a:gd name="T6" fmla="*/ 147 w 304"/>
                    <a:gd name="T7" fmla="*/ 111 h 993"/>
                    <a:gd name="T8" fmla="*/ 154 w 304"/>
                    <a:gd name="T9" fmla="*/ 134 h 993"/>
                    <a:gd name="T10" fmla="*/ 205 w 304"/>
                    <a:gd name="T11" fmla="*/ 247 h 993"/>
                    <a:gd name="T12" fmla="*/ 260 w 304"/>
                    <a:gd name="T13" fmla="*/ 380 h 993"/>
                    <a:gd name="T14" fmla="*/ 271 w 304"/>
                    <a:gd name="T15" fmla="*/ 415 h 993"/>
                    <a:gd name="T16" fmla="*/ 287 w 304"/>
                    <a:gd name="T17" fmla="*/ 480 h 993"/>
                    <a:gd name="T18" fmla="*/ 301 w 304"/>
                    <a:gd name="T19" fmla="*/ 595 h 993"/>
                    <a:gd name="T20" fmla="*/ 303 w 304"/>
                    <a:gd name="T21" fmla="*/ 642 h 993"/>
                    <a:gd name="T22" fmla="*/ 304 w 304"/>
                    <a:gd name="T23" fmla="*/ 712 h 993"/>
                    <a:gd name="T24" fmla="*/ 303 w 304"/>
                    <a:gd name="T25" fmla="*/ 763 h 993"/>
                    <a:gd name="T26" fmla="*/ 287 w 304"/>
                    <a:gd name="T27" fmla="*/ 813 h 993"/>
                    <a:gd name="T28" fmla="*/ 271 w 304"/>
                    <a:gd name="T29" fmla="*/ 837 h 993"/>
                    <a:gd name="T30" fmla="*/ 246 w 304"/>
                    <a:gd name="T31" fmla="*/ 874 h 993"/>
                    <a:gd name="T32" fmla="*/ 221 w 304"/>
                    <a:gd name="T33" fmla="*/ 907 h 993"/>
                    <a:gd name="T34" fmla="*/ 197 w 304"/>
                    <a:gd name="T35" fmla="*/ 926 h 993"/>
                    <a:gd name="T36" fmla="*/ 178 w 304"/>
                    <a:gd name="T37" fmla="*/ 938 h 993"/>
                    <a:gd name="T38" fmla="*/ 131 w 304"/>
                    <a:gd name="T39" fmla="*/ 962 h 993"/>
                    <a:gd name="T40" fmla="*/ 84 w 304"/>
                    <a:gd name="T41" fmla="*/ 979 h 993"/>
                    <a:gd name="T42" fmla="*/ 37 w 304"/>
                    <a:gd name="T43" fmla="*/ 993 h 993"/>
                    <a:gd name="T44" fmla="*/ 53 w 304"/>
                    <a:gd name="T45" fmla="*/ 987 h 993"/>
                    <a:gd name="T46" fmla="*/ 92 w 304"/>
                    <a:gd name="T47" fmla="*/ 967 h 993"/>
                    <a:gd name="T48" fmla="*/ 125 w 304"/>
                    <a:gd name="T49" fmla="*/ 942 h 993"/>
                    <a:gd name="T50" fmla="*/ 147 w 304"/>
                    <a:gd name="T51" fmla="*/ 919 h 993"/>
                    <a:gd name="T52" fmla="*/ 164 w 304"/>
                    <a:gd name="T53" fmla="*/ 891 h 993"/>
                    <a:gd name="T54" fmla="*/ 170 w 304"/>
                    <a:gd name="T55" fmla="*/ 876 h 993"/>
                    <a:gd name="T56" fmla="*/ 178 w 304"/>
                    <a:gd name="T57" fmla="*/ 841 h 993"/>
                    <a:gd name="T58" fmla="*/ 182 w 304"/>
                    <a:gd name="T59" fmla="*/ 802 h 993"/>
                    <a:gd name="T60" fmla="*/ 176 w 304"/>
                    <a:gd name="T61" fmla="*/ 718 h 993"/>
                    <a:gd name="T62" fmla="*/ 158 w 304"/>
                    <a:gd name="T63" fmla="*/ 640 h 993"/>
                    <a:gd name="T64" fmla="*/ 139 w 304"/>
                    <a:gd name="T65" fmla="*/ 579 h 993"/>
                    <a:gd name="T66" fmla="*/ 111 w 304"/>
                    <a:gd name="T67" fmla="*/ 513 h 993"/>
                    <a:gd name="T68" fmla="*/ 57 w 304"/>
                    <a:gd name="T69" fmla="*/ 384 h 993"/>
                    <a:gd name="T70" fmla="*/ 30 w 304"/>
                    <a:gd name="T71" fmla="*/ 304 h 993"/>
                    <a:gd name="T72" fmla="*/ 22 w 304"/>
                    <a:gd name="T73" fmla="*/ 275 h 993"/>
                    <a:gd name="T74" fmla="*/ 12 w 304"/>
                    <a:gd name="T75" fmla="*/ 230 h 993"/>
                    <a:gd name="T76" fmla="*/ 0 w 304"/>
                    <a:gd name="T77" fmla="*/ 181 h 993"/>
                    <a:gd name="T78" fmla="*/ 0 w 304"/>
                    <a:gd name="T79" fmla="*/ 152 h 993"/>
                    <a:gd name="T80" fmla="*/ 6 w 304"/>
                    <a:gd name="T81" fmla="*/ 134 h 993"/>
                    <a:gd name="T82" fmla="*/ 22 w 304"/>
                    <a:gd name="T83" fmla="*/ 99 h 993"/>
                    <a:gd name="T84" fmla="*/ 45 w 304"/>
                    <a:gd name="T85" fmla="*/ 66 h 993"/>
                    <a:gd name="T86" fmla="*/ 71 w 304"/>
                    <a:gd name="T87" fmla="*/ 39 h 993"/>
                    <a:gd name="T88" fmla="*/ 100 w 304"/>
                    <a:gd name="T89" fmla="*/ 17 h 993"/>
                    <a:gd name="T90" fmla="*/ 113 w 304"/>
                    <a:gd name="T91" fmla="*/ 9 h 993"/>
                    <a:gd name="T92" fmla="*/ 137 w 304"/>
                    <a:gd name="T93" fmla="*/ 2 h 993"/>
                    <a:gd name="T94" fmla="*/ 158 w 304"/>
                    <a:gd name="T95" fmla="*/ 2 h 993"/>
                    <a:gd name="T96" fmla="*/ 162 w 304"/>
                    <a:gd name="T97" fmla="*/ 2 h 9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04" h="993">
                      <a:moveTo>
                        <a:pt x="162" y="2"/>
                      </a:moveTo>
                      <a:lnTo>
                        <a:pt x="162" y="2"/>
                      </a:lnTo>
                      <a:lnTo>
                        <a:pt x="158" y="11"/>
                      </a:lnTo>
                      <a:lnTo>
                        <a:pt x="149" y="39"/>
                      </a:lnTo>
                      <a:lnTo>
                        <a:pt x="147" y="56"/>
                      </a:lnTo>
                      <a:lnTo>
                        <a:pt x="143" y="74"/>
                      </a:lnTo>
                      <a:lnTo>
                        <a:pt x="143" y="93"/>
                      </a:lnTo>
                      <a:lnTo>
                        <a:pt x="147" y="111"/>
                      </a:lnTo>
                      <a:lnTo>
                        <a:pt x="147" y="111"/>
                      </a:lnTo>
                      <a:lnTo>
                        <a:pt x="154" y="134"/>
                      </a:lnTo>
                      <a:lnTo>
                        <a:pt x="168" y="166"/>
                      </a:lnTo>
                      <a:lnTo>
                        <a:pt x="205" y="247"/>
                      </a:lnTo>
                      <a:lnTo>
                        <a:pt x="244" y="337"/>
                      </a:lnTo>
                      <a:lnTo>
                        <a:pt x="260" y="380"/>
                      </a:lnTo>
                      <a:lnTo>
                        <a:pt x="271" y="415"/>
                      </a:lnTo>
                      <a:lnTo>
                        <a:pt x="271" y="415"/>
                      </a:lnTo>
                      <a:lnTo>
                        <a:pt x="279" y="446"/>
                      </a:lnTo>
                      <a:lnTo>
                        <a:pt x="287" y="480"/>
                      </a:lnTo>
                      <a:lnTo>
                        <a:pt x="297" y="540"/>
                      </a:lnTo>
                      <a:lnTo>
                        <a:pt x="301" y="595"/>
                      </a:lnTo>
                      <a:lnTo>
                        <a:pt x="303" y="642"/>
                      </a:lnTo>
                      <a:lnTo>
                        <a:pt x="303" y="642"/>
                      </a:lnTo>
                      <a:lnTo>
                        <a:pt x="304" y="686"/>
                      </a:lnTo>
                      <a:lnTo>
                        <a:pt x="304" y="712"/>
                      </a:lnTo>
                      <a:lnTo>
                        <a:pt x="304" y="735"/>
                      </a:lnTo>
                      <a:lnTo>
                        <a:pt x="303" y="763"/>
                      </a:lnTo>
                      <a:lnTo>
                        <a:pt x="297" y="788"/>
                      </a:lnTo>
                      <a:lnTo>
                        <a:pt x="287" y="813"/>
                      </a:lnTo>
                      <a:lnTo>
                        <a:pt x="279" y="825"/>
                      </a:lnTo>
                      <a:lnTo>
                        <a:pt x="271" y="837"/>
                      </a:lnTo>
                      <a:lnTo>
                        <a:pt x="271" y="837"/>
                      </a:lnTo>
                      <a:lnTo>
                        <a:pt x="246" y="874"/>
                      </a:lnTo>
                      <a:lnTo>
                        <a:pt x="230" y="897"/>
                      </a:lnTo>
                      <a:lnTo>
                        <a:pt x="221" y="907"/>
                      </a:lnTo>
                      <a:lnTo>
                        <a:pt x="211" y="915"/>
                      </a:lnTo>
                      <a:lnTo>
                        <a:pt x="197" y="926"/>
                      </a:lnTo>
                      <a:lnTo>
                        <a:pt x="178" y="938"/>
                      </a:lnTo>
                      <a:lnTo>
                        <a:pt x="178" y="938"/>
                      </a:lnTo>
                      <a:lnTo>
                        <a:pt x="154" y="952"/>
                      </a:lnTo>
                      <a:lnTo>
                        <a:pt x="131" y="962"/>
                      </a:lnTo>
                      <a:lnTo>
                        <a:pt x="108" y="971"/>
                      </a:lnTo>
                      <a:lnTo>
                        <a:pt x="84" y="979"/>
                      </a:lnTo>
                      <a:lnTo>
                        <a:pt x="51" y="989"/>
                      </a:lnTo>
                      <a:lnTo>
                        <a:pt x="37" y="993"/>
                      </a:lnTo>
                      <a:lnTo>
                        <a:pt x="37" y="993"/>
                      </a:lnTo>
                      <a:lnTo>
                        <a:pt x="53" y="987"/>
                      </a:lnTo>
                      <a:lnTo>
                        <a:pt x="71" y="979"/>
                      </a:lnTo>
                      <a:lnTo>
                        <a:pt x="92" y="967"/>
                      </a:lnTo>
                      <a:lnTo>
                        <a:pt x="113" y="952"/>
                      </a:lnTo>
                      <a:lnTo>
                        <a:pt x="125" y="942"/>
                      </a:lnTo>
                      <a:lnTo>
                        <a:pt x="137" y="930"/>
                      </a:lnTo>
                      <a:lnTo>
                        <a:pt x="147" y="919"/>
                      </a:lnTo>
                      <a:lnTo>
                        <a:pt x="154" y="907"/>
                      </a:lnTo>
                      <a:lnTo>
                        <a:pt x="164" y="891"/>
                      </a:lnTo>
                      <a:lnTo>
                        <a:pt x="170" y="876"/>
                      </a:lnTo>
                      <a:lnTo>
                        <a:pt x="170" y="876"/>
                      </a:lnTo>
                      <a:lnTo>
                        <a:pt x="176" y="858"/>
                      </a:lnTo>
                      <a:lnTo>
                        <a:pt x="178" y="841"/>
                      </a:lnTo>
                      <a:lnTo>
                        <a:pt x="180" y="821"/>
                      </a:lnTo>
                      <a:lnTo>
                        <a:pt x="182" y="802"/>
                      </a:lnTo>
                      <a:lnTo>
                        <a:pt x="180" y="761"/>
                      </a:lnTo>
                      <a:lnTo>
                        <a:pt x="176" y="718"/>
                      </a:lnTo>
                      <a:lnTo>
                        <a:pt x="168" y="679"/>
                      </a:lnTo>
                      <a:lnTo>
                        <a:pt x="158" y="640"/>
                      </a:lnTo>
                      <a:lnTo>
                        <a:pt x="149" y="606"/>
                      </a:lnTo>
                      <a:lnTo>
                        <a:pt x="139" y="579"/>
                      </a:lnTo>
                      <a:lnTo>
                        <a:pt x="139" y="579"/>
                      </a:lnTo>
                      <a:lnTo>
                        <a:pt x="111" y="513"/>
                      </a:lnTo>
                      <a:lnTo>
                        <a:pt x="74" y="429"/>
                      </a:lnTo>
                      <a:lnTo>
                        <a:pt x="57" y="384"/>
                      </a:lnTo>
                      <a:lnTo>
                        <a:pt x="41" y="341"/>
                      </a:lnTo>
                      <a:lnTo>
                        <a:pt x="30" y="304"/>
                      </a:lnTo>
                      <a:lnTo>
                        <a:pt x="22" y="275"/>
                      </a:lnTo>
                      <a:lnTo>
                        <a:pt x="22" y="275"/>
                      </a:lnTo>
                      <a:lnTo>
                        <a:pt x="18" y="251"/>
                      </a:lnTo>
                      <a:lnTo>
                        <a:pt x="12" y="230"/>
                      </a:lnTo>
                      <a:lnTo>
                        <a:pt x="4" y="197"/>
                      </a:lnTo>
                      <a:lnTo>
                        <a:pt x="0" y="181"/>
                      </a:lnTo>
                      <a:lnTo>
                        <a:pt x="0" y="166"/>
                      </a:lnTo>
                      <a:lnTo>
                        <a:pt x="0" y="152"/>
                      </a:lnTo>
                      <a:lnTo>
                        <a:pt x="6" y="134"/>
                      </a:lnTo>
                      <a:lnTo>
                        <a:pt x="6" y="134"/>
                      </a:lnTo>
                      <a:lnTo>
                        <a:pt x="14" y="117"/>
                      </a:lnTo>
                      <a:lnTo>
                        <a:pt x="22" y="99"/>
                      </a:lnTo>
                      <a:lnTo>
                        <a:pt x="33" y="84"/>
                      </a:lnTo>
                      <a:lnTo>
                        <a:pt x="45" y="66"/>
                      </a:lnTo>
                      <a:lnTo>
                        <a:pt x="57" y="52"/>
                      </a:lnTo>
                      <a:lnTo>
                        <a:pt x="71" y="39"/>
                      </a:lnTo>
                      <a:lnTo>
                        <a:pt x="84" y="27"/>
                      </a:lnTo>
                      <a:lnTo>
                        <a:pt x="100" y="17"/>
                      </a:lnTo>
                      <a:lnTo>
                        <a:pt x="100" y="17"/>
                      </a:lnTo>
                      <a:lnTo>
                        <a:pt x="113" y="9"/>
                      </a:lnTo>
                      <a:lnTo>
                        <a:pt x="127" y="6"/>
                      </a:lnTo>
                      <a:lnTo>
                        <a:pt x="137" y="2"/>
                      </a:lnTo>
                      <a:lnTo>
                        <a:pt x="147" y="0"/>
                      </a:lnTo>
                      <a:lnTo>
                        <a:pt x="158" y="2"/>
                      </a:lnTo>
                      <a:lnTo>
                        <a:pt x="162" y="2"/>
                      </a:lnTo>
                      <a:lnTo>
                        <a:pt x="162" y="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6" name="Freeform 522">
                  <a:extLst>
                    <a:ext uri="{FF2B5EF4-FFF2-40B4-BE49-F238E27FC236}">
                      <a16:creationId xmlns:a16="http://schemas.microsoft.com/office/drawing/2014/main" id="{748EA73C-4D44-49CE-B1A9-5C169781B5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2" y="1362"/>
                  <a:ext cx="203" cy="265"/>
                </a:xfrm>
                <a:custGeom>
                  <a:avLst/>
                  <a:gdLst>
                    <a:gd name="T0" fmla="*/ 125 w 203"/>
                    <a:gd name="T1" fmla="*/ 0 h 265"/>
                    <a:gd name="T2" fmla="*/ 94 w 203"/>
                    <a:gd name="T3" fmla="*/ 62 h 265"/>
                    <a:gd name="T4" fmla="*/ 32 w 203"/>
                    <a:gd name="T5" fmla="*/ 47 h 265"/>
                    <a:gd name="T6" fmla="*/ 0 w 203"/>
                    <a:gd name="T7" fmla="*/ 101 h 265"/>
                    <a:gd name="T8" fmla="*/ 0 w 203"/>
                    <a:gd name="T9" fmla="*/ 101 h 265"/>
                    <a:gd name="T10" fmla="*/ 26 w 203"/>
                    <a:gd name="T11" fmla="*/ 113 h 265"/>
                    <a:gd name="T12" fmla="*/ 43 w 203"/>
                    <a:gd name="T13" fmla="*/ 123 h 265"/>
                    <a:gd name="T14" fmla="*/ 51 w 203"/>
                    <a:gd name="T15" fmla="*/ 125 h 265"/>
                    <a:gd name="T16" fmla="*/ 55 w 203"/>
                    <a:gd name="T17" fmla="*/ 125 h 265"/>
                    <a:gd name="T18" fmla="*/ 55 w 203"/>
                    <a:gd name="T19" fmla="*/ 125 h 265"/>
                    <a:gd name="T20" fmla="*/ 55 w 203"/>
                    <a:gd name="T21" fmla="*/ 129 h 265"/>
                    <a:gd name="T22" fmla="*/ 49 w 203"/>
                    <a:gd name="T23" fmla="*/ 142 h 265"/>
                    <a:gd name="T24" fmla="*/ 34 w 203"/>
                    <a:gd name="T25" fmla="*/ 183 h 265"/>
                    <a:gd name="T26" fmla="*/ 8 w 203"/>
                    <a:gd name="T27" fmla="*/ 242 h 265"/>
                    <a:gd name="T28" fmla="*/ 55 w 203"/>
                    <a:gd name="T29" fmla="*/ 265 h 265"/>
                    <a:gd name="T30" fmla="*/ 117 w 203"/>
                    <a:gd name="T31" fmla="*/ 156 h 265"/>
                    <a:gd name="T32" fmla="*/ 172 w 203"/>
                    <a:gd name="T33" fmla="*/ 172 h 265"/>
                    <a:gd name="T34" fmla="*/ 203 w 203"/>
                    <a:gd name="T35" fmla="*/ 117 h 265"/>
                    <a:gd name="T36" fmla="*/ 141 w 203"/>
                    <a:gd name="T37" fmla="*/ 86 h 265"/>
                    <a:gd name="T38" fmla="*/ 172 w 203"/>
                    <a:gd name="T39" fmla="*/ 31 h 265"/>
                    <a:gd name="T40" fmla="*/ 125 w 203"/>
                    <a:gd name="T41" fmla="*/ 0 h 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03" h="265">
                      <a:moveTo>
                        <a:pt x="125" y="0"/>
                      </a:moveTo>
                      <a:lnTo>
                        <a:pt x="94" y="62"/>
                      </a:lnTo>
                      <a:lnTo>
                        <a:pt x="32" y="47"/>
                      </a:lnTo>
                      <a:lnTo>
                        <a:pt x="0" y="101"/>
                      </a:lnTo>
                      <a:lnTo>
                        <a:pt x="0" y="101"/>
                      </a:lnTo>
                      <a:lnTo>
                        <a:pt x="26" y="113"/>
                      </a:lnTo>
                      <a:lnTo>
                        <a:pt x="43" y="123"/>
                      </a:lnTo>
                      <a:lnTo>
                        <a:pt x="51" y="125"/>
                      </a:lnTo>
                      <a:lnTo>
                        <a:pt x="55" y="125"/>
                      </a:lnTo>
                      <a:lnTo>
                        <a:pt x="55" y="125"/>
                      </a:lnTo>
                      <a:lnTo>
                        <a:pt x="55" y="129"/>
                      </a:lnTo>
                      <a:lnTo>
                        <a:pt x="49" y="142"/>
                      </a:lnTo>
                      <a:lnTo>
                        <a:pt x="34" y="183"/>
                      </a:lnTo>
                      <a:lnTo>
                        <a:pt x="8" y="242"/>
                      </a:lnTo>
                      <a:lnTo>
                        <a:pt x="55" y="265"/>
                      </a:lnTo>
                      <a:lnTo>
                        <a:pt x="117" y="156"/>
                      </a:lnTo>
                      <a:lnTo>
                        <a:pt x="172" y="172"/>
                      </a:lnTo>
                      <a:lnTo>
                        <a:pt x="203" y="117"/>
                      </a:lnTo>
                      <a:lnTo>
                        <a:pt x="141" y="86"/>
                      </a:lnTo>
                      <a:lnTo>
                        <a:pt x="172" y="31"/>
                      </a:lnTo>
                      <a:lnTo>
                        <a:pt x="125" y="0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7" name="Freeform 523">
                  <a:extLst>
                    <a:ext uri="{FF2B5EF4-FFF2-40B4-BE49-F238E27FC236}">
                      <a16:creationId xmlns:a16="http://schemas.microsoft.com/office/drawing/2014/main" id="{82CE2FE2-2B4D-4B85-A806-911178A29D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9" y="1362"/>
                  <a:ext cx="203" cy="265"/>
                </a:xfrm>
                <a:custGeom>
                  <a:avLst/>
                  <a:gdLst>
                    <a:gd name="T0" fmla="*/ 78 w 203"/>
                    <a:gd name="T1" fmla="*/ 0 h 265"/>
                    <a:gd name="T2" fmla="*/ 109 w 203"/>
                    <a:gd name="T3" fmla="*/ 62 h 265"/>
                    <a:gd name="T4" fmla="*/ 172 w 203"/>
                    <a:gd name="T5" fmla="*/ 47 h 265"/>
                    <a:gd name="T6" fmla="*/ 203 w 203"/>
                    <a:gd name="T7" fmla="*/ 101 h 265"/>
                    <a:gd name="T8" fmla="*/ 203 w 203"/>
                    <a:gd name="T9" fmla="*/ 101 h 265"/>
                    <a:gd name="T10" fmla="*/ 178 w 203"/>
                    <a:gd name="T11" fmla="*/ 113 h 265"/>
                    <a:gd name="T12" fmla="*/ 160 w 203"/>
                    <a:gd name="T13" fmla="*/ 123 h 265"/>
                    <a:gd name="T14" fmla="*/ 152 w 203"/>
                    <a:gd name="T15" fmla="*/ 125 h 265"/>
                    <a:gd name="T16" fmla="*/ 148 w 203"/>
                    <a:gd name="T17" fmla="*/ 125 h 265"/>
                    <a:gd name="T18" fmla="*/ 148 w 203"/>
                    <a:gd name="T19" fmla="*/ 125 h 265"/>
                    <a:gd name="T20" fmla="*/ 148 w 203"/>
                    <a:gd name="T21" fmla="*/ 129 h 265"/>
                    <a:gd name="T22" fmla="*/ 154 w 203"/>
                    <a:gd name="T23" fmla="*/ 142 h 265"/>
                    <a:gd name="T24" fmla="*/ 170 w 203"/>
                    <a:gd name="T25" fmla="*/ 183 h 265"/>
                    <a:gd name="T26" fmla="*/ 195 w 203"/>
                    <a:gd name="T27" fmla="*/ 242 h 265"/>
                    <a:gd name="T28" fmla="*/ 148 w 203"/>
                    <a:gd name="T29" fmla="*/ 265 h 265"/>
                    <a:gd name="T30" fmla="*/ 86 w 203"/>
                    <a:gd name="T31" fmla="*/ 156 h 265"/>
                    <a:gd name="T32" fmla="*/ 31 w 203"/>
                    <a:gd name="T33" fmla="*/ 172 h 265"/>
                    <a:gd name="T34" fmla="*/ 0 w 203"/>
                    <a:gd name="T35" fmla="*/ 117 h 265"/>
                    <a:gd name="T36" fmla="*/ 63 w 203"/>
                    <a:gd name="T37" fmla="*/ 86 h 265"/>
                    <a:gd name="T38" fmla="*/ 31 w 203"/>
                    <a:gd name="T39" fmla="*/ 31 h 265"/>
                    <a:gd name="T40" fmla="*/ 78 w 203"/>
                    <a:gd name="T41" fmla="*/ 0 h 2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203" h="265">
                      <a:moveTo>
                        <a:pt x="78" y="0"/>
                      </a:moveTo>
                      <a:lnTo>
                        <a:pt x="109" y="62"/>
                      </a:lnTo>
                      <a:lnTo>
                        <a:pt x="172" y="47"/>
                      </a:lnTo>
                      <a:lnTo>
                        <a:pt x="203" y="101"/>
                      </a:lnTo>
                      <a:lnTo>
                        <a:pt x="203" y="101"/>
                      </a:lnTo>
                      <a:lnTo>
                        <a:pt x="178" y="113"/>
                      </a:lnTo>
                      <a:lnTo>
                        <a:pt x="160" y="123"/>
                      </a:lnTo>
                      <a:lnTo>
                        <a:pt x="152" y="125"/>
                      </a:lnTo>
                      <a:lnTo>
                        <a:pt x="148" y="125"/>
                      </a:lnTo>
                      <a:lnTo>
                        <a:pt x="148" y="125"/>
                      </a:lnTo>
                      <a:lnTo>
                        <a:pt x="148" y="129"/>
                      </a:lnTo>
                      <a:lnTo>
                        <a:pt x="154" y="142"/>
                      </a:lnTo>
                      <a:lnTo>
                        <a:pt x="170" y="183"/>
                      </a:lnTo>
                      <a:lnTo>
                        <a:pt x="195" y="242"/>
                      </a:lnTo>
                      <a:lnTo>
                        <a:pt x="148" y="265"/>
                      </a:lnTo>
                      <a:lnTo>
                        <a:pt x="86" y="156"/>
                      </a:lnTo>
                      <a:lnTo>
                        <a:pt x="31" y="172"/>
                      </a:lnTo>
                      <a:lnTo>
                        <a:pt x="0" y="117"/>
                      </a:lnTo>
                      <a:lnTo>
                        <a:pt x="63" y="86"/>
                      </a:lnTo>
                      <a:lnTo>
                        <a:pt x="31" y="31"/>
                      </a:lnTo>
                      <a:lnTo>
                        <a:pt x="78" y="0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8" name="Freeform 524">
                  <a:extLst>
                    <a:ext uri="{FF2B5EF4-FFF2-40B4-BE49-F238E27FC236}">
                      <a16:creationId xmlns:a16="http://schemas.microsoft.com/office/drawing/2014/main" id="{F61C089C-DB7C-4D3D-B01E-D5D8D7E45E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6" y="966"/>
                  <a:ext cx="490" cy="326"/>
                </a:xfrm>
                <a:custGeom>
                  <a:avLst/>
                  <a:gdLst>
                    <a:gd name="T0" fmla="*/ 0 w 490"/>
                    <a:gd name="T1" fmla="*/ 99 h 326"/>
                    <a:gd name="T2" fmla="*/ 102 w 490"/>
                    <a:gd name="T3" fmla="*/ 248 h 326"/>
                    <a:gd name="T4" fmla="*/ 102 w 490"/>
                    <a:gd name="T5" fmla="*/ 248 h 326"/>
                    <a:gd name="T6" fmla="*/ 123 w 490"/>
                    <a:gd name="T7" fmla="*/ 232 h 326"/>
                    <a:gd name="T8" fmla="*/ 147 w 490"/>
                    <a:gd name="T9" fmla="*/ 216 h 326"/>
                    <a:gd name="T10" fmla="*/ 176 w 490"/>
                    <a:gd name="T11" fmla="*/ 199 h 326"/>
                    <a:gd name="T12" fmla="*/ 211 w 490"/>
                    <a:gd name="T13" fmla="*/ 183 h 326"/>
                    <a:gd name="T14" fmla="*/ 230 w 490"/>
                    <a:gd name="T15" fmla="*/ 177 h 326"/>
                    <a:gd name="T16" fmla="*/ 250 w 490"/>
                    <a:gd name="T17" fmla="*/ 172 h 326"/>
                    <a:gd name="T18" fmla="*/ 269 w 490"/>
                    <a:gd name="T19" fmla="*/ 168 h 326"/>
                    <a:gd name="T20" fmla="*/ 289 w 490"/>
                    <a:gd name="T21" fmla="*/ 166 h 326"/>
                    <a:gd name="T22" fmla="*/ 308 w 490"/>
                    <a:gd name="T23" fmla="*/ 166 h 326"/>
                    <a:gd name="T24" fmla="*/ 328 w 490"/>
                    <a:gd name="T25" fmla="*/ 170 h 326"/>
                    <a:gd name="T26" fmla="*/ 328 w 490"/>
                    <a:gd name="T27" fmla="*/ 170 h 326"/>
                    <a:gd name="T28" fmla="*/ 347 w 490"/>
                    <a:gd name="T29" fmla="*/ 175 h 326"/>
                    <a:gd name="T30" fmla="*/ 365 w 490"/>
                    <a:gd name="T31" fmla="*/ 183 h 326"/>
                    <a:gd name="T32" fmla="*/ 380 w 490"/>
                    <a:gd name="T33" fmla="*/ 193 h 326"/>
                    <a:gd name="T34" fmla="*/ 396 w 490"/>
                    <a:gd name="T35" fmla="*/ 205 h 326"/>
                    <a:gd name="T36" fmla="*/ 410 w 490"/>
                    <a:gd name="T37" fmla="*/ 216 h 326"/>
                    <a:gd name="T38" fmla="*/ 421 w 490"/>
                    <a:gd name="T39" fmla="*/ 230 h 326"/>
                    <a:gd name="T40" fmla="*/ 445 w 490"/>
                    <a:gd name="T41" fmla="*/ 255 h 326"/>
                    <a:gd name="T42" fmla="*/ 462 w 490"/>
                    <a:gd name="T43" fmla="*/ 283 h 326"/>
                    <a:gd name="T44" fmla="*/ 474 w 490"/>
                    <a:gd name="T45" fmla="*/ 304 h 326"/>
                    <a:gd name="T46" fmla="*/ 484 w 490"/>
                    <a:gd name="T47" fmla="*/ 326 h 326"/>
                    <a:gd name="T48" fmla="*/ 484 w 490"/>
                    <a:gd name="T49" fmla="*/ 326 h 326"/>
                    <a:gd name="T50" fmla="*/ 486 w 490"/>
                    <a:gd name="T51" fmla="*/ 302 h 326"/>
                    <a:gd name="T52" fmla="*/ 488 w 490"/>
                    <a:gd name="T53" fmla="*/ 277 h 326"/>
                    <a:gd name="T54" fmla="*/ 490 w 490"/>
                    <a:gd name="T55" fmla="*/ 244 h 326"/>
                    <a:gd name="T56" fmla="*/ 488 w 490"/>
                    <a:gd name="T57" fmla="*/ 209 h 326"/>
                    <a:gd name="T58" fmla="*/ 484 w 490"/>
                    <a:gd name="T59" fmla="*/ 170 h 326"/>
                    <a:gd name="T60" fmla="*/ 480 w 490"/>
                    <a:gd name="T61" fmla="*/ 152 h 326"/>
                    <a:gd name="T62" fmla="*/ 474 w 490"/>
                    <a:gd name="T63" fmla="*/ 133 h 326"/>
                    <a:gd name="T64" fmla="*/ 468 w 490"/>
                    <a:gd name="T65" fmla="*/ 115 h 326"/>
                    <a:gd name="T66" fmla="*/ 460 w 490"/>
                    <a:gd name="T67" fmla="*/ 99 h 326"/>
                    <a:gd name="T68" fmla="*/ 460 w 490"/>
                    <a:gd name="T69" fmla="*/ 99 h 326"/>
                    <a:gd name="T70" fmla="*/ 451 w 490"/>
                    <a:gd name="T71" fmla="*/ 84 h 326"/>
                    <a:gd name="T72" fmla="*/ 437 w 490"/>
                    <a:gd name="T73" fmla="*/ 70 h 326"/>
                    <a:gd name="T74" fmla="*/ 421 w 490"/>
                    <a:gd name="T75" fmla="*/ 58 h 326"/>
                    <a:gd name="T76" fmla="*/ 404 w 490"/>
                    <a:gd name="T77" fmla="*/ 47 h 326"/>
                    <a:gd name="T78" fmla="*/ 384 w 490"/>
                    <a:gd name="T79" fmla="*/ 37 h 326"/>
                    <a:gd name="T80" fmla="*/ 363 w 490"/>
                    <a:gd name="T81" fmla="*/ 27 h 326"/>
                    <a:gd name="T82" fmla="*/ 340 w 490"/>
                    <a:gd name="T83" fmla="*/ 19 h 326"/>
                    <a:gd name="T84" fmla="*/ 316 w 490"/>
                    <a:gd name="T85" fmla="*/ 14 h 326"/>
                    <a:gd name="T86" fmla="*/ 293 w 490"/>
                    <a:gd name="T87" fmla="*/ 8 h 326"/>
                    <a:gd name="T88" fmla="*/ 269 w 490"/>
                    <a:gd name="T89" fmla="*/ 4 h 326"/>
                    <a:gd name="T90" fmla="*/ 225 w 490"/>
                    <a:gd name="T91" fmla="*/ 0 h 326"/>
                    <a:gd name="T92" fmla="*/ 203 w 490"/>
                    <a:gd name="T93" fmla="*/ 0 h 326"/>
                    <a:gd name="T94" fmla="*/ 182 w 490"/>
                    <a:gd name="T95" fmla="*/ 0 h 326"/>
                    <a:gd name="T96" fmla="*/ 164 w 490"/>
                    <a:gd name="T97" fmla="*/ 2 h 326"/>
                    <a:gd name="T98" fmla="*/ 148 w 490"/>
                    <a:gd name="T99" fmla="*/ 6 h 326"/>
                    <a:gd name="T100" fmla="*/ 148 w 490"/>
                    <a:gd name="T101" fmla="*/ 6 h 326"/>
                    <a:gd name="T102" fmla="*/ 119 w 490"/>
                    <a:gd name="T103" fmla="*/ 15 h 326"/>
                    <a:gd name="T104" fmla="*/ 92 w 490"/>
                    <a:gd name="T105" fmla="*/ 29 h 326"/>
                    <a:gd name="T106" fmla="*/ 67 w 490"/>
                    <a:gd name="T107" fmla="*/ 45 h 326"/>
                    <a:gd name="T108" fmla="*/ 45 w 490"/>
                    <a:gd name="T109" fmla="*/ 60 h 326"/>
                    <a:gd name="T110" fmla="*/ 12 w 490"/>
                    <a:gd name="T111" fmla="*/ 88 h 326"/>
                    <a:gd name="T112" fmla="*/ 0 w 490"/>
                    <a:gd name="T113" fmla="*/ 99 h 326"/>
                    <a:gd name="T114" fmla="*/ 0 w 490"/>
                    <a:gd name="T115" fmla="*/ 99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90" h="326">
                      <a:moveTo>
                        <a:pt x="0" y="99"/>
                      </a:moveTo>
                      <a:lnTo>
                        <a:pt x="102" y="248"/>
                      </a:lnTo>
                      <a:lnTo>
                        <a:pt x="102" y="248"/>
                      </a:lnTo>
                      <a:lnTo>
                        <a:pt x="123" y="232"/>
                      </a:lnTo>
                      <a:lnTo>
                        <a:pt x="147" y="216"/>
                      </a:lnTo>
                      <a:lnTo>
                        <a:pt x="176" y="199"/>
                      </a:lnTo>
                      <a:lnTo>
                        <a:pt x="211" y="183"/>
                      </a:lnTo>
                      <a:lnTo>
                        <a:pt x="230" y="177"/>
                      </a:lnTo>
                      <a:lnTo>
                        <a:pt x="250" y="172"/>
                      </a:lnTo>
                      <a:lnTo>
                        <a:pt x="269" y="168"/>
                      </a:lnTo>
                      <a:lnTo>
                        <a:pt x="289" y="166"/>
                      </a:lnTo>
                      <a:lnTo>
                        <a:pt x="308" y="166"/>
                      </a:lnTo>
                      <a:lnTo>
                        <a:pt x="328" y="170"/>
                      </a:lnTo>
                      <a:lnTo>
                        <a:pt x="328" y="170"/>
                      </a:lnTo>
                      <a:lnTo>
                        <a:pt x="347" y="175"/>
                      </a:lnTo>
                      <a:lnTo>
                        <a:pt x="365" y="183"/>
                      </a:lnTo>
                      <a:lnTo>
                        <a:pt x="380" y="193"/>
                      </a:lnTo>
                      <a:lnTo>
                        <a:pt x="396" y="205"/>
                      </a:lnTo>
                      <a:lnTo>
                        <a:pt x="410" y="216"/>
                      </a:lnTo>
                      <a:lnTo>
                        <a:pt x="421" y="230"/>
                      </a:lnTo>
                      <a:lnTo>
                        <a:pt x="445" y="255"/>
                      </a:lnTo>
                      <a:lnTo>
                        <a:pt x="462" y="283"/>
                      </a:lnTo>
                      <a:lnTo>
                        <a:pt x="474" y="304"/>
                      </a:lnTo>
                      <a:lnTo>
                        <a:pt x="484" y="326"/>
                      </a:lnTo>
                      <a:lnTo>
                        <a:pt x="484" y="326"/>
                      </a:lnTo>
                      <a:lnTo>
                        <a:pt x="486" y="302"/>
                      </a:lnTo>
                      <a:lnTo>
                        <a:pt x="488" y="277"/>
                      </a:lnTo>
                      <a:lnTo>
                        <a:pt x="490" y="244"/>
                      </a:lnTo>
                      <a:lnTo>
                        <a:pt x="488" y="209"/>
                      </a:lnTo>
                      <a:lnTo>
                        <a:pt x="484" y="170"/>
                      </a:lnTo>
                      <a:lnTo>
                        <a:pt x="480" y="152"/>
                      </a:lnTo>
                      <a:lnTo>
                        <a:pt x="474" y="133"/>
                      </a:lnTo>
                      <a:lnTo>
                        <a:pt x="468" y="115"/>
                      </a:lnTo>
                      <a:lnTo>
                        <a:pt x="460" y="99"/>
                      </a:lnTo>
                      <a:lnTo>
                        <a:pt x="460" y="99"/>
                      </a:lnTo>
                      <a:lnTo>
                        <a:pt x="451" y="84"/>
                      </a:lnTo>
                      <a:lnTo>
                        <a:pt x="437" y="70"/>
                      </a:lnTo>
                      <a:lnTo>
                        <a:pt x="421" y="58"/>
                      </a:lnTo>
                      <a:lnTo>
                        <a:pt x="404" y="47"/>
                      </a:lnTo>
                      <a:lnTo>
                        <a:pt x="384" y="37"/>
                      </a:lnTo>
                      <a:lnTo>
                        <a:pt x="363" y="27"/>
                      </a:lnTo>
                      <a:lnTo>
                        <a:pt x="340" y="19"/>
                      </a:lnTo>
                      <a:lnTo>
                        <a:pt x="316" y="14"/>
                      </a:lnTo>
                      <a:lnTo>
                        <a:pt x="293" y="8"/>
                      </a:lnTo>
                      <a:lnTo>
                        <a:pt x="269" y="4"/>
                      </a:lnTo>
                      <a:lnTo>
                        <a:pt x="225" y="0"/>
                      </a:lnTo>
                      <a:lnTo>
                        <a:pt x="203" y="0"/>
                      </a:lnTo>
                      <a:lnTo>
                        <a:pt x="182" y="0"/>
                      </a:lnTo>
                      <a:lnTo>
                        <a:pt x="164" y="2"/>
                      </a:lnTo>
                      <a:lnTo>
                        <a:pt x="148" y="6"/>
                      </a:lnTo>
                      <a:lnTo>
                        <a:pt x="148" y="6"/>
                      </a:lnTo>
                      <a:lnTo>
                        <a:pt x="119" y="15"/>
                      </a:lnTo>
                      <a:lnTo>
                        <a:pt x="92" y="29"/>
                      </a:lnTo>
                      <a:lnTo>
                        <a:pt x="67" y="45"/>
                      </a:lnTo>
                      <a:lnTo>
                        <a:pt x="45" y="60"/>
                      </a:lnTo>
                      <a:lnTo>
                        <a:pt x="12" y="88"/>
                      </a:lnTo>
                      <a:lnTo>
                        <a:pt x="0" y="99"/>
                      </a:lnTo>
                      <a:lnTo>
                        <a:pt x="0" y="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9" name="Freeform 525">
                  <a:extLst>
                    <a:ext uri="{FF2B5EF4-FFF2-40B4-BE49-F238E27FC236}">
                      <a16:creationId xmlns:a16="http://schemas.microsoft.com/office/drawing/2014/main" id="{439F41FC-F5F8-4D15-860C-806798BAD5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59" y="966"/>
                  <a:ext cx="489" cy="326"/>
                </a:xfrm>
                <a:custGeom>
                  <a:avLst/>
                  <a:gdLst>
                    <a:gd name="T0" fmla="*/ 489 w 489"/>
                    <a:gd name="T1" fmla="*/ 99 h 326"/>
                    <a:gd name="T2" fmla="*/ 388 w 489"/>
                    <a:gd name="T3" fmla="*/ 248 h 326"/>
                    <a:gd name="T4" fmla="*/ 388 w 489"/>
                    <a:gd name="T5" fmla="*/ 248 h 326"/>
                    <a:gd name="T6" fmla="*/ 366 w 489"/>
                    <a:gd name="T7" fmla="*/ 232 h 326"/>
                    <a:gd name="T8" fmla="*/ 343 w 489"/>
                    <a:gd name="T9" fmla="*/ 216 h 326"/>
                    <a:gd name="T10" fmla="*/ 314 w 489"/>
                    <a:gd name="T11" fmla="*/ 199 h 326"/>
                    <a:gd name="T12" fmla="*/ 279 w 489"/>
                    <a:gd name="T13" fmla="*/ 183 h 326"/>
                    <a:gd name="T14" fmla="*/ 259 w 489"/>
                    <a:gd name="T15" fmla="*/ 177 h 326"/>
                    <a:gd name="T16" fmla="*/ 240 w 489"/>
                    <a:gd name="T17" fmla="*/ 172 h 326"/>
                    <a:gd name="T18" fmla="*/ 220 w 489"/>
                    <a:gd name="T19" fmla="*/ 168 h 326"/>
                    <a:gd name="T20" fmla="*/ 201 w 489"/>
                    <a:gd name="T21" fmla="*/ 166 h 326"/>
                    <a:gd name="T22" fmla="*/ 181 w 489"/>
                    <a:gd name="T23" fmla="*/ 166 h 326"/>
                    <a:gd name="T24" fmla="*/ 162 w 489"/>
                    <a:gd name="T25" fmla="*/ 170 h 326"/>
                    <a:gd name="T26" fmla="*/ 162 w 489"/>
                    <a:gd name="T27" fmla="*/ 170 h 326"/>
                    <a:gd name="T28" fmla="*/ 142 w 489"/>
                    <a:gd name="T29" fmla="*/ 175 h 326"/>
                    <a:gd name="T30" fmla="*/ 125 w 489"/>
                    <a:gd name="T31" fmla="*/ 183 h 326"/>
                    <a:gd name="T32" fmla="*/ 109 w 489"/>
                    <a:gd name="T33" fmla="*/ 193 h 326"/>
                    <a:gd name="T34" fmla="*/ 93 w 489"/>
                    <a:gd name="T35" fmla="*/ 205 h 326"/>
                    <a:gd name="T36" fmla="*/ 80 w 489"/>
                    <a:gd name="T37" fmla="*/ 216 h 326"/>
                    <a:gd name="T38" fmla="*/ 68 w 489"/>
                    <a:gd name="T39" fmla="*/ 230 h 326"/>
                    <a:gd name="T40" fmla="*/ 45 w 489"/>
                    <a:gd name="T41" fmla="*/ 255 h 326"/>
                    <a:gd name="T42" fmla="*/ 27 w 489"/>
                    <a:gd name="T43" fmla="*/ 283 h 326"/>
                    <a:gd name="T44" fmla="*/ 15 w 489"/>
                    <a:gd name="T45" fmla="*/ 304 h 326"/>
                    <a:gd name="T46" fmla="*/ 6 w 489"/>
                    <a:gd name="T47" fmla="*/ 326 h 326"/>
                    <a:gd name="T48" fmla="*/ 6 w 489"/>
                    <a:gd name="T49" fmla="*/ 326 h 326"/>
                    <a:gd name="T50" fmla="*/ 4 w 489"/>
                    <a:gd name="T51" fmla="*/ 302 h 326"/>
                    <a:gd name="T52" fmla="*/ 2 w 489"/>
                    <a:gd name="T53" fmla="*/ 277 h 326"/>
                    <a:gd name="T54" fmla="*/ 0 w 489"/>
                    <a:gd name="T55" fmla="*/ 244 h 326"/>
                    <a:gd name="T56" fmla="*/ 2 w 489"/>
                    <a:gd name="T57" fmla="*/ 209 h 326"/>
                    <a:gd name="T58" fmla="*/ 6 w 489"/>
                    <a:gd name="T59" fmla="*/ 170 h 326"/>
                    <a:gd name="T60" fmla="*/ 9 w 489"/>
                    <a:gd name="T61" fmla="*/ 152 h 326"/>
                    <a:gd name="T62" fmla="*/ 15 w 489"/>
                    <a:gd name="T63" fmla="*/ 133 h 326"/>
                    <a:gd name="T64" fmla="*/ 21 w 489"/>
                    <a:gd name="T65" fmla="*/ 115 h 326"/>
                    <a:gd name="T66" fmla="*/ 29 w 489"/>
                    <a:gd name="T67" fmla="*/ 99 h 326"/>
                    <a:gd name="T68" fmla="*/ 29 w 489"/>
                    <a:gd name="T69" fmla="*/ 99 h 326"/>
                    <a:gd name="T70" fmla="*/ 39 w 489"/>
                    <a:gd name="T71" fmla="*/ 84 h 326"/>
                    <a:gd name="T72" fmla="*/ 52 w 489"/>
                    <a:gd name="T73" fmla="*/ 70 h 326"/>
                    <a:gd name="T74" fmla="*/ 68 w 489"/>
                    <a:gd name="T75" fmla="*/ 58 h 326"/>
                    <a:gd name="T76" fmla="*/ 86 w 489"/>
                    <a:gd name="T77" fmla="*/ 47 h 326"/>
                    <a:gd name="T78" fmla="*/ 105 w 489"/>
                    <a:gd name="T79" fmla="*/ 37 h 326"/>
                    <a:gd name="T80" fmla="*/ 126 w 489"/>
                    <a:gd name="T81" fmla="*/ 27 h 326"/>
                    <a:gd name="T82" fmla="*/ 150 w 489"/>
                    <a:gd name="T83" fmla="*/ 19 h 326"/>
                    <a:gd name="T84" fmla="*/ 173 w 489"/>
                    <a:gd name="T85" fmla="*/ 14 h 326"/>
                    <a:gd name="T86" fmla="*/ 197 w 489"/>
                    <a:gd name="T87" fmla="*/ 8 h 326"/>
                    <a:gd name="T88" fmla="*/ 220 w 489"/>
                    <a:gd name="T89" fmla="*/ 4 h 326"/>
                    <a:gd name="T90" fmla="*/ 265 w 489"/>
                    <a:gd name="T91" fmla="*/ 0 h 326"/>
                    <a:gd name="T92" fmla="*/ 286 w 489"/>
                    <a:gd name="T93" fmla="*/ 0 h 326"/>
                    <a:gd name="T94" fmla="*/ 308 w 489"/>
                    <a:gd name="T95" fmla="*/ 0 h 326"/>
                    <a:gd name="T96" fmla="*/ 325 w 489"/>
                    <a:gd name="T97" fmla="*/ 2 h 326"/>
                    <a:gd name="T98" fmla="*/ 341 w 489"/>
                    <a:gd name="T99" fmla="*/ 6 h 326"/>
                    <a:gd name="T100" fmla="*/ 341 w 489"/>
                    <a:gd name="T101" fmla="*/ 6 h 326"/>
                    <a:gd name="T102" fmla="*/ 370 w 489"/>
                    <a:gd name="T103" fmla="*/ 15 h 326"/>
                    <a:gd name="T104" fmla="*/ 397 w 489"/>
                    <a:gd name="T105" fmla="*/ 29 h 326"/>
                    <a:gd name="T106" fmla="*/ 423 w 489"/>
                    <a:gd name="T107" fmla="*/ 45 h 326"/>
                    <a:gd name="T108" fmla="*/ 444 w 489"/>
                    <a:gd name="T109" fmla="*/ 60 h 326"/>
                    <a:gd name="T110" fmla="*/ 477 w 489"/>
                    <a:gd name="T111" fmla="*/ 88 h 326"/>
                    <a:gd name="T112" fmla="*/ 489 w 489"/>
                    <a:gd name="T113" fmla="*/ 99 h 326"/>
                    <a:gd name="T114" fmla="*/ 489 w 489"/>
                    <a:gd name="T115" fmla="*/ 99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489" h="326">
                      <a:moveTo>
                        <a:pt x="489" y="99"/>
                      </a:moveTo>
                      <a:lnTo>
                        <a:pt x="388" y="248"/>
                      </a:lnTo>
                      <a:lnTo>
                        <a:pt x="388" y="248"/>
                      </a:lnTo>
                      <a:lnTo>
                        <a:pt x="366" y="232"/>
                      </a:lnTo>
                      <a:lnTo>
                        <a:pt x="343" y="216"/>
                      </a:lnTo>
                      <a:lnTo>
                        <a:pt x="314" y="199"/>
                      </a:lnTo>
                      <a:lnTo>
                        <a:pt x="279" y="183"/>
                      </a:lnTo>
                      <a:lnTo>
                        <a:pt x="259" y="177"/>
                      </a:lnTo>
                      <a:lnTo>
                        <a:pt x="240" y="172"/>
                      </a:lnTo>
                      <a:lnTo>
                        <a:pt x="220" y="168"/>
                      </a:lnTo>
                      <a:lnTo>
                        <a:pt x="201" y="166"/>
                      </a:lnTo>
                      <a:lnTo>
                        <a:pt x="181" y="166"/>
                      </a:lnTo>
                      <a:lnTo>
                        <a:pt x="162" y="170"/>
                      </a:lnTo>
                      <a:lnTo>
                        <a:pt x="162" y="170"/>
                      </a:lnTo>
                      <a:lnTo>
                        <a:pt x="142" y="175"/>
                      </a:lnTo>
                      <a:lnTo>
                        <a:pt x="125" y="183"/>
                      </a:lnTo>
                      <a:lnTo>
                        <a:pt x="109" y="193"/>
                      </a:lnTo>
                      <a:lnTo>
                        <a:pt x="93" y="205"/>
                      </a:lnTo>
                      <a:lnTo>
                        <a:pt x="80" y="216"/>
                      </a:lnTo>
                      <a:lnTo>
                        <a:pt x="68" y="230"/>
                      </a:lnTo>
                      <a:lnTo>
                        <a:pt x="45" y="255"/>
                      </a:lnTo>
                      <a:lnTo>
                        <a:pt x="27" y="283"/>
                      </a:lnTo>
                      <a:lnTo>
                        <a:pt x="15" y="304"/>
                      </a:lnTo>
                      <a:lnTo>
                        <a:pt x="6" y="326"/>
                      </a:lnTo>
                      <a:lnTo>
                        <a:pt x="6" y="326"/>
                      </a:lnTo>
                      <a:lnTo>
                        <a:pt x="4" y="302"/>
                      </a:lnTo>
                      <a:lnTo>
                        <a:pt x="2" y="277"/>
                      </a:lnTo>
                      <a:lnTo>
                        <a:pt x="0" y="244"/>
                      </a:lnTo>
                      <a:lnTo>
                        <a:pt x="2" y="209"/>
                      </a:lnTo>
                      <a:lnTo>
                        <a:pt x="6" y="170"/>
                      </a:lnTo>
                      <a:lnTo>
                        <a:pt x="9" y="152"/>
                      </a:lnTo>
                      <a:lnTo>
                        <a:pt x="15" y="133"/>
                      </a:lnTo>
                      <a:lnTo>
                        <a:pt x="21" y="115"/>
                      </a:lnTo>
                      <a:lnTo>
                        <a:pt x="29" y="99"/>
                      </a:lnTo>
                      <a:lnTo>
                        <a:pt x="29" y="99"/>
                      </a:lnTo>
                      <a:lnTo>
                        <a:pt x="39" y="84"/>
                      </a:lnTo>
                      <a:lnTo>
                        <a:pt x="52" y="70"/>
                      </a:lnTo>
                      <a:lnTo>
                        <a:pt x="68" y="58"/>
                      </a:lnTo>
                      <a:lnTo>
                        <a:pt x="86" y="47"/>
                      </a:lnTo>
                      <a:lnTo>
                        <a:pt x="105" y="37"/>
                      </a:lnTo>
                      <a:lnTo>
                        <a:pt x="126" y="27"/>
                      </a:lnTo>
                      <a:lnTo>
                        <a:pt x="150" y="19"/>
                      </a:lnTo>
                      <a:lnTo>
                        <a:pt x="173" y="14"/>
                      </a:lnTo>
                      <a:lnTo>
                        <a:pt x="197" y="8"/>
                      </a:lnTo>
                      <a:lnTo>
                        <a:pt x="220" y="4"/>
                      </a:lnTo>
                      <a:lnTo>
                        <a:pt x="265" y="0"/>
                      </a:lnTo>
                      <a:lnTo>
                        <a:pt x="286" y="0"/>
                      </a:lnTo>
                      <a:lnTo>
                        <a:pt x="308" y="0"/>
                      </a:lnTo>
                      <a:lnTo>
                        <a:pt x="325" y="2"/>
                      </a:lnTo>
                      <a:lnTo>
                        <a:pt x="341" y="6"/>
                      </a:lnTo>
                      <a:lnTo>
                        <a:pt x="341" y="6"/>
                      </a:lnTo>
                      <a:lnTo>
                        <a:pt x="370" y="15"/>
                      </a:lnTo>
                      <a:lnTo>
                        <a:pt x="397" y="29"/>
                      </a:lnTo>
                      <a:lnTo>
                        <a:pt x="423" y="45"/>
                      </a:lnTo>
                      <a:lnTo>
                        <a:pt x="444" y="60"/>
                      </a:lnTo>
                      <a:lnTo>
                        <a:pt x="477" y="88"/>
                      </a:lnTo>
                      <a:lnTo>
                        <a:pt x="489" y="99"/>
                      </a:lnTo>
                      <a:lnTo>
                        <a:pt x="489" y="9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0" name="Freeform 526">
                  <a:extLst>
                    <a:ext uri="{FF2B5EF4-FFF2-40B4-BE49-F238E27FC236}">
                      <a16:creationId xmlns:a16="http://schemas.microsoft.com/office/drawing/2014/main" id="{74921A44-C361-4A5E-B778-C81D376BAF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6" y="1003"/>
                  <a:ext cx="195" cy="211"/>
                </a:xfrm>
                <a:custGeom>
                  <a:avLst/>
                  <a:gdLst>
                    <a:gd name="T0" fmla="*/ 94 w 195"/>
                    <a:gd name="T1" fmla="*/ 0 h 211"/>
                    <a:gd name="T2" fmla="*/ 195 w 195"/>
                    <a:gd name="T3" fmla="*/ 148 h 211"/>
                    <a:gd name="T4" fmla="*/ 102 w 195"/>
                    <a:gd name="T5" fmla="*/ 211 h 211"/>
                    <a:gd name="T6" fmla="*/ 0 w 195"/>
                    <a:gd name="T7" fmla="*/ 62 h 211"/>
                    <a:gd name="T8" fmla="*/ 94 w 195"/>
                    <a:gd name="T9" fmla="*/ 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5" h="211">
                      <a:moveTo>
                        <a:pt x="94" y="0"/>
                      </a:moveTo>
                      <a:lnTo>
                        <a:pt x="195" y="148"/>
                      </a:lnTo>
                      <a:lnTo>
                        <a:pt x="102" y="211"/>
                      </a:lnTo>
                      <a:lnTo>
                        <a:pt x="0" y="62"/>
                      </a:lnTo>
                      <a:lnTo>
                        <a:pt x="94" y="0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1" name="Freeform 527">
                  <a:extLst>
                    <a:ext uri="{FF2B5EF4-FFF2-40B4-BE49-F238E27FC236}">
                      <a16:creationId xmlns:a16="http://schemas.microsoft.com/office/drawing/2014/main" id="{838ACC7F-E7C8-462C-8C39-9CF7265FB3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53" y="1003"/>
                  <a:ext cx="195" cy="211"/>
                </a:xfrm>
                <a:custGeom>
                  <a:avLst/>
                  <a:gdLst>
                    <a:gd name="T0" fmla="*/ 102 w 195"/>
                    <a:gd name="T1" fmla="*/ 0 h 211"/>
                    <a:gd name="T2" fmla="*/ 0 w 195"/>
                    <a:gd name="T3" fmla="*/ 148 h 211"/>
                    <a:gd name="T4" fmla="*/ 94 w 195"/>
                    <a:gd name="T5" fmla="*/ 211 h 211"/>
                    <a:gd name="T6" fmla="*/ 195 w 195"/>
                    <a:gd name="T7" fmla="*/ 62 h 211"/>
                    <a:gd name="T8" fmla="*/ 102 w 195"/>
                    <a:gd name="T9" fmla="*/ 0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95" h="211">
                      <a:moveTo>
                        <a:pt x="102" y="0"/>
                      </a:moveTo>
                      <a:lnTo>
                        <a:pt x="0" y="148"/>
                      </a:lnTo>
                      <a:lnTo>
                        <a:pt x="94" y="211"/>
                      </a:lnTo>
                      <a:lnTo>
                        <a:pt x="195" y="62"/>
                      </a:lnTo>
                      <a:lnTo>
                        <a:pt x="102" y="0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2" name="Freeform 528">
                  <a:extLst>
                    <a:ext uri="{FF2B5EF4-FFF2-40B4-BE49-F238E27FC236}">
                      <a16:creationId xmlns:a16="http://schemas.microsoft.com/office/drawing/2014/main" id="{39FE4AC6-C8B0-4A87-B63C-5745E04383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9" y="964"/>
                  <a:ext cx="351" cy="250"/>
                </a:xfrm>
                <a:custGeom>
                  <a:avLst/>
                  <a:gdLst>
                    <a:gd name="T0" fmla="*/ 62 w 351"/>
                    <a:gd name="T1" fmla="*/ 62 h 250"/>
                    <a:gd name="T2" fmla="*/ 0 w 351"/>
                    <a:gd name="T3" fmla="*/ 86 h 250"/>
                    <a:gd name="T4" fmla="*/ 31 w 351"/>
                    <a:gd name="T5" fmla="*/ 140 h 250"/>
                    <a:gd name="T6" fmla="*/ 86 w 351"/>
                    <a:gd name="T7" fmla="*/ 117 h 250"/>
                    <a:gd name="T8" fmla="*/ 117 w 351"/>
                    <a:gd name="T9" fmla="*/ 164 h 250"/>
                    <a:gd name="T10" fmla="*/ 179 w 351"/>
                    <a:gd name="T11" fmla="*/ 164 h 250"/>
                    <a:gd name="T12" fmla="*/ 148 w 351"/>
                    <a:gd name="T13" fmla="*/ 101 h 250"/>
                    <a:gd name="T14" fmla="*/ 148 w 351"/>
                    <a:gd name="T15" fmla="*/ 101 h 250"/>
                    <a:gd name="T16" fmla="*/ 156 w 351"/>
                    <a:gd name="T17" fmla="*/ 99 h 250"/>
                    <a:gd name="T18" fmla="*/ 166 w 351"/>
                    <a:gd name="T19" fmla="*/ 99 h 250"/>
                    <a:gd name="T20" fmla="*/ 179 w 351"/>
                    <a:gd name="T21" fmla="*/ 101 h 250"/>
                    <a:gd name="T22" fmla="*/ 197 w 351"/>
                    <a:gd name="T23" fmla="*/ 103 h 250"/>
                    <a:gd name="T24" fmla="*/ 216 w 351"/>
                    <a:gd name="T25" fmla="*/ 109 h 250"/>
                    <a:gd name="T26" fmla="*/ 240 w 351"/>
                    <a:gd name="T27" fmla="*/ 119 h 250"/>
                    <a:gd name="T28" fmla="*/ 265 w 351"/>
                    <a:gd name="T29" fmla="*/ 133 h 250"/>
                    <a:gd name="T30" fmla="*/ 265 w 351"/>
                    <a:gd name="T31" fmla="*/ 133 h 250"/>
                    <a:gd name="T32" fmla="*/ 279 w 351"/>
                    <a:gd name="T33" fmla="*/ 140 h 250"/>
                    <a:gd name="T34" fmla="*/ 288 w 351"/>
                    <a:gd name="T35" fmla="*/ 150 h 250"/>
                    <a:gd name="T36" fmla="*/ 308 w 351"/>
                    <a:gd name="T37" fmla="*/ 170 h 250"/>
                    <a:gd name="T38" fmla="*/ 324 w 351"/>
                    <a:gd name="T39" fmla="*/ 189 h 250"/>
                    <a:gd name="T40" fmla="*/ 335 w 351"/>
                    <a:gd name="T41" fmla="*/ 207 h 250"/>
                    <a:gd name="T42" fmla="*/ 343 w 351"/>
                    <a:gd name="T43" fmla="*/ 224 h 250"/>
                    <a:gd name="T44" fmla="*/ 347 w 351"/>
                    <a:gd name="T45" fmla="*/ 238 h 250"/>
                    <a:gd name="T46" fmla="*/ 351 w 351"/>
                    <a:gd name="T47" fmla="*/ 250 h 250"/>
                    <a:gd name="T48" fmla="*/ 343 w 351"/>
                    <a:gd name="T49" fmla="*/ 172 h 250"/>
                    <a:gd name="T50" fmla="*/ 343 w 351"/>
                    <a:gd name="T51" fmla="*/ 172 h 250"/>
                    <a:gd name="T52" fmla="*/ 339 w 351"/>
                    <a:gd name="T53" fmla="*/ 162 h 250"/>
                    <a:gd name="T54" fmla="*/ 333 w 351"/>
                    <a:gd name="T55" fmla="*/ 152 h 250"/>
                    <a:gd name="T56" fmla="*/ 324 w 351"/>
                    <a:gd name="T57" fmla="*/ 138 h 250"/>
                    <a:gd name="T58" fmla="*/ 312 w 351"/>
                    <a:gd name="T59" fmla="*/ 123 h 250"/>
                    <a:gd name="T60" fmla="*/ 294 w 351"/>
                    <a:gd name="T61" fmla="*/ 107 h 250"/>
                    <a:gd name="T62" fmla="*/ 275 w 351"/>
                    <a:gd name="T63" fmla="*/ 92 h 250"/>
                    <a:gd name="T64" fmla="*/ 249 w 351"/>
                    <a:gd name="T65" fmla="*/ 78 h 250"/>
                    <a:gd name="T66" fmla="*/ 249 w 351"/>
                    <a:gd name="T67" fmla="*/ 78 h 250"/>
                    <a:gd name="T68" fmla="*/ 224 w 351"/>
                    <a:gd name="T69" fmla="*/ 66 h 250"/>
                    <a:gd name="T70" fmla="*/ 199 w 351"/>
                    <a:gd name="T71" fmla="*/ 58 h 250"/>
                    <a:gd name="T72" fmla="*/ 177 w 351"/>
                    <a:gd name="T73" fmla="*/ 55 h 250"/>
                    <a:gd name="T74" fmla="*/ 160 w 351"/>
                    <a:gd name="T75" fmla="*/ 53 h 250"/>
                    <a:gd name="T76" fmla="*/ 144 w 351"/>
                    <a:gd name="T77" fmla="*/ 53 h 250"/>
                    <a:gd name="T78" fmla="*/ 134 w 351"/>
                    <a:gd name="T79" fmla="*/ 53 h 250"/>
                    <a:gd name="T80" fmla="*/ 125 w 351"/>
                    <a:gd name="T81" fmla="*/ 55 h 250"/>
                    <a:gd name="T82" fmla="*/ 93 w 351"/>
                    <a:gd name="T83" fmla="*/ 0 h 250"/>
                    <a:gd name="T84" fmla="*/ 23 w 351"/>
                    <a:gd name="T85" fmla="*/ 8 h 250"/>
                    <a:gd name="T86" fmla="*/ 62 w 351"/>
                    <a:gd name="T87" fmla="*/ 62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351" h="250">
                      <a:moveTo>
                        <a:pt x="62" y="62"/>
                      </a:moveTo>
                      <a:lnTo>
                        <a:pt x="0" y="86"/>
                      </a:lnTo>
                      <a:lnTo>
                        <a:pt x="31" y="140"/>
                      </a:lnTo>
                      <a:lnTo>
                        <a:pt x="86" y="117"/>
                      </a:lnTo>
                      <a:lnTo>
                        <a:pt x="117" y="164"/>
                      </a:lnTo>
                      <a:lnTo>
                        <a:pt x="179" y="164"/>
                      </a:lnTo>
                      <a:lnTo>
                        <a:pt x="148" y="101"/>
                      </a:lnTo>
                      <a:lnTo>
                        <a:pt x="148" y="101"/>
                      </a:lnTo>
                      <a:lnTo>
                        <a:pt x="156" y="99"/>
                      </a:lnTo>
                      <a:lnTo>
                        <a:pt x="166" y="99"/>
                      </a:lnTo>
                      <a:lnTo>
                        <a:pt x="179" y="101"/>
                      </a:lnTo>
                      <a:lnTo>
                        <a:pt x="197" y="103"/>
                      </a:lnTo>
                      <a:lnTo>
                        <a:pt x="216" y="109"/>
                      </a:lnTo>
                      <a:lnTo>
                        <a:pt x="240" y="119"/>
                      </a:lnTo>
                      <a:lnTo>
                        <a:pt x="265" y="133"/>
                      </a:lnTo>
                      <a:lnTo>
                        <a:pt x="265" y="133"/>
                      </a:lnTo>
                      <a:lnTo>
                        <a:pt x="279" y="140"/>
                      </a:lnTo>
                      <a:lnTo>
                        <a:pt x="288" y="150"/>
                      </a:lnTo>
                      <a:lnTo>
                        <a:pt x="308" y="170"/>
                      </a:lnTo>
                      <a:lnTo>
                        <a:pt x="324" y="189"/>
                      </a:lnTo>
                      <a:lnTo>
                        <a:pt x="335" y="207"/>
                      </a:lnTo>
                      <a:lnTo>
                        <a:pt x="343" y="224"/>
                      </a:lnTo>
                      <a:lnTo>
                        <a:pt x="347" y="238"/>
                      </a:lnTo>
                      <a:lnTo>
                        <a:pt x="351" y="250"/>
                      </a:lnTo>
                      <a:lnTo>
                        <a:pt x="343" y="172"/>
                      </a:lnTo>
                      <a:lnTo>
                        <a:pt x="343" y="172"/>
                      </a:lnTo>
                      <a:lnTo>
                        <a:pt x="339" y="162"/>
                      </a:lnTo>
                      <a:lnTo>
                        <a:pt x="333" y="152"/>
                      </a:lnTo>
                      <a:lnTo>
                        <a:pt x="324" y="138"/>
                      </a:lnTo>
                      <a:lnTo>
                        <a:pt x="312" y="123"/>
                      </a:lnTo>
                      <a:lnTo>
                        <a:pt x="294" y="107"/>
                      </a:lnTo>
                      <a:lnTo>
                        <a:pt x="275" y="92"/>
                      </a:lnTo>
                      <a:lnTo>
                        <a:pt x="249" y="78"/>
                      </a:lnTo>
                      <a:lnTo>
                        <a:pt x="249" y="78"/>
                      </a:lnTo>
                      <a:lnTo>
                        <a:pt x="224" y="66"/>
                      </a:lnTo>
                      <a:lnTo>
                        <a:pt x="199" y="58"/>
                      </a:lnTo>
                      <a:lnTo>
                        <a:pt x="177" y="55"/>
                      </a:lnTo>
                      <a:lnTo>
                        <a:pt x="160" y="53"/>
                      </a:lnTo>
                      <a:lnTo>
                        <a:pt x="144" y="53"/>
                      </a:lnTo>
                      <a:lnTo>
                        <a:pt x="134" y="53"/>
                      </a:lnTo>
                      <a:lnTo>
                        <a:pt x="125" y="55"/>
                      </a:lnTo>
                      <a:lnTo>
                        <a:pt x="93" y="0"/>
                      </a:lnTo>
                      <a:lnTo>
                        <a:pt x="23" y="8"/>
                      </a:lnTo>
                      <a:lnTo>
                        <a:pt x="62" y="62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3" name="Freeform 529">
                  <a:extLst>
                    <a:ext uri="{FF2B5EF4-FFF2-40B4-BE49-F238E27FC236}">
                      <a16:creationId xmlns:a16="http://schemas.microsoft.com/office/drawing/2014/main" id="{3D007975-AA13-43F3-98E7-14BDB9EFCB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5" y="964"/>
                  <a:ext cx="351" cy="250"/>
                </a:xfrm>
                <a:custGeom>
                  <a:avLst/>
                  <a:gdLst>
                    <a:gd name="T0" fmla="*/ 288 w 351"/>
                    <a:gd name="T1" fmla="*/ 62 h 250"/>
                    <a:gd name="T2" fmla="*/ 351 w 351"/>
                    <a:gd name="T3" fmla="*/ 86 h 250"/>
                    <a:gd name="T4" fmla="*/ 319 w 351"/>
                    <a:gd name="T5" fmla="*/ 140 h 250"/>
                    <a:gd name="T6" fmla="*/ 265 w 351"/>
                    <a:gd name="T7" fmla="*/ 117 h 250"/>
                    <a:gd name="T8" fmla="*/ 234 w 351"/>
                    <a:gd name="T9" fmla="*/ 164 h 250"/>
                    <a:gd name="T10" fmla="*/ 171 w 351"/>
                    <a:gd name="T11" fmla="*/ 164 h 250"/>
                    <a:gd name="T12" fmla="*/ 202 w 351"/>
                    <a:gd name="T13" fmla="*/ 101 h 250"/>
                    <a:gd name="T14" fmla="*/ 202 w 351"/>
                    <a:gd name="T15" fmla="*/ 101 h 250"/>
                    <a:gd name="T16" fmla="*/ 195 w 351"/>
                    <a:gd name="T17" fmla="*/ 99 h 250"/>
                    <a:gd name="T18" fmla="*/ 185 w 351"/>
                    <a:gd name="T19" fmla="*/ 99 h 250"/>
                    <a:gd name="T20" fmla="*/ 171 w 351"/>
                    <a:gd name="T21" fmla="*/ 101 h 250"/>
                    <a:gd name="T22" fmla="*/ 154 w 351"/>
                    <a:gd name="T23" fmla="*/ 103 h 250"/>
                    <a:gd name="T24" fmla="*/ 134 w 351"/>
                    <a:gd name="T25" fmla="*/ 109 h 250"/>
                    <a:gd name="T26" fmla="*/ 111 w 351"/>
                    <a:gd name="T27" fmla="*/ 119 h 250"/>
                    <a:gd name="T28" fmla="*/ 85 w 351"/>
                    <a:gd name="T29" fmla="*/ 133 h 250"/>
                    <a:gd name="T30" fmla="*/ 85 w 351"/>
                    <a:gd name="T31" fmla="*/ 133 h 250"/>
                    <a:gd name="T32" fmla="*/ 72 w 351"/>
                    <a:gd name="T33" fmla="*/ 140 h 250"/>
                    <a:gd name="T34" fmla="*/ 62 w 351"/>
                    <a:gd name="T35" fmla="*/ 150 h 250"/>
                    <a:gd name="T36" fmla="*/ 42 w 351"/>
                    <a:gd name="T37" fmla="*/ 170 h 250"/>
                    <a:gd name="T38" fmla="*/ 27 w 351"/>
                    <a:gd name="T39" fmla="*/ 189 h 250"/>
                    <a:gd name="T40" fmla="*/ 15 w 351"/>
                    <a:gd name="T41" fmla="*/ 207 h 250"/>
                    <a:gd name="T42" fmla="*/ 7 w 351"/>
                    <a:gd name="T43" fmla="*/ 224 h 250"/>
                    <a:gd name="T44" fmla="*/ 3 w 351"/>
                    <a:gd name="T45" fmla="*/ 238 h 250"/>
                    <a:gd name="T46" fmla="*/ 0 w 351"/>
                    <a:gd name="T47" fmla="*/ 250 h 250"/>
                    <a:gd name="T48" fmla="*/ 7 w 351"/>
                    <a:gd name="T49" fmla="*/ 172 h 250"/>
                    <a:gd name="T50" fmla="*/ 7 w 351"/>
                    <a:gd name="T51" fmla="*/ 172 h 250"/>
                    <a:gd name="T52" fmla="*/ 11 w 351"/>
                    <a:gd name="T53" fmla="*/ 162 h 250"/>
                    <a:gd name="T54" fmla="*/ 17 w 351"/>
                    <a:gd name="T55" fmla="*/ 152 h 250"/>
                    <a:gd name="T56" fmla="*/ 27 w 351"/>
                    <a:gd name="T57" fmla="*/ 138 h 250"/>
                    <a:gd name="T58" fmla="*/ 39 w 351"/>
                    <a:gd name="T59" fmla="*/ 123 h 250"/>
                    <a:gd name="T60" fmla="*/ 56 w 351"/>
                    <a:gd name="T61" fmla="*/ 107 h 250"/>
                    <a:gd name="T62" fmla="*/ 76 w 351"/>
                    <a:gd name="T63" fmla="*/ 92 h 250"/>
                    <a:gd name="T64" fmla="*/ 101 w 351"/>
                    <a:gd name="T65" fmla="*/ 78 h 250"/>
                    <a:gd name="T66" fmla="*/ 101 w 351"/>
                    <a:gd name="T67" fmla="*/ 78 h 250"/>
                    <a:gd name="T68" fmla="*/ 126 w 351"/>
                    <a:gd name="T69" fmla="*/ 66 h 250"/>
                    <a:gd name="T70" fmla="*/ 152 w 351"/>
                    <a:gd name="T71" fmla="*/ 58 h 250"/>
                    <a:gd name="T72" fmla="*/ 173 w 351"/>
                    <a:gd name="T73" fmla="*/ 55 h 250"/>
                    <a:gd name="T74" fmla="*/ 191 w 351"/>
                    <a:gd name="T75" fmla="*/ 53 h 250"/>
                    <a:gd name="T76" fmla="*/ 206 w 351"/>
                    <a:gd name="T77" fmla="*/ 53 h 250"/>
                    <a:gd name="T78" fmla="*/ 216 w 351"/>
                    <a:gd name="T79" fmla="*/ 53 h 250"/>
                    <a:gd name="T80" fmla="*/ 226 w 351"/>
                    <a:gd name="T81" fmla="*/ 55 h 250"/>
                    <a:gd name="T82" fmla="*/ 257 w 351"/>
                    <a:gd name="T83" fmla="*/ 0 h 250"/>
                    <a:gd name="T84" fmla="*/ 327 w 351"/>
                    <a:gd name="T85" fmla="*/ 8 h 250"/>
                    <a:gd name="T86" fmla="*/ 288 w 351"/>
                    <a:gd name="T87" fmla="*/ 62 h 2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351" h="250">
                      <a:moveTo>
                        <a:pt x="288" y="62"/>
                      </a:moveTo>
                      <a:lnTo>
                        <a:pt x="351" y="86"/>
                      </a:lnTo>
                      <a:lnTo>
                        <a:pt x="319" y="140"/>
                      </a:lnTo>
                      <a:lnTo>
                        <a:pt x="265" y="117"/>
                      </a:lnTo>
                      <a:lnTo>
                        <a:pt x="234" y="164"/>
                      </a:lnTo>
                      <a:lnTo>
                        <a:pt x="171" y="164"/>
                      </a:lnTo>
                      <a:lnTo>
                        <a:pt x="202" y="101"/>
                      </a:lnTo>
                      <a:lnTo>
                        <a:pt x="202" y="101"/>
                      </a:lnTo>
                      <a:lnTo>
                        <a:pt x="195" y="99"/>
                      </a:lnTo>
                      <a:lnTo>
                        <a:pt x="185" y="99"/>
                      </a:lnTo>
                      <a:lnTo>
                        <a:pt x="171" y="101"/>
                      </a:lnTo>
                      <a:lnTo>
                        <a:pt x="154" y="103"/>
                      </a:lnTo>
                      <a:lnTo>
                        <a:pt x="134" y="109"/>
                      </a:lnTo>
                      <a:lnTo>
                        <a:pt x="111" y="119"/>
                      </a:lnTo>
                      <a:lnTo>
                        <a:pt x="85" y="133"/>
                      </a:lnTo>
                      <a:lnTo>
                        <a:pt x="85" y="133"/>
                      </a:lnTo>
                      <a:lnTo>
                        <a:pt x="72" y="140"/>
                      </a:lnTo>
                      <a:lnTo>
                        <a:pt x="62" y="150"/>
                      </a:lnTo>
                      <a:lnTo>
                        <a:pt x="42" y="170"/>
                      </a:lnTo>
                      <a:lnTo>
                        <a:pt x="27" y="189"/>
                      </a:lnTo>
                      <a:lnTo>
                        <a:pt x="15" y="207"/>
                      </a:lnTo>
                      <a:lnTo>
                        <a:pt x="7" y="224"/>
                      </a:lnTo>
                      <a:lnTo>
                        <a:pt x="3" y="238"/>
                      </a:lnTo>
                      <a:lnTo>
                        <a:pt x="0" y="250"/>
                      </a:lnTo>
                      <a:lnTo>
                        <a:pt x="7" y="172"/>
                      </a:lnTo>
                      <a:lnTo>
                        <a:pt x="7" y="172"/>
                      </a:lnTo>
                      <a:lnTo>
                        <a:pt x="11" y="162"/>
                      </a:lnTo>
                      <a:lnTo>
                        <a:pt x="17" y="152"/>
                      </a:lnTo>
                      <a:lnTo>
                        <a:pt x="27" y="138"/>
                      </a:lnTo>
                      <a:lnTo>
                        <a:pt x="39" y="123"/>
                      </a:lnTo>
                      <a:lnTo>
                        <a:pt x="56" y="107"/>
                      </a:lnTo>
                      <a:lnTo>
                        <a:pt x="76" y="92"/>
                      </a:lnTo>
                      <a:lnTo>
                        <a:pt x="101" y="78"/>
                      </a:lnTo>
                      <a:lnTo>
                        <a:pt x="101" y="78"/>
                      </a:lnTo>
                      <a:lnTo>
                        <a:pt x="126" y="66"/>
                      </a:lnTo>
                      <a:lnTo>
                        <a:pt x="152" y="58"/>
                      </a:lnTo>
                      <a:lnTo>
                        <a:pt x="173" y="55"/>
                      </a:lnTo>
                      <a:lnTo>
                        <a:pt x="191" y="53"/>
                      </a:lnTo>
                      <a:lnTo>
                        <a:pt x="206" y="53"/>
                      </a:lnTo>
                      <a:lnTo>
                        <a:pt x="216" y="53"/>
                      </a:lnTo>
                      <a:lnTo>
                        <a:pt x="226" y="55"/>
                      </a:lnTo>
                      <a:lnTo>
                        <a:pt x="257" y="0"/>
                      </a:lnTo>
                      <a:lnTo>
                        <a:pt x="327" y="8"/>
                      </a:lnTo>
                      <a:lnTo>
                        <a:pt x="288" y="62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4" name="Freeform 530">
                  <a:extLst>
                    <a:ext uri="{FF2B5EF4-FFF2-40B4-BE49-F238E27FC236}">
                      <a16:creationId xmlns:a16="http://schemas.microsoft.com/office/drawing/2014/main" id="{41CF774D-8F95-4FE7-A34A-43C235F9F3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5" y="1323"/>
                  <a:ext cx="655" cy="203"/>
                </a:xfrm>
                <a:custGeom>
                  <a:avLst/>
                  <a:gdLst>
                    <a:gd name="T0" fmla="*/ 0 w 655"/>
                    <a:gd name="T1" fmla="*/ 101 h 203"/>
                    <a:gd name="T2" fmla="*/ 0 w 655"/>
                    <a:gd name="T3" fmla="*/ 101 h 203"/>
                    <a:gd name="T4" fmla="*/ 2 w 655"/>
                    <a:gd name="T5" fmla="*/ 92 h 203"/>
                    <a:gd name="T6" fmla="*/ 5 w 655"/>
                    <a:gd name="T7" fmla="*/ 82 h 203"/>
                    <a:gd name="T8" fmla="*/ 15 w 655"/>
                    <a:gd name="T9" fmla="*/ 72 h 203"/>
                    <a:gd name="T10" fmla="*/ 25 w 655"/>
                    <a:gd name="T11" fmla="*/ 62 h 203"/>
                    <a:gd name="T12" fmla="*/ 39 w 655"/>
                    <a:gd name="T13" fmla="*/ 53 h 203"/>
                    <a:gd name="T14" fmla="*/ 56 w 655"/>
                    <a:gd name="T15" fmla="*/ 45 h 203"/>
                    <a:gd name="T16" fmla="*/ 74 w 655"/>
                    <a:gd name="T17" fmla="*/ 37 h 203"/>
                    <a:gd name="T18" fmla="*/ 95 w 655"/>
                    <a:gd name="T19" fmla="*/ 29 h 203"/>
                    <a:gd name="T20" fmla="*/ 119 w 655"/>
                    <a:gd name="T21" fmla="*/ 23 h 203"/>
                    <a:gd name="T22" fmla="*/ 144 w 655"/>
                    <a:gd name="T23" fmla="*/ 17 h 203"/>
                    <a:gd name="T24" fmla="*/ 200 w 655"/>
                    <a:gd name="T25" fmla="*/ 8 h 203"/>
                    <a:gd name="T26" fmla="*/ 261 w 655"/>
                    <a:gd name="T27" fmla="*/ 2 h 203"/>
                    <a:gd name="T28" fmla="*/ 327 w 655"/>
                    <a:gd name="T29" fmla="*/ 0 h 203"/>
                    <a:gd name="T30" fmla="*/ 327 w 655"/>
                    <a:gd name="T31" fmla="*/ 0 h 203"/>
                    <a:gd name="T32" fmla="*/ 393 w 655"/>
                    <a:gd name="T33" fmla="*/ 2 h 203"/>
                    <a:gd name="T34" fmla="*/ 454 w 655"/>
                    <a:gd name="T35" fmla="*/ 8 h 203"/>
                    <a:gd name="T36" fmla="*/ 510 w 655"/>
                    <a:gd name="T37" fmla="*/ 17 h 203"/>
                    <a:gd name="T38" fmla="*/ 536 w 655"/>
                    <a:gd name="T39" fmla="*/ 23 h 203"/>
                    <a:gd name="T40" fmla="*/ 559 w 655"/>
                    <a:gd name="T41" fmla="*/ 29 h 203"/>
                    <a:gd name="T42" fmla="*/ 581 w 655"/>
                    <a:gd name="T43" fmla="*/ 37 h 203"/>
                    <a:gd name="T44" fmla="*/ 598 w 655"/>
                    <a:gd name="T45" fmla="*/ 45 h 203"/>
                    <a:gd name="T46" fmla="*/ 616 w 655"/>
                    <a:gd name="T47" fmla="*/ 53 h 203"/>
                    <a:gd name="T48" fmla="*/ 629 w 655"/>
                    <a:gd name="T49" fmla="*/ 62 h 203"/>
                    <a:gd name="T50" fmla="*/ 639 w 655"/>
                    <a:gd name="T51" fmla="*/ 72 h 203"/>
                    <a:gd name="T52" fmla="*/ 649 w 655"/>
                    <a:gd name="T53" fmla="*/ 82 h 203"/>
                    <a:gd name="T54" fmla="*/ 653 w 655"/>
                    <a:gd name="T55" fmla="*/ 92 h 203"/>
                    <a:gd name="T56" fmla="*/ 655 w 655"/>
                    <a:gd name="T57" fmla="*/ 101 h 203"/>
                    <a:gd name="T58" fmla="*/ 655 w 655"/>
                    <a:gd name="T59" fmla="*/ 101 h 203"/>
                    <a:gd name="T60" fmla="*/ 653 w 655"/>
                    <a:gd name="T61" fmla="*/ 111 h 203"/>
                    <a:gd name="T62" fmla="*/ 649 w 655"/>
                    <a:gd name="T63" fmla="*/ 121 h 203"/>
                    <a:gd name="T64" fmla="*/ 639 w 655"/>
                    <a:gd name="T65" fmla="*/ 131 h 203"/>
                    <a:gd name="T66" fmla="*/ 629 w 655"/>
                    <a:gd name="T67" fmla="*/ 140 h 203"/>
                    <a:gd name="T68" fmla="*/ 616 w 655"/>
                    <a:gd name="T69" fmla="*/ 150 h 203"/>
                    <a:gd name="T70" fmla="*/ 598 w 655"/>
                    <a:gd name="T71" fmla="*/ 158 h 203"/>
                    <a:gd name="T72" fmla="*/ 581 w 655"/>
                    <a:gd name="T73" fmla="*/ 166 h 203"/>
                    <a:gd name="T74" fmla="*/ 559 w 655"/>
                    <a:gd name="T75" fmla="*/ 174 h 203"/>
                    <a:gd name="T76" fmla="*/ 536 w 655"/>
                    <a:gd name="T77" fmla="*/ 179 h 203"/>
                    <a:gd name="T78" fmla="*/ 510 w 655"/>
                    <a:gd name="T79" fmla="*/ 185 h 203"/>
                    <a:gd name="T80" fmla="*/ 454 w 655"/>
                    <a:gd name="T81" fmla="*/ 195 h 203"/>
                    <a:gd name="T82" fmla="*/ 393 w 655"/>
                    <a:gd name="T83" fmla="*/ 201 h 203"/>
                    <a:gd name="T84" fmla="*/ 327 w 655"/>
                    <a:gd name="T85" fmla="*/ 203 h 203"/>
                    <a:gd name="T86" fmla="*/ 327 w 655"/>
                    <a:gd name="T87" fmla="*/ 203 h 203"/>
                    <a:gd name="T88" fmla="*/ 261 w 655"/>
                    <a:gd name="T89" fmla="*/ 201 h 203"/>
                    <a:gd name="T90" fmla="*/ 200 w 655"/>
                    <a:gd name="T91" fmla="*/ 195 h 203"/>
                    <a:gd name="T92" fmla="*/ 144 w 655"/>
                    <a:gd name="T93" fmla="*/ 185 h 203"/>
                    <a:gd name="T94" fmla="*/ 119 w 655"/>
                    <a:gd name="T95" fmla="*/ 179 h 203"/>
                    <a:gd name="T96" fmla="*/ 95 w 655"/>
                    <a:gd name="T97" fmla="*/ 174 h 203"/>
                    <a:gd name="T98" fmla="*/ 74 w 655"/>
                    <a:gd name="T99" fmla="*/ 166 h 203"/>
                    <a:gd name="T100" fmla="*/ 56 w 655"/>
                    <a:gd name="T101" fmla="*/ 158 h 203"/>
                    <a:gd name="T102" fmla="*/ 39 w 655"/>
                    <a:gd name="T103" fmla="*/ 150 h 203"/>
                    <a:gd name="T104" fmla="*/ 25 w 655"/>
                    <a:gd name="T105" fmla="*/ 140 h 203"/>
                    <a:gd name="T106" fmla="*/ 15 w 655"/>
                    <a:gd name="T107" fmla="*/ 131 h 203"/>
                    <a:gd name="T108" fmla="*/ 5 w 655"/>
                    <a:gd name="T109" fmla="*/ 121 h 203"/>
                    <a:gd name="T110" fmla="*/ 2 w 655"/>
                    <a:gd name="T111" fmla="*/ 111 h 203"/>
                    <a:gd name="T112" fmla="*/ 0 w 655"/>
                    <a:gd name="T113" fmla="*/ 101 h 203"/>
                    <a:gd name="T114" fmla="*/ 0 w 655"/>
                    <a:gd name="T115" fmla="*/ 101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655" h="203">
                      <a:moveTo>
                        <a:pt x="0" y="101"/>
                      </a:moveTo>
                      <a:lnTo>
                        <a:pt x="0" y="101"/>
                      </a:lnTo>
                      <a:lnTo>
                        <a:pt x="2" y="92"/>
                      </a:lnTo>
                      <a:lnTo>
                        <a:pt x="5" y="82"/>
                      </a:lnTo>
                      <a:lnTo>
                        <a:pt x="15" y="72"/>
                      </a:lnTo>
                      <a:lnTo>
                        <a:pt x="25" y="62"/>
                      </a:lnTo>
                      <a:lnTo>
                        <a:pt x="39" y="53"/>
                      </a:lnTo>
                      <a:lnTo>
                        <a:pt x="56" y="45"/>
                      </a:lnTo>
                      <a:lnTo>
                        <a:pt x="74" y="37"/>
                      </a:lnTo>
                      <a:lnTo>
                        <a:pt x="95" y="29"/>
                      </a:lnTo>
                      <a:lnTo>
                        <a:pt x="119" y="23"/>
                      </a:lnTo>
                      <a:lnTo>
                        <a:pt x="144" y="17"/>
                      </a:lnTo>
                      <a:lnTo>
                        <a:pt x="200" y="8"/>
                      </a:lnTo>
                      <a:lnTo>
                        <a:pt x="261" y="2"/>
                      </a:lnTo>
                      <a:lnTo>
                        <a:pt x="327" y="0"/>
                      </a:lnTo>
                      <a:lnTo>
                        <a:pt x="327" y="0"/>
                      </a:lnTo>
                      <a:lnTo>
                        <a:pt x="393" y="2"/>
                      </a:lnTo>
                      <a:lnTo>
                        <a:pt x="454" y="8"/>
                      </a:lnTo>
                      <a:lnTo>
                        <a:pt x="510" y="17"/>
                      </a:lnTo>
                      <a:lnTo>
                        <a:pt x="536" y="23"/>
                      </a:lnTo>
                      <a:lnTo>
                        <a:pt x="559" y="29"/>
                      </a:lnTo>
                      <a:lnTo>
                        <a:pt x="581" y="37"/>
                      </a:lnTo>
                      <a:lnTo>
                        <a:pt x="598" y="45"/>
                      </a:lnTo>
                      <a:lnTo>
                        <a:pt x="616" y="53"/>
                      </a:lnTo>
                      <a:lnTo>
                        <a:pt x="629" y="62"/>
                      </a:lnTo>
                      <a:lnTo>
                        <a:pt x="639" y="72"/>
                      </a:lnTo>
                      <a:lnTo>
                        <a:pt x="649" y="82"/>
                      </a:lnTo>
                      <a:lnTo>
                        <a:pt x="653" y="92"/>
                      </a:lnTo>
                      <a:lnTo>
                        <a:pt x="655" y="101"/>
                      </a:lnTo>
                      <a:lnTo>
                        <a:pt x="655" y="101"/>
                      </a:lnTo>
                      <a:lnTo>
                        <a:pt x="653" y="111"/>
                      </a:lnTo>
                      <a:lnTo>
                        <a:pt x="649" y="121"/>
                      </a:lnTo>
                      <a:lnTo>
                        <a:pt x="639" y="131"/>
                      </a:lnTo>
                      <a:lnTo>
                        <a:pt x="629" y="140"/>
                      </a:lnTo>
                      <a:lnTo>
                        <a:pt x="616" y="150"/>
                      </a:lnTo>
                      <a:lnTo>
                        <a:pt x="598" y="158"/>
                      </a:lnTo>
                      <a:lnTo>
                        <a:pt x="581" y="166"/>
                      </a:lnTo>
                      <a:lnTo>
                        <a:pt x="559" y="174"/>
                      </a:lnTo>
                      <a:lnTo>
                        <a:pt x="536" y="179"/>
                      </a:lnTo>
                      <a:lnTo>
                        <a:pt x="510" y="185"/>
                      </a:lnTo>
                      <a:lnTo>
                        <a:pt x="454" y="195"/>
                      </a:lnTo>
                      <a:lnTo>
                        <a:pt x="393" y="201"/>
                      </a:lnTo>
                      <a:lnTo>
                        <a:pt x="327" y="203"/>
                      </a:lnTo>
                      <a:lnTo>
                        <a:pt x="327" y="203"/>
                      </a:lnTo>
                      <a:lnTo>
                        <a:pt x="261" y="201"/>
                      </a:lnTo>
                      <a:lnTo>
                        <a:pt x="200" y="195"/>
                      </a:lnTo>
                      <a:lnTo>
                        <a:pt x="144" y="185"/>
                      </a:lnTo>
                      <a:lnTo>
                        <a:pt x="119" y="179"/>
                      </a:lnTo>
                      <a:lnTo>
                        <a:pt x="95" y="174"/>
                      </a:lnTo>
                      <a:lnTo>
                        <a:pt x="74" y="166"/>
                      </a:lnTo>
                      <a:lnTo>
                        <a:pt x="56" y="158"/>
                      </a:lnTo>
                      <a:lnTo>
                        <a:pt x="39" y="150"/>
                      </a:lnTo>
                      <a:lnTo>
                        <a:pt x="25" y="140"/>
                      </a:lnTo>
                      <a:lnTo>
                        <a:pt x="15" y="131"/>
                      </a:lnTo>
                      <a:lnTo>
                        <a:pt x="5" y="121"/>
                      </a:lnTo>
                      <a:lnTo>
                        <a:pt x="2" y="111"/>
                      </a:lnTo>
                      <a:lnTo>
                        <a:pt x="0" y="101"/>
                      </a:lnTo>
                      <a:lnTo>
                        <a:pt x="0" y="101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5" name="Freeform 531">
                  <a:extLst>
                    <a:ext uri="{FF2B5EF4-FFF2-40B4-BE49-F238E27FC236}">
                      <a16:creationId xmlns:a16="http://schemas.microsoft.com/office/drawing/2014/main" id="{7A458016-B23D-4E33-B897-619553C101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4" y="1354"/>
                  <a:ext cx="577" cy="172"/>
                </a:xfrm>
                <a:custGeom>
                  <a:avLst/>
                  <a:gdLst>
                    <a:gd name="T0" fmla="*/ 0 w 577"/>
                    <a:gd name="T1" fmla="*/ 86 h 172"/>
                    <a:gd name="T2" fmla="*/ 0 w 577"/>
                    <a:gd name="T3" fmla="*/ 86 h 172"/>
                    <a:gd name="T4" fmla="*/ 2 w 577"/>
                    <a:gd name="T5" fmla="*/ 76 h 172"/>
                    <a:gd name="T6" fmla="*/ 5 w 577"/>
                    <a:gd name="T7" fmla="*/ 68 h 172"/>
                    <a:gd name="T8" fmla="*/ 13 w 577"/>
                    <a:gd name="T9" fmla="*/ 61 h 172"/>
                    <a:gd name="T10" fmla="*/ 23 w 577"/>
                    <a:gd name="T11" fmla="*/ 53 h 172"/>
                    <a:gd name="T12" fmla="*/ 35 w 577"/>
                    <a:gd name="T13" fmla="*/ 45 h 172"/>
                    <a:gd name="T14" fmla="*/ 48 w 577"/>
                    <a:gd name="T15" fmla="*/ 37 h 172"/>
                    <a:gd name="T16" fmla="*/ 83 w 577"/>
                    <a:gd name="T17" fmla="*/ 26 h 172"/>
                    <a:gd name="T18" fmla="*/ 126 w 577"/>
                    <a:gd name="T19" fmla="*/ 16 h 172"/>
                    <a:gd name="T20" fmla="*/ 175 w 577"/>
                    <a:gd name="T21" fmla="*/ 6 h 172"/>
                    <a:gd name="T22" fmla="*/ 230 w 577"/>
                    <a:gd name="T23" fmla="*/ 2 h 172"/>
                    <a:gd name="T24" fmla="*/ 288 w 577"/>
                    <a:gd name="T25" fmla="*/ 0 h 172"/>
                    <a:gd name="T26" fmla="*/ 288 w 577"/>
                    <a:gd name="T27" fmla="*/ 0 h 172"/>
                    <a:gd name="T28" fmla="*/ 347 w 577"/>
                    <a:gd name="T29" fmla="*/ 2 h 172"/>
                    <a:gd name="T30" fmla="*/ 401 w 577"/>
                    <a:gd name="T31" fmla="*/ 6 h 172"/>
                    <a:gd name="T32" fmla="*/ 450 w 577"/>
                    <a:gd name="T33" fmla="*/ 16 h 172"/>
                    <a:gd name="T34" fmla="*/ 493 w 577"/>
                    <a:gd name="T35" fmla="*/ 26 h 172"/>
                    <a:gd name="T36" fmla="*/ 528 w 577"/>
                    <a:gd name="T37" fmla="*/ 37 h 172"/>
                    <a:gd name="T38" fmla="*/ 542 w 577"/>
                    <a:gd name="T39" fmla="*/ 45 h 172"/>
                    <a:gd name="T40" fmla="*/ 553 w 577"/>
                    <a:gd name="T41" fmla="*/ 53 h 172"/>
                    <a:gd name="T42" fmla="*/ 563 w 577"/>
                    <a:gd name="T43" fmla="*/ 61 h 172"/>
                    <a:gd name="T44" fmla="*/ 571 w 577"/>
                    <a:gd name="T45" fmla="*/ 68 h 172"/>
                    <a:gd name="T46" fmla="*/ 575 w 577"/>
                    <a:gd name="T47" fmla="*/ 76 h 172"/>
                    <a:gd name="T48" fmla="*/ 577 w 577"/>
                    <a:gd name="T49" fmla="*/ 86 h 172"/>
                    <a:gd name="T50" fmla="*/ 577 w 577"/>
                    <a:gd name="T51" fmla="*/ 86 h 172"/>
                    <a:gd name="T52" fmla="*/ 575 w 577"/>
                    <a:gd name="T53" fmla="*/ 96 h 172"/>
                    <a:gd name="T54" fmla="*/ 571 w 577"/>
                    <a:gd name="T55" fmla="*/ 104 h 172"/>
                    <a:gd name="T56" fmla="*/ 563 w 577"/>
                    <a:gd name="T57" fmla="*/ 111 h 172"/>
                    <a:gd name="T58" fmla="*/ 553 w 577"/>
                    <a:gd name="T59" fmla="*/ 119 h 172"/>
                    <a:gd name="T60" fmla="*/ 542 w 577"/>
                    <a:gd name="T61" fmla="*/ 127 h 172"/>
                    <a:gd name="T62" fmla="*/ 528 w 577"/>
                    <a:gd name="T63" fmla="*/ 135 h 172"/>
                    <a:gd name="T64" fmla="*/ 493 w 577"/>
                    <a:gd name="T65" fmla="*/ 146 h 172"/>
                    <a:gd name="T66" fmla="*/ 450 w 577"/>
                    <a:gd name="T67" fmla="*/ 156 h 172"/>
                    <a:gd name="T68" fmla="*/ 401 w 577"/>
                    <a:gd name="T69" fmla="*/ 166 h 172"/>
                    <a:gd name="T70" fmla="*/ 347 w 577"/>
                    <a:gd name="T71" fmla="*/ 170 h 172"/>
                    <a:gd name="T72" fmla="*/ 288 w 577"/>
                    <a:gd name="T73" fmla="*/ 172 h 172"/>
                    <a:gd name="T74" fmla="*/ 288 w 577"/>
                    <a:gd name="T75" fmla="*/ 172 h 172"/>
                    <a:gd name="T76" fmla="*/ 230 w 577"/>
                    <a:gd name="T77" fmla="*/ 170 h 172"/>
                    <a:gd name="T78" fmla="*/ 175 w 577"/>
                    <a:gd name="T79" fmla="*/ 166 h 172"/>
                    <a:gd name="T80" fmla="*/ 126 w 577"/>
                    <a:gd name="T81" fmla="*/ 156 h 172"/>
                    <a:gd name="T82" fmla="*/ 83 w 577"/>
                    <a:gd name="T83" fmla="*/ 146 h 172"/>
                    <a:gd name="T84" fmla="*/ 48 w 577"/>
                    <a:gd name="T85" fmla="*/ 135 h 172"/>
                    <a:gd name="T86" fmla="*/ 35 w 577"/>
                    <a:gd name="T87" fmla="*/ 127 h 172"/>
                    <a:gd name="T88" fmla="*/ 23 w 577"/>
                    <a:gd name="T89" fmla="*/ 119 h 172"/>
                    <a:gd name="T90" fmla="*/ 13 w 577"/>
                    <a:gd name="T91" fmla="*/ 111 h 172"/>
                    <a:gd name="T92" fmla="*/ 5 w 577"/>
                    <a:gd name="T93" fmla="*/ 104 h 172"/>
                    <a:gd name="T94" fmla="*/ 2 w 577"/>
                    <a:gd name="T95" fmla="*/ 96 h 172"/>
                    <a:gd name="T96" fmla="*/ 0 w 577"/>
                    <a:gd name="T97" fmla="*/ 86 h 172"/>
                    <a:gd name="T98" fmla="*/ 0 w 577"/>
                    <a:gd name="T99" fmla="*/ 86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577" h="172">
                      <a:moveTo>
                        <a:pt x="0" y="86"/>
                      </a:moveTo>
                      <a:lnTo>
                        <a:pt x="0" y="86"/>
                      </a:lnTo>
                      <a:lnTo>
                        <a:pt x="2" y="76"/>
                      </a:lnTo>
                      <a:lnTo>
                        <a:pt x="5" y="68"/>
                      </a:lnTo>
                      <a:lnTo>
                        <a:pt x="13" y="61"/>
                      </a:lnTo>
                      <a:lnTo>
                        <a:pt x="23" y="53"/>
                      </a:lnTo>
                      <a:lnTo>
                        <a:pt x="35" y="45"/>
                      </a:lnTo>
                      <a:lnTo>
                        <a:pt x="48" y="37"/>
                      </a:lnTo>
                      <a:lnTo>
                        <a:pt x="83" y="26"/>
                      </a:lnTo>
                      <a:lnTo>
                        <a:pt x="126" y="16"/>
                      </a:lnTo>
                      <a:lnTo>
                        <a:pt x="175" y="6"/>
                      </a:lnTo>
                      <a:lnTo>
                        <a:pt x="230" y="2"/>
                      </a:lnTo>
                      <a:lnTo>
                        <a:pt x="288" y="0"/>
                      </a:lnTo>
                      <a:lnTo>
                        <a:pt x="288" y="0"/>
                      </a:lnTo>
                      <a:lnTo>
                        <a:pt x="347" y="2"/>
                      </a:lnTo>
                      <a:lnTo>
                        <a:pt x="401" y="6"/>
                      </a:lnTo>
                      <a:lnTo>
                        <a:pt x="450" y="16"/>
                      </a:lnTo>
                      <a:lnTo>
                        <a:pt x="493" y="26"/>
                      </a:lnTo>
                      <a:lnTo>
                        <a:pt x="528" y="37"/>
                      </a:lnTo>
                      <a:lnTo>
                        <a:pt x="542" y="45"/>
                      </a:lnTo>
                      <a:lnTo>
                        <a:pt x="553" y="53"/>
                      </a:lnTo>
                      <a:lnTo>
                        <a:pt x="563" y="61"/>
                      </a:lnTo>
                      <a:lnTo>
                        <a:pt x="571" y="68"/>
                      </a:lnTo>
                      <a:lnTo>
                        <a:pt x="575" y="76"/>
                      </a:lnTo>
                      <a:lnTo>
                        <a:pt x="577" y="86"/>
                      </a:lnTo>
                      <a:lnTo>
                        <a:pt x="577" y="86"/>
                      </a:lnTo>
                      <a:lnTo>
                        <a:pt x="575" y="96"/>
                      </a:lnTo>
                      <a:lnTo>
                        <a:pt x="571" y="104"/>
                      </a:lnTo>
                      <a:lnTo>
                        <a:pt x="563" y="111"/>
                      </a:lnTo>
                      <a:lnTo>
                        <a:pt x="553" y="119"/>
                      </a:lnTo>
                      <a:lnTo>
                        <a:pt x="542" y="127"/>
                      </a:lnTo>
                      <a:lnTo>
                        <a:pt x="528" y="135"/>
                      </a:lnTo>
                      <a:lnTo>
                        <a:pt x="493" y="146"/>
                      </a:lnTo>
                      <a:lnTo>
                        <a:pt x="450" y="156"/>
                      </a:lnTo>
                      <a:lnTo>
                        <a:pt x="401" y="166"/>
                      </a:lnTo>
                      <a:lnTo>
                        <a:pt x="347" y="170"/>
                      </a:lnTo>
                      <a:lnTo>
                        <a:pt x="288" y="172"/>
                      </a:lnTo>
                      <a:lnTo>
                        <a:pt x="288" y="172"/>
                      </a:lnTo>
                      <a:lnTo>
                        <a:pt x="230" y="170"/>
                      </a:lnTo>
                      <a:lnTo>
                        <a:pt x="175" y="166"/>
                      </a:lnTo>
                      <a:lnTo>
                        <a:pt x="126" y="156"/>
                      </a:lnTo>
                      <a:lnTo>
                        <a:pt x="83" y="146"/>
                      </a:lnTo>
                      <a:lnTo>
                        <a:pt x="48" y="135"/>
                      </a:lnTo>
                      <a:lnTo>
                        <a:pt x="35" y="127"/>
                      </a:lnTo>
                      <a:lnTo>
                        <a:pt x="23" y="119"/>
                      </a:lnTo>
                      <a:lnTo>
                        <a:pt x="13" y="111"/>
                      </a:lnTo>
                      <a:lnTo>
                        <a:pt x="5" y="104"/>
                      </a:lnTo>
                      <a:lnTo>
                        <a:pt x="2" y="96"/>
                      </a:lnTo>
                      <a:lnTo>
                        <a:pt x="0" y="86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6" name="Freeform 532">
                  <a:extLst>
                    <a:ext uri="{FF2B5EF4-FFF2-40B4-BE49-F238E27FC236}">
                      <a16:creationId xmlns:a16="http://schemas.microsoft.com/office/drawing/2014/main" id="{BF12FEE2-863F-41F1-BD55-8A040CB544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3" y="1151"/>
                  <a:ext cx="726" cy="156"/>
                </a:xfrm>
                <a:custGeom>
                  <a:avLst/>
                  <a:gdLst>
                    <a:gd name="T0" fmla="*/ 0 w 726"/>
                    <a:gd name="T1" fmla="*/ 125 h 156"/>
                    <a:gd name="T2" fmla="*/ 32 w 726"/>
                    <a:gd name="T3" fmla="*/ 55 h 156"/>
                    <a:gd name="T4" fmla="*/ 141 w 726"/>
                    <a:gd name="T5" fmla="*/ 63 h 156"/>
                    <a:gd name="T6" fmla="*/ 188 w 726"/>
                    <a:gd name="T7" fmla="*/ 55 h 156"/>
                    <a:gd name="T8" fmla="*/ 258 w 726"/>
                    <a:gd name="T9" fmla="*/ 70 h 156"/>
                    <a:gd name="T10" fmla="*/ 273 w 726"/>
                    <a:gd name="T11" fmla="*/ 63 h 156"/>
                    <a:gd name="T12" fmla="*/ 281 w 726"/>
                    <a:gd name="T13" fmla="*/ 63 h 156"/>
                    <a:gd name="T14" fmla="*/ 297 w 726"/>
                    <a:gd name="T15" fmla="*/ 53 h 156"/>
                    <a:gd name="T16" fmla="*/ 351 w 726"/>
                    <a:gd name="T17" fmla="*/ 0 h 156"/>
                    <a:gd name="T18" fmla="*/ 437 w 726"/>
                    <a:gd name="T19" fmla="*/ 63 h 156"/>
                    <a:gd name="T20" fmla="*/ 546 w 726"/>
                    <a:gd name="T21" fmla="*/ 39 h 156"/>
                    <a:gd name="T22" fmla="*/ 578 w 726"/>
                    <a:gd name="T23" fmla="*/ 24 h 156"/>
                    <a:gd name="T24" fmla="*/ 578 w 726"/>
                    <a:gd name="T25" fmla="*/ 47 h 156"/>
                    <a:gd name="T26" fmla="*/ 634 w 726"/>
                    <a:gd name="T27" fmla="*/ 80 h 156"/>
                    <a:gd name="T28" fmla="*/ 648 w 726"/>
                    <a:gd name="T29" fmla="*/ 86 h 156"/>
                    <a:gd name="T30" fmla="*/ 665 w 726"/>
                    <a:gd name="T31" fmla="*/ 80 h 156"/>
                    <a:gd name="T32" fmla="*/ 677 w 726"/>
                    <a:gd name="T33" fmla="*/ 72 h 156"/>
                    <a:gd name="T34" fmla="*/ 679 w 726"/>
                    <a:gd name="T35" fmla="*/ 70 h 156"/>
                    <a:gd name="T36" fmla="*/ 683 w 726"/>
                    <a:gd name="T37" fmla="*/ 65 h 156"/>
                    <a:gd name="T38" fmla="*/ 726 w 726"/>
                    <a:gd name="T39" fmla="*/ 55 h 156"/>
                    <a:gd name="T40" fmla="*/ 702 w 726"/>
                    <a:gd name="T41" fmla="*/ 156 h 156"/>
                    <a:gd name="T42" fmla="*/ 698 w 726"/>
                    <a:gd name="T43" fmla="*/ 154 h 156"/>
                    <a:gd name="T44" fmla="*/ 665 w 726"/>
                    <a:gd name="T45" fmla="*/ 137 h 156"/>
                    <a:gd name="T46" fmla="*/ 587 w 726"/>
                    <a:gd name="T47" fmla="*/ 113 h 156"/>
                    <a:gd name="T48" fmla="*/ 527 w 726"/>
                    <a:gd name="T49" fmla="*/ 104 h 156"/>
                    <a:gd name="T50" fmla="*/ 451 w 726"/>
                    <a:gd name="T51" fmla="*/ 96 h 156"/>
                    <a:gd name="T52" fmla="*/ 359 w 726"/>
                    <a:gd name="T53" fmla="*/ 94 h 156"/>
                    <a:gd name="T54" fmla="*/ 310 w 726"/>
                    <a:gd name="T55" fmla="*/ 94 h 156"/>
                    <a:gd name="T56" fmla="*/ 229 w 726"/>
                    <a:gd name="T57" fmla="*/ 100 h 156"/>
                    <a:gd name="T58" fmla="*/ 162 w 726"/>
                    <a:gd name="T59" fmla="*/ 108 h 156"/>
                    <a:gd name="T60" fmla="*/ 94 w 726"/>
                    <a:gd name="T61" fmla="*/ 125 h 156"/>
                    <a:gd name="T62" fmla="*/ 45 w 726"/>
                    <a:gd name="T63" fmla="*/ 147 h 156"/>
                    <a:gd name="T64" fmla="*/ 32 w 726"/>
                    <a:gd name="T65" fmla="*/ 156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726" h="156">
                      <a:moveTo>
                        <a:pt x="32" y="156"/>
                      </a:moveTo>
                      <a:lnTo>
                        <a:pt x="0" y="125"/>
                      </a:lnTo>
                      <a:lnTo>
                        <a:pt x="0" y="55"/>
                      </a:lnTo>
                      <a:lnTo>
                        <a:pt x="32" y="55"/>
                      </a:lnTo>
                      <a:lnTo>
                        <a:pt x="71" y="94"/>
                      </a:lnTo>
                      <a:lnTo>
                        <a:pt x="141" y="63"/>
                      </a:lnTo>
                      <a:lnTo>
                        <a:pt x="149" y="16"/>
                      </a:lnTo>
                      <a:lnTo>
                        <a:pt x="188" y="55"/>
                      </a:lnTo>
                      <a:lnTo>
                        <a:pt x="258" y="70"/>
                      </a:lnTo>
                      <a:lnTo>
                        <a:pt x="258" y="70"/>
                      </a:lnTo>
                      <a:lnTo>
                        <a:pt x="266" y="67"/>
                      </a:lnTo>
                      <a:lnTo>
                        <a:pt x="273" y="63"/>
                      </a:lnTo>
                      <a:lnTo>
                        <a:pt x="281" y="63"/>
                      </a:lnTo>
                      <a:lnTo>
                        <a:pt x="281" y="63"/>
                      </a:lnTo>
                      <a:lnTo>
                        <a:pt x="287" y="61"/>
                      </a:lnTo>
                      <a:lnTo>
                        <a:pt x="297" y="53"/>
                      </a:lnTo>
                      <a:lnTo>
                        <a:pt x="320" y="31"/>
                      </a:lnTo>
                      <a:lnTo>
                        <a:pt x="351" y="0"/>
                      </a:lnTo>
                      <a:lnTo>
                        <a:pt x="383" y="0"/>
                      </a:lnTo>
                      <a:lnTo>
                        <a:pt x="437" y="63"/>
                      </a:lnTo>
                      <a:lnTo>
                        <a:pt x="500" y="63"/>
                      </a:lnTo>
                      <a:lnTo>
                        <a:pt x="546" y="39"/>
                      </a:lnTo>
                      <a:lnTo>
                        <a:pt x="562" y="24"/>
                      </a:lnTo>
                      <a:lnTo>
                        <a:pt x="578" y="24"/>
                      </a:lnTo>
                      <a:lnTo>
                        <a:pt x="578" y="47"/>
                      </a:lnTo>
                      <a:lnTo>
                        <a:pt x="578" y="47"/>
                      </a:lnTo>
                      <a:lnTo>
                        <a:pt x="611" y="67"/>
                      </a:lnTo>
                      <a:lnTo>
                        <a:pt x="634" y="80"/>
                      </a:lnTo>
                      <a:lnTo>
                        <a:pt x="644" y="84"/>
                      </a:lnTo>
                      <a:lnTo>
                        <a:pt x="648" y="86"/>
                      </a:lnTo>
                      <a:lnTo>
                        <a:pt x="648" y="86"/>
                      </a:lnTo>
                      <a:lnTo>
                        <a:pt x="665" y="80"/>
                      </a:lnTo>
                      <a:lnTo>
                        <a:pt x="675" y="74"/>
                      </a:lnTo>
                      <a:lnTo>
                        <a:pt x="677" y="72"/>
                      </a:lnTo>
                      <a:lnTo>
                        <a:pt x="679" y="70"/>
                      </a:lnTo>
                      <a:lnTo>
                        <a:pt x="679" y="70"/>
                      </a:lnTo>
                      <a:lnTo>
                        <a:pt x="681" y="67"/>
                      </a:lnTo>
                      <a:lnTo>
                        <a:pt x="683" y="65"/>
                      </a:lnTo>
                      <a:lnTo>
                        <a:pt x="687" y="63"/>
                      </a:lnTo>
                      <a:lnTo>
                        <a:pt x="726" y="55"/>
                      </a:lnTo>
                      <a:lnTo>
                        <a:pt x="726" y="125"/>
                      </a:lnTo>
                      <a:lnTo>
                        <a:pt x="702" y="156"/>
                      </a:lnTo>
                      <a:lnTo>
                        <a:pt x="702" y="156"/>
                      </a:lnTo>
                      <a:lnTo>
                        <a:pt x="698" y="154"/>
                      </a:lnTo>
                      <a:lnTo>
                        <a:pt x="687" y="147"/>
                      </a:lnTo>
                      <a:lnTo>
                        <a:pt x="665" y="137"/>
                      </a:lnTo>
                      <a:lnTo>
                        <a:pt x="632" y="125"/>
                      </a:lnTo>
                      <a:lnTo>
                        <a:pt x="587" y="113"/>
                      </a:lnTo>
                      <a:lnTo>
                        <a:pt x="558" y="108"/>
                      </a:lnTo>
                      <a:lnTo>
                        <a:pt x="527" y="104"/>
                      </a:lnTo>
                      <a:lnTo>
                        <a:pt x="492" y="100"/>
                      </a:lnTo>
                      <a:lnTo>
                        <a:pt x="451" y="96"/>
                      </a:lnTo>
                      <a:lnTo>
                        <a:pt x="408" y="94"/>
                      </a:lnTo>
                      <a:lnTo>
                        <a:pt x="359" y="94"/>
                      </a:lnTo>
                      <a:lnTo>
                        <a:pt x="359" y="94"/>
                      </a:lnTo>
                      <a:lnTo>
                        <a:pt x="310" y="94"/>
                      </a:lnTo>
                      <a:lnTo>
                        <a:pt x="268" y="96"/>
                      </a:lnTo>
                      <a:lnTo>
                        <a:pt x="229" y="100"/>
                      </a:lnTo>
                      <a:lnTo>
                        <a:pt x="193" y="104"/>
                      </a:lnTo>
                      <a:lnTo>
                        <a:pt x="162" y="108"/>
                      </a:lnTo>
                      <a:lnTo>
                        <a:pt x="137" y="113"/>
                      </a:lnTo>
                      <a:lnTo>
                        <a:pt x="94" y="125"/>
                      </a:lnTo>
                      <a:lnTo>
                        <a:pt x="65" y="137"/>
                      </a:lnTo>
                      <a:lnTo>
                        <a:pt x="45" y="147"/>
                      </a:lnTo>
                      <a:lnTo>
                        <a:pt x="36" y="154"/>
                      </a:lnTo>
                      <a:lnTo>
                        <a:pt x="32" y="156"/>
                      </a:lnTo>
                      <a:lnTo>
                        <a:pt x="32" y="156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7" name="Freeform 533">
                  <a:extLst>
                    <a:ext uri="{FF2B5EF4-FFF2-40B4-BE49-F238E27FC236}">
                      <a16:creationId xmlns:a16="http://schemas.microsoft.com/office/drawing/2014/main" id="{30912833-68FE-4022-B5A9-36405BC114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02" y="1106"/>
                  <a:ext cx="70" cy="76"/>
                </a:xfrm>
                <a:custGeom>
                  <a:avLst/>
                  <a:gdLst>
                    <a:gd name="T0" fmla="*/ 8 w 70"/>
                    <a:gd name="T1" fmla="*/ 76 h 76"/>
                    <a:gd name="T2" fmla="*/ 70 w 70"/>
                    <a:gd name="T3" fmla="*/ 22 h 76"/>
                    <a:gd name="T4" fmla="*/ 70 w 70"/>
                    <a:gd name="T5" fmla="*/ 22 h 76"/>
                    <a:gd name="T6" fmla="*/ 70 w 70"/>
                    <a:gd name="T7" fmla="*/ 16 h 76"/>
                    <a:gd name="T8" fmla="*/ 68 w 70"/>
                    <a:gd name="T9" fmla="*/ 12 h 76"/>
                    <a:gd name="T10" fmla="*/ 66 w 70"/>
                    <a:gd name="T11" fmla="*/ 8 h 76"/>
                    <a:gd name="T12" fmla="*/ 63 w 70"/>
                    <a:gd name="T13" fmla="*/ 4 h 76"/>
                    <a:gd name="T14" fmla="*/ 57 w 70"/>
                    <a:gd name="T15" fmla="*/ 0 h 76"/>
                    <a:gd name="T16" fmla="*/ 49 w 70"/>
                    <a:gd name="T17" fmla="*/ 2 h 76"/>
                    <a:gd name="T18" fmla="*/ 39 w 70"/>
                    <a:gd name="T19" fmla="*/ 6 h 76"/>
                    <a:gd name="T20" fmla="*/ 39 w 70"/>
                    <a:gd name="T21" fmla="*/ 6 h 76"/>
                    <a:gd name="T22" fmla="*/ 29 w 70"/>
                    <a:gd name="T23" fmla="*/ 14 h 76"/>
                    <a:gd name="T24" fmla="*/ 20 w 70"/>
                    <a:gd name="T25" fmla="*/ 22 h 76"/>
                    <a:gd name="T26" fmla="*/ 14 w 70"/>
                    <a:gd name="T27" fmla="*/ 32 h 76"/>
                    <a:gd name="T28" fmla="*/ 8 w 70"/>
                    <a:gd name="T29" fmla="*/ 39 h 76"/>
                    <a:gd name="T30" fmla="*/ 2 w 70"/>
                    <a:gd name="T31" fmla="*/ 55 h 76"/>
                    <a:gd name="T32" fmla="*/ 0 w 70"/>
                    <a:gd name="T33" fmla="*/ 61 h 76"/>
                    <a:gd name="T34" fmla="*/ 8 w 70"/>
                    <a:gd name="T35" fmla="*/ 76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0" h="76">
                      <a:moveTo>
                        <a:pt x="8" y="76"/>
                      </a:moveTo>
                      <a:lnTo>
                        <a:pt x="70" y="22"/>
                      </a:lnTo>
                      <a:lnTo>
                        <a:pt x="70" y="22"/>
                      </a:lnTo>
                      <a:lnTo>
                        <a:pt x="70" y="16"/>
                      </a:lnTo>
                      <a:lnTo>
                        <a:pt x="68" y="12"/>
                      </a:lnTo>
                      <a:lnTo>
                        <a:pt x="66" y="8"/>
                      </a:lnTo>
                      <a:lnTo>
                        <a:pt x="63" y="4"/>
                      </a:lnTo>
                      <a:lnTo>
                        <a:pt x="57" y="0"/>
                      </a:lnTo>
                      <a:lnTo>
                        <a:pt x="49" y="2"/>
                      </a:lnTo>
                      <a:lnTo>
                        <a:pt x="39" y="6"/>
                      </a:lnTo>
                      <a:lnTo>
                        <a:pt x="39" y="6"/>
                      </a:lnTo>
                      <a:lnTo>
                        <a:pt x="29" y="14"/>
                      </a:lnTo>
                      <a:lnTo>
                        <a:pt x="20" y="22"/>
                      </a:lnTo>
                      <a:lnTo>
                        <a:pt x="14" y="32"/>
                      </a:lnTo>
                      <a:lnTo>
                        <a:pt x="8" y="39"/>
                      </a:lnTo>
                      <a:lnTo>
                        <a:pt x="2" y="55"/>
                      </a:lnTo>
                      <a:lnTo>
                        <a:pt x="0" y="61"/>
                      </a:lnTo>
                      <a:lnTo>
                        <a:pt x="8" y="76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8" name="Freeform 534">
                  <a:extLst>
                    <a:ext uri="{FF2B5EF4-FFF2-40B4-BE49-F238E27FC236}">
                      <a16:creationId xmlns:a16="http://schemas.microsoft.com/office/drawing/2014/main" id="{646DD3AD-6F08-47C4-8CD5-5F9EA96387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3" y="972"/>
                  <a:ext cx="858" cy="164"/>
                </a:xfrm>
                <a:custGeom>
                  <a:avLst/>
                  <a:gdLst>
                    <a:gd name="T0" fmla="*/ 24 w 858"/>
                    <a:gd name="T1" fmla="*/ 164 h 164"/>
                    <a:gd name="T2" fmla="*/ 57 w 858"/>
                    <a:gd name="T3" fmla="*/ 138 h 164"/>
                    <a:gd name="T4" fmla="*/ 113 w 858"/>
                    <a:gd name="T5" fmla="*/ 105 h 164"/>
                    <a:gd name="T6" fmla="*/ 189 w 858"/>
                    <a:gd name="T7" fmla="*/ 74 h 164"/>
                    <a:gd name="T8" fmla="*/ 234 w 858"/>
                    <a:gd name="T9" fmla="*/ 62 h 164"/>
                    <a:gd name="T10" fmla="*/ 279 w 858"/>
                    <a:gd name="T11" fmla="*/ 56 h 164"/>
                    <a:gd name="T12" fmla="*/ 349 w 858"/>
                    <a:gd name="T13" fmla="*/ 54 h 164"/>
                    <a:gd name="T14" fmla="*/ 396 w 858"/>
                    <a:gd name="T15" fmla="*/ 62 h 164"/>
                    <a:gd name="T16" fmla="*/ 421 w 858"/>
                    <a:gd name="T17" fmla="*/ 70 h 164"/>
                    <a:gd name="T18" fmla="*/ 453 w 858"/>
                    <a:gd name="T19" fmla="*/ 86 h 164"/>
                    <a:gd name="T20" fmla="*/ 453 w 858"/>
                    <a:gd name="T21" fmla="*/ 70 h 164"/>
                    <a:gd name="T22" fmla="*/ 456 w 858"/>
                    <a:gd name="T23" fmla="*/ 64 h 164"/>
                    <a:gd name="T24" fmla="*/ 474 w 858"/>
                    <a:gd name="T25" fmla="*/ 52 h 164"/>
                    <a:gd name="T26" fmla="*/ 515 w 858"/>
                    <a:gd name="T27" fmla="*/ 47 h 164"/>
                    <a:gd name="T28" fmla="*/ 593 w 858"/>
                    <a:gd name="T29" fmla="*/ 54 h 164"/>
                    <a:gd name="T30" fmla="*/ 618 w 858"/>
                    <a:gd name="T31" fmla="*/ 60 h 164"/>
                    <a:gd name="T32" fmla="*/ 689 w 858"/>
                    <a:gd name="T33" fmla="*/ 82 h 164"/>
                    <a:gd name="T34" fmla="*/ 768 w 858"/>
                    <a:gd name="T35" fmla="*/ 117 h 164"/>
                    <a:gd name="T36" fmla="*/ 823 w 858"/>
                    <a:gd name="T37" fmla="*/ 150 h 164"/>
                    <a:gd name="T38" fmla="*/ 858 w 858"/>
                    <a:gd name="T39" fmla="*/ 140 h 164"/>
                    <a:gd name="T40" fmla="*/ 819 w 858"/>
                    <a:gd name="T41" fmla="*/ 78 h 164"/>
                    <a:gd name="T42" fmla="*/ 811 w 858"/>
                    <a:gd name="T43" fmla="*/ 74 h 164"/>
                    <a:gd name="T44" fmla="*/ 757 w 858"/>
                    <a:gd name="T45" fmla="*/ 50 h 164"/>
                    <a:gd name="T46" fmla="*/ 655 w 858"/>
                    <a:gd name="T47" fmla="*/ 23 h 164"/>
                    <a:gd name="T48" fmla="*/ 552 w 858"/>
                    <a:gd name="T49" fmla="*/ 8 h 164"/>
                    <a:gd name="T50" fmla="*/ 472 w 858"/>
                    <a:gd name="T51" fmla="*/ 0 h 164"/>
                    <a:gd name="T52" fmla="*/ 429 w 858"/>
                    <a:gd name="T53" fmla="*/ 0 h 164"/>
                    <a:gd name="T54" fmla="*/ 345 w 858"/>
                    <a:gd name="T55" fmla="*/ 4 h 164"/>
                    <a:gd name="T56" fmla="*/ 271 w 858"/>
                    <a:gd name="T57" fmla="*/ 11 h 164"/>
                    <a:gd name="T58" fmla="*/ 205 w 858"/>
                    <a:gd name="T59" fmla="*/ 25 h 164"/>
                    <a:gd name="T60" fmla="*/ 106 w 858"/>
                    <a:gd name="T61" fmla="*/ 52 h 164"/>
                    <a:gd name="T62" fmla="*/ 47 w 858"/>
                    <a:gd name="T63" fmla="*/ 78 h 164"/>
                    <a:gd name="T64" fmla="*/ 24 w 858"/>
                    <a:gd name="T65" fmla="*/ 164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858" h="164">
                      <a:moveTo>
                        <a:pt x="24" y="164"/>
                      </a:moveTo>
                      <a:lnTo>
                        <a:pt x="24" y="164"/>
                      </a:lnTo>
                      <a:lnTo>
                        <a:pt x="39" y="152"/>
                      </a:lnTo>
                      <a:lnTo>
                        <a:pt x="57" y="138"/>
                      </a:lnTo>
                      <a:lnTo>
                        <a:pt x="82" y="121"/>
                      </a:lnTo>
                      <a:lnTo>
                        <a:pt x="113" y="105"/>
                      </a:lnTo>
                      <a:lnTo>
                        <a:pt x="148" y="88"/>
                      </a:lnTo>
                      <a:lnTo>
                        <a:pt x="189" y="74"/>
                      </a:lnTo>
                      <a:lnTo>
                        <a:pt x="211" y="68"/>
                      </a:lnTo>
                      <a:lnTo>
                        <a:pt x="234" y="62"/>
                      </a:lnTo>
                      <a:lnTo>
                        <a:pt x="234" y="62"/>
                      </a:lnTo>
                      <a:lnTo>
                        <a:pt x="279" y="56"/>
                      </a:lnTo>
                      <a:lnTo>
                        <a:pt x="316" y="54"/>
                      </a:lnTo>
                      <a:lnTo>
                        <a:pt x="349" y="54"/>
                      </a:lnTo>
                      <a:lnTo>
                        <a:pt x="375" y="56"/>
                      </a:lnTo>
                      <a:lnTo>
                        <a:pt x="396" y="62"/>
                      </a:lnTo>
                      <a:lnTo>
                        <a:pt x="410" y="66"/>
                      </a:lnTo>
                      <a:lnTo>
                        <a:pt x="421" y="70"/>
                      </a:lnTo>
                      <a:lnTo>
                        <a:pt x="429" y="86"/>
                      </a:lnTo>
                      <a:lnTo>
                        <a:pt x="453" y="86"/>
                      </a:lnTo>
                      <a:lnTo>
                        <a:pt x="453" y="70"/>
                      </a:lnTo>
                      <a:lnTo>
                        <a:pt x="453" y="70"/>
                      </a:lnTo>
                      <a:lnTo>
                        <a:pt x="453" y="68"/>
                      </a:lnTo>
                      <a:lnTo>
                        <a:pt x="456" y="64"/>
                      </a:lnTo>
                      <a:lnTo>
                        <a:pt x="462" y="58"/>
                      </a:lnTo>
                      <a:lnTo>
                        <a:pt x="474" y="52"/>
                      </a:lnTo>
                      <a:lnTo>
                        <a:pt x="490" y="48"/>
                      </a:lnTo>
                      <a:lnTo>
                        <a:pt x="515" y="47"/>
                      </a:lnTo>
                      <a:lnTo>
                        <a:pt x="548" y="48"/>
                      </a:lnTo>
                      <a:lnTo>
                        <a:pt x="593" y="54"/>
                      </a:lnTo>
                      <a:lnTo>
                        <a:pt x="593" y="54"/>
                      </a:lnTo>
                      <a:lnTo>
                        <a:pt x="618" y="60"/>
                      </a:lnTo>
                      <a:lnTo>
                        <a:pt x="642" y="66"/>
                      </a:lnTo>
                      <a:lnTo>
                        <a:pt x="689" y="82"/>
                      </a:lnTo>
                      <a:lnTo>
                        <a:pt x="729" y="99"/>
                      </a:lnTo>
                      <a:lnTo>
                        <a:pt x="768" y="117"/>
                      </a:lnTo>
                      <a:lnTo>
                        <a:pt x="798" y="134"/>
                      </a:lnTo>
                      <a:lnTo>
                        <a:pt x="823" y="150"/>
                      </a:lnTo>
                      <a:lnTo>
                        <a:pt x="843" y="164"/>
                      </a:lnTo>
                      <a:lnTo>
                        <a:pt x="858" y="140"/>
                      </a:lnTo>
                      <a:lnTo>
                        <a:pt x="858" y="140"/>
                      </a:lnTo>
                      <a:lnTo>
                        <a:pt x="819" y="78"/>
                      </a:lnTo>
                      <a:lnTo>
                        <a:pt x="819" y="78"/>
                      </a:lnTo>
                      <a:lnTo>
                        <a:pt x="811" y="74"/>
                      </a:lnTo>
                      <a:lnTo>
                        <a:pt x="790" y="64"/>
                      </a:lnTo>
                      <a:lnTo>
                        <a:pt x="757" y="50"/>
                      </a:lnTo>
                      <a:lnTo>
                        <a:pt x="712" y="37"/>
                      </a:lnTo>
                      <a:lnTo>
                        <a:pt x="655" y="23"/>
                      </a:lnTo>
                      <a:lnTo>
                        <a:pt x="589" y="11"/>
                      </a:lnTo>
                      <a:lnTo>
                        <a:pt x="552" y="8"/>
                      </a:lnTo>
                      <a:lnTo>
                        <a:pt x="513" y="4"/>
                      </a:lnTo>
                      <a:lnTo>
                        <a:pt x="472" y="0"/>
                      </a:lnTo>
                      <a:lnTo>
                        <a:pt x="429" y="0"/>
                      </a:lnTo>
                      <a:lnTo>
                        <a:pt x="429" y="0"/>
                      </a:lnTo>
                      <a:lnTo>
                        <a:pt x="386" y="0"/>
                      </a:lnTo>
                      <a:lnTo>
                        <a:pt x="345" y="4"/>
                      </a:lnTo>
                      <a:lnTo>
                        <a:pt x="306" y="8"/>
                      </a:lnTo>
                      <a:lnTo>
                        <a:pt x="271" y="11"/>
                      </a:lnTo>
                      <a:lnTo>
                        <a:pt x="236" y="17"/>
                      </a:lnTo>
                      <a:lnTo>
                        <a:pt x="205" y="25"/>
                      </a:lnTo>
                      <a:lnTo>
                        <a:pt x="150" y="39"/>
                      </a:lnTo>
                      <a:lnTo>
                        <a:pt x="106" y="52"/>
                      </a:lnTo>
                      <a:lnTo>
                        <a:pt x="74" y="66"/>
                      </a:lnTo>
                      <a:lnTo>
                        <a:pt x="47" y="78"/>
                      </a:lnTo>
                      <a:lnTo>
                        <a:pt x="0" y="148"/>
                      </a:lnTo>
                      <a:lnTo>
                        <a:pt x="24" y="164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9" name="Freeform 535">
                  <a:extLst>
                    <a:ext uri="{FF2B5EF4-FFF2-40B4-BE49-F238E27FC236}">
                      <a16:creationId xmlns:a16="http://schemas.microsoft.com/office/drawing/2014/main" id="{9679F5CC-248A-4D67-9823-689E6FAB50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6" y="1116"/>
                  <a:ext cx="82" cy="82"/>
                </a:xfrm>
                <a:custGeom>
                  <a:avLst/>
                  <a:gdLst>
                    <a:gd name="T0" fmla="*/ 66 w 82"/>
                    <a:gd name="T1" fmla="*/ 82 h 82"/>
                    <a:gd name="T2" fmla="*/ 66 w 82"/>
                    <a:gd name="T3" fmla="*/ 82 h 82"/>
                    <a:gd name="T4" fmla="*/ 53 w 82"/>
                    <a:gd name="T5" fmla="*/ 70 h 82"/>
                    <a:gd name="T6" fmla="*/ 27 w 82"/>
                    <a:gd name="T7" fmla="*/ 45 h 82"/>
                    <a:gd name="T8" fmla="*/ 14 w 82"/>
                    <a:gd name="T9" fmla="*/ 31 h 82"/>
                    <a:gd name="T10" fmla="*/ 4 w 82"/>
                    <a:gd name="T11" fmla="*/ 20 h 82"/>
                    <a:gd name="T12" fmla="*/ 2 w 82"/>
                    <a:gd name="T13" fmla="*/ 14 h 82"/>
                    <a:gd name="T14" fmla="*/ 0 w 82"/>
                    <a:gd name="T15" fmla="*/ 10 h 82"/>
                    <a:gd name="T16" fmla="*/ 2 w 82"/>
                    <a:gd name="T17" fmla="*/ 6 h 82"/>
                    <a:gd name="T18" fmla="*/ 4 w 82"/>
                    <a:gd name="T19" fmla="*/ 4 h 82"/>
                    <a:gd name="T20" fmla="*/ 4 w 82"/>
                    <a:gd name="T21" fmla="*/ 4 h 82"/>
                    <a:gd name="T22" fmla="*/ 19 w 82"/>
                    <a:gd name="T23" fmla="*/ 0 h 82"/>
                    <a:gd name="T24" fmla="*/ 33 w 82"/>
                    <a:gd name="T25" fmla="*/ 0 h 82"/>
                    <a:gd name="T26" fmla="*/ 41 w 82"/>
                    <a:gd name="T27" fmla="*/ 0 h 82"/>
                    <a:gd name="T28" fmla="*/ 47 w 82"/>
                    <a:gd name="T29" fmla="*/ 4 h 82"/>
                    <a:gd name="T30" fmla="*/ 53 w 82"/>
                    <a:gd name="T31" fmla="*/ 6 h 82"/>
                    <a:gd name="T32" fmla="*/ 58 w 82"/>
                    <a:gd name="T33" fmla="*/ 12 h 82"/>
                    <a:gd name="T34" fmla="*/ 58 w 82"/>
                    <a:gd name="T35" fmla="*/ 12 h 82"/>
                    <a:gd name="T36" fmla="*/ 64 w 82"/>
                    <a:gd name="T37" fmla="*/ 18 h 82"/>
                    <a:gd name="T38" fmla="*/ 68 w 82"/>
                    <a:gd name="T39" fmla="*/ 25 h 82"/>
                    <a:gd name="T40" fmla="*/ 76 w 82"/>
                    <a:gd name="T41" fmla="*/ 41 h 82"/>
                    <a:gd name="T42" fmla="*/ 82 w 82"/>
                    <a:gd name="T43" fmla="*/ 59 h 82"/>
                    <a:gd name="T44" fmla="*/ 66 w 82"/>
                    <a:gd name="T45" fmla="*/ 82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82" h="82">
                      <a:moveTo>
                        <a:pt x="66" y="82"/>
                      </a:moveTo>
                      <a:lnTo>
                        <a:pt x="66" y="82"/>
                      </a:lnTo>
                      <a:lnTo>
                        <a:pt x="53" y="70"/>
                      </a:lnTo>
                      <a:lnTo>
                        <a:pt x="27" y="45"/>
                      </a:lnTo>
                      <a:lnTo>
                        <a:pt x="14" y="31"/>
                      </a:lnTo>
                      <a:lnTo>
                        <a:pt x="4" y="20"/>
                      </a:lnTo>
                      <a:lnTo>
                        <a:pt x="2" y="14"/>
                      </a:lnTo>
                      <a:lnTo>
                        <a:pt x="0" y="10"/>
                      </a:lnTo>
                      <a:lnTo>
                        <a:pt x="2" y="6"/>
                      </a:lnTo>
                      <a:lnTo>
                        <a:pt x="4" y="4"/>
                      </a:lnTo>
                      <a:lnTo>
                        <a:pt x="4" y="4"/>
                      </a:lnTo>
                      <a:lnTo>
                        <a:pt x="19" y="0"/>
                      </a:lnTo>
                      <a:lnTo>
                        <a:pt x="33" y="0"/>
                      </a:lnTo>
                      <a:lnTo>
                        <a:pt x="41" y="0"/>
                      </a:lnTo>
                      <a:lnTo>
                        <a:pt x="47" y="4"/>
                      </a:lnTo>
                      <a:lnTo>
                        <a:pt x="53" y="6"/>
                      </a:lnTo>
                      <a:lnTo>
                        <a:pt x="58" y="12"/>
                      </a:lnTo>
                      <a:lnTo>
                        <a:pt x="58" y="12"/>
                      </a:lnTo>
                      <a:lnTo>
                        <a:pt x="64" y="18"/>
                      </a:lnTo>
                      <a:lnTo>
                        <a:pt x="68" y="25"/>
                      </a:lnTo>
                      <a:lnTo>
                        <a:pt x="76" y="41"/>
                      </a:lnTo>
                      <a:lnTo>
                        <a:pt x="82" y="59"/>
                      </a:lnTo>
                      <a:lnTo>
                        <a:pt x="66" y="82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0" name="Freeform 536">
                  <a:extLst>
                    <a:ext uri="{FF2B5EF4-FFF2-40B4-BE49-F238E27FC236}">
                      <a16:creationId xmlns:a16="http://schemas.microsoft.com/office/drawing/2014/main" id="{A3D669FB-5059-428B-9B60-95D9F62D9A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9" y="1097"/>
                  <a:ext cx="93" cy="85"/>
                </a:xfrm>
                <a:custGeom>
                  <a:avLst/>
                  <a:gdLst>
                    <a:gd name="T0" fmla="*/ 0 w 93"/>
                    <a:gd name="T1" fmla="*/ 43 h 85"/>
                    <a:gd name="T2" fmla="*/ 0 w 93"/>
                    <a:gd name="T3" fmla="*/ 43 h 85"/>
                    <a:gd name="T4" fmla="*/ 0 w 93"/>
                    <a:gd name="T5" fmla="*/ 35 h 85"/>
                    <a:gd name="T6" fmla="*/ 4 w 93"/>
                    <a:gd name="T7" fmla="*/ 25 h 85"/>
                    <a:gd name="T8" fmla="*/ 7 w 93"/>
                    <a:gd name="T9" fmla="*/ 19 h 85"/>
                    <a:gd name="T10" fmla="*/ 13 w 93"/>
                    <a:gd name="T11" fmla="*/ 11 h 85"/>
                    <a:gd name="T12" fmla="*/ 21 w 93"/>
                    <a:gd name="T13" fmla="*/ 7 h 85"/>
                    <a:gd name="T14" fmla="*/ 29 w 93"/>
                    <a:gd name="T15" fmla="*/ 3 h 85"/>
                    <a:gd name="T16" fmla="*/ 37 w 93"/>
                    <a:gd name="T17" fmla="*/ 0 h 85"/>
                    <a:gd name="T18" fmla="*/ 46 w 93"/>
                    <a:gd name="T19" fmla="*/ 0 h 85"/>
                    <a:gd name="T20" fmla="*/ 46 w 93"/>
                    <a:gd name="T21" fmla="*/ 0 h 85"/>
                    <a:gd name="T22" fmla="*/ 56 w 93"/>
                    <a:gd name="T23" fmla="*/ 0 h 85"/>
                    <a:gd name="T24" fmla="*/ 64 w 93"/>
                    <a:gd name="T25" fmla="*/ 3 h 85"/>
                    <a:gd name="T26" fmla="*/ 72 w 93"/>
                    <a:gd name="T27" fmla="*/ 7 h 85"/>
                    <a:gd name="T28" fmla="*/ 80 w 93"/>
                    <a:gd name="T29" fmla="*/ 11 h 85"/>
                    <a:gd name="T30" fmla="*/ 85 w 93"/>
                    <a:gd name="T31" fmla="*/ 19 h 85"/>
                    <a:gd name="T32" fmla="*/ 89 w 93"/>
                    <a:gd name="T33" fmla="*/ 25 h 85"/>
                    <a:gd name="T34" fmla="*/ 93 w 93"/>
                    <a:gd name="T35" fmla="*/ 35 h 85"/>
                    <a:gd name="T36" fmla="*/ 93 w 93"/>
                    <a:gd name="T37" fmla="*/ 43 h 85"/>
                    <a:gd name="T38" fmla="*/ 93 w 93"/>
                    <a:gd name="T39" fmla="*/ 43 h 85"/>
                    <a:gd name="T40" fmla="*/ 93 w 93"/>
                    <a:gd name="T41" fmla="*/ 50 h 85"/>
                    <a:gd name="T42" fmla="*/ 89 w 93"/>
                    <a:gd name="T43" fmla="*/ 60 h 85"/>
                    <a:gd name="T44" fmla="*/ 85 w 93"/>
                    <a:gd name="T45" fmla="*/ 66 h 85"/>
                    <a:gd name="T46" fmla="*/ 80 w 93"/>
                    <a:gd name="T47" fmla="*/ 74 h 85"/>
                    <a:gd name="T48" fmla="*/ 72 w 93"/>
                    <a:gd name="T49" fmla="*/ 78 h 85"/>
                    <a:gd name="T50" fmla="*/ 64 w 93"/>
                    <a:gd name="T51" fmla="*/ 82 h 85"/>
                    <a:gd name="T52" fmla="*/ 56 w 93"/>
                    <a:gd name="T53" fmla="*/ 85 h 85"/>
                    <a:gd name="T54" fmla="*/ 46 w 93"/>
                    <a:gd name="T55" fmla="*/ 85 h 85"/>
                    <a:gd name="T56" fmla="*/ 46 w 93"/>
                    <a:gd name="T57" fmla="*/ 85 h 85"/>
                    <a:gd name="T58" fmla="*/ 37 w 93"/>
                    <a:gd name="T59" fmla="*/ 85 h 85"/>
                    <a:gd name="T60" fmla="*/ 29 w 93"/>
                    <a:gd name="T61" fmla="*/ 82 h 85"/>
                    <a:gd name="T62" fmla="*/ 21 w 93"/>
                    <a:gd name="T63" fmla="*/ 78 h 85"/>
                    <a:gd name="T64" fmla="*/ 13 w 93"/>
                    <a:gd name="T65" fmla="*/ 74 h 85"/>
                    <a:gd name="T66" fmla="*/ 7 w 93"/>
                    <a:gd name="T67" fmla="*/ 66 h 85"/>
                    <a:gd name="T68" fmla="*/ 4 w 93"/>
                    <a:gd name="T69" fmla="*/ 60 h 85"/>
                    <a:gd name="T70" fmla="*/ 0 w 93"/>
                    <a:gd name="T71" fmla="*/ 50 h 85"/>
                    <a:gd name="T72" fmla="*/ 0 w 93"/>
                    <a:gd name="T73" fmla="*/ 43 h 85"/>
                    <a:gd name="T74" fmla="*/ 0 w 93"/>
                    <a:gd name="T75" fmla="*/ 43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3" h="85">
                      <a:moveTo>
                        <a:pt x="0" y="43"/>
                      </a:moveTo>
                      <a:lnTo>
                        <a:pt x="0" y="43"/>
                      </a:lnTo>
                      <a:lnTo>
                        <a:pt x="0" y="35"/>
                      </a:lnTo>
                      <a:lnTo>
                        <a:pt x="4" y="25"/>
                      </a:lnTo>
                      <a:lnTo>
                        <a:pt x="7" y="19"/>
                      </a:lnTo>
                      <a:lnTo>
                        <a:pt x="13" y="11"/>
                      </a:lnTo>
                      <a:lnTo>
                        <a:pt x="21" y="7"/>
                      </a:lnTo>
                      <a:lnTo>
                        <a:pt x="29" y="3"/>
                      </a:lnTo>
                      <a:lnTo>
                        <a:pt x="37" y="0"/>
                      </a:lnTo>
                      <a:lnTo>
                        <a:pt x="46" y="0"/>
                      </a:lnTo>
                      <a:lnTo>
                        <a:pt x="46" y="0"/>
                      </a:lnTo>
                      <a:lnTo>
                        <a:pt x="56" y="0"/>
                      </a:lnTo>
                      <a:lnTo>
                        <a:pt x="64" y="3"/>
                      </a:lnTo>
                      <a:lnTo>
                        <a:pt x="72" y="7"/>
                      </a:lnTo>
                      <a:lnTo>
                        <a:pt x="80" y="11"/>
                      </a:lnTo>
                      <a:lnTo>
                        <a:pt x="85" y="19"/>
                      </a:lnTo>
                      <a:lnTo>
                        <a:pt x="89" y="25"/>
                      </a:lnTo>
                      <a:lnTo>
                        <a:pt x="93" y="35"/>
                      </a:lnTo>
                      <a:lnTo>
                        <a:pt x="93" y="43"/>
                      </a:lnTo>
                      <a:lnTo>
                        <a:pt x="93" y="43"/>
                      </a:lnTo>
                      <a:lnTo>
                        <a:pt x="93" y="50"/>
                      </a:lnTo>
                      <a:lnTo>
                        <a:pt x="89" y="60"/>
                      </a:lnTo>
                      <a:lnTo>
                        <a:pt x="85" y="66"/>
                      </a:lnTo>
                      <a:lnTo>
                        <a:pt x="80" y="74"/>
                      </a:lnTo>
                      <a:lnTo>
                        <a:pt x="72" y="78"/>
                      </a:lnTo>
                      <a:lnTo>
                        <a:pt x="64" y="82"/>
                      </a:lnTo>
                      <a:lnTo>
                        <a:pt x="56" y="85"/>
                      </a:lnTo>
                      <a:lnTo>
                        <a:pt x="46" y="85"/>
                      </a:lnTo>
                      <a:lnTo>
                        <a:pt x="46" y="85"/>
                      </a:lnTo>
                      <a:lnTo>
                        <a:pt x="37" y="85"/>
                      </a:lnTo>
                      <a:lnTo>
                        <a:pt x="29" y="82"/>
                      </a:lnTo>
                      <a:lnTo>
                        <a:pt x="21" y="78"/>
                      </a:lnTo>
                      <a:lnTo>
                        <a:pt x="13" y="74"/>
                      </a:lnTo>
                      <a:lnTo>
                        <a:pt x="7" y="66"/>
                      </a:lnTo>
                      <a:lnTo>
                        <a:pt x="4" y="60"/>
                      </a:lnTo>
                      <a:lnTo>
                        <a:pt x="0" y="50"/>
                      </a:lnTo>
                      <a:lnTo>
                        <a:pt x="0" y="43"/>
                      </a:lnTo>
                      <a:lnTo>
                        <a:pt x="0" y="43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1" name="Freeform 537">
                  <a:extLst>
                    <a:ext uri="{FF2B5EF4-FFF2-40B4-BE49-F238E27FC236}">
                      <a16:creationId xmlns:a16="http://schemas.microsoft.com/office/drawing/2014/main" id="{4F54AE12-3B8A-4D05-B88A-5BA75EDB1E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1097"/>
                  <a:ext cx="94" cy="85"/>
                </a:xfrm>
                <a:custGeom>
                  <a:avLst/>
                  <a:gdLst>
                    <a:gd name="T0" fmla="*/ 0 w 94"/>
                    <a:gd name="T1" fmla="*/ 43 h 85"/>
                    <a:gd name="T2" fmla="*/ 0 w 94"/>
                    <a:gd name="T3" fmla="*/ 43 h 85"/>
                    <a:gd name="T4" fmla="*/ 0 w 94"/>
                    <a:gd name="T5" fmla="*/ 35 h 85"/>
                    <a:gd name="T6" fmla="*/ 4 w 94"/>
                    <a:gd name="T7" fmla="*/ 25 h 85"/>
                    <a:gd name="T8" fmla="*/ 8 w 94"/>
                    <a:gd name="T9" fmla="*/ 19 h 85"/>
                    <a:gd name="T10" fmla="*/ 14 w 94"/>
                    <a:gd name="T11" fmla="*/ 11 h 85"/>
                    <a:gd name="T12" fmla="*/ 21 w 94"/>
                    <a:gd name="T13" fmla="*/ 7 h 85"/>
                    <a:gd name="T14" fmla="*/ 29 w 94"/>
                    <a:gd name="T15" fmla="*/ 3 h 85"/>
                    <a:gd name="T16" fmla="*/ 37 w 94"/>
                    <a:gd name="T17" fmla="*/ 0 h 85"/>
                    <a:gd name="T18" fmla="*/ 47 w 94"/>
                    <a:gd name="T19" fmla="*/ 0 h 85"/>
                    <a:gd name="T20" fmla="*/ 47 w 94"/>
                    <a:gd name="T21" fmla="*/ 0 h 85"/>
                    <a:gd name="T22" fmla="*/ 57 w 94"/>
                    <a:gd name="T23" fmla="*/ 0 h 85"/>
                    <a:gd name="T24" fmla="*/ 64 w 94"/>
                    <a:gd name="T25" fmla="*/ 3 h 85"/>
                    <a:gd name="T26" fmla="*/ 72 w 94"/>
                    <a:gd name="T27" fmla="*/ 7 h 85"/>
                    <a:gd name="T28" fmla="*/ 80 w 94"/>
                    <a:gd name="T29" fmla="*/ 11 h 85"/>
                    <a:gd name="T30" fmla="*/ 86 w 94"/>
                    <a:gd name="T31" fmla="*/ 19 h 85"/>
                    <a:gd name="T32" fmla="*/ 90 w 94"/>
                    <a:gd name="T33" fmla="*/ 25 h 85"/>
                    <a:gd name="T34" fmla="*/ 94 w 94"/>
                    <a:gd name="T35" fmla="*/ 35 h 85"/>
                    <a:gd name="T36" fmla="*/ 94 w 94"/>
                    <a:gd name="T37" fmla="*/ 43 h 85"/>
                    <a:gd name="T38" fmla="*/ 94 w 94"/>
                    <a:gd name="T39" fmla="*/ 43 h 85"/>
                    <a:gd name="T40" fmla="*/ 94 w 94"/>
                    <a:gd name="T41" fmla="*/ 50 h 85"/>
                    <a:gd name="T42" fmla="*/ 90 w 94"/>
                    <a:gd name="T43" fmla="*/ 60 h 85"/>
                    <a:gd name="T44" fmla="*/ 86 w 94"/>
                    <a:gd name="T45" fmla="*/ 66 h 85"/>
                    <a:gd name="T46" fmla="*/ 80 w 94"/>
                    <a:gd name="T47" fmla="*/ 74 h 85"/>
                    <a:gd name="T48" fmla="*/ 72 w 94"/>
                    <a:gd name="T49" fmla="*/ 78 h 85"/>
                    <a:gd name="T50" fmla="*/ 64 w 94"/>
                    <a:gd name="T51" fmla="*/ 82 h 85"/>
                    <a:gd name="T52" fmla="*/ 57 w 94"/>
                    <a:gd name="T53" fmla="*/ 85 h 85"/>
                    <a:gd name="T54" fmla="*/ 47 w 94"/>
                    <a:gd name="T55" fmla="*/ 85 h 85"/>
                    <a:gd name="T56" fmla="*/ 47 w 94"/>
                    <a:gd name="T57" fmla="*/ 85 h 85"/>
                    <a:gd name="T58" fmla="*/ 37 w 94"/>
                    <a:gd name="T59" fmla="*/ 85 h 85"/>
                    <a:gd name="T60" fmla="*/ 29 w 94"/>
                    <a:gd name="T61" fmla="*/ 82 h 85"/>
                    <a:gd name="T62" fmla="*/ 21 w 94"/>
                    <a:gd name="T63" fmla="*/ 78 h 85"/>
                    <a:gd name="T64" fmla="*/ 14 w 94"/>
                    <a:gd name="T65" fmla="*/ 74 h 85"/>
                    <a:gd name="T66" fmla="*/ 8 w 94"/>
                    <a:gd name="T67" fmla="*/ 66 h 85"/>
                    <a:gd name="T68" fmla="*/ 4 w 94"/>
                    <a:gd name="T69" fmla="*/ 60 h 85"/>
                    <a:gd name="T70" fmla="*/ 0 w 94"/>
                    <a:gd name="T71" fmla="*/ 50 h 85"/>
                    <a:gd name="T72" fmla="*/ 0 w 94"/>
                    <a:gd name="T73" fmla="*/ 43 h 85"/>
                    <a:gd name="T74" fmla="*/ 0 w 94"/>
                    <a:gd name="T75" fmla="*/ 43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4" h="85">
                      <a:moveTo>
                        <a:pt x="0" y="43"/>
                      </a:moveTo>
                      <a:lnTo>
                        <a:pt x="0" y="43"/>
                      </a:lnTo>
                      <a:lnTo>
                        <a:pt x="0" y="35"/>
                      </a:lnTo>
                      <a:lnTo>
                        <a:pt x="4" y="25"/>
                      </a:lnTo>
                      <a:lnTo>
                        <a:pt x="8" y="19"/>
                      </a:lnTo>
                      <a:lnTo>
                        <a:pt x="14" y="11"/>
                      </a:lnTo>
                      <a:lnTo>
                        <a:pt x="21" y="7"/>
                      </a:lnTo>
                      <a:lnTo>
                        <a:pt x="29" y="3"/>
                      </a:lnTo>
                      <a:lnTo>
                        <a:pt x="37" y="0"/>
                      </a:lnTo>
                      <a:lnTo>
                        <a:pt x="47" y="0"/>
                      </a:lnTo>
                      <a:lnTo>
                        <a:pt x="47" y="0"/>
                      </a:lnTo>
                      <a:lnTo>
                        <a:pt x="57" y="0"/>
                      </a:lnTo>
                      <a:lnTo>
                        <a:pt x="64" y="3"/>
                      </a:lnTo>
                      <a:lnTo>
                        <a:pt x="72" y="7"/>
                      </a:lnTo>
                      <a:lnTo>
                        <a:pt x="80" y="11"/>
                      </a:lnTo>
                      <a:lnTo>
                        <a:pt x="86" y="19"/>
                      </a:lnTo>
                      <a:lnTo>
                        <a:pt x="90" y="25"/>
                      </a:lnTo>
                      <a:lnTo>
                        <a:pt x="94" y="35"/>
                      </a:lnTo>
                      <a:lnTo>
                        <a:pt x="94" y="43"/>
                      </a:lnTo>
                      <a:lnTo>
                        <a:pt x="94" y="43"/>
                      </a:lnTo>
                      <a:lnTo>
                        <a:pt x="94" y="50"/>
                      </a:lnTo>
                      <a:lnTo>
                        <a:pt x="90" y="60"/>
                      </a:lnTo>
                      <a:lnTo>
                        <a:pt x="86" y="66"/>
                      </a:lnTo>
                      <a:lnTo>
                        <a:pt x="80" y="74"/>
                      </a:lnTo>
                      <a:lnTo>
                        <a:pt x="72" y="78"/>
                      </a:lnTo>
                      <a:lnTo>
                        <a:pt x="64" y="82"/>
                      </a:lnTo>
                      <a:lnTo>
                        <a:pt x="57" y="85"/>
                      </a:lnTo>
                      <a:lnTo>
                        <a:pt x="47" y="85"/>
                      </a:lnTo>
                      <a:lnTo>
                        <a:pt x="47" y="85"/>
                      </a:lnTo>
                      <a:lnTo>
                        <a:pt x="37" y="85"/>
                      </a:lnTo>
                      <a:lnTo>
                        <a:pt x="29" y="82"/>
                      </a:lnTo>
                      <a:lnTo>
                        <a:pt x="21" y="78"/>
                      </a:lnTo>
                      <a:lnTo>
                        <a:pt x="14" y="74"/>
                      </a:lnTo>
                      <a:lnTo>
                        <a:pt x="8" y="66"/>
                      </a:lnTo>
                      <a:lnTo>
                        <a:pt x="4" y="60"/>
                      </a:lnTo>
                      <a:lnTo>
                        <a:pt x="0" y="50"/>
                      </a:lnTo>
                      <a:lnTo>
                        <a:pt x="0" y="43"/>
                      </a:lnTo>
                      <a:lnTo>
                        <a:pt x="0" y="43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2" name="Freeform 538">
                  <a:extLst>
                    <a:ext uri="{FF2B5EF4-FFF2-40B4-BE49-F238E27FC236}">
                      <a16:creationId xmlns:a16="http://schemas.microsoft.com/office/drawing/2014/main" id="{AF680F03-FC92-4C78-B48C-CB455D55AD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5" y="1034"/>
                  <a:ext cx="102" cy="86"/>
                </a:xfrm>
                <a:custGeom>
                  <a:avLst/>
                  <a:gdLst>
                    <a:gd name="T0" fmla="*/ 0 w 102"/>
                    <a:gd name="T1" fmla="*/ 43 h 86"/>
                    <a:gd name="T2" fmla="*/ 0 w 102"/>
                    <a:gd name="T3" fmla="*/ 43 h 86"/>
                    <a:gd name="T4" fmla="*/ 2 w 102"/>
                    <a:gd name="T5" fmla="*/ 35 h 86"/>
                    <a:gd name="T6" fmla="*/ 4 w 102"/>
                    <a:gd name="T7" fmla="*/ 26 h 86"/>
                    <a:gd name="T8" fmla="*/ 8 w 102"/>
                    <a:gd name="T9" fmla="*/ 20 h 86"/>
                    <a:gd name="T10" fmla="*/ 16 w 102"/>
                    <a:gd name="T11" fmla="*/ 12 h 86"/>
                    <a:gd name="T12" fmla="*/ 22 w 102"/>
                    <a:gd name="T13" fmla="*/ 8 h 86"/>
                    <a:gd name="T14" fmla="*/ 32 w 102"/>
                    <a:gd name="T15" fmla="*/ 4 h 86"/>
                    <a:gd name="T16" fmla="*/ 41 w 102"/>
                    <a:gd name="T17" fmla="*/ 0 h 86"/>
                    <a:gd name="T18" fmla="*/ 51 w 102"/>
                    <a:gd name="T19" fmla="*/ 0 h 86"/>
                    <a:gd name="T20" fmla="*/ 51 w 102"/>
                    <a:gd name="T21" fmla="*/ 0 h 86"/>
                    <a:gd name="T22" fmla="*/ 61 w 102"/>
                    <a:gd name="T23" fmla="*/ 0 h 86"/>
                    <a:gd name="T24" fmla="*/ 71 w 102"/>
                    <a:gd name="T25" fmla="*/ 4 h 86"/>
                    <a:gd name="T26" fmla="*/ 80 w 102"/>
                    <a:gd name="T27" fmla="*/ 8 h 86"/>
                    <a:gd name="T28" fmla="*/ 86 w 102"/>
                    <a:gd name="T29" fmla="*/ 12 h 86"/>
                    <a:gd name="T30" fmla="*/ 94 w 102"/>
                    <a:gd name="T31" fmla="*/ 20 h 86"/>
                    <a:gd name="T32" fmla="*/ 98 w 102"/>
                    <a:gd name="T33" fmla="*/ 26 h 86"/>
                    <a:gd name="T34" fmla="*/ 100 w 102"/>
                    <a:gd name="T35" fmla="*/ 35 h 86"/>
                    <a:gd name="T36" fmla="*/ 102 w 102"/>
                    <a:gd name="T37" fmla="*/ 43 h 86"/>
                    <a:gd name="T38" fmla="*/ 102 w 102"/>
                    <a:gd name="T39" fmla="*/ 43 h 86"/>
                    <a:gd name="T40" fmla="*/ 100 w 102"/>
                    <a:gd name="T41" fmla="*/ 51 h 86"/>
                    <a:gd name="T42" fmla="*/ 98 w 102"/>
                    <a:gd name="T43" fmla="*/ 61 h 86"/>
                    <a:gd name="T44" fmla="*/ 94 w 102"/>
                    <a:gd name="T45" fmla="*/ 66 h 86"/>
                    <a:gd name="T46" fmla="*/ 86 w 102"/>
                    <a:gd name="T47" fmla="*/ 74 h 86"/>
                    <a:gd name="T48" fmla="*/ 80 w 102"/>
                    <a:gd name="T49" fmla="*/ 78 h 86"/>
                    <a:gd name="T50" fmla="*/ 71 w 102"/>
                    <a:gd name="T51" fmla="*/ 82 h 86"/>
                    <a:gd name="T52" fmla="*/ 61 w 102"/>
                    <a:gd name="T53" fmla="*/ 86 h 86"/>
                    <a:gd name="T54" fmla="*/ 51 w 102"/>
                    <a:gd name="T55" fmla="*/ 86 h 86"/>
                    <a:gd name="T56" fmla="*/ 51 w 102"/>
                    <a:gd name="T57" fmla="*/ 86 h 86"/>
                    <a:gd name="T58" fmla="*/ 41 w 102"/>
                    <a:gd name="T59" fmla="*/ 86 h 86"/>
                    <a:gd name="T60" fmla="*/ 32 w 102"/>
                    <a:gd name="T61" fmla="*/ 82 h 86"/>
                    <a:gd name="T62" fmla="*/ 22 w 102"/>
                    <a:gd name="T63" fmla="*/ 78 h 86"/>
                    <a:gd name="T64" fmla="*/ 16 w 102"/>
                    <a:gd name="T65" fmla="*/ 74 h 86"/>
                    <a:gd name="T66" fmla="*/ 8 w 102"/>
                    <a:gd name="T67" fmla="*/ 66 h 86"/>
                    <a:gd name="T68" fmla="*/ 4 w 102"/>
                    <a:gd name="T69" fmla="*/ 61 h 86"/>
                    <a:gd name="T70" fmla="*/ 2 w 102"/>
                    <a:gd name="T71" fmla="*/ 51 h 86"/>
                    <a:gd name="T72" fmla="*/ 0 w 102"/>
                    <a:gd name="T73" fmla="*/ 43 h 86"/>
                    <a:gd name="T74" fmla="*/ 0 w 102"/>
                    <a:gd name="T75" fmla="*/ 43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2" h="86">
                      <a:moveTo>
                        <a:pt x="0" y="43"/>
                      </a:moveTo>
                      <a:lnTo>
                        <a:pt x="0" y="43"/>
                      </a:lnTo>
                      <a:lnTo>
                        <a:pt x="2" y="35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16" y="12"/>
                      </a:lnTo>
                      <a:lnTo>
                        <a:pt x="22" y="8"/>
                      </a:lnTo>
                      <a:lnTo>
                        <a:pt x="32" y="4"/>
                      </a:lnTo>
                      <a:lnTo>
                        <a:pt x="41" y="0"/>
                      </a:lnTo>
                      <a:lnTo>
                        <a:pt x="51" y="0"/>
                      </a:lnTo>
                      <a:lnTo>
                        <a:pt x="51" y="0"/>
                      </a:lnTo>
                      <a:lnTo>
                        <a:pt x="61" y="0"/>
                      </a:lnTo>
                      <a:lnTo>
                        <a:pt x="71" y="4"/>
                      </a:lnTo>
                      <a:lnTo>
                        <a:pt x="80" y="8"/>
                      </a:lnTo>
                      <a:lnTo>
                        <a:pt x="86" y="12"/>
                      </a:lnTo>
                      <a:lnTo>
                        <a:pt x="94" y="20"/>
                      </a:lnTo>
                      <a:lnTo>
                        <a:pt x="98" y="26"/>
                      </a:lnTo>
                      <a:lnTo>
                        <a:pt x="100" y="35"/>
                      </a:lnTo>
                      <a:lnTo>
                        <a:pt x="102" y="43"/>
                      </a:lnTo>
                      <a:lnTo>
                        <a:pt x="102" y="43"/>
                      </a:lnTo>
                      <a:lnTo>
                        <a:pt x="100" y="51"/>
                      </a:lnTo>
                      <a:lnTo>
                        <a:pt x="98" y="61"/>
                      </a:lnTo>
                      <a:lnTo>
                        <a:pt x="94" y="66"/>
                      </a:lnTo>
                      <a:lnTo>
                        <a:pt x="86" y="74"/>
                      </a:lnTo>
                      <a:lnTo>
                        <a:pt x="80" y="78"/>
                      </a:lnTo>
                      <a:lnTo>
                        <a:pt x="71" y="82"/>
                      </a:lnTo>
                      <a:lnTo>
                        <a:pt x="61" y="86"/>
                      </a:lnTo>
                      <a:lnTo>
                        <a:pt x="51" y="86"/>
                      </a:lnTo>
                      <a:lnTo>
                        <a:pt x="51" y="86"/>
                      </a:lnTo>
                      <a:lnTo>
                        <a:pt x="41" y="86"/>
                      </a:lnTo>
                      <a:lnTo>
                        <a:pt x="32" y="82"/>
                      </a:lnTo>
                      <a:lnTo>
                        <a:pt x="22" y="78"/>
                      </a:lnTo>
                      <a:lnTo>
                        <a:pt x="16" y="74"/>
                      </a:lnTo>
                      <a:lnTo>
                        <a:pt x="8" y="66"/>
                      </a:lnTo>
                      <a:lnTo>
                        <a:pt x="4" y="61"/>
                      </a:lnTo>
                      <a:lnTo>
                        <a:pt x="2" y="51"/>
                      </a:lnTo>
                      <a:lnTo>
                        <a:pt x="0" y="43"/>
                      </a:lnTo>
                      <a:lnTo>
                        <a:pt x="0" y="43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3" name="Freeform 539">
                  <a:extLst>
                    <a:ext uri="{FF2B5EF4-FFF2-40B4-BE49-F238E27FC236}">
                      <a16:creationId xmlns:a16="http://schemas.microsoft.com/office/drawing/2014/main" id="{56ECF5D5-0730-4D4F-966C-FD5F3F7536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70" y="1128"/>
                  <a:ext cx="71" cy="70"/>
                </a:xfrm>
                <a:custGeom>
                  <a:avLst/>
                  <a:gdLst>
                    <a:gd name="T0" fmla="*/ 0 w 71"/>
                    <a:gd name="T1" fmla="*/ 35 h 70"/>
                    <a:gd name="T2" fmla="*/ 0 w 71"/>
                    <a:gd name="T3" fmla="*/ 35 h 70"/>
                    <a:gd name="T4" fmla="*/ 0 w 71"/>
                    <a:gd name="T5" fmla="*/ 27 h 70"/>
                    <a:gd name="T6" fmla="*/ 2 w 71"/>
                    <a:gd name="T7" fmla="*/ 21 h 70"/>
                    <a:gd name="T8" fmla="*/ 6 w 71"/>
                    <a:gd name="T9" fmla="*/ 15 h 70"/>
                    <a:gd name="T10" fmla="*/ 10 w 71"/>
                    <a:gd name="T11" fmla="*/ 10 h 70"/>
                    <a:gd name="T12" fmla="*/ 16 w 71"/>
                    <a:gd name="T13" fmla="*/ 6 h 70"/>
                    <a:gd name="T14" fmla="*/ 22 w 71"/>
                    <a:gd name="T15" fmla="*/ 2 h 70"/>
                    <a:gd name="T16" fmla="*/ 28 w 71"/>
                    <a:gd name="T17" fmla="*/ 0 h 70"/>
                    <a:gd name="T18" fmla="*/ 36 w 71"/>
                    <a:gd name="T19" fmla="*/ 0 h 70"/>
                    <a:gd name="T20" fmla="*/ 36 w 71"/>
                    <a:gd name="T21" fmla="*/ 0 h 70"/>
                    <a:gd name="T22" fmla="*/ 43 w 71"/>
                    <a:gd name="T23" fmla="*/ 0 h 70"/>
                    <a:gd name="T24" fmla="*/ 49 w 71"/>
                    <a:gd name="T25" fmla="*/ 2 h 70"/>
                    <a:gd name="T26" fmla="*/ 55 w 71"/>
                    <a:gd name="T27" fmla="*/ 6 h 70"/>
                    <a:gd name="T28" fmla="*/ 61 w 71"/>
                    <a:gd name="T29" fmla="*/ 10 h 70"/>
                    <a:gd name="T30" fmla="*/ 65 w 71"/>
                    <a:gd name="T31" fmla="*/ 15 h 70"/>
                    <a:gd name="T32" fmla="*/ 69 w 71"/>
                    <a:gd name="T33" fmla="*/ 21 h 70"/>
                    <a:gd name="T34" fmla="*/ 71 w 71"/>
                    <a:gd name="T35" fmla="*/ 27 h 70"/>
                    <a:gd name="T36" fmla="*/ 71 w 71"/>
                    <a:gd name="T37" fmla="*/ 35 h 70"/>
                    <a:gd name="T38" fmla="*/ 71 w 71"/>
                    <a:gd name="T39" fmla="*/ 35 h 70"/>
                    <a:gd name="T40" fmla="*/ 71 w 71"/>
                    <a:gd name="T41" fmla="*/ 43 h 70"/>
                    <a:gd name="T42" fmla="*/ 69 w 71"/>
                    <a:gd name="T43" fmla="*/ 49 h 70"/>
                    <a:gd name="T44" fmla="*/ 65 w 71"/>
                    <a:gd name="T45" fmla="*/ 54 h 70"/>
                    <a:gd name="T46" fmla="*/ 61 w 71"/>
                    <a:gd name="T47" fmla="*/ 60 h 70"/>
                    <a:gd name="T48" fmla="*/ 55 w 71"/>
                    <a:gd name="T49" fmla="*/ 64 h 70"/>
                    <a:gd name="T50" fmla="*/ 49 w 71"/>
                    <a:gd name="T51" fmla="*/ 68 h 70"/>
                    <a:gd name="T52" fmla="*/ 43 w 71"/>
                    <a:gd name="T53" fmla="*/ 70 h 70"/>
                    <a:gd name="T54" fmla="*/ 36 w 71"/>
                    <a:gd name="T55" fmla="*/ 70 h 70"/>
                    <a:gd name="T56" fmla="*/ 36 w 71"/>
                    <a:gd name="T57" fmla="*/ 70 h 70"/>
                    <a:gd name="T58" fmla="*/ 28 w 71"/>
                    <a:gd name="T59" fmla="*/ 70 h 70"/>
                    <a:gd name="T60" fmla="*/ 22 w 71"/>
                    <a:gd name="T61" fmla="*/ 68 h 70"/>
                    <a:gd name="T62" fmla="*/ 16 w 71"/>
                    <a:gd name="T63" fmla="*/ 64 h 70"/>
                    <a:gd name="T64" fmla="*/ 10 w 71"/>
                    <a:gd name="T65" fmla="*/ 60 h 70"/>
                    <a:gd name="T66" fmla="*/ 6 w 71"/>
                    <a:gd name="T67" fmla="*/ 54 h 70"/>
                    <a:gd name="T68" fmla="*/ 2 w 71"/>
                    <a:gd name="T69" fmla="*/ 49 h 70"/>
                    <a:gd name="T70" fmla="*/ 0 w 71"/>
                    <a:gd name="T71" fmla="*/ 43 h 70"/>
                    <a:gd name="T72" fmla="*/ 0 w 71"/>
                    <a:gd name="T73" fmla="*/ 35 h 70"/>
                    <a:gd name="T74" fmla="*/ 0 w 71"/>
                    <a:gd name="T75" fmla="*/ 35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1" h="70">
                      <a:moveTo>
                        <a:pt x="0" y="35"/>
                      </a:moveTo>
                      <a:lnTo>
                        <a:pt x="0" y="35"/>
                      </a:lnTo>
                      <a:lnTo>
                        <a:pt x="0" y="27"/>
                      </a:lnTo>
                      <a:lnTo>
                        <a:pt x="2" y="21"/>
                      </a:lnTo>
                      <a:lnTo>
                        <a:pt x="6" y="15"/>
                      </a:lnTo>
                      <a:lnTo>
                        <a:pt x="10" y="10"/>
                      </a:lnTo>
                      <a:lnTo>
                        <a:pt x="16" y="6"/>
                      </a:lnTo>
                      <a:lnTo>
                        <a:pt x="22" y="2"/>
                      </a:lnTo>
                      <a:lnTo>
                        <a:pt x="28" y="0"/>
                      </a:lnTo>
                      <a:lnTo>
                        <a:pt x="36" y="0"/>
                      </a:lnTo>
                      <a:lnTo>
                        <a:pt x="36" y="0"/>
                      </a:lnTo>
                      <a:lnTo>
                        <a:pt x="43" y="0"/>
                      </a:lnTo>
                      <a:lnTo>
                        <a:pt x="49" y="2"/>
                      </a:lnTo>
                      <a:lnTo>
                        <a:pt x="55" y="6"/>
                      </a:lnTo>
                      <a:lnTo>
                        <a:pt x="61" y="10"/>
                      </a:lnTo>
                      <a:lnTo>
                        <a:pt x="65" y="15"/>
                      </a:lnTo>
                      <a:lnTo>
                        <a:pt x="69" y="21"/>
                      </a:lnTo>
                      <a:lnTo>
                        <a:pt x="71" y="27"/>
                      </a:lnTo>
                      <a:lnTo>
                        <a:pt x="71" y="35"/>
                      </a:lnTo>
                      <a:lnTo>
                        <a:pt x="71" y="35"/>
                      </a:lnTo>
                      <a:lnTo>
                        <a:pt x="71" y="43"/>
                      </a:lnTo>
                      <a:lnTo>
                        <a:pt x="69" y="49"/>
                      </a:lnTo>
                      <a:lnTo>
                        <a:pt x="65" y="54"/>
                      </a:lnTo>
                      <a:lnTo>
                        <a:pt x="61" y="60"/>
                      </a:lnTo>
                      <a:lnTo>
                        <a:pt x="55" y="64"/>
                      </a:lnTo>
                      <a:lnTo>
                        <a:pt x="49" y="68"/>
                      </a:lnTo>
                      <a:lnTo>
                        <a:pt x="43" y="70"/>
                      </a:lnTo>
                      <a:lnTo>
                        <a:pt x="36" y="70"/>
                      </a:lnTo>
                      <a:lnTo>
                        <a:pt x="36" y="70"/>
                      </a:lnTo>
                      <a:lnTo>
                        <a:pt x="28" y="70"/>
                      </a:lnTo>
                      <a:lnTo>
                        <a:pt x="22" y="68"/>
                      </a:lnTo>
                      <a:lnTo>
                        <a:pt x="16" y="64"/>
                      </a:lnTo>
                      <a:lnTo>
                        <a:pt x="10" y="60"/>
                      </a:lnTo>
                      <a:lnTo>
                        <a:pt x="6" y="54"/>
                      </a:lnTo>
                      <a:lnTo>
                        <a:pt x="2" y="49"/>
                      </a:lnTo>
                      <a:lnTo>
                        <a:pt x="0" y="43"/>
                      </a:lnTo>
                      <a:lnTo>
                        <a:pt x="0" y="35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4" name="Freeform 540">
                  <a:extLst>
                    <a:ext uri="{FF2B5EF4-FFF2-40B4-BE49-F238E27FC236}">
                      <a16:creationId xmlns:a16="http://schemas.microsoft.com/office/drawing/2014/main" id="{313EAE4B-EEDC-4CAD-B29A-57432188CB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2" y="1128"/>
                  <a:ext cx="70" cy="70"/>
                </a:xfrm>
                <a:custGeom>
                  <a:avLst/>
                  <a:gdLst>
                    <a:gd name="T0" fmla="*/ 0 w 70"/>
                    <a:gd name="T1" fmla="*/ 35 h 70"/>
                    <a:gd name="T2" fmla="*/ 0 w 70"/>
                    <a:gd name="T3" fmla="*/ 35 h 70"/>
                    <a:gd name="T4" fmla="*/ 0 w 70"/>
                    <a:gd name="T5" fmla="*/ 27 h 70"/>
                    <a:gd name="T6" fmla="*/ 2 w 70"/>
                    <a:gd name="T7" fmla="*/ 21 h 70"/>
                    <a:gd name="T8" fmla="*/ 5 w 70"/>
                    <a:gd name="T9" fmla="*/ 15 h 70"/>
                    <a:gd name="T10" fmla="*/ 9 w 70"/>
                    <a:gd name="T11" fmla="*/ 10 h 70"/>
                    <a:gd name="T12" fmla="*/ 15 w 70"/>
                    <a:gd name="T13" fmla="*/ 6 h 70"/>
                    <a:gd name="T14" fmla="*/ 21 w 70"/>
                    <a:gd name="T15" fmla="*/ 2 h 70"/>
                    <a:gd name="T16" fmla="*/ 27 w 70"/>
                    <a:gd name="T17" fmla="*/ 0 h 70"/>
                    <a:gd name="T18" fmla="*/ 35 w 70"/>
                    <a:gd name="T19" fmla="*/ 0 h 70"/>
                    <a:gd name="T20" fmla="*/ 35 w 70"/>
                    <a:gd name="T21" fmla="*/ 0 h 70"/>
                    <a:gd name="T22" fmla="*/ 42 w 70"/>
                    <a:gd name="T23" fmla="*/ 0 h 70"/>
                    <a:gd name="T24" fmla="*/ 48 w 70"/>
                    <a:gd name="T25" fmla="*/ 2 h 70"/>
                    <a:gd name="T26" fmla="*/ 54 w 70"/>
                    <a:gd name="T27" fmla="*/ 6 h 70"/>
                    <a:gd name="T28" fmla="*/ 60 w 70"/>
                    <a:gd name="T29" fmla="*/ 10 h 70"/>
                    <a:gd name="T30" fmla="*/ 64 w 70"/>
                    <a:gd name="T31" fmla="*/ 15 h 70"/>
                    <a:gd name="T32" fmla="*/ 68 w 70"/>
                    <a:gd name="T33" fmla="*/ 21 h 70"/>
                    <a:gd name="T34" fmla="*/ 70 w 70"/>
                    <a:gd name="T35" fmla="*/ 27 h 70"/>
                    <a:gd name="T36" fmla="*/ 70 w 70"/>
                    <a:gd name="T37" fmla="*/ 35 h 70"/>
                    <a:gd name="T38" fmla="*/ 70 w 70"/>
                    <a:gd name="T39" fmla="*/ 35 h 70"/>
                    <a:gd name="T40" fmla="*/ 70 w 70"/>
                    <a:gd name="T41" fmla="*/ 43 h 70"/>
                    <a:gd name="T42" fmla="*/ 68 w 70"/>
                    <a:gd name="T43" fmla="*/ 49 h 70"/>
                    <a:gd name="T44" fmla="*/ 64 w 70"/>
                    <a:gd name="T45" fmla="*/ 54 h 70"/>
                    <a:gd name="T46" fmla="*/ 60 w 70"/>
                    <a:gd name="T47" fmla="*/ 60 h 70"/>
                    <a:gd name="T48" fmla="*/ 54 w 70"/>
                    <a:gd name="T49" fmla="*/ 64 h 70"/>
                    <a:gd name="T50" fmla="*/ 48 w 70"/>
                    <a:gd name="T51" fmla="*/ 68 h 70"/>
                    <a:gd name="T52" fmla="*/ 42 w 70"/>
                    <a:gd name="T53" fmla="*/ 70 h 70"/>
                    <a:gd name="T54" fmla="*/ 35 w 70"/>
                    <a:gd name="T55" fmla="*/ 70 h 70"/>
                    <a:gd name="T56" fmla="*/ 35 w 70"/>
                    <a:gd name="T57" fmla="*/ 70 h 70"/>
                    <a:gd name="T58" fmla="*/ 27 w 70"/>
                    <a:gd name="T59" fmla="*/ 70 h 70"/>
                    <a:gd name="T60" fmla="*/ 21 w 70"/>
                    <a:gd name="T61" fmla="*/ 68 h 70"/>
                    <a:gd name="T62" fmla="*/ 15 w 70"/>
                    <a:gd name="T63" fmla="*/ 64 h 70"/>
                    <a:gd name="T64" fmla="*/ 9 w 70"/>
                    <a:gd name="T65" fmla="*/ 60 h 70"/>
                    <a:gd name="T66" fmla="*/ 5 w 70"/>
                    <a:gd name="T67" fmla="*/ 54 h 70"/>
                    <a:gd name="T68" fmla="*/ 2 w 70"/>
                    <a:gd name="T69" fmla="*/ 49 h 70"/>
                    <a:gd name="T70" fmla="*/ 0 w 70"/>
                    <a:gd name="T71" fmla="*/ 43 h 70"/>
                    <a:gd name="T72" fmla="*/ 0 w 70"/>
                    <a:gd name="T73" fmla="*/ 35 h 70"/>
                    <a:gd name="T74" fmla="*/ 0 w 70"/>
                    <a:gd name="T75" fmla="*/ 35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0" h="70">
                      <a:moveTo>
                        <a:pt x="0" y="35"/>
                      </a:moveTo>
                      <a:lnTo>
                        <a:pt x="0" y="35"/>
                      </a:lnTo>
                      <a:lnTo>
                        <a:pt x="0" y="27"/>
                      </a:lnTo>
                      <a:lnTo>
                        <a:pt x="2" y="21"/>
                      </a:lnTo>
                      <a:lnTo>
                        <a:pt x="5" y="15"/>
                      </a:lnTo>
                      <a:lnTo>
                        <a:pt x="9" y="10"/>
                      </a:lnTo>
                      <a:lnTo>
                        <a:pt x="15" y="6"/>
                      </a:lnTo>
                      <a:lnTo>
                        <a:pt x="21" y="2"/>
                      </a:lnTo>
                      <a:lnTo>
                        <a:pt x="27" y="0"/>
                      </a:lnTo>
                      <a:lnTo>
                        <a:pt x="35" y="0"/>
                      </a:lnTo>
                      <a:lnTo>
                        <a:pt x="35" y="0"/>
                      </a:lnTo>
                      <a:lnTo>
                        <a:pt x="42" y="0"/>
                      </a:lnTo>
                      <a:lnTo>
                        <a:pt x="48" y="2"/>
                      </a:lnTo>
                      <a:lnTo>
                        <a:pt x="54" y="6"/>
                      </a:lnTo>
                      <a:lnTo>
                        <a:pt x="60" y="10"/>
                      </a:lnTo>
                      <a:lnTo>
                        <a:pt x="64" y="15"/>
                      </a:lnTo>
                      <a:lnTo>
                        <a:pt x="68" y="21"/>
                      </a:lnTo>
                      <a:lnTo>
                        <a:pt x="70" y="27"/>
                      </a:lnTo>
                      <a:lnTo>
                        <a:pt x="70" y="35"/>
                      </a:lnTo>
                      <a:lnTo>
                        <a:pt x="70" y="35"/>
                      </a:lnTo>
                      <a:lnTo>
                        <a:pt x="70" y="43"/>
                      </a:lnTo>
                      <a:lnTo>
                        <a:pt x="68" y="49"/>
                      </a:lnTo>
                      <a:lnTo>
                        <a:pt x="64" y="54"/>
                      </a:lnTo>
                      <a:lnTo>
                        <a:pt x="60" y="60"/>
                      </a:lnTo>
                      <a:lnTo>
                        <a:pt x="54" y="64"/>
                      </a:lnTo>
                      <a:lnTo>
                        <a:pt x="48" y="68"/>
                      </a:lnTo>
                      <a:lnTo>
                        <a:pt x="42" y="70"/>
                      </a:lnTo>
                      <a:lnTo>
                        <a:pt x="35" y="70"/>
                      </a:lnTo>
                      <a:lnTo>
                        <a:pt x="35" y="70"/>
                      </a:lnTo>
                      <a:lnTo>
                        <a:pt x="27" y="70"/>
                      </a:lnTo>
                      <a:lnTo>
                        <a:pt x="21" y="68"/>
                      </a:lnTo>
                      <a:lnTo>
                        <a:pt x="15" y="64"/>
                      </a:lnTo>
                      <a:lnTo>
                        <a:pt x="9" y="60"/>
                      </a:lnTo>
                      <a:lnTo>
                        <a:pt x="5" y="54"/>
                      </a:lnTo>
                      <a:lnTo>
                        <a:pt x="2" y="49"/>
                      </a:lnTo>
                      <a:lnTo>
                        <a:pt x="0" y="43"/>
                      </a:lnTo>
                      <a:lnTo>
                        <a:pt x="0" y="35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5" name="Freeform 541">
                  <a:extLst>
                    <a:ext uri="{FF2B5EF4-FFF2-40B4-BE49-F238E27FC236}">
                      <a16:creationId xmlns:a16="http://schemas.microsoft.com/office/drawing/2014/main" id="{BD1622CF-3D65-46FB-A5A3-F1F64F7EEF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1159"/>
                  <a:ext cx="70" cy="70"/>
                </a:xfrm>
                <a:custGeom>
                  <a:avLst/>
                  <a:gdLst>
                    <a:gd name="T0" fmla="*/ 0 w 70"/>
                    <a:gd name="T1" fmla="*/ 35 h 70"/>
                    <a:gd name="T2" fmla="*/ 0 w 70"/>
                    <a:gd name="T3" fmla="*/ 35 h 70"/>
                    <a:gd name="T4" fmla="*/ 0 w 70"/>
                    <a:gd name="T5" fmla="*/ 27 h 70"/>
                    <a:gd name="T6" fmla="*/ 2 w 70"/>
                    <a:gd name="T7" fmla="*/ 21 h 70"/>
                    <a:gd name="T8" fmla="*/ 6 w 70"/>
                    <a:gd name="T9" fmla="*/ 16 h 70"/>
                    <a:gd name="T10" fmla="*/ 10 w 70"/>
                    <a:gd name="T11" fmla="*/ 10 h 70"/>
                    <a:gd name="T12" fmla="*/ 15 w 70"/>
                    <a:gd name="T13" fmla="*/ 6 h 70"/>
                    <a:gd name="T14" fmla="*/ 21 w 70"/>
                    <a:gd name="T15" fmla="*/ 2 h 70"/>
                    <a:gd name="T16" fmla="*/ 27 w 70"/>
                    <a:gd name="T17" fmla="*/ 0 h 70"/>
                    <a:gd name="T18" fmla="*/ 35 w 70"/>
                    <a:gd name="T19" fmla="*/ 0 h 70"/>
                    <a:gd name="T20" fmla="*/ 35 w 70"/>
                    <a:gd name="T21" fmla="*/ 0 h 70"/>
                    <a:gd name="T22" fmla="*/ 43 w 70"/>
                    <a:gd name="T23" fmla="*/ 0 h 70"/>
                    <a:gd name="T24" fmla="*/ 49 w 70"/>
                    <a:gd name="T25" fmla="*/ 2 h 70"/>
                    <a:gd name="T26" fmla="*/ 54 w 70"/>
                    <a:gd name="T27" fmla="*/ 6 h 70"/>
                    <a:gd name="T28" fmla="*/ 60 w 70"/>
                    <a:gd name="T29" fmla="*/ 10 h 70"/>
                    <a:gd name="T30" fmla="*/ 64 w 70"/>
                    <a:gd name="T31" fmla="*/ 16 h 70"/>
                    <a:gd name="T32" fmla="*/ 68 w 70"/>
                    <a:gd name="T33" fmla="*/ 21 h 70"/>
                    <a:gd name="T34" fmla="*/ 70 w 70"/>
                    <a:gd name="T35" fmla="*/ 27 h 70"/>
                    <a:gd name="T36" fmla="*/ 70 w 70"/>
                    <a:gd name="T37" fmla="*/ 35 h 70"/>
                    <a:gd name="T38" fmla="*/ 70 w 70"/>
                    <a:gd name="T39" fmla="*/ 35 h 70"/>
                    <a:gd name="T40" fmla="*/ 70 w 70"/>
                    <a:gd name="T41" fmla="*/ 43 h 70"/>
                    <a:gd name="T42" fmla="*/ 68 w 70"/>
                    <a:gd name="T43" fmla="*/ 49 h 70"/>
                    <a:gd name="T44" fmla="*/ 64 w 70"/>
                    <a:gd name="T45" fmla="*/ 55 h 70"/>
                    <a:gd name="T46" fmla="*/ 60 w 70"/>
                    <a:gd name="T47" fmla="*/ 61 h 70"/>
                    <a:gd name="T48" fmla="*/ 54 w 70"/>
                    <a:gd name="T49" fmla="*/ 64 h 70"/>
                    <a:gd name="T50" fmla="*/ 49 w 70"/>
                    <a:gd name="T51" fmla="*/ 68 h 70"/>
                    <a:gd name="T52" fmla="*/ 43 w 70"/>
                    <a:gd name="T53" fmla="*/ 70 h 70"/>
                    <a:gd name="T54" fmla="*/ 35 w 70"/>
                    <a:gd name="T55" fmla="*/ 70 h 70"/>
                    <a:gd name="T56" fmla="*/ 35 w 70"/>
                    <a:gd name="T57" fmla="*/ 70 h 70"/>
                    <a:gd name="T58" fmla="*/ 27 w 70"/>
                    <a:gd name="T59" fmla="*/ 70 h 70"/>
                    <a:gd name="T60" fmla="*/ 21 w 70"/>
                    <a:gd name="T61" fmla="*/ 68 h 70"/>
                    <a:gd name="T62" fmla="*/ 15 w 70"/>
                    <a:gd name="T63" fmla="*/ 64 h 70"/>
                    <a:gd name="T64" fmla="*/ 10 w 70"/>
                    <a:gd name="T65" fmla="*/ 61 h 70"/>
                    <a:gd name="T66" fmla="*/ 6 w 70"/>
                    <a:gd name="T67" fmla="*/ 55 h 70"/>
                    <a:gd name="T68" fmla="*/ 2 w 70"/>
                    <a:gd name="T69" fmla="*/ 49 h 70"/>
                    <a:gd name="T70" fmla="*/ 0 w 70"/>
                    <a:gd name="T71" fmla="*/ 43 h 70"/>
                    <a:gd name="T72" fmla="*/ 0 w 70"/>
                    <a:gd name="T73" fmla="*/ 35 h 70"/>
                    <a:gd name="T74" fmla="*/ 0 w 70"/>
                    <a:gd name="T75" fmla="*/ 35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0" h="70">
                      <a:moveTo>
                        <a:pt x="0" y="35"/>
                      </a:moveTo>
                      <a:lnTo>
                        <a:pt x="0" y="35"/>
                      </a:lnTo>
                      <a:lnTo>
                        <a:pt x="0" y="27"/>
                      </a:lnTo>
                      <a:lnTo>
                        <a:pt x="2" y="21"/>
                      </a:lnTo>
                      <a:lnTo>
                        <a:pt x="6" y="16"/>
                      </a:lnTo>
                      <a:lnTo>
                        <a:pt x="10" y="10"/>
                      </a:lnTo>
                      <a:lnTo>
                        <a:pt x="15" y="6"/>
                      </a:lnTo>
                      <a:lnTo>
                        <a:pt x="21" y="2"/>
                      </a:lnTo>
                      <a:lnTo>
                        <a:pt x="27" y="0"/>
                      </a:lnTo>
                      <a:lnTo>
                        <a:pt x="35" y="0"/>
                      </a:lnTo>
                      <a:lnTo>
                        <a:pt x="35" y="0"/>
                      </a:lnTo>
                      <a:lnTo>
                        <a:pt x="43" y="0"/>
                      </a:lnTo>
                      <a:lnTo>
                        <a:pt x="49" y="2"/>
                      </a:lnTo>
                      <a:lnTo>
                        <a:pt x="54" y="6"/>
                      </a:lnTo>
                      <a:lnTo>
                        <a:pt x="60" y="10"/>
                      </a:lnTo>
                      <a:lnTo>
                        <a:pt x="64" y="16"/>
                      </a:lnTo>
                      <a:lnTo>
                        <a:pt x="68" y="21"/>
                      </a:lnTo>
                      <a:lnTo>
                        <a:pt x="70" y="27"/>
                      </a:lnTo>
                      <a:lnTo>
                        <a:pt x="70" y="35"/>
                      </a:lnTo>
                      <a:lnTo>
                        <a:pt x="70" y="35"/>
                      </a:lnTo>
                      <a:lnTo>
                        <a:pt x="70" y="43"/>
                      </a:lnTo>
                      <a:lnTo>
                        <a:pt x="68" y="49"/>
                      </a:lnTo>
                      <a:lnTo>
                        <a:pt x="64" y="55"/>
                      </a:lnTo>
                      <a:lnTo>
                        <a:pt x="60" y="61"/>
                      </a:lnTo>
                      <a:lnTo>
                        <a:pt x="54" y="64"/>
                      </a:lnTo>
                      <a:lnTo>
                        <a:pt x="49" y="68"/>
                      </a:lnTo>
                      <a:lnTo>
                        <a:pt x="43" y="70"/>
                      </a:lnTo>
                      <a:lnTo>
                        <a:pt x="35" y="70"/>
                      </a:lnTo>
                      <a:lnTo>
                        <a:pt x="35" y="70"/>
                      </a:lnTo>
                      <a:lnTo>
                        <a:pt x="27" y="70"/>
                      </a:lnTo>
                      <a:lnTo>
                        <a:pt x="21" y="68"/>
                      </a:lnTo>
                      <a:lnTo>
                        <a:pt x="15" y="64"/>
                      </a:lnTo>
                      <a:lnTo>
                        <a:pt x="10" y="61"/>
                      </a:lnTo>
                      <a:lnTo>
                        <a:pt x="6" y="55"/>
                      </a:lnTo>
                      <a:lnTo>
                        <a:pt x="2" y="49"/>
                      </a:lnTo>
                      <a:lnTo>
                        <a:pt x="0" y="43"/>
                      </a:lnTo>
                      <a:lnTo>
                        <a:pt x="0" y="35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6" name="Freeform 542">
                  <a:extLst>
                    <a:ext uri="{FF2B5EF4-FFF2-40B4-BE49-F238E27FC236}">
                      <a16:creationId xmlns:a16="http://schemas.microsoft.com/office/drawing/2014/main" id="{8A9C726F-F02D-4E42-86C5-189B09767E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6" y="1159"/>
                  <a:ext cx="70" cy="70"/>
                </a:xfrm>
                <a:custGeom>
                  <a:avLst/>
                  <a:gdLst>
                    <a:gd name="T0" fmla="*/ 0 w 70"/>
                    <a:gd name="T1" fmla="*/ 35 h 70"/>
                    <a:gd name="T2" fmla="*/ 0 w 70"/>
                    <a:gd name="T3" fmla="*/ 35 h 70"/>
                    <a:gd name="T4" fmla="*/ 0 w 70"/>
                    <a:gd name="T5" fmla="*/ 27 h 70"/>
                    <a:gd name="T6" fmla="*/ 2 w 70"/>
                    <a:gd name="T7" fmla="*/ 21 h 70"/>
                    <a:gd name="T8" fmla="*/ 5 w 70"/>
                    <a:gd name="T9" fmla="*/ 16 h 70"/>
                    <a:gd name="T10" fmla="*/ 9 w 70"/>
                    <a:gd name="T11" fmla="*/ 10 h 70"/>
                    <a:gd name="T12" fmla="*/ 15 w 70"/>
                    <a:gd name="T13" fmla="*/ 6 h 70"/>
                    <a:gd name="T14" fmla="*/ 21 w 70"/>
                    <a:gd name="T15" fmla="*/ 2 h 70"/>
                    <a:gd name="T16" fmla="*/ 27 w 70"/>
                    <a:gd name="T17" fmla="*/ 0 h 70"/>
                    <a:gd name="T18" fmla="*/ 35 w 70"/>
                    <a:gd name="T19" fmla="*/ 0 h 70"/>
                    <a:gd name="T20" fmla="*/ 35 w 70"/>
                    <a:gd name="T21" fmla="*/ 0 h 70"/>
                    <a:gd name="T22" fmla="*/ 43 w 70"/>
                    <a:gd name="T23" fmla="*/ 0 h 70"/>
                    <a:gd name="T24" fmla="*/ 48 w 70"/>
                    <a:gd name="T25" fmla="*/ 2 h 70"/>
                    <a:gd name="T26" fmla="*/ 54 w 70"/>
                    <a:gd name="T27" fmla="*/ 6 h 70"/>
                    <a:gd name="T28" fmla="*/ 60 w 70"/>
                    <a:gd name="T29" fmla="*/ 10 h 70"/>
                    <a:gd name="T30" fmla="*/ 64 w 70"/>
                    <a:gd name="T31" fmla="*/ 16 h 70"/>
                    <a:gd name="T32" fmla="*/ 68 w 70"/>
                    <a:gd name="T33" fmla="*/ 21 h 70"/>
                    <a:gd name="T34" fmla="*/ 70 w 70"/>
                    <a:gd name="T35" fmla="*/ 27 h 70"/>
                    <a:gd name="T36" fmla="*/ 70 w 70"/>
                    <a:gd name="T37" fmla="*/ 35 h 70"/>
                    <a:gd name="T38" fmla="*/ 70 w 70"/>
                    <a:gd name="T39" fmla="*/ 35 h 70"/>
                    <a:gd name="T40" fmla="*/ 70 w 70"/>
                    <a:gd name="T41" fmla="*/ 43 h 70"/>
                    <a:gd name="T42" fmla="*/ 68 w 70"/>
                    <a:gd name="T43" fmla="*/ 49 h 70"/>
                    <a:gd name="T44" fmla="*/ 64 w 70"/>
                    <a:gd name="T45" fmla="*/ 55 h 70"/>
                    <a:gd name="T46" fmla="*/ 60 w 70"/>
                    <a:gd name="T47" fmla="*/ 61 h 70"/>
                    <a:gd name="T48" fmla="*/ 54 w 70"/>
                    <a:gd name="T49" fmla="*/ 64 h 70"/>
                    <a:gd name="T50" fmla="*/ 48 w 70"/>
                    <a:gd name="T51" fmla="*/ 68 h 70"/>
                    <a:gd name="T52" fmla="*/ 43 w 70"/>
                    <a:gd name="T53" fmla="*/ 70 h 70"/>
                    <a:gd name="T54" fmla="*/ 35 w 70"/>
                    <a:gd name="T55" fmla="*/ 70 h 70"/>
                    <a:gd name="T56" fmla="*/ 35 w 70"/>
                    <a:gd name="T57" fmla="*/ 70 h 70"/>
                    <a:gd name="T58" fmla="*/ 27 w 70"/>
                    <a:gd name="T59" fmla="*/ 70 h 70"/>
                    <a:gd name="T60" fmla="*/ 21 w 70"/>
                    <a:gd name="T61" fmla="*/ 68 h 70"/>
                    <a:gd name="T62" fmla="*/ 15 w 70"/>
                    <a:gd name="T63" fmla="*/ 64 h 70"/>
                    <a:gd name="T64" fmla="*/ 9 w 70"/>
                    <a:gd name="T65" fmla="*/ 61 h 70"/>
                    <a:gd name="T66" fmla="*/ 5 w 70"/>
                    <a:gd name="T67" fmla="*/ 55 h 70"/>
                    <a:gd name="T68" fmla="*/ 2 w 70"/>
                    <a:gd name="T69" fmla="*/ 49 h 70"/>
                    <a:gd name="T70" fmla="*/ 0 w 70"/>
                    <a:gd name="T71" fmla="*/ 43 h 70"/>
                    <a:gd name="T72" fmla="*/ 0 w 70"/>
                    <a:gd name="T73" fmla="*/ 35 h 70"/>
                    <a:gd name="T74" fmla="*/ 0 w 70"/>
                    <a:gd name="T75" fmla="*/ 35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0" h="70">
                      <a:moveTo>
                        <a:pt x="0" y="35"/>
                      </a:moveTo>
                      <a:lnTo>
                        <a:pt x="0" y="35"/>
                      </a:lnTo>
                      <a:lnTo>
                        <a:pt x="0" y="27"/>
                      </a:lnTo>
                      <a:lnTo>
                        <a:pt x="2" y="21"/>
                      </a:lnTo>
                      <a:lnTo>
                        <a:pt x="5" y="16"/>
                      </a:lnTo>
                      <a:lnTo>
                        <a:pt x="9" y="10"/>
                      </a:lnTo>
                      <a:lnTo>
                        <a:pt x="15" y="6"/>
                      </a:lnTo>
                      <a:lnTo>
                        <a:pt x="21" y="2"/>
                      </a:lnTo>
                      <a:lnTo>
                        <a:pt x="27" y="0"/>
                      </a:lnTo>
                      <a:lnTo>
                        <a:pt x="35" y="0"/>
                      </a:lnTo>
                      <a:lnTo>
                        <a:pt x="35" y="0"/>
                      </a:lnTo>
                      <a:lnTo>
                        <a:pt x="43" y="0"/>
                      </a:lnTo>
                      <a:lnTo>
                        <a:pt x="48" y="2"/>
                      </a:lnTo>
                      <a:lnTo>
                        <a:pt x="54" y="6"/>
                      </a:lnTo>
                      <a:lnTo>
                        <a:pt x="60" y="10"/>
                      </a:lnTo>
                      <a:lnTo>
                        <a:pt x="64" y="16"/>
                      </a:lnTo>
                      <a:lnTo>
                        <a:pt x="68" y="21"/>
                      </a:lnTo>
                      <a:lnTo>
                        <a:pt x="70" y="27"/>
                      </a:lnTo>
                      <a:lnTo>
                        <a:pt x="70" y="35"/>
                      </a:lnTo>
                      <a:lnTo>
                        <a:pt x="70" y="35"/>
                      </a:lnTo>
                      <a:lnTo>
                        <a:pt x="70" y="43"/>
                      </a:lnTo>
                      <a:lnTo>
                        <a:pt x="68" y="49"/>
                      </a:lnTo>
                      <a:lnTo>
                        <a:pt x="64" y="55"/>
                      </a:lnTo>
                      <a:lnTo>
                        <a:pt x="60" y="61"/>
                      </a:lnTo>
                      <a:lnTo>
                        <a:pt x="54" y="64"/>
                      </a:lnTo>
                      <a:lnTo>
                        <a:pt x="48" y="68"/>
                      </a:lnTo>
                      <a:lnTo>
                        <a:pt x="43" y="70"/>
                      </a:lnTo>
                      <a:lnTo>
                        <a:pt x="35" y="70"/>
                      </a:lnTo>
                      <a:lnTo>
                        <a:pt x="35" y="70"/>
                      </a:lnTo>
                      <a:lnTo>
                        <a:pt x="27" y="70"/>
                      </a:lnTo>
                      <a:lnTo>
                        <a:pt x="21" y="68"/>
                      </a:lnTo>
                      <a:lnTo>
                        <a:pt x="15" y="64"/>
                      </a:lnTo>
                      <a:lnTo>
                        <a:pt x="9" y="61"/>
                      </a:lnTo>
                      <a:lnTo>
                        <a:pt x="5" y="55"/>
                      </a:lnTo>
                      <a:lnTo>
                        <a:pt x="2" y="49"/>
                      </a:lnTo>
                      <a:lnTo>
                        <a:pt x="0" y="43"/>
                      </a:lnTo>
                      <a:lnTo>
                        <a:pt x="0" y="35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7" name="Freeform 543">
                  <a:extLst>
                    <a:ext uri="{FF2B5EF4-FFF2-40B4-BE49-F238E27FC236}">
                      <a16:creationId xmlns:a16="http://schemas.microsoft.com/office/drawing/2014/main" id="{E7C56DC8-7D5E-417F-8EFA-5A86AB3268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3" y="1159"/>
                  <a:ext cx="70" cy="70"/>
                </a:xfrm>
                <a:custGeom>
                  <a:avLst/>
                  <a:gdLst>
                    <a:gd name="T0" fmla="*/ 0 w 70"/>
                    <a:gd name="T1" fmla="*/ 35 h 70"/>
                    <a:gd name="T2" fmla="*/ 0 w 70"/>
                    <a:gd name="T3" fmla="*/ 35 h 70"/>
                    <a:gd name="T4" fmla="*/ 0 w 70"/>
                    <a:gd name="T5" fmla="*/ 27 h 70"/>
                    <a:gd name="T6" fmla="*/ 2 w 70"/>
                    <a:gd name="T7" fmla="*/ 21 h 70"/>
                    <a:gd name="T8" fmla="*/ 6 w 70"/>
                    <a:gd name="T9" fmla="*/ 16 h 70"/>
                    <a:gd name="T10" fmla="*/ 10 w 70"/>
                    <a:gd name="T11" fmla="*/ 10 h 70"/>
                    <a:gd name="T12" fmla="*/ 16 w 70"/>
                    <a:gd name="T13" fmla="*/ 6 h 70"/>
                    <a:gd name="T14" fmla="*/ 22 w 70"/>
                    <a:gd name="T15" fmla="*/ 2 h 70"/>
                    <a:gd name="T16" fmla="*/ 27 w 70"/>
                    <a:gd name="T17" fmla="*/ 0 h 70"/>
                    <a:gd name="T18" fmla="*/ 35 w 70"/>
                    <a:gd name="T19" fmla="*/ 0 h 70"/>
                    <a:gd name="T20" fmla="*/ 35 w 70"/>
                    <a:gd name="T21" fmla="*/ 0 h 70"/>
                    <a:gd name="T22" fmla="*/ 43 w 70"/>
                    <a:gd name="T23" fmla="*/ 0 h 70"/>
                    <a:gd name="T24" fmla="*/ 49 w 70"/>
                    <a:gd name="T25" fmla="*/ 2 h 70"/>
                    <a:gd name="T26" fmla="*/ 55 w 70"/>
                    <a:gd name="T27" fmla="*/ 6 h 70"/>
                    <a:gd name="T28" fmla="*/ 61 w 70"/>
                    <a:gd name="T29" fmla="*/ 10 h 70"/>
                    <a:gd name="T30" fmla="*/ 65 w 70"/>
                    <a:gd name="T31" fmla="*/ 16 h 70"/>
                    <a:gd name="T32" fmla="*/ 68 w 70"/>
                    <a:gd name="T33" fmla="*/ 21 h 70"/>
                    <a:gd name="T34" fmla="*/ 70 w 70"/>
                    <a:gd name="T35" fmla="*/ 27 h 70"/>
                    <a:gd name="T36" fmla="*/ 70 w 70"/>
                    <a:gd name="T37" fmla="*/ 35 h 70"/>
                    <a:gd name="T38" fmla="*/ 70 w 70"/>
                    <a:gd name="T39" fmla="*/ 35 h 70"/>
                    <a:gd name="T40" fmla="*/ 70 w 70"/>
                    <a:gd name="T41" fmla="*/ 43 h 70"/>
                    <a:gd name="T42" fmla="*/ 68 w 70"/>
                    <a:gd name="T43" fmla="*/ 49 h 70"/>
                    <a:gd name="T44" fmla="*/ 65 w 70"/>
                    <a:gd name="T45" fmla="*/ 55 h 70"/>
                    <a:gd name="T46" fmla="*/ 61 w 70"/>
                    <a:gd name="T47" fmla="*/ 61 h 70"/>
                    <a:gd name="T48" fmla="*/ 55 w 70"/>
                    <a:gd name="T49" fmla="*/ 64 h 70"/>
                    <a:gd name="T50" fmla="*/ 49 w 70"/>
                    <a:gd name="T51" fmla="*/ 68 h 70"/>
                    <a:gd name="T52" fmla="*/ 43 w 70"/>
                    <a:gd name="T53" fmla="*/ 70 h 70"/>
                    <a:gd name="T54" fmla="*/ 35 w 70"/>
                    <a:gd name="T55" fmla="*/ 70 h 70"/>
                    <a:gd name="T56" fmla="*/ 35 w 70"/>
                    <a:gd name="T57" fmla="*/ 70 h 70"/>
                    <a:gd name="T58" fmla="*/ 27 w 70"/>
                    <a:gd name="T59" fmla="*/ 70 h 70"/>
                    <a:gd name="T60" fmla="*/ 22 w 70"/>
                    <a:gd name="T61" fmla="*/ 68 h 70"/>
                    <a:gd name="T62" fmla="*/ 16 w 70"/>
                    <a:gd name="T63" fmla="*/ 64 h 70"/>
                    <a:gd name="T64" fmla="*/ 10 w 70"/>
                    <a:gd name="T65" fmla="*/ 61 h 70"/>
                    <a:gd name="T66" fmla="*/ 6 w 70"/>
                    <a:gd name="T67" fmla="*/ 55 h 70"/>
                    <a:gd name="T68" fmla="*/ 2 w 70"/>
                    <a:gd name="T69" fmla="*/ 49 h 70"/>
                    <a:gd name="T70" fmla="*/ 0 w 70"/>
                    <a:gd name="T71" fmla="*/ 43 h 70"/>
                    <a:gd name="T72" fmla="*/ 0 w 70"/>
                    <a:gd name="T73" fmla="*/ 35 h 70"/>
                    <a:gd name="T74" fmla="*/ 0 w 70"/>
                    <a:gd name="T75" fmla="*/ 35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0" h="70">
                      <a:moveTo>
                        <a:pt x="0" y="35"/>
                      </a:moveTo>
                      <a:lnTo>
                        <a:pt x="0" y="35"/>
                      </a:lnTo>
                      <a:lnTo>
                        <a:pt x="0" y="27"/>
                      </a:lnTo>
                      <a:lnTo>
                        <a:pt x="2" y="21"/>
                      </a:lnTo>
                      <a:lnTo>
                        <a:pt x="6" y="16"/>
                      </a:lnTo>
                      <a:lnTo>
                        <a:pt x="10" y="10"/>
                      </a:lnTo>
                      <a:lnTo>
                        <a:pt x="16" y="6"/>
                      </a:lnTo>
                      <a:lnTo>
                        <a:pt x="22" y="2"/>
                      </a:lnTo>
                      <a:lnTo>
                        <a:pt x="27" y="0"/>
                      </a:lnTo>
                      <a:lnTo>
                        <a:pt x="35" y="0"/>
                      </a:lnTo>
                      <a:lnTo>
                        <a:pt x="35" y="0"/>
                      </a:lnTo>
                      <a:lnTo>
                        <a:pt x="43" y="0"/>
                      </a:lnTo>
                      <a:lnTo>
                        <a:pt x="49" y="2"/>
                      </a:lnTo>
                      <a:lnTo>
                        <a:pt x="55" y="6"/>
                      </a:lnTo>
                      <a:lnTo>
                        <a:pt x="61" y="10"/>
                      </a:lnTo>
                      <a:lnTo>
                        <a:pt x="65" y="16"/>
                      </a:lnTo>
                      <a:lnTo>
                        <a:pt x="68" y="21"/>
                      </a:lnTo>
                      <a:lnTo>
                        <a:pt x="70" y="27"/>
                      </a:lnTo>
                      <a:lnTo>
                        <a:pt x="70" y="35"/>
                      </a:lnTo>
                      <a:lnTo>
                        <a:pt x="70" y="35"/>
                      </a:lnTo>
                      <a:lnTo>
                        <a:pt x="70" y="43"/>
                      </a:lnTo>
                      <a:lnTo>
                        <a:pt x="68" y="49"/>
                      </a:lnTo>
                      <a:lnTo>
                        <a:pt x="65" y="55"/>
                      </a:lnTo>
                      <a:lnTo>
                        <a:pt x="61" y="61"/>
                      </a:lnTo>
                      <a:lnTo>
                        <a:pt x="55" y="64"/>
                      </a:lnTo>
                      <a:lnTo>
                        <a:pt x="49" y="68"/>
                      </a:lnTo>
                      <a:lnTo>
                        <a:pt x="43" y="70"/>
                      </a:lnTo>
                      <a:lnTo>
                        <a:pt x="35" y="70"/>
                      </a:lnTo>
                      <a:lnTo>
                        <a:pt x="35" y="70"/>
                      </a:lnTo>
                      <a:lnTo>
                        <a:pt x="27" y="70"/>
                      </a:lnTo>
                      <a:lnTo>
                        <a:pt x="22" y="68"/>
                      </a:lnTo>
                      <a:lnTo>
                        <a:pt x="16" y="64"/>
                      </a:lnTo>
                      <a:lnTo>
                        <a:pt x="10" y="61"/>
                      </a:lnTo>
                      <a:lnTo>
                        <a:pt x="6" y="55"/>
                      </a:lnTo>
                      <a:lnTo>
                        <a:pt x="2" y="49"/>
                      </a:lnTo>
                      <a:lnTo>
                        <a:pt x="0" y="43"/>
                      </a:lnTo>
                      <a:lnTo>
                        <a:pt x="0" y="35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8" name="Freeform 544">
                  <a:extLst>
                    <a:ext uri="{FF2B5EF4-FFF2-40B4-BE49-F238E27FC236}">
                      <a16:creationId xmlns:a16="http://schemas.microsoft.com/office/drawing/2014/main" id="{59F878CD-7B00-4777-92DF-7272CA83D9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16" y="1159"/>
                  <a:ext cx="71" cy="70"/>
                </a:xfrm>
                <a:custGeom>
                  <a:avLst/>
                  <a:gdLst>
                    <a:gd name="T0" fmla="*/ 0 w 71"/>
                    <a:gd name="T1" fmla="*/ 35 h 70"/>
                    <a:gd name="T2" fmla="*/ 0 w 71"/>
                    <a:gd name="T3" fmla="*/ 35 h 70"/>
                    <a:gd name="T4" fmla="*/ 0 w 71"/>
                    <a:gd name="T5" fmla="*/ 27 h 70"/>
                    <a:gd name="T6" fmla="*/ 2 w 71"/>
                    <a:gd name="T7" fmla="*/ 21 h 70"/>
                    <a:gd name="T8" fmla="*/ 6 w 71"/>
                    <a:gd name="T9" fmla="*/ 16 h 70"/>
                    <a:gd name="T10" fmla="*/ 10 w 71"/>
                    <a:gd name="T11" fmla="*/ 10 h 70"/>
                    <a:gd name="T12" fmla="*/ 16 w 71"/>
                    <a:gd name="T13" fmla="*/ 6 h 70"/>
                    <a:gd name="T14" fmla="*/ 22 w 71"/>
                    <a:gd name="T15" fmla="*/ 2 h 70"/>
                    <a:gd name="T16" fmla="*/ 28 w 71"/>
                    <a:gd name="T17" fmla="*/ 0 h 70"/>
                    <a:gd name="T18" fmla="*/ 35 w 71"/>
                    <a:gd name="T19" fmla="*/ 0 h 70"/>
                    <a:gd name="T20" fmla="*/ 35 w 71"/>
                    <a:gd name="T21" fmla="*/ 0 h 70"/>
                    <a:gd name="T22" fmla="*/ 43 w 71"/>
                    <a:gd name="T23" fmla="*/ 0 h 70"/>
                    <a:gd name="T24" fmla="*/ 49 w 71"/>
                    <a:gd name="T25" fmla="*/ 2 h 70"/>
                    <a:gd name="T26" fmla="*/ 55 w 71"/>
                    <a:gd name="T27" fmla="*/ 6 h 70"/>
                    <a:gd name="T28" fmla="*/ 61 w 71"/>
                    <a:gd name="T29" fmla="*/ 10 h 70"/>
                    <a:gd name="T30" fmla="*/ 65 w 71"/>
                    <a:gd name="T31" fmla="*/ 16 h 70"/>
                    <a:gd name="T32" fmla="*/ 69 w 71"/>
                    <a:gd name="T33" fmla="*/ 21 h 70"/>
                    <a:gd name="T34" fmla="*/ 71 w 71"/>
                    <a:gd name="T35" fmla="*/ 27 h 70"/>
                    <a:gd name="T36" fmla="*/ 71 w 71"/>
                    <a:gd name="T37" fmla="*/ 35 h 70"/>
                    <a:gd name="T38" fmla="*/ 71 w 71"/>
                    <a:gd name="T39" fmla="*/ 35 h 70"/>
                    <a:gd name="T40" fmla="*/ 71 w 71"/>
                    <a:gd name="T41" fmla="*/ 43 h 70"/>
                    <a:gd name="T42" fmla="*/ 69 w 71"/>
                    <a:gd name="T43" fmla="*/ 49 h 70"/>
                    <a:gd name="T44" fmla="*/ 65 w 71"/>
                    <a:gd name="T45" fmla="*/ 55 h 70"/>
                    <a:gd name="T46" fmla="*/ 61 w 71"/>
                    <a:gd name="T47" fmla="*/ 61 h 70"/>
                    <a:gd name="T48" fmla="*/ 55 w 71"/>
                    <a:gd name="T49" fmla="*/ 64 h 70"/>
                    <a:gd name="T50" fmla="*/ 49 w 71"/>
                    <a:gd name="T51" fmla="*/ 68 h 70"/>
                    <a:gd name="T52" fmla="*/ 43 w 71"/>
                    <a:gd name="T53" fmla="*/ 70 h 70"/>
                    <a:gd name="T54" fmla="*/ 35 w 71"/>
                    <a:gd name="T55" fmla="*/ 70 h 70"/>
                    <a:gd name="T56" fmla="*/ 35 w 71"/>
                    <a:gd name="T57" fmla="*/ 70 h 70"/>
                    <a:gd name="T58" fmla="*/ 28 w 71"/>
                    <a:gd name="T59" fmla="*/ 70 h 70"/>
                    <a:gd name="T60" fmla="*/ 22 w 71"/>
                    <a:gd name="T61" fmla="*/ 68 h 70"/>
                    <a:gd name="T62" fmla="*/ 16 w 71"/>
                    <a:gd name="T63" fmla="*/ 64 h 70"/>
                    <a:gd name="T64" fmla="*/ 10 w 71"/>
                    <a:gd name="T65" fmla="*/ 61 h 70"/>
                    <a:gd name="T66" fmla="*/ 6 w 71"/>
                    <a:gd name="T67" fmla="*/ 55 h 70"/>
                    <a:gd name="T68" fmla="*/ 2 w 71"/>
                    <a:gd name="T69" fmla="*/ 49 h 70"/>
                    <a:gd name="T70" fmla="*/ 0 w 71"/>
                    <a:gd name="T71" fmla="*/ 43 h 70"/>
                    <a:gd name="T72" fmla="*/ 0 w 71"/>
                    <a:gd name="T73" fmla="*/ 35 h 70"/>
                    <a:gd name="T74" fmla="*/ 0 w 71"/>
                    <a:gd name="T75" fmla="*/ 35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1" h="70">
                      <a:moveTo>
                        <a:pt x="0" y="35"/>
                      </a:moveTo>
                      <a:lnTo>
                        <a:pt x="0" y="35"/>
                      </a:lnTo>
                      <a:lnTo>
                        <a:pt x="0" y="27"/>
                      </a:lnTo>
                      <a:lnTo>
                        <a:pt x="2" y="21"/>
                      </a:lnTo>
                      <a:lnTo>
                        <a:pt x="6" y="16"/>
                      </a:lnTo>
                      <a:lnTo>
                        <a:pt x="10" y="10"/>
                      </a:lnTo>
                      <a:lnTo>
                        <a:pt x="16" y="6"/>
                      </a:lnTo>
                      <a:lnTo>
                        <a:pt x="22" y="2"/>
                      </a:lnTo>
                      <a:lnTo>
                        <a:pt x="28" y="0"/>
                      </a:lnTo>
                      <a:lnTo>
                        <a:pt x="35" y="0"/>
                      </a:lnTo>
                      <a:lnTo>
                        <a:pt x="35" y="0"/>
                      </a:lnTo>
                      <a:lnTo>
                        <a:pt x="43" y="0"/>
                      </a:lnTo>
                      <a:lnTo>
                        <a:pt x="49" y="2"/>
                      </a:lnTo>
                      <a:lnTo>
                        <a:pt x="55" y="6"/>
                      </a:lnTo>
                      <a:lnTo>
                        <a:pt x="61" y="10"/>
                      </a:lnTo>
                      <a:lnTo>
                        <a:pt x="65" y="16"/>
                      </a:lnTo>
                      <a:lnTo>
                        <a:pt x="69" y="21"/>
                      </a:lnTo>
                      <a:lnTo>
                        <a:pt x="71" y="27"/>
                      </a:lnTo>
                      <a:lnTo>
                        <a:pt x="71" y="35"/>
                      </a:lnTo>
                      <a:lnTo>
                        <a:pt x="71" y="35"/>
                      </a:lnTo>
                      <a:lnTo>
                        <a:pt x="71" y="43"/>
                      </a:lnTo>
                      <a:lnTo>
                        <a:pt x="69" y="49"/>
                      </a:lnTo>
                      <a:lnTo>
                        <a:pt x="65" y="55"/>
                      </a:lnTo>
                      <a:lnTo>
                        <a:pt x="61" y="61"/>
                      </a:lnTo>
                      <a:lnTo>
                        <a:pt x="55" y="64"/>
                      </a:lnTo>
                      <a:lnTo>
                        <a:pt x="49" y="68"/>
                      </a:lnTo>
                      <a:lnTo>
                        <a:pt x="43" y="70"/>
                      </a:lnTo>
                      <a:lnTo>
                        <a:pt x="35" y="70"/>
                      </a:lnTo>
                      <a:lnTo>
                        <a:pt x="35" y="70"/>
                      </a:lnTo>
                      <a:lnTo>
                        <a:pt x="28" y="70"/>
                      </a:lnTo>
                      <a:lnTo>
                        <a:pt x="22" y="68"/>
                      </a:lnTo>
                      <a:lnTo>
                        <a:pt x="16" y="64"/>
                      </a:lnTo>
                      <a:lnTo>
                        <a:pt x="10" y="61"/>
                      </a:lnTo>
                      <a:lnTo>
                        <a:pt x="6" y="55"/>
                      </a:lnTo>
                      <a:lnTo>
                        <a:pt x="2" y="49"/>
                      </a:lnTo>
                      <a:lnTo>
                        <a:pt x="0" y="43"/>
                      </a:lnTo>
                      <a:lnTo>
                        <a:pt x="0" y="35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9" name="Freeform 545">
                  <a:extLst>
                    <a:ext uri="{FF2B5EF4-FFF2-40B4-BE49-F238E27FC236}">
                      <a16:creationId xmlns:a16="http://schemas.microsoft.com/office/drawing/2014/main" id="{6CE05DE9-49BB-4551-BA9A-E99BBD6528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0" y="878"/>
                  <a:ext cx="772" cy="172"/>
                </a:xfrm>
                <a:custGeom>
                  <a:avLst/>
                  <a:gdLst>
                    <a:gd name="T0" fmla="*/ 0 w 772"/>
                    <a:gd name="T1" fmla="*/ 172 h 172"/>
                    <a:gd name="T2" fmla="*/ 0 w 772"/>
                    <a:gd name="T3" fmla="*/ 172 h 172"/>
                    <a:gd name="T4" fmla="*/ 33 w 772"/>
                    <a:gd name="T5" fmla="*/ 160 h 172"/>
                    <a:gd name="T6" fmla="*/ 70 w 772"/>
                    <a:gd name="T7" fmla="*/ 146 h 172"/>
                    <a:gd name="T8" fmla="*/ 119 w 772"/>
                    <a:gd name="T9" fmla="*/ 133 h 172"/>
                    <a:gd name="T10" fmla="*/ 176 w 772"/>
                    <a:gd name="T11" fmla="*/ 119 h 172"/>
                    <a:gd name="T12" fmla="*/ 242 w 772"/>
                    <a:gd name="T13" fmla="*/ 105 h 172"/>
                    <a:gd name="T14" fmla="*/ 275 w 772"/>
                    <a:gd name="T15" fmla="*/ 102 h 172"/>
                    <a:gd name="T16" fmla="*/ 310 w 772"/>
                    <a:gd name="T17" fmla="*/ 98 h 172"/>
                    <a:gd name="T18" fmla="*/ 345 w 772"/>
                    <a:gd name="T19" fmla="*/ 94 h 172"/>
                    <a:gd name="T20" fmla="*/ 382 w 772"/>
                    <a:gd name="T21" fmla="*/ 94 h 172"/>
                    <a:gd name="T22" fmla="*/ 382 w 772"/>
                    <a:gd name="T23" fmla="*/ 94 h 172"/>
                    <a:gd name="T24" fmla="*/ 419 w 772"/>
                    <a:gd name="T25" fmla="*/ 94 h 172"/>
                    <a:gd name="T26" fmla="*/ 454 w 772"/>
                    <a:gd name="T27" fmla="*/ 98 h 172"/>
                    <a:gd name="T28" fmla="*/ 489 w 772"/>
                    <a:gd name="T29" fmla="*/ 102 h 172"/>
                    <a:gd name="T30" fmla="*/ 523 w 772"/>
                    <a:gd name="T31" fmla="*/ 105 h 172"/>
                    <a:gd name="T32" fmla="*/ 589 w 772"/>
                    <a:gd name="T33" fmla="*/ 119 h 172"/>
                    <a:gd name="T34" fmla="*/ 645 w 772"/>
                    <a:gd name="T35" fmla="*/ 133 h 172"/>
                    <a:gd name="T36" fmla="*/ 694 w 772"/>
                    <a:gd name="T37" fmla="*/ 146 h 172"/>
                    <a:gd name="T38" fmla="*/ 731 w 772"/>
                    <a:gd name="T39" fmla="*/ 160 h 172"/>
                    <a:gd name="T40" fmla="*/ 764 w 772"/>
                    <a:gd name="T41" fmla="*/ 172 h 172"/>
                    <a:gd name="T42" fmla="*/ 772 w 772"/>
                    <a:gd name="T43" fmla="*/ 86 h 172"/>
                    <a:gd name="T44" fmla="*/ 772 w 772"/>
                    <a:gd name="T45" fmla="*/ 86 h 172"/>
                    <a:gd name="T46" fmla="*/ 739 w 772"/>
                    <a:gd name="T47" fmla="*/ 72 h 172"/>
                    <a:gd name="T48" fmla="*/ 702 w 772"/>
                    <a:gd name="T49" fmla="*/ 59 h 172"/>
                    <a:gd name="T50" fmla="*/ 653 w 772"/>
                    <a:gd name="T51" fmla="*/ 43 h 172"/>
                    <a:gd name="T52" fmla="*/ 597 w 772"/>
                    <a:gd name="T53" fmla="*/ 27 h 172"/>
                    <a:gd name="T54" fmla="*/ 534 w 772"/>
                    <a:gd name="T55" fmla="*/ 14 h 172"/>
                    <a:gd name="T56" fmla="*/ 501 w 772"/>
                    <a:gd name="T57" fmla="*/ 8 h 172"/>
                    <a:gd name="T58" fmla="*/ 466 w 772"/>
                    <a:gd name="T59" fmla="*/ 4 h 172"/>
                    <a:gd name="T60" fmla="*/ 433 w 772"/>
                    <a:gd name="T61" fmla="*/ 0 h 172"/>
                    <a:gd name="T62" fmla="*/ 398 w 772"/>
                    <a:gd name="T63" fmla="*/ 0 h 172"/>
                    <a:gd name="T64" fmla="*/ 398 w 772"/>
                    <a:gd name="T65" fmla="*/ 0 h 172"/>
                    <a:gd name="T66" fmla="*/ 363 w 772"/>
                    <a:gd name="T67" fmla="*/ 0 h 172"/>
                    <a:gd name="T68" fmla="*/ 328 w 772"/>
                    <a:gd name="T69" fmla="*/ 4 h 172"/>
                    <a:gd name="T70" fmla="*/ 293 w 772"/>
                    <a:gd name="T71" fmla="*/ 8 h 172"/>
                    <a:gd name="T72" fmla="*/ 257 w 772"/>
                    <a:gd name="T73" fmla="*/ 12 h 172"/>
                    <a:gd name="T74" fmla="*/ 191 w 772"/>
                    <a:gd name="T75" fmla="*/ 25 h 172"/>
                    <a:gd name="T76" fmla="*/ 131 w 772"/>
                    <a:gd name="T77" fmla="*/ 39 h 172"/>
                    <a:gd name="T78" fmla="*/ 78 w 772"/>
                    <a:gd name="T79" fmla="*/ 53 h 172"/>
                    <a:gd name="T80" fmla="*/ 37 w 772"/>
                    <a:gd name="T81" fmla="*/ 66 h 172"/>
                    <a:gd name="T82" fmla="*/ 0 w 772"/>
                    <a:gd name="T83" fmla="*/ 78 h 172"/>
                    <a:gd name="T84" fmla="*/ 0 w 772"/>
                    <a:gd name="T85" fmla="*/ 172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772" h="172">
                      <a:moveTo>
                        <a:pt x="0" y="172"/>
                      </a:moveTo>
                      <a:lnTo>
                        <a:pt x="0" y="172"/>
                      </a:lnTo>
                      <a:lnTo>
                        <a:pt x="33" y="160"/>
                      </a:lnTo>
                      <a:lnTo>
                        <a:pt x="70" y="146"/>
                      </a:lnTo>
                      <a:lnTo>
                        <a:pt x="119" y="133"/>
                      </a:lnTo>
                      <a:lnTo>
                        <a:pt x="176" y="119"/>
                      </a:lnTo>
                      <a:lnTo>
                        <a:pt x="242" y="105"/>
                      </a:lnTo>
                      <a:lnTo>
                        <a:pt x="275" y="102"/>
                      </a:lnTo>
                      <a:lnTo>
                        <a:pt x="310" y="98"/>
                      </a:lnTo>
                      <a:lnTo>
                        <a:pt x="345" y="94"/>
                      </a:lnTo>
                      <a:lnTo>
                        <a:pt x="382" y="94"/>
                      </a:lnTo>
                      <a:lnTo>
                        <a:pt x="382" y="94"/>
                      </a:lnTo>
                      <a:lnTo>
                        <a:pt x="419" y="94"/>
                      </a:lnTo>
                      <a:lnTo>
                        <a:pt x="454" y="98"/>
                      </a:lnTo>
                      <a:lnTo>
                        <a:pt x="489" y="102"/>
                      </a:lnTo>
                      <a:lnTo>
                        <a:pt x="523" y="105"/>
                      </a:lnTo>
                      <a:lnTo>
                        <a:pt x="589" y="119"/>
                      </a:lnTo>
                      <a:lnTo>
                        <a:pt x="645" y="133"/>
                      </a:lnTo>
                      <a:lnTo>
                        <a:pt x="694" y="146"/>
                      </a:lnTo>
                      <a:lnTo>
                        <a:pt x="731" y="160"/>
                      </a:lnTo>
                      <a:lnTo>
                        <a:pt x="764" y="172"/>
                      </a:lnTo>
                      <a:lnTo>
                        <a:pt x="772" y="86"/>
                      </a:lnTo>
                      <a:lnTo>
                        <a:pt x="772" y="86"/>
                      </a:lnTo>
                      <a:lnTo>
                        <a:pt x="739" y="72"/>
                      </a:lnTo>
                      <a:lnTo>
                        <a:pt x="702" y="59"/>
                      </a:lnTo>
                      <a:lnTo>
                        <a:pt x="653" y="43"/>
                      </a:lnTo>
                      <a:lnTo>
                        <a:pt x="597" y="27"/>
                      </a:lnTo>
                      <a:lnTo>
                        <a:pt x="534" y="14"/>
                      </a:lnTo>
                      <a:lnTo>
                        <a:pt x="501" y="8"/>
                      </a:lnTo>
                      <a:lnTo>
                        <a:pt x="466" y="4"/>
                      </a:lnTo>
                      <a:lnTo>
                        <a:pt x="433" y="0"/>
                      </a:lnTo>
                      <a:lnTo>
                        <a:pt x="398" y="0"/>
                      </a:lnTo>
                      <a:lnTo>
                        <a:pt x="398" y="0"/>
                      </a:lnTo>
                      <a:lnTo>
                        <a:pt x="363" y="0"/>
                      </a:lnTo>
                      <a:lnTo>
                        <a:pt x="328" y="4"/>
                      </a:lnTo>
                      <a:lnTo>
                        <a:pt x="293" y="8"/>
                      </a:lnTo>
                      <a:lnTo>
                        <a:pt x="257" y="12"/>
                      </a:lnTo>
                      <a:lnTo>
                        <a:pt x="191" y="25"/>
                      </a:lnTo>
                      <a:lnTo>
                        <a:pt x="131" y="39"/>
                      </a:lnTo>
                      <a:lnTo>
                        <a:pt x="78" y="53"/>
                      </a:lnTo>
                      <a:lnTo>
                        <a:pt x="37" y="66"/>
                      </a:lnTo>
                      <a:lnTo>
                        <a:pt x="0" y="78"/>
                      </a:lnTo>
                      <a:lnTo>
                        <a:pt x="0" y="172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0" name="Freeform 546">
                  <a:extLst>
                    <a:ext uri="{FF2B5EF4-FFF2-40B4-BE49-F238E27FC236}">
                      <a16:creationId xmlns:a16="http://schemas.microsoft.com/office/drawing/2014/main" id="{ADC51077-0257-4606-BEFE-AA5FAC9452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7" y="823"/>
                  <a:ext cx="829" cy="157"/>
                </a:xfrm>
                <a:custGeom>
                  <a:avLst/>
                  <a:gdLst>
                    <a:gd name="T0" fmla="*/ 25 w 829"/>
                    <a:gd name="T1" fmla="*/ 155 h 157"/>
                    <a:gd name="T2" fmla="*/ 4 w 829"/>
                    <a:gd name="T3" fmla="*/ 141 h 157"/>
                    <a:gd name="T4" fmla="*/ 2 w 829"/>
                    <a:gd name="T5" fmla="*/ 125 h 157"/>
                    <a:gd name="T6" fmla="*/ 29 w 829"/>
                    <a:gd name="T7" fmla="*/ 77 h 157"/>
                    <a:gd name="T8" fmla="*/ 51 w 829"/>
                    <a:gd name="T9" fmla="*/ 57 h 157"/>
                    <a:gd name="T10" fmla="*/ 68 w 829"/>
                    <a:gd name="T11" fmla="*/ 96 h 157"/>
                    <a:gd name="T12" fmla="*/ 82 w 829"/>
                    <a:gd name="T13" fmla="*/ 102 h 157"/>
                    <a:gd name="T14" fmla="*/ 93 w 829"/>
                    <a:gd name="T15" fmla="*/ 100 h 157"/>
                    <a:gd name="T16" fmla="*/ 129 w 829"/>
                    <a:gd name="T17" fmla="*/ 67 h 157"/>
                    <a:gd name="T18" fmla="*/ 173 w 829"/>
                    <a:gd name="T19" fmla="*/ 0 h 157"/>
                    <a:gd name="T20" fmla="*/ 183 w 829"/>
                    <a:gd name="T21" fmla="*/ 16 h 157"/>
                    <a:gd name="T22" fmla="*/ 224 w 829"/>
                    <a:gd name="T23" fmla="*/ 39 h 157"/>
                    <a:gd name="T24" fmla="*/ 275 w 829"/>
                    <a:gd name="T25" fmla="*/ 47 h 157"/>
                    <a:gd name="T26" fmla="*/ 341 w 829"/>
                    <a:gd name="T27" fmla="*/ 37 h 157"/>
                    <a:gd name="T28" fmla="*/ 365 w 829"/>
                    <a:gd name="T29" fmla="*/ 20 h 157"/>
                    <a:gd name="T30" fmla="*/ 493 w 829"/>
                    <a:gd name="T31" fmla="*/ 16 h 157"/>
                    <a:gd name="T32" fmla="*/ 499 w 829"/>
                    <a:gd name="T33" fmla="*/ 28 h 157"/>
                    <a:gd name="T34" fmla="*/ 526 w 829"/>
                    <a:gd name="T35" fmla="*/ 47 h 157"/>
                    <a:gd name="T36" fmla="*/ 556 w 829"/>
                    <a:gd name="T37" fmla="*/ 55 h 157"/>
                    <a:gd name="T38" fmla="*/ 608 w 829"/>
                    <a:gd name="T39" fmla="*/ 41 h 157"/>
                    <a:gd name="T40" fmla="*/ 657 w 829"/>
                    <a:gd name="T41" fmla="*/ 8 h 157"/>
                    <a:gd name="T42" fmla="*/ 700 w 829"/>
                    <a:gd name="T43" fmla="*/ 49 h 157"/>
                    <a:gd name="T44" fmla="*/ 733 w 829"/>
                    <a:gd name="T45" fmla="*/ 86 h 157"/>
                    <a:gd name="T46" fmla="*/ 749 w 829"/>
                    <a:gd name="T47" fmla="*/ 96 h 157"/>
                    <a:gd name="T48" fmla="*/ 764 w 829"/>
                    <a:gd name="T49" fmla="*/ 92 h 157"/>
                    <a:gd name="T50" fmla="*/ 790 w 829"/>
                    <a:gd name="T51" fmla="*/ 63 h 157"/>
                    <a:gd name="T52" fmla="*/ 811 w 829"/>
                    <a:gd name="T53" fmla="*/ 86 h 157"/>
                    <a:gd name="T54" fmla="*/ 829 w 829"/>
                    <a:gd name="T55" fmla="*/ 121 h 157"/>
                    <a:gd name="T56" fmla="*/ 825 w 829"/>
                    <a:gd name="T57" fmla="*/ 143 h 157"/>
                    <a:gd name="T58" fmla="*/ 811 w 829"/>
                    <a:gd name="T59" fmla="*/ 157 h 157"/>
                    <a:gd name="T60" fmla="*/ 797 w 829"/>
                    <a:gd name="T61" fmla="*/ 157 h 157"/>
                    <a:gd name="T62" fmla="*/ 698 w 829"/>
                    <a:gd name="T63" fmla="*/ 123 h 157"/>
                    <a:gd name="T64" fmla="*/ 641 w 829"/>
                    <a:gd name="T65" fmla="*/ 110 h 157"/>
                    <a:gd name="T66" fmla="*/ 561 w 829"/>
                    <a:gd name="T67" fmla="*/ 98 h 157"/>
                    <a:gd name="T68" fmla="*/ 462 w 829"/>
                    <a:gd name="T69" fmla="*/ 78 h 157"/>
                    <a:gd name="T70" fmla="*/ 431 w 829"/>
                    <a:gd name="T71" fmla="*/ 78 h 157"/>
                    <a:gd name="T72" fmla="*/ 427 w 829"/>
                    <a:gd name="T73" fmla="*/ 82 h 157"/>
                    <a:gd name="T74" fmla="*/ 402 w 829"/>
                    <a:gd name="T75" fmla="*/ 73 h 157"/>
                    <a:gd name="T76" fmla="*/ 380 w 829"/>
                    <a:gd name="T77" fmla="*/ 71 h 157"/>
                    <a:gd name="T78" fmla="*/ 308 w 829"/>
                    <a:gd name="T79" fmla="*/ 84 h 157"/>
                    <a:gd name="T80" fmla="*/ 261 w 829"/>
                    <a:gd name="T81" fmla="*/ 100 h 157"/>
                    <a:gd name="T82" fmla="*/ 166 w 829"/>
                    <a:gd name="T83" fmla="*/ 117 h 157"/>
                    <a:gd name="T84" fmla="*/ 80 w 829"/>
                    <a:gd name="T85" fmla="*/ 143 h 157"/>
                    <a:gd name="T86" fmla="*/ 33 w 829"/>
                    <a:gd name="T87" fmla="*/ 157 h 1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9" h="157">
                      <a:moveTo>
                        <a:pt x="33" y="157"/>
                      </a:moveTo>
                      <a:lnTo>
                        <a:pt x="33" y="157"/>
                      </a:lnTo>
                      <a:lnTo>
                        <a:pt x="25" y="155"/>
                      </a:lnTo>
                      <a:lnTo>
                        <a:pt x="14" y="151"/>
                      </a:lnTo>
                      <a:lnTo>
                        <a:pt x="8" y="147"/>
                      </a:lnTo>
                      <a:lnTo>
                        <a:pt x="4" y="141"/>
                      </a:lnTo>
                      <a:lnTo>
                        <a:pt x="0" y="135"/>
                      </a:lnTo>
                      <a:lnTo>
                        <a:pt x="2" y="125"/>
                      </a:lnTo>
                      <a:lnTo>
                        <a:pt x="2" y="125"/>
                      </a:lnTo>
                      <a:lnTo>
                        <a:pt x="6" y="114"/>
                      </a:lnTo>
                      <a:lnTo>
                        <a:pt x="12" y="102"/>
                      </a:lnTo>
                      <a:lnTo>
                        <a:pt x="29" y="77"/>
                      </a:lnTo>
                      <a:lnTo>
                        <a:pt x="49" y="47"/>
                      </a:lnTo>
                      <a:lnTo>
                        <a:pt x="49" y="47"/>
                      </a:lnTo>
                      <a:lnTo>
                        <a:pt x="51" y="57"/>
                      </a:lnTo>
                      <a:lnTo>
                        <a:pt x="56" y="77"/>
                      </a:lnTo>
                      <a:lnTo>
                        <a:pt x="60" y="86"/>
                      </a:lnTo>
                      <a:lnTo>
                        <a:pt x="68" y="96"/>
                      </a:lnTo>
                      <a:lnTo>
                        <a:pt x="72" y="100"/>
                      </a:lnTo>
                      <a:lnTo>
                        <a:pt x="76" y="102"/>
                      </a:lnTo>
                      <a:lnTo>
                        <a:pt x="82" y="102"/>
                      </a:lnTo>
                      <a:lnTo>
                        <a:pt x="88" y="102"/>
                      </a:lnTo>
                      <a:lnTo>
                        <a:pt x="88" y="102"/>
                      </a:lnTo>
                      <a:lnTo>
                        <a:pt x="93" y="100"/>
                      </a:lnTo>
                      <a:lnTo>
                        <a:pt x="101" y="96"/>
                      </a:lnTo>
                      <a:lnTo>
                        <a:pt x="115" y="84"/>
                      </a:lnTo>
                      <a:lnTo>
                        <a:pt x="129" y="67"/>
                      </a:lnTo>
                      <a:lnTo>
                        <a:pt x="142" y="49"/>
                      </a:lnTo>
                      <a:lnTo>
                        <a:pt x="166" y="16"/>
                      </a:lnTo>
                      <a:lnTo>
                        <a:pt x="173" y="0"/>
                      </a:lnTo>
                      <a:lnTo>
                        <a:pt x="173" y="0"/>
                      </a:lnTo>
                      <a:lnTo>
                        <a:pt x="177" y="8"/>
                      </a:lnTo>
                      <a:lnTo>
                        <a:pt x="183" y="16"/>
                      </a:lnTo>
                      <a:lnTo>
                        <a:pt x="193" y="24"/>
                      </a:lnTo>
                      <a:lnTo>
                        <a:pt x="207" y="32"/>
                      </a:lnTo>
                      <a:lnTo>
                        <a:pt x="224" y="39"/>
                      </a:lnTo>
                      <a:lnTo>
                        <a:pt x="248" y="45"/>
                      </a:lnTo>
                      <a:lnTo>
                        <a:pt x="275" y="47"/>
                      </a:lnTo>
                      <a:lnTo>
                        <a:pt x="275" y="47"/>
                      </a:lnTo>
                      <a:lnTo>
                        <a:pt x="302" y="45"/>
                      </a:lnTo>
                      <a:lnTo>
                        <a:pt x="324" y="41"/>
                      </a:lnTo>
                      <a:lnTo>
                        <a:pt x="341" y="37"/>
                      </a:lnTo>
                      <a:lnTo>
                        <a:pt x="353" y="32"/>
                      </a:lnTo>
                      <a:lnTo>
                        <a:pt x="361" y="26"/>
                      </a:lnTo>
                      <a:lnTo>
                        <a:pt x="365" y="20"/>
                      </a:lnTo>
                      <a:lnTo>
                        <a:pt x="368" y="16"/>
                      </a:lnTo>
                      <a:lnTo>
                        <a:pt x="493" y="16"/>
                      </a:lnTo>
                      <a:lnTo>
                        <a:pt x="493" y="16"/>
                      </a:lnTo>
                      <a:lnTo>
                        <a:pt x="493" y="18"/>
                      </a:lnTo>
                      <a:lnTo>
                        <a:pt x="495" y="22"/>
                      </a:lnTo>
                      <a:lnTo>
                        <a:pt x="499" y="28"/>
                      </a:lnTo>
                      <a:lnTo>
                        <a:pt x="507" y="36"/>
                      </a:lnTo>
                      <a:lnTo>
                        <a:pt x="515" y="41"/>
                      </a:lnTo>
                      <a:lnTo>
                        <a:pt x="526" y="47"/>
                      </a:lnTo>
                      <a:lnTo>
                        <a:pt x="540" y="53"/>
                      </a:lnTo>
                      <a:lnTo>
                        <a:pt x="556" y="55"/>
                      </a:lnTo>
                      <a:lnTo>
                        <a:pt x="556" y="55"/>
                      </a:lnTo>
                      <a:lnTo>
                        <a:pt x="573" y="53"/>
                      </a:lnTo>
                      <a:lnTo>
                        <a:pt x="591" y="49"/>
                      </a:lnTo>
                      <a:lnTo>
                        <a:pt x="608" y="41"/>
                      </a:lnTo>
                      <a:lnTo>
                        <a:pt x="624" y="32"/>
                      </a:lnTo>
                      <a:lnTo>
                        <a:pt x="647" y="16"/>
                      </a:lnTo>
                      <a:lnTo>
                        <a:pt x="657" y="8"/>
                      </a:lnTo>
                      <a:lnTo>
                        <a:pt x="657" y="8"/>
                      </a:lnTo>
                      <a:lnTo>
                        <a:pt x="680" y="30"/>
                      </a:lnTo>
                      <a:lnTo>
                        <a:pt x="700" y="49"/>
                      </a:lnTo>
                      <a:lnTo>
                        <a:pt x="719" y="71"/>
                      </a:lnTo>
                      <a:lnTo>
                        <a:pt x="719" y="71"/>
                      </a:lnTo>
                      <a:lnTo>
                        <a:pt x="733" y="86"/>
                      </a:lnTo>
                      <a:lnTo>
                        <a:pt x="743" y="94"/>
                      </a:lnTo>
                      <a:lnTo>
                        <a:pt x="745" y="96"/>
                      </a:lnTo>
                      <a:lnTo>
                        <a:pt x="749" y="96"/>
                      </a:lnTo>
                      <a:lnTo>
                        <a:pt x="758" y="94"/>
                      </a:lnTo>
                      <a:lnTo>
                        <a:pt x="758" y="94"/>
                      </a:lnTo>
                      <a:lnTo>
                        <a:pt x="764" y="92"/>
                      </a:lnTo>
                      <a:lnTo>
                        <a:pt x="770" y="88"/>
                      </a:lnTo>
                      <a:lnTo>
                        <a:pt x="780" y="77"/>
                      </a:lnTo>
                      <a:lnTo>
                        <a:pt x="790" y="63"/>
                      </a:lnTo>
                      <a:lnTo>
                        <a:pt x="790" y="63"/>
                      </a:lnTo>
                      <a:lnTo>
                        <a:pt x="797" y="71"/>
                      </a:lnTo>
                      <a:lnTo>
                        <a:pt x="811" y="86"/>
                      </a:lnTo>
                      <a:lnTo>
                        <a:pt x="819" y="98"/>
                      </a:lnTo>
                      <a:lnTo>
                        <a:pt x="825" y="110"/>
                      </a:lnTo>
                      <a:lnTo>
                        <a:pt x="829" y="121"/>
                      </a:lnTo>
                      <a:lnTo>
                        <a:pt x="829" y="133"/>
                      </a:lnTo>
                      <a:lnTo>
                        <a:pt x="829" y="133"/>
                      </a:lnTo>
                      <a:lnTo>
                        <a:pt x="825" y="143"/>
                      </a:lnTo>
                      <a:lnTo>
                        <a:pt x="821" y="149"/>
                      </a:lnTo>
                      <a:lnTo>
                        <a:pt x="817" y="153"/>
                      </a:lnTo>
                      <a:lnTo>
                        <a:pt x="811" y="157"/>
                      </a:lnTo>
                      <a:lnTo>
                        <a:pt x="801" y="157"/>
                      </a:lnTo>
                      <a:lnTo>
                        <a:pt x="797" y="157"/>
                      </a:lnTo>
                      <a:lnTo>
                        <a:pt x="797" y="157"/>
                      </a:lnTo>
                      <a:lnTo>
                        <a:pt x="784" y="151"/>
                      </a:lnTo>
                      <a:lnTo>
                        <a:pt x="749" y="139"/>
                      </a:lnTo>
                      <a:lnTo>
                        <a:pt x="698" y="123"/>
                      </a:lnTo>
                      <a:lnTo>
                        <a:pt x="671" y="116"/>
                      </a:lnTo>
                      <a:lnTo>
                        <a:pt x="641" y="110"/>
                      </a:lnTo>
                      <a:lnTo>
                        <a:pt x="641" y="110"/>
                      </a:lnTo>
                      <a:lnTo>
                        <a:pt x="598" y="102"/>
                      </a:lnTo>
                      <a:lnTo>
                        <a:pt x="577" y="100"/>
                      </a:lnTo>
                      <a:lnTo>
                        <a:pt x="561" y="98"/>
                      </a:lnTo>
                      <a:lnTo>
                        <a:pt x="540" y="94"/>
                      </a:lnTo>
                      <a:lnTo>
                        <a:pt x="462" y="78"/>
                      </a:lnTo>
                      <a:lnTo>
                        <a:pt x="462" y="78"/>
                      </a:lnTo>
                      <a:lnTo>
                        <a:pt x="441" y="73"/>
                      </a:lnTo>
                      <a:lnTo>
                        <a:pt x="435" y="75"/>
                      </a:lnTo>
                      <a:lnTo>
                        <a:pt x="431" y="78"/>
                      </a:lnTo>
                      <a:lnTo>
                        <a:pt x="431" y="78"/>
                      </a:lnTo>
                      <a:lnTo>
                        <a:pt x="429" y="80"/>
                      </a:lnTo>
                      <a:lnTo>
                        <a:pt x="427" y="82"/>
                      </a:lnTo>
                      <a:lnTo>
                        <a:pt x="421" y="78"/>
                      </a:lnTo>
                      <a:lnTo>
                        <a:pt x="409" y="75"/>
                      </a:lnTo>
                      <a:lnTo>
                        <a:pt x="402" y="73"/>
                      </a:lnTo>
                      <a:lnTo>
                        <a:pt x="392" y="71"/>
                      </a:lnTo>
                      <a:lnTo>
                        <a:pt x="392" y="71"/>
                      </a:lnTo>
                      <a:lnTo>
                        <a:pt x="380" y="71"/>
                      </a:lnTo>
                      <a:lnTo>
                        <a:pt x="366" y="73"/>
                      </a:lnTo>
                      <a:lnTo>
                        <a:pt x="337" y="77"/>
                      </a:lnTo>
                      <a:lnTo>
                        <a:pt x="308" y="84"/>
                      </a:lnTo>
                      <a:lnTo>
                        <a:pt x="283" y="94"/>
                      </a:lnTo>
                      <a:lnTo>
                        <a:pt x="283" y="94"/>
                      </a:lnTo>
                      <a:lnTo>
                        <a:pt x="261" y="100"/>
                      </a:lnTo>
                      <a:lnTo>
                        <a:pt x="236" y="106"/>
                      </a:lnTo>
                      <a:lnTo>
                        <a:pt x="205" y="110"/>
                      </a:lnTo>
                      <a:lnTo>
                        <a:pt x="166" y="117"/>
                      </a:lnTo>
                      <a:lnTo>
                        <a:pt x="166" y="117"/>
                      </a:lnTo>
                      <a:lnTo>
                        <a:pt x="121" y="129"/>
                      </a:lnTo>
                      <a:lnTo>
                        <a:pt x="80" y="143"/>
                      </a:lnTo>
                      <a:lnTo>
                        <a:pt x="47" y="153"/>
                      </a:lnTo>
                      <a:lnTo>
                        <a:pt x="33" y="157"/>
                      </a:lnTo>
                      <a:lnTo>
                        <a:pt x="33" y="157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1" name="Freeform 547">
                  <a:extLst>
                    <a:ext uri="{FF2B5EF4-FFF2-40B4-BE49-F238E27FC236}">
                      <a16:creationId xmlns:a16="http://schemas.microsoft.com/office/drawing/2014/main" id="{6ABC90C2-6736-4E16-A8D8-E0768CA3E7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7" y="769"/>
                  <a:ext cx="62" cy="62"/>
                </a:xfrm>
                <a:custGeom>
                  <a:avLst/>
                  <a:gdLst>
                    <a:gd name="T0" fmla="*/ 0 w 62"/>
                    <a:gd name="T1" fmla="*/ 31 h 62"/>
                    <a:gd name="T2" fmla="*/ 0 w 62"/>
                    <a:gd name="T3" fmla="*/ 31 h 62"/>
                    <a:gd name="T4" fmla="*/ 0 w 62"/>
                    <a:gd name="T5" fmla="*/ 25 h 62"/>
                    <a:gd name="T6" fmla="*/ 2 w 62"/>
                    <a:gd name="T7" fmla="*/ 19 h 62"/>
                    <a:gd name="T8" fmla="*/ 10 w 62"/>
                    <a:gd name="T9" fmla="*/ 10 h 62"/>
                    <a:gd name="T10" fmla="*/ 20 w 62"/>
                    <a:gd name="T11" fmla="*/ 2 h 62"/>
                    <a:gd name="T12" fmla="*/ 25 w 62"/>
                    <a:gd name="T13" fmla="*/ 0 h 62"/>
                    <a:gd name="T14" fmla="*/ 31 w 62"/>
                    <a:gd name="T15" fmla="*/ 0 h 62"/>
                    <a:gd name="T16" fmla="*/ 31 w 62"/>
                    <a:gd name="T17" fmla="*/ 0 h 62"/>
                    <a:gd name="T18" fmla="*/ 37 w 62"/>
                    <a:gd name="T19" fmla="*/ 0 h 62"/>
                    <a:gd name="T20" fmla="*/ 43 w 62"/>
                    <a:gd name="T21" fmla="*/ 2 h 62"/>
                    <a:gd name="T22" fmla="*/ 53 w 62"/>
                    <a:gd name="T23" fmla="*/ 10 h 62"/>
                    <a:gd name="T24" fmla="*/ 60 w 62"/>
                    <a:gd name="T25" fmla="*/ 19 h 62"/>
                    <a:gd name="T26" fmla="*/ 62 w 62"/>
                    <a:gd name="T27" fmla="*/ 25 h 62"/>
                    <a:gd name="T28" fmla="*/ 62 w 62"/>
                    <a:gd name="T29" fmla="*/ 31 h 62"/>
                    <a:gd name="T30" fmla="*/ 62 w 62"/>
                    <a:gd name="T31" fmla="*/ 31 h 62"/>
                    <a:gd name="T32" fmla="*/ 62 w 62"/>
                    <a:gd name="T33" fmla="*/ 37 h 62"/>
                    <a:gd name="T34" fmla="*/ 60 w 62"/>
                    <a:gd name="T35" fmla="*/ 43 h 62"/>
                    <a:gd name="T36" fmla="*/ 53 w 62"/>
                    <a:gd name="T37" fmla="*/ 52 h 62"/>
                    <a:gd name="T38" fmla="*/ 43 w 62"/>
                    <a:gd name="T39" fmla="*/ 60 h 62"/>
                    <a:gd name="T40" fmla="*/ 37 w 62"/>
                    <a:gd name="T41" fmla="*/ 62 h 62"/>
                    <a:gd name="T42" fmla="*/ 31 w 62"/>
                    <a:gd name="T43" fmla="*/ 62 h 62"/>
                    <a:gd name="T44" fmla="*/ 31 w 62"/>
                    <a:gd name="T45" fmla="*/ 62 h 62"/>
                    <a:gd name="T46" fmla="*/ 25 w 62"/>
                    <a:gd name="T47" fmla="*/ 62 h 62"/>
                    <a:gd name="T48" fmla="*/ 20 w 62"/>
                    <a:gd name="T49" fmla="*/ 60 h 62"/>
                    <a:gd name="T50" fmla="*/ 10 w 62"/>
                    <a:gd name="T51" fmla="*/ 52 h 62"/>
                    <a:gd name="T52" fmla="*/ 2 w 62"/>
                    <a:gd name="T53" fmla="*/ 43 h 62"/>
                    <a:gd name="T54" fmla="*/ 0 w 62"/>
                    <a:gd name="T55" fmla="*/ 37 h 62"/>
                    <a:gd name="T56" fmla="*/ 0 w 62"/>
                    <a:gd name="T57" fmla="*/ 31 h 62"/>
                    <a:gd name="T58" fmla="*/ 0 w 62"/>
                    <a:gd name="T59" fmla="*/ 31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2" h="62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10" y="10"/>
                      </a:lnTo>
                      <a:lnTo>
                        <a:pt x="20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3" y="2"/>
                      </a:lnTo>
                      <a:lnTo>
                        <a:pt x="53" y="10"/>
                      </a:lnTo>
                      <a:lnTo>
                        <a:pt x="60" y="19"/>
                      </a:lnTo>
                      <a:lnTo>
                        <a:pt x="62" y="25"/>
                      </a:lnTo>
                      <a:lnTo>
                        <a:pt x="62" y="31"/>
                      </a:lnTo>
                      <a:lnTo>
                        <a:pt x="62" y="31"/>
                      </a:lnTo>
                      <a:lnTo>
                        <a:pt x="62" y="37"/>
                      </a:lnTo>
                      <a:lnTo>
                        <a:pt x="60" y="43"/>
                      </a:lnTo>
                      <a:lnTo>
                        <a:pt x="53" y="52"/>
                      </a:lnTo>
                      <a:lnTo>
                        <a:pt x="43" y="60"/>
                      </a:lnTo>
                      <a:lnTo>
                        <a:pt x="37" y="62"/>
                      </a:lnTo>
                      <a:lnTo>
                        <a:pt x="31" y="62"/>
                      </a:lnTo>
                      <a:lnTo>
                        <a:pt x="31" y="62"/>
                      </a:lnTo>
                      <a:lnTo>
                        <a:pt x="25" y="62"/>
                      </a:lnTo>
                      <a:lnTo>
                        <a:pt x="20" y="60"/>
                      </a:lnTo>
                      <a:lnTo>
                        <a:pt x="10" y="52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2" name="Freeform 548">
                  <a:extLst>
                    <a:ext uri="{FF2B5EF4-FFF2-40B4-BE49-F238E27FC236}">
                      <a16:creationId xmlns:a16="http://schemas.microsoft.com/office/drawing/2014/main" id="{9E58B00B-2363-4F59-85D4-4D393A4C03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1" y="769"/>
                  <a:ext cx="62" cy="62"/>
                </a:xfrm>
                <a:custGeom>
                  <a:avLst/>
                  <a:gdLst>
                    <a:gd name="T0" fmla="*/ 0 w 62"/>
                    <a:gd name="T1" fmla="*/ 31 h 62"/>
                    <a:gd name="T2" fmla="*/ 0 w 62"/>
                    <a:gd name="T3" fmla="*/ 31 h 62"/>
                    <a:gd name="T4" fmla="*/ 0 w 62"/>
                    <a:gd name="T5" fmla="*/ 25 h 62"/>
                    <a:gd name="T6" fmla="*/ 2 w 62"/>
                    <a:gd name="T7" fmla="*/ 19 h 62"/>
                    <a:gd name="T8" fmla="*/ 9 w 62"/>
                    <a:gd name="T9" fmla="*/ 10 h 62"/>
                    <a:gd name="T10" fmla="*/ 19 w 62"/>
                    <a:gd name="T11" fmla="*/ 2 h 62"/>
                    <a:gd name="T12" fmla="*/ 25 w 62"/>
                    <a:gd name="T13" fmla="*/ 0 h 62"/>
                    <a:gd name="T14" fmla="*/ 31 w 62"/>
                    <a:gd name="T15" fmla="*/ 0 h 62"/>
                    <a:gd name="T16" fmla="*/ 31 w 62"/>
                    <a:gd name="T17" fmla="*/ 0 h 62"/>
                    <a:gd name="T18" fmla="*/ 37 w 62"/>
                    <a:gd name="T19" fmla="*/ 0 h 62"/>
                    <a:gd name="T20" fmla="*/ 42 w 62"/>
                    <a:gd name="T21" fmla="*/ 2 h 62"/>
                    <a:gd name="T22" fmla="*/ 52 w 62"/>
                    <a:gd name="T23" fmla="*/ 10 h 62"/>
                    <a:gd name="T24" fmla="*/ 60 w 62"/>
                    <a:gd name="T25" fmla="*/ 19 h 62"/>
                    <a:gd name="T26" fmla="*/ 62 w 62"/>
                    <a:gd name="T27" fmla="*/ 25 h 62"/>
                    <a:gd name="T28" fmla="*/ 62 w 62"/>
                    <a:gd name="T29" fmla="*/ 31 h 62"/>
                    <a:gd name="T30" fmla="*/ 62 w 62"/>
                    <a:gd name="T31" fmla="*/ 31 h 62"/>
                    <a:gd name="T32" fmla="*/ 62 w 62"/>
                    <a:gd name="T33" fmla="*/ 37 h 62"/>
                    <a:gd name="T34" fmla="*/ 60 w 62"/>
                    <a:gd name="T35" fmla="*/ 43 h 62"/>
                    <a:gd name="T36" fmla="*/ 52 w 62"/>
                    <a:gd name="T37" fmla="*/ 52 h 62"/>
                    <a:gd name="T38" fmla="*/ 42 w 62"/>
                    <a:gd name="T39" fmla="*/ 60 h 62"/>
                    <a:gd name="T40" fmla="*/ 37 w 62"/>
                    <a:gd name="T41" fmla="*/ 62 h 62"/>
                    <a:gd name="T42" fmla="*/ 31 w 62"/>
                    <a:gd name="T43" fmla="*/ 62 h 62"/>
                    <a:gd name="T44" fmla="*/ 31 w 62"/>
                    <a:gd name="T45" fmla="*/ 62 h 62"/>
                    <a:gd name="T46" fmla="*/ 25 w 62"/>
                    <a:gd name="T47" fmla="*/ 62 h 62"/>
                    <a:gd name="T48" fmla="*/ 19 w 62"/>
                    <a:gd name="T49" fmla="*/ 60 h 62"/>
                    <a:gd name="T50" fmla="*/ 9 w 62"/>
                    <a:gd name="T51" fmla="*/ 52 h 62"/>
                    <a:gd name="T52" fmla="*/ 2 w 62"/>
                    <a:gd name="T53" fmla="*/ 43 h 62"/>
                    <a:gd name="T54" fmla="*/ 0 w 62"/>
                    <a:gd name="T55" fmla="*/ 37 h 62"/>
                    <a:gd name="T56" fmla="*/ 0 w 62"/>
                    <a:gd name="T57" fmla="*/ 31 h 62"/>
                    <a:gd name="T58" fmla="*/ 0 w 62"/>
                    <a:gd name="T59" fmla="*/ 31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2" h="62">
                      <a:moveTo>
                        <a:pt x="0" y="31"/>
                      </a:moveTo>
                      <a:lnTo>
                        <a:pt x="0" y="31"/>
                      </a:lnTo>
                      <a:lnTo>
                        <a:pt x="0" y="25"/>
                      </a:lnTo>
                      <a:lnTo>
                        <a:pt x="2" y="19"/>
                      </a:lnTo>
                      <a:lnTo>
                        <a:pt x="9" y="10"/>
                      </a:lnTo>
                      <a:lnTo>
                        <a:pt x="19" y="2"/>
                      </a:lnTo>
                      <a:lnTo>
                        <a:pt x="25" y="0"/>
                      </a:lnTo>
                      <a:lnTo>
                        <a:pt x="31" y="0"/>
                      </a:lnTo>
                      <a:lnTo>
                        <a:pt x="31" y="0"/>
                      </a:lnTo>
                      <a:lnTo>
                        <a:pt x="37" y="0"/>
                      </a:lnTo>
                      <a:lnTo>
                        <a:pt x="42" y="2"/>
                      </a:lnTo>
                      <a:lnTo>
                        <a:pt x="52" y="10"/>
                      </a:lnTo>
                      <a:lnTo>
                        <a:pt x="60" y="19"/>
                      </a:lnTo>
                      <a:lnTo>
                        <a:pt x="62" y="25"/>
                      </a:lnTo>
                      <a:lnTo>
                        <a:pt x="62" y="31"/>
                      </a:lnTo>
                      <a:lnTo>
                        <a:pt x="62" y="31"/>
                      </a:lnTo>
                      <a:lnTo>
                        <a:pt x="62" y="37"/>
                      </a:lnTo>
                      <a:lnTo>
                        <a:pt x="60" y="43"/>
                      </a:lnTo>
                      <a:lnTo>
                        <a:pt x="52" y="52"/>
                      </a:lnTo>
                      <a:lnTo>
                        <a:pt x="42" y="60"/>
                      </a:lnTo>
                      <a:lnTo>
                        <a:pt x="37" y="62"/>
                      </a:lnTo>
                      <a:lnTo>
                        <a:pt x="31" y="62"/>
                      </a:lnTo>
                      <a:lnTo>
                        <a:pt x="31" y="62"/>
                      </a:lnTo>
                      <a:lnTo>
                        <a:pt x="25" y="62"/>
                      </a:lnTo>
                      <a:lnTo>
                        <a:pt x="19" y="60"/>
                      </a:lnTo>
                      <a:lnTo>
                        <a:pt x="9" y="52"/>
                      </a:lnTo>
                      <a:lnTo>
                        <a:pt x="2" y="43"/>
                      </a:lnTo>
                      <a:lnTo>
                        <a:pt x="0" y="37"/>
                      </a:lnTo>
                      <a:lnTo>
                        <a:pt x="0" y="31"/>
                      </a:lnTo>
                      <a:lnTo>
                        <a:pt x="0" y="31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3" name="Freeform 549">
                  <a:extLst>
                    <a:ext uri="{FF2B5EF4-FFF2-40B4-BE49-F238E27FC236}">
                      <a16:creationId xmlns:a16="http://schemas.microsoft.com/office/drawing/2014/main" id="{FE7F1E24-85EE-4222-B8DF-2568DB7088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4" y="722"/>
                  <a:ext cx="88" cy="164"/>
                </a:xfrm>
                <a:custGeom>
                  <a:avLst/>
                  <a:gdLst>
                    <a:gd name="T0" fmla="*/ 8 w 88"/>
                    <a:gd name="T1" fmla="*/ 133 h 164"/>
                    <a:gd name="T2" fmla="*/ 8 w 88"/>
                    <a:gd name="T3" fmla="*/ 133 h 164"/>
                    <a:gd name="T4" fmla="*/ 14 w 88"/>
                    <a:gd name="T5" fmla="*/ 144 h 164"/>
                    <a:gd name="T6" fmla="*/ 18 w 88"/>
                    <a:gd name="T7" fmla="*/ 152 h 164"/>
                    <a:gd name="T8" fmla="*/ 24 w 88"/>
                    <a:gd name="T9" fmla="*/ 158 h 164"/>
                    <a:gd name="T10" fmla="*/ 29 w 88"/>
                    <a:gd name="T11" fmla="*/ 162 h 164"/>
                    <a:gd name="T12" fmla="*/ 33 w 88"/>
                    <a:gd name="T13" fmla="*/ 164 h 164"/>
                    <a:gd name="T14" fmla="*/ 41 w 88"/>
                    <a:gd name="T15" fmla="*/ 162 h 164"/>
                    <a:gd name="T16" fmla="*/ 47 w 88"/>
                    <a:gd name="T17" fmla="*/ 160 h 164"/>
                    <a:gd name="T18" fmla="*/ 55 w 88"/>
                    <a:gd name="T19" fmla="*/ 156 h 164"/>
                    <a:gd name="T20" fmla="*/ 55 w 88"/>
                    <a:gd name="T21" fmla="*/ 156 h 164"/>
                    <a:gd name="T22" fmla="*/ 63 w 88"/>
                    <a:gd name="T23" fmla="*/ 150 h 164"/>
                    <a:gd name="T24" fmla="*/ 68 w 88"/>
                    <a:gd name="T25" fmla="*/ 144 h 164"/>
                    <a:gd name="T26" fmla="*/ 74 w 88"/>
                    <a:gd name="T27" fmla="*/ 137 h 164"/>
                    <a:gd name="T28" fmla="*/ 80 w 88"/>
                    <a:gd name="T29" fmla="*/ 127 h 164"/>
                    <a:gd name="T30" fmla="*/ 82 w 88"/>
                    <a:gd name="T31" fmla="*/ 117 h 164"/>
                    <a:gd name="T32" fmla="*/ 84 w 88"/>
                    <a:gd name="T33" fmla="*/ 105 h 164"/>
                    <a:gd name="T34" fmla="*/ 86 w 88"/>
                    <a:gd name="T35" fmla="*/ 92 h 164"/>
                    <a:gd name="T36" fmla="*/ 86 w 88"/>
                    <a:gd name="T37" fmla="*/ 78 h 164"/>
                    <a:gd name="T38" fmla="*/ 86 w 88"/>
                    <a:gd name="T39" fmla="*/ 78 h 164"/>
                    <a:gd name="T40" fmla="*/ 86 w 88"/>
                    <a:gd name="T41" fmla="*/ 55 h 164"/>
                    <a:gd name="T42" fmla="*/ 88 w 88"/>
                    <a:gd name="T43" fmla="*/ 41 h 164"/>
                    <a:gd name="T44" fmla="*/ 86 w 88"/>
                    <a:gd name="T45" fmla="*/ 35 h 164"/>
                    <a:gd name="T46" fmla="*/ 84 w 88"/>
                    <a:gd name="T47" fmla="*/ 29 h 164"/>
                    <a:gd name="T48" fmla="*/ 78 w 88"/>
                    <a:gd name="T49" fmla="*/ 23 h 164"/>
                    <a:gd name="T50" fmla="*/ 70 w 88"/>
                    <a:gd name="T51" fmla="*/ 16 h 164"/>
                    <a:gd name="T52" fmla="*/ 70 w 88"/>
                    <a:gd name="T53" fmla="*/ 16 h 164"/>
                    <a:gd name="T54" fmla="*/ 61 w 88"/>
                    <a:gd name="T55" fmla="*/ 8 h 164"/>
                    <a:gd name="T56" fmla="*/ 49 w 88"/>
                    <a:gd name="T57" fmla="*/ 4 h 164"/>
                    <a:gd name="T58" fmla="*/ 37 w 88"/>
                    <a:gd name="T59" fmla="*/ 2 h 164"/>
                    <a:gd name="T60" fmla="*/ 26 w 88"/>
                    <a:gd name="T61" fmla="*/ 0 h 164"/>
                    <a:gd name="T62" fmla="*/ 16 w 88"/>
                    <a:gd name="T63" fmla="*/ 0 h 164"/>
                    <a:gd name="T64" fmla="*/ 6 w 88"/>
                    <a:gd name="T65" fmla="*/ 2 h 164"/>
                    <a:gd name="T66" fmla="*/ 2 w 88"/>
                    <a:gd name="T67" fmla="*/ 4 h 164"/>
                    <a:gd name="T68" fmla="*/ 0 w 88"/>
                    <a:gd name="T69" fmla="*/ 8 h 164"/>
                    <a:gd name="T70" fmla="*/ 0 w 88"/>
                    <a:gd name="T71" fmla="*/ 8 h 164"/>
                    <a:gd name="T72" fmla="*/ 2 w 88"/>
                    <a:gd name="T73" fmla="*/ 12 h 164"/>
                    <a:gd name="T74" fmla="*/ 8 w 88"/>
                    <a:gd name="T75" fmla="*/ 19 h 164"/>
                    <a:gd name="T76" fmla="*/ 22 w 88"/>
                    <a:gd name="T77" fmla="*/ 37 h 164"/>
                    <a:gd name="T78" fmla="*/ 37 w 88"/>
                    <a:gd name="T79" fmla="*/ 57 h 164"/>
                    <a:gd name="T80" fmla="*/ 43 w 88"/>
                    <a:gd name="T81" fmla="*/ 68 h 164"/>
                    <a:gd name="T82" fmla="*/ 47 w 88"/>
                    <a:gd name="T83" fmla="*/ 78 h 164"/>
                    <a:gd name="T84" fmla="*/ 47 w 88"/>
                    <a:gd name="T85" fmla="*/ 78 h 164"/>
                    <a:gd name="T86" fmla="*/ 47 w 88"/>
                    <a:gd name="T87" fmla="*/ 82 h 164"/>
                    <a:gd name="T88" fmla="*/ 47 w 88"/>
                    <a:gd name="T89" fmla="*/ 88 h 164"/>
                    <a:gd name="T90" fmla="*/ 43 w 88"/>
                    <a:gd name="T91" fmla="*/ 94 h 164"/>
                    <a:gd name="T92" fmla="*/ 35 w 88"/>
                    <a:gd name="T93" fmla="*/ 99 h 164"/>
                    <a:gd name="T94" fmla="*/ 26 w 88"/>
                    <a:gd name="T95" fmla="*/ 103 h 164"/>
                    <a:gd name="T96" fmla="*/ 16 w 88"/>
                    <a:gd name="T97" fmla="*/ 107 h 164"/>
                    <a:gd name="T98" fmla="*/ 10 w 88"/>
                    <a:gd name="T99" fmla="*/ 113 h 164"/>
                    <a:gd name="T100" fmla="*/ 8 w 88"/>
                    <a:gd name="T101" fmla="*/ 117 h 164"/>
                    <a:gd name="T102" fmla="*/ 6 w 88"/>
                    <a:gd name="T103" fmla="*/ 121 h 164"/>
                    <a:gd name="T104" fmla="*/ 6 w 88"/>
                    <a:gd name="T105" fmla="*/ 127 h 164"/>
                    <a:gd name="T106" fmla="*/ 8 w 88"/>
                    <a:gd name="T107" fmla="*/ 133 h 164"/>
                    <a:gd name="T108" fmla="*/ 8 w 88"/>
                    <a:gd name="T109" fmla="*/ 133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88" h="164">
                      <a:moveTo>
                        <a:pt x="8" y="133"/>
                      </a:moveTo>
                      <a:lnTo>
                        <a:pt x="8" y="133"/>
                      </a:lnTo>
                      <a:lnTo>
                        <a:pt x="14" y="144"/>
                      </a:lnTo>
                      <a:lnTo>
                        <a:pt x="18" y="152"/>
                      </a:lnTo>
                      <a:lnTo>
                        <a:pt x="24" y="158"/>
                      </a:lnTo>
                      <a:lnTo>
                        <a:pt x="29" y="162"/>
                      </a:lnTo>
                      <a:lnTo>
                        <a:pt x="33" y="164"/>
                      </a:lnTo>
                      <a:lnTo>
                        <a:pt x="41" y="162"/>
                      </a:lnTo>
                      <a:lnTo>
                        <a:pt x="47" y="160"/>
                      </a:lnTo>
                      <a:lnTo>
                        <a:pt x="55" y="156"/>
                      </a:lnTo>
                      <a:lnTo>
                        <a:pt x="55" y="156"/>
                      </a:lnTo>
                      <a:lnTo>
                        <a:pt x="63" y="150"/>
                      </a:lnTo>
                      <a:lnTo>
                        <a:pt x="68" y="144"/>
                      </a:lnTo>
                      <a:lnTo>
                        <a:pt x="74" y="137"/>
                      </a:lnTo>
                      <a:lnTo>
                        <a:pt x="80" y="127"/>
                      </a:lnTo>
                      <a:lnTo>
                        <a:pt x="82" y="117"/>
                      </a:lnTo>
                      <a:lnTo>
                        <a:pt x="84" y="105"/>
                      </a:lnTo>
                      <a:lnTo>
                        <a:pt x="86" y="92"/>
                      </a:lnTo>
                      <a:lnTo>
                        <a:pt x="86" y="78"/>
                      </a:lnTo>
                      <a:lnTo>
                        <a:pt x="86" y="78"/>
                      </a:lnTo>
                      <a:lnTo>
                        <a:pt x="86" y="55"/>
                      </a:lnTo>
                      <a:lnTo>
                        <a:pt x="88" y="41"/>
                      </a:lnTo>
                      <a:lnTo>
                        <a:pt x="86" y="35"/>
                      </a:lnTo>
                      <a:lnTo>
                        <a:pt x="84" y="29"/>
                      </a:lnTo>
                      <a:lnTo>
                        <a:pt x="78" y="23"/>
                      </a:lnTo>
                      <a:lnTo>
                        <a:pt x="70" y="16"/>
                      </a:lnTo>
                      <a:lnTo>
                        <a:pt x="70" y="16"/>
                      </a:lnTo>
                      <a:lnTo>
                        <a:pt x="61" y="8"/>
                      </a:lnTo>
                      <a:lnTo>
                        <a:pt x="49" y="4"/>
                      </a:lnTo>
                      <a:lnTo>
                        <a:pt x="37" y="2"/>
                      </a:lnTo>
                      <a:lnTo>
                        <a:pt x="26" y="0"/>
                      </a:lnTo>
                      <a:lnTo>
                        <a:pt x="16" y="0"/>
                      </a:lnTo>
                      <a:lnTo>
                        <a:pt x="6" y="2"/>
                      </a:lnTo>
                      <a:lnTo>
                        <a:pt x="2" y="4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2" y="12"/>
                      </a:lnTo>
                      <a:lnTo>
                        <a:pt x="8" y="19"/>
                      </a:lnTo>
                      <a:lnTo>
                        <a:pt x="22" y="37"/>
                      </a:lnTo>
                      <a:lnTo>
                        <a:pt x="37" y="57"/>
                      </a:lnTo>
                      <a:lnTo>
                        <a:pt x="43" y="68"/>
                      </a:lnTo>
                      <a:lnTo>
                        <a:pt x="47" y="78"/>
                      </a:lnTo>
                      <a:lnTo>
                        <a:pt x="47" y="78"/>
                      </a:lnTo>
                      <a:lnTo>
                        <a:pt x="47" y="82"/>
                      </a:lnTo>
                      <a:lnTo>
                        <a:pt x="47" y="88"/>
                      </a:lnTo>
                      <a:lnTo>
                        <a:pt x="43" y="94"/>
                      </a:lnTo>
                      <a:lnTo>
                        <a:pt x="35" y="99"/>
                      </a:lnTo>
                      <a:lnTo>
                        <a:pt x="26" y="103"/>
                      </a:lnTo>
                      <a:lnTo>
                        <a:pt x="16" y="107"/>
                      </a:lnTo>
                      <a:lnTo>
                        <a:pt x="10" y="113"/>
                      </a:lnTo>
                      <a:lnTo>
                        <a:pt x="8" y="117"/>
                      </a:lnTo>
                      <a:lnTo>
                        <a:pt x="6" y="121"/>
                      </a:lnTo>
                      <a:lnTo>
                        <a:pt x="6" y="127"/>
                      </a:lnTo>
                      <a:lnTo>
                        <a:pt x="8" y="133"/>
                      </a:lnTo>
                      <a:lnTo>
                        <a:pt x="8" y="133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4" name="Freeform 550">
                  <a:extLst>
                    <a:ext uri="{FF2B5EF4-FFF2-40B4-BE49-F238E27FC236}">
                      <a16:creationId xmlns:a16="http://schemas.microsoft.com/office/drawing/2014/main" id="{1C5CCFE2-F773-48E2-B4FF-4E611D55E8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7" y="724"/>
                  <a:ext cx="111" cy="166"/>
                </a:xfrm>
                <a:custGeom>
                  <a:avLst/>
                  <a:gdLst>
                    <a:gd name="T0" fmla="*/ 103 w 111"/>
                    <a:gd name="T1" fmla="*/ 6 h 166"/>
                    <a:gd name="T2" fmla="*/ 103 w 111"/>
                    <a:gd name="T3" fmla="*/ 6 h 166"/>
                    <a:gd name="T4" fmla="*/ 93 w 111"/>
                    <a:gd name="T5" fmla="*/ 2 h 166"/>
                    <a:gd name="T6" fmla="*/ 84 w 111"/>
                    <a:gd name="T7" fmla="*/ 0 h 166"/>
                    <a:gd name="T8" fmla="*/ 74 w 111"/>
                    <a:gd name="T9" fmla="*/ 0 h 166"/>
                    <a:gd name="T10" fmla="*/ 66 w 111"/>
                    <a:gd name="T11" fmla="*/ 2 h 166"/>
                    <a:gd name="T12" fmla="*/ 56 w 111"/>
                    <a:gd name="T13" fmla="*/ 8 h 166"/>
                    <a:gd name="T14" fmla="*/ 49 w 111"/>
                    <a:gd name="T15" fmla="*/ 14 h 166"/>
                    <a:gd name="T16" fmla="*/ 41 w 111"/>
                    <a:gd name="T17" fmla="*/ 19 h 166"/>
                    <a:gd name="T18" fmla="*/ 33 w 111"/>
                    <a:gd name="T19" fmla="*/ 29 h 166"/>
                    <a:gd name="T20" fmla="*/ 33 w 111"/>
                    <a:gd name="T21" fmla="*/ 29 h 166"/>
                    <a:gd name="T22" fmla="*/ 19 w 111"/>
                    <a:gd name="T23" fmla="*/ 49 h 166"/>
                    <a:gd name="T24" fmla="*/ 6 w 111"/>
                    <a:gd name="T25" fmla="*/ 72 h 166"/>
                    <a:gd name="T26" fmla="*/ 2 w 111"/>
                    <a:gd name="T27" fmla="*/ 84 h 166"/>
                    <a:gd name="T28" fmla="*/ 0 w 111"/>
                    <a:gd name="T29" fmla="*/ 96 h 166"/>
                    <a:gd name="T30" fmla="*/ 0 w 111"/>
                    <a:gd name="T31" fmla="*/ 109 h 166"/>
                    <a:gd name="T32" fmla="*/ 2 w 111"/>
                    <a:gd name="T33" fmla="*/ 123 h 166"/>
                    <a:gd name="T34" fmla="*/ 2 w 111"/>
                    <a:gd name="T35" fmla="*/ 123 h 166"/>
                    <a:gd name="T36" fmla="*/ 8 w 111"/>
                    <a:gd name="T37" fmla="*/ 136 h 166"/>
                    <a:gd name="T38" fmla="*/ 17 w 111"/>
                    <a:gd name="T39" fmla="*/ 146 h 166"/>
                    <a:gd name="T40" fmla="*/ 27 w 111"/>
                    <a:gd name="T41" fmla="*/ 156 h 166"/>
                    <a:gd name="T42" fmla="*/ 39 w 111"/>
                    <a:gd name="T43" fmla="*/ 162 h 166"/>
                    <a:gd name="T44" fmla="*/ 51 w 111"/>
                    <a:gd name="T45" fmla="*/ 166 h 166"/>
                    <a:gd name="T46" fmla="*/ 62 w 111"/>
                    <a:gd name="T47" fmla="*/ 166 h 166"/>
                    <a:gd name="T48" fmla="*/ 72 w 111"/>
                    <a:gd name="T49" fmla="*/ 166 h 166"/>
                    <a:gd name="T50" fmla="*/ 80 w 111"/>
                    <a:gd name="T51" fmla="*/ 162 h 166"/>
                    <a:gd name="T52" fmla="*/ 80 w 111"/>
                    <a:gd name="T53" fmla="*/ 162 h 166"/>
                    <a:gd name="T54" fmla="*/ 93 w 111"/>
                    <a:gd name="T55" fmla="*/ 154 h 166"/>
                    <a:gd name="T56" fmla="*/ 107 w 111"/>
                    <a:gd name="T57" fmla="*/ 146 h 166"/>
                    <a:gd name="T58" fmla="*/ 111 w 111"/>
                    <a:gd name="T59" fmla="*/ 142 h 166"/>
                    <a:gd name="T60" fmla="*/ 111 w 111"/>
                    <a:gd name="T61" fmla="*/ 138 h 166"/>
                    <a:gd name="T62" fmla="*/ 109 w 111"/>
                    <a:gd name="T63" fmla="*/ 135 h 166"/>
                    <a:gd name="T64" fmla="*/ 103 w 111"/>
                    <a:gd name="T65" fmla="*/ 131 h 166"/>
                    <a:gd name="T66" fmla="*/ 103 w 111"/>
                    <a:gd name="T67" fmla="*/ 131 h 166"/>
                    <a:gd name="T68" fmla="*/ 84 w 111"/>
                    <a:gd name="T69" fmla="*/ 121 h 166"/>
                    <a:gd name="T70" fmla="*/ 64 w 111"/>
                    <a:gd name="T71" fmla="*/ 113 h 166"/>
                    <a:gd name="T72" fmla="*/ 54 w 111"/>
                    <a:gd name="T73" fmla="*/ 107 h 166"/>
                    <a:gd name="T74" fmla="*/ 51 w 111"/>
                    <a:gd name="T75" fmla="*/ 103 h 166"/>
                    <a:gd name="T76" fmla="*/ 47 w 111"/>
                    <a:gd name="T77" fmla="*/ 97 h 166"/>
                    <a:gd name="T78" fmla="*/ 49 w 111"/>
                    <a:gd name="T79" fmla="*/ 92 h 166"/>
                    <a:gd name="T80" fmla="*/ 49 w 111"/>
                    <a:gd name="T81" fmla="*/ 92 h 166"/>
                    <a:gd name="T82" fmla="*/ 54 w 111"/>
                    <a:gd name="T83" fmla="*/ 84 h 166"/>
                    <a:gd name="T84" fmla="*/ 64 w 111"/>
                    <a:gd name="T85" fmla="*/ 72 h 166"/>
                    <a:gd name="T86" fmla="*/ 90 w 111"/>
                    <a:gd name="T87" fmla="*/ 47 h 166"/>
                    <a:gd name="T88" fmla="*/ 99 w 111"/>
                    <a:gd name="T89" fmla="*/ 35 h 166"/>
                    <a:gd name="T90" fmla="*/ 107 w 111"/>
                    <a:gd name="T91" fmla="*/ 23 h 166"/>
                    <a:gd name="T92" fmla="*/ 109 w 111"/>
                    <a:gd name="T93" fmla="*/ 17 h 166"/>
                    <a:gd name="T94" fmla="*/ 109 w 111"/>
                    <a:gd name="T95" fmla="*/ 14 h 166"/>
                    <a:gd name="T96" fmla="*/ 107 w 111"/>
                    <a:gd name="T97" fmla="*/ 10 h 166"/>
                    <a:gd name="T98" fmla="*/ 103 w 111"/>
                    <a:gd name="T99" fmla="*/ 6 h 166"/>
                    <a:gd name="T100" fmla="*/ 103 w 111"/>
                    <a:gd name="T101" fmla="*/ 6 h 1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11" h="166">
                      <a:moveTo>
                        <a:pt x="103" y="6"/>
                      </a:moveTo>
                      <a:lnTo>
                        <a:pt x="103" y="6"/>
                      </a:lnTo>
                      <a:lnTo>
                        <a:pt x="93" y="2"/>
                      </a:lnTo>
                      <a:lnTo>
                        <a:pt x="84" y="0"/>
                      </a:lnTo>
                      <a:lnTo>
                        <a:pt x="74" y="0"/>
                      </a:lnTo>
                      <a:lnTo>
                        <a:pt x="66" y="2"/>
                      </a:lnTo>
                      <a:lnTo>
                        <a:pt x="56" y="8"/>
                      </a:lnTo>
                      <a:lnTo>
                        <a:pt x="49" y="14"/>
                      </a:lnTo>
                      <a:lnTo>
                        <a:pt x="41" y="19"/>
                      </a:lnTo>
                      <a:lnTo>
                        <a:pt x="33" y="29"/>
                      </a:lnTo>
                      <a:lnTo>
                        <a:pt x="33" y="29"/>
                      </a:lnTo>
                      <a:lnTo>
                        <a:pt x="19" y="49"/>
                      </a:lnTo>
                      <a:lnTo>
                        <a:pt x="6" y="72"/>
                      </a:lnTo>
                      <a:lnTo>
                        <a:pt x="2" y="84"/>
                      </a:lnTo>
                      <a:lnTo>
                        <a:pt x="0" y="96"/>
                      </a:lnTo>
                      <a:lnTo>
                        <a:pt x="0" y="109"/>
                      </a:lnTo>
                      <a:lnTo>
                        <a:pt x="2" y="123"/>
                      </a:lnTo>
                      <a:lnTo>
                        <a:pt x="2" y="123"/>
                      </a:lnTo>
                      <a:lnTo>
                        <a:pt x="8" y="136"/>
                      </a:lnTo>
                      <a:lnTo>
                        <a:pt x="17" y="146"/>
                      </a:lnTo>
                      <a:lnTo>
                        <a:pt x="27" y="156"/>
                      </a:lnTo>
                      <a:lnTo>
                        <a:pt x="39" y="162"/>
                      </a:lnTo>
                      <a:lnTo>
                        <a:pt x="51" y="166"/>
                      </a:lnTo>
                      <a:lnTo>
                        <a:pt x="62" y="166"/>
                      </a:lnTo>
                      <a:lnTo>
                        <a:pt x="72" y="166"/>
                      </a:lnTo>
                      <a:lnTo>
                        <a:pt x="80" y="162"/>
                      </a:lnTo>
                      <a:lnTo>
                        <a:pt x="80" y="162"/>
                      </a:lnTo>
                      <a:lnTo>
                        <a:pt x="93" y="154"/>
                      </a:lnTo>
                      <a:lnTo>
                        <a:pt x="107" y="146"/>
                      </a:lnTo>
                      <a:lnTo>
                        <a:pt x="111" y="142"/>
                      </a:lnTo>
                      <a:lnTo>
                        <a:pt x="111" y="138"/>
                      </a:lnTo>
                      <a:lnTo>
                        <a:pt x="109" y="135"/>
                      </a:lnTo>
                      <a:lnTo>
                        <a:pt x="103" y="131"/>
                      </a:lnTo>
                      <a:lnTo>
                        <a:pt x="103" y="131"/>
                      </a:lnTo>
                      <a:lnTo>
                        <a:pt x="84" y="121"/>
                      </a:lnTo>
                      <a:lnTo>
                        <a:pt x="64" y="113"/>
                      </a:lnTo>
                      <a:lnTo>
                        <a:pt x="54" y="107"/>
                      </a:lnTo>
                      <a:lnTo>
                        <a:pt x="51" y="103"/>
                      </a:lnTo>
                      <a:lnTo>
                        <a:pt x="47" y="97"/>
                      </a:lnTo>
                      <a:lnTo>
                        <a:pt x="49" y="92"/>
                      </a:lnTo>
                      <a:lnTo>
                        <a:pt x="49" y="92"/>
                      </a:lnTo>
                      <a:lnTo>
                        <a:pt x="54" y="84"/>
                      </a:lnTo>
                      <a:lnTo>
                        <a:pt x="64" y="72"/>
                      </a:lnTo>
                      <a:lnTo>
                        <a:pt x="90" y="47"/>
                      </a:lnTo>
                      <a:lnTo>
                        <a:pt x="99" y="35"/>
                      </a:lnTo>
                      <a:lnTo>
                        <a:pt x="107" y="23"/>
                      </a:lnTo>
                      <a:lnTo>
                        <a:pt x="109" y="17"/>
                      </a:lnTo>
                      <a:lnTo>
                        <a:pt x="109" y="14"/>
                      </a:lnTo>
                      <a:lnTo>
                        <a:pt x="107" y="10"/>
                      </a:lnTo>
                      <a:lnTo>
                        <a:pt x="103" y="6"/>
                      </a:lnTo>
                      <a:lnTo>
                        <a:pt x="103" y="6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5" name="Freeform 551">
                  <a:extLst>
                    <a:ext uri="{FF2B5EF4-FFF2-40B4-BE49-F238E27FC236}">
                      <a16:creationId xmlns:a16="http://schemas.microsoft.com/office/drawing/2014/main" id="{F9295641-5B45-47D9-A63A-7DA4C56BFD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2" y="800"/>
                  <a:ext cx="94" cy="94"/>
                </a:xfrm>
                <a:custGeom>
                  <a:avLst/>
                  <a:gdLst>
                    <a:gd name="T0" fmla="*/ 0 w 94"/>
                    <a:gd name="T1" fmla="*/ 47 h 94"/>
                    <a:gd name="T2" fmla="*/ 0 w 94"/>
                    <a:gd name="T3" fmla="*/ 47 h 94"/>
                    <a:gd name="T4" fmla="*/ 0 w 94"/>
                    <a:gd name="T5" fmla="*/ 37 h 94"/>
                    <a:gd name="T6" fmla="*/ 4 w 94"/>
                    <a:gd name="T7" fmla="*/ 29 h 94"/>
                    <a:gd name="T8" fmla="*/ 8 w 94"/>
                    <a:gd name="T9" fmla="*/ 21 h 94"/>
                    <a:gd name="T10" fmla="*/ 14 w 94"/>
                    <a:gd name="T11" fmla="*/ 14 h 94"/>
                    <a:gd name="T12" fmla="*/ 21 w 94"/>
                    <a:gd name="T13" fmla="*/ 8 h 94"/>
                    <a:gd name="T14" fmla="*/ 29 w 94"/>
                    <a:gd name="T15" fmla="*/ 4 h 94"/>
                    <a:gd name="T16" fmla="*/ 37 w 94"/>
                    <a:gd name="T17" fmla="*/ 0 h 94"/>
                    <a:gd name="T18" fmla="*/ 47 w 94"/>
                    <a:gd name="T19" fmla="*/ 0 h 94"/>
                    <a:gd name="T20" fmla="*/ 47 w 94"/>
                    <a:gd name="T21" fmla="*/ 0 h 94"/>
                    <a:gd name="T22" fmla="*/ 57 w 94"/>
                    <a:gd name="T23" fmla="*/ 0 h 94"/>
                    <a:gd name="T24" fmla="*/ 64 w 94"/>
                    <a:gd name="T25" fmla="*/ 4 h 94"/>
                    <a:gd name="T26" fmla="*/ 72 w 94"/>
                    <a:gd name="T27" fmla="*/ 8 h 94"/>
                    <a:gd name="T28" fmla="*/ 80 w 94"/>
                    <a:gd name="T29" fmla="*/ 14 h 94"/>
                    <a:gd name="T30" fmla="*/ 86 w 94"/>
                    <a:gd name="T31" fmla="*/ 21 h 94"/>
                    <a:gd name="T32" fmla="*/ 90 w 94"/>
                    <a:gd name="T33" fmla="*/ 29 h 94"/>
                    <a:gd name="T34" fmla="*/ 94 w 94"/>
                    <a:gd name="T35" fmla="*/ 37 h 94"/>
                    <a:gd name="T36" fmla="*/ 94 w 94"/>
                    <a:gd name="T37" fmla="*/ 47 h 94"/>
                    <a:gd name="T38" fmla="*/ 94 w 94"/>
                    <a:gd name="T39" fmla="*/ 47 h 94"/>
                    <a:gd name="T40" fmla="*/ 94 w 94"/>
                    <a:gd name="T41" fmla="*/ 57 h 94"/>
                    <a:gd name="T42" fmla="*/ 90 w 94"/>
                    <a:gd name="T43" fmla="*/ 64 h 94"/>
                    <a:gd name="T44" fmla="*/ 86 w 94"/>
                    <a:gd name="T45" fmla="*/ 72 h 94"/>
                    <a:gd name="T46" fmla="*/ 80 w 94"/>
                    <a:gd name="T47" fmla="*/ 80 h 94"/>
                    <a:gd name="T48" fmla="*/ 72 w 94"/>
                    <a:gd name="T49" fmla="*/ 86 h 94"/>
                    <a:gd name="T50" fmla="*/ 64 w 94"/>
                    <a:gd name="T51" fmla="*/ 90 h 94"/>
                    <a:gd name="T52" fmla="*/ 57 w 94"/>
                    <a:gd name="T53" fmla="*/ 94 h 94"/>
                    <a:gd name="T54" fmla="*/ 47 w 94"/>
                    <a:gd name="T55" fmla="*/ 94 h 94"/>
                    <a:gd name="T56" fmla="*/ 47 w 94"/>
                    <a:gd name="T57" fmla="*/ 94 h 94"/>
                    <a:gd name="T58" fmla="*/ 37 w 94"/>
                    <a:gd name="T59" fmla="*/ 94 h 94"/>
                    <a:gd name="T60" fmla="*/ 29 w 94"/>
                    <a:gd name="T61" fmla="*/ 90 h 94"/>
                    <a:gd name="T62" fmla="*/ 21 w 94"/>
                    <a:gd name="T63" fmla="*/ 86 h 94"/>
                    <a:gd name="T64" fmla="*/ 14 w 94"/>
                    <a:gd name="T65" fmla="*/ 80 h 94"/>
                    <a:gd name="T66" fmla="*/ 8 w 94"/>
                    <a:gd name="T67" fmla="*/ 72 h 94"/>
                    <a:gd name="T68" fmla="*/ 4 w 94"/>
                    <a:gd name="T69" fmla="*/ 64 h 94"/>
                    <a:gd name="T70" fmla="*/ 0 w 94"/>
                    <a:gd name="T71" fmla="*/ 57 h 94"/>
                    <a:gd name="T72" fmla="*/ 0 w 94"/>
                    <a:gd name="T73" fmla="*/ 47 h 94"/>
                    <a:gd name="T74" fmla="*/ 0 w 94"/>
                    <a:gd name="T75" fmla="*/ 47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4" h="94">
                      <a:moveTo>
                        <a:pt x="0" y="47"/>
                      </a:moveTo>
                      <a:lnTo>
                        <a:pt x="0" y="47"/>
                      </a:lnTo>
                      <a:lnTo>
                        <a:pt x="0" y="37"/>
                      </a:lnTo>
                      <a:lnTo>
                        <a:pt x="4" y="29"/>
                      </a:lnTo>
                      <a:lnTo>
                        <a:pt x="8" y="21"/>
                      </a:lnTo>
                      <a:lnTo>
                        <a:pt x="14" y="14"/>
                      </a:lnTo>
                      <a:lnTo>
                        <a:pt x="21" y="8"/>
                      </a:lnTo>
                      <a:lnTo>
                        <a:pt x="29" y="4"/>
                      </a:lnTo>
                      <a:lnTo>
                        <a:pt x="37" y="0"/>
                      </a:lnTo>
                      <a:lnTo>
                        <a:pt x="47" y="0"/>
                      </a:lnTo>
                      <a:lnTo>
                        <a:pt x="47" y="0"/>
                      </a:lnTo>
                      <a:lnTo>
                        <a:pt x="57" y="0"/>
                      </a:lnTo>
                      <a:lnTo>
                        <a:pt x="64" y="4"/>
                      </a:lnTo>
                      <a:lnTo>
                        <a:pt x="72" y="8"/>
                      </a:lnTo>
                      <a:lnTo>
                        <a:pt x="80" y="14"/>
                      </a:lnTo>
                      <a:lnTo>
                        <a:pt x="86" y="21"/>
                      </a:lnTo>
                      <a:lnTo>
                        <a:pt x="90" y="29"/>
                      </a:lnTo>
                      <a:lnTo>
                        <a:pt x="94" y="37"/>
                      </a:lnTo>
                      <a:lnTo>
                        <a:pt x="94" y="47"/>
                      </a:lnTo>
                      <a:lnTo>
                        <a:pt x="94" y="47"/>
                      </a:lnTo>
                      <a:lnTo>
                        <a:pt x="94" y="57"/>
                      </a:lnTo>
                      <a:lnTo>
                        <a:pt x="90" y="64"/>
                      </a:lnTo>
                      <a:lnTo>
                        <a:pt x="86" y="72"/>
                      </a:lnTo>
                      <a:lnTo>
                        <a:pt x="80" y="80"/>
                      </a:lnTo>
                      <a:lnTo>
                        <a:pt x="72" y="86"/>
                      </a:lnTo>
                      <a:lnTo>
                        <a:pt x="64" y="90"/>
                      </a:lnTo>
                      <a:lnTo>
                        <a:pt x="57" y="94"/>
                      </a:lnTo>
                      <a:lnTo>
                        <a:pt x="47" y="94"/>
                      </a:lnTo>
                      <a:lnTo>
                        <a:pt x="47" y="94"/>
                      </a:lnTo>
                      <a:lnTo>
                        <a:pt x="37" y="94"/>
                      </a:lnTo>
                      <a:lnTo>
                        <a:pt x="29" y="90"/>
                      </a:lnTo>
                      <a:lnTo>
                        <a:pt x="21" y="86"/>
                      </a:lnTo>
                      <a:lnTo>
                        <a:pt x="14" y="80"/>
                      </a:lnTo>
                      <a:lnTo>
                        <a:pt x="8" y="72"/>
                      </a:lnTo>
                      <a:lnTo>
                        <a:pt x="4" y="64"/>
                      </a:lnTo>
                      <a:lnTo>
                        <a:pt x="0" y="57"/>
                      </a:lnTo>
                      <a:lnTo>
                        <a:pt x="0" y="47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6" name="Freeform 552">
                  <a:extLst>
                    <a:ext uri="{FF2B5EF4-FFF2-40B4-BE49-F238E27FC236}">
                      <a16:creationId xmlns:a16="http://schemas.microsoft.com/office/drawing/2014/main" id="{6CD6FCCD-8034-4575-9552-524CC1466B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9" y="800"/>
                  <a:ext cx="93" cy="94"/>
                </a:xfrm>
                <a:custGeom>
                  <a:avLst/>
                  <a:gdLst>
                    <a:gd name="T0" fmla="*/ 0 w 93"/>
                    <a:gd name="T1" fmla="*/ 47 h 94"/>
                    <a:gd name="T2" fmla="*/ 0 w 93"/>
                    <a:gd name="T3" fmla="*/ 47 h 94"/>
                    <a:gd name="T4" fmla="*/ 0 w 93"/>
                    <a:gd name="T5" fmla="*/ 37 h 94"/>
                    <a:gd name="T6" fmla="*/ 4 w 93"/>
                    <a:gd name="T7" fmla="*/ 29 h 94"/>
                    <a:gd name="T8" fmla="*/ 8 w 93"/>
                    <a:gd name="T9" fmla="*/ 21 h 94"/>
                    <a:gd name="T10" fmla="*/ 13 w 93"/>
                    <a:gd name="T11" fmla="*/ 14 h 94"/>
                    <a:gd name="T12" fmla="*/ 21 w 93"/>
                    <a:gd name="T13" fmla="*/ 8 h 94"/>
                    <a:gd name="T14" fmla="*/ 29 w 93"/>
                    <a:gd name="T15" fmla="*/ 4 h 94"/>
                    <a:gd name="T16" fmla="*/ 37 w 93"/>
                    <a:gd name="T17" fmla="*/ 0 h 94"/>
                    <a:gd name="T18" fmla="*/ 47 w 93"/>
                    <a:gd name="T19" fmla="*/ 0 h 94"/>
                    <a:gd name="T20" fmla="*/ 47 w 93"/>
                    <a:gd name="T21" fmla="*/ 0 h 94"/>
                    <a:gd name="T22" fmla="*/ 56 w 93"/>
                    <a:gd name="T23" fmla="*/ 0 h 94"/>
                    <a:gd name="T24" fmla="*/ 64 w 93"/>
                    <a:gd name="T25" fmla="*/ 4 h 94"/>
                    <a:gd name="T26" fmla="*/ 72 w 93"/>
                    <a:gd name="T27" fmla="*/ 8 h 94"/>
                    <a:gd name="T28" fmla="*/ 80 w 93"/>
                    <a:gd name="T29" fmla="*/ 14 h 94"/>
                    <a:gd name="T30" fmla="*/ 86 w 93"/>
                    <a:gd name="T31" fmla="*/ 21 h 94"/>
                    <a:gd name="T32" fmla="*/ 90 w 93"/>
                    <a:gd name="T33" fmla="*/ 29 h 94"/>
                    <a:gd name="T34" fmla="*/ 93 w 93"/>
                    <a:gd name="T35" fmla="*/ 37 h 94"/>
                    <a:gd name="T36" fmla="*/ 93 w 93"/>
                    <a:gd name="T37" fmla="*/ 47 h 94"/>
                    <a:gd name="T38" fmla="*/ 93 w 93"/>
                    <a:gd name="T39" fmla="*/ 47 h 94"/>
                    <a:gd name="T40" fmla="*/ 93 w 93"/>
                    <a:gd name="T41" fmla="*/ 57 h 94"/>
                    <a:gd name="T42" fmla="*/ 90 w 93"/>
                    <a:gd name="T43" fmla="*/ 64 h 94"/>
                    <a:gd name="T44" fmla="*/ 86 w 93"/>
                    <a:gd name="T45" fmla="*/ 72 h 94"/>
                    <a:gd name="T46" fmla="*/ 80 w 93"/>
                    <a:gd name="T47" fmla="*/ 80 h 94"/>
                    <a:gd name="T48" fmla="*/ 72 w 93"/>
                    <a:gd name="T49" fmla="*/ 86 h 94"/>
                    <a:gd name="T50" fmla="*/ 64 w 93"/>
                    <a:gd name="T51" fmla="*/ 90 h 94"/>
                    <a:gd name="T52" fmla="*/ 56 w 93"/>
                    <a:gd name="T53" fmla="*/ 94 h 94"/>
                    <a:gd name="T54" fmla="*/ 47 w 93"/>
                    <a:gd name="T55" fmla="*/ 94 h 94"/>
                    <a:gd name="T56" fmla="*/ 47 w 93"/>
                    <a:gd name="T57" fmla="*/ 94 h 94"/>
                    <a:gd name="T58" fmla="*/ 37 w 93"/>
                    <a:gd name="T59" fmla="*/ 94 h 94"/>
                    <a:gd name="T60" fmla="*/ 29 w 93"/>
                    <a:gd name="T61" fmla="*/ 90 h 94"/>
                    <a:gd name="T62" fmla="*/ 21 w 93"/>
                    <a:gd name="T63" fmla="*/ 86 h 94"/>
                    <a:gd name="T64" fmla="*/ 13 w 93"/>
                    <a:gd name="T65" fmla="*/ 80 h 94"/>
                    <a:gd name="T66" fmla="*/ 8 w 93"/>
                    <a:gd name="T67" fmla="*/ 72 h 94"/>
                    <a:gd name="T68" fmla="*/ 4 w 93"/>
                    <a:gd name="T69" fmla="*/ 64 h 94"/>
                    <a:gd name="T70" fmla="*/ 0 w 93"/>
                    <a:gd name="T71" fmla="*/ 57 h 94"/>
                    <a:gd name="T72" fmla="*/ 0 w 93"/>
                    <a:gd name="T73" fmla="*/ 47 h 94"/>
                    <a:gd name="T74" fmla="*/ 0 w 93"/>
                    <a:gd name="T75" fmla="*/ 47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3" h="94">
                      <a:moveTo>
                        <a:pt x="0" y="47"/>
                      </a:moveTo>
                      <a:lnTo>
                        <a:pt x="0" y="47"/>
                      </a:lnTo>
                      <a:lnTo>
                        <a:pt x="0" y="37"/>
                      </a:lnTo>
                      <a:lnTo>
                        <a:pt x="4" y="29"/>
                      </a:lnTo>
                      <a:lnTo>
                        <a:pt x="8" y="21"/>
                      </a:lnTo>
                      <a:lnTo>
                        <a:pt x="13" y="14"/>
                      </a:lnTo>
                      <a:lnTo>
                        <a:pt x="21" y="8"/>
                      </a:lnTo>
                      <a:lnTo>
                        <a:pt x="29" y="4"/>
                      </a:lnTo>
                      <a:lnTo>
                        <a:pt x="37" y="0"/>
                      </a:lnTo>
                      <a:lnTo>
                        <a:pt x="47" y="0"/>
                      </a:lnTo>
                      <a:lnTo>
                        <a:pt x="47" y="0"/>
                      </a:lnTo>
                      <a:lnTo>
                        <a:pt x="56" y="0"/>
                      </a:lnTo>
                      <a:lnTo>
                        <a:pt x="64" y="4"/>
                      </a:lnTo>
                      <a:lnTo>
                        <a:pt x="72" y="8"/>
                      </a:lnTo>
                      <a:lnTo>
                        <a:pt x="80" y="14"/>
                      </a:lnTo>
                      <a:lnTo>
                        <a:pt x="86" y="21"/>
                      </a:lnTo>
                      <a:lnTo>
                        <a:pt x="90" y="29"/>
                      </a:lnTo>
                      <a:lnTo>
                        <a:pt x="93" y="37"/>
                      </a:lnTo>
                      <a:lnTo>
                        <a:pt x="93" y="47"/>
                      </a:lnTo>
                      <a:lnTo>
                        <a:pt x="93" y="47"/>
                      </a:lnTo>
                      <a:lnTo>
                        <a:pt x="93" y="57"/>
                      </a:lnTo>
                      <a:lnTo>
                        <a:pt x="90" y="64"/>
                      </a:lnTo>
                      <a:lnTo>
                        <a:pt x="86" y="72"/>
                      </a:lnTo>
                      <a:lnTo>
                        <a:pt x="80" y="80"/>
                      </a:lnTo>
                      <a:lnTo>
                        <a:pt x="72" y="86"/>
                      </a:lnTo>
                      <a:lnTo>
                        <a:pt x="64" y="90"/>
                      </a:lnTo>
                      <a:lnTo>
                        <a:pt x="56" y="94"/>
                      </a:lnTo>
                      <a:lnTo>
                        <a:pt x="47" y="94"/>
                      </a:lnTo>
                      <a:lnTo>
                        <a:pt x="47" y="94"/>
                      </a:lnTo>
                      <a:lnTo>
                        <a:pt x="37" y="94"/>
                      </a:lnTo>
                      <a:lnTo>
                        <a:pt x="29" y="90"/>
                      </a:lnTo>
                      <a:lnTo>
                        <a:pt x="21" y="86"/>
                      </a:lnTo>
                      <a:lnTo>
                        <a:pt x="13" y="80"/>
                      </a:lnTo>
                      <a:lnTo>
                        <a:pt x="8" y="72"/>
                      </a:lnTo>
                      <a:lnTo>
                        <a:pt x="4" y="64"/>
                      </a:lnTo>
                      <a:lnTo>
                        <a:pt x="0" y="57"/>
                      </a:lnTo>
                      <a:lnTo>
                        <a:pt x="0" y="47"/>
                      </a:lnTo>
                      <a:lnTo>
                        <a:pt x="0" y="47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7" name="Freeform 553">
                  <a:extLst>
                    <a:ext uri="{FF2B5EF4-FFF2-40B4-BE49-F238E27FC236}">
                      <a16:creationId xmlns:a16="http://schemas.microsoft.com/office/drawing/2014/main" id="{F7F21085-02E6-44DF-83F3-B48856CF19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3" y="767"/>
                  <a:ext cx="109" cy="95"/>
                </a:xfrm>
                <a:custGeom>
                  <a:avLst/>
                  <a:gdLst>
                    <a:gd name="T0" fmla="*/ 0 w 109"/>
                    <a:gd name="T1" fmla="*/ 49 h 95"/>
                    <a:gd name="T2" fmla="*/ 0 w 109"/>
                    <a:gd name="T3" fmla="*/ 49 h 95"/>
                    <a:gd name="T4" fmla="*/ 2 w 109"/>
                    <a:gd name="T5" fmla="*/ 39 h 95"/>
                    <a:gd name="T6" fmla="*/ 4 w 109"/>
                    <a:gd name="T7" fmla="*/ 29 h 95"/>
                    <a:gd name="T8" fmla="*/ 10 w 109"/>
                    <a:gd name="T9" fmla="*/ 21 h 95"/>
                    <a:gd name="T10" fmla="*/ 16 w 109"/>
                    <a:gd name="T11" fmla="*/ 13 h 95"/>
                    <a:gd name="T12" fmla="*/ 23 w 109"/>
                    <a:gd name="T13" fmla="*/ 10 h 95"/>
                    <a:gd name="T14" fmla="*/ 33 w 109"/>
                    <a:gd name="T15" fmla="*/ 4 h 95"/>
                    <a:gd name="T16" fmla="*/ 43 w 109"/>
                    <a:gd name="T17" fmla="*/ 2 h 95"/>
                    <a:gd name="T18" fmla="*/ 55 w 109"/>
                    <a:gd name="T19" fmla="*/ 0 h 95"/>
                    <a:gd name="T20" fmla="*/ 55 w 109"/>
                    <a:gd name="T21" fmla="*/ 0 h 95"/>
                    <a:gd name="T22" fmla="*/ 64 w 109"/>
                    <a:gd name="T23" fmla="*/ 2 h 95"/>
                    <a:gd name="T24" fmla="*/ 76 w 109"/>
                    <a:gd name="T25" fmla="*/ 4 h 95"/>
                    <a:gd name="T26" fmla="*/ 84 w 109"/>
                    <a:gd name="T27" fmla="*/ 10 h 95"/>
                    <a:gd name="T28" fmla="*/ 94 w 109"/>
                    <a:gd name="T29" fmla="*/ 13 h 95"/>
                    <a:gd name="T30" fmla="*/ 99 w 109"/>
                    <a:gd name="T31" fmla="*/ 21 h 95"/>
                    <a:gd name="T32" fmla="*/ 103 w 109"/>
                    <a:gd name="T33" fmla="*/ 29 h 95"/>
                    <a:gd name="T34" fmla="*/ 107 w 109"/>
                    <a:gd name="T35" fmla="*/ 39 h 95"/>
                    <a:gd name="T36" fmla="*/ 109 w 109"/>
                    <a:gd name="T37" fmla="*/ 49 h 95"/>
                    <a:gd name="T38" fmla="*/ 109 w 109"/>
                    <a:gd name="T39" fmla="*/ 49 h 95"/>
                    <a:gd name="T40" fmla="*/ 107 w 109"/>
                    <a:gd name="T41" fmla="*/ 58 h 95"/>
                    <a:gd name="T42" fmla="*/ 103 w 109"/>
                    <a:gd name="T43" fmla="*/ 66 h 95"/>
                    <a:gd name="T44" fmla="*/ 99 w 109"/>
                    <a:gd name="T45" fmla="*/ 74 h 95"/>
                    <a:gd name="T46" fmla="*/ 94 w 109"/>
                    <a:gd name="T47" fmla="*/ 82 h 95"/>
                    <a:gd name="T48" fmla="*/ 84 w 109"/>
                    <a:gd name="T49" fmla="*/ 88 h 95"/>
                    <a:gd name="T50" fmla="*/ 76 w 109"/>
                    <a:gd name="T51" fmla="*/ 92 h 95"/>
                    <a:gd name="T52" fmla="*/ 64 w 109"/>
                    <a:gd name="T53" fmla="*/ 95 h 95"/>
                    <a:gd name="T54" fmla="*/ 55 w 109"/>
                    <a:gd name="T55" fmla="*/ 95 h 95"/>
                    <a:gd name="T56" fmla="*/ 55 w 109"/>
                    <a:gd name="T57" fmla="*/ 95 h 95"/>
                    <a:gd name="T58" fmla="*/ 43 w 109"/>
                    <a:gd name="T59" fmla="*/ 95 h 95"/>
                    <a:gd name="T60" fmla="*/ 33 w 109"/>
                    <a:gd name="T61" fmla="*/ 92 h 95"/>
                    <a:gd name="T62" fmla="*/ 23 w 109"/>
                    <a:gd name="T63" fmla="*/ 88 h 95"/>
                    <a:gd name="T64" fmla="*/ 16 w 109"/>
                    <a:gd name="T65" fmla="*/ 82 h 95"/>
                    <a:gd name="T66" fmla="*/ 10 w 109"/>
                    <a:gd name="T67" fmla="*/ 74 h 95"/>
                    <a:gd name="T68" fmla="*/ 4 w 109"/>
                    <a:gd name="T69" fmla="*/ 66 h 95"/>
                    <a:gd name="T70" fmla="*/ 2 w 109"/>
                    <a:gd name="T71" fmla="*/ 58 h 95"/>
                    <a:gd name="T72" fmla="*/ 0 w 109"/>
                    <a:gd name="T73" fmla="*/ 49 h 95"/>
                    <a:gd name="T74" fmla="*/ 0 w 109"/>
                    <a:gd name="T75" fmla="*/ 49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9" h="95">
                      <a:moveTo>
                        <a:pt x="0" y="49"/>
                      </a:moveTo>
                      <a:lnTo>
                        <a:pt x="0" y="49"/>
                      </a:lnTo>
                      <a:lnTo>
                        <a:pt x="2" y="39"/>
                      </a:lnTo>
                      <a:lnTo>
                        <a:pt x="4" y="29"/>
                      </a:lnTo>
                      <a:lnTo>
                        <a:pt x="10" y="21"/>
                      </a:lnTo>
                      <a:lnTo>
                        <a:pt x="16" y="13"/>
                      </a:lnTo>
                      <a:lnTo>
                        <a:pt x="23" y="10"/>
                      </a:lnTo>
                      <a:lnTo>
                        <a:pt x="33" y="4"/>
                      </a:lnTo>
                      <a:lnTo>
                        <a:pt x="43" y="2"/>
                      </a:lnTo>
                      <a:lnTo>
                        <a:pt x="55" y="0"/>
                      </a:lnTo>
                      <a:lnTo>
                        <a:pt x="55" y="0"/>
                      </a:lnTo>
                      <a:lnTo>
                        <a:pt x="64" y="2"/>
                      </a:lnTo>
                      <a:lnTo>
                        <a:pt x="76" y="4"/>
                      </a:lnTo>
                      <a:lnTo>
                        <a:pt x="84" y="10"/>
                      </a:lnTo>
                      <a:lnTo>
                        <a:pt x="94" y="13"/>
                      </a:lnTo>
                      <a:lnTo>
                        <a:pt x="99" y="21"/>
                      </a:lnTo>
                      <a:lnTo>
                        <a:pt x="103" y="29"/>
                      </a:lnTo>
                      <a:lnTo>
                        <a:pt x="107" y="39"/>
                      </a:lnTo>
                      <a:lnTo>
                        <a:pt x="109" y="49"/>
                      </a:lnTo>
                      <a:lnTo>
                        <a:pt x="109" y="49"/>
                      </a:lnTo>
                      <a:lnTo>
                        <a:pt x="107" y="58"/>
                      </a:lnTo>
                      <a:lnTo>
                        <a:pt x="103" y="66"/>
                      </a:lnTo>
                      <a:lnTo>
                        <a:pt x="99" y="74"/>
                      </a:lnTo>
                      <a:lnTo>
                        <a:pt x="94" y="82"/>
                      </a:lnTo>
                      <a:lnTo>
                        <a:pt x="84" y="88"/>
                      </a:lnTo>
                      <a:lnTo>
                        <a:pt x="76" y="92"/>
                      </a:lnTo>
                      <a:lnTo>
                        <a:pt x="64" y="95"/>
                      </a:lnTo>
                      <a:lnTo>
                        <a:pt x="55" y="95"/>
                      </a:lnTo>
                      <a:lnTo>
                        <a:pt x="55" y="95"/>
                      </a:lnTo>
                      <a:lnTo>
                        <a:pt x="43" y="95"/>
                      </a:lnTo>
                      <a:lnTo>
                        <a:pt x="33" y="92"/>
                      </a:lnTo>
                      <a:lnTo>
                        <a:pt x="23" y="88"/>
                      </a:lnTo>
                      <a:lnTo>
                        <a:pt x="16" y="82"/>
                      </a:lnTo>
                      <a:lnTo>
                        <a:pt x="10" y="74"/>
                      </a:lnTo>
                      <a:lnTo>
                        <a:pt x="4" y="66"/>
                      </a:lnTo>
                      <a:lnTo>
                        <a:pt x="2" y="58"/>
                      </a:lnTo>
                      <a:lnTo>
                        <a:pt x="0" y="49"/>
                      </a:lnTo>
                      <a:lnTo>
                        <a:pt x="0" y="49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8" name="Freeform 554">
                  <a:extLst>
                    <a:ext uri="{FF2B5EF4-FFF2-40B4-BE49-F238E27FC236}">
                      <a16:creationId xmlns:a16="http://schemas.microsoft.com/office/drawing/2014/main" id="{4008DBD4-4713-42C5-90CB-83D1D88B93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767"/>
                  <a:ext cx="109" cy="95"/>
                </a:xfrm>
                <a:custGeom>
                  <a:avLst/>
                  <a:gdLst>
                    <a:gd name="T0" fmla="*/ 0 w 109"/>
                    <a:gd name="T1" fmla="*/ 49 h 95"/>
                    <a:gd name="T2" fmla="*/ 0 w 109"/>
                    <a:gd name="T3" fmla="*/ 49 h 95"/>
                    <a:gd name="T4" fmla="*/ 2 w 109"/>
                    <a:gd name="T5" fmla="*/ 39 h 95"/>
                    <a:gd name="T6" fmla="*/ 6 w 109"/>
                    <a:gd name="T7" fmla="*/ 29 h 95"/>
                    <a:gd name="T8" fmla="*/ 10 w 109"/>
                    <a:gd name="T9" fmla="*/ 21 h 95"/>
                    <a:gd name="T10" fmla="*/ 16 w 109"/>
                    <a:gd name="T11" fmla="*/ 13 h 95"/>
                    <a:gd name="T12" fmla="*/ 25 w 109"/>
                    <a:gd name="T13" fmla="*/ 10 h 95"/>
                    <a:gd name="T14" fmla="*/ 33 w 109"/>
                    <a:gd name="T15" fmla="*/ 4 h 95"/>
                    <a:gd name="T16" fmla="*/ 45 w 109"/>
                    <a:gd name="T17" fmla="*/ 2 h 95"/>
                    <a:gd name="T18" fmla="*/ 55 w 109"/>
                    <a:gd name="T19" fmla="*/ 0 h 95"/>
                    <a:gd name="T20" fmla="*/ 55 w 109"/>
                    <a:gd name="T21" fmla="*/ 0 h 95"/>
                    <a:gd name="T22" fmla="*/ 66 w 109"/>
                    <a:gd name="T23" fmla="*/ 2 h 95"/>
                    <a:gd name="T24" fmla="*/ 76 w 109"/>
                    <a:gd name="T25" fmla="*/ 4 h 95"/>
                    <a:gd name="T26" fmla="*/ 86 w 109"/>
                    <a:gd name="T27" fmla="*/ 10 h 95"/>
                    <a:gd name="T28" fmla="*/ 94 w 109"/>
                    <a:gd name="T29" fmla="*/ 13 h 95"/>
                    <a:gd name="T30" fmla="*/ 99 w 109"/>
                    <a:gd name="T31" fmla="*/ 21 h 95"/>
                    <a:gd name="T32" fmla="*/ 105 w 109"/>
                    <a:gd name="T33" fmla="*/ 29 h 95"/>
                    <a:gd name="T34" fmla="*/ 107 w 109"/>
                    <a:gd name="T35" fmla="*/ 39 h 95"/>
                    <a:gd name="T36" fmla="*/ 109 w 109"/>
                    <a:gd name="T37" fmla="*/ 49 h 95"/>
                    <a:gd name="T38" fmla="*/ 109 w 109"/>
                    <a:gd name="T39" fmla="*/ 49 h 95"/>
                    <a:gd name="T40" fmla="*/ 107 w 109"/>
                    <a:gd name="T41" fmla="*/ 58 h 95"/>
                    <a:gd name="T42" fmla="*/ 105 w 109"/>
                    <a:gd name="T43" fmla="*/ 66 h 95"/>
                    <a:gd name="T44" fmla="*/ 99 w 109"/>
                    <a:gd name="T45" fmla="*/ 74 h 95"/>
                    <a:gd name="T46" fmla="*/ 94 w 109"/>
                    <a:gd name="T47" fmla="*/ 82 h 95"/>
                    <a:gd name="T48" fmla="*/ 86 w 109"/>
                    <a:gd name="T49" fmla="*/ 88 h 95"/>
                    <a:gd name="T50" fmla="*/ 76 w 109"/>
                    <a:gd name="T51" fmla="*/ 92 h 95"/>
                    <a:gd name="T52" fmla="*/ 66 w 109"/>
                    <a:gd name="T53" fmla="*/ 95 h 95"/>
                    <a:gd name="T54" fmla="*/ 55 w 109"/>
                    <a:gd name="T55" fmla="*/ 95 h 95"/>
                    <a:gd name="T56" fmla="*/ 55 w 109"/>
                    <a:gd name="T57" fmla="*/ 95 h 95"/>
                    <a:gd name="T58" fmla="*/ 45 w 109"/>
                    <a:gd name="T59" fmla="*/ 95 h 95"/>
                    <a:gd name="T60" fmla="*/ 33 w 109"/>
                    <a:gd name="T61" fmla="*/ 92 h 95"/>
                    <a:gd name="T62" fmla="*/ 25 w 109"/>
                    <a:gd name="T63" fmla="*/ 88 h 95"/>
                    <a:gd name="T64" fmla="*/ 16 w 109"/>
                    <a:gd name="T65" fmla="*/ 82 h 95"/>
                    <a:gd name="T66" fmla="*/ 10 w 109"/>
                    <a:gd name="T67" fmla="*/ 74 h 95"/>
                    <a:gd name="T68" fmla="*/ 6 w 109"/>
                    <a:gd name="T69" fmla="*/ 66 h 95"/>
                    <a:gd name="T70" fmla="*/ 2 w 109"/>
                    <a:gd name="T71" fmla="*/ 58 h 95"/>
                    <a:gd name="T72" fmla="*/ 0 w 109"/>
                    <a:gd name="T73" fmla="*/ 49 h 95"/>
                    <a:gd name="T74" fmla="*/ 0 w 109"/>
                    <a:gd name="T75" fmla="*/ 49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9" h="95">
                      <a:moveTo>
                        <a:pt x="0" y="49"/>
                      </a:moveTo>
                      <a:lnTo>
                        <a:pt x="0" y="49"/>
                      </a:lnTo>
                      <a:lnTo>
                        <a:pt x="2" y="39"/>
                      </a:lnTo>
                      <a:lnTo>
                        <a:pt x="6" y="29"/>
                      </a:lnTo>
                      <a:lnTo>
                        <a:pt x="10" y="21"/>
                      </a:lnTo>
                      <a:lnTo>
                        <a:pt x="16" y="13"/>
                      </a:lnTo>
                      <a:lnTo>
                        <a:pt x="25" y="10"/>
                      </a:lnTo>
                      <a:lnTo>
                        <a:pt x="33" y="4"/>
                      </a:lnTo>
                      <a:lnTo>
                        <a:pt x="45" y="2"/>
                      </a:lnTo>
                      <a:lnTo>
                        <a:pt x="55" y="0"/>
                      </a:lnTo>
                      <a:lnTo>
                        <a:pt x="55" y="0"/>
                      </a:lnTo>
                      <a:lnTo>
                        <a:pt x="66" y="2"/>
                      </a:lnTo>
                      <a:lnTo>
                        <a:pt x="76" y="4"/>
                      </a:lnTo>
                      <a:lnTo>
                        <a:pt x="86" y="10"/>
                      </a:lnTo>
                      <a:lnTo>
                        <a:pt x="94" y="13"/>
                      </a:lnTo>
                      <a:lnTo>
                        <a:pt x="99" y="21"/>
                      </a:lnTo>
                      <a:lnTo>
                        <a:pt x="105" y="29"/>
                      </a:lnTo>
                      <a:lnTo>
                        <a:pt x="107" y="39"/>
                      </a:lnTo>
                      <a:lnTo>
                        <a:pt x="109" y="49"/>
                      </a:lnTo>
                      <a:lnTo>
                        <a:pt x="109" y="49"/>
                      </a:lnTo>
                      <a:lnTo>
                        <a:pt x="107" y="58"/>
                      </a:lnTo>
                      <a:lnTo>
                        <a:pt x="105" y="66"/>
                      </a:lnTo>
                      <a:lnTo>
                        <a:pt x="99" y="74"/>
                      </a:lnTo>
                      <a:lnTo>
                        <a:pt x="94" y="82"/>
                      </a:lnTo>
                      <a:lnTo>
                        <a:pt x="86" y="88"/>
                      </a:lnTo>
                      <a:lnTo>
                        <a:pt x="76" y="92"/>
                      </a:lnTo>
                      <a:lnTo>
                        <a:pt x="66" y="95"/>
                      </a:lnTo>
                      <a:lnTo>
                        <a:pt x="55" y="95"/>
                      </a:lnTo>
                      <a:lnTo>
                        <a:pt x="55" y="95"/>
                      </a:lnTo>
                      <a:lnTo>
                        <a:pt x="45" y="95"/>
                      </a:lnTo>
                      <a:lnTo>
                        <a:pt x="33" y="92"/>
                      </a:lnTo>
                      <a:lnTo>
                        <a:pt x="25" y="88"/>
                      </a:lnTo>
                      <a:lnTo>
                        <a:pt x="16" y="82"/>
                      </a:lnTo>
                      <a:lnTo>
                        <a:pt x="10" y="74"/>
                      </a:lnTo>
                      <a:lnTo>
                        <a:pt x="6" y="66"/>
                      </a:lnTo>
                      <a:lnTo>
                        <a:pt x="2" y="58"/>
                      </a:lnTo>
                      <a:lnTo>
                        <a:pt x="0" y="49"/>
                      </a:lnTo>
                      <a:lnTo>
                        <a:pt x="0" y="49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9" name="Freeform 555">
                  <a:extLst>
                    <a:ext uri="{FF2B5EF4-FFF2-40B4-BE49-F238E27FC236}">
                      <a16:creationId xmlns:a16="http://schemas.microsoft.com/office/drawing/2014/main" id="{006DC371-1C2A-4208-80E5-D2E7051A91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58" y="699"/>
                  <a:ext cx="117" cy="95"/>
                </a:xfrm>
                <a:custGeom>
                  <a:avLst/>
                  <a:gdLst>
                    <a:gd name="T0" fmla="*/ 0 w 117"/>
                    <a:gd name="T1" fmla="*/ 46 h 95"/>
                    <a:gd name="T2" fmla="*/ 0 w 117"/>
                    <a:gd name="T3" fmla="*/ 46 h 95"/>
                    <a:gd name="T4" fmla="*/ 0 w 117"/>
                    <a:gd name="T5" fmla="*/ 37 h 95"/>
                    <a:gd name="T6" fmla="*/ 4 w 117"/>
                    <a:gd name="T7" fmla="*/ 29 h 95"/>
                    <a:gd name="T8" fmla="*/ 9 w 117"/>
                    <a:gd name="T9" fmla="*/ 21 h 95"/>
                    <a:gd name="T10" fmla="*/ 17 w 117"/>
                    <a:gd name="T11" fmla="*/ 13 h 95"/>
                    <a:gd name="T12" fmla="*/ 25 w 117"/>
                    <a:gd name="T13" fmla="*/ 7 h 95"/>
                    <a:gd name="T14" fmla="*/ 35 w 117"/>
                    <a:gd name="T15" fmla="*/ 3 h 95"/>
                    <a:gd name="T16" fmla="*/ 46 w 117"/>
                    <a:gd name="T17" fmla="*/ 0 h 95"/>
                    <a:gd name="T18" fmla="*/ 58 w 117"/>
                    <a:gd name="T19" fmla="*/ 0 h 95"/>
                    <a:gd name="T20" fmla="*/ 58 w 117"/>
                    <a:gd name="T21" fmla="*/ 0 h 95"/>
                    <a:gd name="T22" fmla="*/ 70 w 117"/>
                    <a:gd name="T23" fmla="*/ 0 h 95"/>
                    <a:gd name="T24" fmla="*/ 81 w 117"/>
                    <a:gd name="T25" fmla="*/ 3 h 95"/>
                    <a:gd name="T26" fmla="*/ 91 w 117"/>
                    <a:gd name="T27" fmla="*/ 7 h 95"/>
                    <a:gd name="T28" fmla="*/ 99 w 117"/>
                    <a:gd name="T29" fmla="*/ 13 h 95"/>
                    <a:gd name="T30" fmla="*/ 107 w 117"/>
                    <a:gd name="T31" fmla="*/ 21 h 95"/>
                    <a:gd name="T32" fmla="*/ 113 w 117"/>
                    <a:gd name="T33" fmla="*/ 29 h 95"/>
                    <a:gd name="T34" fmla="*/ 117 w 117"/>
                    <a:gd name="T35" fmla="*/ 37 h 95"/>
                    <a:gd name="T36" fmla="*/ 117 w 117"/>
                    <a:gd name="T37" fmla="*/ 46 h 95"/>
                    <a:gd name="T38" fmla="*/ 117 w 117"/>
                    <a:gd name="T39" fmla="*/ 46 h 95"/>
                    <a:gd name="T40" fmla="*/ 117 w 117"/>
                    <a:gd name="T41" fmla="*/ 56 h 95"/>
                    <a:gd name="T42" fmla="*/ 113 w 117"/>
                    <a:gd name="T43" fmla="*/ 66 h 95"/>
                    <a:gd name="T44" fmla="*/ 107 w 117"/>
                    <a:gd name="T45" fmla="*/ 74 h 95"/>
                    <a:gd name="T46" fmla="*/ 99 w 117"/>
                    <a:gd name="T47" fmla="*/ 81 h 95"/>
                    <a:gd name="T48" fmla="*/ 91 w 117"/>
                    <a:gd name="T49" fmla="*/ 85 h 95"/>
                    <a:gd name="T50" fmla="*/ 81 w 117"/>
                    <a:gd name="T51" fmla="*/ 91 h 95"/>
                    <a:gd name="T52" fmla="*/ 70 w 117"/>
                    <a:gd name="T53" fmla="*/ 93 h 95"/>
                    <a:gd name="T54" fmla="*/ 58 w 117"/>
                    <a:gd name="T55" fmla="*/ 95 h 95"/>
                    <a:gd name="T56" fmla="*/ 58 w 117"/>
                    <a:gd name="T57" fmla="*/ 95 h 95"/>
                    <a:gd name="T58" fmla="*/ 46 w 117"/>
                    <a:gd name="T59" fmla="*/ 93 h 95"/>
                    <a:gd name="T60" fmla="*/ 35 w 117"/>
                    <a:gd name="T61" fmla="*/ 91 h 95"/>
                    <a:gd name="T62" fmla="*/ 25 w 117"/>
                    <a:gd name="T63" fmla="*/ 85 h 95"/>
                    <a:gd name="T64" fmla="*/ 17 w 117"/>
                    <a:gd name="T65" fmla="*/ 81 h 95"/>
                    <a:gd name="T66" fmla="*/ 9 w 117"/>
                    <a:gd name="T67" fmla="*/ 74 h 95"/>
                    <a:gd name="T68" fmla="*/ 4 w 117"/>
                    <a:gd name="T69" fmla="*/ 66 h 95"/>
                    <a:gd name="T70" fmla="*/ 0 w 117"/>
                    <a:gd name="T71" fmla="*/ 56 h 95"/>
                    <a:gd name="T72" fmla="*/ 0 w 117"/>
                    <a:gd name="T73" fmla="*/ 46 h 95"/>
                    <a:gd name="T74" fmla="*/ 0 w 117"/>
                    <a:gd name="T75" fmla="*/ 4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7" h="95">
                      <a:moveTo>
                        <a:pt x="0" y="46"/>
                      </a:moveTo>
                      <a:lnTo>
                        <a:pt x="0" y="46"/>
                      </a:lnTo>
                      <a:lnTo>
                        <a:pt x="0" y="37"/>
                      </a:lnTo>
                      <a:lnTo>
                        <a:pt x="4" y="29"/>
                      </a:lnTo>
                      <a:lnTo>
                        <a:pt x="9" y="21"/>
                      </a:lnTo>
                      <a:lnTo>
                        <a:pt x="17" y="13"/>
                      </a:lnTo>
                      <a:lnTo>
                        <a:pt x="25" y="7"/>
                      </a:lnTo>
                      <a:lnTo>
                        <a:pt x="35" y="3"/>
                      </a:lnTo>
                      <a:lnTo>
                        <a:pt x="46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70" y="0"/>
                      </a:lnTo>
                      <a:lnTo>
                        <a:pt x="81" y="3"/>
                      </a:lnTo>
                      <a:lnTo>
                        <a:pt x="91" y="7"/>
                      </a:lnTo>
                      <a:lnTo>
                        <a:pt x="99" y="13"/>
                      </a:lnTo>
                      <a:lnTo>
                        <a:pt x="107" y="21"/>
                      </a:lnTo>
                      <a:lnTo>
                        <a:pt x="113" y="29"/>
                      </a:lnTo>
                      <a:lnTo>
                        <a:pt x="117" y="37"/>
                      </a:lnTo>
                      <a:lnTo>
                        <a:pt x="117" y="46"/>
                      </a:lnTo>
                      <a:lnTo>
                        <a:pt x="117" y="46"/>
                      </a:lnTo>
                      <a:lnTo>
                        <a:pt x="117" y="56"/>
                      </a:lnTo>
                      <a:lnTo>
                        <a:pt x="113" y="66"/>
                      </a:lnTo>
                      <a:lnTo>
                        <a:pt x="107" y="74"/>
                      </a:lnTo>
                      <a:lnTo>
                        <a:pt x="99" y="81"/>
                      </a:lnTo>
                      <a:lnTo>
                        <a:pt x="91" y="85"/>
                      </a:lnTo>
                      <a:lnTo>
                        <a:pt x="81" y="91"/>
                      </a:lnTo>
                      <a:lnTo>
                        <a:pt x="70" y="93"/>
                      </a:lnTo>
                      <a:lnTo>
                        <a:pt x="58" y="95"/>
                      </a:lnTo>
                      <a:lnTo>
                        <a:pt x="58" y="95"/>
                      </a:lnTo>
                      <a:lnTo>
                        <a:pt x="46" y="93"/>
                      </a:lnTo>
                      <a:lnTo>
                        <a:pt x="35" y="91"/>
                      </a:lnTo>
                      <a:lnTo>
                        <a:pt x="25" y="85"/>
                      </a:lnTo>
                      <a:lnTo>
                        <a:pt x="17" y="81"/>
                      </a:lnTo>
                      <a:lnTo>
                        <a:pt x="9" y="74"/>
                      </a:lnTo>
                      <a:lnTo>
                        <a:pt x="4" y="66"/>
                      </a:lnTo>
                      <a:lnTo>
                        <a:pt x="0" y="56"/>
                      </a:lnTo>
                      <a:lnTo>
                        <a:pt x="0" y="46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0" name="Freeform 556">
                  <a:extLst>
                    <a:ext uri="{FF2B5EF4-FFF2-40B4-BE49-F238E27FC236}">
                      <a16:creationId xmlns:a16="http://schemas.microsoft.com/office/drawing/2014/main" id="{05B2FEAC-79B7-4F71-AAB4-6189406742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58" y="767"/>
                  <a:ext cx="117" cy="95"/>
                </a:xfrm>
                <a:custGeom>
                  <a:avLst/>
                  <a:gdLst>
                    <a:gd name="T0" fmla="*/ 0 w 117"/>
                    <a:gd name="T1" fmla="*/ 49 h 95"/>
                    <a:gd name="T2" fmla="*/ 0 w 117"/>
                    <a:gd name="T3" fmla="*/ 49 h 95"/>
                    <a:gd name="T4" fmla="*/ 0 w 117"/>
                    <a:gd name="T5" fmla="*/ 39 h 95"/>
                    <a:gd name="T6" fmla="*/ 4 w 117"/>
                    <a:gd name="T7" fmla="*/ 29 h 95"/>
                    <a:gd name="T8" fmla="*/ 9 w 117"/>
                    <a:gd name="T9" fmla="*/ 21 h 95"/>
                    <a:gd name="T10" fmla="*/ 17 w 117"/>
                    <a:gd name="T11" fmla="*/ 13 h 95"/>
                    <a:gd name="T12" fmla="*/ 25 w 117"/>
                    <a:gd name="T13" fmla="*/ 10 h 95"/>
                    <a:gd name="T14" fmla="*/ 35 w 117"/>
                    <a:gd name="T15" fmla="*/ 4 h 95"/>
                    <a:gd name="T16" fmla="*/ 46 w 117"/>
                    <a:gd name="T17" fmla="*/ 2 h 95"/>
                    <a:gd name="T18" fmla="*/ 58 w 117"/>
                    <a:gd name="T19" fmla="*/ 0 h 95"/>
                    <a:gd name="T20" fmla="*/ 58 w 117"/>
                    <a:gd name="T21" fmla="*/ 0 h 95"/>
                    <a:gd name="T22" fmla="*/ 70 w 117"/>
                    <a:gd name="T23" fmla="*/ 2 h 95"/>
                    <a:gd name="T24" fmla="*/ 81 w 117"/>
                    <a:gd name="T25" fmla="*/ 4 h 95"/>
                    <a:gd name="T26" fmla="*/ 91 w 117"/>
                    <a:gd name="T27" fmla="*/ 10 h 95"/>
                    <a:gd name="T28" fmla="*/ 99 w 117"/>
                    <a:gd name="T29" fmla="*/ 13 h 95"/>
                    <a:gd name="T30" fmla="*/ 107 w 117"/>
                    <a:gd name="T31" fmla="*/ 21 h 95"/>
                    <a:gd name="T32" fmla="*/ 113 w 117"/>
                    <a:gd name="T33" fmla="*/ 29 h 95"/>
                    <a:gd name="T34" fmla="*/ 117 w 117"/>
                    <a:gd name="T35" fmla="*/ 39 h 95"/>
                    <a:gd name="T36" fmla="*/ 117 w 117"/>
                    <a:gd name="T37" fmla="*/ 49 h 95"/>
                    <a:gd name="T38" fmla="*/ 117 w 117"/>
                    <a:gd name="T39" fmla="*/ 49 h 95"/>
                    <a:gd name="T40" fmla="*/ 117 w 117"/>
                    <a:gd name="T41" fmla="*/ 58 h 95"/>
                    <a:gd name="T42" fmla="*/ 113 w 117"/>
                    <a:gd name="T43" fmla="*/ 66 h 95"/>
                    <a:gd name="T44" fmla="*/ 107 w 117"/>
                    <a:gd name="T45" fmla="*/ 74 h 95"/>
                    <a:gd name="T46" fmla="*/ 99 w 117"/>
                    <a:gd name="T47" fmla="*/ 82 h 95"/>
                    <a:gd name="T48" fmla="*/ 91 w 117"/>
                    <a:gd name="T49" fmla="*/ 88 h 95"/>
                    <a:gd name="T50" fmla="*/ 81 w 117"/>
                    <a:gd name="T51" fmla="*/ 92 h 95"/>
                    <a:gd name="T52" fmla="*/ 70 w 117"/>
                    <a:gd name="T53" fmla="*/ 95 h 95"/>
                    <a:gd name="T54" fmla="*/ 58 w 117"/>
                    <a:gd name="T55" fmla="*/ 95 h 95"/>
                    <a:gd name="T56" fmla="*/ 58 w 117"/>
                    <a:gd name="T57" fmla="*/ 95 h 95"/>
                    <a:gd name="T58" fmla="*/ 46 w 117"/>
                    <a:gd name="T59" fmla="*/ 95 h 95"/>
                    <a:gd name="T60" fmla="*/ 35 w 117"/>
                    <a:gd name="T61" fmla="*/ 92 h 95"/>
                    <a:gd name="T62" fmla="*/ 25 w 117"/>
                    <a:gd name="T63" fmla="*/ 88 h 95"/>
                    <a:gd name="T64" fmla="*/ 17 w 117"/>
                    <a:gd name="T65" fmla="*/ 82 h 95"/>
                    <a:gd name="T66" fmla="*/ 9 w 117"/>
                    <a:gd name="T67" fmla="*/ 74 h 95"/>
                    <a:gd name="T68" fmla="*/ 4 w 117"/>
                    <a:gd name="T69" fmla="*/ 66 h 95"/>
                    <a:gd name="T70" fmla="*/ 0 w 117"/>
                    <a:gd name="T71" fmla="*/ 58 h 95"/>
                    <a:gd name="T72" fmla="*/ 0 w 117"/>
                    <a:gd name="T73" fmla="*/ 49 h 95"/>
                    <a:gd name="T74" fmla="*/ 0 w 117"/>
                    <a:gd name="T75" fmla="*/ 49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7" h="95">
                      <a:moveTo>
                        <a:pt x="0" y="49"/>
                      </a:moveTo>
                      <a:lnTo>
                        <a:pt x="0" y="49"/>
                      </a:lnTo>
                      <a:lnTo>
                        <a:pt x="0" y="39"/>
                      </a:lnTo>
                      <a:lnTo>
                        <a:pt x="4" y="29"/>
                      </a:lnTo>
                      <a:lnTo>
                        <a:pt x="9" y="21"/>
                      </a:lnTo>
                      <a:lnTo>
                        <a:pt x="17" y="13"/>
                      </a:lnTo>
                      <a:lnTo>
                        <a:pt x="25" y="10"/>
                      </a:lnTo>
                      <a:lnTo>
                        <a:pt x="35" y="4"/>
                      </a:lnTo>
                      <a:lnTo>
                        <a:pt x="46" y="2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70" y="2"/>
                      </a:lnTo>
                      <a:lnTo>
                        <a:pt x="81" y="4"/>
                      </a:lnTo>
                      <a:lnTo>
                        <a:pt x="91" y="10"/>
                      </a:lnTo>
                      <a:lnTo>
                        <a:pt x="99" y="13"/>
                      </a:lnTo>
                      <a:lnTo>
                        <a:pt x="107" y="21"/>
                      </a:lnTo>
                      <a:lnTo>
                        <a:pt x="113" y="29"/>
                      </a:lnTo>
                      <a:lnTo>
                        <a:pt x="117" y="39"/>
                      </a:lnTo>
                      <a:lnTo>
                        <a:pt x="117" y="49"/>
                      </a:lnTo>
                      <a:lnTo>
                        <a:pt x="117" y="49"/>
                      </a:lnTo>
                      <a:lnTo>
                        <a:pt x="117" y="58"/>
                      </a:lnTo>
                      <a:lnTo>
                        <a:pt x="113" y="66"/>
                      </a:lnTo>
                      <a:lnTo>
                        <a:pt x="107" y="74"/>
                      </a:lnTo>
                      <a:lnTo>
                        <a:pt x="99" y="82"/>
                      </a:lnTo>
                      <a:lnTo>
                        <a:pt x="91" y="88"/>
                      </a:lnTo>
                      <a:lnTo>
                        <a:pt x="81" y="92"/>
                      </a:lnTo>
                      <a:lnTo>
                        <a:pt x="70" y="95"/>
                      </a:lnTo>
                      <a:lnTo>
                        <a:pt x="58" y="95"/>
                      </a:lnTo>
                      <a:lnTo>
                        <a:pt x="58" y="95"/>
                      </a:lnTo>
                      <a:lnTo>
                        <a:pt x="46" y="95"/>
                      </a:lnTo>
                      <a:lnTo>
                        <a:pt x="35" y="92"/>
                      </a:lnTo>
                      <a:lnTo>
                        <a:pt x="25" y="88"/>
                      </a:lnTo>
                      <a:lnTo>
                        <a:pt x="17" y="82"/>
                      </a:lnTo>
                      <a:lnTo>
                        <a:pt x="9" y="74"/>
                      </a:lnTo>
                      <a:lnTo>
                        <a:pt x="4" y="66"/>
                      </a:lnTo>
                      <a:lnTo>
                        <a:pt x="0" y="58"/>
                      </a:lnTo>
                      <a:lnTo>
                        <a:pt x="0" y="49"/>
                      </a:lnTo>
                      <a:lnTo>
                        <a:pt x="0" y="49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1" name="Freeform 557">
                  <a:extLst>
                    <a:ext uri="{FF2B5EF4-FFF2-40B4-BE49-F238E27FC236}">
                      <a16:creationId xmlns:a16="http://schemas.microsoft.com/office/drawing/2014/main" id="{053BA3DA-8EC2-48E6-BB54-BF34808B0A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77" y="480"/>
                  <a:ext cx="676" cy="109"/>
                </a:xfrm>
                <a:custGeom>
                  <a:avLst/>
                  <a:gdLst>
                    <a:gd name="T0" fmla="*/ 0 w 676"/>
                    <a:gd name="T1" fmla="*/ 62 h 109"/>
                    <a:gd name="T2" fmla="*/ 0 w 676"/>
                    <a:gd name="T3" fmla="*/ 62 h 109"/>
                    <a:gd name="T4" fmla="*/ 2 w 676"/>
                    <a:gd name="T5" fmla="*/ 74 h 109"/>
                    <a:gd name="T6" fmla="*/ 4 w 676"/>
                    <a:gd name="T7" fmla="*/ 82 h 109"/>
                    <a:gd name="T8" fmla="*/ 8 w 676"/>
                    <a:gd name="T9" fmla="*/ 90 h 109"/>
                    <a:gd name="T10" fmla="*/ 12 w 676"/>
                    <a:gd name="T11" fmla="*/ 94 h 109"/>
                    <a:gd name="T12" fmla="*/ 19 w 676"/>
                    <a:gd name="T13" fmla="*/ 98 h 109"/>
                    <a:gd name="T14" fmla="*/ 27 w 676"/>
                    <a:gd name="T15" fmla="*/ 100 h 109"/>
                    <a:gd name="T16" fmla="*/ 54 w 676"/>
                    <a:gd name="T17" fmla="*/ 101 h 109"/>
                    <a:gd name="T18" fmla="*/ 54 w 676"/>
                    <a:gd name="T19" fmla="*/ 101 h 109"/>
                    <a:gd name="T20" fmla="*/ 168 w 676"/>
                    <a:gd name="T21" fmla="*/ 103 h 109"/>
                    <a:gd name="T22" fmla="*/ 372 w 676"/>
                    <a:gd name="T23" fmla="*/ 107 h 109"/>
                    <a:gd name="T24" fmla="*/ 655 w 676"/>
                    <a:gd name="T25" fmla="*/ 109 h 109"/>
                    <a:gd name="T26" fmla="*/ 655 w 676"/>
                    <a:gd name="T27" fmla="*/ 109 h 109"/>
                    <a:gd name="T28" fmla="*/ 657 w 676"/>
                    <a:gd name="T29" fmla="*/ 107 h 109"/>
                    <a:gd name="T30" fmla="*/ 661 w 676"/>
                    <a:gd name="T31" fmla="*/ 103 h 109"/>
                    <a:gd name="T32" fmla="*/ 665 w 676"/>
                    <a:gd name="T33" fmla="*/ 94 h 109"/>
                    <a:gd name="T34" fmla="*/ 671 w 676"/>
                    <a:gd name="T35" fmla="*/ 78 h 109"/>
                    <a:gd name="T36" fmla="*/ 671 w 676"/>
                    <a:gd name="T37" fmla="*/ 78 h 109"/>
                    <a:gd name="T38" fmla="*/ 673 w 676"/>
                    <a:gd name="T39" fmla="*/ 70 h 109"/>
                    <a:gd name="T40" fmla="*/ 676 w 676"/>
                    <a:gd name="T41" fmla="*/ 64 h 109"/>
                    <a:gd name="T42" fmla="*/ 676 w 676"/>
                    <a:gd name="T43" fmla="*/ 60 h 109"/>
                    <a:gd name="T44" fmla="*/ 676 w 676"/>
                    <a:gd name="T45" fmla="*/ 59 h 109"/>
                    <a:gd name="T46" fmla="*/ 667 w 676"/>
                    <a:gd name="T47" fmla="*/ 53 h 109"/>
                    <a:gd name="T48" fmla="*/ 639 w 676"/>
                    <a:gd name="T49" fmla="*/ 39 h 109"/>
                    <a:gd name="T50" fmla="*/ 639 w 676"/>
                    <a:gd name="T51" fmla="*/ 39 h 109"/>
                    <a:gd name="T52" fmla="*/ 628 w 676"/>
                    <a:gd name="T53" fmla="*/ 33 h 109"/>
                    <a:gd name="T54" fmla="*/ 614 w 676"/>
                    <a:gd name="T55" fmla="*/ 29 h 109"/>
                    <a:gd name="T56" fmla="*/ 583 w 676"/>
                    <a:gd name="T57" fmla="*/ 21 h 109"/>
                    <a:gd name="T58" fmla="*/ 544 w 676"/>
                    <a:gd name="T59" fmla="*/ 16 h 109"/>
                    <a:gd name="T60" fmla="*/ 499 w 676"/>
                    <a:gd name="T61" fmla="*/ 10 h 109"/>
                    <a:gd name="T62" fmla="*/ 452 w 676"/>
                    <a:gd name="T63" fmla="*/ 6 h 109"/>
                    <a:gd name="T64" fmla="*/ 403 w 676"/>
                    <a:gd name="T65" fmla="*/ 2 h 109"/>
                    <a:gd name="T66" fmla="*/ 312 w 676"/>
                    <a:gd name="T67" fmla="*/ 0 h 109"/>
                    <a:gd name="T68" fmla="*/ 312 w 676"/>
                    <a:gd name="T69" fmla="*/ 0 h 109"/>
                    <a:gd name="T70" fmla="*/ 265 w 676"/>
                    <a:gd name="T71" fmla="*/ 2 h 109"/>
                    <a:gd name="T72" fmla="*/ 214 w 676"/>
                    <a:gd name="T73" fmla="*/ 4 h 109"/>
                    <a:gd name="T74" fmla="*/ 162 w 676"/>
                    <a:gd name="T75" fmla="*/ 10 h 109"/>
                    <a:gd name="T76" fmla="*/ 111 w 676"/>
                    <a:gd name="T77" fmla="*/ 18 h 109"/>
                    <a:gd name="T78" fmla="*/ 66 w 676"/>
                    <a:gd name="T79" fmla="*/ 27 h 109"/>
                    <a:gd name="T80" fmla="*/ 31 w 676"/>
                    <a:gd name="T81" fmla="*/ 37 h 109"/>
                    <a:gd name="T82" fmla="*/ 17 w 676"/>
                    <a:gd name="T83" fmla="*/ 43 h 109"/>
                    <a:gd name="T84" fmla="*/ 8 w 676"/>
                    <a:gd name="T85" fmla="*/ 49 h 109"/>
                    <a:gd name="T86" fmla="*/ 2 w 676"/>
                    <a:gd name="T87" fmla="*/ 57 h 109"/>
                    <a:gd name="T88" fmla="*/ 0 w 676"/>
                    <a:gd name="T89" fmla="*/ 62 h 109"/>
                    <a:gd name="T90" fmla="*/ 0 w 676"/>
                    <a:gd name="T91" fmla="*/ 62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676" h="109">
                      <a:moveTo>
                        <a:pt x="0" y="62"/>
                      </a:moveTo>
                      <a:lnTo>
                        <a:pt x="0" y="62"/>
                      </a:lnTo>
                      <a:lnTo>
                        <a:pt x="2" y="74"/>
                      </a:lnTo>
                      <a:lnTo>
                        <a:pt x="4" y="82"/>
                      </a:lnTo>
                      <a:lnTo>
                        <a:pt x="8" y="90"/>
                      </a:lnTo>
                      <a:lnTo>
                        <a:pt x="12" y="94"/>
                      </a:lnTo>
                      <a:lnTo>
                        <a:pt x="19" y="98"/>
                      </a:lnTo>
                      <a:lnTo>
                        <a:pt x="27" y="100"/>
                      </a:lnTo>
                      <a:lnTo>
                        <a:pt x="54" y="101"/>
                      </a:lnTo>
                      <a:lnTo>
                        <a:pt x="54" y="101"/>
                      </a:lnTo>
                      <a:lnTo>
                        <a:pt x="168" y="103"/>
                      </a:lnTo>
                      <a:lnTo>
                        <a:pt x="372" y="107"/>
                      </a:lnTo>
                      <a:lnTo>
                        <a:pt x="655" y="109"/>
                      </a:lnTo>
                      <a:lnTo>
                        <a:pt x="655" y="109"/>
                      </a:lnTo>
                      <a:lnTo>
                        <a:pt x="657" y="107"/>
                      </a:lnTo>
                      <a:lnTo>
                        <a:pt x="661" y="103"/>
                      </a:lnTo>
                      <a:lnTo>
                        <a:pt x="665" y="94"/>
                      </a:lnTo>
                      <a:lnTo>
                        <a:pt x="671" y="78"/>
                      </a:lnTo>
                      <a:lnTo>
                        <a:pt x="671" y="78"/>
                      </a:lnTo>
                      <a:lnTo>
                        <a:pt x="673" y="70"/>
                      </a:lnTo>
                      <a:lnTo>
                        <a:pt x="676" y="64"/>
                      </a:lnTo>
                      <a:lnTo>
                        <a:pt x="676" y="60"/>
                      </a:lnTo>
                      <a:lnTo>
                        <a:pt x="676" y="59"/>
                      </a:lnTo>
                      <a:lnTo>
                        <a:pt x="667" y="53"/>
                      </a:lnTo>
                      <a:lnTo>
                        <a:pt x="639" y="39"/>
                      </a:lnTo>
                      <a:lnTo>
                        <a:pt x="639" y="39"/>
                      </a:lnTo>
                      <a:lnTo>
                        <a:pt x="628" y="33"/>
                      </a:lnTo>
                      <a:lnTo>
                        <a:pt x="614" y="29"/>
                      </a:lnTo>
                      <a:lnTo>
                        <a:pt x="583" y="21"/>
                      </a:lnTo>
                      <a:lnTo>
                        <a:pt x="544" y="16"/>
                      </a:lnTo>
                      <a:lnTo>
                        <a:pt x="499" y="10"/>
                      </a:lnTo>
                      <a:lnTo>
                        <a:pt x="452" y="6"/>
                      </a:lnTo>
                      <a:lnTo>
                        <a:pt x="403" y="2"/>
                      </a:lnTo>
                      <a:lnTo>
                        <a:pt x="312" y="0"/>
                      </a:lnTo>
                      <a:lnTo>
                        <a:pt x="312" y="0"/>
                      </a:lnTo>
                      <a:lnTo>
                        <a:pt x="265" y="2"/>
                      </a:lnTo>
                      <a:lnTo>
                        <a:pt x="214" y="4"/>
                      </a:lnTo>
                      <a:lnTo>
                        <a:pt x="162" y="10"/>
                      </a:lnTo>
                      <a:lnTo>
                        <a:pt x="111" y="18"/>
                      </a:lnTo>
                      <a:lnTo>
                        <a:pt x="66" y="27"/>
                      </a:lnTo>
                      <a:lnTo>
                        <a:pt x="31" y="37"/>
                      </a:lnTo>
                      <a:lnTo>
                        <a:pt x="17" y="43"/>
                      </a:lnTo>
                      <a:lnTo>
                        <a:pt x="8" y="49"/>
                      </a:lnTo>
                      <a:lnTo>
                        <a:pt x="2" y="57"/>
                      </a:lnTo>
                      <a:lnTo>
                        <a:pt x="0" y="62"/>
                      </a:lnTo>
                      <a:lnTo>
                        <a:pt x="0" y="62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2" name="Freeform 558">
                  <a:extLst>
                    <a:ext uri="{FF2B5EF4-FFF2-40B4-BE49-F238E27FC236}">
                      <a16:creationId xmlns:a16="http://schemas.microsoft.com/office/drawing/2014/main" id="{45082597-2E40-4A9B-BC15-5584823551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6" y="527"/>
                  <a:ext cx="733" cy="140"/>
                </a:xfrm>
                <a:custGeom>
                  <a:avLst/>
                  <a:gdLst>
                    <a:gd name="T0" fmla="*/ 62 w 733"/>
                    <a:gd name="T1" fmla="*/ 140 h 140"/>
                    <a:gd name="T2" fmla="*/ 31 w 733"/>
                    <a:gd name="T3" fmla="*/ 129 h 140"/>
                    <a:gd name="T4" fmla="*/ 9 w 733"/>
                    <a:gd name="T5" fmla="*/ 113 h 140"/>
                    <a:gd name="T6" fmla="*/ 0 w 733"/>
                    <a:gd name="T7" fmla="*/ 99 h 140"/>
                    <a:gd name="T8" fmla="*/ 0 w 733"/>
                    <a:gd name="T9" fmla="*/ 93 h 140"/>
                    <a:gd name="T10" fmla="*/ 5 w 733"/>
                    <a:gd name="T11" fmla="*/ 80 h 140"/>
                    <a:gd name="T12" fmla="*/ 25 w 733"/>
                    <a:gd name="T13" fmla="*/ 66 h 140"/>
                    <a:gd name="T14" fmla="*/ 56 w 733"/>
                    <a:gd name="T15" fmla="*/ 51 h 140"/>
                    <a:gd name="T16" fmla="*/ 97 w 733"/>
                    <a:gd name="T17" fmla="*/ 35 h 140"/>
                    <a:gd name="T18" fmla="*/ 148 w 733"/>
                    <a:gd name="T19" fmla="*/ 21 h 140"/>
                    <a:gd name="T20" fmla="*/ 212 w 733"/>
                    <a:gd name="T21" fmla="*/ 10 h 140"/>
                    <a:gd name="T22" fmla="*/ 284 w 733"/>
                    <a:gd name="T23" fmla="*/ 2 h 140"/>
                    <a:gd name="T24" fmla="*/ 366 w 733"/>
                    <a:gd name="T25" fmla="*/ 0 h 140"/>
                    <a:gd name="T26" fmla="*/ 409 w 733"/>
                    <a:gd name="T27" fmla="*/ 0 h 140"/>
                    <a:gd name="T28" fmla="*/ 487 w 733"/>
                    <a:gd name="T29" fmla="*/ 6 h 140"/>
                    <a:gd name="T30" fmla="*/ 555 w 733"/>
                    <a:gd name="T31" fmla="*/ 13 h 140"/>
                    <a:gd name="T32" fmla="*/ 614 w 733"/>
                    <a:gd name="T33" fmla="*/ 25 h 140"/>
                    <a:gd name="T34" fmla="*/ 661 w 733"/>
                    <a:gd name="T35" fmla="*/ 41 h 140"/>
                    <a:gd name="T36" fmla="*/ 696 w 733"/>
                    <a:gd name="T37" fmla="*/ 56 h 140"/>
                    <a:gd name="T38" fmla="*/ 721 w 733"/>
                    <a:gd name="T39" fmla="*/ 74 h 140"/>
                    <a:gd name="T40" fmla="*/ 733 w 733"/>
                    <a:gd name="T41" fmla="*/ 92 h 140"/>
                    <a:gd name="T42" fmla="*/ 733 w 733"/>
                    <a:gd name="T43" fmla="*/ 101 h 140"/>
                    <a:gd name="T44" fmla="*/ 729 w 733"/>
                    <a:gd name="T45" fmla="*/ 117 h 140"/>
                    <a:gd name="T46" fmla="*/ 717 w 733"/>
                    <a:gd name="T47" fmla="*/ 127 h 140"/>
                    <a:gd name="T48" fmla="*/ 688 w 733"/>
                    <a:gd name="T49" fmla="*/ 134 h 140"/>
                    <a:gd name="T50" fmla="*/ 661 w 733"/>
                    <a:gd name="T51" fmla="*/ 134 h 140"/>
                    <a:gd name="T52" fmla="*/ 647 w 733"/>
                    <a:gd name="T53" fmla="*/ 133 h 140"/>
                    <a:gd name="T54" fmla="*/ 548 w 733"/>
                    <a:gd name="T55" fmla="*/ 109 h 140"/>
                    <a:gd name="T56" fmla="*/ 454 w 733"/>
                    <a:gd name="T57" fmla="*/ 93 h 140"/>
                    <a:gd name="T58" fmla="*/ 358 w 733"/>
                    <a:gd name="T59" fmla="*/ 86 h 140"/>
                    <a:gd name="T60" fmla="*/ 312 w 733"/>
                    <a:gd name="T61" fmla="*/ 88 h 140"/>
                    <a:gd name="T62" fmla="*/ 212 w 733"/>
                    <a:gd name="T63" fmla="*/ 103 h 140"/>
                    <a:gd name="T64" fmla="*/ 91 w 733"/>
                    <a:gd name="T65" fmla="*/ 133 h 140"/>
                    <a:gd name="T66" fmla="*/ 62 w 733"/>
                    <a:gd name="T67" fmla="*/ 14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733" h="140">
                      <a:moveTo>
                        <a:pt x="62" y="140"/>
                      </a:moveTo>
                      <a:lnTo>
                        <a:pt x="62" y="140"/>
                      </a:lnTo>
                      <a:lnTo>
                        <a:pt x="52" y="136"/>
                      </a:lnTo>
                      <a:lnTo>
                        <a:pt x="31" y="129"/>
                      </a:lnTo>
                      <a:lnTo>
                        <a:pt x="19" y="123"/>
                      </a:lnTo>
                      <a:lnTo>
                        <a:pt x="9" y="113"/>
                      </a:lnTo>
                      <a:lnTo>
                        <a:pt x="2" y="105"/>
                      </a:lnTo>
                      <a:lnTo>
                        <a:pt x="0" y="99"/>
                      </a:lnTo>
                      <a:lnTo>
                        <a:pt x="0" y="93"/>
                      </a:lnTo>
                      <a:lnTo>
                        <a:pt x="0" y="93"/>
                      </a:lnTo>
                      <a:lnTo>
                        <a:pt x="2" y="88"/>
                      </a:lnTo>
                      <a:lnTo>
                        <a:pt x="5" y="80"/>
                      </a:lnTo>
                      <a:lnTo>
                        <a:pt x="15" y="74"/>
                      </a:lnTo>
                      <a:lnTo>
                        <a:pt x="25" y="66"/>
                      </a:lnTo>
                      <a:lnTo>
                        <a:pt x="39" y="58"/>
                      </a:lnTo>
                      <a:lnTo>
                        <a:pt x="56" y="51"/>
                      </a:lnTo>
                      <a:lnTo>
                        <a:pt x="74" y="43"/>
                      </a:lnTo>
                      <a:lnTo>
                        <a:pt x="97" y="35"/>
                      </a:lnTo>
                      <a:lnTo>
                        <a:pt x="121" y="27"/>
                      </a:lnTo>
                      <a:lnTo>
                        <a:pt x="148" y="21"/>
                      </a:lnTo>
                      <a:lnTo>
                        <a:pt x="179" y="15"/>
                      </a:lnTo>
                      <a:lnTo>
                        <a:pt x="212" y="10"/>
                      </a:lnTo>
                      <a:lnTo>
                        <a:pt x="247" y="6"/>
                      </a:lnTo>
                      <a:lnTo>
                        <a:pt x="284" y="2"/>
                      </a:lnTo>
                      <a:lnTo>
                        <a:pt x="323" y="0"/>
                      </a:lnTo>
                      <a:lnTo>
                        <a:pt x="366" y="0"/>
                      </a:lnTo>
                      <a:lnTo>
                        <a:pt x="366" y="0"/>
                      </a:lnTo>
                      <a:lnTo>
                        <a:pt x="409" y="0"/>
                      </a:lnTo>
                      <a:lnTo>
                        <a:pt x="448" y="2"/>
                      </a:lnTo>
                      <a:lnTo>
                        <a:pt x="487" y="6"/>
                      </a:lnTo>
                      <a:lnTo>
                        <a:pt x="522" y="10"/>
                      </a:lnTo>
                      <a:lnTo>
                        <a:pt x="555" y="13"/>
                      </a:lnTo>
                      <a:lnTo>
                        <a:pt x="585" y="19"/>
                      </a:lnTo>
                      <a:lnTo>
                        <a:pt x="614" y="25"/>
                      </a:lnTo>
                      <a:lnTo>
                        <a:pt x="637" y="33"/>
                      </a:lnTo>
                      <a:lnTo>
                        <a:pt x="661" y="41"/>
                      </a:lnTo>
                      <a:lnTo>
                        <a:pt x="680" y="49"/>
                      </a:lnTo>
                      <a:lnTo>
                        <a:pt x="696" y="56"/>
                      </a:lnTo>
                      <a:lnTo>
                        <a:pt x="709" y="66"/>
                      </a:lnTo>
                      <a:lnTo>
                        <a:pt x="721" y="74"/>
                      </a:lnTo>
                      <a:lnTo>
                        <a:pt x="727" y="84"/>
                      </a:lnTo>
                      <a:lnTo>
                        <a:pt x="733" y="92"/>
                      </a:lnTo>
                      <a:lnTo>
                        <a:pt x="733" y="101"/>
                      </a:lnTo>
                      <a:lnTo>
                        <a:pt x="733" y="101"/>
                      </a:lnTo>
                      <a:lnTo>
                        <a:pt x="731" y="109"/>
                      </a:lnTo>
                      <a:lnTo>
                        <a:pt x="729" y="117"/>
                      </a:lnTo>
                      <a:lnTo>
                        <a:pt x="723" y="121"/>
                      </a:lnTo>
                      <a:lnTo>
                        <a:pt x="717" y="127"/>
                      </a:lnTo>
                      <a:lnTo>
                        <a:pt x="704" y="133"/>
                      </a:lnTo>
                      <a:lnTo>
                        <a:pt x="688" y="134"/>
                      </a:lnTo>
                      <a:lnTo>
                        <a:pt x="672" y="134"/>
                      </a:lnTo>
                      <a:lnTo>
                        <a:pt x="661" y="134"/>
                      </a:lnTo>
                      <a:lnTo>
                        <a:pt x="647" y="133"/>
                      </a:lnTo>
                      <a:lnTo>
                        <a:pt x="647" y="133"/>
                      </a:lnTo>
                      <a:lnTo>
                        <a:pt x="620" y="125"/>
                      </a:lnTo>
                      <a:lnTo>
                        <a:pt x="548" y="109"/>
                      </a:lnTo>
                      <a:lnTo>
                        <a:pt x="503" y="101"/>
                      </a:lnTo>
                      <a:lnTo>
                        <a:pt x="454" y="93"/>
                      </a:lnTo>
                      <a:lnTo>
                        <a:pt x="405" y="88"/>
                      </a:lnTo>
                      <a:lnTo>
                        <a:pt x="358" y="86"/>
                      </a:lnTo>
                      <a:lnTo>
                        <a:pt x="358" y="86"/>
                      </a:lnTo>
                      <a:lnTo>
                        <a:pt x="312" y="88"/>
                      </a:lnTo>
                      <a:lnTo>
                        <a:pt x="261" y="93"/>
                      </a:lnTo>
                      <a:lnTo>
                        <a:pt x="212" y="103"/>
                      </a:lnTo>
                      <a:lnTo>
                        <a:pt x="165" y="113"/>
                      </a:lnTo>
                      <a:lnTo>
                        <a:pt x="91" y="133"/>
                      </a:lnTo>
                      <a:lnTo>
                        <a:pt x="62" y="140"/>
                      </a:lnTo>
                      <a:lnTo>
                        <a:pt x="62" y="140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3" name="Freeform 559">
                  <a:extLst>
                    <a:ext uri="{FF2B5EF4-FFF2-40B4-BE49-F238E27FC236}">
                      <a16:creationId xmlns:a16="http://schemas.microsoft.com/office/drawing/2014/main" id="{30807F3C-DC48-4DA1-998A-7757A0AA62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18" y="597"/>
                  <a:ext cx="802" cy="162"/>
                </a:xfrm>
                <a:custGeom>
                  <a:avLst/>
                  <a:gdLst>
                    <a:gd name="T0" fmla="*/ 4 w 802"/>
                    <a:gd name="T1" fmla="*/ 156 h 162"/>
                    <a:gd name="T2" fmla="*/ 0 w 802"/>
                    <a:gd name="T3" fmla="*/ 144 h 162"/>
                    <a:gd name="T4" fmla="*/ 2 w 802"/>
                    <a:gd name="T5" fmla="*/ 131 h 162"/>
                    <a:gd name="T6" fmla="*/ 24 w 802"/>
                    <a:gd name="T7" fmla="*/ 98 h 162"/>
                    <a:gd name="T8" fmla="*/ 71 w 802"/>
                    <a:gd name="T9" fmla="*/ 63 h 162"/>
                    <a:gd name="T10" fmla="*/ 137 w 802"/>
                    <a:gd name="T11" fmla="*/ 31 h 162"/>
                    <a:gd name="T12" fmla="*/ 174 w 802"/>
                    <a:gd name="T13" fmla="*/ 20 h 162"/>
                    <a:gd name="T14" fmla="*/ 246 w 802"/>
                    <a:gd name="T15" fmla="*/ 6 h 162"/>
                    <a:gd name="T16" fmla="*/ 342 w 802"/>
                    <a:gd name="T17" fmla="*/ 2 h 162"/>
                    <a:gd name="T18" fmla="*/ 402 w 802"/>
                    <a:gd name="T19" fmla="*/ 0 h 162"/>
                    <a:gd name="T20" fmla="*/ 480 w 802"/>
                    <a:gd name="T21" fmla="*/ 4 h 162"/>
                    <a:gd name="T22" fmla="*/ 577 w 802"/>
                    <a:gd name="T23" fmla="*/ 22 h 162"/>
                    <a:gd name="T24" fmla="*/ 669 w 802"/>
                    <a:gd name="T25" fmla="*/ 43 h 162"/>
                    <a:gd name="T26" fmla="*/ 730 w 802"/>
                    <a:gd name="T27" fmla="*/ 63 h 162"/>
                    <a:gd name="T28" fmla="*/ 747 w 802"/>
                    <a:gd name="T29" fmla="*/ 72 h 162"/>
                    <a:gd name="T30" fmla="*/ 774 w 802"/>
                    <a:gd name="T31" fmla="*/ 96 h 162"/>
                    <a:gd name="T32" fmla="*/ 794 w 802"/>
                    <a:gd name="T33" fmla="*/ 121 h 162"/>
                    <a:gd name="T34" fmla="*/ 802 w 802"/>
                    <a:gd name="T35" fmla="*/ 143 h 162"/>
                    <a:gd name="T36" fmla="*/ 800 w 802"/>
                    <a:gd name="T37" fmla="*/ 148 h 162"/>
                    <a:gd name="T38" fmla="*/ 790 w 802"/>
                    <a:gd name="T39" fmla="*/ 156 h 162"/>
                    <a:gd name="T40" fmla="*/ 776 w 802"/>
                    <a:gd name="T41" fmla="*/ 158 h 162"/>
                    <a:gd name="T42" fmla="*/ 761 w 802"/>
                    <a:gd name="T43" fmla="*/ 156 h 162"/>
                    <a:gd name="T44" fmla="*/ 745 w 802"/>
                    <a:gd name="T45" fmla="*/ 148 h 162"/>
                    <a:gd name="T46" fmla="*/ 733 w 802"/>
                    <a:gd name="T47" fmla="*/ 137 h 162"/>
                    <a:gd name="T48" fmla="*/ 708 w 802"/>
                    <a:gd name="T49" fmla="*/ 115 h 162"/>
                    <a:gd name="T50" fmla="*/ 679 w 802"/>
                    <a:gd name="T51" fmla="*/ 102 h 162"/>
                    <a:gd name="T52" fmla="*/ 659 w 802"/>
                    <a:gd name="T53" fmla="*/ 94 h 162"/>
                    <a:gd name="T54" fmla="*/ 583 w 802"/>
                    <a:gd name="T55" fmla="*/ 72 h 162"/>
                    <a:gd name="T56" fmla="*/ 517 w 802"/>
                    <a:gd name="T57" fmla="*/ 63 h 162"/>
                    <a:gd name="T58" fmla="*/ 431 w 802"/>
                    <a:gd name="T59" fmla="*/ 55 h 162"/>
                    <a:gd name="T60" fmla="*/ 379 w 802"/>
                    <a:gd name="T61" fmla="*/ 55 h 162"/>
                    <a:gd name="T62" fmla="*/ 275 w 802"/>
                    <a:gd name="T63" fmla="*/ 59 h 162"/>
                    <a:gd name="T64" fmla="*/ 188 w 802"/>
                    <a:gd name="T65" fmla="*/ 70 h 162"/>
                    <a:gd name="T66" fmla="*/ 125 w 802"/>
                    <a:gd name="T67" fmla="*/ 86 h 162"/>
                    <a:gd name="T68" fmla="*/ 90 w 802"/>
                    <a:gd name="T69" fmla="*/ 102 h 162"/>
                    <a:gd name="T70" fmla="*/ 80 w 802"/>
                    <a:gd name="T71" fmla="*/ 111 h 162"/>
                    <a:gd name="T72" fmla="*/ 45 w 802"/>
                    <a:gd name="T73" fmla="*/ 146 h 162"/>
                    <a:gd name="T74" fmla="*/ 22 w 802"/>
                    <a:gd name="T75" fmla="*/ 162 h 162"/>
                    <a:gd name="T76" fmla="*/ 12 w 802"/>
                    <a:gd name="T77" fmla="*/ 162 h 162"/>
                    <a:gd name="T78" fmla="*/ 4 w 802"/>
                    <a:gd name="T79" fmla="*/ 156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802" h="162">
                      <a:moveTo>
                        <a:pt x="4" y="156"/>
                      </a:moveTo>
                      <a:lnTo>
                        <a:pt x="4" y="156"/>
                      </a:lnTo>
                      <a:lnTo>
                        <a:pt x="2" y="150"/>
                      </a:lnTo>
                      <a:lnTo>
                        <a:pt x="0" y="144"/>
                      </a:lnTo>
                      <a:lnTo>
                        <a:pt x="0" y="139"/>
                      </a:lnTo>
                      <a:lnTo>
                        <a:pt x="2" y="131"/>
                      </a:lnTo>
                      <a:lnTo>
                        <a:pt x="10" y="115"/>
                      </a:lnTo>
                      <a:lnTo>
                        <a:pt x="24" y="98"/>
                      </a:lnTo>
                      <a:lnTo>
                        <a:pt x="45" y="80"/>
                      </a:lnTo>
                      <a:lnTo>
                        <a:pt x="71" y="63"/>
                      </a:lnTo>
                      <a:lnTo>
                        <a:pt x="100" y="47"/>
                      </a:lnTo>
                      <a:lnTo>
                        <a:pt x="137" y="31"/>
                      </a:lnTo>
                      <a:lnTo>
                        <a:pt x="137" y="31"/>
                      </a:lnTo>
                      <a:lnTo>
                        <a:pt x="174" y="20"/>
                      </a:lnTo>
                      <a:lnTo>
                        <a:pt x="211" y="10"/>
                      </a:lnTo>
                      <a:lnTo>
                        <a:pt x="246" y="6"/>
                      </a:lnTo>
                      <a:lnTo>
                        <a:pt x="279" y="2"/>
                      </a:lnTo>
                      <a:lnTo>
                        <a:pt x="342" y="2"/>
                      </a:lnTo>
                      <a:lnTo>
                        <a:pt x="402" y="0"/>
                      </a:lnTo>
                      <a:lnTo>
                        <a:pt x="402" y="0"/>
                      </a:lnTo>
                      <a:lnTo>
                        <a:pt x="437" y="0"/>
                      </a:lnTo>
                      <a:lnTo>
                        <a:pt x="480" y="4"/>
                      </a:lnTo>
                      <a:lnTo>
                        <a:pt x="529" y="12"/>
                      </a:lnTo>
                      <a:lnTo>
                        <a:pt x="577" y="22"/>
                      </a:lnTo>
                      <a:lnTo>
                        <a:pt x="626" y="31"/>
                      </a:lnTo>
                      <a:lnTo>
                        <a:pt x="669" y="43"/>
                      </a:lnTo>
                      <a:lnTo>
                        <a:pt x="706" y="53"/>
                      </a:lnTo>
                      <a:lnTo>
                        <a:pt x="730" y="63"/>
                      </a:lnTo>
                      <a:lnTo>
                        <a:pt x="730" y="63"/>
                      </a:lnTo>
                      <a:lnTo>
                        <a:pt x="747" y="72"/>
                      </a:lnTo>
                      <a:lnTo>
                        <a:pt x="761" y="84"/>
                      </a:lnTo>
                      <a:lnTo>
                        <a:pt x="774" y="96"/>
                      </a:lnTo>
                      <a:lnTo>
                        <a:pt x="786" y="109"/>
                      </a:lnTo>
                      <a:lnTo>
                        <a:pt x="794" y="121"/>
                      </a:lnTo>
                      <a:lnTo>
                        <a:pt x="798" y="133"/>
                      </a:lnTo>
                      <a:lnTo>
                        <a:pt x="802" y="143"/>
                      </a:lnTo>
                      <a:lnTo>
                        <a:pt x="800" y="148"/>
                      </a:lnTo>
                      <a:lnTo>
                        <a:pt x="800" y="148"/>
                      </a:lnTo>
                      <a:lnTo>
                        <a:pt x="796" y="152"/>
                      </a:lnTo>
                      <a:lnTo>
                        <a:pt x="790" y="156"/>
                      </a:lnTo>
                      <a:lnTo>
                        <a:pt x="784" y="158"/>
                      </a:lnTo>
                      <a:lnTo>
                        <a:pt x="776" y="158"/>
                      </a:lnTo>
                      <a:lnTo>
                        <a:pt x="769" y="158"/>
                      </a:lnTo>
                      <a:lnTo>
                        <a:pt x="761" y="156"/>
                      </a:lnTo>
                      <a:lnTo>
                        <a:pt x="753" y="152"/>
                      </a:lnTo>
                      <a:lnTo>
                        <a:pt x="745" y="148"/>
                      </a:lnTo>
                      <a:lnTo>
                        <a:pt x="745" y="148"/>
                      </a:lnTo>
                      <a:lnTo>
                        <a:pt x="733" y="137"/>
                      </a:lnTo>
                      <a:lnTo>
                        <a:pt x="718" y="123"/>
                      </a:lnTo>
                      <a:lnTo>
                        <a:pt x="708" y="115"/>
                      </a:lnTo>
                      <a:lnTo>
                        <a:pt x="694" y="109"/>
                      </a:lnTo>
                      <a:lnTo>
                        <a:pt x="679" y="102"/>
                      </a:lnTo>
                      <a:lnTo>
                        <a:pt x="659" y="94"/>
                      </a:lnTo>
                      <a:lnTo>
                        <a:pt x="659" y="94"/>
                      </a:lnTo>
                      <a:lnTo>
                        <a:pt x="613" y="80"/>
                      </a:lnTo>
                      <a:lnTo>
                        <a:pt x="583" y="72"/>
                      </a:lnTo>
                      <a:lnTo>
                        <a:pt x="552" y="66"/>
                      </a:lnTo>
                      <a:lnTo>
                        <a:pt x="517" y="63"/>
                      </a:lnTo>
                      <a:lnTo>
                        <a:pt x="476" y="59"/>
                      </a:lnTo>
                      <a:lnTo>
                        <a:pt x="431" y="55"/>
                      </a:lnTo>
                      <a:lnTo>
                        <a:pt x="379" y="55"/>
                      </a:lnTo>
                      <a:lnTo>
                        <a:pt x="379" y="55"/>
                      </a:lnTo>
                      <a:lnTo>
                        <a:pt x="324" y="57"/>
                      </a:lnTo>
                      <a:lnTo>
                        <a:pt x="275" y="59"/>
                      </a:lnTo>
                      <a:lnTo>
                        <a:pt x="228" y="64"/>
                      </a:lnTo>
                      <a:lnTo>
                        <a:pt x="188" y="70"/>
                      </a:lnTo>
                      <a:lnTo>
                        <a:pt x="154" y="78"/>
                      </a:lnTo>
                      <a:lnTo>
                        <a:pt x="125" y="86"/>
                      </a:lnTo>
                      <a:lnTo>
                        <a:pt x="104" y="94"/>
                      </a:lnTo>
                      <a:lnTo>
                        <a:pt x="90" y="102"/>
                      </a:lnTo>
                      <a:lnTo>
                        <a:pt x="90" y="102"/>
                      </a:lnTo>
                      <a:lnTo>
                        <a:pt x="80" y="111"/>
                      </a:lnTo>
                      <a:lnTo>
                        <a:pt x="69" y="123"/>
                      </a:lnTo>
                      <a:lnTo>
                        <a:pt x="45" y="146"/>
                      </a:lnTo>
                      <a:lnTo>
                        <a:pt x="33" y="156"/>
                      </a:lnTo>
                      <a:lnTo>
                        <a:pt x="22" y="162"/>
                      </a:lnTo>
                      <a:lnTo>
                        <a:pt x="18" y="162"/>
                      </a:lnTo>
                      <a:lnTo>
                        <a:pt x="12" y="162"/>
                      </a:lnTo>
                      <a:lnTo>
                        <a:pt x="8" y="160"/>
                      </a:lnTo>
                      <a:lnTo>
                        <a:pt x="4" y="156"/>
                      </a:lnTo>
                      <a:lnTo>
                        <a:pt x="4" y="156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4" name="Freeform 560">
                  <a:extLst>
                    <a:ext uri="{FF2B5EF4-FFF2-40B4-BE49-F238E27FC236}">
                      <a16:creationId xmlns:a16="http://schemas.microsoft.com/office/drawing/2014/main" id="{EC37254D-579E-4155-A916-E48CACE4BD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58" y="142"/>
                  <a:ext cx="109" cy="96"/>
                </a:xfrm>
                <a:custGeom>
                  <a:avLst/>
                  <a:gdLst>
                    <a:gd name="T0" fmla="*/ 0 w 109"/>
                    <a:gd name="T1" fmla="*/ 65 h 96"/>
                    <a:gd name="T2" fmla="*/ 0 w 109"/>
                    <a:gd name="T3" fmla="*/ 65 h 96"/>
                    <a:gd name="T4" fmla="*/ 2 w 109"/>
                    <a:gd name="T5" fmla="*/ 57 h 96"/>
                    <a:gd name="T6" fmla="*/ 4 w 109"/>
                    <a:gd name="T7" fmla="*/ 49 h 96"/>
                    <a:gd name="T8" fmla="*/ 9 w 109"/>
                    <a:gd name="T9" fmla="*/ 41 h 96"/>
                    <a:gd name="T10" fmla="*/ 15 w 109"/>
                    <a:gd name="T11" fmla="*/ 34 h 96"/>
                    <a:gd name="T12" fmla="*/ 33 w 109"/>
                    <a:gd name="T13" fmla="*/ 16 h 96"/>
                    <a:gd name="T14" fmla="*/ 54 w 109"/>
                    <a:gd name="T15" fmla="*/ 0 h 96"/>
                    <a:gd name="T16" fmla="*/ 54 w 109"/>
                    <a:gd name="T17" fmla="*/ 0 h 96"/>
                    <a:gd name="T18" fmla="*/ 72 w 109"/>
                    <a:gd name="T19" fmla="*/ 14 h 96"/>
                    <a:gd name="T20" fmla="*/ 89 w 109"/>
                    <a:gd name="T21" fmla="*/ 32 h 96"/>
                    <a:gd name="T22" fmla="*/ 103 w 109"/>
                    <a:gd name="T23" fmla="*/ 49 h 96"/>
                    <a:gd name="T24" fmla="*/ 107 w 109"/>
                    <a:gd name="T25" fmla="*/ 57 h 96"/>
                    <a:gd name="T26" fmla="*/ 109 w 109"/>
                    <a:gd name="T27" fmla="*/ 65 h 96"/>
                    <a:gd name="T28" fmla="*/ 109 w 109"/>
                    <a:gd name="T29" fmla="*/ 65 h 96"/>
                    <a:gd name="T30" fmla="*/ 107 w 109"/>
                    <a:gd name="T31" fmla="*/ 71 h 96"/>
                    <a:gd name="T32" fmla="*/ 105 w 109"/>
                    <a:gd name="T33" fmla="*/ 77 h 96"/>
                    <a:gd name="T34" fmla="*/ 99 w 109"/>
                    <a:gd name="T35" fmla="*/ 82 h 96"/>
                    <a:gd name="T36" fmla="*/ 93 w 109"/>
                    <a:gd name="T37" fmla="*/ 86 h 96"/>
                    <a:gd name="T38" fmla="*/ 85 w 109"/>
                    <a:gd name="T39" fmla="*/ 90 h 96"/>
                    <a:gd name="T40" fmla="*/ 76 w 109"/>
                    <a:gd name="T41" fmla="*/ 94 h 96"/>
                    <a:gd name="T42" fmla="*/ 66 w 109"/>
                    <a:gd name="T43" fmla="*/ 96 h 96"/>
                    <a:gd name="T44" fmla="*/ 54 w 109"/>
                    <a:gd name="T45" fmla="*/ 96 h 96"/>
                    <a:gd name="T46" fmla="*/ 54 w 109"/>
                    <a:gd name="T47" fmla="*/ 96 h 96"/>
                    <a:gd name="T48" fmla="*/ 43 w 109"/>
                    <a:gd name="T49" fmla="*/ 96 h 96"/>
                    <a:gd name="T50" fmla="*/ 33 w 109"/>
                    <a:gd name="T51" fmla="*/ 94 h 96"/>
                    <a:gd name="T52" fmla="*/ 23 w 109"/>
                    <a:gd name="T53" fmla="*/ 90 h 96"/>
                    <a:gd name="T54" fmla="*/ 15 w 109"/>
                    <a:gd name="T55" fmla="*/ 86 h 96"/>
                    <a:gd name="T56" fmla="*/ 9 w 109"/>
                    <a:gd name="T57" fmla="*/ 82 h 96"/>
                    <a:gd name="T58" fmla="*/ 4 w 109"/>
                    <a:gd name="T59" fmla="*/ 77 h 96"/>
                    <a:gd name="T60" fmla="*/ 2 w 109"/>
                    <a:gd name="T61" fmla="*/ 71 h 96"/>
                    <a:gd name="T62" fmla="*/ 0 w 109"/>
                    <a:gd name="T63" fmla="*/ 65 h 96"/>
                    <a:gd name="T64" fmla="*/ 0 w 109"/>
                    <a:gd name="T65" fmla="*/ 65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09" h="96">
                      <a:moveTo>
                        <a:pt x="0" y="65"/>
                      </a:moveTo>
                      <a:lnTo>
                        <a:pt x="0" y="65"/>
                      </a:lnTo>
                      <a:lnTo>
                        <a:pt x="2" y="57"/>
                      </a:lnTo>
                      <a:lnTo>
                        <a:pt x="4" y="49"/>
                      </a:lnTo>
                      <a:lnTo>
                        <a:pt x="9" y="41"/>
                      </a:lnTo>
                      <a:lnTo>
                        <a:pt x="15" y="34"/>
                      </a:lnTo>
                      <a:lnTo>
                        <a:pt x="33" y="16"/>
                      </a:lnTo>
                      <a:lnTo>
                        <a:pt x="54" y="0"/>
                      </a:lnTo>
                      <a:lnTo>
                        <a:pt x="54" y="0"/>
                      </a:lnTo>
                      <a:lnTo>
                        <a:pt x="72" y="14"/>
                      </a:lnTo>
                      <a:lnTo>
                        <a:pt x="89" y="32"/>
                      </a:lnTo>
                      <a:lnTo>
                        <a:pt x="103" y="49"/>
                      </a:lnTo>
                      <a:lnTo>
                        <a:pt x="107" y="57"/>
                      </a:lnTo>
                      <a:lnTo>
                        <a:pt x="109" y="65"/>
                      </a:lnTo>
                      <a:lnTo>
                        <a:pt x="109" y="65"/>
                      </a:lnTo>
                      <a:lnTo>
                        <a:pt x="107" y="71"/>
                      </a:lnTo>
                      <a:lnTo>
                        <a:pt x="105" y="77"/>
                      </a:lnTo>
                      <a:lnTo>
                        <a:pt x="99" y="82"/>
                      </a:lnTo>
                      <a:lnTo>
                        <a:pt x="93" y="86"/>
                      </a:lnTo>
                      <a:lnTo>
                        <a:pt x="85" y="90"/>
                      </a:lnTo>
                      <a:lnTo>
                        <a:pt x="76" y="94"/>
                      </a:lnTo>
                      <a:lnTo>
                        <a:pt x="66" y="96"/>
                      </a:lnTo>
                      <a:lnTo>
                        <a:pt x="54" y="96"/>
                      </a:lnTo>
                      <a:lnTo>
                        <a:pt x="54" y="96"/>
                      </a:lnTo>
                      <a:lnTo>
                        <a:pt x="43" y="96"/>
                      </a:lnTo>
                      <a:lnTo>
                        <a:pt x="33" y="94"/>
                      </a:lnTo>
                      <a:lnTo>
                        <a:pt x="23" y="90"/>
                      </a:lnTo>
                      <a:lnTo>
                        <a:pt x="15" y="86"/>
                      </a:lnTo>
                      <a:lnTo>
                        <a:pt x="9" y="82"/>
                      </a:lnTo>
                      <a:lnTo>
                        <a:pt x="4" y="77"/>
                      </a:lnTo>
                      <a:lnTo>
                        <a:pt x="2" y="71"/>
                      </a:lnTo>
                      <a:lnTo>
                        <a:pt x="0" y="65"/>
                      </a:lnTo>
                      <a:lnTo>
                        <a:pt x="0" y="65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5" name="Freeform 561">
                  <a:extLst>
                    <a:ext uri="{FF2B5EF4-FFF2-40B4-BE49-F238E27FC236}">
                      <a16:creationId xmlns:a16="http://schemas.microsoft.com/office/drawing/2014/main" id="{4A9092CE-FC56-4B9B-8230-BDA2770452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9" y="4"/>
                  <a:ext cx="54" cy="76"/>
                </a:xfrm>
                <a:custGeom>
                  <a:avLst/>
                  <a:gdLst>
                    <a:gd name="T0" fmla="*/ 0 w 54"/>
                    <a:gd name="T1" fmla="*/ 27 h 76"/>
                    <a:gd name="T2" fmla="*/ 0 w 54"/>
                    <a:gd name="T3" fmla="*/ 27 h 76"/>
                    <a:gd name="T4" fmla="*/ 2 w 54"/>
                    <a:gd name="T5" fmla="*/ 17 h 76"/>
                    <a:gd name="T6" fmla="*/ 8 w 54"/>
                    <a:gd name="T7" fmla="*/ 8 h 76"/>
                    <a:gd name="T8" fmla="*/ 17 w 54"/>
                    <a:gd name="T9" fmla="*/ 2 h 76"/>
                    <a:gd name="T10" fmla="*/ 27 w 54"/>
                    <a:gd name="T11" fmla="*/ 0 h 76"/>
                    <a:gd name="T12" fmla="*/ 27 w 54"/>
                    <a:gd name="T13" fmla="*/ 0 h 76"/>
                    <a:gd name="T14" fmla="*/ 37 w 54"/>
                    <a:gd name="T15" fmla="*/ 2 h 76"/>
                    <a:gd name="T16" fmla="*/ 47 w 54"/>
                    <a:gd name="T17" fmla="*/ 8 h 76"/>
                    <a:gd name="T18" fmla="*/ 52 w 54"/>
                    <a:gd name="T19" fmla="*/ 17 h 76"/>
                    <a:gd name="T20" fmla="*/ 54 w 54"/>
                    <a:gd name="T21" fmla="*/ 27 h 76"/>
                    <a:gd name="T22" fmla="*/ 54 w 54"/>
                    <a:gd name="T23" fmla="*/ 27 h 76"/>
                    <a:gd name="T24" fmla="*/ 52 w 54"/>
                    <a:gd name="T25" fmla="*/ 41 h 76"/>
                    <a:gd name="T26" fmla="*/ 47 w 54"/>
                    <a:gd name="T27" fmla="*/ 56 h 76"/>
                    <a:gd name="T28" fmla="*/ 41 w 54"/>
                    <a:gd name="T29" fmla="*/ 64 h 76"/>
                    <a:gd name="T30" fmla="*/ 37 w 54"/>
                    <a:gd name="T31" fmla="*/ 70 h 76"/>
                    <a:gd name="T32" fmla="*/ 31 w 54"/>
                    <a:gd name="T33" fmla="*/ 74 h 76"/>
                    <a:gd name="T34" fmla="*/ 27 w 54"/>
                    <a:gd name="T35" fmla="*/ 76 h 76"/>
                    <a:gd name="T36" fmla="*/ 27 w 54"/>
                    <a:gd name="T37" fmla="*/ 76 h 76"/>
                    <a:gd name="T38" fmla="*/ 21 w 54"/>
                    <a:gd name="T39" fmla="*/ 74 h 76"/>
                    <a:gd name="T40" fmla="*/ 15 w 54"/>
                    <a:gd name="T41" fmla="*/ 70 h 76"/>
                    <a:gd name="T42" fmla="*/ 12 w 54"/>
                    <a:gd name="T43" fmla="*/ 64 h 76"/>
                    <a:gd name="T44" fmla="*/ 8 w 54"/>
                    <a:gd name="T45" fmla="*/ 56 h 76"/>
                    <a:gd name="T46" fmla="*/ 2 w 54"/>
                    <a:gd name="T47" fmla="*/ 41 h 76"/>
                    <a:gd name="T48" fmla="*/ 0 w 54"/>
                    <a:gd name="T49" fmla="*/ 27 h 76"/>
                    <a:gd name="T50" fmla="*/ 0 w 54"/>
                    <a:gd name="T51" fmla="*/ 27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4" h="76">
                      <a:moveTo>
                        <a:pt x="0" y="27"/>
                      </a:moveTo>
                      <a:lnTo>
                        <a:pt x="0" y="27"/>
                      </a:lnTo>
                      <a:lnTo>
                        <a:pt x="2" y="17"/>
                      </a:lnTo>
                      <a:lnTo>
                        <a:pt x="8" y="8"/>
                      </a:lnTo>
                      <a:lnTo>
                        <a:pt x="17" y="2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37" y="2"/>
                      </a:lnTo>
                      <a:lnTo>
                        <a:pt x="47" y="8"/>
                      </a:lnTo>
                      <a:lnTo>
                        <a:pt x="52" y="17"/>
                      </a:lnTo>
                      <a:lnTo>
                        <a:pt x="54" y="27"/>
                      </a:lnTo>
                      <a:lnTo>
                        <a:pt x="54" y="27"/>
                      </a:lnTo>
                      <a:lnTo>
                        <a:pt x="52" y="41"/>
                      </a:lnTo>
                      <a:lnTo>
                        <a:pt x="47" y="56"/>
                      </a:lnTo>
                      <a:lnTo>
                        <a:pt x="41" y="64"/>
                      </a:lnTo>
                      <a:lnTo>
                        <a:pt x="37" y="70"/>
                      </a:lnTo>
                      <a:lnTo>
                        <a:pt x="31" y="74"/>
                      </a:lnTo>
                      <a:lnTo>
                        <a:pt x="27" y="76"/>
                      </a:lnTo>
                      <a:lnTo>
                        <a:pt x="27" y="76"/>
                      </a:lnTo>
                      <a:lnTo>
                        <a:pt x="21" y="74"/>
                      </a:lnTo>
                      <a:lnTo>
                        <a:pt x="15" y="70"/>
                      </a:lnTo>
                      <a:lnTo>
                        <a:pt x="12" y="64"/>
                      </a:lnTo>
                      <a:lnTo>
                        <a:pt x="8" y="56"/>
                      </a:lnTo>
                      <a:lnTo>
                        <a:pt x="2" y="41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6" name="Freeform 562">
                  <a:extLst>
                    <a:ext uri="{FF2B5EF4-FFF2-40B4-BE49-F238E27FC236}">
                      <a16:creationId xmlns:a16="http://schemas.microsoft.com/office/drawing/2014/main" id="{CBA00F14-8C96-4BF4-818E-EB32F1EA97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6" y="66"/>
                  <a:ext cx="78" cy="63"/>
                </a:xfrm>
                <a:custGeom>
                  <a:avLst/>
                  <a:gdLst>
                    <a:gd name="T0" fmla="*/ 0 w 78"/>
                    <a:gd name="T1" fmla="*/ 32 h 63"/>
                    <a:gd name="T2" fmla="*/ 0 w 78"/>
                    <a:gd name="T3" fmla="*/ 32 h 63"/>
                    <a:gd name="T4" fmla="*/ 0 w 78"/>
                    <a:gd name="T5" fmla="*/ 26 h 63"/>
                    <a:gd name="T6" fmla="*/ 4 w 78"/>
                    <a:gd name="T7" fmla="*/ 20 h 63"/>
                    <a:gd name="T8" fmla="*/ 6 w 78"/>
                    <a:gd name="T9" fmla="*/ 14 h 63"/>
                    <a:gd name="T10" fmla="*/ 12 w 78"/>
                    <a:gd name="T11" fmla="*/ 10 h 63"/>
                    <a:gd name="T12" fmla="*/ 18 w 78"/>
                    <a:gd name="T13" fmla="*/ 6 h 63"/>
                    <a:gd name="T14" fmla="*/ 24 w 78"/>
                    <a:gd name="T15" fmla="*/ 2 h 63"/>
                    <a:gd name="T16" fmla="*/ 32 w 78"/>
                    <a:gd name="T17" fmla="*/ 0 h 63"/>
                    <a:gd name="T18" fmla="*/ 39 w 78"/>
                    <a:gd name="T19" fmla="*/ 0 h 63"/>
                    <a:gd name="T20" fmla="*/ 39 w 78"/>
                    <a:gd name="T21" fmla="*/ 0 h 63"/>
                    <a:gd name="T22" fmla="*/ 47 w 78"/>
                    <a:gd name="T23" fmla="*/ 0 h 63"/>
                    <a:gd name="T24" fmla="*/ 55 w 78"/>
                    <a:gd name="T25" fmla="*/ 2 h 63"/>
                    <a:gd name="T26" fmla="*/ 61 w 78"/>
                    <a:gd name="T27" fmla="*/ 6 h 63"/>
                    <a:gd name="T28" fmla="*/ 67 w 78"/>
                    <a:gd name="T29" fmla="*/ 10 h 63"/>
                    <a:gd name="T30" fmla="*/ 73 w 78"/>
                    <a:gd name="T31" fmla="*/ 14 h 63"/>
                    <a:gd name="T32" fmla="*/ 75 w 78"/>
                    <a:gd name="T33" fmla="*/ 20 h 63"/>
                    <a:gd name="T34" fmla="*/ 78 w 78"/>
                    <a:gd name="T35" fmla="*/ 26 h 63"/>
                    <a:gd name="T36" fmla="*/ 78 w 78"/>
                    <a:gd name="T37" fmla="*/ 32 h 63"/>
                    <a:gd name="T38" fmla="*/ 78 w 78"/>
                    <a:gd name="T39" fmla="*/ 32 h 63"/>
                    <a:gd name="T40" fmla="*/ 78 w 78"/>
                    <a:gd name="T41" fmla="*/ 37 h 63"/>
                    <a:gd name="T42" fmla="*/ 75 w 78"/>
                    <a:gd name="T43" fmla="*/ 43 h 63"/>
                    <a:gd name="T44" fmla="*/ 73 w 78"/>
                    <a:gd name="T45" fmla="*/ 49 h 63"/>
                    <a:gd name="T46" fmla="*/ 67 w 78"/>
                    <a:gd name="T47" fmla="*/ 53 h 63"/>
                    <a:gd name="T48" fmla="*/ 61 w 78"/>
                    <a:gd name="T49" fmla="*/ 57 h 63"/>
                    <a:gd name="T50" fmla="*/ 55 w 78"/>
                    <a:gd name="T51" fmla="*/ 61 h 63"/>
                    <a:gd name="T52" fmla="*/ 47 w 78"/>
                    <a:gd name="T53" fmla="*/ 63 h 63"/>
                    <a:gd name="T54" fmla="*/ 39 w 78"/>
                    <a:gd name="T55" fmla="*/ 63 h 63"/>
                    <a:gd name="T56" fmla="*/ 39 w 78"/>
                    <a:gd name="T57" fmla="*/ 63 h 63"/>
                    <a:gd name="T58" fmla="*/ 32 w 78"/>
                    <a:gd name="T59" fmla="*/ 63 h 63"/>
                    <a:gd name="T60" fmla="*/ 24 w 78"/>
                    <a:gd name="T61" fmla="*/ 61 h 63"/>
                    <a:gd name="T62" fmla="*/ 18 w 78"/>
                    <a:gd name="T63" fmla="*/ 57 h 63"/>
                    <a:gd name="T64" fmla="*/ 12 w 78"/>
                    <a:gd name="T65" fmla="*/ 53 h 63"/>
                    <a:gd name="T66" fmla="*/ 6 w 78"/>
                    <a:gd name="T67" fmla="*/ 49 h 63"/>
                    <a:gd name="T68" fmla="*/ 4 w 78"/>
                    <a:gd name="T69" fmla="*/ 43 h 63"/>
                    <a:gd name="T70" fmla="*/ 0 w 78"/>
                    <a:gd name="T71" fmla="*/ 37 h 63"/>
                    <a:gd name="T72" fmla="*/ 0 w 78"/>
                    <a:gd name="T73" fmla="*/ 32 h 63"/>
                    <a:gd name="T74" fmla="*/ 0 w 78"/>
                    <a:gd name="T75" fmla="*/ 32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78" h="63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4" y="20"/>
                      </a:lnTo>
                      <a:lnTo>
                        <a:pt x="6" y="14"/>
                      </a:lnTo>
                      <a:lnTo>
                        <a:pt x="12" y="10"/>
                      </a:lnTo>
                      <a:lnTo>
                        <a:pt x="18" y="6"/>
                      </a:lnTo>
                      <a:lnTo>
                        <a:pt x="24" y="2"/>
                      </a:lnTo>
                      <a:lnTo>
                        <a:pt x="32" y="0"/>
                      </a:lnTo>
                      <a:lnTo>
                        <a:pt x="39" y="0"/>
                      </a:lnTo>
                      <a:lnTo>
                        <a:pt x="39" y="0"/>
                      </a:lnTo>
                      <a:lnTo>
                        <a:pt x="47" y="0"/>
                      </a:lnTo>
                      <a:lnTo>
                        <a:pt x="55" y="2"/>
                      </a:lnTo>
                      <a:lnTo>
                        <a:pt x="61" y="6"/>
                      </a:lnTo>
                      <a:lnTo>
                        <a:pt x="67" y="10"/>
                      </a:lnTo>
                      <a:lnTo>
                        <a:pt x="73" y="14"/>
                      </a:lnTo>
                      <a:lnTo>
                        <a:pt x="75" y="20"/>
                      </a:lnTo>
                      <a:lnTo>
                        <a:pt x="78" y="26"/>
                      </a:lnTo>
                      <a:lnTo>
                        <a:pt x="78" y="32"/>
                      </a:lnTo>
                      <a:lnTo>
                        <a:pt x="78" y="32"/>
                      </a:lnTo>
                      <a:lnTo>
                        <a:pt x="78" y="37"/>
                      </a:lnTo>
                      <a:lnTo>
                        <a:pt x="75" y="43"/>
                      </a:lnTo>
                      <a:lnTo>
                        <a:pt x="73" y="49"/>
                      </a:lnTo>
                      <a:lnTo>
                        <a:pt x="67" y="53"/>
                      </a:lnTo>
                      <a:lnTo>
                        <a:pt x="61" y="57"/>
                      </a:lnTo>
                      <a:lnTo>
                        <a:pt x="55" y="61"/>
                      </a:lnTo>
                      <a:lnTo>
                        <a:pt x="47" y="63"/>
                      </a:lnTo>
                      <a:lnTo>
                        <a:pt x="39" y="63"/>
                      </a:lnTo>
                      <a:lnTo>
                        <a:pt x="39" y="63"/>
                      </a:lnTo>
                      <a:lnTo>
                        <a:pt x="32" y="63"/>
                      </a:lnTo>
                      <a:lnTo>
                        <a:pt x="24" y="61"/>
                      </a:lnTo>
                      <a:lnTo>
                        <a:pt x="18" y="57"/>
                      </a:lnTo>
                      <a:lnTo>
                        <a:pt x="12" y="53"/>
                      </a:lnTo>
                      <a:lnTo>
                        <a:pt x="6" y="49"/>
                      </a:lnTo>
                      <a:lnTo>
                        <a:pt x="4" y="43"/>
                      </a:lnTo>
                      <a:lnTo>
                        <a:pt x="0" y="37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7" name="Freeform 563">
                  <a:extLst>
                    <a:ext uri="{FF2B5EF4-FFF2-40B4-BE49-F238E27FC236}">
                      <a16:creationId xmlns:a16="http://schemas.microsoft.com/office/drawing/2014/main" id="{ECBFFE78-F09B-4D58-A3EF-1298DD23D0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8" y="74"/>
                  <a:ext cx="78" cy="55"/>
                </a:xfrm>
                <a:custGeom>
                  <a:avLst/>
                  <a:gdLst>
                    <a:gd name="T0" fmla="*/ 0 w 78"/>
                    <a:gd name="T1" fmla="*/ 27 h 55"/>
                    <a:gd name="T2" fmla="*/ 0 w 78"/>
                    <a:gd name="T3" fmla="*/ 27 h 55"/>
                    <a:gd name="T4" fmla="*/ 0 w 78"/>
                    <a:gd name="T5" fmla="*/ 22 h 55"/>
                    <a:gd name="T6" fmla="*/ 4 w 78"/>
                    <a:gd name="T7" fmla="*/ 18 h 55"/>
                    <a:gd name="T8" fmla="*/ 6 w 78"/>
                    <a:gd name="T9" fmla="*/ 12 h 55"/>
                    <a:gd name="T10" fmla="*/ 11 w 78"/>
                    <a:gd name="T11" fmla="*/ 8 h 55"/>
                    <a:gd name="T12" fmla="*/ 23 w 78"/>
                    <a:gd name="T13" fmla="*/ 2 h 55"/>
                    <a:gd name="T14" fmla="*/ 39 w 78"/>
                    <a:gd name="T15" fmla="*/ 0 h 55"/>
                    <a:gd name="T16" fmla="*/ 39 w 78"/>
                    <a:gd name="T17" fmla="*/ 0 h 55"/>
                    <a:gd name="T18" fmla="*/ 54 w 78"/>
                    <a:gd name="T19" fmla="*/ 2 h 55"/>
                    <a:gd name="T20" fmla="*/ 66 w 78"/>
                    <a:gd name="T21" fmla="*/ 8 h 55"/>
                    <a:gd name="T22" fmla="*/ 72 w 78"/>
                    <a:gd name="T23" fmla="*/ 12 h 55"/>
                    <a:gd name="T24" fmla="*/ 74 w 78"/>
                    <a:gd name="T25" fmla="*/ 18 h 55"/>
                    <a:gd name="T26" fmla="*/ 78 w 78"/>
                    <a:gd name="T27" fmla="*/ 22 h 55"/>
                    <a:gd name="T28" fmla="*/ 78 w 78"/>
                    <a:gd name="T29" fmla="*/ 27 h 55"/>
                    <a:gd name="T30" fmla="*/ 78 w 78"/>
                    <a:gd name="T31" fmla="*/ 27 h 55"/>
                    <a:gd name="T32" fmla="*/ 78 w 78"/>
                    <a:gd name="T33" fmla="*/ 33 h 55"/>
                    <a:gd name="T34" fmla="*/ 74 w 78"/>
                    <a:gd name="T35" fmla="*/ 37 h 55"/>
                    <a:gd name="T36" fmla="*/ 72 w 78"/>
                    <a:gd name="T37" fmla="*/ 43 h 55"/>
                    <a:gd name="T38" fmla="*/ 66 w 78"/>
                    <a:gd name="T39" fmla="*/ 47 h 55"/>
                    <a:gd name="T40" fmla="*/ 54 w 78"/>
                    <a:gd name="T41" fmla="*/ 53 h 55"/>
                    <a:gd name="T42" fmla="*/ 39 w 78"/>
                    <a:gd name="T43" fmla="*/ 55 h 55"/>
                    <a:gd name="T44" fmla="*/ 39 w 78"/>
                    <a:gd name="T45" fmla="*/ 55 h 55"/>
                    <a:gd name="T46" fmla="*/ 23 w 78"/>
                    <a:gd name="T47" fmla="*/ 53 h 55"/>
                    <a:gd name="T48" fmla="*/ 11 w 78"/>
                    <a:gd name="T49" fmla="*/ 47 h 55"/>
                    <a:gd name="T50" fmla="*/ 6 w 78"/>
                    <a:gd name="T51" fmla="*/ 43 h 55"/>
                    <a:gd name="T52" fmla="*/ 4 w 78"/>
                    <a:gd name="T53" fmla="*/ 37 h 55"/>
                    <a:gd name="T54" fmla="*/ 0 w 78"/>
                    <a:gd name="T55" fmla="*/ 33 h 55"/>
                    <a:gd name="T56" fmla="*/ 0 w 78"/>
                    <a:gd name="T57" fmla="*/ 27 h 55"/>
                    <a:gd name="T58" fmla="*/ 0 w 78"/>
                    <a:gd name="T59" fmla="*/ 27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78" h="55">
                      <a:moveTo>
                        <a:pt x="0" y="27"/>
                      </a:moveTo>
                      <a:lnTo>
                        <a:pt x="0" y="27"/>
                      </a:lnTo>
                      <a:lnTo>
                        <a:pt x="0" y="22"/>
                      </a:lnTo>
                      <a:lnTo>
                        <a:pt x="4" y="18"/>
                      </a:lnTo>
                      <a:lnTo>
                        <a:pt x="6" y="12"/>
                      </a:lnTo>
                      <a:lnTo>
                        <a:pt x="11" y="8"/>
                      </a:lnTo>
                      <a:lnTo>
                        <a:pt x="23" y="2"/>
                      </a:lnTo>
                      <a:lnTo>
                        <a:pt x="39" y="0"/>
                      </a:lnTo>
                      <a:lnTo>
                        <a:pt x="39" y="0"/>
                      </a:lnTo>
                      <a:lnTo>
                        <a:pt x="54" y="2"/>
                      </a:lnTo>
                      <a:lnTo>
                        <a:pt x="66" y="8"/>
                      </a:lnTo>
                      <a:lnTo>
                        <a:pt x="72" y="12"/>
                      </a:lnTo>
                      <a:lnTo>
                        <a:pt x="74" y="18"/>
                      </a:lnTo>
                      <a:lnTo>
                        <a:pt x="78" y="22"/>
                      </a:lnTo>
                      <a:lnTo>
                        <a:pt x="78" y="27"/>
                      </a:lnTo>
                      <a:lnTo>
                        <a:pt x="78" y="27"/>
                      </a:lnTo>
                      <a:lnTo>
                        <a:pt x="78" y="33"/>
                      </a:lnTo>
                      <a:lnTo>
                        <a:pt x="74" y="37"/>
                      </a:lnTo>
                      <a:lnTo>
                        <a:pt x="72" y="43"/>
                      </a:lnTo>
                      <a:lnTo>
                        <a:pt x="66" y="47"/>
                      </a:lnTo>
                      <a:lnTo>
                        <a:pt x="54" y="53"/>
                      </a:lnTo>
                      <a:lnTo>
                        <a:pt x="39" y="55"/>
                      </a:lnTo>
                      <a:lnTo>
                        <a:pt x="39" y="55"/>
                      </a:lnTo>
                      <a:lnTo>
                        <a:pt x="23" y="53"/>
                      </a:lnTo>
                      <a:lnTo>
                        <a:pt x="11" y="47"/>
                      </a:lnTo>
                      <a:lnTo>
                        <a:pt x="6" y="43"/>
                      </a:lnTo>
                      <a:lnTo>
                        <a:pt x="4" y="37"/>
                      </a:lnTo>
                      <a:lnTo>
                        <a:pt x="0" y="33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8" name="Freeform 564">
                  <a:extLst>
                    <a:ext uri="{FF2B5EF4-FFF2-40B4-BE49-F238E27FC236}">
                      <a16:creationId xmlns:a16="http://schemas.microsoft.com/office/drawing/2014/main" id="{98ECE46E-D8BC-438F-9AD2-92563A8072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9" y="74"/>
                  <a:ext cx="54" cy="70"/>
                </a:xfrm>
                <a:custGeom>
                  <a:avLst/>
                  <a:gdLst>
                    <a:gd name="T0" fmla="*/ 0 w 54"/>
                    <a:gd name="T1" fmla="*/ 35 h 70"/>
                    <a:gd name="T2" fmla="*/ 0 w 54"/>
                    <a:gd name="T3" fmla="*/ 35 h 70"/>
                    <a:gd name="T4" fmla="*/ 2 w 54"/>
                    <a:gd name="T5" fmla="*/ 22 h 70"/>
                    <a:gd name="T6" fmla="*/ 8 w 54"/>
                    <a:gd name="T7" fmla="*/ 10 h 70"/>
                    <a:gd name="T8" fmla="*/ 12 w 54"/>
                    <a:gd name="T9" fmla="*/ 6 h 70"/>
                    <a:gd name="T10" fmla="*/ 17 w 54"/>
                    <a:gd name="T11" fmla="*/ 2 h 70"/>
                    <a:gd name="T12" fmla="*/ 21 w 54"/>
                    <a:gd name="T13" fmla="*/ 0 h 70"/>
                    <a:gd name="T14" fmla="*/ 27 w 54"/>
                    <a:gd name="T15" fmla="*/ 0 h 70"/>
                    <a:gd name="T16" fmla="*/ 27 w 54"/>
                    <a:gd name="T17" fmla="*/ 0 h 70"/>
                    <a:gd name="T18" fmla="*/ 33 w 54"/>
                    <a:gd name="T19" fmla="*/ 0 h 70"/>
                    <a:gd name="T20" fmla="*/ 37 w 54"/>
                    <a:gd name="T21" fmla="*/ 2 h 70"/>
                    <a:gd name="T22" fmla="*/ 43 w 54"/>
                    <a:gd name="T23" fmla="*/ 6 h 70"/>
                    <a:gd name="T24" fmla="*/ 47 w 54"/>
                    <a:gd name="T25" fmla="*/ 10 h 70"/>
                    <a:gd name="T26" fmla="*/ 52 w 54"/>
                    <a:gd name="T27" fmla="*/ 22 h 70"/>
                    <a:gd name="T28" fmla="*/ 54 w 54"/>
                    <a:gd name="T29" fmla="*/ 35 h 70"/>
                    <a:gd name="T30" fmla="*/ 54 w 54"/>
                    <a:gd name="T31" fmla="*/ 35 h 70"/>
                    <a:gd name="T32" fmla="*/ 52 w 54"/>
                    <a:gd name="T33" fmla="*/ 49 h 70"/>
                    <a:gd name="T34" fmla="*/ 47 w 54"/>
                    <a:gd name="T35" fmla="*/ 61 h 70"/>
                    <a:gd name="T36" fmla="*/ 43 w 54"/>
                    <a:gd name="T37" fmla="*/ 65 h 70"/>
                    <a:gd name="T38" fmla="*/ 37 w 54"/>
                    <a:gd name="T39" fmla="*/ 68 h 70"/>
                    <a:gd name="T40" fmla="*/ 33 w 54"/>
                    <a:gd name="T41" fmla="*/ 70 h 70"/>
                    <a:gd name="T42" fmla="*/ 27 w 54"/>
                    <a:gd name="T43" fmla="*/ 70 h 70"/>
                    <a:gd name="T44" fmla="*/ 27 w 54"/>
                    <a:gd name="T45" fmla="*/ 70 h 70"/>
                    <a:gd name="T46" fmla="*/ 21 w 54"/>
                    <a:gd name="T47" fmla="*/ 70 h 70"/>
                    <a:gd name="T48" fmla="*/ 17 w 54"/>
                    <a:gd name="T49" fmla="*/ 68 h 70"/>
                    <a:gd name="T50" fmla="*/ 12 w 54"/>
                    <a:gd name="T51" fmla="*/ 65 h 70"/>
                    <a:gd name="T52" fmla="*/ 8 w 54"/>
                    <a:gd name="T53" fmla="*/ 61 h 70"/>
                    <a:gd name="T54" fmla="*/ 2 w 54"/>
                    <a:gd name="T55" fmla="*/ 49 h 70"/>
                    <a:gd name="T56" fmla="*/ 0 w 54"/>
                    <a:gd name="T57" fmla="*/ 35 h 70"/>
                    <a:gd name="T58" fmla="*/ 0 w 54"/>
                    <a:gd name="T59" fmla="*/ 35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54" h="70">
                      <a:moveTo>
                        <a:pt x="0" y="35"/>
                      </a:moveTo>
                      <a:lnTo>
                        <a:pt x="0" y="35"/>
                      </a:lnTo>
                      <a:lnTo>
                        <a:pt x="2" y="22"/>
                      </a:lnTo>
                      <a:lnTo>
                        <a:pt x="8" y="10"/>
                      </a:lnTo>
                      <a:lnTo>
                        <a:pt x="12" y="6"/>
                      </a:lnTo>
                      <a:lnTo>
                        <a:pt x="17" y="2"/>
                      </a:lnTo>
                      <a:lnTo>
                        <a:pt x="21" y="0"/>
                      </a:lnTo>
                      <a:lnTo>
                        <a:pt x="27" y="0"/>
                      </a:lnTo>
                      <a:lnTo>
                        <a:pt x="27" y="0"/>
                      </a:lnTo>
                      <a:lnTo>
                        <a:pt x="33" y="0"/>
                      </a:lnTo>
                      <a:lnTo>
                        <a:pt x="37" y="2"/>
                      </a:lnTo>
                      <a:lnTo>
                        <a:pt x="43" y="6"/>
                      </a:lnTo>
                      <a:lnTo>
                        <a:pt x="47" y="10"/>
                      </a:lnTo>
                      <a:lnTo>
                        <a:pt x="52" y="22"/>
                      </a:lnTo>
                      <a:lnTo>
                        <a:pt x="54" y="35"/>
                      </a:lnTo>
                      <a:lnTo>
                        <a:pt x="54" y="35"/>
                      </a:lnTo>
                      <a:lnTo>
                        <a:pt x="52" y="49"/>
                      </a:lnTo>
                      <a:lnTo>
                        <a:pt x="47" y="61"/>
                      </a:lnTo>
                      <a:lnTo>
                        <a:pt x="43" y="65"/>
                      </a:lnTo>
                      <a:lnTo>
                        <a:pt x="37" y="68"/>
                      </a:lnTo>
                      <a:lnTo>
                        <a:pt x="33" y="70"/>
                      </a:lnTo>
                      <a:lnTo>
                        <a:pt x="27" y="70"/>
                      </a:lnTo>
                      <a:lnTo>
                        <a:pt x="27" y="70"/>
                      </a:lnTo>
                      <a:lnTo>
                        <a:pt x="21" y="70"/>
                      </a:lnTo>
                      <a:lnTo>
                        <a:pt x="17" y="68"/>
                      </a:lnTo>
                      <a:lnTo>
                        <a:pt x="12" y="65"/>
                      </a:lnTo>
                      <a:lnTo>
                        <a:pt x="8" y="61"/>
                      </a:lnTo>
                      <a:lnTo>
                        <a:pt x="2" y="49"/>
                      </a:lnTo>
                      <a:lnTo>
                        <a:pt x="0" y="35"/>
                      </a:lnTo>
                      <a:lnTo>
                        <a:pt x="0" y="35"/>
                      </a:lnTo>
                      <a:close/>
                    </a:path>
                  </a:pathLst>
                </a:custGeom>
                <a:solidFill>
                  <a:srgbClr val="FFE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423" name="Rectangle 271">
              <a:extLst>
                <a:ext uri="{FF2B5EF4-FFF2-40B4-BE49-F238E27FC236}">
                  <a16:creationId xmlns:a16="http://schemas.microsoft.com/office/drawing/2014/main" id="{4D343372-9832-41CD-9B38-FFB128592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0959" y="4438304"/>
              <a:ext cx="1319916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C8FFFD1-E4D7-494B-8889-5C934B1FF253}"/>
              </a:ext>
            </a:extLst>
          </p:cNvPr>
          <p:cNvSpPr txBox="1"/>
          <p:nvPr/>
        </p:nvSpPr>
        <p:spPr>
          <a:xfrm>
            <a:off x="128588" y="466584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+mj-ea"/>
                <a:ea typeface="+mj-ea"/>
              </a:rPr>
              <a:t>※</a:t>
            </a:r>
            <a:r>
              <a:rPr kumimoji="1" lang="ja-JP" altLang="en-US" sz="1100" b="1" dirty="0">
                <a:latin typeface="+mj-ea"/>
                <a:ea typeface="+mj-ea"/>
              </a:rPr>
              <a:t>五十音順</a:t>
            </a:r>
          </a:p>
        </p:txBody>
      </p:sp>
      <p:sp>
        <p:nvSpPr>
          <p:cNvPr id="28" name="Text Box 29">
            <a:extLst>
              <a:ext uri="{FF2B5EF4-FFF2-40B4-BE49-F238E27FC236}">
                <a16:creationId xmlns:a16="http://schemas.microsoft.com/office/drawing/2014/main" id="{919A6E42-F463-403F-83E0-91D115337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ノルウェー</a:t>
            </a:r>
          </a:p>
        </p:txBody>
      </p:sp>
      <p:sp>
        <p:nvSpPr>
          <p:cNvPr id="29" name="Text Box 30">
            <a:extLst>
              <a:ext uri="{FF2B5EF4-FFF2-40B4-BE49-F238E27FC236}">
                <a16:creationId xmlns:a16="http://schemas.microsoft.com/office/drawing/2014/main" id="{434A3E3C-02A0-4CE4-8694-F3E2D4B310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バチカン</a:t>
            </a:r>
          </a:p>
        </p:txBody>
      </p:sp>
      <p:sp>
        <p:nvSpPr>
          <p:cNvPr id="30" name="Text Box 31">
            <a:extLst>
              <a:ext uri="{FF2B5EF4-FFF2-40B4-BE49-F238E27FC236}">
                <a16:creationId xmlns:a16="http://schemas.microsoft.com/office/drawing/2014/main" id="{16308C98-659A-4618-BFA3-D3041DFDE0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ハンガリー</a:t>
            </a:r>
          </a:p>
        </p:txBody>
      </p:sp>
      <p:sp>
        <p:nvSpPr>
          <p:cNvPr id="32" name="Text Box 32">
            <a:extLst>
              <a:ext uri="{FF2B5EF4-FFF2-40B4-BE49-F238E27FC236}">
                <a16:creationId xmlns:a16="http://schemas.microsoft.com/office/drawing/2014/main" id="{1917E854-C667-4D17-AD0B-F43A5060F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フィンランド</a:t>
            </a:r>
          </a:p>
        </p:txBody>
      </p:sp>
    </p:spTree>
    <p:extLst>
      <p:ext uri="{BB962C8B-B14F-4D97-AF65-F5344CB8AC3E}">
        <p14:creationId xmlns:p14="http://schemas.microsoft.com/office/powerpoint/2010/main" val="3434565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689D946-A5E1-4010-90C4-A45E52BA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noFill/>
          <a:ln/>
        </p:spPr>
        <p:txBody>
          <a:bodyPr/>
          <a:lstStyle/>
          <a:p>
            <a:r>
              <a:rPr lang="ja-JP" altLang="en-US" dirty="0"/>
              <a:t>ヨーロッパの国々の国旗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119099B-B739-4FD9-90E2-DE0938EBAB11}"/>
              </a:ext>
            </a:extLst>
          </p:cNvPr>
          <p:cNvGrpSpPr/>
          <p:nvPr/>
        </p:nvGrpSpPr>
        <p:grpSpPr>
          <a:xfrm>
            <a:off x="559294" y="836613"/>
            <a:ext cx="1981527" cy="1319627"/>
            <a:chOff x="559294" y="836613"/>
            <a:chExt cx="1981527" cy="1319627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ABA6E292-406E-4401-A7B8-4864D8E95B0B}"/>
                </a:ext>
              </a:extLst>
            </p:cNvPr>
            <p:cNvGrpSpPr/>
            <p:nvPr/>
          </p:nvGrpSpPr>
          <p:grpSpPr>
            <a:xfrm>
              <a:off x="559294" y="838652"/>
              <a:ext cx="1979119" cy="1316379"/>
              <a:chOff x="2360613" y="5157789"/>
              <a:chExt cx="1584325" cy="1050925"/>
            </a:xfrm>
          </p:grpSpPr>
          <p:sp>
            <p:nvSpPr>
              <p:cNvPr id="34" name="Rectangle 85">
                <a:extLst>
                  <a:ext uri="{FF2B5EF4-FFF2-40B4-BE49-F238E27FC236}">
                    <a16:creationId xmlns:a16="http://schemas.microsoft.com/office/drawing/2014/main" id="{B8702E7D-12CB-4033-858C-8EFF5B22B2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0613" y="5157789"/>
                <a:ext cx="529077" cy="1050925"/>
              </a:xfrm>
              <a:prstGeom prst="rect">
                <a:avLst/>
              </a:prstGeom>
              <a:solidFill>
                <a:srgbClr val="3366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Rectangle 86">
                <a:extLst>
                  <a:ext uri="{FF2B5EF4-FFF2-40B4-BE49-F238E27FC236}">
                    <a16:creationId xmlns:a16="http://schemas.microsoft.com/office/drawing/2014/main" id="{10F56A9A-AD24-4F25-B691-7BF747D69D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9690" y="5157789"/>
                <a:ext cx="529077" cy="105092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Rectangle 87">
                <a:extLst>
                  <a:ext uri="{FF2B5EF4-FFF2-40B4-BE49-F238E27FC236}">
                    <a16:creationId xmlns:a16="http://schemas.microsoft.com/office/drawing/2014/main" id="{61AFF529-5AF9-48FC-A7F8-F853E47ACF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15861" y="5157789"/>
                <a:ext cx="529077" cy="105092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5" name="Rectangle 3">
              <a:extLst>
                <a:ext uri="{FF2B5EF4-FFF2-40B4-BE49-F238E27FC236}">
                  <a16:creationId xmlns:a16="http://schemas.microsoft.com/office/drawing/2014/main" id="{25366A6B-9DEE-4AF1-A4D8-F79DE861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76" name="Text Box 24">
            <a:extLst>
              <a:ext uri="{FF2B5EF4-FFF2-40B4-BE49-F238E27FC236}">
                <a16:creationId xmlns:a16="http://schemas.microsoft.com/office/drawing/2014/main" id="{7A3ED2CA-B2F2-40A8-BD3D-94A999536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フランス</a:t>
            </a:r>
          </a:p>
        </p:txBody>
      </p:sp>
      <p:sp>
        <p:nvSpPr>
          <p:cNvPr id="49177" name="Text Box 25">
            <a:extLst>
              <a:ext uri="{FF2B5EF4-FFF2-40B4-BE49-F238E27FC236}">
                <a16:creationId xmlns:a16="http://schemas.microsoft.com/office/drawing/2014/main" id="{8F542DA0-6A37-47D7-B488-3670983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ブルガリア</a:t>
            </a:r>
          </a:p>
        </p:txBody>
      </p:sp>
      <p:sp>
        <p:nvSpPr>
          <p:cNvPr id="49178" name="Text Box 26">
            <a:extLst>
              <a:ext uri="{FF2B5EF4-FFF2-40B4-BE49-F238E27FC236}">
                <a16:creationId xmlns:a16="http://schemas.microsoft.com/office/drawing/2014/main" id="{9B2EA6B8-E9D3-4573-AAB9-AB0B9FC36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ベラルーシ</a:t>
            </a:r>
          </a:p>
        </p:txBody>
      </p:sp>
      <p:sp>
        <p:nvSpPr>
          <p:cNvPr id="49179" name="Text Box 27">
            <a:extLst>
              <a:ext uri="{FF2B5EF4-FFF2-40B4-BE49-F238E27FC236}">
                <a16:creationId xmlns:a16="http://schemas.microsoft.com/office/drawing/2014/main" id="{991BF592-1471-4F4D-9979-B823D14D2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ベルギー</a:t>
            </a:r>
          </a:p>
        </p:txBody>
      </p:sp>
      <p:sp>
        <p:nvSpPr>
          <p:cNvPr id="49181" name="Text Box 29">
            <a:extLst>
              <a:ext uri="{FF2B5EF4-FFF2-40B4-BE49-F238E27FC236}">
                <a16:creationId xmlns:a16="http://schemas.microsoft.com/office/drawing/2014/main" id="{888C456C-72AB-4CA6-882D-1673DE6E3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ボスニア・ヘルツェゴビナ</a:t>
            </a:r>
          </a:p>
        </p:txBody>
      </p:sp>
      <p:sp>
        <p:nvSpPr>
          <p:cNvPr id="49182" name="Text Box 30">
            <a:extLst>
              <a:ext uri="{FF2B5EF4-FFF2-40B4-BE49-F238E27FC236}">
                <a16:creationId xmlns:a16="http://schemas.microsoft.com/office/drawing/2014/main" id="{622661E8-84B5-4280-B138-7A1658F79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3982963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ポーランド</a:t>
            </a:r>
          </a:p>
        </p:txBody>
      </p:sp>
      <p:sp>
        <p:nvSpPr>
          <p:cNvPr id="49183" name="Text Box 31">
            <a:extLst>
              <a:ext uri="{FF2B5EF4-FFF2-40B4-BE49-F238E27FC236}">
                <a16:creationId xmlns:a16="http://schemas.microsoft.com/office/drawing/2014/main" id="{6E68B223-002D-44F9-9ABF-E0618D2B6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ポルトガル</a:t>
            </a:r>
          </a:p>
        </p:txBody>
      </p:sp>
      <p:sp>
        <p:nvSpPr>
          <p:cNvPr id="49184" name="Text Box 32">
            <a:extLst>
              <a:ext uri="{FF2B5EF4-FFF2-40B4-BE49-F238E27FC236}">
                <a16:creationId xmlns:a16="http://schemas.microsoft.com/office/drawing/2014/main" id="{F92D3A1B-3ED3-473F-813E-37AA90451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3987845"/>
            <a:ext cx="198043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マケドニア</a:t>
            </a:r>
            <a:br>
              <a:rPr lang="en-US" altLang="ja-JP" sz="1000" dirty="0">
                <a:ea typeface="メイリオ" panose="020B0604030504040204" pitchFamily="50" charset="-128"/>
              </a:rPr>
            </a:br>
            <a:r>
              <a:rPr lang="ja-JP" altLang="en-US" sz="1000" dirty="0">
                <a:ea typeface="メイリオ" panose="020B0604030504040204" pitchFamily="50" charset="-128"/>
              </a:rPr>
              <a:t>（旧ユーゴスラビア共和国）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884BB543-A91C-4BD3-A74D-89D4B4E23596}"/>
              </a:ext>
            </a:extLst>
          </p:cNvPr>
          <p:cNvGrpSpPr/>
          <p:nvPr/>
        </p:nvGrpSpPr>
        <p:grpSpPr>
          <a:xfrm>
            <a:off x="2810700" y="835593"/>
            <a:ext cx="1982756" cy="1321820"/>
            <a:chOff x="2810700" y="835593"/>
            <a:chExt cx="1982756" cy="1321820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1982BA8C-7846-4E6E-A29E-15EDAA49C99C}"/>
                </a:ext>
              </a:extLst>
            </p:cNvPr>
            <p:cNvGrpSpPr/>
            <p:nvPr/>
          </p:nvGrpSpPr>
          <p:grpSpPr>
            <a:xfrm>
              <a:off x="2812198" y="835593"/>
              <a:ext cx="1981258" cy="1321820"/>
              <a:chOff x="4160838" y="5157794"/>
              <a:chExt cx="1584325" cy="1055689"/>
            </a:xfrm>
          </p:grpSpPr>
          <p:sp>
            <p:nvSpPr>
              <p:cNvPr id="43" name="Rectangle 91">
                <a:extLst>
                  <a:ext uri="{FF2B5EF4-FFF2-40B4-BE49-F238E27FC236}">
                    <a16:creationId xmlns:a16="http://schemas.microsoft.com/office/drawing/2014/main" id="{3273BA3E-B112-4FDB-99CF-789570AD1C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0838" y="5157794"/>
                <a:ext cx="1584325" cy="35254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Rectangle 92">
                <a:extLst>
                  <a:ext uri="{FF2B5EF4-FFF2-40B4-BE49-F238E27FC236}">
                    <a16:creationId xmlns:a16="http://schemas.microsoft.com/office/drawing/2014/main" id="{5E8001F9-F95A-4EDB-A649-BB0AF243EE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0838" y="5510336"/>
                <a:ext cx="1584325" cy="352542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Rectangle 93">
                <a:extLst>
                  <a:ext uri="{FF2B5EF4-FFF2-40B4-BE49-F238E27FC236}">
                    <a16:creationId xmlns:a16="http://schemas.microsoft.com/office/drawing/2014/main" id="{4C4C14D3-DC34-4433-B0DD-605F1A888C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0838" y="5860941"/>
                <a:ext cx="1584325" cy="35254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6" name="Rectangle 4">
              <a:extLst>
                <a:ext uri="{FF2B5EF4-FFF2-40B4-BE49-F238E27FC236}">
                  <a16:creationId xmlns:a16="http://schemas.microsoft.com/office/drawing/2014/main" id="{CE9E9F0A-C52A-4584-878A-F997DEB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9EFE9DB-64C7-46B7-80F3-7A07AED5B900}"/>
              </a:ext>
            </a:extLst>
          </p:cNvPr>
          <p:cNvGrpSpPr/>
          <p:nvPr/>
        </p:nvGrpSpPr>
        <p:grpSpPr>
          <a:xfrm>
            <a:off x="557298" y="2633506"/>
            <a:ext cx="1983523" cy="1322589"/>
            <a:chOff x="557298" y="2633506"/>
            <a:chExt cx="1983523" cy="1322589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47721FC1-C47A-48AE-B61D-0E348984B0B1}"/>
                </a:ext>
              </a:extLst>
            </p:cNvPr>
            <p:cNvGrpSpPr/>
            <p:nvPr/>
          </p:nvGrpSpPr>
          <p:grpSpPr>
            <a:xfrm>
              <a:off x="557298" y="2633506"/>
              <a:ext cx="1982702" cy="1322544"/>
              <a:chOff x="1875606" y="980727"/>
              <a:chExt cx="1935391" cy="1290986"/>
            </a:xfrm>
          </p:grpSpPr>
          <p:sp>
            <p:nvSpPr>
              <p:cNvPr id="53" name="Rectangle 76">
                <a:extLst>
                  <a:ext uri="{FF2B5EF4-FFF2-40B4-BE49-F238E27FC236}">
                    <a16:creationId xmlns:a16="http://schemas.microsoft.com/office/drawing/2014/main" id="{020923F8-CFBE-4211-A207-D7C2C9DDC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5606" y="981075"/>
                <a:ext cx="1935391" cy="1290638"/>
              </a:xfrm>
              <a:prstGeom prst="rect">
                <a:avLst/>
              </a:prstGeom>
              <a:solidFill>
                <a:srgbClr val="0033CC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F5E76DB0-D628-4EE7-A612-234ECEF826CD}"/>
                  </a:ext>
                </a:extLst>
              </p:cNvPr>
              <p:cNvSpPr/>
              <p:nvPr/>
            </p:nvSpPr>
            <p:spPr bwMode="auto">
              <a:xfrm>
                <a:off x="2103673" y="981075"/>
                <a:ext cx="1291991" cy="1290638"/>
              </a:xfrm>
              <a:custGeom>
                <a:avLst/>
                <a:gdLst>
                  <a:gd name="connsiteX0" fmla="*/ 1185193 w 1291991"/>
                  <a:gd name="connsiteY0" fmla="*/ 1163237 h 1290638"/>
                  <a:gd name="connsiteX1" fmla="*/ 1210404 w 1291991"/>
                  <a:gd name="connsiteY1" fmla="*/ 1244824 h 1290638"/>
                  <a:gd name="connsiteX2" fmla="*/ 1291991 w 1291991"/>
                  <a:gd name="connsiteY2" fmla="*/ 1244823 h 1290638"/>
                  <a:gd name="connsiteX3" fmla="*/ 1232017 w 1291991"/>
                  <a:gd name="connsiteY3" fmla="*/ 1290638 h 1290638"/>
                  <a:gd name="connsiteX4" fmla="*/ 1138369 w 1291991"/>
                  <a:gd name="connsiteY4" fmla="*/ 1290638 h 1290638"/>
                  <a:gd name="connsiteX5" fmla="*/ 1078395 w 1291991"/>
                  <a:gd name="connsiteY5" fmla="*/ 1244823 h 1290638"/>
                  <a:gd name="connsiteX6" fmla="*/ 1159982 w 1291991"/>
                  <a:gd name="connsiteY6" fmla="*/ 1244824 h 1290638"/>
                  <a:gd name="connsiteX7" fmla="*/ 1044699 w 1291991"/>
                  <a:gd name="connsiteY7" fmla="*/ 1001312 h 1290638"/>
                  <a:gd name="connsiteX8" fmla="*/ 1069910 w 1291991"/>
                  <a:gd name="connsiteY8" fmla="*/ 1082899 h 1290638"/>
                  <a:gd name="connsiteX9" fmla="*/ 1151497 w 1291991"/>
                  <a:gd name="connsiteY9" fmla="*/ 1082898 h 1290638"/>
                  <a:gd name="connsiteX10" fmla="*/ 1085491 w 1291991"/>
                  <a:gd name="connsiteY10" fmla="*/ 1133321 h 1290638"/>
                  <a:gd name="connsiteX11" fmla="*/ 1110704 w 1291991"/>
                  <a:gd name="connsiteY11" fmla="*/ 1214907 h 1290638"/>
                  <a:gd name="connsiteX12" fmla="*/ 1044699 w 1291991"/>
                  <a:gd name="connsiteY12" fmla="*/ 1164484 h 1290638"/>
                  <a:gd name="connsiteX13" fmla="*/ 978694 w 1291991"/>
                  <a:gd name="connsiteY13" fmla="*/ 1214907 h 1290638"/>
                  <a:gd name="connsiteX14" fmla="*/ 1003907 w 1291991"/>
                  <a:gd name="connsiteY14" fmla="*/ 1133321 h 1290638"/>
                  <a:gd name="connsiteX15" fmla="*/ 937901 w 1291991"/>
                  <a:gd name="connsiteY15" fmla="*/ 1082898 h 1290638"/>
                  <a:gd name="connsiteX16" fmla="*/ 1019488 w 1291991"/>
                  <a:gd name="connsiteY16" fmla="*/ 1082899 h 1290638"/>
                  <a:gd name="connsiteX17" fmla="*/ 906586 w 1291991"/>
                  <a:gd name="connsiteY17" fmla="*/ 834625 h 1290638"/>
                  <a:gd name="connsiteX18" fmla="*/ 931797 w 1291991"/>
                  <a:gd name="connsiteY18" fmla="*/ 916212 h 1290638"/>
                  <a:gd name="connsiteX19" fmla="*/ 1013384 w 1291991"/>
                  <a:gd name="connsiteY19" fmla="*/ 916211 h 1290638"/>
                  <a:gd name="connsiteX20" fmla="*/ 947378 w 1291991"/>
                  <a:gd name="connsiteY20" fmla="*/ 966634 h 1290638"/>
                  <a:gd name="connsiteX21" fmla="*/ 972591 w 1291991"/>
                  <a:gd name="connsiteY21" fmla="*/ 1048220 h 1290638"/>
                  <a:gd name="connsiteX22" fmla="*/ 906586 w 1291991"/>
                  <a:gd name="connsiteY22" fmla="*/ 997797 h 1290638"/>
                  <a:gd name="connsiteX23" fmla="*/ 840581 w 1291991"/>
                  <a:gd name="connsiteY23" fmla="*/ 1048220 h 1290638"/>
                  <a:gd name="connsiteX24" fmla="*/ 865794 w 1291991"/>
                  <a:gd name="connsiteY24" fmla="*/ 966634 h 1290638"/>
                  <a:gd name="connsiteX25" fmla="*/ 799788 w 1291991"/>
                  <a:gd name="connsiteY25" fmla="*/ 916211 h 1290638"/>
                  <a:gd name="connsiteX26" fmla="*/ 881375 w 1291991"/>
                  <a:gd name="connsiteY26" fmla="*/ 916212 h 1290638"/>
                  <a:gd name="connsiteX27" fmla="*/ 770855 w 1291991"/>
                  <a:gd name="connsiteY27" fmla="*/ 677463 h 1290638"/>
                  <a:gd name="connsiteX28" fmla="*/ 796066 w 1291991"/>
                  <a:gd name="connsiteY28" fmla="*/ 759050 h 1290638"/>
                  <a:gd name="connsiteX29" fmla="*/ 877653 w 1291991"/>
                  <a:gd name="connsiteY29" fmla="*/ 759049 h 1290638"/>
                  <a:gd name="connsiteX30" fmla="*/ 811647 w 1291991"/>
                  <a:gd name="connsiteY30" fmla="*/ 809472 h 1290638"/>
                  <a:gd name="connsiteX31" fmla="*/ 836860 w 1291991"/>
                  <a:gd name="connsiteY31" fmla="*/ 891058 h 1290638"/>
                  <a:gd name="connsiteX32" fmla="*/ 770855 w 1291991"/>
                  <a:gd name="connsiteY32" fmla="*/ 840635 h 1290638"/>
                  <a:gd name="connsiteX33" fmla="*/ 704850 w 1291991"/>
                  <a:gd name="connsiteY33" fmla="*/ 891058 h 1290638"/>
                  <a:gd name="connsiteX34" fmla="*/ 730063 w 1291991"/>
                  <a:gd name="connsiteY34" fmla="*/ 809472 h 1290638"/>
                  <a:gd name="connsiteX35" fmla="*/ 664057 w 1291991"/>
                  <a:gd name="connsiteY35" fmla="*/ 759049 h 1290638"/>
                  <a:gd name="connsiteX36" fmla="*/ 745644 w 1291991"/>
                  <a:gd name="connsiteY36" fmla="*/ 759050 h 1290638"/>
                  <a:gd name="connsiteX37" fmla="*/ 627980 w 1291991"/>
                  <a:gd name="connsiteY37" fmla="*/ 515538 h 1290638"/>
                  <a:gd name="connsiteX38" fmla="*/ 653191 w 1291991"/>
                  <a:gd name="connsiteY38" fmla="*/ 597125 h 1290638"/>
                  <a:gd name="connsiteX39" fmla="*/ 734778 w 1291991"/>
                  <a:gd name="connsiteY39" fmla="*/ 597124 h 1290638"/>
                  <a:gd name="connsiteX40" fmla="*/ 668772 w 1291991"/>
                  <a:gd name="connsiteY40" fmla="*/ 647547 h 1290638"/>
                  <a:gd name="connsiteX41" fmla="*/ 693985 w 1291991"/>
                  <a:gd name="connsiteY41" fmla="*/ 729133 h 1290638"/>
                  <a:gd name="connsiteX42" fmla="*/ 627980 w 1291991"/>
                  <a:gd name="connsiteY42" fmla="*/ 678710 h 1290638"/>
                  <a:gd name="connsiteX43" fmla="*/ 561975 w 1291991"/>
                  <a:gd name="connsiteY43" fmla="*/ 729133 h 1290638"/>
                  <a:gd name="connsiteX44" fmla="*/ 587188 w 1291991"/>
                  <a:gd name="connsiteY44" fmla="*/ 647547 h 1290638"/>
                  <a:gd name="connsiteX45" fmla="*/ 521182 w 1291991"/>
                  <a:gd name="connsiteY45" fmla="*/ 597124 h 1290638"/>
                  <a:gd name="connsiteX46" fmla="*/ 602769 w 1291991"/>
                  <a:gd name="connsiteY46" fmla="*/ 597125 h 1290638"/>
                  <a:gd name="connsiteX47" fmla="*/ 489867 w 1291991"/>
                  <a:gd name="connsiteY47" fmla="*/ 351231 h 1290638"/>
                  <a:gd name="connsiteX48" fmla="*/ 515078 w 1291991"/>
                  <a:gd name="connsiteY48" fmla="*/ 432818 h 1290638"/>
                  <a:gd name="connsiteX49" fmla="*/ 596665 w 1291991"/>
                  <a:gd name="connsiteY49" fmla="*/ 432817 h 1290638"/>
                  <a:gd name="connsiteX50" fmla="*/ 530659 w 1291991"/>
                  <a:gd name="connsiteY50" fmla="*/ 483240 h 1290638"/>
                  <a:gd name="connsiteX51" fmla="*/ 555872 w 1291991"/>
                  <a:gd name="connsiteY51" fmla="*/ 564826 h 1290638"/>
                  <a:gd name="connsiteX52" fmla="*/ 489867 w 1291991"/>
                  <a:gd name="connsiteY52" fmla="*/ 514403 h 1290638"/>
                  <a:gd name="connsiteX53" fmla="*/ 423862 w 1291991"/>
                  <a:gd name="connsiteY53" fmla="*/ 564826 h 1290638"/>
                  <a:gd name="connsiteX54" fmla="*/ 449075 w 1291991"/>
                  <a:gd name="connsiteY54" fmla="*/ 483240 h 1290638"/>
                  <a:gd name="connsiteX55" fmla="*/ 383069 w 1291991"/>
                  <a:gd name="connsiteY55" fmla="*/ 432817 h 1290638"/>
                  <a:gd name="connsiteX56" fmla="*/ 464656 w 1291991"/>
                  <a:gd name="connsiteY56" fmla="*/ 432818 h 1290638"/>
                  <a:gd name="connsiteX57" fmla="*/ 346992 w 1291991"/>
                  <a:gd name="connsiteY57" fmla="*/ 191688 h 1290638"/>
                  <a:gd name="connsiteX58" fmla="*/ 372203 w 1291991"/>
                  <a:gd name="connsiteY58" fmla="*/ 273275 h 1290638"/>
                  <a:gd name="connsiteX59" fmla="*/ 453790 w 1291991"/>
                  <a:gd name="connsiteY59" fmla="*/ 273274 h 1290638"/>
                  <a:gd name="connsiteX60" fmla="*/ 387784 w 1291991"/>
                  <a:gd name="connsiteY60" fmla="*/ 323697 h 1290638"/>
                  <a:gd name="connsiteX61" fmla="*/ 412997 w 1291991"/>
                  <a:gd name="connsiteY61" fmla="*/ 405283 h 1290638"/>
                  <a:gd name="connsiteX62" fmla="*/ 346992 w 1291991"/>
                  <a:gd name="connsiteY62" fmla="*/ 354860 h 1290638"/>
                  <a:gd name="connsiteX63" fmla="*/ 280987 w 1291991"/>
                  <a:gd name="connsiteY63" fmla="*/ 405283 h 1290638"/>
                  <a:gd name="connsiteX64" fmla="*/ 306200 w 1291991"/>
                  <a:gd name="connsiteY64" fmla="*/ 323697 h 1290638"/>
                  <a:gd name="connsiteX65" fmla="*/ 240194 w 1291991"/>
                  <a:gd name="connsiteY65" fmla="*/ 273274 h 1290638"/>
                  <a:gd name="connsiteX66" fmla="*/ 321781 w 1291991"/>
                  <a:gd name="connsiteY66" fmla="*/ 273275 h 1290638"/>
                  <a:gd name="connsiteX67" fmla="*/ 208880 w 1291991"/>
                  <a:gd name="connsiteY67" fmla="*/ 27382 h 1290638"/>
                  <a:gd name="connsiteX68" fmla="*/ 234091 w 1291991"/>
                  <a:gd name="connsiteY68" fmla="*/ 108969 h 1290638"/>
                  <a:gd name="connsiteX69" fmla="*/ 315678 w 1291991"/>
                  <a:gd name="connsiteY69" fmla="*/ 108968 h 1290638"/>
                  <a:gd name="connsiteX70" fmla="*/ 249672 w 1291991"/>
                  <a:gd name="connsiteY70" fmla="*/ 159391 h 1290638"/>
                  <a:gd name="connsiteX71" fmla="*/ 274885 w 1291991"/>
                  <a:gd name="connsiteY71" fmla="*/ 240977 h 1290638"/>
                  <a:gd name="connsiteX72" fmla="*/ 208880 w 1291991"/>
                  <a:gd name="connsiteY72" fmla="*/ 190554 h 1290638"/>
                  <a:gd name="connsiteX73" fmla="*/ 142875 w 1291991"/>
                  <a:gd name="connsiteY73" fmla="*/ 240977 h 1290638"/>
                  <a:gd name="connsiteX74" fmla="*/ 168088 w 1291991"/>
                  <a:gd name="connsiteY74" fmla="*/ 159391 h 1290638"/>
                  <a:gd name="connsiteX75" fmla="*/ 102082 w 1291991"/>
                  <a:gd name="connsiteY75" fmla="*/ 108968 h 1290638"/>
                  <a:gd name="connsiteX76" fmla="*/ 183669 w 1291991"/>
                  <a:gd name="connsiteY76" fmla="*/ 108969 h 1290638"/>
                  <a:gd name="connsiteX77" fmla="*/ 12945 w 1291991"/>
                  <a:gd name="connsiteY77" fmla="*/ 0 h 1290638"/>
                  <a:gd name="connsiteX78" fmla="*/ 119066 w 1291991"/>
                  <a:gd name="connsiteY78" fmla="*/ 0 h 1290638"/>
                  <a:gd name="connsiteX79" fmla="*/ 106797 w 1291991"/>
                  <a:gd name="connsiteY79" fmla="*/ 9372 h 1290638"/>
                  <a:gd name="connsiteX80" fmla="*/ 132010 w 1291991"/>
                  <a:gd name="connsiteY80" fmla="*/ 90958 h 1290638"/>
                  <a:gd name="connsiteX81" fmla="*/ 66005 w 1291991"/>
                  <a:gd name="connsiteY81" fmla="*/ 40535 h 1290638"/>
                  <a:gd name="connsiteX82" fmla="*/ 0 w 1291991"/>
                  <a:gd name="connsiteY82" fmla="*/ 90958 h 1290638"/>
                  <a:gd name="connsiteX83" fmla="*/ 25213 w 1291991"/>
                  <a:gd name="connsiteY83" fmla="*/ 9372 h 129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1291991" h="1290638">
                    <a:moveTo>
                      <a:pt x="1185193" y="1163237"/>
                    </a:moveTo>
                    <a:lnTo>
                      <a:pt x="1210404" y="1244824"/>
                    </a:lnTo>
                    <a:lnTo>
                      <a:pt x="1291991" y="1244823"/>
                    </a:lnTo>
                    <a:lnTo>
                      <a:pt x="1232017" y="1290638"/>
                    </a:lnTo>
                    <a:lnTo>
                      <a:pt x="1138369" y="1290638"/>
                    </a:lnTo>
                    <a:lnTo>
                      <a:pt x="1078395" y="1244823"/>
                    </a:lnTo>
                    <a:lnTo>
                      <a:pt x="1159982" y="1244824"/>
                    </a:lnTo>
                    <a:close/>
                    <a:moveTo>
                      <a:pt x="1044699" y="1001312"/>
                    </a:moveTo>
                    <a:lnTo>
                      <a:pt x="1069910" y="1082899"/>
                    </a:lnTo>
                    <a:lnTo>
                      <a:pt x="1151497" y="1082898"/>
                    </a:lnTo>
                    <a:lnTo>
                      <a:pt x="1085491" y="1133321"/>
                    </a:lnTo>
                    <a:lnTo>
                      <a:pt x="1110704" y="1214907"/>
                    </a:lnTo>
                    <a:lnTo>
                      <a:pt x="1044699" y="1164484"/>
                    </a:lnTo>
                    <a:lnTo>
                      <a:pt x="978694" y="1214907"/>
                    </a:lnTo>
                    <a:lnTo>
                      <a:pt x="1003907" y="1133321"/>
                    </a:lnTo>
                    <a:lnTo>
                      <a:pt x="937901" y="1082898"/>
                    </a:lnTo>
                    <a:lnTo>
                      <a:pt x="1019488" y="1082899"/>
                    </a:lnTo>
                    <a:close/>
                    <a:moveTo>
                      <a:pt x="906586" y="834625"/>
                    </a:moveTo>
                    <a:lnTo>
                      <a:pt x="931797" y="916212"/>
                    </a:lnTo>
                    <a:lnTo>
                      <a:pt x="1013384" y="916211"/>
                    </a:lnTo>
                    <a:lnTo>
                      <a:pt x="947378" y="966634"/>
                    </a:lnTo>
                    <a:lnTo>
                      <a:pt x="972591" y="1048220"/>
                    </a:lnTo>
                    <a:lnTo>
                      <a:pt x="906586" y="997797"/>
                    </a:lnTo>
                    <a:lnTo>
                      <a:pt x="840581" y="1048220"/>
                    </a:lnTo>
                    <a:lnTo>
                      <a:pt x="865794" y="966634"/>
                    </a:lnTo>
                    <a:lnTo>
                      <a:pt x="799788" y="916211"/>
                    </a:lnTo>
                    <a:lnTo>
                      <a:pt x="881375" y="916212"/>
                    </a:lnTo>
                    <a:close/>
                    <a:moveTo>
                      <a:pt x="770855" y="677463"/>
                    </a:moveTo>
                    <a:lnTo>
                      <a:pt x="796066" y="759050"/>
                    </a:lnTo>
                    <a:lnTo>
                      <a:pt x="877653" y="759049"/>
                    </a:lnTo>
                    <a:lnTo>
                      <a:pt x="811647" y="809472"/>
                    </a:lnTo>
                    <a:lnTo>
                      <a:pt x="836860" y="891058"/>
                    </a:lnTo>
                    <a:lnTo>
                      <a:pt x="770855" y="840635"/>
                    </a:lnTo>
                    <a:lnTo>
                      <a:pt x="704850" y="891058"/>
                    </a:lnTo>
                    <a:lnTo>
                      <a:pt x="730063" y="809472"/>
                    </a:lnTo>
                    <a:lnTo>
                      <a:pt x="664057" y="759049"/>
                    </a:lnTo>
                    <a:lnTo>
                      <a:pt x="745644" y="759050"/>
                    </a:lnTo>
                    <a:close/>
                    <a:moveTo>
                      <a:pt x="627980" y="515538"/>
                    </a:moveTo>
                    <a:lnTo>
                      <a:pt x="653191" y="597125"/>
                    </a:lnTo>
                    <a:lnTo>
                      <a:pt x="734778" y="597124"/>
                    </a:lnTo>
                    <a:lnTo>
                      <a:pt x="668772" y="647547"/>
                    </a:lnTo>
                    <a:lnTo>
                      <a:pt x="693985" y="729133"/>
                    </a:lnTo>
                    <a:lnTo>
                      <a:pt x="627980" y="678710"/>
                    </a:lnTo>
                    <a:lnTo>
                      <a:pt x="561975" y="729133"/>
                    </a:lnTo>
                    <a:lnTo>
                      <a:pt x="587188" y="647547"/>
                    </a:lnTo>
                    <a:lnTo>
                      <a:pt x="521182" y="597124"/>
                    </a:lnTo>
                    <a:lnTo>
                      <a:pt x="602769" y="597125"/>
                    </a:lnTo>
                    <a:close/>
                    <a:moveTo>
                      <a:pt x="489867" y="351231"/>
                    </a:moveTo>
                    <a:lnTo>
                      <a:pt x="515078" y="432818"/>
                    </a:lnTo>
                    <a:lnTo>
                      <a:pt x="596665" y="432817"/>
                    </a:lnTo>
                    <a:lnTo>
                      <a:pt x="530659" y="483240"/>
                    </a:lnTo>
                    <a:lnTo>
                      <a:pt x="555872" y="564826"/>
                    </a:lnTo>
                    <a:lnTo>
                      <a:pt x="489867" y="514403"/>
                    </a:lnTo>
                    <a:lnTo>
                      <a:pt x="423862" y="564826"/>
                    </a:lnTo>
                    <a:lnTo>
                      <a:pt x="449075" y="483240"/>
                    </a:lnTo>
                    <a:lnTo>
                      <a:pt x="383069" y="432817"/>
                    </a:lnTo>
                    <a:lnTo>
                      <a:pt x="464656" y="432818"/>
                    </a:lnTo>
                    <a:close/>
                    <a:moveTo>
                      <a:pt x="346992" y="191688"/>
                    </a:moveTo>
                    <a:lnTo>
                      <a:pt x="372203" y="273275"/>
                    </a:lnTo>
                    <a:lnTo>
                      <a:pt x="453790" y="273274"/>
                    </a:lnTo>
                    <a:lnTo>
                      <a:pt x="387784" y="323697"/>
                    </a:lnTo>
                    <a:lnTo>
                      <a:pt x="412997" y="405283"/>
                    </a:lnTo>
                    <a:lnTo>
                      <a:pt x="346992" y="354860"/>
                    </a:lnTo>
                    <a:lnTo>
                      <a:pt x="280987" y="405283"/>
                    </a:lnTo>
                    <a:lnTo>
                      <a:pt x="306200" y="323697"/>
                    </a:lnTo>
                    <a:lnTo>
                      <a:pt x="240194" y="273274"/>
                    </a:lnTo>
                    <a:lnTo>
                      <a:pt x="321781" y="273275"/>
                    </a:lnTo>
                    <a:close/>
                    <a:moveTo>
                      <a:pt x="208880" y="27382"/>
                    </a:moveTo>
                    <a:lnTo>
                      <a:pt x="234091" y="108969"/>
                    </a:lnTo>
                    <a:lnTo>
                      <a:pt x="315678" y="108968"/>
                    </a:lnTo>
                    <a:lnTo>
                      <a:pt x="249672" y="159391"/>
                    </a:lnTo>
                    <a:lnTo>
                      <a:pt x="274885" y="240977"/>
                    </a:lnTo>
                    <a:lnTo>
                      <a:pt x="208880" y="190554"/>
                    </a:lnTo>
                    <a:lnTo>
                      <a:pt x="142875" y="240977"/>
                    </a:lnTo>
                    <a:lnTo>
                      <a:pt x="168088" y="159391"/>
                    </a:lnTo>
                    <a:lnTo>
                      <a:pt x="102082" y="108968"/>
                    </a:lnTo>
                    <a:lnTo>
                      <a:pt x="183669" y="108969"/>
                    </a:lnTo>
                    <a:close/>
                    <a:moveTo>
                      <a:pt x="12945" y="0"/>
                    </a:moveTo>
                    <a:lnTo>
                      <a:pt x="119066" y="0"/>
                    </a:lnTo>
                    <a:lnTo>
                      <a:pt x="106797" y="9372"/>
                    </a:lnTo>
                    <a:lnTo>
                      <a:pt x="132010" y="90958"/>
                    </a:lnTo>
                    <a:lnTo>
                      <a:pt x="66005" y="40535"/>
                    </a:lnTo>
                    <a:lnTo>
                      <a:pt x="0" y="90958"/>
                    </a:lnTo>
                    <a:lnTo>
                      <a:pt x="25213" y="9372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55" name="直角三角形 54">
                <a:extLst>
                  <a:ext uri="{FF2B5EF4-FFF2-40B4-BE49-F238E27FC236}">
                    <a16:creationId xmlns:a16="http://schemas.microsoft.com/office/drawing/2014/main" id="{1028E7C8-1531-4C9A-9F21-8C3C2C182E22}"/>
                  </a:ext>
                </a:extLst>
              </p:cNvPr>
              <p:cNvSpPr/>
              <p:nvPr/>
            </p:nvSpPr>
            <p:spPr bwMode="auto">
              <a:xfrm rot="10800000">
                <a:off x="2360712" y="980727"/>
                <a:ext cx="1124669" cy="1289691"/>
              </a:xfrm>
              <a:prstGeom prst="rtTriangle">
                <a:avLst/>
              </a:prstGeom>
              <a:solidFill>
                <a:srgbClr val="FFCC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160" name="Rectangle 8">
              <a:extLst>
                <a:ext uri="{FF2B5EF4-FFF2-40B4-BE49-F238E27FC236}">
                  <a16:creationId xmlns:a16="http://schemas.microsoft.com/office/drawing/2014/main" id="{FAEB78B7-5FEF-46AA-9272-13865A2B3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46EB2DC-5189-4AB7-B8C3-730189122F60}"/>
              </a:ext>
            </a:extLst>
          </p:cNvPr>
          <p:cNvGrpSpPr/>
          <p:nvPr/>
        </p:nvGrpSpPr>
        <p:grpSpPr>
          <a:xfrm>
            <a:off x="2810700" y="2636044"/>
            <a:ext cx="1980434" cy="1320051"/>
            <a:chOff x="2810700" y="2636044"/>
            <a:chExt cx="1980434" cy="1320051"/>
          </a:xfrm>
        </p:grpSpPr>
        <p:grpSp>
          <p:nvGrpSpPr>
            <p:cNvPr id="49" name="Group 164">
              <a:extLst>
                <a:ext uri="{FF2B5EF4-FFF2-40B4-BE49-F238E27FC236}">
                  <a16:creationId xmlns:a16="http://schemas.microsoft.com/office/drawing/2014/main" id="{D9D85BC4-6B51-413B-8F78-19E9CD8137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3081" y="2636044"/>
              <a:ext cx="1977994" cy="1317023"/>
              <a:chOff x="353" y="1436"/>
              <a:chExt cx="998" cy="665"/>
            </a:xfrm>
          </p:grpSpPr>
          <p:sp>
            <p:nvSpPr>
              <p:cNvPr id="50" name="Rectangle 160">
                <a:extLst>
                  <a:ext uri="{FF2B5EF4-FFF2-40B4-BE49-F238E27FC236}">
                    <a16:creationId xmlns:a16="http://schemas.microsoft.com/office/drawing/2014/main" id="{A32E962D-6543-4DBF-992F-D5ECE080C6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6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Rectangle 161">
                <a:extLst>
                  <a:ext uri="{FF2B5EF4-FFF2-40B4-BE49-F238E27FC236}">
                    <a16:creationId xmlns:a16="http://schemas.microsoft.com/office/drawing/2014/main" id="{0713DECE-3A0E-471B-9AF4-15B7969689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766"/>
                <a:ext cx="998" cy="33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1" name="Rectangle 9">
              <a:extLst>
                <a:ext uri="{FF2B5EF4-FFF2-40B4-BE49-F238E27FC236}">
                  <a16:creationId xmlns:a16="http://schemas.microsoft.com/office/drawing/2014/main" id="{03B70A8B-63A0-4BF1-91DA-AABC0ADAE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193DB1D3-239A-451E-AD6D-09B70B63AD77}"/>
              </a:ext>
            </a:extLst>
          </p:cNvPr>
          <p:cNvGrpSpPr/>
          <p:nvPr/>
        </p:nvGrpSpPr>
        <p:grpSpPr>
          <a:xfrm>
            <a:off x="5059271" y="2634068"/>
            <a:ext cx="1983213" cy="1322027"/>
            <a:chOff x="5059271" y="2634068"/>
            <a:chExt cx="1983213" cy="1322027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63C18C10-5257-4FE9-9A66-B9966678F798}"/>
                </a:ext>
              </a:extLst>
            </p:cNvPr>
            <p:cNvGrpSpPr/>
            <p:nvPr/>
          </p:nvGrpSpPr>
          <p:grpSpPr>
            <a:xfrm>
              <a:off x="5059271" y="2634068"/>
              <a:ext cx="1983213" cy="1321480"/>
              <a:chOff x="344969" y="960690"/>
              <a:chExt cx="1983213" cy="1321480"/>
            </a:xfrm>
          </p:grpSpPr>
          <p:sp>
            <p:nvSpPr>
              <p:cNvPr id="67" name="Rectangle 76">
                <a:extLst>
                  <a:ext uri="{FF2B5EF4-FFF2-40B4-BE49-F238E27FC236}">
                    <a16:creationId xmlns:a16="http://schemas.microsoft.com/office/drawing/2014/main" id="{D927466F-C4C3-4DFF-B553-A280B3864A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969" y="960691"/>
                <a:ext cx="1983213" cy="1321479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Rectangle 76">
                <a:extLst>
                  <a:ext uri="{FF2B5EF4-FFF2-40B4-BE49-F238E27FC236}">
                    <a16:creationId xmlns:a16="http://schemas.microsoft.com/office/drawing/2014/main" id="{264F22E8-E924-465F-BC5A-13E32F6A21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969" y="960690"/>
                <a:ext cx="798031" cy="1321479"/>
              </a:xfrm>
              <a:prstGeom prst="rect">
                <a:avLst/>
              </a:prstGeom>
              <a:solidFill>
                <a:srgbClr val="0066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8B598C35-DA82-47E9-9E3F-48D7E256A707}"/>
                  </a:ext>
                </a:extLst>
              </p:cNvPr>
              <p:cNvGrpSpPr/>
              <p:nvPr/>
            </p:nvGrpSpPr>
            <p:grpSpPr>
              <a:xfrm>
                <a:off x="798488" y="1286420"/>
                <a:ext cx="685800" cy="670018"/>
                <a:chOff x="2263452" y="1760116"/>
                <a:chExt cx="3390385" cy="3312368"/>
              </a:xfrm>
            </p:grpSpPr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9C83CF1A-A5A5-4121-A58F-BC4BAAF66892}"/>
                    </a:ext>
                  </a:extLst>
                </p:cNvPr>
                <p:cNvGrpSpPr/>
                <p:nvPr/>
              </p:nvGrpSpPr>
              <p:grpSpPr>
                <a:xfrm>
                  <a:off x="2327176" y="1760116"/>
                  <a:ext cx="3273896" cy="3312368"/>
                  <a:chOff x="2327176" y="1760116"/>
                  <a:chExt cx="3273896" cy="3312368"/>
                </a:xfrm>
              </p:grpSpPr>
              <p:sp>
                <p:nvSpPr>
                  <p:cNvPr id="216" name="フリーフォーム: 図形 215">
                    <a:extLst>
                      <a:ext uri="{FF2B5EF4-FFF2-40B4-BE49-F238E27FC236}">
                        <a16:creationId xmlns:a16="http://schemas.microsoft.com/office/drawing/2014/main" id="{BB4C7C04-9FDB-4B4D-985F-5EEFD5A6EC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07341" y="4190943"/>
                    <a:ext cx="2690513" cy="378502"/>
                  </a:xfrm>
                  <a:custGeom>
                    <a:avLst/>
                    <a:gdLst>
                      <a:gd name="connsiteX0" fmla="*/ 0 w 2690513"/>
                      <a:gd name="connsiteY0" fmla="*/ 0 h 378502"/>
                      <a:gd name="connsiteX1" fmla="*/ 20441 w 2690513"/>
                      <a:gd name="connsiteY1" fmla="*/ 7509 h 378502"/>
                      <a:gd name="connsiteX2" fmla="*/ 1371394 w 2690513"/>
                      <a:gd name="connsiteY2" fmla="*/ 197527 h 378502"/>
                      <a:gd name="connsiteX3" fmla="*/ 2489030 w 2690513"/>
                      <a:gd name="connsiteY3" fmla="*/ 72916 h 378502"/>
                      <a:gd name="connsiteX4" fmla="*/ 2690513 w 2690513"/>
                      <a:gd name="connsiteY4" fmla="*/ 16433 h 378502"/>
                      <a:gd name="connsiteX5" fmla="*/ 2641658 w 2690513"/>
                      <a:gd name="connsiteY5" fmla="*/ 96851 h 378502"/>
                      <a:gd name="connsiteX6" fmla="*/ 2559997 w 2690513"/>
                      <a:gd name="connsiteY6" fmla="*/ 206055 h 378502"/>
                      <a:gd name="connsiteX7" fmla="*/ 2556192 w 2690513"/>
                      <a:gd name="connsiteY7" fmla="*/ 207505 h 378502"/>
                      <a:gd name="connsiteX8" fmla="*/ 1371394 w 2690513"/>
                      <a:gd name="connsiteY8" fmla="*/ 378502 h 378502"/>
                      <a:gd name="connsiteX9" fmla="*/ 186598 w 2690513"/>
                      <a:gd name="connsiteY9" fmla="*/ 207505 h 378502"/>
                      <a:gd name="connsiteX10" fmla="*/ 123647 w 2690513"/>
                      <a:gd name="connsiteY10" fmla="*/ 183518 h 378502"/>
                      <a:gd name="connsiteX11" fmla="*/ 58838 w 2690513"/>
                      <a:gd name="connsiteY11" fmla="*/ 96851 h 3785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690513" h="378502">
                        <a:moveTo>
                          <a:pt x="0" y="0"/>
                        </a:moveTo>
                        <a:lnTo>
                          <a:pt x="20441" y="7509"/>
                        </a:lnTo>
                        <a:cubicBezTo>
                          <a:pt x="390028" y="126377"/>
                          <a:pt x="859905" y="197527"/>
                          <a:pt x="1371394" y="197527"/>
                        </a:cubicBezTo>
                        <a:cubicBezTo>
                          <a:pt x="1780586" y="197527"/>
                          <a:pt x="2163146" y="151991"/>
                          <a:pt x="2489030" y="72916"/>
                        </a:cubicBezTo>
                        <a:lnTo>
                          <a:pt x="2690513" y="16433"/>
                        </a:lnTo>
                        <a:lnTo>
                          <a:pt x="2641658" y="96851"/>
                        </a:lnTo>
                        <a:lnTo>
                          <a:pt x="2559997" y="206055"/>
                        </a:lnTo>
                        <a:lnTo>
                          <a:pt x="2556192" y="207505"/>
                        </a:lnTo>
                        <a:cubicBezTo>
                          <a:pt x="2225806" y="314902"/>
                          <a:pt x="1815688" y="378502"/>
                          <a:pt x="1371394" y="378502"/>
                        </a:cubicBezTo>
                        <a:cubicBezTo>
                          <a:pt x="927101" y="378502"/>
                          <a:pt x="516983" y="314902"/>
                          <a:pt x="186598" y="207505"/>
                        </a:cubicBezTo>
                        <a:lnTo>
                          <a:pt x="123647" y="183518"/>
                        </a:lnTo>
                        <a:lnTo>
                          <a:pt x="58838" y="96851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E462C874-CC92-45F9-B559-562DC96111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35837" y="4238891"/>
                    <a:ext cx="2633579" cy="285485"/>
                  </a:xfrm>
                  <a:custGeom>
                    <a:avLst/>
                    <a:gdLst>
                      <a:gd name="connsiteX0" fmla="*/ 0 w 2633579"/>
                      <a:gd name="connsiteY0" fmla="*/ 0 h 285485"/>
                      <a:gd name="connsiteX1" fmla="*/ 28845 w 2633579"/>
                      <a:gd name="connsiteY1" fmla="*/ 10070 h 285485"/>
                      <a:gd name="connsiteX2" fmla="*/ 1342898 w 2633579"/>
                      <a:gd name="connsiteY2" fmla="*/ 174191 h 285485"/>
                      <a:gd name="connsiteX3" fmla="*/ 2480716 w 2633579"/>
                      <a:gd name="connsiteY3" fmla="*/ 57336 h 285485"/>
                      <a:gd name="connsiteX4" fmla="*/ 2633579 w 2633579"/>
                      <a:gd name="connsiteY4" fmla="*/ 16338 h 285485"/>
                      <a:gd name="connsiteX5" fmla="*/ 2613162 w 2633579"/>
                      <a:gd name="connsiteY5" fmla="*/ 49946 h 285485"/>
                      <a:gd name="connsiteX6" fmla="*/ 2563488 w 2633579"/>
                      <a:gd name="connsiteY6" fmla="*/ 116374 h 285485"/>
                      <a:gd name="connsiteX7" fmla="*/ 2536278 w 2633579"/>
                      <a:gd name="connsiteY7" fmla="*/ 125933 h 285485"/>
                      <a:gd name="connsiteX8" fmla="*/ 1342898 w 2633579"/>
                      <a:gd name="connsiteY8" fmla="*/ 285485 h 285485"/>
                      <a:gd name="connsiteX9" fmla="*/ 149518 w 2633579"/>
                      <a:gd name="connsiteY9" fmla="*/ 125933 h 285485"/>
                      <a:gd name="connsiteX10" fmla="*/ 64948 w 2633579"/>
                      <a:gd name="connsiteY10" fmla="*/ 96224 h 285485"/>
                      <a:gd name="connsiteX11" fmla="*/ 30342 w 2633579"/>
                      <a:gd name="connsiteY11" fmla="*/ 49946 h 2854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2633579" h="285485">
                        <a:moveTo>
                          <a:pt x="0" y="0"/>
                        </a:moveTo>
                        <a:lnTo>
                          <a:pt x="28845" y="10070"/>
                        </a:lnTo>
                        <a:cubicBezTo>
                          <a:pt x="359463" y="111184"/>
                          <a:pt x="825946" y="174191"/>
                          <a:pt x="1342898" y="174191"/>
                        </a:cubicBezTo>
                        <a:cubicBezTo>
                          <a:pt x="1773692" y="174191"/>
                          <a:pt x="2169437" y="130436"/>
                          <a:pt x="2480716" y="57336"/>
                        </a:cubicBezTo>
                        <a:lnTo>
                          <a:pt x="2633579" y="16338"/>
                        </a:lnTo>
                        <a:lnTo>
                          <a:pt x="2613162" y="49946"/>
                        </a:lnTo>
                        <a:lnTo>
                          <a:pt x="2563488" y="116374"/>
                        </a:lnTo>
                        <a:lnTo>
                          <a:pt x="2536278" y="125933"/>
                        </a:lnTo>
                        <a:cubicBezTo>
                          <a:pt x="2233421" y="224373"/>
                          <a:pt x="1810646" y="285485"/>
                          <a:pt x="1342898" y="285485"/>
                        </a:cubicBezTo>
                        <a:cubicBezTo>
                          <a:pt x="875150" y="285485"/>
                          <a:pt x="452376" y="224373"/>
                          <a:pt x="149518" y="125933"/>
                        </a:cubicBezTo>
                        <a:lnTo>
                          <a:pt x="64948" y="96224"/>
                        </a:lnTo>
                        <a:lnTo>
                          <a:pt x="30342" y="49946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218" name="グループ化 217">
                    <a:extLst>
                      <a:ext uri="{FF2B5EF4-FFF2-40B4-BE49-F238E27FC236}">
                        <a16:creationId xmlns:a16="http://schemas.microsoft.com/office/drawing/2014/main" id="{8CA09F38-018E-45BE-A8AE-773E63801E39}"/>
                      </a:ext>
                    </a:extLst>
                  </p:cNvPr>
                  <p:cNvGrpSpPr/>
                  <p:nvPr/>
                </p:nvGrpSpPr>
                <p:grpSpPr>
                  <a:xfrm>
                    <a:off x="2354694" y="2408481"/>
                    <a:ext cx="3227143" cy="1922362"/>
                    <a:chOff x="2354694" y="2408481"/>
                    <a:chExt cx="3227143" cy="1922362"/>
                  </a:xfrm>
                </p:grpSpPr>
                <p:sp>
                  <p:nvSpPr>
                    <p:cNvPr id="224" name="四角形: 角を丸くする 223">
                      <a:extLst>
                        <a:ext uri="{FF2B5EF4-FFF2-40B4-BE49-F238E27FC236}">
                          <a16:creationId xmlns:a16="http://schemas.microsoft.com/office/drawing/2014/main" id="{44F63F23-0EE5-4A83-9DB2-8C055CA33E6A}"/>
                        </a:ext>
                      </a:extLst>
                    </p:cNvPr>
                    <p:cNvSpPr/>
                    <p:nvPr/>
                  </p:nvSpPr>
                  <p:spPr bwMode="auto">
                    <a:xfrm rot="20720047">
                      <a:off x="2610266" y="2408481"/>
                      <a:ext cx="530284" cy="14993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25" name="四角形: 角を丸くする 224">
                      <a:extLst>
                        <a:ext uri="{FF2B5EF4-FFF2-40B4-BE49-F238E27FC236}">
                          <a16:creationId xmlns:a16="http://schemas.microsoft.com/office/drawing/2014/main" id="{79E97669-B87A-4D4F-99E4-811AF40D9AA4}"/>
                        </a:ext>
                      </a:extLst>
                    </p:cNvPr>
                    <p:cNvSpPr/>
                    <p:nvPr/>
                  </p:nvSpPr>
                  <p:spPr bwMode="auto">
                    <a:xfrm rot="20720047">
                      <a:off x="2602099" y="2445253"/>
                      <a:ext cx="530284" cy="8542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26" name="四角形: 角を丸くする 225">
                      <a:extLst>
                        <a:ext uri="{FF2B5EF4-FFF2-40B4-BE49-F238E27FC236}">
                          <a16:creationId xmlns:a16="http://schemas.microsoft.com/office/drawing/2014/main" id="{A5D5A54A-5BCD-4CB7-9B19-B2DD8FF4F00C}"/>
                        </a:ext>
                      </a:extLst>
                    </p:cNvPr>
                    <p:cNvSpPr/>
                    <p:nvPr/>
                  </p:nvSpPr>
                  <p:spPr bwMode="auto">
                    <a:xfrm rot="20706676">
                      <a:off x="4830924" y="2646436"/>
                      <a:ext cx="530284" cy="16045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27" name="四角形: 角を丸くする 226">
                      <a:extLst>
                        <a:ext uri="{FF2B5EF4-FFF2-40B4-BE49-F238E27FC236}">
                          <a16:creationId xmlns:a16="http://schemas.microsoft.com/office/drawing/2014/main" id="{F4CC06AD-BBAF-4A6F-BDA4-4861D38E5238}"/>
                        </a:ext>
                      </a:extLst>
                    </p:cNvPr>
                    <p:cNvSpPr/>
                    <p:nvPr/>
                  </p:nvSpPr>
                  <p:spPr bwMode="auto">
                    <a:xfrm rot="20706676">
                      <a:off x="4822184" y="2683281"/>
                      <a:ext cx="530284" cy="914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28" name="四角形: 角を丸くする 227">
                      <a:extLst>
                        <a:ext uri="{FF2B5EF4-FFF2-40B4-BE49-F238E27FC236}">
                          <a16:creationId xmlns:a16="http://schemas.microsoft.com/office/drawing/2014/main" id="{8AB079B7-EF27-42CC-B3C2-BEF8B56CC3AD}"/>
                        </a:ext>
                      </a:extLst>
                    </p:cNvPr>
                    <p:cNvSpPr/>
                    <p:nvPr/>
                  </p:nvSpPr>
                  <p:spPr bwMode="auto">
                    <a:xfrm rot="2253655">
                      <a:off x="2544829" y="2714151"/>
                      <a:ext cx="530284" cy="378443"/>
                    </a:xfrm>
                    <a:prstGeom prst="roundRect">
                      <a:avLst>
                        <a:gd name="adj" fmla="val 22729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29" name="四角形: 角を丸くする 228">
                      <a:extLst>
                        <a:ext uri="{FF2B5EF4-FFF2-40B4-BE49-F238E27FC236}">
                          <a16:creationId xmlns:a16="http://schemas.microsoft.com/office/drawing/2014/main" id="{941B6B35-978A-4830-981D-B7E180594EEE}"/>
                        </a:ext>
                      </a:extLst>
                    </p:cNvPr>
                    <p:cNvSpPr/>
                    <p:nvPr/>
                  </p:nvSpPr>
                  <p:spPr bwMode="auto">
                    <a:xfrm rot="2253655">
                      <a:off x="2555615" y="2731308"/>
                      <a:ext cx="530284" cy="331455"/>
                    </a:xfrm>
                    <a:prstGeom prst="roundRect">
                      <a:avLst>
                        <a:gd name="adj" fmla="val 2305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30" name="四角形: 角を丸くする 229">
                      <a:extLst>
                        <a:ext uri="{FF2B5EF4-FFF2-40B4-BE49-F238E27FC236}">
                          <a16:creationId xmlns:a16="http://schemas.microsoft.com/office/drawing/2014/main" id="{713254CE-6402-4801-9CF5-C24C00F0BD1F}"/>
                        </a:ext>
                      </a:extLst>
                    </p:cNvPr>
                    <p:cNvSpPr/>
                    <p:nvPr/>
                  </p:nvSpPr>
                  <p:spPr bwMode="auto">
                    <a:xfrm rot="793294">
                      <a:off x="2362785" y="3492064"/>
                      <a:ext cx="766269" cy="1736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31" name="四角形: 角を丸くする 230">
                      <a:extLst>
                        <a:ext uri="{FF2B5EF4-FFF2-40B4-BE49-F238E27FC236}">
                          <a16:creationId xmlns:a16="http://schemas.microsoft.com/office/drawing/2014/main" id="{4DD54EEE-9096-4896-93C5-535F36AE1B9E}"/>
                        </a:ext>
                      </a:extLst>
                    </p:cNvPr>
                    <p:cNvSpPr/>
                    <p:nvPr/>
                  </p:nvSpPr>
                  <p:spPr bwMode="auto">
                    <a:xfrm rot="793294">
                      <a:off x="2354694" y="3528984"/>
                      <a:ext cx="766269" cy="9893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32" name="四角形: 角を丸くする 231">
                      <a:extLst>
                        <a:ext uri="{FF2B5EF4-FFF2-40B4-BE49-F238E27FC236}">
                          <a16:creationId xmlns:a16="http://schemas.microsoft.com/office/drawing/2014/main" id="{98DB2AEB-0ADD-46F6-A7DF-F4A11E860E82}"/>
                        </a:ext>
                      </a:extLst>
                    </p:cNvPr>
                    <p:cNvSpPr/>
                    <p:nvPr/>
                  </p:nvSpPr>
                  <p:spPr bwMode="auto">
                    <a:xfrm rot="20780743">
                      <a:off x="4815568" y="3483774"/>
                      <a:ext cx="766269" cy="17365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33" name="四角形: 角を丸くする 232">
                      <a:extLst>
                        <a:ext uri="{FF2B5EF4-FFF2-40B4-BE49-F238E27FC236}">
                          <a16:creationId xmlns:a16="http://schemas.microsoft.com/office/drawing/2014/main" id="{10754FF7-CA2A-4C98-81B1-7D83E72ED222}"/>
                        </a:ext>
                      </a:extLst>
                    </p:cNvPr>
                    <p:cNvSpPr/>
                    <p:nvPr/>
                  </p:nvSpPr>
                  <p:spPr bwMode="auto">
                    <a:xfrm rot="20780743">
                      <a:off x="4807477" y="3520694"/>
                      <a:ext cx="766269" cy="9893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34" name="四角形: 角を丸くする 233">
                      <a:extLst>
                        <a:ext uri="{FF2B5EF4-FFF2-40B4-BE49-F238E27FC236}">
                          <a16:creationId xmlns:a16="http://schemas.microsoft.com/office/drawing/2014/main" id="{E63501DD-5D33-4A6A-95DC-843CD381CBDE}"/>
                        </a:ext>
                      </a:extLst>
                    </p:cNvPr>
                    <p:cNvSpPr/>
                    <p:nvPr/>
                  </p:nvSpPr>
                  <p:spPr bwMode="auto">
                    <a:xfrm rot="1677993">
                      <a:off x="4633980" y="3952400"/>
                      <a:ext cx="530284" cy="378443"/>
                    </a:xfrm>
                    <a:prstGeom prst="roundRect">
                      <a:avLst>
                        <a:gd name="adj" fmla="val 22729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35" name="四角形: 角を丸くする 234">
                      <a:extLst>
                        <a:ext uri="{FF2B5EF4-FFF2-40B4-BE49-F238E27FC236}">
                          <a16:creationId xmlns:a16="http://schemas.microsoft.com/office/drawing/2014/main" id="{90BC02B4-3341-4A74-9A7C-7D03472838A3}"/>
                        </a:ext>
                      </a:extLst>
                    </p:cNvPr>
                    <p:cNvSpPr/>
                    <p:nvPr/>
                  </p:nvSpPr>
                  <p:spPr bwMode="auto">
                    <a:xfrm rot="1677993">
                      <a:off x="4644766" y="3969557"/>
                      <a:ext cx="530284" cy="331455"/>
                    </a:xfrm>
                    <a:prstGeom prst="roundRect">
                      <a:avLst>
                        <a:gd name="adj" fmla="val 2305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sp>
                <p:nvSpPr>
                  <p:cNvPr id="219" name="円: 塗りつぶしなし 218">
                    <a:extLst>
                      <a:ext uri="{FF2B5EF4-FFF2-40B4-BE49-F238E27FC236}">
                        <a16:creationId xmlns:a16="http://schemas.microsoft.com/office/drawing/2014/main" id="{4BD43A76-AF65-43D9-BDF9-BBC2E7DCE1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27176" y="1772816"/>
                    <a:ext cx="3273896" cy="3273896"/>
                  </a:xfrm>
                  <a:prstGeom prst="donut">
                    <a:avLst>
                      <a:gd name="adj" fmla="val 5400"/>
                    </a:avLst>
                  </a:prstGeom>
                  <a:solidFill>
                    <a:srgbClr val="FFFF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20" name="円: 塗りつぶしなし 219">
                    <a:extLst>
                      <a:ext uri="{FF2B5EF4-FFF2-40B4-BE49-F238E27FC236}">
                        <a16:creationId xmlns:a16="http://schemas.microsoft.com/office/drawing/2014/main" id="{82DAD07A-DE78-40F2-B999-9C7D46C1E1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71998" y="1817638"/>
                    <a:ext cx="3184252" cy="3184252"/>
                  </a:xfrm>
                  <a:prstGeom prst="donut">
                    <a:avLst>
                      <a:gd name="adj" fmla="val 2656"/>
                    </a:avLst>
                  </a:prstGeom>
                  <a:solidFill>
                    <a:srgbClr val="FFFF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21" name="正方形/長方形 220">
                    <a:extLst>
                      <a:ext uri="{FF2B5EF4-FFF2-40B4-BE49-F238E27FC236}">
                        <a16:creationId xmlns:a16="http://schemas.microsoft.com/office/drawing/2014/main" id="{9BF66437-5FBC-42F0-8493-F54C8F3069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98929" y="1771650"/>
                    <a:ext cx="130146" cy="3289300"/>
                  </a:xfrm>
                  <a:prstGeom prst="rect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22" name="正方形/長方形 221">
                    <a:extLst>
                      <a:ext uri="{FF2B5EF4-FFF2-40B4-BE49-F238E27FC236}">
                        <a16:creationId xmlns:a16="http://schemas.microsoft.com/office/drawing/2014/main" id="{08659430-EAF8-4F90-BAB7-B87E1D8914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72880" y="1760116"/>
                    <a:ext cx="45719" cy="3312368"/>
                  </a:xfrm>
                  <a:prstGeom prst="rect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23" name="正方形/長方形 222">
                    <a:extLst>
                      <a:ext uri="{FF2B5EF4-FFF2-40B4-BE49-F238E27FC236}">
                        <a16:creationId xmlns:a16="http://schemas.microsoft.com/office/drawing/2014/main" id="{8985801F-AFAE-473F-988F-AD50E15E6B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006230" y="1760116"/>
                    <a:ext cx="45719" cy="3312368"/>
                  </a:xfrm>
                  <a:prstGeom prst="rect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8DA75E21-6CE6-4F45-B16C-D26EF04B302F}"/>
                    </a:ext>
                  </a:extLst>
                </p:cNvPr>
                <p:cNvGrpSpPr/>
                <p:nvPr/>
              </p:nvGrpSpPr>
              <p:grpSpPr>
                <a:xfrm>
                  <a:off x="2482877" y="2624240"/>
                  <a:ext cx="1091784" cy="325447"/>
                  <a:chOff x="2482877" y="2624240"/>
                  <a:chExt cx="1091784" cy="325447"/>
                </a:xfrm>
              </p:grpSpPr>
              <p:sp>
                <p:nvSpPr>
                  <p:cNvPr id="214" name="フローチャート: 記憶データ 213">
                    <a:extLst>
                      <a:ext uri="{FF2B5EF4-FFF2-40B4-BE49-F238E27FC236}">
                        <a16:creationId xmlns:a16="http://schemas.microsoft.com/office/drawing/2014/main" id="{BA2432DE-AAC4-492F-ADB6-1562F5797C77}"/>
                      </a:ext>
                    </a:extLst>
                  </p:cNvPr>
                  <p:cNvSpPr/>
                  <p:nvPr/>
                </p:nvSpPr>
                <p:spPr bwMode="auto">
                  <a:xfrm rot="6807198">
                    <a:off x="2864864" y="2242253"/>
                    <a:ext cx="325447" cy="1089421"/>
                  </a:xfrm>
                  <a:prstGeom prst="flowChartOnlineStorag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15" name="フローチャート: 記憶データ 214">
                    <a:extLst>
                      <a:ext uri="{FF2B5EF4-FFF2-40B4-BE49-F238E27FC236}">
                        <a16:creationId xmlns:a16="http://schemas.microsoft.com/office/drawing/2014/main" id="{D4400DE3-C8D9-4C78-98D2-666EB9A3F1A1}"/>
                      </a:ext>
                    </a:extLst>
                  </p:cNvPr>
                  <p:cNvSpPr/>
                  <p:nvPr/>
                </p:nvSpPr>
                <p:spPr bwMode="auto">
                  <a:xfrm rot="6807198">
                    <a:off x="2910701" y="2240618"/>
                    <a:ext cx="238500" cy="1089421"/>
                  </a:xfrm>
                  <a:prstGeom prst="flowChartOnlineStorag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A9A3050D-9FFD-4816-A4C2-A8DEC308E4BA}"/>
                    </a:ext>
                  </a:extLst>
                </p:cNvPr>
                <p:cNvGrpSpPr/>
                <p:nvPr/>
              </p:nvGrpSpPr>
              <p:grpSpPr>
                <a:xfrm rot="899349">
                  <a:off x="4405325" y="3761273"/>
                  <a:ext cx="1091784" cy="374456"/>
                  <a:chOff x="2482877" y="2624240"/>
                  <a:chExt cx="1091784" cy="325447"/>
                </a:xfrm>
              </p:grpSpPr>
              <p:sp>
                <p:nvSpPr>
                  <p:cNvPr id="212" name="フローチャート: 記憶データ 211">
                    <a:extLst>
                      <a:ext uri="{FF2B5EF4-FFF2-40B4-BE49-F238E27FC236}">
                        <a16:creationId xmlns:a16="http://schemas.microsoft.com/office/drawing/2014/main" id="{087D1D6D-EA0A-491B-BEF0-E1F37E86531D}"/>
                      </a:ext>
                    </a:extLst>
                  </p:cNvPr>
                  <p:cNvSpPr/>
                  <p:nvPr/>
                </p:nvSpPr>
                <p:spPr bwMode="auto">
                  <a:xfrm rot="6807198">
                    <a:off x="2864864" y="2242253"/>
                    <a:ext cx="325447" cy="1089421"/>
                  </a:xfrm>
                  <a:prstGeom prst="flowChartOnlineStorag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13" name="フローチャート: 記憶データ 212">
                    <a:extLst>
                      <a:ext uri="{FF2B5EF4-FFF2-40B4-BE49-F238E27FC236}">
                        <a16:creationId xmlns:a16="http://schemas.microsoft.com/office/drawing/2014/main" id="{646A905B-2AEB-4BD0-9C54-C0BCEBFD2FBA}"/>
                      </a:ext>
                    </a:extLst>
                  </p:cNvPr>
                  <p:cNvSpPr/>
                  <p:nvPr/>
                </p:nvSpPr>
                <p:spPr bwMode="auto">
                  <a:xfrm rot="6807198">
                    <a:off x="2910701" y="2240618"/>
                    <a:ext cx="238500" cy="1089421"/>
                  </a:xfrm>
                  <a:prstGeom prst="flowChartOnlineStorag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89B2464B-B74F-43F4-ADB2-6D97A43792B9}"/>
                    </a:ext>
                  </a:extLst>
                </p:cNvPr>
                <p:cNvGrpSpPr/>
                <p:nvPr/>
              </p:nvGrpSpPr>
              <p:grpSpPr>
                <a:xfrm rot="21039199">
                  <a:off x="4822501" y="3173555"/>
                  <a:ext cx="831336" cy="224848"/>
                  <a:chOff x="2482877" y="2624240"/>
                  <a:chExt cx="1091784" cy="325447"/>
                </a:xfrm>
              </p:grpSpPr>
              <p:sp>
                <p:nvSpPr>
                  <p:cNvPr id="210" name="フローチャート: 記憶データ 209">
                    <a:extLst>
                      <a:ext uri="{FF2B5EF4-FFF2-40B4-BE49-F238E27FC236}">
                        <a16:creationId xmlns:a16="http://schemas.microsoft.com/office/drawing/2014/main" id="{44413EC7-869F-4B69-AA4A-ECB890EAE218}"/>
                      </a:ext>
                    </a:extLst>
                  </p:cNvPr>
                  <p:cNvSpPr/>
                  <p:nvPr/>
                </p:nvSpPr>
                <p:spPr bwMode="auto">
                  <a:xfrm rot="6807198">
                    <a:off x="2864864" y="2242253"/>
                    <a:ext cx="325447" cy="1089421"/>
                  </a:xfrm>
                  <a:prstGeom prst="flowChartOnlineStorag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11" name="フローチャート: 記憶データ 210">
                    <a:extLst>
                      <a:ext uri="{FF2B5EF4-FFF2-40B4-BE49-F238E27FC236}">
                        <a16:creationId xmlns:a16="http://schemas.microsoft.com/office/drawing/2014/main" id="{7C7DCF2E-11D6-4E24-A8CA-FAF45811BC8D}"/>
                      </a:ext>
                    </a:extLst>
                  </p:cNvPr>
                  <p:cNvSpPr/>
                  <p:nvPr/>
                </p:nvSpPr>
                <p:spPr bwMode="auto">
                  <a:xfrm rot="6807198">
                    <a:off x="2910701" y="2240618"/>
                    <a:ext cx="238500" cy="1089421"/>
                  </a:xfrm>
                  <a:prstGeom prst="flowChartOnlineStorag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CAE1A409-FAC9-47A0-95D9-DB177EFF46A8}"/>
                    </a:ext>
                  </a:extLst>
                </p:cNvPr>
                <p:cNvGrpSpPr/>
                <p:nvPr/>
              </p:nvGrpSpPr>
              <p:grpSpPr>
                <a:xfrm rot="560801" flipH="1">
                  <a:off x="2263452" y="3173554"/>
                  <a:ext cx="831336" cy="224848"/>
                  <a:chOff x="2482877" y="2624240"/>
                  <a:chExt cx="1091784" cy="325447"/>
                </a:xfrm>
              </p:grpSpPr>
              <p:sp>
                <p:nvSpPr>
                  <p:cNvPr id="208" name="フローチャート: 記憶データ 207">
                    <a:extLst>
                      <a:ext uri="{FF2B5EF4-FFF2-40B4-BE49-F238E27FC236}">
                        <a16:creationId xmlns:a16="http://schemas.microsoft.com/office/drawing/2014/main" id="{841F51E3-80ED-483C-92F6-07D5D8A9C491}"/>
                      </a:ext>
                    </a:extLst>
                  </p:cNvPr>
                  <p:cNvSpPr/>
                  <p:nvPr/>
                </p:nvSpPr>
                <p:spPr bwMode="auto">
                  <a:xfrm rot="6807198">
                    <a:off x="2864864" y="2242253"/>
                    <a:ext cx="325447" cy="1089421"/>
                  </a:xfrm>
                  <a:prstGeom prst="flowChartOnlineStorag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09" name="フローチャート: 記憶データ 208">
                    <a:extLst>
                      <a:ext uri="{FF2B5EF4-FFF2-40B4-BE49-F238E27FC236}">
                        <a16:creationId xmlns:a16="http://schemas.microsoft.com/office/drawing/2014/main" id="{CF4DED34-978B-4D93-AAC2-E8C0B85EEB06}"/>
                      </a:ext>
                    </a:extLst>
                  </p:cNvPr>
                  <p:cNvSpPr/>
                  <p:nvPr/>
                </p:nvSpPr>
                <p:spPr bwMode="auto">
                  <a:xfrm rot="6807198">
                    <a:off x="2910701" y="2240618"/>
                    <a:ext cx="238500" cy="1089421"/>
                  </a:xfrm>
                  <a:prstGeom prst="flowChartOnlineStorag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9B6F9DA8-2AA2-4084-9292-DE907E838D7F}"/>
                    </a:ext>
                  </a:extLst>
                </p:cNvPr>
                <p:cNvGrpSpPr/>
                <p:nvPr/>
              </p:nvGrpSpPr>
              <p:grpSpPr>
                <a:xfrm rot="151027" flipH="1">
                  <a:off x="2485702" y="3983180"/>
                  <a:ext cx="831336" cy="224848"/>
                  <a:chOff x="2482877" y="2624240"/>
                  <a:chExt cx="1091784" cy="325447"/>
                </a:xfrm>
              </p:grpSpPr>
              <p:sp>
                <p:nvSpPr>
                  <p:cNvPr id="206" name="フローチャート: 記憶データ 205">
                    <a:extLst>
                      <a:ext uri="{FF2B5EF4-FFF2-40B4-BE49-F238E27FC236}">
                        <a16:creationId xmlns:a16="http://schemas.microsoft.com/office/drawing/2014/main" id="{6AD3080C-90AB-4991-AE66-42AA2E6452B8}"/>
                      </a:ext>
                    </a:extLst>
                  </p:cNvPr>
                  <p:cNvSpPr/>
                  <p:nvPr/>
                </p:nvSpPr>
                <p:spPr bwMode="auto">
                  <a:xfrm rot="6807198">
                    <a:off x="2864864" y="2242253"/>
                    <a:ext cx="325447" cy="1089421"/>
                  </a:xfrm>
                  <a:prstGeom prst="flowChartOnlineStorag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07" name="フローチャート: 記憶データ 206">
                    <a:extLst>
                      <a:ext uri="{FF2B5EF4-FFF2-40B4-BE49-F238E27FC236}">
                        <a16:creationId xmlns:a16="http://schemas.microsoft.com/office/drawing/2014/main" id="{952DFFF2-5A64-4C21-814E-267FCCD5806C}"/>
                      </a:ext>
                    </a:extLst>
                  </p:cNvPr>
                  <p:cNvSpPr/>
                  <p:nvPr/>
                </p:nvSpPr>
                <p:spPr bwMode="auto">
                  <a:xfrm rot="6807198">
                    <a:off x="2910701" y="2240618"/>
                    <a:ext cx="238500" cy="1089421"/>
                  </a:xfrm>
                  <a:prstGeom prst="flowChartOnlineStorag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19785D40-987C-42AD-95C0-005AE657AD96}"/>
                    </a:ext>
                  </a:extLst>
                </p:cNvPr>
                <p:cNvGrpSpPr/>
                <p:nvPr/>
              </p:nvGrpSpPr>
              <p:grpSpPr>
                <a:xfrm rot="20765400">
                  <a:off x="4592148" y="2421482"/>
                  <a:ext cx="831336" cy="164157"/>
                  <a:chOff x="2482877" y="2624240"/>
                  <a:chExt cx="1091784" cy="325447"/>
                </a:xfrm>
              </p:grpSpPr>
              <p:sp>
                <p:nvSpPr>
                  <p:cNvPr id="204" name="フローチャート: 記憶データ 203">
                    <a:extLst>
                      <a:ext uri="{FF2B5EF4-FFF2-40B4-BE49-F238E27FC236}">
                        <a16:creationId xmlns:a16="http://schemas.microsoft.com/office/drawing/2014/main" id="{87F8FA7D-98F4-4C92-89F8-3698E8D3C097}"/>
                      </a:ext>
                    </a:extLst>
                  </p:cNvPr>
                  <p:cNvSpPr/>
                  <p:nvPr/>
                </p:nvSpPr>
                <p:spPr bwMode="auto">
                  <a:xfrm rot="6807198">
                    <a:off x="2864864" y="2242253"/>
                    <a:ext cx="325447" cy="1089421"/>
                  </a:xfrm>
                  <a:prstGeom prst="flowChartOnlineStorag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205" name="フローチャート: 記憶データ 204">
                    <a:extLst>
                      <a:ext uri="{FF2B5EF4-FFF2-40B4-BE49-F238E27FC236}">
                        <a16:creationId xmlns:a16="http://schemas.microsoft.com/office/drawing/2014/main" id="{53FEFF85-A515-4A13-A9A6-2A62143C6EBD}"/>
                      </a:ext>
                    </a:extLst>
                  </p:cNvPr>
                  <p:cNvSpPr/>
                  <p:nvPr/>
                </p:nvSpPr>
                <p:spPr bwMode="auto">
                  <a:xfrm rot="6807198">
                    <a:off x="2910701" y="2240618"/>
                    <a:ext cx="238500" cy="1089421"/>
                  </a:xfrm>
                  <a:prstGeom prst="flowChartOnlineStorage">
                    <a:avLst/>
                  </a:prstGeom>
                  <a:solidFill>
                    <a:srgbClr val="FFFF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</p:grp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53F8F308-E1EE-4F79-ACAF-03680D40000C}"/>
                    </a:ext>
                  </a:extLst>
                </p:cNvPr>
                <p:cNvGrpSpPr/>
                <p:nvPr/>
              </p:nvGrpSpPr>
              <p:grpSpPr>
                <a:xfrm>
                  <a:off x="2980208" y="2286000"/>
                  <a:ext cx="1960091" cy="2282825"/>
                  <a:chOff x="2980208" y="2286000"/>
                  <a:chExt cx="1960091" cy="2282825"/>
                </a:xfrm>
              </p:grpSpPr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8AD9BFA9-2BA0-4782-ACFC-F50A39BA17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80208" y="2286000"/>
                    <a:ext cx="1960091" cy="2282825"/>
                  </a:xfrm>
                  <a:custGeom>
                    <a:avLst/>
                    <a:gdLst>
                      <a:gd name="connsiteX0" fmla="*/ 0 w 1960091"/>
                      <a:gd name="connsiteY0" fmla="*/ 0 h 2282825"/>
                      <a:gd name="connsiteX1" fmla="*/ 1960091 w 1960091"/>
                      <a:gd name="connsiteY1" fmla="*/ 0 h 2282825"/>
                      <a:gd name="connsiteX2" fmla="*/ 1960091 w 1960091"/>
                      <a:gd name="connsiteY2" fmla="*/ 396243 h 2282825"/>
                      <a:gd name="connsiteX3" fmla="*/ 1959595 w 1960091"/>
                      <a:gd name="connsiteY3" fmla="*/ 396243 h 2282825"/>
                      <a:gd name="connsiteX4" fmla="*/ 1959595 w 1960091"/>
                      <a:gd name="connsiteY4" fmla="*/ 1304292 h 2282825"/>
                      <a:gd name="connsiteX5" fmla="*/ 981062 w 1960091"/>
                      <a:gd name="connsiteY5" fmla="*/ 2282825 h 2282825"/>
                      <a:gd name="connsiteX6" fmla="*/ 2529 w 1960091"/>
                      <a:gd name="connsiteY6" fmla="*/ 1304292 h 2282825"/>
                      <a:gd name="connsiteX7" fmla="*/ 2530 w 1960091"/>
                      <a:gd name="connsiteY7" fmla="*/ 396243 h 2282825"/>
                      <a:gd name="connsiteX8" fmla="*/ 0 w 1960091"/>
                      <a:gd name="connsiteY8" fmla="*/ 396243 h 2282825"/>
                      <a:gd name="connsiteX0" fmla="*/ 0 w 1960091"/>
                      <a:gd name="connsiteY0" fmla="*/ 0 h 2282825"/>
                      <a:gd name="connsiteX1" fmla="*/ 1960091 w 1960091"/>
                      <a:gd name="connsiteY1" fmla="*/ 0 h 2282825"/>
                      <a:gd name="connsiteX2" fmla="*/ 1960091 w 1960091"/>
                      <a:gd name="connsiteY2" fmla="*/ 396243 h 2282825"/>
                      <a:gd name="connsiteX3" fmla="*/ 1959595 w 1960091"/>
                      <a:gd name="connsiteY3" fmla="*/ 396243 h 2282825"/>
                      <a:gd name="connsiteX4" fmla="*/ 1959595 w 1960091"/>
                      <a:gd name="connsiteY4" fmla="*/ 1304292 h 2282825"/>
                      <a:gd name="connsiteX5" fmla="*/ 981062 w 1960091"/>
                      <a:gd name="connsiteY5" fmla="*/ 2282825 h 2282825"/>
                      <a:gd name="connsiteX6" fmla="*/ 2529 w 1960091"/>
                      <a:gd name="connsiteY6" fmla="*/ 1304292 h 2282825"/>
                      <a:gd name="connsiteX7" fmla="*/ 2530 w 1960091"/>
                      <a:gd name="connsiteY7" fmla="*/ 396243 h 2282825"/>
                      <a:gd name="connsiteX8" fmla="*/ 0 w 1960091"/>
                      <a:gd name="connsiteY8" fmla="*/ 0 h 2282825"/>
                      <a:gd name="connsiteX0" fmla="*/ 187513 w 2147604"/>
                      <a:gd name="connsiteY0" fmla="*/ 0 h 2282825"/>
                      <a:gd name="connsiteX1" fmla="*/ 2147604 w 2147604"/>
                      <a:gd name="connsiteY1" fmla="*/ 0 h 2282825"/>
                      <a:gd name="connsiteX2" fmla="*/ 2147604 w 2147604"/>
                      <a:gd name="connsiteY2" fmla="*/ 396243 h 2282825"/>
                      <a:gd name="connsiteX3" fmla="*/ 2147108 w 2147604"/>
                      <a:gd name="connsiteY3" fmla="*/ 396243 h 2282825"/>
                      <a:gd name="connsiteX4" fmla="*/ 2147108 w 2147604"/>
                      <a:gd name="connsiteY4" fmla="*/ 1304292 h 2282825"/>
                      <a:gd name="connsiteX5" fmla="*/ 1168575 w 2147604"/>
                      <a:gd name="connsiteY5" fmla="*/ 2282825 h 2282825"/>
                      <a:gd name="connsiteX6" fmla="*/ 190042 w 2147604"/>
                      <a:gd name="connsiteY6" fmla="*/ 1304292 h 2282825"/>
                      <a:gd name="connsiteX7" fmla="*/ 187513 w 2147604"/>
                      <a:gd name="connsiteY7" fmla="*/ 0 h 2282825"/>
                      <a:gd name="connsiteX0" fmla="*/ 0 w 1960091"/>
                      <a:gd name="connsiteY0" fmla="*/ 0 h 2282825"/>
                      <a:gd name="connsiteX1" fmla="*/ 1960091 w 1960091"/>
                      <a:gd name="connsiteY1" fmla="*/ 0 h 2282825"/>
                      <a:gd name="connsiteX2" fmla="*/ 1960091 w 1960091"/>
                      <a:gd name="connsiteY2" fmla="*/ 396243 h 2282825"/>
                      <a:gd name="connsiteX3" fmla="*/ 1959595 w 1960091"/>
                      <a:gd name="connsiteY3" fmla="*/ 396243 h 2282825"/>
                      <a:gd name="connsiteX4" fmla="*/ 1959595 w 1960091"/>
                      <a:gd name="connsiteY4" fmla="*/ 1304292 h 2282825"/>
                      <a:gd name="connsiteX5" fmla="*/ 981062 w 1960091"/>
                      <a:gd name="connsiteY5" fmla="*/ 2282825 h 2282825"/>
                      <a:gd name="connsiteX6" fmla="*/ 2529 w 1960091"/>
                      <a:gd name="connsiteY6" fmla="*/ 1304292 h 2282825"/>
                      <a:gd name="connsiteX7" fmla="*/ 0 w 1960091"/>
                      <a:gd name="connsiteY7" fmla="*/ 0 h 2282825"/>
                      <a:gd name="connsiteX0" fmla="*/ 0 w 1960091"/>
                      <a:gd name="connsiteY0" fmla="*/ 0 h 2282825"/>
                      <a:gd name="connsiteX1" fmla="*/ 1960091 w 1960091"/>
                      <a:gd name="connsiteY1" fmla="*/ 0 h 2282825"/>
                      <a:gd name="connsiteX2" fmla="*/ 1960091 w 1960091"/>
                      <a:gd name="connsiteY2" fmla="*/ 396243 h 2282825"/>
                      <a:gd name="connsiteX3" fmla="*/ 1959595 w 1960091"/>
                      <a:gd name="connsiteY3" fmla="*/ 1304292 h 2282825"/>
                      <a:gd name="connsiteX4" fmla="*/ 981062 w 1960091"/>
                      <a:gd name="connsiteY4" fmla="*/ 2282825 h 2282825"/>
                      <a:gd name="connsiteX5" fmla="*/ 2529 w 1960091"/>
                      <a:gd name="connsiteY5" fmla="*/ 1304292 h 2282825"/>
                      <a:gd name="connsiteX6" fmla="*/ 0 w 1960091"/>
                      <a:gd name="connsiteY6" fmla="*/ 0 h 2282825"/>
                      <a:gd name="connsiteX0" fmla="*/ 0 w 1960091"/>
                      <a:gd name="connsiteY0" fmla="*/ 0 h 2282825"/>
                      <a:gd name="connsiteX1" fmla="*/ 1960091 w 1960091"/>
                      <a:gd name="connsiteY1" fmla="*/ 0 h 2282825"/>
                      <a:gd name="connsiteX2" fmla="*/ 1959595 w 1960091"/>
                      <a:gd name="connsiteY2" fmla="*/ 1304292 h 2282825"/>
                      <a:gd name="connsiteX3" fmla="*/ 981062 w 1960091"/>
                      <a:gd name="connsiteY3" fmla="*/ 2282825 h 2282825"/>
                      <a:gd name="connsiteX4" fmla="*/ 2529 w 1960091"/>
                      <a:gd name="connsiteY4" fmla="*/ 1304292 h 2282825"/>
                      <a:gd name="connsiteX5" fmla="*/ 0 w 1960091"/>
                      <a:gd name="connsiteY5" fmla="*/ 0 h 2282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960091" h="2282825">
                        <a:moveTo>
                          <a:pt x="0" y="0"/>
                        </a:moveTo>
                        <a:lnTo>
                          <a:pt x="1960091" y="0"/>
                        </a:lnTo>
                        <a:cubicBezTo>
                          <a:pt x="1959926" y="434764"/>
                          <a:pt x="1959760" y="869528"/>
                          <a:pt x="1959595" y="1304292"/>
                        </a:cubicBezTo>
                        <a:cubicBezTo>
                          <a:pt x="1959595" y="1844721"/>
                          <a:pt x="1521491" y="2282825"/>
                          <a:pt x="981062" y="2282825"/>
                        </a:cubicBezTo>
                        <a:cubicBezTo>
                          <a:pt x="440633" y="2282825"/>
                          <a:pt x="2529" y="1844721"/>
                          <a:pt x="2529" y="1304292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7CC1A904-1F77-4BD4-AAF4-2FEB5E143A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18307" y="2324101"/>
                    <a:ext cx="1883894" cy="2213372"/>
                  </a:xfrm>
                  <a:custGeom>
                    <a:avLst/>
                    <a:gdLst>
                      <a:gd name="connsiteX0" fmla="*/ 0 w 1960091"/>
                      <a:gd name="connsiteY0" fmla="*/ 0 h 2282825"/>
                      <a:gd name="connsiteX1" fmla="*/ 1960091 w 1960091"/>
                      <a:gd name="connsiteY1" fmla="*/ 0 h 2282825"/>
                      <a:gd name="connsiteX2" fmla="*/ 1960091 w 1960091"/>
                      <a:gd name="connsiteY2" fmla="*/ 396243 h 2282825"/>
                      <a:gd name="connsiteX3" fmla="*/ 1959595 w 1960091"/>
                      <a:gd name="connsiteY3" fmla="*/ 396243 h 2282825"/>
                      <a:gd name="connsiteX4" fmla="*/ 1959595 w 1960091"/>
                      <a:gd name="connsiteY4" fmla="*/ 1304292 h 2282825"/>
                      <a:gd name="connsiteX5" fmla="*/ 981062 w 1960091"/>
                      <a:gd name="connsiteY5" fmla="*/ 2282825 h 2282825"/>
                      <a:gd name="connsiteX6" fmla="*/ 2529 w 1960091"/>
                      <a:gd name="connsiteY6" fmla="*/ 1304292 h 2282825"/>
                      <a:gd name="connsiteX7" fmla="*/ 2530 w 1960091"/>
                      <a:gd name="connsiteY7" fmla="*/ 396243 h 2282825"/>
                      <a:gd name="connsiteX8" fmla="*/ 0 w 1960091"/>
                      <a:gd name="connsiteY8" fmla="*/ 396243 h 2282825"/>
                      <a:gd name="connsiteX0" fmla="*/ 0 w 1960091"/>
                      <a:gd name="connsiteY0" fmla="*/ 0 h 2282825"/>
                      <a:gd name="connsiteX1" fmla="*/ 1960091 w 1960091"/>
                      <a:gd name="connsiteY1" fmla="*/ 0 h 2282825"/>
                      <a:gd name="connsiteX2" fmla="*/ 1960091 w 1960091"/>
                      <a:gd name="connsiteY2" fmla="*/ 396243 h 2282825"/>
                      <a:gd name="connsiteX3" fmla="*/ 1959595 w 1960091"/>
                      <a:gd name="connsiteY3" fmla="*/ 396243 h 2282825"/>
                      <a:gd name="connsiteX4" fmla="*/ 1959595 w 1960091"/>
                      <a:gd name="connsiteY4" fmla="*/ 1304292 h 2282825"/>
                      <a:gd name="connsiteX5" fmla="*/ 981062 w 1960091"/>
                      <a:gd name="connsiteY5" fmla="*/ 2282825 h 2282825"/>
                      <a:gd name="connsiteX6" fmla="*/ 2529 w 1960091"/>
                      <a:gd name="connsiteY6" fmla="*/ 1304292 h 2282825"/>
                      <a:gd name="connsiteX7" fmla="*/ 2530 w 1960091"/>
                      <a:gd name="connsiteY7" fmla="*/ 396243 h 2282825"/>
                      <a:gd name="connsiteX8" fmla="*/ 0 w 1960091"/>
                      <a:gd name="connsiteY8" fmla="*/ 0 h 2282825"/>
                      <a:gd name="connsiteX0" fmla="*/ 187513 w 2147604"/>
                      <a:gd name="connsiteY0" fmla="*/ 0 h 2282825"/>
                      <a:gd name="connsiteX1" fmla="*/ 2147604 w 2147604"/>
                      <a:gd name="connsiteY1" fmla="*/ 0 h 2282825"/>
                      <a:gd name="connsiteX2" fmla="*/ 2147604 w 2147604"/>
                      <a:gd name="connsiteY2" fmla="*/ 396243 h 2282825"/>
                      <a:gd name="connsiteX3" fmla="*/ 2147108 w 2147604"/>
                      <a:gd name="connsiteY3" fmla="*/ 396243 h 2282825"/>
                      <a:gd name="connsiteX4" fmla="*/ 2147108 w 2147604"/>
                      <a:gd name="connsiteY4" fmla="*/ 1304292 h 2282825"/>
                      <a:gd name="connsiteX5" fmla="*/ 1168575 w 2147604"/>
                      <a:gd name="connsiteY5" fmla="*/ 2282825 h 2282825"/>
                      <a:gd name="connsiteX6" fmla="*/ 190042 w 2147604"/>
                      <a:gd name="connsiteY6" fmla="*/ 1304292 h 2282825"/>
                      <a:gd name="connsiteX7" fmla="*/ 187513 w 2147604"/>
                      <a:gd name="connsiteY7" fmla="*/ 0 h 2282825"/>
                      <a:gd name="connsiteX0" fmla="*/ 0 w 1960091"/>
                      <a:gd name="connsiteY0" fmla="*/ 0 h 2282825"/>
                      <a:gd name="connsiteX1" fmla="*/ 1960091 w 1960091"/>
                      <a:gd name="connsiteY1" fmla="*/ 0 h 2282825"/>
                      <a:gd name="connsiteX2" fmla="*/ 1960091 w 1960091"/>
                      <a:gd name="connsiteY2" fmla="*/ 396243 h 2282825"/>
                      <a:gd name="connsiteX3" fmla="*/ 1959595 w 1960091"/>
                      <a:gd name="connsiteY3" fmla="*/ 396243 h 2282825"/>
                      <a:gd name="connsiteX4" fmla="*/ 1959595 w 1960091"/>
                      <a:gd name="connsiteY4" fmla="*/ 1304292 h 2282825"/>
                      <a:gd name="connsiteX5" fmla="*/ 981062 w 1960091"/>
                      <a:gd name="connsiteY5" fmla="*/ 2282825 h 2282825"/>
                      <a:gd name="connsiteX6" fmla="*/ 2529 w 1960091"/>
                      <a:gd name="connsiteY6" fmla="*/ 1304292 h 2282825"/>
                      <a:gd name="connsiteX7" fmla="*/ 0 w 1960091"/>
                      <a:gd name="connsiteY7" fmla="*/ 0 h 2282825"/>
                      <a:gd name="connsiteX0" fmla="*/ 0 w 1960091"/>
                      <a:gd name="connsiteY0" fmla="*/ 0 h 2282825"/>
                      <a:gd name="connsiteX1" fmla="*/ 1960091 w 1960091"/>
                      <a:gd name="connsiteY1" fmla="*/ 0 h 2282825"/>
                      <a:gd name="connsiteX2" fmla="*/ 1960091 w 1960091"/>
                      <a:gd name="connsiteY2" fmla="*/ 396243 h 2282825"/>
                      <a:gd name="connsiteX3" fmla="*/ 1959595 w 1960091"/>
                      <a:gd name="connsiteY3" fmla="*/ 1304292 h 2282825"/>
                      <a:gd name="connsiteX4" fmla="*/ 981062 w 1960091"/>
                      <a:gd name="connsiteY4" fmla="*/ 2282825 h 2282825"/>
                      <a:gd name="connsiteX5" fmla="*/ 2529 w 1960091"/>
                      <a:gd name="connsiteY5" fmla="*/ 1304292 h 2282825"/>
                      <a:gd name="connsiteX6" fmla="*/ 0 w 1960091"/>
                      <a:gd name="connsiteY6" fmla="*/ 0 h 2282825"/>
                      <a:gd name="connsiteX0" fmla="*/ 0 w 1960091"/>
                      <a:gd name="connsiteY0" fmla="*/ 0 h 2282825"/>
                      <a:gd name="connsiteX1" fmla="*/ 1960091 w 1960091"/>
                      <a:gd name="connsiteY1" fmla="*/ 0 h 2282825"/>
                      <a:gd name="connsiteX2" fmla="*/ 1959595 w 1960091"/>
                      <a:gd name="connsiteY2" fmla="*/ 1304292 h 2282825"/>
                      <a:gd name="connsiteX3" fmla="*/ 981062 w 1960091"/>
                      <a:gd name="connsiteY3" fmla="*/ 2282825 h 2282825"/>
                      <a:gd name="connsiteX4" fmla="*/ 2529 w 1960091"/>
                      <a:gd name="connsiteY4" fmla="*/ 1304292 h 2282825"/>
                      <a:gd name="connsiteX5" fmla="*/ 0 w 1960091"/>
                      <a:gd name="connsiteY5" fmla="*/ 0 h 22828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960091" h="2282825">
                        <a:moveTo>
                          <a:pt x="0" y="0"/>
                        </a:moveTo>
                        <a:lnTo>
                          <a:pt x="1960091" y="0"/>
                        </a:lnTo>
                        <a:cubicBezTo>
                          <a:pt x="1959926" y="434764"/>
                          <a:pt x="1959760" y="869528"/>
                          <a:pt x="1959595" y="1304292"/>
                        </a:cubicBezTo>
                        <a:cubicBezTo>
                          <a:pt x="1959595" y="1844721"/>
                          <a:pt x="1521491" y="2282825"/>
                          <a:pt x="981062" y="2282825"/>
                        </a:cubicBezTo>
                        <a:cubicBezTo>
                          <a:pt x="440633" y="2282825"/>
                          <a:pt x="2529" y="1844721"/>
                          <a:pt x="2529" y="1304292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sp>
                <p:nvSpPr>
                  <p:cNvPr id="80" name="フリーフォーム: 図形 79">
                    <a:extLst>
                      <a:ext uri="{FF2B5EF4-FFF2-40B4-BE49-F238E27FC236}">
                        <a16:creationId xmlns:a16="http://schemas.microsoft.com/office/drawing/2014/main" id="{1AF462A2-DD06-4454-BD64-1548CF4437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396133" y="2710061"/>
                    <a:ext cx="1128242" cy="1456885"/>
                  </a:xfrm>
                  <a:custGeom>
                    <a:avLst/>
                    <a:gdLst>
                      <a:gd name="connsiteX0" fmla="*/ 0 w 1128242"/>
                      <a:gd name="connsiteY0" fmla="*/ 0 h 1456885"/>
                      <a:gd name="connsiteX1" fmla="*/ 1128242 w 1128242"/>
                      <a:gd name="connsiteY1" fmla="*/ 0 h 1456885"/>
                      <a:gd name="connsiteX2" fmla="*/ 1128188 w 1128242"/>
                      <a:gd name="connsiteY2" fmla="*/ 142875 h 1456885"/>
                      <a:gd name="connsiteX3" fmla="*/ 1128242 w 1128242"/>
                      <a:gd name="connsiteY3" fmla="*/ 142875 h 1456885"/>
                      <a:gd name="connsiteX4" fmla="*/ 1127957 w 1128242"/>
                      <a:gd name="connsiteY4" fmla="*/ 893635 h 1456885"/>
                      <a:gd name="connsiteX5" fmla="*/ 564706 w 1128242"/>
                      <a:gd name="connsiteY5" fmla="*/ 1456885 h 1456885"/>
                      <a:gd name="connsiteX6" fmla="*/ 1456 w 1128242"/>
                      <a:gd name="connsiteY6" fmla="*/ 893635 h 1456885"/>
                      <a:gd name="connsiteX7" fmla="*/ 0 w 1128242"/>
                      <a:gd name="connsiteY7" fmla="*/ 142875 h 1456885"/>
                      <a:gd name="connsiteX8" fmla="*/ 277 w 1128242"/>
                      <a:gd name="connsiteY8" fmla="*/ 142875 h 14568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28242" h="1456885">
                        <a:moveTo>
                          <a:pt x="0" y="0"/>
                        </a:moveTo>
                        <a:lnTo>
                          <a:pt x="1128242" y="0"/>
                        </a:lnTo>
                        <a:lnTo>
                          <a:pt x="1128188" y="142875"/>
                        </a:lnTo>
                        <a:lnTo>
                          <a:pt x="1128242" y="142875"/>
                        </a:lnTo>
                        <a:cubicBezTo>
                          <a:pt x="1128147" y="393128"/>
                          <a:pt x="1128052" y="643382"/>
                          <a:pt x="1127957" y="893635"/>
                        </a:cubicBezTo>
                        <a:cubicBezTo>
                          <a:pt x="1127957" y="1204709"/>
                          <a:pt x="875781" y="1456885"/>
                          <a:pt x="564706" y="1456885"/>
                        </a:cubicBezTo>
                        <a:cubicBezTo>
                          <a:pt x="253632" y="1456885"/>
                          <a:pt x="1456" y="1204709"/>
                          <a:pt x="1456" y="893635"/>
                        </a:cubicBezTo>
                        <a:lnTo>
                          <a:pt x="0" y="142875"/>
                        </a:lnTo>
                        <a:lnTo>
                          <a:pt x="277" y="142875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17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ＭＳ Ｐゴシック" panose="020B0600070205080204" pitchFamily="50" charset="-128"/>
                    </a:endParaRPr>
                  </a:p>
                </p:txBody>
              </p:sp>
              <p:grpSp>
                <p:nvGrpSpPr>
                  <p:cNvPr id="81" name="グループ化 80">
                    <a:extLst>
                      <a:ext uri="{FF2B5EF4-FFF2-40B4-BE49-F238E27FC236}">
                        <a16:creationId xmlns:a16="http://schemas.microsoft.com/office/drawing/2014/main" id="{A2B90E72-91F0-4E7A-BD37-87B3D1B11587}"/>
                      </a:ext>
                    </a:extLst>
                  </p:cNvPr>
                  <p:cNvGrpSpPr/>
                  <p:nvPr/>
                </p:nvGrpSpPr>
                <p:grpSpPr>
                  <a:xfrm>
                    <a:off x="3496940" y="2846834"/>
                    <a:ext cx="933773" cy="1171997"/>
                    <a:chOff x="3496940" y="2846834"/>
                    <a:chExt cx="933773" cy="1171997"/>
                  </a:xfrm>
                </p:grpSpPr>
                <p:sp>
                  <p:nvSpPr>
                    <p:cNvPr id="194" name="フリーフォーム: 図形 193">
                      <a:extLst>
                        <a:ext uri="{FF2B5EF4-FFF2-40B4-BE49-F238E27FC236}">
                          <a16:creationId xmlns:a16="http://schemas.microsoft.com/office/drawing/2014/main" id="{0085138D-5F77-4654-A5DC-0F208B1B0F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37458" y="3284984"/>
                      <a:ext cx="245592" cy="317128"/>
                    </a:xfrm>
                    <a:custGeom>
                      <a:avLst/>
                      <a:gdLst>
                        <a:gd name="connsiteX0" fmla="*/ 0 w 1128242"/>
                        <a:gd name="connsiteY0" fmla="*/ 0 h 1456885"/>
                        <a:gd name="connsiteX1" fmla="*/ 1128242 w 1128242"/>
                        <a:gd name="connsiteY1" fmla="*/ 0 h 1456885"/>
                        <a:gd name="connsiteX2" fmla="*/ 1128188 w 1128242"/>
                        <a:gd name="connsiteY2" fmla="*/ 142875 h 1456885"/>
                        <a:gd name="connsiteX3" fmla="*/ 1128242 w 1128242"/>
                        <a:gd name="connsiteY3" fmla="*/ 142875 h 1456885"/>
                        <a:gd name="connsiteX4" fmla="*/ 1127957 w 1128242"/>
                        <a:gd name="connsiteY4" fmla="*/ 893635 h 1456885"/>
                        <a:gd name="connsiteX5" fmla="*/ 564706 w 1128242"/>
                        <a:gd name="connsiteY5" fmla="*/ 1456885 h 1456885"/>
                        <a:gd name="connsiteX6" fmla="*/ 1456 w 1128242"/>
                        <a:gd name="connsiteY6" fmla="*/ 893635 h 1456885"/>
                        <a:gd name="connsiteX7" fmla="*/ 0 w 1128242"/>
                        <a:gd name="connsiteY7" fmla="*/ 142875 h 1456885"/>
                        <a:gd name="connsiteX8" fmla="*/ 277 w 1128242"/>
                        <a:gd name="connsiteY8" fmla="*/ 142875 h 14568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28242" h="1456885">
                          <a:moveTo>
                            <a:pt x="0" y="0"/>
                          </a:moveTo>
                          <a:lnTo>
                            <a:pt x="1128242" y="0"/>
                          </a:lnTo>
                          <a:lnTo>
                            <a:pt x="1128188" y="142875"/>
                          </a:lnTo>
                          <a:lnTo>
                            <a:pt x="1128242" y="142875"/>
                          </a:lnTo>
                          <a:cubicBezTo>
                            <a:pt x="1128147" y="393128"/>
                            <a:pt x="1128052" y="643382"/>
                            <a:pt x="1127957" y="893635"/>
                          </a:cubicBezTo>
                          <a:cubicBezTo>
                            <a:pt x="1127957" y="1204709"/>
                            <a:pt x="875781" y="1456885"/>
                            <a:pt x="564706" y="1456885"/>
                          </a:cubicBezTo>
                          <a:cubicBezTo>
                            <a:pt x="253632" y="1456885"/>
                            <a:pt x="1456" y="1204709"/>
                            <a:pt x="1456" y="893635"/>
                          </a:cubicBezTo>
                          <a:lnTo>
                            <a:pt x="0" y="142875"/>
                          </a:lnTo>
                          <a:lnTo>
                            <a:pt x="277" y="142875"/>
                          </a:lnTo>
                          <a:close/>
                        </a:path>
                      </a:pathLst>
                    </a:custGeom>
                    <a:solidFill>
                      <a:srgbClr val="003399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95" name="フリーフォーム: 図形 194">
                      <a:extLst>
                        <a:ext uri="{FF2B5EF4-FFF2-40B4-BE49-F238E27FC236}">
                          <a16:creationId xmlns:a16="http://schemas.microsoft.com/office/drawing/2014/main" id="{CF9D9637-18EB-4794-8DA1-AF27F88DD87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72879" y="3323999"/>
                      <a:ext cx="186982" cy="184601"/>
                    </a:xfrm>
                    <a:custGeom>
                      <a:avLst/>
                      <a:gdLst>
                        <a:gd name="connsiteX0" fmla="*/ 162547 w 186982"/>
                        <a:gd name="connsiteY0" fmla="*/ 135731 h 184601"/>
                        <a:gd name="connsiteX1" fmla="*/ 186982 w 186982"/>
                        <a:gd name="connsiteY1" fmla="*/ 160166 h 184601"/>
                        <a:gd name="connsiteX2" fmla="*/ 162547 w 186982"/>
                        <a:gd name="connsiteY2" fmla="*/ 184601 h 184601"/>
                        <a:gd name="connsiteX3" fmla="*/ 138112 w 186982"/>
                        <a:gd name="connsiteY3" fmla="*/ 160166 h 184601"/>
                        <a:gd name="connsiteX4" fmla="*/ 162547 w 186982"/>
                        <a:gd name="connsiteY4" fmla="*/ 135731 h 184601"/>
                        <a:gd name="connsiteX5" fmla="*/ 24435 w 186982"/>
                        <a:gd name="connsiteY5" fmla="*/ 135731 h 184601"/>
                        <a:gd name="connsiteX6" fmla="*/ 48870 w 186982"/>
                        <a:gd name="connsiteY6" fmla="*/ 160166 h 184601"/>
                        <a:gd name="connsiteX7" fmla="*/ 24435 w 186982"/>
                        <a:gd name="connsiteY7" fmla="*/ 184601 h 184601"/>
                        <a:gd name="connsiteX8" fmla="*/ 0 w 186982"/>
                        <a:gd name="connsiteY8" fmla="*/ 160166 h 184601"/>
                        <a:gd name="connsiteX9" fmla="*/ 24435 w 186982"/>
                        <a:gd name="connsiteY9" fmla="*/ 135731 h 184601"/>
                        <a:gd name="connsiteX10" fmla="*/ 93491 w 186982"/>
                        <a:gd name="connsiteY10" fmla="*/ 69056 h 184601"/>
                        <a:gd name="connsiteX11" fmla="*/ 117926 w 186982"/>
                        <a:gd name="connsiteY11" fmla="*/ 93491 h 184601"/>
                        <a:gd name="connsiteX12" fmla="*/ 93491 w 186982"/>
                        <a:gd name="connsiteY12" fmla="*/ 117926 h 184601"/>
                        <a:gd name="connsiteX13" fmla="*/ 69056 w 186982"/>
                        <a:gd name="connsiteY13" fmla="*/ 93491 h 184601"/>
                        <a:gd name="connsiteX14" fmla="*/ 93491 w 186982"/>
                        <a:gd name="connsiteY14" fmla="*/ 69056 h 184601"/>
                        <a:gd name="connsiteX15" fmla="*/ 162547 w 186982"/>
                        <a:gd name="connsiteY15" fmla="*/ 0 h 184601"/>
                        <a:gd name="connsiteX16" fmla="*/ 186982 w 186982"/>
                        <a:gd name="connsiteY16" fmla="*/ 24435 h 184601"/>
                        <a:gd name="connsiteX17" fmla="*/ 162547 w 186982"/>
                        <a:gd name="connsiteY17" fmla="*/ 48870 h 184601"/>
                        <a:gd name="connsiteX18" fmla="*/ 138112 w 186982"/>
                        <a:gd name="connsiteY18" fmla="*/ 24435 h 184601"/>
                        <a:gd name="connsiteX19" fmla="*/ 162547 w 186982"/>
                        <a:gd name="connsiteY19" fmla="*/ 0 h 184601"/>
                        <a:gd name="connsiteX20" fmla="*/ 24435 w 186982"/>
                        <a:gd name="connsiteY20" fmla="*/ 0 h 184601"/>
                        <a:gd name="connsiteX21" fmla="*/ 48870 w 186982"/>
                        <a:gd name="connsiteY21" fmla="*/ 24435 h 184601"/>
                        <a:gd name="connsiteX22" fmla="*/ 24435 w 186982"/>
                        <a:gd name="connsiteY22" fmla="*/ 48870 h 184601"/>
                        <a:gd name="connsiteX23" fmla="*/ 0 w 186982"/>
                        <a:gd name="connsiteY23" fmla="*/ 24435 h 184601"/>
                        <a:gd name="connsiteX24" fmla="*/ 24435 w 186982"/>
                        <a:gd name="connsiteY24" fmla="*/ 0 h 1846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186982" h="184601">
                          <a:moveTo>
                            <a:pt x="162547" y="135731"/>
                          </a:moveTo>
                          <a:cubicBezTo>
                            <a:pt x="176042" y="135731"/>
                            <a:pt x="186982" y="146671"/>
                            <a:pt x="186982" y="160166"/>
                          </a:cubicBezTo>
                          <a:cubicBezTo>
                            <a:pt x="186982" y="173661"/>
                            <a:pt x="176042" y="184601"/>
                            <a:pt x="162547" y="184601"/>
                          </a:cubicBezTo>
                          <a:cubicBezTo>
                            <a:pt x="149052" y="184601"/>
                            <a:pt x="138112" y="173661"/>
                            <a:pt x="138112" y="160166"/>
                          </a:cubicBezTo>
                          <a:cubicBezTo>
                            <a:pt x="138112" y="146671"/>
                            <a:pt x="149052" y="135731"/>
                            <a:pt x="162547" y="135731"/>
                          </a:cubicBezTo>
                          <a:close/>
                          <a:moveTo>
                            <a:pt x="24435" y="135731"/>
                          </a:moveTo>
                          <a:cubicBezTo>
                            <a:pt x="37930" y="135731"/>
                            <a:pt x="48870" y="146671"/>
                            <a:pt x="48870" y="160166"/>
                          </a:cubicBezTo>
                          <a:cubicBezTo>
                            <a:pt x="48870" y="173661"/>
                            <a:pt x="37930" y="184601"/>
                            <a:pt x="24435" y="184601"/>
                          </a:cubicBezTo>
                          <a:cubicBezTo>
                            <a:pt x="10940" y="184601"/>
                            <a:pt x="0" y="173661"/>
                            <a:pt x="0" y="160166"/>
                          </a:cubicBezTo>
                          <a:cubicBezTo>
                            <a:pt x="0" y="146671"/>
                            <a:pt x="10940" y="135731"/>
                            <a:pt x="24435" y="135731"/>
                          </a:cubicBezTo>
                          <a:close/>
                          <a:moveTo>
                            <a:pt x="93491" y="69056"/>
                          </a:moveTo>
                          <a:cubicBezTo>
                            <a:pt x="106986" y="69056"/>
                            <a:pt x="117926" y="79996"/>
                            <a:pt x="117926" y="93491"/>
                          </a:cubicBezTo>
                          <a:cubicBezTo>
                            <a:pt x="117926" y="106986"/>
                            <a:pt x="106986" y="117926"/>
                            <a:pt x="93491" y="117926"/>
                          </a:cubicBezTo>
                          <a:cubicBezTo>
                            <a:pt x="79996" y="117926"/>
                            <a:pt x="69056" y="106986"/>
                            <a:pt x="69056" y="93491"/>
                          </a:cubicBezTo>
                          <a:cubicBezTo>
                            <a:pt x="69056" y="79996"/>
                            <a:pt x="79996" y="69056"/>
                            <a:pt x="93491" y="69056"/>
                          </a:cubicBezTo>
                          <a:close/>
                          <a:moveTo>
                            <a:pt x="162547" y="0"/>
                          </a:moveTo>
                          <a:cubicBezTo>
                            <a:pt x="176042" y="0"/>
                            <a:pt x="186982" y="10940"/>
                            <a:pt x="186982" y="24435"/>
                          </a:cubicBezTo>
                          <a:cubicBezTo>
                            <a:pt x="186982" y="37930"/>
                            <a:pt x="176042" y="48870"/>
                            <a:pt x="162547" y="48870"/>
                          </a:cubicBezTo>
                          <a:cubicBezTo>
                            <a:pt x="149052" y="48870"/>
                            <a:pt x="138112" y="37930"/>
                            <a:pt x="138112" y="24435"/>
                          </a:cubicBezTo>
                          <a:cubicBezTo>
                            <a:pt x="138112" y="10940"/>
                            <a:pt x="149052" y="0"/>
                            <a:pt x="162547" y="0"/>
                          </a:cubicBezTo>
                          <a:close/>
                          <a:moveTo>
                            <a:pt x="24435" y="0"/>
                          </a:moveTo>
                          <a:cubicBezTo>
                            <a:pt x="37930" y="0"/>
                            <a:pt x="48870" y="10940"/>
                            <a:pt x="48870" y="24435"/>
                          </a:cubicBezTo>
                          <a:cubicBezTo>
                            <a:pt x="48870" y="37930"/>
                            <a:pt x="37930" y="48870"/>
                            <a:pt x="24435" y="48870"/>
                          </a:cubicBezTo>
                          <a:cubicBezTo>
                            <a:pt x="10940" y="48870"/>
                            <a:pt x="0" y="37930"/>
                            <a:pt x="0" y="24435"/>
                          </a:cubicBezTo>
                          <a:cubicBezTo>
                            <a:pt x="0" y="10940"/>
                            <a:pt x="10940" y="0"/>
                            <a:pt x="24435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96" name="フリーフォーム: 図形 195">
                      <a:extLst>
                        <a:ext uri="{FF2B5EF4-FFF2-40B4-BE49-F238E27FC236}">
                          <a16:creationId xmlns:a16="http://schemas.microsoft.com/office/drawing/2014/main" id="{834198D1-98B4-4E57-B6C5-7EF13FC98C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37458" y="2846834"/>
                      <a:ext cx="245592" cy="317128"/>
                    </a:xfrm>
                    <a:custGeom>
                      <a:avLst/>
                      <a:gdLst>
                        <a:gd name="connsiteX0" fmla="*/ 0 w 1128242"/>
                        <a:gd name="connsiteY0" fmla="*/ 0 h 1456885"/>
                        <a:gd name="connsiteX1" fmla="*/ 1128242 w 1128242"/>
                        <a:gd name="connsiteY1" fmla="*/ 0 h 1456885"/>
                        <a:gd name="connsiteX2" fmla="*/ 1128188 w 1128242"/>
                        <a:gd name="connsiteY2" fmla="*/ 142875 h 1456885"/>
                        <a:gd name="connsiteX3" fmla="*/ 1128242 w 1128242"/>
                        <a:gd name="connsiteY3" fmla="*/ 142875 h 1456885"/>
                        <a:gd name="connsiteX4" fmla="*/ 1127957 w 1128242"/>
                        <a:gd name="connsiteY4" fmla="*/ 893635 h 1456885"/>
                        <a:gd name="connsiteX5" fmla="*/ 564706 w 1128242"/>
                        <a:gd name="connsiteY5" fmla="*/ 1456885 h 1456885"/>
                        <a:gd name="connsiteX6" fmla="*/ 1456 w 1128242"/>
                        <a:gd name="connsiteY6" fmla="*/ 893635 h 1456885"/>
                        <a:gd name="connsiteX7" fmla="*/ 0 w 1128242"/>
                        <a:gd name="connsiteY7" fmla="*/ 142875 h 1456885"/>
                        <a:gd name="connsiteX8" fmla="*/ 277 w 1128242"/>
                        <a:gd name="connsiteY8" fmla="*/ 142875 h 14568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28242" h="1456885">
                          <a:moveTo>
                            <a:pt x="0" y="0"/>
                          </a:moveTo>
                          <a:lnTo>
                            <a:pt x="1128242" y="0"/>
                          </a:lnTo>
                          <a:lnTo>
                            <a:pt x="1128188" y="142875"/>
                          </a:lnTo>
                          <a:lnTo>
                            <a:pt x="1128242" y="142875"/>
                          </a:lnTo>
                          <a:cubicBezTo>
                            <a:pt x="1128147" y="393128"/>
                            <a:pt x="1128052" y="643382"/>
                            <a:pt x="1127957" y="893635"/>
                          </a:cubicBezTo>
                          <a:cubicBezTo>
                            <a:pt x="1127957" y="1204709"/>
                            <a:pt x="875781" y="1456885"/>
                            <a:pt x="564706" y="1456885"/>
                          </a:cubicBezTo>
                          <a:cubicBezTo>
                            <a:pt x="253632" y="1456885"/>
                            <a:pt x="1456" y="1204709"/>
                            <a:pt x="1456" y="893635"/>
                          </a:cubicBezTo>
                          <a:lnTo>
                            <a:pt x="0" y="142875"/>
                          </a:lnTo>
                          <a:lnTo>
                            <a:pt x="277" y="142875"/>
                          </a:lnTo>
                          <a:close/>
                        </a:path>
                      </a:pathLst>
                    </a:custGeom>
                    <a:solidFill>
                      <a:srgbClr val="003399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97" name="フリーフォーム: 図形 196">
                      <a:extLst>
                        <a:ext uri="{FF2B5EF4-FFF2-40B4-BE49-F238E27FC236}">
                          <a16:creationId xmlns:a16="http://schemas.microsoft.com/office/drawing/2014/main" id="{96D9A4C0-D50A-4FA4-AFEF-09972D0F63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72879" y="2885849"/>
                      <a:ext cx="186982" cy="184601"/>
                    </a:xfrm>
                    <a:custGeom>
                      <a:avLst/>
                      <a:gdLst>
                        <a:gd name="connsiteX0" fmla="*/ 162547 w 186982"/>
                        <a:gd name="connsiteY0" fmla="*/ 135731 h 184601"/>
                        <a:gd name="connsiteX1" fmla="*/ 186982 w 186982"/>
                        <a:gd name="connsiteY1" fmla="*/ 160166 h 184601"/>
                        <a:gd name="connsiteX2" fmla="*/ 162547 w 186982"/>
                        <a:gd name="connsiteY2" fmla="*/ 184601 h 184601"/>
                        <a:gd name="connsiteX3" fmla="*/ 138112 w 186982"/>
                        <a:gd name="connsiteY3" fmla="*/ 160166 h 184601"/>
                        <a:gd name="connsiteX4" fmla="*/ 162547 w 186982"/>
                        <a:gd name="connsiteY4" fmla="*/ 135731 h 184601"/>
                        <a:gd name="connsiteX5" fmla="*/ 24435 w 186982"/>
                        <a:gd name="connsiteY5" fmla="*/ 135731 h 184601"/>
                        <a:gd name="connsiteX6" fmla="*/ 48870 w 186982"/>
                        <a:gd name="connsiteY6" fmla="*/ 160166 h 184601"/>
                        <a:gd name="connsiteX7" fmla="*/ 24435 w 186982"/>
                        <a:gd name="connsiteY7" fmla="*/ 184601 h 184601"/>
                        <a:gd name="connsiteX8" fmla="*/ 0 w 186982"/>
                        <a:gd name="connsiteY8" fmla="*/ 160166 h 184601"/>
                        <a:gd name="connsiteX9" fmla="*/ 24435 w 186982"/>
                        <a:gd name="connsiteY9" fmla="*/ 135731 h 184601"/>
                        <a:gd name="connsiteX10" fmla="*/ 93491 w 186982"/>
                        <a:gd name="connsiteY10" fmla="*/ 69056 h 184601"/>
                        <a:gd name="connsiteX11" fmla="*/ 117926 w 186982"/>
                        <a:gd name="connsiteY11" fmla="*/ 93491 h 184601"/>
                        <a:gd name="connsiteX12" fmla="*/ 93491 w 186982"/>
                        <a:gd name="connsiteY12" fmla="*/ 117926 h 184601"/>
                        <a:gd name="connsiteX13" fmla="*/ 69056 w 186982"/>
                        <a:gd name="connsiteY13" fmla="*/ 93491 h 184601"/>
                        <a:gd name="connsiteX14" fmla="*/ 93491 w 186982"/>
                        <a:gd name="connsiteY14" fmla="*/ 69056 h 184601"/>
                        <a:gd name="connsiteX15" fmla="*/ 162547 w 186982"/>
                        <a:gd name="connsiteY15" fmla="*/ 0 h 184601"/>
                        <a:gd name="connsiteX16" fmla="*/ 186982 w 186982"/>
                        <a:gd name="connsiteY16" fmla="*/ 24435 h 184601"/>
                        <a:gd name="connsiteX17" fmla="*/ 162547 w 186982"/>
                        <a:gd name="connsiteY17" fmla="*/ 48870 h 184601"/>
                        <a:gd name="connsiteX18" fmla="*/ 138112 w 186982"/>
                        <a:gd name="connsiteY18" fmla="*/ 24435 h 184601"/>
                        <a:gd name="connsiteX19" fmla="*/ 162547 w 186982"/>
                        <a:gd name="connsiteY19" fmla="*/ 0 h 184601"/>
                        <a:gd name="connsiteX20" fmla="*/ 24435 w 186982"/>
                        <a:gd name="connsiteY20" fmla="*/ 0 h 184601"/>
                        <a:gd name="connsiteX21" fmla="*/ 48870 w 186982"/>
                        <a:gd name="connsiteY21" fmla="*/ 24435 h 184601"/>
                        <a:gd name="connsiteX22" fmla="*/ 24435 w 186982"/>
                        <a:gd name="connsiteY22" fmla="*/ 48870 h 184601"/>
                        <a:gd name="connsiteX23" fmla="*/ 0 w 186982"/>
                        <a:gd name="connsiteY23" fmla="*/ 24435 h 184601"/>
                        <a:gd name="connsiteX24" fmla="*/ 24435 w 186982"/>
                        <a:gd name="connsiteY24" fmla="*/ 0 h 1846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186982" h="184601">
                          <a:moveTo>
                            <a:pt x="162547" y="135731"/>
                          </a:moveTo>
                          <a:cubicBezTo>
                            <a:pt x="176042" y="135731"/>
                            <a:pt x="186982" y="146671"/>
                            <a:pt x="186982" y="160166"/>
                          </a:cubicBezTo>
                          <a:cubicBezTo>
                            <a:pt x="186982" y="173661"/>
                            <a:pt x="176042" y="184601"/>
                            <a:pt x="162547" y="184601"/>
                          </a:cubicBezTo>
                          <a:cubicBezTo>
                            <a:pt x="149052" y="184601"/>
                            <a:pt x="138112" y="173661"/>
                            <a:pt x="138112" y="160166"/>
                          </a:cubicBezTo>
                          <a:cubicBezTo>
                            <a:pt x="138112" y="146671"/>
                            <a:pt x="149052" y="135731"/>
                            <a:pt x="162547" y="135731"/>
                          </a:cubicBezTo>
                          <a:close/>
                          <a:moveTo>
                            <a:pt x="24435" y="135731"/>
                          </a:moveTo>
                          <a:cubicBezTo>
                            <a:pt x="37930" y="135731"/>
                            <a:pt x="48870" y="146671"/>
                            <a:pt x="48870" y="160166"/>
                          </a:cubicBezTo>
                          <a:cubicBezTo>
                            <a:pt x="48870" y="173661"/>
                            <a:pt x="37930" y="184601"/>
                            <a:pt x="24435" y="184601"/>
                          </a:cubicBezTo>
                          <a:cubicBezTo>
                            <a:pt x="10940" y="184601"/>
                            <a:pt x="0" y="173661"/>
                            <a:pt x="0" y="160166"/>
                          </a:cubicBezTo>
                          <a:cubicBezTo>
                            <a:pt x="0" y="146671"/>
                            <a:pt x="10940" y="135731"/>
                            <a:pt x="24435" y="135731"/>
                          </a:cubicBezTo>
                          <a:close/>
                          <a:moveTo>
                            <a:pt x="93491" y="69056"/>
                          </a:moveTo>
                          <a:cubicBezTo>
                            <a:pt x="106986" y="69056"/>
                            <a:pt x="117926" y="79996"/>
                            <a:pt x="117926" y="93491"/>
                          </a:cubicBezTo>
                          <a:cubicBezTo>
                            <a:pt x="117926" y="106986"/>
                            <a:pt x="106986" y="117926"/>
                            <a:pt x="93491" y="117926"/>
                          </a:cubicBezTo>
                          <a:cubicBezTo>
                            <a:pt x="79996" y="117926"/>
                            <a:pt x="69056" y="106986"/>
                            <a:pt x="69056" y="93491"/>
                          </a:cubicBezTo>
                          <a:cubicBezTo>
                            <a:pt x="69056" y="79996"/>
                            <a:pt x="79996" y="69056"/>
                            <a:pt x="93491" y="69056"/>
                          </a:cubicBezTo>
                          <a:close/>
                          <a:moveTo>
                            <a:pt x="162547" y="0"/>
                          </a:moveTo>
                          <a:cubicBezTo>
                            <a:pt x="176042" y="0"/>
                            <a:pt x="186982" y="10940"/>
                            <a:pt x="186982" y="24435"/>
                          </a:cubicBezTo>
                          <a:cubicBezTo>
                            <a:pt x="186982" y="37930"/>
                            <a:pt x="176042" y="48870"/>
                            <a:pt x="162547" y="48870"/>
                          </a:cubicBezTo>
                          <a:cubicBezTo>
                            <a:pt x="149052" y="48870"/>
                            <a:pt x="138112" y="37930"/>
                            <a:pt x="138112" y="24435"/>
                          </a:cubicBezTo>
                          <a:cubicBezTo>
                            <a:pt x="138112" y="10940"/>
                            <a:pt x="149052" y="0"/>
                            <a:pt x="162547" y="0"/>
                          </a:cubicBezTo>
                          <a:close/>
                          <a:moveTo>
                            <a:pt x="24435" y="0"/>
                          </a:moveTo>
                          <a:cubicBezTo>
                            <a:pt x="37930" y="0"/>
                            <a:pt x="48870" y="10940"/>
                            <a:pt x="48870" y="24435"/>
                          </a:cubicBezTo>
                          <a:cubicBezTo>
                            <a:pt x="48870" y="37930"/>
                            <a:pt x="37930" y="48870"/>
                            <a:pt x="24435" y="48870"/>
                          </a:cubicBezTo>
                          <a:cubicBezTo>
                            <a:pt x="10940" y="48870"/>
                            <a:pt x="0" y="37930"/>
                            <a:pt x="0" y="24435"/>
                          </a:cubicBezTo>
                          <a:cubicBezTo>
                            <a:pt x="0" y="10940"/>
                            <a:pt x="10940" y="0"/>
                            <a:pt x="24435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98" name="フリーフォーム: 図形 197">
                      <a:extLst>
                        <a:ext uri="{FF2B5EF4-FFF2-40B4-BE49-F238E27FC236}">
                          <a16:creationId xmlns:a16="http://schemas.microsoft.com/office/drawing/2014/main" id="{D4A19581-D393-41B2-A9E0-2B8DDA7AC4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37458" y="3701703"/>
                      <a:ext cx="245592" cy="317128"/>
                    </a:xfrm>
                    <a:custGeom>
                      <a:avLst/>
                      <a:gdLst>
                        <a:gd name="connsiteX0" fmla="*/ 0 w 1128242"/>
                        <a:gd name="connsiteY0" fmla="*/ 0 h 1456885"/>
                        <a:gd name="connsiteX1" fmla="*/ 1128242 w 1128242"/>
                        <a:gd name="connsiteY1" fmla="*/ 0 h 1456885"/>
                        <a:gd name="connsiteX2" fmla="*/ 1128188 w 1128242"/>
                        <a:gd name="connsiteY2" fmla="*/ 142875 h 1456885"/>
                        <a:gd name="connsiteX3" fmla="*/ 1128242 w 1128242"/>
                        <a:gd name="connsiteY3" fmla="*/ 142875 h 1456885"/>
                        <a:gd name="connsiteX4" fmla="*/ 1127957 w 1128242"/>
                        <a:gd name="connsiteY4" fmla="*/ 893635 h 1456885"/>
                        <a:gd name="connsiteX5" fmla="*/ 564706 w 1128242"/>
                        <a:gd name="connsiteY5" fmla="*/ 1456885 h 1456885"/>
                        <a:gd name="connsiteX6" fmla="*/ 1456 w 1128242"/>
                        <a:gd name="connsiteY6" fmla="*/ 893635 h 1456885"/>
                        <a:gd name="connsiteX7" fmla="*/ 0 w 1128242"/>
                        <a:gd name="connsiteY7" fmla="*/ 142875 h 1456885"/>
                        <a:gd name="connsiteX8" fmla="*/ 277 w 1128242"/>
                        <a:gd name="connsiteY8" fmla="*/ 142875 h 14568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28242" h="1456885">
                          <a:moveTo>
                            <a:pt x="0" y="0"/>
                          </a:moveTo>
                          <a:lnTo>
                            <a:pt x="1128242" y="0"/>
                          </a:lnTo>
                          <a:lnTo>
                            <a:pt x="1128188" y="142875"/>
                          </a:lnTo>
                          <a:lnTo>
                            <a:pt x="1128242" y="142875"/>
                          </a:lnTo>
                          <a:cubicBezTo>
                            <a:pt x="1128147" y="393128"/>
                            <a:pt x="1128052" y="643382"/>
                            <a:pt x="1127957" y="893635"/>
                          </a:cubicBezTo>
                          <a:cubicBezTo>
                            <a:pt x="1127957" y="1204709"/>
                            <a:pt x="875781" y="1456885"/>
                            <a:pt x="564706" y="1456885"/>
                          </a:cubicBezTo>
                          <a:cubicBezTo>
                            <a:pt x="253632" y="1456885"/>
                            <a:pt x="1456" y="1204709"/>
                            <a:pt x="1456" y="893635"/>
                          </a:cubicBezTo>
                          <a:lnTo>
                            <a:pt x="0" y="142875"/>
                          </a:lnTo>
                          <a:lnTo>
                            <a:pt x="277" y="142875"/>
                          </a:lnTo>
                          <a:close/>
                        </a:path>
                      </a:pathLst>
                    </a:custGeom>
                    <a:solidFill>
                      <a:srgbClr val="003399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99" name="フリーフォーム: 図形 198">
                      <a:extLst>
                        <a:ext uri="{FF2B5EF4-FFF2-40B4-BE49-F238E27FC236}">
                          <a16:creationId xmlns:a16="http://schemas.microsoft.com/office/drawing/2014/main" id="{A8CCAD81-2A85-4D7D-921F-B65C961194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72879" y="3740718"/>
                      <a:ext cx="186982" cy="184601"/>
                    </a:xfrm>
                    <a:custGeom>
                      <a:avLst/>
                      <a:gdLst>
                        <a:gd name="connsiteX0" fmla="*/ 162547 w 186982"/>
                        <a:gd name="connsiteY0" fmla="*/ 135731 h 184601"/>
                        <a:gd name="connsiteX1" fmla="*/ 186982 w 186982"/>
                        <a:gd name="connsiteY1" fmla="*/ 160166 h 184601"/>
                        <a:gd name="connsiteX2" fmla="*/ 162547 w 186982"/>
                        <a:gd name="connsiteY2" fmla="*/ 184601 h 184601"/>
                        <a:gd name="connsiteX3" fmla="*/ 138112 w 186982"/>
                        <a:gd name="connsiteY3" fmla="*/ 160166 h 184601"/>
                        <a:gd name="connsiteX4" fmla="*/ 162547 w 186982"/>
                        <a:gd name="connsiteY4" fmla="*/ 135731 h 184601"/>
                        <a:gd name="connsiteX5" fmla="*/ 24435 w 186982"/>
                        <a:gd name="connsiteY5" fmla="*/ 135731 h 184601"/>
                        <a:gd name="connsiteX6" fmla="*/ 48870 w 186982"/>
                        <a:gd name="connsiteY6" fmla="*/ 160166 h 184601"/>
                        <a:gd name="connsiteX7" fmla="*/ 24435 w 186982"/>
                        <a:gd name="connsiteY7" fmla="*/ 184601 h 184601"/>
                        <a:gd name="connsiteX8" fmla="*/ 0 w 186982"/>
                        <a:gd name="connsiteY8" fmla="*/ 160166 h 184601"/>
                        <a:gd name="connsiteX9" fmla="*/ 24435 w 186982"/>
                        <a:gd name="connsiteY9" fmla="*/ 135731 h 184601"/>
                        <a:gd name="connsiteX10" fmla="*/ 93491 w 186982"/>
                        <a:gd name="connsiteY10" fmla="*/ 69056 h 184601"/>
                        <a:gd name="connsiteX11" fmla="*/ 117926 w 186982"/>
                        <a:gd name="connsiteY11" fmla="*/ 93491 h 184601"/>
                        <a:gd name="connsiteX12" fmla="*/ 93491 w 186982"/>
                        <a:gd name="connsiteY12" fmla="*/ 117926 h 184601"/>
                        <a:gd name="connsiteX13" fmla="*/ 69056 w 186982"/>
                        <a:gd name="connsiteY13" fmla="*/ 93491 h 184601"/>
                        <a:gd name="connsiteX14" fmla="*/ 93491 w 186982"/>
                        <a:gd name="connsiteY14" fmla="*/ 69056 h 184601"/>
                        <a:gd name="connsiteX15" fmla="*/ 162547 w 186982"/>
                        <a:gd name="connsiteY15" fmla="*/ 0 h 184601"/>
                        <a:gd name="connsiteX16" fmla="*/ 186982 w 186982"/>
                        <a:gd name="connsiteY16" fmla="*/ 24435 h 184601"/>
                        <a:gd name="connsiteX17" fmla="*/ 162547 w 186982"/>
                        <a:gd name="connsiteY17" fmla="*/ 48870 h 184601"/>
                        <a:gd name="connsiteX18" fmla="*/ 138112 w 186982"/>
                        <a:gd name="connsiteY18" fmla="*/ 24435 h 184601"/>
                        <a:gd name="connsiteX19" fmla="*/ 162547 w 186982"/>
                        <a:gd name="connsiteY19" fmla="*/ 0 h 184601"/>
                        <a:gd name="connsiteX20" fmla="*/ 24435 w 186982"/>
                        <a:gd name="connsiteY20" fmla="*/ 0 h 184601"/>
                        <a:gd name="connsiteX21" fmla="*/ 48870 w 186982"/>
                        <a:gd name="connsiteY21" fmla="*/ 24435 h 184601"/>
                        <a:gd name="connsiteX22" fmla="*/ 24435 w 186982"/>
                        <a:gd name="connsiteY22" fmla="*/ 48870 h 184601"/>
                        <a:gd name="connsiteX23" fmla="*/ 0 w 186982"/>
                        <a:gd name="connsiteY23" fmla="*/ 24435 h 184601"/>
                        <a:gd name="connsiteX24" fmla="*/ 24435 w 186982"/>
                        <a:gd name="connsiteY24" fmla="*/ 0 h 1846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186982" h="184601">
                          <a:moveTo>
                            <a:pt x="162547" y="135731"/>
                          </a:moveTo>
                          <a:cubicBezTo>
                            <a:pt x="176042" y="135731"/>
                            <a:pt x="186982" y="146671"/>
                            <a:pt x="186982" y="160166"/>
                          </a:cubicBezTo>
                          <a:cubicBezTo>
                            <a:pt x="186982" y="173661"/>
                            <a:pt x="176042" y="184601"/>
                            <a:pt x="162547" y="184601"/>
                          </a:cubicBezTo>
                          <a:cubicBezTo>
                            <a:pt x="149052" y="184601"/>
                            <a:pt x="138112" y="173661"/>
                            <a:pt x="138112" y="160166"/>
                          </a:cubicBezTo>
                          <a:cubicBezTo>
                            <a:pt x="138112" y="146671"/>
                            <a:pt x="149052" y="135731"/>
                            <a:pt x="162547" y="135731"/>
                          </a:cubicBezTo>
                          <a:close/>
                          <a:moveTo>
                            <a:pt x="24435" y="135731"/>
                          </a:moveTo>
                          <a:cubicBezTo>
                            <a:pt x="37930" y="135731"/>
                            <a:pt x="48870" y="146671"/>
                            <a:pt x="48870" y="160166"/>
                          </a:cubicBezTo>
                          <a:cubicBezTo>
                            <a:pt x="48870" y="173661"/>
                            <a:pt x="37930" y="184601"/>
                            <a:pt x="24435" y="184601"/>
                          </a:cubicBezTo>
                          <a:cubicBezTo>
                            <a:pt x="10940" y="184601"/>
                            <a:pt x="0" y="173661"/>
                            <a:pt x="0" y="160166"/>
                          </a:cubicBezTo>
                          <a:cubicBezTo>
                            <a:pt x="0" y="146671"/>
                            <a:pt x="10940" y="135731"/>
                            <a:pt x="24435" y="135731"/>
                          </a:cubicBezTo>
                          <a:close/>
                          <a:moveTo>
                            <a:pt x="93491" y="69056"/>
                          </a:moveTo>
                          <a:cubicBezTo>
                            <a:pt x="106986" y="69056"/>
                            <a:pt x="117926" y="79996"/>
                            <a:pt x="117926" y="93491"/>
                          </a:cubicBezTo>
                          <a:cubicBezTo>
                            <a:pt x="117926" y="106986"/>
                            <a:pt x="106986" y="117926"/>
                            <a:pt x="93491" y="117926"/>
                          </a:cubicBezTo>
                          <a:cubicBezTo>
                            <a:pt x="79996" y="117926"/>
                            <a:pt x="69056" y="106986"/>
                            <a:pt x="69056" y="93491"/>
                          </a:cubicBezTo>
                          <a:cubicBezTo>
                            <a:pt x="69056" y="79996"/>
                            <a:pt x="79996" y="69056"/>
                            <a:pt x="93491" y="69056"/>
                          </a:cubicBezTo>
                          <a:close/>
                          <a:moveTo>
                            <a:pt x="162547" y="0"/>
                          </a:moveTo>
                          <a:cubicBezTo>
                            <a:pt x="176042" y="0"/>
                            <a:pt x="186982" y="10940"/>
                            <a:pt x="186982" y="24435"/>
                          </a:cubicBezTo>
                          <a:cubicBezTo>
                            <a:pt x="186982" y="37930"/>
                            <a:pt x="176042" y="48870"/>
                            <a:pt x="162547" y="48870"/>
                          </a:cubicBezTo>
                          <a:cubicBezTo>
                            <a:pt x="149052" y="48870"/>
                            <a:pt x="138112" y="37930"/>
                            <a:pt x="138112" y="24435"/>
                          </a:cubicBezTo>
                          <a:cubicBezTo>
                            <a:pt x="138112" y="10940"/>
                            <a:pt x="149052" y="0"/>
                            <a:pt x="162547" y="0"/>
                          </a:cubicBezTo>
                          <a:close/>
                          <a:moveTo>
                            <a:pt x="24435" y="0"/>
                          </a:moveTo>
                          <a:cubicBezTo>
                            <a:pt x="37930" y="0"/>
                            <a:pt x="48870" y="10940"/>
                            <a:pt x="48870" y="24435"/>
                          </a:cubicBezTo>
                          <a:cubicBezTo>
                            <a:pt x="48870" y="37930"/>
                            <a:pt x="37930" y="48870"/>
                            <a:pt x="24435" y="48870"/>
                          </a:cubicBezTo>
                          <a:cubicBezTo>
                            <a:pt x="10940" y="48870"/>
                            <a:pt x="0" y="37930"/>
                            <a:pt x="0" y="24435"/>
                          </a:cubicBezTo>
                          <a:cubicBezTo>
                            <a:pt x="0" y="10940"/>
                            <a:pt x="10940" y="0"/>
                            <a:pt x="24435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0" name="フリーフォーム: 図形 199">
                      <a:extLst>
                        <a:ext uri="{FF2B5EF4-FFF2-40B4-BE49-F238E27FC236}">
                          <a16:creationId xmlns:a16="http://schemas.microsoft.com/office/drawing/2014/main" id="{B6ABA49F-D673-4FFD-9122-D4A8ED4840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496940" y="3284984"/>
                      <a:ext cx="245592" cy="317128"/>
                    </a:xfrm>
                    <a:custGeom>
                      <a:avLst/>
                      <a:gdLst>
                        <a:gd name="connsiteX0" fmla="*/ 0 w 1128242"/>
                        <a:gd name="connsiteY0" fmla="*/ 0 h 1456885"/>
                        <a:gd name="connsiteX1" fmla="*/ 1128242 w 1128242"/>
                        <a:gd name="connsiteY1" fmla="*/ 0 h 1456885"/>
                        <a:gd name="connsiteX2" fmla="*/ 1128188 w 1128242"/>
                        <a:gd name="connsiteY2" fmla="*/ 142875 h 1456885"/>
                        <a:gd name="connsiteX3" fmla="*/ 1128242 w 1128242"/>
                        <a:gd name="connsiteY3" fmla="*/ 142875 h 1456885"/>
                        <a:gd name="connsiteX4" fmla="*/ 1127957 w 1128242"/>
                        <a:gd name="connsiteY4" fmla="*/ 893635 h 1456885"/>
                        <a:gd name="connsiteX5" fmla="*/ 564706 w 1128242"/>
                        <a:gd name="connsiteY5" fmla="*/ 1456885 h 1456885"/>
                        <a:gd name="connsiteX6" fmla="*/ 1456 w 1128242"/>
                        <a:gd name="connsiteY6" fmla="*/ 893635 h 1456885"/>
                        <a:gd name="connsiteX7" fmla="*/ 0 w 1128242"/>
                        <a:gd name="connsiteY7" fmla="*/ 142875 h 1456885"/>
                        <a:gd name="connsiteX8" fmla="*/ 277 w 1128242"/>
                        <a:gd name="connsiteY8" fmla="*/ 142875 h 14568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28242" h="1456885">
                          <a:moveTo>
                            <a:pt x="0" y="0"/>
                          </a:moveTo>
                          <a:lnTo>
                            <a:pt x="1128242" y="0"/>
                          </a:lnTo>
                          <a:lnTo>
                            <a:pt x="1128188" y="142875"/>
                          </a:lnTo>
                          <a:lnTo>
                            <a:pt x="1128242" y="142875"/>
                          </a:lnTo>
                          <a:cubicBezTo>
                            <a:pt x="1128147" y="393128"/>
                            <a:pt x="1128052" y="643382"/>
                            <a:pt x="1127957" y="893635"/>
                          </a:cubicBezTo>
                          <a:cubicBezTo>
                            <a:pt x="1127957" y="1204709"/>
                            <a:pt x="875781" y="1456885"/>
                            <a:pt x="564706" y="1456885"/>
                          </a:cubicBezTo>
                          <a:cubicBezTo>
                            <a:pt x="253632" y="1456885"/>
                            <a:pt x="1456" y="1204709"/>
                            <a:pt x="1456" y="893635"/>
                          </a:cubicBezTo>
                          <a:lnTo>
                            <a:pt x="0" y="142875"/>
                          </a:lnTo>
                          <a:lnTo>
                            <a:pt x="277" y="142875"/>
                          </a:lnTo>
                          <a:close/>
                        </a:path>
                      </a:pathLst>
                    </a:custGeom>
                    <a:solidFill>
                      <a:srgbClr val="003399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1" name="フリーフォーム: 図形 200">
                      <a:extLst>
                        <a:ext uri="{FF2B5EF4-FFF2-40B4-BE49-F238E27FC236}">
                          <a16:creationId xmlns:a16="http://schemas.microsoft.com/office/drawing/2014/main" id="{EE140A6D-1729-4ACD-AC9A-1C967AA616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532361" y="3323999"/>
                      <a:ext cx="186982" cy="184601"/>
                    </a:xfrm>
                    <a:custGeom>
                      <a:avLst/>
                      <a:gdLst>
                        <a:gd name="connsiteX0" fmla="*/ 162547 w 186982"/>
                        <a:gd name="connsiteY0" fmla="*/ 135731 h 184601"/>
                        <a:gd name="connsiteX1" fmla="*/ 186982 w 186982"/>
                        <a:gd name="connsiteY1" fmla="*/ 160166 h 184601"/>
                        <a:gd name="connsiteX2" fmla="*/ 162547 w 186982"/>
                        <a:gd name="connsiteY2" fmla="*/ 184601 h 184601"/>
                        <a:gd name="connsiteX3" fmla="*/ 138112 w 186982"/>
                        <a:gd name="connsiteY3" fmla="*/ 160166 h 184601"/>
                        <a:gd name="connsiteX4" fmla="*/ 162547 w 186982"/>
                        <a:gd name="connsiteY4" fmla="*/ 135731 h 184601"/>
                        <a:gd name="connsiteX5" fmla="*/ 24435 w 186982"/>
                        <a:gd name="connsiteY5" fmla="*/ 135731 h 184601"/>
                        <a:gd name="connsiteX6" fmla="*/ 48870 w 186982"/>
                        <a:gd name="connsiteY6" fmla="*/ 160166 h 184601"/>
                        <a:gd name="connsiteX7" fmla="*/ 24435 w 186982"/>
                        <a:gd name="connsiteY7" fmla="*/ 184601 h 184601"/>
                        <a:gd name="connsiteX8" fmla="*/ 0 w 186982"/>
                        <a:gd name="connsiteY8" fmla="*/ 160166 h 184601"/>
                        <a:gd name="connsiteX9" fmla="*/ 24435 w 186982"/>
                        <a:gd name="connsiteY9" fmla="*/ 135731 h 184601"/>
                        <a:gd name="connsiteX10" fmla="*/ 93491 w 186982"/>
                        <a:gd name="connsiteY10" fmla="*/ 69056 h 184601"/>
                        <a:gd name="connsiteX11" fmla="*/ 117926 w 186982"/>
                        <a:gd name="connsiteY11" fmla="*/ 93491 h 184601"/>
                        <a:gd name="connsiteX12" fmla="*/ 93491 w 186982"/>
                        <a:gd name="connsiteY12" fmla="*/ 117926 h 184601"/>
                        <a:gd name="connsiteX13" fmla="*/ 69056 w 186982"/>
                        <a:gd name="connsiteY13" fmla="*/ 93491 h 184601"/>
                        <a:gd name="connsiteX14" fmla="*/ 93491 w 186982"/>
                        <a:gd name="connsiteY14" fmla="*/ 69056 h 184601"/>
                        <a:gd name="connsiteX15" fmla="*/ 162547 w 186982"/>
                        <a:gd name="connsiteY15" fmla="*/ 0 h 184601"/>
                        <a:gd name="connsiteX16" fmla="*/ 186982 w 186982"/>
                        <a:gd name="connsiteY16" fmla="*/ 24435 h 184601"/>
                        <a:gd name="connsiteX17" fmla="*/ 162547 w 186982"/>
                        <a:gd name="connsiteY17" fmla="*/ 48870 h 184601"/>
                        <a:gd name="connsiteX18" fmla="*/ 138112 w 186982"/>
                        <a:gd name="connsiteY18" fmla="*/ 24435 h 184601"/>
                        <a:gd name="connsiteX19" fmla="*/ 162547 w 186982"/>
                        <a:gd name="connsiteY19" fmla="*/ 0 h 184601"/>
                        <a:gd name="connsiteX20" fmla="*/ 24435 w 186982"/>
                        <a:gd name="connsiteY20" fmla="*/ 0 h 184601"/>
                        <a:gd name="connsiteX21" fmla="*/ 48870 w 186982"/>
                        <a:gd name="connsiteY21" fmla="*/ 24435 h 184601"/>
                        <a:gd name="connsiteX22" fmla="*/ 24435 w 186982"/>
                        <a:gd name="connsiteY22" fmla="*/ 48870 h 184601"/>
                        <a:gd name="connsiteX23" fmla="*/ 0 w 186982"/>
                        <a:gd name="connsiteY23" fmla="*/ 24435 h 184601"/>
                        <a:gd name="connsiteX24" fmla="*/ 24435 w 186982"/>
                        <a:gd name="connsiteY24" fmla="*/ 0 h 1846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186982" h="184601">
                          <a:moveTo>
                            <a:pt x="162547" y="135731"/>
                          </a:moveTo>
                          <a:cubicBezTo>
                            <a:pt x="176042" y="135731"/>
                            <a:pt x="186982" y="146671"/>
                            <a:pt x="186982" y="160166"/>
                          </a:cubicBezTo>
                          <a:cubicBezTo>
                            <a:pt x="186982" y="173661"/>
                            <a:pt x="176042" y="184601"/>
                            <a:pt x="162547" y="184601"/>
                          </a:cubicBezTo>
                          <a:cubicBezTo>
                            <a:pt x="149052" y="184601"/>
                            <a:pt x="138112" y="173661"/>
                            <a:pt x="138112" y="160166"/>
                          </a:cubicBezTo>
                          <a:cubicBezTo>
                            <a:pt x="138112" y="146671"/>
                            <a:pt x="149052" y="135731"/>
                            <a:pt x="162547" y="135731"/>
                          </a:cubicBezTo>
                          <a:close/>
                          <a:moveTo>
                            <a:pt x="24435" y="135731"/>
                          </a:moveTo>
                          <a:cubicBezTo>
                            <a:pt x="37930" y="135731"/>
                            <a:pt x="48870" y="146671"/>
                            <a:pt x="48870" y="160166"/>
                          </a:cubicBezTo>
                          <a:cubicBezTo>
                            <a:pt x="48870" y="173661"/>
                            <a:pt x="37930" y="184601"/>
                            <a:pt x="24435" y="184601"/>
                          </a:cubicBezTo>
                          <a:cubicBezTo>
                            <a:pt x="10940" y="184601"/>
                            <a:pt x="0" y="173661"/>
                            <a:pt x="0" y="160166"/>
                          </a:cubicBezTo>
                          <a:cubicBezTo>
                            <a:pt x="0" y="146671"/>
                            <a:pt x="10940" y="135731"/>
                            <a:pt x="24435" y="135731"/>
                          </a:cubicBezTo>
                          <a:close/>
                          <a:moveTo>
                            <a:pt x="93491" y="69056"/>
                          </a:moveTo>
                          <a:cubicBezTo>
                            <a:pt x="106986" y="69056"/>
                            <a:pt x="117926" y="79996"/>
                            <a:pt x="117926" y="93491"/>
                          </a:cubicBezTo>
                          <a:cubicBezTo>
                            <a:pt x="117926" y="106986"/>
                            <a:pt x="106986" y="117926"/>
                            <a:pt x="93491" y="117926"/>
                          </a:cubicBezTo>
                          <a:cubicBezTo>
                            <a:pt x="79996" y="117926"/>
                            <a:pt x="69056" y="106986"/>
                            <a:pt x="69056" y="93491"/>
                          </a:cubicBezTo>
                          <a:cubicBezTo>
                            <a:pt x="69056" y="79996"/>
                            <a:pt x="79996" y="69056"/>
                            <a:pt x="93491" y="69056"/>
                          </a:cubicBezTo>
                          <a:close/>
                          <a:moveTo>
                            <a:pt x="162547" y="0"/>
                          </a:moveTo>
                          <a:cubicBezTo>
                            <a:pt x="176042" y="0"/>
                            <a:pt x="186982" y="10940"/>
                            <a:pt x="186982" y="24435"/>
                          </a:cubicBezTo>
                          <a:cubicBezTo>
                            <a:pt x="186982" y="37930"/>
                            <a:pt x="176042" y="48870"/>
                            <a:pt x="162547" y="48870"/>
                          </a:cubicBezTo>
                          <a:cubicBezTo>
                            <a:pt x="149052" y="48870"/>
                            <a:pt x="138112" y="37930"/>
                            <a:pt x="138112" y="24435"/>
                          </a:cubicBezTo>
                          <a:cubicBezTo>
                            <a:pt x="138112" y="10940"/>
                            <a:pt x="149052" y="0"/>
                            <a:pt x="162547" y="0"/>
                          </a:cubicBezTo>
                          <a:close/>
                          <a:moveTo>
                            <a:pt x="24435" y="0"/>
                          </a:moveTo>
                          <a:cubicBezTo>
                            <a:pt x="37930" y="0"/>
                            <a:pt x="48870" y="10940"/>
                            <a:pt x="48870" y="24435"/>
                          </a:cubicBezTo>
                          <a:cubicBezTo>
                            <a:pt x="48870" y="37930"/>
                            <a:pt x="37930" y="48870"/>
                            <a:pt x="24435" y="48870"/>
                          </a:cubicBezTo>
                          <a:cubicBezTo>
                            <a:pt x="10940" y="48870"/>
                            <a:pt x="0" y="37930"/>
                            <a:pt x="0" y="24435"/>
                          </a:cubicBezTo>
                          <a:cubicBezTo>
                            <a:pt x="0" y="10940"/>
                            <a:pt x="10940" y="0"/>
                            <a:pt x="24435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2" name="フリーフォーム: 図形 201">
                      <a:extLst>
                        <a:ext uri="{FF2B5EF4-FFF2-40B4-BE49-F238E27FC236}">
                          <a16:creationId xmlns:a16="http://schemas.microsoft.com/office/drawing/2014/main" id="{34B976D9-AF5A-49A5-877B-07ABBEE3500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185121" y="3284984"/>
                      <a:ext cx="245592" cy="317128"/>
                    </a:xfrm>
                    <a:custGeom>
                      <a:avLst/>
                      <a:gdLst>
                        <a:gd name="connsiteX0" fmla="*/ 0 w 1128242"/>
                        <a:gd name="connsiteY0" fmla="*/ 0 h 1456885"/>
                        <a:gd name="connsiteX1" fmla="*/ 1128242 w 1128242"/>
                        <a:gd name="connsiteY1" fmla="*/ 0 h 1456885"/>
                        <a:gd name="connsiteX2" fmla="*/ 1128188 w 1128242"/>
                        <a:gd name="connsiteY2" fmla="*/ 142875 h 1456885"/>
                        <a:gd name="connsiteX3" fmla="*/ 1128242 w 1128242"/>
                        <a:gd name="connsiteY3" fmla="*/ 142875 h 1456885"/>
                        <a:gd name="connsiteX4" fmla="*/ 1127957 w 1128242"/>
                        <a:gd name="connsiteY4" fmla="*/ 893635 h 1456885"/>
                        <a:gd name="connsiteX5" fmla="*/ 564706 w 1128242"/>
                        <a:gd name="connsiteY5" fmla="*/ 1456885 h 1456885"/>
                        <a:gd name="connsiteX6" fmla="*/ 1456 w 1128242"/>
                        <a:gd name="connsiteY6" fmla="*/ 893635 h 1456885"/>
                        <a:gd name="connsiteX7" fmla="*/ 0 w 1128242"/>
                        <a:gd name="connsiteY7" fmla="*/ 142875 h 1456885"/>
                        <a:gd name="connsiteX8" fmla="*/ 277 w 1128242"/>
                        <a:gd name="connsiteY8" fmla="*/ 142875 h 14568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1128242" h="1456885">
                          <a:moveTo>
                            <a:pt x="0" y="0"/>
                          </a:moveTo>
                          <a:lnTo>
                            <a:pt x="1128242" y="0"/>
                          </a:lnTo>
                          <a:lnTo>
                            <a:pt x="1128188" y="142875"/>
                          </a:lnTo>
                          <a:lnTo>
                            <a:pt x="1128242" y="142875"/>
                          </a:lnTo>
                          <a:cubicBezTo>
                            <a:pt x="1128147" y="393128"/>
                            <a:pt x="1128052" y="643382"/>
                            <a:pt x="1127957" y="893635"/>
                          </a:cubicBezTo>
                          <a:cubicBezTo>
                            <a:pt x="1127957" y="1204709"/>
                            <a:pt x="875781" y="1456885"/>
                            <a:pt x="564706" y="1456885"/>
                          </a:cubicBezTo>
                          <a:cubicBezTo>
                            <a:pt x="253632" y="1456885"/>
                            <a:pt x="1456" y="1204709"/>
                            <a:pt x="1456" y="893635"/>
                          </a:cubicBezTo>
                          <a:lnTo>
                            <a:pt x="0" y="142875"/>
                          </a:lnTo>
                          <a:lnTo>
                            <a:pt x="277" y="142875"/>
                          </a:lnTo>
                          <a:close/>
                        </a:path>
                      </a:pathLst>
                    </a:custGeom>
                    <a:solidFill>
                      <a:srgbClr val="003399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203" name="フリーフォーム: 図形 202">
                      <a:extLst>
                        <a:ext uri="{FF2B5EF4-FFF2-40B4-BE49-F238E27FC236}">
                          <a16:creationId xmlns:a16="http://schemas.microsoft.com/office/drawing/2014/main" id="{300B8F3C-AAB9-46F3-AFCA-6FFAE1BF8A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220542" y="3323999"/>
                      <a:ext cx="186982" cy="184601"/>
                    </a:xfrm>
                    <a:custGeom>
                      <a:avLst/>
                      <a:gdLst>
                        <a:gd name="connsiteX0" fmla="*/ 162547 w 186982"/>
                        <a:gd name="connsiteY0" fmla="*/ 135731 h 184601"/>
                        <a:gd name="connsiteX1" fmla="*/ 186982 w 186982"/>
                        <a:gd name="connsiteY1" fmla="*/ 160166 h 184601"/>
                        <a:gd name="connsiteX2" fmla="*/ 162547 w 186982"/>
                        <a:gd name="connsiteY2" fmla="*/ 184601 h 184601"/>
                        <a:gd name="connsiteX3" fmla="*/ 138112 w 186982"/>
                        <a:gd name="connsiteY3" fmla="*/ 160166 h 184601"/>
                        <a:gd name="connsiteX4" fmla="*/ 162547 w 186982"/>
                        <a:gd name="connsiteY4" fmla="*/ 135731 h 184601"/>
                        <a:gd name="connsiteX5" fmla="*/ 24435 w 186982"/>
                        <a:gd name="connsiteY5" fmla="*/ 135731 h 184601"/>
                        <a:gd name="connsiteX6" fmla="*/ 48870 w 186982"/>
                        <a:gd name="connsiteY6" fmla="*/ 160166 h 184601"/>
                        <a:gd name="connsiteX7" fmla="*/ 24435 w 186982"/>
                        <a:gd name="connsiteY7" fmla="*/ 184601 h 184601"/>
                        <a:gd name="connsiteX8" fmla="*/ 0 w 186982"/>
                        <a:gd name="connsiteY8" fmla="*/ 160166 h 184601"/>
                        <a:gd name="connsiteX9" fmla="*/ 24435 w 186982"/>
                        <a:gd name="connsiteY9" fmla="*/ 135731 h 184601"/>
                        <a:gd name="connsiteX10" fmla="*/ 93491 w 186982"/>
                        <a:gd name="connsiteY10" fmla="*/ 69056 h 184601"/>
                        <a:gd name="connsiteX11" fmla="*/ 117926 w 186982"/>
                        <a:gd name="connsiteY11" fmla="*/ 93491 h 184601"/>
                        <a:gd name="connsiteX12" fmla="*/ 93491 w 186982"/>
                        <a:gd name="connsiteY12" fmla="*/ 117926 h 184601"/>
                        <a:gd name="connsiteX13" fmla="*/ 69056 w 186982"/>
                        <a:gd name="connsiteY13" fmla="*/ 93491 h 184601"/>
                        <a:gd name="connsiteX14" fmla="*/ 93491 w 186982"/>
                        <a:gd name="connsiteY14" fmla="*/ 69056 h 184601"/>
                        <a:gd name="connsiteX15" fmla="*/ 162547 w 186982"/>
                        <a:gd name="connsiteY15" fmla="*/ 0 h 184601"/>
                        <a:gd name="connsiteX16" fmla="*/ 186982 w 186982"/>
                        <a:gd name="connsiteY16" fmla="*/ 24435 h 184601"/>
                        <a:gd name="connsiteX17" fmla="*/ 162547 w 186982"/>
                        <a:gd name="connsiteY17" fmla="*/ 48870 h 184601"/>
                        <a:gd name="connsiteX18" fmla="*/ 138112 w 186982"/>
                        <a:gd name="connsiteY18" fmla="*/ 24435 h 184601"/>
                        <a:gd name="connsiteX19" fmla="*/ 162547 w 186982"/>
                        <a:gd name="connsiteY19" fmla="*/ 0 h 184601"/>
                        <a:gd name="connsiteX20" fmla="*/ 24435 w 186982"/>
                        <a:gd name="connsiteY20" fmla="*/ 0 h 184601"/>
                        <a:gd name="connsiteX21" fmla="*/ 48870 w 186982"/>
                        <a:gd name="connsiteY21" fmla="*/ 24435 h 184601"/>
                        <a:gd name="connsiteX22" fmla="*/ 24435 w 186982"/>
                        <a:gd name="connsiteY22" fmla="*/ 48870 h 184601"/>
                        <a:gd name="connsiteX23" fmla="*/ 0 w 186982"/>
                        <a:gd name="connsiteY23" fmla="*/ 24435 h 184601"/>
                        <a:gd name="connsiteX24" fmla="*/ 24435 w 186982"/>
                        <a:gd name="connsiteY24" fmla="*/ 0 h 1846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</a:cxnLst>
                      <a:rect l="l" t="t" r="r" b="b"/>
                      <a:pathLst>
                        <a:path w="186982" h="184601">
                          <a:moveTo>
                            <a:pt x="162547" y="135731"/>
                          </a:moveTo>
                          <a:cubicBezTo>
                            <a:pt x="176042" y="135731"/>
                            <a:pt x="186982" y="146671"/>
                            <a:pt x="186982" y="160166"/>
                          </a:cubicBezTo>
                          <a:cubicBezTo>
                            <a:pt x="186982" y="173661"/>
                            <a:pt x="176042" y="184601"/>
                            <a:pt x="162547" y="184601"/>
                          </a:cubicBezTo>
                          <a:cubicBezTo>
                            <a:pt x="149052" y="184601"/>
                            <a:pt x="138112" y="173661"/>
                            <a:pt x="138112" y="160166"/>
                          </a:cubicBezTo>
                          <a:cubicBezTo>
                            <a:pt x="138112" y="146671"/>
                            <a:pt x="149052" y="135731"/>
                            <a:pt x="162547" y="135731"/>
                          </a:cubicBezTo>
                          <a:close/>
                          <a:moveTo>
                            <a:pt x="24435" y="135731"/>
                          </a:moveTo>
                          <a:cubicBezTo>
                            <a:pt x="37930" y="135731"/>
                            <a:pt x="48870" y="146671"/>
                            <a:pt x="48870" y="160166"/>
                          </a:cubicBezTo>
                          <a:cubicBezTo>
                            <a:pt x="48870" y="173661"/>
                            <a:pt x="37930" y="184601"/>
                            <a:pt x="24435" y="184601"/>
                          </a:cubicBezTo>
                          <a:cubicBezTo>
                            <a:pt x="10940" y="184601"/>
                            <a:pt x="0" y="173661"/>
                            <a:pt x="0" y="160166"/>
                          </a:cubicBezTo>
                          <a:cubicBezTo>
                            <a:pt x="0" y="146671"/>
                            <a:pt x="10940" y="135731"/>
                            <a:pt x="24435" y="135731"/>
                          </a:cubicBezTo>
                          <a:close/>
                          <a:moveTo>
                            <a:pt x="93491" y="69056"/>
                          </a:moveTo>
                          <a:cubicBezTo>
                            <a:pt x="106986" y="69056"/>
                            <a:pt x="117926" y="79996"/>
                            <a:pt x="117926" y="93491"/>
                          </a:cubicBezTo>
                          <a:cubicBezTo>
                            <a:pt x="117926" y="106986"/>
                            <a:pt x="106986" y="117926"/>
                            <a:pt x="93491" y="117926"/>
                          </a:cubicBezTo>
                          <a:cubicBezTo>
                            <a:pt x="79996" y="117926"/>
                            <a:pt x="69056" y="106986"/>
                            <a:pt x="69056" y="93491"/>
                          </a:cubicBezTo>
                          <a:cubicBezTo>
                            <a:pt x="69056" y="79996"/>
                            <a:pt x="79996" y="69056"/>
                            <a:pt x="93491" y="69056"/>
                          </a:cubicBezTo>
                          <a:close/>
                          <a:moveTo>
                            <a:pt x="162547" y="0"/>
                          </a:moveTo>
                          <a:cubicBezTo>
                            <a:pt x="176042" y="0"/>
                            <a:pt x="186982" y="10940"/>
                            <a:pt x="186982" y="24435"/>
                          </a:cubicBezTo>
                          <a:cubicBezTo>
                            <a:pt x="186982" y="37930"/>
                            <a:pt x="176042" y="48870"/>
                            <a:pt x="162547" y="48870"/>
                          </a:cubicBezTo>
                          <a:cubicBezTo>
                            <a:pt x="149052" y="48870"/>
                            <a:pt x="138112" y="37930"/>
                            <a:pt x="138112" y="24435"/>
                          </a:cubicBezTo>
                          <a:cubicBezTo>
                            <a:pt x="138112" y="10940"/>
                            <a:pt x="149052" y="0"/>
                            <a:pt x="162547" y="0"/>
                          </a:cubicBezTo>
                          <a:close/>
                          <a:moveTo>
                            <a:pt x="24435" y="0"/>
                          </a:moveTo>
                          <a:cubicBezTo>
                            <a:pt x="37930" y="0"/>
                            <a:pt x="48870" y="10940"/>
                            <a:pt x="48870" y="24435"/>
                          </a:cubicBezTo>
                          <a:cubicBezTo>
                            <a:pt x="48870" y="37930"/>
                            <a:pt x="37930" y="48870"/>
                            <a:pt x="24435" y="48870"/>
                          </a:cubicBezTo>
                          <a:cubicBezTo>
                            <a:pt x="10940" y="48870"/>
                            <a:pt x="0" y="37930"/>
                            <a:pt x="0" y="24435"/>
                          </a:cubicBezTo>
                          <a:cubicBezTo>
                            <a:pt x="0" y="10940"/>
                            <a:pt x="10940" y="0"/>
                            <a:pt x="24435" y="0"/>
                          </a:cubicBez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82" name="グループ化 81">
                    <a:extLst>
                      <a:ext uri="{FF2B5EF4-FFF2-40B4-BE49-F238E27FC236}">
                        <a16:creationId xmlns:a16="http://schemas.microsoft.com/office/drawing/2014/main" id="{EBC467F1-6101-42DF-ADAC-DFDC510D6826}"/>
                      </a:ext>
                    </a:extLst>
                  </p:cNvPr>
                  <p:cNvGrpSpPr/>
                  <p:nvPr/>
                </p:nvGrpSpPr>
                <p:grpSpPr>
                  <a:xfrm>
                    <a:off x="3816747" y="2364755"/>
                    <a:ext cx="292100" cy="320636"/>
                    <a:chOff x="2457450" y="2517773"/>
                    <a:chExt cx="3022600" cy="3317877"/>
                  </a:xfrm>
                </p:grpSpPr>
                <p:sp>
                  <p:nvSpPr>
                    <p:cNvPr id="179" name="台形 178">
                      <a:extLst>
                        <a:ext uri="{FF2B5EF4-FFF2-40B4-BE49-F238E27FC236}">
                          <a16:creationId xmlns:a16="http://schemas.microsoft.com/office/drawing/2014/main" id="{133CBC1C-02E3-4B8A-A992-C21B80AFCFE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83408" y="4449725"/>
                      <a:ext cx="2775992" cy="1224136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0" name="フリーフォーム: 図形 179">
                      <a:extLst>
                        <a:ext uri="{FF2B5EF4-FFF2-40B4-BE49-F238E27FC236}">
                          <a16:creationId xmlns:a16="http://schemas.microsoft.com/office/drawing/2014/main" id="{943162CF-3DC5-4898-BFEE-1EB1C91AAFCC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3394602" y="4455196"/>
                      <a:ext cx="1130412" cy="1325985"/>
                    </a:xfrm>
                    <a:custGeom>
                      <a:avLst/>
                      <a:gdLst>
                        <a:gd name="connsiteX0" fmla="*/ 1130412 w 1130412"/>
                        <a:gd name="connsiteY0" fmla="*/ 662993 h 1325985"/>
                        <a:gd name="connsiteX1" fmla="*/ 1104056 w 1130412"/>
                        <a:gd name="connsiteY1" fmla="*/ 767867 h 1325985"/>
                        <a:gd name="connsiteX2" fmla="*/ 422364 w 1130412"/>
                        <a:gd name="connsiteY2" fmla="*/ 1325985 h 1325985"/>
                        <a:gd name="connsiteX3" fmla="*/ 0 w 1130412"/>
                        <a:gd name="connsiteY3" fmla="*/ 1325985 h 1325985"/>
                        <a:gd name="connsiteX4" fmla="*/ 0 w 1130412"/>
                        <a:gd name="connsiteY4" fmla="*/ 0 h 1325985"/>
                        <a:gd name="connsiteX5" fmla="*/ 422364 w 1130412"/>
                        <a:gd name="connsiteY5" fmla="*/ 0 h 1325985"/>
                        <a:gd name="connsiteX6" fmla="*/ 1104056 w 1130412"/>
                        <a:gd name="connsiteY6" fmla="*/ 558118 h 13259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412" h="1325985">
                          <a:moveTo>
                            <a:pt x="1130412" y="662993"/>
                          </a:moveTo>
                          <a:lnTo>
                            <a:pt x="1104056" y="767867"/>
                          </a:lnTo>
                          <a:cubicBezTo>
                            <a:pt x="991743" y="1095850"/>
                            <a:pt x="728812" y="1325985"/>
                            <a:pt x="422364" y="1325985"/>
                          </a:cubicBezTo>
                          <a:lnTo>
                            <a:pt x="0" y="1325985"/>
                          </a:lnTo>
                          <a:lnTo>
                            <a:pt x="0" y="0"/>
                          </a:lnTo>
                          <a:lnTo>
                            <a:pt x="422364" y="0"/>
                          </a:lnTo>
                          <a:cubicBezTo>
                            <a:pt x="728812" y="0"/>
                            <a:pt x="991743" y="230136"/>
                            <a:pt x="1104056" y="558118"/>
                          </a:cubicBezTo>
                          <a:close/>
                        </a:path>
                      </a:pathLst>
                    </a:custGeom>
                    <a:noFill/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008000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1" name="フリーフォーム: 図形 180">
                      <a:extLst>
                        <a:ext uri="{FF2B5EF4-FFF2-40B4-BE49-F238E27FC236}">
                          <a16:creationId xmlns:a16="http://schemas.microsoft.com/office/drawing/2014/main" id="{DF8E5571-F782-4BAD-AA84-401544004FEA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3585071" y="4882026"/>
                      <a:ext cx="749478" cy="741788"/>
                    </a:xfrm>
                    <a:custGeom>
                      <a:avLst/>
                      <a:gdLst>
                        <a:gd name="connsiteX0" fmla="*/ 1130412 w 1130412"/>
                        <a:gd name="connsiteY0" fmla="*/ 662993 h 1325985"/>
                        <a:gd name="connsiteX1" fmla="*/ 1104056 w 1130412"/>
                        <a:gd name="connsiteY1" fmla="*/ 767867 h 1325985"/>
                        <a:gd name="connsiteX2" fmla="*/ 422364 w 1130412"/>
                        <a:gd name="connsiteY2" fmla="*/ 1325985 h 1325985"/>
                        <a:gd name="connsiteX3" fmla="*/ 0 w 1130412"/>
                        <a:gd name="connsiteY3" fmla="*/ 1325985 h 1325985"/>
                        <a:gd name="connsiteX4" fmla="*/ 0 w 1130412"/>
                        <a:gd name="connsiteY4" fmla="*/ 0 h 1325985"/>
                        <a:gd name="connsiteX5" fmla="*/ 422364 w 1130412"/>
                        <a:gd name="connsiteY5" fmla="*/ 0 h 1325985"/>
                        <a:gd name="connsiteX6" fmla="*/ 1104056 w 1130412"/>
                        <a:gd name="connsiteY6" fmla="*/ 558118 h 13259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412" h="1325985">
                          <a:moveTo>
                            <a:pt x="1130412" y="662993"/>
                          </a:moveTo>
                          <a:lnTo>
                            <a:pt x="1104056" y="767867"/>
                          </a:lnTo>
                          <a:cubicBezTo>
                            <a:pt x="991743" y="1095850"/>
                            <a:pt x="728812" y="1325985"/>
                            <a:pt x="422364" y="1325985"/>
                          </a:cubicBezTo>
                          <a:lnTo>
                            <a:pt x="0" y="1325985"/>
                          </a:lnTo>
                          <a:lnTo>
                            <a:pt x="0" y="0"/>
                          </a:lnTo>
                          <a:lnTo>
                            <a:pt x="422364" y="0"/>
                          </a:lnTo>
                          <a:cubicBezTo>
                            <a:pt x="728812" y="0"/>
                            <a:pt x="991743" y="230136"/>
                            <a:pt x="1104056" y="558118"/>
                          </a:cubicBezTo>
                          <a:close/>
                        </a:path>
                      </a:pathLst>
                    </a:custGeom>
                    <a:noFill/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008000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2" name="台形 181">
                      <a:extLst>
                        <a:ext uri="{FF2B5EF4-FFF2-40B4-BE49-F238E27FC236}">
                          <a16:creationId xmlns:a16="http://schemas.microsoft.com/office/drawing/2014/main" id="{55611AF4-E735-4B85-9AD2-238D04F923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8933" y="2925725"/>
                      <a:ext cx="724942" cy="1224136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3" name="台形 182">
                      <a:extLst>
                        <a:ext uri="{FF2B5EF4-FFF2-40B4-BE49-F238E27FC236}">
                          <a16:creationId xmlns:a16="http://schemas.microsoft.com/office/drawing/2014/main" id="{4AD63109-5600-461D-8004-46FA83D55D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89994" y="3444838"/>
                      <a:ext cx="724944" cy="717277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4" name="台形 183">
                      <a:extLst>
                        <a:ext uri="{FF2B5EF4-FFF2-40B4-BE49-F238E27FC236}">
                          <a16:creationId xmlns:a16="http://schemas.microsoft.com/office/drawing/2014/main" id="{3AD17E7F-49DF-42E5-8820-3EC19412F23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94531" y="3444838"/>
                      <a:ext cx="724944" cy="717277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5" name="四角形: 角を丸くする 184">
                      <a:extLst>
                        <a:ext uri="{FF2B5EF4-FFF2-40B4-BE49-F238E27FC236}">
                          <a16:creationId xmlns:a16="http://schemas.microsoft.com/office/drawing/2014/main" id="{5E3D78DC-CB69-409A-92A8-8FC464F0E36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88071" y="3278917"/>
                      <a:ext cx="143473" cy="300986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6" name="四角形: 角を丸くする 185">
                      <a:extLst>
                        <a:ext uri="{FF2B5EF4-FFF2-40B4-BE49-F238E27FC236}">
                          <a16:creationId xmlns:a16="http://schemas.microsoft.com/office/drawing/2014/main" id="{F432F79C-089A-4DB5-97F7-9AB9F8250E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21296" y="3664680"/>
                      <a:ext cx="93379" cy="221520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7" name="四角形: 角を丸くする 186">
                      <a:extLst>
                        <a:ext uri="{FF2B5EF4-FFF2-40B4-BE49-F238E27FC236}">
                          <a16:creationId xmlns:a16="http://schemas.microsoft.com/office/drawing/2014/main" id="{A75A28A5-8C5A-48C5-B4CC-9C0CE0C5D14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11996" y="3664680"/>
                      <a:ext cx="93379" cy="221520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8" name="四角形: 角を丸くする 187">
                      <a:extLst>
                        <a:ext uri="{FF2B5EF4-FFF2-40B4-BE49-F238E27FC236}">
                          <a16:creationId xmlns:a16="http://schemas.microsoft.com/office/drawing/2014/main" id="{353B4594-166A-4F86-8E62-C9E9C0CA48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57450" y="5589240"/>
                      <a:ext cx="3022600" cy="2464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89" name="フリーフォーム: 図形 188">
                      <a:extLst>
                        <a:ext uri="{FF2B5EF4-FFF2-40B4-BE49-F238E27FC236}">
                          <a16:creationId xmlns:a16="http://schemas.microsoft.com/office/drawing/2014/main" id="{191FDEB6-4DAE-452C-8D09-D30FDFFE16A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512838" y="2517773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90" name="フリーフォーム: 図形 189">
                      <a:extLst>
                        <a:ext uri="{FF2B5EF4-FFF2-40B4-BE49-F238E27FC236}">
                          <a16:creationId xmlns:a16="http://schemas.microsoft.com/office/drawing/2014/main" id="{ACB6E1E9-B198-4BCA-8BB1-1BC2C3896E3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93900" y="3036886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91" name="フリーフォーム: 図形 190">
                      <a:extLst>
                        <a:ext uri="{FF2B5EF4-FFF2-40B4-BE49-F238E27FC236}">
                          <a16:creationId xmlns:a16="http://schemas.microsoft.com/office/drawing/2014/main" id="{4A6DB47A-D884-415A-9F3A-C38E5054246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98437" y="3036886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92" name="四角形: 角を丸くする 191">
                      <a:extLst>
                        <a:ext uri="{FF2B5EF4-FFF2-40B4-BE49-F238E27FC236}">
                          <a16:creationId xmlns:a16="http://schemas.microsoft.com/office/drawing/2014/main" id="{E1300943-34E4-46A5-9960-ADD58D90DA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28900" y="4293840"/>
                      <a:ext cx="2679700" cy="246410"/>
                    </a:xfrm>
                    <a:prstGeom prst="roundRect">
                      <a:avLst>
                        <a:gd name="adj" fmla="val 2423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93" name="四角形: 角を丸くする 192">
                      <a:extLst>
                        <a:ext uri="{FF2B5EF4-FFF2-40B4-BE49-F238E27FC236}">
                          <a16:creationId xmlns:a16="http://schemas.microsoft.com/office/drawing/2014/main" id="{4E900B28-9468-4AEF-8772-41823A67A6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57450" y="4071590"/>
                      <a:ext cx="3022600" cy="246410"/>
                    </a:xfrm>
                    <a:prstGeom prst="roundRect">
                      <a:avLst>
                        <a:gd name="adj" fmla="val 2423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83" name="グループ化 82">
                    <a:extLst>
                      <a:ext uri="{FF2B5EF4-FFF2-40B4-BE49-F238E27FC236}">
                        <a16:creationId xmlns:a16="http://schemas.microsoft.com/office/drawing/2014/main" id="{FA259679-D8C7-4233-8A06-BA0333989275}"/>
                      </a:ext>
                    </a:extLst>
                  </p:cNvPr>
                  <p:cNvGrpSpPr/>
                  <p:nvPr/>
                </p:nvGrpSpPr>
                <p:grpSpPr>
                  <a:xfrm>
                    <a:off x="3057922" y="2358405"/>
                    <a:ext cx="292100" cy="320636"/>
                    <a:chOff x="2457450" y="2517773"/>
                    <a:chExt cx="3022600" cy="3317877"/>
                  </a:xfrm>
                </p:grpSpPr>
                <p:sp>
                  <p:nvSpPr>
                    <p:cNvPr id="164" name="台形 163">
                      <a:extLst>
                        <a:ext uri="{FF2B5EF4-FFF2-40B4-BE49-F238E27FC236}">
                          <a16:creationId xmlns:a16="http://schemas.microsoft.com/office/drawing/2014/main" id="{0465D208-3720-4BFF-ADA0-7931333DB2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83408" y="4449725"/>
                      <a:ext cx="2775992" cy="1224136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65" name="フリーフォーム: 図形 164">
                      <a:extLst>
                        <a:ext uri="{FF2B5EF4-FFF2-40B4-BE49-F238E27FC236}">
                          <a16:creationId xmlns:a16="http://schemas.microsoft.com/office/drawing/2014/main" id="{198E0D5D-3A92-4BAD-A518-B603FE248C54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3394602" y="4455196"/>
                      <a:ext cx="1130412" cy="1325985"/>
                    </a:xfrm>
                    <a:custGeom>
                      <a:avLst/>
                      <a:gdLst>
                        <a:gd name="connsiteX0" fmla="*/ 1130412 w 1130412"/>
                        <a:gd name="connsiteY0" fmla="*/ 662993 h 1325985"/>
                        <a:gd name="connsiteX1" fmla="*/ 1104056 w 1130412"/>
                        <a:gd name="connsiteY1" fmla="*/ 767867 h 1325985"/>
                        <a:gd name="connsiteX2" fmla="*/ 422364 w 1130412"/>
                        <a:gd name="connsiteY2" fmla="*/ 1325985 h 1325985"/>
                        <a:gd name="connsiteX3" fmla="*/ 0 w 1130412"/>
                        <a:gd name="connsiteY3" fmla="*/ 1325985 h 1325985"/>
                        <a:gd name="connsiteX4" fmla="*/ 0 w 1130412"/>
                        <a:gd name="connsiteY4" fmla="*/ 0 h 1325985"/>
                        <a:gd name="connsiteX5" fmla="*/ 422364 w 1130412"/>
                        <a:gd name="connsiteY5" fmla="*/ 0 h 1325985"/>
                        <a:gd name="connsiteX6" fmla="*/ 1104056 w 1130412"/>
                        <a:gd name="connsiteY6" fmla="*/ 558118 h 13259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412" h="1325985">
                          <a:moveTo>
                            <a:pt x="1130412" y="662993"/>
                          </a:moveTo>
                          <a:lnTo>
                            <a:pt x="1104056" y="767867"/>
                          </a:lnTo>
                          <a:cubicBezTo>
                            <a:pt x="991743" y="1095850"/>
                            <a:pt x="728812" y="1325985"/>
                            <a:pt x="422364" y="1325985"/>
                          </a:cubicBezTo>
                          <a:lnTo>
                            <a:pt x="0" y="1325985"/>
                          </a:lnTo>
                          <a:lnTo>
                            <a:pt x="0" y="0"/>
                          </a:lnTo>
                          <a:lnTo>
                            <a:pt x="422364" y="0"/>
                          </a:lnTo>
                          <a:cubicBezTo>
                            <a:pt x="728812" y="0"/>
                            <a:pt x="991743" y="230136"/>
                            <a:pt x="1104056" y="558118"/>
                          </a:cubicBezTo>
                          <a:close/>
                        </a:path>
                      </a:pathLst>
                    </a:custGeom>
                    <a:noFill/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008000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66" name="フリーフォーム: 図形 165">
                      <a:extLst>
                        <a:ext uri="{FF2B5EF4-FFF2-40B4-BE49-F238E27FC236}">
                          <a16:creationId xmlns:a16="http://schemas.microsoft.com/office/drawing/2014/main" id="{78601945-8EF1-4E6D-B557-1BFD2803C37F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3585071" y="4882026"/>
                      <a:ext cx="749478" cy="741788"/>
                    </a:xfrm>
                    <a:custGeom>
                      <a:avLst/>
                      <a:gdLst>
                        <a:gd name="connsiteX0" fmla="*/ 1130412 w 1130412"/>
                        <a:gd name="connsiteY0" fmla="*/ 662993 h 1325985"/>
                        <a:gd name="connsiteX1" fmla="*/ 1104056 w 1130412"/>
                        <a:gd name="connsiteY1" fmla="*/ 767867 h 1325985"/>
                        <a:gd name="connsiteX2" fmla="*/ 422364 w 1130412"/>
                        <a:gd name="connsiteY2" fmla="*/ 1325985 h 1325985"/>
                        <a:gd name="connsiteX3" fmla="*/ 0 w 1130412"/>
                        <a:gd name="connsiteY3" fmla="*/ 1325985 h 1325985"/>
                        <a:gd name="connsiteX4" fmla="*/ 0 w 1130412"/>
                        <a:gd name="connsiteY4" fmla="*/ 0 h 1325985"/>
                        <a:gd name="connsiteX5" fmla="*/ 422364 w 1130412"/>
                        <a:gd name="connsiteY5" fmla="*/ 0 h 1325985"/>
                        <a:gd name="connsiteX6" fmla="*/ 1104056 w 1130412"/>
                        <a:gd name="connsiteY6" fmla="*/ 558118 h 13259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412" h="1325985">
                          <a:moveTo>
                            <a:pt x="1130412" y="662993"/>
                          </a:moveTo>
                          <a:lnTo>
                            <a:pt x="1104056" y="767867"/>
                          </a:lnTo>
                          <a:cubicBezTo>
                            <a:pt x="991743" y="1095850"/>
                            <a:pt x="728812" y="1325985"/>
                            <a:pt x="422364" y="1325985"/>
                          </a:cubicBezTo>
                          <a:lnTo>
                            <a:pt x="0" y="1325985"/>
                          </a:lnTo>
                          <a:lnTo>
                            <a:pt x="0" y="0"/>
                          </a:lnTo>
                          <a:lnTo>
                            <a:pt x="422364" y="0"/>
                          </a:lnTo>
                          <a:cubicBezTo>
                            <a:pt x="728812" y="0"/>
                            <a:pt x="991743" y="230136"/>
                            <a:pt x="1104056" y="558118"/>
                          </a:cubicBezTo>
                          <a:close/>
                        </a:path>
                      </a:pathLst>
                    </a:custGeom>
                    <a:noFill/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008000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67" name="台形 166">
                      <a:extLst>
                        <a:ext uri="{FF2B5EF4-FFF2-40B4-BE49-F238E27FC236}">
                          <a16:creationId xmlns:a16="http://schemas.microsoft.com/office/drawing/2014/main" id="{10848F30-3429-4EC2-9E3B-BA8114052E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8933" y="2925725"/>
                      <a:ext cx="724942" cy="1224136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68" name="台形 167">
                      <a:extLst>
                        <a:ext uri="{FF2B5EF4-FFF2-40B4-BE49-F238E27FC236}">
                          <a16:creationId xmlns:a16="http://schemas.microsoft.com/office/drawing/2014/main" id="{88D47E25-15F3-4785-98DF-3A05CB9602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89994" y="3444838"/>
                      <a:ext cx="724944" cy="717277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69" name="台形 168">
                      <a:extLst>
                        <a:ext uri="{FF2B5EF4-FFF2-40B4-BE49-F238E27FC236}">
                          <a16:creationId xmlns:a16="http://schemas.microsoft.com/office/drawing/2014/main" id="{FEA4CC18-809B-4419-9072-4D18E033CB1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94531" y="3444838"/>
                      <a:ext cx="724944" cy="717277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70" name="四角形: 角を丸くする 169">
                      <a:extLst>
                        <a:ext uri="{FF2B5EF4-FFF2-40B4-BE49-F238E27FC236}">
                          <a16:creationId xmlns:a16="http://schemas.microsoft.com/office/drawing/2014/main" id="{5F86FF64-99FF-4048-9A16-39B41FC8159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88071" y="3278917"/>
                      <a:ext cx="143473" cy="300986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71" name="四角形: 角を丸くする 170">
                      <a:extLst>
                        <a:ext uri="{FF2B5EF4-FFF2-40B4-BE49-F238E27FC236}">
                          <a16:creationId xmlns:a16="http://schemas.microsoft.com/office/drawing/2014/main" id="{FC7931D9-5325-4EE7-A19F-D8FE4258A3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21296" y="3664680"/>
                      <a:ext cx="93379" cy="221520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72" name="四角形: 角を丸くする 171">
                      <a:extLst>
                        <a:ext uri="{FF2B5EF4-FFF2-40B4-BE49-F238E27FC236}">
                          <a16:creationId xmlns:a16="http://schemas.microsoft.com/office/drawing/2014/main" id="{99C6EE54-D598-4E35-B53A-3484E2200A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11996" y="3664680"/>
                      <a:ext cx="93379" cy="221520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73" name="四角形: 角を丸くする 172">
                      <a:extLst>
                        <a:ext uri="{FF2B5EF4-FFF2-40B4-BE49-F238E27FC236}">
                          <a16:creationId xmlns:a16="http://schemas.microsoft.com/office/drawing/2014/main" id="{37FF2F96-AE52-4518-80ED-01DA85EF70A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57450" y="5589240"/>
                      <a:ext cx="3022600" cy="2464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74" name="フリーフォーム: 図形 173">
                      <a:extLst>
                        <a:ext uri="{FF2B5EF4-FFF2-40B4-BE49-F238E27FC236}">
                          <a16:creationId xmlns:a16="http://schemas.microsoft.com/office/drawing/2014/main" id="{825F2BC8-9506-42A3-8B38-5EB792969D2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512838" y="2517773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75" name="フリーフォーム: 図形 174">
                      <a:extLst>
                        <a:ext uri="{FF2B5EF4-FFF2-40B4-BE49-F238E27FC236}">
                          <a16:creationId xmlns:a16="http://schemas.microsoft.com/office/drawing/2014/main" id="{BAEE314C-D87A-4C14-8AC5-EE44B2F59BF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93900" y="3036886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76" name="フリーフォーム: 図形 175">
                      <a:extLst>
                        <a:ext uri="{FF2B5EF4-FFF2-40B4-BE49-F238E27FC236}">
                          <a16:creationId xmlns:a16="http://schemas.microsoft.com/office/drawing/2014/main" id="{D7BE1CA2-31E2-4921-B6AE-1D86526718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98437" y="3036886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77" name="四角形: 角を丸くする 176">
                      <a:extLst>
                        <a:ext uri="{FF2B5EF4-FFF2-40B4-BE49-F238E27FC236}">
                          <a16:creationId xmlns:a16="http://schemas.microsoft.com/office/drawing/2014/main" id="{9130CEE9-C6CB-4342-861B-75B4E91C1CF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28900" y="4293840"/>
                      <a:ext cx="2679700" cy="246410"/>
                    </a:xfrm>
                    <a:prstGeom prst="roundRect">
                      <a:avLst>
                        <a:gd name="adj" fmla="val 2423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78" name="四角形: 角を丸くする 177">
                      <a:extLst>
                        <a:ext uri="{FF2B5EF4-FFF2-40B4-BE49-F238E27FC236}">
                          <a16:creationId xmlns:a16="http://schemas.microsoft.com/office/drawing/2014/main" id="{625BCDAB-698A-49AA-AF67-14D786CF920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57450" y="4071590"/>
                      <a:ext cx="3022600" cy="246410"/>
                    </a:xfrm>
                    <a:prstGeom prst="roundRect">
                      <a:avLst>
                        <a:gd name="adj" fmla="val 2423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84" name="グループ化 83">
                    <a:extLst>
                      <a:ext uri="{FF2B5EF4-FFF2-40B4-BE49-F238E27FC236}">
                        <a16:creationId xmlns:a16="http://schemas.microsoft.com/office/drawing/2014/main" id="{1BC10687-6128-4788-9290-EDA86D72F2BD}"/>
                      </a:ext>
                    </a:extLst>
                  </p:cNvPr>
                  <p:cNvGrpSpPr/>
                  <p:nvPr/>
                </p:nvGrpSpPr>
                <p:grpSpPr>
                  <a:xfrm>
                    <a:off x="4566047" y="2358405"/>
                    <a:ext cx="292100" cy="320636"/>
                    <a:chOff x="2457450" y="2517773"/>
                    <a:chExt cx="3022600" cy="3317877"/>
                  </a:xfrm>
                </p:grpSpPr>
                <p:sp>
                  <p:nvSpPr>
                    <p:cNvPr id="149" name="台形 148">
                      <a:extLst>
                        <a:ext uri="{FF2B5EF4-FFF2-40B4-BE49-F238E27FC236}">
                          <a16:creationId xmlns:a16="http://schemas.microsoft.com/office/drawing/2014/main" id="{D1BC8D70-210B-4407-9935-E4425A1648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83408" y="4449725"/>
                      <a:ext cx="2775992" cy="1224136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50" name="フリーフォーム: 図形 149">
                      <a:extLst>
                        <a:ext uri="{FF2B5EF4-FFF2-40B4-BE49-F238E27FC236}">
                          <a16:creationId xmlns:a16="http://schemas.microsoft.com/office/drawing/2014/main" id="{3D0844D0-3DFC-47C3-8D32-970F11068586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3394602" y="4455196"/>
                      <a:ext cx="1130412" cy="1325985"/>
                    </a:xfrm>
                    <a:custGeom>
                      <a:avLst/>
                      <a:gdLst>
                        <a:gd name="connsiteX0" fmla="*/ 1130412 w 1130412"/>
                        <a:gd name="connsiteY0" fmla="*/ 662993 h 1325985"/>
                        <a:gd name="connsiteX1" fmla="*/ 1104056 w 1130412"/>
                        <a:gd name="connsiteY1" fmla="*/ 767867 h 1325985"/>
                        <a:gd name="connsiteX2" fmla="*/ 422364 w 1130412"/>
                        <a:gd name="connsiteY2" fmla="*/ 1325985 h 1325985"/>
                        <a:gd name="connsiteX3" fmla="*/ 0 w 1130412"/>
                        <a:gd name="connsiteY3" fmla="*/ 1325985 h 1325985"/>
                        <a:gd name="connsiteX4" fmla="*/ 0 w 1130412"/>
                        <a:gd name="connsiteY4" fmla="*/ 0 h 1325985"/>
                        <a:gd name="connsiteX5" fmla="*/ 422364 w 1130412"/>
                        <a:gd name="connsiteY5" fmla="*/ 0 h 1325985"/>
                        <a:gd name="connsiteX6" fmla="*/ 1104056 w 1130412"/>
                        <a:gd name="connsiteY6" fmla="*/ 558118 h 13259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412" h="1325985">
                          <a:moveTo>
                            <a:pt x="1130412" y="662993"/>
                          </a:moveTo>
                          <a:lnTo>
                            <a:pt x="1104056" y="767867"/>
                          </a:lnTo>
                          <a:cubicBezTo>
                            <a:pt x="991743" y="1095850"/>
                            <a:pt x="728812" y="1325985"/>
                            <a:pt x="422364" y="1325985"/>
                          </a:cubicBezTo>
                          <a:lnTo>
                            <a:pt x="0" y="1325985"/>
                          </a:lnTo>
                          <a:lnTo>
                            <a:pt x="0" y="0"/>
                          </a:lnTo>
                          <a:lnTo>
                            <a:pt x="422364" y="0"/>
                          </a:lnTo>
                          <a:cubicBezTo>
                            <a:pt x="728812" y="0"/>
                            <a:pt x="991743" y="230136"/>
                            <a:pt x="1104056" y="558118"/>
                          </a:cubicBezTo>
                          <a:close/>
                        </a:path>
                      </a:pathLst>
                    </a:custGeom>
                    <a:noFill/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008000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51" name="フリーフォーム: 図形 150">
                      <a:extLst>
                        <a:ext uri="{FF2B5EF4-FFF2-40B4-BE49-F238E27FC236}">
                          <a16:creationId xmlns:a16="http://schemas.microsoft.com/office/drawing/2014/main" id="{D02ACCD4-FDE8-42F9-880E-CE0E135C42B6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3585071" y="4882026"/>
                      <a:ext cx="749478" cy="741788"/>
                    </a:xfrm>
                    <a:custGeom>
                      <a:avLst/>
                      <a:gdLst>
                        <a:gd name="connsiteX0" fmla="*/ 1130412 w 1130412"/>
                        <a:gd name="connsiteY0" fmla="*/ 662993 h 1325985"/>
                        <a:gd name="connsiteX1" fmla="*/ 1104056 w 1130412"/>
                        <a:gd name="connsiteY1" fmla="*/ 767867 h 1325985"/>
                        <a:gd name="connsiteX2" fmla="*/ 422364 w 1130412"/>
                        <a:gd name="connsiteY2" fmla="*/ 1325985 h 1325985"/>
                        <a:gd name="connsiteX3" fmla="*/ 0 w 1130412"/>
                        <a:gd name="connsiteY3" fmla="*/ 1325985 h 1325985"/>
                        <a:gd name="connsiteX4" fmla="*/ 0 w 1130412"/>
                        <a:gd name="connsiteY4" fmla="*/ 0 h 1325985"/>
                        <a:gd name="connsiteX5" fmla="*/ 422364 w 1130412"/>
                        <a:gd name="connsiteY5" fmla="*/ 0 h 1325985"/>
                        <a:gd name="connsiteX6" fmla="*/ 1104056 w 1130412"/>
                        <a:gd name="connsiteY6" fmla="*/ 558118 h 13259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412" h="1325985">
                          <a:moveTo>
                            <a:pt x="1130412" y="662993"/>
                          </a:moveTo>
                          <a:lnTo>
                            <a:pt x="1104056" y="767867"/>
                          </a:lnTo>
                          <a:cubicBezTo>
                            <a:pt x="991743" y="1095850"/>
                            <a:pt x="728812" y="1325985"/>
                            <a:pt x="422364" y="1325985"/>
                          </a:cubicBezTo>
                          <a:lnTo>
                            <a:pt x="0" y="1325985"/>
                          </a:lnTo>
                          <a:lnTo>
                            <a:pt x="0" y="0"/>
                          </a:lnTo>
                          <a:lnTo>
                            <a:pt x="422364" y="0"/>
                          </a:lnTo>
                          <a:cubicBezTo>
                            <a:pt x="728812" y="0"/>
                            <a:pt x="991743" y="230136"/>
                            <a:pt x="1104056" y="558118"/>
                          </a:cubicBezTo>
                          <a:close/>
                        </a:path>
                      </a:pathLst>
                    </a:custGeom>
                    <a:noFill/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008000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52" name="台形 151">
                      <a:extLst>
                        <a:ext uri="{FF2B5EF4-FFF2-40B4-BE49-F238E27FC236}">
                          <a16:creationId xmlns:a16="http://schemas.microsoft.com/office/drawing/2014/main" id="{728CA8F4-ED64-41E6-B440-4A887673F2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8933" y="2925725"/>
                      <a:ext cx="724942" cy="1224136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53" name="台形 152">
                      <a:extLst>
                        <a:ext uri="{FF2B5EF4-FFF2-40B4-BE49-F238E27FC236}">
                          <a16:creationId xmlns:a16="http://schemas.microsoft.com/office/drawing/2014/main" id="{CC466FD8-2932-49EB-A616-0D174C93E27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89994" y="3444838"/>
                      <a:ext cx="724944" cy="717277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54" name="台形 153">
                      <a:extLst>
                        <a:ext uri="{FF2B5EF4-FFF2-40B4-BE49-F238E27FC236}">
                          <a16:creationId xmlns:a16="http://schemas.microsoft.com/office/drawing/2014/main" id="{1E2FC336-6239-4DE9-B178-69F6E490FF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94531" y="3444838"/>
                      <a:ext cx="724944" cy="717277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55" name="四角形: 角を丸くする 154">
                      <a:extLst>
                        <a:ext uri="{FF2B5EF4-FFF2-40B4-BE49-F238E27FC236}">
                          <a16:creationId xmlns:a16="http://schemas.microsoft.com/office/drawing/2014/main" id="{CB7C0994-509C-42B0-83E5-1D7EA3A058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88071" y="3278917"/>
                      <a:ext cx="143473" cy="300986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56" name="四角形: 角を丸くする 155">
                      <a:extLst>
                        <a:ext uri="{FF2B5EF4-FFF2-40B4-BE49-F238E27FC236}">
                          <a16:creationId xmlns:a16="http://schemas.microsoft.com/office/drawing/2014/main" id="{CC4CABCA-D1B4-4348-AE76-03BE975A6A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21296" y="3664680"/>
                      <a:ext cx="93379" cy="221520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57" name="四角形: 角を丸くする 156">
                      <a:extLst>
                        <a:ext uri="{FF2B5EF4-FFF2-40B4-BE49-F238E27FC236}">
                          <a16:creationId xmlns:a16="http://schemas.microsoft.com/office/drawing/2014/main" id="{1D3F6103-F45D-4454-841A-7E15CD47EC5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11996" y="3664680"/>
                      <a:ext cx="93379" cy="221520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58" name="四角形: 角を丸くする 157">
                      <a:extLst>
                        <a:ext uri="{FF2B5EF4-FFF2-40B4-BE49-F238E27FC236}">
                          <a16:creationId xmlns:a16="http://schemas.microsoft.com/office/drawing/2014/main" id="{BE03E3B7-1E54-46B3-8EDD-BA6E140D222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57450" y="5589240"/>
                      <a:ext cx="3022600" cy="2464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59" name="フリーフォーム: 図形 158">
                      <a:extLst>
                        <a:ext uri="{FF2B5EF4-FFF2-40B4-BE49-F238E27FC236}">
                          <a16:creationId xmlns:a16="http://schemas.microsoft.com/office/drawing/2014/main" id="{6A869595-5DD9-4187-8849-3B9369D3E5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512838" y="2517773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60" name="フリーフォーム: 図形 159">
                      <a:extLst>
                        <a:ext uri="{FF2B5EF4-FFF2-40B4-BE49-F238E27FC236}">
                          <a16:creationId xmlns:a16="http://schemas.microsoft.com/office/drawing/2014/main" id="{AFFA1149-10CC-4B2A-8955-AAC3D7071D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93900" y="3036886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61" name="フリーフォーム: 図形 160">
                      <a:extLst>
                        <a:ext uri="{FF2B5EF4-FFF2-40B4-BE49-F238E27FC236}">
                          <a16:creationId xmlns:a16="http://schemas.microsoft.com/office/drawing/2014/main" id="{C720CEDB-5274-4193-A29C-573C797D496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98437" y="3036886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62" name="四角形: 角を丸くする 161">
                      <a:extLst>
                        <a:ext uri="{FF2B5EF4-FFF2-40B4-BE49-F238E27FC236}">
                          <a16:creationId xmlns:a16="http://schemas.microsoft.com/office/drawing/2014/main" id="{D933CFBF-F611-4594-AAE3-B535447236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28900" y="4293840"/>
                      <a:ext cx="2679700" cy="246410"/>
                    </a:xfrm>
                    <a:prstGeom prst="roundRect">
                      <a:avLst>
                        <a:gd name="adj" fmla="val 2423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63" name="四角形: 角を丸くする 162">
                      <a:extLst>
                        <a:ext uri="{FF2B5EF4-FFF2-40B4-BE49-F238E27FC236}">
                          <a16:creationId xmlns:a16="http://schemas.microsoft.com/office/drawing/2014/main" id="{A7FC29EF-594C-44FC-9149-A43A73EC47F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57450" y="4071590"/>
                      <a:ext cx="3022600" cy="246410"/>
                    </a:xfrm>
                    <a:prstGeom prst="roundRect">
                      <a:avLst>
                        <a:gd name="adj" fmla="val 2423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85" name="グループ化 84">
                    <a:extLst>
                      <a:ext uri="{FF2B5EF4-FFF2-40B4-BE49-F238E27FC236}">
                        <a16:creationId xmlns:a16="http://schemas.microsoft.com/office/drawing/2014/main" id="{744B5C1B-DE15-4F97-A631-3572CE24F5A6}"/>
                      </a:ext>
                    </a:extLst>
                  </p:cNvPr>
                  <p:cNvGrpSpPr/>
                  <p:nvPr/>
                </p:nvGrpSpPr>
                <p:grpSpPr>
                  <a:xfrm>
                    <a:off x="3057922" y="3120405"/>
                    <a:ext cx="292100" cy="320636"/>
                    <a:chOff x="2457450" y="2517773"/>
                    <a:chExt cx="3022600" cy="3317877"/>
                  </a:xfrm>
                </p:grpSpPr>
                <p:sp>
                  <p:nvSpPr>
                    <p:cNvPr id="134" name="台形 133">
                      <a:extLst>
                        <a:ext uri="{FF2B5EF4-FFF2-40B4-BE49-F238E27FC236}">
                          <a16:creationId xmlns:a16="http://schemas.microsoft.com/office/drawing/2014/main" id="{955CD75D-0947-4E4A-9CDD-13EB826E1E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83408" y="4449725"/>
                      <a:ext cx="2775992" cy="1224136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5" name="フリーフォーム: 図形 134">
                      <a:extLst>
                        <a:ext uri="{FF2B5EF4-FFF2-40B4-BE49-F238E27FC236}">
                          <a16:creationId xmlns:a16="http://schemas.microsoft.com/office/drawing/2014/main" id="{B00A4E35-C10C-4FBF-A639-546D745D64B1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3394602" y="4455196"/>
                      <a:ext cx="1130412" cy="1325985"/>
                    </a:xfrm>
                    <a:custGeom>
                      <a:avLst/>
                      <a:gdLst>
                        <a:gd name="connsiteX0" fmla="*/ 1130412 w 1130412"/>
                        <a:gd name="connsiteY0" fmla="*/ 662993 h 1325985"/>
                        <a:gd name="connsiteX1" fmla="*/ 1104056 w 1130412"/>
                        <a:gd name="connsiteY1" fmla="*/ 767867 h 1325985"/>
                        <a:gd name="connsiteX2" fmla="*/ 422364 w 1130412"/>
                        <a:gd name="connsiteY2" fmla="*/ 1325985 h 1325985"/>
                        <a:gd name="connsiteX3" fmla="*/ 0 w 1130412"/>
                        <a:gd name="connsiteY3" fmla="*/ 1325985 h 1325985"/>
                        <a:gd name="connsiteX4" fmla="*/ 0 w 1130412"/>
                        <a:gd name="connsiteY4" fmla="*/ 0 h 1325985"/>
                        <a:gd name="connsiteX5" fmla="*/ 422364 w 1130412"/>
                        <a:gd name="connsiteY5" fmla="*/ 0 h 1325985"/>
                        <a:gd name="connsiteX6" fmla="*/ 1104056 w 1130412"/>
                        <a:gd name="connsiteY6" fmla="*/ 558118 h 13259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412" h="1325985">
                          <a:moveTo>
                            <a:pt x="1130412" y="662993"/>
                          </a:moveTo>
                          <a:lnTo>
                            <a:pt x="1104056" y="767867"/>
                          </a:lnTo>
                          <a:cubicBezTo>
                            <a:pt x="991743" y="1095850"/>
                            <a:pt x="728812" y="1325985"/>
                            <a:pt x="422364" y="1325985"/>
                          </a:cubicBezTo>
                          <a:lnTo>
                            <a:pt x="0" y="1325985"/>
                          </a:lnTo>
                          <a:lnTo>
                            <a:pt x="0" y="0"/>
                          </a:lnTo>
                          <a:lnTo>
                            <a:pt x="422364" y="0"/>
                          </a:lnTo>
                          <a:cubicBezTo>
                            <a:pt x="728812" y="0"/>
                            <a:pt x="991743" y="230136"/>
                            <a:pt x="1104056" y="558118"/>
                          </a:cubicBezTo>
                          <a:close/>
                        </a:path>
                      </a:pathLst>
                    </a:custGeom>
                    <a:noFill/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008000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6" name="フリーフォーム: 図形 135">
                      <a:extLst>
                        <a:ext uri="{FF2B5EF4-FFF2-40B4-BE49-F238E27FC236}">
                          <a16:creationId xmlns:a16="http://schemas.microsoft.com/office/drawing/2014/main" id="{E6412B88-E3BD-458A-8BF3-2065993AD9ED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3585071" y="4882026"/>
                      <a:ext cx="749478" cy="741788"/>
                    </a:xfrm>
                    <a:custGeom>
                      <a:avLst/>
                      <a:gdLst>
                        <a:gd name="connsiteX0" fmla="*/ 1130412 w 1130412"/>
                        <a:gd name="connsiteY0" fmla="*/ 662993 h 1325985"/>
                        <a:gd name="connsiteX1" fmla="*/ 1104056 w 1130412"/>
                        <a:gd name="connsiteY1" fmla="*/ 767867 h 1325985"/>
                        <a:gd name="connsiteX2" fmla="*/ 422364 w 1130412"/>
                        <a:gd name="connsiteY2" fmla="*/ 1325985 h 1325985"/>
                        <a:gd name="connsiteX3" fmla="*/ 0 w 1130412"/>
                        <a:gd name="connsiteY3" fmla="*/ 1325985 h 1325985"/>
                        <a:gd name="connsiteX4" fmla="*/ 0 w 1130412"/>
                        <a:gd name="connsiteY4" fmla="*/ 0 h 1325985"/>
                        <a:gd name="connsiteX5" fmla="*/ 422364 w 1130412"/>
                        <a:gd name="connsiteY5" fmla="*/ 0 h 1325985"/>
                        <a:gd name="connsiteX6" fmla="*/ 1104056 w 1130412"/>
                        <a:gd name="connsiteY6" fmla="*/ 558118 h 13259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412" h="1325985">
                          <a:moveTo>
                            <a:pt x="1130412" y="662993"/>
                          </a:moveTo>
                          <a:lnTo>
                            <a:pt x="1104056" y="767867"/>
                          </a:lnTo>
                          <a:cubicBezTo>
                            <a:pt x="991743" y="1095850"/>
                            <a:pt x="728812" y="1325985"/>
                            <a:pt x="422364" y="1325985"/>
                          </a:cubicBezTo>
                          <a:lnTo>
                            <a:pt x="0" y="1325985"/>
                          </a:lnTo>
                          <a:lnTo>
                            <a:pt x="0" y="0"/>
                          </a:lnTo>
                          <a:lnTo>
                            <a:pt x="422364" y="0"/>
                          </a:lnTo>
                          <a:cubicBezTo>
                            <a:pt x="728812" y="0"/>
                            <a:pt x="991743" y="230136"/>
                            <a:pt x="1104056" y="558118"/>
                          </a:cubicBezTo>
                          <a:close/>
                        </a:path>
                      </a:pathLst>
                    </a:custGeom>
                    <a:noFill/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008000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7" name="台形 136">
                      <a:extLst>
                        <a:ext uri="{FF2B5EF4-FFF2-40B4-BE49-F238E27FC236}">
                          <a16:creationId xmlns:a16="http://schemas.microsoft.com/office/drawing/2014/main" id="{84C0FD83-D5D8-4002-BB69-ACDE6EB852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8933" y="2925725"/>
                      <a:ext cx="724942" cy="1224136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8" name="台形 137">
                      <a:extLst>
                        <a:ext uri="{FF2B5EF4-FFF2-40B4-BE49-F238E27FC236}">
                          <a16:creationId xmlns:a16="http://schemas.microsoft.com/office/drawing/2014/main" id="{FFA2CF76-6A77-4EAA-A991-665D942C52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89994" y="3444838"/>
                      <a:ext cx="724944" cy="717277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9" name="台形 138">
                      <a:extLst>
                        <a:ext uri="{FF2B5EF4-FFF2-40B4-BE49-F238E27FC236}">
                          <a16:creationId xmlns:a16="http://schemas.microsoft.com/office/drawing/2014/main" id="{6253D776-8351-48AE-8FDD-2A1D120214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94531" y="3444838"/>
                      <a:ext cx="724944" cy="717277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0" name="四角形: 角を丸くする 139">
                      <a:extLst>
                        <a:ext uri="{FF2B5EF4-FFF2-40B4-BE49-F238E27FC236}">
                          <a16:creationId xmlns:a16="http://schemas.microsoft.com/office/drawing/2014/main" id="{0F6FCBAB-063E-4A99-AEDB-38842F3E6E6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88071" y="3278917"/>
                      <a:ext cx="143473" cy="300986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1" name="四角形: 角を丸くする 140">
                      <a:extLst>
                        <a:ext uri="{FF2B5EF4-FFF2-40B4-BE49-F238E27FC236}">
                          <a16:creationId xmlns:a16="http://schemas.microsoft.com/office/drawing/2014/main" id="{6AE31967-285A-4BC5-A8D4-7EF164522D6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21296" y="3664680"/>
                      <a:ext cx="93379" cy="221520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2" name="四角形: 角を丸くする 141">
                      <a:extLst>
                        <a:ext uri="{FF2B5EF4-FFF2-40B4-BE49-F238E27FC236}">
                          <a16:creationId xmlns:a16="http://schemas.microsoft.com/office/drawing/2014/main" id="{3756BEA3-CA96-4784-BC7F-CAC7203B5D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11996" y="3664680"/>
                      <a:ext cx="93379" cy="221520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3" name="四角形: 角を丸くする 142">
                      <a:extLst>
                        <a:ext uri="{FF2B5EF4-FFF2-40B4-BE49-F238E27FC236}">
                          <a16:creationId xmlns:a16="http://schemas.microsoft.com/office/drawing/2014/main" id="{03542E1F-A851-4DDA-AD54-26281597AE7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57450" y="5589240"/>
                      <a:ext cx="3022600" cy="2464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4" name="フリーフォーム: 図形 143">
                      <a:extLst>
                        <a:ext uri="{FF2B5EF4-FFF2-40B4-BE49-F238E27FC236}">
                          <a16:creationId xmlns:a16="http://schemas.microsoft.com/office/drawing/2014/main" id="{6948F715-5298-4ACC-9717-FECF331EB13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512838" y="2517773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5" name="フリーフォーム: 図形 144">
                      <a:extLst>
                        <a:ext uri="{FF2B5EF4-FFF2-40B4-BE49-F238E27FC236}">
                          <a16:creationId xmlns:a16="http://schemas.microsoft.com/office/drawing/2014/main" id="{715A99F0-78E8-40F9-BA80-8012944AE0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93900" y="3036886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6" name="フリーフォーム: 図形 145">
                      <a:extLst>
                        <a:ext uri="{FF2B5EF4-FFF2-40B4-BE49-F238E27FC236}">
                          <a16:creationId xmlns:a16="http://schemas.microsoft.com/office/drawing/2014/main" id="{D0902393-7A13-4CBB-9B0B-C9CFD35A57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98437" y="3036886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7" name="四角形: 角を丸くする 146">
                      <a:extLst>
                        <a:ext uri="{FF2B5EF4-FFF2-40B4-BE49-F238E27FC236}">
                          <a16:creationId xmlns:a16="http://schemas.microsoft.com/office/drawing/2014/main" id="{0F010EE1-45F9-4910-9D86-DAA3339BB9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28900" y="4293840"/>
                      <a:ext cx="2679700" cy="246410"/>
                    </a:xfrm>
                    <a:prstGeom prst="roundRect">
                      <a:avLst>
                        <a:gd name="adj" fmla="val 2423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48" name="四角形: 角を丸くする 147">
                      <a:extLst>
                        <a:ext uri="{FF2B5EF4-FFF2-40B4-BE49-F238E27FC236}">
                          <a16:creationId xmlns:a16="http://schemas.microsoft.com/office/drawing/2014/main" id="{8A9695E5-88B0-4CF1-8031-35EC5004C4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57450" y="4071590"/>
                      <a:ext cx="3022600" cy="246410"/>
                    </a:xfrm>
                    <a:prstGeom prst="roundRect">
                      <a:avLst>
                        <a:gd name="adj" fmla="val 2423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86" name="グループ化 85">
                    <a:extLst>
                      <a:ext uri="{FF2B5EF4-FFF2-40B4-BE49-F238E27FC236}">
                        <a16:creationId xmlns:a16="http://schemas.microsoft.com/office/drawing/2014/main" id="{A7B0FAA5-7117-440B-85F2-95205554E1AF}"/>
                      </a:ext>
                    </a:extLst>
                  </p:cNvPr>
                  <p:cNvGrpSpPr/>
                  <p:nvPr/>
                </p:nvGrpSpPr>
                <p:grpSpPr>
                  <a:xfrm>
                    <a:off x="4566047" y="3120405"/>
                    <a:ext cx="292100" cy="320636"/>
                    <a:chOff x="2457450" y="2517773"/>
                    <a:chExt cx="3022600" cy="3317877"/>
                  </a:xfrm>
                </p:grpSpPr>
                <p:sp>
                  <p:nvSpPr>
                    <p:cNvPr id="119" name="台形 118">
                      <a:extLst>
                        <a:ext uri="{FF2B5EF4-FFF2-40B4-BE49-F238E27FC236}">
                          <a16:creationId xmlns:a16="http://schemas.microsoft.com/office/drawing/2014/main" id="{9386FAC3-913A-4FD3-A6EF-9D207E15C5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83408" y="4449725"/>
                      <a:ext cx="2775992" cy="1224136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20" name="フリーフォーム: 図形 119">
                      <a:extLst>
                        <a:ext uri="{FF2B5EF4-FFF2-40B4-BE49-F238E27FC236}">
                          <a16:creationId xmlns:a16="http://schemas.microsoft.com/office/drawing/2014/main" id="{FA5DF626-2D1C-4F75-BEA5-3DFE61FA1C72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3394602" y="4455196"/>
                      <a:ext cx="1130412" cy="1325985"/>
                    </a:xfrm>
                    <a:custGeom>
                      <a:avLst/>
                      <a:gdLst>
                        <a:gd name="connsiteX0" fmla="*/ 1130412 w 1130412"/>
                        <a:gd name="connsiteY0" fmla="*/ 662993 h 1325985"/>
                        <a:gd name="connsiteX1" fmla="*/ 1104056 w 1130412"/>
                        <a:gd name="connsiteY1" fmla="*/ 767867 h 1325985"/>
                        <a:gd name="connsiteX2" fmla="*/ 422364 w 1130412"/>
                        <a:gd name="connsiteY2" fmla="*/ 1325985 h 1325985"/>
                        <a:gd name="connsiteX3" fmla="*/ 0 w 1130412"/>
                        <a:gd name="connsiteY3" fmla="*/ 1325985 h 1325985"/>
                        <a:gd name="connsiteX4" fmla="*/ 0 w 1130412"/>
                        <a:gd name="connsiteY4" fmla="*/ 0 h 1325985"/>
                        <a:gd name="connsiteX5" fmla="*/ 422364 w 1130412"/>
                        <a:gd name="connsiteY5" fmla="*/ 0 h 1325985"/>
                        <a:gd name="connsiteX6" fmla="*/ 1104056 w 1130412"/>
                        <a:gd name="connsiteY6" fmla="*/ 558118 h 13259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412" h="1325985">
                          <a:moveTo>
                            <a:pt x="1130412" y="662993"/>
                          </a:moveTo>
                          <a:lnTo>
                            <a:pt x="1104056" y="767867"/>
                          </a:lnTo>
                          <a:cubicBezTo>
                            <a:pt x="991743" y="1095850"/>
                            <a:pt x="728812" y="1325985"/>
                            <a:pt x="422364" y="1325985"/>
                          </a:cubicBezTo>
                          <a:lnTo>
                            <a:pt x="0" y="1325985"/>
                          </a:lnTo>
                          <a:lnTo>
                            <a:pt x="0" y="0"/>
                          </a:lnTo>
                          <a:lnTo>
                            <a:pt x="422364" y="0"/>
                          </a:lnTo>
                          <a:cubicBezTo>
                            <a:pt x="728812" y="0"/>
                            <a:pt x="991743" y="230136"/>
                            <a:pt x="1104056" y="558118"/>
                          </a:cubicBezTo>
                          <a:close/>
                        </a:path>
                      </a:pathLst>
                    </a:custGeom>
                    <a:noFill/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008000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21" name="フリーフォーム: 図形 120">
                      <a:extLst>
                        <a:ext uri="{FF2B5EF4-FFF2-40B4-BE49-F238E27FC236}">
                          <a16:creationId xmlns:a16="http://schemas.microsoft.com/office/drawing/2014/main" id="{BA77C220-5359-4EB6-85DB-63627C12B549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3585071" y="4882026"/>
                      <a:ext cx="749478" cy="741788"/>
                    </a:xfrm>
                    <a:custGeom>
                      <a:avLst/>
                      <a:gdLst>
                        <a:gd name="connsiteX0" fmla="*/ 1130412 w 1130412"/>
                        <a:gd name="connsiteY0" fmla="*/ 662993 h 1325985"/>
                        <a:gd name="connsiteX1" fmla="*/ 1104056 w 1130412"/>
                        <a:gd name="connsiteY1" fmla="*/ 767867 h 1325985"/>
                        <a:gd name="connsiteX2" fmla="*/ 422364 w 1130412"/>
                        <a:gd name="connsiteY2" fmla="*/ 1325985 h 1325985"/>
                        <a:gd name="connsiteX3" fmla="*/ 0 w 1130412"/>
                        <a:gd name="connsiteY3" fmla="*/ 1325985 h 1325985"/>
                        <a:gd name="connsiteX4" fmla="*/ 0 w 1130412"/>
                        <a:gd name="connsiteY4" fmla="*/ 0 h 1325985"/>
                        <a:gd name="connsiteX5" fmla="*/ 422364 w 1130412"/>
                        <a:gd name="connsiteY5" fmla="*/ 0 h 1325985"/>
                        <a:gd name="connsiteX6" fmla="*/ 1104056 w 1130412"/>
                        <a:gd name="connsiteY6" fmla="*/ 558118 h 13259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412" h="1325985">
                          <a:moveTo>
                            <a:pt x="1130412" y="662993"/>
                          </a:moveTo>
                          <a:lnTo>
                            <a:pt x="1104056" y="767867"/>
                          </a:lnTo>
                          <a:cubicBezTo>
                            <a:pt x="991743" y="1095850"/>
                            <a:pt x="728812" y="1325985"/>
                            <a:pt x="422364" y="1325985"/>
                          </a:cubicBezTo>
                          <a:lnTo>
                            <a:pt x="0" y="1325985"/>
                          </a:lnTo>
                          <a:lnTo>
                            <a:pt x="0" y="0"/>
                          </a:lnTo>
                          <a:lnTo>
                            <a:pt x="422364" y="0"/>
                          </a:lnTo>
                          <a:cubicBezTo>
                            <a:pt x="728812" y="0"/>
                            <a:pt x="991743" y="230136"/>
                            <a:pt x="1104056" y="558118"/>
                          </a:cubicBezTo>
                          <a:close/>
                        </a:path>
                      </a:pathLst>
                    </a:custGeom>
                    <a:noFill/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008000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22" name="台形 121">
                      <a:extLst>
                        <a:ext uri="{FF2B5EF4-FFF2-40B4-BE49-F238E27FC236}">
                          <a16:creationId xmlns:a16="http://schemas.microsoft.com/office/drawing/2014/main" id="{11A9D9A4-099E-4A8A-A8E8-F95B20BE097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8933" y="2925725"/>
                      <a:ext cx="724942" cy="1224136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23" name="台形 122">
                      <a:extLst>
                        <a:ext uri="{FF2B5EF4-FFF2-40B4-BE49-F238E27FC236}">
                          <a16:creationId xmlns:a16="http://schemas.microsoft.com/office/drawing/2014/main" id="{4A3547CA-5F77-44E6-8C84-8BF7BD97393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89994" y="3444838"/>
                      <a:ext cx="724944" cy="717277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24" name="台形 123">
                      <a:extLst>
                        <a:ext uri="{FF2B5EF4-FFF2-40B4-BE49-F238E27FC236}">
                          <a16:creationId xmlns:a16="http://schemas.microsoft.com/office/drawing/2014/main" id="{2D820067-709A-41D6-AD79-685759B6B02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94531" y="3444838"/>
                      <a:ext cx="724944" cy="717277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25" name="四角形: 角を丸くする 124">
                      <a:extLst>
                        <a:ext uri="{FF2B5EF4-FFF2-40B4-BE49-F238E27FC236}">
                          <a16:creationId xmlns:a16="http://schemas.microsoft.com/office/drawing/2014/main" id="{BA2F3F43-D735-4A3C-80B5-5CE67496C9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88071" y="3278917"/>
                      <a:ext cx="143473" cy="300986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26" name="四角形: 角を丸くする 125">
                      <a:extLst>
                        <a:ext uri="{FF2B5EF4-FFF2-40B4-BE49-F238E27FC236}">
                          <a16:creationId xmlns:a16="http://schemas.microsoft.com/office/drawing/2014/main" id="{79A496D9-D43F-4CAA-B7CA-6EA58E83B4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21296" y="3664680"/>
                      <a:ext cx="93379" cy="221520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27" name="四角形: 角を丸くする 126">
                      <a:extLst>
                        <a:ext uri="{FF2B5EF4-FFF2-40B4-BE49-F238E27FC236}">
                          <a16:creationId xmlns:a16="http://schemas.microsoft.com/office/drawing/2014/main" id="{B04F0479-9E5B-4DF1-85A2-506B1DB1910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11996" y="3664680"/>
                      <a:ext cx="93379" cy="221520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28" name="四角形: 角を丸くする 127">
                      <a:extLst>
                        <a:ext uri="{FF2B5EF4-FFF2-40B4-BE49-F238E27FC236}">
                          <a16:creationId xmlns:a16="http://schemas.microsoft.com/office/drawing/2014/main" id="{F3EE67C7-8A79-45A1-B880-CD07DF70203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57450" y="5589240"/>
                      <a:ext cx="3022600" cy="2464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29" name="フリーフォーム: 図形 128">
                      <a:extLst>
                        <a:ext uri="{FF2B5EF4-FFF2-40B4-BE49-F238E27FC236}">
                          <a16:creationId xmlns:a16="http://schemas.microsoft.com/office/drawing/2014/main" id="{F1E7CFEF-1E22-4EE3-AB65-9FA7FADC27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512838" y="2517773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0" name="フリーフォーム: 図形 129">
                      <a:extLst>
                        <a:ext uri="{FF2B5EF4-FFF2-40B4-BE49-F238E27FC236}">
                          <a16:creationId xmlns:a16="http://schemas.microsoft.com/office/drawing/2014/main" id="{3E8A875F-6A53-47FA-A29C-8CA8CFD3086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93900" y="3036886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1" name="フリーフォーム: 図形 130">
                      <a:extLst>
                        <a:ext uri="{FF2B5EF4-FFF2-40B4-BE49-F238E27FC236}">
                          <a16:creationId xmlns:a16="http://schemas.microsoft.com/office/drawing/2014/main" id="{C528F6C2-3948-44D3-87B2-A670C51DE2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98437" y="3036886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2" name="四角形: 角を丸くする 131">
                      <a:extLst>
                        <a:ext uri="{FF2B5EF4-FFF2-40B4-BE49-F238E27FC236}">
                          <a16:creationId xmlns:a16="http://schemas.microsoft.com/office/drawing/2014/main" id="{EA63E6AC-1E62-4186-84D9-783C4183300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28900" y="4293840"/>
                      <a:ext cx="2679700" cy="246410"/>
                    </a:xfrm>
                    <a:prstGeom prst="roundRect">
                      <a:avLst>
                        <a:gd name="adj" fmla="val 2423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33" name="四角形: 角を丸くする 132">
                      <a:extLst>
                        <a:ext uri="{FF2B5EF4-FFF2-40B4-BE49-F238E27FC236}">
                          <a16:creationId xmlns:a16="http://schemas.microsoft.com/office/drawing/2014/main" id="{94932EC1-DE8A-4340-B4FC-C0495CCEDF1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57450" y="4071590"/>
                      <a:ext cx="3022600" cy="246410"/>
                    </a:xfrm>
                    <a:prstGeom prst="roundRect">
                      <a:avLst>
                        <a:gd name="adj" fmla="val 2423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87" name="グループ化 86">
                    <a:extLst>
                      <a:ext uri="{FF2B5EF4-FFF2-40B4-BE49-F238E27FC236}">
                        <a16:creationId xmlns:a16="http://schemas.microsoft.com/office/drawing/2014/main" id="{91E633FC-3C3F-4D49-9CCA-E8983EA2C8AF}"/>
                      </a:ext>
                    </a:extLst>
                  </p:cNvPr>
                  <p:cNvGrpSpPr/>
                  <p:nvPr/>
                </p:nvGrpSpPr>
                <p:grpSpPr>
                  <a:xfrm rot="18900000">
                    <a:off x="3241279" y="3916535"/>
                    <a:ext cx="292100" cy="320636"/>
                    <a:chOff x="2457450" y="2517773"/>
                    <a:chExt cx="3022600" cy="3317877"/>
                  </a:xfrm>
                </p:grpSpPr>
                <p:sp>
                  <p:nvSpPr>
                    <p:cNvPr id="104" name="台形 103">
                      <a:extLst>
                        <a:ext uri="{FF2B5EF4-FFF2-40B4-BE49-F238E27FC236}">
                          <a16:creationId xmlns:a16="http://schemas.microsoft.com/office/drawing/2014/main" id="{30BF827A-E618-45EB-8497-368C423DA8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83408" y="4449725"/>
                      <a:ext cx="2775992" cy="1224136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05" name="フリーフォーム: 図形 104">
                      <a:extLst>
                        <a:ext uri="{FF2B5EF4-FFF2-40B4-BE49-F238E27FC236}">
                          <a16:creationId xmlns:a16="http://schemas.microsoft.com/office/drawing/2014/main" id="{A8A0ADB7-FB9E-4695-8F13-80C1CFCD7FAC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3394602" y="4455196"/>
                      <a:ext cx="1130412" cy="1325985"/>
                    </a:xfrm>
                    <a:custGeom>
                      <a:avLst/>
                      <a:gdLst>
                        <a:gd name="connsiteX0" fmla="*/ 1130412 w 1130412"/>
                        <a:gd name="connsiteY0" fmla="*/ 662993 h 1325985"/>
                        <a:gd name="connsiteX1" fmla="*/ 1104056 w 1130412"/>
                        <a:gd name="connsiteY1" fmla="*/ 767867 h 1325985"/>
                        <a:gd name="connsiteX2" fmla="*/ 422364 w 1130412"/>
                        <a:gd name="connsiteY2" fmla="*/ 1325985 h 1325985"/>
                        <a:gd name="connsiteX3" fmla="*/ 0 w 1130412"/>
                        <a:gd name="connsiteY3" fmla="*/ 1325985 h 1325985"/>
                        <a:gd name="connsiteX4" fmla="*/ 0 w 1130412"/>
                        <a:gd name="connsiteY4" fmla="*/ 0 h 1325985"/>
                        <a:gd name="connsiteX5" fmla="*/ 422364 w 1130412"/>
                        <a:gd name="connsiteY5" fmla="*/ 0 h 1325985"/>
                        <a:gd name="connsiteX6" fmla="*/ 1104056 w 1130412"/>
                        <a:gd name="connsiteY6" fmla="*/ 558118 h 13259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412" h="1325985">
                          <a:moveTo>
                            <a:pt x="1130412" y="662993"/>
                          </a:moveTo>
                          <a:lnTo>
                            <a:pt x="1104056" y="767867"/>
                          </a:lnTo>
                          <a:cubicBezTo>
                            <a:pt x="991743" y="1095850"/>
                            <a:pt x="728812" y="1325985"/>
                            <a:pt x="422364" y="1325985"/>
                          </a:cubicBezTo>
                          <a:lnTo>
                            <a:pt x="0" y="1325985"/>
                          </a:lnTo>
                          <a:lnTo>
                            <a:pt x="0" y="0"/>
                          </a:lnTo>
                          <a:lnTo>
                            <a:pt x="422364" y="0"/>
                          </a:lnTo>
                          <a:cubicBezTo>
                            <a:pt x="728812" y="0"/>
                            <a:pt x="991743" y="230136"/>
                            <a:pt x="1104056" y="558118"/>
                          </a:cubicBezTo>
                          <a:close/>
                        </a:path>
                      </a:pathLst>
                    </a:custGeom>
                    <a:noFill/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008000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06" name="フリーフォーム: 図形 105">
                      <a:extLst>
                        <a:ext uri="{FF2B5EF4-FFF2-40B4-BE49-F238E27FC236}">
                          <a16:creationId xmlns:a16="http://schemas.microsoft.com/office/drawing/2014/main" id="{4BE23D55-D521-4AD9-B9F4-A29411D50CB2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3585071" y="4882026"/>
                      <a:ext cx="749478" cy="741788"/>
                    </a:xfrm>
                    <a:custGeom>
                      <a:avLst/>
                      <a:gdLst>
                        <a:gd name="connsiteX0" fmla="*/ 1130412 w 1130412"/>
                        <a:gd name="connsiteY0" fmla="*/ 662993 h 1325985"/>
                        <a:gd name="connsiteX1" fmla="*/ 1104056 w 1130412"/>
                        <a:gd name="connsiteY1" fmla="*/ 767867 h 1325985"/>
                        <a:gd name="connsiteX2" fmla="*/ 422364 w 1130412"/>
                        <a:gd name="connsiteY2" fmla="*/ 1325985 h 1325985"/>
                        <a:gd name="connsiteX3" fmla="*/ 0 w 1130412"/>
                        <a:gd name="connsiteY3" fmla="*/ 1325985 h 1325985"/>
                        <a:gd name="connsiteX4" fmla="*/ 0 w 1130412"/>
                        <a:gd name="connsiteY4" fmla="*/ 0 h 1325985"/>
                        <a:gd name="connsiteX5" fmla="*/ 422364 w 1130412"/>
                        <a:gd name="connsiteY5" fmla="*/ 0 h 1325985"/>
                        <a:gd name="connsiteX6" fmla="*/ 1104056 w 1130412"/>
                        <a:gd name="connsiteY6" fmla="*/ 558118 h 13259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412" h="1325985">
                          <a:moveTo>
                            <a:pt x="1130412" y="662993"/>
                          </a:moveTo>
                          <a:lnTo>
                            <a:pt x="1104056" y="767867"/>
                          </a:lnTo>
                          <a:cubicBezTo>
                            <a:pt x="991743" y="1095850"/>
                            <a:pt x="728812" y="1325985"/>
                            <a:pt x="422364" y="1325985"/>
                          </a:cubicBezTo>
                          <a:lnTo>
                            <a:pt x="0" y="1325985"/>
                          </a:lnTo>
                          <a:lnTo>
                            <a:pt x="0" y="0"/>
                          </a:lnTo>
                          <a:lnTo>
                            <a:pt x="422364" y="0"/>
                          </a:lnTo>
                          <a:cubicBezTo>
                            <a:pt x="728812" y="0"/>
                            <a:pt x="991743" y="230136"/>
                            <a:pt x="1104056" y="558118"/>
                          </a:cubicBezTo>
                          <a:close/>
                        </a:path>
                      </a:pathLst>
                    </a:custGeom>
                    <a:noFill/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008000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07" name="台形 106">
                      <a:extLst>
                        <a:ext uri="{FF2B5EF4-FFF2-40B4-BE49-F238E27FC236}">
                          <a16:creationId xmlns:a16="http://schemas.microsoft.com/office/drawing/2014/main" id="{98698C45-5FA3-45F2-A7B0-34FA93D625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8933" y="2925725"/>
                      <a:ext cx="724942" cy="1224136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08" name="台形 107">
                      <a:extLst>
                        <a:ext uri="{FF2B5EF4-FFF2-40B4-BE49-F238E27FC236}">
                          <a16:creationId xmlns:a16="http://schemas.microsoft.com/office/drawing/2014/main" id="{274C49B9-BD18-42E8-8F91-5BBE322AD87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89994" y="3444838"/>
                      <a:ext cx="724944" cy="717277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09" name="台形 108">
                      <a:extLst>
                        <a:ext uri="{FF2B5EF4-FFF2-40B4-BE49-F238E27FC236}">
                          <a16:creationId xmlns:a16="http://schemas.microsoft.com/office/drawing/2014/main" id="{C5248590-CA3F-4DAE-9BD8-40BC6814CA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94531" y="3444838"/>
                      <a:ext cx="724944" cy="717277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0" name="四角形: 角を丸くする 109">
                      <a:extLst>
                        <a:ext uri="{FF2B5EF4-FFF2-40B4-BE49-F238E27FC236}">
                          <a16:creationId xmlns:a16="http://schemas.microsoft.com/office/drawing/2014/main" id="{EA4B56EE-6DBE-48C6-9DAE-DC7E9E8A376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88071" y="3278917"/>
                      <a:ext cx="143473" cy="300986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1" name="四角形: 角を丸くする 110">
                      <a:extLst>
                        <a:ext uri="{FF2B5EF4-FFF2-40B4-BE49-F238E27FC236}">
                          <a16:creationId xmlns:a16="http://schemas.microsoft.com/office/drawing/2014/main" id="{CA4D2AC4-9F14-4745-84B6-3EC3B198A0E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21296" y="3664680"/>
                      <a:ext cx="93379" cy="221520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2" name="四角形: 角を丸くする 111">
                      <a:extLst>
                        <a:ext uri="{FF2B5EF4-FFF2-40B4-BE49-F238E27FC236}">
                          <a16:creationId xmlns:a16="http://schemas.microsoft.com/office/drawing/2014/main" id="{61E38D8A-CB2A-4F78-8592-8E061E96571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11996" y="3664680"/>
                      <a:ext cx="93379" cy="221520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3" name="四角形: 角を丸くする 112">
                      <a:extLst>
                        <a:ext uri="{FF2B5EF4-FFF2-40B4-BE49-F238E27FC236}">
                          <a16:creationId xmlns:a16="http://schemas.microsoft.com/office/drawing/2014/main" id="{57675F72-97F4-4DA0-BCF4-6DAA620D16B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57450" y="5589240"/>
                      <a:ext cx="3022600" cy="2464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4" name="フリーフォーム: 図形 113">
                      <a:extLst>
                        <a:ext uri="{FF2B5EF4-FFF2-40B4-BE49-F238E27FC236}">
                          <a16:creationId xmlns:a16="http://schemas.microsoft.com/office/drawing/2014/main" id="{105466F8-BA91-4B41-986D-22BD66D74A3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512838" y="2517773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5" name="フリーフォーム: 図形 114">
                      <a:extLst>
                        <a:ext uri="{FF2B5EF4-FFF2-40B4-BE49-F238E27FC236}">
                          <a16:creationId xmlns:a16="http://schemas.microsoft.com/office/drawing/2014/main" id="{B8710872-18EC-44D5-82EE-962E02AB34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93900" y="3036886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6" name="フリーフォーム: 図形 115">
                      <a:extLst>
                        <a:ext uri="{FF2B5EF4-FFF2-40B4-BE49-F238E27FC236}">
                          <a16:creationId xmlns:a16="http://schemas.microsoft.com/office/drawing/2014/main" id="{A8F378F4-5555-4787-8E03-0066DBFC063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98437" y="3036886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7" name="四角形: 角を丸くする 116">
                      <a:extLst>
                        <a:ext uri="{FF2B5EF4-FFF2-40B4-BE49-F238E27FC236}">
                          <a16:creationId xmlns:a16="http://schemas.microsoft.com/office/drawing/2014/main" id="{1F6A3100-9C5E-49F0-AB25-5FB7F449EF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28900" y="4293840"/>
                      <a:ext cx="2679700" cy="246410"/>
                    </a:xfrm>
                    <a:prstGeom prst="roundRect">
                      <a:avLst>
                        <a:gd name="adj" fmla="val 2423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18" name="四角形: 角を丸くする 117">
                      <a:extLst>
                        <a:ext uri="{FF2B5EF4-FFF2-40B4-BE49-F238E27FC236}">
                          <a16:creationId xmlns:a16="http://schemas.microsoft.com/office/drawing/2014/main" id="{0FD092C0-0CC0-4FDF-BC0F-425BBB0F06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57450" y="4071590"/>
                      <a:ext cx="3022600" cy="246410"/>
                    </a:xfrm>
                    <a:prstGeom prst="roundRect">
                      <a:avLst>
                        <a:gd name="adj" fmla="val 2423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  <p:grpSp>
                <p:nvGrpSpPr>
                  <p:cNvPr id="88" name="グループ化 87">
                    <a:extLst>
                      <a:ext uri="{FF2B5EF4-FFF2-40B4-BE49-F238E27FC236}">
                        <a16:creationId xmlns:a16="http://schemas.microsoft.com/office/drawing/2014/main" id="{825F3389-5D67-4556-AD99-6CD92716107D}"/>
                      </a:ext>
                    </a:extLst>
                  </p:cNvPr>
                  <p:cNvGrpSpPr/>
                  <p:nvPr/>
                </p:nvGrpSpPr>
                <p:grpSpPr>
                  <a:xfrm rot="2700000" flipH="1">
                    <a:off x="4385475" y="3916535"/>
                    <a:ext cx="292100" cy="320636"/>
                    <a:chOff x="2457450" y="2517773"/>
                    <a:chExt cx="3022600" cy="3317877"/>
                  </a:xfrm>
                </p:grpSpPr>
                <p:sp>
                  <p:nvSpPr>
                    <p:cNvPr id="89" name="台形 88">
                      <a:extLst>
                        <a:ext uri="{FF2B5EF4-FFF2-40B4-BE49-F238E27FC236}">
                          <a16:creationId xmlns:a16="http://schemas.microsoft.com/office/drawing/2014/main" id="{FAAB1CF1-BD51-4B08-BB8B-AA816C3382D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83408" y="4449725"/>
                      <a:ext cx="2775992" cy="1224136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1D384EE9-2F09-492D-8843-1A8E0612E636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3394602" y="4455196"/>
                      <a:ext cx="1130412" cy="1325985"/>
                    </a:xfrm>
                    <a:custGeom>
                      <a:avLst/>
                      <a:gdLst>
                        <a:gd name="connsiteX0" fmla="*/ 1130412 w 1130412"/>
                        <a:gd name="connsiteY0" fmla="*/ 662993 h 1325985"/>
                        <a:gd name="connsiteX1" fmla="*/ 1104056 w 1130412"/>
                        <a:gd name="connsiteY1" fmla="*/ 767867 h 1325985"/>
                        <a:gd name="connsiteX2" fmla="*/ 422364 w 1130412"/>
                        <a:gd name="connsiteY2" fmla="*/ 1325985 h 1325985"/>
                        <a:gd name="connsiteX3" fmla="*/ 0 w 1130412"/>
                        <a:gd name="connsiteY3" fmla="*/ 1325985 h 1325985"/>
                        <a:gd name="connsiteX4" fmla="*/ 0 w 1130412"/>
                        <a:gd name="connsiteY4" fmla="*/ 0 h 1325985"/>
                        <a:gd name="connsiteX5" fmla="*/ 422364 w 1130412"/>
                        <a:gd name="connsiteY5" fmla="*/ 0 h 1325985"/>
                        <a:gd name="connsiteX6" fmla="*/ 1104056 w 1130412"/>
                        <a:gd name="connsiteY6" fmla="*/ 558118 h 13259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412" h="1325985">
                          <a:moveTo>
                            <a:pt x="1130412" y="662993"/>
                          </a:moveTo>
                          <a:lnTo>
                            <a:pt x="1104056" y="767867"/>
                          </a:lnTo>
                          <a:cubicBezTo>
                            <a:pt x="991743" y="1095850"/>
                            <a:pt x="728812" y="1325985"/>
                            <a:pt x="422364" y="1325985"/>
                          </a:cubicBezTo>
                          <a:lnTo>
                            <a:pt x="0" y="1325985"/>
                          </a:lnTo>
                          <a:lnTo>
                            <a:pt x="0" y="0"/>
                          </a:lnTo>
                          <a:lnTo>
                            <a:pt x="422364" y="0"/>
                          </a:lnTo>
                          <a:cubicBezTo>
                            <a:pt x="728812" y="0"/>
                            <a:pt x="991743" y="230136"/>
                            <a:pt x="1104056" y="558118"/>
                          </a:cubicBezTo>
                          <a:close/>
                        </a:path>
                      </a:pathLst>
                    </a:custGeom>
                    <a:noFill/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008000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1" name="フリーフォーム: 図形 90">
                      <a:extLst>
                        <a:ext uri="{FF2B5EF4-FFF2-40B4-BE49-F238E27FC236}">
                          <a16:creationId xmlns:a16="http://schemas.microsoft.com/office/drawing/2014/main" id="{F1C360DE-A7EC-4C18-A844-8C1E8F31590D}"/>
                        </a:ext>
                      </a:extLst>
                    </p:cNvPr>
                    <p:cNvSpPr/>
                    <p:nvPr/>
                  </p:nvSpPr>
                  <p:spPr bwMode="auto">
                    <a:xfrm rot="16200000">
                      <a:off x="3585071" y="4882026"/>
                      <a:ext cx="749478" cy="741788"/>
                    </a:xfrm>
                    <a:custGeom>
                      <a:avLst/>
                      <a:gdLst>
                        <a:gd name="connsiteX0" fmla="*/ 1130412 w 1130412"/>
                        <a:gd name="connsiteY0" fmla="*/ 662993 h 1325985"/>
                        <a:gd name="connsiteX1" fmla="*/ 1104056 w 1130412"/>
                        <a:gd name="connsiteY1" fmla="*/ 767867 h 1325985"/>
                        <a:gd name="connsiteX2" fmla="*/ 422364 w 1130412"/>
                        <a:gd name="connsiteY2" fmla="*/ 1325985 h 1325985"/>
                        <a:gd name="connsiteX3" fmla="*/ 0 w 1130412"/>
                        <a:gd name="connsiteY3" fmla="*/ 1325985 h 1325985"/>
                        <a:gd name="connsiteX4" fmla="*/ 0 w 1130412"/>
                        <a:gd name="connsiteY4" fmla="*/ 0 h 1325985"/>
                        <a:gd name="connsiteX5" fmla="*/ 422364 w 1130412"/>
                        <a:gd name="connsiteY5" fmla="*/ 0 h 1325985"/>
                        <a:gd name="connsiteX6" fmla="*/ 1104056 w 1130412"/>
                        <a:gd name="connsiteY6" fmla="*/ 558118 h 132598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130412" h="1325985">
                          <a:moveTo>
                            <a:pt x="1130412" y="662993"/>
                          </a:moveTo>
                          <a:lnTo>
                            <a:pt x="1104056" y="767867"/>
                          </a:lnTo>
                          <a:cubicBezTo>
                            <a:pt x="991743" y="1095850"/>
                            <a:pt x="728812" y="1325985"/>
                            <a:pt x="422364" y="1325985"/>
                          </a:cubicBezTo>
                          <a:lnTo>
                            <a:pt x="0" y="1325985"/>
                          </a:lnTo>
                          <a:lnTo>
                            <a:pt x="0" y="0"/>
                          </a:lnTo>
                          <a:lnTo>
                            <a:pt x="422364" y="0"/>
                          </a:lnTo>
                          <a:cubicBezTo>
                            <a:pt x="728812" y="0"/>
                            <a:pt x="991743" y="230136"/>
                            <a:pt x="1104056" y="558118"/>
                          </a:cubicBezTo>
                          <a:close/>
                        </a:path>
                      </a:pathLst>
                    </a:custGeom>
                    <a:noFill/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008000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2" name="台形 91">
                      <a:extLst>
                        <a:ext uri="{FF2B5EF4-FFF2-40B4-BE49-F238E27FC236}">
                          <a16:creationId xmlns:a16="http://schemas.microsoft.com/office/drawing/2014/main" id="{0F31C6F0-2634-4D32-816A-F4ABFDBA96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8933" y="2925725"/>
                      <a:ext cx="724942" cy="1224136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3" name="台形 92">
                      <a:extLst>
                        <a:ext uri="{FF2B5EF4-FFF2-40B4-BE49-F238E27FC236}">
                          <a16:creationId xmlns:a16="http://schemas.microsoft.com/office/drawing/2014/main" id="{A2C8C0E4-597B-4C10-A127-334E836309B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89994" y="3444838"/>
                      <a:ext cx="724944" cy="717277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4" name="台形 93">
                      <a:extLst>
                        <a:ext uri="{FF2B5EF4-FFF2-40B4-BE49-F238E27FC236}">
                          <a16:creationId xmlns:a16="http://schemas.microsoft.com/office/drawing/2014/main" id="{DB4110A6-0FA6-432A-9049-D2D98C5973B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94531" y="3444838"/>
                      <a:ext cx="724944" cy="717277"/>
                    </a:xfrm>
                    <a:prstGeom prst="trapezoid">
                      <a:avLst>
                        <a:gd name="adj" fmla="val 7882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5" name="四角形: 角を丸くする 94">
                      <a:extLst>
                        <a:ext uri="{FF2B5EF4-FFF2-40B4-BE49-F238E27FC236}">
                          <a16:creationId xmlns:a16="http://schemas.microsoft.com/office/drawing/2014/main" id="{D8DC5DDF-A415-4B77-89F1-0FA48F0AE61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88071" y="3278917"/>
                      <a:ext cx="143473" cy="300986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6" name="四角形: 角を丸くする 95">
                      <a:extLst>
                        <a:ext uri="{FF2B5EF4-FFF2-40B4-BE49-F238E27FC236}">
                          <a16:creationId xmlns:a16="http://schemas.microsoft.com/office/drawing/2014/main" id="{661C1C14-71CD-4C36-A507-3E068475F0B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021296" y="3664680"/>
                      <a:ext cx="93379" cy="221520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7" name="四角形: 角を丸くする 96">
                      <a:extLst>
                        <a:ext uri="{FF2B5EF4-FFF2-40B4-BE49-F238E27FC236}">
                          <a16:creationId xmlns:a16="http://schemas.microsoft.com/office/drawing/2014/main" id="{A2705B22-6B9D-4A1B-9F0F-497E8180599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11996" y="3664680"/>
                      <a:ext cx="93379" cy="221520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8" name="四角形: 角を丸くする 97">
                      <a:extLst>
                        <a:ext uri="{FF2B5EF4-FFF2-40B4-BE49-F238E27FC236}">
                          <a16:creationId xmlns:a16="http://schemas.microsoft.com/office/drawing/2014/main" id="{CD693D39-6D04-495F-B903-F933A5D6A12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57450" y="5589240"/>
                      <a:ext cx="3022600" cy="246410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99" name="フリーフォーム: 図形 98">
                      <a:extLst>
                        <a:ext uri="{FF2B5EF4-FFF2-40B4-BE49-F238E27FC236}">
                          <a16:creationId xmlns:a16="http://schemas.microsoft.com/office/drawing/2014/main" id="{E29514E4-1E28-4979-B5CB-5511D81AAA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512838" y="2517773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00" name="フリーフォーム: 図形 99">
                      <a:extLst>
                        <a:ext uri="{FF2B5EF4-FFF2-40B4-BE49-F238E27FC236}">
                          <a16:creationId xmlns:a16="http://schemas.microsoft.com/office/drawing/2014/main" id="{5226F8E3-9B47-422B-B893-2A2ED37D00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393900" y="3036886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01" name="フリーフォーム: 図形 100">
                      <a:extLst>
                        <a:ext uri="{FF2B5EF4-FFF2-40B4-BE49-F238E27FC236}">
                          <a16:creationId xmlns:a16="http://schemas.microsoft.com/office/drawing/2014/main" id="{8B4EF9F4-F833-41F4-8406-0B72721CE1B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598437" y="3036886"/>
                      <a:ext cx="944860" cy="460376"/>
                    </a:xfrm>
                    <a:custGeom>
                      <a:avLst/>
                      <a:gdLst>
                        <a:gd name="connsiteX0" fmla="*/ 0 w 944860"/>
                        <a:gd name="connsiteY0" fmla="*/ 0 h 460376"/>
                        <a:gd name="connsiteX1" fmla="*/ 179685 w 944860"/>
                        <a:gd name="connsiteY1" fmla="*/ 0 h 460376"/>
                        <a:gd name="connsiteX2" fmla="*/ 179685 w 944860"/>
                        <a:gd name="connsiteY2" fmla="*/ 158750 h 460376"/>
                        <a:gd name="connsiteX3" fmla="*/ 374650 w 944860"/>
                        <a:gd name="connsiteY3" fmla="*/ 158750 h 460376"/>
                        <a:gd name="connsiteX4" fmla="*/ 374650 w 944860"/>
                        <a:gd name="connsiteY4" fmla="*/ 0 h 460376"/>
                        <a:gd name="connsiteX5" fmla="*/ 554335 w 944860"/>
                        <a:gd name="connsiteY5" fmla="*/ 0 h 460376"/>
                        <a:gd name="connsiteX6" fmla="*/ 554335 w 944860"/>
                        <a:gd name="connsiteY6" fmla="*/ 158750 h 460376"/>
                        <a:gd name="connsiteX7" fmla="*/ 765175 w 944860"/>
                        <a:gd name="connsiteY7" fmla="*/ 158750 h 460376"/>
                        <a:gd name="connsiteX8" fmla="*/ 765175 w 944860"/>
                        <a:gd name="connsiteY8" fmla="*/ 0 h 460376"/>
                        <a:gd name="connsiteX9" fmla="*/ 944860 w 944860"/>
                        <a:gd name="connsiteY9" fmla="*/ 0 h 460376"/>
                        <a:gd name="connsiteX10" fmla="*/ 944860 w 944860"/>
                        <a:gd name="connsiteY10" fmla="*/ 460376 h 460376"/>
                        <a:gd name="connsiteX11" fmla="*/ 765175 w 944860"/>
                        <a:gd name="connsiteY11" fmla="*/ 460376 h 460376"/>
                        <a:gd name="connsiteX12" fmla="*/ 765175 w 944860"/>
                        <a:gd name="connsiteY12" fmla="*/ 460375 h 460376"/>
                        <a:gd name="connsiteX13" fmla="*/ 554335 w 944860"/>
                        <a:gd name="connsiteY13" fmla="*/ 460375 h 460376"/>
                        <a:gd name="connsiteX14" fmla="*/ 554335 w 944860"/>
                        <a:gd name="connsiteY14" fmla="*/ 460376 h 460376"/>
                        <a:gd name="connsiteX15" fmla="*/ 374650 w 944860"/>
                        <a:gd name="connsiteY15" fmla="*/ 460376 h 460376"/>
                        <a:gd name="connsiteX16" fmla="*/ 374650 w 944860"/>
                        <a:gd name="connsiteY16" fmla="*/ 460375 h 460376"/>
                        <a:gd name="connsiteX17" fmla="*/ 179685 w 944860"/>
                        <a:gd name="connsiteY17" fmla="*/ 460375 h 460376"/>
                        <a:gd name="connsiteX18" fmla="*/ 179685 w 944860"/>
                        <a:gd name="connsiteY18" fmla="*/ 460376 h 460376"/>
                        <a:gd name="connsiteX19" fmla="*/ 0 w 944860"/>
                        <a:gd name="connsiteY19" fmla="*/ 460376 h 4603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944860" h="460376">
                          <a:moveTo>
                            <a:pt x="0" y="0"/>
                          </a:moveTo>
                          <a:lnTo>
                            <a:pt x="179685" y="0"/>
                          </a:lnTo>
                          <a:lnTo>
                            <a:pt x="179685" y="158750"/>
                          </a:lnTo>
                          <a:lnTo>
                            <a:pt x="374650" y="158750"/>
                          </a:lnTo>
                          <a:lnTo>
                            <a:pt x="374650" y="0"/>
                          </a:lnTo>
                          <a:lnTo>
                            <a:pt x="554335" y="0"/>
                          </a:lnTo>
                          <a:lnTo>
                            <a:pt x="554335" y="158750"/>
                          </a:lnTo>
                          <a:lnTo>
                            <a:pt x="765175" y="158750"/>
                          </a:lnTo>
                          <a:lnTo>
                            <a:pt x="765175" y="0"/>
                          </a:lnTo>
                          <a:lnTo>
                            <a:pt x="944860" y="0"/>
                          </a:lnTo>
                          <a:lnTo>
                            <a:pt x="944860" y="460376"/>
                          </a:lnTo>
                          <a:lnTo>
                            <a:pt x="765175" y="460376"/>
                          </a:lnTo>
                          <a:lnTo>
                            <a:pt x="765175" y="460375"/>
                          </a:lnTo>
                          <a:lnTo>
                            <a:pt x="554335" y="460375"/>
                          </a:lnTo>
                          <a:lnTo>
                            <a:pt x="554335" y="460376"/>
                          </a:lnTo>
                          <a:lnTo>
                            <a:pt x="374650" y="460376"/>
                          </a:lnTo>
                          <a:lnTo>
                            <a:pt x="374650" y="460375"/>
                          </a:lnTo>
                          <a:lnTo>
                            <a:pt x="179685" y="460375"/>
                          </a:lnTo>
                          <a:lnTo>
                            <a:pt x="179685" y="460376"/>
                          </a:lnTo>
                          <a:lnTo>
                            <a:pt x="0" y="460376"/>
                          </a:ln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02" name="四角形: 角を丸くする 101">
                      <a:extLst>
                        <a:ext uri="{FF2B5EF4-FFF2-40B4-BE49-F238E27FC236}">
                          <a16:creationId xmlns:a16="http://schemas.microsoft.com/office/drawing/2014/main" id="{37EE08ED-7CE8-4C04-BE24-4CA5A6A2407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628900" y="4293840"/>
                      <a:ext cx="2679700" cy="246410"/>
                    </a:xfrm>
                    <a:prstGeom prst="roundRect">
                      <a:avLst>
                        <a:gd name="adj" fmla="val 2423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  <p:sp>
                  <p:nvSpPr>
                    <p:cNvPr id="103" name="四角形: 角を丸くする 102">
                      <a:extLst>
                        <a:ext uri="{FF2B5EF4-FFF2-40B4-BE49-F238E27FC236}">
                          <a16:creationId xmlns:a16="http://schemas.microsoft.com/office/drawing/2014/main" id="{D78D95DE-A9E5-4FE8-B4AB-8BE1C3CD736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2457450" y="4071590"/>
                      <a:ext cx="3022600" cy="246410"/>
                    </a:xfrm>
                    <a:prstGeom prst="roundRect">
                      <a:avLst>
                        <a:gd name="adj" fmla="val 24230"/>
                      </a:avLst>
                    </a:prstGeom>
                    <a:solidFill>
                      <a:srgbClr val="FFFF00"/>
                    </a:solidFill>
                    <a:ln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panose="020B0600070205080204" pitchFamily="50" charset="-128"/>
                      </a:endParaRPr>
                    </a:p>
                  </p:txBody>
                </p:sp>
              </p:grpSp>
            </p:grpSp>
          </p:grpSp>
        </p:grpSp>
        <p:sp>
          <p:nvSpPr>
            <p:cNvPr id="49212" name="Rectangle 60">
              <a:extLst>
                <a:ext uri="{FF2B5EF4-FFF2-40B4-BE49-F238E27FC236}">
                  <a16:creationId xmlns:a16="http://schemas.microsoft.com/office/drawing/2014/main" id="{D4DD9EC0-3B0C-4199-8D37-B8EE9B438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06F8C80-6630-4A05-987B-817348231D2B}"/>
              </a:ext>
            </a:extLst>
          </p:cNvPr>
          <p:cNvGrpSpPr/>
          <p:nvPr/>
        </p:nvGrpSpPr>
        <p:grpSpPr>
          <a:xfrm>
            <a:off x="557979" y="4435616"/>
            <a:ext cx="1991427" cy="1330184"/>
            <a:chOff x="557979" y="4435616"/>
            <a:chExt cx="1991427" cy="1330184"/>
          </a:xfrm>
        </p:grpSpPr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A8587B59-6E4E-4E9E-B788-6F3D6AF057A3}"/>
                </a:ext>
              </a:extLst>
            </p:cNvPr>
            <p:cNvGrpSpPr/>
            <p:nvPr/>
          </p:nvGrpSpPr>
          <p:grpSpPr>
            <a:xfrm>
              <a:off x="557979" y="4435616"/>
              <a:ext cx="1991427" cy="1330184"/>
              <a:chOff x="288132" y="2140681"/>
              <a:chExt cx="2053431" cy="1371600"/>
            </a:xfrm>
          </p:grpSpPr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9C78EB8B-EEF1-4383-A314-96193A9A430A}"/>
                  </a:ext>
                </a:extLst>
              </p:cNvPr>
              <p:cNvGrpSpPr/>
              <p:nvPr/>
            </p:nvGrpSpPr>
            <p:grpSpPr>
              <a:xfrm>
                <a:off x="288132" y="2140681"/>
                <a:ext cx="2053431" cy="1371600"/>
                <a:chOff x="3142389" y="4434805"/>
                <a:chExt cx="1316017" cy="1320068"/>
              </a:xfrm>
            </p:grpSpPr>
            <p:sp>
              <p:nvSpPr>
                <p:cNvPr id="286" name="Rectangle 21">
                  <a:extLst>
                    <a:ext uri="{FF2B5EF4-FFF2-40B4-BE49-F238E27FC236}">
                      <a16:creationId xmlns:a16="http://schemas.microsoft.com/office/drawing/2014/main" id="{380682D5-60A3-4CD2-A750-C24EFF7F63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42389" y="4434805"/>
                  <a:ext cx="1316017" cy="1320068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7" name="Rectangle 21">
                  <a:extLst>
                    <a:ext uri="{FF2B5EF4-FFF2-40B4-BE49-F238E27FC236}">
                      <a16:creationId xmlns:a16="http://schemas.microsoft.com/office/drawing/2014/main" id="{6FE61D5A-3F1E-4970-AB15-3FAFB2E5CA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42389" y="4434805"/>
                  <a:ext cx="651148" cy="132006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38" name="Group 567">
                <a:extLst>
                  <a:ext uri="{FF2B5EF4-FFF2-40B4-BE49-F238E27FC236}">
                    <a16:creationId xmlns:a16="http://schemas.microsoft.com/office/drawing/2014/main" id="{0511B79C-1BAA-45C7-ABD1-E4207118BE10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35533" y="2191481"/>
                <a:ext cx="385304" cy="385032"/>
                <a:chOff x="1699" y="740"/>
                <a:chExt cx="2842" cy="2840"/>
              </a:xfrm>
            </p:grpSpPr>
            <p:sp>
              <p:nvSpPr>
                <p:cNvPr id="239" name="Freeform 568">
                  <a:extLst>
                    <a:ext uri="{FF2B5EF4-FFF2-40B4-BE49-F238E27FC236}">
                      <a16:creationId xmlns:a16="http://schemas.microsoft.com/office/drawing/2014/main" id="{E6CA8E78-7B51-492D-904F-56BEFA1BBA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9" y="740"/>
                  <a:ext cx="2842" cy="2840"/>
                </a:xfrm>
                <a:custGeom>
                  <a:avLst/>
                  <a:gdLst>
                    <a:gd name="T0" fmla="*/ 1041 w 2842"/>
                    <a:gd name="T1" fmla="*/ 756 h 2840"/>
                    <a:gd name="T2" fmla="*/ 989 w 2842"/>
                    <a:gd name="T3" fmla="*/ 766 h 2840"/>
                    <a:gd name="T4" fmla="*/ 941 w 2842"/>
                    <a:gd name="T5" fmla="*/ 786 h 2840"/>
                    <a:gd name="T6" fmla="*/ 897 w 2842"/>
                    <a:gd name="T7" fmla="*/ 814 h 2840"/>
                    <a:gd name="T8" fmla="*/ 859 w 2842"/>
                    <a:gd name="T9" fmla="*/ 848 h 2840"/>
                    <a:gd name="T10" fmla="*/ 827 w 2842"/>
                    <a:gd name="T11" fmla="*/ 886 h 2840"/>
                    <a:gd name="T12" fmla="*/ 801 w 2842"/>
                    <a:gd name="T13" fmla="*/ 932 h 2840"/>
                    <a:gd name="T14" fmla="*/ 781 w 2842"/>
                    <a:gd name="T15" fmla="*/ 980 h 2840"/>
                    <a:gd name="T16" fmla="*/ 771 w 2842"/>
                    <a:gd name="T17" fmla="*/ 1032 h 2840"/>
                    <a:gd name="T18" fmla="*/ 0 w 2842"/>
                    <a:gd name="T19" fmla="*/ 1808 h 2840"/>
                    <a:gd name="T20" fmla="*/ 773 w 2842"/>
                    <a:gd name="T21" fmla="*/ 1808 h 2840"/>
                    <a:gd name="T22" fmla="*/ 783 w 2842"/>
                    <a:gd name="T23" fmla="*/ 1858 h 2840"/>
                    <a:gd name="T24" fmla="*/ 803 w 2842"/>
                    <a:gd name="T25" fmla="*/ 1906 h 2840"/>
                    <a:gd name="T26" fmla="*/ 829 w 2842"/>
                    <a:gd name="T27" fmla="*/ 1950 h 2840"/>
                    <a:gd name="T28" fmla="*/ 861 w 2842"/>
                    <a:gd name="T29" fmla="*/ 1988 h 2840"/>
                    <a:gd name="T30" fmla="*/ 899 w 2842"/>
                    <a:gd name="T31" fmla="*/ 2020 h 2840"/>
                    <a:gd name="T32" fmla="*/ 943 w 2842"/>
                    <a:gd name="T33" fmla="*/ 2046 h 2840"/>
                    <a:gd name="T34" fmla="*/ 991 w 2842"/>
                    <a:gd name="T35" fmla="*/ 2066 h 2840"/>
                    <a:gd name="T36" fmla="*/ 1041 w 2842"/>
                    <a:gd name="T37" fmla="*/ 2076 h 2840"/>
                    <a:gd name="T38" fmla="*/ 1817 w 2842"/>
                    <a:gd name="T39" fmla="*/ 2840 h 2840"/>
                    <a:gd name="T40" fmla="*/ 1817 w 2842"/>
                    <a:gd name="T41" fmla="*/ 2074 h 2840"/>
                    <a:gd name="T42" fmla="*/ 1865 w 2842"/>
                    <a:gd name="T43" fmla="*/ 2062 h 2840"/>
                    <a:gd name="T44" fmla="*/ 1909 w 2842"/>
                    <a:gd name="T45" fmla="*/ 2040 h 2840"/>
                    <a:gd name="T46" fmla="*/ 1949 w 2842"/>
                    <a:gd name="T47" fmla="*/ 2014 h 2840"/>
                    <a:gd name="T48" fmla="*/ 1985 w 2842"/>
                    <a:gd name="T49" fmla="*/ 1982 h 2840"/>
                    <a:gd name="T50" fmla="*/ 2017 w 2842"/>
                    <a:gd name="T51" fmla="*/ 1944 h 2840"/>
                    <a:gd name="T52" fmla="*/ 2041 w 2842"/>
                    <a:gd name="T53" fmla="*/ 1902 h 2840"/>
                    <a:gd name="T54" fmla="*/ 2059 w 2842"/>
                    <a:gd name="T55" fmla="*/ 1856 h 2840"/>
                    <a:gd name="T56" fmla="*/ 2069 w 2842"/>
                    <a:gd name="T57" fmla="*/ 1808 h 2840"/>
                    <a:gd name="T58" fmla="*/ 2842 w 2842"/>
                    <a:gd name="T59" fmla="*/ 1032 h 2840"/>
                    <a:gd name="T60" fmla="*/ 2071 w 2842"/>
                    <a:gd name="T61" fmla="*/ 1032 h 2840"/>
                    <a:gd name="T62" fmla="*/ 2061 w 2842"/>
                    <a:gd name="T63" fmla="*/ 982 h 2840"/>
                    <a:gd name="T64" fmla="*/ 2043 w 2842"/>
                    <a:gd name="T65" fmla="*/ 934 h 2840"/>
                    <a:gd name="T66" fmla="*/ 2019 w 2842"/>
                    <a:gd name="T67" fmla="*/ 892 h 2840"/>
                    <a:gd name="T68" fmla="*/ 1989 w 2842"/>
                    <a:gd name="T69" fmla="*/ 852 h 2840"/>
                    <a:gd name="T70" fmla="*/ 1953 w 2842"/>
                    <a:gd name="T71" fmla="*/ 820 h 2840"/>
                    <a:gd name="T72" fmla="*/ 1911 w 2842"/>
                    <a:gd name="T73" fmla="*/ 792 h 2840"/>
                    <a:gd name="T74" fmla="*/ 1865 w 2842"/>
                    <a:gd name="T75" fmla="*/ 772 h 2840"/>
                    <a:gd name="T76" fmla="*/ 1817 w 2842"/>
                    <a:gd name="T77" fmla="*/ 758 h 2840"/>
                    <a:gd name="T78" fmla="*/ 1041 w 2842"/>
                    <a:gd name="T79" fmla="*/ 0 h 2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842" h="2840">
                      <a:moveTo>
                        <a:pt x="1041" y="756"/>
                      </a:moveTo>
                      <a:lnTo>
                        <a:pt x="1041" y="756"/>
                      </a:lnTo>
                      <a:lnTo>
                        <a:pt x="1015" y="760"/>
                      </a:lnTo>
                      <a:lnTo>
                        <a:pt x="989" y="766"/>
                      </a:lnTo>
                      <a:lnTo>
                        <a:pt x="965" y="776"/>
                      </a:lnTo>
                      <a:lnTo>
                        <a:pt x="941" y="786"/>
                      </a:lnTo>
                      <a:lnTo>
                        <a:pt x="919" y="800"/>
                      </a:lnTo>
                      <a:lnTo>
                        <a:pt x="897" y="814"/>
                      </a:lnTo>
                      <a:lnTo>
                        <a:pt x="877" y="830"/>
                      </a:lnTo>
                      <a:lnTo>
                        <a:pt x="859" y="848"/>
                      </a:lnTo>
                      <a:lnTo>
                        <a:pt x="841" y="866"/>
                      </a:lnTo>
                      <a:lnTo>
                        <a:pt x="827" y="886"/>
                      </a:lnTo>
                      <a:lnTo>
                        <a:pt x="813" y="908"/>
                      </a:lnTo>
                      <a:lnTo>
                        <a:pt x="801" y="932"/>
                      </a:lnTo>
                      <a:lnTo>
                        <a:pt x="789" y="956"/>
                      </a:lnTo>
                      <a:lnTo>
                        <a:pt x="781" y="980"/>
                      </a:lnTo>
                      <a:lnTo>
                        <a:pt x="775" y="1006"/>
                      </a:lnTo>
                      <a:lnTo>
                        <a:pt x="771" y="1032"/>
                      </a:lnTo>
                      <a:lnTo>
                        <a:pt x="0" y="1032"/>
                      </a:lnTo>
                      <a:lnTo>
                        <a:pt x="0" y="1808"/>
                      </a:lnTo>
                      <a:lnTo>
                        <a:pt x="773" y="1808"/>
                      </a:lnTo>
                      <a:lnTo>
                        <a:pt x="773" y="1808"/>
                      </a:lnTo>
                      <a:lnTo>
                        <a:pt x="777" y="1834"/>
                      </a:lnTo>
                      <a:lnTo>
                        <a:pt x="783" y="1858"/>
                      </a:lnTo>
                      <a:lnTo>
                        <a:pt x="793" y="1882"/>
                      </a:lnTo>
                      <a:lnTo>
                        <a:pt x="803" y="1906"/>
                      </a:lnTo>
                      <a:lnTo>
                        <a:pt x="815" y="1928"/>
                      </a:lnTo>
                      <a:lnTo>
                        <a:pt x="829" y="1950"/>
                      </a:lnTo>
                      <a:lnTo>
                        <a:pt x="845" y="1968"/>
                      </a:lnTo>
                      <a:lnTo>
                        <a:pt x="861" y="1988"/>
                      </a:lnTo>
                      <a:lnTo>
                        <a:pt x="881" y="2004"/>
                      </a:lnTo>
                      <a:lnTo>
                        <a:pt x="899" y="2020"/>
                      </a:lnTo>
                      <a:lnTo>
                        <a:pt x="921" y="2034"/>
                      </a:lnTo>
                      <a:lnTo>
                        <a:pt x="943" y="2046"/>
                      </a:lnTo>
                      <a:lnTo>
                        <a:pt x="967" y="2056"/>
                      </a:lnTo>
                      <a:lnTo>
                        <a:pt x="991" y="2066"/>
                      </a:lnTo>
                      <a:lnTo>
                        <a:pt x="1015" y="2072"/>
                      </a:lnTo>
                      <a:lnTo>
                        <a:pt x="1041" y="2076"/>
                      </a:lnTo>
                      <a:lnTo>
                        <a:pt x="1041" y="2840"/>
                      </a:lnTo>
                      <a:lnTo>
                        <a:pt x="1817" y="2840"/>
                      </a:lnTo>
                      <a:lnTo>
                        <a:pt x="1817" y="2074"/>
                      </a:lnTo>
                      <a:lnTo>
                        <a:pt x="1817" y="2074"/>
                      </a:lnTo>
                      <a:lnTo>
                        <a:pt x="1841" y="2068"/>
                      </a:lnTo>
                      <a:lnTo>
                        <a:pt x="1865" y="2062"/>
                      </a:lnTo>
                      <a:lnTo>
                        <a:pt x="1887" y="2052"/>
                      </a:lnTo>
                      <a:lnTo>
                        <a:pt x="1909" y="2040"/>
                      </a:lnTo>
                      <a:lnTo>
                        <a:pt x="1931" y="2028"/>
                      </a:lnTo>
                      <a:lnTo>
                        <a:pt x="1949" y="2014"/>
                      </a:lnTo>
                      <a:lnTo>
                        <a:pt x="1969" y="1998"/>
                      </a:lnTo>
                      <a:lnTo>
                        <a:pt x="1985" y="1982"/>
                      </a:lnTo>
                      <a:lnTo>
                        <a:pt x="2001" y="1964"/>
                      </a:lnTo>
                      <a:lnTo>
                        <a:pt x="2017" y="1944"/>
                      </a:lnTo>
                      <a:lnTo>
                        <a:pt x="2029" y="1924"/>
                      </a:lnTo>
                      <a:lnTo>
                        <a:pt x="2041" y="1902"/>
                      </a:lnTo>
                      <a:lnTo>
                        <a:pt x="2051" y="1880"/>
                      </a:lnTo>
                      <a:lnTo>
                        <a:pt x="2059" y="1856"/>
                      </a:lnTo>
                      <a:lnTo>
                        <a:pt x="2065" y="1832"/>
                      </a:lnTo>
                      <a:lnTo>
                        <a:pt x="2069" y="1808"/>
                      </a:lnTo>
                      <a:lnTo>
                        <a:pt x="2842" y="1808"/>
                      </a:lnTo>
                      <a:lnTo>
                        <a:pt x="2842" y="1032"/>
                      </a:lnTo>
                      <a:lnTo>
                        <a:pt x="2071" y="1032"/>
                      </a:lnTo>
                      <a:lnTo>
                        <a:pt x="2071" y="1032"/>
                      </a:lnTo>
                      <a:lnTo>
                        <a:pt x="2067" y="1006"/>
                      </a:lnTo>
                      <a:lnTo>
                        <a:pt x="2061" y="982"/>
                      </a:lnTo>
                      <a:lnTo>
                        <a:pt x="2053" y="958"/>
                      </a:lnTo>
                      <a:lnTo>
                        <a:pt x="2043" y="934"/>
                      </a:lnTo>
                      <a:lnTo>
                        <a:pt x="2033" y="912"/>
                      </a:lnTo>
                      <a:lnTo>
                        <a:pt x="2019" y="892"/>
                      </a:lnTo>
                      <a:lnTo>
                        <a:pt x="2005" y="872"/>
                      </a:lnTo>
                      <a:lnTo>
                        <a:pt x="1989" y="852"/>
                      </a:lnTo>
                      <a:lnTo>
                        <a:pt x="1971" y="836"/>
                      </a:lnTo>
                      <a:lnTo>
                        <a:pt x="1953" y="820"/>
                      </a:lnTo>
                      <a:lnTo>
                        <a:pt x="1933" y="806"/>
                      </a:lnTo>
                      <a:lnTo>
                        <a:pt x="1911" y="792"/>
                      </a:lnTo>
                      <a:lnTo>
                        <a:pt x="1889" y="780"/>
                      </a:lnTo>
                      <a:lnTo>
                        <a:pt x="1865" y="772"/>
                      </a:lnTo>
                      <a:lnTo>
                        <a:pt x="1841" y="764"/>
                      </a:lnTo>
                      <a:lnTo>
                        <a:pt x="1817" y="758"/>
                      </a:lnTo>
                      <a:lnTo>
                        <a:pt x="1817" y="0"/>
                      </a:lnTo>
                      <a:lnTo>
                        <a:pt x="1041" y="0"/>
                      </a:lnTo>
                      <a:lnTo>
                        <a:pt x="1041" y="75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0" name="Freeform 569">
                  <a:extLst>
                    <a:ext uri="{FF2B5EF4-FFF2-40B4-BE49-F238E27FC236}">
                      <a16:creationId xmlns:a16="http://schemas.microsoft.com/office/drawing/2014/main" id="{95107ABB-4958-45A8-9D3D-1A6B8513F1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63" y="772"/>
                  <a:ext cx="2722" cy="2776"/>
                </a:xfrm>
                <a:custGeom>
                  <a:avLst/>
                  <a:gdLst>
                    <a:gd name="T0" fmla="*/ 1009 w 2722"/>
                    <a:gd name="T1" fmla="*/ 778 h 2776"/>
                    <a:gd name="T2" fmla="*/ 961 w 2722"/>
                    <a:gd name="T3" fmla="*/ 790 h 2776"/>
                    <a:gd name="T4" fmla="*/ 915 w 2722"/>
                    <a:gd name="T5" fmla="*/ 810 h 2776"/>
                    <a:gd name="T6" fmla="*/ 873 w 2722"/>
                    <a:gd name="T7" fmla="*/ 836 h 2776"/>
                    <a:gd name="T8" fmla="*/ 837 w 2722"/>
                    <a:gd name="T9" fmla="*/ 868 h 2776"/>
                    <a:gd name="T10" fmla="*/ 807 w 2722"/>
                    <a:gd name="T11" fmla="*/ 908 h 2776"/>
                    <a:gd name="T12" fmla="*/ 785 w 2722"/>
                    <a:gd name="T13" fmla="*/ 950 h 2776"/>
                    <a:gd name="T14" fmla="*/ 769 w 2722"/>
                    <a:gd name="T15" fmla="*/ 998 h 2776"/>
                    <a:gd name="T16" fmla="*/ 761 w 2722"/>
                    <a:gd name="T17" fmla="*/ 1048 h 2776"/>
                    <a:gd name="T18" fmla="*/ 0 w 2722"/>
                    <a:gd name="T19" fmla="*/ 1728 h 2776"/>
                    <a:gd name="T20" fmla="*/ 763 w 2722"/>
                    <a:gd name="T21" fmla="*/ 1728 h 2776"/>
                    <a:gd name="T22" fmla="*/ 771 w 2722"/>
                    <a:gd name="T23" fmla="*/ 1778 h 2776"/>
                    <a:gd name="T24" fmla="*/ 787 w 2722"/>
                    <a:gd name="T25" fmla="*/ 1822 h 2776"/>
                    <a:gd name="T26" fmla="*/ 811 w 2722"/>
                    <a:gd name="T27" fmla="*/ 1864 h 2776"/>
                    <a:gd name="T28" fmla="*/ 841 w 2722"/>
                    <a:gd name="T29" fmla="*/ 1902 h 2776"/>
                    <a:gd name="T30" fmla="*/ 875 w 2722"/>
                    <a:gd name="T31" fmla="*/ 1934 h 2776"/>
                    <a:gd name="T32" fmla="*/ 917 w 2722"/>
                    <a:gd name="T33" fmla="*/ 1960 h 2776"/>
                    <a:gd name="T34" fmla="*/ 961 w 2722"/>
                    <a:gd name="T35" fmla="*/ 1978 h 2776"/>
                    <a:gd name="T36" fmla="*/ 1009 w 2722"/>
                    <a:gd name="T37" fmla="*/ 1990 h 2776"/>
                    <a:gd name="T38" fmla="*/ 1689 w 2722"/>
                    <a:gd name="T39" fmla="*/ 2776 h 2776"/>
                    <a:gd name="T40" fmla="*/ 1689 w 2722"/>
                    <a:gd name="T41" fmla="*/ 1990 h 2776"/>
                    <a:gd name="T42" fmla="*/ 1739 w 2722"/>
                    <a:gd name="T43" fmla="*/ 1982 h 2776"/>
                    <a:gd name="T44" fmla="*/ 1787 w 2722"/>
                    <a:gd name="T45" fmla="*/ 1964 h 2776"/>
                    <a:gd name="T46" fmla="*/ 1831 w 2722"/>
                    <a:gd name="T47" fmla="*/ 1940 h 2776"/>
                    <a:gd name="T48" fmla="*/ 1869 w 2722"/>
                    <a:gd name="T49" fmla="*/ 1908 h 2776"/>
                    <a:gd name="T50" fmla="*/ 1901 w 2722"/>
                    <a:gd name="T51" fmla="*/ 1870 h 2776"/>
                    <a:gd name="T52" fmla="*/ 1925 w 2722"/>
                    <a:gd name="T53" fmla="*/ 1826 h 2776"/>
                    <a:gd name="T54" fmla="*/ 1943 w 2722"/>
                    <a:gd name="T55" fmla="*/ 1778 h 2776"/>
                    <a:gd name="T56" fmla="*/ 1951 w 2722"/>
                    <a:gd name="T57" fmla="*/ 1728 h 2776"/>
                    <a:gd name="T58" fmla="*/ 2722 w 2722"/>
                    <a:gd name="T59" fmla="*/ 1048 h 2776"/>
                    <a:gd name="T60" fmla="*/ 1953 w 2722"/>
                    <a:gd name="T61" fmla="*/ 1048 h 2776"/>
                    <a:gd name="T62" fmla="*/ 1945 w 2722"/>
                    <a:gd name="T63" fmla="*/ 996 h 2776"/>
                    <a:gd name="T64" fmla="*/ 1927 w 2722"/>
                    <a:gd name="T65" fmla="*/ 946 h 2776"/>
                    <a:gd name="T66" fmla="*/ 1903 w 2722"/>
                    <a:gd name="T67" fmla="*/ 902 h 2776"/>
                    <a:gd name="T68" fmla="*/ 1871 w 2722"/>
                    <a:gd name="T69" fmla="*/ 864 h 2776"/>
                    <a:gd name="T70" fmla="*/ 1833 w 2722"/>
                    <a:gd name="T71" fmla="*/ 830 h 2776"/>
                    <a:gd name="T72" fmla="*/ 1789 w 2722"/>
                    <a:gd name="T73" fmla="*/ 804 h 2776"/>
                    <a:gd name="T74" fmla="*/ 1741 w 2722"/>
                    <a:gd name="T75" fmla="*/ 786 h 2776"/>
                    <a:gd name="T76" fmla="*/ 1689 w 2722"/>
                    <a:gd name="T77" fmla="*/ 778 h 2776"/>
                    <a:gd name="T78" fmla="*/ 1009 w 2722"/>
                    <a:gd name="T79" fmla="*/ 0 h 27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722" h="2776">
                      <a:moveTo>
                        <a:pt x="1009" y="778"/>
                      </a:moveTo>
                      <a:lnTo>
                        <a:pt x="1009" y="778"/>
                      </a:lnTo>
                      <a:lnTo>
                        <a:pt x="985" y="784"/>
                      </a:lnTo>
                      <a:lnTo>
                        <a:pt x="961" y="790"/>
                      </a:lnTo>
                      <a:lnTo>
                        <a:pt x="937" y="798"/>
                      </a:lnTo>
                      <a:lnTo>
                        <a:pt x="915" y="810"/>
                      </a:lnTo>
                      <a:lnTo>
                        <a:pt x="893" y="822"/>
                      </a:lnTo>
                      <a:lnTo>
                        <a:pt x="873" y="836"/>
                      </a:lnTo>
                      <a:lnTo>
                        <a:pt x="855" y="852"/>
                      </a:lnTo>
                      <a:lnTo>
                        <a:pt x="837" y="868"/>
                      </a:lnTo>
                      <a:lnTo>
                        <a:pt x="823" y="888"/>
                      </a:lnTo>
                      <a:lnTo>
                        <a:pt x="807" y="908"/>
                      </a:lnTo>
                      <a:lnTo>
                        <a:pt x="795" y="928"/>
                      </a:lnTo>
                      <a:lnTo>
                        <a:pt x="785" y="950"/>
                      </a:lnTo>
                      <a:lnTo>
                        <a:pt x="775" y="974"/>
                      </a:lnTo>
                      <a:lnTo>
                        <a:pt x="769" y="998"/>
                      </a:lnTo>
                      <a:lnTo>
                        <a:pt x="765" y="1022"/>
                      </a:lnTo>
                      <a:lnTo>
                        <a:pt x="761" y="1048"/>
                      </a:lnTo>
                      <a:lnTo>
                        <a:pt x="0" y="1048"/>
                      </a:lnTo>
                      <a:lnTo>
                        <a:pt x="0" y="1728"/>
                      </a:lnTo>
                      <a:lnTo>
                        <a:pt x="763" y="1728"/>
                      </a:lnTo>
                      <a:lnTo>
                        <a:pt x="763" y="1728"/>
                      </a:lnTo>
                      <a:lnTo>
                        <a:pt x="765" y="1752"/>
                      </a:lnTo>
                      <a:lnTo>
                        <a:pt x="771" y="1778"/>
                      </a:lnTo>
                      <a:lnTo>
                        <a:pt x="777" y="1800"/>
                      </a:lnTo>
                      <a:lnTo>
                        <a:pt x="787" y="1822"/>
                      </a:lnTo>
                      <a:lnTo>
                        <a:pt x="797" y="1844"/>
                      </a:lnTo>
                      <a:lnTo>
                        <a:pt x="811" y="1864"/>
                      </a:lnTo>
                      <a:lnTo>
                        <a:pt x="825" y="1884"/>
                      </a:lnTo>
                      <a:lnTo>
                        <a:pt x="841" y="1902"/>
                      </a:lnTo>
                      <a:lnTo>
                        <a:pt x="857" y="1918"/>
                      </a:lnTo>
                      <a:lnTo>
                        <a:pt x="875" y="1934"/>
                      </a:lnTo>
                      <a:lnTo>
                        <a:pt x="895" y="1948"/>
                      </a:lnTo>
                      <a:lnTo>
                        <a:pt x="917" y="1960"/>
                      </a:lnTo>
                      <a:lnTo>
                        <a:pt x="939" y="1970"/>
                      </a:lnTo>
                      <a:lnTo>
                        <a:pt x="961" y="1978"/>
                      </a:lnTo>
                      <a:lnTo>
                        <a:pt x="985" y="1984"/>
                      </a:lnTo>
                      <a:lnTo>
                        <a:pt x="1009" y="1990"/>
                      </a:lnTo>
                      <a:lnTo>
                        <a:pt x="1009" y="2776"/>
                      </a:lnTo>
                      <a:lnTo>
                        <a:pt x="1689" y="2776"/>
                      </a:lnTo>
                      <a:lnTo>
                        <a:pt x="1689" y="1990"/>
                      </a:lnTo>
                      <a:lnTo>
                        <a:pt x="1689" y="1990"/>
                      </a:lnTo>
                      <a:lnTo>
                        <a:pt x="1715" y="1988"/>
                      </a:lnTo>
                      <a:lnTo>
                        <a:pt x="1739" y="1982"/>
                      </a:lnTo>
                      <a:lnTo>
                        <a:pt x="1765" y="1974"/>
                      </a:lnTo>
                      <a:lnTo>
                        <a:pt x="1787" y="1964"/>
                      </a:lnTo>
                      <a:lnTo>
                        <a:pt x="1809" y="1952"/>
                      </a:lnTo>
                      <a:lnTo>
                        <a:pt x="1831" y="1940"/>
                      </a:lnTo>
                      <a:lnTo>
                        <a:pt x="1849" y="1924"/>
                      </a:lnTo>
                      <a:lnTo>
                        <a:pt x="1869" y="1908"/>
                      </a:lnTo>
                      <a:lnTo>
                        <a:pt x="1885" y="1890"/>
                      </a:lnTo>
                      <a:lnTo>
                        <a:pt x="1901" y="1870"/>
                      </a:lnTo>
                      <a:lnTo>
                        <a:pt x="1913" y="1848"/>
                      </a:lnTo>
                      <a:lnTo>
                        <a:pt x="1925" y="1826"/>
                      </a:lnTo>
                      <a:lnTo>
                        <a:pt x="1935" y="1804"/>
                      </a:lnTo>
                      <a:lnTo>
                        <a:pt x="1943" y="1778"/>
                      </a:lnTo>
                      <a:lnTo>
                        <a:pt x="1949" y="1754"/>
                      </a:lnTo>
                      <a:lnTo>
                        <a:pt x="1951" y="1728"/>
                      </a:lnTo>
                      <a:lnTo>
                        <a:pt x="2722" y="1728"/>
                      </a:lnTo>
                      <a:lnTo>
                        <a:pt x="2722" y="1048"/>
                      </a:lnTo>
                      <a:lnTo>
                        <a:pt x="1953" y="1048"/>
                      </a:lnTo>
                      <a:lnTo>
                        <a:pt x="1953" y="1048"/>
                      </a:lnTo>
                      <a:lnTo>
                        <a:pt x="1949" y="1022"/>
                      </a:lnTo>
                      <a:lnTo>
                        <a:pt x="1945" y="996"/>
                      </a:lnTo>
                      <a:lnTo>
                        <a:pt x="1937" y="970"/>
                      </a:lnTo>
                      <a:lnTo>
                        <a:pt x="1927" y="946"/>
                      </a:lnTo>
                      <a:lnTo>
                        <a:pt x="1917" y="924"/>
                      </a:lnTo>
                      <a:lnTo>
                        <a:pt x="1903" y="902"/>
                      </a:lnTo>
                      <a:lnTo>
                        <a:pt x="1887" y="882"/>
                      </a:lnTo>
                      <a:lnTo>
                        <a:pt x="1871" y="864"/>
                      </a:lnTo>
                      <a:lnTo>
                        <a:pt x="1853" y="846"/>
                      </a:lnTo>
                      <a:lnTo>
                        <a:pt x="1833" y="830"/>
                      </a:lnTo>
                      <a:lnTo>
                        <a:pt x="1811" y="816"/>
                      </a:lnTo>
                      <a:lnTo>
                        <a:pt x="1789" y="804"/>
                      </a:lnTo>
                      <a:lnTo>
                        <a:pt x="1765" y="794"/>
                      </a:lnTo>
                      <a:lnTo>
                        <a:pt x="1741" y="786"/>
                      </a:lnTo>
                      <a:lnTo>
                        <a:pt x="1715" y="780"/>
                      </a:lnTo>
                      <a:lnTo>
                        <a:pt x="1689" y="778"/>
                      </a:lnTo>
                      <a:lnTo>
                        <a:pt x="1689" y="0"/>
                      </a:lnTo>
                      <a:lnTo>
                        <a:pt x="1009" y="0"/>
                      </a:lnTo>
                      <a:lnTo>
                        <a:pt x="1009" y="778"/>
                      </a:lnTo>
                      <a:close/>
                    </a:path>
                  </a:pathLst>
                </a:custGeom>
                <a:solidFill>
                  <a:srgbClr val="96877D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1" name="Freeform 570">
                  <a:extLst>
                    <a:ext uri="{FF2B5EF4-FFF2-40B4-BE49-F238E27FC236}">
                      <a16:creationId xmlns:a16="http://schemas.microsoft.com/office/drawing/2014/main" id="{FF5143A9-10FD-4D35-9284-4F3C94C2B3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95" y="812"/>
                  <a:ext cx="2658" cy="2704"/>
                </a:xfrm>
                <a:custGeom>
                  <a:avLst/>
                  <a:gdLst>
                    <a:gd name="T0" fmla="*/ 753 w 2658"/>
                    <a:gd name="T1" fmla="*/ 1038 h 2704"/>
                    <a:gd name="T2" fmla="*/ 0 w 2658"/>
                    <a:gd name="T3" fmla="*/ 1048 h 2704"/>
                    <a:gd name="T4" fmla="*/ 753 w 2658"/>
                    <a:gd name="T5" fmla="*/ 1648 h 2704"/>
                    <a:gd name="T6" fmla="*/ 753 w 2658"/>
                    <a:gd name="T7" fmla="*/ 1650 h 2704"/>
                    <a:gd name="T8" fmla="*/ 757 w 2658"/>
                    <a:gd name="T9" fmla="*/ 1702 h 2704"/>
                    <a:gd name="T10" fmla="*/ 773 w 2658"/>
                    <a:gd name="T11" fmla="*/ 1752 h 2704"/>
                    <a:gd name="T12" fmla="*/ 795 w 2658"/>
                    <a:gd name="T13" fmla="*/ 1796 h 2704"/>
                    <a:gd name="T14" fmla="*/ 825 w 2658"/>
                    <a:gd name="T15" fmla="*/ 1836 h 2704"/>
                    <a:gd name="T16" fmla="*/ 861 w 2658"/>
                    <a:gd name="T17" fmla="*/ 1870 h 2704"/>
                    <a:gd name="T18" fmla="*/ 903 w 2658"/>
                    <a:gd name="T19" fmla="*/ 1898 h 2704"/>
                    <a:gd name="T20" fmla="*/ 951 w 2658"/>
                    <a:gd name="T21" fmla="*/ 1916 h 2704"/>
                    <a:gd name="T22" fmla="*/ 1001 w 2658"/>
                    <a:gd name="T23" fmla="*/ 1926 h 2704"/>
                    <a:gd name="T24" fmla="*/ 1633 w 2658"/>
                    <a:gd name="T25" fmla="*/ 2704 h 2704"/>
                    <a:gd name="T26" fmla="*/ 1633 w 2658"/>
                    <a:gd name="T27" fmla="*/ 1928 h 2704"/>
                    <a:gd name="T28" fmla="*/ 1687 w 2658"/>
                    <a:gd name="T29" fmla="*/ 1920 h 2704"/>
                    <a:gd name="T30" fmla="*/ 1737 w 2658"/>
                    <a:gd name="T31" fmla="*/ 1902 h 2704"/>
                    <a:gd name="T32" fmla="*/ 1781 w 2658"/>
                    <a:gd name="T33" fmla="*/ 1876 h 2704"/>
                    <a:gd name="T34" fmla="*/ 1821 w 2658"/>
                    <a:gd name="T35" fmla="*/ 1842 h 2704"/>
                    <a:gd name="T36" fmla="*/ 1853 w 2658"/>
                    <a:gd name="T37" fmla="*/ 1802 h 2704"/>
                    <a:gd name="T38" fmla="*/ 1877 w 2658"/>
                    <a:gd name="T39" fmla="*/ 1756 h 2704"/>
                    <a:gd name="T40" fmla="*/ 1891 w 2658"/>
                    <a:gd name="T41" fmla="*/ 1704 h 2704"/>
                    <a:gd name="T42" fmla="*/ 1897 w 2658"/>
                    <a:gd name="T43" fmla="*/ 1650 h 2704"/>
                    <a:gd name="T44" fmla="*/ 2658 w 2658"/>
                    <a:gd name="T45" fmla="*/ 1648 h 2704"/>
                    <a:gd name="T46" fmla="*/ 1897 w 2658"/>
                    <a:gd name="T47" fmla="*/ 1048 h 2704"/>
                    <a:gd name="T48" fmla="*/ 1897 w 2658"/>
                    <a:gd name="T49" fmla="*/ 1038 h 2704"/>
                    <a:gd name="T50" fmla="*/ 1895 w 2658"/>
                    <a:gd name="T51" fmla="*/ 1010 h 2704"/>
                    <a:gd name="T52" fmla="*/ 1885 w 2658"/>
                    <a:gd name="T53" fmla="*/ 958 h 2704"/>
                    <a:gd name="T54" fmla="*/ 1865 w 2658"/>
                    <a:gd name="T55" fmla="*/ 908 h 2704"/>
                    <a:gd name="T56" fmla="*/ 1837 w 2658"/>
                    <a:gd name="T57" fmla="*/ 866 h 2704"/>
                    <a:gd name="T58" fmla="*/ 1801 w 2658"/>
                    <a:gd name="T59" fmla="*/ 828 h 2704"/>
                    <a:gd name="T60" fmla="*/ 1759 w 2658"/>
                    <a:gd name="T61" fmla="*/ 798 h 2704"/>
                    <a:gd name="T62" fmla="*/ 1711 w 2658"/>
                    <a:gd name="T63" fmla="*/ 776 h 2704"/>
                    <a:gd name="T64" fmla="*/ 1661 w 2658"/>
                    <a:gd name="T65" fmla="*/ 762 h 2704"/>
                    <a:gd name="T66" fmla="*/ 1633 w 2658"/>
                    <a:gd name="T67" fmla="*/ 0 h 2704"/>
                    <a:gd name="T68" fmla="*/ 1001 w 2658"/>
                    <a:gd name="T69" fmla="*/ 762 h 2704"/>
                    <a:gd name="T70" fmla="*/ 975 w 2658"/>
                    <a:gd name="T71" fmla="*/ 766 h 2704"/>
                    <a:gd name="T72" fmla="*/ 927 w 2658"/>
                    <a:gd name="T73" fmla="*/ 780 h 2704"/>
                    <a:gd name="T74" fmla="*/ 881 w 2658"/>
                    <a:gd name="T75" fmla="*/ 804 h 2704"/>
                    <a:gd name="T76" fmla="*/ 843 w 2658"/>
                    <a:gd name="T77" fmla="*/ 834 h 2704"/>
                    <a:gd name="T78" fmla="*/ 809 w 2658"/>
                    <a:gd name="T79" fmla="*/ 870 h 2704"/>
                    <a:gd name="T80" fmla="*/ 783 w 2658"/>
                    <a:gd name="T81" fmla="*/ 914 h 2704"/>
                    <a:gd name="T82" fmla="*/ 763 w 2658"/>
                    <a:gd name="T83" fmla="*/ 960 h 2704"/>
                    <a:gd name="T84" fmla="*/ 755 w 2658"/>
                    <a:gd name="T85" fmla="*/ 1012 h 2704"/>
                    <a:gd name="T86" fmla="*/ 753 w 2658"/>
                    <a:gd name="T87" fmla="*/ 1038 h 27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658" h="2704">
                      <a:moveTo>
                        <a:pt x="753" y="1038"/>
                      </a:moveTo>
                      <a:lnTo>
                        <a:pt x="753" y="1038"/>
                      </a:lnTo>
                      <a:lnTo>
                        <a:pt x="753" y="1048"/>
                      </a:lnTo>
                      <a:lnTo>
                        <a:pt x="0" y="1048"/>
                      </a:lnTo>
                      <a:lnTo>
                        <a:pt x="0" y="1648"/>
                      </a:lnTo>
                      <a:lnTo>
                        <a:pt x="753" y="1648"/>
                      </a:lnTo>
                      <a:lnTo>
                        <a:pt x="753" y="1650"/>
                      </a:lnTo>
                      <a:lnTo>
                        <a:pt x="753" y="1650"/>
                      </a:lnTo>
                      <a:lnTo>
                        <a:pt x="755" y="1676"/>
                      </a:lnTo>
                      <a:lnTo>
                        <a:pt x="757" y="1702"/>
                      </a:lnTo>
                      <a:lnTo>
                        <a:pt x="763" y="1728"/>
                      </a:lnTo>
                      <a:lnTo>
                        <a:pt x="773" y="1752"/>
                      </a:lnTo>
                      <a:lnTo>
                        <a:pt x="783" y="1774"/>
                      </a:lnTo>
                      <a:lnTo>
                        <a:pt x="795" y="1796"/>
                      </a:lnTo>
                      <a:lnTo>
                        <a:pt x="809" y="1818"/>
                      </a:lnTo>
                      <a:lnTo>
                        <a:pt x="825" y="1836"/>
                      </a:lnTo>
                      <a:lnTo>
                        <a:pt x="843" y="1854"/>
                      </a:lnTo>
                      <a:lnTo>
                        <a:pt x="861" y="1870"/>
                      </a:lnTo>
                      <a:lnTo>
                        <a:pt x="881" y="1884"/>
                      </a:lnTo>
                      <a:lnTo>
                        <a:pt x="903" y="1898"/>
                      </a:lnTo>
                      <a:lnTo>
                        <a:pt x="927" y="1908"/>
                      </a:lnTo>
                      <a:lnTo>
                        <a:pt x="951" y="1916"/>
                      </a:lnTo>
                      <a:lnTo>
                        <a:pt x="975" y="1922"/>
                      </a:lnTo>
                      <a:lnTo>
                        <a:pt x="1001" y="1926"/>
                      </a:lnTo>
                      <a:lnTo>
                        <a:pt x="1001" y="2704"/>
                      </a:lnTo>
                      <a:lnTo>
                        <a:pt x="1633" y="2704"/>
                      </a:lnTo>
                      <a:lnTo>
                        <a:pt x="1633" y="1928"/>
                      </a:lnTo>
                      <a:lnTo>
                        <a:pt x="1633" y="1928"/>
                      </a:lnTo>
                      <a:lnTo>
                        <a:pt x="1661" y="1926"/>
                      </a:lnTo>
                      <a:lnTo>
                        <a:pt x="1687" y="1920"/>
                      </a:lnTo>
                      <a:lnTo>
                        <a:pt x="1711" y="1912"/>
                      </a:lnTo>
                      <a:lnTo>
                        <a:pt x="1737" y="1902"/>
                      </a:lnTo>
                      <a:lnTo>
                        <a:pt x="1759" y="1890"/>
                      </a:lnTo>
                      <a:lnTo>
                        <a:pt x="1781" y="1876"/>
                      </a:lnTo>
                      <a:lnTo>
                        <a:pt x="1801" y="1860"/>
                      </a:lnTo>
                      <a:lnTo>
                        <a:pt x="1821" y="1842"/>
                      </a:lnTo>
                      <a:lnTo>
                        <a:pt x="1837" y="1822"/>
                      </a:lnTo>
                      <a:lnTo>
                        <a:pt x="1853" y="1802"/>
                      </a:lnTo>
                      <a:lnTo>
                        <a:pt x="1865" y="1780"/>
                      </a:lnTo>
                      <a:lnTo>
                        <a:pt x="1877" y="1756"/>
                      </a:lnTo>
                      <a:lnTo>
                        <a:pt x="1885" y="1730"/>
                      </a:lnTo>
                      <a:lnTo>
                        <a:pt x="1891" y="1704"/>
                      </a:lnTo>
                      <a:lnTo>
                        <a:pt x="1895" y="1678"/>
                      </a:lnTo>
                      <a:lnTo>
                        <a:pt x="1897" y="1650"/>
                      </a:lnTo>
                      <a:lnTo>
                        <a:pt x="1897" y="1648"/>
                      </a:lnTo>
                      <a:lnTo>
                        <a:pt x="2658" y="1648"/>
                      </a:lnTo>
                      <a:lnTo>
                        <a:pt x="2658" y="1048"/>
                      </a:lnTo>
                      <a:lnTo>
                        <a:pt x="1897" y="1048"/>
                      </a:lnTo>
                      <a:lnTo>
                        <a:pt x="1897" y="1048"/>
                      </a:lnTo>
                      <a:lnTo>
                        <a:pt x="1897" y="1038"/>
                      </a:lnTo>
                      <a:lnTo>
                        <a:pt x="1897" y="1038"/>
                      </a:lnTo>
                      <a:lnTo>
                        <a:pt x="1895" y="1010"/>
                      </a:lnTo>
                      <a:lnTo>
                        <a:pt x="1891" y="984"/>
                      </a:lnTo>
                      <a:lnTo>
                        <a:pt x="1885" y="958"/>
                      </a:lnTo>
                      <a:lnTo>
                        <a:pt x="1877" y="932"/>
                      </a:lnTo>
                      <a:lnTo>
                        <a:pt x="1865" y="908"/>
                      </a:lnTo>
                      <a:lnTo>
                        <a:pt x="1853" y="886"/>
                      </a:lnTo>
                      <a:lnTo>
                        <a:pt x="1837" y="866"/>
                      </a:lnTo>
                      <a:lnTo>
                        <a:pt x="1821" y="846"/>
                      </a:lnTo>
                      <a:lnTo>
                        <a:pt x="1801" y="828"/>
                      </a:lnTo>
                      <a:lnTo>
                        <a:pt x="1781" y="812"/>
                      </a:lnTo>
                      <a:lnTo>
                        <a:pt x="1759" y="798"/>
                      </a:lnTo>
                      <a:lnTo>
                        <a:pt x="1737" y="786"/>
                      </a:lnTo>
                      <a:lnTo>
                        <a:pt x="1711" y="776"/>
                      </a:lnTo>
                      <a:lnTo>
                        <a:pt x="1687" y="768"/>
                      </a:lnTo>
                      <a:lnTo>
                        <a:pt x="1661" y="762"/>
                      </a:lnTo>
                      <a:lnTo>
                        <a:pt x="1633" y="760"/>
                      </a:lnTo>
                      <a:lnTo>
                        <a:pt x="1633" y="0"/>
                      </a:lnTo>
                      <a:lnTo>
                        <a:pt x="1001" y="0"/>
                      </a:lnTo>
                      <a:lnTo>
                        <a:pt x="1001" y="762"/>
                      </a:lnTo>
                      <a:lnTo>
                        <a:pt x="1001" y="762"/>
                      </a:lnTo>
                      <a:lnTo>
                        <a:pt x="975" y="766"/>
                      </a:lnTo>
                      <a:lnTo>
                        <a:pt x="951" y="772"/>
                      </a:lnTo>
                      <a:lnTo>
                        <a:pt x="927" y="780"/>
                      </a:lnTo>
                      <a:lnTo>
                        <a:pt x="903" y="790"/>
                      </a:lnTo>
                      <a:lnTo>
                        <a:pt x="881" y="804"/>
                      </a:lnTo>
                      <a:lnTo>
                        <a:pt x="861" y="818"/>
                      </a:lnTo>
                      <a:lnTo>
                        <a:pt x="843" y="834"/>
                      </a:lnTo>
                      <a:lnTo>
                        <a:pt x="825" y="852"/>
                      </a:lnTo>
                      <a:lnTo>
                        <a:pt x="809" y="870"/>
                      </a:lnTo>
                      <a:lnTo>
                        <a:pt x="795" y="892"/>
                      </a:lnTo>
                      <a:lnTo>
                        <a:pt x="783" y="914"/>
                      </a:lnTo>
                      <a:lnTo>
                        <a:pt x="773" y="936"/>
                      </a:lnTo>
                      <a:lnTo>
                        <a:pt x="763" y="960"/>
                      </a:lnTo>
                      <a:lnTo>
                        <a:pt x="757" y="986"/>
                      </a:lnTo>
                      <a:lnTo>
                        <a:pt x="755" y="1012"/>
                      </a:lnTo>
                      <a:lnTo>
                        <a:pt x="753" y="1038"/>
                      </a:lnTo>
                      <a:lnTo>
                        <a:pt x="753" y="103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2" name="Freeform 571">
                  <a:extLst>
                    <a:ext uri="{FF2B5EF4-FFF2-40B4-BE49-F238E27FC236}">
                      <a16:creationId xmlns:a16="http://schemas.microsoft.com/office/drawing/2014/main" id="{59A0CE28-4933-4703-9335-DFEE25DF07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2" y="2194"/>
                  <a:ext cx="142" cy="130"/>
                </a:xfrm>
                <a:custGeom>
                  <a:avLst/>
                  <a:gdLst>
                    <a:gd name="T0" fmla="*/ 4 w 142"/>
                    <a:gd name="T1" fmla="*/ 10 h 130"/>
                    <a:gd name="T2" fmla="*/ 4 w 142"/>
                    <a:gd name="T3" fmla="*/ 10 h 130"/>
                    <a:gd name="T4" fmla="*/ 2 w 142"/>
                    <a:gd name="T5" fmla="*/ 34 h 130"/>
                    <a:gd name="T6" fmla="*/ 0 w 142"/>
                    <a:gd name="T7" fmla="*/ 78 h 130"/>
                    <a:gd name="T8" fmla="*/ 0 w 142"/>
                    <a:gd name="T9" fmla="*/ 98 h 130"/>
                    <a:gd name="T10" fmla="*/ 2 w 142"/>
                    <a:gd name="T11" fmla="*/ 116 h 130"/>
                    <a:gd name="T12" fmla="*/ 4 w 142"/>
                    <a:gd name="T13" fmla="*/ 124 h 130"/>
                    <a:gd name="T14" fmla="*/ 6 w 142"/>
                    <a:gd name="T15" fmla="*/ 128 h 130"/>
                    <a:gd name="T16" fmla="*/ 8 w 142"/>
                    <a:gd name="T17" fmla="*/ 130 h 130"/>
                    <a:gd name="T18" fmla="*/ 12 w 142"/>
                    <a:gd name="T19" fmla="*/ 130 h 130"/>
                    <a:gd name="T20" fmla="*/ 12 w 142"/>
                    <a:gd name="T21" fmla="*/ 130 h 130"/>
                    <a:gd name="T22" fmla="*/ 42 w 142"/>
                    <a:gd name="T23" fmla="*/ 120 h 130"/>
                    <a:gd name="T24" fmla="*/ 68 w 142"/>
                    <a:gd name="T25" fmla="*/ 114 h 130"/>
                    <a:gd name="T26" fmla="*/ 68 w 142"/>
                    <a:gd name="T27" fmla="*/ 114 h 130"/>
                    <a:gd name="T28" fmla="*/ 80 w 142"/>
                    <a:gd name="T29" fmla="*/ 114 h 130"/>
                    <a:gd name="T30" fmla="*/ 88 w 142"/>
                    <a:gd name="T31" fmla="*/ 114 h 130"/>
                    <a:gd name="T32" fmla="*/ 94 w 142"/>
                    <a:gd name="T33" fmla="*/ 114 h 130"/>
                    <a:gd name="T34" fmla="*/ 100 w 142"/>
                    <a:gd name="T35" fmla="*/ 114 h 130"/>
                    <a:gd name="T36" fmla="*/ 100 w 142"/>
                    <a:gd name="T37" fmla="*/ 114 h 130"/>
                    <a:gd name="T38" fmla="*/ 106 w 142"/>
                    <a:gd name="T39" fmla="*/ 114 h 130"/>
                    <a:gd name="T40" fmla="*/ 112 w 142"/>
                    <a:gd name="T41" fmla="*/ 116 h 130"/>
                    <a:gd name="T42" fmla="*/ 124 w 142"/>
                    <a:gd name="T43" fmla="*/ 122 h 130"/>
                    <a:gd name="T44" fmla="*/ 124 w 142"/>
                    <a:gd name="T45" fmla="*/ 122 h 130"/>
                    <a:gd name="T46" fmla="*/ 130 w 142"/>
                    <a:gd name="T47" fmla="*/ 124 h 130"/>
                    <a:gd name="T48" fmla="*/ 136 w 142"/>
                    <a:gd name="T49" fmla="*/ 124 h 130"/>
                    <a:gd name="T50" fmla="*/ 140 w 142"/>
                    <a:gd name="T51" fmla="*/ 124 h 130"/>
                    <a:gd name="T52" fmla="*/ 142 w 142"/>
                    <a:gd name="T53" fmla="*/ 122 h 130"/>
                    <a:gd name="T54" fmla="*/ 140 w 142"/>
                    <a:gd name="T55" fmla="*/ 122 h 130"/>
                    <a:gd name="T56" fmla="*/ 140 w 142"/>
                    <a:gd name="T57" fmla="*/ 122 h 130"/>
                    <a:gd name="T58" fmla="*/ 138 w 142"/>
                    <a:gd name="T59" fmla="*/ 122 h 130"/>
                    <a:gd name="T60" fmla="*/ 138 w 142"/>
                    <a:gd name="T61" fmla="*/ 120 h 130"/>
                    <a:gd name="T62" fmla="*/ 140 w 142"/>
                    <a:gd name="T63" fmla="*/ 118 h 130"/>
                    <a:gd name="T64" fmla="*/ 140 w 142"/>
                    <a:gd name="T65" fmla="*/ 116 h 130"/>
                    <a:gd name="T66" fmla="*/ 136 w 142"/>
                    <a:gd name="T67" fmla="*/ 114 h 130"/>
                    <a:gd name="T68" fmla="*/ 124 w 142"/>
                    <a:gd name="T69" fmla="*/ 106 h 130"/>
                    <a:gd name="T70" fmla="*/ 124 w 142"/>
                    <a:gd name="T71" fmla="*/ 106 h 130"/>
                    <a:gd name="T72" fmla="*/ 106 w 142"/>
                    <a:gd name="T73" fmla="*/ 98 h 130"/>
                    <a:gd name="T74" fmla="*/ 90 w 142"/>
                    <a:gd name="T75" fmla="*/ 92 h 130"/>
                    <a:gd name="T76" fmla="*/ 78 w 142"/>
                    <a:gd name="T77" fmla="*/ 90 h 130"/>
                    <a:gd name="T78" fmla="*/ 68 w 142"/>
                    <a:gd name="T79" fmla="*/ 90 h 130"/>
                    <a:gd name="T80" fmla="*/ 68 w 142"/>
                    <a:gd name="T81" fmla="*/ 90 h 130"/>
                    <a:gd name="T82" fmla="*/ 60 w 142"/>
                    <a:gd name="T83" fmla="*/ 92 h 130"/>
                    <a:gd name="T84" fmla="*/ 52 w 142"/>
                    <a:gd name="T85" fmla="*/ 90 h 130"/>
                    <a:gd name="T86" fmla="*/ 44 w 142"/>
                    <a:gd name="T87" fmla="*/ 90 h 130"/>
                    <a:gd name="T88" fmla="*/ 44 w 142"/>
                    <a:gd name="T89" fmla="*/ 90 h 130"/>
                    <a:gd name="T90" fmla="*/ 50 w 142"/>
                    <a:gd name="T91" fmla="*/ 48 h 130"/>
                    <a:gd name="T92" fmla="*/ 54 w 142"/>
                    <a:gd name="T93" fmla="*/ 18 h 130"/>
                    <a:gd name="T94" fmla="*/ 54 w 142"/>
                    <a:gd name="T95" fmla="*/ 6 h 130"/>
                    <a:gd name="T96" fmla="*/ 52 w 142"/>
                    <a:gd name="T97" fmla="*/ 2 h 130"/>
                    <a:gd name="T98" fmla="*/ 52 w 142"/>
                    <a:gd name="T99" fmla="*/ 2 h 130"/>
                    <a:gd name="T100" fmla="*/ 42 w 142"/>
                    <a:gd name="T101" fmla="*/ 0 h 130"/>
                    <a:gd name="T102" fmla="*/ 26 w 142"/>
                    <a:gd name="T103" fmla="*/ 0 h 130"/>
                    <a:gd name="T104" fmla="*/ 12 w 142"/>
                    <a:gd name="T105" fmla="*/ 4 h 130"/>
                    <a:gd name="T106" fmla="*/ 6 w 142"/>
                    <a:gd name="T107" fmla="*/ 6 h 130"/>
                    <a:gd name="T108" fmla="*/ 4 w 142"/>
                    <a:gd name="T109" fmla="*/ 10 h 130"/>
                    <a:gd name="T110" fmla="*/ 4 w 142"/>
                    <a:gd name="T111" fmla="*/ 1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42" h="130">
                      <a:moveTo>
                        <a:pt x="4" y="10"/>
                      </a:moveTo>
                      <a:lnTo>
                        <a:pt x="4" y="10"/>
                      </a:lnTo>
                      <a:lnTo>
                        <a:pt x="2" y="34"/>
                      </a:lnTo>
                      <a:lnTo>
                        <a:pt x="0" y="78"/>
                      </a:lnTo>
                      <a:lnTo>
                        <a:pt x="0" y="98"/>
                      </a:lnTo>
                      <a:lnTo>
                        <a:pt x="2" y="116"/>
                      </a:lnTo>
                      <a:lnTo>
                        <a:pt x="4" y="124"/>
                      </a:lnTo>
                      <a:lnTo>
                        <a:pt x="6" y="128"/>
                      </a:lnTo>
                      <a:lnTo>
                        <a:pt x="8" y="130"/>
                      </a:lnTo>
                      <a:lnTo>
                        <a:pt x="12" y="130"/>
                      </a:lnTo>
                      <a:lnTo>
                        <a:pt x="12" y="130"/>
                      </a:lnTo>
                      <a:lnTo>
                        <a:pt x="42" y="120"/>
                      </a:lnTo>
                      <a:lnTo>
                        <a:pt x="68" y="114"/>
                      </a:lnTo>
                      <a:lnTo>
                        <a:pt x="68" y="114"/>
                      </a:lnTo>
                      <a:lnTo>
                        <a:pt x="80" y="114"/>
                      </a:lnTo>
                      <a:lnTo>
                        <a:pt x="88" y="114"/>
                      </a:lnTo>
                      <a:lnTo>
                        <a:pt x="94" y="114"/>
                      </a:lnTo>
                      <a:lnTo>
                        <a:pt x="100" y="114"/>
                      </a:lnTo>
                      <a:lnTo>
                        <a:pt x="100" y="114"/>
                      </a:lnTo>
                      <a:lnTo>
                        <a:pt x="106" y="114"/>
                      </a:lnTo>
                      <a:lnTo>
                        <a:pt x="112" y="116"/>
                      </a:lnTo>
                      <a:lnTo>
                        <a:pt x="124" y="122"/>
                      </a:lnTo>
                      <a:lnTo>
                        <a:pt x="124" y="122"/>
                      </a:lnTo>
                      <a:lnTo>
                        <a:pt x="130" y="124"/>
                      </a:lnTo>
                      <a:lnTo>
                        <a:pt x="136" y="124"/>
                      </a:lnTo>
                      <a:lnTo>
                        <a:pt x="140" y="124"/>
                      </a:lnTo>
                      <a:lnTo>
                        <a:pt x="142" y="122"/>
                      </a:lnTo>
                      <a:lnTo>
                        <a:pt x="140" y="122"/>
                      </a:lnTo>
                      <a:lnTo>
                        <a:pt x="140" y="122"/>
                      </a:lnTo>
                      <a:lnTo>
                        <a:pt x="138" y="122"/>
                      </a:lnTo>
                      <a:lnTo>
                        <a:pt x="138" y="120"/>
                      </a:lnTo>
                      <a:lnTo>
                        <a:pt x="140" y="118"/>
                      </a:lnTo>
                      <a:lnTo>
                        <a:pt x="140" y="116"/>
                      </a:lnTo>
                      <a:lnTo>
                        <a:pt x="136" y="114"/>
                      </a:lnTo>
                      <a:lnTo>
                        <a:pt x="124" y="106"/>
                      </a:lnTo>
                      <a:lnTo>
                        <a:pt x="124" y="106"/>
                      </a:lnTo>
                      <a:lnTo>
                        <a:pt x="106" y="98"/>
                      </a:lnTo>
                      <a:lnTo>
                        <a:pt x="90" y="92"/>
                      </a:lnTo>
                      <a:lnTo>
                        <a:pt x="78" y="90"/>
                      </a:lnTo>
                      <a:lnTo>
                        <a:pt x="68" y="90"/>
                      </a:lnTo>
                      <a:lnTo>
                        <a:pt x="68" y="90"/>
                      </a:lnTo>
                      <a:lnTo>
                        <a:pt x="60" y="92"/>
                      </a:lnTo>
                      <a:lnTo>
                        <a:pt x="52" y="90"/>
                      </a:lnTo>
                      <a:lnTo>
                        <a:pt x="44" y="90"/>
                      </a:lnTo>
                      <a:lnTo>
                        <a:pt x="44" y="90"/>
                      </a:lnTo>
                      <a:lnTo>
                        <a:pt x="50" y="48"/>
                      </a:lnTo>
                      <a:lnTo>
                        <a:pt x="54" y="18"/>
                      </a:lnTo>
                      <a:lnTo>
                        <a:pt x="54" y="6"/>
                      </a:lnTo>
                      <a:lnTo>
                        <a:pt x="52" y="2"/>
                      </a:lnTo>
                      <a:lnTo>
                        <a:pt x="52" y="2"/>
                      </a:lnTo>
                      <a:lnTo>
                        <a:pt x="42" y="0"/>
                      </a:lnTo>
                      <a:lnTo>
                        <a:pt x="26" y="0"/>
                      </a:lnTo>
                      <a:lnTo>
                        <a:pt x="12" y="4"/>
                      </a:lnTo>
                      <a:lnTo>
                        <a:pt x="6" y="6"/>
                      </a:lnTo>
                      <a:lnTo>
                        <a:pt x="4" y="10"/>
                      </a:lnTo>
                      <a:lnTo>
                        <a:pt x="4" y="10"/>
                      </a:lnTo>
                      <a:close/>
                    </a:path>
                  </a:pathLst>
                </a:custGeom>
                <a:solidFill>
                  <a:srgbClr val="96877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3" name="Freeform 572">
                  <a:extLst>
                    <a:ext uri="{FF2B5EF4-FFF2-40B4-BE49-F238E27FC236}">
                      <a16:creationId xmlns:a16="http://schemas.microsoft.com/office/drawing/2014/main" id="{E47ABB56-F856-40D8-BA1E-83103DF97B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8" y="2172"/>
                  <a:ext cx="136" cy="208"/>
                </a:xfrm>
                <a:custGeom>
                  <a:avLst/>
                  <a:gdLst>
                    <a:gd name="T0" fmla="*/ 128 w 136"/>
                    <a:gd name="T1" fmla="*/ 32 h 208"/>
                    <a:gd name="T2" fmla="*/ 90 w 136"/>
                    <a:gd name="T3" fmla="*/ 28 h 208"/>
                    <a:gd name="T4" fmla="*/ 80 w 136"/>
                    <a:gd name="T5" fmla="*/ 24 h 208"/>
                    <a:gd name="T6" fmla="*/ 66 w 136"/>
                    <a:gd name="T7" fmla="*/ 8 h 208"/>
                    <a:gd name="T8" fmla="*/ 54 w 136"/>
                    <a:gd name="T9" fmla="*/ 0 h 208"/>
                    <a:gd name="T10" fmla="*/ 48 w 136"/>
                    <a:gd name="T11" fmla="*/ 0 h 208"/>
                    <a:gd name="T12" fmla="*/ 28 w 136"/>
                    <a:gd name="T13" fmla="*/ 12 h 208"/>
                    <a:gd name="T14" fmla="*/ 16 w 136"/>
                    <a:gd name="T15" fmla="*/ 32 h 208"/>
                    <a:gd name="T16" fmla="*/ 16 w 136"/>
                    <a:gd name="T17" fmla="*/ 40 h 208"/>
                    <a:gd name="T18" fmla="*/ 24 w 136"/>
                    <a:gd name="T19" fmla="*/ 64 h 208"/>
                    <a:gd name="T20" fmla="*/ 26 w 136"/>
                    <a:gd name="T21" fmla="*/ 70 h 208"/>
                    <a:gd name="T22" fmla="*/ 36 w 136"/>
                    <a:gd name="T23" fmla="*/ 80 h 208"/>
                    <a:gd name="T24" fmla="*/ 38 w 136"/>
                    <a:gd name="T25" fmla="*/ 86 h 208"/>
                    <a:gd name="T26" fmla="*/ 32 w 136"/>
                    <a:gd name="T27" fmla="*/ 96 h 208"/>
                    <a:gd name="T28" fmla="*/ 22 w 136"/>
                    <a:gd name="T29" fmla="*/ 106 h 208"/>
                    <a:gd name="T30" fmla="*/ 12 w 136"/>
                    <a:gd name="T31" fmla="*/ 116 h 208"/>
                    <a:gd name="T32" fmla="*/ 8 w 136"/>
                    <a:gd name="T33" fmla="*/ 120 h 208"/>
                    <a:gd name="T34" fmla="*/ 0 w 136"/>
                    <a:gd name="T35" fmla="*/ 142 h 208"/>
                    <a:gd name="T36" fmla="*/ 0 w 136"/>
                    <a:gd name="T37" fmla="*/ 152 h 208"/>
                    <a:gd name="T38" fmla="*/ 8 w 136"/>
                    <a:gd name="T39" fmla="*/ 184 h 208"/>
                    <a:gd name="T40" fmla="*/ 14 w 136"/>
                    <a:gd name="T41" fmla="*/ 204 h 208"/>
                    <a:gd name="T42" fmla="*/ 16 w 136"/>
                    <a:gd name="T43" fmla="*/ 208 h 208"/>
                    <a:gd name="T44" fmla="*/ 26 w 136"/>
                    <a:gd name="T45" fmla="*/ 198 h 208"/>
                    <a:gd name="T46" fmla="*/ 40 w 136"/>
                    <a:gd name="T47" fmla="*/ 184 h 208"/>
                    <a:gd name="T48" fmla="*/ 62 w 136"/>
                    <a:gd name="T49" fmla="*/ 160 h 208"/>
                    <a:gd name="T50" fmla="*/ 64 w 136"/>
                    <a:gd name="T51" fmla="*/ 152 h 208"/>
                    <a:gd name="T52" fmla="*/ 60 w 136"/>
                    <a:gd name="T53" fmla="*/ 144 h 208"/>
                    <a:gd name="T54" fmla="*/ 48 w 136"/>
                    <a:gd name="T55" fmla="*/ 126 h 208"/>
                    <a:gd name="T56" fmla="*/ 48 w 136"/>
                    <a:gd name="T57" fmla="*/ 120 h 208"/>
                    <a:gd name="T58" fmla="*/ 62 w 136"/>
                    <a:gd name="T59" fmla="*/ 108 h 208"/>
                    <a:gd name="T60" fmla="*/ 72 w 136"/>
                    <a:gd name="T61" fmla="*/ 96 h 208"/>
                    <a:gd name="T62" fmla="*/ 74 w 136"/>
                    <a:gd name="T63" fmla="*/ 90 h 208"/>
                    <a:gd name="T64" fmla="*/ 76 w 136"/>
                    <a:gd name="T65" fmla="*/ 72 h 208"/>
                    <a:gd name="T66" fmla="*/ 72 w 136"/>
                    <a:gd name="T67" fmla="*/ 64 h 208"/>
                    <a:gd name="T68" fmla="*/ 58 w 136"/>
                    <a:gd name="T69" fmla="*/ 48 h 208"/>
                    <a:gd name="T70" fmla="*/ 54 w 136"/>
                    <a:gd name="T71" fmla="*/ 40 h 208"/>
                    <a:gd name="T72" fmla="*/ 56 w 136"/>
                    <a:gd name="T73" fmla="*/ 40 h 208"/>
                    <a:gd name="T74" fmla="*/ 96 w 136"/>
                    <a:gd name="T75" fmla="*/ 48 h 208"/>
                    <a:gd name="T76" fmla="*/ 128 w 136"/>
                    <a:gd name="T77" fmla="*/ 32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36" h="208">
                      <a:moveTo>
                        <a:pt x="128" y="32"/>
                      </a:moveTo>
                      <a:lnTo>
                        <a:pt x="128" y="32"/>
                      </a:lnTo>
                      <a:lnTo>
                        <a:pt x="108" y="30"/>
                      </a:lnTo>
                      <a:lnTo>
                        <a:pt x="90" y="28"/>
                      </a:lnTo>
                      <a:lnTo>
                        <a:pt x="84" y="26"/>
                      </a:lnTo>
                      <a:lnTo>
                        <a:pt x="80" y="24"/>
                      </a:lnTo>
                      <a:lnTo>
                        <a:pt x="80" y="24"/>
                      </a:lnTo>
                      <a:lnTo>
                        <a:pt x="66" y="8"/>
                      </a:lnTo>
                      <a:lnTo>
                        <a:pt x="58" y="2"/>
                      </a:lnTo>
                      <a:lnTo>
                        <a:pt x="54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38" y="4"/>
                      </a:lnTo>
                      <a:lnTo>
                        <a:pt x="28" y="12"/>
                      </a:lnTo>
                      <a:lnTo>
                        <a:pt x="20" y="22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16" y="40"/>
                      </a:lnTo>
                      <a:lnTo>
                        <a:pt x="18" y="46"/>
                      </a:lnTo>
                      <a:lnTo>
                        <a:pt x="24" y="64"/>
                      </a:lnTo>
                      <a:lnTo>
                        <a:pt x="24" y="64"/>
                      </a:lnTo>
                      <a:lnTo>
                        <a:pt x="26" y="70"/>
                      </a:lnTo>
                      <a:lnTo>
                        <a:pt x="30" y="74"/>
                      </a:lnTo>
                      <a:lnTo>
                        <a:pt x="36" y="80"/>
                      </a:lnTo>
                      <a:lnTo>
                        <a:pt x="38" y="84"/>
                      </a:lnTo>
                      <a:lnTo>
                        <a:pt x="38" y="86"/>
                      </a:lnTo>
                      <a:lnTo>
                        <a:pt x="36" y="90"/>
                      </a:lnTo>
                      <a:lnTo>
                        <a:pt x="32" y="96"/>
                      </a:lnTo>
                      <a:lnTo>
                        <a:pt x="32" y="96"/>
                      </a:lnTo>
                      <a:lnTo>
                        <a:pt x="22" y="106"/>
                      </a:lnTo>
                      <a:lnTo>
                        <a:pt x="16" y="110"/>
                      </a:lnTo>
                      <a:lnTo>
                        <a:pt x="12" y="116"/>
                      </a:lnTo>
                      <a:lnTo>
                        <a:pt x="8" y="120"/>
                      </a:lnTo>
                      <a:lnTo>
                        <a:pt x="8" y="120"/>
                      </a:lnTo>
                      <a:lnTo>
                        <a:pt x="2" y="132"/>
                      </a:lnTo>
                      <a:lnTo>
                        <a:pt x="0" y="142"/>
                      </a:lnTo>
                      <a:lnTo>
                        <a:pt x="0" y="152"/>
                      </a:lnTo>
                      <a:lnTo>
                        <a:pt x="0" y="152"/>
                      </a:lnTo>
                      <a:lnTo>
                        <a:pt x="4" y="168"/>
                      </a:lnTo>
                      <a:lnTo>
                        <a:pt x="8" y="184"/>
                      </a:lnTo>
                      <a:lnTo>
                        <a:pt x="8" y="184"/>
                      </a:lnTo>
                      <a:lnTo>
                        <a:pt x="14" y="204"/>
                      </a:lnTo>
                      <a:lnTo>
                        <a:pt x="14" y="208"/>
                      </a:lnTo>
                      <a:lnTo>
                        <a:pt x="16" y="208"/>
                      </a:lnTo>
                      <a:lnTo>
                        <a:pt x="16" y="208"/>
                      </a:lnTo>
                      <a:lnTo>
                        <a:pt x="26" y="198"/>
                      </a:lnTo>
                      <a:lnTo>
                        <a:pt x="40" y="184"/>
                      </a:lnTo>
                      <a:lnTo>
                        <a:pt x="40" y="184"/>
                      </a:lnTo>
                      <a:lnTo>
                        <a:pt x="56" y="168"/>
                      </a:lnTo>
                      <a:lnTo>
                        <a:pt x="62" y="160"/>
                      </a:lnTo>
                      <a:lnTo>
                        <a:pt x="64" y="156"/>
                      </a:lnTo>
                      <a:lnTo>
                        <a:pt x="64" y="152"/>
                      </a:lnTo>
                      <a:lnTo>
                        <a:pt x="64" y="152"/>
                      </a:lnTo>
                      <a:lnTo>
                        <a:pt x="60" y="144"/>
                      </a:lnTo>
                      <a:lnTo>
                        <a:pt x="54" y="134"/>
                      </a:lnTo>
                      <a:lnTo>
                        <a:pt x="48" y="126"/>
                      </a:lnTo>
                      <a:lnTo>
                        <a:pt x="48" y="122"/>
                      </a:lnTo>
                      <a:lnTo>
                        <a:pt x="48" y="120"/>
                      </a:lnTo>
                      <a:lnTo>
                        <a:pt x="48" y="120"/>
                      </a:lnTo>
                      <a:lnTo>
                        <a:pt x="62" y="108"/>
                      </a:lnTo>
                      <a:lnTo>
                        <a:pt x="70" y="102"/>
                      </a:lnTo>
                      <a:lnTo>
                        <a:pt x="72" y="96"/>
                      </a:lnTo>
                      <a:lnTo>
                        <a:pt x="72" y="96"/>
                      </a:lnTo>
                      <a:lnTo>
                        <a:pt x="74" y="90"/>
                      </a:lnTo>
                      <a:lnTo>
                        <a:pt x="76" y="82"/>
                      </a:lnTo>
                      <a:lnTo>
                        <a:pt x="76" y="72"/>
                      </a:lnTo>
                      <a:lnTo>
                        <a:pt x="76" y="68"/>
                      </a:lnTo>
                      <a:lnTo>
                        <a:pt x="72" y="64"/>
                      </a:lnTo>
                      <a:lnTo>
                        <a:pt x="72" y="64"/>
                      </a:lnTo>
                      <a:lnTo>
                        <a:pt x="58" y="48"/>
                      </a:lnTo>
                      <a:lnTo>
                        <a:pt x="54" y="42"/>
                      </a:lnTo>
                      <a:lnTo>
                        <a:pt x="54" y="40"/>
                      </a:lnTo>
                      <a:lnTo>
                        <a:pt x="56" y="40"/>
                      </a:lnTo>
                      <a:lnTo>
                        <a:pt x="56" y="40"/>
                      </a:lnTo>
                      <a:lnTo>
                        <a:pt x="78" y="44"/>
                      </a:lnTo>
                      <a:lnTo>
                        <a:pt x="96" y="48"/>
                      </a:lnTo>
                      <a:lnTo>
                        <a:pt x="136" y="48"/>
                      </a:lnTo>
                      <a:lnTo>
                        <a:pt x="128" y="32"/>
                      </a:lnTo>
                      <a:close/>
                    </a:path>
                  </a:pathLst>
                </a:custGeom>
                <a:solidFill>
                  <a:srgbClr val="96877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4" name="Freeform 573">
                  <a:extLst>
                    <a:ext uri="{FF2B5EF4-FFF2-40B4-BE49-F238E27FC236}">
                      <a16:creationId xmlns:a16="http://schemas.microsoft.com/office/drawing/2014/main" id="{D74F3AE8-0152-4870-BF4E-C3968D0E87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8" y="2388"/>
                  <a:ext cx="514" cy="80"/>
                </a:xfrm>
                <a:custGeom>
                  <a:avLst/>
                  <a:gdLst>
                    <a:gd name="T0" fmla="*/ 200 w 514"/>
                    <a:gd name="T1" fmla="*/ 0 h 80"/>
                    <a:gd name="T2" fmla="*/ 168 w 514"/>
                    <a:gd name="T3" fmla="*/ 2 h 80"/>
                    <a:gd name="T4" fmla="*/ 160 w 514"/>
                    <a:gd name="T5" fmla="*/ 8 h 80"/>
                    <a:gd name="T6" fmla="*/ 158 w 514"/>
                    <a:gd name="T7" fmla="*/ 12 h 80"/>
                    <a:gd name="T8" fmla="*/ 160 w 514"/>
                    <a:gd name="T9" fmla="*/ 22 h 80"/>
                    <a:gd name="T10" fmla="*/ 156 w 514"/>
                    <a:gd name="T11" fmla="*/ 28 h 80"/>
                    <a:gd name="T12" fmla="*/ 144 w 514"/>
                    <a:gd name="T13" fmla="*/ 32 h 80"/>
                    <a:gd name="T14" fmla="*/ 122 w 514"/>
                    <a:gd name="T15" fmla="*/ 34 h 80"/>
                    <a:gd name="T16" fmla="*/ 56 w 514"/>
                    <a:gd name="T17" fmla="*/ 32 h 80"/>
                    <a:gd name="T18" fmla="*/ 20 w 514"/>
                    <a:gd name="T19" fmla="*/ 32 h 80"/>
                    <a:gd name="T20" fmla="*/ 0 w 514"/>
                    <a:gd name="T21" fmla="*/ 32 h 80"/>
                    <a:gd name="T22" fmla="*/ 0 w 514"/>
                    <a:gd name="T23" fmla="*/ 32 h 80"/>
                    <a:gd name="T24" fmla="*/ 88 w 514"/>
                    <a:gd name="T25" fmla="*/ 54 h 80"/>
                    <a:gd name="T26" fmla="*/ 104 w 514"/>
                    <a:gd name="T27" fmla="*/ 56 h 80"/>
                    <a:gd name="T28" fmla="*/ 68 w 514"/>
                    <a:gd name="T29" fmla="*/ 56 h 80"/>
                    <a:gd name="T30" fmla="*/ 36 w 514"/>
                    <a:gd name="T31" fmla="*/ 62 h 80"/>
                    <a:gd name="T32" fmla="*/ 32 w 514"/>
                    <a:gd name="T33" fmla="*/ 64 h 80"/>
                    <a:gd name="T34" fmla="*/ 24 w 514"/>
                    <a:gd name="T35" fmla="*/ 76 h 80"/>
                    <a:gd name="T36" fmla="*/ 28 w 514"/>
                    <a:gd name="T37" fmla="*/ 80 h 80"/>
                    <a:gd name="T38" fmla="*/ 32 w 514"/>
                    <a:gd name="T39" fmla="*/ 80 h 80"/>
                    <a:gd name="T40" fmla="*/ 96 w 514"/>
                    <a:gd name="T41" fmla="*/ 80 h 80"/>
                    <a:gd name="T42" fmla="*/ 286 w 514"/>
                    <a:gd name="T43" fmla="*/ 76 h 80"/>
                    <a:gd name="T44" fmla="*/ 456 w 514"/>
                    <a:gd name="T45" fmla="*/ 72 h 80"/>
                    <a:gd name="T46" fmla="*/ 496 w 514"/>
                    <a:gd name="T47" fmla="*/ 56 h 80"/>
                    <a:gd name="T48" fmla="*/ 508 w 514"/>
                    <a:gd name="T49" fmla="*/ 48 h 80"/>
                    <a:gd name="T50" fmla="*/ 514 w 514"/>
                    <a:gd name="T51" fmla="*/ 42 h 80"/>
                    <a:gd name="T52" fmla="*/ 512 w 514"/>
                    <a:gd name="T53" fmla="*/ 40 h 80"/>
                    <a:gd name="T54" fmla="*/ 486 w 514"/>
                    <a:gd name="T55" fmla="*/ 24 h 80"/>
                    <a:gd name="T56" fmla="*/ 432 w 514"/>
                    <a:gd name="T57" fmla="*/ 8 h 80"/>
                    <a:gd name="T58" fmla="*/ 366 w 514"/>
                    <a:gd name="T59" fmla="*/ 4 h 80"/>
                    <a:gd name="T60" fmla="*/ 296 w 514"/>
                    <a:gd name="T61" fmla="*/ 0 h 80"/>
                    <a:gd name="T62" fmla="*/ 274 w 514"/>
                    <a:gd name="T63" fmla="*/ 2 h 80"/>
                    <a:gd name="T64" fmla="*/ 200 w 514"/>
                    <a:gd name="T65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514" h="80">
                      <a:moveTo>
                        <a:pt x="200" y="0"/>
                      </a:moveTo>
                      <a:lnTo>
                        <a:pt x="200" y="0"/>
                      </a:lnTo>
                      <a:lnTo>
                        <a:pt x="182" y="0"/>
                      </a:lnTo>
                      <a:lnTo>
                        <a:pt x="168" y="2"/>
                      </a:lnTo>
                      <a:lnTo>
                        <a:pt x="164" y="4"/>
                      </a:lnTo>
                      <a:lnTo>
                        <a:pt x="160" y="8"/>
                      </a:lnTo>
                      <a:lnTo>
                        <a:pt x="160" y="8"/>
                      </a:lnTo>
                      <a:lnTo>
                        <a:pt x="158" y="12"/>
                      </a:lnTo>
                      <a:lnTo>
                        <a:pt x="158" y="16"/>
                      </a:lnTo>
                      <a:lnTo>
                        <a:pt x="160" y="22"/>
                      </a:lnTo>
                      <a:lnTo>
                        <a:pt x="158" y="26"/>
                      </a:lnTo>
                      <a:lnTo>
                        <a:pt x="156" y="28"/>
                      </a:lnTo>
                      <a:lnTo>
                        <a:pt x="152" y="30"/>
                      </a:lnTo>
                      <a:lnTo>
                        <a:pt x="144" y="32"/>
                      </a:lnTo>
                      <a:lnTo>
                        <a:pt x="144" y="32"/>
                      </a:lnTo>
                      <a:lnTo>
                        <a:pt x="122" y="34"/>
                      </a:lnTo>
                      <a:lnTo>
                        <a:pt x="98" y="32"/>
                      </a:lnTo>
                      <a:lnTo>
                        <a:pt x="56" y="32"/>
                      </a:lnTo>
                      <a:lnTo>
                        <a:pt x="56" y="32"/>
                      </a:lnTo>
                      <a:lnTo>
                        <a:pt x="20" y="32"/>
                      </a:lnTo>
                      <a:lnTo>
                        <a:pt x="4" y="30"/>
                      </a:ln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54" y="46"/>
                      </a:lnTo>
                      <a:lnTo>
                        <a:pt x="88" y="54"/>
                      </a:lnTo>
                      <a:lnTo>
                        <a:pt x="104" y="56"/>
                      </a:lnTo>
                      <a:lnTo>
                        <a:pt x="104" y="56"/>
                      </a:lnTo>
                      <a:lnTo>
                        <a:pt x="94" y="56"/>
                      </a:lnTo>
                      <a:lnTo>
                        <a:pt x="68" y="56"/>
                      </a:lnTo>
                      <a:lnTo>
                        <a:pt x="44" y="60"/>
                      </a:lnTo>
                      <a:lnTo>
                        <a:pt x="36" y="62"/>
                      </a:lnTo>
                      <a:lnTo>
                        <a:pt x="32" y="64"/>
                      </a:lnTo>
                      <a:lnTo>
                        <a:pt x="32" y="64"/>
                      </a:lnTo>
                      <a:lnTo>
                        <a:pt x="26" y="74"/>
                      </a:lnTo>
                      <a:lnTo>
                        <a:pt x="24" y="76"/>
                      </a:lnTo>
                      <a:lnTo>
                        <a:pt x="26" y="78"/>
                      </a:lnTo>
                      <a:lnTo>
                        <a:pt x="28" y="80"/>
                      </a:lnTo>
                      <a:lnTo>
                        <a:pt x="32" y="80"/>
                      </a:lnTo>
                      <a:lnTo>
                        <a:pt x="32" y="80"/>
                      </a:lnTo>
                      <a:lnTo>
                        <a:pt x="56" y="80"/>
                      </a:lnTo>
                      <a:lnTo>
                        <a:pt x="96" y="80"/>
                      </a:lnTo>
                      <a:lnTo>
                        <a:pt x="96" y="80"/>
                      </a:lnTo>
                      <a:lnTo>
                        <a:pt x="286" y="76"/>
                      </a:lnTo>
                      <a:lnTo>
                        <a:pt x="456" y="72"/>
                      </a:lnTo>
                      <a:lnTo>
                        <a:pt x="456" y="72"/>
                      </a:lnTo>
                      <a:lnTo>
                        <a:pt x="480" y="64"/>
                      </a:lnTo>
                      <a:lnTo>
                        <a:pt x="496" y="56"/>
                      </a:lnTo>
                      <a:lnTo>
                        <a:pt x="496" y="56"/>
                      </a:lnTo>
                      <a:lnTo>
                        <a:pt x="508" y="48"/>
                      </a:lnTo>
                      <a:lnTo>
                        <a:pt x="512" y="44"/>
                      </a:lnTo>
                      <a:lnTo>
                        <a:pt x="514" y="42"/>
                      </a:lnTo>
                      <a:lnTo>
                        <a:pt x="512" y="40"/>
                      </a:lnTo>
                      <a:lnTo>
                        <a:pt x="512" y="40"/>
                      </a:lnTo>
                      <a:lnTo>
                        <a:pt x="502" y="34"/>
                      </a:lnTo>
                      <a:lnTo>
                        <a:pt x="486" y="24"/>
                      </a:lnTo>
                      <a:lnTo>
                        <a:pt x="464" y="8"/>
                      </a:lnTo>
                      <a:lnTo>
                        <a:pt x="432" y="8"/>
                      </a:lnTo>
                      <a:lnTo>
                        <a:pt x="432" y="8"/>
                      </a:lnTo>
                      <a:lnTo>
                        <a:pt x="366" y="4"/>
                      </a:lnTo>
                      <a:lnTo>
                        <a:pt x="322" y="0"/>
                      </a:lnTo>
                      <a:lnTo>
                        <a:pt x="296" y="0"/>
                      </a:lnTo>
                      <a:lnTo>
                        <a:pt x="296" y="0"/>
                      </a:lnTo>
                      <a:lnTo>
                        <a:pt x="274" y="2"/>
                      </a:lnTo>
                      <a:lnTo>
                        <a:pt x="242" y="0"/>
                      </a:lnTo>
                      <a:lnTo>
                        <a:pt x="200" y="0"/>
                      </a:lnTo>
                      <a:lnTo>
                        <a:pt x="200" y="0"/>
                      </a:lnTo>
                      <a:close/>
                    </a:path>
                  </a:pathLst>
                </a:custGeom>
                <a:solidFill>
                  <a:srgbClr val="96877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5" name="Freeform 574">
                  <a:extLst>
                    <a:ext uri="{FF2B5EF4-FFF2-40B4-BE49-F238E27FC236}">
                      <a16:creationId xmlns:a16="http://schemas.microsoft.com/office/drawing/2014/main" id="{6E5EE114-D1FA-45F6-A963-12BBBDBE7F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6" y="2180"/>
                  <a:ext cx="360" cy="234"/>
                </a:xfrm>
                <a:custGeom>
                  <a:avLst/>
                  <a:gdLst>
                    <a:gd name="T0" fmla="*/ 46 w 360"/>
                    <a:gd name="T1" fmla="*/ 150 h 234"/>
                    <a:gd name="T2" fmla="*/ 22 w 360"/>
                    <a:gd name="T3" fmla="*/ 152 h 234"/>
                    <a:gd name="T4" fmla="*/ 14 w 360"/>
                    <a:gd name="T5" fmla="*/ 160 h 234"/>
                    <a:gd name="T6" fmla="*/ 2 w 360"/>
                    <a:gd name="T7" fmla="*/ 186 h 234"/>
                    <a:gd name="T8" fmla="*/ 14 w 360"/>
                    <a:gd name="T9" fmla="*/ 200 h 234"/>
                    <a:gd name="T10" fmla="*/ 60 w 360"/>
                    <a:gd name="T11" fmla="*/ 210 h 234"/>
                    <a:gd name="T12" fmla="*/ 58 w 360"/>
                    <a:gd name="T13" fmla="*/ 226 h 234"/>
                    <a:gd name="T14" fmla="*/ 68 w 360"/>
                    <a:gd name="T15" fmla="*/ 234 h 234"/>
                    <a:gd name="T16" fmla="*/ 94 w 360"/>
                    <a:gd name="T17" fmla="*/ 230 h 234"/>
                    <a:gd name="T18" fmla="*/ 154 w 360"/>
                    <a:gd name="T19" fmla="*/ 234 h 234"/>
                    <a:gd name="T20" fmla="*/ 180 w 360"/>
                    <a:gd name="T21" fmla="*/ 226 h 234"/>
                    <a:gd name="T22" fmla="*/ 216 w 360"/>
                    <a:gd name="T23" fmla="*/ 222 h 234"/>
                    <a:gd name="T24" fmla="*/ 254 w 360"/>
                    <a:gd name="T25" fmla="*/ 216 h 234"/>
                    <a:gd name="T26" fmla="*/ 278 w 360"/>
                    <a:gd name="T27" fmla="*/ 216 h 234"/>
                    <a:gd name="T28" fmla="*/ 318 w 360"/>
                    <a:gd name="T29" fmla="*/ 224 h 234"/>
                    <a:gd name="T30" fmla="*/ 336 w 360"/>
                    <a:gd name="T31" fmla="*/ 208 h 234"/>
                    <a:gd name="T32" fmla="*/ 304 w 360"/>
                    <a:gd name="T33" fmla="*/ 208 h 234"/>
                    <a:gd name="T34" fmla="*/ 290 w 360"/>
                    <a:gd name="T35" fmla="*/ 196 h 234"/>
                    <a:gd name="T36" fmla="*/ 334 w 360"/>
                    <a:gd name="T37" fmla="*/ 152 h 234"/>
                    <a:gd name="T38" fmla="*/ 360 w 360"/>
                    <a:gd name="T39" fmla="*/ 124 h 234"/>
                    <a:gd name="T40" fmla="*/ 352 w 360"/>
                    <a:gd name="T41" fmla="*/ 106 h 234"/>
                    <a:gd name="T42" fmla="*/ 334 w 360"/>
                    <a:gd name="T43" fmla="*/ 104 h 234"/>
                    <a:gd name="T44" fmla="*/ 316 w 360"/>
                    <a:gd name="T45" fmla="*/ 120 h 234"/>
                    <a:gd name="T46" fmla="*/ 308 w 360"/>
                    <a:gd name="T47" fmla="*/ 140 h 234"/>
                    <a:gd name="T48" fmla="*/ 306 w 360"/>
                    <a:gd name="T49" fmla="*/ 156 h 234"/>
                    <a:gd name="T50" fmla="*/ 266 w 360"/>
                    <a:gd name="T51" fmla="*/ 166 h 234"/>
                    <a:gd name="T52" fmla="*/ 254 w 360"/>
                    <a:gd name="T53" fmla="*/ 160 h 234"/>
                    <a:gd name="T54" fmla="*/ 236 w 360"/>
                    <a:gd name="T55" fmla="*/ 112 h 234"/>
                    <a:gd name="T56" fmla="*/ 246 w 360"/>
                    <a:gd name="T57" fmla="*/ 104 h 234"/>
                    <a:gd name="T58" fmla="*/ 276 w 360"/>
                    <a:gd name="T59" fmla="*/ 110 h 234"/>
                    <a:gd name="T60" fmla="*/ 298 w 360"/>
                    <a:gd name="T61" fmla="*/ 110 h 234"/>
                    <a:gd name="T62" fmla="*/ 326 w 360"/>
                    <a:gd name="T63" fmla="*/ 92 h 234"/>
                    <a:gd name="T64" fmla="*/ 350 w 360"/>
                    <a:gd name="T65" fmla="*/ 92 h 234"/>
                    <a:gd name="T66" fmla="*/ 358 w 360"/>
                    <a:gd name="T67" fmla="*/ 88 h 234"/>
                    <a:gd name="T68" fmla="*/ 342 w 360"/>
                    <a:gd name="T69" fmla="*/ 64 h 234"/>
                    <a:gd name="T70" fmla="*/ 326 w 360"/>
                    <a:gd name="T71" fmla="*/ 32 h 234"/>
                    <a:gd name="T72" fmla="*/ 292 w 360"/>
                    <a:gd name="T73" fmla="*/ 6 h 234"/>
                    <a:gd name="T74" fmla="*/ 286 w 360"/>
                    <a:gd name="T75" fmla="*/ 0 h 234"/>
                    <a:gd name="T76" fmla="*/ 270 w 360"/>
                    <a:gd name="T77" fmla="*/ 16 h 234"/>
                    <a:gd name="T78" fmla="*/ 284 w 360"/>
                    <a:gd name="T79" fmla="*/ 34 h 234"/>
                    <a:gd name="T80" fmla="*/ 290 w 360"/>
                    <a:gd name="T81" fmla="*/ 52 h 234"/>
                    <a:gd name="T82" fmla="*/ 286 w 360"/>
                    <a:gd name="T83" fmla="*/ 56 h 234"/>
                    <a:gd name="T84" fmla="*/ 270 w 360"/>
                    <a:gd name="T85" fmla="*/ 56 h 234"/>
                    <a:gd name="T86" fmla="*/ 278 w 360"/>
                    <a:gd name="T87" fmla="*/ 72 h 234"/>
                    <a:gd name="T88" fmla="*/ 294 w 360"/>
                    <a:gd name="T89" fmla="*/ 86 h 234"/>
                    <a:gd name="T90" fmla="*/ 280 w 360"/>
                    <a:gd name="T91" fmla="*/ 86 h 234"/>
                    <a:gd name="T92" fmla="*/ 232 w 360"/>
                    <a:gd name="T93" fmla="*/ 80 h 234"/>
                    <a:gd name="T94" fmla="*/ 244 w 360"/>
                    <a:gd name="T95" fmla="*/ 22 h 234"/>
                    <a:gd name="T96" fmla="*/ 222 w 360"/>
                    <a:gd name="T97" fmla="*/ 24 h 234"/>
                    <a:gd name="T98" fmla="*/ 186 w 360"/>
                    <a:gd name="T99" fmla="*/ 54 h 234"/>
                    <a:gd name="T100" fmla="*/ 180 w 360"/>
                    <a:gd name="T101" fmla="*/ 76 h 234"/>
                    <a:gd name="T102" fmla="*/ 178 w 360"/>
                    <a:gd name="T103" fmla="*/ 102 h 234"/>
                    <a:gd name="T104" fmla="*/ 184 w 360"/>
                    <a:gd name="T105" fmla="*/ 104 h 234"/>
                    <a:gd name="T106" fmla="*/ 126 w 360"/>
                    <a:gd name="T107" fmla="*/ 56 h 234"/>
                    <a:gd name="T108" fmla="*/ 74 w 360"/>
                    <a:gd name="T109" fmla="*/ 58 h 234"/>
                    <a:gd name="T110" fmla="*/ 70 w 360"/>
                    <a:gd name="T111" fmla="*/ 64 h 234"/>
                    <a:gd name="T112" fmla="*/ 128 w 360"/>
                    <a:gd name="T113" fmla="*/ 108 h 234"/>
                    <a:gd name="T114" fmla="*/ 154 w 360"/>
                    <a:gd name="T115" fmla="*/ 128 h 234"/>
                    <a:gd name="T116" fmla="*/ 190 w 360"/>
                    <a:gd name="T117" fmla="*/ 152 h 234"/>
                    <a:gd name="T118" fmla="*/ 170 w 360"/>
                    <a:gd name="T119" fmla="*/ 158 h 234"/>
                    <a:gd name="T120" fmla="*/ 112 w 360"/>
                    <a:gd name="T121" fmla="*/ 152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360" h="234">
                      <a:moveTo>
                        <a:pt x="102" y="152"/>
                      </a:moveTo>
                      <a:lnTo>
                        <a:pt x="102" y="152"/>
                      </a:lnTo>
                      <a:lnTo>
                        <a:pt x="70" y="150"/>
                      </a:lnTo>
                      <a:lnTo>
                        <a:pt x="46" y="150"/>
                      </a:lnTo>
                      <a:lnTo>
                        <a:pt x="30" y="152"/>
                      </a:lnTo>
                      <a:lnTo>
                        <a:pt x="30" y="152"/>
                      </a:lnTo>
                      <a:lnTo>
                        <a:pt x="26" y="152"/>
                      </a:lnTo>
                      <a:lnTo>
                        <a:pt x="22" y="152"/>
                      </a:lnTo>
                      <a:lnTo>
                        <a:pt x="18" y="148"/>
                      </a:lnTo>
                      <a:lnTo>
                        <a:pt x="18" y="148"/>
                      </a:lnTo>
                      <a:lnTo>
                        <a:pt x="16" y="150"/>
                      </a:lnTo>
                      <a:lnTo>
                        <a:pt x="14" y="160"/>
                      </a:lnTo>
                      <a:lnTo>
                        <a:pt x="14" y="160"/>
                      </a:lnTo>
                      <a:lnTo>
                        <a:pt x="12" y="168"/>
                      </a:lnTo>
                      <a:lnTo>
                        <a:pt x="8" y="174"/>
                      </a:lnTo>
                      <a:lnTo>
                        <a:pt x="2" y="186"/>
                      </a:lnTo>
                      <a:lnTo>
                        <a:pt x="0" y="188"/>
                      </a:lnTo>
                      <a:lnTo>
                        <a:pt x="2" y="192"/>
                      </a:lnTo>
                      <a:lnTo>
                        <a:pt x="6" y="196"/>
                      </a:lnTo>
                      <a:lnTo>
                        <a:pt x="14" y="200"/>
                      </a:lnTo>
                      <a:lnTo>
                        <a:pt x="14" y="200"/>
                      </a:lnTo>
                      <a:lnTo>
                        <a:pt x="34" y="206"/>
                      </a:lnTo>
                      <a:lnTo>
                        <a:pt x="50" y="208"/>
                      </a:lnTo>
                      <a:lnTo>
                        <a:pt x="60" y="210"/>
                      </a:lnTo>
                      <a:lnTo>
                        <a:pt x="62" y="212"/>
                      </a:lnTo>
                      <a:lnTo>
                        <a:pt x="62" y="216"/>
                      </a:lnTo>
                      <a:lnTo>
                        <a:pt x="62" y="216"/>
                      </a:lnTo>
                      <a:lnTo>
                        <a:pt x="58" y="226"/>
                      </a:lnTo>
                      <a:lnTo>
                        <a:pt x="58" y="230"/>
                      </a:lnTo>
                      <a:lnTo>
                        <a:pt x="62" y="232"/>
                      </a:lnTo>
                      <a:lnTo>
                        <a:pt x="62" y="232"/>
                      </a:lnTo>
                      <a:lnTo>
                        <a:pt x="68" y="234"/>
                      </a:lnTo>
                      <a:lnTo>
                        <a:pt x="74" y="234"/>
                      </a:lnTo>
                      <a:lnTo>
                        <a:pt x="86" y="232"/>
                      </a:lnTo>
                      <a:lnTo>
                        <a:pt x="86" y="232"/>
                      </a:lnTo>
                      <a:lnTo>
                        <a:pt x="94" y="230"/>
                      </a:lnTo>
                      <a:lnTo>
                        <a:pt x="118" y="232"/>
                      </a:lnTo>
                      <a:lnTo>
                        <a:pt x="118" y="232"/>
                      </a:lnTo>
                      <a:lnTo>
                        <a:pt x="146" y="234"/>
                      </a:lnTo>
                      <a:lnTo>
                        <a:pt x="154" y="234"/>
                      </a:lnTo>
                      <a:lnTo>
                        <a:pt x="166" y="232"/>
                      </a:lnTo>
                      <a:lnTo>
                        <a:pt x="166" y="232"/>
                      </a:lnTo>
                      <a:lnTo>
                        <a:pt x="176" y="228"/>
                      </a:lnTo>
                      <a:lnTo>
                        <a:pt x="180" y="226"/>
                      </a:lnTo>
                      <a:lnTo>
                        <a:pt x="184" y="224"/>
                      </a:lnTo>
                      <a:lnTo>
                        <a:pt x="198" y="224"/>
                      </a:lnTo>
                      <a:lnTo>
                        <a:pt x="198" y="224"/>
                      </a:lnTo>
                      <a:lnTo>
                        <a:pt x="216" y="222"/>
                      </a:lnTo>
                      <a:lnTo>
                        <a:pt x="232" y="220"/>
                      </a:lnTo>
                      <a:lnTo>
                        <a:pt x="246" y="216"/>
                      </a:lnTo>
                      <a:lnTo>
                        <a:pt x="254" y="216"/>
                      </a:lnTo>
                      <a:lnTo>
                        <a:pt x="254" y="216"/>
                      </a:lnTo>
                      <a:lnTo>
                        <a:pt x="260" y="216"/>
                      </a:lnTo>
                      <a:lnTo>
                        <a:pt x="264" y="214"/>
                      </a:lnTo>
                      <a:lnTo>
                        <a:pt x="270" y="214"/>
                      </a:lnTo>
                      <a:lnTo>
                        <a:pt x="278" y="216"/>
                      </a:lnTo>
                      <a:lnTo>
                        <a:pt x="278" y="216"/>
                      </a:lnTo>
                      <a:lnTo>
                        <a:pt x="302" y="222"/>
                      </a:lnTo>
                      <a:lnTo>
                        <a:pt x="318" y="224"/>
                      </a:lnTo>
                      <a:lnTo>
                        <a:pt x="318" y="224"/>
                      </a:lnTo>
                      <a:lnTo>
                        <a:pt x="324" y="222"/>
                      </a:lnTo>
                      <a:lnTo>
                        <a:pt x="330" y="216"/>
                      </a:lnTo>
                      <a:lnTo>
                        <a:pt x="334" y="210"/>
                      </a:lnTo>
                      <a:lnTo>
                        <a:pt x="336" y="208"/>
                      </a:lnTo>
                      <a:lnTo>
                        <a:pt x="334" y="208"/>
                      </a:lnTo>
                      <a:lnTo>
                        <a:pt x="318" y="208"/>
                      </a:lnTo>
                      <a:lnTo>
                        <a:pt x="318" y="208"/>
                      </a:lnTo>
                      <a:lnTo>
                        <a:pt x="304" y="208"/>
                      </a:lnTo>
                      <a:lnTo>
                        <a:pt x="294" y="206"/>
                      </a:lnTo>
                      <a:lnTo>
                        <a:pt x="292" y="202"/>
                      </a:lnTo>
                      <a:lnTo>
                        <a:pt x="290" y="200"/>
                      </a:lnTo>
                      <a:lnTo>
                        <a:pt x="290" y="196"/>
                      </a:lnTo>
                      <a:lnTo>
                        <a:pt x="294" y="192"/>
                      </a:lnTo>
                      <a:lnTo>
                        <a:pt x="294" y="192"/>
                      </a:lnTo>
                      <a:lnTo>
                        <a:pt x="316" y="168"/>
                      </a:lnTo>
                      <a:lnTo>
                        <a:pt x="334" y="152"/>
                      </a:lnTo>
                      <a:lnTo>
                        <a:pt x="334" y="152"/>
                      </a:lnTo>
                      <a:lnTo>
                        <a:pt x="350" y="136"/>
                      </a:lnTo>
                      <a:lnTo>
                        <a:pt x="358" y="128"/>
                      </a:lnTo>
                      <a:lnTo>
                        <a:pt x="360" y="124"/>
                      </a:lnTo>
                      <a:lnTo>
                        <a:pt x="358" y="120"/>
                      </a:lnTo>
                      <a:lnTo>
                        <a:pt x="358" y="120"/>
                      </a:lnTo>
                      <a:lnTo>
                        <a:pt x="354" y="114"/>
                      </a:lnTo>
                      <a:lnTo>
                        <a:pt x="352" y="106"/>
                      </a:lnTo>
                      <a:lnTo>
                        <a:pt x="350" y="104"/>
                      </a:lnTo>
                      <a:lnTo>
                        <a:pt x="346" y="102"/>
                      </a:lnTo>
                      <a:lnTo>
                        <a:pt x="340" y="102"/>
                      </a:lnTo>
                      <a:lnTo>
                        <a:pt x="334" y="104"/>
                      </a:lnTo>
                      <a:lnTo>
                        <a:pt x="334" y="104"/>
                      </a:lnTo>
                      <a:lnTo>
                        <a:pt x="328" y="108"/>
                      </a:lnTo>
                      <a:lnTo>
                        <a:pt x="322" y="112"/>
                      </a:lnTo>
                      <a:lnTo>
                        <a:pt x="316" y="120"/>
                      </a:lnTo>
                      <a:lnTo>
                        <a:pt x="314" y="128"/>
                      </a:lnTo>
                      <a:lnTo>
                        <a:pt x="310" y="136"/>
                      </a:lnTo>
                      <a:lnTo>
                        <a:pt x="310" y="136"/>
                      </a:lnTo>
                      <a:lnTo>
                        <a:pt x="308" y="140"/>
                      </a:lnTo>
                      <a:lnTo>
                        <a:pt x="308" y="144"/>
                      </a:lnTo>
                      <a:lnTo>
                        <a:pt x="310" y="150"/>
                      </a:lnTo>
                      <a:lnTo>
                        <a:pt x="308" y="154"/>
                      </a:lnTo>
                      <a:lnTo>
                        <a:pt x="306" y="156"/>
                      </a:lnTo>
                      <a:lnTo>
                        <a:pt x="302" y="158"/>
                      </a:lnTo>
                      <a:lnTo>
                        <a:pt x="294" y="160"/>
                      </a:lnTo>
                      <a:lnTo>
                        <a:pt x="294" y="160"/>
                      </a:lnTo>
                      <a:lnTo>
                        <a:pt x="266" y="166"/>
                      </a:lnTo>
                      <a:lnTo>
                        <a:pt x="258" y="164"/>
                      </a:lnTo>
                      <a:lnTo>
                        <a:pt x="256" y="162"/>
                      </a:lnTo>
                      <a:lnTo>
                        <a:pt x="254" y="160"/>
                      </a:lnTo>
                      <a:lnTo>
                        <a:pt x="254" y="160"/>
                      </a:lnTo>
                      <a:lnTo>
                        <a:pt x="248" y="148"/>
                      </a:lnTo>
                      <a:lnTo>
                        <a:pt x="240" y="128"/>
                      </a:lnTo>
                      <a:lnTo>
                        <a:pt x="236" y="120"/>
                      </a:lnTo>
                      <a:lnTo>
                        <a:pt x="236" y="112"/>
                      </a:lnTo>
                      <a:lnTo>
                        <a:pt x="238" y="108"/>
                      </a:lnTo>
                      <a:lnTo>
                        <a:pt x="238" y="106"/>
                      </a:lnTo>
                      <a:lnTo>
                        <a:pt x="242" y="104"/>
                      </a:lnTo>
                      <a:lnTo>
                        <a:pt x="246" y="104"/>
                      </a:lnTo>
                      <a:lnTo>
                        <a:pt x="246" y="104"/>
                      </a:lnTo>
                      <a:lnTo>
                        <a:pt x="260" y="104"/>
                      </a:lnTo>
                      <a:lnTo>
                        <a:pt x="270" y="108"/>
                      </a:lnTo>
                      <a:lnTo>
                        <a:pt x="276" y="110"/>
                      </a:lnTo>
                      <a:lnTo>
                        <a:pt x="286" y="112"/>
                      </a:lnTo>
                      <a:lnTo>
                        <a:pt x="286" y="112"/>
                      </a:lnTo>
                      <a:lnTo>
                        <a:pt x="294" y="112"/>
                      </a:lnTo>
                      <a:lnTo>
                        <a:pt x="298" y="110"/>
                      </a:lnTo>
                      <a:lnTo>
                        <a:pt x="310" y="104"/>
                      </a:lnTo>
                      <a:lnTo>
                        <a:pt x="310" y="104"/>
                      </a:lnTo>
                      <a:lnTo>
                        <a:pt x="320" y="98"/>
                      </a:lnTo>
                      <a:lnTo>
                        <a:pt x="326" y="92"/>
                      </a:lnTo>
                      <a:lnTo>
                        <a:pt x="330" y="88"/>
                      </a:lnTo>
                      <a:lnTo>
                        <a:pt x="334" y="88"/>
                      </a:lnTo>
                      <a:lnTo>
                        <a:pt x="334" y="88"/>
                      </a:lnTo>
                      <a:lnTo>
                        <a:pt x="350" y="92"/>
                      </a:lnTo>
                      <a:lnTo>
                        <a:pt x="358" y="92"/>
                      </a:lnTo>
                      <a:lnTo>
                        <a:pt x="360" y="92"/>
                      </a:lnTo>
                      <a:lnTo>
                        <a:pt x="358" y="88"/>
                      </a:lnTo>
                      <a:lnTo>
                        <a:pt x="358" y="88"/>
                      </a:lnTo>
                      <a:lnTo>
                        <a:pt x="354" y="82"/>
                      </a:lnTo>
                      <a:lnTo>
                        <a:pt x="350" y="78"/>
                      </a:lnTo>
                      <a:lnTo>
                        <a:pt x="346" y="74"/>
                      </a:lnTo>
                      <a:lnTo>
                        <a:pt x="342" y="64"/>
                      </a:lnTo>
                      <a:lnTo>
                        <a:pt x="342" y="64"/>
                      </a:lnTo>
                      <a:lnTo>
                        <a:pt x="338" y="46"/>
                      </a:lnTo>
                      <a:lnTo>
                        <a:pt x="334" y="40"/>
                      </a:lnTo>
                      <a:lnTo>
                        <a:pt x="326" y="32"/>
                      </a:lnTo>
                      <a:lnTo>
                        <a:pt x="326" y="32"/>
                      </a:lnTo>
                      <a:lnTo>
                        <a:pt x="294" y="8"/>
                      </a:lnTo>
                      <a:lnTo>
                        <a:pt x="294" y="8"/>
                      </a:lnTo>
                      <a:lnTo>
                        <a:pt x="292" y="6"/>
                      </a:lnTo>
                      <a:lnTo>
                        <a:pt x="290" y="4"/>
                      </a:lnTo>
                      <a:lnTo>
                        <a:pt x="290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80" y="0"/>
                      </a:lnTo>
                      <a:lnTo>
                        <a:pt x="276" y="4"/>
                      </a:lnTo>
                      <a:lnTo>
                        <a:pt x="270" y="10"/>
                      </a:lnTo>
                      <a:lnTo>
                        <a:pt x="270" y="16"/>
                      </a:lnTo>
                      <a:lnTo>
                        <a:pt x="270" y="16"/>
                      </a:lnTo>
                      <a:lnTo>
                        <a:pt x="274" y="22"/>
                      </a:lnTo>
                      <a:lnTo>
                        <a:pt x="278" y="28"/>
                      </a:lnTo>
                      <a:lnTo>
                        <a:pt x="284" y="34"/>
                      </a:lnTo>
                      <a:lnTo>
                        <a:pt x="286" y="40"/>
                      </a:lnTo>
                      <a:lnTo>
                        <a:pt x="286" y="40"/>
                      </a:lnTo>
                      <a:lnTo>
                        <a:pt x="288" y="46"/>
                      </a:lnTo>
                      <a:lnTo>
                        <a:pt x="290" y="52"/>
                      </a:lnTo>
                      <a:lnTo>
                        <a:pt x="290" y="56"/>
                      </a:lnTo>
                      <a:lnTo>
                        <a:pt x="288" y="56"/>
                      </a:lnTo>
                      <a:lnTo>
                        <a:pt x="286" y="56"/>
                      </a:lnTo>
                      <a:lnTo>
                        <a:pt x="286" y="56"/>
                      </a:lnTo>
                      <a:lnTo>
                        <a:pt x="276" y="54"/>
                      </a:lnTo>
                      <a:lnTo>
                        <a:pt x="272" y="54"/>
                      </a:lnTo>
                      <a:lnTo>
                        <a:pt x="270" y="56"/>
                      </a:lnTo>
                      <a:lnTo>
                        <a:pt x="270" y="56"/>
                      </a:lnTo>
                      <a:lnTo>
                        <a:pt x="268" y="60"/>
                      </a:lnTo>
                      <a:lnTo>
                        <a:pt x="270" y="64"/>
                      </a:lnTo>
                      <a:lnTo>
                        <a:pt x="272" y="68"/>
                      </a:lnTo>
                      <a:lnTo>
                        <a:pt x="278" y="72"/>
                      </a:lnTo>
                      <a:lnTo>
                        <a:pt x="278" y="72"/>
                      </a:lnTo>
                      <a:lnTo>
                        <a:pt x="286" y="76"/>
                      </a:lnTo>
                      <a:lnTo>
                        <a:pt x="290" y="82"/>
                      </a:lnTo>
                      <a:lnTo>
                        <a:pt x="294" y="86"/>
                      </a:lnTo>
                      <a:lnTo>
                        <a:pt x="294" y="88"/>
                      </a:lnTo>
                      <a:lnTo>
                        <a:pt x="294" y="88"/>
                      </a:lnTo>
                      <a:lnTo>
                        <a:pt x="290" y="88"/>
                      </a:lnTo>
                      <a:lnTo>
                        <a:pt x="280" y="86"/>
                      </a:lnTo>
                      <a:lnTo>
                        <a:pt x="254" y="80"/>
                      </a:lnTo>
                      <a:lnTo>
                        <a:pt x="254" y="80"/>
                      </a:lnTo>
                      <a:lnTo>
                        <a:pt x="242" y="78"/>
                      </a:lnTo>
                      <a:lnTo>
                        <a:pt x="232" y="80"/>
                      </a:lnTo>
                      <a:lnTo>
                        <a:pt x="222" y="80"/>
                      </a:lnTo>
                      <a:lnTo>
                        <a:pt x="246" y="24"/>
                      </a:lnTo>
                      <a:lnTo>
                        <a:pt x="246" y="24"/>
                      </a:lnTo>
                      <a:lnTo>
                        <a:pt x="244" y="22"/>
                      </a:lnTo>
                      <a:lnTo>
                        <a:pt x="238" y="20"/>
                      </a:lnTo>
                      <a:lnTo>
                        <a:pt x="230" y="18"/>
                      </a:lnTo>
                      <a:lnTo>
                        <a:pt x="226" y="20"/>
                      </a:lnTo>
                      <a:lnTo>
                        <a:pt x="222" y="24"/>
                      </a:lnTo>
                      <a:lnTo>
                        <a:pt x="222" y="24"/>
                      </a:lnTo>
                      <a:lnTo>
                        <a:pt x="212" y="34"/>
                      </a:lnTo>
                      <a:lnTo>
                        <a:pt x="198" y="44"/>
                      </a:lnTo>
                      <a:lnTo>
                        <a:pt x="186" y="54"/>
                      </a:lnTo>
                      <a:lnTo>
                        <a:pt x="184" y="58"/>
                      </a:lnTo>
                      <a:lnTo>
                        <a:pt x="182" y="64"/>
                      </a:lnTo>
                      <a:lnTo>
                        <a:pt x="182" y="64"/>
                      </a:lnTo>
                      <a:lnTo>
                        <a:pt x="180" y="76"/>
                      </a:lnTo>
                      <a:lnTo>
                        <a:pt x="176" y="86"/>
                      </a:lnTo>
                      <a:lnTo>
                        <a:pt x="176" y="92"/>
                      </a:lnTo>
                      <a:lnTo>
                        <a:pt x="176" y="98"/>
                      </a:lnTo>
                      <a:lnTo>
                        <a:pt x="178" y="102"/>
                      </a:lnTo>
                      <a:lnTo>
                        <a:pt x="182" y="104"/>
                      </a:lnTo>
                      <a:lnTo>
                        <a:pt x="182" y="104"/>
                      </a:lnTo>
                      <a:lnTo>
                        <a:pt x="184" y="104"/>
                      </a:lnTo>
                      <a:lnTo>
                        <a:pt x="184" y="104"/>
                      </a:lnTo>
                      <a:lnTo>
                        <a:pt x="178" y="98"/>
                      </a:lnTo>
                      <a:lnTo>
                        <a:pt x="160" y="82"/>
                      </a:lnTo>
                      <a:lnTo>
                        <a:pt x="126" y="56"/>
                      </a:lnTo>
                      <a:lnTo>
                        <a:pt x="126" y="56"/>
                      </a:lnTo>
                      <a:lnTo>
                        <a:pt x="116" y="56"/>
                      </a:lnTo>
                      <a:lnTo>
                        <a:pt x="94" y="54"/>
                      </a:lnTo>
                      <a:lnTo>
                        <a:pt x="84" y="56"/>
                      </a:lnTo>
                      <a:lnTo>
                        <a:pt x="74" y="58"/>
                      </a:lnTo>
                      <a:lnTo>
                        <a:pt x="70" y="60"/>
                      </a:lnTo>
                      <a:lnTo>
                        <a:pt x="70" y="62"/>
                      </a:lnTo>
                      <a:lnTo>
                        <a:pt x="70" y="64"/>
                      </a:lnTo>
                      <a:lnTo>
                        <a:pt x="70" y="64"/>
                      </a:lnTo>
                      <a:lnTo>
                        <a:pt x="76" y="70"/>
                      </a:lnTo>
                      <a:lnTo>
                        <a:pt x="84" y="76"/>
                      </a:lnTo>
                      <a:lnTo>
                        <a:pt x="106" y="92"/>
                      </a:lnTo>
                      <a:lnTo>
                        <a:pt x="128" y="108"/>
                      </a:lnTo>
                      <a:lnTo>
                        <a:pt x="142" y="120"/>
                      </a:lnTo>
                      <a:lnTo>
                        <a:pt x="142" y="120"/>
                      </a:lnTo>
                      <a:lnTo>
                        <a:pt x="146" y="124"/>
                      </a:lnTo>
                      <a:lnTo>
                        <a:pt x="154" y="128"/>
                      </a:lnTo>
                      <a:lnTo>
                        <a:pt x="168" y="136"/>
                      </a:lnTo>
                      <a:lnTo>
                        <a:pt x="182" y="144"/>
                      </a:lnTo>
                      <a:lnTo>
                        <a:pt x="186" y="148"/>
                      </a:lnTo>
                      <a:lnTo>
                        <a:pt x="190" y="152"/>
                      </a:lnTo>
                      <a:lnTo>
                        <a:pt x="190" y="152"/>
                      </a:lnTo>
                      <a:lnTo>
                        <a:pt x="190" y="156"/>
                      </a:lnTo>
                      <a:lnTo>
                        <a:pt x="186" y="158"/>
                      </a:lnTo>
                      <a:lnTo>
                        <a:pt x="170" y="158"/>
                      </a:lnTo>
                      <a:lnTo>
                        <a:pt x="134" y="152"/>
                      </a:lnTo>
                      <a:lnTo>
                        <a:pt x="134" y="152"/>
                      </a:lnTo>
                      <a:lnTo>
                        <a:pt x="122" y="150"/>
                      </a:lnTo>
                      <a:lnTo>
                        <a:pt x="112" y="152"/>
                      </a:lnTo>
                      <a:lnTo>
                        <a:pt x="102" y="152"/>
                      </a:lnTo>
                      <a:lnTo>
                        <a:pt x="102" y="152"/>
                      </a:lnTo>
                      <a:close/>
                    </a:path>
                  </a:pathLst>
                </a:custGeom>
                <a:solidFill>
                  <a:srgbClr val="96877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6" name="Freeform 575">
                  <a:extLst>
                    <a:ext uri="{FF2B5EF4-FFF2-40B4-BE49-F238E27FC236}">
                      <a16:creationId xmlns:a16="http://schemas.microsoft.com/office/drawing/2014/main" id="{6C5BC72D-DB03-4A17-8C2D-61A506E33C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2" y="1840"/>
                  <a:ext cx="72" cy="222"/>
                </a:xfrm>
                <a:custGeom>
                  <a:avLst/>
                  <a:gdLst>
                    <a:gd name="T0" fmla="*/ 58 w 72"/>
                    <a:gd name="T1" fmla="*/ 4 h 222"/>
                    <a:gd name="T2" fmla="*/ 58 w 72"/>
                    <a:gd name="T3" fmla="*/ 4 h 222"/>
                    <a:gd name="T4" fmla="*/ 32 w 72"/>
                    <a:gd name="T5" fmla="*/ 20 h 222"/>
                    <a:gd name="T6" fmla="*/ 28 w 72"/>
                    <a:gd name="T7" fmla="*/ 24 h 222"/>
                    <a:gd name="T8" fmla="*/ 26 w 72"/>
                    <a:gd name="T9" fmla="*/ 28 h 222"/>
                    <a:gd name="T10" fmla="*/ 26 w 72"/>
                    <a:gd name="T11" fmla="*/ 28 h 222"/>
                    <a:gd name="T12" fmla="*/ 24 w 72"/>
                    <a:gd name="T13" fmla="*/ 44 h 222"/>
                    <a:gd name="T14" fmla="*/ 20 w 72"/>
                    <a:gd name="T15" fmla="*/ 54 h 222"/>
                    <a:gd name="T16" fmla="*/ 18 w 72"/>
                    <a:gd name="T17" fmla="*/ 60 h 222"/>
                    <a:gd name="T18" fmla="*/ 18 w 72"/>
                    <a:gd name="T19" fmla="*/ 60 h 222"/>
                    <a:gd name="T20" fmla="*/ 16 w 72"/>
                    <a:gd name="T21" fmla="*/ 64 h 222"/>
                    <a:gd name="T22" fmla="*/ 16 w 72"/>
                    <a:gd name="T23" fmla="*/ 68 h 222"/>
                    <a:gd name="T24" fmla="*/ 14 w 72"/>
                    <a:gd name="T25" fmla="*/ 72 h 222"/>
                    <a:gd name="T26" fmla="*/ 10 w 72"/>
                    <a:gd name="T27" fmla="*/ 76 h 222"/>
                    <a:gd name="T28" fmla="*/ 10 w 72"/>
                    <a:gd name="T29" fmla="*/ 76 h 222"/>
                    <a:gd name="T30" fmla="*/ 6 w 72"/>
                    <a:gd name="T31" fmla="*/ 80 h 222"/>
                    <a:gd name="T32" fmla="*/ 4 w 72"/>
                    <a:gd name="T33" fmla="*/ 84 h 222"/>
                    <a:gd name="T34" fmla="*/ 2 w 72"/>
                    <a:gd name="T35" fmla="*/ 92 h 222"/>
                    <a:gd name="T36" fmla="*/ 2 w 72"/>
                    <a:gd name="T37" fmla="*/ 92 h 222"/>
                    <a:gd name="T38" fmla="*/ 4 w 72"/>
                    <a:gd name="T39" fmla="*/ 104 h 222"/>
                    <a:gd name="T40" fmla="*/ 4 w 72"/>
                    <a:gd name="T41" fmla="*/ 110 h 222"/>
                    <a:gd name="T42" fmla="*/ 2 w 72"/>
                    <a:gd name="T43" fmla="*/ 116 h 222"/>
                    <a:gd name="T44" fmla="*/ 2 w 72"/>
                    <a:gd name="T45" fmla="*/ 116 h 222"/>
                    <a:gd name="T46" fmla="*/ 0 w 72"/>
                    <a:gd name="T47" fmla="*/ 122 h 222"/>
                    <a:gd name="T48" fmla="*/ 0 w 72"/>
                    <a:gd name="T49" fmla="*/ 128 h 222"/>
                    <a:gd name="T50" fmla="*/ 2 w 72"/>
                    <a:gd name="T51" fmla="*/ 148 h 222"/>
                    <a:gd name="T52" fmla="*/ 2 w 72"/>
                    <a:gd name="T53" fmla="*/ 148 h 222"/>
                    <a:gd name="T54" fmla="*/ 4 w 72"/>
                    <a:gd name="T55" fmla="*/ 154 h 222"/>
                    <a:gd name="T56" fmla="*/ 4 w 72"/>
                    <a:gd name="T57" fmla="*/ 158 h 222"/>
                    <a:gd name="T58" fmla="*/ 10 w 72"/>
                    <a:gd name="T59" fmla="*/ 166 h 222"/>
                    <a:gd name="T60" fmla="*/ 16 w 72"/>
                    <a:gd name="T61" fmla="*/ 174 h 222"/>
                    <a:gd name="T62" fmla="*/ 16 w 72"/>
                    <a:gd name="T63" fmla="*/ 180 h 222"/>
                    <a:gd name="T64" fmla="*/ 18 w 72"/>
                    <a:gd name="T65" fmla="*/ 188 h 222"/>
                    <a:gd name="T66" fmla="*/ 18 w 72"/>
                    <a:gd name="T67" fmla="*/ 188 h 222"/>
                    <a:gd name="T68" fmla="*/ 18 w 72"/>
                    <a:gd name="T69" fmla="*/ 204 h 222"/>
                    <a:gd name="T70" fmla="*/ 16 w 72"/>
                    <a:gd name="T71" fmla="*/ 214 h 222"/>
                    <a:gd name="T72" fmla="*/ 14 w 72"/>
                    <a:gd name="T73" fmla="*/ 220 h 222"/>
                    <a:gd name="T74" fmla="*/ 16 w 72"/>
                    <a:gd name="T75" fmla="*/ 222 h 222"/>
                    <a:gd name="T76" fmla="*/ 18 w 72"/>
                    <a:gd name="T77" fmla="*/ 220 h 222"/>
                    <a:gd name="T78" fmla="*/ 18 w 72"/>
                    <a:gd name="T79" fmla="*/ 220 h 222"/>
                    <a:gd name="T80" fmla="*/ 22 w 72"/>
                    <a:gd name="T81" fmla="*/ 214 h 222"/>
                    <a:gd name="T82" fmla="*/ 28 w 72"/>
                    <a:gd name="T83" fmla="*/ 202 h 222"/>
                    <a:gd name="T84" fmla="*/ 42 w 72"/>
                    <a:gd name="T85" fmla="*/ 166 h 222"/>
                    <a:gd name="T86" fmla="*/ 52 w 72"/>
                    <a:gd name="T87" fmla="*/ 130 h 222"/>
                    <a:gd name="T88" fmla="*/ 58 w 72"/>
                    <a:gd name="T89" fmla="*/ 108 h 222"/>
                    <a:gd name="T90" fmla="*/ 58 w 72"/>
                    <a:gd name="T91" fmla="*/ 108 h 222"/>
                    <a:gd name="T92" fmla="*/ 60 w 72"/>
                    <a:gd name="T93" fmla="*/ 96 h 222"/>
                    <a:gd name="T94" fmla="*/ 62 w 72"/>
                    <a:gd name="T95" fmla="*/ 78 h 222"/>
                    <a:gd name="T96" fmla="*/ 66 w 72"/>
                    <a:gd name="T97" fmla="*/ 60 h 222"/>
                    <a:gd name="T98" fmla="*/ 66 w 72"/>
                    <a:gd name="T99" fmla="*/ 44 h 222"/>
                    <a:gd name="T100" fmla="*/ 66 w 72"/>
                    <a:gd name="T101" fmla="*/ 44 h 222"/>
                    <a:gd name="T102" fmla="*/ 66 w 72"/>
                    <a:gd name="T103" fmla="*/ 38 h 222"/>
                    <a:gd name="T104" fmla="*/ 68 w 72"/>
                    <a:gd name="T105" fmla="*/ 28 h 222"/>
                    <a:gd name="T106" fmla="*/ 72 w 72"/>
                    <a:gd name="T107" fmla="*/ 12 h 222"/>
                    <a:gd name="T108" fmla="*/ 72 w 72"/>
                    <a:gd name="T109" fmla="*/ 6 h 222"/>
                    <a:gd name="T110" fmla="*/ 70 w 72"/>
                    <a:gd name="T111" fmla="*/ 2 h 222"/>
                    <a:gd name="T112" fmla="*/ 66 w 72"/>
                    <a:gd name="T113" fmla="*/ 0 h 222"/>
                    <a:gd name="T114" fmla="*/ 58 w 72"/>
                    <a:gd name="T115" fmla="*/ 4 h 222"/>
                    <a:gd name="T116" fmla="*/ 58 w 72"/>
                    <a:gd name="T117" fmla="*/ 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72" h="222">
                      <a:moveTo>
                        <a:pt x="58" y="4"/>
                      </a:moveTo>
                      <a:lnTo>
                        <a:pt x="58" y="4"/>
                      </a:lnTo>
                      <a:lnTo>
                        <a:pt x="32" y="20"/>
                      </a:lnTo>
                      <a:lnTo>
                        <a:pt x="28" y="24"/>
                      </a:lnTo>
                      <a:lnTo>
                        <a:pt x="26" y="28"/>
                      </a:lnTo>
                      <a:lnTo>
                        <a:pt x="26" y="28"/>
                      </a:lnTo>
                      <a:lnTo>
                        <a:pt x="24" y="44"/>
                      </a:lnTo>
                      <a:lnTo>
                        <a:pt x="20" y="54"/>
                      </a:lnTo>
                      <a:lnTo>
                        <a:pt x="18" y="60"/>
                      </a:lnTo>
                      <a:lnTo>
                        <a:pt x="18" y="60"/>
                      </a:lnTo>
                      <a:lnTo>
                        <a:pt x="16" y="64"/>
                      </a:lnTo>
                      <a:lnTo>
                        <a:pt x="16" y="68"/>
                      </a:lnTo>
                      <a:lnTo>
                        <a:pt x="14" y="72"/>
                      </a:lnTo>
                      <a:lnTo>
                        <a:pt x="10" y="76"/>
                      </a:lnTo>
                      <a:lnTo>
                        <a:pt x="10" y="76"/>
                      </a:lnTo>
                      <a:lnTo>
                        <a:pt x="6" y="80"/>
                      </a:lnTo>
                      <a:lnTo>
                        <a:pt x="4" y="84"/>
                      </a:lnTo>
                      <a:lnTo>
                        <a:pt x="2" y="92"/>
                      </a:lnTo>
                      <a:lnTo>
                        <a:pt x="2" y="92"/>
                      </a:lnTo>
                      <a:lnTo>
                        <a:pt x="4" y="104"/>
                      </a:lnTo>
                      <a:lnTo>
                        <a:pt x="4" y="110"/>
                      </a:lnTo>
                      <a:lnTo>
                        <a:pt x="2" y="116"/>
                      </a:lnTo>
                      <a:lnTo>
                        <a:pt x="2" y="116"/>
                      </a:lnTo>
                      <a:lnTo>
                        <a:pt x="0" y="122"/>
                      </a:lnTo>
                      <a:lnTo>
                        <a:pt x="0" y="128"/>
                      </a:lnTo>
                      <a:lnTo>
                        <a:pt x="2" y="148"/>
                      </a:lnTo>
                      <a:lnTo>
                        <a:pt x="2" y="148"/>
                      </a:lnTo>
                      <a:lnTo>
                        <a:pt x="4" y="154"/>
                      </a:lnTo>
                      <a:lnTo>
                        <a:pt x="4" y="158"/>
                      </a:lnTo>
                      <a:lnTo>
                        <a:pt x="10" y="166"/>
                      </a:lnTo>
                      <a:lnTo>
                        <a:pt x="16" y="174"/>
                      </a:lnTo>
                      <a:lnTo>
                        <a:pt x="16" y="180"/>
                      </a:lnTo>
                      <a:lnTo>
                        <a:pt x="18" y="188"/>
                      </a:lnTo>
                      <a:lnTo>
                        <a:pt x="18" y="188"/>
                      </a:lnTo>
                      <a:lnTo>
                        <a:pt x="18" y="204"/>
                      </a:lnTo>
                      <a:lnTo>
                        <a:pt x="16" y="214"/>
                      </a:lnTo>
                      <a:lnTo>
                        <a:pt x="14" y="220"/>
                      </a:lnTo>
                      <a:lnTo>
                        <a:pt x="16" y="222"/>
                      </a:lnTo>
                      <a:lnTo>
                        <a:pt x="18" y="220"/>
                      </a:lnTo>
                      <a:lnTo>
                        <a:pt x="18" y="220"/>
                      </a:lnTo>
                      <a:lnTo>
                        <a:pt x="22" y="214"/>
                      </a:lnTo>
                      <a:lnTo>
                        <a:pt x="28" y="202"/>
                      </a:lnTo>
                      <a:lnTo>
                        <a:pt x="42" y="166"/>
                      </a:lnTo>
                      <a:lnTo>
                        <a:pt x="52" y="130"/>
                      </a:lnTo>
                      <a:lnTo>
                        <a:pt x="58" y="108"/>
                      </a:lnTo>
                      <a:lnTo>
                        <a:pt x="58" y="108"/>
                      </a:lnTo>
                      <a:lnTo>
                        <a:pt x="60" y="96"/>
                      </a:lnTo>
                      <a:lnTo>
                        <a:pt x="62" y="78"/>
                      </a:lnTo>
                      <a:lnTo>
                        <a:pt x="66" y="60"/>
                      </a:lnTo>
                      <a:lnTo>
                        <a:pt x="66" y="44"/>
                      </a:lnTo>
                      <a:lnTo>
                        <a:pt x="66" y="44"/>
                      </a:lnTo>
                      <a:lnTo>
                        <a:pt x="66" y="38"/>
                      </a:lnTo>
                      <a:lnTo>
                        <a:pt x="68" y="28"/>
                      </a:lnTo>
                      <a:lnTo>
                        <a:pt x="72" y="12"/>
                      </a:lnTo>
                      <a:lnTo>
                        <a:pt x="72" y="6"/>
                      </a:lnTo>
                      <a:lnTo>
                        <a:pt x="70" y="2"/>
                      </a:lnTo>
                      <a:lnTo>
                        <a:pt x="66" y="0"/>
                      </a:lnTo>
                      <a:lnTo>
                        <a:pt x="58" y="4"/>
                      </a:lnTo>
                      <a:lnTo>
                        <a:pt x="58" y="4"/>
                      </a:lnTo>
                      <a:close/>
                    </a:path>
                  </a:pathLst>
                </a:custGeom>
                <a:solidFill>
                  <a:srgbClr val="96877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7" name="Freeform 576">
                  <a:extLst>
                    <a:ext uri="{FF2B5EF4-FFF2-40B4-BE49-F238E27FC236}">
                      <a16:creationId xmlns:a16="http://schemas.microsoft.com/office/drawing/2014/main" id="{49F3B85A-0BD7-41CB-9332-29B2BB7386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4" y="1836"/>
                  <a:ext cx="566" cy="570"/>
                </a:xfrm>
                <a:custGeom>
                  <a:avLst/>
                  <a:gdLst>
                    <a:gd name="T0" fmla="*/ 278 w 566"/>
                    <a:gd name="T1" fmla="*/ 32 h 570"/>
                    <a:gd name="T2" fmla="*/ 254 w 566"/>
                    <a:gd name="T3" fmla="*/ 64 h 570"/>
                    <a:gd name="T4" fmla="*/ 234 w 566"/>
                    <a:gd name="T5" fmla="*/ 96 h 570"/>
                    <a:gd name="T6" fmla="*/ 226 w 566"/>
                    <a:gd name="T7" fmla="*/ 168 h 570"/>
                    <a:gd name="T8" fmla="*/ 226 w 566"/>
                    <a:gd name="T9" fmla="*/ 200 h 570"/>
                    <a:gd name="T10" fmla="*/ 202 w 566"/>
                    <a:gd name="T11" fmla="*/ 232 h 570"/>
                    <a:gd name="T12" fmla="*/ 102 w 566"/>
                    <a:gd name="T13" fmla="*/ 272 h 570"/>
                    <a:gd name="T14" fmla="*/ 36 w 566"/>
                    <a:gd name="T15" fmla="*/ 318 h 570"/>
                    <a:gd name="T16" fmla="*/ 6 w 566"/>
                    <a:gd name="T17" fmla="*/ 348 h 570"/>
                    <a:gd name="T18" fmla="*/ 2 w 566"/>
                    <a:gd name="T19" fmla="*/ 368 h 570"/>
                    <a:gd name="T20" fmla="*/ 14 w 566"/>
                    <a:gd name="T21" fmla="*/ 410 h 570"/>
                    <a:gd name="T22" fmla="*/ 34 w 566"/>
                    <a:gd name="T23" fmla="*/ 420 h 570"/>
                    <a:gd name="T24" fmla="*/ 90 w 566"/>
                    <a:gd name="T25" fmla="*/ 456 h 570"/>
                    <a:gd name="T26" fmla="*/ 98 w 566"/>
                    <a:gd name="T27" fmla="*/ 464 h 570"/>
                    <a:gd name="T28" fmla="*/ 96 w 566"/>
                    <a:gd name="T29" fmla="*/ 496 h 570"/>
                    <a:gd name="T30" fmla="*/ 98 w 566"/>
                    <a:gd name="T31" fmla="*/ 512 h 570"/>
                    <a:gd name="T32" fmla="*/ 126 w 566"/>
                    <a:gd name="T33" fmla="*/ 520 h 570"/>
                    <a:gd name="T34" fmla="*/ 164 w 566"/>
                    <a:gd name="T35" fmla="*/ 550 h 570"/>
                    <a:gd name="T36" fmla="*/ 194 w 566"/>
                    <a:gd name="T37" fmla="*/ 564 h 570"/>
                    <a:gd name="T38" fmla="*/ 218 w 566"/>
                    <a:gd name="T39" fmla="*/ 568 h 570"/>
                    <a:gd name="T40" fmla="*/ 228 w 566"/>
                    <a:gd name="T41" fmla="*/ 550 h 570"/>
                    <a:gd name="T42" fmla="*/ 192 w 566"/>
                    <a:gd name="T43" fmla="*/ 534 h 570"/>
                    <a:gd name="T44" fmla="*/ 130 w 566"/>
                    <a:gd name="T45" fmla="*/ 498 h 570"/>
                    <a:gd name="T46" fmla="*/ 146 w 566"/>
                    <a:gd name="T47" fmla="*/ 442 h 570"/>
                    <a:gd name="T48" fmla="*/ 156 w 566"/>
                    <a:gd name="T49" fmla="*/ 408 h 570"/>
                    <a:gd name="T50" fmla="*/ 166 w 566"/>
                    <a:gd name="T51" fmla="*/ 378 h 570"/>
                    <a:gd name="T52" fmla="*/ 206 w 566"/>
                    <a:gd name="T53" fmla="*/ 378 h 570"/>
                    <a:gd name="T54" fmla="*/ 260 w 566"/>
                    <a:gd name="T55" fmla="*/ 368 h 570"/>
                    <a:gd name="T56" fmla="*/ 322 w 566"/>
                    <a:gd name="T57" fmla="*/ 328 h 570"/>
                    <a:gd name="T58" fmla="*/ 386 w 566"/>
                    <a:gd name="T59" fmla="*/ 312 h 570"/>
                    <a:gd name="T60" fmla="*/ 418 w 566"/>
                    <a:gd name="T61" fmla="*/ 312 h 570"/>
                    <a:gd name="T62" fmla="*/ 458 w 566"/>
                    <a:gd name="T63" fmla="*/ 312 h 570"/>
                    <a:gd name="T64" fmla="*/ 512 w 566"/>
                    <a:gd name="T65" fmla="*/ 354 h 570"/>
                    <a:gd name="T66" fmla="*/ 520 w 566"/>
                    <a:gd name="T67" fmla="*/ 376 h 570"/>
                    <a:gd name="T68" fmla="*/ 530 w 566"/>
                    <a:gd name="T69" fmla="*/ 384 h 570"/>
                    <a:gd name="T70" fmla="*/ 526 w 566"/>
                    <a:gd name="T71" fmla="*/ 370 h 570"/>
                    <a:gd name="T72" fmla="*/ 512 w 566"/>
                    <a:gd name="T73" fmla="*/ 326 h 570"/>
                    <a:gd name="T74" fmla="*/ 478 w 566"/>
                    <a:gd name="T75" fmla="*/ 300 h 570"/>
                    <a:gd name="T76" fmla="*/ 442 w 566"/>
                    <a:gd name="T77" fmla="*/ 216 h 570"/>
                    <a:gd name="T78" fmla="*/ 490 w 566"/>
                    <a:gd name="T79" fmla="*/ 216 h 570"/>
                    <a:gd name="T80" fmla="*/ 508 w 566"/>
                    <a:gd name="T81" fmla="*/ 234 h 570"/>
                    <a:gd name="T82" fmla="*/ 558 w 566"/>
                    <a:gd name="T83" fmla="*/ 250 h 570"/>
                    <a:gd name="T84" fmla="*/ 564 w 566"/>
                    <a:gd name="T85" fmla="*/ 244 h 570"/>
                    <a:gd name="T86" fmla="*/ 554 w 566"/>
                    <a:gd name="T87" fmla="*/ 232 h 570"/>
                    <a:gd name="T88" fmla="*/ 484 w 566"/>
                    <a:gd name="T89" fmla="*/ 192 h 570"/>
                    <a:gd name="T90" fmla="*/ 456 w 566"/>
                    <a:gd name="T91" fmla="*/ 178 h 570"/>
                    <a:gd name="T92" fmla="*/ 420 w 566"/>
                    <a:gd name="T93" fmla="*/ 182 h 570"/>
                    <a:gd name="T94" fmla="*/ 394 w 566"/>
                    <a:gd name="T95" fmla="*/ 198 h 570"/>
                    <a:gd name="T96" fmla="*/ 370 w 566"/>
                    <a:gd name="T97" fmla="*/ 200 h 570"/>
                    <a:gd name="T98" fmla="*/ 354 w 566"/>
                    <a:gd name="T99" fmla="*/ 156 h 570"/>
                    <a:gd name="T100" fmla="*/ 346 w 566"/>
                    <a:gd name="T101" fmla="*/ 136 h 570"/>
                    <a:gd name="T102" fmla="*/ 306 w 566"/>
                    <a:gd name="T103" fmla="*/ 88 h 570"/>
                    <a:gd name="T104" fmla="*/ 386 w 566"/>
                    <a:gd name="T105" fmla="*/ 64 h 570"/>
                    <a:gd name="T106" fmla="*/ 394 w 566"/>
                    <a:gd name="T107" fmla="*/ 54 h 570"/>
                    <a:gd name="T108" fmla="*/ 392 w 566"/>
                    <a:gd name="T109" fmla="*/ 38 h 570"/>
                    <a:gd name="T110" fmla="*/ 314 w 566"/>
                    <a:gd name="T111" fmla="*/ 24 h 570"/>
                    <a:gd name="T112" fmla="*/ 298 w 566"/>
                    <a:gd name="T113" fmla="*/ 8 h 570"/>
                    <a:gd name="T114" fmla="*/ 290 w 566"/>
                    <a:gd name="T115" fmla="*/ 0 h 570"/>
                    <a:gd name="T116" fmla="*/ 282 w 566"/>
                    <a:gd name="T117" fmla="*/ 16 h 5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566" h="570">
                      <a:moveTo>
                        <a:pt x="282" y="16"/>
                      </a:moveTo>
                      <a:lnTo>
                        <a:pt x="282" y="16"/>
                      </a:lnTo>
                      <a:lnTo>
                        <a:pt x="282" y="24"/>
                      </a:lnTo>
                      <a:lnTo>
                        <a:pt x="278" y="32"/>
                      </a:lnTo>
                      <a:lnTo>
                        <a:pt x="274" y="40"/>
                      </a:lnTo>
                      <a:lnTo>
                        <a:pt x="274" y="40"/>
                      </a:lnTo>
                      <a:lnTo>
                        <a:pt x="266" y="50"/>
                      </a:lnTo>
                      <a:lnTo>
                        <a:pt x="254" y="64"/>
                      </a:lnTo>
                      <a:lnTo>
                        <a:pt x="242" y="80"/>
                      </a:lnTo>
                      <a:lnTo>
                        <a:pt x="238" y="88"/>
                      </a:lnTo>
                      <a:lnTo>
                        <a:pt x="234" y="96"/>
                      </a:lnTo>
                      <a:lnTo>
                        <a:pt x="234" y="96"/>
                      </a:lnTo>
                      <a:lnTo>
                        <a:pt x="230" y="114"/>
                      </a:lnTo>
                      <a:lnTo>
                        <a:pt x="228" y="134"/>
                      </a:lnTo>
                      <a:lnTo>
                        <a:pt x="226" y="168"/>
                      </a:lnTo>
                      <a:lnTo>
                        <a:pt x="226" y="168"/>
                      </a:lnTo>
                      <a:lnTo>
                        <a:pt x="226" y="180"/>
                      </a:lnTo>
                      <a:lnTo>
                        <a:pt x="228" y="188"/>
                      </a:lnTo>
                      <a:lnTo>
                        <a:pt x="228" y="194"/>
                      </a:lnTo>
                      <a:lnTo>
                        <a:pt x="226" y="200"/>
                      </a:lnTo>
                      <a:lnTo>
                        <a:pt x="226" y="200"/>
                      </a:lnTo>
                      <a:lnTo>
                        <a:pt x="216" y="216"/>
                      </a:lnTo>
                      <a:lnTo>
                        <a:pt x="208" y="226"/>
                      </a:lnTo>
                      <a:lnTo>
                        <a:pt x="202" y="232"/>
                      </a:lnTo>
                      <a:lnTo>
                        <a:pt x="202" y="232"/>
                      </a:lnTo>
                      <a:lnTo>
                        <a:pt x="182" y="240"/>
                      </a:lnTo>
                      <a:lnTo>
                        <a:pt x="142" y="256"/>
                      </a:lnTo>
                      <a:lnTo>
                        <a:pt x="102" y="272"/>
                      </a:lnTo>
                      <a:lnTo>
                        <a:pt x="86" y="280"/>
                      </a:lnTo>
                      <a:lnTo>
                        <a:pt x="74" y="288"/>
                      </a:lnTo>
                      <a:lnTo>
                        <a:pt x="74" y="288"/>
                      </a:lnTo>
                      <a:lnTo>
                        <a:pt x="36" y="318"/>
                      </a:lnTo>
                      <a:lnTo>
                        <a:pt x="20" y="334"/>
                      </a:lnTo>
                      <a:lnTo>
                        <a:pt x="10" y="344"/>
                      </a:lnTo>
                      <a:lnTo>
                        <a:pt x="10" y="344"/>
                      </a:lnTo>
                      <a:lnTo>
                        <a:pt x="6" y="348"/>
                      </a:lnTo>
                      <a:lnTo>
                        <a:pt x="2" y="350"/>
                      </a:lnTo>
                      <a:lnTo>
                        <a:pt x="0" y="356"/>
                      </a:lnTo>
                      <a:lnTo>
                        <a:pt x="2" y="368"/>
                      </a:lnTo>
                      <a:lnTo>
                        <a:pt x="2" y="368"/>
                      </a:lnTo>
                      <a:lnTo>
                        <a:pt x="4" y="384"/>
                      </a:lnTo>
                      <a:lnTo>
                        <a:pt x="8" y="398"/>
                      </a:lnTo>
                      <a:lnTo>
                        <a:pt x="10" y="404"/>
                      </a:lnTo>
                      <a:lnTo>
                        <a:pt x="14" y="410"/>
                      </a:lnTo>
                      <a:lnTo>
                        <a:pt x="20" y="414"/>
                      </a:lnTo>
                      <a:lnTo>
                        <a:pt x="26" y="416"/>
                      </a:lnTo>
                      <a:lnTo>
                        <a:pt x="26" y="416"/>
                      </a:lnTo>
                      <a:lnTo>
                        <a:pt x="34" y="420"/>
                      </a:lnTo>
                      <a:lnTo>
                        <a:pt x="44" y="426"/>
                      </a:lnTo>
                      <a:lnTo>
                        <a:pt x="64" y="438"/>
                      </a:lnTo>
                      <a:lnTo>
                        <a:pt x="82" y="452"/>
                      </a:lnTo>
                      <a:lnTo>
                        <a:pt x="90" y="456"/>
                      </a:lnTo>
                      <a:lnTo>
                        <a:pt x="90" y="456"/>
                      </a:lnTo>
                      <a:lnTo>
                        <a:pt x="94" y="456"/>
                      </a:lnTo>
                      <a:lnTo>
                        <a:pt x="96" y="456"/>
                      </a:lnTo>
                      <a:lnTo>
                        <a:pt x="98" y="464"/>
                      </a:lnTo>
                      <a:lnTo>
                        <a:pt x="98" y="480"/>
                      </a:lnTo>
                      <a:lnTo>
                        <a:pt x="98" y="480"/>
                      </a:lnTo>
                      <a:lnTo>
                        <a:pt x="98" y="490"/>
                      </a:lnTo>
                      <a:lnTo>
                        <a:pt x="96" y="496"/>
                      </a:lnTo>
                      <a:lnTo>
                        <a:pt x="92" y="504"/>
                      </a:lnTo>
                      <a:lnTo>
                        <a:pt x="92" y="506"/>
                      </a:lnTo>
                      <a:lnTo>
                        <a:pt x="92" y="508"/>
                      </a:lnTo>
                      <a:lnTo>
                        <a:pt x="98" y="512"/>
                      </a:lnTo>
                      <a:lnTo>
                        <a:pt x="98" y="512"/>
                      </a:lnTo>
                      <a:lnTo>
                        <a:pt x="108" y="516"/>
                      </a:lnTo>
                      <a:lnTo>
                        <a:pt x="116" y="516"/>
                      </a:lnTo>
                      <a:lnTo>
                        <a:pt x="126" y="520"/>
                      </a:lnTo>
                      <a:lnTo>
                        <a:pt x="138" y="528"/>
                      </a:lnTo>
                      <a:lnTo>
                        <a:pt x="138" y="528"/>
                      </a:lnTo>
                      <a:lnTo>
                        <a:pt x="158" y="546"/>
                      </a:lnTo>
                      <a:lnTo>
                        <a:pt x="164" y="550"/>
                      </a:lnTo>
                      <a:lnTo>
                        <a:pt x="170" y="552"/>
                      </a:lnTo>
                      <a:lnTo>
                        <a:pt x="170" y="552"/>
                      </a:lnTo>
                      <a:lnTo>
                        <a:pt x="180" y="556"/>
                      </a:lnTo>
                      <a:lnTo>
                        <a:pt x="194" y="564"/>
                      </a:lnTo>
                      <a:lnTo>
                        <a:pt x="208" y="570"/>
                      </a:lnTo>
                      <a:lnTo>
                        <a:pt x="214" y="570"/>
                      </a:lnTo>
                      <a:lnTo>
                        <a:pt x="218" y="568"/>
                      </a:lnTo>
                      <a:lnTo>
                        <a:pt x="218" y="568"/>
                      </a:lnTo>
                      <a:lnTo>
                        <a:pt x="224" y="562"/>
                      </a:lnTo>
                      <a:lnTo>
                        <a:pt x="228" y="556"/>
                      </a:lnTo>
                      <a:lnTo>
                        <a:pt x="228" y="552"/>
                      </a:lnTo>
                      <a:lnTo>
                        <a:pt x="228" y="550"/>
                      </a:lnTo>
                      <a:lnTo>
                        <a:pt x="224" y="546"/>
                      </a:lnTo>
                      <a:lnTo>
                        <a:pt x="218" y="544"/>
                      </a:lnTo>
                      <a:lnTo>
                        <a:pt x="218" y="544"/>
                      </a:lnTo>
                      <a:lnTo>
                        <a:pt x="192" y="534"/>
                      </a:lnTo>
                      <a:lnTo>
                        <a:pt x="178" y="528"/>
                      </a:lnTo>
                      <a:lnTo>
                        <a:pt x="162" y="520"/>
                      </a:lnTo>
                      <a:lnTo>
                        <a:pt x="162" y="520"/>
                      </a:lnTo>
                      <a:lnTo>
                        <a:pt x="130" y="498"/>
                      </a:lnTo>
                      <a:lnTo>
                        <a:pt x="114" y="488"/>
                      </a:lnTo>
                      <a:lnTo>
                        <a:pt x="114" y="488"/>
                      </a:lnTo>
                      <a:lnTo>
                        <a:pt x="132" y="464"/>
                      </a:lnTo>
                      <a:lnTo>
                        <a:pt x="146" y="442"/>
                      </a:lnTo>
                      <a:lnTo>
                        <a:pt x="150" y="432"/>
                      </a:lnTo>
                      <a:lnTo>
                        <a:pt x="154" y="424"/>
                      </a:lnTo>
                      <a:lnTo>
                        <a:pt x="154" y="424"/>
                      </a:lnTo>
                      <a:lnTo>
                        <a:pt x="156" y="408"/>
                      </a:lnTo>
                      <a:lnTo>
                        <a:pt x="158" y="392"/>
                      </a:lnTo>
                      <a:lnTo>
                        <a:pt x="160" y="386"/>
                      </a:lnTo>
                      <a:lnTo>
                        <a:pt x="162" y="380"/>
                      </a:lnTo>
                      <a:lnTo>
                        <a:pt x="166" y="378"/>
                      </a:lnTo>
                      <a:lnTo>
                        <a:pt x="170" y="376"/>
                      </a:lnTo>
                      <a:lnTo>
                        <a:pt x="170" y="376"/>
                      </a:lnTo>
                      <a:lnTo>
                        <a:pt x="192" y="378"/>
                      </a:lnTo>
                      <a:lnTo>
                        <a:pt x="206" y="378"/>
                      </a:lnTo>
                      <a:lnTo>
                        <a:pt x="218" y="376"/>
                      </a:lnTo>
                      <a:lnTo>
                        <a:pt x="218" y="376"/>
                      </a:lnTo>
                      <a:lnTo>
                        <a:pt x="246" y="372"/>
                      </a:lnTo>
                      <a:lnTo>
                        <a:pt x="260" y="368"/>
                      </a:lnTo>
                      <a:lnTo>
                        <a:pt x="274" y="360"/>
                      </a:lnTo>
                      <a:lnTo>
                        <a:pt x="274" y="360"/>
                      </a:lnTo>
                      <a:lnTo>
                        <a:pt x="304" y="340"/>
                      </a:lnTo>
                      <a:lnTo>
                        <a:pt x="322" y="328"/>
                      </a:lnTo>
                      <a:lnTo>
                        <a:pt x="322" y="328"/>
                      </a:lnTo>
                      <a:lnTo>
                        <a:pt x="332" y="324"/>
                      </a:lnTo>
                      <a:lnTo>
                        <a:pt x="354" y="318"/>
                      </a:lnTo>
                      <a:lnTo>
                        <a:pt x="386" y="312"/>
                      </a:lnTo>
                      <a:lnTo>
                        <a:pt x="386" y="312"/>
                      </a:lnTo>
                      <a:lnTo>
                        <a:pt x="400" y="312"/>
                      </a:lnTo>
                      <a:lnTo>
                        <a:pt x="410" y="314"/>
                      </a:lnTo>
                      <a:lnTo>
                        <a:pt x="418" y="312"/>
                      </a:lnTo>
                      <a:lnTo>
                        <a:pt x="418" y="312"/>
                      </a:lnTo>
                      <a:lnTo>
                        <a:pt x="428" y="310"/>
                      </a:lnTo>
                      <a:lnTo>
                        <a:pt x="442" y="312"/>
                      </a:lnTo>
                      <a:lnTo>
                        <a:pt x="458" y="312"/>
                      </a:lnTo>
                      <a:lnTo>
                        <a:pt x="458" y="312"/>
                      </a:lnTo>
                      <a:lnTo>
                        <a:pt x="486" y="332"/>
                      </a:lnTo>
                      <a:lnTo>
                        <a:pt x="506" y="348"/>
                      </a:lnTo>
                      <a:lnTo>
                        <a:pt x="512" y="354"/>
                      </a:lnTo>
                      <a:lnTo>
                        <a:pt x="514" y="360"/>
                      </a:lnTo>
                      <a:lnTo>
                        <a:pt x="514" y="360"/>
                      </a:lnTo>
                      <a:lnTo>
                        <a:pt x="516" y="368"/>
                      </a:lnTo>
                      <a:lnTo>
                        <a:pt x="520" y="376"/>
                      </a:lnTo>
                      <a:lnTo>
                        <a:pt x="524" y="382"/>
                      </a:lnTo>
                      <a:lnTo>
                        <a:pt x="528" y="384"/>
                      </a:lnTo>
                      <a:lnTo>
                        <a:pt x="530" y="384"/>
                      </a:lnTo>
                      <a:lnTo>
                        <a:pt x="530" y="384"/>
                      </a:lnTo>
                      <a:lnTo>
                        <a:pt x="534" y="384"/>
                      </a:lnTo>
                      <a:lnTo>
                        <a:pt x="534" y="384"/>
                      </a:lnTo>
                      <a:lnTo>
                        <a:pt x="530" y="378"/>
                      </a:lnTo>
                      <a:lnTo>
                        <a:pt x="526" y="370"/>
                      </a:lnTo>
                      <a:lnTo>
                        <a:pt x="522" y="360"/>
                      </a:lnTo>
                      <a:lnTo>
                        <a:pt x="522" y="360"/>
                      </a:lnTo>
                      <a:lnTo>
                        <a:pt x="514" y="334"/>
                      </a:lnTo>
                      <a:lnTo>
                        <a:pt x="512" y="326"/>
                      </a:lnTo>
                      <a:lnTo>
                        <a:pt x="506" y="320"/>
                      </a:lnTo>
                      <a:lnTo>
                        <a:pt x="506" y="320"/>
                      </a:lnTo>
                      <a:lnTo>
                        <a:pt x="494" y="312"/>
                      </a:lnTo>
                      <a:lnTo>
                        <a:pt x="478" y="300"/>
                      </a:lnTo>
                      <a:lnTo>
                        <a:pt x="458" y="288"/>
                      </a:lnTo>
                      <a:lnTo>
                        <a:pt x="410" y="280"/>
                      </a:lnTo>
                      <a:lnTo>
                        <a:pt x="442" y="216"/>
                      </a:lnTo>
                      <a:lnTo>
                        <a:pt x="442" y="216"/>
                      </a:lnTo>
                      <a:lnTo>
                        <a:pt x="462" y="212"/>
                      </a:lnTo>
                      <a:lnTo>
                        <a:pt x="478" y="212"/>
                      </a:lnTo>
                      <a:lnTo>
                        <a:pt x="484" y="214"/>
                      </a:lnTo>
                      <a:lnTo>
                        <a:pt x="490" y="216"/>
                      </a:lnTo>
                      <a:lnTo>
                        <a:pt x="490" y="216"/>
                      </a:lnTo>
                      <a:lnTo>
                        <a:pt x="496" y="222"/>
                      </a:lnTo>
                      <a:lnTo>
                        <a:pt x="500" y="228"/>
                      </a:lnTo>
                      <a:lnTo>
                        <a:pt x="508" y="234"/>
                      </a:lnTo>
                      <a:lnTo>
                        <a:pt x="522" y="240"/>
                      </a:lnTo>
                      <a:lnTo>
                        <a:pt x="522" y="240"/>
                      </a:lnTo>
                      <a:lnTo>
                        <a:pt x="552" y="250"/>
                      </a:lnTo>
                      <a:lnTo>
                        <a:pt x="558" y="250"/>
                      </a:lnTo>
                      <a:lnTo>
                        <a:pt x="560" y="250"/>
                      </a:lnTo>
                      <a:lnTo>
                        <a:pt x="562" y="248"/>
                      </a:lnTo>
                      <a:lnTo>
                        <a:pt x="562" y="248"/>
                      </a:lnTo>
                      <a:lnTo>
                        <a:pt x="564" y="244"/>
                      </a:lnTo>
                      <a:lnTo>
                        <a:pt x="566" y="242"/>
                      </a:lnTo>
                      <a:lnTo>
                        <a:pt x="564" y="238"/>
                      </a:lnTo>
                      <a:lnTo>
                        <a:pt x="554" y="232"/>
                      </a:lnTo>
                      <a:lnTo>
                        <a:pt x="554" y="232"/>
                      </a:lnTo>
                      <a:lnTo>
                        <a:pt x="520" y="212"/>
                      </a:lnTo>
                      <a:lnTo>
                        <a:pt x="498" y="200"/>
                      </a:lnTo>
                      <a:lnTo>
                        <a:pt x="498" y="200"/>
                      </a:lnTo>
                      <a:lnTo>
                        <a:pt x="484" y="192"/>
                      </a:lnTo>
                      <a:lnTo>
                        <a:pt x="466" y="184"/>
                      </a:lnTo>
                      <a:lnTo>
                        <a:pt x="466" y="184"/>
                      </a:lnTo>
                      <a:lnTo>
                        <a:pt x="460" y="182"/>
                      </a:lnTo>
                      <a:lnTo>
                        <a:pt x="456" y="178"/>
                      </a:lnTo>
                      <a:lnTo>
                        <a:pt x="450" y="176"/>
                      </a:lnTo>
                      <a:lnTo>
                        <a:pt x="442" y="176"/>
                      </a:lnTo>
                      <a:lnTo>
                        <a:pt x="442" y="176"/>
                      </a:lnTo>
                      <a:lnTo>
                        <a:pt x="420" y="182"/>
                      </a:lnTo>
                      <a:lnTo>
                        <a:pt x="410" y="186"/>
                      </a:lnTo>
                      <a:lnTo>
                        <a:pt x="402" y="192"/>
                      </a:lnTo>
                      <a:lnTo>
                        <a:pt x="402" y="192"/>
                      </a:lnTo>
                      <a:lnTo>
                        <a:pt x="394" y="198"/>
                      </a:lnTo>
                      <a:lnTo>
                        <a:pt x="388" y="204"/>
                      </a:lnTo>
                      <a:lnTo>
                        <a:pt x="378" y="208"/>
                      </a:lnTo>
                      <a:lnTo>
                        <a:pt x="378" y="208"/>
                      </a:lnTo>
                      <a:lnTo>
                        <a:pt x="370" y="200"/>
                      </a:lnTo>
                      <a:lnTo>
                        <a:pt x="366" y="192"/>
                      </a:lnTo>
                      <a:lnTo>
                        <a:pt x="362" y="184"/>
                      </a:lnTo>
                      <a:lnTo>
                        <a:pt x="362" y="184"/>
                      </a:lnTo>
                      <a:lnTo>
                        <a:pt x="354" y="156"/>
                      </a:lnTo>
                      <a:lnTo>
                        <a:pt x="350" y="142"/>
                      </a:lnTo>
                      <a:lnTo>
                        <a:pt x="348" y="136"/>
                      </a:lnTo>
                      <a:lnTo>
                        <a:pt x="346" y="136"/>
                      </a:lnTo>
                      <a:lnTo>
                        <a:pt x="346" y="136"/>
                      </a:lnTo>
                      <a:lnTo>
                        <a:pt x="344" y="134"/>
                      </a:lnTo>
                      <a:lnTo>
                        <a:pt x="338" y="130"/>
                      </a:lnTo>
                      <a:lnTo>
                        <a:pt x="324" y="112"/>
                      </a:lnTo>
                      <a:lnTo>
                        <a:pt x="306" y="88"/>
                      </a:lnTo>
                      <a:lnTo>
                        <a:pt x="306" y="88"/>
                      </a:lnTo>
                      <a:lnTo>
                        <a:pt x="342" y="76"/>
                      </a:lnTo>
                      <a:lnTo>
                        <a:pt x="370" y="68"/>
                      </a:lnTo>
                      <a:lnTo>
                        <a:pt x="386" y="64"/>
                      </a:lnTo>
                      <a:lnTo>
                        <a:pt x="386" y="64"/>
                      </a:lnTo>
                      <a:lnTo>
                        <a:pt x="390" y="64"/>
                      </a:lnTo>
                      <a:lnTo>
                        <a:pt x="392" y="62"/>
                      </a:lnTo>
                      <a:lnTo>
                        <a:pt x="394" y="54"/>
                      </a:lnTo>
                      <a:lnTo>
                        <a:pt x="396" y="46"/>
                      </a:lnTo>
                      <a:lnTo>
                        <a:pt x="394" y="40"/>
                      </a:lnTo>
                      <a:lnTo>
                        <a:pt x="394" y="40"/>
                      </a:lnTo>
                      <a:lnTo>
                        <a:pt x="392" y="38"/>
                      </a:lnTo>
                      <a:lnTo>
                        <a:pt x="386" y="36"/>
                      </a:lnTo>
                      <a:lnTo>
                        <a:pt x="372" y="34"/>
                      </a:lnTo>
                      <a:lnTo>
                        <a:pt x="346" y="32"/>
                      </a:lnTo>
                      <a:lnTo>
                        <a:pt x="314" y="24"/>
                      </a:lnTo>
                      <a:lnTo>
                        <a:pt x="314" y="24"/>
                      </a:lnTo>
                      <a:lnTo>
                        <a:pt x="306" y="18"/>
                      </a:lnTo>
                      <a:lnTo>
                        <a:pt x="302" y="12"/>
                      </a:lnTo>
                      <a:lnTo>
                        <a:pt x="298" y="8"/>
                      </a:lnTo>
                      <a:lnTo>
                        <a:pt x="298" y="8"/>
                      </a:lnTo>
                      <a:lnTo>
                        <a:pt x="296" y="6"/>
                      </a:lnTo>
                      <a:lnTo>
                        <a:pt x="294" y="4"/>
                      </a:lnTo>
                      <a:lnTo>
                        <a:pt x="290" y="0"/>
                      </a:lnTo>
                      <a:lnTo>
                        <a:pt x="290" y="0"/>
                      </a:lnTo>
                      <a:lnTo>
                        <a:pt x="288" y="2"/>
                      </a:lnTo>
                      <a:lnTo>
                        <a:pt x="286" y="8"/>
                      </a:lnTo>
                      <a:lnTo>
                        <a:pt x="282" y="16"/>
                      </a:lnTo>
                      <a:lnTo>
                        <a:pt x="282" y="16"/>
                      </a:lnTo>
                      <a:close/>
                    </a:path>
                  </a:pathLst>
                </a:custGeom>
                <a:solidFill>
                  <a:srgbClr val="96877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8" name="Freeform 577">
                  <a:extLst>
                    <a:ext uri="{FF2B5EF4-FFF2-40B4-BE49-F238E27FC236}">
                      <a16:creationId xmlns:a16="http://schemas.microsoft.com/office/drawing/2014/main" id="{4A37C518-2BF1-41C0-AE16-F590592831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6" y="2076"/>
                  <a:ext cx="128" cy="104"/>
                </a:xfrm>
                <a:custGeom>
                  <a:avLst/>
                  <a:gdLst>
                    <a:gd name="T0" fmla="*/ 0 w 128"/>
                    <a:gd name="T1" fmla="*/ 8 h 104"/>
                    <a:gd name="T2" fmla="*/ 72 w 128"/>
                    <a:gd name="T3" fmla="*/ 80 h 104"/>
                    <a:gd name="T4" fmla="*/ 128 w 128"/>
                    <a:gd name="T5" fmla="*/ 104 h 104"/>
                    <a:gd name="T6" fmla="*/ 88 w 128"/>
                    <a:gd name="T7" fmla="*/ 48 h 104"/>
                    <a:gd name="T8" fmla="*/ 16 w 128"/>
                    <a:gd name="T9" fmla="*/ 0 h 104"/>
                    <a:gd name="T10" fmla="*/ 0 w 128"/>
                    <a:gd name="T11" fmla="*/ 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8" h="104">
                      <a:moveTo>
                        <a:pt x="0" y="8"/>
                      </a:moveTo>
                      <a:lnTo>
                        <a:pt x="72" y="80"/>
                      </a:lnTo>
                      <a:lnTo>
                        <a:pt x="128" y="104"/>
                      </a:lnTo>
                      <a:lnTo>
                        <a:pt x="88" y="48"/>
                      </a:lnTo>
                      <a:lnTo>
                        <a:pt x="16" y="0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96877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9" name="Freeform 578">
                  <a:extLst>
                    <a:ext uri="{FF2B5EF4-FFF2-40B4-BE49-F238E27FC236}">
                      <a16:creationId xmlns:a16="http://schemas.microsoft.com/office/drawing/2014/main" id="{8CE0C594-DB8F-4BA5-B9F0-3425D3531B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0" y="1856"/>
                  <a:ext cx="276" cy="214"/>
                </a:xfrm>
                <a:custGeom>
                  <a:avLst/>
                  <a:gdLst>
                    <a:gd name="T0" fmla="*/ 276 w 276"/>
                    <a:gd name="T1" fmla="*/ 28 h 214"/>
                    <a:gd name="T2" fmla="*/ 164 w 276"/>
                    <a:gd name="T3" fmla="*/ 4 h 214"/>
                    <a:gd name="T4" fmla="*/ 122 w 276"/>
                    <a:gd name="T5" fmla="*/ 0 h 214"/>
                    <a:gd name="T6" fmla="*/ 116 w 276"/>
                    <a:gd name="T7" fmla="*/ 4 h 214"/>
                    <a:gd name="T8" fmla="*/ 110 w 276"/>
                    <a:gd name="T9" fmla="*/ 22 h 214"/>
                    <a:gd name="T10" fmla="*/ 100 w 276"/>
                    <a:gd name="T11" fmla="*/ 36 h 214"/>
                    <a:gd name="T12" fmla="*/ 88 w 276"/>
                    <a:gd name="T13" fmla="*/ 40 h 214"/>
                    <a:gd name="T14" fmla="*/ 62 w 276"/>
                    <a:gd name="T15" fmla="*/ 48 h 214"/>
                    <a:gd name="T16" fmla="*/ 48 w 276"/>
                    <a:gd name="T17" fmla="*/ 60 h 214"/>
                    <a:gd name="T18" fmla="*/ 44 w 276"/>
                    <a:gd name="T19" fmla="*/ 68 h 214"/>
                    <a:gd name="T20" fmla="*/ 36 w 276"/>
                    <a:gd name="T21" fmla="*/ 116 h 214"/>
                    <a:gd name="T22" fmla="*/ 36 w 276"/>
                    <a:gd name="T23" fmla="*/ 120 h 214"/>
                    <a:gd name="T24" fmla="*/ 28 w 276"/>
                    <a:gd name="T25" fmla="*/ 128 h 214"/>
                    <a:gd name="T26" fmla="*/ 12 w 276"/>
                    <a:gd name="T27" fmla="*/ 148 h 214"/>
                    <a:gd name="T28" fmla="*/ 10 w 276"/>
                    <a:gd name="T29" fmla="*/ 154 h 214"/>
                    <a:gd name="T30" fmla="*/ 2 w 276"/>
                    <a:gd name="T31" fmla="*/ 158 h 214"/>
                    <a:gd name="T32" fmla="*/ 0 w 276"/>
                    <a:gd name="T33" fmla="*/ 162 h 214"/>
                    <a:gd name="T34" fmla="*/ 4 w 276"/>
                    <a:gd name="T35" fmla="*/ 172 h 214"/>
                    <a:gd name="T36" fmla="*/ 6 w 276"/>
                    <a:gd name="T37" fmla="*/ 184 h 214"/>
                    <a:gd name="T38" fmla="*/ 4 w 276"/>
                    <a:gd name="T39" fmla="*/ 190 h 214"/>
                    <a:gd name="T40" fmla="*/ 12 w 276"/>
                    <a:gd name="T41" fmla="*/ 196 h 214"/>
                    <a:gd name="T42" fmla="*/ 20 w 276"/>
                    <a:gd name="T43" fmla="*/ 202 h 214"/>
                    <a:gd name="T44" fmla="*/ 26 w 276"/>
                    <a:gd name="T45" fmla="*/ 206 h 214"/>
                    <a:gd name="T46" fmla="*/ 36 w 276"/>
                    <a:gd name="T47" fmla="*/ 212 h 214"/>
                    <a:gd name="T48" fmla="*/ 56 w 276"/>
                    <a:gd name="T49" fmla="*/ 214 h 214"/>
                    <a:gd name="T50" fmla="*/ 80 w 276"/>
                    <a:gd name="T51" fmla="*/ 208 h 214"/>
                    <a:gd name="T52" fmla="*/ 108 w 276"/>
                    <a:gd name="T53" fmla="*/ 196 h 214"/>
                    <a:gd name="T54" fmla="*/ 110 w 276"/>
                    <a:gd name="T55" fmla="*/ 184 h 214"/>
                    <a:gd name="T56" fmla="*/ 116 w 276"/>
                    <a:gd name="T57" fmla="*/ 172 h 214"/>
                    <a:gd name="T58" fmla="*/ 122 w 276"/>
                    <a:gd name="T59" fmla="*/ 164 h 214"/>
                    <a:gd name="T60" fmla="*/ 142 w 276"/>
                    <a:gd name="T61" fmla="*/ 132 h 214"/>
                    <a:gd name="T62" fmla="*/ 156 w 276"/>
                    <a:gd name="T63" fmla="*/ 116 h 214"/>
                    <a:gd name="T64" fmla="*/ 210 w 276"/>
                    <a:gd name="T65" fmla="*/ 74 h 214"/>
                    <a:gd name="T66" fmla="*/ 276 w 276"/>
                    <a:gd name="T67" fmla="*/ 28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76" h="214">
                      <a:moveTo>
                        <a:pt x="276" y="28"/>
                      </a:moveTo>
                      <a:lnTo>
                        <a:pt x="276" y="28"/>
                      </a:lnTo>
                      <a:lnTo>
                        <a:pt x="164" y="4"/>
                      </a:lnTo>
                      <a:lnTo>
                        <a:pt x="164" y="4"/>
                      </a:lnTo>
                      <a:lnTo>
                        <a:pt x="136" y="0"/>
                      </a:lnTo>
                      <a:lnTo>
                        <a:pt x="122" y="0"/>
                      </a:lnTo>
                      <a:lnTo>
                        <a:pt x="118" y="2"/>
                      </a:lnTo>
                      <a:lnTo>
                        <a:pt x="116" y="4"/>
                      </a:lnTo>
                      <a:lnTo>
                        <a:pt x="116" y="4"/>
                      </a:lnTo>
                      <a:lnTo>
                        <a:pt x="110" y="22"/>
                      </a:lnTo>
                      <a:lnTo>
                        <a:pt x="106" y="30"/>
                      </a:lnTo>
                      <a:lnTo>
                        <a:pt x="100" y="36"/>
                      </a:lnTo>
                      <a:lnTo>
                        <a:pt x="100" y="36"/>
                      </a:lnTo>
                      <a:lnTo>
                        <a:pt x="88" y="40"/>
                      </a:lnTo>
                      <a:lnTo>
                        <a:pt x="70" y="46"/>
                      </a:lnTo>
                      <a:lnTo>
                        <a:pt x="62" y="48"/>
                      </a:lnTo>
                      <a:lnTo>
                        <a:pt x="54" y="54"/>
                      </a:lnTo>
                      <a:lnTo>
                        <a:pt x="48" y="60"/>
                      </a:lnTo>
                      <a:lnTo>
                        <a:pt x="44" y="68"/>
                      </a:lnTo>
                      <a:lnTo>
                        <a:pt x="44" y="68"/>
                      </a:lnTo>
                      <a:lnTo>
                        <a:pt x="38" y="96"/>
                      </a:lnTo>
                      <a:lnTo>
                        <a:pt x="36" y="116"/>
                      </a:lnTo>
                      <a:lnTo>
                        <a:pt x="36" y="116"/>
                      </a:lnTo>
                      <a:lnTo>
                        <a:pt x="36" y="120"/>
                      </a:lnTo>
                      <a:lnTo>
                        <a:pt x="34" y="122"/>
                      </a:lnTo>
                      <a:lnTo>
                        <a:pt x="28" y="128"/>
                      </a:lnTo>
                      <a:lnTo>
                        <a:pt x="20" y="136"/>
                      </a:lnTo>
                      <a:lnTo>
                        <a:pt x="12" y="148"/>
                      </a:lnTo>
                      <a:lnTo>
                        <a:pt x="12" y="148"/>
                      </a:lnTo>
                      <a:lnTo>
                        <a:pt x="10" y="154"/>
                      </a:lnTo>
                      <a:lnTo>
                        <a:pt x="6" y="156"/>
                      </a:lnTo>
                      <a:lnTo>
                        <a:pt x="2" y="158"/>
                      </a:lnTo>
                      <a:lnTo>
                        <a:pt x="0" y="160"/>
                      </a:lnTo>
                      <a:lnTo>
                        <a:pt x="0" y="162"/>
                      </a:lnTo>
                      <a:lnTo>
                        <a:pt x="4" y="172"/>
                      </a:lnTo>
                      <a:lnTo>
                        <a:pt x="4" y="172"/>
                      </a:lnTo>
                      <a:lnTo>
                        <a:pt x="6" y="178"/>
                      </a:lnTo>
                      <a:lnTo>
                        <a:pt x="6" y="184"/>
                      </a:lnTo>
                      <a:lnTo>
                        <a:pt x="4" y="188"/>
                      </a:lnTo>
                      <a:lnTo>
                        <a:pt x="4" y="190"/>
                      </a:lnTo>
                      <a:lnTo>
                        <a:pt x="4" y="192"/>
                      </a:lnTo>
                      <a:lnTo>
                        <a:pt x="12" y="196"/>
                      </a:lnTo>
                      <a:lnTo>
                        <a:pt x="12" y="196"/>
                      </a:lnTo>
                      <a:lnTo>
                        <a:pt x="20" y="202"/>
                      </a:lnTo>
                      <a:lnTo>
                        <a:pt x="22" y="204"/>
                      </a:lnTo>
                      <a:lnTo>
                        <a:pt x="26" y="206"/>
                      </a:lnTo>
                      <a:lnTo>
                        <a:pt x="36" y="212"/>
                      </a:lnTo>
                      <a:lnTo>
                        <a:pt x="36" y="212"/>
                      </a:lnTo>
                      <a:lnTo>
                        <a:pt x="46" y="214"/>
                      </a:lnTo>
                      <a:lnTo>
                        <a:pt x="56" y="214"/>
                      </a:lnTo>
                      <a:lnTo>
                        <a:pt x="68" y="212"/>
                      </a:lnTo>
                      <a:lnTo>
                        <a:pt x="80" y="208"/>
                      </a:lnTo>
                      <a:lnTo>
                        <a:pt x="100" y="200"/>
                      </a:lnTo>
                      <a:lnTo>
                        <a:pt x="108" y="196"/>
                      </a:lnTo>
                      <a:lnTo>
                        <a:pt x="108" y="196"/>
                      </a:lnTo>
                      <a:lnTo>
                        <a:pt x="110" y="184"/>
                      </a:lnTo>
                      <a:lnTo>
                        <a:pt x="114" y="176"/>
                      </a:lnTo>
                      <a:lnTo>
                        <a:pt x="116" y="172"/>
                      </a:lnTo>
                      <a:lnTo>
                        <a:pt x="116" y="172"/>
                      </a:lnTo>
                      <a:lnTo>
                        <a:pt x="122" y="164"/>
                      </a:lnTo>
                      <a:lnTo>
                        <a:pt x="130" y="150"/>
                      </a:lnTo>
                      <a:lnTo>
                        <a:pt x="142" y="132"/>
                      </a:lnTo>
                      <a:lnTo>
                        <a:pt x="150" y="122"/>
                      </a:lnTo>
                      <a:lnTo>
                        <a:pt x="156" y="116"/>
                      </a:lnTo>
                      <a:lnTo>
                        <a:pt x="156" y="116"/>
                      </a:lnTo>
                      <a:lnTo>
                        <a:pt x="210" y="74"/>
                      </a:lnTo>
                      <a:lnTo>
                        <a:pt x="252" y="44"/>
                      </a:lnTo>
                      <a:lnTo>
                        <a:pt x="276" y="28"/>
                      </a:lnTo>
                      <a:close/>
                    </a:path>
                  </a:pathLst>
                </a:custGeom>
                <a:solidFill>
                  <a:srgbClr val="96877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0" name="Freeform 579">
                  <a:extLst>
                    <a:ext uri="{FF2B5EF4-FFF2-40B4-BE49-F238E27FC236}">
                      <a16:creationId xmlns:a16="http://schemas.microsoft.com/office/drawing/2014/main" id="{3027F438-C885-4754-A3A9-E6048374EA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0" y="1892"/>
                  <a:ext cx="402" cy="372"/>
                </a:xfrm>
                <a:custGeom>
                  <a:avLst/>
                  <a:gdLst>
                    <a:gd name="T0" fmla="*/ 58 w 402"/>
                    <a:gd name="T1" fmla="*/ 46 h 372"/>
                    <a:gd name="T2" fmla="*/ 12 w 402"/>
                    <a:gd name="T3" fmla="*/ 78 h 372"/>
                    <a:gd name="T4" fmla="*/ 10 w 402"/>
                    <a:gd name="T5" fmla="*/ 98 h 372"/>
                    <a:gd name="T6" fmla="*/ 10 w 402"/>
                    <a:gd name="T7" fmla="*/ 120 h 372"/>
                    <a:gd name="T8" fmla="*/ 10 w 402"/>
                    <a:gd name="T9" fmla="*/ 136 h 372"/>
                    <a:gd name="T10" fmla="*/ 2 w 402"/>
                    <a:gd name="T11" fmla="*/ 152 h 372"/>
                    <a:gd name="T12" fmla="*/ 2 w 402"/>
                    <a:gd name="T13" fmla="*/ 156 h 372"/>
                    <a:gd name="T14" fmla="*/ 2 w 402"/>
                    <a:gd name="T15" fmla="*/ 168 h 372"/>
                    <a:gd name="T16" fmla="*/ 4 w 402"/>
                    <a:gd name="T17" fmla="*/ 186 h 372"/>
                    <a:gd name="T18" fmla="*/ 20 w 402"/>
                    <a:gd name="T19" fmla="*/ 202 h 372"/>
                    <a:gd name="T20" fmla="*/ 26 w 402"/>
                    <a:gd name="T21" fmla="*/ 200 h 372"/>
                    <a:gd name="T22" fmla="*/ 40 w 402"/>
                    <a:gd name="T23" fmla="*/ 196 h 372"/>
                    <a:gd name="T24" fmla="*/ 44 w 402"/>
                    <a:gd name="T25" fmla="*/ 180 h 372"/>
                    <a:gd name="T26" fmla="*/ 42 w 402"/>
                    <a:gd name="T27" fmla="*/ 168 h 372"/>
                    <a:gd name="T28" fmla="*/ 34 w 402"/>
                    <a:gd name="T29" fmla="*/ 152 h 372"/>
                    <a:gd name="T30" fmla="*/ 30 w 402"/>
                    <a:gd name="T31" fmla="*/ 134 h 372"/>
                    <a:gd name="T32" fmla="*/ 42 w 402"/>
                    <a:gd name="T33" fmla="*/ 120 h 372"/>
                    <a:gd name="T34" fmla="*/ 82 w 402"/>
                    <a:gd name="T35" fmla="*/ 86 h 372"/>
                    <a:gd name="T36" fmla="*/ 122 w 402"/>
                    <a:gd name="T37" fmla="*/ 108 h 372"/>
                    <a:gd name="T38" fmla="*/ 138 w 402"/>
                    <a:gd name="T39" fmla="*/ 168 h 372"/>
                    <a:gd name="T40" fmla="*/ 134 w 402"/>
                    <a:gd name="T41" fmla="*/ 190 h 372"/>
                    <a:gd name="T42" fmla="*/ 140 w 402"/>
                    <a:gd name="T43" fmla="*/ 204 h 372"/>
                    <a:gd name="T44" fmla="*/ 156 w 402"/>
                    <a:gd name="T45" fmla="*/ 214 h 372"/>
                    <a:gd name="T46" fmla="*/ 228 w 402"/>
                    <a:gd name="T47" fmla="*/ 232 h 372"/>
                    <a:gd name="T48" fmla="*/ 242 w 402"/>
                    <a:gd name="T49" fmla="*/ 232 h 372"/>
                    <a:gd name="T50" fmla="*/ 256 w 402"/>
                    <a:gd name="T51" fmla="*/ 230 h 372"/>
                    <a:gd name="T52" fmla="*/ 262 w 402"/>
                    <a:gd name="T53" fmla="*/ 244 h 372"/>
                    <a:gd name="T54" fmla="*/ 298 w 402"/>
                    <a:gd name="T55" fmla="*/ 312 h 372"/>
                    <a:gd name="T56" fmla="*/ 316 w 402"/>
                    <a:gd name="T57" fmla="*/ 330 h 372"/>
                    <a:gd name="T58" fmla="*/ 338 w 402"/>
                    <a:gd name="T59" fmla="*/ 344 h 372"/>
                    <a:gd name="T60" fmla="*/ 396 w 402"/>
                    <a:gd name="T61" fmla="*/ 370 h 372"/>
                    <a:gd name="T62" fmla="*/ 402 w 402"/>
                    <a:gd name="T63" fmla="*/ 368 h 372"/>
                    <a:gd name="T64" fmla="*/ 396 w 402"/>
                    <a:gd name="T65" fmla="*/ 354 h 372"/>
                    <a:gd name="T66" fmla="*/ 372 w 402"/>
                    <a:gd name="T67" fmla="*/ 330 h 372"/>
                    <a:gd name="T68" fmla="*/ 342 w 402"/>
                    <a:gd name="T69" fmla="*/ 314 h 372"/>
                    <a:gd name="T70" fmla="*/ 338 w 402"/>
                    <a:gd name="T71" fmla="*/ 304 h 372"/>
                    <a:gd name="T72" fmla="*/ 324 w 402"/>
                    <a:gd name="T73" fmla="*/ 256 h 372"/>
                    <a:gd name="T74" fmla="*/ 320 w 402"/>
                    <a:gd name="T75" fmla="*/ 232 h 372"/>
                    <a:gd name="T76" fmla="*/ 292 w 402"/>
                    <a:gd name="T77" fmla="*/ 192 h 372"/>
                    <a:gd name="T78" fmla="*/ 282 w 402"/>
                    <a:gd name="T79" fmla="*/ 184 h 372"/>
                    <a:gd name="T80" fmla="*/ 226 w 402"/>
                    <a:gd name="T81" fmla="*/ 144 h 372"/>
                    <a:gd name="T82" fmla="*/ 178 w 402"/>
                    <a:gd name="T83" fmla="*/ 32 h 372"/>
                    <a:gd name="T84" fmla="*/ 158 w 402"/>
                    <a:gd name="T85" fmla="*/ 16 h 3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02" h="372">
                      <a:moveTo>
                        <a:pt x="106" y="24"/>
                      </a:moveTo>
                      <a:lnTo>
                        <a:pt x="106" y="24"/>
                      </a:lnTo>
                      <a:lnTo>
                        <a:pt x="58" y="46"/>
                      </a:lnTo>
                      <a:lnTo>
                        <a:pt x="26" y="66"/>
                      </a:lnTo>
                      <a:lnTo>
                        <a:pt x="14" y="74"/>
                      </a:lnTo>
                      <a:lnTo>
                        <a:pt x="12" y="78"/>
                      </a:lnTo>
                      <a:lnTo>
                        <a:pt x="10" y="80"/>
                      </a:lnTo>
                      <a:lnTo>
                        <a:pt x="10" y="80"/>
                      </a:lnTo>
                      <a:lnTo>
                        <a:pt x="10" y="98"/>
                      </a:lnTo>
                      <a:lnTo>
                        <a:pt x="10" y="112"/>
                      </a:lnTo>
                      <a:lnTo>
                        <a:pt x="10" y="112"/>
                      </a:lnTo>
                      <a:lnTo>
                        <a:pt x="10" y="120"/>
                      </a:lnTo>
                      <a:lnTo>
                        <a:pt x="10" y="126"/>
                      </a:lnTo>
                      <a:lnTo>
                        <a:pt x="12" y="132"/>
                      </a:lnTo>
                      <a:lnTo>
                        <a:pt x="10" y="136"/>
                      </a:lnTo>
                      <a:lnTo>
                        <a:pt x="10" y="136"/>
                      </a:lnTo>
                      <a:lnTo>
                        <a:pt x="6" y="144"/>
                      </a:lnTo>
                      <a:lnTo>
                        <a:pt x="2" y="152"/>
                      </a:lnTo>
                      <a:lnTo>
                        <a:pt x="2" y="152"/>
                      </a:lnTo>
                      <a:lnTo>
                        <a:pt x="0" y="156"/>
                      </a:lnTo>
                      <a:lnTo>
                        <a:pt x="2" y="156"/>
                      </a:lnTo>
                      <a:lnTo>
                        <a:pt x="2" y="160"/>
                      </a:lnTo>
                      <a:lnTo>
                        <a:pt x="2" y="168"/>
                      </a:lnTo>
                      <a:lnTo>
                        <a:pt x="2" y="168"/>
                      </a:lnTo>
                      <a:lnTo>
                        <a:pt x="0" y="178"/>
                      </a:lnTo>
                      <a:lnTo>
                        <a:pt x="0" y="182"/>
                      </a:lnTo>
                      <a:lnTo>
                        <a:pt x="4" y="186"/>
                      </a:lnTo>
                      <a:lnTo>
                        <a:pt x="10" y="192"/>
                      </a:lnTo>
                      <a:lnTo>
                        <a:pt x="10" y="192"/>
                      </a:lnTo>
                      <a:lnTo>
                        <a:pt x="20" y="202"/>
                      </a:lnTo>
                      <a:lnTo>
                        <a:pt x="22" y="204"/>
                      </a:lnTo>
                      <a:lnTo>
                        <a:pt x="26" y="200"/>
                      </a:lnTo>
                      <a:lnTo>
                        <a:pt x="26" y="200"/>
                      </a:lnTo>
                      <a:lnTo>
                        <a:pt x="32" y="196"/>
                      </a:lnTo>
                      <a:lnTo>
                        <a:pt x="36" y="196"/>
                      </a:lnTo>
                      <a:lnTo>
                        <a:pt x="40" y="196"/>
                      </a:lnTo>
                      <a:lnTo>
                        <a:pt x="42" y="192"/>
                      </a:lnTo>
                      <a:lnTo>
                        <a:pt x="42" y="192"/>
                      </a:lnTo>
                      <a:lnTo>
                        <a:pt x="44" y="180"/>
                      </a:lnTo>
                      <a:lnTo>
                        <a:pt x="44" y="174"/>
                      </a:lnTo>
                      <a:lnTo>
                        <a:pt x="42" y="168"/>
                      </a:lnTo>
                      <a:lnTo>
                        <a:pt x="42" y="168"/>
                      </a:lnTo>
                      <a:lnTo>
                        <a:pt x="36" y="162"/>
                      </a:lnTo>
                      <a:lnTo>
                        <a:pt x="34" y="152"/>
                      </a:lnTo>
                      <a:lnTo>
                        <a:pt x="34" y="152"/>
                      </a:lnTo>
                      <a:lnTo>
                        <a:pt x="32" y="144"/>
                      </a:lnTo>
                      <a:lnTo>
                        <a:pt x="30" y="138"/>
                      </a:lnTo>
                      <a:lnTo>
                        <a:pt x="30" y="134"/>
                      </a:lnTo>
                      <a:lnTo>
                        <a:pt x="32" y="130"/>
                      </a:lnTo>
                      <a:lnTo>
                        <a:pt x="36" y="126"/>
                      </a:lnTo>
                      <a:lnTo>
                        <a:pt x="42" y="120"/>
                      </a:lnTo>
                      <a:lnTo>
                        <a:pt x="42" y="120"/>
                      </a:lnTo>
                      <a:lnTo>
                        <a:pt x="62" y="106"/>
                      </a:lnTo>
                      <a:lnTo>
                        <a:pt x="82" y="86"/>
                      </a:lnTo>
                      <a:lnTo>
                        <a:pt x="106" y="64"/>
                      </a:lnTo>
                      <a:lnTo>
                        <a:pt x="106" y="64"/>
                      </a:lnTo>
                      <a:lnTo>
                        <a:pt x="122" y="108"/>
                      </a:lnTo>
                      <a:lnTo>
                        <a:pt x="132" y="144"/>
                      </a:lnTo>
                      <a:lnTo>
                        <a:pt x="138" y="168"/>
                      </a:lnTo>
                      <a:lnTo>
                        <a:pt x="138" y="168"/>
                      </a:lnTo>
                      <a:lnTo>
                        <a:pt x="138" y="174"/>
                      </a:lnTo>
                      <a:lnTo>
                        <a:pt x="136" y="180"/>
                      </a:lnTo>
                      <a:lnTo>
                        <a:pt x="134" y="190"/>
                      </a:lnTo>
                      <a:lnTo>
                        <a:pt x="134" y="194"/>
                      </a:lnTo>
                      <a:lnTo>
                        <a:pt x="136" y="198"/>
                      </a:lnTo>
                      <a:lnTo>
                        <a:pt x="140" y="204"/>
                      </a:lnTo>
                      <a:lnTo>
                        <a:pt x="146" y="208"/>
                      </a:lnTo>
                      <a:lnTo>
                        <a:pt x="146" y="208"/>
                      </a:lnTo>
                      <a:lnTo>
                        <a:pt x="156" y="214"/>
                      </a:lnTo>
                      <a:lnTo>
                        <a:pt x="170" y="218"/>
                      </a:lnTo>
                      <a:lnTo>
                        <a:pt x="200" y="228"/>
                      </a:lnTo>
                      <a:lnTo>
                        <a:pt x="228" y="232"/>
                      </a:lnTo>
                      <a:lnTo>
                        <a:pt x="238" y="234"/>
                      </a:lnTo>
                      <a:lnTo>
                        <a:pt x="242" y="232"/>
                      </a:lnTo>
                      <a:lnTo>
                        <a:pt x="242" y="232"/>
                      </a:lnTo>
                      <a:lnTo>
                        <a:pt x="246" y="230"/>
                      </a:lnTo>
                      <a:lnTo>
                        <a:pt x="252" y="228"/>
                      </a:lnTo>
                      <a:lnTo>
                        <a:pt x="256" y="230"/>
                      </a:lnTo>
                      <a:lnTo>
                        <a:pt x="258" y="232"/>
                      </a:lnTo>
                      <a:lnTo>
                        <a:pt x="258" y="232"/>
                      </a:lnTo>
                      <a:lnTo>
                        <a:pt x="262" y="244"/>
                      </a:lnTo>
                      <a:lnTo>
                        <a:pt x="274" y="268"/>
                      </a:lnTo>
                      <a:lnTo>
                        <a:pt x="288" y="294"/>
                      </a:lnTo>
                      <a:lnTo>
                        <a:pt x="298" y="312"/>
                      </a:lnTo>
                      <a:lnTo>
                        <a:pt x="298" y="312"/>
                      </a:lnTo>
                      <a:lnTo>
                        <a:pt x="306" y="322"/>
                      </a:lnTo>
                      <a:lnTo>
                        <a:pt x="316" y="330"/>
                      </a:lnTo>
                      <a:lnTo>
                        <a:pt x="326" y="338"/>
                      </a:lnTo>
                      <a:lnTo>
                        <a:pt x="338" y="344"/>
                      </a:lnTo>
                      <a:lnTo>
                        <a:pt x="338" y="344"/>
                      </a:lnTo>
                      <a:lnTo>
                        <a:pt x="356" y="352"/>
                      </a:lnTo>
                      <a:lnTo>
                        <a:pt x="378" y="364"/>
                      </a:lnTo>
                      <a:lnTo>
                        <a:pt x="396" y="370"/>
                      </a:lnTo>
                      <a:lnTo>
                        <a:pt x="402" y="372"/>
                      </a:lnTo>
                      <a:lnTo>
                        <a:pt x="402" y="370"/>
                      </a:lnTo>
                      <a:lnTo>
                        <a:pt x="402" y="368"/>
                      </a:lnTo>
                      <a:lnTo>
                        <a:pt x="402" y="368"/>
                      </a:lnTo>
                      <a:lnTo>
                        <a:pt x="400" y="360"/>
                      </a:lnTo>
                      <a:lnTo>
                        <a:pt x="396" y="354"/>
                      </a:lnTo>
                      <a:lnTo>
                        <a:pt x="378" y="336"/>
                      </a:lnTo>
                      <a:lnTo>
                        <a:pt x="378" y="336"/>
                      </a:lnTo>
                      <a:lnTo>
                        <a:pt x="372" y="330"/>
                      </a:lnTo>
                      <a:lnTo>
                        <a:pt x="364" y="326"/>
                      </a:lnTo>
                      <a:lnTo>
                        <a:pt x="352" y="320"/>
                      </a:lnTo>
                      <a:lnTo>
                        <a:pt x="342" y="314"/>
                      </a:lnTo>
                      <a:lnTo>
                        <a:pt x="340" y="310"/>
                      </a:lnTo>
                      <a:lnTo>
                        <a:pt x="338" y="304"/>
                      </a:lnTo>
                      <a:lnTo>
                        <a:pt x="338" y="304"/>
                      </a:lnTo>
                      <a:lnTo>
                        <a:pt x="334" y="290"/>
                      </a:lnTo>
                      <a:lnTo>
                        <a:pt x="330" y="272"/>
                      </a:lnTo>
                      <a:lnTo>
                        <a:pt x="324" y="256"/>
                      </a:lnTo>
                      <a:lnTo>
                        <a:pt x="322" y="240"/>
                      </a:lnTo>
                      <a:lnTo>
                        <a:pt x="322" y="240"/>
                      </a:lnTo>
                      <a:lnTo>
                        <a:pt x="320" y="232"/>
                      </a:lnTo>
                      <a:lnTo>
                        <a:pt x="316" y="224"/>
                      </a:lnTo>
                      <a:lnTo>
                        <a:pt x="306" y="206"/>
                      </a:lnTo>
                      <a:lnTo>
                        <a:pt x="292" y="192"/>
                      </a:lnTo>
                      <a:lnTo>
                        <a:pt x="286" y="186"/>
                      </a:lnTo>
                      <a:lnTo>
                        <a:pt x="282" y="184"/>
                      </a:lnTo>
                      <a:lnTo>
                        <a:pt x="282" y="184"/>
                      </a:lnTo>
                      <a:lnTo>
                        <a:pt x="242" y="176"/>
                      </a:lnTo>
                      <a:lnTo>
                        <a:pt x="226" y="168"/>
                      </a:lnTo>
                      <a:lnTo>
                        <a:pt x="226" y="144"/>
                      </a:lnTo>
                      <a:lnTo>
                        <a:pt x="226" y="144"/>
                      </a:lnTo>
                      <a:lnTo>
                        <a:pt x="202" y="88"/>
                      </a:lnTo>
                      <a:lnTo>
                        <a:pt x="178" y="32"/>
                      </a:lnTo>
                      <a:lnTo>
                        <a:pt x="178" y="32"/>
                      </a:lnTo>
                      <a:lnTo>
                        <a:pt x="172" y="26"/>
                      </a:lnTo>
                      <a:lnTo>
                        <a:pt x="158" y="16"/>
                      </a:lnTo>
                      <a:lnTo>
                        <a:pt x="138" y="0"/>
                      </a:lnTo>
                      <a:lnTo>
                        <a:pt x="106" y="24"/>
                      </a:lnTo>
                      <a:close/>
                    </a:path>
                  </a:pathLst>
                </a:custGeom>
                <a:solidFill>
                  <a:srgbClr val="96877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1" name="Freeform 580">
                  <a:extLst>
                    <a:ext uri="{FF2B5EF4-FFF2-40B4-BE49-F238E27FC236}">
                      <a16:creationId xmlns:a16="http://schemas.microsoft.com/office/drawing/2014/main" id="{5AEFDC36-2CA0-4518-8341-5C2AAD1A62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20" y="1884"/>
                  <a:ext cx="104" cy="168"/>
                </a:xfrm>
                <a:custGeom>
                  <a:avLst/>
                  <a:gdLst>
                    <a:gd name="T0" fmla="*/ 8 w 104"/>
                    <a:gd name="T1" fmla="*/ 32 h 168"/>
                    <a:gd name="T2" fmla="*/ 8 w 104"/>
                    <a:gd name="T3" fmla="*/ 32 h 168"/>
                    <a:gd name="T4" fmla="*/ 20 w 104"/>
                    <a:gd name="T5" fmla="*/ 44 h 168"/>
                    <a:gd name="T6" fmla="*/ 28 w 104"/>
                    <a:gd name="T7" fmla="*/ 56 h 168"/>
                    <a:gd name="T8" fmla="*/ 32 w 104"/>
                    <a:gd name="T9" fmla="*/ 64 h 168"/>
                    <a:gd name="T10" fmla="*/ 32 w 104"/>
                    <a:gd name="T11" fmla="*/ 64 h 168"/>
                    <a:gd name="T12" fmla="*/ 34 w 104"/>
                    <a:gd name="T13" fmla="*/ 88 h 168"/>
                    <a:gd name="T14" fmla="*/ 36 w 104"/>
                    <a:gd name="T15" fmla="*/ 104 h 168"/>
                    <a:gd name="T16" fmla="*/ 38 w 104"/>
                    <a:gd name="T17" fmla="*/ 108 h 168"/>
                    <a:gd name="T18" fmla="*/ 40 w 104"/>
                    <a:gd name="T19" fmla="*/ 112 h 168"/>
                    <a:gd name="T20" fmla="*/ 40 w 104"/>
                    <a:gd name="T21" fmla="*/ 112 h 168"/>
                    <a:gd name="T22" fmla="*/ 60 w 104"/>
                    <a:gd name="T23" fmla="*/ 130 h 168"/>
                    <a:gd name="T24" fmla="*/ 80 w 104"/>
                    <a:gd name="T25" fmla="*/ 152 h 168"/>
                    <a:gd name="T26" fmla="*/ 80 w 104"/>
                    <a:gd name="T27" fmla="*/ 152 h 168"/>
                    <a:gd name="T28" fmla="*/ 88 w 104"/>
                    <a:gd name="T29" fmla="*/ 160 h 168"/>
                    <a:gd name="T30" fmla="*/ 96 w 104"/>
                    <a:gd name="T31" fmla="*/ 166 h 168"/>
                    <a:gd name="T32" fmla="*/ 102 w 104"/>
                    <a:gd name="T33" fmla="*/ 168 h 168"/>
                    <a:gd name="T34" fmla="*/ 104 w 104"/>
                    <a:gd name="T35" fmla="*/ 168 h 168"/>
                    <a:gd name="T36" fmla="*/ 104 w 104"/>
                    <a:gd name="T37" fmla="*/ 168 h 168"/>
                    <a:gd name="T38" fmla="*/ 104 w 104"/>
                    <a:gd name="T39" fmla="*/ 168 h 168"/>
                    <a:gd name="T40" fmla="*/ 104 w 104"/>
                    <a:gd name="T41" fmla="*/ 158 h 168"/>
                    <a:gd name="T42" fmla="*/ 104 w 104"/>
                    <a:gd name="T43" fmla="*/ 148 h 168"/>
                    <a:gd name="T44" fmla="*/ 104 w 104"/>
                    <a:gd name="T45" fmla="*/ 136 h 168"/>
                    <a:gd name="T46" fmla="*/ 104 w 104"/>
                    <a:gd name="T47" fmla="*/ 136 h 168"/>
                    <a:gd name="T48" fmla="*/ 100 w 104"/>
                    <a:gd name="T49" fmla="*/ 116 h 168"/>
                    <a:gd name="T50" fmla="*/ 98 w 104"/>
                    <a:gd name="T51" fmla="*/ 106 h 168"/>
                    <a:gd name="T52" fmla="*/ 96 w 104"/>
                    <a:gd name="T53" fmla="*/ 96 h 168"/>
                    <a:gd name="T54" fmla="*/ 96 w 104"/>
                    <a:gd name="T55" fmla="*/ 96 h 168"/>
                    <a:gd name="T56" fmla="*/ 94 w 104"/>
                    <a:gd name="T57" fmla="*/ 72 h 168"/>
                    <a:gd name="T58" fmla="*/ 92 w 104"/>
                    <a:gd name="T59" fmla="*/ 62 h 168"/>
                    <a:gd name="T60" fmla="*/ 88 w 104"/>
                    <a:gd name="T61" fmla="*/ 56 h 168"/>
                    <a:gd name="T62" fmla="*/ 88 w 104"/>
                    <a:gd name="T63" fmla="*/ 56 h 168"/>
                    <a:gd name="T64" fmla="*/ 84 w 104"/>
                    <a:gd name="T65" fmla="*/ 52 h 168"/>
                    <a:gd name="T66" fmla="*/ 84 w 104"/>
                    <a:gd name="T67" fmla="*/ 50 h 168"/>
                    <a:gd name="T68" fmla="*/ 80 w 104"/>
                    <a:gd name="T69" fmla="*/ 46 h 168"/>
                    <a:gd name="T70" fmla="*/ 72 w 104"/>
                    <a:gd name="T71" fmla="*/ 40 h 168"/>
                    <a:gd name="T72" fmla="*/ 72 w 104"/>
                    <a:gd name="T73" fmla="*/ 40 h 168"/>
                    <a:gd name="T74" fmla="*/ 60 w 104"/>
                    <a:gd name="T75" fmla="*/ 34 h 168"/>
                    <a:gd name="T76" fmla="*/ 46 w 104"/>
                    <a:gd name="T77" fmla="*/ 26 h 168"/>
                    <a:gd name="T78" fmla="*/ 36 w 104"/>
                    <a:gd name="T79" fmla="*/ 20 h 168"/>
                    <a:gd name="T80" fmla="*/ 32 w 104"/>
                    <a:gd name="T81" fmla="*/ 18 h 168"/>
                    <a:gd name="T82" fmla="*/ 32 w 104"/>
                    <a:gd name="T83" fmla="*/ 16 h 168"/>
                    <a:gd name="T84" fmla="*/ 32 w 104"/>
                    <a:gd name="T85" fmla="*/ 16 h 168"/>
                    <a:gd name="T86" fmla="*/ 34 w 104"/>
                    <a:gd name="T87" fmla="*/ 12 h 168"/>
                    <a:gd name="T88" fmla="*/ 32 w 104"/>
                    <a:gd name="T89" fmla="*/ 6 h 168"/>
                    <a:gd name="T90" fmla="*/ 32 w 104"/>
                    <a:gd name="T91" fmla="*/ 0 h 168"/>
                    <a:gd name="T92" fmla="*/ 8 w 104"/>
                    <a:gd name="T93" fmla="*/ 0 h 168"/>
                    <a:gd name="T94" fmla="*/ 0 w 104"/>
                    <a:gd name="T95" fmla="*/ 16 h 168"/>
                    <a:gd name="T96" fmla="*/ 8 w 104"/>
                    <a:gd name="T97" fmla="*/ 32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04" h="168">
                      <a:moveTo>
                        <a:pt x="8" y="32"/>
                      </a:moveTo>
                      <a:lnTo>
                        <a:pt x="8" y="32"/>
                      </a:lnTo>
                      <a:lnTo>
                        <a:pt x="20" y="44"/>
                      </a:lnTo>
                      <a:lnTo>
                        <a:pt x="28" y="56"/>
                      </a:lnTo>
                      <a:lnTo>
                        <a:pt x="32" y="64"/>
                      </a:lnTo>
                      <a:lnTo>
                        <a:pt x="32" y="64"/>
                      </a:lnTo>
                      <a:lnTo>
                        <a:pt x="34" y="88"/>
                      </a:lnTo>
                      <a:lnTo>
                        <a:pt x="36" y="104"/>
                      </a:lnTo>
                      <a:lnTo>
                        <a:pt x="38" y="108"/>
                      </a:lnTo>
                      <a:lnTo>
                        <a:pt x="40" y="112"/>
                      </a:lnTo>
                      <a:lnTo>
                        <a:pt x="40" y="112"/>
                      </a:lnTo>
                      <a:lnTo>
                        <a:pt x="60" y="130"/>
                      </a:lnTo>
                      <a:lnTo>
                        <a:pt x="80" y="152"/>
                      </a:lnTo>
                      <a:lnTo>
                        <a:pt x="80" y="152"/>
                      </a:lnTo>
                      <a:lnTo>
                        <a:pt x="88" y="160"/>
                      </a:lnTo>
                      <a:lnTo>
                        <a:pt x="96" y="166"/>
                      </a:lnTo>
                      <a:lnTo>
                        <a:pt x="102" y="168"/>
                      </a:lnTo>
                      <a:lnTo>
                        <a:pt x="104" y="168"/>
                      </a:lnTo>
                      <a:lnTo>
                        <a:pt x="104" y="168"/>
                      </a:lnTo>
                      <a:lnTo>
                        <a:pt x="104" y="168"/>
                      </a:lnTo>
                      <a:lnTo>
                        <a:pt x="104" y="158"/>
                      </a:lnTo>
                      <a:lnTo>
                        <a:pt x="104" y="148"/>
                      </a:lnTo>
                      <a:lnTo>
                        <a:pt x="104" y="136"/>
                      </a:lnTo>
                      <a:lnTo>
                        <a:pt x="104" y="136"/>
                      </a:lnTo>
                      <a:lnTo>
                        <a:pt x="100" y="116"/>
                      </a:lnTo>
                      <a:lnTo>
                        <a:pt x="98" y="106"/>
                      </a:lnTo>
                      <a:lnTo>
                        <a:pt x="96" y="96"/>
                      </a:lnTo>
                      <a:lnTo>
                        <a:pt x="96" y="96"/>
                      </a:lnTo>
                      <a:lnTo>
                        <a:pt x="94" y="72"/>
                      </a:lnTo>
                      <a:lnTo>
                        <a:pt x="92" y="62"/>
                      </a:lnTo>
                      <a:lnTo>
                        <a:pt x="88" y="56"/>
                      </a:lnTo>
                      <a:lnTo>
                        <a:pt x="88" y="56"/>
                      </a:lnTo>
                      <a:lnTo>
                        <a:pt x="84" y="52"/>
                      </a:lnTo>
                      <a:lnTo>
                        <a:pt x="84" y="50"/>
                      </a:lnTo>
                      <a:lnTo>
                        <a:pt x="80" y="46"/>
                      </a:lnTo>
                      <a:lnTo>
                        <a:pt x="72" y="40"/>
                      </a:lnTo>
                      <a:lnTo>
                        <a:pt x="72" y="40"/>
                      </a:lnTo>
                      <a:lnTo>
                        <a:pt x="60" y="34"/>
                      </a:lnTo>
                      <a:lnTo>
                        <a:pt x="46" y="26"/>
                      </a:lnTo>
                      <a:lnTo>
                        <a:pt x="36" y="20"/>
                      </a:lnTo>
                      <a:lnTo>
                        <a:pt x="32" y="18"/>
                      </a:lnTo>
                      <a:lnTo>
                        <a:pt x="32" y="16"/>
                      </a:lnTo>
                      <a:lnTo>
                        <a:pt x="32" y="16"/>
                      </a:lnTo>
                      <a:lnTo>
                        <a:pt x="34" y="12"/>
                      </a:lnTo>
                      <a:lnTo>
                        <a:pt x="32" y="6"/>
                      </a:lnTo>
                      <a:lnTo>
                        <a:pt x="32" y="0"/>
                      </a:lnTo>
                      <a:lnTo>
                        <a:pt x="8" y="0"/>
                      </a:lnTo>
                      <a:lnTo>
                        <a:pt x="0" y="16"/>
                      </a:lnTo>
                      <a:lnTo>
                        <a:pt x="8" y="32"/>
                      </a:lnTo>
                      <a:close/>
                    </a:path>
                  </a:pathLst>
                </a:custGeom>
                <a:solidFill>
                  <a:srgbClr val="96877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2" name="Freeform 581">
                  <a:extLst>
                    <a:ext uri="{FF2B5EF4-FFF2-40B4-BE49-F238E27FC236}">
                      <a16:creationId xmlns:a16="http://schemas.microsoft.com/office/drawing/2014/main" id="{180D8BA4-999D-4C42-9AF3-F15DD3402A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58" y="1788"/>
                  <a:ext cx="112" cy="58"/>
                </a:xfrm>
                <a:custGeom>
                  <a:avLst/>
                  <a:gdLst>
                    <a:gd name="T0" fmla="*/ 106 w 112"/>
                    <a:gd name="T1" fmla="*/ 48 h 58"/>
                    <a:gd name="T2" fmla="*/ 106 w 112"/>
                    <a:gd name="T3" fmla="*/ 48 h 58"/>
                    <a:gd name="T4" fmla="*/ 108 w 112"/>
                    <a:gd name="T5" fmla="*/ 46 h 58"/>
                    <a:gd name="T6" fmla="*/ 112 w 112"/>
                    <a:gd name="T7" fmla="*/ 42 h 58"/>
                    <a:gd name="T8" fmla="*/ 112 w 112"/>
                    <a:gd name="T9" fmla="*/ 40 h 58"/>
                    <a:gd name="T10" fmla="*/ 112 w 112"/>
                    <a:gd name="T11" fmla="*/ 38 h 58"/>
                    <a:gd name="T12" fmla="*/ 110 w 112"/>
                    <a:gd name="T13" fmla="*/ 34 h 58"/>
                    <a:gd name="T14" fmla="*/ 106 w 112"/>
                    <a:gd name="T15" fmla="*/ 32 h 58"/>
                    <a:gd name="T16" fmla="*/ 106 w 112"/>
                    <a:gd name="T17" fmla="*/ 32 h 58"/>
                    <a:gd name="T18" fmla="*/ 102 w 112"/>
                    <a:gd name="T19" fmla="*/ 28 h 58"/>
                    <a:gd name="T20" fmla="*/ 98 w 112"/>
                    <a:gd name="T21" fmla="*/ 24 h 58"/>
                    <a:gd name="T22" fmla="*/ 90 w 112"/>
                    <a:gd name="T23" fmla="*/ 12 h 58"/>
                    <a:gd name="T24" fmla="*/ 84 w 112"/>
                    <a:gd name="T25" fmla="*/ 6 h 58"/>
                    <a:gd name="T26" fmla="*/ 78 w 112"/>
                    <a:gd name="T27" fmla="*/ 2 h 58"/>
                    <a:gd name="T28" fmla="*/ 70 w 112"/>
                    <a:gd name="T29" fmla="*/ 0 h 58"/>
                    <a:gd name="T30" fmla="*/ 58 w 112"/>
                    <a:gd name="T31" fmla="*/ 0 h 58"/>
                    <a:gd name="T32" fmla="*/ 58 w 112"/>
                    <a:gd name="T33" fmla="*/ 0 h 58"/>
                    <a:gd name="T34" fmla="*/ 36 w 112"/>
                    <a:gd name="T35" fmla="*/ 2 h 58"/>
                    <a:gd name="T36" fmla="*/ 24 w 112"/>
                    <a:gd name="T37" fmla="*/ 6 h 58"/>
                    <a:gd name="T38" fmla="*/ 14 w 112"/>
                    <a:gd name="T39" fmla="*/ 12 h 58"/>
                    <a:gd name="T40" fmla="*/ 10 w 112"/>
                    <a:gd name="T41" fmla="*/ 16 h 58"/>
                    <a:gd name="T42" fmla="*/ 10 w 112"/>
                    <a:gd name="T43" fmla="*/ 16 h 58"/>
                    <a:gd name="T44" fmla="*/ 6 w 112"/>
                    <a:gd name="T45" fmla="*/ 22 h 58"/>
                    <a:gd name="T46" fmla="*/ 2 w 112"/>
                    <a:gd name="T47" fmla="*/ 28 h 58"/>
                    <a:gd name="T48" fmla="*/ 0 w 112"/>
                    <a:gd name="T49" fmla="*/ 34 h 58"/>
                    <a:gd name="T50" fmla="*/ 2 w 112"/>
                    <a:gd name="T51" fmla="*/ 40 h 58"/>
                    <a:gd name="T52" fmla="*/ 2 w 112"/>
                    <a:gd name="T53" fmla="*/ 40 h 58"/>
                    <a:gd name="T54" fmla="*/ 6 w 112"/>
                    <a:gd name="T55" fmla="*/ 44 h 58"/>
                    <a:gd name="T56" fmla="*/ 10 w 112"/>
                    <a:gd name="T57" fmla="*/ 46 h 58"/>
                    <a:gd name="T58" fmla="*/ 18 w 112"/>
                    <a:gd name="T59" fmla="*/ 48 h 58"/>
                    <a:gd name="T60" fmla="*/ 18 w 112"/>
                    <a:gd name="T61" fmla="*/ 48 h 58"/>
                    <a:gd name="T62" fmla="*/ 32 w 112"/>
                    <a:gd name="T63" fmla="*/ 54 h 58"/>
                    <a:gd name="T64" fmla="*/ 40 w 112"/>
                    <a:gd name="T65" fmla="*/ 58 h 58"/>
                    <a:gd name="T66" fmla="*/ 42 w 112"/>
                    <a:gd name="T67" fmla="*/ 58 h 58"/>
                    <a:gd name="T68" fmla="*/ 42 w 112"/>
                    <a:gd name="T69" fmla="*/ 56 h 58"/>
                    <a:gd name="T70" fmla="*/ 42 w 112"/>
                    <a:gd name="T71" fmla="*/ 56 h 58"/>
                    <a:gd name="T72" fmla="*/ 42 w 112"/>
                    <a:gd name="T73" fmla="*/ 52 h 58"/>
                    <a:gd name="T74" fmla="*/ 44 w 112"/>
                    <a:gd name="T75" fmla="*/ 46 h 58"/>
                    <a:gd name="T76" fmla="*/ 50 w 112"/>
                    <a:gd name="T77" fmla="*/ 42 h 58"/>
                    <a:gd name="T78" fmla="*/ 58 w 112"/>
                    <a:gd name="T79" fmla="*/ 40 h 58"/>
                    <a:gd name="T80" fmla="*/ 58 w 112"/>
                    <a:gd name="T81" fmla="*/ 40 h 58"/>
                    <a:gd name="T82" fmla="*/ 66 w 112"/>
                    <a:gd name="T83" fmla="*/ 42 h 58"/>
                    <a:gd name="T84" fmla="*/ 70 w 112"/>
                    <a:gd name="T85" fmla="*/ 44 h 58"/>
                    <a:gd name="T86" fmla="*/ 76 w 112"/>
                    <a:gd name="T87" fmla="*/ 46 h 58"/>
                    <a:gd name="T88" fmla="*/ 82 w 112"/>
                    <a:gd name="T89" fmla="*/ 48 h 58"/>
                    <a:gd name="T90" fmla="*/ 82 w 112"/>
                    <a:gd name="T91" fmla="*/ 48 h 58"/>
                    <a:gd name="T92" fmla="*/ 98 w 112"/>
                    <a:gd name="T93" fmla="*/ 48 h 58"/>
                    <a:gd name="T94" fmla="*/ 106 w 112"/>
                    <a:gd name="T95" fmla="*/ 48 h 58"/>
                    <a:gd name="T96" fmla="*/ 106 w 112"/>
                    <a:gd name="T97" fmla="*/ 4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12" h="58">
                      <a:moveTo>
                        <a:pt x="106" y="48"/>
                      </a:moveTo>
                      <a:lnTo>
                        <a:pt x="106" y="48"/>
                      </a:lnTo>
                      <a:lnTo>
                        <a:pt x="108" y="46"/>
                      </a:lnTo>
                      <a:lnTo>
                        <a:pt x="112" y="42"/>
                      </a:lnTo>
                      <a:lnTo>
                        <a:pt x="112" y="40"/>
                      </a:lnTo>
                      <a:lnTo>
                        <a:pt x="112" y="38"/>
                      </a:lnTo>
                      <a:lnTo>
                        <a:pt x="110" y="34"/>
                      </a:lnTo>
                      <a:lnTo>
                        <a:pt x="106" y="32"/>
                      </a:lnTo>
                      <a:lnTo>
                        <a:pt x="106" y="32"/>
                      </a:lnTo>
                      <a:lnTo>
                        <a:pt x="102" y="28"/>
                      </a:lnTo>
                      <a:lnTo>
                        <a:pt x="98" y="24"/>
                      </a:lnTo>
                      <a:lnTo>
                        <a:pt x="90" y="12"/>
                      </a:lnTo>
                      <a:lnTo>
                        <a:pt x="84" y="6"/>
                      </a:lnTo>
                      <a:lnTo>
                        <a:pt x="78" y="2"/>
                      </a:lnTo>
                      <a:lnTo>
                        <a:pt x="70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36" y="2"/>
                      </a:lnTo>
                      <a:lnTo>
                        <a:pt x="24" y="6"/>
                      </a:lnTo>
                      <a:lnTo>
                        <a:pt x="14" y="12"/>
                      </a:lnTo>
                      <a:lnTo>
                        <a:pt x="10" y="16"/>
                      </a:lnTo>
                      <a:lnTo>
                        <a:pt x="10" y="16"/>
                      </a:lnTo>
                      <a:lnTo>
                        <a:pt x="6" y="22"/>
                      </a:lnTo>
                      <a:lnTo>
                        <a:pt x="2" y="28"/>
                      </a:lnTo>
                      <a:lnTo>
                        <a:pt x="0" y="34"/>
                      </a:lnTo>
                      <a:lnTo>
                        <a:pt x="2" y="40"/>
                      </a:lnTo>
                      <a:lnTo>
                        <a:pt x="2" y="40"/>
                      </a:lnTo>
                      <a:lnTo>
                        <a:pt x="6" y="44"/>
                      </a:lnTo>
                      <a:lnTo>
                        <a:pt x="10" y="46"/>
                      </a:lnTo>
                      <a:lnTo>
                        <a:pt x="18" y="48"/>
                      </a:lnTo>
                      <a:lnTo>
                        <a:pt x="18" y="48"/>
                      </a:lnTo>
                      <a:lnTo>
                        <a:pt x="32" y="54"/>
                      </a:lnTo>
                      <a:lnTo>
                        <a:pt x="40" y="58"/>
                      </a:lnTo>
                      <a:lnTo>
                        <a:pt x="42" y="58"/>
                      </a:lnTo>
                      <a:lnTo>
                        <a:pt x="42" y="56"/>
                      </a:lnTo>
                      <a:lnTo>
                        <a:pt x="42" y="56"/>
                      </a:lnTo>
                      <a:lnTo>
                        <a:pt x="42" y="52"/>
                      </a:lnTo>
                      <a:lnTo>
                        <a:pt x="44" y="46"/>
                      </a:lnTo>
                      <a:lnTo>
                        <a:pt x="50" y="42"/>
                      </a:lnTo>
                      <a:lnTo>
                        <a:pt x="58" y="40"/>
                      </a:lnTo>
                      <a:lnTo>
                        <a:pt x="58" y="40"/>
                      </a:lnTo>
                      <a:lnTo>
                        <a:pt x="66" y="42"/>
                      </a:lnTo>
                      <a:lnTo>
                        <a:pt x="70" y="44"/>
                      </a:lnTo>
                      <a:lnTo>
                        <a:pt x="76" y="46"/>
                      </a:lnTo>
                      <a:lnTo>
                        <a:pt x="82" y="48"/>
                      </a:lnTo>
                      <a:lnTo>
                        <a:pt x="82" y="48"/>
                      </a:lnTo>
                      <a:lnTo>
                        <a:pt x="98" y="48"/>
                      </a:lnTo>
                      <a:lnTo>
                        <a:pt x="106" y="48"/>
                      </a:lnTo>
                      <a:lnTo>
                        <a:pt x="106" y="48"/>
                      </a:lnTo>
                      <a:close/>
                    </a:path>
                  </a:pathLst>
                </a:custGeom>
                <a:solidFill>
                  <a:srgbClr val="96877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3" name="Freeform 582">
                  <a:extLst>
                    <a:ext uri="{FF2B5EF4-FFF2-40B4-BE49-F238E27FC236}">
                      <a16:creationId xmlns:a16="http://schemas.microsoft.com/office/drawing/2014/main" id="{54F664A9-F312-4A9C-A2EF-F321462A2F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0" y="1852"/>
                  <a:ext cx="80" cy="66"/>
                </a:xfrm>
                <a:custGeom>
                  <a:avLst/>
                  <a:gdLst>
                    <a:gd name="T0" fmla="*/ 80 w 80"/>
                    <a:gd name="T1" fmla="*/ 8 h 66"/>
                    <a:gd name="T2" fmla="*/ 80 w 80"/>
                    <a:gd name="T3" fmla="*/ 8 h 66"/>
                    <a:gd name="T4" fmla="*/ 80 w 80"/>
                    <a:gd name="T5" fmla="*/ 26 h 66"/>
                    <a:gd name="T6" fmla="*/ 78 w 80"/>
                    <a:gd name="T7" fmla="*/ 42 h 66"/>
                    <a:gd name="T8" fmla="*/ 76 w 80"/>
                    <a:gd name="T9" fmla="*/ 50 h 66"/>
                    <a:gd name="T10" fmla="*/ 72 w 80"/>
                    <a:gd name="T11" fmla="*/ 56 h 66"/>
                    <a:gd name="T12" fmla="*/ 72 w 80"/>
                    <a:gd name="T13" fmla="*/ 56 h 66"/>
                    <a:gd name="T14" fmla="*/ 66 w 80"/>
                    <a:gd name="T15" fmla="*/ 60 h 66"/>
                    <a:gd name="T16" fmla="*/ 60 w 80"/>
                    <a:gd name="T17" fmla="*/ 64 h 66"/>
                    <a:gd name="T18" fmla="*/ 44 w 80"/>
                    <a:gd name="T19" fmla="*/ 66 h 66"/>
                    <a:gd name="T20" fmla="*/ 28 w 80"/>
                    <a:gd name="T21" fmla="*/ 66 h 66"/>
                    <a:gd name="T22" fmla="*/ 16 w 80"/>
                    <a:gd name="T23" fmla="*/ 64 h 66"/>
                    <a:gd name="T24" fmla="*/ 16 w 80"/>
                    <a:gd name="T25" fmla="*/ 64 h 66"/>
                    <a:gd name="T26" fmla="*/ 10 w 80"/>
                    <a:gd name="T27" fmla="*/ 60 h 66"/>
                    <a:gd name="T28" fmla="*/ 6 w 80"/>
                    <a:gd name="T29" fmla="*/ 56 h 66"/>
                    <a:gd name="T30" fmla="*/ 0 w 80"/>
                    <a:gd name="T31" fmla="*/ 48 h 66"/>
                    <a:gd name="T32" fmla="*/ 0 w 80"/>
                    <a:gd name="T33" fmla="*/ 48 h 66"/>
                    <a:gd name="T34" fmla="*/ 2 w 80"/>
                    <a:gd name="T35" fmla="*/ 40 h 66"/>
                    <a:gd name="T36" fmla="*/ 8 w 80"/>
                    <a:gd name="T37" fmla="*/ 24 h 66"/>
                    <a:gd name="T38" fmla="*/ 14 w 80"/>
                    <a:gd name="T39" fmla="*/ 8 h 66"/>
                    <a:gd name="T40" fmla="*/ 16 w 80"/>
                    <a:gd name="T41" fmla="*/ 0 h 66"/>
                    <a:gd name="T42" fmla="*/ 16 w 80"/>
                    <a:gd name="T43" fmla="*/ 0 h 66"/>
                    <a:gd name="T44" fmla="*/ 26 w 80"/>
                    <a:gd name="T45" fmla="*/ 0 h 66"/>
                    <a:gd name="T46" fmla="*/ 48 w 80"/>
                    <a:gd name="T47" fmla="*/ 4 h 66"/>
                    <a:gd name="T48" fmla="*/ 80 w 80"/>
                    <a:gd name="T49" fmla="*/ 8 h 66"/>
                    <a:gd name="T50" fmla="*/ 80 w 80"/>
                    <a:gd name="T51" fmla="*/ 8 h 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80" h="66">
                      <a:moveTo>
                        <a:pt x="80" y="8"/>
                      </a:moveTo>
                      <a:lnTo>
                        <a:pt x="80" y="8"/>
                      </a:lnTo>
                      <a:lnTo>
                        <a:pt x="80" y="26"/>
                      </a:lnTo>
                      <a:lnTo>
                        <a:pt x="78" y="42"/>
                      </a:lnTo>
                      <a:lnTo>
                        <a:pt x="76" y="50"/>
                      </a:lnTo>
                      <a:lnTo>
                        <a:pt x="72" y="56"/>
                      </a:lnTo>
                      <a:lnTo>
                        <a:pt x="72" y="56"/>
                      </a:lnTo>
                      <a:lnTo>
                        <a:pt x="66" y="60"/>
                      </a:lnTo>
                      <a:lnTo>
                        <a:pt x="60" y="64"/>
                      </a:lnTo>
                      <a:lnTo>
                        <a:pt x="44" y="66"/>
                      </a:lnTo>
                      <a:lnTo>
                        <a:pt x="28" y="66"/>
                      </a:lnTo>
                      <a:lnTo>
                        <a:pt x="16" y="64"/>
                      </a:lnTo>
                      <a:lnTo>
                        <a:pt x="16" y="64"/>
                      </a:lnTo>
                      <a:lnTo>
                        <a:pt x="10" y="60"/>
                      </a:lnTo>
                      <a:lnTo>
                        <a:pt x="6" y="56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2" y="40"/>
                      </a:lnTo>
                      <a:lnTo>
                        <a:pt x="8" y="24"/>
                      </a:lnTo>
                      <a:lnTo>
                        <a:pt x="14" y="8"/>
                      </a:lnTo>
                      <a:lnTo>
                        <a:pt x="16" y="0"/>
                      </a:lnTo>
                      <a:lnTo>
                        <a:pt x="16" y="0"/>
                      </a:lnTo>
                      <a:lnTo>
                        <a:pt x="26" y="0"/>
                      </a:lnTo>
                      <a:lnTo>
                        <a:pt x="48" y="4"/>
                      </a:lnTo>
                      <a:lnTo>
                        <a:pt x="80" y="8"/>
                      </a:lnTo>
                      <a:lnTo>
                        <a:pt x="80" y="8"/>
                      </a:lnTo>
                      <a:close/>
                    </a:path>
                  </a:pathLst>
                </a:custGeom>
                <a:solidFill>
                  <a:srgbClr val="96877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4" name="Freeform 583">
                  <a:extLst>
                    <a:ext uri="{FF2B5EF4-FFF2-40B4-BE49-F238E27FC236}">
                      <a16:creationId xmlns:a16="http://schemas.microsoft.com/office/drawing/2014/main" id="{E70C831D-0BA9-483A-AB17-5D141BF0E4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6" y="1828"/>
                  <a:ext cx="208" cy="58"/>
                </a:xfrm>
                <a:custGeom>
                  <a:avLst/>
                  <a:gdLst>
                    <a:gd name="T0" fmla="*/ 200 w 208"/>
                    <a:gd name="T1" fmla="*/ 24 h 58"/>
                    <a:gd name="T2" fmla="*/ 198 w 208"/>
                    <a:gd name="T3" fmla="*/ 38 h 58"/>
                    <a:gd name="T4" fmla="*/ 192 w 208"/>
                    <a:gd name="T5" fmla="*/ 40 h 58"/>
                    <a:gd name="T6" fmla="*/ 184 w 208"/>
                    <a:gd name="T7" fmla="*/ 40 h 58"/>
                    <a:gd name="T8" fmla="*/ 162 w 208"/>
                    <a:gd name="T9" fmla="*/ 42 h 58"/>
                    <a:gd name="T10" fmla="*/ 152 w 208"/>
                    <a:gd name="T11" fmla="*/ 40 h 58"/>
                    <a:gd name="T12" fmla="*/ 138 w 208"/>
                    <a:gd name="T13" fmla="*/ 38 h 58"/>
                    <a:gd name="T14" fmla="*/ 128 w 208"/>
                    <a:gd name="T15" fmla="*/ 40 h 58"/>
                    <a:gd name="T16" fmla="*/ 108 w 208"/>
                    <a:gd name="T17" fmla="*/ 48 h 58"/>
                    <a:gd name="T18" fmla="*/ 88 w 208"/>
                    <a:gd name="T19" fmla="*/ 56 h 58"/>
                    <a:gd name="T20" fmla="*/ 64 w 208"/>
                    <a:gd name="T21" fmla="*/ 58 h 58"/>
                    <a:gd name="T22" fmla="*/ 40 w 208"/>
                    <a:gd name="T23" fmla="*/ 56 h 58"/>
                    <a:gd name="T24" fmla="*/ 16 w 208"/>
                    <a:gd name="T25" fmla="*/ 46 h 58"/>
                    <a:gd name="T26" fmla="*/ 2 w 208"/>
                    <a:gd name="T27" fmla="*/ 34 h 58"/>
                    <a:gd name="T28" fmla="*/ 0 w 208"/>
                    <a:gd name="T29" fmla="*/ 32 h 58"/>
                    <a:gd name="T30" fmla="*/ 6 w 208"/>
                    <a:gd name="T31" fmla="*/ 28 h 58"/>
                    <a:gd name="T32" fmla="*/ 30 w 208"/>
                    <a:gd name="T33" fmla="*/ 20 h 58"/>
                    <a:gd name="T34" fmla="*/ 40 w 208"/>
                    <a:gd name="T35" fmla="*/ 16 h 58"/>
                    <a:gd name="T36" fmla="*/ 56 w 208"/>
                    <a:gd name="T37" fmla="*/ 10 h 58"/>
                    <a:gd name="T38" fmla="*/ 72 w 208"/>
                    <a:gd name="T39" fmla="*/ 8 h 58"/>
                    <a:gd name="T40" fmla="*/ 96 w 208"/>
                    <a:gd name="T41" fmla="*/ 6 h 58"/>
                    <a:gd name="T42" fmla="*/ 104 w 208"/>
                    <a:gd name="T43" fmla="*/ 8 h 58"/>
                    <a:gd name="T44" fmla="*/ 132 w 208"/>
                    <a:gd name="T45" fmla="*/ 16 h 58"/>
                    <a:gd name="T46" fmla="*/ 136 w 208"/>
                    <a:gd name="T47" fmla="*/ 16 h 58"/>
                    <a:gd name="T48" fmla="*/ 136 w 208"/>
                    <a:gd name="T49" fmla="*/ 12 h 58"/>
                    <a:gd name="T50" fmla="*/ 144 w 208"/>
                    <a:gd name="T51" fmla="*/ 8 h 58"/>
                    <a:gd name="T52" fmla="*/ 172 w 208"/>
                    <a:gd name="T53" fmla="*/ 2 h 58"/>
                    <a:gd name="T54" fmla="*/ 176 w 208"/>
                    <a:gd name="T55" fmla="*/ 0 h 58"/>
                    <a:gd name="T56" fmla="*/ 182 w 208"/>
                    <a:gd name="T57" fmla="*/ 2 h 58"/>
                    <a:gd name="T58" fmla="*/ 192 w 208"/>
                    <a:gd name="T59" fmla="*/ 8 h 58"/>
                    <a:gd name="T60" fmla="*/ 208 w 208"/>
                    <a:gd name="T61" fmla="*/ 14 h 58"/>
                    <a:gd name="T62" fmla="*/ 208 w 208"/>
                    <a:gd name="T63" fmla="*/ 16 h 58"/>
                    <a:gd name="T64" fmla="*/ 200 w 208"/>
                    <a:gd name="T65" fmla="*/ 24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08" h="58">
                      <a:moveTo>
                        <a:pt x="200" y="24"/>
                      </a:moveTo>
                      <a:lnTo>
                        <a:pt x="200" y="24"/>
                      </a:lnTo>
                      <a:lnTo>
                        <a:pt x="200" y="32"/>
                      </a:lnTo>
                      <a:lnTo>
                        <a:pt x="198" y="38"/>
                      </a:lnTo>
                      <a:lnTo>
                        <a:pt x="196" y="40"/>
                      </a:lnTo>
                      <a:lnTo>
                        <a:pt x="192" y="40"/>
                      </a:lnTo>
                      <a:lnTo>
                        <a:pt x="192" y="40"/>
                      </a:lnTo>
                      <a:lnTo>
                        <a:pt x="184" y="40"/>
                      </a:lnTo>
                      <a:lnTo>
                        <a:pt x="174" y="40"/>
                      </a:lnTo>
                      <a:lnTo>
                        <a:pt x="162" y="42"/>
                      </a:lnTo>
                      <a:lnTo>
                        <a:pt x="152" y="40"/>
                      </a:lnTo>
                      <a:lnTo>
                        <a:pt x="152" y="40"/>
                      </a:lnTo>
                      <a:lnTo>
                        <a:pt x="144" y="38"/>
                      </a:lnTo>
                      <a:lnTo>
                        <a:pt x="138" y="38"/>
                      </a:lnTo>
                      <a:lnTo>
                        <a:pt x="128" y="40"/>
                      </a:lnTo>
                      <a:lnTo>
                        <a:pt x="128" y="40"/>
                      </a:lnTo>
                      <a:lnTo>
                        <a:pt x="120" y="42"/>
                      </a:lnTo>
                      <a:lnTo>
                        <a:pt x="108" y="48"/>
                      </a:lnTo>
                      <a:lnTo>
                        <a:pt x="98" y="52"/>
                      </a:lnTo>
                      <a:lnTo>
                        <a:pt x="88" y="56"/>
                      </a:lnTo>
                      <a:lnTo>
                        <a:pt x="88" y="56"/>
                      </a:lnTo>
                      <a:lnTo>
                        <a:pt x="64" y="58"/>
                      </a:lnTo>
                      <a:lnTo>
                        <a:pt x="50" y="58"/>
                      </a:lnTo>
                      <a:lnTo>
                        <a:pt x="40" y="56"/>
                      </a:lnTo>
                      <a:lnTo>
                        <a:pt x="40" y="56"/>
                      </a:lnTo>
                      <a:lnTo>
                        <a:pt x="16" y="46"/>
                      </a:lnTo>
                      <a:lnTo>
                        <a:pt x="4" y="38"/>
                      </a:lnTo>
                      <a:lnTo>
                        <a:pt x="2" y="34"/>
                      </a:ln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2" y="30"/>
                      </a:lnTo>
                      <a:lnTo>
                        <a:pt x="6" y="28"/>
                      </a:lnTo>
                      <a:lnTo>
                        <a:pt x="18" y="24"/>
                      </a:lnTo>
                      <a:lnTo>
                        <a:pt x="30" y="20"/>
                      </a:lnTo>
                      <a:lnTo>
                        <a:pt x="40" y="16"/>
                      </a:lnTo>
                      <a:lnTo>
                        <a:pt x="40" y="16"/>
                      </a:lnTo>
                      <a:lnTo>
                        <a:pt x="48" y="12"/>
                      </a:lnTo>
                      <a:lnTo>
                        <a:pt x="56" y="10"/>
                      </a:lnTo>
                      <a:lnTo>
                        <a:pt x="72" y="8"/>
                      </a:lnTo>
                      <a:lnTo>
                        <a:pt x="72" y="8"/>
                      </a:lnTo>
                      <a:lnTo>
                        <a:pt x="88" y="6"/>
                      </a:lnTo>
                      <a:lnTo>
                        <a:pt x="96" y="6"/>
                      </a:lnTo>
                      <a:lnTo>
                        <a:pt x="104" y="8"/>
                      </a:lnTo>
                      <a:lnTo>
                        <a:pt x="104" y="8"/>
                      </a:lnTo>
                      <a:lnTo>
                        <a:pt x="124" y="14"/>
                      </a:lnTo>
                      <a:lnTo>
                        <a:pt x="132" y="16"/>
                      </a:lnTo>
                      <a:lnTo>
                        <a:pt x="134" y="16"/>
                      </a:lnTo>
                      <a:lnTo>
                        <a:pt x="136" y="16"/>
                      </a:lnTo>
                      <a:lnTo>
                        <a:pt x="136" y="16"/>
                      </a:lnTo>
                      <a:lnTo>
                        <a:pt x="136" y="12"/>
                      </a:lnTo>
                      <a:lnTo>
                        <a:pt x="144" y="8"/>
                      </a:lnTo>
                      <a:lnTo>
                        <a:pt x="144" y="8"/>
                      </a:lnTo>
                      <a:lnTo>
                        <a:pt x="164" y="4"/>
                      </a:lnTo>
                      <a:lnTo>
                        <a:pt x="172" y="2"/>
                      </a:lnTo>
                      <a:lnTo>
                        <a:pt x="176" y="0"/>
                      </a:lnTo>
                      <a:lnTo>
                        <a:pt x="176" y="0"/>
                      </a:lnTo>
                      <a:lnTo>
                        <a:pt x="178" y="0"/>
                      </a:lnTo>
                      <a:lnTo>
                        <a:pt x="182" y="2"/>
                      </a:lnTo>
                      <a:lnTo>
                        <a:pt x="192" y="8"/>
                      </a:lnTo>
                      <a:lnTo>
                        <a:pt x="192" y="8"/>
                      </a:lnTo>
                      <a:lnTo>
                        <a:pt x="204" y="12"/>
                      </a:lnTo>
                      <a:lnTo>
                        <a:pt x="208" y="14"/>
                      </a:lnTo>
                      <a:lnTo>
                        <a:pt x="208" y="16"/>
                      </a:lnTo>
                      <a:lnTo>
                        <a:pt x="208" y="16"/>
                      </a:lnTo>
                      <a:lnTo>
                        <a:pt x="204" y="22"/>
                      </a:lnTo>
                      <a:lnTo>
                        <a:pt x="200" y="24"/>
                      </a:lnTo>
                      <a:lnTo>
                        <a:pt x="200" y="24"/>
                      </a:lnTo>
                      <a:close/>
                    </a:path>
                  </a:pathLst>
                </a:custGeom>
                <a:solidFill>
                  <a:srgbClr val="96877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5" name="Freeform 584">
                  <a:extLst>
                    <a:ext uri="{FF2B5EF4-FFF2-40B4-BE49-F238E27FC236}">
                      <a16:creationId xmlns:a16="http://schemas.microsoft.com/office/drawing/2014/main" id="{24A773BF-5264-4E25-84B0-236035C597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0" y="1928"/>
                  <a:ext cx="96" cy="52"/>
                </a:xfrm>
                <a:custGeom>
                  <a:avLst/>
                  <a:gdLst>
                    <a:gd name="T0" fmla="*/ 72 w 96"/>
                    <a:gd name="T1" fmla="*/ 4 h 52"/>
                    <a:gd name="T2" fmla="*/ 72 w 96"/>
                    <a:gd name="T3" fmla="*/ 4 h 52"/>
                    <a:gd name="T4" fmla="*/ 34 w 96"/>
                    <a:gd name="T5" fmla="*/ 26 h 52"/>
                    <a:gd name="T6" fmla="*/ 8 w 96"/>
                    <a:gd name="T7" fmla="*/ 42 h 52"/>
                    <a:gd name="T8" fmla="*/ 0 w 96"/>
                    <a:gd name="T9" fmla="*/ 48 h 52"/>
                    <a:gd name="T10" fmla="*/ 0 w 96"/>
                    <a:gd name="T11" fmla="*/ 50 h 52"/>
                    <a:gd name="T12" fmla="*/ 0 w 96"/>
                    <a:gd name="T13" fmla="*/ 52 h 52"/>
                    <a:gd name="T14" fmla="*/ 0 w 96"/>
                    <a:gd name="T15" fmla="*/ 52 h 52"/>
                    <a:gd name="T16" fmla="*/ 6 w 96"/>
                    <a:gd name="T17" fmla="*/ 52 h 52"/>
                    <a:gd name="T18" fmla="*/ 20 w 96"/>
                    <a:gd name="T19" fmla="*/ 48 h 52"/>
                    <a:gd name="T20" fmla="*/ 54 w 96"/>
                    <a:gd name="T21" fmla="*/ 34 h 52"/>
                    <a:gd name="T22" fmla="*/ 72 w 96"/>
                    <a:gd name="T23" fmla="*/ 24 h 52"/>
                    <a:gd name="T24" fmla="*/ 86 w 96"/>
                    <a:gd name="T25" fmla="*/ 16 h 52"/>
                    <a:gd name="T26" fmla="*/ 96 w 96"/>
                    <a:gd name="T27" fmla="*/ 8 h 52"/>
                    <a:gd name="T28" fmla="*/ 96 w 96"/>
                    <a:gd name="T29" fmla="*/ 6 h 52"/>
                    <a:gd name="T30" fmla="*/ 96 w 96"/>
                    <a:gd name="T31" fmla="*/ 4 h 52"/>
                    <a:gd name="T32" fmla="*/ 96 w 96"/>
                    <a:gd name="T33" fmla="*/ 4 h 52"/>
                    <a:gd name="T34" fmla="*/ 92 w 96"/>
                    <a:gd name="T35" fmla="*/ 2 h 52"/>
                    <a:gd name="T36" fmla="*/ 88 w 96"/>
                    <a:gd name="T37" fmla="*/ 0 h 52"/>
                    <a:gd name="T38" fmla="*/ 80 w 96"/>
                    <a:gd name="T39" fmla="*/ 0 h 52"/>
                    <a:gd name="T40" fmla="*/ 74 w 96"/>
                    <a:gd name="T41" fmla="*/ 2 h 52"/>
                    <a:gd name="T42" fmla="*/ 72 w 96"/>
                    <a:gd name="T43" fmla="*/ 4 h 52"/>
                    <a:gd name="T44" fmla="*/ 72 w 96"/>
                    <a:gd name="T45" fmla="*/ 4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96" h="52">
                      <a:moveTo>
                        <a:pt x="72" y="4"/>
                      </a:moveTo>
                      <a:lnTo>
                        <a:pt x="72" y="4"/>
                      </a:lnTo>
                      <a:lnTo>
                        <a:pt x="34" y="26"/>
                      </a:lnTo>
                      <a:lnTo>
                        <a:pt x="8" y="42"/>
                      </a:lnTo>
                      <a:lnTo>
                        <a:pt x="0" y="48"/>
                      </a:lnTo>
                      <a:lnTo>
                        <a:pt x="0" y="50"/>
                      </a:lnTo>
                      <a:lnTo>
                        <a:pt x="0" y="52"/>
                      </a:lnTo>
                      <a:lnTo>
                        <a:pt x="0" y="52"/>
                      </a:lnTo>
                      <a:lnTo>
                        <a:pt x="6" y="52"/>
                      </a:lnTo>
                      <a:lnTo>
                        <a:pt x="20" y="48"/>
                      </a:lnTo>
                      <a:lnTo>
                        <a:pt x="54" y="34"/>
                      </a:lnTo>
                      <a:lnTo>
                        <a:pt x="72" y="24"/>
                      </a:lnTo>
                      <a:lnTo>
                        <a:pt x="86" y="16"/>
                      </a:lnTo>
                      <a:lnTo>
                        <a:pt x="96" y="8"/>
                      </a:lnTo>
                      <a:lnTo>
                        <a:pt x="96" y="6"/>
                      </a:lnTo>
                      <a:lnTo>
                        <a:pt x="96" y="4"/>
                      </a:lnTo>
                      <a:lnTo>
                        <a:pt x="96" y="4"/>
                      </a:lnTo>
                      <a:lnTo>
                        <a:pt x="92" y="2"/>
                      </a:lnTo>
                      <a:lnTo>
                        <a:pt x="88" y="0"/>
                      </a:lnTo>
                      <a:lnTo>
                        <a:pt x="80" y="0"/>
                      </a:lnTo>
                      <a:lnTo>
                        <a:pt x="74" y="2"/>
                      </a:lnTo>
                      <a:lnTo>
                        <a:pt x="72" y="4"/>
                      </a:lnTo>
                      <a:lnTo>
                        <a:pt x="72" y="4"/>
                      </a:lnTo>
                      <a:close/>
                    </a:path>
                  </a:pathLst>
                </a:custGeom>
                <a:solidFill>
                  <a:srgbClr val="96877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6" name="Freeform 585">
                  <a:extLst>
                    <a:ext uri="{FF2B5EF4-FFF2-40B4-BE49-F238E27FC236}">
                      <a16:creationId xmlns:a16="http://schemas.microsoft.com/office/drawing/2014/main" id="{0097871F-F2D3-40D3-AA33-1C0418308C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2" y="2234"/>
                  <a:ext cx="96" cy="72"/>
                </a:xfrm>
                <a:custGeom>
                  <a:avLst/>
                  <a:gdLst>
                    <a:gd name="T0" fmla="*/ 48 w 96"/>
                    <a:gd name="T1" fmla="*/ 44 h 72"/>
                    <a:gd name="T2" fmla="*/ 50 w 96"/>
                    <a:gd name="T3" fmla="*/ 30 h 72"/>
                    <a:gd name="T4" fmla="*/ 54 w 96"/>
                    <a:gd name="T5" fmla="*/ 28 h 72"/>
                    <a:gd name="T6" fmla="*/ 58 w 96"/>
                    <a:gd name="T7" fmla="*/ 26 h 72"/>
                    <a:gd name="T8" fmla="*/ 60 w 96"/>
                    <a:gd name="T9" fmla="*/ 24 h 72"/>
                    <a:gd name="T10" fmla="*/ 60 w 96"/>
                    <a:gd name="T11" fmla="*/ 22 h 72"/>
                    <a:gd name="T12" fmla="*/ 50 w 96"/>
                    <a:gd name="T13" fmla="*/ 22 h 72"/>
                    <a:gd name="T14" fmla="*/ 28 w 96"/>
                    <a:gd name="T15" fmla="*/ 24 h 72"/>
                    <a:gd name="T16" fmla="*/ 28 w 96"/>
                    <a:gd name="T17" fmla="*/ 26 h 72"/>
                    <a:gd name="T18" fmla="*/ 26 w 96"/>
                    <a:gd name="T19" fmla="*/ 28 h 72"/>
                    <a:gd name="T20" fmla="*/ 30 w 96"/>
                    <a:gd name="T21" fmla="*/ 30 h 72"/>
                    <a:gd name="T22" fmla="*/ 34 w 96"/>
                    <a:gd name="T23" fmla="*/ 30 h 72"/>
                    <a:gd name="T24" fmla="*/ 38 w 96"/>
                    <a:gd name="T25" fmla="*/ 32 h 72"/>
                    <a:gd name="T26" fmla="*/ 40 w 96"/>
                    <a:gd name="T27" fmla="*/ 44 h 72"/>
                    <a:gd name="T28" fmla="*/ 40 w 96"/>
                    <a:gd name="T29" fmla="*/ 50 h 72"/>
                    <a:gd name="T30" fmla="*/ 18 w 96"/>
                    <a:gd name="T31" fmla="*/ 52 h 72"/>
                    <a:gd name="T32" fmla="*/ 10 w 96"/>
                    <a:gd name="T33" fmla="*/ 52 h 72"/>
                    <a:gd name="T34" fmla="*/ 8 w 96"/>
                    <a:gd name="T35" fmla="*/ 46 h 72"/>
                    <a:gd name="T36" fmla="*/ 8 w 96"/>
                    <a:gd name="T37" fmla="*/ 36 h 72"/>
                    <a:gd name="T38" fmla="*/ 6 w 96"/>
                    <a:gd name="T39" fmla="*/ 26 h 72"/>
                    <a:gd name="T40" fmla="*/ 12 w 96"/>
                    <a:gd name="T41" fmla="*/ 10 h 72"/>
                    <a:gd name="T42" fmla="*/ 18 w 96"/>
                    <a:gd name="T43" fmla="*/ 4 h 72"/>
                    <a:gd name="T44" fmla="*/ 20 w 96"/>
                    <a:gd name="T45" fmla="*/ 2 h 72"/>
                    <a:gd name="T46" fmla="*/ 18 w 96"/>
                    <a:gd name="T47" fmla="*/ 0 h 72"/>
                    <a:gd name="T48" fmla="*/ 10 w 96"/>
                    <a:gd name="T49" fmla="*/ 4 h 72"/>
                    <a:gd name="T50" fmla="*/ 0 w 96"/>
                    <a:gd name="T51" fmla="*/ 6 h 72"/>
                    <a:gd name="T52" fmla="*/ 0 w 96"/>
                    <a:gd name="T53" fmla="*/ 6 h 72"/>
                    <a:gd name="T54" fmla="*/ 2 w 96"/>
                    <a:gd name="T55" fmla="*/ 70 h 72"/>
                    <a:gd name="T56" fmla="*/ 2 w 96"/>
                    <a:gd name="T57" fmla="*/ 72 h 72"/>
                    <a:gd name="T58" fmla="*/ 6 w 96"/>
                    <a:gd name="T59" fmla="*/ 72 h 72"/>
                    <a:gd name="T60" fmla="*/ 8 w 96"/>
                    <a:gd name="T61" fmla="*/ 70 h 72"/>
                    <a:gd name="T62" fmla="*/ 10 w 96"/>
                    <a:gd name="T63" fmla="*/ 64 h 72"/>
                    <a:gd name="T64" fmla="*/ 14 w 96"/>
                    <a:gd name="T65" fmla="*/ 60 h 72"/>
                    <a:gd name="T66" fmla="*/ 24 w 96"/>
                    <a:gd name="T67" fmla="*/ 58 h 72"/>
                    <a:gd name="T68" fmla="*/ 48 w 96"/>
                    <a:gd name="T69" fmla="*/ 56 h 72"/>
                    <a:gd name="T70" fmla="*/ 74 w 96"/>
                    <a:gd name="T71" fmla="*/ 54 h 72"/>
                    <a:gd name="T72" fmla="*/ 82 w 96"/>
                    <a:gd name="T73" fmla="*/ 54 h 72"/>
                    <a:gd name="T74" fmla="*/ 86 w 96"/>
                    <a:gd name="T75" fmla="*/ 56 h 72"/>
                    <a:gd name="T76" fmla="*/ 90 w 96"/>
                    <a:gd name="T77" fmla="*/ 62 h 72"/>
                    <a:gd name="T78" fmla="*/ 90 w 96"/>
                    <a:gd name="T79" fmla="*/ 64 h 72"/>
                    <a:gd name="T80" fmla="*/ 92 w 96"/>
                    <a:gd name="T81" fmla="*/ 64 h 72"/>
                    <a:gd name="T82" fmla="*/ 96 w 96"/>
                    <a:gd name="T83" fmla="*/ 62 h 72"/>
                    <a:gd name="T84" fmla="*/ 96 w 96"/>
                    <a:gd name="T85" fmla="*/ 48 h 72"/>
                    <a:gd name="T86" fmla="*/ 94 w 96"/>
                    <a:gd name="T87" fmla="*/ 34 h 72"/>
                    <a:gd name="T88" fmla="*/ 94 w 96"/>
                    <a:gd name="T89" fmla="*/ 32 h 72"/>
                    <a:gd name="T90" fmla="*/ 92 w 96"/>
                    <a:gd name="T91" fmla="*/ 32 h 72"/>
                    <a:gd name="T92" fmla="*/ 88 w 96"/>
                    <a:gd name="T93" fmla="*/ 36 h 72"/>
                    <a:gd name="T94" fmla="*/ 88 w 96"/>
                    <a:gd name="T95" fmla="*/ 40 h 72"/>
                    <a:gd name="T96" fmla="*/ 86 w 96"/>
                    <a:gd name="T97" fmla="*/ 42 h 72"/>
                    <a:gd name="T98" fmla="*/ 82 w 96"/>
                    <a:gd name="T99" fmla="*/ 46 h 72"/>
                    <a:gd name="T100" fmla="*/ 48 w 96"/>
                    <a:gd name="T101" fmla="*/ 48 h 72"/>
                    <a:gd name="T102" fmla="*/ 48 w 96"/>
                    <a:gd name="T103" fmla="*/ 44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96" h="72">
                      <a:moveTo>
                        <a:pt x="48" y="44"/>
                      </a:moveTo>
                      <a:lnTo>
                        <a:pt x="48" y="44"/>
                      </a:lnTo>
                      <a:lnTo>
                        <a:pt x="48" y="36"/>
                      </a:lnTo>
                      <a:lnTo>
                        <a:pt x="50" y="30"/>
                      </a:lnTo>
                      <a:lnTo>
                        <a:pt x="50" y="30"/>
                      </a:lnTo>
                      <a:lnTo>
                        <a:pt x="54" y="28"/>
                      </a:lnTo>
                      <a:lnTo>
                        <a:pt x="58" y="26"/>
                      </a:lnTo>
                      <a:lnTo>
                        <a:pt x="58" y="26"/>
                      </a:lnTo>
                      <a:lnTo>
                        <a:pt x="60" y="26"/>
                      </a:lnTo>
                      <a:lnTo>
                        <a:pt x="60" y="24"/>
                      </a:lnTo>
                      <a:lnTo>
                        <a:pt x="60" y="24"/>
                      </a:lnTo>
                      <a:lnTo>
                        <a:pt x="60" y="22"/>
                      </a:lnTo>
                      <a:lnTo>
                        <a:pt x="58" y="22"/>
                      </a:lnTo>
                      <a:lnTo>
                        <a:pt x="50" y="22"/>
                      </a:lnTo>
                      <a:lnTo>
                        <a:pt x="30" y="24"/>
                      </a:lnTo>
                      <a:lnTo>
                        <a:pt x="28" y="24"/>
                      </a:lnTo>
                      <a:lnTo>
                        <a:pt x="28" y="24"/>
                      </a:lnTo>
                      <a:lnTo>
                        <a:pt x="28" y="26"/>
                      </a:lnTo>
                      <a:lnTo>
                        <a:pt x="26" y="28"/>
                      </a:lnTo>
                      <a:lnTo>
                        <a:pt x="26" y="28"/>
                      </a:lnTo>
                      <a:lnTo>
                        <a:pt x="28" y="28"/>
                      </a:lnTo>
                      <a:lnTo>
                        <a:pt x="30" y="30"/>
                      </a:lnTo>
                      <a:lnTo>
                        <a:pt x="30" y="30"/>
                      </a:lnTo>
                      <a:lnTo>
                        <a:pt x="34" y="30"/>
                      </a:lnTo>
                      <a:lnTo>
                        <a:pt x="38" y="32"/>
                      </a:lnTo>
                      <a:lnTo>
                        <a:pt x="38" y="32"/>
                      </a:lnTo>
                      <a:lnTo>
                        <a:pt x="40" y="36"/>
                      </a:lnTo>
                      <a:lnTo>
                        <a:pt x="40" y="44"/>
                      </a:lnTo>
                      <a:lnTo>
                        <a:pt x="40" y="44"/>
                      </a:lnTo>
                      <a:lnTo>
                        <a:pt x="40" y="50"/>
                      </a:lnTo>
                      <a:lnTo>
                        <a:pt x="40" y="50"/>
                      </a:lnTo>
                      <a:lnTo>
                        <a:pt x="18" y="52"/>
                      </a:lnTo>
                      <a:lnTo>
                        <a:pt x="18" y="52"/>
                      </a:lnTo>
                      <a:lnTo>
                        <a:pt x="10" y="52"/>
                      </a:lnTo>
                      <a:lnTo>
                        <a:pt x="10" y="52"/>
                      </a:lnTo>
                      <a:lnTo>
                        <a:pt x="8" y="46"/>
                      </a:lnTo>
                      <a:lnTo>
                        <a:pt x="8" y="46"/>
                      </a:lnTo>
                      <a:lnTo>
                        <a:pt x="8" y="36"/>
                      </a:lnTo>
                      <a:lnTo>
                        <a:pt x="8" y="36"/>
                      </a:lnTo>
                      <a:lnTo>
                        <a:pt x="6" y="26"/>
                      </a:lnTo>
                      <a:lnTo>
                        <a:pt x="8" y="18"/>
                      </a:lnTo>
                      <a:lnTo>
                        <a:pt x="12" y="10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20" y="2"/>
                      </a:lnTo>
                      <a:lnTo>
                        <a:pt x="20" y="2"/>
                      </a:lnTo>
                      <a:lnTo>
                        <a:pt x="18" y="0"/>
                      </a:lnTo>
                      <a:lnTo>
                        <a:pt x="18" y="0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0" y="14"/>
                      </a:lnTo>
                      <a:lnTo>
                        <a:pt x="2" y="70"/>
                      </a:lnTo>
                      <a:lnTo>
                        <a:pt x="2" y="70"/>
                      </a:lnTo>
                      <a:lnTo>
                        <a:pt x="2" y="72"/>
                      </a:lnTo>
                      <a:lnTo>
                        <a:pt x="6" y="72"/>
                      </a:lnTo>
                      <a:lnTo>
                        <a:pt x="6" y="72"/>
                      </a:lnTo>
                      <a:lnTo>
                        <a:pt x="8" y="72"/>
                      </a:lnTo>
                      <a:lnTo>
                        <a:pt x="8" y="70"/>
                      </a:lnTo>
                      <a:lnTo>
                        <a:pt x="8" y="70"/>
                      </a:lnTo>
                      <a:lnTo>
                        <a:pt x="10" y="64"/>
                      </a:lnTo>
                      <a:lnTo>
                        <a:pt x="10" y="64"/>
                      </a:lnTo>
                      <a:lnTo>
                        <a:pt x="14" y="60"/>
                      </a:lnTo>
                      <a:lnTo>
                        <a:pt x="14" y="60"/>
                      </a:lnTo>
                      <a:lnTo>
                        <a:pt x="24" y="58"/>
                      </a:lnTo>
                      <a:lnTo>
                        <a:pt x="24" y="58"/>
                      </a:lnTo>
                      <a:lnTo>
                        <a:pt x="48" y="56"/>
                      </a:lnTo>
                      <a:lnTo>
                        <a:pt x="48" y="56"/>
                      </a:lnTo>
                      <a:lnTo>
                        <a:pt x="74" y="54"/>
                      </a:lnTo>
                      <a:lnTo>
                        <a:pt x="74" y="54"/>
                      </a:lnTo>
                      <a:lnTo>
                        <a:pt x="82" y="54"/>
                      </a:lnTo>
                      <a:lnTo>
                        <a:pt x="86" y="56"/>
                      </a:lnTo>
                      <a:lnTo>
                        <a:pt x="86" y="56"/>
                      </a:lnTo>
                      <a:lnTo>
                        <a:pt x="88" y="58"/>
                      </a:lnTo>
                      <a:lnTo>
                        <a:pt x="90" y="62"/>
                      </a:lnTo>
                      <a:lnTo>
                        <a:pt x="90" y="62"/>
                      </a:lnTo>
                      <a:lnTo>
                        <a:pt x="90" y="64"/>
                      </a:lnTo>
                      <a:lnTo>
                        <a:pt x="92" y="64"/>
                      </a:lnTo>
                      <a:lnTo>
                        <a:pt x="92" y="64"/>
                      </a:lnTo>
                      <a:lnTo>
                        <a:pt x="96" y="64"/>
                      </a:lnTo>
                      <a:lnTo>
                        <a:pt x="96" y="62"/>
                      </a:lnTo>
                      <a:lnTo>
                        <a:pt x="96" y="60"/>
                      </a:lnTo>
                      <a:lnTo>
                        <a:pt x="96" y="48"/>
                      </a:lnTo>
                      <a:lnTo>
                        <a:pt x="94" y="38"/>
                      </a:lnTo>
                      <a:lnTo>
                        <a:pt x="94" y="34"/>
                      </a:lnTo>
                      <a:lnTo>
                        <a:pt x="94" y="34"/>
                      </a:lnTo>
                      <a:lnTo>
                        <a:pt x="94" y="32"/>
                      </a:lnTo>
                      <a:lnTo>
                        <a:pt x="92" y="32"/>
                      </a:lnTo>
                      <a:lnTo>
                        <a:pt x="92" y="32"/>
                      </a:lnTo>
                      <a:lnTo>
                        <a:pt x="88" y="32"/>
                      </a:lnTo>
                      <a:lnTo>
                        <a:pt x="88" y="36"/>
                      </a:lnTo>
                      <a:lnTo>
                        <a:pt x="88" y="36"/>
                      </a:lnTo>
                      <a:lnTo>
                        <a:pt x="88" y="40"/>
                      </a:lnTo>
                      <a:lnTo>
                        <a:pt x="86" y="42"/>
                      </a:lnTo>
                      <a:lnTo>
                        <a:pt x="86" y="42"/>
                      </a:lnTo>
                      <a:lnTo>
                        <a:pt x="82" y="46"/>
                      </a:lnTo>
                      <a:lnTo>
                        <a:pt x="82" y="46"/>
                      </a:lnTo>
                      <a:lnTo>
                        <a:pt x="64" y="48"/>
                      </a:lnTo>
                      <a:lnTo>
                        <a:pt x="48" y="48"/>
                      </a:lnTo>
                      <a:lnTo>
                        <a:pt x="48" y="48"/>
                      </a:lnTo>
                      <a:lnTo>
                        <a:pt x="48" y="44"/>
                      </a:lnTo>
                      <a:lnTo>
                        <a:pt x="48" y="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7" name="Freeform 586">
                  <a:extLst>
                    <a:ext uri="{FF2B5EF4-FFF2-40B4-BE49-F238E27FC236}">
                      <a16:creationId xmlns:a16="http://schemas.microsoft.com/office/drawing/2014/main" id="{DEECB43B-500F-4C8D-83F7-979AB0BE111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94" y="2096"/>
                  <a:ext cx="92" cy="84"/>
                </a:xfrm>
                <a:custGeom>
                  <a:avLst/>
                  <a:gdLst>
                    <a:gd name="T0" fmla="*/ 30 w 92"/>
                    <a:gd name="T1" fmla="*/ 76 h 84"/>
                    <a:gd name="T2" fmla="*/ 14 w 92"/>
                    <a:gd name="T3" fmla="*/ 66 h 84"/>
                    <a:gd name="T4" fmla="*/ 8 w 92"/>
                    <a:gd name="T5" fmla="*/ 58 h 84"/>
                    <a:gd name="T6" fmla="*/ 6 w 92"/>
                    <a:gd name="T7" fmla="*/ 48 h 84"/>
                    <a:gd name="T8" fmla="*/ 6 w 92"/>
                    <a:gd name="T9" fmla="*/ 34 h 84"/>
                    <a:gd name="T10" fmla="*/ 14 w 92"/>
                    <a:gd name="T11" fmla="*/ 22 h 84"/>
                    <a:gd name="T12" fmla="*/ 18 w 92"/>
                    <a:gd name="T13" fmla="*/ 16 h 84"/>
                    <a:gd name="T14" fmla="*/ 32 w 92"/>
                    <a:gd name="T15" fmla="*/ 10 h 84"/>
                    <a:gd name="T16" fmla="*/ 40 w 92"/>
                    <a:gd name="T17" fmla="*/ 8 h 84"/>
                    <a:gd name="T18" fmla="*/ 56 w 92"/>
                    <a:gd name="T19" fmla="*/ 8 h 84"/>
                    <a:gd name="T20" fmla="*/ 70 w 92"/>
                    <a:gd name="T21" fmla="*/ 14 h 84"/>
                    <a:gd name="T22" fmla="*/ 76 w 92"/>
                    <a:gd name="T23" fmla="*/ 18 h 84"/>
                    <a:gd name="T24" fmla="*/ 84 w 92"/>
                    <a:gd name="T25" fmla="*/ 32 h 84"/>
                    <a:gd name="T26" fmla="*/ 86 w 92"/>
                    <a:gd name="T27" fmla="*/ 38 h 84"/>
                    <a:gd name="T28" fmla="*/ 82 w 92"/>
                    <a:gd name="T29" fmla="*/ 58 h 84"/>
                    <a:gd name="T30" fmla="*/ 76 w 92"/>
                    <a:gd name="T31" fmla="*/ 66 h 84"/>
                    <a:gd name="T32" fmla="*/ 66 w 92"/>
                    <a:gd name="T33" fmla="*/ 72 h 84"/>
                    <a:gd name="T34" fmla="*/ 46 w 92"/>
                    <a:gd name="T35" fmla="*/ 78 h 84"/>
                    <a:gd name="T36" fmla="*/ 38 w 92"/>
                    <a:gd name="T37" fmla="*/ 78 h 84"/>
                    <a:gd name="T38" fmla="*/ 30 w 92"/>
                    <a:gd name="T39" fmla="*/ 76 h 84"/>
                    <a:gd name="T40" fmla="*/ 82 w 92"/>
                    <a:gd name="T41" fmla="*/ 70 h 84"/>
                    <a:gd name="T42" fmla="*/ 90 w 92"/>
                    <a:gd name="T43" fmla="*/ 56 h 84"/>
                    <a:gd name="T44" fmla="*/ 92 w 92"/>
                    <a:gd name="T45" fmla="*/ 40 h 84"/>
                    <a:gd name="T46" fmla="*/ 90 w 92"/>
                    <a:gd name="T47" fmla="*/ 30 h 84"/>
                    <a:gd name="T48" fmla="*/ 82 w 92"/>
                    <a:gd name="T49" fmla="*/ 16 h 84"/>
                    <a:gd name="T50" fmla="*/ 74 w 92"/>
                    <a:gd name="T51" fmla="*/ 10 h 84"/>
                    <a:gd name="T52" fmla="*/ 56 w 92"/>
                    <a:gd name="T53" fmla="*/ 2 h 84"/>
                    <a:gd name="T54" fmla="*/ 38 w 92"/>
                    <a:gd name="T55" fmla="*/ 2 h 84"/>
                    <a:gd name="T56" fmla="*/ 30 w 92"/>
                    <a:gd name="T57" fmla="*/ 4 h 84"/>
                    <a:gd name="T58" fmla="*/ 14 w 92"/>
                    <a:gd name="T59" fmla="*/ 12 h 84"/>
                    <a:gd name="T60" fmla="*/ 8 w 92"/>
                    <a:gd name="T61" fmla="*/ 18 h 84"/>
                    <a:gd name="T62" fmla="*/ 0 w 92"/>
                    <a:gd name="T63" fmla="*/ 32 h 84"/>
                    <a:gd name="T64" fmla="*/ 0 w 92"/>
                    <a:gd name="T65" fmla="*/ 48 h 84"/>
                    <a:gd name="T66" fmla="*/ 2 w 92"/>
                    <a:gd name="T67" fmla="*/ 58 h 84"/>
                    <a:gd name="T68" fmla="*/ 10 w 92"/>
                    <a:gd name="T69" fmla="*/ 68 h 84"/>
                    <a:gd name="T70" fmla="*/ 28 w 92"/>
                    <a:gd name="T71" fmla="*/ 80 h 84"/>
                    <a:gd name="T72" fmla="*/ 38 w 92"/>
                    <a:gd name="T73" fmla="*/ 82 h 84"/>
                    <a:gd name="T74" fmla="*/ 48 w 92"/>
                    <a:gd name="T75" fmla="*/ 84 h 84"/>
                    <a:gd name="T76" fmla="*/ 66 w 92"/>
                    <a:gd name="T77" fmla="*/ 80 h 84"/>
                    <a:gd name="T78" fmla="*/ 82 w 92"/>
                    <a:gd name="T79" fmla="*/ 70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92" h="84">
                      <a:moveTo>
                        <a:pt x="30" y="76"/>
                      </a:moveTo>
                      <a:lnTo>
                        <a:pt x="30" y="76"/>
                      </a:lnTo>
                      <a:lnTo>
                        <a:pt x="22" y="72"/>
                      </a:lnTo>
                      <a:lnTo>
                        <a:pt x="14" y="66"/>
                      </a:lnTo>
                      <a:lnTo>
                        <a:pt x="14" y="66"/>
                      </a:lnTo>
                      <a:lnTo>
                        <a:pt x="8" y="58"/>
                      </a:lnTo>
                      <a:lnTo>
                        <a:pt x="6" y="48"/>
                      </a:lnTo>
                      <a:lnTo>
                        <a:pt x="6" y="48"/>
                      </a:lnTo>
                      <a:lnTo>
                        <a:pt x="6" y="40"/>
                      </a:lnTo>
                      <a:lnTo>
                        <a:pt x="6" y="34"/>
                      </a:lnTo>
                      <a:lnTo>
                        <a:pt x="10" y="28"/>
                      </a:lnTo>
                      <a:lnTo>
                        <a:pt x="14" y="22"/>
                      </a:lnTo>
                      <a:lnTo>
                        <a:pt x="14" y="22"/>
                      </a:lnTo>
                      <a:lnTo>
                        <a:pt x="18" y="16"/>
                      </a:lnTo>
                      <a:lnTo>
                        <a:pt x="26" y="12"/>
                      </a:lnTo>
                      <a:lnTo>
                        <a:pt x="32" y="10"/>
                      </a:lnTo>
                      <a:lnTo>
                        <a:pt x="40" y="8"/>
                      </a:lnTo>
                      <a:lnTo>
                        <a:pt x="40" y="8"/>
                      </a:lnTo>
                      <a:lnTo>
                        <a:pt x="48" y="8"/>
                      </a:lnTo>
                      <a:lnTo>
                        <a:pt x="56" y="8"/>
                      </a:lnTo>
                      <a:lnTo>
                        <a:pt x="62" y="10"/>
                      </a:lnTo>
                      <a:lnTo>
                        <a:pt x="70" y="14"/>
                      </a:lnTo>
                      <a:lnTo>
                        <a:pt x="70" y="14"/>
                      </a:lnTo>
                      <a:lnTo>
                        <a:pt x="76" y="18"/>
                      </a:lnTo>
                      <a:lnTo>
                        <a:pt x="80" y="24"/>
                      </a:lnTo>
                      <a:lnTo>
                        <a:pt x="84" y="32"/>
                      </a:lnTo>
                      <a:lnTo>
                        <a:pt x="86" y="38"/>
                      </a:lnTo>
                      <a:lnTo>
                        <a:pt x="86" y="38"/>
                      </a:lnTo>
                      <a:lnTo>
                        <a:pt x="84" y="48"/>
                      </a:lnTo>
                      <a:lnTo>
                        <a:pt x="82" y="58"/>
                      </a:lnTo>
                      <a:lnTo>
                        <a:pt x="82" y="58"/>
                      </a:lnTo>
                      <a:lnTo>
                        <a:pt x="76" y="66"/>
                      </a:lnTo>
                      <a:lnTo>
                        <a:pt x="66" y="72"/>
                      </a:lnTo>
                      <a:lnTo>
                        <a:pt x="66" y="72"/>
                      </a:lnTo>
                      <a:lnTo>
                        <a:pt x="56" y="76"/>
                      </a:lnTo>
                      <a:lnTo>
                        <a:pt x="46" y="78"/>
                      </a:lnTo>
                      <a:lnTo>
                        <a:pt x="46" y="78"/>
                      </a:lnTo>
                      <a:lnTo>
                        <a:pt x="38" y="78"/>
                      </a:lnTo>
                      <a:lnTo>
                        <a:pt x="30" y="76"/>
                      </a:lnTo>
                      <a:lnTo>
                        <a:pt x="30" y="76"/>
                      </a:lnTo>
                      <a:close/>
                      <a:moveTo>
                        <a:pt x="82" y="70"/>
                      </a:moveTo>
                      <a:lnTo>
                        <a:pt x="82" y="70"/>
                      </a:lnTo>
                      <a:lnTo>
                        <a:pt x="86" y="64"/>
                      </a:lnTo>
                      <a:lnTo>
                        <a:pt x="90" y="56"/>
                      </a:lnTo>
                      <a:lnTo>
                        <a:pt x="92" y="48"/>
                      </a:lnTo>
                      <a:lnTo>
                        <a:pt x="92" y="40"/>
                      </a:lnTo>
                      <a:lnTo>
                        <a:pt x="92" y="40"/>
                      </a:lnTo>
                      <a:lnTo>
                        <a:pt x="90" y="30"/>
                      </a:lnTo>
                      <a:lnTo>
                        <a:pt x="88" y="22"/>
                      </a:lnTo>
                      <a:lnTo>
                        <a:pt x="82" y="16"/>
                      </a:lnTo>
                      <a:lnTo>
                        <a:pt x="74" y="10"/>
                      </a:lnTo>
                      <a:lnTo>
                        <a:pt x="74" y="10"/>
                      </a:lnTo>
                      <a:lnTo>
                        <a:pt x="66" y="6"/>
                      </a:lnTo>
                      <a:lnTo>
                        <a:pt x="56" y="2"/>
                      </a:lnTo>
                      <a:lnTo>
                        <a:pt x="46" y="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0" y="4"/>
                      </a:lnTo>
                      <a:lnTo>
                        <a:pt x="22" y="6"/>
                      </a:lnTo>
                      <a:lnTo>
                        <a:pt x="14" y="12"/>
                      </a:lnTo>
                      <a:lnTo>
                        <a:pt x="8" y="18"/>
                      </a:lnTo>
                      <a:lnTo>
                        <a:pt x="8" y="18"/>
                      </a:lnTo>
                      <a:lnTo>
                        <a:pt x="4" y="24"/>
                      </a:lnTo>
                      <a:lnTo>
                        <a:pt x="0" y="32"/>
                      </a:lnTo>
                      <a:lnTo>
                        <a:pt x="0" y="40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2" y="58"/>
                      </a:lnTo>
                      <a:lnTo>
                        <a:pt x="10" y="68"/>
                      </a:lnTo>
                      <a:lnTo>
                        <a:pt x="10" y="68"/>
                      </a:lnTo>
                      <a:lnTo>
                        <a:pt x="18" y="74"/>
                      </a:lnTo>
                      <a:lnTo>
                        <a:pt x="28" y="80"/>
                      </a:lnTo>
                      <a:lnTo>
                        <a:pt x="28" y="80"/>
                      </a:lnTo>
                      <a:lnTo>
                        <a:pt x="38" y="82"/>
                      </a:lnTo>
                      <a:lnTo>
                        <a:pt x="48" y="84"/>
                      </a:lnTo>
                      <a:lnTo>
                        <a:pt x="48" y="84"/>
                      </a:lnTo>
                      <a:lnTo>
                        <a:pt x="58" y="82"/>
                      </a:lnTo>
                      <a:lnTo>
                        <a:pt x="66" y="80"/>
                      </a:lnTo>
                      <a:lnTo>
                        <a:pt x="74" y="76"/>
                      </a:lnTo>
                      <a:lnTo>
                        <a:pt x="82" y="70"/>
                      </a:lnTo>
                      <a:lnTo>
                        <a:pt x="82" y="7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8" name="Freeform 587">
                  <a:extLst>
                    <a:ext uri="{FF2B5EF4-FFF2-40B4-BE49-F238E27FC236}">
                      <a16:creationId xmlns:a16="http://schemas.microsoft.com/office/drawing/2014/main" id="{64794A7C-72D8-4005-87F3-4085B0048F6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12" y="1958"/>
                  <a:ext cx="120" cy="96"/>
                </a:xfrm>
                <a:custGeom>
                  <a:avLst/>
                  <a:gdLst>
                    <a:gd name="T0" fmla="*/ 38 w 120"/>
                    <a:gd name="T1" fmla="*/ 56 h 96"/>
                    <a:gd name="T2" fmla="*/ 14 w 120"/>
                    <a:gd name="T3" fmla="*/ 46 h 96"/>
                    <a:gd name="T4" fmla="*/ 20 w 120"/>
                    <a:gd name="T5" fmla="*/ 28 h 96"/>
                    <a:gd name="T6" fmla="*/ 34 w 120"/>
                    <a:gd name="T7" fmla="*/ 10 h 96"/>
                    <a:gd name="T8" fmla="*/ 40 w 120"/>
                    <a:gd name="T9" fmla="*/ 6 h 96"/>
                    <a:gd name="T10" fmla="*/ 46 w 120"/>
                    <a:gd name="T11" fmla="*/ 6 h 96"/>
                    <a:gd name="T12" fmla="*/ 54 w 120"/>
                    <a:gd name="T13" fmla="*/ 14 h 96"/>
                    <a:gd name="T14" fmla="*/ 54 w 120"/>
                    <a:gd name="T15" fmla="*/ 22 h 96"/>
                    <a:gd name="T16" fmla="*/ 54 w 120"/>
                    <a:gd name="T17" fmla="*/ 32 h 96"/>
                    <a:gd name="T18" fmla="*/ 44 w 120"/>
                    <a:gd name="T19" fmla="*/ 58 h 96"/>
                    <a:gd name="T20" fmla="*/ 38 w 120"/>
                    <a:gd name="T21" fmla="*/ 56 h 96"/>
                    <a:gd name="T22" fmla="*/ 60 w 120"/>
                    <a:gd name="T23" fmla="*/ 14 h 96"/>
                    <a:gd name="T24" fmla="*/ 56 w 120"/>
                    <a:gd name="T25" fmla="*/ 6 h 96"/>
                    <a:gd name="T26" fmla="*/ 52 w 120"/>
                    <a:gd name="T27" fmla="*/ 4 h 96"/>
                    <a:gd name="T28" fmla="*/ 48 w 120"/>
                    <a:gd name="T29" fmla="*/ 0 h 96"/>
                    <a:gd name="T30" fmla="*/ 30 w 120"/>
                    <a:gd name="T31" fmla="*/ 2 h 96"/>
                    <a:gd name="T32" fmla="*/ 22 w 120"/>
                    <a:gd name="T33" fmla="*/ 10 h 96"/>
                    <a:gd name="T34" fmla="*/ 0 w 120"/>
                    <a:gd name="T35" fmla="*/ 60 h 96"/>
                    <a:gd name="T36" fmla="*/ 0 w 120"/>
                    <a:gd name="T37" fmla="*/ 62 h 96"/>
                    <a:gd name="T38" fmla="*/ 4 w 120"/>
                    <a:gd name="T39" fmla="*/ 64 h 96"/>
                    <a:gd name="T40" fmla="*/ 6 w 120"/>
                    <a:gd name="T41" fmla="*/ 64 h 96"/>
                    <a:gd name="T42" fmla="*/ 12 w 120"/>
                    <a:gd name="T43" fmla="*/ 58 h 96"/>
                    <a:gd name="T44" fmla="*/ 20 w 120"/>
                    <a:gd name="T45" fmla="*/ 58 h 96"/>
                    <a:gd name="T46" fmla="*/ 38 w 120"/>
                    <a:gd name="T47" fmla="*/ 64 h 96"/>
                    <a:gd name="T48" fmla="*/ 70 w 120"/>
                    <a:gd name="T49" fmla="*/ 76 h 96"/>
                    <a:gd name="T50" fmla="*/ 80 w 120"/>
                    <a:gd name="T51" fmla="*/ 82 h 96"/>
                    <a:gd name="T52" fmla="*/ 84 w 120"/>
                    <a:gd name="T53" fmla="*/ 86 h 96"/>
                    <a:gd name="T54" fmla="*/ 82 w 120"/>
                    <a:gd name="T55" fmla="*/ 92 h 96"/>
                    <a:gd name="T56" fmla="*/ 82 w 120"/>
                    <a:gd name="T57" fmla="*/ 94 h 96"/>
                    <a:gd name="T58" fmla="*/ 84 w 120"/>
                    <a:gd name="T59" fmla="*/ 96 h 96"/>
                    <a:gd name="T60" fmla="*/ 88 w 120"/>
                    <a:gd name="T61" fmla="*/ 94 h 96"/>
                    <a:gd name="T62" fmla="*/ 98 w 120"/>
                    <a:gd name="T63" fmla="*/ 70 h 96"/>
                    <a:gd name="T64" fmla="*/ 96 w 120"/>
                    <a:gd name="T65" fmla="*/ 66 h 96"/>
                    <a:gd name="T66" fmla="*/ 94 w 120"/>
                    <a:gd name="T67" fmla="*/ 66 h 96"/>
                    <a:gd name="T68" fmla="*/ 92 w 120"/>
                    <a:gd name="T69" fmla="*/ 66 h 96"/>
                    <a:gd name="T70" fmla="*/ 88 w 120"/>
                    <a:gd name="T71" fmla="*/ 72 h 96"/>
                    <a:gd name="T72" fmla="*/ 84 w 120"/>
                    <a:gd name="T73" fmla="*/ 74 h 96"/>
                    <a:gd name="T74" fmla="*/ 80 w 120"/>
                    <a:gd name="T75" fmla="*/ 72 h 96"/>
                    <a:gd name="T76" fmla="*/ 58 w 120"/>
                    <a:gd name="T77" fmla="*/ 66 h 96"/>
                    <a:gd name="T78" fmla="*/ 52 w 120"/>
                    <a:gd name="T79" fmla="*/ 62 h 96"/>
                    <a:gd name="T80" fmla="*/ 54 w 120"/>
                    <a:gd name="T81" fmla="*/ 50 h 96"/>
                    <a:gd name="T82" fmla="*/ 64 w 120"/>
                    <a:gd name="T83" fmla="*/ 34 h 96"/>
                    <a:gd name="T84" fmla="*/ 70 w 120"/>
                    <a:gd name="T85" fmla="*/ 30 h 96"/>
                    <a:gd name="T86" fmla="*/ 76 w 120"/>
                    <a:gd name="T87" fmla="*/ 28 h 96"/>
                    <a:gd name="T88" fmla="*/ 96 w 120"/>
                    <a:gd name="T89" fmla="*/ 30 h 96"/>
                    <a:gd name="T90" fmla="*/ 108 w 120"/>
                    <a:gd name="T91" fmla="*/ 32 h 96"/>
                    <a:gd name="T92" fmla="*/ 112 w 120"/>
                    <a:gd name="T93" fmla="*/ 30 h 96"/>
                    <a:gd name="T94" fmla="*/ 120 w 120"/>
                    <a:gd name="T95" fmla="*/ 16 h 96"/>
                    <a:gd name="T96" fmla="*/ 116 w 120"/>
                    <a:gd name="T97" fmla="*/ 12 h 96"/>
                    <a:gd name="T98" fmla="*/ 114 w 120"/>
                    <a:gd name="T99" fmla="*/ 12 h 96"/>
                    <a:gd name="T100" fmla="*/ 112 w 120"/>
                    <a:gd name="T101" fmla="*/ 14 h 96"/>
                    <a:gd name="T102" fmla="*/ 106 w 120"/>
                    <a:gd name="T103" fmla="*/ 22 h 96"/>
                    <a:gd name="T104" fmla="*/ 100 w 120"/>
                    <a:gd name="T105" fmla="*/ 24 h 96"/>
                    <a:gd name="T106" fmla="*/ 90 w 120"/>
                    <a:gd name="T107" fmla="*/ 22 h 96"/>
                    <a:gd name="T108" fmla="*/ 74 w 120"/>
                    <a:gd name="T109" fmla="*/ 20 h 96"/>
                    <a:gd name="T110" fmla="*/ 62 w 120"/>
                    <a:gd name="T111" fmla="*/ 24 h 96"/>
                    <a:gd name="T112" fmla="*/ 60 w 120"/>
                    <a:gd name="T113" fmla="*/ 14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20" h="96">
                      <a:moveTo>
                        <a:pt x="38" y="56"/>
                      </a:moveTo>
                      <a:lnTo>
                        <a:pt x="38" y="56"/>
                      </a:lnTo>
                      <a:lnTo>
                        <a:pt x="14" y="46"/>
                      </a:lnTo>
                      <a:lnTo>
                        <a:pt x="14" y="46"/>
                      </a:lnTo>
                      <a:lnTo>
                        <a:pt x="20" y="28"/>
                      </a:lnTo>
                      <a:lnTo>
                        <a:pt x="20" y="28"/>
                      </a:lnTo>
                      <a:lnTo>
                        <a:pt x="26" y="16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40" y="6"/>
                      </a:lnTo>
                      <a:lnTo>
                        <a:pt x="46" y="6"/>
                      </a:lnTo>
                      <a:lnTo>
                        <a:pt x="46" y="6"/>
                      </a:lnTo>
                      <a:lnTo>
                        <a:pt x="50" y="10"/>
                      </a:lnTo>
                      <a:lnTo>
                        <a:pt x="54" y="14"/>
                      </a:lnTo>
                      <a:lnTo>
                        <a:pt x="54" y="14"/>
                      </a:lnTo>
                      <a:lnTo>
                        <a:pt x="54" y="22"/>
                      </a:lnTo>
                      <a:lnTo>
                        <a:pt x="54" y="32"/>
                      </a:lnTo>
                      <a:lnTo>
                        <a:pt x="54" y="32"/>
                      </a:lnTo>
                      <a:lnTo>
                        <a:pt x="44" y="58"/>
                      </a:lnTo>
                      <a:lnTo>
                        <a:pt x="44" y="58"/>
                      </a:lnTo>
                      <a:lnTo>
                        <a:pt x="38" y="56"/>
                      </a:lnTo>
                      <a:lnTo>
                        <a:pt x="38" y="56"/>
                      </a:lnTo>
                      <a:close/>
                      <a:moveTo>
                        <a:pt x="60" y="14"/>
                      </a:moveTo>
                      <a:lnTo>
                        <a:pt x="60" y="14"/>
                      </a:lnTo>
                      <a:lnTo>
                        <a:pt x="58" y="10"/>
                      </a:lnTo>
                      <a:lnTo>
                        <a:pt x="56" y="6"/>
                      </a:lnTo>
                      <a:lnTo>
                        <a:pt x="56" y="6"/>
                      </a:lnTo>
                      <a:lnTo>
                        <a:pt x="52" y="4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38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2" y="10"/>
                      </a:lnTo>
                      <a:lnTo>
                        <a:pt x="16" y="22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0" y="62"/>
                      </a:lnTo>
                      <a:lnTo>
                        <a:pt x="4" y="64"/>
                      </a:lnTo>
                      <a:lnTo>
                        <a:pt x="4" y="64"/>
                      </a:lnTo>
                      <a:lnTo>
                        <a:pt x="6" y="64"/>
                      </a:lnTo>
                      <a:lnTo>
                        <a:pt x="6" y="64"/>
                      </a:lnTo>
                      <a:lnTo>
                        <a:pt x="6" y="64"/>
                      </a:lnTo>
                      <a:lnTo>
                        <a:pt x="12" y="58"/>
                      </a:lnTo>
                      <a:lnTo>
                        <a:pt x="12" y="58"/>
                      </a:lnTo>
                      <a:lnTo>
                        <a:pt x="20" y="58"/>
                      </a:lnTo>
                      <a:lnTo>
                        <a:pt x="20" y="58"/>
                      </a:lnTo>
                      <a:lnTo>
                        <a:pt x="38" y="64"/>
                      </a:lnTo>
                      <a:lnTo>
                        <a:pt x="56" y="72"/>
                      </a:lnTo>
                      <a:lnTo>
                        <a:pt x="70" y="76"/>
                      </a:lnTo>
                      <a:lnTo>
                        <a:pt x="70" y="76"/>
                      </a:lnTo>
                      <a:lnTo>
                        <a:pt x="80" y="82"/>
                      </a:lnTo>
                      <a:lnTo>
                        <a:pt x="80" y="82"/>
                      </a:lnTo>
                      <a:lnTo>
                        <a:pt x="84" y="86"/>
                      </a:lnTo>
                      <a:lnTo>
                        <a:pt x="84" y="86"/>
                      </a:lnTo>
                      <a:lnTo>
                        <a:pt x="82" y="92"/>
                      </a:lnTo>
                      <a:lnTo>
                        <a:pt x="82" y="92"/>
                      </a:lnTo>
                      <a:lnTo>
                        <a:pt x="82" y="94"/>
                      </a:lnTo>
                      <a:lnTo>
                        <a:pt x="84" y="96"/>
                      </a:lnTo>
                      <a:lnTo>
                        <a:pt x="84" y="96"/>
                      </a:lnTo>
                      <a:lnTo>
                        <a:pt x="88" y="96"/>
                      </a:lnTo>
                      <a:lnTo>
                        <a:pt x="88" y="94"/>
                      </a:lnTo>
                      <a:lnTo>
                        <a:pt x="98" y="70"/>
                      </a:lnTo>
                      <a:lnTo>
                        <a:pt x="98" y="70"/>
                      </a:lnTo>
                      <a:lnTo>
                        <a:pt x="98" y="68"/>
                      </a:lnTo>
                      <a:lnTo>
                        <a:pt x="96" y="66"/>
                      </a:lnTo>
                      <a:lnTo>
                        <a:pt x="96" y="66"/>
                      </a:lnTo>
                      <a:lnTo>
                        <a:pt x="94" y="66"/>
                      </a:lnTo>
                      <a:lnTo>
                        <a:pt x="92" y="66"/>
                      </a:lnTo>
                      <a:lnTo>
                        <a:pt x="92" y="66"/>
                      </a:lnTo>
                      <a:lnTo>
                        <a:pt x="90" y="70"/>
                      </a:lnTo>
                      <a:lnTo>
                        <a:pt x="88" y="72"/>
                      </a:lnTo>
                      <a:lnTo>
                        <a:pt x="88" y="72"/>
                      </a:lnTo>
                      <a:lnTo>
                        <a:pt x="84" y="74"/>
                      </a:lnTo>
                      <a:lnTo>
                        <a:pt x="80" y="72"/>
                      </a:lnTo>
                      <a:lnTo>
                        <a:pt x="80" y="72"/>
                      </a:lnTo>
                      <a:lnTo>
                        <a:pt x="58" y="66"/>
                      </a:lnTo>
                      <a:lnTo>
                        <a:pt x="58" y="66"/>
                      </a:lnTo>
                      <a:lnTo>
                        <a:pt x="52" y="62"/>
                      </a:lnTo>
                      <a:lnTo>
                        <a:pt x="52" y="62"/>
                      </a:lnTo>
                      <a:lnTo>
                        <a:pt x="54" y="50"/>
                      </a:lnTo>
                      <a:lnTo>
                        <a:pt x="54" y="50"/>
                      </a:lnTo>
                      <a:lnTo>
                        <a:pt x="60" y="40"/>
                      </a:lnTo>
                      <a:lnTo>
                        <a:pt x="64" y="34"/>
                      </a:lnTo>
                      <a:lnTo>
                        <a:pt x="64" y="34"/>
                      </a:lnTo>
                      <a:lnTo>
                        <a:pt x="70" y="30"/>
                      </a:lnTo>
                      <a:lnTo>
                        <a:pt x="76" y="28"/>
                      </a:lnTo>
                      <a:lnTo>
                        <a:pt x="76" y="28"/>
                      </a:lnTo>
                      <a:lnTo>
                        <a:pt x="86" y="28"/>
                      </a:lnTo>
                      <a:lnTo>
                        <a:pt x="96" y="30"/>
                      </a:lnTo>
                      <a:lnTo>
                        <a:pt x="96" y="30"/>
                      </a:lnTo>
                      <a:lnTo>
                        <a:pt x="108" y="32"/>
                      </a:lnTo>
                      <a:lnTo>
                        <a:pt x="112" y="30"/>
                      </a:lnTo>
                      <a:lnTo>
                        <a:pt x="112" y="30"/>
                      </a:lnTo>
                      <a:lnTo>
                        <a:pt x="120" y="16"/>
                      </a:lnTo>
                      <a:lnTo>
                        <a:pt x="120" y="16"/>
                      </a:lnTo>
                      <a:lnTo>
                        <a:pt x="120" y="14"/>
                      </a:lnTo>
                      <a:lnTo>
                        <a:pt x="116" y="12"/>
                      </a:lnTo>
                      <a:lnTo>
                        <a:pt x="116" y="12"/>
                      </a:lnTo>
                      <a:lnTo>
                        <a:pt x="114" y="12"/>
                      </a:lnTo>
                      <a:lnTo>
                        <a:pt x="112" y="14"/>
                      </a:lnTo>
                      <a:lnTo>
                        <a:pt x="112" y="14"/>
                      </a:lnTo>
                      <a:lnTo>
                        <a:pt x="110" y="18"/>
                      </a:lnTo>
                      <a:lnTo>
                        <a:pt x="106" y="22"/>
                      </a:lnTo>
                      <a:lnTo>
                        <a:pt x="106" y="22"/>
                      </a:lnTo>
                      <a:lnTo>
                        <a:pt x="100" y="24"/>
                      </a:lnTo>
                      <a:lnTo>
                        <a:pt x="90" y="22"/>
                      </a:lnTo>
                      <a:lnTo>
                        <a:pt x="90" y="22"/>
                      </a:lnTo>
                      <a:lnTo>
                        <a:pt x="74" y="20"/>
                      </a:lnTo>
                      <a:lnTo>
                        <a:pt x="74" y="20"/>
                      </a:lnTo>
                      <a:lnTo>
                        <a:pt x="68" y="22"/>
                      </a:lnTo>
                      <a:lnTo>
                        <a:pt x="62" y="24"/>
                      </a:lnTo>
                      <a:lnTo>
                        <a:pt x="62" y="24"/>
                      </a:lnTo>
                      <a:lnTo>
                        <a:pt x="60" y="14"/>
                      </a:lnTo>
                      <a:lnTo>
                        <a:pt x="60" y="1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9" name="Freeform 588">
                  <a:extLst>
                    <a:ext uri="{FF2B5EF4-FFF2-40B4-BE49-F238E27FC236}">
                      <a16:creationId xmlns:a16="http://schemas.microsoft.com/office/drawing/2014/main" id="{00DD4983-7776-4624-A49B-096FB9F150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2" y="1700"/>
                  <a:ext cx="92" cy="104"/>
                </a:xfrm>
                <a:custGeom>
                  <a:avLst/>
                  <a:gdLst>
                    <a:gd name="T0" fmla="*/ 62 w 92"/>
                    <a:gd name="T1" fmla="*/ 24 h 104"/>
                    <a:gd name="T2" fmla="*/ 48 w 92"/>
                    <a:gd name="T3" fmla="*/ 4 h 104"/>
                    <a:gd name="T4" fmla="*/ 44 w 92"/>
                    <a:gd name="T5" fmla="*/ 0 h 104"/>
                    <a:gd name="T6" fmla="*/ 44 w 92"/>
                    <a:gd name="T7" fmla="*/ 4 h 104"/>
                    <a:gd name="T8" fmla="*/ 44 w 92"/>
                    <a:gd name="T9" fmla="*/ 6 h 104"/>
                    <a:gd name="T10" fmla="*/ 44 w 92"/>
                    <a:gd name="T11" fmla="*/ 8 h 104"/>
                    <a:gd name="T12" fmla="*/ 40 w 92"/>
                    <a:gd name="T13" fmla="*/ 10 h 104"/>
                    <a:gd name="T14" fmla="*/ 18 w 92"/>
                    <a:gd name="T15" fmla="*/ 16 h 104"/>
                    <a:gd name="T16" fmla="*/ 10 w 92"/>
                    <a:gd name="T17" fmla="*/ 24 h 104"/>
                    <a:gd name="T18" fmla="*/ 4 w 92"/>
                    <a:gd name="T19" fmla="*/ 34 h 104"/>
                    <a:gd name="T20" fmla="*/ 0 w 92"/>
                    <a:gd name="T21" fmla="*/ 56 h 104"/>
                    <a:gd name="T22" fmla="*/ 2 w 92"/>
                    <a:gd name="T23" fmla="*/ 68 h 104"/>
                    <a:gd name="T24" fmla="*/ 8 w 92"/>
                    <a:gd name="T25" fmla="*/ 80 h 104"/>
                    <a:gd name="T26" fmla="*/ 20 w 92"/>
                    <a:gd name="T27" fmla="*/ 94 h 104"/>
                    <a:gd name="T28" fmla="*/ 36 w 92"/>
                    <a:gd name="T29" fmla="*/ 102 h 104"/>
                    <a:gd name="T30" fmla="*/ 44 w 92"/>
                    <a:gd name="T31" fmla="*/ 104 h 104"/>
                    <a:gd name="T32" fmla="*/ 62 w 92"/>
                    <a:gd name="T33" fmla="*/ 102 h 104"/>
                    <a:gd name="T34" fmla="*/ 70 w 92"/>
                    <a:gd name="T35" fmla="*/ 98 h 104"/>
                    <a:gd name="T36" fmla="*/ 86 w 92"/>
                    <a:gd name="T37" fmla="*/ 80 h 104"/>
                    <a:gd name="T38" fmla="*/ 92 w 92"/>
                    <a:gd name="T39" fmla="*/ 68 h 104"/>
                    <a:gd name="T40" fmla="*/ 82 w 92"/>
                    <a:gd name="T41" fmla="*/ 52 h 104"/>
                    <a:gd name="T42" fmla="*/ 80 w 92"/>
                    <a:gd name="T43" fmla="*/ 48 h 104"/>
                    <a:gd name="T44" fmla="*/ 80 w 92"/>
                    <a:gd name="T45" fmla="*/ 42 h 104"/>
                    <a:gd name="T46" fmla="*/ 86 w 92"/>
                    <a:gd name="T47" fmla="*/ 38 h 104"/>
                    <a:gd name="T48" fmla="*/ 86 w 92"/>
                    <a:gd name="T49" fmla="*/ 36 h 104"/>
                    <a:gd name="T50" fmla="*/ 84 w 92"/>
                    <a:gd name="T51" fmla="*/ 34 h 104"/>
                    <a:gd name="T52" fmla="*/ 70 w 92"/>
                    <a:gd name="T53" fmla="*/ 40 h 104"/>
                    <a:gd name="T54" fmla="*/ 56 w 92"/>
                    <a:gd name="T55" fmla="*/ 48 h 104"/>
                    <a:gd name="T56" fmla="*/ 56 w 92"/>
                    <a:gd name="T57" fmla="*/ 48 h 104"/>
                    <a:gd name="T58" fmla="*/ 58 w 92"/>
                    <a:gd name="T59" fmla="*/ 52 h 104"/>
                    <a:gd name="T60" fmla="*/ 60 w 92"/>
                    <a:gd name="T61" fmla="*/ 54 h 104"/>
                    <a:gd name="T62" fmla="*/ 62 w 92"/>
                    <a:gd name="T63" fmla="*/ 52 h 104"/>
                    <a:gd name="T64" fmla="*/ 70 w 92"/>
                    <a:gd name="T65" fmla="*/ 50 h 104"/>
                    <a:gd name="T66" fmla="*/ 74 w 92"/>
                    <a:gd name="T67" fmla="*/ 54 h 104"/>
                    <a:gd name="T68" fmla="*/ 80 w 92"/>
                    <a:gd name="T69" fmla="*/ 60 h 104"/>
                    <a:gd name="T70" fmla="*/ 84 w 92"/>
                    <a:gd name="T71" fmla="*/ 68 h 104"/>
                    <a:gd name="T72" fmla="*/ 82 w 92"/>
                    <a:gd name="T73" fmla="*/ 74 h 104"/>
                    <a:gd name="T74" fmla="*/ 78 w 92"/>
                    <a:gd name="T75" fmla="*/ 82 h 104"/>
                    <a:gd name="T76" fmla="*/ 68 w 92"/>
                    <a:gd name="T77" fmla="*/ 90 h 104"/>
                    <a:gd name="T78" fmla="*/ 54 w 92"/>
                    <a:gd name="T79" fmla="*/ 96 h 104"/>
                    <a:gd name="T80" fmla="*/ 36 w 92"/>
                    <a:gd name="T81" fmla="*/ 94 h 104"/>
                    <a:gd name="T82" fmla="*/ 30 w 92"/>
                    <a:gd name="T83" fmla="*/ 92 h 104"/>
                    <a:gd name="T84" fmla="*/ 18 w 92"/>
                    <a:gd name="T85" fmla="*/ 82 h 104"/>
                    <a:gd name="T86" fmla="*/ 12 w 92"/>
                    <a:gd name="T87" fmla="*/ 76 h 104"/>
                    <a:gd name="T88" fmla="*/ 6 w 92"/>
                    <a:gd name="T89" fmla="*/ 56 h 104"/>
                    <a:gd name="T90" fmla="*/ 6 w 92"/>
                    <a:gd name="T91" fmla="*/ 44 h 104"/>
                    <a:gd name="T92" fmla="*/ 10 w 92"/>
                    <a:gd name="T93" fmla="*/ 36 h 104"/>
                    <a:gd name="T94" fmla="*/ 20 w 92"/>
                    <a:gd name="T95" fmla="*/ 22 h 104"/>
                    <a:gd name="T96" fmla="*/ 30 w 92"/>
                    <a:gd name="T97" fmla="*/ 18 h 104"/>
                    <a:gd name="T98" fmla="*/ 40 w 92"/>
                    <a:gd name="T99" fmla="*/ 16 h 104"/>
                    <a:gd name="T100" fmla="*/ 50 w 92"/>
                    <a:gd name="T101" fmla="*/ 18 h 104"/>
                    <a:gd name="T102" fmla="*/ 56 w 92"/>
                    <a:gd name="T103" fmla="*/ 28 h 104"/>
                    <a:gd name="T104" fmla="*/ 62 w 92"/>
                    <a:gd name="T105" fmla="*/ 28 h 104"/>
                    <a:gd name="T106" fmla="*/ 64 w 92"/>
                    <a:gd name="T107" fmla="*/ 26 h 104"/>
                    <a:gd name="T108" fmla="*/ 62 w 92"/>
                    <a:gd name="T109" fmla="*/ 2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92" h="104">
                      <a:moveTo>
                        <a:pt x="62" y="24"/>
                      </a:moveTo>
                      <a:lnTo>
                        <a:pt x="62" y="24"/>
                      </a:lnTo>
                      <a:lnTo>
                        <a:pt x="48" y="4"/>
                      </a:lnTo>
                      <a:lnTo>
                        <a:pt x="48" y="4"/>
                      </a:lnTo>
                      <a:lnTo>
                        <a:pt x="46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44" y="4"/>
                      </a:lnTo>
                      <a:lnTo>
                        <a:pt x="44" y="4"/>
                      </a:lnTo>
                      <a:lnTo>
                        <a:pt x="44" y="6"/>
                      </a:lnTo>
                      <a:lnTo>
                        <a:pt x="44" y="8"/>
                      </a:lnTo>
                      <a:lnTo>
                        <a:pt x="44" y="8"/>
                      </a:lnTo>
                      <a:lnTo>
                        <a:pt x="40" y="10"/>
                      </a:lnTo>
                      <a:lnTo>
                        <a:pt x="40" y="10"/>
                      </a:lnTo>
                      <a:lnTo>
                        <a:pt x="28" y="12"/>
                      </a:lnTo>
                      <a:lnTo>
                        <a:pt x="18" y="16"/>
                      </a:lnTo>
                      <a:lnTo>
                        <a:pt x="18" y="16"/>
                      </a:lnTo>
                      <a:lnTo>
                        <a:pt x="10" y="24"/>
                      </a:lnTo>
                      <a:lnTo>
                        <a:pt x="4" y="34"/>
                      </a:lnTo>
                      <a:lnTo>
                        <a:pt x="4" y="34"/>
                      </a:lnTo>
                      <a:lnTo>
                        <a:pt x="0" y="44"/>
                      </a:lnTo>
                      <a:lnTo>
                        <a:pt x="0" y="56"/>
                      </a:lnTo>
                      <a:lnTo>
                        <a:pt x="0" y="56"/>
                      </a:lnTo>
                      <a:lnTo>
                        <a:pt x="2" y="68"/>
                      </a:lnTo>
                      <a:lnTo>
                        <a:pt x="8" y="80"/>
                      </a:lnTo>
                      <a:lnTo>
                        <a:pt x="8" y="80"/>
                      </a:lnTo>
                      <a:lnTo>
                        <a:pt x="14" y="88"/>
                      </a:lnTo>
                      <a:lnTo>
                        <a:pt x="20" y="94"/>
                      </a:lnTo>
                      <a:lnTo>
                        <a:pt x="28" y="98"/>
                      </a:lnTo>
                      <a:lnTo>
                        <a:pt x="36" y="102"/>
                      </a:lnTo>
                      <a:lnTo>
                        <a:pt x="36" y="102"/>
                      </a:lnTo>
                      <a:lnTo>
                        <a:pt x="44" y="104"/>
                      </a:lnTo>
                      <a:lnTo>
                        <a:pt x="54" y="104"/>
                      </a:lnTo>
                      <a:lnTo>
                        <a:pt x="62" y="102"/>
                      </a:lnTo>
                      <a:lnTo>
                        <a:pt x="70" y="98"/>
                      </a:lnTo>
                      <a:lnTo>
                        <a:pt x="70" y="98"/>
                      </a:lnTo>
                      <a:lnTo>
                        <a:pt x="78" y="90"/>
                      </a:lnTo>
                      <a:lnTo>
                        <a:pt x="86" y="80"/>
                      </a:lnTo>
                      <a:lnTo>
                        <a:pt x="86" y="80"/>
                      </a:lnTo>
                      <a:lnTo>
                        <a:pt x="92" y="68"/>
                      </a:lnTo>
                      <a:lnTo>
                        <a:pt x="92" y="68"/>
                      </a:lnTo>
                      <a:lnTo>
                        <a:pt x="82" y="52"/>
                      </a:lnTo>
                      <a:lnTo>
                        <a:pt x="82" y="52"/>
                      </a:lnTo>
                      <a:lnTo>
                        <a:pt x="80" y="48"/>
                      </a:lnTo>
                      <a:lnTo>
                        <a:pt x="80" y="48"/>
                      </a:lnTo>
                      <a:lnTo>
                        <a:pt x="80" y="42"/>
                      </a:lnTo>
                      <a:lnTo>
                        <a:pt x="80" y="42"/>
                      </a:lnTo>
                      <a:lnTo>
                        <a:pt x="86" y="38"/>
                      </a:lnTo>
                      <a:lnTo>
                        <a:pt x="86" y="38"/>
                      </a:lnTo>
                      <a:lnTo>
                        <a:pt x="86" y="36"/>
                      </a:lnTo>
                      <a:lnTo>
                        <a:pt x="84" y="34"/>
                      </a:lnTo>
                      <a:lnTo>
                        <a:pt x="84" y="34"/>
                      </a:lnTo>
                      <a:lnTo>
                        <a:pt x="82" y="32"/>
                      </a:lnTo>
                      <a:lnTo>
                        <a:pt x="70" y="40"/>
                      </a:lnTo>
                      <a:lnTo>
                        <a:pt x="58" y="46"/>
                      </a:lnTo>
                      <a:lnTo>
                        <a:pt x="56" y="48"/>
                      </a:lnTo>
                      <a:lnTo>
                        <a:pt x="56" y="48"/>
                      </a:lnTo>
                      <a:lnTo>
                        <a:pt x="56" y="48"/>
                      </a:lnTo>
                      <a:lnTo>
                        <a:pt x="58" y="52"/>
                      </a:lnTo>
                      <a:lnTo>
                        <a:pt x="58" y="52"/>
                      </a:lnTo>
                      <a:lnTo>
                        <a:pt x="58" y="54"/>
                      </a:lnTo>
                      <a:lnTo>
                        <a:pt x="60" y="54"/>
                      </a:lnTo>
                      <a:lnTo>
                        <a:pt x="62" y="52"/>
                      </a:lnTo>
                      <a:lnTo>
                        <a:pt x="62" y="52"/>
                      </a:lnTo>
                      <a:lnTo>
                        <a:pt x="66" y="50"/>
                      </a:lnTo>
                      <a:lnTo>
                        <a:pt x="70" y="50"/>
                      </a:lnTo>
                      <a:lnTo>
                        <a:pt x="70" y="50"/>
                      </a:lnTo>
                      <a:lnTo>
                        <a:pt x="74" y="54"/>
                      </a:lnTo>
                      <a:lnTo>
                        <a:pt x="80" y="60"/>
                      </a:lnTo>
                      <a:lnTo>
                        <a:pt x="80" y="60"/>
                      </a:lnTo>
                      <a:lnTo>
                        <a:pt x="84" y="68"/>
                      </a:lnTo>
                      <a:lnTo>
                        <a:pt x="84" y="68"/>
                      </a:lnTo>
                      <a:lnTo>
                        <a:pt x="82" y="74"/>
                      </a:lnTo>
                      <a:lnTo>
                        <a:pt x="82" y="74"/>
                      </a:lnTo>
                      <a:lnTo>
                        <a:pt x="78" y="82"/>
                      </a:lnTo>
                      <a:lnTo>
                        <a:pt x="78" y="82"/>
                      </a:lnTo>
                      <a:lnTo>
                        <a:pt x="68" y="90"/>
                      </a:lnTo>
                      <a:lnTo>
                        <a:pt x="68" y="90"/>
                      </a:lnTo>
                      <a:lnTo>
                        <a:pt x="60" y="94"/>
                      </a:lnTo>
                      <a:lnTo>
                        <a:pt x="54" y="96"/>
                      </a:lnTo>
                      <a:lnTo>
                        <a:pt x="46" y="96"/>
                      </a:lnTo>
                      <a:lnTo>
                        <a:pt x="36" y="94"/>
                      </a:lnTo>
                      <a:lnTo>
                        <a:pt x="36" y="94"/>
                      </a:lnTo>
                      <a:lnTo>
                        <a:pt x="30" y="92"/>
                      </a:lnTo>
                      <a:lnTo>
                        <a:pt x="22" y="88"/>
                      </a:lnTo>
                      <a:lnTo>
                        <a:pt x="18" y="82"/>
                      </a:lnTo>
                      <a:lnTo>
                        <a:pt x="12" y="76"/>
                      </a:lnTo>
                      <a:lnTo>
                        <a:pt x="12" y="76"/>
                      </a:lnTo>
                      <a:lnTo>
                        <a:pt x="8" y="66"/>
                      </a:lnTo>
                      <a:lnTo>
                        <a:pt x="6" y="56"/>
                      </a:lnTo>
                      <a:lnTo>
                        <a:pt x="6" y="56"/>
                      </a:lnTo>
                      <a:lnTo>
                        <a:pt x="6" y="44"/>
                      </a:lnTo>
                      <a:lnTo>
                        <a:pt x="10" y="36"/>
                      </a:lnTo>
                      <a:lnTo>
                        <a:pt x="10" y="36"/>
                      </a:lnTo>
                      <a:lnTo>
                        <a:pt x="14" y="28"/>
                      </a:lnTo>
                      <a:lnTo>
                        <a:pt x="20" y="22"/>
                      </a:lnTo>
                      <a:lnTo>
                        <a:pt x="20" y="22"/>
                      </a:lnTo>
                      <a:lnTo>
                        <a:pt x="30" y="18"/>
                      </a:lnTo>
                      <a:lnTo>
                        <a:pt x="40" y="16"/>
                      </a:lnTo>
                      <a:lnTo>
                        <a:pt x="40" y="16"/>
                      </a:lnTo>
                      <a:lnTo>
                        <a:pt x="46" y="16"/>
                      </a:lnTo>
                      <a:lnTo>
                        <a:pt x="50" y="18"/>
                      </a:lnTo>
                      <a:lnTo>
                        <a:pt x="54" y="22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62" y="28"/>
                      </a:lnTo>
                      <a:lnTo>
                        <a:pt x="62" y="28"/>
                      </a:lnTo>
                      <a:lnTo>
                        <a:pt x="64" y="26"/>
                      </a:lnTo>
                      <a:lnTo>
                        <a:pt x="62" y="24"/>
                      </a:lnTo>
                      <a:lnTo>
                        <a:pt x="62" y="2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0" name="Freeform 589">
                  <a:extLst>
                    <a:ext uri="{FF2B5EF4-FFF2-40B4-BE49-F238E27FC236}">
                      <a16:creationId xmlns:a16="http://schemas.microsoft.com/office/drawing/2014/main" id="{64172CA5-9606-48D8-91AA-4BAEC73C4EC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954" y="1654"/>
                  <a:ext cx="98" cy="110"/>
                </a:xfrm>
                <a:custGeom>
                  <a:avLst/>
                  <a:gdLst>
                    <a:gd name="T0" fmla="*/ 36 w 98"/>
                    <a:gd name="T1" fmla="*/ 32 h 110"/>
                    <a:gd name="T2" fmla="*/ 30 w 98"/>
                    <a:gd name="T3" fmla="*/ 54 h 110"/>
                    <a:gd name="T4" fmla="*/ 22 w 98"/>
                    <a:gd name="T5" fmla="*/ 58 h 110"/>
                    <a:gd name="T6" fmla="*/ 22 w 98"/>
                    <a:gd name="T7" fmla="*/ 32 h 110"/>
                    <a:gd name="T8" fmla="*/ 22 w 98"/>
                    <a:gd name="T9" fmla="*/ 14 h 110"/>
                    <a:gd name="T10" fmla="*/ 36 w 98"/>
                    <a:gd name="T11" fmla="*/ 32 h 110"/>
                    <a:gd name="T12" fmla="*/ 14 w 98"/>
                    <a:gd name="T13" fmla="*/ 52 h 110"/>
                    <a:gd name="T14" fmla="*/ 12 w 98"/>
                    <a:gd name="T15" fmla="*/ 88 h 110"/>
                    <a:gd name="T16" fmla="*/ 8 w 98"/>
                    <a:gd name="T17" fmla="*/ 96 h 110"/>
                    <a:gd name="T18" fmla="*/ 2 w 98"/>
                    <a:gd name="T19" fmla="*/ 102 h 110"/>
                    <a:gd name="T20" fmla="*/ 0 w 98"/>
                    <a:gd name="T21" fmla="*/ 106 h 110"/>
                    <a:gd name="T22" fmla="*/ 2 w 98"/>
                    <a:gd name="T23" fmla="*/ 108 h 110"/>
                    <a:gd name="T24" fmla="*/ 22 w 98"/>
                    <a:gd name="T25" fmla="*/ 104 h 110"/>
                    <a:gd name="T26" fmla="*/ 38 w 98"/>
                    <a:gd name="T27" fmla="*/ 98 h 110"/>
                    <a:gd name="T28" fmla="*/ 38 w 98"/>
                    <a:gd name="T29" fmla="*/ 96 h 110"/>
                    <a:gd name="T30" fmla="*/ 34 w 98"/>
                    <a:gd name="T31" fmla="*/ 92 h 110"/>
                    <a:gd name="T32" fmla="*/ 28 w 98"/>
                    <a:gd name="T33" fmla="*/ 92 h 110"/>
                    <a:gd name="T34" fmla="*/ 24 w 98"/>
                    <a:gd name="T35" fmla="*/ 92 h 110"/>
                    <a:gd name="T36" fmla="*/ 22 w 98"/>
                    <a:gd name="T37" fmla="*/ 90 h 110"/>
                    <a:gd name="T38" fmla="*/ 22 w 98"/>
                    <a:gd name="T39" fmla="*/ 66 h 110"/>
                    <a:gd name="T40" fmla="*/ 60 w 98"/>
                    <a:gd name="T41" fmla="*/ 66 h 110"/>
                    <a:gd name="T42" fmla="*/ 68 w 98"/>
                    <a:gd name="T43" fmla="*/ 78 h 110"/>
                    <a:gd name="T44" fmla="*/ 68 w 98"/>
                    <a:gd name="T45" fmla="*/ 78 h 110"/>
                    <a:gd name="T46" fmla="*/ 66 w 98"/>
                    <a:gd name="T47" fmla="*/ 80 h 110"/>
                    <a:gd name="T48" fmla="*/ 58 w 98"/>
                    <a:gd name="T49" fmla="*/ 84 h 110"/>
                    <a:gd name="T50" fmla="*/ 58 w 98"/>
                    <a:gd name="T51" fmla="*/ 88 h 110"/>
                    <a:gd name="T52" fmla="*/ 60 w 98"/>
                    <a:gd name="T53" fmla="*/ 90 h 110"/>
                    <a:gd name="T54" fmla="*/ 96 w 98"/>
                    <a:gd name="T55" fmla="*/ 78 h 110"/>
                    <a:gd name="T56" fmla="*/ 96 w 98"/>
                    <a:gd name="T57" fmla="*/ 78 h 110"/>
                    <a:gd name="T58" fmla="*/ 98 w 98"/>
                    <a:gd name="T59" fmla="*/ 76 h 110"/>
                    <a:gd name="T60" fmla="*/ 92 w 98"/>
                    <a:gd name="T61" fmla="*/ 72 h 110"/>
                    <a:gd name="T62" fmla="*/ 84 w 98"/>
                    <a:gd name="T63" fmla="*/ 74 h 110"/>
                    <a:gd name="T64" fmla="*/ 78 w 98"/>
                    <a:gd name="T65" fmla="*/ 74 h 110"/>
                    <a:gd name="T66" fmla="*/ 70 w 98"/>
                    <a:gd name="T67" fmla="*/ 66 h 110"/>
                    <a:gd name="T68" fmla="*/ 56 w 98"/>
                    <a:gd name="T69" fmla="*/ 50 h 110"/>
                    <a:gd name="T70" fmla="*/ 16 w 98"/>
                    <a:gd name="T71" fmla="*/ 2 h 110"/>
                    <a:gd name="T72" fmla="*/ 14 w 98"/>
                    <a:gd name="T73" fmla="*/ 52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98" h="110">
                      <a:moveTo>
                        <a:pt x="36" y="32"/>
                      </a:moveTo>
                      <a:lnTo>
                        <a:pt x="36" y="32"/>
                      </a:lnTo>
                      <a:lnTo>
                        <a:pt x="48" y="50"/>
                      </a:lnTo>
                      <a:lnTo>
                        <a:pt x="30" y="54"/>
                      </a:lnTo>
                      <a:lnTo>
                        <a:pt x="30" y="54"/>
                      </a:lnTo>
                      <a:lnTo>
                        <a:pt x="22" y="58"/>
                      </a:lnTo>
                      <a:lnTo>
                        <a:pt x="22" y="58"/>
                      </a:lnTo>
                      <a:lnTo>
                        <a:pt x="22" y="32"/>
                      </a:lnTo>
                      <a:lnTo>
                        <a:pt x="22" y="14"/>
                      </a:lnTo>
                      <a:lnTo>
                        <a:pt x="22" y="14"/>
                      </a:lnTo>
                      <a:lnTo>
                        <a:pt x="36" y="32"/>
                      </a:lnTo>
                      <a:lnTo>
                        <a:pt x="36" y="32"/>
                      </a:lnTo>
                      <a:close/>
                      <a:moveTo>
                        <a:pt x="14" y="52"/>
                      </a:moveTo>
                      <a:lnTo>
                        <a:pt x="14" y="52"/>
                      </a:lnTo>
                      <a:lnTo>
                        <a:pt x="14" y="74"/>
                      </a:lnTo>
                      <a:lnTo>
                        <a:pt x="12" y="88"/>
                      </a:lnTo>
                      <a:lnTo>
                        <a:pt x="12" y="88"/>
                      </a:lnTo>
                      <a:lnTo>
                        <a:pt x="8" y="96"/>
                      </a:lnTo>
                      <a:lnTo>
                        <a:pt x="2" y="102"/>
                      </a:lnTo>
                      <a:lnTo>
                        <a:pt x="2" y="102"/>
                      </a:lnTo>
                      <a:lnTo>
                        <a:pt x="0" y="104"/>
                      </a:lnTo>
                      <a:lnTo>
                        <a:pt x="0" y="106"/>
                      </a:lnTo>
                      <a:lnTo>
                        <a:pt x="0" y="106"/>
                      </a:lnTo>
                      <a:lnTo>
                        <a:pt x="2" y="108"/>
                      </a:lnTo>
                      <a:lnTo>
                        <a:pt x="4" y="110"/>
                      </a:lnTo>
                      <a:lnTo>
                        <a:pt x="22" y="104"/>
                      </a:lnTo>
                      <a:lnTo>
                        <a:pt x="38" y="98"/>
                      </a:lnTo>
                      <a:lnTo>
                        <a:pt x="38" y="98"/>
                      </a:lnTo>
                      <a:lnTo>
                        <a:pt x="38" y="96"/>
                      </a:lnTo>
                      <a:lnTo>
                        <a:pt x="38" y="96"/>
                      </a:lnTo>
                      <a:lnTo>
                        <a:pt x="36" y="92"/>
                      </a:lnTo>
                      <a:lnTo>
                        <a:pt x="34" y="92"/>
                      </a:lnTo>
                      <a:lnTo>
                        <a:pt x="34" y="92"/>
                      </a:lnTo>
                      <a:lnTo>
                        <a:pt x="28" y="92"/>
                      </a:lnTo>
                      <a:lnTo>
                        <a:pt x="28" y="92"/>
                      </a:lnTo>
                      <a:lnTo>
                        <a:pt x="24" y="92"/>
                      </a:lnTo>
                      <a:lnTo>
                        <a:pt x="22" y="90"/>
                      </a:lnTo>
                      <a:lnTo>
                        <a:pt x="22" y="90"/>
                      </a:lnTo>
                      <a:lnTo>
                        <a:pt x="22" y="82"/>
                      </a:lnTo>
                      <a:lnTo>
                        <a:pt x="22" y="66"/>
                      </a:lnTo>
                      <a:lnTo>
                        <a:pt x="52" y="56"/>
                      </a:lnTo>
                      <a:lnTo>
                        <a:pt x="60" y="66"/>
                      </a:lnTo>
                      <a:lnTo>
                        <a:pt x="60" y="66"/>
                      </a:lnTo>
                      <a:lnTo>
                        <a:pt x="68" y="78"/>
                      </a:lnTo>
                      <a:lnTo>
                        <a:pt x="68" y="78"/>
                      </a:lnTo>
                      <a:lnTo>
                        <a:pt x="68" y="78"/>
                      </a:lnTo>
                      <a:lnTo>
                        <a:pt x="66" y="80"/>
                      </a:lnTo>
                      <a:lnTo>
                        <a:pt x="66" y="80"/>
                      </a:lnTo>
                      <a:lnTo>
                        <a:pt x="58" y="84"/>
                      </a:lnTo>
                      <a:lnTo>
                        <a:pt x="58" y="84"/>
                      </a:lnTo>
                      <a:lnTo>
                        <a:pt x="58" y="88"/>
                      </a:lnTo>
                      <a:lnTo>
                        <a:pt x="58" y="88"/>
                      </a:lnTo>
                      <a:lnTo>
                        <a:pt x="58" y="90"/>
                      </a:lnTo>
                      <a:lnTo>
                        <a:pt x="60" y="90"/>
                      </a:lnTo>
                      <a:lnTo>
                        <a:pt x="80" y="84"/>
                      </a:lnTo>
                      <a:lnTo>
                        <a:pt x="96" y="78"/>
                      </a:lnTo>
                      <a:lnTo>
                        <a:pt x="96" y="78"/>
                      </a:lnTo>
                      <a:lnTo>
                        <a:pt x="96" y="78"/>
                      </a:lnTo>
                      <a:lnTo>
                        <a:pt x="98" y="76"/>
                      </a:lnTo>
                      <a:lnTo>
                        <a:pt x="98" y="76"/>
                      </a:lnTo>
                      <a:lnTo>
                        <a:pt x="96" y="74"/>
                      </a:lnTo>
                      <a:lnTo>
                        <a:pt x="92" y="72"/>
                      </a:lnTo>
                      <a:lnTo>
                        <a:pt x="92" y="72"/>
                      </a:lnTo>
                      <a:lnTo>
                        <a:pt x="84" y="74"/>
                      </a:lnTo>
                      <a:lnTo>
                        <a:pt x="78" y="74"/>
                      </a:lnTo>
                      <a:lnTo>
                        <a:pt x="78" y="74"/>
                      </a:lnTo>
                      <a:lnTo>
                        <a:pt x="74" y="72"/>
                      </a:lnTo>
                      <a:lnTo>
                        <a:pt x="70" y="66"/>
                      </a:lnTo>
                      <a:lnTo>
                        <a:pt x="56" y="50"/>
                      </a:lnTo>
                      <a:lnTo>
                        <a:pt x="56" y="50"/>
                      </a:lnTo>
                      <a:lnTo>
                        <a:pt x="22" y="0"/>
                      </a:lnTo>
                      <a:lnTo>
                        <a:pt x="16" y="2"/>
                      </a:lnTo>
                      <a:lnTo>
                        <a:pt x="16" y="2"/>
                      </a:lnTo>
                      <a:lnTo>
                        <a:pt x="14" y="52"/>
                      </a:lnTo>
                      <a:lnTo>
                        <a:pt x="14" y="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1" name="Freeform 590">
                  <a:extLst>
                    <a:ext uri="{FF2B5EF4-FFF2-40B4-BE49-F238E27FC236}">
                      <a16:creationId xmlns:a16="http://schemas.microsoft.com/office/drawing/2014/main" id="{9631CD9C-DF8E-4A6F-8992-3EE479046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96" y="1638"/>
                  <a:ext cx="80" cy="94"/>
                </a:xfrm>
                <a:custGeom>
                  <a:avLst/>
                  <a:gdLst>
                    <a:gd name="T0" fmla="*/ 78 w 80"/>
                    <a:gd name="T1" fmla="*/ 82 h 94"/>
                    <a:gd name="T2" fmla="*/ 80 w 80"/>
                    <a:gd name="T3" fmla="*/ 68 h 94"/>
                    <a:gd name="T4" fmla="*/ 78 w 80"/>
                    <a:gd name="T5" fmla="*/ 66 h 94"/>
                    <a:gd name="T6" fmla="*/ 76 w 80"/>
                    <a:gd name="T7" fmla="*/ 68 h 94"/>
                    <a:gd name="T8" fmla="*/ 72 w 80"/>
                    <a:gd name="T9" fmla="*/ 78 h 94"/>
                    <a:gd name="T10" fmla="*/ 68 w 80"/>
                    <a:gd name="T11" fmla="*/ 84 h 94"/>
                    <a:gd name="T12" fmla="*/ 62 w 80"/>
                    <a:gd name="T13" fmla="*/ 86 h 94"/>
                    <a:gd name="T14" fmla="*/ 34 w 80"/>
                    <a:gd name="T15" fmla="*/ 88 h 94"/>
                    <a:gd name="T16" fmla="*/ 30 w 80"/>
                    <a:gd name="T17" fmla="*/ 86 h 94"/>
                    <a:gd name="T18" fmla="*/ 26 w 80"/>
                    <a:gd name="T19" fmla="*/ 86 h 94"/>
                    <a:gd name="T20" fmla="*/ 22 w 80"/>
                    <a:gd name="T21" fmla="*/ 80 h 94"/>
                    <a:gd name="T22" fmla="*/ 22 w 80"/>
                    <a:gd name="T23" fmla="*/ 54 h 94"/>
                    <a:gd name="T24" fmla="*/ 22 w 80"/>
                    <a:gd name="T25" fmla="*/ 22 h 94"/>
                    <a:gd name="T26" fmla="*/ 22 w 80"/>
                    <a:gd name="T27" fmla="*/ 12 h 94"/>
                    <a:gd name="T28" fmla="*/ 26 w 80"/>
                    <a:gd name="T29" fmla="*/ 8 h 94"/>
                    <a:gd name="T30" fmla="*/ 34 w 80"/>
                    <a:gd name="T31" fmla="*/ 6 h 94"/>
                    <a:gd name="T32" fmla="*/ 36 w 80"/>
                    <a:gd name="T33" fmla="*/ 6 h 94"/>
                    <a:gd name="T34" fmla="*/ 36 w 80"/>
                    <a:gd name="T35" fmla="*/ 4 h 94"/>
                    <a:gd name="T36" fmla="*/ 34 w 80"/>
                    <a:gd name="T37" fmla="*/ 0 h 94"/>
                    <a:gd name="T38" fmla="*/ 2 w 80"/>
                    <a:gd name="T39" fmla="*/ 0 h 94"/>
                    <a:gd name="T40" fmla="*/ 2 w 80"/>
                    <a:gd name="T41" fmla="*/ 0 h 94"/>
                    <a:gd name="T42" fmla="*/ 0 w 80"/>
                    <a:gd name="T43" fmla="*/ 0 h 94"/>
                    <a:gd name="T44" fmla="*/ 0 w 80"/>
                    <a:gd name="T45" fmla="*/ 2 h 94"/>
                    <a:gd name="T46" fmla="*/ 2 w 80"/>
                    <a:gd name="T47" fmla="*/ 6 h 94"/>
                    <a:gd name="T48" fmla="*/ 10 w 80"/>
                    <a:gd name="T49" fmla="*/ 8 h 94"/>
                    <a:gd name="T50" fmla="*/ 12 w 80"/>
                    <a:gd name="T51" fmla="*/ 10 h 94"/>
                    <a:gd name="T52" fmla="*/ 14 w 80"/>
                    <a:gd name="T53" fmla="*/ 14 h 94"/>
                    <a:gd name="T54" fmla="*/ 14 w 80"/>
                    <a:gd name="T55" fmla="*/ 54 h 94"/>
                    <a:gd name="T56" fmla="*/ 14 w 80"/>
                    <a:gd name="T57" fmla="*/ 78 h 94"/>
                    <a:gd name="T58" fmla="*/ 12 w 80"/>
                    <a:gd name="T59" fmla="*/ 84 h 94"/>
                    <a:gd name="T60" fmla="*/ 10 w 80"/>
                    <a:gd name="T61" fmla="*/ 86 h 94"/>
                    <a:gd name="T62" fmla="*/ 2 w 80"/>
                    <a:gd name="T63" fmla="*/ 88 h 94"/>
                    <a:gd name="T64" fmla="*/ 0 w 80"/>
                    <a:gd name="T65" fmla="*/ 90 h 94"/>
                    <a:gd name="T66" fmla="*/ 0 w 80"/>
                    <a:gd name="T67" fmla="*/ 94 h 94"/>
                    <a:gd name="T68" fmla="*/ 12 w 80"/>
                    <a:gd name="T69" fmla="*/ 94 h 94"/>
                    <a:gd name="T70" fmla="*/ 34 w 80"/>
                    <a:gd name="T71" fmla="*/ 94 h 94"/>
                    <a:gd name="T72" fmla="*/ 70 w 80"/>
                    <a:gd name="T73" fmla="*/ 94 h 94"/>
                    <a:gd name="T74" fmla="*/ 74 w 80"/>
                    <a:gd name="T75" fmla="*/ 94 h 94"/>
                    <a:gd name="T76" fmla="*/ 78 w 80"/>
                    <a:gd name="T77" fmla="*/ 82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80" h="94">
                      <a:moveTo>
                        <a:pt x="78" y="82"/>
                      </a:moveTo>
                      <a:lnTo>
                        <a:pt x="78" y="82"/>
                      </a:lnTo>
                      <a:lnTo>
                        <a:pt x="80" y="68"/>
                      </a:lnTo>
                      <a:lnTo>
                        <a:pt x="80" y="68"/>
                      </a:lnTo>
                      <a:lnTo>
                        <a:pt x="80" y="68"/>
                      </a:lnTo>
                      <a:lnTo>
                        <a:pt x="78" y="66"/>
                      </a:lnTo>
                      <a:lnTo>
                        <a:pt x="78" y="66"/>
                      </a:lnTo>
                      <a:lnTo>
                        <a:pt x="76" y="68"/>
                      </a:lnTo>
                      <a:lnTo>
                        <a:pt x="76" y="68"/>
                      </a:lnTo>
                      <a:lnTo>
                        <a:pt x="72" y="78"/>
                      </a:lnTo>
                      <a:lnTo>
                        <a:pt x="68" y="84"/>
                      </a:lnTo>
                      <a:lnTo>
                        <a:pt x="68" y="84"/>
                      </a:lnTo>
                      <a:lnTo>
                        <a:pt x="66" y="86"/>
                      </a:lnTo>
                      <a:lnTo>
                        <a:pt x="62" y="86"/>
                      </a:lnTo>
                      <a:lnTo>
                        <a:pt x="48" y="86"/>
                      </a:lnTo>
                      <a:lnTo>
                        <a:pt x="34" y="88"/>
                      </a:lnTo>
                      <a:lnTo>
                        <a:pt x="34" y="88"/>
                      </a:lnTo>
                      <a:lnTo>
                        <a:pt x="30" y="86"/>
                      </a:lnTo>
                      <a:lnTo>
                        <a:pt x="26" y="86"/>
                      </a:lnTo>
                      <a:lnTo>
                        <a:pt x="26" y="86"/>
                      </a:lnTo>
                      <a:lnTo>
                        <a:pt x="22" y="80"/>
                      </a:lnTo>
                      <a:lnTo>
                        <a:pt x="22" y="80"/>
                      </a:lnTo>
                      <a:lnTo>
                        <a:pt x="22" y="70"/>
                      </a:lnTo>
                      <a:lnTo>
                        <a:pt x="22" y="54"/>
                      </a:lnTo>
                      <a:lnTo>
                        <a:pt x="22" y="22"/>
                      </a:lnTo>
                      <a:lnTo>
                        <a:pt x="22" y="22"/>
                      </a:lnTo>
                      <a:lnTo>
                        <a:pt x="22" y="12"/>
                      </a:lnTo>
                      <a:lnTo>
                        <a:pt x="22" y="12"/>
                      </a:lnTo>
                      <a:lnTo>
                        <a:pt x="24" y="8"/>
                      </a:lnTo>
                      <a:lnTo>
                        <a:pt x="26" y="8"/>
                      </a:lnTo>
                      <a:lnTo>
                        <a:pt x="26" y="8"/>
                      </a:lnTo>
                      <a:lnTo>
                        <a:pt x="34" y="6"/>
                      </a:lnTo>
                      <a:lnTo>
                        <a:pt x="34" y="6"/>
                      </a:lnTo>
                      <a:lnTo>
                        <a:pt x="36" y="6"/>
                      </a:lnTo>
                      <a:lnTo>
                        <a:pt x="36" y="4"/>
                      </a:lnTo>
                      <a:lnTo>
                        <a:pt x="36" y="4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24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12" y="10"/>
                      </a:lnTo>
                      <a:lnTo>
                        <a:pt x="14" y="14"/>
                      </a:lnTo>
                      <a:lnTo>
                        <a:pt x="14" y="14"/>
                      </a:lnTo>
                      <a:lnTo>
                        <a:pt x="14" y="32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78"/>
                      </a:lnTo>
                      <a:lnTo>
                        <a:pt x="14" y="78"/>
                      </a:lnTo>
                      <a:lnTo>
                        <a:pt x="12" y="84"/>
                      </a:lnTo>
                      <a:lnTo>
                        <a:pt x="10" y="86"/>
                      </a:lnTo>
                      <a:lnTo>
                        <a:pt x="10" y="86"/>
                      </a:lnTo>
                      <a:lnTo>
                        <a:pt x="2" y="88"/>
                      </a:lnTo>
                      <a:lnTo>
                        <a:pt x="2" y="88"/>
                      </a:lnTo>
                      <a:lnTo>
                        <a:pt x="0" y="88"/>
                      </a:lnTo>
                      <a:lnTo>
                        <a:pt x="0" y="90"/>
                      </a:lnTo>
                      <a:lnTo>
                        <a:pt x="0" y="90"/>
                      </a:lnTo>
                      <a:lnTo>
                        <a:pt x="0" y="94"/>
                      </a:lnTo>
                      <a:lnTo>
                        <a:pt x="4" y="94"/>
                      </a:lnTo>
                      <a:lnTo>
                        <a:pt x="12" y="94"/>
                      </a:lnTo>
                      <a:lnTo>
                        <a:pt x="18" y="94"/>
                      </a:lnTo>
                      <a:lnTo>
                        <a:pt x="34" y="94"/>
                      </a:lnTo>
                      <a:lnTo>
                        <a:pt x="60" y="94"/>
                      </a:lnTo>
                      <a:lnTo>
                        <a:pt x="70" y="94"/>
                      </a:lnTo>
                      <a:lnTo>
                        <a:pt x="74" y="94"/>
                      </a:lnTo>
                      <a:lnTo>
                        <a:pt x="74" y="94"/>
                      </a:lnTo>
                      <a:lnTo>
                        <a:pt x="78" y="82"/>
                      </a:lnTo>
                      <a:lnTo>
                        <a:pt x="78" y="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2" name="Freeform 591">
                  <a:extLst>
                    <a:ext uri="{FF2B5EF4-FFF2-40B4-BE49-F238E27FC236}">
                      <a16:creationId xmlns:a16="http://schemas.microsoft.com/office/drawing/2014/main" id="{2293C0AD-929D-4DE0-B2EE-6503E115BA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0" y="1652"/>
                  <a:ext cx="86" cy="110"/>
                </a:xfrm>
                <a:custGeom>
                  <a:avLst/>
                  <a:gdLst>
                    <a:gd name="T0" fmla="*/ 80 w 86"/>
                    <a:gd name="T1" fmla="*/ 100 h 110"/>
                    <a:gd name="T2" fmla="*/ 86 w 86"/>
                    <a:gd name="T3" fmla="*/ 88 h 110"/>
                    <a:gd name="T4" fmla="*/ 84 w 86"/>
                    <a:gd name="T5" fmla="*/ 86 h 110"/>
                    <a:gd name="T6" fmla="*/ 82 w 86"/>
                    <a:gd name="T7" fmla="*/ 86 h 110"/>
                    <a:gd name="T8" fmla="*/ 70 w 86"/>
                    <a:gd name="T9" fmla="*/ 100 h 110"/>
                    <a:gd name="T10" fmla="*/ 68 w 86"/>
                    <a:gd name="T11" fmla="*/ 100 h 110"/>
                    <a:gd name="T12" fmla="*/ 48 w 86"/>
                    <a:gd name="T13" fmla="*/ 96 h 110"/>
                    <a:gd name="T14" fmla="*/ 36 w 86"/>
                    <a:gd name="T15" fmla="*/ 92 h 110"/>
                    <a:gd name="T16" fmla="*/ 28 w 86"/>
                    <a:gd name="T17" fmla="*/ 88 h 110"/>
                    <a:gd name="T18" fmla="*/ 26 w 86"/>
                    <a:gd name="T19" fmla="*/ 82 h 110"/>
                    <a:gd name="T20" fmla="*/ 28 w 86"/>
                    <a:gd name="T21" fmla="*/ 72 h 110"/>
                    <a:gd name="T22" fmla="*/ 40 w 86"/>
                    <a:gd name="T23" fmla="*/ 28 h 110"/>
                    <a:gd name="T24" fmla="*/ 44 w 86"/>
                    <a:gd name="T25" fmla="*/ 18 h 110"/>
                    <a:gd name="T26" fmla="*/ 46 w 86"/>
                    <a:gd name="T27" fmla="*/ 16 h 110"/>
                    <a:gd name="T28" fmla="*/ 48 w 86"/>
                    <a:gd name="T29" fmla="*/ 16 h 110"/>
                    <a:gd name="T30" fmla="*/ 56 w 86"/>
                    <a:gd name="T31" fmla="*/ 18 h 110"/>
                    <a:gd name="T32" fmla="*/ 60 w 86"/>
                    <a:gd name="T33" fmla="*/ 14 h 110"/>
                    <a:gd name="T34" fmla="*/ 60 w 86"/>
                    <a:gd name="T35" fmla="*/ 12 h 110"/>
                    <a:gd name="T36" fmla="*/ 48 w 86"/>
                    <a:gd name="T37" fmla="*/ 8 h 110"/>
                    <a:gd name="T38" fmla="*/ 28 w 86"/>
                    <a:gd name="T39" fmla="*/ 2 h 110"/>
                    <a:gd name="T40" fmla="*/ 26 w 86"/>
                    <a:gd name="T41" fmla="*/ 0 h 110"/>
                    <a:gd name="T42" fmla="*/ 24 w 86"/>
                    <a:gd name="T43" fmla="*/ 2 h 110"/>
                    <a:gd name="T44" fmla="*/ 24 w 86"/>
                    <a:gd name="T45" fmla="*/ 6 h 110"/>
                    <a:gd name="T46" fmla="*/ 24 w 86"/>
                    <a:gd name="T47" fmla="*/ 8 h 110"/>
                    <a:gd name="T48" fmla="*/ 32 w 86"/>
                    <a:gd name="T49" fmla="*/ 10 h 110"/>
                    <a:gd name="T50" fmla="*/ 34 w 86"/>
                    <a:gd name="T51" fmla="*/ 18 h 110"/>
                    <a:gd name="T52" fmla="*/ 30 w 86"/>
                    <a:gd name="T53" fmla="*/ 34 h 110"/>
                    <a:gd name="T54" fmla="*/ 24 w 86"/>
                    <a:gd name="T55" fmla="*/ 56 h 110"/>
                    <a:gd name="T56" fmla="*/ 18 w 86"/>
                    <a:gd name="T57" fmla="*/ 78 h 110"/>
                    <a:gd name="T58" fmla="*/ 12 w 86"/>
                    <a:gd name="T59" fmla="*/ 84 h 110"/>
                    <a:gd name="T60" fmla="*/ 4 w 86"/>
                    <a:gd name="T61" fmla="*/ 82 h 110"/>
                    <a:gd name="T62" fmla="*/ 2 w 86"/>
                    <a:gd name="T63" fmla="*/ 82 h 110"/>
                    <a:gd name="T64" fmla="*/ 0 w 86"/>
                    <a:gd name="T65" fmla="*/ 84 h 110"/>
                    <a:gd name="T66" fmla="*/ 4 w 86"/>
                    <a:gd name="T67" fmla="*/ 90 h 110"/>
                    <a:gd name="T68" fmla="*/ 18 w 86"/>
                    <a:gd name="T69" fmla="*/ 94 h 110"/>
                    <a:gd name="T70" fmla="*/ 60 w 86"/>
                    <a:gd name="T71" fmla="*/ 106 h 110"/>
                    <a:gd name="T72" fmla="*/ 72 w 86"/>
                    <a:gd name="T73" fmla="*/ 110 h 110"/>
                    <a:gd name="T74" fmla="*/ 80 w 86"/>
                    <a:gd name="T75" fmla="*/ 10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6" h="110">
                      <a:moveTo>
                        <a:pt x="80" y="100"/>
                      </a:moveTo>
                      <a:lnTo>
                        <a:pt x="80" y="100"/>
                      </a:lnTo>
                      <a:lnTo>
                        <a:pt x="86" y="88"/>
                      </a:lnTo>
                      <a:lnTo>
                        <a:pt x="86" y="88"/>
                      </a:lnTo>
                      <a:lnTo>
                        <a:pt x="84" y="86"/>
                      </a:lnTo>
                      <a:lnTo>
                        <a:pt x="84" y="86"/>
                      </a:lnTo>
                      <a:lnTo>
                        <a:pt x="82" y="86"/>
                      </a:lnTo>
                      <a:lnTo>
                        <a:pt x="82" y="86"/>
                      </a:lnTo>
                      <a:lnTo>
                        <a:pt x="76" y="94"/>
                      </a:lnTo>
                      <a:lnTo>
                        <a:pt x="70" y="100"/>
                      </a:lnTo>
                      <a:lnTo>
                        <a:pt x="70" y="100"/>
                      </a:lnTo>
                      <a:lnTo>
                        <a:pt x="68" y="100"/>
                      </a:lnTo>
                      <a:lnTo>
                        <a:pt x="62" y="100"/>
                      </a:lnTo>
                      <a:lnTo>
                        <a:pt x="48" y="96"/>
                      </a:lnTo>
                      <a:lnTo>
                        <a:pt x="36" y="92"/>
                      </a:lnTo>
                      <a:lnTo>
                        <a:pt x="36" y="92"/>
                      </a:lnTo>
                      <a:lnTo>
                        <a:pt x="30" y="90"/>
                      </a:lnTo>
                      <a:lnTo>
                        <a:pt x="28" y="88"/>
                      </a:lnTo>
                      <a:lnTo>
                        <a:pt x="28" y="88"/>
                      </a:lnTo>
                      <a:lnTo>
                        <a:pt x="26" y="82"/>
                      </a:lnTo>
                      <a:lnTo>
                        <a:pt x="26" y="82"/>
                      </a:lnTo>
                      <a:lnTo>
                        <a:pt x="28" y="72"/>
                      </a:lnTo>
                      <a:lnTo>
                        <a:pt x="32" y="56"/>
                      </a:lnTo>
                      <a:lnTo>
                        <a:pt x="40" y="28"/>
                      </a:lnTo>
                      <a:lnTo>
                        <a:pt x="40" y="28"/>
                      </a:lnTo>
                      <a:lnTo>
                        <a:pt x="44" y="18"/>
                      </a:lnTo>
                      <a:lnTo>
                        <a:pt x="44" y="18"/>
                      </a:lnTo>
                      <a:lnTo>
                        <a:pt x="46" y="16"/>
                      </a:lnTo>
                      <a:lnTo>
                        <a:pt x="48" y="16"/>
                      </a:lnTo>
                      <a:lnTo>
                        <a:pt x="48" y="16"/>
                      </a:lnTo>
                      <a:lnTo>
                        <a:pt x="56" y="18"/>
                      </a:lnTo>
                      <a:lnTo>
                        <a:pt x="56" y="18"/>
                      </a:lnTo>
                      <a:lnTo>
                        <a:pt x="58" y="16"/>
                      </a:lnTo>
                      <a:lnTo>
                        <a:pt x="60" y="14"/>
                      </a:lnTo>
                      <a:lnTo>
                        <a:pt x="60" y="14"/>
                      </a:lnTo>
                      <a:lnTo>
                        <a:pt x="60" y="12"/>
                      </a:lnTo>
                      <a:lnTo>
                        <a:pt x="58" y="10"/>
                      </a:lnTo>
                      <a:lnTo>
                        <a:pt x="48" y="8"/>
                      </a:lnTo>
                      <a:lnTo>
                        <a:pt x="28" y="2"/>
                      </a:lnTo>
                      <a:lnTo>
                        <a:pt x="28" y="2"/>
                      </a:lnTo>
                      <a:lnTo>
                        <a:pt x="26" y="0"/>
                      </a:lnTo>
                      <a:lnTo>
                        <a:pt x="26" y="0"/>
                      </a:lnTo>
                      <a:lnTo>
                        <a:pt x="24" y="0"/>
                      </a:lnTo>
                      <a:lnTo>
                        <a:pt x="24" y="2"/>
                      </a:lnTo>
                      <a:lnTo>
                        <a:pt x="24" y="2"/>
                      </a:lnTo>
                      <a:lnTo>
                        <a:pt x="24" y="6"/>
                      </a:lnTo>
                      <a:lnTo>
                        <a:pt x="24" y="8"/>
                      </a:lnTo>
                      <a:lnTo>
                        <a:pt x="24" y="8"/>
                      </a:lnTo>
                      <a:lnTo>
                        <a:pt x="32" y="10"/>
                      </a:lnTo>
                      <a:lnTo>
                        <a:pt x="32" y="10"/>
                      </a:lnTo>
                      <a:lnTo>
                        <a:pt x="34" y="14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30" y="34"/>
                      </a:lnTo>
                      <a:lnTo>
                        <a:pt x="24" y="56"/>
                      </a:lnTo>
                      <a:lnTo>
                        <a:pt x="24" y="56"/>
                      </a:lnTo>
                      <a:lnTo>
                        <a:pt x="18" y="78"/>
                      </a:lnTo>
                      <a:lnTo>
                        <a:pt x="18" y="78"/>
                      </a:lnTo>
                      <a:lnTo>
                        <a:pt x="16" y="82"/>
                      </a:lnTo>
                      <a:lnTo>
                        <a:pt x="12" y="84"/>
                      </a:lnTo>
                      <a:lnTo>
                        <a:pt x="12" y="84"/>
                      </a:lnTo>
                      <a:lnTo>
                        <a:pt x="4" y="82"/>
                      </a:lnTo>
                      <a:lnTo>
                        <a:pt x="4" y="82"/>
                      </a:lnTo>
                      <a:lnTo>
                        <a:pt x="2" y="82"/>
                      </a:lnTo>
                      <a:lnTo>
                        <a:pt x="0" y="84"/>
                      </a:lnTo>
                      <a:lnTo>
                        <a:pt x="0" y="84"/>
                      </a:lnTo>
                      <a:lnTo>
                        <a:pt x="2" y="88"/>
                      </a:lnTo>
                      <a:lnTo>
                        <a:pt x="4" y="90"/>
                      </a:lnTo>
                      <a:lnTo>
                        <a:pt x="12" y="92"/>
                      </a:lnTo>
                      <a:lnTo>
                        <a:pt x="18" y="94"/>
                      </a:lnTo>
                      <a:lnTo>
                        <a:pt x="34" y="98"/>
                      </a:lnTo>
                      <a:lnTo>
                        <a:pt x="60" y="106"/>
                      </a:lnTo>
                      <a:lnTo>
                        <a:pt x="70" y="108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80" y="100"/>
                      </a:lnTo>
                      <a:lnTo>
                        <a:pt x="80" y="10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3" name="Freeform 592">
                  <a:extLst>
                    <a:ext uri="{FF2B5EF4-FFF2-40B4-BE49-F238E27FC236}">
                      <a16:creationId xmlns:a16="http://schemas.microsoft.com/office/drawing/2014/main" id="{568539E4-E0EC-4C34-ADB2-56B2387BAFA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334" y="1730"/>
                  <a:ext cx="92" cy="106"/>
                </a:xfrm>
                <a:custGeom>
                  <a:avLst/>
                  <a:gdLst>
                    <a:gd name="T0" fmla="*/ 78 w 92"/>
                    <a:gd name="T1" fmla="*/ 32 h 106"/>
                    <a:gd name="T2" fmla="*/ 56 w 92"/>
                    <a:gd name="T3" fmla="*/ 44 h 106"/>
                    <a:gd name="T4" fmla="*/ 48 w 92"/>
                    <a:gd name="T5" fmla="*/ 40 h 106"/>
                    <a:gd name="T6" fmla="*/ 82 w 92"/>
                    <a:gd name="T7" fmla="*/ 12 h 106"/>
                    <a:gd name="T8" fmla="*/ 78 w 92"/>
                    <a:gd name="T9" fmla="*/ 32 h 106"/>
                    <a:gd name="T10" fmla="*/ 48 w 92"/>
                    <a:gd name="T11" fmla="*/ 30 h 106"/>
                    <a:gd name="T12" fmla="*/ 30 w 92"/>
                    <a:gd name="T13" fmla="*/ 44 h 106"/>
                    <a:gd name="T14" fmla="*/ 20 w 92"/>
                    <a:gd name="T15" fmla="*/ 52 h 106"/>
                    <a:gd name="T16" fmla="*/ 4 w 92"/>
                    <a:gd name="T17" fmla="*/ 54 h 106"/>
                    <a:gd name="T18" fmla="*/ 2 w 92"/>
                    <a:gd name="T19" fmla="*/ 54 h 106"/>
                    <a:gd name="T20" fmla="*/ 0 w 92"/>
                    <a:gd name="T21" fmla="*/ 54 h 106"/>
                    <a:gd name="T22" fmla="*/ 0 w 92"/>
                    <a:gd name="T23" fmla="*/ 60 h 106"/>
                    <a:gd name="T24" fmla="*/ 28 w 92"/>
                    <a:gd name="T25" fmla="*/ 74 h 106"/>
                    <a:gd name="T26" fmla="*/ 30 w 92"/>
                    <a:gd name="T27" fmla="*/ 72 h 106"/>
                    <a:gd name="T28" fmla="*/ 32 w 92"/>
                    <a:gd name="T29" fmla="*/ 70 h 106"/>
                    <a:gd name="T30" fmla="*/ 30 w 92"/>
                    <a:gd name="T31" fmla="*/ 68 h 106"/>
                    <a:gd name="T32" fmla="*/ 26 w 92"/>
                    <a:gd name="T33" fmla="*/ 64 h 106"/>
                    <a:gd name="T34" fmla="*/ 26 w 92"/>
                    <a:gd name="T35" fmla="*/ 60 h 106"/>
                    <a:gd name="T36" fmla="*/ 42 w 92"/>
                    <a:gd name="T37" fmla="*/ 44 h 106"/>
                    <a:gd name="T38" fmla="*/ 68 w 92"/>
                    <a:gd name="T39" fmla="*/ 70 h 106"/>
                    <a:gd name="T40" fmla="*/ 64 w 92"/>
                    <a:gd name="T41" fmla="*/ 84 h 106"/>
                    <a:gd name="T42" fmla="*/ 62 w 92"/>
                    <a:gd name="T43" fmla="*/ 84 h 106"/>
                    <a:gd name="T44" fmla="*/ 54 w 92"/>
                    <a:gd name="T45" fmla="*/ 80 h 106"/>
                    <a:gd name="T46" fmla="*/ 50 w 92"/>
                    <a:gd name="T47" fmla="*/ 82 h 106"/>
                    <a:gd name="T48" fmla="*/ 50 w 92"/>
                    <a:gd name="T49" fmla="*/ 84 h 106"/>
                    <a:gd name="T50" fmla="*/ 68 w 92"/>
                    <a:gd name="T51" fmla="*/ 96 h 106"/>
                    <a:gd name="T52" fmla="*/ 84 w 92"/>
                    <a:gd name="T53" fmla="*/ 106 h 106"/>
                    <a:gd name="T54" fmla="*/ 88 w 92"/>
                    <a:gd name="T55" fmla="*/ 104 h 106"/>
                    <a:gd name="T56" fmla="*/ 88 w 92"/>
                    <a:gd name="T57" fmla="*/ 100 h 106"/>
                    <a:gd name="T58" fmla="*/ 86 w 92"/>
                    <a:gd name="T59" fmla="*/ 98 h 106"/>
                    <a:gd name="T60" fmla="*/ 74 w 92"/>
                    <a:gd name="T61" fmla="*/ 88 h 106"/>
                    <a:gd name="T62" fmla="*/ 74 w 92"/>
                    <a:gd name="T63" fmla="*/ 84 h 106"/>
                    <a:gd name="T64" fmla="*/ 78 w 92"/>
                    <a:gd name="T65" fmla="*/ 58 h 106"/>
                    <a:gd name="T66" fmla="*/ 92 w 92"/>
                    <a:gd name="T67" fmla="*/ 4 h 106"/>
                    <a:gd name="T68" fmla="*/ 86 w 92"/>
                    <a:gd name="T69" fmla="*/ 0 h 106"/>
                    <a:gd name="T70" fmla="*/ 48 w 92"/>
                    <a:gd name="T71" fmla="*/ 3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2" h="106">
                      <a:moveTo>
                        <a:pt x="78" y="32"/>
                      </a:moveTo>
                      <a:lnTo>
                        <a:pt x="78" y="32"/>
                      </a:lnTo>
                      <a:lnTo>
                        <a:pt x="72" y="54"/>
                      </a:lnTo>
                      <a:lnTo>
                        <a:pt x="56" y="44"/>
                      </a:lnTo>
                      <a:lnTo>
                        <a:pt x="56" y="44"/>
                      </a:lnTo>
                      <a:lnTo>
                        <a:pt x="48" y="40"/>
                      </a:lnTo>
                      <a:lnTo>
                        <a:pt x="48" y="40"/>
                      </a:lnTo>
                      <a:lnTo>
                        <a:pt x="82" y="12"/>
                      </a:lnTo>
                      <a:lnTo>
                        <a:pt x="82" y="12"/>
                      </a:lnTo>
                      <a:lnTo>
                        <a:pt x="78" y="32"/>
                      </a:lnTo>
                      <a:lnTo>
                        <a:pt x="78" y="32"/>
                      </a:lnTo>
                      <a:close/>
                      <a:moveTo>
                        <a:pt x="48" y="30"/>
                      </a:moveTo>
                      <a:lnTo>
                        <a:pt x="48" y="30"/>
                      </a:lnTo>
                      <a:lnTo>
                        <a:pt x="30" y="44"/>
                      </a:lnTo>
                      <a:lnTo>
                        <a:pt x="20" y="52"/>
                      </a:lnTo>
                      <a:lnTo>
                        <a:pt x="20" y="52"/>
                      </a:lnTo>
                      <a:lnTo>
                        <a:pt x="12" y="54"/>
                      </a:lnTo>
                      <a:lnTo>
                        <a:pt x="4" y="54"/>
                      </a:lnTo>
                      <a:lnTo>
                        <a:pt x="4" y="54"/>
                      </a:lnTo>
                      <a:lnTo>
                        <a:pt x="2" y="54"/>
                      </a:lnTo>
                      <a:lnTo>
                        <a:pt x="0" y="54"/>
                      </a:lnTo>
                      <a:lnTo>
                        <a:pt x="0" y="54"/>
                      </a:lnTo>
                      <a:lnTo>
                        <a:pt x="0" y="58"/>
                      </a:lnTo>
                      <a:lnTo>
                        <a:pt x="0" y="60"/>
                      </a:lnTo>
                      <a:lnTo>
                        <a:pt x="16" y="68"/>
                      </a:lnTo>
                      <a:lnTo>
                        <a:pt x="28" y="74"/>
                      </a:lnTo>
                      <a:lnTo>
                        <a:pt x="28" y="74"/>
                      </a:lnTo>
                      <a:lnTo>
                        <a:pt x="30" y="72"/>
                      </a:lnTo>
                      <a:lnTo>
                        <a:pt x="30" y="72"/>
                      </a:lnTo>
                      <a:lnTo>
                        <a:pt x="32" y="70"/>
                      </a:lnTo>
                      <a:lnTo>
                        <a:pt x="30" y="68"/>
                      </a:lnTo>
                      <a:lnTo>
                        <a:pt x="30" y="68"/>
                      </a:lnTo>
                      <a:lnTo>
                        <a:pt x="26" y="64"/>
                      </a:lnTo>
                      <a:lnTo>
                        <a:pt x="26" y="64"/>
                      </a:lnTo>
                      <a:lnTo>
                        <a:pt x="26" y="62"/>
                      </a:lnTo>
                      <a:lnTo>
                        <a:pt x="26" y="60"/>
                      </a:lnTo>
                      <a:lnTo>
                        <a:pt x="26" y="60"/>
                      </a:lnTo>
                      <a:lnTo>
                        <a:pt x="42" y="44"/>
                      </a:lnTo>
                      <a:lnTo>
                        <a:pt x="70" y="60"/>
                      </a:lnTo>
                      <a:lnTo>
                        <a:pt x="68" y="70"/>
                      </a:lnTo>
                      <a:lnTo>
                        <a:pt x="68" y="70"/>
                      </a:lnTo>
                      <a:lnTo>
                        <a:pt x="64" y="84"/>
                      </a:lnTo>
                      <a:lnTo>
                        <a:pt x="64" y="84"/>
                      </a:lnTo>
                      <a:lnTo>
                        <a:pt x="62" y="84"/>
                      </a:lnTo>
                      <a:lnTo>
                        <a:pt x="62" y="84"/>
                      </a:lnTo>
                      <a:lnTo>
                        <a:pt x="54" y="80"/>
                      </a:lnTo>
                      <a:lnTo>
                        <a:pt x="54" y="80"/>
                      </a:lnTo>
                      <a:lnTo>
                        <a:pt x="50" y="82"/>
                      </a:lnTo>
                      <a:lnTo>
                        <a:pt x="50" y="82"/>
                      </a:lnTo>
                      <a:lnTo>
                        <a:pt x="50" y="84"/>
                      </a:lnTo>
                      <a:lnTo>
                        <a:pt x="50" y="86"/>
                      </a:lnTo>
                      <a:lnTo>
                        <a:pt x="68" y="96"/>
                      </a:lnTo>
                      <a:lnTo>
                        <a:pt x="84" y="104"/>
                      </a:lnTo>
                      <a:lnTo>
                        <a:pt x="84" y="106"/>
                      </a:lnTo>
                      <a:lnTo>
                        <a:pt x="84" y="106"/>
                      </a:lnTo>
                      <a:lnTo>
                        <a:pt x="88" y="104"/>
                      </a:lnTo>
                      <a:lnTo>
                        <a:pt x="88" y="104"/>
                      </a:lnTo>
                      <a:lnTo>
                        <a:pt x="88" y="100"/>
                      </a:lnTo>
                      <a:lnTo>
                        <a:pt x="86" y="98"/>
                      </a:lnTo>
                      <a:lnTo>
                        <a:pt x="86" y="98"/>
                      </a:lnTo>
                      <a:lnTo>
                        <a:pt x="78" y="94"/>
                      </a:lnTo>
                      <a:lnTo>
                        <a:pt x="74" y="88"/>
                      </a:lnTo>
                      <a:lnTo>
                        <a:pt x="74" y="88"/>
                      </a:lnTo>
                      <a:lnTo>
                        <a:pt x="74" y="84"/>
                      </a:lnTo>
                      <a:lnTo>
                        <a:pt x="74" y="78"/>
                      </a:lnTo>
                      <a:lnTo>
                        <a:pt x="78" y="58"/>
                      </a:lnTo>
                      <a:lnTo>
                        <a:pt x="78" y="58"/>
                      </a:lnTo>
                      <a:lnTo>
                        <a:pt x="92" y="4"/>
                      </a:lnTo>
                      <a:lnTo>
                        <a:pt x="86" y="0"/>
                      </a:lnTo>
                      <a:lnTo>
                        <a:pt x="86" y="0"/>
                      </a:lnTo>
                      <a:lnTo>
                        <a:pt x="48" y="30"/>
                      </a:lnTo>
                      <a:lnTo>
                        <a:pt x="48" y="3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4" name="Freeform 593">
                  <a:extLst>
                    <a:ext uri="{FF2B5EF4-FFF2-40B4-BE49-F238E27FC236}">
                      <a16:creationId xmlns:a16="http://schemas.microsoft.com/office/drawing/2014/main" id="{4212821B-1EC6-48B1-B8BA-C226FF78B8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8" y="1814"/>
                  <a:ext cx="142" cy="126"/>
                </a:xfrm>
                <a:custGeom>
                  <a:avLst/>
                  <a:gdLst>
                    <a:gd name="T0" fmla="*/ 80 w 142"/>
                    <a:gd name="T1" fmla="*/ 2 h 126"/>
                    <a:gd name="T2" fmla="*/ 76 w 142"/>
                    <a:gd name="T3" fmla="*/ 0 h 126"/>
                    <a:gd name="T4" fmla="*/ 74 w 142"/>
                    <a:gd name="T5" fmla="*/ 2 h 126"/>
                    <a:gd name="T6" fmla="*/ 74 w 142"/>
                    <a:gd name="T7" fmla="*/ 4 h 126"/>
                    <a:gd name="T8" fmla="*/ 84 w 142"/>
                    <a:gd name="T9" fmla="*/ 6 h 126"/>
                    <a:gd name="T10" fmla="*/ 88 w 142"/>
                    <a:gd name="T11" fmla="*/ 8 h 126"/>
                    <a:gd name="T12" fmla="*/ 86 w 142"/>
                    <a:gd name="T13" fmla="*/ 10 h 126"/>
                    <a:gd name="T14" fmla="*/ 36 w 142"/>
                    <a:gd name="T15" fmla="*/ 46 h 126"/>
                    <a:gd name="T16" fmla="*/ 24 w 142"/>
                    <a:gd name="T17" fmla="*/ 54 h 126"/>
                    <a:gd name="T18" fmla="*/ 18 w 142"/>
                    <a:gd name="T19" fmla="*/ 56 h 126"/>
                    <a:gd name="T20" fmla="*/ 8 w 142"/>
                    <a:gd name="T21" fmla="*/ 52 h 126"/>
                    <a:gd name="T22" fmla="*/ 6 w 142"/>
                    <a:gd name="T23" fmla="*/ 50 h 126"/>
                    <a:gd name="T24" fmla="*/ 2 w 142"/>
                    <a:gd name="T25" fmla="*/ 52 h 126"/>
                    <a:gd name="T26" fmla="*/ 2 w 142"/>
                    <a:gd name="T27" fmla="*/ 56 h 126"/>
                    <a:gd name="T28" fmla="*/ 20 w 142"/>
                    <a:gd name="T29" fmla="*/ 82 h 126"/>
                    <a:gd name="T30" fmla="*/ 24 w 142"/>
                    <a:gd name="T31" fmla="*/ 82 h 126"/>
                    <a:gd name="T32" fmla="*/ 26 w 142"/>
                    <a:gd name="T33" fmla="*/ 80 h 126"/>
                    <a:gd name="T34" fmla="*/ 26 w 142"/>
                    <a:gd name="T35" fmla="*/ 78 h 126"/>
                    <a:gd name="T36" fmla="*/ 24 w 142"/>
                    <a:gd name="T37" fmla="*/ 72 h 126"/>
                    <a:gd name="T38" fmla="*/ 28 w 142"/>
                    <a:gd name="T39" fmla="*/ 66 h 126"/>
                    <a:gd name="T40" fmla="*/ 40 w 142"/>
                    <a:gd name="T41" fmla="*/ 54 h 126"/>
                    <a:gd name="T42" fmla="*/ 72 w 142"/>
                    <a:gd name="T43" fmla="*/ 30 h 126"/>
                    <a:gd name="T44" fmla="*/ 82 w 142"/>
                    <a:gd name="T45" fmla="*/ 22 h 126"/>
                    <a:gd name="T46" fmla="*/ 86 w 142"/>
                    <a:gd name="T47" fmla="*/ 20 h 126"/>
                    <a:gd name="T48" fmla="*/ 84 w 142"/>
                    <a:gd name="T49" fmla="*/ 24 h 126"/>
                    <a:gd name="T50" fmla="*/ 78 w 142"/>
                    <a:gd name="T51" fmla="*/ 42 h 126"/>
                    <a:gd name="T52" fmla="*/ 70 w 142"/>
                    <a:gd name="T53" fmla="*/ 66 h 126"/>
                    <a:gd name="T54" fmla="*/ 60 w 142"/>
                    <a:gd name="T55" fmla="*/ 88 h 126"/>
                    <a:gd name="T56" fmla="*/ 54 w 142"/>
                    <a:gd name="T57" fmla="*/ 114 h 126"/>
                    <a:gd name="T58" fmla="*/ 52 w 142"/>
                    <a:gd name="T59" fmla="*/ 126 h 126"/>
                    <a:gd name="T60" fmla="*/ 54 w 142"/>
                    <a:gd name="T61" fmla="*/ 126 h 126"/>
                    <a:gd name="T62" fmla="*/ 88 w 142"/>
                    <a:gd name="T63" fmla="*/ 102 h 126"/>
                    <a:gd name="T64" fmla="*/ 118 w 142"/>
                    <a:gd name="T65" fmla="*/ 80 h 126"/>
                    <a:gd name="T66" fmla="*/ 124 w 142"/>
                    <a:gd name="T67" fmla="*/ 78 h 126"/>
                    <a:gd name="T68" fmla="*/ 128 w 142"/>
                    <a:gd name="T69" fmla="*/ 76 h 126"/>
                    <a:gd name="T70" fmla="*/ 136 w 142"/>
                    <a:gd name="T71" fmla="*/ 82 h 126"/>
                    <a:gd name="T72" fmla="*/ 138 w 142"/>
                    <a:gd name="T73" fmla="*/ 82 h 126"/>
                    <a:gd name="T74" fmla="*/ 140 w 142"/>
                    <a:gd name="T75" fmla="*/ 82 h 126"/>
                    <a:gd name="T76" fmla="*/ 142 w 142"/>
                    <a:gd name="T77" fmla="*/ 78 h 126"/>
                    <a:gd name="T78" fmla="*/ 134 w 142"/>
                    <a:gd name="T79" fmla="*/ 68 h 126"/>
                    <a:gd name="T80" fmla="*/ 124 w 142"/>
                    <a:gd name="T81" fmla="*/ 58 h 126"/>
                    <a:gd name="T82" fmla="*/ 118 w 142"/>
                    <a:gd name="T83" fmla="*/ 52 h 126"/>
                    <a:gd name="T84" fmla="*/ 116 w 142"/>
                    <a:gd name="T85" fmla="*/ 52 h 126"/>
                    <a:gd name="T86" fmla="*/ 114 w 142"/>
                    <a:gd name="T87" fmla="*/ 54 h 126"/>
                    <a:gd name="T88" fmla="*/ 116 w 142"/>
                    <a:gd name="T89" fmla="*/ 56 h 126"/>
                    <a:gd name="T90" fmla="*/ 116 w 142"/>
                    <a:gd name="T91" fmla="*/ 64 h 126"/>
                    <a:gd name="T92" fmla="*/ 114 w 142"/>
                    <a:gd name="T93" fmla="*/ 70 h 126"/>
                    <a:gd name="T94" fmla="*/ 110 w 142"/>
                    <a:gd name="T95" fmla="*/ 74 h 126"/>
                    <a:gd name="T96" fmla="*/ 56 w 142"/>
                    <a:gd name="T97" fmla="*/ 116 h 126"/>
                    <a:gd name="T98" fmla="*/ 84 w 142"/>
                    <a:gd name="T99" fmla="*/ 40 h 126"/>
                    <a:gd name="T100" fmla="*/ 92 w 142"/>
                    <a:gd name="T101" fmla="*/ 16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142" h="126">
                      <a:moveTo>
                        <a:pt x="80" y="2"/>
                      </a:moveTo>
                      <a:lnTo>
                        <a:pt x="80" y="2"/>
                      </a:lnTo>
                      <a:lnTo>
                        <a:pt x="78" y="0"/>
                      </a:lnTo>
                      <a:lnTo>
                        <a:pt x="76" y="0"/>
                      </a:lnTo>
                      <a:lnTo>
                        <a:pt x="76" y="0"/>
                      </a:lnTo>
                      <a:lnTo>
                        <a:pt x="74" y="2"/>
                      </a:lnTo>
                      <a:lnTo>
                        <a:pt x="74" y="4"/>
                      </a:lnTo>
                      <a:lnTo>
                        <a:pt x="74" y="4"/>
                      </a:lnTo>
                      <a:lnTo>
                        <a:pt x="78" y="6"/>
                      </a:lnTo>
                      <a:lnTo>
                        <a:pt x="84" y="6"/>
                      </a:lnTo>
                      <a:lnTo>
                        <a:pt x="84" y="6"/>
                      </a:lnTo>
                      <a:lnTo>
                        <a:pt x="88" y="8"/>
                      </a:lnTo>
                      <a:lnTo>
                        <a:pt x="86" y="10"/>
                      </a:lnTo>
                      <a:lnTo>
                        <a:pt x="86" y="10"/>
                      </a:lnTo>
                      <a:lnTo>
                        <a:pt x="62" y="28"/>
                      </a:lnTo>
                      <a:lnTo>
                        <a:pt x="36" y="46"/>
                      </a:lnTo>
                      <a:lnTo>
                        <a:pt x="36" y="46"/>
                      </a:lnTo>
                      <a:lnTo>
                        <a:pt x="24" y="54"/>
                      </a:lnTo>
                      <a:lnTo>
                        <a:pt x="18" y="56"/>
                      </a:lnTo>
                      <a:lnTo>
                        <a:pt x="18" y="56"/>
                      </a:lnTo>
                      <a:lnTo>
                        <a:pt x="12" y="56"/>
                      </a:lnTo>
                      <a:lnTo>
                        <a:pt x="8" y="52"/>
                      </a:lnTo>
                      <a:lnTo>
                        <a:pt x="8" y="52"/>
                      </a:lnTo>
                      <a:lnTo>
                        <a:pt x="6" y="50"/>
                      </a:lnTo>
                      <a:lnTo>
                        <a:pt x="2" y="52"/>
                      </a:lnTo>
                      <a:lnTo>
                        <a:pt x="2" y="52"/>
                      </a:lnTo>
                      <a:lnTo>
                        <a:pt x="0" y="54"/>
                      </a:lnTo>
                      <a:lnTo>
                        <a:pt x="2" y="56"/>
                      </a:lnTo>
                      <a:lnTo>
                        <a:pt x="20" y="82"/>
                      </a:lnTo>
                      <a:lnTo>
                        <a:pt x="20" y="82"/>
                      </a:lnTo>
                      <a:lnTo>
                        <a:pt x="22" y="84"/>
                      </a:lnTo>
                      <a:lnTo>
                        <a:pt x="24" y="82"/>
                      </a:lnTo>
                      <a:lnTo>
                        <a:pt x="24" y="82"/>
                      </a:lnTo>
                      <a:lnTo>
                        <a:pt x="26" y="80"/>
                      </a:lnTo>
                      <a:lnTo>
                        <a:pt x="26" y="78"/>
                      </a:lnTo>
                      <a:lnTo>
                        <a:pt x="26" y="78"/>
                      </a:lnTo>
                      <a:lnTo>
                        <a:pt x="24" y="74"/>
                      </a:lnTo>
                      <a:lnTo>
                        <a:pt x="24" y="72"/>
                      </a:lnTo>
                      <a:lnTo>
                        <a:pt x="24" y="72"/>
                      </a:lnTo>
                      <a:lnTo>
                        <a:pt x="28" y="66"/>
                      </a:lnTo>
                      <a:lnTo>
                        <a:pt x="28" y="66"/>
                      </a:lnTo>
                      <a:lnTo>
                        <a:pt x="40" y="54"/>
                      </a:lnTo>
                      <a:lnTo>
                        <a:pt x="40" y="54"/>
                      </a:lnTo>
                      <a:lnTo>
                        <a:pt x="72" y="30"/>
                      </a:lnTo>
                      <a:lnTo>
                        <a:pt x="82" y="22"/>
                      </a:lnTo>
                      <a:lnTo>
                        <a:pt x="82" y="22"/>
                      </a:lnTo>
                      <a:lnTo>
                        <a:pt x="86" y="20"/>
                      </a:lnTo>
                      <a:lnTo>
                        <a:pt x="86" y="20"/>
                      </a:lnTo>
                      <a:lnTo>
                        <a:pt x="84" y="24"/>
                      </a:lnTo>
                      <a:lnTo>
                        <a:pt x="84" y="24"/>
                      </a:lnTo>
                      <a:lnTo>
                        <a:pt x="78" y="42"/>
                      </a:lnTo>
                      <a:lnTo>
                        <a:pt x="78" y="42"/>
                      </a:lnTo>
                      <a:lnTo>
                        <a:pt x="70" y="66"/>
                      </a:lnTo>
                      <a:lnTo>
                        <a:pt x="70" y="66"/>
                      </a:lnTo>
                      <a:lnTo>
                        <a:pt x="60" y="88"/>
                      </a:lnTo>
                      <a:lnTo>
                        <a:pt x="60" y="88"/>
                      </a:lnTo>
                      <a:lnTo>
                        <a:pt x="54" y="114"/>
                      </a:lnTo>
                      <a:lnTo>
                        <a:pt x="54" y="114"/>
                      </a:lnTo>
                      <a:lnTo>
                        <a:pt x="52" y="124"/>
                      </a:lnTo>
                      <a:lnTo>
                        <a:pt x="52" y="126"/>
                      </a:lnTo>
                      <a:lnTo>
                        <a:pt x="52" y="126"/>
                      </a:lnTo>
                      <a:lnTo>
                        <a:pt x="54" y="126"/>
                      </a:lnTo>
                      <a:lnTo>
                        <a:pt x="56" y="126"/>
                      </a:lnTo>
                      <a:lnTo>
                        <a:pt x="88" y="102"/>
                      </a:lnTo>
                      <a:lnTo>
                        <a:pt x="88" y="102"/>
                      </a:lnTo>
                      <a:lnTo>
                        <a:pt x="118" y="80"/>
                      </a:lnTo>
                      <a:lnTo>
                        <a:pt x="118" y="80"/>
                      </a:lnTo>
                      <a:lnTo>
                        <a:pt x="124" y="78"/>
                      </a:lnTo>
                      <a:lnTo>
                        <a:pt x="128" y="76"/>
                      </a:lnTo>
                      <a:lnTo>
                        <a:pt x="128" y="76"/>
                      </a:lnTo>
                      <a:lnTo>
                        <a:pt x="132" y="78"/>
                      </a:lnTo>
                      <a:lnTo>
                        <a:pt x="136" y="82"/>
                      </a:lnTo>
                      <a:lnTo>
                        <a:pt x="136" y="82"/>
                      </a:lnTo>
                      <a:lnTo>
                        <a:pt x="138" y="82"/>
                      </a:lnTo>
                      <a:lnTo>
                        <a:pt x="140" y="82"/>
                      </a:lnTo>
                      <a:lnTo>
                        <a:pt x="140" y="82"/>
                      </a:lnTo>
                      <a:lnTo>
                        <a:pt x="142" y="80"/>
                      </a:lnTo>
                      <a:lnTo>
                        <a:pt x="142" y="78"/>
                      </a:lnTo>
                      <a:lnTo>
                        <a:pt x="140" y="76"/>
                      </a:lnTo>
                      <a:lnTo>
                        <a:pt x="134" y="68"/>
                      </a:lnTo>
                      <a:lnTo>
                        <a:pt x="134" y="68"/>
                      </a:lnTo>
                      <a:lnTo>
                        <a:pt x="124" y="58"/>
                      </a:lnTo>
                      <a:lnTo>
                        <a:pt x="124" y="58"/>
                      </a:lnTo>
                      <a:lnTo>
                        <a:pt x="118" y="52"/>
                      </a:lnTo>
                      <a:lnTo>
                        <a:pt x="118" y="52"/>
                      </a:lnTo>
                      <a:lnTo>
                        <a:pt x="116" y="52"/>
                      </a:lnTo>
                      <a:lnTo>
                        <a:pt x="116" y="52"/>
                      </a:lnTo>
                      <a:lnTo>
                        <a:pt x="114" y="54"/>
                      </a:lnTo>
                      <a:lnTo>
                        <a:pt x="116" y="56"/>
                      </a:lnTo>
                      <a:lnTo>
                        <a:pt x="116" y="56"/>
                      </a:lnTo>
                      <a:lnTo>
                        <a:pt x="118" y="60"/>
                      </a:lnTo>
                      <a:lnTo>
                        <a:pt x="116" y="64"/>
                      </a:lnTo>
                      <a:lnTo>
                        <a:pt x="116" y="64"/>
                      </a:lnTo>
                      <a:lnTo>
                        <a:pt x="114" y="70"/>
                      </a:lnTo>
                      <a:lnTo>
                        <a:pt x="110" y="74"/>
                      </a:lnTo>
                      <a:lnTo>
                        <a:pt x="110" y="74"/>
                      </a:lnTo>
                      <a:lnTo>
                        <a:pt x="92" y="90"/>
                      </a:lnTo>
                      <a:lnTo>
                        <a:pt x="56" y="116"/>
                      </a:lnTo>
                      <a:lnTo>
                        <a:pt x="70" y="78"/>
                      </a:lnTo>
                      <a:lnTo>
                        <a:pt x="84" y="40"/>
                      </a:lnTo>
                      <a:lnTo>
                        <a:pt x="84" y="40"/>
                      </a:lnTo>
                      <a:lnTo>
                        <a:pt x="92" y="16"/>
                      </a:lnTo>
                      <a:lnTo>
                        <a:pt x="80" y="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5" name="Freeform 594">
                  <a:extLst>
                    <a:ext uri="{FF2B5EF4-FFF2-40B4-BE49-F238E27FC236}">
                      <a16:creationId xmlns:a16="http://schemas.microsoft.com/office/drawing/2014/main" id="{AF47F174-596D-4470-8916-8AD7C6117D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4" y="1932"/>
                  <a:ext cx="114" cy="102"/>
                </a:xfrm>
                <a:custGeom>
                  <a:avLst/>
                  <a:gdLst>
                    <a:gd name="T0" fmla="*/ 46 w 114"/>
                    <a:gd name="T1" fmla="*/ 64 h 102"/>
                    <a:gd name="T2" fmla="*/ 46 w 114"/>
                    <a:gd name="T3" fmla="*/ 64 h 102"/>
                    <a:gd name="T4" fmla="*/ 20 w 114"/>
                    <a:gd name="T5" fmla="*/ 74 h 102"/>
                    <a:gd name="T6" fmla="*/ 20 w 114"/>
                    <a:gd name="T7" fmla="*/ 74 h 102"/>
                    <a:gd name="T8" fmla="*/ 14 w 114"/>
                    <a:gd name="T9" fmla="*/ 76 h 102"/>
                    <a:gd name="T10" fmla="*/ 10 w 114"/>
                    <a:gd name="T11" fmla="*/ 74 h 102"/>
                    <a:gd name="T12" fmla="*/ 10 w 114"/>
                    <a:gd name="T13" fmla="*/ 74 h 102"/>
                    <a:gd name="T14" fmla="*/ 8 w 114"/>
                    <a:gd name="T15" fmla="*/ 72 h 102"/>
                    <a:gd name="T16" fmla="*/ 6 w 114"/>
                    <a:gd name="T17" fmla="*/ 68 h 102"/>
                    <a:gd name="T18" fmla="*/ 6 w 114"/>
                    <a:gd name="T19" fmla="*/ 68 h 102"/>
                    <a:gd name="T20" fmla="*/ 4 w 114"/>
                    <a:gd name="T21" fmla="*/ 66 h 102"/>
                    <a:gd name="T22" fmla="*/ 2 w 114"/>
                    <a:gd name="T23" fmla="*/ 66 h 102"/>
                    <a:gd name="T24" fmla="*/ 2 w 114"/>
                    <a:gd name="T25" fmla="*/ 66 h 102"/>
                    <a:gd name="T26" fmla="*/ 0 w 114"/>
                    <a:gd name="T27" fmla="*/ 68 h 102"/>
                    <a:gd name="T28" fmla="*/ 0 w 114"/>
                    <a:gd name="T29" fmla="*/ 68 h 102"/>
                    <a:gd name="T30" fmla="*/ 14 w 114"/>
                    <a:gd name="T31" fmla="*/ 100 h 102"/>
                    <a:gd name="T32" fmla="*/ 14 w 114"/>
                    <a:gd name="T33" fmla="*/ 100 h 102"/>
                    <a:gd name="T34" fmla="*/ 14 w 114"/>
                    <a:gd name="T35" fmla="*/ 100 h 102"/>
                    <a:gd name="T36" fmla="*/ 18 w 114"/>
                    <a:gd name="T37" fmla="*/ 100 h 102"/>
                    <a:gd name="T38" fmla="*/ 18 w 114"/>
                    <a:gd name="T39" fmla="*/ 100 h 102"/>
                    <a:gd name="T40" fmla="*/ 18 w 114"/>
                    <a:gd name="T41" fmla="*/ 98 h 102"/>
                    <a:gd name="T42" fmla="*/ 18 w 114"/>
                    <a:gd name="T43" fmla="*/ 98 h 102"/>
                    <a:gd name="T44" fmla="*/ 18 w 114"/>
                    <a:gd name="T45" fmla="*/ 98 h 102"/>
                    <a:gd name="T46" fmla="*/ 18 w 114"/>
                    <a:gd name="T47" fmla="*/ 90 h 102"/>
                    <a:gd name="T48" fmla="*/ 18 w 114"/>
                    <a:gd name="T49" fmla="*/ 86 h 102"/>
                    <a:gd name="T50" fmla="*/ 20 w 114"/>
                    <a:gd name="T51" fmla="*/ 84 h 102"/>
                    <a:gd name="T52" fmla="*/ 20 w 114"/>
                    <a:gd name="T53" fmla="*/ 84 h 102"/>
                    <a:gd name="T54" fmla="*/ 34 w 114"/>
                    <a:gd name="T55" fmla="*/ 78 h 102"/>
                    <a:gd name="T56" fmla="*/ 66 w 114"/>
                    <a:gd name="T57" fmla="*/ 64 h 102"/>
                    <a:gd name="T58" fmla="*/ 90 w 114"/>
                    <a:gd name="T59" fmla="*/ 56 h 102"/>
                    <a:gd name="T60" fmla="*/ 90 w 114"/>
                    <a:gd name="T61" fmla="*/ 56 h 102"/>
                    <a:gd name="T62" fmla="*/ 96 w 114"/>
                    <a:gd name="T63" fmla="*/ 76 h 102"/>
                    <a:gd name="T64" fmla="*/ 96 w 114"/>
                    <a:gd name="T65" fmla="*/ 76 h 102"/>
                    <a:gd name="T66" fmla="*/ 98 w 114"/>
                    <a:gd name="T67" fmla="*/ 86 h 102"/>
                    <a:gd name="T68" fmla="*/ 98 w 114"/>
                    <a:gd name="T69" fmla="*/ 86 h 102"/>
                    <a:gd name="T70" fmla="*/ 94 w 114"/>
                    <a:gd name="T71" fmla="*/ 96 h 102"/>
                    <a:gd name="T72" fmla="*/ 94 w 114"/>
                    <a:gd name="T73" fmla="*/ 96 h 102"/>
                    <a:gd name="T74" fmla="*/ 92 w 114"/>
                    <a:gd name="T75" fmla="*/ 98 h 102"/>
                    <a:gd name="T76" fmla="*/ 92 w 114"/>
                    <a:gd name="T77" fmla="*/ 98 h 102"/>
                    <a:gd name="T78" fmla="*/ 94 w 114"/>
                    <a:gd name="T79" fmla="*/ 102 h 102"/>
                    <a:gd name="T80" fmla="*/ 94 w 114"/>
                    <a:gd name="T81" fmla="*/ 102 h 102"/>
                    <a:gd name="T82" fmla="*/ 94 w 114"/>
                    <a:gd name="T83" fmla="*/ 102 h 102"/>
                    <a:gd name="T84" fmla="*/ 96 w 114"/>
                    <a:gd name="T85" fmla="*/ 102 h 102"/>
                    <a:gd name="T86" fmla="*/ 96 w 114"/>
                    <a:gd name="T87" fmla="*/ 102 h 102"/>
                    <a:gd name="T88" fmla="*/ 104 w 114"/>
                    <a:gd name="T89" fmla="*/ 100 h 102"/>
                    <a:gd name="T90" fmla="*/ 114 w 114"/>
                    <a:gd name="T91" fmla="*/ 96 h 102"/>
                    <a:gd name="T92" fmla="*/ 108 w 114"/>
                    <a:gd name="T93" fmla="*/ 80 h 102"/>
                    <a:gd name="T94" fmla="*/ 96 w 114"/>
                    <a:gd name="T95" fmla="*/ 52 h 102"/>
                    <a:gd name="T96" fmla="*/ 82 w 114"/>
                    <a:gd name="T97" fmla="*/ 20 h 102"/>
                    <a:gd name="T98" fmla="*/ 76 w 114"/>
                    <a:gd name="T99" fmla="*/ 4 h 102"/>
                    <a:gd name="T100" fmla="*/ 74 w 114"/>
                    <a:gd name="T101" fmla="*/ 0 h 102"/>
                    <a:gd name="T102" fmla="*/ 54 w 114"/>
                    <a:gd name="T103" fmla="*/ 10 h 102"/>
                    <a:gd name="T104" fmla="*/ 54 w 114"/>
                    <a:gd name="T105" fmla="*/ 12 h 102"/>
                    <a:gd name="T106" fmla="*/ 54 w 114"/>
                    <a:gd name="T107" fmla="*/ 12 h 102"/>
                    <a:gd name="T108" fmla="*/ 58 w 114"/>
                    <a:gd name="T109" fmla="*/ 14 h 102"/>
                    <a:gd name="T110" fmla="*/ 58 w 114"/>
                    <a:gd name="T111" fmla="*/ 14 h 102"/>
                    <a:gd name="T112" fmla="*/ 62 w 114"/>
                    <a:gd name="T113" fmla="*/ 14 h 102"/>
                    <a:gd name="T114" fmla="*/ 68 w 114"/>
                    <a:gd name="T115" fmla="*/ 18 h 102"/>
                    <a:gd name="T116" fmla="*/ 68 w 114"/>
                    <a:gd name="T117" fmla="*/ 18 h 102"/>
                    <a:gd name="T118" fmla="*/ 76 w 114"/>
                    <a:gd name="T119" fmla="*/ 26 h 102"/>
                    <a:gd name="T120" fmla="*/ 82 w 114"/>
                    <a:gd name="T121" fmla="*/ 40 h 102"/>
                    <a:gd name="T122" fmla="*/ 86 w 114"/>
                    <a:gd name="T123" fmla="*/ 48 h 102"/>
                    <a:gd name="T124" fmla="*/ 46 w 114"/>
                    <a:gd name="T125" fmla="*/ 64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4" h="102">
                      <a:moveTo>
                        <a:pt x="46" y="64"/>
                      </a:moveTo>
                      <a:lnTo>
                        <a:pt x="46" y="64"/>
                      </a:lnTo>
                      <a:lnTo>
                        <a:pt x="20" y="74"/>
                      </a:lnTo>
                      <a:lnTo>
                        <a:pt x="20" y="74"/>
                      </a:lnTo>
                      <a:lnTo>
                        <a:pt x="14" y="76"/>
                      </a:lnTo>
                      <a:lnTo>
                        <a:pt x="10" y="74"/>
                      </a:lnTo>
                      <a:lnTo>
                        <a:pt x="10" y="74"/>
                      </a:lnTo>
                      <a:lnTo>
                        <a:pt x="8" y="72"/>
                      </a:lnTo>
                      <a:lnTo>
                        <a:pt x="6" y="68"/>
                      </a:lnTo>
                      <a:lnTo>
                        <a:pt x="6" y="68"/>
                      </a:lnTo>
                      <a:lnTo>
                        <a:pt x="4" y="66"/>
                      </a:lnTo>
                      <a:lnTo>
                        <a:pt x="2" y="66"/>
                      </a:lnTo>
                      <a:lnTo>
                        <a:pt x="2" y="66"/>
                      </a:lnTo>
                      <a:lnTo>
                        <a:pt x="0" y="68"/>
                      </a:lnTo>
                      <a:lnTo>
                        <a:pt x="0" y="68"/>
                      </a:lnTo>
                      <a:lnTo>
                        <a:pt x="14" y="100"/>
                      </a:lnTo>
                      <a:lnTo>
                        <a:pt x="14" y="100"/>
                      </a:lnTo>
                      <a:lnTo>
                        <a:pt x="14" y="100"/>
                      </a:lnTo>
                      <a:lnTo>
                        <a:pt x="18" y="100"/>
                      </a:lnTo>
                      <a:lnTo>
                        <a:pt x="18" y="100"/>
                      </a:lnTo>
                      <a:lnTo>
                        <a:pt x="18" y="98"/>
                      </a:lnTo>
                      <a:lnTo>
                        <a:pt x="18" y="98"/>
                      </a:lnTo>
                      <a:lnTo>
                        <a:pt x="18" y="98"/>
                      </a:lnTo>
                      <a:lnTo>
                        <a:pt x="18" y="90"/>
                      </a:lnTo>
                      <a:lnTo>
                        <a:pt x="18" y="86"/>
                      </a:lnTo>
                      <a:lnTo>
                        <a:pt x="20" y="84"/>
                      </a:lnTo>
                      <a:lnTo>
                        <a:pt x="20" y="84"/>
                      </a:lnTo>
                      <a:lnTo>
                        <a:pt x="34" y="78"/>
                      </a:lnTo>
                      <a:lnTo>
                        <a:pt x="66" y="64"/>
                      </a:lnTo>
                      <a:lnTo>
                        <a:pt x="90" y="56"/>
                      </a:lnTo>
                      <a:lnTo>
                        <a:pt x="90" y="56"/>
                      </a:lnTo>
                      <a:lnTo>
                        <a:pt x="96" y="76"/>
                      </a:lnTo>
                      <a:lnTo>
                        <a:pt x="96" y="76"/>
                      </a:lnTo>
                      <a:lnTo>
                        <a:pt x="98" y="86"/>
                      </a:lnTo>
                      <a:lnTo>
                        <a:pt x="98" y="86"/>
                      </a:lnTo>
                      <a:lnTo>
                        <a:pt x="94" y="96"/>
                      </a:lnTo>
                      <a:lnTo>
                        <a:pt x="94" y="96"/>
                      </a:lnTo>
                      <a:lnTo>
                        <a:pt x="92" y="98"/>
                      </a:lnTo>
                      <a:lnTo>
                        <a:pt x="92" y="98"/>
                      </a:lnTo>
                      <a:lnTo>
                        <a:pt x="94" y="102"/>
                      </a:lnTo>
                      <a:lnTo>
                        <a:pt x="94" y="102"/>
                      </a:lnTo>
                      <a:lnTo>
                        <a:pt x="94" y="102"/>
                      </a:lnTo>
                      <a:lnTo>
                        <a:pt x="96" y="102"/>
                      </a:lnTo>
                      <a:lnTo>
                        <a:pt x="96" y="102"/>
                      </a:lnTo>
                      <a:lnTo>
                        <a:pt x="104" y="100"/>
                      </a:lnTo>
                      <a:lnTo>
                        <a:pt x="114" y="96"/>
                      </a:lnTo>
                      <a:lnTo>
                        <a:pt x="108" y="80"/>
                      </a:lnTo>
                      <a:lnTo>
                        <a:pt x="96" y="52"/>
                      </a:lnTo>
                      <a:lnTo>
                        <a:pt x="82" y="20"/>
                      </a:lnTo>
                      <a:lnTo>
                        <a:pt x="76" y="4"/>
                      </a:lnTo>
                      <a:lnTo>
                        <a:pt x="74" y="0"/>
                      </a:lnTo>
                      <a:lnTo>
                        <a:pt x="54" y="10"/>
                      </a:lnTo>
                      <a:lnTo>
                        <a:pt x="54" y="12"/>
                      </a:lnTo>
                      <a:lnTo>
                        <a:pt x="54" y="12"/>
                      </a:lnTo>
                      <a:lnTo>
                        <a:pt x="58" y="14"/>
                      </a:lnTo>
                      <a:lnTo>
                        <a:pt x="58" y="14"/>
                      </a:lnTo>
                      <a:lnTo>
                        <a:pt x="62" y="14"/>
                      </a:lnTo>
                      <a:lnTo>
                        <a:pt x="68" y="18"/>
                      </a:lnTo>
                      <a:lnTo>
                        <a:pt x="68" y="18"/>
                      </a:lnTo>
                      <a:lnTo>
                        <a:pt x="76" y="26"/>
                      </a:lnTo>
                      <a:lnTo>
                        <a:pt x="82" y="40"/>
                      </a:lnTo>
                      <a:lnTo>
                        <a:pt x="86" y="48"/>
                      </a:lnTo>
                      <a:lnTo>
                        <a:pt x="46" y="6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6" name="Freeform 595">
                  <a:extLst>
                    <a:ext uri="{FF2B5EF4-FFF2-40B4-BE49-F238E27FC236}">
                      <a16:creationId xmlns:a16="http://schemas.microsoft.com/office/drawing/2014/main" id="{553743FB-49BE-435E-B1CE-B90140B354D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548" y="2092"/>
                  <a:ext cx="96" cy="104"/>
                </a:xfrm>
                <a:custGeom>
                  <a:avLst/>
                  <a:gdLst>
                    <a:gd name="T0" fmla="*/ 62 w 96"/>
                    <a:gd name="T1" fmla="*/ 22 h 104"/>
                    <a:gd name="T2" fmla="*/ 88 w 96"/>
                    <a:gd name="T3" fmla="*/ 24 h 104"/>
                    <a:gd name="T4" fmla="*/ 90 w 96"/>
                    <a:gd name="T5" fmla="*/ 46 h 104"/>
                    <a:gd name="T6" fmla="*/ 84 w 96"/>
                    <a:gd name="T7" fmla="*/ 74 h 104"/>
                    <a:gd name="T8" fmla="*/ 80 w 96"/>
                    <a:gd name="T9" fmla="*/ 80 h 104"/>
                    <a:gd name="T10" fmla="*/ 72 w 96"/>
                    <a:gd name="T11" fmla="*/ 82 h 104"/>
                    <a:gd name="T12" fmla="*/ 62 w 96"/>
                    <a:gd name="T13" fmla="*/ 76 h 104"/>
                    <a:gd name="T14" fmla="*/ 58 w 96"/>
                    <a:gd name="T15" fmla="*/ 68 h 104"/>
                    <a:gd name="T16" fmla="*/ 56 w 96"/>
                    <a:gd name="T17" fmla="*/ 58 h 104"/>
                    <a:gd name="T18" fmla="*/ 54 w 96"/>
                    <a:gd name="T19" fmla="*/ 24 h 104"/>
                    <a:gd name="T20" fmla="*/ 62 w 96"/>
                    <a:gd name="T21" fmla="*/ 22 h 104"/>
                    <a:gd name="T22" fmla="*/ 56 w 96"/>
                    <a:gd name="T23" fmla="*/ 80 h 104"/>
                    <a:gd name="T24" fmla="*/ 64 w 96"/>
                    <a:gd name="T25" fmla="*/ 86 h 104"/>
                    <a:gd name="T26" fmla="*/ 68 w 96"/>
                    <a:gd name="T27" fmla="*/ 88 h 104"/>
                    <a:gd name="T28" fmla="*/ 74 w 96"/>
                    <a:gd name="T29" fmla="*/ 90 h 104"/>
                    <a:gd name="T30" fmla="*/ 90 w 96"/>
                    <a:gd name="T31" fmla="*/ 80 h 104"/>
                    <a:gd name="T32" fmla="*/ 92 w 96"/>
                    <a:gd name="T33" fmla="*/ 76 h 104"/>
                    <a:gd name="T34" fmla="*/ 96 w 96"/>
                    <a:gd name="T35" fmla="*/ 52 h 104"/>
                    <a:gd name="T36" fmla="*/ 96 w 96"/>
                    <a:gd name="T37" fmla="*/ 4 h 104"/>
                    <a:gd name="T38" fmla="*/ 92 w 96"/>
                    <a:gd name="T39" fmla="*/ 0 h 104"/>
                    <a:gd name="T40" fmla="*/ 90 w 96"/>
                    <a:gd name="T41" fmla="*/ 0 h 104"/>
                    <a:gd name="T42" fmla="*/ 88 w 96"/>
                    <a:gd name="T43" fmla="*/ 2 h 104"/>
                    <a:gd name="T44" fmla="*/ 86 w 96"/>
                    <a:gd name="T45" fmla="*/ 12 h 104"/>
                    <a:gd name="T46" fmla="*/ 80 w 96"/>
                    <a:gd name="T47" fmla="*/ 14 h 104"/>
                    <a:gd name="T48" fmla="*/ 58 w 96"/>
                    <a:gd name="T49" fmla="*/ 14 h 104"/>
                    <a:gd name="T50" fmla="*/ 24 w 96"/>
                    <a:gd name="T51" fmla="*/ 14 h 104"/>
                    <a:gd name="T52" fmla="*/ 14 w 96"/>
                    <a:gd name="T53" fmla="*/ 14 h 104"/>
                    <a:gd name="T54" fmla="*/ 8 w 96"/>
                    <a:gd name="T55" fmla="*/ 10 h 104"/>
                    <a:gd name="T56" fmla="*/ 6 w 96"/>
                    <a:gd name="T57" fmla="*/ 2 h 104"/>
                    <a:gd name="T58" fmla="*/ 6 w 96"/>
                    <a:gd name="T59" fmla="*/ 0 h 104"/>
                    <a:gd name="T60" fmla="*/ 4 w 96"/>
                    <a:gd name="T61" fmla="*/ 0 h 104"/>
                    <a:gd name="T62" fmla="*/ 0 w 96"/>
                    <a:gd name="T63" fmla="*/ 2 h 104"/>
                    <a:gd name="T64" fmla="*/ 0 w 96"/>
                    <a:gd name="T65" fmla="*/ 34 h 104"/>
                    <a:gd name="T66" fmla="*/ 4 w 96"/>
                    <a:gd name="T67" fmla="*/ 38 h 104"/>
                    <a:gd name="T68" fmla="*/ 6 w 96"/>
                    <a:gd name="T69" fmla="*/ 36 h 104"/>
                    <a:gd name="T70" fmla="*/ 6 w 96"/>
                    <a:gd name="T71" fmla="*/ 34 h 104"/>
                    <a:gd name="T72" fmla="*/ 10 w 96"/>
                    <a:gd name="T73" fmla="*/ 26 h 104"/>
                    <a:gd name="T74" fmla="*/ 12 w 96"/>
                    <a:gd name="T75" fmla="*/ 24 h 104"/>
                    <a:gd name="T76" fmla="*/ 16 w 96"/>
                    <a:gd name="T77" fmla="*/ 22 h 104"/>
                    <a:gd name="T78" fmla="*/ 38 w 96"/>
                    <a:gd name="T79" fmla="*/ 22 h 104"/>
                    <a:gd name="T80" fmla="*/ 48 w 96"/>
                    <a:gd name="T81" fmla="*/ 22 h 104"/>
                    <a:gd name="T82" fmla="*/ 48 w 96"/>
                    <a:gd name="T83" fmla="*/ 36 h 104"/>
                    <a:gd name="T84" fmla="*/ 44 w 96"/>
                    <a:gd name="T85" fmla="*/ 60 h 104"/>
                    <a:gd name="T86" fmla="*/ 40 w 96"/>
                    <a:gd name="T87" fmla="*/ 66 h 104"/>
                    <a:gd name="T88" fmla="*/ 36 w 96"/>
                    <a:gd name="T89" fmla="*/ 72 h 104"/>
                    <a:gd name="T90" fmla="*/ 16 w 96"/>
                    <a:gd name="T91" fmla="*/ 78 h 104"/>
                    <a:gd name="T92" fmla="*/ 6 w 96"/>
                    <a:gd name="T93" fmla="*/ 80 h 104"/>
                    <a:gd name="T94" fmla="*/ 2 w 96"/>
                    <a:gd name="T95" fmla="*/ 82 h 104"/>
                    <a:gd name="T96" fmla="*/ 0 w 96"/>
                    <a:gd name="T97" fmla="*/ 102 h 104"/>
                    <a:gd name="T98" fmla="*/ 4 w 96"/>
                    <a:gd name="T99" fmla="*/ 104 h 104"/>
                    <a:gd name="T100" fmla="*/ 6 w 96"/>
                    <a:gd name="T101" fmla="*/ 104 h 104"/>
                    <a:gd name="T102" fmla="*/ 6 w 96"/>
                    <a:gd name="T103" fmla="*/ 102 h 104"/>
                    <a:gd name="T104" fmla="*/ 10 w 96"/>
                    <a:gd name="T105" fmla="*/ 90 h 104"/>
                    <a:gd name="T106" fmla="*/ 14 w 96"/>
                    <a:gd name="T107" fmla="*/ 86 h 104"/>
                    <a:gd name="T108" fmla="*/ 26 w 96"/>
                    <a:gd name="T109" fmla="*/ 82 h 104"/>
                    <a:gd name="T110" fmla="*/ 40 w 96"/>
                    <a:gd name="T111" fmla="*/ 78 h 104"/>
                    <a:gd name="T112" fmla="*/ 52 w 96"/>
                    <a:gd name="T113" fmla="*/ 68 h 104"/>
                    <a:gd name="T114" fmla="*/ 56 w 96"/>
                    <a:gd name="T115" fmla="*/ 8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6" h="104">
                      <a:moveTo>
                        <a:pt x="62" y="22"/>
                      </a:moveTo>
                      <a:lnTo>
                        <a:pt x="62" y="22"/>
                      </a:lnTo>
                      <a:lnTo>
                        <a:pt x="88" y="24"/>
                      </a:lnTo>
                      <a:lnTo>
                        <a:pt x="88" y="24"/>
                      </a:lnTo>
                      <a:lnTo>
                        <a:pt x="90" y="46"/>
                      </a:lnTo>
                      <a:lnTo>
                        <a:pt x="90" y="46"/>
                      </a:lnTo>
                      <a:lnTo>
                        <a:pt x="88" y="62"/>
                      </a:lnTo>
                      <a:lnTo>
                        <a:pt x="84" y="74"/>
                      </a:lnTo>
                      <a:lnTo>
                        <a:pt x="84" y="74"/>
                      </a:lnTo>
                      <a:lnTo>
                        <a:pt x="80" y="80"/>
                      </a:lnTo>
                      <a:lnTo>
                        <a:pt x="72" y="82"/>
                      </a:lnTo>
                      <a:lnTo>
                        <a:pt x="72" y="82"/>
                      </a:lnTo>
                      <a:lnTo>
                        <a:pt x="68" y="80"/>
                      </a:lnTo>
                      <a:lnTo>
                        <a:pt x="62" y="76"/>
                      </a:lnTo>
                      <a:lnTo>
                        <a:pt x="62" y="76"/>
                      </a:lnTo>
                      <a:lnTo>
                        <a:pt x="58" y="68"/>
                      </a:lnTo>
                      <a:lnTo>
                        <a:pt x="56" y="58"/>
                      </a:lnTo>
                      <a:lnTo>
                        <a:pt x="56" y="58"/>
                      </a:lnTo>
                      <a:lnTo>
                        <a:pt x="54" y="24"/>
                      </a:lnTo>
                      <a:lnTo>
                        <a:pt x="54" y="24"/>
                      </a:lnTo>
                      <a:lnTo>
                        <a:pt x="62" y="22"/>
                      </a:lnTo>
                      <a:lnTo>
                        <a:pt x="62" y="22"/>
                      </a:lnTo>
                      <a:close/>
                      <a:moveTo>
                        <a:pt x="56" y="80"/>
                      </a:moveTo>
                      <a:lnTo>
                        <a:pt x="56" y="80"/>
                      </a:lnTo>
                      <a:lnTo>
                        <a:pt x="60" y="84"/>
                      </a:lnTo>
                      <a:lnTo>
                        <a:pt x="64" y="86"/>
                      </a:lnTo>
                      <a:lnTo>
                        <a:pt x="64" y="86"/>
                      </a:lnTo>
                      <a:lnTo>
                        <a:pt x="68" y="88"/>
                      </a:lnTo>
                      <a:lnTo>
                        <a:pt x="74" y="90"/>
                      </a:lnTo>
                      <a:lnTo>
                        <a:pt x="74" y="90"/>
                      </a:lnTo>
                      <a:lnTo>
                        <a:pt x="82" y="86"/>
                      </a:lnTo>
                      <a:lnTo>
                        <a:pt x="90" y="80"/>
                      </a:lnTo>
                      <a:lnTo>
                        <a:pt x="90" y="80"/>
                      </a:lnTo>
                      <a:lnTo>
                        <a:pt x="92" y="76"/>
                      </a:lnTo>
                      <a:lnTo>
                        <a:pt x="94" y="68"/>
                      </a:lnTo>
                      <a:lnTo>
                        <a:pt x="96" y="52"/>
                      </a:lnTo>
                      <a:lnTo>
                        <a:pt x="96" y="4"/>
                      </a:lnTo>
                      <a:lnTo>
                        <a:pt x="96" y="4"/>
                      </a:lnTo>
                      <a:lnTo>
                        <a:pt x="96" y="0"/>
                      </a:lnTo>
                      <a:lnTo>
                        <a:pt x="92" y="0"/>
                      </a:lnTo>
                      <a:lnTo>
                        <a:pt x="92" y="0"/>
                      </a:lnTo>
                      <a:lnTo>
                        <a:pt x="90" y="0"/>
                      </a:lnTo>
                      <a:lnTo>
                        <a:pt x="88" y="2"/>
                      </a:lnTo>
                      <a:lnTo>
                        <a:pt x="88" y="2"/>
                      </a:lnTo>
                      <a:lnTo>
                        <a:pt x="86" y="12"/>
                      </a:lnTo>
                      <a:lnTo>
                        <a:pt x="86" y="12"/>
                      </a:lnTo>
                      <a:lnTo>
                        <a:pt x="84" y="12"/>
                      </a:lnTo>
                      <a:lnTo>
                        <a:pt x="80" y="14"/>
                      </a:lnTo>
                      <a:lnTo>
                        <a:pt x="80" y="14"/>
                      </a:lnTo>
                      <a:lnTo>
                        <a:pt x="58" y="14"/>
                      </a:lnTo>
                      <a:lnTo>
                        <a:pt x="38" y="14"/>
                      </a:lnTo>
                      <a:lnTo>
                        <a:pt x="24" y="14"/>
                      </a:lnTo>
                      <a:lnTo>
                        <a:pt x="24" y="14"/>
                      </a:lnTo>
                      <a:lnTo>
                        <a:pt x="14" y="14"/>
                      </a:lnTo>
                      <a:lnTo>
                        <a:pt x="14" y="14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34"/>
                      </a:lnTo>
                      <a:lnTo>
                        <a:pt x="0" y="34"/>
                      </a:lnTo>
                      <a:lnTo>
                        <a:pt x="0" y="36"/>
                      </a:lnTo>
                      <a:lnTo>
                        <a:pt x="4" y="38"/>
                      </a:lnTo>
                      <a:lnTo>
                        <a:pt x="4" y="38"/>
                      </a:lnTo>
                      <a:lnTo>
                        <a:pt x="6" y="36"/>
                      </a:lnTo>
                      <a:lnTo>
                        <a:pt x="6" y="34"/>
                      </a:lnTo>
                      <a:lnTo>
                        <a:pt x="6" y="34"/>
                      </a:lnTo>
                      <a:lnTo>
                        <a:pt x="8" y="30"/>
                      </a:lnTo>
                      <a:lnTo>
                        <a:pt x="10" y="26"/>
                      </a:lnTo>
                      <a:lnTo>
                        <a:pt x="10" y="26"/>
                      </a:lnTo>
                      <a:lnTo>
                        <a:pt x="12" y="24"/>
                      </a:lnTo>
                      <a:lnTo>
                        <a:pt x="16" y="22"/>
                      </a:lnTo>
                      <a:lnTo>
                        <a:pt x="16" y="22"/>
                      </a:lnTo>
                      <a:lnTo>
                        <a:pt x="38" y="22"/>
                      </a:lnTo>
                      <a:lnTo>
                        <a:pt x="38" y="22"/>
                      </a:lnTo>
                      <a:lnTo>
                        <a:pt x="48" y="22"/>
                      </a:lnTo>
                      <a:lnTo>
                        <a:pt x="48" y="22"/>
                      </a:lnTo>
                      <a:lnTo>
                        <a:pt x="48" y="36"/>
                      </a:lnTo>
                      <a:lnTo>
                        <a:pt x="48" y="36"/>
                      </a:lnTo>
                      <a:lnTo>
                        <a:pt x="48" y="50"/>
                      </a:lnTo>
                      <a:lnTo>
                        <a:pt x="44" y="60"/>
                      </a:lnTo>
                      <a:lnTo>
                        <a:pt x="44" y="60"/>
                      </a:lnTo>
                      <a:lnTo>
                        <a:pt x="40" y="66"/>
                      </a:lnTo>
                      <a:lnTo>
                        <a:pt x="36" y="72"/>
                      </a:lnTo>
                      <a:lnTo>
                        <a:pt x="36" y="72"/>
                      </a:lnTo>
                      <a:lnTo>
                        <a:pt x="28" y="74"/>
                      </a:lnTo>
                      <a:lnTo>
                        <a:pt x="16" y="78"/>
                      </a:lnTo>
                      <a:lnTo>
                        <a:pt x="16" y="78"/>
                      </a:lnTo>
                      <a:lnTo>
                        <a:pt x="6" y="80"/>
                      </a:lnTo>
                      <a:lnTo>
                        <a:pt x="2" y="82"/>
                      </a:lnTo>
                      <a:lnTo>
                        <a:pt x="2" y="82"/>
                      </a:lnTo>
                      <a:lnTo>
                        <a:pt x="0" y="102"/>
                      </a:lnTo>
                      <a:lnTo>
                        <a:pt x="0" y="102"/>
                      </a:lnTo>
                      <a:lnTo>
                        <a:pt x="0" y="104"/>
                      </a:lnTo>
                      <a:lnTo>
                        <a:pt x="4" y="104"/>
                      </a:lnTo>
                      <a:lnTo>
                        <a:pt x="4" y="104"/>
                      </a:lnTo>
                      <a:lnTo>
                        <a:pt x="6" y="104"/>
                      </a:lnTo>
                      <a:lnTo>
                        <a:pt x="6" y="102"/>
                      </a:lnTo>
                      <a:lnTo>
                        <a:pt x="6" y="102"/>
                      </a:lnTo>
                      <a:lnTo>
                        <a:pt x="8" y="96"/>
                      </a:lnTo>
                      <a:lnTo>
                        <a:pt x="10" y="90"/>
                      </a:lnTo>
                      <a:lnTo>
                        <a:pt x="10" y="90"/>
                      </a:lnTo>
                      <a:lnTo>
                        <a:pt x="14" y="86"/>
                      </a:lnTo>
                      <a:lnTo>
                        <a:pt x="26" y="82"/>
                      </a:lnTo>
                      <a:lnTo>
                        <a:pt x="26" y="82"/>
                      </a:lnTo>
                      <a:lnTo>
                        <a:pt x="40" y="78"/>
                      </a:lnTo>
                      <a:lnTo>
                        <a:pt x="40" y="78"/>
                      </a:lnTo>
                      <a:lnTo>
                        <a:pt x="46" y="74"/>
                      </a:lnTo>
                      <a:lnTo>
                        <a:pt x="52" y="68"/>
                      </a:lnTo>
                      <a:lnTo>
                        <a:pt x="52" y="68"/>
                      </a:lnTo>
                      <a:lnTo>
                        <a:pt x="56" y="80"/>
                      </a:lnTo>
                      <a:lnTo>
                        <a:pt x="56" y="8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7" name="Freeform 596">
                  <a:extLst>
                    <a:ext uri="{FF2B5EF4-FFF2-40B4-BE49-F238E27FC236}">
                      <a16:creationId xmlns:a16="http://schemas.microsoft.com/office/drawing/2014/main" id="{9C599410-0BC3-4779-82DD-206B23426F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32" y="2252"/>
                  <a:ext cx="104" cy="88"/>
                </a:xfrm>
                <a:custGeom>
                  <a:avLst/>
                  <a:gdLst>
                    <a:gd name="T0" fmla="*/ 80 w 104"/>
                    <a:gd name="T1" fmla="*/ 18 h 88"/>
                    <a:gd name="T2" fmla="*/ 88 w 104"/>
                    <a:gd name="T3" fmla="*/ 14 h 88"/>
                    <a:gd name="T4" fmla="*/ 90 w 104"/>
                    <a:gd name="T5" fmla="*/ 30 h 88"/>
                    <a:gd name="T6" fmla="*/ 90 w 104"/>
                    <a:gd name="T7" fmla="*/ 32 h 88"/>
                    <a:gd name="T8" fmla="*/ 92 w 104"/>
                    <a:gd name="T9" fmla="*/ 32 h 88"/>
                    <a:gd name="T10" fmla="*/ 94 w 104"/>
                    <a:gd name="T11" fmla="*/ 34 h 88"/>
                    <a:gd name="T12" fmla="*/ 102 w 104"/>
                    <a:gd name="T13" fmla="*/ 4 h 88"/>
                    <a:gd name="T14" fmla="*/ 104 w 104"/>
                    <a:gd name="T15" fmla="*/ 0 h 88"/>
                    <a:gd name="T16" fmla="*/ 102 w 104"/>
                    <a:gd name="T17" fmla="*/ 0 h 88"/>
                    <a:gd name="T18" fmla="*/ 98 w 104"/>
                    <a:gd name="T19" fmla="*/ 0 h 88"/>
                    <a:gd name="T20" fmla="*/ 98 w 104"/>
                    <a:gd name="T21" fmla="*/ 0 h 88"/>
                    <a:gd name="T22" fmla="*/ 92 w 104"/>
                    <a:gd name="T23" fmla="*/ 6 h 88"/>
                    <a:gd name="T24" fmla="*/ 76 w 104"/>
                    <a:gd name="T25" fmla="*/ 16 h 88"/>
                    <a:gd name="T26" fmla="*/ 58 w 104"/>
                    <a:gd name="T27" fmla="*/ 24 h 88"/>
                    <a:gd name="T28" fmla="*/ 42 w 104"/>
                    <a:gd name="T29" fmla="*/ 26 h 88"/>
                    <a:gd name="T30" fmla="*/ 28 w 104"/>
                    <a:gd name="T31" fmla="*/ 22 h 88"/>
                    <a:gd name="T32" fmla="*/ 16 w 104"/>
                    <a:gd name="T33" fmla="*/ 18 h 88"/>
                    <a:gd name="T34" fmla="*/ 14 w 104"/>
                    <a:gd name="T35" fmla="*/ 12 h 88"/>
                    <a:gd name="T36" fmla="*/ 14 w 104"/>
                    <a:gd name="T37" fmla="*/ 6 h 88"/>
                    <a:gd name="T38" fmla="*/ 12 w 104"/>
                    <a:gd name="T39" fmla="*/ 4 h 88"/>
                    <a:gd name="T40" fmla="*/ 10 w 104"/>
                    <a:gd name="T41" fmla="*/ 4 h 88"/>
                    <a:gd name="T42" fmla="*/ 6 w 104"/>
                    <a:gd name="T43" fmla="*/ 10 h 88"/>
                    <a:gd name="T44" fmla="*/ 0 w 104"/>
                    <a:gd name="T45" fmla="*/ 34 h 88"/>
                    <a:gd name="T46" fmla="*/ 0 w 104"/>
                    <a:gd name="T47" fmla="*/ 36 h 88"/>
                    <a:gd name="T48" fmla="*/ 2 w 104"/>
                    <a:gd name="T49" fmla="*/ 38 h 88"/>
                    <a:gd name="T50" fmla="*/ 6 w 104"/>
                    <a:gd name="T51" fmla="*/ 36 h 88"/>
                    <a:gd name="T52" fmla="*/ 10 w 104"/>
                    <a:gd name="T53" fmla="*/ 30 h 88"/>
                    <a:gd name="T54" fmla="*/ 12 w 104"/>
                    <a:gd name="T55" fmla="*/ 28 h 88"/>
                    <a:gd name="T56" fmla="*/ 32 w 104"/>
                    <a:gd name="T57" fmla="*/ 32 h 88"/>
                    <a:gd name="T58" fmla="*/ 48 w 104"/>
                    <a:gd name="T59" fmla="*/ 36 h 88"/>
                    <a:gd name="T60" fmla="*/ 70 w 104"/>
                    <a:gd name="T61" fmla="*/ 68 h 88"/>
                    <a:gd name="T62" fmla="*/ 74 w 104"/>
                    <a:gd name="T63" fmla="*/ 78 h 88"/>
                    <a:gd name="T64" fmla="*/ 74 w 104"/>
                    <a:gd name="T65" fmla="*/ 84 h 88"/>
                    <a:gd name="T66" fmla="*/ 74 w 104"/>
                    <a:gd name="T67" fmla="*/ 86 h 88"/>
                    <a:gd name="T68" fmla="*/ 76 w 104"/>
                    <a:gd name="T69" fmla="*/ 88 h 88"/>
                    <a:gd name="T70" fmla="*/ 80 w 104"/>
                    <a:gd name="T71" fmla="*/ 84 h 88"/>
                    <a:gd name="T72" fmla="*/ 88 w 104"/>
                    <a:gd name="T73" fmla="*/ 58 h 88"/>
                    <a:gd name="T74" fmla="*/ 86 w 104"/>
                    <a:gd name="T75" fmla="*/ 54 h 88"/>
                    <a:gd name="T76" fmla="*/ 84 w 104"/>
                    <a:gd name="T77" fmla="*/ 54 h 88"/>
                    <a:gd name="T78" fmla="*/ 82 w 104"/>
                    <a:gd name="T79" fmla="*/ 54 h 88"/>
                    <a:gd name="T80" fmla="*/ 80 w 104"/>
                    <a:gd name="T81" fmla="*/ 60 h 88"/>
                    <a:gd name="T82" fmla="*/ 74 w 104"/>
                    <a:gd name="T83" fmla="*/ 62 h 88"/>
                    <a:gd name="T84" fmla="*/ 70 w 104"/>
                    <a:gd name="T85" fmla="*/ 60 h 88"/>
                    <a:gd name="T86" fmla="*/ 62 w 104"/>
                    <a:gd name="T87" fmla="*/ 48 h 88"/>
                    <a:gd name="T88" fmla="*/ 52 w 104"/>
                    <a:gd name="T89" fmla="*/ 34 h 88"/>
                    <a:gd name="T90" fmla="*/ 80 w 104"/>
                    <a:gd name="T91" fmla="*/ 1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04" h="88">
                      <a:moveTo>
                        <a:pt x="80" y="18"/>
                      </a:moveTo>
                      <a:lnTo>
                        <a:pt x="80" y="18"/>
                      </a:lnTo>
                      <a:lnTo>
                        <a:pt x="88" y="14"/>
                      </a:lnTo>
                      <a:lnTo>
                        <a:pt x="88" y="14"/>
                      </a:lnTo>
                      <a:lnTo>
                        <a:pt x="90" y="20"/>
                      </a:lnTo>
                      <a:lnTo>
                        <a:pt x="90" y="30"/>
                      </a:lnTo>
                      <a:lnTo>
                        <a:pt x="90" y="30"/>
                      </a:lnTo>
                      <a:lnTo>
                        <a:pt x="90" y="32"/>
                      </a:lnTo>
                      <a:lnTo>
                        <a:pt x="92" y="32"/>
                      </a:lnTo>
                      <a:lnTo>
                        <a:pt x="92" y="32"/>
                      </a:lnTo>
                      <a:lnTo>
                        <a:pt x="94" y="34"/>
                      </a:lnTo>
                      <a:lnTo>
                        <a:pt x="94" y="34"/>
                      </a:lnTo>
                      <a:lnTo>
                        <a:pt x="96" y="30"/>
                      </a:lnTo>
                      <a:lnTo>
                        <a:pt x="102" y="4"/>
                      </a:lnTo>
                      <a:lnTo>
                        <a:pt x="102" y="4"/>
                      </a:lnTo>
                      <a:lnTo>
                        <a:pt x="104" y="0"/>
                      </a:lnTo>
                      <a:lnTo>
                        <a:pt x="104" y="0"/>
                      </a:lnTo>
                      <a:lnTo>
                        <a:pt x="102" y="0"/>
                      </a:lnTo>
                      <a:lnTo>
                        <a:pt x="102" y="0"/>
                      </a:lnTo>
                      <a:lnTo>
                        <a:pt x="98" y="0"/>
                      </a:lnTo>
                      <a:lnTo>
                        <a:pt x="98" y="0"/>
                      </a:lnTo>
                      <a:lnTo>
                        <a:pt x="98" y="0"/>
                      </a:lnTo>
                      <a:lnTo>
                        <a:pt x="92" y="6"/>
                      </a:lnTo>
                      <a:lnTo>
                        <a:pt x="92" y="6"/>
                      </a:lnTo>
                      <a:lnTo>
                        <a:pt x="76" y="16"/>
                      </a:lnTo>
                      <a:lnTo>
                        <a:pt x="76" y="16"/>
                      </a:lnTo>
                      <a:lnTo>
                        <a:pt x="58" y="24"/>
                      </a:lnTo>
                      <a:lnTo>
                        <a:pt x="58" y="24"/>
                      </a:lnTo>
                      <a:lnTo>
                        <a:pt x="50" y="28"/>
                      </a:lnTo>
                      <a:lnTo>
                        <a:pt x="42" y="26"/>
                      </a:lnTo>
                      <a:lnTo>
                        <a:pt x="28" y="22"/>
                      </a:lnTo>
                      <a:lnTo>
                        <a:pt x="28" y="22"/>
                      </a:lnTo>
                      <a:lnTo>
                        <a:pt x="20" y="20"/>
                      </a:lnTo>
                      <a:lnTo>
                        <a:pt x="16" y="18"/>
                      </a:lnTo>
                      <a:lnTo>
                        <a:pt x="16" y="18"/>
                      </a:lnTo>
                      <a:lnTo>
                        <a:pt x="14" y="12"/>
                      </a:lnTo>
                      <a:lnTo>
                        <a:pt x="14" y="6"/>
                      </a:lnTo>
                      <a:lnTo>
                        <a:pt x="14" y="6"/>
                      </a:lnTo>
                      <a:lnTo>
                        <a:pt x="14" y="6"/>
                      </a:lnTo>
                      <a:lnTo>
                        <a:pt x="12" y="4"/>
                      </a:lnTo>
                      <a:lnTo>
                        <a:pt x="12" y="4"/>
                      </a:lnTo>
                      <a:lnTo>
                        <a:pt x="10" y="4"/>
                      </a:lnTo>
                      <a:lnTo>
                        <a:pt x="8" y="6"/>
                      </a:lnTo>
                      <a:lnTo>
                        <a:pt x="6" y="10"/>
                      </a:lnTo>
                      <a:lnTo>
                        <a:pt x="4" y="18"/>
                      </a:lnTo>
                      <a:lnTo>
                        <a:pt x="0" y="34"/>
                      </a:lnTo>
                      <a:lnTo>
                        <a:pt x="0" y="34"/>
                      </a:lnTo>
                      <a:lnTo>
                        <a:pt x="0" y="36"/>
                      </a:lnTo>
                      <a:lnTo>
                        <a:pt x="2" y="38"/>
                      </a:lnTo>
                      <a:lnTo>
                        <a:pt x="2" y="38"/>
                      </a:lnTo>
                      <a:lnTo>
                        <a:pt x="4" y="38"/>
                      </a:lnTo>
                      <a:lnTo>
                        <a:pt x="6" y="36"/>
                      </a:lnTo>
                      <a:lnTo>
                        <a:pt x="6" y="36"/>
                      </a:lnTo>
                      <a:lnTo>
                        <a:pt x="10" y="30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0" y="28"/>
                      </a:lnTo>
                      <a:lnTo>
                        <a:pt x="32" y="32"/>
                      </a:lnTo>
                      <a:lnTo>
                        <a:pt x="48" y="36"/>
                      </a:lnTo>
                      <a:lnTo>
                        <a:pt x="48" y="36"/>
                      </a:lnTo>
                      <a:lnTo>
                        <a:pt x="58" y="50"/>
                      </a:lnTo>
                      <a:lnTo>
                        <a:pt x="70" y="68"/>
                      </a:lnTo>
                      <a:lnTo>
                        <a:pt x="70" y="68"/>
                      </a:lnTo>
                      <a:lnTo>
                        <a:pt x="74" y="78"/>
                      </a:lnTo>
                      <a:lnTo>
                        <a:pt x="74" y="78"/>
                      </a:lnTo>
                      <a:lnTo>
                        <a:pt x="74" y="84"/>
                      </a:lnTo>
                      <a:lnTo>
                        <a:pt x="74" y="84"/>
                      </a:lnTo>
                      <a:lnTo>
                        <a:pt x="74" y="86"/>
                      </a:lnTo>
                      <a:lnTo>
                        <a:pt x="76" y="88"/>
                      </a:lnTo>
                      <a:lnTo>
                        <a:pt x="76" y="88"/>
                      </a:lnTo>
                      <a:lnTo>
                        <a:pt x="80" y="86"/>
                      </a:lnTo>
                      <a:lnTo>
                        <a:pt x="80" y="84"/>
                      </a:lnTo>
                      <a:lnTo>
                        <a:pt x="88" y="58"/>
                      </a:lnTo>
                      <a:lnTo>
                        <a:pt x="88" y="58"/>
                      </a:lnTo>
                      <a:lnTo>
                        <a:pt x="88" y="54"/>
                      </a:lnTo>
                      <a:lnTo>
                        <a:pt x="86" y="54"/>
                      </a:lnTo>
                      <a:lnTo>
                        <a:pt x="86" y="54"/>
                      </a:lnTo>
                      <a:lnTo>
                        <a:pt x="84" y="54"/>
                      </a:lnTo>
                      <a:lnTo>
                        <a:pt x="82" y="54"/>
                      </a:lnTo>
                      <a:lnTo>
                        <a:pt x="82" y="54"/>
                      </a:lnTo>
                      <a:lnTo>
                        <a:pt x="80" y="60"/>
                      </a:lnTo>
                      <a:lnTo>
                        <a:pt x="80" y="60"/>
                      </a:lnTo>
                      <a:lnTo>
                        <a:pt x="78" y="62"/>
                      </a:lnTo>
                      <a:lnTo>
                        <a:pt x="74" y="62"/>
                      </a:lnTo>
                      <a:lnTo>
                        <a:pt x="74" y="62"/>
                      </a:lnTo>
                      <a:lnTo>
                        <a:pt x="70" y="60"/>
                      </a:lnTo>
                      <a:lnTo>
                        <a:pt x="70" y="60"/>
                      </a:lnTo>
                      <a:lnTo>
                        <a:pt x="62" y="48"/>
                      </a:lnTo>
                      <a:lnTo>
                        <a:pt x="62" y="48"/>
                      </a:lnTo>
                      <a:lnTo>
                        <a:pt x="52" y="34"/>
                      </a:lnTo>
                      <a:lnTo>
                        <a:pt x="52" y="34"/>
                      </a:lnTo>
                      <a:lnTo>
                        <a:pt x="80" y="18"/>
                      </a:lnTo>
                      <a:lnTo>
                        <a:pt x="80" y="1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8" name="Freeform 597">
                  <a:extLst>
                    <a:ext uri="{FF2B5EF4-FFF2-40B4-BE49-F238E27FC236}">
                      <a16:creationId xmlns:a16="http://schemas.microsoft.com/office/drawing/2014/main" id="{9356AB01-F347-40A2-9B99-C827356919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08" y="1748"/>
                  <a:ext cx="816" cy="816"/>
                </a:xfrm>
                <a:custGeom>
                  <a:avLst/>
                  <a:gdLst>
                    <a:gd name="T0" fmla="*/ 0 w 816"/>
                    <a:gd name="T1" fmla="*/ 408 h 816"/>
                    <a:gd name="T2" fmla="*/ 8 w 816"/>
                    <a:gd name="T3" fmla="*/ 326 h 816"/>
                    <a:gd name="T4" fmla="*/ 32 w 816"/>
                    <a:gd name="T5" fmla="*/ 250 h 816"/>
                    <a:gd name="T6" fmla="*/ 70 w 816"/>
                    <a:gd name="T7" fmla="*/ 180 h 816"/>
                    <a:gd name="T8" fmla="*/ 120 w 816"/>
                    <a:gd name="T9" fmla="*/ 120 h 816"/>
                    <a:gd name="T10" fmla="*/ 180 w 816"/>
                    <a:gd name="T11" fmla="*/ 70 h 816"/>
                    <a:gd name="T12" fmla="*/ 250 w 816"/>
                    <a:gd name="T13" fmla="*/ 32 h 816"/>
                    <a:gd name="T14" fmla="*/ 326 w 816"/>
                    <a:gd name="T15" fmla="*/ 8 h 816"/>
                    <a:gd name="T16" fmla="*/ 408 w 816"/>
                    <a:gd name="T17" fmla="*/ 0 h 816"/>
                    <a:gd name="T18" fmla="*/ 450 w 816"/>
                    <a:gd name="T19" fmla="*/ 2 h 816"/>
                    <a:gd name="T20" fmla="*/ 530 w 816"/>
                    <a:gd name="T21" fmla="*/ 18 h 816"/>
                    <a:gd name="T22" fmla="*/ 602 w 816"/>
                    <a:gd name="T23" fmla="*/ 50 h 816"/>
                    <a:gd name="T24" fmla="*/ 668 w 816"/>
                    <a:gd name="T25" fmla="*/ 94 h 816"/>
                    <a:gd name="T26" fmla="*/ 722 w 816"/>
                    <a:gd name="T27" fmla="*/ 148 h 816"/>
                    <a:gd name="T28" fmla="*/ 766 w 816"/>
                    <a:gd name="T29" fmla="*/ 214 h 816"/>
                    <a:gd name="T30" fmla="*/ 798 w 816"/>
                    <a:gd name="T31" fmla="*/ 286 h 816"/>
                    <a:gd name="T32" fmla="*/ 814 w 816"/>
                    <a:gd name="T33" fmla="*/ 366 h 816"/>
                    <a:gd name="T34" fmla="*/ 816 w 816"/>
                    <a:gd name="T35" fmla="*/ 408 h 816"/>
                    <a:gd name="T36" fmla="*/ 808 w 816"/>
                    <a:gd name="T37" fmla="*/ 490 h 816"/>
                    <a:gd name="T38" fmla="*/ 784 w 816"/>
                    <a:gd name="T39" fmla="*/ 566 h 816"/>
                    <a:gd name="T40" fmla="*/ 746 w 816"/>
                    <a:gd name="T41" fmla="*/ 636 h 816"/>
                    <a:gd name="T42" fmla="*/ 696 w 816"/>
                    <a:gd name="T43" fmla="*/ 696 h 816"/>
                    <a:gd name="T44" fmla="*/ 636 w 816"/>
                    <a:gd name="T45" fmla="*/ 746 h 816"/>
                    <a:gd name="T46" fmla="*/ 566 w 816"/>
                    <a:gd name="T47" fmla="*/ 784 h 816"/>
                    <a:gd name="T48" fmla="*/ 490 w 816"/>
                    <a:gd name="T49" fmla="*/ 808 h 816"/>
                    <a:gd name="T50" fmla="*/ 408 w 816"/>
                    <a:gd name="T51" fmla="*/ 816 h 816"/>
                    <a:gd name="T52" fmla="*/ 366 w 816"/>
                    <a:gd name="T53" fmla="*/ 814 h 816"/>
                    <a:gd name="T54" fmla="*/ 286 w 816"/>
                    <a:gd name="T55" fmla="*/ 798 h 816"/>
                    <a:gd name="T56" fmla="*/ 214 w 816"/>
                    <a:gd name="T57" fmla="*/ 766 h 816"/>
                    <a:gd name="T58" fmla="*/ 148 w 816"/>
                    <a:gd name="T59" fmla="*/ 722 h 816"/>
                    <a:gd name="T60" fmla="*/ 94 w 816"/>
                    <a:gd name="T61" fmla="*/ 668 h 816"/>
                    <a:gd name="T62" fmla="*/ 50 w 816"/>
                    <a:gd name="T63" fmla="*/ 602 h 816"/>
                    <a:gd name="T64" fmla="*/ 18 w 816"/>
                    <a:gd name="T65" fmla="*/ 530 h 816"/>
                    <a:gd name="T66" fmla="*/ 2 w 816"/>
                    <a:gd name="T67" fmla="*/ 450 h 816"/>
                    <a:gd name="T68" fmla="*/ 0 w 816"/>
                    <a:gd name="T69" fmla="*/ 408 h 8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816" h="816">
                      <a:moveTo>
                        <a:pt x="0" y="408"/>
                      </a:moveTo>
                      <a:lnTo>
                        <a:pt x="0" y="408"/>
                      </a:lnTo>
                      <a:lnTo>
                        <a:pt x="2" y="366"/>
                      </a:lnTo>
                      <a:lnTo>
                        <a:pt x="8" y="326"/>
                      </a:lnTo>
                      <a:lnTo>
                        <a:pt x="18" y="286"/>
                      </a:lnTo>
                      <a:lnTo>
                        <a:pt x="32" y="250"/>
                      </a:lnTo>
                      <a:lnTo>
                        <a:pt x="50" y="214"/>
                      </a:lnTo>
                      <a:lnTo>
                        <a:pt x="70" y="180"/>
                      </a:lnTo>
                      <a:lnTo>
                        <a:pt x="94" y="148"/>
                      </a:lnTo>
                      <a:lnTo>
                        <a:pt x="120" y="120"/>
                      </a:lnTo>
                      <a:lnTo>
                        <a:pt x="148" y="94"/>
                      </a:lnTo>
                      <a:lnTo>
                        <a:pt x="180" y="70"/>
                      </a:lnTo>
                      <a:lnTo>
                        <a:pt x="214" y="50"/>
                      </a:lnTo>
                      <a:lnTo>
                        <a:pt x="250" y="32"/>
                      </a:lnTo>
                      <a:lnTo>
                        <a:pt x="286" y="18"/>
                      </a:lnTo>
                      <a:lnTo>
                        <a:pt x="326" y="8"/>
                      </a:lnTo>
                      <a:lnTo>
                        <a:pt x="366" y="2"/>
                      </a:lnTo>
                      <a:lnTo>
                        <a:pt x="408" y="0"/>
                      </a:lnTo>
                      <a:lnTo>
                        <a:pt x="408" y="0"/>
                      </a:lnTo>
                      <a:lnTo>
                        <a:pt x="450" y="2"/>
                      </a:lnTo>
                      <a:lnTo>
                        <a:pt x="490" y="8"/>
                      </a:lnTo>
                      <a:lnTo>
                        <a:pt x="530" y="18"/>
                      </a:lnTo>
                      <a:lnTo>
                        <a:pt x="566" y="32"/>
                      </a:lnTo>
                      <a:lnTo>
                        <a:pt x="602" y="50"/>
                      </a:lnTo>
                      <a:lnTo>
                        <a:pt x="636" y="70"/>
                      </a:lnTo>
                      <a:lnTo>
                        <a:pt x="668" y="94"/>
                      </a:lnTo>
                      <a:lnTo>
                        <a:pt x="696" y="120"/>
                      </a:lnTo>
                      <a:lnTo>
                        <a:pt x="722" y="148"/>
                      </a:lnTo>
                      <a:lnTo>
                        <a:pt x="746" y="180"/>
                      </a:lnTo>
                      <a:lnTo>
                        <a:pt x="766" y="214"/>
                      </a:lnTo>
                      <a:lnTo>
                        <a:pt x="784" y="250"/>
                      </a:lnTo>
                      <a:lnTo>
                        <a:pt x="798" y="286"/>
                      </a:lnTo>
                      <a:lnTo>
                        <a:pt x="808" y="326"/>
                      </a:lnTo>
                      <a:lnTo>
                        <a:pt x="814" y="366"/>
                      </a:lnTo>
                      <a:lnTo>
                        <a:pt x="816" y="408"/>
                      </a:lnTo>
                      <a:lnTo>
                        <a:pt x="816" y="408"/>
                      </a:lnTo>
                      <a:lnTo>
                        <a:pt x="814" y="450"/>
                      </a:lnTo>
                      <a:lnTo>
                        <a:pt x="808" y="490"/>
                      </a:lnTo>
                      <a:lnTo>
                        <a:pt x="798" y="530"/>
                      </a:lnTo>
                      <a:lnTo>
                        <a:pt x="784" y="566"/>
                      </a:lnTo>
                      <a:lnTo>
                        <a:pt x="766" y="602"/>
                      </a:lnTo>
                      <a:lnTo>
                        <a:pt x="746" y="636"/>
                      </a:lnTo>
                      <a:lnTo>
                        <a:pt x="722" y="668"/>
                      </a:lnTo>
                      <a:lnTo>
                        <a:pt x="696" y="696"/>
                      </a:lnTo>
                      <a:lnTo>
                        <a:pt x="668" y="722"/>
                      </a:lnTo>
                      <a:lnTo>
                        <a:pt x="636" y="746"/>
                      </a:lnTo>
                      <a:lnTo>
                        <a:pt x="602" y="766"/>
                      </a:lnTo>
                      <a:lnTo>
                        <a:pt x="566" y="784"/>
                      </a:lnTo>
                      <a:lnTo>
                        <a:pt x="530" y="798"/>
                      </a:lnTo>
                      <a:lnTo>
                        <a:pt x="490" y="808"/>
                      </a:lnTo>
                      <a:lnTo>
                        <a:pt x="450" y="814"/>
                      </a:lnTo>
                      <a:lnTo>
                        <a:pt x="408" y="816"/>
                      </a:lnTo>
                      <a:lnTo>
                        <a:pt x="408" y="816"/>
                      </a:lnTo>
                      <a:lnTo>
                        <a:pt x="366" y="814"/>
                      </a:lnTo>
                      <a:lnTo>
                        <a:pt x="326" y="808"/>
                      </a:lnTo>
                      <a:lnTo>
                        <a:pt x="286" y="798"/>
                      </a:lnTo>
                      <a:lnTo>
                        <a:pt x="250" y="784"/>
                      </a:lnTo>
                      <a:lnTo>
                        <a:pt x="214" y="766"/>
                      </a:lnTo>
                      <a:lnTo>
                        <a:pt x="180" y="746"/>
                      </a:lnTo>
                      <a:lnTo>
                        <a:pt x="148" y="722"/>
                      </a:lnTo>
                      <a:lnTo>
                        <a:pt x="120" y="696"/>
                      </a:lnTo>
                      <a:lnTo>
                        <a:pt x="94" y="668"/>
                      </a:lnTo>
                      <a:lnTo>
                        <a:pt x="70" y="636"/>
                      </a:lnTo>
                      <a:lnTo>
                        <a:pt x="50" y="602"/>
                      </a:lnTo>
                      <a:lnTo>
                        <a:pt x="32" y="566"/>
                      </a:lnTo>
                      <a:lnTo>
                        <a:pt x="18" y="530"/>
                      </a:lnTo>
                      <a:lnTo>
                        <a:pt x="8" y="490"/>
                      </a:lnTo>
                      <a:lnTo>
                        <a:pt x="2" y="450"/>
                      </a:lnTo>
                      <a:lnTo>
                        <a:pt x="0" y="408"/>
                      </a:lnTo>
                      <a:lnTo>
                        <a:pt x="0" y="408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96877D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9" name="Freeform 598">
                  <a:extLst>
                    <a:ext uri="{FF2B5EF4-FFF2-40B4-BE49-F238E27FC236}">
                      <a16:creationId xmlns:a16="http://schemas.microsoft.com/office/drawing/2014/main" id="{843D3699-6A3B-4CF6-B36E-0DBED01A5E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72" y="1612"/>
                  <a:ext cx="1088" cy="1088"/>
                </a:xfrm>
                <a:custGeom>
                  <a:avLst/>
                  <a:gdLst>
                    <a:gd name="T0" fmla="*/ 0 w 1088"/>
                    <a:gd name="T1" fmla="*/ 516 h 1088"/>
                    <a:gd name="T2" fmla="*/ 12 w 1088"/>
                    <a:gd name="T3" fmla="*/ 434 h 1088"/>
                    <a:gd name="T4" fmla="*/ 34 w 1088"/>
                    <a:gd name="T5" fmla="*/ 356 h 1088"/>
                    <a:gd name="T6" fmla="*/ 66 w 1088"/>
                    <a:gd name="T7" fmla="*/ 284 h 1088"/>
                    <a:gd name="T8" fmla="*/ 108 w 1088"/>
                    <a:gd name="T9" fmla="*/ 218 h 1088"/>
                    <a:gd name="T10" fmla="*/ 160 w 1088"/>
                    <a:gd name="T11" fmla="*/ 160 h 1088"/>
                    <a:gd name="T12" fmla="*/ 218 w 1088"/>
                    <a:gd name="T13" fmla="*/ 108 h 1088"/>
                    <a:gd name="T14" fmla="*/ 284 w 1088"/>
                    <a:gd name="T15" fmla="*/ 66 h 1088"/>
                    <a:gd name="T16" fmla="*/ 356 w 1088"/>
                    <a:gd name="T17" fmla="*/ 34 h 1088"/>
                    <a:gd name="T18" fmla="*/ 434 w 1088"/>
                    <a:gd name="T19" fmla="*/ 12 h 1088"/>
                    <a:gd name="T20" fmla="*/ 516 w 1088"/>
                    <a:gd name="T21" fmla="*/ 0 h 1088"/>
                    <a:gd name="T22" fmla="*/ 572 w 1088"/>
                    <a:gd name="T23" fmla="*/ 0 h 1088"/>
                    <a:gd name="T24" fmla="*/ 654 w 1088"/>
                    <a:gd name="T25" fmla="*/ 12 h 1088"/>
                    <a:gd name="T26" fmla="*/ 732 w 1088"/>
                    <a:gd name="T27" fmla="*/ 34 h 1088"/>
                    <a:gd name="T28" fmla="*/ 804 w 1088"/>
                    <a:gd name="T29" fmla="*/ 66 h 1088"/>
                    <a:gd name="T30" fmla="*/ 870 w 1088"/>
                    <a:gd name="T31" fmla="*/ 108 h 1088"/>
                    <a:gd name="T32" fmla="*/ 928 w 1088"/>
                    <a:gd name="T33" fmla="*/ 160 h 1088"/>
                    <a:gd name="T34" fmla="*/ 980 w 1088"/>
                    <a:gd name="T35" fmla="*/ 218 h 1088"/>
                    <a:gd name="T36" fmla="*/ 1022 w 1088"/>
                    <a:gd name="T37" fmla="*/ 284 h 1088"/>
                    <a:gd name="T38" fmla="*/ 1054 w 1088"/>
                    <a:gd name="T39" fmla="*/ 356 h 1088"/>
                    <a:gd name="T40" fmla="*/ 1076 w 1088"/>
                    <a:gd name="T41" fmla="*/ 434 h 1088"/>
                    <a:gd name="T42" fmla="*/ 1088 w 1088"/>
                    <a:gd name="T43" fmla="*/ 516 h 1088"/>
                    <a:gd name="T44" fmla="*/ 1088 w 1088"/>
                    <a:gd name="T45" fmla="*/ 572 h 1088"/>
                    <a:gd name="T46" fmla="*/ 1076 w 1088"/>
                    <a:gd name="T47" fmla="*/ 654 h 1088"/>
                    <a:gd name="T48" fmla="*/ 1054 w 1088"/>
                    <a:gd name="T49" fmla="*/ 732 h 1088"/>
                    <a:gd name="T50" fmla="*/ 1022 w 1088"/>
                    <a:gd name="T51" fmla="*/ 804 h 1088"/>
                    <a:gd name="T52" fmla="*/ 980 w 1088"/>
                    <a:gd name="T53" fmla="*/ 870 h 1088"/>
                    <a:gd name="T54" fmla="*/ 928 w 1088"/>
                    <a:gd name="T55" fmla="*/ 928 h 1088"/>
                    <a:gd name="T56" fmla="*/ 870 w 1088"/>
                    <a:gd name="T57" fmla="*/ 980 h 1088"/>
                    <a:gd name="T58" fmla="*/ 804 w 1088"/>
                    <a:gd name="T59" fmla="*/ 1022 h 1088"/>
                    <a:gd name="T60" fmla="*/ 732 w 1088"/>
                    <a:gd name="T61" fmla="*/ 1054 h 1088"/>
                    <a:gd name="T62" fmla="*/ 654 w 1088"/>
                    <a:gd name="T63" fmla="*/ 1076 h 1088"/>
                    <a:gd name="T64" fmla="*/ 572 w 1088"/>
                    <a:gd name="T65" fmla="*/ 1088 h 1088"/>
                    <a:gd name="T66" fmla="*/ 516 w 1088"/>
                    <a:gd name="T67" fmla="*/ 1088 h 1088"/>
                    <a:gd name="T68" fmla="*/ 434 w 1088"/>
                    <a:gd name="T69" fmla="*/ 1076 h 1088"/>
                    <a:gd name="T70" fmla="*/ 356 w 1088"/>
                    <a:gd name="T71" fmla="*/ 1054 h 1088"/>
                    <a:gd name="T72" fmla="*/ 284 w 1088"/>
                    <a:gd name="T73" fmla="*/ 1022 h 1088"/>
                    <a:gd name="T74" fmla="*/ 218 w 1088"/>
                    <a:gd name="T75" fmla="*/ 980 h 1088"/>
                    <a:gd name="T76" fmla="*/ 160 w 1088"/>
                    <a:gd name="T77" fmla="*/ 928 h 1088"/>
                    <a:gd name="T78" fmla="*/ 108 w 1088"/>
                    <a:gd name="T79" fmla="*/ 870 h 1088"/>
                    <a:gd name="T80" fmla="*/ 66 w 1088"/>
                    <a:gd name="T81" fmla="*/ 804 h 1088"/>
                    <a:gd name="T82" fmla="*/ 34 w 1088"/>
                    <a:gd name="T83" fmla="*/ 732 h 1088"/>
                    <a:gd name="T84" fmla="*/ 12 w 1088"/>
                    <a:gd name="T85" fmla="*/ 654 h 1088"/>
                    <a:gd name="T86" fmla="*/ 0 w 1088"/>
                    <a:gd name="T87" fmla="*/ 572 h 10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088" h="1088">
                      <a:moveTo>
                        <a:pt x="0" y="544"/>
                      </a:moveTo>
                      <a:lnTo>
                        <a:pt x="0" y="544"/>
                      </a:lnTo>
                      <a:lnTo>
                        <a:pt x="0" y="516"/>
                      </a:lnTo>
                      <a:lnTo>
                        <a:pt x="2" y="488"/>
                      </a:lnTo>
                      <a:lnTo>
                        <a:pt x="6" y="462"/>
                      </a:lnTo>
                      <a:lnTo>
                        <a:pt x="12" y="434"/>
                      </a:lnTo>
                      <a:lnTo>
                        <a:pt x="18" y="408"/>
                      </a:lnTo>
                      <a:lnTo>
                        <a:pt x="24" y="382"/>
                      </a:lnTo>
                      <a:lnTo>
                        <a:pt x="34" y="356"/>
                      </a:lnTo>
                      <a:lnTo>
                        <a:pt x="42" y="332"/>
                      </a:lnTo>
                      <a:lnTo>
                        <a:pt x="54" y="308"/>
                      </a:lnTo>
                      <a:lnTo>
                        <a:pt x="66" y="284"/>
                      </a:lnTo>
                      <a:lnTo>
                        <a:pt x="78" y="262"/>
                      </a:lnTo>
                      <a:lnTo>
                        <a:pt x="92" y="240"/>
                      </a:lnTo>
                      <a:lnTo>
                        <a:pt x="108" y="218"/>
                      </a:lnTo>
                      <a:lnTo>
                        <a:pt x="124" y="198"/>
                      </a:lnTo>
                      <a:lnTo>
                        <a:pt x="142" y="178"/>
                      </a:lnTo>
                      <a:lnTo>
                        <a:pt x="160" y="160"/>
                      </a:lnTo>
                      <a:lnTo>
                        <a:pt x="178" y="142"/>
                      </a:lnTo>
                      <a:lnTo>
                        <a:pt x="198" y="124"/>
                      </a:lnTo>
                      <a:lnTo>
                        <a:pt x="218" y="108"/>
                      </a:lnTo>
                      <a:lnTo>
                        <a:pt x="240" y="92"/>
                      </a:lnTo>
                      <a:lnTo>
                        <a:pt x="262" y="78"/>
                      </a:lnTo>
                      <a:lnTo>
                        <a:pt x="284" y="66"/>
                      </a:lnTo>
                      <a:lnTo>
                        <a:pt x="308" y="54"/>
                      </a:lnTo>
                      <a:lnTo>
                        <a:pt x="332" y="42"/>
                      </a:lnTo>
                      <a:lnTo>
                        <a:pt x="356" y="34"/>
                      </a:lnTo>
                      <a:lnTo>
                        <a:pt x="382" y="24"/>
                      </a:lnTo>
                      <a:lnTo>
                        <a:pt x="408" y="18"/>
                      </a:lnTo>
                      <a:lnTo>
                        <a:pt x="434" y="12"/>
                      </a:lnTo>
                      <a:lnTo>
                        <a:pt x="462" y="6"/>
                      </a:lnTo>
                      <a:lnTo>
                        <a:pt x="488" y="2"/>
                      </a:lnTo>
                      <a:lnTo>
                        <a:pt x="516" y="0"/>
                      </a:lnTo>
                      <a:lnTo>
                        <a:pt x="544" y="0"/>
                      </a:lnTo>
                      <a:lnTo>
                        <a:pt x="544" y="0"/>
                      </a:lnTo>
                      <a:lnTo>
                        <a:pt x="572" y="0"/>
                      </a:lnTo>
                      <a:lnTo>
                        <a:pt x="600" y="2"/>
                      </a:lnTo>
                      <a:lnTo>
                        <a:pt x="626" y="6"/>
                      </a:lnTo>
                      <a:lnTo>
                        <a:pt x="654" y="12"/>
                      </a:lnTo>
                      <a:lnTo>
                        <a:pt x="680" y="18"/>
                      </a:lnTo>
                      <a:lnTo>
                        <a:pt x="706" y="24"/>
                      </a:lnTo>
                      <a:lnTo>
                        <a:pt x="732" y="34"/>
                      </a:lnTo>
                      <a:lnTo>
                        <a:pt x="756" y="42"/>
                      </a:lnTo>
                      <a:lnTo>
                        <a:pt x="780" y="54"/>
                      </a:lnTo>
                      <a:lnTo>
                        <a:pt x="804" y="66"/>
                      </a:lnTo>
                      <a:lnTo>
                        <a:pt x="826" y="78"/>
                      </a:lnTo>
                      <a:lnTo>
                        <a:pt x="848" y="92"/>
                      </a:lnTo>
                      <a:lnTo>
                        <a:pt x="870" y="108"/>
                      </a:lnTo>
                      <a:lnTo>
                        <a:pt x="890" y="124"/>
                      </a:lnTo>
                      <a:lnTo>
                        <a:pt x="910" y="142"/>
                      </a:lnTo>
                      <a:lnTo>
                        <a:pt x="928" y="160"/>
                      </a:lnTo>
                      <a:lnTo>
                        <a:pt x="946" y="178"/>
                      </a:lnTo>
                      <a:lnTo>
                        <a:pt x="964" y="198"/>
                      </a:lnTo>
                      <a:lnTo>
                        <a:pt x="980" y="218"/>
                      </a:lnTo>
                      <a:lnTo>
                        <a:pt x="996" y="240"/>
                      </a:lnTo>
                      <a:lnTo>
                        <a:pt x="1010" y="262"/>
                      </a:lnTo>
                      <a:lnTo>
                        <a:pt x="1022" y="284"/>
                      </a:lnTo>
                      <a:lnTo>
                        <a:pt x="1034" y="308"/>
                      </a:lnTo>
                      <a:lnTo>
                        <a:pt x="1046" y="332"/>
                      </a:lnTo>
                      <a:lnTo>
                        <a:pt x="1054" y="356"/>
                      </a:lnTo>
                      <a:lnTo>
                        <a:pt x="1064" y="382"/>
                      </a:lnTo>
                      <a:lnTo>
                        <a:pt x="1070" y="408"/>
                      </a:lnTo>
                      <a:lnTo>
                        <a:pt x="1076" y="434"/>
                      </a:lnTo>
                      <a:lnTo>
                        <a:pt x="1082" y="462"/>
                      </a:lnTo>
                      <a:lnTo>
                        <a:pt x="1086" y="488"/>
                      </a:lnTo>
                      <a:lnTo>
                        <a:pt x="1088" y="516"/>
                      </a:lnTo>
                      <a:lnTo>
                        <a:pt x="1088" y="544"/>
                      </a:lnTo>
                      <a:lnTo>
                        <a:pt x="1088" y="544"/>
                      </a:lnTo>
                      <a:lnTo>
                        <a:pt x="1088" y="572"/>
                      </a:lnTo>
                      <a:lnTo>
                        <a:pt x="1086" y="600"/>
                      </a:lnTo>
                      <a:lnTo>
                        <a:pt x="1082" y="626"/>
                      </a:lnTo>
                      <a:lnTo>
                        <a:pt x="1076" y="654"/>
                      </a:lnTo>
                      <a:lnTo>
                        <a:pt x="1070" y="680"/>
                      </a:lnTo>
                      <a:lnTo>
                        <a:pt x="1064" y="706"/>
                      </a:lnTo>
                      <a:lnTo>
                        <a:pt x="1054" y="732"/>
                      </a:lnTo>
                      <a:lnTo>
                        <a:pt x="1046" y="756"/>
                      </a:lnTo>
                      <a:lnTo>
                        <a:pt x="1034" y="780"/>
                      </a:lnTo>
                      <a:lnTo>
                        <a:pt x="1022" y="804"/>
                      </a:lnTo>
                      <a:lnTo>
                        <a:pt x="1010" y="826"/>
                      </a:lnTo>
                      <a:lnTo>
                        <a:pt x="996" y="848"/>
                      </a:lnTo>
                      <a:lnTo>
                        <a:pt x="980" y="870"/>
                      </a:lnTo>
                      <a:lnTo>
                        <a:pt x="964" y="890"/>
                      </a:lnTo>
                      <a:lnTo>
                        <a:pt x="946" y="910"/>
                      </a:lnTo>
                      <a:lnTo>
                        <a:pt x="928" y="928"/>
                      </a:lnTo>
                      <a:lnTo>
                        <a:pt x="910" y="946"/>
                      </a:lnTo>
                      <a:lnTo>
                        <a:pt x="890" y="964"/>
                      </a:lnTo>
                      <a:lnTo>
                        <a:pt x="870" y="980"/>
                      </a:lnTo>
                      <a:lnTo>
                        <a:pt x="848" y="996"/>
                      </a:lnTo>
                      <a:lnTo>
                        <a:pt x="826" y="1010"/>
                      </a:lnTo>
                      <a:lnTo>
                        <a:pt x="804" y="1022"/>
                      </a:lnTo>
                      <a:lnTo>
                        <a:pt x="780" y="1034"/>
                      </a:lnTo>
                      <a:lnTo>
                        <a:pt x="756" y="1046"/>
                      </a:lnTo>
                      <a:lnTo>
                        <a:pt x="732" y="1054"/>
                      </a:lnTo>
                      <a:lnTo>
                        <a:pt x="706" y="1064"/>
                      </a:lnTo>
                      <a:lnTo>
                        <a:pt x="680" y="1070"/>
                      </a:lnTo>
                      <a:lnTo>
                        <a:pt x="654" y="1076"/>
                      </a:lnTo>
                      <a:lnTo>
                        <a:pt x="626" y="1082"/>
                      </a:lnTo>
                      <a:lnTo>
                        <a:pt x="600" y="1086"/>
                      </a:lnTo>
                      <a:lnTo>
                        <a:pt x="572" y="1088"/>
                      </a:lnTo>
                      <a:lnTo>
                        <a:pt x="544" y="1088"/>
                      </a:lnTo>
                      <a:lnTo>
                        <a:pt x="544" y="1088"/>
                      </a:lnTo>
                      <a:lnTo>
                        <a:pt x="516" y="1088"/>
                      </a:lnTo>
                      <a:lnTo>
                        <a:pt x="488" y="1086"/>
                      </a:lnTo>
                      <a:lnTo>
                        <a:pt x="462" y="1082"/>
                      </a:lnTo>
                      <a:lnTo>
                        <a:pt x="434" y="1076"/>
                      </a:lnTo>
                      <a:lnTo>
                        <a:pt x="408" y="1070"/>
                      </a:lnTo>
                      <a:lnTo>
                        <a:pt x="382" y="1064"/>
                      </a:lnTo>
                      <a:lnTo>
                        <a:pt x="356" y="1054"/>
                      </a:lnTo>
                      <a:lnTo>
                        <a:pt x="332" y="1046"/>
                      </a:lnTo>
                      <a:lnTo>
                        <a:pt x="308" y="1034"/>
                      </a:lnTo>
                      <a:lnTo>
                        <a:pt x="284" y="1022"/>
                      </a:lnTo>
                      <a:lnTo>
                        <a:pt x="262" y="1010"/>
                      </a:lnTo>
                      <a:lnTo>
                        <a:pt x="240" y="996"/>
                      </a:lnTo>
                      <a:lnTo>
                        <a:pt x="218" y="980"/>
                      </a:lnTo>
                      <a:lnTo>
                        <a:pt x="198" y="964"/>
                      </a:lnTo>
                      <a:lnTo>
                        <a:pt x="178" y="946"/>
                      </a:lnTo>
                      <a:lnTo>
                        <a:pt x="160" y="928"/>
                      </a:lnTo>
                      <a:lnTo>
                        <a:pt x="142" y="910"/>
                      </a:lnTo>
                      <a:lnTo>
                        <a:pt x="124" y="890"/>
                      </a:lnTo>
                      <a:lnTo>
                        <a:pt x="108" y="870"/>
                      </a:lnTo>
                      <a:lnTo>
                        <a:pt x="92" y="848"/>
                      </a:lnTo>
                      <a:lnTo>
                        <a:pt x="78" y="826"/>
                      </a:lnTo>
                      <a:lnTo>
                        <a:pt x="66" y="804"/>
                      </a:lnTo>
                      <a:lnTo>
                        <a:pt x="54" y="780"/>
                      </a:lnTo>
                      <a:lnTo>
                        <a:pt x="42" y="756"/>
                      </a:lnTo>
                      <a:lnTo>
                        <a:pt x="34" y="732"/>
                      </a:lnTo>
                      <a:lnTo>
                        <a:pt x="24" y="706"/>
                      </a:lnTo>
                      <a:lnTo>
                        <a:pt x="18" y="680"/>
                      </a:lnTo>
                      <a:lnTo>
                        <a:pt x="12" y="654"/>
                      </a:lnTo>
                      <a:lnTo>
                        <a:pt x="6" y="626"/>
                      </a:lnTo>
                      <a:lnTo>
                        <a:pt x="2" y="600"/>
                      </a:lnTo>
                      <a:lnTo>
                        <a:pt x="0" y="572"/>
                      </a:lnTo>
                      <a:lnTo>
                        <a:pt x="0" y="544"/>
                      </a:lnTo>
                      <a:lnTo>
                        <a:pt x="0" y="544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96877D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0" name="Freeform 599">
                  <a:extLst>
                    <a:ext uri="{FF2B5EF4-FFF2-40B4-BE49-F238E27FC236}">
                      <a16:creationId xmlns:a16="http://schemas.microsoft.com/office/drawing/2014/main" id="{0DEFD8A2-EEF2-4120-BCE4-775F1457FA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84" y="2572"/>
                  <a:ext cx="56" cy="56"/>
                </a:xfrm>
                <a:custGeom>
                  <a:avLst/>
                  <a:gdLst>
                    <a:gd name="T0" fmla="*/ 0 w 56"/>
                    <a:gd name="T1" fmla="*/ 28 h 56"/>
                    <a:gd name="T2" fmla="*/ 0 w 56"/>
                    <a:gd name="T3" fmla="*/ 28 h 56"/>
                    <a:gd name="T4" fmla="*/ 2 w 56"/>
                    <a:gd name="T5" fmla="*/ 18 h 56"/>
                    <a:gd name="T6" fmla="*/ 8 w 56"/>
                    <a:gd name="T7" fmla="*/ 8 h 56"/>
                    <a:gd name="T8" fmla="*/ 18 w 56"/>
                    <a:gd name="T9" fmla="*/ 2 h 56"/>
                    <a:gd name="T10" fmla="*/ 28 w 56"/>
                    <a:gd name="T11" fmla="*/ 0 h 56"/>
                    <a:gd name="T12" fmla="*/ 28 w 56"/>
                    <a:gd name="T13" fmla="*/ 0 h 56"/>
                    <a:gd name="T14" fmla="*/ 38 w 56"/>
                    <a:gd name="T15" fmla="*/ 2 h 56"/>
                    <a:gd name="T16" fmla="*/ 48 w 56"/>
                    <a:gd name="T17" fmla="*/ 8 h 56"/>
                    <a:gd name="T18" fmla="*/ 54 w 56"/>
                    <a:gd name="T19" fmla="*/ 18 h 56"/>
                    <a:gd name="T20" fmla="*/ 56 w 56"/>
                    <a:gd name="T21" fmla="*/ 28 h 56"/>
                    <a:gd name="T22" fmla="*/ 56 w 56"/>
                    <a:gd name="T23" fmla="*/ 28 h 56"/>
                    <a:gd name="T24" fmla="*/ 54 w 56"/>
                    <a:gd name="T25" fmla="*/ 38 h 56"/>
                    <a:gd name="T26" fmla="*/ 48 w 56"/>
                    <a:gd name="T27" fmla="*/ 48 h 56"/>
                    <a:gd name="T28" fmla="*/ 38 w 56"/>
                    <a:gd name="T29" fmla="*/ 54 h 56"/>
                    <a:gd name="T30" fmla="*/ 28 w 56"/>
                    <a:gd name="T31" fmla="*/ 56 h 56"/>
                    <a:gd name="T32" fmla="*/ 28 w 56"/>
                    <a:gd name="T33" fmla="*/ 56 h 56"/>
                    <a:gd name="T34" fmla="*/ 18 w 56"/>
                    <a:gd name="T35" fmla="*/ 54 h 56"/>
                    <a:gd name="T36" fmla="*/ 8 w 56"/>
                    <a:gd name="T37" fmla="*/ 48 h 56"/>
                    <a:gd name="T38" fmla="*/ 2 w 56"/>
                    <a:gd name="T39" fmla="*/ 38 h 56"/>
                    <a:gd name="T40" fmla="*/ 0 w 56"/>
                    <a:gd name="T41" fmla="*/ 28 h 56"/>
                    <a:gd name="T42" fmla="*/ 0 w 56"/>
                    <a:gd name="T43" fmla="*/ 28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6" h="56">
                      <a:moveTo>
                        <a:pt x="0" y="28"/>
                      </a:moveTo>
                      <a:lnTo>
                        <a:pt x="0" y="28"/>
                      </a:lnTo>
                      <a:lnTo>
                        <a:pt x="2" y="18"/>
                      </a:lnTo>
                      <a:lnTo>
                        <a:pt x="8" y="8"/>
                      </a:lnTo>
                      <a:lnTo>
                        <a:pt x="18" y="2"/>
                      </a:lnTo>
                      <a:lnTo>
                        <a:pt x="28" y="0"/>
                      </a:lnTo>
                      <a:lnTo>
                        <a:pt x="28" y="0"/>
                      </a:lnTo>
                      <a:lnTo>
                        <a:pt x="38" y="2"/>
                      </a:lnTo>
                      <a:lnTo>
                        <a:pt x="48" y="8"/>
                      </a:lnTo>
                      <a:lnTo>
                        <a:pt x="54" y="1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4" y="38"/>
                      </a:lnTo>
                      <a:lnTo>
                        <a:pt x="48" y="48"/>
                      </a:lnTo>
                      <a:lnTo>
                        <a:pt x="38" y="54"/>
                      </a:lnTo>
                      <a:lnTo>
                        <a:pt x="28" y="56"/>
                      </a:lnTo>
                      <a:lnTo>
                        <a:pt x="28" y="56"/>
                      </a:lnTo>
                      <a:lnTo>
                        <a:pt x="18" y="54"/>
                      </a:lnTo>
                      <a:lnTo>
                        <a:pt x="8" y="48"/>
                      </a:lnTo>
                      <a:lnTo>
                        <a:pt x="2" y="38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1" name="Freeform 600">
                  <a:extLst>
                    <a:ext uri="{FF2B5EF4-FFF2-40B4-BE49-F238E27FC236}">
                      <a16:creationId xmlns:a16="http://schemas.microsoft.com/office/drawing/2014/main" id="{41114DDE-AC54-4527-985B-EEB2FF140E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2" y="2572"/>
                  <a:ext cx="56" cy="56"/>
                </a:xfrm>
                <a:custGeom>
                  <a:avLst/>
                  <a:gdLst>
                    <a:gd name="T0" fmla="*/ 0 w 56"/>
                    <a:gd name="T1" fmla="*/ 28 h 56"/>
                    <a:gd name="T2" fmla="*/ 0 w 56"/>
                    <a:gd name="T3" fmla="*/ 28 h 56"/>
                    <a:gd name="T4" fmla="*/ 2 w 56"/>
                    <a:gd name="T5" fmla="*/ 18 h 56"/>
                    <a:gd name="T6" fmla="*/ 8 w 56"/>
                    <a:gd name="T7" fmla="*/ 8 h 56"/>
                    <a:gd name="T8" fmla="*/ 18 w 56"/>
                    <a:gd name="T9" fmla="*/ 2 h 56"/>
                    <a:gd name="T10" fmla="*/ 28 w 56"/>
                    <a:gd name="T11" fmla="*/ 0 h 56"/>
                    <a:gd name="T12" fmla="*/ 28 w 56"/>
                    <a:gd name="T13" fmla="*/ 0 h 56"/>
                    <a:gd name="T14" fmla="*/ 38 w 56"/>
                    <a:gd name="T15" fmla="*/ 2 h 56"/>
                    <a:gd name="T16" fmla="*/ 48 w 56"/>
                    <a:gd name="T17" fmla="*/ 8 h 56"/>
                    <a:gd name="T18" fmla="*/ 54 w 56"/>
                    <a:gd name="T19" fmla="*/ 18 h 56"/>
                    <a:gd name="T20" fmla="*/ 56 w 56"/>
                    <a:gd name="T21" fmla="*/ 28 h 56"/>
                    <a:gd name="T22" fmla="*/ 56 w 56"/>
                    <a:gd name="T23" fmla="*/ 28 h 56"/>
                    <a:gd name="T24" fmla="*/ 54 w 56"/>
                    <a:gd name="T25" fmla="*/ 38 h 56"/>
                    <a:gd name="T26" fmla="*/ 48 w 56"/>
                    <a:gd name="T27" fmla="*/ 48 h 56"/>
                    <a:gd name="T28" fmla="*/ 38 w 56"/>
                    <a:gd name="T29" fmla="*/ 54 h 56"/>
                    <a:gd name="T30" fmla="*/ 28 w 56"/>
                    <a:gd name="T31" fmla="*/ 56 h 56"/>
                    <a:gd name="T32" fmla="*/ 28 w 56"/>
                    <a:gd name="T33" fmla="*/ 56 h 56"/>
                    <a:gd name="T34" fmla="*/ 18 w 56"/>
                    <a:gd name="T35" fmla="*/ 54 h 56"/>
                    <a:gd name="T36" fmla="*/ 8 w 56"/>
                    <a:gd name="T37" fmla="*/ 48 h 56"/>
                    <a:gd name="T38" fmla="*/ 2 w 56"/>
                    <a:gd name="T39" fmla="*/ 38 h 56"/>
                    <a:gd name="T40" fmla="*/ 0 w 56"/>
                    <a:gd name="T41" fmla="*/ 28 h 56"/>
                    <a:gd name="T42" fmla="*/ 0 w 56"/>
                    <a:gd name="T43" fmla="*/ 28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6" h="56">
                      <a:moveTo>
                        <a:pt x="0" y="28"/>
                      </a:moveTo>
                      <a:lnTo>
                        <a:pt x="0" y="28"/>
                      </a:lnTo>
                      <a:lnTo>
                        <a:pt x="2" y="18"/>
                      </a:lnTo>
                      <a:lnTo>
                        <a:pt x="8" y="8"/>
                      </a:lnTo>
                      <a:lnTo>
                        <a:pt x="18" y="2"/>
                      </a:lnTo>
                      <a:lnTo>
                        <a:pt x="28" y="0"/>
                      </a:lnTo>
                      <a:lnTo>
                        <a:pt x="28" y="0"/>
                      </a:lnTo>
                      <a:lnTo>
                        <a:pt x="38" y="2"/>
                      </a:lnTo>
                      <a:lnTo>
                        <a:pt x="48" y="8"/>
                      </a:lnTo>
                      <a:lnTo>
                        <a:pt x="54" y="1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4" y="38"/>
                      </a:lnTo>
                      <a:lnTo>
                        <a:pt x="48" y="48"/>
                      </a:lnTo>
                      <a:lnTo>
                        <a:pt x="38" y="54"/>
                      </a:lnTo>
                      <a:lnTo>
                        <a:pt x="28" y="56"/>
                      </a:lnTo>
                      <a:lnTo>
                        <a:pt x="28" y="56"/>
                      </a:lnTo>
                      <a:lnTo>
                        <a:pt x="18" y="54"/>
                      </a:lnTo>
                      <a:lnTo>
                        <a:pt x="8" y="48"/>
                      </a:lnTo>
                      <a:lnTo>
                        <a:pt x="2" y="38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2" name="Freeform 601">
                  <a:extLst>
                    <a:ext uri="{FF2B5EF4-FFF2-40B4-BE49-F238E27FC236}">
                      <a16:creationId xmlns:a16="http://schemas.microsoft.com/office/drawing/2014/main" id="{DB881C32-370A-4ACD-A848-6D800B1CCA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0" y="2580"/>
                  <a:ext cx="32" cy="120"/>
                </a:xfrm>
                <a:custGeom>
                  <a:avLst/>
                  <a:gdLst>
                    <a:gd name="T0" fmla="*/ 0 w 32"/>
                    <a:gd name="T1" fmla="*/ 60 h 120"/>
                    <a:gd name="T2" fmla="*/ 0 w 32"/>
                    <a:gd name="T3" fmla="*/ 60 h 120"/>
                    <a:gd name="T4" fmla="*/ 2 w 32"/>
                    <a:gd name="T5" fmla="*/ 36 h 120"/>
                    <a:gd name="T6" fmla="*/ 4 w 32"/>
                    <a:gd name="T7" fmla="*/ 18 h 120"/>
                    <a:gd name="T8" fmla="*/ 10 w 32"/>
                    <a:gd name="T9" fmla="*/ 4 h 120"/>
                    <a:gd name="T10" fmla="*/ 12 w 32"/>
                    <a:gd name="T11" fmla="*/ 2 h 120"/>
                    <a:gd name="T12" fmla="*/ 16 w 32"/>
                    <a:gd name="T13" fmla="*/ 0 h 120"/>
                    <a:gd name="T14" fmla="*/ 16 w 32"/>
                    <a:gd name="T15" fmla="*/ 0 h 120"/>
                    <a:gd name="T16" fmla="*/ 20 w 32"/>
                    <a:gd name="T17" fmla="*/ 2 h 120"/>
                    <a:gd name="T18" fmla="*/ 22 w 32"/>
                    <a:gd name="T19" fmla="*/ 4 h 120"/>
                    <a:gd name="T20" fmla="*/ 28 w 32"/>
                    <a:gd name="T21" fmla="*/ 18 h 120"/>
                    <a:gd name="T22" fmla="*/ 30 w 32"/>
                    <a:gd name="T23" fmla="*/ 36 h 120"/>
                    <a:gd name="T24" fmla="*/ 32 w 32"/>
                    <a:gd name="T25" fmla="*/ 60 h 120"/>
                    <a:gd name="T26" fmla="*/ 32 w 32"/>
                    <a:gd name="T27" fmla="*/ 60 h 120"/>
                    <a:gd name="T28" fmla="*/ 30 w 32"/>
                    <a:gd name="T29" fmla="*/ 84 h 120"/>
                    <a:gd name="T30" fmla="*/ 28 w 32"/>
                    <a:gd name="T31" fmla="*/ 102 h 120"/>
                    <a:gd name="T32" fmla="*/ 22 w 32"/>
                    <a:gd name="T33" fmla="*/ 116 h 120"/>
                    <a:gd name="T34" fmla="*/ 20 w 32"/>
                    <a:gd name="T35" fmla="*/ 118 h 120"/>
                    <a:gd name="T36" fmla="*/ 16 w 32"/>
                    <a:gd name="T37" fmla="*/ 120 h 120"/>
                    <a:gd name="T38" fmla="*/ 16 w 32"/>
                    <a:gd name="T39" fmla="*/ 120 h 120"/>
                    <a:gd name="T40" fmla="*/ 12 w 32"/>
                    <a:gd name="T41" fmla="*/ 118 h 120"/>
                    <a:gd name="T42" fmla="*/ 10 w 32"/>
                    <a:gd name="T43" fmla="*/ 116 h 120"/>
                    <a:gd name="T44" fmla="*/ 4 w 32"/>
                    <a:gd name="T45" fmla="*/ 102 h 120"/>
                    <a:gd name="T46" fmla="*/ 2 w 32"/>
                    <a:gd name="T47" fmla="*/ 84 h 120"/>
                    <a:gd name="T48" fmla="*/ 0 w 32"/>
                    <a:gd name="T49" fmla="*/ 60 h 120"/>
                    <a:gd name="T50" fmla="*/ 0 w 32"/>
                    <a:gd name="T51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" h="12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2" y="36"/>
                      </a:lnTo>
                      <a:lnTo>
                        <a:pt x="4" y="18"/>
                      </a:lnTo>
                      <a:lnTo>
                        <a:pt x="10" y="4"/>
                      </a:lnTo>
                      <a:lnTo>
                        <a:pt x="12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lnTo>
                        <a:pt x="20" y="2"/>
                      </a:lnTo>
                      <a:lnTo>
                        <a:pt x="22" y="4"/>
                      </a:lnTo>
                      <a:lnTo>
                        <a:pt x="28" y="18"/>
                      </a:lnTo>
                      <a:lnTo>
                        <a:pt x="30" y="36"/>
                      </a:lnTo>
                      <a:lnTo>
                        <a:pt x="32" y="60"/>
                      </a:lnTo>
                      <a:lnTo>
                        <a:pt x="32" y="60"/>
                      </a:lnTo>
                      <a:lnTo>
                        <a:pt x="30" y="84"/>
                      </a:lnTo>
                      <a:lnTo>
                        <a:pt x="28" y="102"/>
                      </a:lnTo>
                      <a:lnTo>
                        <a:pt x="22" y="116"/>
                      </a:lnTo>
                      <a:lnTo>
                        <a:pt x="20" y="118"/>
                      </a:lnTo>
                      <a:lnTo>
                        <a:pt x="16" y="120"/>
                      </a:lnTo>
                      <a:lnTo>
                        <a:pt x="16" y="120"/>
                      </a:lnTo>
                      <a:lnTo>
                        <a:pt x="12" y="118"/>
                      </a:lnTo>
                      <a:lnTo>
                        <a:pt x="10" y="116"/>
                      </a:lnTo>
                      <a:lnTo>
                        <a:pt x="4" y="102"/>
                      </a:lnTo>
                      <a:lnTo>
                        <a:pt x="2" y="84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3" name="Freeform 602">
                  <a:extLst>
                    <a:ext uri="{FF2B5EF4-FFF2-40B4-BE49-F238E27FC236}">
                      <a16:creationId xmlns:a16="http://schemas.microsoft.com/office/drawing/2014/main" id="{0D1DFC89-9DDC-4517-8F0E-956EDD2A8A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44" y="2620"/>
                  <a:ext cx="152" cy="32"/>
                </a:xfrm>
                <a:custGeom>
                  <a:avLst/>
                  <a:gdLst>
                    <a:gd name="T0" fmla="*/ 76 w 152"/>
                    <a:gd name="T1" fmla="*/ 0 h 32"/>
                    <a:gd name="T2" fmla="*/ 76 w 152"/>
                    <a:gd name="T3" fmla="*/ 0 h 32"/>
                    <a:gd name="T4" fmla="*/ 106 w 152"/>
                    <a:gd name="T5" fmla="*/ 2 h 32"/>
                    <a:gd name="T6" fmla="*/ 130 w 152"/>
                    <a:gd name="T7" fmla="*/ 4 h 32"/>
                    <a:gd name="T8" fmla="*/ 146 w 152"/>
                    <a:gd name="T9" fmla="*/ 10 h 32"/>
                    <a:gd name="T10" fmla="*/ 150 w 152"/>
                    <a:gd name="T11" fmla="*/ 12 h 32"/>
                    <a:gd name="T12" fmla="*/ 152 w 152"/>
                    <a:gd name="T13" fmla="*/ 16 h 32"/>
                    <a:gd name="T14" fmla="*/ 152 w 152"/>
                    <a:gd name="T15" fmla="*/ 16 h 32"/>
                    <a:gd name="T16" fmla="*/ 150 w 152"/>
                    <a:gd name="T17" fmla="*/ 20 h 32"/>
                    <a:gd name="T18" fmla="*/ 146 w 152"/>
                    <a:gd name="T19" fmla="*/ 22 h 32"/>
                    <a:gd name="T20" fmla="*/ 130 w 152"/>
                    <a:gd name="T21" fmla="*/ 28 h 32"/>
                    <a:gd name="T22" fmla="*/ 106 w 152"/>
                    <a:gd name="T23" fmla="*/ 30 h 32"/>
                    <a:gd name="T24" fmla="*/ 76 w 152"/>
                    <a:gd name="T25" fmla="*/ 32 h 32"/>
                    <a:gd name="T26" fmla="*/ 76 w 152"/>
                    <a:gd name="T27" fmla="*/ 32 h 32"/>
                    <a:gd name="T28" fmla="*/ 46 w 152"/>
                    <a:gd name="T29" fmla="*/ 30 h 32"/>
                    <a:gd name="T30" fmla="*/ 22 w 152"/>
                    <a:gd name="T31" fmla="*/ 28 h 32"/>
                    <a:gd name="T32" fmla="*/ 6 w 152"/>
                    <a:gd name="T33" fmla="*/ 22 h 32"/>
                    <a:gd name="T34" fmla="*/ 2 w 152"/>
                    <a:gd name="T35" fmla="*/ 20 h 32"/>
                    <a:gd name="T36" fmla="*/ 0 w 152"/>
                    <a:gd name="T37" fmla="*/ 16 h 32"/>
                    <a:gd name="T38" fmla="*/ 0 w 152"/>
                    <a:gd name="T39" fmla="*/ 16 h 32"/>
                    <a:gd name="T40" fmla="*/ 2 w 152"/>
                    <a:gd name="T41" fmla="*/ 12 h 32"/>
                    <a:gd name="T42" fmla="*/ 6 w 152"/>
                    <a:gd name="T43" fmla="*/ 10 h 32"/>
                    <a:gd name="T44" fmla="*/ 22 w 152"/>
                    <a:gd name="T45" fmla="*/ 4 h 32"/>
                    <a:gd name="T46" fmla="*/ 46 w 152"/>
                    <a:gd name="T47" fmla="*/ 2 h 32"/>
                    <a:gd name="T48" fmla="*/ 76 w 152"/>
                    <a:gd name="T49" fmla="*/ 0 h 32"/>
                    <a:gd name="T50" fmla="*/ 76 w 152"/>
                    <a:gd name="T51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52" h="32">
                      <a:moveTo>
                        <a:pt x="76" y="0"/>
                      </a:moveTo>
                      <a:lnTo>
                        <a:pt x="76" y="0"/>
                      </a:lnTo>
                      <a:lnTo>
                        <a:pt x="106" y="2"/>
                      </a:lnTo>
                      <a:lnTo>
                        <a:pt x="130" y="4"/>
                      </a:lnTo>
                      <a:lnTo>
                        <a:pt x="146" y="10"/>
                      </a:lnTo>
                      <a:lnTo>
                        <a:pt x="150" y="12"/>
                      </a:lnTo>
                      <a:lnTo>
                        <a:pt x="152" y="16"/>
                      </a:lnTo>
                      <a:lnTo>
                        <a:pt x="152" y="16"/>
                      </a:lnTo>
                      <a:lnTo>
                        <a:pt x="150" y="20"/>
                      </a:lnTo>
                      <a:lnTo>
                        <a:pt x="146" y="22"/>
                      </a:lnTo>
                      <a:lnTo>
                        <a:pt x="130" y="28"/>
                      </a:lnTo>
                      <a:lnTo>
                        <a:pt x="106" y="30"/>
                      </a:lnTo>
                      <a:lnTo>
                        <a:pt x="76" y="32"/>
                      </a:lnTo>
                      <a:lnTo>
                        <a:pt x="76" y="32"/>
                      </a:lnTo>
                      <a:lnTo>
                        <a:pt x="46" y="30"/>
                      </a:lnTo>
                      <a:lnTo>
                        <a:pt x="22" y="28"/>
                      </a:lnTo>
                      <a:lnTo>
                        <a:pt x="6" y="22"/>
                      </a:lnTo>
                      <a:lnTo>
                        <a:pt x="2" y="20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2" y="12"/>
                      </a:lnTo>
                      <a:lnTo>
                        <a:pt x="6" y="10"/>
                      </a:lnTo>
                      <a:lnTo>
                        <a:pt x="22" y="4"/>
                      </a:lnTo>
                      <a:lnTo>
                        <a:pt x="46" y="2"/>
                      </a:lnTo>
                      <a:lnTo>
                        <a:pt x="76" y="0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4" name="Freeform 603">
                  <a:extLst>
                    <a:ext uri="{FF2B5EF4-FFF2-40B4-BE49-F238E27FC236}">
                      <a16:creationId xmlns:a16="http://schemas.microsoft.com/office/drawing/2014/main" id="{58DDF665-50EF-46E6-B3A6-BA9467A57C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8" y="1556"/>
                  <a:ext cx="280" cy="264"/>
                </a:xfrm>
                <a:custGeom>
                  <a:avLst/>
                  <a:gdLst>
                    <a:gd name="T0" fmla="*/ 22 w 280"/>
                    <a:gd name="T1" fmla="*/ 230 h 264"/>
                    <a:gd name="T2" fmla="*/ 22 w 280"/>
                    <a:gd name="T3" fmla="*/ 230 h 264"/>
                    <a:gd name="T4" fmla="*/ 14 w 280"/>
                    <a:gd name="T5" fmla="*/ 220 h 264"/>
                    <a:gd name="T6" fmla="*/ 10 w 280"/>
                    <a:gd name="T7" fmla="*/ 210 h 264"/>
                    <a:gd name="T8" fmla="*/ 4 w 280"/>
                    <a:gd name="T9" fmla="*/ 198 h 264"/>
                    <a:gd name="T10" fmla="*/ 2 w 280"/>
                    <a:gd name="T11" fmla="*/ 188 h 264"/>
                    <a:gd name="T12" fmla="*/ 0 w 280"/>
                    <a:gd name="T13" fmla="*/ 176 h 264"/>
                    <a:gd name="T14" fmla="*/ 0 w 280"/>
                    <a:gd name="T15" fmla="*/ 164 h 264"/>
                    <a:gd name="T16" fmla="*/ 0 w 280"/>
                    <a:gd name="T17" fmla="*/ 150 h 264"/>
                    <a:gd name="T18" fmla="*/ 4 w 280"/>
                    <a:gd name="T19" fmla="*/ 138 h 264"/>
                    <a:gd name="T20" fmla="*/ 12 w 280"/>
                    <a:gd name="T21" fmla="*/ 112 h 264"/>
                    <a:gd name="T22" fmla="*/ 24 w 280"/>
                    <a:gd name="T23" fmla="*/ 88 h 264"/>
                    <a:gd name="T24" fmla="*/ 42 w 280"/>
                    <a:gd name="T25" fmla="*/ 64 h 264"/>
                    <a:gd name="T26" fmla="*/ 52 w 280"/>
                    <a:gd name="T27" fmla="*/ 54 h 264"/>
                    <a:gd name="T28" fmla="*/ 64 w 280"/>
                    <a:gd name="T29" fmla="*/ 44 h 264"/>
                    <a:gd name="T30" fmla="*/ 64 w 280"/>
                    <a:gd name="T31" fmla="*/ 44 h 264"/>
                    <a:gd name="T32" fmla="*/ 76 w 280"/>
                    <a:gd name="T33" fmla="*/ 34 h 264"/>
                    <a:gd name="T34" fmla="*/ 90 w 280"/>
                    <a:gd name="T35" fmla="*/ 26 h 264"/>
                    <a:gd name="T36" fmla="*/ 116 w 280"/>
                    <a:gd name="T37" fmla="*/ 12 h 264"/>
                    <a:gd name="T38" fmla="*/ 144 w 280"/>
                    <a:gd name="T39" fmla="*/ 4 h 264"/>
                    <a:gd name="T40" fmla="*/ 158 w 280"/>
                    <a:gd name="T41" fmla="*/ 2 h 264"/>
                    <a:gd name="T42" fmla="*/ 170 w 280"/>
                    <a:gd name="T43" fmla="*/ 0 h 264"/>
                    <a:gd name="T44" fmla="*/ 184 w 280"/>
                    <a:gd name="T45" fmla="*/ 0 h 264"/>
                    <a:gd name="T46" fmla="*/ 196 w 280"/>
                    <a:gd name="T47" fmla="*/ 2 h 264"/>
                    <a:gd name="T48" fmla="*/ 208 w 280"/>
                    <a:gd name="T49" fmla="*/ 4 h 264"/>
                    <a:gd name="T50" fmla="*/ 220 w 280"/>
                    <a:gd name="T51" fmla="*/ 8 h 264"/>
                    <a:gd name="T52" fmla="*/ 232 w 280"/>
                    <a:gd name="T53" fmla="*/ 14 h 264"/>
                    <a:gd name="T54" fmla="*/ 242 w 280"/>
                    <a:gd name="T55" fmla="*/ 20 h 264"/>
                    <a:gd name="T56" fmla="*/ 250 w 280"/>
                    <a:gd name="T57" fmla="*/ 28 h 264"/>
                    <a:gd name="T58" fmla="*/ 260 w 280"/>
                    <a:gd name="T59" fmla="*/ 36 h 264"/>
                    <a:gd name="T60" fmla="*/ 260 w 280"/>
                    <a:gd name="T61" fmla="*/ 36 h 264"/>
                    <a:gd name="T62" fmla="*/ 266 w 280"/>
                    <a:gd name="T63" fmla="*/ 46 h 264"/>
                    <a:gd name="T64" fmla="*/ 272 w 280"/>
                    <a:gd name="T65" fmla="*/ 56 h 264"/>
                    <a:gd name="T66" fmla="*/ 276 w 280"/>
                    <a:gd name="T67" fmla="*/ 68 h 264"/>
                    <a:gd name="T68" fmla="*/ 278 w 280"/>
                    <a:gd name="T69" fmla="*/ 80 h 264"/>
                    <a:gd name="T70" fmla="*/ 280 w 280"/>
                    <a:gd name="T71" fmla="*/ 92 h 264"/>
                    <a:gd name="T72" fmla="*/ 280 w 280"/>
                    <a:gd name="T73" fmla="*/ 104 h 264"/>
                    <a:gd name="T74" fmla="*/ 278 w 280"/>
                    <a:gd name="T75" fmla="*/ 116 h 264"/>
                    <a:gd name="T76" fmla="*/ 276 w 280"/>
                    <a:gd name="T77" fmla="*/ 128 h 264"/>
                    <a:gd name="T78" fmla="*/ 268 w 280"/>
                    <a:gd name="T79" fmla="*/ 154 h 264"/>
                    <a:gd name="T80" fmla="*/ 254 w 280"/>
                    <a:gd name="T81" fmla="*/ 178 h 264"/>
                    <a:gd name="T82" fmla="*/ 236 w 280"/>
                    <a:gd name="T83" fmla="*/ 202 h 264"/>
                    <a:gd name="T84" fmla="*/ 224 w 280"/>
                    <a:gd name="T85" fmla="*/ 212 h 264"/>
                    <a:gd name="T86" fmla="*/ 214 w 280"/>
                    <a:gd name="T87" fmla="*/ 224 h 264"/>
                    <a:gd name="T88" fmla="*/ 214 w 280"/>
                    <a:gd name="T89" fmla="*/ 224 h 264"/>
                    <a:gd name="T90" fmla="*/ 188 w 280"/>
                    <a:gd name="T91" fmla="*/ 240 h 264"/>
                    <a:gd name="T92" fmla="*/ 162 w 280"/>
                    <a:gd name="T93" fmla="*/ 252 h 264"/>
                    <a:gd name="T94" fmla="*/ 134 w 280"/>
                    <a:gd name="T95" fmla="*/ 260 h 264"/>
                    <a:gd name="T96" fmla="*/ 108 w 280"/>
                    <a:gd name="T97" fmla="*/ 264 h 264"/>
                    <a:gd name="T98" fmla="*/ 96 w 280"/>
                    <a:gd name="T99" fmla="*/ 264 h 264"/>
                    <a:gd name="T100" fmla="*/ 84 w 280"/>
                    <a:gd name="T101" fmla="*/ 262 h 264"/>
                    <a:gd name="T102" fmla="*/ 72 w 280"/>
                    <a:gd name="T103" fmla="*/ 260 h 264"/>
                    <a:gd name="T104" fmla="*/ 60 w 280"/>
                    <a:gd name="T105" fmla="*/ 256 h 264"/>
                    <a:gd name="T106" fmla="*/ 50 w 280"/>
                    <a:gd name="T107" fmla="*/ 252 h 264"/>
                    <a:gd name="T108" fmla="*/ 40 w 280"/>
                    <a:gd name="T109" fmla="*/ 246 h 264"/>
                    <a:gd name="T110" fmla="*/ 30 w 280"/>
                    <a:gd name="T111" fmla="*/ 238 h 264"/>
                    <a:gd name="T112" fmla="*/ 22 w 280"/>
                    <a:gd name="T113" fmla="*/ 230 h 264"/>
                    <a:gd name="T114" fmla="*/ 22 w 280"/>
                    <a:gd name="T115" fmla="*/ 230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80" h="264">
                      <a:moveTo>
                        <a:pt x="22" y="230"/>
                      </a:moveTo>
                      <a:lnTo>
                        <a:pt x="22" y="230"/>
                      </a:lnTo>
                      <a:lnTo>
                        <a:pt x="14" y="220"/>
                      </a:lnTo>
                      <a:lnTo>
                        <a:pt x="10" y="210"/>
                      </a:lnTo>
                      <a:lnTo>
                        <a:pt x="4" y="198"/>
                      </a:lnTo>
                      <a:lnTo>
                        <a:pt x="2" y="188"/>
                      </a:lnTo>
                      <a:lnTo>
                        <a:pt x="0" y="176"/>
                      </a:lnTo>
                      <a:lnTo>
                        <a:pt x="0" y="164"/>
                      </a:lnTo>
                      <a:lnTo>
                        <a:pt x="0" y="150"/>
                      </a:lnTo>
                      <a:lnTo>
                        <a:pt x="4" y="138"/>
                      </a:lnTo>
                      <a:lnTo>
                        <a:pt x="12" y="112"/>
                      </a:lnTo>
                      <a:lnTo>
                        <a:pt x="24" y="88"/>
                      </a:lnTo>
                      <a:lnTo>
                        <a:pt x="42" y="64"/>
                      </a:lnTo>
                      <a:lnTo>
                        <a:pt x="52" y="54"/>
                      </a:lnTo>
                      <a:lnTo>
                        <a:pt x="64" y="44"/>
                      </a:lnTo>
                      <a:lnTo>
                        <a:pt x="64" y="44"/>
                      </a:lnTo>
                      <a:lnTo>
                        <a:pt x="76" y="34"/>
                      </a:lnTo>
                      <a:lnTo>
                        <a:pt x="90" y="26"/>
                      </a:lnTo>
                      <a:lnTo>
                        <a:pt x="116" y="12"/>
                      </a:lnTo>
                      <a:lnTo>
                        <a:pt x="144" y="4"/>
                      </a:lnTo>
                      <a:lnTo>
                        <a:pt x="158" y="2"/>
                      </a:lnTo>
                      <a:lnTo>
                        <a:pt x="170" y="0"/>
                      </a:lnTo>
                      <a:lnTo>
                        <a:pt x="184" y="0"/>
                      </a:lnTo>
                      <a:lnTo>
                        <a:pt x="196" y="2"/>
                      </a:lnTo>
                      <a:lnTo>
                        <a:pt x="208" y="4"/>
                      </a:lnTo>
                      <a:lnTo>
                        <a:pt x="220" y="8"/>
                      </a:lnTo>
                      <a:lnTo>
                        <a:pt x="232" y="14"/>
                      </a:lnTo>
                      <a:lnTo>
                        <a:pt x="242" y="20"/>
                      </a:lnTo>
                      <a:lnTo>
                        <a:pt x="250" y="28"/>
                      </a:lnTo>
                      <a:lnTo>
                        <a:pt x="260" y="36"/>
                      </a:lnTo>
                      <a:lnTo>
                        <a:pt x="260" y="36"/>
                      </a:lnTo>
                      <a:lnTo>
                        <a:pt x="266" y="46"/>
                      </a:lnTo>
                      <a:lnTo>
                        <a:pt x="272" y="56"/>
                      </a:lnTo>
                      <a:lnTo>
                        <a:pt x="276" y="68"/>
                      </a:lnTo>
                      <a:lnTo>
                        <a:pt x="278" y="80"/>
                      </a:lnTo>
                      <a:lnTo>
                        <a:pt x="280" y="92"/>
                      </a:lnTo>
                      <a:lnTo>
                        <a:pt x="280" y="104"/>
                      </a:lnTo>
                      <a:lnTo>
                        <a:pt x="278" y="116"/>
                      </a:lnTo>
                      <a:lnTo>
                        <a:pt x="276" y="128"/>
                      </a:lnTo>
                      <a:lnTo>
                        <a:pt x="268" y="154"/>
                      </a:lnTo>
                      <a:lnTo>
                        <a:pt x="254" y="178"/>
                      </a:lnTo>
                      <a:lnTo>
                        <a:pt x="236" y="202"/>
                      </a:lnTo>
                      <a:lnTo>
                        <a:pt x="224" y="212"/>
                      </a:lnTo>
                      <a:lnTo>
                        <a:pt x="214" y="224"/>
                      </a:lnTo>
                      <a:lnTo>
                        <a:pt x="214" y="224"/>
                      </a:lnTo>
                      <a:lnTo>
                        <a:pt x="188" y="240"/>
                      </a:lnTo>
                      <a:lnTo>
                        <a:pt x="162" y="252"/>
                      </a:lnTo>
                      <a:lnTo>
                        <a:pt x="134" y="260"/>
                      </a:lnTo>
                      <a:lnTo>
                        <a:pt x="108" y="264"/>
                      </a:lnTo>
                      <a:lnTo>
                        <a:pt x="96" y="264"/>
                      </a:lnTo>
                      <a:lnTo>
                        <a:pt x="84" y="262"/>
                      </a:lnTo>
                      <a:lnTo>
                        <a:pt x="72" y="260"/>
                      </a:lnTo>
                      <a:lnTo>
                        <a:pt x="60" y="256"/>
                      </a:lnTo>
                      <a:lnTo>
                        <a:pt x="50" y="252"/>
                      </a:lnTo>
                      <a:lnTo>
                        <a:pt x="40" y="246"/>
                      </a:lnTo>
                      <a:lnTo>
                        <a:pt x="30" y="238"/>
                      </a:lnTo>
                      <a:lnTo>
                        <a:pt x="22" y="230"/>
                      </a:lnTo>
                      <a:lnTo>
                        <a:pt x="22" y="230"/>
                      </a:lnTo>
                      <a:close/>
                    </a:path>
                  </a:pathLst>
                </a:custGeom>
                <a:solidFill>
                  <a:srgbClr val="96877D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5" name="Freeform 604">
                  <a:extLst>
                    <a:ext uri="{FF2B5EF4-FFF2-40B4-BE49-F238E27FC236}">
                      <a16:creationId xmlns:a16="http://schemas.microsoft.com/office/drawing/2014/main" id="{D3287B92-3FCC-43A8-A6C4-902319A9F0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6" y="1638"/>
                  <a:ext cx="142" cy="146"/>
                </a:xfrm>
                <a:custGeom>
                  <a:avLst/>
                  <a:gdLst>
                    <a:gd name="T0" fmla="*/ 142 w 142"/>
                    <a:gd name="T1" fmla="*/ 134 h 146"/>
                    <a:gd name="T2" fmla="*/ 92 w 142"/>
                    <a:gd name="T3" fmla="*/ 0 h 146"/>
                    <a:gd name="T4" fmla="*/ 80 w 142"/>
                    <a:gd name="T5" fmla="*/ 10 h 146"/>
                    <a:gd name="T6" fmla="*/ 114 w 142"/>
                    <a:gd name="T7" fmla="*/ 104 h 146"/>
                    <a:gd name="T8" fmla="*/ 114 w 142"/>
                    <a:gd name="T9" fmla="*/ 104 h 146"/>
                    <a:gd name="T10" fmla="*/ 122 w 142"/>
                    <a:gd name="T11" fmla="*/ 124 h 146"/>
                    <a:gd name="T12" fmla="*/ 122 w 142"/>
                    <a:gd name="T13" fmla="*/ 124 h 146"/>
                    <a:gd name="T14" fmla="*/ 102 w 142"/>
                    <a:gd name="T15" fmla="*/ 114 h 146"/>
                    <a:gd name="T16" fmla="*/ 12 w 142"/>
                    <a:gd name="T17" fmla="*/ 68 h 146"/>
                    <a:gd name="T18" fmla="*/ 0 w 142"/>
                    <a:gd name="T19" fmla="*/ 78 h 146"/>
                    <a:gd name="T20" fmla="*/ 128 w 142"/>
                    <a:gd name="T21" fmla="*/ 146 h 146"/>
                    <a:gd name="T22" fmla="*/ 142 w 142"/>
                    <a:gd name="T23" fmla="*/ 134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42" h="146">
                      <a:moveTo>
                        <a:pt x="142" y="134"/>
                      </a:moveTo>
                      <a:lnTo>
                        <a:pt x="92" y="0"/>
                      </a:lnTo>
                      <a:lnTo>
                        <a:pt x="80" y="10"/>
                      </a:lnTo>
                      <a:lnTo>
                        <a:pt x="114" y="104"/>
                      </a:lnTo>
                      <a:lnTo>
                        <a:pt x="114" y="104"/>
                      </a:lnTo>
                      <a:lnTo>
                        <a:pt x="122" y="124"/>
                      </a:lnTo>
                      <a:lnTo>
                        <a:pt x="122" y="124"/>
                      </a:lnTo>
                      <a:lnTo>
                        <a:pt x="102" y="114"/>
                      </a:lnTo>
                      <a:lnTo>
                        <a:pt x="12" y="68"/>
                      </a:lnTo>
                      <a:lnTo>
                        <a:pt x="0" y="78"/>
                      </a:lnTo>
                      <a:lnTo>
                        <a:pt x="128" y="146"/>
                      </a:lnTo>
                      <a:lnTo>
                        <a:pt x="142" y="134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6" name="Freeform 605">
                  <a:extLst>
                    <a:ext uri="{FF2B5EF4-FFF2-40B4-BE49-F238E27FC236}">
                      <a16:creationId xmlns:a16="http://schemas.microsoft.com/office/drawing/2014/main" id="{9BB1132E-84B4-4423-BCF4-7BAA98A510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6" y="1588"/>
                  <a:ext cx="100" cy="106"/>
                </a:xfrm>
                <a:custGeom>
                  <a:avLst/>
                  <a:gdLst>
                    <a:gd name="T0" fmla="*/ 100 w 100"/>
                    <a:gd name="T1" fmla="*/ 96 h 106"/>
                    <a:gd name="T2" fmla="*/ 12 w 100"/>
                    <a:gd name="T3" fmla="*/ 0 h 106"/>
                    <a:gd name="T4" fmla="*/ 0 w 100"/>
                    <a:gd name="T5" fmla="*/ 10 h 106"/>
                    <a:gd name="T6" fmla="*/ 88 w 100"/>
                    <a:gd name="T7" fmla="*/ 106 h 106"/>
                    <a:gd name="T8" fmla="*/ 100 w 100"/>
                    <a:gd name="T9" fmla="*/ 96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0" h="106">
                      <a:moveTo>
                        <a:pt x="100" y="96"/>
                      </a:moveTo>
                      <a:lnTo>
                        <a:pt x="12" y="0"/>
                      </a:lnTo>
                      <a:lnTo>
                        <a:pt x="0" y="10"/>
                      </a:lnTo>
                      <a:lnTo>
                        <a:pt x="88" y="106"/>
                      </a:lnTo>
                      <a:lnTo>
                        <a:pt x="100" y="96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7" name="Freeform 606">
                  <a:extLst>
                    <a:ext uri="{FF2B5EF4-FFF2-40B4-BE49-F238E27FC236}">
                      <a16:creationId xmlns:a16="http://schemas.microsoft.com/office/drawing/2014/main" id="{C0DE0501-63ED-4F3B-B9C2-D667F3D820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44" y="2500"/>
                  <a:ext cx="280" cy="264"/>
                </a:xfrm>
                <a:custGeom>
                  <a:avLst/>
                  <a:gdLst>
                    <a:gd name="T0" fmla="*/ 258 w 280"/>
                    <a:gd name="T1" fmla="*/ 34 h 264"/>
                    <a:gd name="T2" fmla="*/ 258 w 280"/>
                    <a:gd name="T3" fmla="*/ 34 h 264"/>
                    <a:gd name="T4" fmla="*/ 266 w 280"/>
                    <a:gd name="T5" fmla="*/ 44 h 264"/>
                    <a:gd name="T6" fmla="*/ 270 w 280"/>
                    <a:gd name="T7" fmla="*/ 54 h 264"/>
                    <a:gd name="T8" fmla="*/ 276 w 280"/>
                    <a:gd name="T9" fmla="*/ 66 h 264"/>
                    <a:gd name="T10" fmla="*/ 278 w 280"/>
                    <a:gd name="T11" fmla="*/ 76 h 264"/>
                    <a:gd name="T12" fmla="*/ 280 w 280"/>
                    <a:gd name="T13" fmla="*/ 88 h 264"/>
                    <a:gd name="T14" fmla="*/ 280 w 280"/>
                    <a:gd name="T15" fmla="*/ 100 h 264"/>
                    <a:gd name="T16" fmla="*/ 280 w 280"/>
                    <a:gd name="T17" fmla="*/ 114 h 264"/>
                    <a:gd name="T18" fmla="*/ 276 w 280"/>
                    <a:gd name="T19" fmla="*/ 126 h 264"/>
                    <a:gd name="T20" fmla="*/ 268 w 280"/>
                    <a:gd name="T21" fmla="*/ 150 h 264"/>
                    <a:gd name="T22" fmla="*/ 256 w 280"/>
                    <a:gd name="T23" fmla="*/ 176 h 264"/>
                    <a:gd name="T24" fmla="*/ 238 w 280"/>
                    <a:gd name="T25" fmla="*/ 200 h 264"/>
                    <a:gd name="T26" fmla="*/ 228 w 280"/>
                    <a:gd name="T27" fmla="*/ 210 h 264"/>
                    <a:gd name="T28" fmla="*/ 216 w 280"/>
                    <a:gd name="T29" fmla="*/ 220 h 264"/>
                    <a:gd name="T30" fmla="*/ 216 w 280"/>
                    <a:gd name="T31" fmla="*/ 220 h 264"/>
                    <a:gd name="T32" fmla="*/ 204 w 280"/>
                    <a:gd name="T33" fmla="*/ 230 h 264"/>
                    <a:gd name="T34" fmla="*/ 190 w 280"/>
                    <a:gd name="T35" fmla="*/ 238 h 264"/>
                    <a:gd name="T36" fmla="*/ 164 w 280"/>
                    <a:gd name="T37" fmla="*/ 252 h 264"/>
                    <a:gd name="T38" fmla="*/ 136 w 280"/>
                    <a:gd name="T39" fmla="*/ 260 h 264"/>
                    <a:gd name="T40" fmla="*/ 122 w 280"/>
                    <a:gd name="T41" fmla="*/ 262 h 264"/>
                    <a:gd name="T42" fmla="*/ 110 w 280"/>
                    <a:gd name="T43" fmla="*/ 264 h 264"/>
                    <a:gd name="T44" fmla="*/ 96 w 280"/>
                    <a:gd name="T45" fmla="*/ 264 h 264"/>
                    <a:gd name="T46" fmla="*/ 84 w 280"/>
                    <a:gd name="T47" fmla="*/ 262 h 264"/>
                    <a:gd name="T48" fmla="*/ 72 w 280"/>
                    <a:gd name="T49" fmla="*/ 260 h 264"/>
                    <a:gd name="T50" fmla="*/ 60 w 280"/>
                    <a:gd name="T51" fmla="*/ 256 h 264"/>
                    <a:gd name="T52" fmla="*/ 48 w 280"/>
                    <a:gd name="T53" fmla="*/ 250 h 264"/>
                    <a:gd name="T54" fmla="*/ 38 w 280"/>
                    <a:gd name="T55" fmla="*/ 244 h 264"/>
                    <a:gd name="T56" fmla="*/ 30 w 280"/>
                    <a:gd name="T57" fmla="*/ 236 h 264"/>
                    <a:gd name="T58" fmla="*/ 20 w 280"/>
                    <a:gd name="T59" fmla="*/ 228 h 264"/>
                    <a:gd name="T60" fmla="*/ 20 w 280"/>
                    <a:gd name="T61" fmla="*/ 228 h 264"/>
                    <a:gd name="T62" fmla="*/ 14 w 280"/>
                    <a:gd name="T63" fmla="*/ 218 h 264"/>
                    <a:gd name="T64" fmla="*/ 8 w 280"/>
                    <a:gd name="T65" fmla="*/ 208 h 264"/>
                    <a:gd name="T66" fmla="*/ 4 w 280"/>
                    <a:gd name="T67" fmla="*/ 196 h 264"/>
                    <a:gd name="T68" fmla="*/ 2 w 280"/>
                    <a:gd name="T69" fmla="*/ 184 h 264"/>
                    <a:gd name="T70" fmla="*/ 0 w 280"/>
                    <a:gd name="T71" fmla="*/ 172 h 264"/>
                    <a:gd name="T72" fmla="*/ 0 w 280"/>
                    <a:gd name="T73" fmla="*/ 160 h 264"/>
                    <a:gd name="T74" fmla="*/ 2 w 280"/>
                    <a:gd name="T75" fmla="*/ 148 h 264"/>
                    <a:gd name="T76" fmla="*/ 4 w 280"/>
                    <a:gd name="T77" fmla="*/ 136 h 264"/>
                    <a:gd name="T78" fmla="*/ 12 w 280"/>
                    <a:gd name="T79" fmla="*/ 110 h 264"/>
                    <a:gd name="T80" fmla="*/ 26 w 280"/>
                    <a:gd name="T81" fmla="*/ 86 h 264"/>
                    <a:gd name="T82" fmla="*/ 44 w 280"/>
                    <a:gd name="T83" fmla="*/ 62 h 264"/>
                    <a:gd name="T84" fmla="*/ 56 w 280"/>
                    <a:gd name="T85" fmla="*/ 52 h 264"/>
                    <a:gd name="T86" fmla="*/ 66 w 280"/>
                    <a:gd name="T87" fmla="*/ 40 h 264"/>
                    <a:gd name="T88" fmla="*/ 66 w 280"/>
                    <a:gd name="T89" fmla="*/ 40 h 264"/>
                    <a:gd name="T90" fmla="*/ 92 w 280"/>
                    <a:gd name="T91" fmla="*/ 24 h 264"/>
                    <a:gd name="T92" fmla="*/ 118 w 280"/>
                    <a:gd name="T93" fmla="*/ 12 h 264"/>
                    <a:gd name="T94" fmla="*/ 146 w 280"/>
                    <a:gd name="T95" fmla="*/ 4 h 264"/>
                    <a:gd name="T96" fmla="*/ 172 w 280"/>
                    <a:gd name="T97" fmla="*/ 0 h 264"/>
                    <a:gd name="T98" fmla="*/ 184 w 280"/>
                    <a:gd name="T99" fmla="*/ 0 h 264"/>
                    <a:gd name="T100" fmla="*/ 196 w 280"/>
                    <a:gd name="T101" fmla="*/ 2 h 264"/>
                    <a:gd name="T102" fmla="*/ 208 w 280"/>
                    <a:gd name="T103" fmla="*/ 4 h 264"/>
                    <a:gd name="T104" fmla="*/ 220 w 280"/>
                    <a:gd name="T105" fmla="*/ 8 h 264"/>
                    <a:gd name="T106" fmla="*/ 230 w 280"/>
                    <a:gd name="T107" fmla="*/ 12 h 264"/>
                    <a:gd name="T108" fmla="*/ 240 w 280"/>
                    <a:gd name="T109" fmla="*/ 18 h 264"/>
                    <a:gd name="T110" fmla="*/ 250 w 280"/>
                    <a:gd name="T111" fmla="*/ 26 h 264"/>
                    <a:gd name="T112" fmla="*/ 258 w 280"/>
                    <a:gd name="T113" fmla="*/ 34 h 264"/>
                    <a:gd name="T114" fmla="*/ 258 w 280"/>
                    <a:gd name="T115" fmla="*/ 34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80" h="264">
                      <a:moveTo>
                        <a:pt x="258" y="34"/>
                      </a:moveTo>
                      <a:lnTo>
                        <a:pt x="258" y="34"/>
                      </a:lnTo>
                      <a:lnTo>
                        <a:pt x="266" y="44"/>
                      </a:lnTo>
                      <a:lnTo>
                        <a:pt x="270" y="54"/>
                      </a:lnTo>
                      <a:lnTo>
                        <a:pt x="276" y="66"/>
                      </a:lnTo>
                      <a:lnTo>
                        <a:pt x="278" y="76"/>
                      </a:lnTo>
                      <a:lnTo>
                        <a:pt x="280" y="88"/>
                      </a:lnTo>
                      <a:lnTo>
                        <a:pt x="280" y="100"/>
                      </a:lnTo>
                      <a:lnTo>
                        <a:pt x="280" y="114"/>
                      </a:lnTo>
                      <a:lnTo>
                        <a:pt x="276" y="126"/>
                      </a:lnTo>
                      <a:lnTo>
                        <a:pt x="268" y="150"/>
                      </a:lnTo>
                      <a:lnTo>
                        <a:pt x="256" y="176"/>
                      </a:lnTo>
                      <a:lnTo>
                        <a:pt x="238" y="200"/>
                      </a:lnTo>
                      <a:lnTo>
                        <a:pt x="228" y="210"/>
                      </a:lnTo>
                      <a:lnTo>
                        <a:pt x="216" y="220"/>
                      </a:lnTo>
                      <a:lnTo>
                        <a:pt x="216" y="220"/>
                      </a:lnTo>
                      <a:lnTo>
                        <a:pt x="204" y="230"/>
                      </a:lnTo>
                      <a:lnTo>
                        <a:pt x="190" y="238"/>
                      </a:lnTo>
                      <a:lnTo>
                        <a:pt x="164" y="252"/>
                      </a:lnTo>
                      <a:lnTo>
                        <a:pt x="136" y="260"/>
                      </a:lnTo>
                      <a:lnTo>
                        <a:pt x="122" y="262"/>
                      </a:lnTo>
                      <a:lnTo>
                        <a:pt x="110" y="264"/>
                      </a:lnTo>
                      <a:lnTo>
                        <a:pt x="96" y="264"/>
                      </a:lnTo>
                      <a:lnTo>
                        <a:pt x="84" y="262"/>
                      </a:lnTo>
                      <a:lnTo>
                        <a:pt x="72" y="260"/>
                      </a:lnTo>
                      <a:lnTo>
                        <a:pt x="60" y="256"/>
                      </a:lnTo>
                      <a:lnTo>
                        <a:pt x="48" y="250"/>
                      </a:lnTo>
                      <a:lnTo>
                        <a:pt x="38" y="244"/>
                      </a:lnTo>
                      <a:lnTo>
                        <a:pt x="30" y="236"/>
                      </a:lnTo>
                      <a:lnTo>
                        <a:pt x="20" y="228"/>
                      </a:lnTo>
                      <a:lnTo>
                        <a:pt x="20" y="228"/>
                      </a:lnTo>
                      <a:lnTo>
                        <a:pt x="14" y="218"/>
                      </a:lnTo>
                      <a:lnTo>
                        <a:pt x="8" y="208"/>
                      </a:lnTo>
                      <a:lnTo>
                        <a:pt x="4" y="196"/>
                      </a:lnTo>
                      <a:lnTo>
                        <a:pt x="2" y="184"/>
                      </a:lnTo>
                      <a:lnTo>
                        <a:pt x="0" y="172"/>
                      </a:lnTo>
                      <a:lnTo>
                        <a:pt x="0" y="160"/>
                      </a:lnTo>
                      <a:lnTo>
                        <a:pt x="2" y="148"/>
                      </a:lnTo>
                      <a:lnTo>
                        <a:pt x="4" y="136"/>
                      </a:lnTo>
                      <a:lnTo>
                        <a:pt x="12" y="110"/>
                      </a:lnTo>
                      <a:lnTo>
                        <a:pt x="26" y="86"/>
                      </a:lnTo>
                      <a:lnTo>
                        <a:pt x="44" y="62"/>
                      </a:lnTo>
                      <a:lnTo>
                        <a:pt x="56" y="52"/>
                      </a:lnTo>
                      <a:lnTo>
                        <a:pt x="66" y="40"/>
                      </a:lnTo>
                      <a:lnTo>
                        <a:pt x="66" y="40"/>
                      </a:lnTo>
                      <a:lnTo>
                        <a:pt x="92" y="24"/>
                      </a:lnTo>
                      <a:lnTo>
                        <a:pt x="118" y="12"/>
                      </a:lnTo>
                      <a:lnTo>
                        <a:pt x="146" y="4"/>
                      </a:lnTo>
                      <a:lnTo>
                        <a:pt x="172" y="0"/>
                      </a:lnTo>
                      <a:lnTo>
                        <a:pt x="184" y="0"/>
                      </a:lnTo>
                      <a:lnTo>
                        <a:pt x="196" y="2"/>
                      </a:lnTo>
                      <a:lnTo>
                        <a:pt x="208" y="4"/>
                      </a:lnTo>
                      <a:lnTo>
                        <a:pt x="220" y="8"/>
                      </a:lnTo>
                      <a:lnTo>
                        <a:pt x="230" y="12"/>
                      </a:lnTo>
                      <a:lnTo>
                        <a:pt x="240" y="18"/>
                      </a:lnTo>
                      <a:lnTo>
                        <a:pt x="250" y="26"/>
                      </a:lnTo>
                      <a:lnTo>
                        <a:pt x="258" y="34"/>
                      </a:lnTo>
                      <a:lnTo>
                        <a:pt x="258" y="34"/>
                      </a:lnTo>
                      <a:close/>
                    </a:path>
                  </a:pathLst>
                </a:custGeom>
                <a:solidFill>
                  <a:srgbClr val="96877D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8" name="Freeform 607">
                  <a:extLst>
                    <a:ext uri="{FF2B5EF4-FFF2-40B4-BE49-F238E27FC236}">
                      <a16:creationId xmlns:a16="http://schemas.microsoft.com/office/drawing/2014/main" id="{80606C09-F240-4EB1-98E8-B052F86CC7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74" y="2536"/>
                  <a:ext cx="142" cy="146"/>
                </a:xfrm>
                <a:custGeom>
                  <a:avLst/>
                  <a:gdLst>
                    <a:gd name="T0" fmla="*/ 0 w 142"/>
                    <a:gd name="T1" fmla="*/ 12 h 146"/>
                    <a:gd name="T2" fmla="*/ 50 w 142"/>
                    <a:gd name="T3" fmla="*/ 146 h 146"/>
                    <a:gd name="T4" fmla="*/ 62 w 142"/>
                    <a:gd name="T5" fmla="*/ 136 h 146"/>
                    <a:gd name="T6" fmla="*/ 28 w 142"/>
                    <a:gd name="T7" fmla="*/ 42 h 146"/>
                    <a:gd name="T8" fmla="*/ 28 w 142"/>
                    <a:gd name="T9" fmla="*/ 42 h 146"/>
                    <a:gd name="T10" fmla="*/ 20 w 142"/>
                    <a:gd name="T11" fmla="*/ 22 h 146"/>
                    <a:gd name="T12" fmla="*/ 20 w 142"/>
                    <a:gd name="T13" fmla="*/ 22 h 146"/>
                    <a:gd name="T14" fmla="*/ 40 w 142"/>
                    <a:gd name="T15" fmla="*/ 32 h 146"/>
                    <a:gd name="T16" fmla="*/ 130 w 142"/>
                    <a:gd name="T17" fmla="*/ 78 h 146"/>
                    <a:gd name="T18" fmla="*/ 142 w 142"/>
                    <a:gd name="T19" fmla="*/ 68 h 146"/>
                    <a:gd name="T20" fmla="*/ 14 w 142"/>
                    <a:gd name="T21" fmla="*/ 0 h 146"/>
                    <a:gd name="T22" fmla="*/ 0 w 142"/>
                    <a:gd name="T23" fmla="*/ 12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42" h="146">
                      <a:moveTo>
                        <a:pt x="0" y="12"/>
                      </a:moveTo>
                      <a:lnTo>
                        <a:pt x="50" y="146"/>
                      </a:lnTo>
                      <a:lnTo>
                        <a:pt x="62" y="136"/>
                      </a:lnTo>
                      <a:lnTo>
                        <a:pt x="28" y="42"/>
                      </a:lnTo>
                      <a:lnTo>
                        <a:pt x="28" y="42"/>
                      </a:lnTo>
                      <a:lnTo>
                        <a:pt x="20" y="22"/>
                      </a:lnTo>
                      <a:lnTo>
                        <a:pt x="20" y="22"/>
                      </a:lnTo>
                      <a:lnTo>
                        <a:pt x="40" y="32"/>
                      </a:lnTo>
                      <a:lnTo>
                        <a:pt x="130" y="78"/>
                      </a:lnTo>
                      <a:lnTo>
                        <a:pt x="142" y="68"/>
                      </a:lnTo>
                      <a:lnTo>
                        <a:pt x="14" y="0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9" name="Freeform 608">
                  <a:extLst>
                    <a:ext uri="{FF2B5EF4-FFF2-40B4-BE49-F238E27FC236}">
                      <a16:creationId xmlns:a16="http://schemas.microsoft.com/office/drawing/2014/main" id="{87566BCB-9447-44FD-8FD5-BA736F3907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6" y="2626"/>
                  <a:ext cx="100" cy="106"/>
                </a:xfrm>
                <a:custGeom>
                  <a:avLst/>
                  <a:gdLst>
                    <a:gd name="T0" fmla="*/ 0 w 100"/>
                    <a:gd name="T1" fmla="*/ 10 h 106"/>
                    <a:gd name="T2" fmla="*/ 88 w 100"/>
                    <a:gd name="T3" fmla="*/ 106 h 106"/>
                    <a:gd name="T4" fmla="*/ 100 w 100"/>
                    <a:gd name="T5" fmla="*/ 96 h 106"/>
                    <a:gd name="T6" fmla="*/ 12 w 100"/>
                    <a:gd name="T7" fmla="*/ 0 h 106"/>
                    <a:gd name="T8" fmla="*/ 0 w 100"/>
                    <a:gd name="T9" fmla="*/ 10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0" h="106">
                      <a:moveTo>
                        <a:pt x="0" y="10"/>
                      </a:moveTo>
                      <a:lnTo>
                        <a:pt x="88" y="106"/>
                      </a:lnTo>
                      <a:lnTo>
                        <a:pt x="100" y="96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0" name="Freeform 609">
                  <a:extLst>
                    <a:ext uri="{FF2B5EF4-FFF2-40B4-BE49-F238E27FC236}">
                      <a16:creationId xmlns:a16="http://schemas.microsoft.com/office/drawing/2014/main" id="{689AF6DA-1FA3-4408-B180-4F645BAB8A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52" y="1548"/>
                  <a:ext cx="264" cy="280"/>
                </a:xfrm>
                <a:custGeom>
                  <a:avLst/>
                  <a:gdLst>
                    <a:gd name="T0" fmla="*/ 34 w 264"/>
                    <a:gd name="T1" fmla="*/ 22 h 280"/>
                    <a:gd name="T2" fmla="*/ 34 w 264"/>
                    <a:gd name="T3" fmla="*/ 22 h 280"/>
                    <a:gd name="T4" fmla="*/ 44 w 264"/>
                    <a:gd name="T5" fmla="*/ 14 h 280"/>
                    <a:gd name="T6" fmla="*/ 54 w 264"/>
                    <a:gd name="T7" fmla="*/ 10 h 280"/>
                    <a:gd name="T8" fmla="*/ 66 w 264"/>
                    <a:gd name="T9" fmla="*/ 4 h 280"/>
                    <a:gd name="T10" fmla="*/ 76 w 264"/>
                    <a:gd name="T11" fmla="*/ 2 h 280"/>
                    <a:gd name="T12" fmla="*/ 88 w 264"/>
                    <a:gd name="T13" fmla="*/ 0 h 280"/>
                    <a:gd name="T14" fmla="*/ 100 w 264"/>
                    <a:gd name="T15" fmla="*/ 0 h 280"/>
                    <a:gd name="T16" fmla="*/ 114 w 264"/>
                    <a:gd name="T17" fmla="*/ 0 h 280"/>
                    <a:gd name="T18" fmla="*/ 126 w 264"/>
                    <a:gd name="T19" fmla="*/ 4 h 280"/>
                    <a:gd name="T20" fmla="*/ 152 w 264"/>
                    <a:gd name="T21" fmla="*/ 12 h 280"/>
                    <a:gd name="T22" fmla="*/ 176 w 264"/>
                    <a:gd name="T23" fmla="*/ 24 h 280"/>
                    <a:gd name="T24" fmla="*/ 200 w 264"/>
                    <a:gd name="T25" fmla="*/ 42 h 280"/>
                    <a:gd name="T26" fmla="*/ 210 w 264"/>
                    <a:gd name="T27" fmla="*/ 52 h 280"/>
                    <a:gd name="T28" fmla="*/ 220 w 264"/>
                    <a:gd name="T29" fmla="*/ 64 h 280"/>
                    <a:gd name="T30" fmla="*/ 220 w 264"/>
                    <a:gd name="T31" fmla="*/ 64 h 280"/>
                    <a:gd name="T32" fmla="*/ 230 w 264"/>
                    <a:gd name="T33" fmla="*/ 76 h 280"/>
                    <a:gd name="T34" fmla="*/ 238 w 264"/>
                    <a:gd name="T35" fmla="*/ 90 h 280"/>
                    <a:gd name="T36" fmla="*/ 252 w 264"/>
                    <a:gd name="T37" fmla="*/ 116 h 280"/>
                    <a:gd name="T38" fmla="*/ 260 w 264"/>
                    <a:gd name="T39" fmla="*/ 144 h 280"/>
                    <a:gd name="T40" fmla="*/ 262 w 264"/>
                    <a:gd name="T41" fmla="*/ 158 h 280"/>
                    <a:gd name="T42" fmla="*/ 264 w 264"/>
                    <a:gd name="T43" fmla="*/ 170 h 280"/>
                    <a:gd name="T44" fmla="*/ 264 w 264"/>
                    <a:gd name="T45" fmla="*/ 184 h 280"/>
                    <a:gd name="T46" fmla="*/ 262 w 264"/>
                    <a:gd name="T47" fmla="*/ 196 h 280"/>
                    <a:gd name="T48" fmla="*/ 260 w 264"/>
                    <a:gd name="T49" fmla="*/ 208 h 280"/>
                    <a:gd name="T50" fmla="*/ 256 w 264"/>
                    <a:gd name="T51" fmla="*/ 220 h 280"/>
                    <a:gd name="T52" fmla="*/ 250 w 264"/>
                    <a:gd name="T53" fmla="*/ 232 h 280"/>
                    <a:gd name="T54" fmla="*/ 244 w 264"/>
                    <a:gd name="T55" fmla="*/ 242 h 280"/>
                    <a:gd name="T56" fmla="*/ 236 w 264"/>
                    <a:gd name="T57" fmla="*/ 250 h 280"/>
                    <a:gd name="T58" fmla="*/ 228 w 264"/>
                    <a:gd name="T59" fmla="*/ 260 h 280"/>
                    <a:gd name="T60" fmla="*/ 228 w 264"/>
                    <a:gd name="T61" fmla="*/ 260 h 280"/>
                    <a:gd name="T62" fmla="*/ 218 w 264"/>
                    <a:gd name="T63" fmla="*/ 266 h 280"/>
                    <a:gd name="T64" fmla="*/ 208 w 264"/>
                    <a:gd name="T65" fmla="*/ 272 h 280"/>
                    <a:gd name="T66" fmla="*/ 196 w 264"/>
                    <a:gd name="T67" fmla="*/ 276 h 280"/>
                    <a:gd name="T68" fmla="*/ 184 w 264"/>
                    <a:gd name="T69" fmla="*/ 278 h 280"/>
                    <a:gd name="T70" fmla="*/ 172 w 264"/>
                    <a:gd name="T71" fmla="*/ 280 h 280"/>
                    <a:gd name="T72" fmla="*/ 160 w 264"/>
                    <a:gd name="T73" fmla="*/ 280 h 280"/>
                    <a:gd name="T74" fmla="*/ 148 w 264"/>
                    <a:gd name="T75" fmla="*/ 278 h 280"/>
                    <a:gd name="T76" fmla="*/ 136 w 264"/>
                    <a:gd name="T77" fmla="*/ 276 h 280"/>
                    <a:gd name="T78" fmla="*/ 110 w 264"/>
                    <a:gd name="T79" fmla="*/ 268 h 280"/>
                    <a:gd name="T80" fmla="*/ 86 w 264"/>
                    <a:gd name="T81" fmla="*/ 254 h 280"/>
                    <a:gd name="T82" fmla="*/ 62 w 264"/>
                    <a:gd name="T83" fmla="*/ 236 h 280"/>
                    <a:gd name="T84" fmla="*/ 52 w 264"/>
                    <a:gd name="T85" fmla="*/ 224 h 280"/>
                    <a:gd name="T86" fmla="*/ 40 w 264"/>
                    <a:gd name="T87" fmla="*/ 214 h 280"/>
                    <a:gd name="T88" fmla="*/ 40 w 264"/>
                    <a:gd name="T89" fmla="*/ 214 h 280"/>
                    <a:gd name="T90" fmla="*/ 24 w 264"/>
                    <a:gd name="T91" fmla="*/ 188 h 280"/>
                    <a:gd name="T92" fmla="*/ 12 w 264"/>
                    <a:gd name="T93" fmla="*/ 162 h 280"/>
                    <a:gd name="T94" fmla="*/ 4 w 264"/>
                    <a:gd name="T95" fmla="*/ 134 h 280"/>
                    <a:gd name="T96" fmla="*/ 0 w 264"/>
                    <a:gd name="T97" fmla="*/ 108 h 280"/>
                    <a:gd name="T98" fmla="*/ 0 w 264"/>
                    <a:gd name="T99" fmla="*/ 96 h 280"/>
                    <a:gd name="T100" fmla="*/ 2 w 264"/>
                    <a:gd name="T101" fmla="*/ 84 h 280"/>
                    <a:gd name="T102" fmla="*/ 4 w 264"/>
                    <a:gd name="T103" fmla="*/ 72 h 280"/>
                    <a:gd name="T104" fmla="*/ 8 w 264"/>
                    <a:gd name="T105" fmla="*/ 60 h 280"/>
                    <a:gd name="T106" fmla="*/ 12 w 264"/>
                    <a:gd name="T107" fmla="*/ 50 h 280"/>
                    <a:gd name="T108" fmla="*/ 18 w 264"/>
                    <a:gd name="T109" fmla="*/ 40 h 280"/>
                    <a:gd name="T110" fmla="*/ 26 w 264"/>
                    <a:gd name="T111" fmla="*/ 30 h 280"/>
                    <a:gd name="T112" fmla="*/ 34 w 264"/>
                    <a:gd name="T113" fmla="*/ 22 h 280"/>
                    <a:gd name="T114" fmla="*/ 34 w 264"/>
                    <a:gd name="T115" fmla="*/ 22 h 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64" h="280">
                      <a:moveTo>
                        <a:pt x="34" y="22"/>
                      </a:moveTo>
                      <a:lnTo>
                        <a:pt x="34" y="22"/>
                      </a:lnTo>
                      <a:lnTo>
                        <a:pt x="44" y="14"/>
                      </a:lnTo>
                      <a:lnTo>
                        <a:pt x="54" y="10"/>
                      </a:lnTo>
                      <a:lnTo>
                        <a:pt x="66" y="4"/>
                      </a:lnTo>
                      <a:lnTo>
                        <a:pt x="76" y="2"/>
                      </a:lnTo>
                      <a:lnTo>
                        <a:pt x="88" y="0"/>
                      </a:lnTo>
                      <a:lnTo>
                        <a:pt x="100" y="0"/>
                      </a:lnTo>
                      <a:lnTo>
                        <a:pt x="114" y="0"/>
                      </a:lnTo>
                      <a:lnTo>
                        <a:pt x="126" y="4"/>
                      </a:lnTo>
                      <a:lnTo>
                        <a:pt x="152" y="12"/>
                      </a:lnTo>
                      <a:lnTo>
                        <a:pt x="176" y="24"/>
                      </a:lnTo>
                      <a:lnTo>
                        <a:pt x="200" y="42"/>
                      </a:lnTo>
                      <a:lnTo>
                        <a:pt x="210" y="52"/>
                      </a:lnTo>
                      <a:lnTo>
                        <a:pt x="220" y="64"/>
                      </a:lnTo>
                      <a:lnTo>
                        <a:pt x="220" y="64"/>
                      </a:lnTo>
                      <a:lnTo>
                        <a:pt x="230" y="76"/>
                      </a:lnTo>
                      <a:lnTo>
                        <a:pt x="238" y="90"/>
                      </a:lnTo>
                      <a:lnTo>
                        <a:pt x="252" y="116"/>
                      </a:lnTo>
                      <a:lnTo>
                        <a:pt x="260" y="144"/>
                      </a:lnTo>
                      <a:lnTo>
                        <a:pt x="262" y="158"/>
                      </a:lnTo>
                      <a:lnTo>
                        <a:pt x="264" y="170"/>
                      </a:lnTo>
                      <a:lnTo>
                        <a:pt x="264" y="184"/>
                      </a:lnTo>
                      <a:lnTo>
                        <a:pt x="262" y="196"/>
                      </a:lnTo>
                      <a:lnTo>
                        <a:pt x="260" y="208"/>
                      </a:lnTo>
                      <a:lnTo>
                        <a:pt x="256" y="220"/>
                      </a:lnTo>
                      <a:lnTo>
                        <a:pt x="250" y="232"/>
                      </a:lnTo>
                      <a:lnTo>
                        <a:pt x="244" y="242"/>
                      </a:lnTo>
                      <a:lnTo>
                        <a:pt x="236" y="250"/>
                      </a:lnTo>
                      <a:lnTo>
                        <a:pt x="228" y="260"/>
                      </a:lnTo>
                      <a:lnTo>
                        <a:pt x="228" y="260"/>
                      </a:lnTo>
                      <a:lnTo>
                        <a:pt x="218" y="266"/>
                      </a:lnTo>
                      <a:lnTo>
                        <a:pt x="208" y="272"/>
                      </a:lnTo>
                      <a:lnTo>
                        <a:pt x="196" y="276"/>
                      </a:lnTo>
                      <a:lnTo>
                        <a:pt x="184" y="278"/>
                      </a:lnTo>
                      <a:lnTo>
                        <a:pt x="172" y="280"/>
                      </a:lnTo>
                      <a:lnTo>
                        <a:pt x="160" y="280"/>
                      </a:lnTo>
                      <a:lnTo>
                        <a:pt x="148" y="278"/>
                      </a:lnTo>
                      <a:lnTo>
                        <a:pt x="136" y="276"/>
                      </a:lnTo>
                      <a:lnTo>
                        <a:pt x="110" y="268"/>
                      </a:lnTo>
                      <a:lnTo>
                        <a:pt x="86" y="254"/>
                      </a:lnTo>
                      <a:lnTo>
                        <a:pt x="62" y="236"/>
                      </a:lnTo>
                      <a:lnTo>
                        <a:pt x="52" y="224"/>
                      </a:lnTo>
                      <a:lnTo>
                        <a:pt x="40" y="214"/>
                      </a:lnTo>
                      <a:lnTo>
                        <a:pt x="40" y="214"/>
                      </a:lnTo>
                      <a:lnTo>
                        <a:pt x="24" y="188"/>
                      </a:lnTo>
                      <a:lnTo>
                        <a:pt x="12" y="162"/>
                      </a:lnTo>
                      <a:lnTo>
                        <a:pt x="4" y="134"/>
                      </a:lnTo>
                      <a:lnTo>
                        <a:pt x="0" y="108"/>
                      </a:lnTo>
                      <a:lnTo>
                        <a:pt x="0" y="96"/>
                      </a:lnTo>
                      <a:lnTo>
                        <a:pt x="2" y="84"/>
                      </a:lnTo>
                      <a:lnTo>
                        <a:pt x="4" y="72"/>
                      </a:lnTo>
                      <a:lnTo>
                        <a:pt x="8" y="60"/>
                      </a:lnTo>
                      <a:lnTo>
                        <a:pt x="12" y="50"/>
                      </a:lnTo>
                      <a:lnTo>
                        <a:pt x="18" y="40"/>
                      </a:lnTo>
                      <a:lnTo>
                        <a:pt x="26" y="30"/>
                      </a:lnTo>
                      <a:lnTo>
                        <a:pt x="34" y="22"/>
                      </a:lnTo>
                      <a:lnTo>
                        <a:pt x="34" y="22"/>
                      </a:lnTo>
                      <a:close/>
                    </a:path>
                  </a:pathLst>
                </a:custGeom>
                <a:solidFill>
                  <a:srgbClr val="96877D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1" name="Freeform 610">
                  <a:extLst>
                    <a:ext uri="{FF2B5EF4-FFF2-40B4-BE49-F238E27FC236}">
                      <a16:creationId xmlns:a16="http://schemas.microsoft.com/office/drawing/2014/main" id="{910C3480-7B70-4CDF-AFE3-E223A3EFCC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88" y="1556"/>
                  <a:ext cx="146" cy="142"/>
                </a:xfrm>
                <a:custGeom>
                  <a:avLst/>
                  <a:gdLst>
                    <a:gd name="T0" fmla="*/ 12 w 146"/>
                    <a:gd name="T1" fmla="*/ 142 h 142"/>
                    <a:gd name="T2" fmla="*/ 146 w 146"/>
                    <a:gd name="T3" fmla="*/ 92 h 142"/>
                    <a:gd name="T4" fmla="*/ 136 w 146"/>
                    <a:gd name="T5" fmla="*/ 80 h 142"/>
                    <a:gd name="T6" fmla="*/ 42 w 146"/>
                    <a:gd name="T7" fmla="*/ 114 h 142"/>
                    <a:gd name="T8" fmla="*/ 42 w 146"/>
                    <a:gd name="T9" fmla="*/ 114 h 142"/>
                    <a:gd name="T10" fmla="*/ 22 w 146"/>
                    <a:gd name="T11" fmla="*/ 122 h 142"/>
                    <a:gd name="T12" fmla="*/ 22 w 146"/>
                    <a:gd name="T13" fmla="*/ 122 h 142"/>
                    <a:gd name="T14" fmla="*/ 32 w 146"/>
                    <a:gd name="T15" fmla="*/ 102 h 142"/>
                    <a:gd name="T16" fmla="*/ 78 w 146"/>
                    <a:gd name="T17" fmla="*/ 12 h 142"/>
                    <a:gd name="T18" fmla="*/ 68 w 146"/>
                    <a:gd name="T19" fmla="*/ 0 h 142"/>
                    <a:gd name="T20" fmla="*/ 0 w 146"/>
                    <a:gd name="T21" fmla="*/ 128 h 142"/>
                    <a:gd name="T22" fmla="*/ 12 w 146"/>
                    <a:gd name="T23" fmla="*/ 142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46" h="142">
                      <a:moveTo>
                        <a:pt x="12" y="142"/>
                      </a:moveTo>
                      <a:lnTo>
                        <a:pt x="146" y="92"/>
                      </a:lnTo>
                      <a:lnTo>
                        <a:pt x="136" y="80"/>
                      </a:lnTo>
                      <a:lnTo>
                        <a:pt x="42" y="114"/>
                      </a:lnTo>
                      <a:lnTo>
                        <a:pt x="42" y="114"/>
                      </a:lnTo>
                      <a:lnTo>
                        <a:pt x="22" y="122"/>
                      </a:lnTo>
                      <a:lnTo>
                        <a:pt x="22" y="122"/>
                      </a:lnTo>
                      <a:lnTo>
                        <a:pt x="32" y="102"/>
                      </a:lnTo>
                      <a:lnTo>
                        <a:pt x="78" y="12"/>
                      </a:lnTo>
                      <a:lnTo>
                        <a:pt x="68" y="0"/>
                      </a:lnTo>
                      <a:lnTo>
                        <a:pt x="0" y="128"/>
                      </a:lnTo>
                      <a:lnTo>
                        <a:pt x="12" y="142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2" name="Freeform 611">
                  <a:extLst>
                    <a:ext uri="{FF2B5EF4-FFF2-40B4-BE49-F238E27FC236}">
                      <a16:creationId xmlns:a16="http://schemas.microsoft.com/office/drawing/2014/main" id="{2CEB1ACA-8107-4BDF-A993-684E566729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78" y="1696"/>
                  <a:ext cx="106" cy="100"/>
                </a:xfrm>
                <a:custGeom>
                  <a:avLst/>
                  <a:gdLst>
                    <a:gd name="T0" fmla="*/ 10 w 106"/>
                    <a:gd name="T1" fmla="*/ 100 h 100"/>
                    <a:gd name="T2" fmla="*/ 106 w 106"/>
                    <a:gd name="T3" fmla="*/ 12 h 100"/>
                    <a:gd name="T4" fmla="*/ 96 w 106"/>
                    <a:gd name="T5" fmla="*/ 0 h 100"/>
                    <a:gd name="T6" fmla="*/ 0 w 106"/>
                    <a:gd name="T7" fmla="*/ 88 h 100"/>
                    <a:gd name="T8" fmla="*/ 10 w 106"/>
                    <a:gd name="T9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6" h="100">
                      <a:moveTo>
                        <a:pt x="10" y="100"/>
                      </a:moveTo>
                      <a:lnTo>
                        <a:pt x="106" y="12"/>
                      </a:lnTo>
                      <a:lnTo>
                        <a:pt x="96" y="0"/>
                      </a:lnTo>
                      <a:lnTo>
                        <a:pt x="0" y="88"/>
                      </a:lnTo>
                      <a:lnTo>
                        <a:pt x="10" y="10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3" name="Freeform 612">
                  <a:extLst>
                    <a:ext uri="{FF2B5EF4-FFF2-40B4-BE49-F238E27FC236}">
                      <a16:creationId xmlns:a16="http://schemas.microsoft.com/office/drawing/2014/main" id="{A5A440A8-ED8D-4C3B-9DCB-2CD18B875C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6" y="2492"/>
                  <a:ext cx="264" cy="280"/>
                </a:xfrm>
                <a:custGeom>
                  <a:avLst/>
                  <a:gdLst>
                    <a:gd name="T0" fmla="*/ 230 w 264"/>
                    <a:gd name="T1" fmla="*/ 258 h 280"/>
                    <a:gd name="T2" fmla="*/ 230 w 264"/>
                    <a:gd name="T3" fmla="*/ 258 h 280"/>
                    <a:gd name="T4" fmla="*/ 220 w 264"/>
                    <a:gd name="T5" fmla="*/ 266 h 280"/>
                    <a:gd name="T6" fmla="*/ 210 w 264"/>
                    <a:gd name="T7" fmla="*/ 270 h 280"/>
                    <a:gd name="T8" fmla="*/ 198 w 264"/>
                    <a:gd name="T9" fmla="*/ 276 h 280"/>
                    <a:gd name="T10" fmla="*/ 188 w 264"/>
                    <a:gd name="T11" fmla="*/ 278 h 280"/>
                    <a:gd name="T12" fmla="*/ 176 w 264"/>
                    <a:gd name="T13" fmla="*/ 280 h 280"/>
                    <a:gd name="T14" fmla="*/ 164 w 264"/>
                    <a:gd name="T15" fmla="*/ 280 h 280"/>
                    <a:gd name="T16" fmla="*/ 150 w 264"/>
                    <a:gd name="T17" fmla="*/ 280 h 280"/>
                    <a:gd name="T18" fmla="*/ 138 w 264"/>
                    <a:gd name="T19" fmla="*/ 276 h 280"/>
                    <a:gd name="T20" fmla="*/ 114 w 264"/>
                    <a:gd name="T21" fmla="*/ 268 h 280"/>
                    <a:gd name="T22" fmla="*/ 88 w 264"/>
                    <a:gd name="T23" fmla="*/ 256 h 280"/>
                    <a:gd name="T24" fmla="*/ 64 w 264"/>
                    <a:gd name="T25" fmla="*/ 238 h 280"/>
                    <a:gd name="T26" fmla="*/ 54 w 264"/>
                    <a:gd name="T27" fmla="*/ 228 h 280"/>
                    <a:gd name="T28" fmla="*/ 44 w 264"/>
                    <a:gd name="T29" fmla="*/ 216 h 280"/>
                    <a:gd name="T30" fmla="*/ 44 w 264"/>
                    <a:gd name="T31" fmla="*/ 216 h 280"/>
                    <a:gd name="T32" fmla="*/ 34 w 264"/>
                    <a:gd name="T33" fmla="*/ 204 h 280"/>
                    <a:gd name="T34" fmla="*/ 26 w 264"/>
                    <a:gd name="T35" fmla="*/ 190 h 280"/>
                    <a:gd name="T36" fmla="*/ 12 w 264"/>
                    <a:gd name="T37" fmla="*/ 164 h 280"/>
                    <a:gd name="T38" fmla="*/ 4 w 264"/>
                    <a:gd name="T39" fmla="*/ 136 h 280"/>
                    <a:gd name="T40" fmla="*/ 2 w 264"/>
                    <a:gd name="T41" fmla="*/ 122 h 280"/>
                    <a:gd name="T42" fmla="*/ 0 w 264"/>
                    <a:gd name="T43" fmla="*/ 110 h 280"/>
                    <a:gd name="T44" fmla="*/ 0 w 264"/>
                    <a:gd name="T45" fmla="*/ 96 h 280"/>
                    <a:gd name="T46" fmla="*/ 2 w 264"/>
                    <a:gd name="T47" fmla="*/ 84 h 280"/>
                    <a:gd name="T48" fmla="*/ 4 w 264"/>
                    <a:gd name="T49" fmla="*/ 72 h 280"/>
                    <a:gd name="T50" fmla="*/ 8 w 264"/>
                    <a:gd name="T51" fmla="*/ 60 h 280"/>
                    <a:gd name="T52" fmla="*/ 14 w 264"/>
                    <a:gd name="T53" fmla="*/ 48 h 280"/>
                    <a:gd name="T54" fmla="*/ 20 w 264"/>
                    <a:gd name="T55" fmla="*/ 38 h 280"/>
                    <a:gd name="T56" fmla="*/ 28 w 264"/>
                    <a:gd name="T57" fmla="*/ 30 h 280"/>
                    <a:gd name="T58" fmla="*/ 36 w 264"/>
                    <a:gd name="T59" fmla="*/ 20 h 280"/>
                    <a:gd name="T60" fmla="*/ 36 w 264"/>
                    <a:gd name="T61" fmla="*/ 20 h 280"/>
                    <a:gd name="T62" fmla="*/ 46 w 264"/>
                    <a:gd name="T63" fmla="*/ 14 h 280"/>
                    <a:gd name="T64" fmla="*/ 56 w 264"/>
                    <a:gd name="T65" fmla="*/ 8 h 280"/>
                    <a:gd name="T66" fmla="*/ 68 w 264"/>
                    <a:gd name="T67" fmla="*/ 4 h 280"/>
                    <a:gd name="T68" fmla="*/ 80 w 264"/>
                    <a:gd name="T69" fmla="*/ 2 h 280"/>
                    <a:gd name="T70" fmla="*/ 92 w 264"/>
                    <a:gd name="T71" fmla="*/ 0 h 280"/>
                    <a:gd name="T72" fmla="*/ 104 w 264"/>
                    <a:gd name="T73" fmla="*/ 0 h 280"/>
                    <a:gd name="T74" fmla="*/ 116 w 264"/>
                    <a:gd name="T75" fmla="*/ 2 h 280"/>
                    <a:gd name="T76" fmla="*/ 128 w 264"/>
                    <a:gd name="T77" fmla="*/ 4 h 280"/>
                    <a:gd name="T78" fmla="*/ 154 w 264"/>
                    <a:gd name="T79" fmla="*/ 12 h 280"/>
                    <a:gd name="T80" fmla="*/ 178 w 264"/>
                    <a:gd name="T81" fmla="*/ 26 h 280"/>
                    <a:gd name="T82" fmla="*/ 202 w 264"/>
                    <a:gd name="T83" fmla="*/ 44 h 280"/>
                    <a:gd name="T84" fmla="*/ 212 w 264"/>
                    <a:gd name="T85" fmla="*/ 56 h 280"/>
                    <a:gd name="T86" fmla="*/ 224 w 264"/>
                    <a:gd name="T87" fmla="*/ 66 h 280"/>
                    <a:gd name="T88" fmla="*/ 224 w 264"/>
                    <a:gd name="T89" fmla="*/ 66 h 280"/>
                    <a:gd name="T90" fmla="*/ 240 w 264"/>
                    <a:gd name="T91" fmla="*/ 92 h 280"/>
                    <a:gd name="T92" fmla="*/ 252 w 264"/>
                    <a:gd name="T93" fmla="*/ 118 h 280"/>
                    <a:gd name="T94" fmla="*/ 260 w 264"/>
                    <a:gd name="T95" fmla="*/ 146 h 280"/>
                    <a:gd name="T96" fmla="*/ 264 w 264"/>
                    <a:gd name="T97" fmla="*/ 172 h 280"/>
                    <a:gd name="T98" fmla="*/ 264 w 264"/>
                    <a:gd name="T99" fmla="*/ 184 h 280"/>
                    <a:gd name="T100" fmla="*/ 262 w 264"/>
                    <a:gd name="T101" fmla="*/ 196 h 280"/>
                    <a:gd name="T102" fmla="*/ 260 w 264"/>
                    <a:gd name="T103" fmla="*/ 208 h 280"/>
                    <a:gd name="T104" fmla="*/ 256 w 264"/>
                    <a:gd name="T105" fmla="*/ 220 h 280"/>
                    <a:gd name="T106" fmla="*/ 252 w 264"/>
                    <a:gd name="T107" fmla="*/ 230 h 280"/>
                    <a:gd name="T108" fmla="*/ 246 w 264"/>
                    <a:gd name="T109" fmla="*/ 240 h 280"/>
                    <a:gd name="T110" fmla="*/ 238 w 264"/>
                    <a:gd name="T111" fmla="*/ 250 h 280"/>
                    <a:gd name="T112" fmla="*/ 230 w 264"/>
                    <a:gd name="T113" fmla="*/ 258 h 280"/>
                    <a:gd name="T114" fmla="*/ 230 w 264"/>
                    <a:gd name="T115" fmla="*/ 258 h 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64" h="280">
                      <a:moveTo>
                        <a:pt x="230" y="258"/>
                      </a:moveTo>
                      <a:lnTo>
                        <a:pt x="230" y="258"/>
                      </a:lnTo>
                      <a:lnTo>
                        <a:pt x="220" y="266"/>
                      </a:lnTo>
                      <a:lnTo>
                        <a:pt x="210" y="270"/>
                      </a:lnTo>
                      <a:lnTo>
                        <a:pt x="198" y="276"/>
                      </a:lnTo>
                      <a:lnTo>
                        <a:pt x="188" y="278"/>
                      </a:lnTo>
                      <a:lnTo>
                        <a:pt x="176" y="280"/>
                      </a:lnTo>
                      <a:lnTo>
                        <a:pt x="164" y="280"/>
                      </a:lnTo>
                      <a:lnTo>
                        <a:pt x="150" y="280"/>
                      </a:lnTo>
                      <a:lnTo>
                        <a:pt x="138" y="276"/>
                      </a:lnTo>
                      <a:lnTo>
                        <a:pt x="114" y="268"/>
                      </a:lnTo>
                      <a:lnTo>
                        <a:pt x="88" y="256"/>
                      </a:lnTo>
                      <a:lnTo>
                        <a:pt x="64" y="238"/>
                      </a:lnTo>
                      <a:lnTo>
                        <a:pt x="54" y="228"/>
                      </a:lnTo>
                      <a:lnTo>
                        <a:pt x="44" y="216"/>
                      </a:lnTo>
                      <a:lnTo>
                        <a:pt x="44" y="216"/>
                      </a:lnTo>
                      <a:lnTo>
                        <a:pt x="34" y="204"/>
                      </a:lnTo>
                      <a:lnTo>
                        <a:pt x="26" y="190"/>
                      </a:lnTo>
                      <a:lnTo>
                        <a:pt x="12" y="164"/>
                      </a:lnTo>
                      <a:lnTo>
                        <a:pt x="4" y="136"/>
                      </a:lnTo>
                      <a:lnTo>
                        <a:pt x="2" y="122"/>
                      </a:lnTo>
                      <a:lnTo>
                        <a:pt x="0" y="110"/>
                      </a:lnTo>
                      <a:lnTo>
                        <a:pt x="0" y="96"/>
                      </a:lnTo>
                      <a:lnTo>
                        <a:pt x="2" y="84"/>
                      </a:lnTo>
                      <a:lnTo>
                        <a:pt x="4" y="72"/>
                      </a:lnTo>
                      <a:lnTo>
                        <a:pt x="8" y="60"/>
                      </a:lnTo>
                      <a:lnTo>
                        <a:pt x="14" y="48"/>
                      </a:lnTo>
                      <a:lnTo>
                        <a:pt x="20" y="38"/>
                      </a:lnTo>
                      <a:lnTo>
                        <a:pt x="28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46" y="14"/>
                      </a:lnTo>
                      <a:lnTo>
                        <a:pt x="56" y="8"/>
                      </a:lnTo>
                      <a:lnTo>
                        <a:pt x="68" y="4"/>
                      </a:lnTo>
                      <a:lnTo>
                        <a:pt x="80" y="2"/>
                      </a:lnTo>
                      <a:lnTo>
                        <a:pt x="92" y="0"/>
                      </a:lnTo>
                      <a:lnTo>
                        <a:pt x="104" y="0"/>
                      </a:lnTo>
                      <a:lnTo>
                        <a:pt x="116" y="2"/>
                      </a:lnTo>
                      <a:lnTo>
                        <a:pt x="128" y="4"/>
                      </a:lnTo>
                      <a:lnTo>
                        <a:pt x="154" y="12"/>
                      </a:lnTo>
                      <a:lnTo>
                        <a:pt x="178" y="26"/>
                      </a:lnTo>
                      <a:lnTo>
                        <a:pt x="202" y="44"/>
                      </a:lnTo>
                      <a:lnTo>
                        <a:pt x="212" y="56"/>
                      </a:lnTo>
                      <a:lnTo>
                        <a:pt x="224" y="66"/>
                      </a:lnTo>
                      <a:lnTo>
                        <a:pt x="224" y="66"/>
                      </a:lnTo>
                      <a:lnTo>
                        <a:pt x="240" y="92"/>
                      </a:lnTo>
                      <a:lnTo>
                        <a:pt x="252" y="118"/>
                      </a:lnTo>
                      <a:lnTo>
                        <a:pt x="260" y="146"/>
                      </a:lnTo>
                      <a:lnTo>
                        <a:pt x="264" y="172"/>
                      </a:lnTo>
                      <a:lnTo>
                        <a:pt x="264" y="184"/>
                      </a:lnTo>
                      <a:lnTo>
                        <a:pt x="262" y="196"/>
                      </a:lnTo>
                      <a:lnTo>
                        <a:pt x="260" y="208"/>
                      </a:lnTo>
                      <a:lnTo>
                        <a:pt x="256" y="220"/>
                      </a:lnTo>
                      <a:lnTo>
                        <a:pt x="252" y="230"/>
                      </a:lnTo>
                      <a:lnTo>
                        <a:pt x="246" y="240"/>
                      </a:lnTo>
                      <a:lnTo>
                        <a:pt x="238" y="250"/>
                      </a:lnTo>
                      <a:lnTo>
                        <a:pt x="230" y="258"/>
                      </a:lnTo>
                      <a:lnTo>
                        <a:pt x="230" y="258"/>
                      </a:lnTo>
                      <a:close/>
                    </a:path>
                  </a:pathLst>
                </a:custGeom>
                <a:solidFill>
                  <a:srgbClr val="96877D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4" name="Freeform 613">
                  <a:extLst>
                    <a:ext uri="{FF2B5EF4-FFF2-40B4-BE49-F238E27FC236}">
                      <a16:creationId xmlns:a16="http://schemas.microsoft.com/office/drawing/2014/main" id="{0E490579-30FE-48AA-B422-E270F01054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8" y="2622"/>
                  <a:ext cx="146" cy="142"/>
                </a:xfrm>
                <a:custGeom>
                  <a:avLst/>
                  <a:gdLst>
                    <a:gd name="T0" fmla="*/ 134 w 146"/>
                    <a:gd name="T1" fmla="*/ 0 h 142"/>
                    <a:gd name="T2" fmla="*/ 0 w 146"/>
                    <a:gd name="T3" fmla="*/ 50 h 142"/>
                    <a:gd name="T4" fmla="*/ 10 w 146"/>
                    <a:gd name="T5" fmla="*/ 62 h 142"/>
                    <a:gd name="T6" fmla="*/ 104 w 146"/>
                    <a:gd name="T7" fmla="*/ 28 h 142"/>
                    <a:gd name="T8" fmla="*/ 104 w 146"/>
                    <a:gd name="T9" fmla="*/ 28 h 142"/>
                    <a:gd name="T10" fmla="*/ 124 w 146"/>
                    <a:gd name="T11" fmla="*/ 20 h 142"/>
                    <a:gd name="T12" fmla="*/ 124 w 146"/>
                    <a:gd name="T13" fmla="*/ 20 h 142"/>
                    <a:gd name="T14" fmla="*/ 114 w 146"/>
                    <a:gd name="T15" fmla="*/ 40 h 142"/>
                    <a:gd name="T16" fmla="*/ 68 w 146"/>
                    <a:gd name="T17" fmla="*/ 130 h 142"/>
                    <a:gd name="T18" fmla="*/ 78 w 146"/>
                    <a:gd name="T19" fmla="*/ 142 h 142"/>
                    <a:gd name="T20" fmla="*/ 146 w 146"/>
                    <a:gd name="T21" fmla="*/ 14 h 142"/>
                    <a:gd name="T22" fmla="*/ 134 w 146"/>
                    <a:gd name="T23" fmla="*/ 0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46" h="142">
                      <a:moveTo>
                        <a:pt x="134" y="0"/>
                      </a:moveTo>
                      <a:lnTo>
                        <a:pt x="0" y="50"/>
                      </a:lnTo>
                      <a:lnTo>
                        <a:pt x="10" y="62"/>
                      </a:lnTo>
                      <a:lnTo>
                        <a:pt x="104" y="28"/>
                      </a:lnTo>
                      <a:lnTo>
                        <a:pt x="104" y="28"/>
                      </a:lnTo>
                      <a:lnTo>
                        <a:pt x="124" y="20"/>
                      </a:lnTo>
                      <a:lnTo>
                        <a:pt x="124" y="20"/>
                      </a:lnTo>
                      <a:lnTo>
                        <a:pt x="114" y="40"/>
                      </a:lnTo>
                      <a:lnTo>
                        <a:pt x="68" y="130"/>
                      </a:lnTo>
                      <a:lnTo>
                        <a:pt x="78" y="142"/>
                      </a:lnTo>
                      <a:lnTo>
                        <a:pt x="146" y="14"/>
                      </a:lnTo>
                      <a:lnTo>
                        <a:pt x="134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5" name="Freeform 614">
                  <a:extLst>
                    <a:ext uri="{FF2B5EF4-FFF2-40B4-BE49-F238E27FC236}">
                      <a16:creationId xmlns:a16="http://schemas.microsoft.com/office/drawing/2014/main" id="{D21A45BE-433A-4ED9-92D9-F8FE0BD22C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48" y="2524"/>
                  <a:ext cx="106" cy="100"/>
                </a:xfrm>
                <a:custGeom>
                  <a:avLst/>
                  <a:gdLst>
                    <a:gd name="T0" fmla="*/ 96 w 106"/>
                    <a:gd name="T1" fmla="*/ 0 h 100"/>
                    <a:gd name="T2" fmla="*/ 0 w 106"/>
                    <a:gd name="T3" fmla="*/ 88 h 100"/>
                    <a:gd name="T4" fmla="*/ 10 w 106"/>
                    <a:gd name="T5" fmla="*/ 100 h 100"/>
                    <a:gd name="T6" fmla="*/ 106 w 106"/>
                    <a:gd name="T7" fmla="*/ 12 h 100"/>
                    <a:gd name="T8" fmla="*/ 96 w 106"/>
                    <a:gd name="T9" fmla="*/ 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6" h="100">
                      <a:moveTo>
                        <a:pt x="96" y="0"/>
                      </a:moveTo>
                      <a:lnTo>
                        <a:pt x="0" y="88"/>
                      </a:lnTo>
                      <a:lnTo>
                        <a:pt x="10" y="100"/>
                      </a:lnTo>
                      <a:lnTo>
                        <a:pt x="106" y="12"/>
                      </a:lnTo>
                      <a:lnTo>
                        <a:pt x="96" y="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65" name="Rectangle 13">
              <a:extLst>
                <a:ext uri="{FF2B5EF4-FFF2-40B4-BE49-F238E27FC236}">
                  <a16:creationId xmlns:a16="http://schemas.microsoft.com/office/drawing/2014/main" id="{CBD1656E-1D38-48BC-BA04-E8D253FBA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2C3527F-B01F-424F-AB34-AD1BECEC766B}"/>
              </a:ext>
            </a:extLst>
          </p:cNvPr>
          <p:cNvGrpSpPr/>
          <p:nvPr/>
        </p:nvGrpSpPr>
        <p:grpSpPr>
          <a:xfrm>
            <a:off x="5060412" y="836613"/>
            <a:ext cx="1983213" cy="1324095"/>
            <a:chOff x="5060412" y="836613"/>
            <a:chExt cx="1983213" cy="1324095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73C0DA4B-8B26-4E8B-9EC3-66E7CE32389E}"/>
                </a:ext>
              </a:extLst>
            </p:cNvPr>
            <p:cNvGrpSpPr/>
            <p:nvPr/>
          </p:nvGrpSpPr>
          <p:grpSpPr>
            <a:xfrm>
              <a:off x="5060412" y="838306"/>
              <a:ext cx="1983213" cy="1322402"/>
              <a:chOff x="1858934" y="959768"/>
              <a:chExt cx="1983213" cy="1322402"/>
            </a:xfrm>
          </p:grpSpPr>
          <p:sp>
            <p:nvSpPr>
              <p:cNvPr id="62" name="Rectangle 76">
                <a:extLst>
                  <a:ext uri="{FF2B5EF4-FFF2-40B4-BE49-F238E27FC236}">
                    <a16:creationId xmlns:a16="http://schemas.microsoft.com/office/drawing/2014/main" id="{DE1DFB0B-E754-4AF7-A08C-B5DC805402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8934" y="960691"/>
                <a:ext cx="1983213" cy="1321479"/>
              </a:xfrm>
              <a:prstGeom prst="rect">
                <a:avLst/>
              </a:prstGeom>
              <a:solidFill>
                <a:srgbClr val="CC00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Rectangle 76">
                <a:extLst>
                  <a:ext uri="{FF2B5EF4-FFF2-40B4-BE49-F238E27FC236}">
                    <a16:creationId xmlns:a16="http://schemas.microsoft.com/office/drawing/2014/main" id="{59BC404D-5E58-4282-8FD1-3DD052079E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8934" y="1833562"/>
                <a:ext cx="1983213" cy="448607"/>
              </a:xfrm>
              <a:prstGeom prst="rect">
                <a:avLst/>
              </a:pr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Rectangle 76">
                <a:extLst>
                  <a:ext uri="{FF2B5EF4-FFF2-40B4-BE49-F238E27FC236}">
                    <a16:creationId xmlns:a16="http://schemas.microsoft.com/office/drawing/2014/main" id="{13499EB7-C1FC-4D10-AE7E-A429B1E550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8934" y="960691"/>
                <a:ext cx="294068" cy="1321479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9AD1E04C-1500-464D-89C3-95FF21455914}"/>
                  </a:ext>
                </a:extLst>
              </p:cNvPr>
              <p:cNvSpPr/>
              <p:nvPr/>
            </p:nvSpPr>
            <p:spPr bwMode="auto">
              <a:xfrm flipH="1">
                <a:off x="1858934" y="959768"/>
                <a:ext cx="294068" cy="1321479"/>
              </a:xfrm>
              <a:custGeom>
                <a:avLst/>
                <a:gdLst>
                  <a:gd name="connsiteX0" fmla="*/ 270747 w 776456"/>
                  <a:gd name="connsiteY0" fmla="*/ 3447632 h 3489226"/>
                  <a:gd name="connsiteX1" fmla="*/ 237679 w 776456"/>
                  <a:gd name="connsiteY1" fmla="*/ 3447632 h 3489226"/>
                  <a:gd name="connsiteX2" fmla="*/ 237679 w 776456"/>
                  <a:gd name="connsiteY2" fmla="*/ 3488968 h 3489226"/>
                  <a:gd name="connsiteX3" fmla="*/ 270747 w 776456"/>
                  <a:gd name="connsiteY3" fmla="*/ 3488968 h 3489226"/>
                  <a:gd name="connsiteX4" fmla="*/ 538778 w 776456"/>
                  <a:gd name="connsiteY4" fmla="*/ 3447632 h 3489226"/>
                  <a:gd name="connsiteX5" fmla="*/ 505709 w 776456"/>
                  <a:gd name="connsiteY5" fmla="*/ 3447632 h 3489226"/>
                  <a:gd name="connsiteX6" fmla="*/ 505709 w 776456"/>
                  <a:gd name="connsiteY6" fmla="*/ 3488968 h 3489226"/>
                  <a:gd name="connsiteX7" fmla="*/ 538778 w 776456"/>
                  <a:gd name="connsiteY7" fmla="*/ 3488968 h 3489226"/>
                  <a:gd name="connsiteX8" fmla="*/ 474191 w 776456"/>
                  <a:gd name="connsiteY8" fmla="*/ 3280741 h 3489226"/>
                  <a:gd name="connsiteX9" fmla="*/ 437764 w 776456"/>
                  <a:gd name="connsiteY9" fmla="*/ 3280741 h 3489226"/>
                  <a:gd name="connsiteX10" fmla="*/ 437764 w 776456"/>
                  <a:gd name="connsiteY10" fmla="*/ 3335768 h 3489226"/>
                  <a:gd name="connsiteX11" fmla="*/ 406763 w 776456"/>
                  <a:gd name="connsiteY11" fmla="*/ 3335768 h 3489226"/>
                  <a:gd name="connsiteX12" fmla="*/ 406763 w 776456"/>
                  <a:gd name="connsiteY12" fmla="*/ 3390796 h 3489226"/>
                  <a:gd name="connsiteX13" fmla="*/ 391395 w 776456"/>
                  <a:gd name="connsiteY13" fmla="*/ 3390796 h 3489226"/>
                  <a:gd name="connsiteX14" fmla="*/ 385061 w 776456"/>
                  <a:gd name="connsiteY14" fmla="*/ 3390796 h 3489226"/>
                  <a:gd name="connsiteX15" fmla="*/ 369694 w 776456"/>
                  <a:gd name="connsiteY15" fmla="*/ 3390796 h 3489226"/>
                  <a:gd name="connsiteX16" fmla="*/ 369694 w 776456"/>
                  <a:gd name="connsiteY16" fmla="*/ 3335768 h 3489226"/>
                  <a:gd name="connsiteX17" fmla="*/ 338692 w 776456"/>
                  <a:gd name="connsiteY17" fmla="*/ 3335768 h 3489226"/>
                  <a:gd name="connsiteX18" fmla="*/ 338692 w 776456"/>
                  <a:gd name="connsiteY18" fmla="*/ 3280741 h 3489226"/>
                  <a:gd name="connsiteX19" fmla="*/ 302266 w 776456"/>
                  <a:gd name="connsiteY19" fmla="*/ 3280741 h 3489226"/>
                  <a:gd name="connsiteX20" fmla="*/ 302266 w 776456"/>
                  <a:gd name="connsiteY20" fmla="*/ 3391571 h 3489226"/>
                  <a:gd name="connsiteX21" fmla="*/ 337142 w 776456"/>
                  <a:gd name="connsiteY21" fmla="*/ 3391571 h 3489226"/>
                  <a:gd name="connsiteX22" fmla="*/ 337142 w 776456"/>
                  <a:gd name="connsiteY22" fmla="*/ 3449699 h 3489226"/>
                  <a:gd name="connsiteX23" fmla="*/ 368919 w 776456"/>
                  <a:gd name="connsiteY23" fmla="*/ 3449699 h 3489226"/>
                  <a:gd name="connsiteX24" fmla="*/ 369694 w 776456"/>
                  <a:gd name="connsiteY24" fmla="*/ 3489226 h 3489226"/>
                  <a:gd name="connsiteX25" fmla="*/ 385061 w 776456"/>
                  <a:gd name="connsiteY25" fmla="*/ 3489226 h 3489226"/>
                  <a:gd name="connsiteX26" fmla="*/ 391395 w 776456"/>
                  <a:gd name="connsiteY26" fmla="*/ 3489226 h 3489226"/>
                  <a:gd name="connsiteX27" fmla="*/ 406763 w 776456"/>
                  <a:gd name="connsiteY27" fmla="*/ 3489226 h 3489226"/>
                  <a:gd name="connsiteX28" fmla="*/ 407537 w 776456"/>
                  <a:gd name="connsiteY28" fmla="*/ 3449699 h 3489226"/>
                  <a:gd name="connsiteX29" fmla="*/ 439314 w 776456"/>
                  <a:gd name="connsiteY29" fmla="*/ 3449699 h 3489226"/>
                  <a:gd name="connsiteX30" fmla="*/ 439314 w 776456"/>
                  <a:gd name="connsiteY30" fmla="*/ 3391571 h 3489226"/>
                  <a:gd name="connsiteX31" fmla="*/ 474191 w 776456"/>
                  <a:gd name="connsiteY31" fmla="*/ 3391571 h 3489226"/>
                  <a:gd name="connsiteX32" fmla="*/ 406504 w 776456"/>
                  <a:gd name="connsiteY32" fmla="*/ 3162676 h 3489226"/>
                  <a:gd name="connsiteX33" fmla="*/ 390620 w 776456"/>
                  <a:gd name="connsiteY33" fmla="*/ 3162676 h 3489226"/>
                  <a:gd name="connsiteX34" fmla="*/ 385836 w 776456"/>
                  <a:gd name="connsiteY34" fmla="*/ 3162676 h 3489226"/>
                  <a:gd name="connsiteX35" fmla="*/ 369952 w 776456"/>
                  <a:gd name="connsiteY35" fmla="*/ 3162676 h 3489226"/>
                  <a:gd name="connsiteX36" fmla="*/ 369952 w 776456"/>
                  <a:gd name="connsiteY36" fmla="*/ 3221321 h 3489226"/>
                  <a:gd name="connsiteX37" fmla="*/ 385836 w 776456"/>
                  <a:gd name="connsiteY37" fmla="*/ 3221321 h 3489226"/>
                  <a:gd name="connsiteX38" fmla="*/ 390620 w 776456"/>
                  <a:gd name="connsiteY38" fmla="*/ 3221321 h 3489226"/>
                  <a:gd name="connsiteX39" fmla="*/ 406504 w 776456"/>
                  <a:gd name="connsiteY39" fmla="*/ 3221321 h 3489226"/>
                  <a:gd name="connsiteX40" fmla="*/ 34877 w 776456"/>
                  <a:gd name="connsiteY40" fmla="*/ 2994267 h 3489226"/>
                  <a:gd name="connsiteX41" fmla="*/ 2269 w 776456"/>
                  <a:gd name="connsiteY41" fmla="*/ 2994267 h 3489226"/>
                  <a:gd name="connsiteX42" fmla="*/ 2269 w 776456"/>
                  <a:gd name="connsiteY42" fmla="*/ 3049779 h 3489226"/>
                  <a:gd name="connsiteX43" fmla="*/ 34877 w 776456"/>
                  <a:gd name="connsiteY43" fmla="*/ 3049779 h 3489226"/>
                  <a:gd name="connsiteX44" fmla="*/ 774188 w 776456"/>
                  <a:gd name="connsiteY44" fmla="*/ 2994267 h 3489226"/>
                  <a:gd name="connsiteX45" fmla="*/ 741580 w 776456"/>
                  <a:gd name="connsiteY45" fmla="*/ 2994267 h 3489226"/>
                  <a:gd name="connsiteX46" fmla="*/ 741580 w 776456"/>
                  <a:gd name="connsiteY46" fmla="*/ 3049779 h 3489226"/>
                  <a:gd name="connsiteX47" fmla="*/ 774188 w 776456"/>
                  <a:gd name="connsiteY47" fmla="*/ 3049779 h 3489226"/>
                  <a:gd name="connsiteX48" fmla="*/ 34877 w 776456"/>
                  <a:gd name="connsiteY48" fmla="*/ 2597447 h 3489226"/>
                  <a:gd name="connsiteX49" fmla="*/ 2269 w 776456"/>
                  <a:gd name="connsiteY49" fmla="*/ 2597447 h 3489226"/>
                  <a:gd name="connsiteX50" fmla="*/ 2269 w 776456"/>
                  <a:gd name="connsiteY50" fmla="*/ 2652959 h 3489226"/>
                  <a:gd name="connsiteX51" fmla="*/ 34877 w 776456"/>
                  <a:gd name="connsiteY51" fmla="*/ 2652959 h 3489226"/>
                  <a:gd name="connsiteX52" fmla="*/ 774188 w 776456"/>
                  <a:gd name="connsiteY52" fmla="*/ 2597447 h 3489226"/>
                  <a:gd name="connsiteX53" fmla="*/ 741580 w 776456"/>
                  <a:gd name="connsiteY53" fmla="*/ 2597447 h 3489226"/>
                  <a:gd name="connsiteX54" fmla="*/ 741580 w 776456"/>
                  <a:gd name="connsiteY54" fmla="*/ 2652959 h 3489226"/>
                  <a:gd name="connsiteX55" fmla="*/ 774188 w 776456"/>
                  <a:gd name="connsiteY55" fmla="*/ 2652959 h 3489226"/>
                  <a:gd name="connsiteX56" fmla="*/ 406819 w 776456"/>
                  <a:gd name="connsiteY56" fmla="*/ 2540578 h 3489226"/>
                  <a:gd name="connsiteX57" fmla="*/ 390620 w 776456"/>
                  <a:gd name="connsiteY57" fmla="*/ 2540578 h 3489226"/>
                  <a:gd name="connsiteX58" fmla="*/ 385836 w 776456"/>
                  <a:gd name="connsiteY58" fmla="*/ 2540578 h 3489226"/>
                  <a:gd name="connsiteX59" fmla="*/ 369637 w 776456"/>
                  <a:gd name="connsiteY59" fmla="*/ 2540578 h 3489226"/>
                  <a:gd name="connsiteX60" fmla="*/ 369637 w 776456"/>
                  <a:gd name="connsiteY60" fmla="*/ 2653964 h 3489226"/>
                  <a:gd name="connsiteX61" fmla="*/ 385836 w 776456"/>
                  <a:gd name="connsiteY61" fmla="*/ 2653964 h 3489226"/>
                  <a:gd name="connsiteX62" fmla="*/ 390620 w 776456"/>
                  <a:gd name="connsiteY62" fmla="*/ 2653964 h 3489226"/>
                  <a:gd name="connsiteX63" fmla="*/ 406819 w 776456"/>
                  <a:gd name="connsiteY63" fmla="*/ 2653964 h 3489226"/>
                  <a:gd name="connsiteX64" fmla="*/ 607497 w 776456"/>
                  <a:gd name="connsiteY64" fmla="*/ 2488651 h 3489226"/>
                  <a:gd name="connsiteX65" fmla="*/ 571846 w 776456"/>
                  <a:gd name="connsiteY65" fmla="*/ 2488651 h 3489226"/>
                  <a:gd name="connsiteX66" fmla="*/ 571846 w 776456"/>
                  <a:gd name="connsiteY66" fmla="*/ 2541353 h 3489226"/>
                  <a:gd name="connsiteX67" fmla="*/ 542394 w 776456"/>
                  <a:gd name="connsiteY67" fmla="*/ 2541353 h 3489226"/>
                  <a:gd name="connsiteX68" fmla="*/ 542394 w 776456"/>
                  <a:gd name="connsiteY68" fmla="*/ 2598706 h 3489226"/>
                  <a:gd name="connsiteX69" fmla="*/ 506742 w 776456"/>
                  <a:gd name="connsiteY69" fmla="*/ 2598706 h 3489226"/>
                  <a:gd name="connsiteX70" fmla="*/ 506742 w 776456"/>
                  <a:gd name="connsiteY70" fmla="*/ 2651409 h 3489226"/>
                  <a:gd name="connsiteX71" fmla="*/ 471091 w 776456"/>
                  <a:gd name="connsiteY71" fmla="*/ 2651409 h 3489226"/>
                  <a:gd name="connsiteX72" fmla="*/ 471091 w 776456"/>
                  <a:gd name="connsiteY72" fmla="*/ 2713412 h 3489226"/>
                  <a:gd name="connsiteX73" fmla="*/ 440089 w 776456"/>
                  <a:gd name="connsiteY73" fmla="*/ 2713412 h 3489226"/>
                  <a:gd name="connsiteX74" fmla="*/ 440089 w 776456"/>
                  <a:gd name="connsiteY74" fmla="*/ 2769215 h 3489226"/>
                  <a:gd name="connsiteX75" fmla="*/ 405987 w 776456"/>
                  <a:gd name="connsiteY75" fmla="*/ 2769215 h 3489226"/>
                  <a:gd name="connsiteX76" fmla="*/ 405987 w 776456"/>
                  <a:gd name="connsiteY76" fmla="*/ 2826568 h 3489226"/>
                  <a:gd name="connsiteX77" fmla="*/ 392170 w 776456"/>
                  <a:gd name="connsiteY77" fmla="*/ 2826568 h 3489226"/>
                  <a:gd name="connsiteX78" fmla="*/ 384286 w 776456"/>
                  <a:gd name="connsiteY78" fmla="*/ 2826568 h 3489226"/>
                  <a:gd name="connsiteX79" fmla="*/ 370469 w 776456"/>
                  <a:gd name="connsiteY79" fmla="*/ 2826568 h 3489226"/>
                  <a:gd name="connsiteX80" fmla="*/ 370469 w 776456"/>
                  <a:gd name="connsiteY80" fmla="*/ 2769215 h 3489226"/>
                  <a:gd name="connsiteX81" fmla="*/ 336367 w 776456"/>
                  <a:gd name="connsiteY81" fmla="*/ 2769215 h 3489226"/>
                  <a:gd name="connsiteX82" fmla="*/ 336367 w 776456"/>
                  <a:gd name="connsiteY82" fmla="*/ 2713412 h 3489226"/>
                  <a:gd name="connsiteX83" fmla="*/ 305366 w 776456"/>
                  <a:gd name="connsiteY83" fmla="*/ 2713412 h 3489226"/>
                  <a:gd name="connsiteX84" fmla="*/ 305366 w 776456"/>
                  <a:gd name="connsiteY84" fmla="*/ 2651409 h 3489226"/>
                  <a:gd name="connsiteX85" fmla="*/ 269714 w 776456"/>
                  <a:gd name="connsiteY85" fmla="*/ 2651409 h 3489226"/>
                  <a:gd name="connsiteX86" fmla="*/ 269714 w 776456"/>
                  <a:gd name="connsiteY86" fmla="*/ 2598706 h 3489226"/>
                  <a:gd name="connsiteX87" fmla="*/ 234062 w 776456"/>
                  <a:gd name="connsiteY87" fmla="*/ 2598706 h 3489226"/>
                  <a:gd name="connsiteX88" fmla="*/ 234062 w 776456"/>
                  <a:gd name="connsiteY88" fmla="*/ 2541353 h 3489226"/>
                  <a:gd name="connsiteX89" fmla="*/ 204611 w 776456"/>
                  <a:gd name="connsiteY89" fmla="*/ 2541353 h 3489226"/>
                  <a:gd name="connsiteX90" fmla="*/ 204611 w 776456"/>
                  <a:gd name="connsiteY90" fmla="*/ 2488651 h 3489226"/>
                  <a:gd name="connsiteX91" fmla="*/ 168959 w 776456"/>
                  <a:gd name="connsiteY91" fmla="*/ 2488651 h 3489226"/>
                  <a:gd name="connsiteX92" fmla="*/ 168959 w 776456"/>
                  <a:gd name="connsiteY92" fmla="*/ 2538253 h 3489226"/>
                  <a:gd name="connsiteX93" fmla="*/ 134857 w 776456"/>
                  <a:gd name="connsiteY93" fmla="*/ 2538253 h 3489226"/>
                  <a:gd name="connsiteX94" fmla="*/ 134857 w 776456"/>
                  <a:gd name="connsiteY94" fmla="*/ 2597156 h 3489226"/>
                  <a:gd name="connsiteX95" fmla="*/ 106956 w 776456"/>
                  <a:gd name="connsiteY95" fmla="*/ 2597156 h 3489226"/>
                  <a:gd name="connsiteX96" fmla="*/ 106956 w 776456"/>
                  <a:gd name="connsiteY96" fmla="*/ 2654509 h 3489226"/>
                  <a:gd name="connsiteX97" fmla="*/ 69754 w 776456"/>
                  <a:gd name="connsiteY97" fmla="*/ 2654509 h 3489226"/>
                  <a:gd name="connsiteX98" fmla="*/ 69754 w 776456"/>
                  <a:gd name="connsiteY98" fmla="*/ 2708762 h 3489226"/>
                  <a:gd name="connsiteX99" fmla="*/ 40302 w 776456"/>
                  <a:gd name="connsiteY99" fmla="*/ 2708762 h 3489226"/>
                  <a:gd name="connsiteX100" fmla="*/ 40302 w 776456"/>
                  <a:gd name="connsiteY100" fmla="*/ 2767665 h 3489226"/>
                  <a:gd name="connsiteX101" fmla="*/ 1550 w 776456"/>
                  <a:gd name="connsiteY101" fmla="*/ 2767665 h 3489226"/>
                  <a:gd name="connsiteX102" fmla="*/ 1550 w 776456"/>
                  <a:gd name="connsiteY102" fmla="*/ 2882371 h 3489226"/>
                  <a:gd name="connsiteX103" fmla="*/ 34102 w 776456"/>
                  <a:gd name="connsiteY103" fmla="*/ 2882371 h 3489226"/>
                  <a:gd name="connsiteX104" fmla="*/ 34102 w 776456"/>
                  <a:gd name="connsiteY104" fmla="*/ 2936623 h 3489226"/>
                  <a:gd name="connsiteX105" fmla="*/ 66654 w 776456"/>
                  <a:gd name="connsiteY105" fmla="*/ 2936623 h 3489226"/>
                  <a:gd name="connsiteX106" fmla="*/ 66654 w 776456"/>
                  <a:gd name="connsiteY106" fmla="*/ 2997076 h 3489226"/>
                  <a:gd name="connsiteX107" fmla="*/ 102305 w 776456"/>
                  <a:gd name="connsiteY107" fmla="*/ 2997076 h 3489226"/>
                  <a:gd name="connsiteX108" fmla="*/ 102305 w 776456"/>
                  <a:gd name="connsiteY108" fmla="*/ 3051329 h 3489226"/>
                  <a:gd name="connsiteX109" fmla="*/ 136407 w 776456"/>
                  <a:gd name="connsiteY109" fmla="*/ 3051329 h 3489226"/>
                  <a:gd name="connsiteX110" fmla="*/ 136407 w 776456"/>
                  <a:gd name="connsiteY110" fmla="*/ 2995526 h 3489226"/>
                  <a:gd name="connsiteX111" fmla="*/ 170509 w 776456"/>
                  <a:gd name="connsiteY111" fmla="*/ 2995526 h 3489226"/>
                  <a:gd name="connsiteX112" fmla="*/ 170509 w 776456"/>
                  <a:gd name="connsiteY112" fmla="*/ 2941273 h 3489226"/>
                  <a:gd name="connsiteX113" fmla="*/ 201510 w 776456"/>
                  <a:gd name="connsiteY113" fmla="*/ 2941273 h 3489226"/>
                  <a:gd name="connsiteX114" fmla="*/ 201510 w 776456"/>
                  <a:gd name="connsiteY114" fmla="*/ 2887021 h 3489226"/>
                  <a:gd name="connsiteX115" fmla="*/ 136407 w 776456"/>
                  <a:gd name="connsiteY115" fmla="*/ 2887021 h 3489226"/>
                  <a:gd name="connsiteX116" fmla="*/ 136407 w 776456"/>
                  <a:gd name="connsiteY116" fmla="*/ 2828118 h 3489226"/>
                  <a:gd name="connsiteX117" fmla="*/ 234062 w 776456"/>
                  <a:gd name="connsiteY117" fmla="*/ 2828118 h 3489226"/>
                  <a:gd name="connsiteX118" fmla="*/ 234062 w 776456"/>
                  <a:gd name="connsiteY118" fmla="*/ 2880821 h 3489226"/>
                  <a:gd name="connsiteX119" fmla="*/ 271264 w 776456"/>
                  <a:gd name="connsiteY119" fmla="*/ 2880821 h 3489226"/>
                  <a:gd name="connsiteX120" fmla="*/ 271264 w 776456"/>
                  <a:gd name="connsiteY120" fmla="*/ 2941273 h 3489226"/>
                  <a:gd name="connsiteX121" fmla="*/ 302266 w 776456"/>
                  <a:gd name="connsiteY121" fmla="*/ 2941273 h 3489226"/>
                  <a:gd name="connsiteX122" fmla="*/ 302266 w 776456"/>
                  <a:gd name="connsiteY122" fmla="*/ 2993976 h 3489226"/>
                  <a:gd name="connsiteX123" fmla="*/ 271264 w 776456"/>
                  <a:gd name="connsiteY123" fmla="*/ 2993976 h 3489226"/>
                  <a:gd name="connsiteX124" fmla="*/ 271264 w 776456"/>
                  <a:gd name="connsiteY124" fmla="*/ 3052879 h 3489226"/>
                  <a:gd name="connsiteX125" fmla="*/ 238712 w 776456"/>
                  <a:gd name="connsiteY125" fmla="*/ 3052879 h 3489226"/>
                  <a:gd name="connsiteX126" fmla="*/ 238712 w 776456"/>
                  <a:gd name="connsiteY126" fmla="*/ 3110232 h 3489226"/>
                  <a:gd name="connsiteX127" fmla="*/ 204611 w 776456"/>
                  <a:gd name="connsiteY127" fmla="*/ 3110232 h 3489226"/>
                  <a:gd name="connsiteX128" fmla="*/ 204611 w 776456"/>
                  <a:gd name="connsiteY128" fmla="*/ 3166035 h 3489226"/>
                  <a:gd name="connsiteX129" fmla="*/ 167409 w 776456"/>
                  <a:gd name="connsiteY129" fmla="*/ 3166035 h 3489226"/>
                  <a:gd name="connsiteX130" fmla="*/ 167409 w 776456"/>
                  <a:gd name="connsiteY130" fmla="*/ 3218738 h 3489226"/>
                  <a:gd name="connsiteX131" fmla="*/ 141058 w 776456"/>
                  <a:gd name="connsiteY131" fmla="*/ 3218738 h 3489226"/>
                  <a:gd name="connsiteX132" fmla="*/ 141058 w 776456"/>
                  <a:gd name="connsiteY132" fmla="*/ 3280741 h 3489226"/>
                  <a:gd name="connsiteX133" fmla="*/ 102305 w 776456"/>
                  <a:gd name="connsiteY133" fmla="*/ 3280741 h 3489226"/>
                  <a:gd name="connsiteX134" fmla="*/ 102305 w 776456"/>
                  <a:gd name="connsiteY134" fmla="*/ 3221838 h 3489226"/>
                  <a:gd name="connsiteX135" fmla="*/ 68204 w 776456"/>
                  <a:gd name="connsiteY135" fmla="*/ 3221838 h 3489226"/>
                  <a:gd name="connsiteX136" fmla="*/ 68204 w 776456"/>
                  <a:gd name="connsiteY136" fmla="*/ 3164485 h 3489226"/>
                  <a:gd name="connsiteX137" fmla="*/ 34102 w 776456"/>
                  <a:gd name="connsiteY137" fmla="*/ 3164485 h 3489226"/>
                  <a:gd name="connsiteX138" fmla="*/ 34102 w 776456"/>
                  <a:gd name="connsiteY138" fmla="*/ 3110232 h 3489226"/>
                  <a:gd name="connsiteX139" fmla="*/ 0 w 776456"/>
                  <a:gd name="connsiteY139" fmla="*/ 3107132 h 3489226"/>
                  <a:gd name="connsiteX140" fmla="*/ 0 w 776456"/>
                  <a:gd name="connsiteY140" fmla="*/ 3279191 h 3489226"/>
                  <a:gd name="connsiteX141" fmla="*/ 34102 w 776456"/>
                  <a:gd name="connsiteY141" fmla="*/ 3279191 h 3489226"/>
                  <a:gd name="connsiteX142" fmla="*/ 34102 w 776456"/>
                  <a:gd name="connsiteY142" fmla="*/ 3331893 h 3489226"/>
                  <a:gd name="connsiteX143" fmla="*/ 68204 w 776456"/>
                  <a:gd name="connsiteY143" fmla="*/ 3331893 h 3489226"/>
                  <a:gd name="connsiteX144" fmla="*/ 68204 w 776456"/>
                  <a:gd name="connsiteY144" fmla="*/ 3392346 h 3489226"/>
                  <a:gd name="connsiteX145" fmla="*/ 100756 w 776456"/>
                  <a:gd name="connsiteY145" fmla="*/ 3392346 h 3489226"/>
                  <a:gd name="connsiteX146" fmla="*/ 100756 w 776456"/>
                  <a:gd name="connsiteY146" fmla="*/ 3446599 h 3489226"/>
                  <a:gd name="connsiteX147" fmla="*/ 131757 w 776456"/>
                  <a:gd name="connsiteY147" fmla="*/ 3446599 h 3489226"/>
                  <a:gd name="connsiteX148" fmla="*/ 131757 w 776456"/>
                  <a:gd name="connsiteY148" fmla="*/ 3488451 h 3489226"/>
                  <a:gd name="connsiteX149" fmla="*/ 203061 w 776456"/>
                  <a:gd name="connsiteY149" fmla="*/ 3488451 h 3489226"/>
                  <a:gd name="connsiteX150" fmla="*/ 203061 w 776456"/>
                  <a:gd name="connsiteY150" fmla="*/ 3336544 h 3489226"/>
                  <a:gd name="connsiteX151" fmla="*/ 235612 w 776456"/>
                  <a:gd name="connsiteY151" fmla="*/ 3336544 h 3489226"/>
                  <a:gd name="connsiteX152" fmla="*/ 235612 w 776456"/>
                  <a:gd name="connsiteY152" fmla="*/ 3279191 h 3489226"/>
                  <a:gd name="connsiteX153" fmla="*/ 272814 w 776456"/>
                  <a:gd name="connsiteY153" fmla="*/ 3279191 h 3489226"/>
                  <a:gd name="connsiteX154" fmla="*/ 272814 w 776456"/>
                  <a:gd name="connsiteY154" fmla="*/ 3221838 h 3489226"/>
                  <a:gd name="connsiteX155" fmla="*/ 300715 w 776456"/>
                  <a:gd name="connsiteY155" fmla="*/ 3221838 h 3489226"/>
                  <a:gd name="connsiteX156" fmla="*/ 300715 w 776456"/>
                  <a:gd name="connsiteY156" fmla="*/ 3166035 h 3489226"/>
                  <a:gd name="connsiteX157" fmla="*/ 334817 w 776456"/>
                  <a:gd name="connsiteY157" fmla="*/ 3166035 h 3489226"/>
                  <a:gd name="connsiteX158" fmla="*/ 334817 w 776456"/>
                  <a:gd name="connsiteY158" fmla="*/ 3107132 h 3489226"/>
                  <a:gd name="connsiteX159" fmla="*/ 368919 w 776456"/>
                  <a:gd name="connsiteY159" fmla="*/ 3107132 h 3489226"/>
                  <a:gd name="connsiteX160" fmla="*/ 368919 w 776456"/>
                  <a:gd name="connsiteY160" fmla="*/ 3051329 h 3489226"/>
                  <a:gd name="connsiteX161" fmla="*/ 384286 w 776456"/>
                  <a:gd name="connsiteY161" fmla="*/ 3051329 h 3489226"/>
                  <a:gd name="connsiteX162" fmla="*/ 392170 w 776456"/>
                  <a:gd name="connsiteY162" fmla="*/ 3051329 h 3489226"/>
                  <a:gd name="connsiteX163" fmla="*/ 407537 w 776456"/>
                  <a:gd name="connsiteY163" fmla="*/ 3051329 h 3489226"/>
                  <a:gd name="connsiteX164" fmla="*/ 407537 w 776456"/>
                  <a:gd name="connsiteY164" fmla="*/ 3107132 h 3489226"/>
                  <a:gd name="connsiteX165" fmla="*/ 441639 w 776456"/>
                  <a:gd name="connsiteY165" fmla="*/ 3107132 h 3489226"/>
                  <a:gd name="connsiteX166" fmla="*/ 441639 w 776456"/>
                  <a:gd name="connsiteY166" fmla="*/ 3166035 h 3489226"/>
                  <a:gd name="connsiteX167" fmla="*/ 475741 w 776456"/>
                  <a:gd name="connsiteY167" fmla="*/ 3166035 h 3489226"/>
                  <a:gd name="connsiteX168" fmla="*/ 475741 w 776456"/>
                  <a:gd name="connsiteY168" fmla="*/ 3221838 h 3489226"/>
                  <a:gd name="connsiteX169" fmla="*/ 503642 w 776456"/>
                  <a:gd name="connsiteY169" fmla="*/ 3221838 h 3489226"/>
                  <a:gd name="connsiteX170" fmla="*/ 503642 w 776456"/>
                  <a:gd name="connsiteY170" fmla="*/ 3279191 h 3489226"/>
                  <a:gd name="connsiteX171" fmla="*/ 540844 w 776456"/>
                  <a:gd name="connsiteY171" fmla="*/ 3279191 h 3489226"/>
                  <a:gd name="connsiteX172" fmla="*/ 540844 w 776456"/>
                  <a:gd name="connsiteY172" fmla="*/ 3336544 h 3489226"/>
                  <a:gd name="connsiteX173" fmla="*/ 573396 w 776456"/>
                  <a:gd name="connsiteY173" fmla="*/ 3336544 h 3489226"/>
                  <a:gd name="connsiteX174" fmla="*/ 573396 w 776456"/>
                  <a:gd name="connsiteY174" fmla="*/ 3488451 h 3489226"/>
                  <a:gd name="connsiteX175" fmla="*/ 644699 w 776456"/>
                  <a:gd name="connsiteY175" fmla="*/ 3488451 h 3489226"/>
                  <a:gd name="connsiteX176" fmla="*/ 644699 w 776456"/>
                  <a:gd name="connsiteY176" fmla="*/ 3446599 h 3489226"/>
                  <a:gd name="connsiteX177" fmla="*/ 675701 w 776456"/>
                  <a:gd name="connsiteY177" fmla="*/ 3446599 h 3489226"/>
                  <a:gd name="connsiteX178" fmla="*/ 675701 w 776456"/>
                  <a:gd name="connsiteY178" fmla="*/ 3392346 h 3489226"/>
                  <a:gd name="connsiteX179" fmla="*/ 708253 w 776456"/>
                  <a:gd name="connsiteY179" fmla="*/ 3392346 h 3489226"/>
                  <a:gd name="connsiteX180" fmla="*/ 708253 w 776456"/>
                  <a:gd name="connsiteY180" fmla="*/ 3331893 h 3489226"/>
                  <a:gd name="connsiteX181" fmla="*/ 742354 w 776456"/>
                  <a:gd name="connsiteY181" fmla="*/ 3331893 h 3489226"/>
                  <a:gd name="connsiteX182" fmla="*/ 742354 w 776456"/>
                  <a:gd name="connsiteY182" fmla="*/ 3279191 h 3489226"/>
                  <a:gd name="connsiteX183" fmla="*/ 776456 w 776456"/>
                  <a:gd name="connsiteY183" fmla="*/ 3279191 h 3489226"/>
                  <a:gd name="connsiteX184" fmla="*/ 776456 w 776456"/>
                  <a:gd name="connsiteY184" fmla="*/ 3107132 h 3489226"/>
                  <a:gd name="connsiteX185" fmla="*/ 742354 w 776456"/>
                  <a:gd name="connsiteY185" fmla="*/ 3110232 h 3489226"/>
                  <a:gd name="connsiteX186" fmla="*/ 742354 w 776456"/>
                  <a:gd name="connsiteY186" fmla="*/ 3164485 h 3489226"/>
                  <a:gd name="connsiteX187" fmla="*/ 708253 w 776456"/>
                  <a:gd name="connsiteY187" fmla="*/ 3164485 h 3489226"/>
                  <a:gd name="connsiteX188" fmla="*/ 708253 w 776456"/>
                  <a:gd name="connsiteY188" fmla="*/ 3221838 h 3489226"/>
                  <a:gd name="connsiteX189" fmla="*/ 674151 w 776456"/>
                  <a:gd name="connsiteY189" fmla="*/ 3221838 h 3489226"/>
                  <a:gd name="connsiteX190" fmla="*/ 674151 w 776456"/>
                  <a:gd name="connsiteY190" fmla="*/ 3280741 h 3489226"/>
                  <a:gd name="connsiteX191" fmla="*/ 635399 w 776456"/>
                  <a:gd name="connsiteY191" fmla="*/ 3280741 h 3489226"/>
                  <a:gd name="connsiteX192" fmla="*/ 635399 w 776456"/>
                  <a:gd name="connsiteY192" fmla="*/ 3218738 h 3489226"/>
                  <a:gd name="connsiteX193" fmla="*/ 609048 w 776456"/>
                  <a:gd name="connsiteY193" fmla="*/ 3218738 h 3489226"/>
                  <a:gd name="connsiteX194" fmla="*/ 609048 w 776456"/>
                  <a:gd name="connsiteY194" fmla="*/ 3166035 h 3489226"/>
                  <a:gd name="connsiteX195" fmla="*/ 571846 w 776456"/>
                  <a:gd name="connsiteY195" fmla="*/ 3166035 h 3489226"/>
                  <a:gd name="connsiteX196" fmla="*/ 571846 w 776456"/>
                  <a:gd name="connsiteY196" fmla="*/ 3110232 h 3489226"/>
                  <a:gd name="connsiteX197" fmla="*/ 537744 w 776456"/>
                  <a:gd name="connsiteY197" fmla="*/ 3110232 h 3489226"/>
                  <a:gd name="connsiteX198" fmla="*/ 537744 w 776456"/>
                  <a:gd name="connsiteY198" fmla="*/ 3052879 h 3489226"/>
                  <a:gd name="connsiteX199" fmla="*/ 505192 w 776456"/>
                  <a:gd name="connsiteY199" fmla="*/ 3052879 h 3489226"/>
                  <a:gd name="connsiteX200" fmla="*/ 505192 w 776456"/>
                  <a:gd name="connsiteY200" fmla="*/ 2993976 h 3489226"/>
                  <a:gd name="connsiteX201" fmla="*/ 474191 w 776456"/>
                  <a:gd name="connsiteY201" fmla="*/ 2993976 h 3489226"/>
                  <a:gd name="connsiteX202" fmla="*/ 474191 w 776456"/>
                  <a:gd name="connsiteY202" fmla="*/ 2941273 h 3489226"/>
                  <a:gd name="connsiteX203" fmla="*/ 505192 w 776456"/>
                  <a:gd name="connsiteY203" fmla="*/ 2941273 h 3489226"/>
                  <a:gd name="connsiteX204" fmla="*/ 505192 w 776456"/>
                  <a:gd name="connsiteY204" fmla="*/ 2880821 h 3489226"/>
                  <a:gd name="connsiteX205" fmla="*/ 542394 w 776456"/>
                  <a:gd name="connsiteY205" fmla="*/ 2880821 h 3489226"/>
                  <a:gd name="connsiteX206" fmla="*/ 542394 w 776456"/>
                  <a:gd name="connsiteY206" fmla="*/ 2828118 h 3489226"/>
                  <a:gd name="connsiteX207" fmla="*/ 640049 w 776456"/>
                  <a:gd name="connsiteY207" fmla="*/ 2828118 h 3489226"/>
                  <a:gd name="connsiteX208" fmla="*/ 640049 w 776456"/>
                  <a:gd name="connsiteY208" fmla="*/ 2887021 h 3489226"/>
                  <a:gd name="connsiteX209" fmla="*/ 574946 w 776456"/>
                  <a:gd name="connsiteY209" fmla="*/ 2887021 h 3489226"/>
                  <a:gd name="connsiteX210" fmla="*/ 574946 w 776456"/>
                  <a:gd name="connsiteY210" fmla="*/ 2941273 h 3489226"/>
                  <a:gd name="connsiteX211" fmla="*/ 605948 w 776456"/>
                  <a:gd name="connsiteY211" fmla="*/ 2941273 h 3489226"/>
                  <a:gd name="connsiteX212" fmla="*/ 605948 w 776456"/>
                  <a:gd name="connsiteY212" fmla="*/ 2995526 h 3489226"/>
                  <a:gd name="connsiteX213" fmla="*/ 640049 w 776456"/>
                  <a:gd name="connsiteY213" fmla="*/ 2995526 h 3489226"/>
                  <a:gd name="connsiteX214" fmla="*/ 640049 w 776456"/>
                  <a:gd name="connsiteY214" fmla="*/ 3051329 h 3489226"/>
                  <a:gd name="connsiteX215" fmla="*/ 674151 w 776456"/>
                  <a:gd name="connsiteY215" fmla="*/ 3051329 h 3489226"/>
                  <a:gd name="connsiteX216" fmla="*/ 674151 w 776456"/>
                  <a:gd name="connsiteY216" fmla="*/ 2997076 h 3489226"/>
                  <a:gd name="connsiteX217" fmla="*/ 709803 w 776456"/>
                  <a:gd name="connsiteY217" fmla="*/ 2997076 h 3489226"/>
                  <a:gd name="connsiteX218" fmla="*/ 709803 w 776456"/>
                  <a:gd name="connsiteY218" fmla="*/ 2936623 h 3489226"/>
                  <a:gd name="connsiteX219" fmla="*/ 742354 w 776456"/>
                  <a:gd name="connsiteY219" fmla="*/ 2936623 h 3489226"/>
                  <a:gd name="connsiteX220" fmla="*/ 742354 w 776456"/>
                  <a:gd name="connsiteY220" fmla="*/ 2882371 h 3489226"/>
                  <a:gd name="connsiteX221" fmla="*/ 774906 w 776456"/>
                  <a:gd name="connsiteY221" fmla="*/ 2882371 h 3489226"/>
                  <a:gd name="connsiteX222" fmla="*/ 774906 w 776456"/>
                  <a:gd name="connsiteY222" fmla="*/ 2767665 h 3489226"/>
                  <a:gd name="connsiteX223" fmla="*/ 736154 w 776456"/>
                  <a:gd name="connsiteY223" fmla="*/ 2767665 h 3489226"/>
                  <a:gd name="connsiteX224" fmla="*/ 736154 w 776456"/>
                  <a:gd name="connsiteY224" fmla="*/ 2708762 h 3489226"/>
                  <a:gd name="connsiteX225" fmla="*/ 706702 w 776456"/>
                  <a:gd name="connsiteY225" fmla="*/ 2708762 h 3489226"/>
                  <a:gd name="connsiteX226" fmla="*/ 706702 w 776456"/>
                  <a:gd name="connsiteY226" fmla="*/ 2654509 h 3489226"/>
                  <a:gd name="connsiteX227" fmla="*/ 669501 w 776456"/>
                  <a:gd name="connsiteY227" fmla="*/ 2654509 h 3489226"/>
                  <a:gd name="connsiteX228" fmla="*/ 669501 w 776456"/>
                  <a:gd name="connsiteY228" fmla="*/ 2597156 h 3489226"/>
                  <a:gd name="connsiteX229" fmla="*/ 641599 w 776456"/>
                  <a:gd name="connsiteY229" fmla="*/ 2597156 h 3489226"/>
                  <a:gd name="connsiteX230" fmla="*/ 641599 w 776456"/>
                  <a:gd name="connsiteY230" fmla="*/ 2538253 h 3489226"/>
                  <a:gd name="connsiteX231" fmla="*/ 607497 w 776456"/>
                  <a:gd name="connsiteY231" fmla="*/ 2538253 h 3489226"/>
                  <a:gd name="connsiteX232" fmla="*/ 102305 w 776456"/>
                  <a:gd name="connsiteY232" fmla="*/ 2370361 h 3489226"/>
                  <a:gd name="connsiteX233" fmla="*/ 102305 w 776456"/>
                  <a:gd name="connsiteY233" fmla="*/ 2425873 h 3489226"/>
                  <a:gd name="connsiteX234" fmla="*/ 69697 w 776456"/>
                  <a:gd name="connsiteY234" fmla="*/ 2425873 h 3489226"/>
                  <a:gd name="connsiteX235" fmla="*/ 69697 w 776456"/>
                  <a:gd name="connsiteY235" fmla="*/ 2370361 h 3489226"/>
                  <a:gd name="connsiteX236" fmla="*/ 306915 w 776456"/>
                  <a:gd name="connsiteY236" fmla="*/ 2370361 h 3489226"/>
                  <a:gd name="connsiteX237" fmla="*/ 306915 w 776456"/>
                  <a:gd name="connsiteY237" fmla="*/ 2425873 h 3489226"/>
                  <a:gd name="connsiteX238" fmla="*/ 274307 w 776456"/>
                  <a:gd name="connsiteY238" fmla="*/ 2425873 h 3489226"/>
                  <a:gd name="connsiteX239" fmla="*/ 274307 w 776456"/>
                  <a:gd name="connsiteY239" fmla="*/ 2370361 h 3489226"/>
                  <a:gd name="connsiteX240" fmla="*/ 502149 w 776456"/>
                  <a:gd name="connsiteY240" fmla="*/ 2370361 h 3489226"/>
                  <a:gd name="connsiteX241" fmla="*/ 502149 w 776456"/>
                  <a:gd name="connsiteY241" fmla="*/ 2425873 h 3489226"/>
                  <a:gd name="connsiteX242" fmla="*/ 469541 w 776456"/>
                  <a:gd name="connsiteY242" fmla="*/ 2425873 h 3489226"/>
                  <a:gd name="connsiteX243" fmla="*/ 469541 w 776456"/>
                  <a:gd name="connsiteY243" fmla="*/ 2370361 h 3489226"/>
                  <a:gd name="connsiteX244" fmla="*/ 706759 w 776456"/>
                  <a:gd name="connsiteY244" fmla="*/ 2370361 h 3489226"/>
                  <a:gd name="connsiteX245" fmla="*/ 706759 w 776456"/>
                  <a:gd name="connsiteY245" fmla="*/ 2425873 h 3489226"/>
                  <a:gd name="connsiteX246" fmla="*/ 674152 w 776456"/>
                  <a:gd name="connsiteY246" fmla="*/ 2425873 h 3489226"/>
                  <a:gd name="connsiteX247" fmla="*/ 674152 w 776456"/>
                  <a:gd name="connsiteY247" fmla="*/ 2370361 h 3489226"/>
                  <a:gd name="connsiteX248" fmla="*/ 102305 w 776456"/>
                  <a:gd name="connsiteY248" fmla="*/ 2258464 h 3489226"/>
                  <a:gd name="connsiteX249" fmla="*/ 69754 w 776456"/>
                  <a:gd name="connsiteY249" fmla="*/ 2258464 h 3489226"/>
                  <a:gd name="connsiteX250" fmla="*/ 69754 w 776456"/>
                  <a:gd name="connsiteY250" fmla="*/ 2315042 h 3489226"/>
                  <a:gd name="connsiteX251" fmla="*/ 36427 w 776456"/>
                  <a:gd name="connsiteY251" fmla="*/ 2315042 h 3489226"/>
                  <a:gd name="connsiteX252" fmla="*/ 36427 w 776456"/>
                  <a:gd name="connsiteY252" fmla="*/ 2370845 h 3489226"/>
                  <a:gd name="connsiteX253" fmla="*/ 775 w 776456"/>
                  <a:gd name="connsiteY253" fmla="*/ 2370070 h 3489226"/>
                  <a:gd name="connsiteX254" fmla="*/ 775 w 776456"/>
                  <a:gd name="connsiteY254" fmla="*/ 2427422 h 3489226"/>
                  <a:gd name="connsiteX255" fmla="*/ 35652 w 776456"/>
                  <a:gd name="connsiteY255" fmla="*/ 2427422 h 3489226"/>
                  <a:gd name="connsiteX256" fmla="*/ 35652 w 776456"/>
                  <a:gd name="connsiteY256" fmla="*/ 2483225 h 3489226"/>
                  <a:gd name="connsiteX257" fmla="*/ 69754 w 776456"/>
                  <a:gd name="connsiteY257" fmla="*/ 2483225 h 3489226"/>
                  <a:gd name="connsiteX258" fmla="*/ 69754 w 776456"/>
                  <a:gd name="connsiteY258" fmla="*/ 2540578 h 3489226"/>
                  <a:gd name="connsiteX259" fmla="*/ 103856 w 776456"/>
                  <a:gd name="connsiteY259" fmla="*/ 2540578 h 3489226"/>
                  <a:gd name="connsiteX260" fmla="*/ 103856 w 776456"/>
                  <a:gd name="connsiteY260" fmla="*/ 2483225 h 3489226"/>
                  <a:gd name="connsiteX261" fmla="*/ 135632 w 776456"/>
                  <a:gd name="connsiteY261" fmla="*/ 2483225 h 3489226"/>
                  <a:gd name="connsiteX262" fmla="*/ 135632 w 776456"/>
                  <a:gd name="connsiteY262" fmla="*/ 2429748 h 3489226"/>
                  <a:gd name="connsiteX263" fmla="*/ 167409 w 776456"/>
                  <a:gd name="connsiteY263" fmla="*/ 2429748 h 3489226"/>
                  <a:gd name="connsiteX264" fmla="*/ 167409 w 776456"/>
                  <a:gd name="connsiteY264" fmla="*/ 2370845 h 3489226"/>
                  <a:gd name="connsiteX265" fmla="*/ 134857 w 776456"/>
                  <a:gd name="connsiteY265" fmla="*/ 2370845 h 3489226"/>
                  <a:gd name="connsiteX266" fmla="*/ 134857 w 776456"/>
                  <a:gd name="connsiteY266" fmla="*/ 2315042 h 3489226"/>
                  <a:gd name="connsiteX267" fmla="*/ 102305 w 776456"/>
                  <a:gd name="connsiteY267" fmla="*/ 2315042 h 3489226"/>
                  <a:gd name="connsiteX268" fmla="*/ 306916 w 776456"/>
                  <a:gd name="connsiteY268" fmla="*/ 2258464 h 3489226"/>
                  <a:gd name="connsiteX269" fmla="*/ 274364 w 776456"/>
                  <a:gd name="connsiteY269" fmla="*/ 2258464 h 3489226"/>
                  <a:gd name="connsiteX270" fmla="*/ 274364 w 776456"/>
                  <a:gd name="connsiteY270" fmla="*/ 2315042 h 3489226"/>
                  <a:gd name="connsiteX271" fmla="*/ 241038 w 776456"/>
                  <a:gd name="connsiteY271" fmla="*/ 2315042 h 3489226"/>
                  <a:gd name="connsiteX272" fmla="*/ 241038 w 776456"/>
                  <a:gd name="connsiteY272" fmla="*/ 2370845 h 3489226"/>
                  <a:gd name="connsiteX273" fmla="*/ 205386 w 776456"/>
                  <a:gd name="connsiteY273" fmla="*/ 2370070 h 3489226"/>
                  <a:gd name="connsiteX274" fmla="*/ 205386 w 776456"/>
                  <a:gd name="connsiteY274" fmla="*/ 2427422 h 3489226"/>
                  <a:gd name="connsiteX275" fmla="*/ 240263 w 776456"/>
                  <a:gd name="connsiteY275" fmla="*/ 2427422 h 3489226"/>
                  <a:gd name="connsiteX276" fmla="*/ 240263 w 776456"/>
                  <a:gd name="connsiteY276" fmla="*/ 2483225 h 3489226"/>
                  <a:gd name="connsiteX277" fmla="*/ 274364 w 776456"/>
                  <a:gd name="connsiteY277" fmla="*/ 2483225 h 3489226"/>
                  <a:gd name="connsiteX278" fmla="*/ 274364 w 776456"/>
                  <a:gd name="connsiteY278" fmla="*/ 2540578 h 3489226"/>
                  <a:gd name="connsiteX279" fmla="*/ 308466 w 776456"/>
                  <a:gd name="connsiteY279" fmla="*/ 2540578 h 3489226"/>
                  <a:gd name="connsiteX280" fmla="*/ 308466 w 776456"/>
                  <a:gd name="connsiteY280" fmla="*/ 2483225 h 3489226"/>
                  <a:gd name="connsiteX281" fmla="*/ 340242 w 776456"/>
                  <a:gd name="connsiteY281" fmla="*/ 2483225 h 3489226"/>
                  <a:gd name="connsiteX282" fmla="*/ 340242 w 776456"/>
                  <a:gd name="connsiteY282" fmla="*/ 2429748 h 3489226"/>
                  <a:gd name="connsiteX283" fmla="*/ 372019 w 776456"/>
                  <a:gd name="connsiteY283" fmla="*/ 2429748 h 3489226"/>
                  <a:gd name="connsiteX284" fmla="*/ 372019 w 776456"/>
                  <a:gd name="connsiteY284" fmla="*/ 2370845 h 3489226"/>
                  <a:gd name="connsiteX285" fmla="*/ 339467 w 776456"/>
                  <a:gd name="connsiteY285" fmla="*/ 2370845 h 3489226"/>
                  <a:gd name="connsiteX286" fmla="*/ 339467 w 776456"/>
                  <a:gd name="connsiteY286" fmla="*/ 2315042 h 3489226"/>
                  <a:gd name="connsiteX287" fmla="*/ 306916 w 776456"/>
                  <a:gd name="connsiteY287" fmla="*/ 2315042 h 3489226"/>
                  <a:gd name="connsiteX288" fmla="*/ 502092 w 776456"/>
                  <a:gd name="connsiteY288" fmla="*/ 2258464 h 3489226"/>
                  <a:gd name="connsiteX289" fmla="*/ 469541 w 776456"/>
                  <a:gd name="connsiteY289" fmla="*/ 2258464 h 3489226"/>
                  <a:gd name="connsiteX290" fmla="*/ 469541 w 776456"/>
                  <a:gd name="connsiteY290" fmla="*/ 2315042 h 3489226"/>
                  <a:gd name="connsiteX291" fmla="*/ 436989 w 776456"/>
                  <a:gd name="connsiteY291" fmla="*/ 2315042 h 3489226"/>
                  <a:gd name="connsiteX292" fmla="*/ 436989 w 776456"/>
                  <a:gd name="connsiteY292" fmla="*/ 2370845 h 3489226"/>
                  <a:gd name="connsiteX293" fmla="*/ 404437 w 776456"/>
                  <a:gd name="connsiteY293" fmla="*/ 2370845 h 3489226"/>
                  <a:gd name="connsiteX294" fmla="*/ 404437 w 776456"/>
                  <a:gd name="connsiteY294" fmla="*/ 2429748 h 3489226"/>
                  <a:gd name="connsiteX295" fmla="*/ 436214 w 776456"/>
                  <a:gd name="connsiteY295" fmla="*/ 2429748 h 3489226"/>
                  <a:gd name="connsiteX296" fmla="*/ 436214 w 776456"/>
                  <a:gd name="connsiteY296" fmla="*/ 2483225 h 3489226"/>
                  <a:gd name="connsiteX297" fmla="*/ 467990 w 776456"/>
                  <a:gd name="connsiteY297" fmla="*/ 2483225 h 3489226"/>
                  <a:gd name="connsiteX298" fmla="*/ 467990 w 776456"/>
                  <a:gd name="connsiteY298" fmla="*/ 2540578 h 3489226"/>
                  <a:gd name="connsiteX299" fmla="*/ 502092 w 776456"/>
                  <a:gd name="connsiteY299" fmla="*/ 2540578 h 3489226"/>
                  <a:gd name="connsiteX300" fmla="*/ 502092 w 776456"/>
                  <a:gd name="connsiteY300" fmla="*/ 2483225 h 3489226"/>
                  <a:gd name="connsiteX301" fmla="*/ 536194 w 776456"/>
                  <a:gd name="connsiteY301" fmla="*/ 2483225 h 3489226"/>
                  <a:gd name="connsiteX302" fmla="*/ 536194 w 776456"/>
                  <a:gd name="connsiteY302" fmla="*/ 2427422 h 3489226"/>
                  <a:gd name="connsiteX303" fmla="*/ 571071 w 776456"/>
                  <a:gd name="connsiteY303" fmla="*/ 2427422 h 3489226"/>
                  <a:gd name="connsiteX304" fmla="*/ 571071 w 776456"/>
                  <a:gd name="connsiteY304" fmla="*/ 2370070 h 3489226"/>
                  <a:gd name="connsiteX305" fmla="*/ 535419 w 776456"/>
                  <a:gd name="connsiteY305" fmla="*/ 2370845 h 3489226"/>
                  <a:gd name="connsiteX306" fmla="*/ 535419 w 776456"/>
                  <a:gd name="connsiteY306" fmla="*/ 2315042 h 3489226"/>
                  <a:gd name="connsiteX307" fmla="*/ 502092 w 776456"/>
                  <a:gd name="connsiteY307" fmla="*/ 2315042 h 3489226"/>
                  <a:gd name="connsiteX308" fmla="*/ 706702 w 776456"/>
                  <a:gd name="connsiteY308" fmla="*/ 2258464 h 3489226"/>
                  <a:gd name="connsiteX309" fmla="*/ 674151 w 776456"/>
                  <a:gd name="connsiteY309" fmla="*/ 2258464 h 3489226"/>
                  <a:gd name="connsiteX310" fmla="*/ 674151 w 776456"/>
                  <a:gd name="connsiteY310" fmla="*/ 2315042 h 3489226"/>
                  <a:gd name="connsiteX311" fmla="*/ 641599 w 776456"/>
                  <a:gd name="connsiteY311" fmla="*/ 2315042 h 3489226"/>
                  <a:gd name="connsiteX312" fmla="*/ 641599 w 776456"/>
                  <a:gd name="connsiteY312" fmla="*/ 2370845 h 3489226"/>
                  <a:gd name="connsiteX313" fmla="*/ 609048 w 776456"/>
                  <a:gd name="connsiteY313" fmla="*/ 2370845 h 3489226"/>
                  <a:gd name="connsiteX314" fmla="*/ 609048 w 776456"/>
                  <a:gd name="connsiteY314" fmla="*/ 2429748 h 3489226"/>
                  <a:gd name="connsiteX315" fmla="*/ 640824 w 776456"/>
                  <a:gd name="connsiteY315" fmla="*/ 2429748 h 3489226"/>
                  <a:gd name="connsiteX316" fmla="*/ 640824 w 776456"/>
                  <a:gd name="connsiteY316" fmla="*/ 2483225 h 3489226"/>
                  <a:gd name="connsiteX317" fmla="*/ 672601 w 776456"/>
                  <a:gd name="connsiteY317" fmla="*/ 2483225 h 3489226"/>
                  <a:gd name="connsiteX318" fmla="*/ 672601 w 776456"/>
                  <a:gd name="connsiteY318" fmla="*/ 2540578 h 3489226"/>
                  <a:gd name="connsiteX319" fmla="*/ 706702 w 776456"/>
                  <a:gd name="connsiteY319" fmla="*/ 2540578 h 3489226"/>
                  <a:gd name="connsiteX320" fmla="*/ 706702 w 776456"/>
                  <a:gd name="connsiteY320" fmla="*/ 2483225 h 3489226"/>
                  <a:gd name="connsiteX321" fmla="*/ 740804 w 776456"/>
                  <a:gd name="connsiteY321" fmla="*/ 2483225 h 3489226"/>
                  <a:gd name="connsiteX322" fmla="*/ 740804 w 776456"/>
                  <a:gd name="connsiteY322" fmla="*/ 2427422 h 3489226"/>
                  <a:gd name="connsiteX323" fmla="*/ 775681 w 776456"/>
                  <a:gd name="connsiteY323" fmla="*/ 2427422 h 3489226"/>
                  <a:gd name="connsiteX324" fmla="*/ 775681 w 776456"/>
                  <a:gd name="connsiteY324" fmla="*/ 2370070 h 3489226"/>
                  <a:gd name="connsiteX325" fmla="*/ 740029 w 776456"/>
                  <a:gd name="connsiteY325" fmla="*/ 2370845 h 3489226"/>
                  <a:gd name="connsiteX326" fmla="*/ 740029 w 776456"/>
                  <a:gd name="connsiteY326" fmla="*/ 2315042 h 3489226"/>
                  <a:gd name="connsiteX327" fmla="*/ 706702 w 776456"/>
                  <a:gd name="connsiteY327" fmla="*/ 2315042 h 3489226"/>
                  <a:gd name="connsiteX328" fmla="*/ 34877 w 776456"/>
                  <a:gd name="connsiteY328" fmla="*/ 2144825 h 3489226"/>
                  <a:gd name="connsiteX329" fmla="*/ 2269 w 776456"/>
                  <a:gd name="connsiteY329" fmla="*/ 2144825 h 3489226"/>
                  <a:gd name="connsiteX330" fmla="*/ 2269 w 776456"/>
                  <a:gd name="connsiteY330" fmla="*/ 2200336 h 3489226"/>
                  <a:gd name="connsiteX331" fmla="*/ 34877 w 776456"/>
                  <a:gd name="connsiteY331" fmla="*/ 2200336 h 3489226"/>
                  <a:gd name="connsiteX332" fmla="*/ 406819 w 776456"/>
                  <a:gd name="connsiteY332" fmla="*/ 2144825 h 3489226"/>
                  <a:gd name="connsiteX333" fmla="*/ 390620 w 776456"/>
                  <a:gd name="connsiteY333" fmla="*/ 2144825 h 3489226"/>
                  <a:gd name="connsiteX334" fmla="*/ 385836 w 776456"/>
                  <a:gd name="connsiteY334" fmla="*/ 2144825 h 3489226"/>
                  <a:gd name="connsiteX335" fmla="*/ 369637 w 776456"/>
                  <a:gd name="connsiteY335" fmla="*/ 2144825 h 3489226"/>
                  <a:gd name="connsiteX336" fmla="*/ 369637 w 776456"/>
                  <a:gd name="connsiteY336" fmla="*/ 2258210 h 3489226"/>
                  <a:gd name="connsiteX337" fmla="*/ 385836 w 776456"/>
                  <a:gd name="connsiteY337" fmla="*/ 2258210 h 3489226"/>
                  <a:gd name="connsiteX338" fmla="*/ 390620 w 776456"/>
                  <a:gd name="connsiteY338" fmla="*/ 2258210 h 3489226"/>
                  <a:gd name="connsiteX339" fmla="*/ 406819 w 776456"/>
                  <a:gd name="connsiteY339" fmla="*/ 2258210 h 3489226"/>
                  <a:gd name="connsiteX340" fmla="*/ 774188 w 776456"/>
                  <a:gd name="connsiteY340" fmla="*/ 2144825 h 3489226"/>
                  <a:gd name="connsiteX341" fmla="*/ 741580 w 776456"/>
                  <a:gd name="connsiteY341" fmla="*/ 2144825 h 3489226"/>
                  <a:gd name="connsiteX342" fmla="*/ 741580 w 776456"/>
                  <a:gd name="connsiteY342" fmla="*/ 2200336 h 3489226"/>
                  <a:gd name="connsiteX343" fmla="*/ 774188 w 776456"/>
                  <a:gd name="connsiteY343" fmla="*/ 2200336 h 3489226"/>
                  <a:gd name="connsiteX344" fmla="*/ 203061 w 776456"/>
                  <a:gd name="connsiteY344" fmla="*/ 1975575 h 3489226"/>
                  <a:gd name="connsiteX345" fmla="*/ 168959 w 776456"/>
                  <a:gd name="connsiteY345" fmla="*/ 1975575 h 3489226"/>
                  <a:gd name="connsiteX346" fmla="*/ 168959 w 776456"/>
                  <a:gd name="connsiteY346" fmla="*/ 2029828 h 3489226"/>
                  <a:gd name="connsiteX347" fmla="*/ 203061 w 776456"/>
                  <a:gd name="connsiteY347" fmla="*/ 2029828 h 3489226"/>
                  <a:gd name="connsiteX348" fmla="*/ 607497 w 776456"/>
                  <a:gd name="connsiteY348" fmla="*/ 1975575 h 3489226"/>
                  <a:gd name="connsiteX349" fmla="*/ 573396 w 776456"/>
                  <a:gd name="connsiteY349" fmla="*/ 1975575 h 3489226"/>
                  <a:gd name="connsiteX350" fmla="*/ 573396 w 776456"/>
                  <a:gd name="connsiteY350" fmla="*/ 2029828 h 3489226"/>
                  <a:gd name="connsiteX351" fmla="*/ 607497 w 776456"/>
                  <a:gd name="connsiteY351" fmla="*/ 2029828 h 3489226"/>
                  <a:gd name="connsiteX352" fmla="*/ 204611 w 776456"/>
                  <a:gd name="connsiteY352" fmla="*/ 1861644 h 3489226"/>
                  <a:gd name="connsiteX353" fmla="*/ 204611 w 776456"/>
                  <a:gd name="connsiteY353" fmla="*/ 1915122 h 3489226"/>
                  <a:gd name="connsiteX354" fmla="*/ 237162 w 776456"/>
                  <a:gd name="connsiteY354" fmla="*/ 1915122 h 3489226"/>
                  <a:gd name="connsiteX355" fmla="*/ 237162 w 776456"/>
                  <a:gd name="connsiteY355" fmla="*/ 1972475 h 3489226"/>
                  <a:gd name="connsiteX356" fmla="*/ 268164 w 776456"/>
                  <a:gd name="connsiteY356" fmla="*/ 1972475 h 3489226"/>
                  <a:gd name="connsiteX357" fmla="*/ 268164 w 776456"/>
                  <a:gd name="connsiteY357" fmla="*/ 2034478 h 3489226"/>
                  <a:gd name="connsiteX358" fmla="*/ 237162 w 776456"/>
                  <a:gd name="connsiteY358" fmla="*/ 2034478 h 3489226"/>
                  <a:gd name="connsiteX359" fmla="*/ 237162 w 776456"/>
                  <a:gd name="connsiteY359" fmla="*/ 2087956 h 3489226"/>
                  <a:gd name="connsiteX360" fmla="*/ 203061 w 776456"/>
                  <a:gd name="connsiteY360" fmla="*/ 2087956 h 3489226"/>
                  <a:gd name="connsiteX361" fmla="*/ 203061 w 776456"/>
                  <a:gd name="connsiteY361" fmla="*/ 2143759 h 3489226"/>
                  <a:gd name="connsiteX362" fmla="*/ 168959 w 776456"/>
                  <a:gd name="connsiteY362" fmla="*/ 2143759 h 3489226"/>
                  <a:gd name="connsiteX363" fmla="*/ 168959 w 776456"/>
                  <a:gd name="connsiteY363" fmla="*/ 2084855 h 3489226"/>
                  <a:gd name="connsiteX364" fmla="*/ 132532 w 776456"/>
                  <a:gd name="connsiteY364" fmla="*/ 2084855 h 3489226"/>
                  <a:gd name="connsiteX365" fmla="*/ 132532 w 776456"/>
                  <a:gd name="connsiteY365" fmla="*/ 2029053 h 3489226"/>
                  <a:gd name="connsiteX366" fmla="*/ 103856 w 776456"/>
                  <a:gd name="connsiteY366" fmla="*/ 2029053 h 3489226"/>
                  <a:gd name="connsiteX367" fmla="*/ 103856 w 776456"/>
                  <a:gd name="connsiteY367" fmla="*/ 1974800 h 3489226"/>
                  <a:gd name="connsiteX368" fmla="*/ 136407 w 776456"/>
                  <a:gd name="connsiteY368" fmla="*/ 1974800 h 3489226"/>
                  <a:gd name="connsiteX369" fmla="*/ 136407 w 776456"/>
                  <a:gd name="connsiteY369" fmla="*/ 1915122 h 3489226"/>
                  <a:gd name="connsiteX370" fmla="*/ 168959 w 776456"/>
                  <a:gd name="connsiteY370" fmla="*/ 1915122 h 3489226"/>
                  <a:gd name="connsiteX371" fmla="*/ 168959 w 776456"/>
                  <a:gd name="connsiteY371" fmla="*/ 1861644 h 3489226"/>
                  <a:gd name="connsiteX372" fmla="*/ 607497 w 776456"/>
                  <a:gd name="connsiteY372" fmla="*/ 1861644 h 3489226"/>
                  <a:gd name="connsiteX373" fmla="*/ 607497 w 776456"/>
                  <a:gd name="connsiteY373" fmla="*/ 1915122 h 3489226"/>
                  <a:gd name="connsiteX374" fmla="*/ 640049 w 776456"/>
                  <a:gd name="connsiteY374" fmla="*/ 1915122 h 3489226"/>
                  <a:gd name="connsiteX375" fmla="*/ 640049 w 776456"/>
                  <a:gd name="connsiteY375" fmla="*/ 1974800 h 3489226"/>
                  <a:gd name="connsiteX376" fmla="*/ 672601 w 776456"/>
                  <a:gd name="connsiteY376" fmla="*/ 1974800 h 3489226"/>
                  <a:gd name="connsiteX377" fmla="*/ 672601 w 776456"/>
                  <a:gd name="connsiteY377" fmla="*/ 2029053 h 3489226"/>
                  <a:gd name="connsiteX378" fmla="*/ 643924 w 776456"/>
                  <a:gd name="connsiteY378" fmla="*/ 2029053 h 3489226"/>
                  <a:gd name="connsiteX379" fmla="*/ 643924 w 776456"/>
                  <a:gd name="connsiteY379" fmla="*/ 2084855 h 3489226"/>
                  <a:gd name="connsiteX380" fmla="*/ 607497 w 776456"/>
                  <a:gd name="connsiteY380" fmla="*/ 2084855 h 3489226"/>
                  <a:gd name="connsiteX381" fmla="*/ 607497 w 776456"/>
                  <a:gd name="connsiteY381" fmla="*/ 2143759 h 3489226"/>
                  <a:gd name="connsiteX382" fmla="*/ 573396 w 776456"/>
                  <a:gd name="connsiteY382" fmla="*/ 2143759 h 3489226"/>
                  <a:gd name="connsiteX383" fmla="*/ 573396 w 776456"/>
                  <a:gd name="connsiteY383" fmla="*/ 2087956 h 3489226"/>
                  <a:gd name="connsiteX384" fmla="*/ 539294 w 776456"/>
                  <a:gd name="connsiteY384" fmla="*/ 2087956 h 3489226"/>
                  <a:gd name="connsiteX385" fmla="*/ 539294 w 776456"/>
                  <a:gd name="connsiteY385" fmla="*/ 2034478 h 3489226"/>
                  <a:gd name="connsiteX386" fmla="*/ 508292 w 776456"/>
                  <a:gd name="connsiteY386" fmla="*/ 2034478 h 3489226"/>
                  <a:gd name="connsiteX387" fmla="*/ 508292 w 776456"/>
                  <a:gd name="connsiteY387" fmla="*/ 1972475 h 3489226"/>
                  <a:gd name="connsiteX388" fmla="*/ 539294 w 776456"/>
                  <a:gd name="connsiteY388" fmla="*/ 1972475 h 3489226"/>
                  <a:gd name="connsiteX389" fmla="*/ 539294 w 776456"/>
                  <a:gd name="connsiteY389" fmla="*/ 1915122 h 3489226"/>
                  <a:gd name="connsiteX390" fmla="*/ 571846 w 776456"/>
                  <a:gd name="connsiteY390" fmla="*/ 1915122 h 3489226"/>
                  <a:gd name="connsiteX391" fmla="*/ 571846 w 776456"/>
                  <a:gd name="connsiteY391" fmla="*/ 1861644 h 3489226"/>
                  <a:gd name="connsiteX392" fmla="*/ 34877 w 776456"/>
                  <a:gd name="connsiteY392" fmla="*/ 1803807 h 3489226"/>
                  <a:gd name="connsiteX393" fmla="*/ 2269 w 776456"/>
                  <a:gd name="connsiteY393" fmla="*/ 1803807 h 3489226"/>
                  <a:gd name="connsiteX394" fmla="*/ 2269 w 776456"/>
                  <a:gd name="connsiteY394" fmla="*/ 1859319 h 3489226"/>
                  <a:gd name="connsiteX395" fmla="*/ 34877 w 776456"/>
                  <a:gd name="connsiteY395" fmla="*/ 1859319 h 3489226"/>
                  <a:gd name="connsiteX396" fmla="*/ 774188 w 776456"/>
                  <a:gd name="connsiteY396" fmla="*/ 1803807 h 3489226"/>
                  <a:gd name="connsiteX397" fmla="*/ 741580 w 776456"/>
                  <a:gd name="connsiteY397" fmla="*/ 1803807 h 3489226"/>
                  <a:gd name="connsiteX398" fmla="*/ 741580 w 776456"/>
                  <a:gd name="connsiteY398" fmla="*/ 1859319 h 3489226"/>
                  <a:gd name="connsiteX399" fmla="*/ 774188 w 776456"/>
                  <a:gd name="connsiteY399" fmla="*/ 1859319 h 3489226"/>
                  <a:gd name="connsiteX400" fmla="*/ 406819 w 776456"/>
                  <a:gd name="connsiteY400" fmla="*/ 1745933 h 3489226"/>
                  <a:gd name="connsiteX401" fmla="*/ 390620 w 776456"/>
                  <a:gd name="connsiteY401" fmla="*/ 1745933 h 3489226"/>
                  <a:gd name="connsiteX402" fmla="*/ 385836 w 776456"/>
                  <a:gd name="connsiteY402" fmla="*/ 1745933 h 3489226"/>
                  <a:gd name="connsiteX403" fmla="*/ 369637 w 776456"/>
                  <a:gd name="connsiteY403" fmla="*/ 1745933 h 3489226"/>
                  <a:gd name="connsiteX404" fmla="*/ 369637 w 776456"/>
                  <a:gd name="connsiteY404" fmla="*/ 1859319 h 3489226"/>
                  <a:gd name="connsiteX405" fmla="*/ 385836 w 776456"/>
                  <a:gd name="connsiteY405" fmla="*/ 1859319 h 3489226"/>
                  <a:gd name="connsiteX406" fmla="*/ 390620 w 776456"/>
                  <a:gd name="connsiteY406" fmla="*/ 1859319 h 3489226"/>
                  <a:gd name="connsiteX407" fmla="*/ 406819 w 776456"/>
                  <a:gd name="connsiteY407" fmla="*/ 1859319 h 3489226"/>
                  <a:gd name="connsiteX408" fmla="*/ 34877 w 776456"/>
                  <a:gd name="connsiteY408" fmla="*/ 1629907 h 3489226"/>
                  <a:gd name="connsiteX409" fmla="*/ 2269 w 776456"/>
                  <a:gd name="connsiteY409" fmla="*/ 1629907 h 3489226"/>
                  <a:gd name="connsiteX410" fmla="*/ 2269 w 776456"/>
                  <a:gd name="connsiteY410" fmla="*/ 1685419 h 3489226"/>
                  <a:gd name="connsiteX411" fmla="*/ 34877 w 776456"/>
                  <a:gd name="connsiteY411" fmla="*/ 1685419 h 3489226"/>
                  <a:gd name="connsiteX412" fmla="*/ 406819 w 776456"/>
                  <a:gd name="connsiteY412" fmla="*/ 1629907 h 3489226"/>
                  <a:gd name="connsiteX413" fmla="*/ 390620 w 776456"/>
                  <a:gd name="connsiteY413" fmla="*/ 1629907 h 3489226"/>
                  <a:gd name="connsiteX414" fmla="*/ 385836 w 776456"/>
                  <a:gd name="connsiteY414" fmla="*/ 1629907 h 3489226"/>
                  <a:gd name="connsiteX415" fmla="*/ 369637 w 776456"/>
                  <a:gd name="connsiteY415" fmla="*/ 1629907 h 3489226"/>
                  <a:gd name="connsiteX416" fmla="*/ 369637 w 776456"/>
                  <a:gd name="connsiteY416" fmla="*/ 1743293 h 3489226"/>
                  <a:gd name="connsiteX417" fmla="*/ 385836 w 776456"/>
                  <a:gd name="connsiteY417" fmla="*/ 1743293 h 3489226"/>
                  <a:gd name="connsiteX418" fmla="*/ 390620 w 776456"/>
                  <a:gd name="connsiteY418" fmla="*/ 1743293 h 3489226"/>
                  <a:gd name="connsiteX419" fmla="*/ 406819 w 776456"/>
                  <a:gd name="connsiteY419" fmla="*/ 1743293 h 3489226"/>
                  <a:gd name="connsiteX420" fmla="*/ 774188 w 776456"/>
                  <a:gd name="connsiteY420" fmla="*/ 1629907 h 3489226"/>
                  <a:gd name="connsiteX421" fmla="*/ 741580 w 776456"/>
                  <a:gd name="connsiteY421" fmla="*/ 1629907 h 3489226"/>
                  <a:gd name="connsiteX422" fmla="*/ 741580 w 776456"/>
                  <a:gd name="connsiteY422" fmla="*/ 1685419 h 3489226"/>
                  <a:gd name="connsiteX423" fmla="*/ 774188 w 776456"/>
                  <a:gd name="connsiteY423" fmla="*/ 1685419 h 3489226"/>
                  <a:gd name="connsiteX424" fmla="*/ 203061 w 776456"/>
                  <a:gd name="connsiteY424" fmla="*/ 1459398 h 3489226"/>
                  <a:gd name="connsiteX425" fmla="*/ 168959 w 776456"/>
                  <a:gd name="connsiteY425" fmla="*/ 1459398 h 3489226"/>
                  <a:gd name="connsiteX426" fmla="*/ 168959 w 776456"/>
                  <a:gd name="connsiteY426" fmla="*/ 1513651 h 3489226"/>
                  <a:gd name="connsiteX427" fmla="*/ 203061 w 776456"/>
                  <a:gd name="connsiteY427" fmla="*/ 1513651 h 3489226"/>
                  <a:gd name="connsiteX428" fmla="*/ 607497 w 776456"/>
                  <a:gd name="connsiteY428" fmla="*/ 1459398 h 3489226"/>
                  <a:gd name="connsiteX429" fmla="*/ 573396 w 776456"/>
                  <a:gd name="connsiteY429" fmla="*/ 1459398 h 3489226"/>
                  <a:gd name="connsiteX430" fmla="*/ 573396 w 776456"/>
                  <a:gd name="connsiteY430" fmla="*/ 1513651 h 3489226"/>
                  <a:gd name="connsiteX431" fmla="*/ 607497 w 776456"/>
                  <a:gd name="connsiteY431" fmla="*/ 1513651 h 3489226"/>
                  <a:gd name="connsiteX432" fmla="*/ 203061 w 776456"/>
                  <a:gd name="connsiteY432" fmla="*/ 1345467 h 3489226"/>
                  <a:gd name="connsiteX433" fmla="*/ 203061 w 776456"/>
                  <a:gd name="connsiteY433" fmla="*/ 1401270 h 3489226"/>
                  <a:gd name="connsiteX434" fmla="*/ 237162 w 776456"/>
                  <a:gd name="connsiteY434" fmla="*/ 1401270 h 3489226"/>
                  <a:gd name="connsiteX435" fmla="*/ 237162 w 776456"/>
                  <a:gd name="connsiteY435" fmla="*/ 1454748 h 3489226"/>
                  <a:gd name="connsiteX436" fmla="*/ 268164 w 776456"/>
                  <a:gd name="connsiteY436" fmla="*/ 1454748 h 3489226"/>
                  <a:gd name="connsiteX437" fmla="*/ 268164 w 776456"/>
                  <a:gd name="connsiteY437" fmla="*/ 1516751 h 3489226"/>
                  <a:gd name="connsiteX438" fmla="*/ 237162 w 776456"/>
                  <a:gd name="connsiteY438" fmla="*/ 1516751 h 3489226"/>
                  <a:gd name="connsiteX439" fmla="*/ 237162 w 776456"/>
                  <a:gd name="connsiteY439" fmla="*/ 1574104 h 3489226"/>
                  <a:gd name="connsiteX440" fmla="*/ 204611 w 776456"/>
                  <a:gd name="connsiteY440" fmla="*/ 1574104 h 3489226"/>
                  <a:gd name="connsiteX441" fmla="*/ 204611 w 776456"/>
                  <a:gd name="connsiteY441" fmla="*/ 1627582 h 3489226"/>
                  <a:gd name="connsiteX442" fmla="*/ 168959 w 776456"/>
                  <a:gd name="connsiteY442" fmla="*/ 1627582 h 3489226"/>
                  <a:gd name="connsiteX443" fmla="*/ 168959 w 776456"/>
                  <a:gd name="connsiteY443" fmla="*/ 1574104 h 3489226"/>
                  <a:gd name="connsiteX444" fmla="*/ 136407 w 776456"/>
                  <a:gd name="connsiteY444" fmla="*/ 1574104 h 3489226"/>
                  <a:gd name="connsiteX445" fmla="*/ 136407 w 776456"/>
                  <a:gd name="connsiteY445" fmla="*/ 1514426 h 3489226"/>
                  <a:gd name="connsiteX446" fmla="*/ 103856 w 776456"/>
                  <a:gd name="connsiteY446" fmla="*/ 1514426 h 3489226"/>
                  <a:gd name="connsiteX447" fmla="*/ 103856 w 776456"/>
                  <a:gd name="connsiteY447" fmla="*/ 1460173 h 3489226"/>
                  <a:gd name="connsiteX448" fmla="*/ 132532 w 776456"/>
                  <a:gd name="connsiteY448" fmla="*/ 1460173 h 3489226"/>
                  <a:gd name="connsiteX449" fmla="*/ 132532 w 776456"/>
                  <a:gd name="connsiteY449" fmla="*/ 1404371 h 3489226"/>
                  <a:gd name="connsiteX450" fmla="*/ 168959 w 776456"/>
                  <a:gd name="connsiteY450" fmla="*/ 1404371 h 3489226"/>
                  <a:gd name="connsiteX451" fmla="*/ 168959 w 776456"/>
                  <a:gd name="connsiteY451" fmla="*/ 1345467 h 3489226"/>
                  <a:gd name="connsiteX452" fmla="*/ 607497 w 776456"/>
                  <a:gd name="connsiteY452" fmla="*/ 1345467 h 3489226"/>
                  <a:gd name="connsiteX453" fmla="*/ 607497 w 776456"/>
                  <a:gd name="connsiteY453" fmla="*/ 1404371 h 3489226"/>
                  <a:gd name="connsiteX454" fmla="*/ 643924 w 776456"/>
                  <a:gd name="connsiteY454" fmla="*/ 1404371 h 3489226"/>
                  <a:gd name="connsiteX455" fmla="*/ 643924 w 776456"/>
                  <a:gd name="connsiteY455" fmla="*/ 1460173 h 3489226"/>
                  <a:gd name="connsiteX456" fmla="*/ 672601 w 776456"/>
                  <a:gd name="connsiteY456" fmla="*/ 1460173 h 3489226"/>
                  <a:gd name="connsiteX457" fmla="*/ 672601 w 776456"/>
                  <a:gd name="connsiteY457" fmla="*/ 1514426 h 3489226"/>
                  <a:gd name="connsiteX458" fmla="*/ 640049 w 776456"/>
                  <a:gd name="connsiteY458" fmla="*/ 1514426 h 3489226"/>
                  <a:gd name="connsiteX459" fmla="*/ 640049 w 776456"/>
                  <a:gd name="connsiteY459" fmla="*/ 1574104 h 3489226"/>
                  <a:gd name="connsiteX460" fmla="*/ 607497 w 776456"/>
                  <a:gd name="connsiteY460" fmla="*/ 1574104 h 3489226"/>
                  <a:gd name="connsiteX461" fmla="*/ 607497 w 776456"/>
                  <a:gd name="connsiteY461" fmla="*/ 1627582 h 3489226"/>
                  <a:gd name="connsiteX462" fmla="*/ 571846 w 776456"/>
                  <a:gd name="connsiteY462" fmla="*/ 1627582 h 3489226"/>
                  <a:gd name="connsiteX463" fmla="*/ 571846 w 776456"/>
                  <a:gd name="connsiteY463" fmla="*/ 1574104 h 3489226"/>
                  <a:gd name="connsiteX464" fmla="*/ 539294 w 776456"/>
                  <a:gd name="connsiteY464" fmla="*/ 1574104 h 3489226"/>
                  <a:gd name="connsiteX465" fmla="*/ 539294 w 776456"/>
                  <a:gd name="connsiteY465" fmla="*/ 1516751 h 3489226"/>
                  <a:gd name="connsiteX466" fmla="*/ 508292 w 776456"/>
                  <a:gd name="connsiteY466" fmla="*/ 1516751 h 3489226"/>
                  <a:gd name="connsiteX467" fmla="*/ 508292 w 776456"/>
                  <a:gd name="connsiteY467" fmla="*/ 1454748 h 3489226"/>
                  <a:gd name="connsiteX468" fmla="*/ 539294 w 776456"/>
                  <a:gd name="connsiteY468" fmla="*/ 1454748 h 3489226"/>
                  <a:gd name="connsiteX469" fmla="*/ 539294 w 776456"/>
                  <a:gd name="connsiteY469" fmla="*/ 1401270 h 3489226"/>
                  <a:gd name="connsiteX470" fmla="*/ 573396 w 776456"/>
                  <a:gd name="connsiteY470" fmla="*/ 1401270 h 3489226"/>
                  <a:gd name="connsiteX471" fmla="*/ 573396 w 776456"/>
                  <a:gd name="connsiteY471" fmla="*/ 1345467 h 3489226"/>
                  <a:gd name="connsiteX472" fmla="*/ 34877 w 776456"/>
                  <a:gd name="connsiteY472" fmla="*/ 1288890 h 3489226"/>
                  <a:gd name="connsiteX473" fmla="*/ 2269 w 776456"/>
                  <a:gd name="connsiteY473" fmla="*/ 1288890 h 3489226"/>
                  <a:gd name="connsiteX474" fmla="*/ 2269 w 776456"/>
                  <a:gd name="connsiteY474" fmla="*/ 1344401 h 3489226"/>
                  <a:gd name="connsiteX475" fmla="*/ 34877 w 776456"/>
                  <a:gd name="connsiteY475" fmla="*/ 1344401 h 3489226"/>
                  <a:gd name="connsiteX476" fmla="*/ 774188 w 776456"/>
                  <a:gd name="connsiteY476" fmla="*/ 1288890 h 3489226"/>
                  <a:gd name="connsiteX477" fmla="*/ 741580 w 776456"/>
                  <a:gd name="connsiteY477" fmla="*/ 1288890 h 3489226"/>
                  <a:gd name="connsiteX478" fmla="*/ 741580 w 776456"/>
                  <a:gd name="connsiteY478" fmla="*/ 1344401 h 3489226"/>
                  <a:gd name="connsiteX479" fmla="*/ 774188 w 776456"/>
                  <a:gd name="connsiteY479" fmla="*/ 1344401 h 3489226"/>
                  <a:gd name="connsiteX480" fmla="*/ 406819 w 776456"/>
                  <a:gd name="connsiteY480" fmla="*/ 1231016 h 3489226"/>
                  <a:gd name="connsiteX481" fmla="*/ 390620 w 776456"/>
                  <a:gd name="connsiteY481" fmla="*/ 1231016 h 3489226"/>
                  <a:gd name="connsiteX482" fmla="*/ 385836 w 776456"/>
                  <a:gd name="connsiteY482" fmla="*/ 1231016 h 3489226"/>
                  <a:gd name="connsiteX483" fmla="*/ 369637 w 776456"/>
                  <a:gd name="connsiteY483" fmla="*/ 1231016 h 3489226"/>
                  <a:gd name="connsiteX484" fmla="*/ 369637 w 776456"/>
                  <a:gd name="connsiteY484" fmla="*/ 1344401 h 3489226"/>
                  <a:gd name="connsiteX485" fmla="*/ 385836 w 776456"/>
                  <a:gd name="connsiteY485" fmla="*/ 1344401 h 3489226"/>
                  <a:gd name="connsiteX486" fmla="*/ 390620 w 776456"/>
                  <a:gd name="connsiteY486" fmla="*/ 1344401 h 3489226"/>
                  <a:gd name="connsiteX487" fmla="*/ 406819 w 776456"/>
                  <a:gd name="connsiteY487" fmla="*/ 1344401 h 3489226"/>
                  <a:gd name="connsiteX488" fmla="*/ 203061 w 776456"/>
                  <a:gd name="connsiteY488" fmla="*/ 1176509 h 3489226"/>
                  <a:gd name="connsiteX489" fmla="*/ 168959 w 776456"/>
                  <a:gd name="connsiteY489" fmla="*/ 1176509 h 3489226"/>
                  <a:gd name="connsiteX490" fmla="*/ 168959 w 776456"/>
                  <a:gd name="connsiteY490" fmla="*/ 1233862 h 3489226"/>
                  <a:gd name="connsiteX491" fmla="*/ 138732 w 776456"/>
                  <a:gd name="connsiteY491" fmla="*/ 1233862 h 3489226"/>
                  <a:gd name="connsiteX492" fmla="*/ 138732 w 776456"/>
                  <a:gd name="connsiteY492" fmla="*/ 1288890 h 3489226"/>
                  <a:gd name="connsiteX493" fmla="*/ 132532 w 776456"/>
                  <a:gd name="connsiteY493" fmla="*/ 1288890 h 3489226"/>
                  <a:gd name="connsiteX494" fmla="*/ 103856 w 776456"/>
                  <a:gd name="connsiteY494" fmla="*/ 1288890 h 3489226"/>
                  <a:gd name="connsiteX495" fmla="*/ 103856 w 776456"/>
                  <a:gd name="connsiteY495" fmla="*/ 1349342 h 3489226"/>
                  <a:gd name="connsiteX496" fmla="*/ 72854 w 776456"/>
                  <a:gd name="connsiteY496" fmla="*/ 1349342 h 3489226"/>
                  <a:gd name="connsiteX497" fmla="*/ 72854 w 776456"/>
                  <a:gd name="connsiteY497" fmla="*/ 1405146 h 3489226"/>
                  <a:gd name="connsiteX498" fmla="*/ 34877 w 776456"/>
                  <a:gd name="connsiteY498" fmla="*/ 1405146 h 3489226"/>
                  <a:gd name="connsiteX499" fmla="*/ 34877 w 776456"/>
                  <a:gd name="connsiteY499" fmla="*/ 1458623 h 3489226"/>
                  <a:gd name="connsiteX500" fmla="*/ 1550 w 776456"/>
                  <a:gd name="connsiteY500" fmla="*/ 1458623 h 3489226"/>
                  <a:gd name="connsiteX501" fmla="*/ 1550 w 776456"/>
                  <a:gd name="connsiteY501" fmla="*/ 1513651 h 3489226"/>
                  <a:gd name="connsiteX502" fmla="*/ 37202 w 776456"/>
                  <a:gd name="connsiteY502" fmla="*/ 1513651 h 3489226"/>
                  <a:gd name="connsiteX503" fmla="*/ 37202 w 776456"/>
                  <a:gd name="connsiteY503" fmla="*/ 1573329 h 3489226"/>
                  <a:gd name="connsiteX504" fmla="*/ 68204 w 776456"/>
                  <a:gd name="connsiteY504" fmla="*/ 1573329 h 3489226"/>
                  <a:gd name="connsiteX505" fmla="*/ 68204 w 776456"/>
                  <a:gd name="connsiteY505" fmla="*/ 1628357 h 3489226"/>
                  <a:gd name="connsiteX506" fmla="*/ 104631 w 776456"/>
                  <a:gd name="connsiteY506" fmla="*/ 1628357 h 3489226"/>
                  <a:gd name="connsiteX507" fmla="*/ 104631 w 776456"/>
                  <a:gd name="connsiteY507" fmla="*/ 1686485 h 3489226"/>
                  <a:gd name="connsiteX508" fmla="*/ 135632 w 776456"/>
                  <a:gd name="connsiteY508" fmla="*/ 1686485 h 3489226"/>
                  <a:gd name="connsiteX509" fmla="*/ 135632 w 776456"/>
                  <a:gd name="connsiteY509" fmla="*/ 1744613 h 3489226"/>
                  <a:gd name="connsiteX510" fmla="*/ 135632 w 776456"/>
                  <a:gd name="connsiteY510" fmla="*/ 1802741 h 3489226"/>
                  <a:gd name="connsiteX511" fmla="*/ 104631 w 776456"/>
                  <a:gd name="connsiteY511" fmla="*/ 1802741 h 3489226"/>
                  <a:gd name="connsiteX512" fmla="*/ 104631 w 776456"/>
                  <a:gd name="connsiteY512" fmla="*/ 1860869 h 3489226"/>
                  <a:gd name="connsiteX513" fmla="*/ 68204 w 776456"/>
                  <a:gd name="connsiteY513" fmla="*/ 1860869 h 3489226"/>
                  <a:gd name="connsiteX514" fmla="*/ 68204 w 776456"/>
                  <a:gd name="connsiteY514" fmla="*/ 1915897 h 3489226"/>
                  <a:gd name="connsiteX515" fmla="*/ 37202 w 776456"/>
                  <a:gd name="connsiteY515" fmla="*/ 1915897 h 3489226"/>
                  <a:gd name="connsiteX516" fmla="*/ 37202 w 776456"/>
                  <a:gd name="connsiteY516" fmla="*/ 1975575 h 3489226"/>
                  <a:gd name="connsiteX517" fmla="*/ 1550 w 776456"/>
                  <a:gd name="connsiteY517" fmla="*/ 1975575 h 3489226"/>
                  <a:gd name="connsiteX518" fmla="*/ 1550 w 776456"/>
                  <a:gd name="connsiteY518" fmla="*/ 2030603 h 3489226"/>
                  <a:gd name="connsiteX519" fmla="*/ 34877 w 776456"/>
                  <a:gd name="connsiteY519" fmla="*/ 2030603 h 3489226"/>
                  <a:gd name="connsiteX520" fmla="*/ 34877 w 776456"/>
                  <a:gd name="connsiteY520" fmla="*/ 2084080 h 3489226"/>
                  <a:gd name="connsiteX521" fmla="*/ 72854 w 776456"/>
                  <a:gd name="connsiteY521" fmla="*/ 2084080 h 3489226"/>
                  <a:gd name="connsiteX522" fmla="*/ 72854 w 776456"/>
                  <a:gd name="connsiteY522" fmla="*/ 2139884 h 3489226"/>
                  <a:gd name="connsiteX523" fmla="*/ 103856 w 776456"/>
                  <a:gd name="connsiteY523" fmla="*/ 2139884 h 3489226"/>
                  <a:gd name="connsiteX524" fmla="*/ 103856 w 776456"/>
                  <a:gd name="connsiteY524" fmla="*/ 2200336 h 3489226"/>
                  <a:gd name="connsiteX525" fmla="*/ 132532 w 776456"/>
                  <a:gd name="connsiteY525" fmla="*/ 2200336 h 3489226"/>
                  <a:gd name="connsiteX526" fmla="*/ 138732 w 776456"/>
                  <a:gd name="connsiteY526" fmla="*/ 2200336 h 3489226"/>
                  <a:gd name="connsiteX527" fmla="*/ 138732 w 776456"/>
                  <a:gd name="connsiteY527" fmla="*/ 2255364 h 3489226"/>
                  <a:gd name="connsiteX528" fmla="*/ 168959 w 776456"/>
                  <a:gd name="connsiteY528" fmla="*/ 2255364 h 3489226"/>
                  <a:gd name="connsiteX529" fmla="*/ 168959 w 776456"/>
                  <a:gd name="connsiteY529" fmla="*/ 2312717 h 3489226"/>
                  <a:gd name="connsiteX530" fmla="*/ 203061 w 776456"/>
                  <a:gd name="connsiteY530" fmla="*/ 2312717 h 3489226"/>
                  <a:gd name="connsiteX531" fmla="*/ 203061 w 776456"/>
                  <a:gd name="connsiteY531" fmla="*/ 2256139 h 3489226"/>
                  <a:gd name="connsiteX532" fmla="*/ 235612 w 776456"/>
                  <a:gd name="connsiteY532" fmla="*/ 2256139 h 3489226"/>
                  <a:gd name="connsiteX533" fmla="*/ 235612 w 776456"/>
                  <a:gd name="connsiteY533" fmla="*/ 2199561 h 3489226"/>
                  <a:gd name="connsiteX534" fmla="*/ 268939 w 776456"/>
                  <a:gd name="connsiteY534" fmla="*/ 2199561 h 3489226"/>
                  <a:gd name="connsiteX535" fmla="*/ 268939 w 776456"/>
                  <a:gd name="connsiteY535" fmla="*/ 2141433 h 3489226"/>
                  <a:gd name="connsiteX536" fmla="*/ 301490 w 776456"/>
                  <a:gd name="connsiteY536" fmla="*/ 2141433 h 3489226"/>
                  <a:gd name="connsiteX537" fmla="*/ 301490 w 776456"/>
                  <a:gd name="connsiteY537" fmla="*/ 2085630 h 3489226"/>
                  <a:gd name="connsiteX538" fmla="*/ 337142 w 776456"/>
                  <a:gd name="connsiteY538" fmla="*/ 2085630 h 3489226"/>
                  <a:gd name="connsiteX539" fmla="*/ 337142 w 776456"/>
                  <a:gd name="connsiteY539" fmla="*/ 2029053 h 3489226"/>
                  <a:gd name="connsiteX540" fmla="*/ 369694 w 776456"/>
                  <a:gd name="connsiteY540" fmla="*/ 2029053 h 3489226"/>
                  <a:gd name="connsiteX541" fmla="*/ 369694 w 776456"/>
                  <a:gd name="connsiteY541" fmla="*/ 1973250 h 3489226"/>
                  <a:gd name="connsiteX542" fmla="*/ 338692 w 776456"/>
                  <a:gd name="connsiteY542" fmla="*/ 1973250 h 3489226"/>
                  <a:gd name="connsiteX543" fmla="*/ 338692 w 776456"/>
                  <a:gd name="connsiteY543" fmla="*/ 1917447 h 3489226"/>
                  <a:gd name="connsiteX544" fmla="*/ 304591 w 776456"/>
                  <a:gd name="connsiteY544" fmla="*/ 1917447 h 3489226"/>
                  <a:gd name="connsiteX545" fmla="*/ 304591 w 776456"/>
                  <a:gd name="connsiteY545" fmla="*/ 1860869 h 3489226"/>
                  <a:gd name="connsiteX546" fmla="*/ 268164 w 776456"/>
                  <a:gd name="connsiteY546" fmla="*/ 1860869 h 3489226"/>
                  <a:gd name="connsiteX547" fmla="*/ 268164 w 776456"/>
                  <a:gd name="connsiteY547" fmla="*/ 1803516 h 3489226"/>
                  <a:gd name="connsiteX548" fmla="*/ 236387 w 776456"/>
                  <a:gd name="connsiteY548" fmla="*/ 1803516 h 3489226"/>
                  <a:gd name="connsiteX549" fmla="*/ 236387 w 776456"/>
                  <a:gd name="connsiteY549" fmla="*/ 1744613 h 3489226"/>
                  <a:gd name="connsiteX550" fmla="*/ 236387 w 776456"/>
                  <a:gd name="connsiteY550" fmla="*/ 1685710 h 3489226"/>
                  <a:gd name="connsiteX551" fmla="*/ 268164 w 776456"/>
                  <a:gd name="connsiteY551" fmla="*/ 1685710 h 3489226"/>
                  <a:gd name="connsiteX552" fmla="*/ 268164 w 776456"/>
                  <a:gd name="connsiteY552" fmla="*/ 1628357 h 3489226"/>
                  <a:gd name="connsiteX553" fmla="*/ 304591 w 776456"/>
                  <a:gd name="connsiteY553" fmla="*/ 1628357 h 3489226"/>
                  <a:gd name="connsiteX554" fmla="*/ 304591 w 776456"/>
                  <a:gd name="connsiteY554" fmla="*/ 1571779 h 3489226"/>
                  <a:gd name="connsiteX555" fmla="*/ 338692 w 776456"/>
                  <a:gd name="connsiteY555" fmla="*/ 1571779 h 3489226"/>
                  <a:gd name="connsiteX556" fmla="*/ 338692 w 776456"/>
                  <a:gd name="connsiteY556" fmla="*/ 1515976 h 3489226"/>
                  <a:gd name="connsiteX557" fmla="*/ 369694 w 776456"/>
                  <a:gd name="connsiteY557" fmla="*/ 1515976 h 3489226"/>
                  <a:gd name="connsiteX558" fmla="*/ 369694 w 776456"/>
                  <a:gd name="connsiteY558" fmla="*/ 1460173 h 3489226"/>
                  <a:gd name="connsiteX559" fmla="*/ 337142 w 776456"/>
                  <a:gd name="connsiteY559" fmla="*/ 1460173 h 3489226"/>
                  <a:gd name="connsiteX560" fmla="*/ 337142 w 776456"/>
                  <a:gd name="connsiteY560" fmla="*/ 1403596 h 3489226"/>
                  <a:gd name="connsiteX561" fmla="*/ 301490 w 776456"/>
                  <a:gd name="connsiteY561" fmla="*/ 1403596 h 3489226"/>
                  <a:gd name="connsiteX562" fmla="*/ 301490 w 776456"/>
                  <a:gd name="connsiteY562" fmla="*/ 1347793 h 3489226"/>
                  <a:gd name="connsiteX563" fmla="*/ 268939 w 776456"/>
                  <a:gd name="connsiteY563" fmla="*/ 1347793 h 3489226"/>
                  <a:gd name="connsiteX564" fmla="*/ 268939 w 776456"/>
                  <a:gd name="connsiteY564" fmla="*/ 1289665 h 3489226"/>
                  <a:gd name="connsiteX565" fmla="*/ 235612 w 776456"/>
                  <a:gd name="connsiteY565" fmla="*/ 1289665 h 3489226"/>
                  <a:gd name="connsiteX566" fmla="*/ 235612 w 776456"/>
                  <a:gd name="connsiteY566" fmla="*/ 1233087 h 3489226"/>
                  <a:gd name="connsiteX567" fmla="*/ 203061 w 776456"/>
                  <a:gd name="connsiteY567" fmla="*/ 1233087 h 3489226"/>
                  <a:gd name="connsiteX568" fmla="*/ 607497 w 776456"/>
                  <a:gd name="connsiteY568" fmla="*/ 1176509 h 3489226"/>
                  <a:gd name="connsiteX569" fmla="*/ 573396 w 776456"/>
                  <a:gd name="connsiteY569" fmla="*/ 1176509 h 3489226"/>
                  <a:gd name="connsiteX570" fmla="*/ 573396 w 776456"/>
                  <a:gd name="connsiteY570" fmla="*/ 1233087 h 3489226"/>
                  <a:gd name="connsiteX571" fmla="*/ 540844 w 776456"/>
                  <a:gd name="connsiteY571" fmla="*/ 1233087 h 3489226"/>
                  <a:gd name="connsiteX572" fmla="*/ 540844 w 776456"/>
                  <a:gd name="connsiteY572" fmla="*/ 1289665 h 3489226"/>
                  <a:gd name="connsiteX573" fmla="*/ 507517 w 776456"/>
                  <a:gd name="connsiteY573" fmla="*/ 1289665 h 3489226"/>
                  <a:gd name="connsiteX574" fmla="*/ 507517 w 776456"/>
                  <a:gd name="connsiteY574" fmla="*/ 1347793 h 3489226"/>
                  <a:gd name="connsiteX575" fmla="*/ 474966 w 776456"/>
                  <a:gd name="connsiteY575" fmla="*/ 1347793 h 3489226"/>
                  <a:gd name="connsiteX576" fmla="*/ 474966 w 776456"/>
                  <a:gd name="connsiteY576" fmla="*/ 1403596 h 3489226"/>
                  <a:gd name="connsiteX577" fmla="*/ 439314 w 776456"/>
                  <a:gd name="connsiteY577" fmla="*/ 1403596 h 3489226"/>
                  <a:gd name="connsiteX578" fmla="*/ 439314 w 776456"/>
                  <a:gd name="connsiteY578" fmla="*/ 1460173 h 3489226"/>
                  <a:gd name="connsiteX579" fmla="*/ 406763 w 776456"/>
                  <a:gd name="connsiteY579" fmla="*/ 1460173 h 3489226"/>
                  <a:gd name="connsiteX580" fmla="*/ 406763 w 776456"/>
                  <a:gd name="connsiteY580" fmla="*/ 1515976 h 3489226"/>
                  <a:gd name="connsiteX581" fmla="*/ 437764 w 776456"/>
                  <a:gd name="connsiteY581" fmla="*/ 1515976 h 3489226"/>
                  <a:gd name="connsiteX582" fmla="*/ 437764 w 776456"/>
                  <a:gd name="connsiteY582" fmla="*/ 1571779 h 3489226"/>
                  <a:gd name="connsiteX583" fmla="*/ 471866 w 776456"/>
                  <a:gd name="connsiteY583" fmla="*/ 1571779 h 3489226"/>
                  <a:gd name="connsiteX584" fmla="*/ 471866 w 776456"/>
                  <a:gd name="connsiteY584" fmla="*/ 1628357 h 3489226"/>
                  <a:gd name="connsiteX585" fmla="*/ 508292 w 776456"/>
                  <a:gd name="connsiteY585" fmla="*/ 1628357 h 3489226"/>
                  <a:gd name="connsiteX586" fmla="*/ 508292 w 776456"/>
                  <a:gd name="connsiteY586" fmla="*/ 1685710 h 3489226"/>
                  <a:gd name="connsiteX587" fmla="*/ 540069 w 776456"/>
                  <a:gd name="connsiteY587" fmla="*/ 1685710 h 3489226"/>
                  <a:gd name="connsiteX588" fmla="*/ 540069 w 776456"/>
                  <a:gd name="connsiteY588" fmla="*/ 1744613 h 3489226"/>
                  <a:gd name="connsiteX589" fmla="*/ 540069 w 776456"/>
                  <a:gd name="connsiteY589" fmla="*/ 1803516 h 3489226"/>
                  <a:gd name="connsiteX590" fmla="*/ 508292 w 776456"/>
                  <a:gd name="connsiteY590" fmla="*/ 1803516 h 3489226"/>
                  <a:gd name="connsiteX591" fmla="*/ 508292 w 776456"/>
                  <a:gd name="connsiteY591" fmla="*/ 1860869 h 3489226"/>
                  <a:gd name="connsiteX592" fmla="*/ 471866 w 776456"/>
                  <a:gd name="connsiteY592" fmla="*/ 1860869 h 3489226"/>
                  <a:gd name="connsiteX593" fmla="*/ 471866 w 776456"/>
                  <a:gd name="connsiteY593" fmla="*/ 1917447 h 3489226"/>
                  <a:gd name="connsiteX594" fmla="*/ 437764 w 776456"/>
                  <a:gd name="connsiteY594" fmla="*/ 1917447 h 3489226"/>
                  <a:gd name="connsiteX595" fmla="*/ 437764 w 776456"/>
                  <a:gd name="connsiteY595" fmla="*/ 1973250 h 3489226"/>
                  <a:gd name="connsiteX596" fmla="*/ 406763 w 776456"/>
                  <a:gd name="connsiteY596" fmla="*/ 1973250 h 3489226"/>
                  <a:gd name="connsiteX597" fmla="*/ 406763 w 776456"/>
                  <a:gd name="connsiteY597" fmla="*/ 2029053 h 3489226"/>
                  <a:gd name="connsiteX598" fmla="*/ 439314 w 776456"/>
                  <a:gd name="connsiteY598" fmla="*/ 2029053 h 3489226"/>
                  <a:gd name="connsiteX599" fmla="*/ 439314 w 776456"/>
                  <a:gd name="connsiteY599" fmla="*/ 2085630 h 3489226"/>
                  <a:gd name="connsiteX600" fmla="*/ 474966 w 776456"/>
                  <a:gd name="connsiteY600" fmla="*/ 2085630 h 3489226"/>
                  <a:gd name="connsiteX601" fmla="*/ 474966 w 776456"/>
                  <a:gd name="connsiteY601" fmla="*/ 2141433 h 3489226"/>
                  <a:gd name="connsiteX602" fmla="*/ 507517 w 776456"/>
                  <a:gd name="connsiteY602" fmla="*/ 2141433 h 3489226"/>
                  <a:gd name="connsiteX603" fmla="*/ 507517 w 776456"/>
                  <a:gd name="connsiteY603" fmla="*/ 2199561 h 3489226"/>
                  <a:gd name="connsiteX604" fmla="*/ 540844 w 776456"/>
                  <a:gd name="connsiteY604" fmla="*/ 2199561 h 3489226"/>
                  <a:gd name="connsiteX605" fmla="*/ 540844 w 776456"/>
                  <a:gd name="connsiteY605" fmla="*/ 2256139 h 3489226"/>
                  <a:gd name="connsiteX606" fmla="*/ 573396 w 776456"/>
                  <a:gd name="connsiteY606" fmla="*/ 2256139 h 3489226"/>
                  <a:gd name="connsiteX607" fmla="*/ 573396 w 776456"/>
                  <a:gd name="connsiteY607" fmla="*/ 2312717 h 3489226"/>
                  <a:gd name="connsiteX608" fmla="*/ 607497 w 776456"/>
                  <a:gd name="connsiteY608" fmla="*/ 2312717 h 3489226"/>
                  <a:gd name="connsiteX609" fmla="*/ 607497 w 776456"/>
                  <a:gd name="connsiteY609" fmla="*/ 2255364 h 3489226"/>
                  <a:gd name="connsiteX610" fmla="*/ 637724 w 776456"/>
                  <a:gd name="connsiteY610" fmla="*/ 2255364 h 3489226"/>
                  <a:gd name="connsiteX611" fmla="*/ 637724 w 776456"/>
                  <a:gd name="connsiteY611" fmla="*/ 2200336 h 3489226"/>
                  <a:gd name="connsiteX612" fmla="*/ 643924 w 776456"/>
                  <a:gd name="connsiteY612" fmla="*/ 2200336 h 3489226"/>
                  <a:gd name="connsiteX613" fmla="*/ 672601 w 776456"/>
                  <a:gd name="connsiteY613" fmla="*/ 2200336 h 3489226"/>
                  <a:gd name="connsiteX614" fmla="*/ 672601 w 776456"/>
                  <a:gd name="connsiteY614" fmla="*/ 2139884 h 3489226"/>
                  <a:gd name="connsiteX615" fmla="*/ 703602 w 776456"/>
                  <a:gd name="connsiteY615" fmla="*/ 2139884 h 3489226"/>
                  <a:gd name="connsiteX616" fmla="*/ 703602 w 776456"/>
                  <a:gd name="connsiteY616" fmla="*/ 2084080 h 3489226"/>
                  <a:gd name="connsiteX617" fmla="*/ 741579 w 776456"/>
                  <a:gd name="connsiteY617" fmla="*/ 2084080 h 3489226"/>
                  <a:gd name="connsiteX618" fmla="*/ 741579 w 776456"/>
                  <a:gd name="connsiteY618" fmla="*/ 2030603 h 3489226"/>
                  <a:gd name="connsiteX619" fmla="*/ 774906 w 776456"/>
                  <a:gd name="connsiteY619" fmla="*/ 2030603 h 3489226"/>
                  <a:gd name="connsiteX620" fmla="*/ 774906 w 776456"/>
                  <a:gd name="connsiteY620" fmla="*/ 1975575 h 3489226"/>
                  <a:gd name="connsiteX621" fmla="*/ 739254 w 776456"/>
                  <a:gd name="connsiteY621" fmla="*/ 1975575 h 3489226"/>
                  <a:gd name="connsiteX622" fmla="*/ 739254 w 776456"/>
                  <a:gd name="connsiteY622" fmla="*/ 1915897 h 3489226"/>
                  <a:gd name="connsiteX623" fmla="*/ 708253 w 776456"/>
                  <a:gd name="connsiteY623" fmla="*/ 1915897 h 3489226"/>
                  <a:gd name="connsiteX624" fmla="*/ 708253 w 776456"/>
                  <a:gd name="connsiteY624" fmla="*/ 1860869 h 3489226"/>
                  <a:gd name="connsiteX625" fmla="*/ 671826 w 776456"/>
                  <a:gd name="connsiteY625" fmla="*/ 1860869 h 3489226"/>
                  <a:gd name="connsiteX626" fmla="*/ 671826 w 776456"/>
                  <a:gd name="connsiteY626" fmla="*/ 1802741 h 3489226"/>
                  <a:gd name="connsiteX627" fmla="*/ 640824 w 776456"/>
                  <a:gd name="connsiteY627" fmla="*/ 1802741 h 3489226"/>
                  <a:gd name="connsiteX628" fmla="*/ 640824 w 776456"/>
                  <a:gd name="connsiteY628" fmla="*/ 1744613 h 3489226"/>
                  <a:gd name="connsiteX629" fmla="*/ 640824 w 776456"/>
                  <a:gd name="connsiteY629" fmla="*/ 1686485 h 3489226"/>
                  <a:gd name="connsiteX630" fmla="*/ 671826 w 776456"/>
                  <a:gd name="connsiteY630" fmla="*/ 1686485 h 3489226"/>
                  <a:gd name="connsiteX631" fmla="*/ 671826 w 776456"/>
                  <a:gd name="connsiteY631" fmla="*/ 1628357 h 3489226"/>
                  <a:gd name="connsiteX632" fmla="*/ 708253 w 776456"/>
                  <a:gd name="connsiteY632" fmla="*/ 1628357 h 3489226"/>
                  <a:gd name="connsiteX633" fmla="*/ 708253 w 776456"/>
                  <a:gd name="connsiteY633" fmla="*/ 1573329 h 3489226"/>
                  <a:gd name="connsiteX634" fmla="*/ 739254 w 776456"/>
                  <a:gd name="connsiteY634" fmla="*/ 1573329 h 3489226"/>
                  <a:gd name="connsiteX635" fmla="*/ 739254 w 776456"/>
                  <a:gd name="connsiteY635" fmla="*/ 1513651 h 3489226"/>
                  <a:gd name="connsiteX636" fmla="*/ 774906 w 776456"/>
                  <a:gd name="connsiteY636" fmla="*/ 1513651 h 3489226"/>
                  <a:gd name="connsiteX637" fmla="*/ 774906 w 776456"/>
                  <a:gd name="connsiteY637" fmla="*/ 1458623 h 3489226"/>
                  <a:gd name="connsiteX638" fmla="*/ 741579 w 776456"/>
                  <a:gd name="connsiteY638" fmla="*/ 1458623 h 3489226"/>
                  <a:gd name="connsiteX639" fmla="*/ 741579 w 776456"/>
                  <a:gd name="connsiteY639" fmla="*/ 1405146 h 3489226"/>
                  <a:gd name="connsiteX640" fmla="*/ 703602 w 776456"/>
                  <a:gd name="connsiteY640" fmla="*/ 1405146 h 3489226"/>
                  <a:gd name="connsiteX641" fmla="*/ 703602 w 776456"/>
                  <a:gd name="connsiteY641" fmla="*/ 1349342 h 3489226"/>
                  <a:gd name="connsiteX642" fmla="*/ 672601 w 776456"/>
                  <a:gd name="connsiteY642" fmla="*/ 1349342 h 3489226"/>
                  <a:gd name="connsiteX643" fmla="*/ 672601 w 776456"/>
                  <a:gd name="connsiteY643" fmla="*/ 1288890 h 3489226"/>
                  <a:gd name="connsiteX644" fmla="*/ 643924 w 776456"/>
                  <a:gd name="connsiteY644" fmla="*/ 1288890 h 3489226"/>
                  <a:gd name="connsiteX645" fmla="*/ 637724 w 776456"/>
                  <a:gd name="connsiteY645" fmla="*/ 1288890 h 3489226"/>
                  <a:gd name="connsiteX646" fmla="*/ 637724 w 776456"/>
                  <a:gd name="connsiteY646" fmla="*/ 1233862 h 3489226"/>
                  <a:gd name="connsiteX647" fmla="*/ 607497 w 776456"/>
                  <a:gd name="connsiteY647" fmla="*/ 1233862 h 3489226"/>
                  <a:gd name="connsiteX648" fmla="*/ 102305 w 776456"/>
                  <a:gd name="connsiteY648" fmla="*/ 1063353 h 3489226"/>
                  <a:gd name="connsiteX649" fmla="*/ 102305 w 776456"/>
                  <a:gd name="connsiteY649" fmla="*/ 1118865 h 3489226"/>
                  <a:gd name="connsiteX650" fmla="*/ 69697 w 776456"/>
                  <a:gd name="connsiteY650" fmla="*/ 1118865 h 3489226"/>
                  <a:gd name="connsiteX651" fmla="*/ 69697 w 776456"/>
                  <a:gd name="connsiteY651" fmla="*/ 1063353 h 3489226"/>
                  <a:gd name="connsiteX652" fmla="*/ 306915 w 776456"/>
                  <a:gd name="connsiteY652" fmla="*/ 1063353 h 3489226"/>
                  <a:gd name="connsiteX653" fmla="*/ 306915 w 776456"/>
                  <a:gd name="connsiteY653" fmla="*/ 1118865 h 3489226"/>
                  <a:gd name="connsiteX654" fmla="*/ 274307 w 776456"/>
                  <a:gd name="connsiteY654" fmla="*/ 1118865 h 3489226"/>
                  <a:gd name="connsiteX655" fmla="*/ 274307 w 776456"/>
                  <a:gd name="connsiteY655" fmla="*/ 1063353 h 3489226"/>
                  <a:gd name="connsiteX656" fmla="*/ 502149 w 776456"/>
                  <a:gd name="connsiteY656" fmla="*/ 1063353 h 3489226"/>
                  <a:gd name="connsiteX657" fmla="*/ 502149 w 776456"/>
                  <a:gd name="connsiteY657" fmla="*/ 1118865 h 3489226"/>
                  <a:gd name="connsiteX658" fmla="*/ 469541 w 776456"/>
                  <a:gd name="connsiteY658" fmla="*/ 1118865 h 3489226"/>
                  <a:gd name="connsiteX659" fmla="*/ 469541 w 776456"/>
                  <a:gd name="connsiteY659" fmla="*/ 1063353 h 3489226"/>
                  <a:gd name="connsiteX660" fmla="*/ 706759 w 776456"/>
                  <a:gd name="connsiteY660" fmla="*/ 1063353 h 3489226"/>
                  <a:gd name="connsiteX661" fmla="*/ 706759 w 776456"/>
                  <a:gd name="connsiteY661" fmla="*/ 1118865 h 3489226"/>
                  <a:gd name="connsiteX662" fmla="*/ 674152 w 776456"/>
                  <a:gd name="connsiteY662" fmla="*/ 1118865 h 3489226"/>
                  <a:gd name="connsiteX663" fmla="*/ 674152 w 776456"/>
                  <a:gd name="connsiteY663" fmla="*/ 1063353 h 3489226"/>
                  <a:gd name="connsiteX664" fmla="*/ 103856 w 776456"/>
                  <a:gd name="connsiteY664" fmla="*/ 948648 h 3489226"/>
                  <a:gd name="connsiteX665" fmla="*/ 69754 w 776456"/>
                  <a:gd name="connsiteY665" fmla="*/ 948648 h 3489226"/>
                  <a:gd name="connsiteX666" fmla="*/ 69754 w 776456"/>
                  <a:gd name="connsiteY666" fmla="*/ 1006001 h 3489226"/>
                  <a:gd name="connsiteX667" fmla="*/ 35652 w 776456"/>
                  <a:gd name="connsiteY667" fmla="*/ 1006001 h 3489226"/>
                  <a:gd name="connsiteX668" fmla="*/ 35652 w 776456"/>
                  <a:gd name="connsiteY668" fmla="*/ 1061804 h 3489226"/>
                  <a:gd name="connsiteX669" fmla="*/ 775 w 776456"/>
                  <a:gd name="connsiteY669" fmla="*/ 1061804 h 3489226"/>
                  <a:gd name="connsiteX670" fmla="*/ 775 w 776456"/>
                  <a:gd name="connsiteY670" fmla="*/ 1119156 h 3489226"/>
                  <a:gd name="connsiteX671" fmla="*/ 36427 w 776456"/>
                  <a:gd name="connsiteY671" fmla="*/ 1118381 h 3489226"/>
                  <a:gd name="connsiteX672" fmla="*/ 36427 w 776456"/>
                  <a:gd name="connsiteY672" fmla="*/ 1174184 h 3489226"/>
                  <a:gd name="connsiteX673" fmla="*/ 69754 w 776456"/>
                  <a:gd name="connsiteY673" fmla="*/ 1174184 h 3489226"/>
                  <a:gd name="connsiteX674" fmla="*/ 69754 w 776456"/>
                  <a:gd name="connsiteY674" fmla="*/ 1230762 h 3489226"/>
                  <a:gd name="connsiteX675" fmla="*/ 102305 w 776456"/>
                  <a:gd name="connsiteY675" fmla="*/ 1230762 h 3489226"/>
                  <a:gd name="connsiteX676" fmla="*/ 102305 w 776456"/>
                  <a:gd name="connsiteY676" fmla="*/ 1174184 h 3489226"/>
                  <a:gd name="connsiteX677" fmla="*/ 134857 w 776456"/>
                  <a:gd name="connsiteY677" fmla="*/ 1174184 h 3489226"/>
                  <a:gd name="connsiteX678" fmla="*/ 134857 w 776456"/>
                  <a:gd name="connsiteY678" fmla="*/ 1118381 h 3489226"/>
                  <a:gd name="connsiteX679" fmla="*/ 167409 w 776456"/>
                  <a:gd name="connsiteY679" fmla="*/ 1118381 h 3489226"/>
                  <a:gd name="connsiteX680" fmla="*/ 167409 w 776456"/>
                  <a:gd name="connsiteY680" fmla="*/ 1059478 h 3489226"/>
                  <a:gd name="connsiteX681" fmla="*/ 135632 w 776456"/>
                  <a:gd name="connsiteY681" fmla="*/ 1059478 h 3489226"/>
                  <a:gd name="connsiteX682" fmla="*/ 135632 w 776456"/>
                  <a:gd name="connsiteY682" fmla="*/ 1006001 h 3489226"/>
                  <a:gd name="connsiteX683" fmla="*/ 103856 w 776456"/>
                  <a:gd name="connsiteY683" fmla="*/ 1006001 h 3489226"/>
                  <a:gd name="connsiteX684" fmla="*/ 308466 w 776456"/>
                  <a:gd name="connsiteY684" fmla="*/ 948648 h 3489226"/>
                  <a:gd name="connsiteX685" fmla="*/ 274364 w 776456"/>
                  <a:gd name="connsiteY685" fmla="*/ 948648 h 3489226"/>
                  <a:gd name="connsiteX686" fmla="*/ 274364 w 776456"/>
                  <a:gd name="connsiteY686" fmla="*/ 1006001 h 3489226"/>
                  <a:gd name="connsiteX687" fmla="*/ 240263 w 776456"/>
                  <a:gd name="connsiteY687" fmla="*/ 1006001 h 3489226"/>
                  <a:gd name="connsiteX688" fmla="*/ 240263 w 776456"/>
                  <a:gd name="connsiteY688" fmla="*/ 1061804 h 3489226"/>
                  <a:gd name="connsiteX689" fmla="*/ 205386 w 776456"/>
                  <a:gd name="connsiteY689" fmla="*/ 1061804 h 3489226"/>
                  <a:gd name="connsiteX690" fmla="*/ 205386 w 776456"/>
                  <a:gd name="connsiteY690" fmla="*/ 1119156 h 3489226"/>
                  <a:gd name="connsiteX691" fmla="*/ 241038 w 776456"/>
                  <a:gd name="connsiteY691" fmla="*/ 1118381 h 3489226"/>
                  <a:gd name="connsiteX692" fmla="*/ 241038 w 776456"/>
                  <a:gd name="connsiteY692" fmla="*/ 1174184 h 3489226"/>
                  <a:gd name="connsiteX693" fmla="*/ 274364 w 776456"/>
                  <a:gd name="connsiteY693" fmla="*/ 1174184 h 3489226"/>
                  <a:gd name="connsiteX694" fmla="*/ 274364 w 776456"/>
                  <a:gd name="connsiteY694" fmla="*/ 1230762 h 3489226"/>
                  <a:gd name="connsiteX695" fmla="*/ 306916 w 776456"/>
                  <a:gd name="connsiteY695" fmla="*/ 1230762 h 3489226"/>
                  <a:gd name="connsiteX696" fmla="*/ 306916 w 776456"/>
                  <a:gd name="connsiteY696" fmla="*/ 1174184 h 3489226"/>
                  <a:gd name="connsiteX697" fmla="*/ 339467 w 776456"/>
                  <a:gd name="connsiteY697" fmla="*/ 1174184 h 3489226"/>
                  <a:gd name="connsiteX698" fmla="*/ 339467 w 776456"/>
                  <a:gd name="connsiteY698" fmla="*/ 1118381 h 3489226"/>
                  <a:gd name="connsiteX699" fmla="*/ 372019 w 776456"/>
                  <a:gd name="connsiteY699" fmla="*/ 1118381 h 3489226"/>
                  <a:gd name="connsiteX700" fmla="*/ 372019 w 776456"/>
                  <a:gd name="connsiteY700" fmla="*/ 1059478 h 3489226"/>
                  <a:gd name="connsiteX701" fmla="*/ 340242 w 776456"/>
                  <a:gd name="connsiteY701" fmla="*/ 1059478 h 3489226"/>
                  <a:gd name="connsiteX702" fmla="*/ 340242 w 776456"/>
                  <a:gd name="connsiteY702" fmla="*/ 1006001 h 3489226"/>
                  <a:gd name="connsiteX703" fmla="*/ 308466 w 776456"/>
                  <a:gd name="connsiteY703" fmla="*/ 1006001 h 3489226"/>
                  <a:gd name="connsiteX704" fmla="*/ 502092 w 776456"/>
                  <a:gd name="connsiteY704" fmla="*/ 948648 h 3489226"/>
                  <a:gd name="connsiteX705" fmla="*/ 467990 w 776456"/>
                  <a:gd name="connsiteY705" fmla="*/ 948648 h 3489226"/>
                  <a:gd name="connsiteX706" fmla="*/ 467990 w 776456"/>
                  <a:gd name="connsiteY706" fmla="*/ 1006001 h 3489226"/>
                  <a:gd name="connsiteX707" fmla="*/ 436214 w 776456"/>
                  <a:gd name="connsiteY707" fmla="*/ 1006001 h 3489226"/>
                  <a:gd name="connsiteX708" fmla="*/ 436214 w 776456"/>
                  <a:gd name="connsiteY708" fmla="*/ 1059478 h 3489226"/>
                  <a:gd name="connsiteX709" fmla="*/ 404437 w 776456"/>
                  <a:gd name="connsiteY709" fmla="*/ 1059478 h 3489226"/>
                  <a:gd name="connsiteX710" fmla="*/ 404437 w 776456"/>
                  <a:gd name="connsiteY710" fmla="*/ 1118381 h 3489226"/>
                  <a:gd name="connsiteX711" fmla="*/ 436989 w 776456"/>
                  <a:gd name="connsiteY711" fmla="*/ 1118381 h 3489226"/>
                  <a:gd name="connsiteX712" fmla="*/ 436989 w 776456"/>
                  <a:gd name="connsiteY712" fmla="*/ 1174184 h 3489226"/>
                  <a:gd name="connsiteX713" fmla="*/ 469541 w 776456"/>
                  <a:gd name="connsiteY713" fmla="*/ 1174184 h 3489226"/>
                  <a:gd name="connsiteX714" fmla="*/ 469541 w 776456"/>
                  <a:gd name="connsiteY714" fmla="*/ 1230762 h 3489226"/>
                  <a:gd name="connsiteX715" fmla="*/ 502092 w 776456"/>
                  <a:gd name="connsiteY715" fmla="*/ 1230762 h 3489226"/>
                  <a:gd name="connsiteX716" fmla="*/ 502092 w 776456"/>
                  <a:gd name="connsiteY716" fmla="*/ 1174184 h 3489226"/>
                  <a:gd name="connsiteX717" fmla="*/ 535419 w 776456"/>
                  <a:gd name="connsiteY717" fmla="*/ 1174184 h 3489226"/>
                  <a:gd name="connsiteX718" fmla="*/ 535419 w 776456"/>
                  <a:gd name="connsiteY718" fmla="*/ 1118381 h 3489226"/>
                  <a:gd name="connsiteX719" fmla="*/ 571071 w 776456"/>
                  <a:gd name="connsiteY719" fmla="*/ 1119156 h 3489226"/>
                  <a:gd name="connsiteX720" fmla="*/ 571071 w 776456"/>
                  <a:gd name="connsiteY720" fmla="*/ 1061804 h 3489226"/>
                  <a:gd name="connsiteX721" fmla="*/ 536194 w 776456"/>
                  <a:gd name="connsiteY721" fmla="*/ 1061804 h 3489226"/>
                  <a:gd name="connsiteX722" fmla="*/ 536194 w 776456"/>
                  <a:gd name="connsiteY722" fmla="*/ 1006001 h 3489226"/>
                  <a:gd name="connsiteX723" fmla="*/ 502092 w 776456"/>
                  <a:gd name="connsiteY723" fmla="*/ 1006001 h 3489226"/>
                  <a:gd name="connsiteX724" fmla="*/ 706702 w 776456"/>
                  <a:gd name="connsiteY724" fmla="*/ 948648 h 3489226"/>
                  <a:gd name="connsiteX725" fmla="*/ 672601 w 776456"/>
                  <a:gd name="connsiteY725" fmla="*/ 948648 h 3489226"/>
                  <a:gd name="connsiteX726" fmla="*/ 672601 w 776456"/>
                  <a:gd name="connsiteY726" fmla="*/ 1006001 h 3489226"/>
                  <a:gd name="connsiteX727" fmla="*/ 640824 w 776456"/>
                  <a:gd name="connsiteY727" fmla="*/ 1006001 h 3489226"/>
                  <a:gd name="connsiteX728" fmla="*/ 640824 w 776456"/>
                  <a:gd name="connsiteY728" fmla="*/ 1059478 h 3489226"/>
                  <a:gd name="connsiteX729" fmla="*/ 609048 w 776456"/>
                  <a:gd name="connsiteY729" fmla="*/ 1059478 h 3489226"/>
                  <a:gd name="connsiteX730" fmla="*/ 609048 w 776456"/>
                  <a:gd name="connsiteY730" fmla="*/ 1118381 h 3489226"/>
                  <a:gd name="connsiteX731" fmla="*/ 641599 w 776456"/>
                  <a:gd name="connsiteY731" fmla="*/ 1118381 h 3489226"/>
                  <a:gd name="connsiteX732" fmla="*/ 641599 w 776456"/>
                  <a:gd name="connsiteY732" fmla="*/ 1174184 h 3489226"/>
                  <a:gd name="connsiteX733" fmla="*/ 674151 w 776456"/>
                  <a:gd name="connsiteY733" fmla="*/ 1174184 h 3489226"/>
                  <a:gd name="connsiteX734" fmla="*/ 674151 w 776456"/>
                  <a:gd name="connsiteY734" fmla="*/ 1230762 h 3489226"/>
                  <a:gd name="connsiteX735" fmla="*/ 706702 w 776456"/>
                  <a:gd name="connsiteY735" fmla="*/ 1230762 h 3489226"/>
                  <a:gd name="connsiteX736" fmla="*/ 706702 w 776456"/>
                  <a:gd name="connsiteY736" fmla="*/ 1174184 h 3489226"/>
                  <a:gd name="connsiteX737" fmla="*/ 740029 w 776456"/>
                  <a:gd name="connsiteY737" fmla="*/ 1174184 h 3489226"/>
                  <a:gd name="connsiteX738" fmla="*/ 740029 w 776456"/>
                  <a:gd name="connsiteY738" fmla="*/ 1118381 h 3489226"/>
                  <a:gd name="connsiteX739" fmla="*/ 775681 w 776456"/>
                  <a:gd name="connsiteY739" fmla="*/ 1119156 h 3489226"/>
                  <a:gd name="connsiteX740" fmla="*/ 775681 w 776456"/>
                  <a:gd name="connsiteY740" fmla="*/ 1061804 h 3489226"/>
                  <a:gd name="connsiteX741" fmla="*/ 740804 w 776456"/>
                  <a:gd name="connsiteY741" fmla="*/ 1061804 h 3489226"/>
                  <a:gd name="connsiteX742" fmla="*/ 740804 w 776456"/>
                  <a:gd name="connsiteY742" fmla="*/ 1006001 h 3489226"/>
                  <a:gd name="connsiteX743" fmla="*/ 706702 w 776456"/>
                  <a:gd name="connsiteY743" fmla="*/ 1006001 h 3489226"/>
                  <a:gd name="connsiteX744" fmla="*/ 34877 w 776456"/>
                  <a:gd name="connsiteY744" fmla="*/ 836267 h 3489226"/>
                  <a:gd name="connsiteX745" fmla="*/ 2269 w 776456"/>
                  <a:gd name="connsiteY745" fmla="*/ 836267 h 3489226"/>
                  <a:gd name="connsiteX746" fmla="*/ 2269 w 776456"/>
                  <a:gd name="connsiteY746" fmla="*/ 891779 h 3489226"/>
                  <a:gd name="connsiteX747" fmla="*/ 34877 w 776456"/>
                  <a:gd name="connsiteY747" fmla="*/ 891779 h 3489226"/>
                  <a:gd name="connsiteX748" fmla="*/ 774188 w 776456"/>
                  <a:gd name="connsiteY748" fmla="*/ 836267 h 3489226"/>
                  <a:gd name="connsiteX749" fmla="*/ 741580 w 776456"/>
                  <a:gd name="connsiteY749" fmla="*/ 836267 h 3489226"/>
                  <a:gd name="connsiteX750" fmla="*/ 741580 w 776456"/>
                  <a:gd name="connsiteY750" fmla="*/ 891779 h 3489226"/>
                  <a:gd name="connsiteX751" fmla="*/ 774188 w 776456"/>
                  <a:gd name="connsiteY751" fmla="*/ 891779 h 3489226"/>
                  <a:gd name="connsiteX752" fmla="*/ 406819 w 776456"/>
                  <a:gd name="connsiteY752" fmla="*/ 835262 h 3489226"/>
                  <a:gd name="connsiteX753" fmla="*/ 390620 w 776456"/>
                  <a:gd name="connsiteY753" fmla="*/ 835262 h 3489226"/>
                  <a:gd name="connsiteX754" fmla="*/ 385836 w 776456"/>
                  <a:gd name="connsiteY754" fmla="*/ 835262 h 3489226"/>
                  <a:gd name="connsiteX755" fmla="*/ 369637 w 776456"/>
                  <a:gd name="connsiteY755" fmla="*/ 835262 h 3489226"/>
                  <a:gd name="connsiteX756" fmla="*/ 369637 w 776456"/>
                  <a:gd name="connsiteY756" fmla="*/ 948648 h 3489226"/>
                  <a:gd name="connsiteX757" fmla="*/ 385836 w 776456"/>
                  <a:gd name="connsiteY757" fmla="*/ 948648 h 3489226"/>
                  <a:gd name="connsiteX758" fmla="*/ 390620 w 776456"/>
                  <a:gd name="connsiteY758" fmla="*/ 948648 h 3489226"/>
                  <a:gd name="connsiteX759" fmla="*/ 406819 w 776456"/>
                  <a:gd name="connsiteY759" fmla="*/ 948648 h 3489226"/>
                  <a:gd name="connsiteX760" fmla="*/ 34877 w 776456"/>
                  <a:gd name="connsiteY760" fmla="*/ 439447 h 3489226"/>
                  <a:gd name="connsiteX761" fmla="*/ 2269 w 776456"/>
                  <a:gd name="connsiteY761" fmla="*/ 439447 h 3489226"/>
                  <a:gd name="connsiteX762" fmla="*/ 2269 w 776456"/>
                  <a:gd name="connsiteY762" fmla="*/ 494959 h 3489226"/>
                  <a:gd name="connsiteX763" fmla="*/ 34877 w 776456"/>
                  <a:gd name="connsiteY763" fmla="*/ 494959 h 3489226"/>
                  <a:gd name="connsiteX764" fmla="*/ 774188 w 776456"/>
                  <a:gd name="connsiteY764" fmla="*/ 439447 h 3489226"/>
                  <a:gd name="connsiteX765" fmla="*/ 741580 w 776456"/>
                  <a:gd name="connsiteY765" fmla="*/ 439447 h 3489226"/>
                  <a:gd name="connsiteX766" fmla="*/ 741580 w 776456"/>
                  <a:gd name="connsiteY766" fmla="*/ 494959 h 3489226"/>
                  <a:gd name="connsiteX767" fmla="*/ 774188 w 776456"/>
                  <a:gd name="connsiteY767" fmla="*/ 494959 h 3489226"/>
                  <a:gd name="connsiteX768" fmla="*/ 406504 w 776456"/>
                  <a:gd name="connsiteY768" fmla="*/ 267905 h 3489226"/>
                  <a:gd name="connsiteX769" fmla="*/ 390620 w 776456"/>
                  <a:gd name="connsiteY769" fmla="*/ 267905 h 3489226"/>
                  <a:gd name="connsiteX770" fmla="*/ 385836 w 776456"/>
                  <a:gd name="connsiteY770" fmla="*/ 267905 h 3489226"/>
                  <a:gd name="connsiteX771" fmla="*/ 369952 w 776456"/>
                  <a:gd name="connsiteY771" fmla="*/ 267905 h 3489226"/>
                  <a:gd name="connsiteX772" fmla="*/ 369952 w 776456"/>
                  <a:gd name="connsiteY772" fmla="*/ 326550 h 3489226"/>
                  <a:gd name="connsiteX773" fmla="*/ 385836 w 776456"/>
                  <a:gd name="connsiteY773" fmla="*/ 326550 h 3489226"/>
                  <a:gd name="connsiteX774" fmla="*/ 390620 w 776456"/>
                  <a:gd name="connsiteY774" fmla="*/ 326550 h 3489226"/>
                  <a:gd name="connsiteX775" fmla="*/ 406504 w 776456"/>
                  <a:gd name="connsiteY775" fmla="*/ 326550 h 3489226"/>
                  <a:gd name="connsiteX776" fmla="*/ 644699 w 776456"/>
                  <a:gd name="connsiteY776" fmla="*/ 775 h 3489226"/>
                  <a:gd name="connsiteX777" fmla="*/ 573396 w 776456"/>
                  <a:gd name="connsiteY777" fmla="*/ 775 h 3489226"/>
                  <a:gd name="connsiteX778" fmla="*/ 573396 w 776456"/>
                  <a:gd name="connsiteY778" fmla="*/ 152683 h 3489226"/>
                  <a:gd name="connsiteX779" fmla="*/ 540844 w 776456"/>
                  <a:gd name="connsiteY779" fmla="*/ 152683 h 3489226"/>
                  <a:gd name="connsiteX780" fmla="*/ 540844 w 776456"/>
                  <a:gd name="connsiteY780" fmla="*/ 210036 h 3489226"/>
                  <a:gd name="connsiteX781" fmla="*/ 503642 w 776456"/>
                  <a:gd name="connsiteY781" fmla="*/ 210036 h 3489226"/>
                  <a:gd name="connsiteX782" fmla="*/ 503642 w 776456"/>
                  <a:gd name="connsiteY782" fmla="*/ 267388 h 3489226"/>
                  <a:gd name="connsiteX783" fmla="*/ 475741 w 776456"/>
                  <a:gd name="connsiteY783" fmla="*/ 267388 h 3489226"/>
                  <a:gd name="connsiteX784" fmla="*/ 475741 w 776456"/>
                  <a:gd name="connsiteY784" fmla="*/ 323191 h 3489226"/>
                  <a:gd name="connsiteX785" fmla="*/ 441639 w 776456"/>
                  <a:gd name="connsiteY785" fmla="*/ 323191 h 3489226"/>
                  <a:gd name="connsiteX786" fmla="*/ 441639 w 776456"/>
                  <a:gd name="connsiteY786" fmla="*/ 382094 h 3489226"/>
                  <a:gd name="connsiteX787" fmla="*/ 407537 w 776456"/>
                  <a:gd name="connsiteY787" fmla="*/ 382094 h 3489226"/>
                  <a:gd name="connsiteX788" fmla="*/ 407537 w 776456"/>
                  <a:gd name="connsiteY788" fmla="*/ 437897 h 3489226"/>
                  <a:gd name="connsiteX789" fmla="*/ 392170 w 776456"/>
                  <a:gd name="connsiteY789" fmla="*/ 437897 h 3489226"/>
                  <a:gd name="connsiteX790" fmla="*/ 384286 w 776456"/>
                  <a:gd name="connsiteY790" fmla="*/ 437897 h 3489226"/>
                  <a:gd name="connsiteX791" fmla="*/ 368919 w 776456"/>
                  <a:gd name="connsiteY791" fmla="*/ 437897 h 3489226"/>
                  <a:gd name="connsiteX792" fmla="*/ 368919 w 776456"/>
                  <a:gd name="connsiteY792" fmla="*/ 382094 h 3489226"/>
                  <a:gd name="connsiteX793" fmla="*/ 334817 w 776456"/>
                  <a:gd name="connsiteY793" fmla="*/ 382094 h 3489226"/>
                  <a:gd name="connsiteX794" fmla="*/ 334817 w 776456"/>
                  <a:gd name="connsiteY794" fmla="*/ 323191 h 3489226"/>
                  <a:gd name="connsiteX795" fmla="*/ 300715 w 776456"/>
                  <a:gd name="connsiteY795" fmla="*/ 323191 h 3489226"/>
                  <a:gd name="connsiteX796" fmla="*/ 300715 w 776456"/>
                  <a:gd name="connsiteY796" fmla="*/ 267388 h 3489226"/>
                  <a:gd name="connsiteX797" fmla="*/ 272814 w 776456"/>
                  <a:gd name="connsiteY797" fmla="*/ 267388 h 3489226"/>
                  <a:gd name="connsiteX798" fmla="*/ 272814 w 776456"/>
                  <a:gd name="connsiteY798" fmla="*/ 210036 h 3489226"/>
                  <a:gd name="connsiteX799" fmla="*/ 235612 w 776456"/>
                  <a:gd name="connsiteY799" fmla="*/ 210036 h 3489226"/>
                  <a:gd name="connsiteX800" fmla="*/ 235612 w 776456"/>
                  <a:gd name="connsiteY800" fmla="*/ 152683 h 3489226"/>
                  <a:gd name="connsiteX801" fmla="*/ 203061 w 776456"/>
                  <a:gd name="connsiteY801" fmla="*/ 152683 h 3489226"/>
                  <a:gd name="connsiteX802" fmla="*/ 203061 w 776456"/>
                  <a:gd name="connsiteY802" fmla="*/ 775 h 3489226"/>
                  <a:gd name="connsiteX803" fmla="*/ 131757 w 776456"/>
                  <a:gd name="connsiteY803" fmla="*/ 775 h 3489226"/>
                  <a:gd name="connsiteX804" fmla="*/ 131757 w 776456"/>
                  <a:gd name="connsiteY804" fmla="*/ 42627 h 3489226"/>
                  <a:gd name="connsiteX805" fmla="*/ 100756 w 776456"/>
                  <a:gd name="connsiteY805" fmla="*/ 42627 h 3489226"/>
                  <a:gd name="connsiteX806" fmla="*/ 100756 w 776456"/>
                  <a:gd name="connsiteY806" fmla="*/ 96880 h 3489226"/>
                  <a:gd name="connsiteX807" fmla="*/ 68204 w 776456"/>
                  <a:gd name="connsiteY807" fmla="*/ 96880 h 3489226"/>
                  <a:gd name="connsiteX808" fmla="*/ 68204 w 776456"/>
                  <a:gd name="connsiteY808" fmla="*/ 157333 h 3489226"/>
                  <a:gd name="connsiteX809" fmla="*/ 34102 w 776456"/>
                  <a:gd name="connsiteY809" fmla="*/ 157333 h 3489226"/>
                  <a:gd name="connsiteX810" fmla="*/ 34102 w 776456"/>
                  <a:gd name="connsiteY810" fmla="*/ 210036 h 3489226"/>
                  <a:gd name="connsiteX811" fmla="*/ 0 w 776456"/>
                  <a:gd name="connsiteY811" fmla="*/ 210036 h 3489226"/>
                  <a:gd name="connsiteX812" fmla="*/ 0 w 776456"/>
                  <a:gd name="connsiteY812" fmla="*/ 382094 h 3489226"/>
                  <a:gd name="connsiteX813" fmla="*/ 34102 w 776456"/>
                  <a:gd name="connsiteY813" fmla="*/ 378994 h 3489226"/>
                  <a:gd name="connsiteX814" fmla="*/ 34102 w 776456"/>
                  <a:gd name="connsiteY814" fmla="*/ 324741 h 3489226"/>
                  <a:gd name="connsiteX815" fmla="*/ 68204 w 776456"/>
                  <a:gd name="connsiteY815" fmla="*/ 324741 h 3489226"/>
                  <a:gd name="connsiteX816" fmla="*/ 68204 w 776456"/>
                  <a:gd name="connsiteY816" fmla="*/ 267388 h 3489226"/>
                  <a:gd name="connsiteX817" fmla="*/ 102305 w 776456"/>
                  <a:gd name="connsiteY817" fmla="*/ 267388 h 3489226"/>
                  <a:gd name="connsiteX818" fmla="*/ 102305 w 776456"/>
                  <a:gd name="connsiteY818" fmla="*/ 208485 h 3489226"/>
                  <a:gd name="connsiteX819" fmla="*/ 141058 w 776456"/>
                  <a:gd name="connsiteY819" fmla="*/ 208485 h 3489226"/>
                  <a:gd name="connsiteX820" fmla="*/ 141058 w 776456"/>
                  <a:gd name="connsiteY820" fmla="*/ 270488 h 3489226"/>
                  <a:gd name="connsiteX821" fmla="*/ 167409 w 776456"/>
                  <a:gd name="connsiteY821" fmla="*/ 270488 h 3489226"/>
                  <a:gd name="connsiteX822" fmla="*/ 167409 w 776456"/>
                  <a:gd name="connsiteY822" fmla="*/ 323191 h 3489226"/>
                  <a:gd name="connsiteX823" fmla="*/ 204611 w 776456"/>
                  <a:gd name="connsiteY823" fmla="*/ 323191 h 3489226"/>
                  <a:gd name="connsiteX824" fmla="*/ 204611 w 776456"/>
                  <a:gd name="connsiteY824" fmla="*/ 378994 h 3489226"/>
                  <a:gd name="connsiteX825" fmla="*/ 238712 w 776456"/>
                  <a:gd name="connsiteY825" fmla="*/ 378994 h 3489226"/>
                  <a:gd name="connsiteX826" fmla="*/ 238712 w 776456"/>
                  <a:gd name="connsiteY826" fmla="*/ 436347 h 3489226"/>
                  <a:gd name="connsiteX827" fmla="*/ 271264 w 776456"/>
                  <a:gd name="connsiteY827" fmla="*/ 436347 h 3489226"/>
                  <a:gd name="connsiteX828" fmla="*/ 271264 w 776456"/>
                  <a:gd name="connsiteY828" fmla="*/ 495250 h 3489226"/>
                  <a:gd name="connsiteX829" fmla="*/ 302266 w 776456"/>
                  <a:gd name="connsiteY829" fmla="*/ 495250 h 3489226"/>
                  <a:gd name="connsiteX830" fmla="*/ 302266 w 776456"/>
                  <a:gd name="connsiteY830" fmla="*/ 547953 h 3489226"/>
                  <a:gd name="connsiteX831" fmla="*/ 271264 w 776456"/>
                  <a:gd name="connsiteY831" fmla="*/ 547953 h 3489226"/>
                  <a:gd name="connsiteX832" fmla="*/ 271264 w 776456"/>
                  <a:gd name="connsiteY832" fmla="*/ 608405 h 3489226"/>
                  <a:gd name="connsiteX833" fmla="*/ 234062 w 776456"/>
                  <a:gd name="connsiteY833" fmla="*/ 608405 h 3489226"/>
                  <a:gd name="connsiteX834" fmla="*/ 234062 w 776456"/>
                  <a:gd name="connsiteY834" fmla="*/ 661108 h 3489226"/>
                  <a:gd name="connsiteX835" fmla="*/ 136407 w 776456"/>
                  <a:gd name="connsiteY835" fmla="*/ 661108 h 3489226"/>
                  <a:gd name="connsiteX836" fmla="*/ 136407 w 776456"/>
                  <a:gd name="connsiteY836" fmla="*/ 602205 h 3489226"/>
                  <a:gd name="connsiteX837" fmla="*/ 201510 w 776456"/>
                  <a:gd name="connsiteY837" fmla="*/ 602205 h 3489226"/>
                  <a:gd name="connsiteX838" fmla="*/ 201510 w 776456"/>
                  <a:gd name="connsiteY838" fmla="*/ 547953 h 3489226"/>
                  <a:gd name="connsiteX839" fmla="*/ 170509 w 776456"/>
                  <a:gd name="connsiteY839" fmla="*/ 547953 h 3489226"/>
                  <a:gd name="connsiteX840" fmla="*/ 170509 w 776456"/>
                  <a:gd name="connsiteY840" fmla="*/ 493700 h 3489226"/>
                  <a:gd name="connsiteX841" fmla="*/ 136407 w 776456"/>
                  <a:gd name="connsiteY841" fmla="*/ 493700 h 3489226"/>
                  <a:gd name="connsiteX842" fmla="*/ 136407 w 776456"/>
                  <a:gd name="connsiteY842" fmla="*/ 437897 h 3489226"/>
                  <a:gd name="connsiteX843" fmla="*/ 102305 w 776456"/>
                  <a:gd name="connsiteY843" fmla="*/ 437897 h 3489226"/>
                  <a:gd name="connsiteX844" fmla="*/ 102305 w 776456"/>
                  <a:gd name="connsiteY844" fmla="*/ 492150 h 3489226"/>
                  <a:gd name="connsiteX845" fmla="*/ 66654 w 776456"/>
                  <a:gd name="connsiteY845" fmla="*/ 492150 h 3489226"/>
                  <a:gd name="connsiteX846" fmla="*/ 66654 w 776456"/>
                  <a:gd name="connsiteY846" fmla="*/ 552603 h 3489226"/>
                  <a:gd name="connsiteX847" fmla="*/ 34102 w 776456"/>
                  <a:gd name="connsiteY847" fmla="*/ 552603 h 3489226"/>
                  <a:gd name="connsiteX848" fmla="*/ 34102 w 776456"/>
                  <a:gd name="connsiteY848" fmla="*/ 606855 h 3489226"/>
                  <a:gd name="connsiteX849" fmla="*/ 1550 w 776456"/>
                  <a:gd name="connsiteY849" fmla="*/ 606855 h 3489226"/>
                  <a:gd name="connsiteX850" fmla="*/ 1550 w 776456"/>
                  <a:gd name="connsiteY850" fmla="*/ 721561 h 3489226"/>
                  <a:gd name="connsiteX851" fmla="*/ 40302 w 776456"/>
                  <a:gd name="connsiteY851" fmla="*/ 721561 h 3489226"/>
                  <a:gd name="connsiteX852" fmla="*/ 40302 w 776456"/>
                  <a:gd name="connsiteY852" fmla="*/ 780464 h 3489226"/>
                  <a:gd name="connsiteX853" fmla="*/ 69754 w 776456"/>
                  <a:gd name="connsiteY853" fmla="*/ 780464 h 3489226"/>
                  <a:gd name="connsiteX854" fmla="*/ 69754 w 776456"/>
                  <a:gd name="connsiteY854" fmla="*/ 834717 h 3489226"/>
                  <a:gd name="connsiteX855" fmla="*/ 106956 w 776456"/>
                  <a:gd name="connsiteY855" fmla="*/ 834717 h 3489226"/>
                  <a:gd name="connsiteX856" fmla="*/ 106956 w 776456"/>
                  <a:gd name="connsiteY856" fmla="*/ 892070 h 3489226"/>
                  <a:gd name="connsiteX857" fmla="*/ 134857 w 776456"/>
                  <a:gd name="connsiteY857" fmla="*/ 892070 h 3489226"/>
                  <a:gd name="connsiteX858" fmla="*/ 134857 w 776456"/>
                  <a:gd name="connsiteY858" fmla="*/ 950973 h 3489226"/>
                  <a:gd name="connsiteX859" fmla="*/ 168959 w 776456"/>
                  <a:gd name="connsiteY859" fmla="*/ 950973 h 3489226"/>
                  <a:gd name="connsiteX860" fmla="*/ 168959 w 776456"/>
                  <a:gd name="connsiteY860" fmla="*/ 1000575 h 3489226"/>
                  <a:gd name="connsiteX861" fmla="*/ 204611 w 776456"/>
                  <a:gd name="connsiteY861" fmla="*/ 1000575 h 3489226"/>
                  <a:gd name="connsiteX862" fmla="*/ 204611 w 776456"/>
                  <a:gd name="connsiteY862" fmla="*/ 947873 h 3489226"/>
                  <a:gd name="connsiteX863" fmla="*/ 234062 w 776456"/>
                  <a:gd name="connsiteY863" fmla="*/ 947873 h 3489226"/>
                  <a:gd name="connsiteX864" fmla="*/ 234062 w 776456"/>
                  <a:gd name="connsiteY864" fmla="*/ 890520 h 3489226"/>
                  <a:gd name="connsiteX865" fmla="*/ 269714 w 776456"/>
                  <a:gd name="connsiteY865" fmla="*/ 890520 h 3489226"/>
                  <a:gd name="connsiteX866" fmla="*/ 269714 w 776456"/>
                  <a:gd name="connsiteY866" fmla="*/ 837817 h 3489226"/>
                  <a:gd name="connsiteX867" fmla="*/ 305366 w 776456"/>
                  <a:gd name="connsiteY867" fmla="*/ 837817 h 3489226"/>
                  <a:gd name="connsiteX868" fmla="*/ 305366 w 776456"/>
                  <a:gd name="connsiteY868" fmla="*/ 775814 h 3489226"/>
                  <a:gd name="connsiteX869" fmla="*/ 336367 w 776456"/>
                  <a:gd name="connsiteY869" fmla="*/ 775814 h 3489226"/>
                  <a:gd name="connsiteX870" fmla="*/ 336367 w 776456"/>
                  <a:gd name="connsiteY870" fmla="*/ 720011 h 3489226"/>
                  <a:gd name="connsiteX871" fmla="*/ 370469 w 776456"/>
                  <a:gd name="connsiteY871" fmla="*/ 720011 h 3489226"/>
                  <a:gd name="connsiteX872" fmla="*/ 370469 w 776456"/>
                  <a:gd name="connsiteY872" fmla="*/ 662658 h 3489226"/>
                  <a:gd name="connsiteX873" fmla="*/ 384286 w 776456"/>
                  <a:gd name="connsiteY873" fmla="*/ 662658 h 3489226"/>
                  <a:gd name="connsiteX874" fmla="*/ 392170 w 776456"/>
                  <a:gd name="connsiteY874" fmla="*/ 662658 h 3489226"/>
                  <a:gd name="connsiteX875" fmla="*/ 405987 w 776456"/>
                  <a:gd name="connsiteY875" fmla="*/ 662658 h 3489226"/>
                  <a:gd name="connsiteX876" fmla="*/ 405987 w 776456"/>
                  <a:gd name="connsiteY876" fmla="*/ 720011 h 3489226"/>
                  <a:gd name="connsiteX877" fmla="*/ 440089 w 776456"/>
                  <a:gd name="connsiteY877" fmla="*/ 720011 h 3489226"/>
                  <a:gd name="connsiteX878" fmla="*/ 440089 w 776456"/>
                  <a:gd name="connsiteY878" fmla="*/ 775814 h 3489226"/>
                  <a:gd name="connsiteX879" fmla="*/ 471091 w 776456"/>
                  <a:gd name="connsiteY879" fmla="*/ 775814 h 3489226"/>
                  <a:gd name="connsiteX880" fmla="*/ 471091 w 776456"/>
                  <a:gd name="connsiteY880" fmla="*/ 837817 h 3489226"/>
                  <a:gd name="connsiteX881" fmla="*/ 506742 w 776456"/>
                  <a:gd name="connsiteY881" fmla="*/ 837817 h 3489226"/>
                  <a:gd name="connsiteX882" fmla="*/ 506742 w 776456"/>
                  <a:gd name="connsiteY882" fmla="*/ 890520 h 3489226"/>
                  <a:gd name="connsiteX883" fmla="*/ 542394 w 776456"/>
                  <a:gd name="connsiteY883" fmla="*/ 890520 h 3489226"/>
                  <a:gd name="connsiteX884" fmla="*/ 542394 w 776456"/>
                  <a:gd name="connsiteY884" fmla="*/ 947873 h 3489226"/>
                  <a:gd name="connsiteX885" fmla="*/ 571846 w 776456"/>
                  <a:gd name="connsiteY885" fmla="*/ 947873 h 3489226"/>
                  <a:gd name="connsiteX886" fmla="*/ 571846 w 776456"/>
                  <a:gd name="connsiteY886" fmla="*/ 1000575 h 3489226"/>
                  <a:gd name="connsiteX887" fmla="*/ 607497 w 776456"/>
                  <a:gd name="connsiteY887" fmla="*/ 1000575 h 3489226"/>
                  <a:gd name="connsiteX888" fmla="*/ 607497 w 776456"/>
                  <a:gd name="connsiteY888" fmla="*/ 950973 h 3489226"/>
                  <a:gd name="connsiteX889" fmla="*/ 641599 w 776456"/>
                  <a:gd name="connsiteY889" fmla="*/ 950973 h 3489226"/>
                  <a:gd name="connsiteX890" fmla="*/ 641599 w 776456"/>
                  <a:gd name="connsiteY890" fmla="*/ 892070 h 3489226"/>
                  <a:gd name="connsiteX891" fmla="*/ 669501 w 776456"/>
                  <a:gd name="connsiteY891" fmla="*/ 892070 h 3489226"/>
                  <a:gd name="connsiteX892" fmla="*/ 669501 w 776456"/>
                  <a:gd name="connsiteY892" fmla="*/ 834717 h 3489226"/>
                  <a:gd name="connsiteX893" fmla="*/ 706702 w 776456"/>
                  <a:gd name="connsiteY893" fmla="*/ 834717 h 3489226"/>
                  <a:gd name="connsiteX894" fmla="*/ 706702 w 776456"/>
                  <a:gd name="connsiteY894" fmla="*/ 780464 h 3489226"/>
                  <a:gd name="connsiteX895" fmla="*/ 736154 w 776456"/>
                  <a:gd name="connsiteY895" fmla="*/ 780464 h 3489226"/>
                  <a:gd name="connsiteX896" fmla="*/ 736154 w 776456"/>
                  <a:gd name="connsiteY896" fmla="*/ 721561 h 3489226"/>
                  <a:gd name="connsiteX897" fmla="*/ 774906 w 776456"/>
                  <a:gd name="connsiteY897" fmla="*/ 721561 h 3489226"/>
                  <a:gd name="connsiteX898" fmla="*/ 774906 w 776456"/>
                  <a:gd name="connsiteY898" fmla="*/ 606855 h 3489226"/>
                  <a:gd name="connsiteX899" fmla="*/ 742354 w 776456"/>
                  <a:gd name="connsiteY899" fmla="*/ 606855 h 3489226"/>
                  <a:gd name="connsiteX900" fmla="*/ 742354 w 776456"/>
                  <a:gd name="connsiteY900" fmla="*/ 552603 h 3489226"/>
                  <a:gd name="connsiteX901" fmla="*/ 709803 w 776456"/>
                  <a:gd name="connsiteY901" fmla="*/ 552603 h 3489226"/>
                  <a:gd name="connsiteX902" fmla="*/ 709803 w 776456"/>
                  <a:gd name="connsiteY902" fmla="*/ 492150 h 3489226"/>
                  <a:gd name="connsiteX903" fmla="*/ 674151 w 776456"/>
                  <a:gd name="connsiteY903" fmla="*/ 492150 h 3489226"/>
                  <a:gd name="connsiteX904" fmla="*/ 674151 w 776456"/>
                  <a:gd name="connsiteY904" fmla="*/ 437897 h 3489226"/>
                  <a:gd name="connsiteX905" fmla="*/ 640049 w 776456"/>
                  <a:gd name="connsiteY905" fmla="*/ 437897 h 3489226"/>
                  <a:gd name="connsiteX906" fmla="*/ 640049 w 776456"/>
                  <a:gd name="connsiteY906" fmla="*/ 493700 h 3489226"/>
                  <a:gd name="connsiteX907" fmla="*/ 605948 w 776456"/>
                  <a:gd name="connsiteY907" fmla="*/ 493700 h 3489226"/>
                  <a:gd name="connsiteX908" fmla="*/ 605948 w 776456"/>
                  <a:gd name="connsiteY908" fmla="*/ 547953 h 3489226"/>
                  <a:gd name="connsiteX909" fmla="*/ 574946 w 776456"/>
                  <a:gd name="connsiteY909" fmla="*/ 547953 h 3489226"/>
                  <a:gd name="connsiteX910" fmla="*/ 574946 w 776456"/>
                  <a:gd name="connsiteY910" fmla="*/ 602205 h 3489226"/>
                  <a:gd name="connsiteX911" fmla="*/ 640049 w 776456"/>
                  <a:gd name="connsiteY911" fmla="*/ 602205 h 3489226"/>
                  <a:gd name="connsiteX912" fmla="*/ 640049 w 776456"/>
                  <a:gd name="connsiteY912" fmla="*/ 661108 h 3489226"/>
                  <a:gd name="connsiteX913" fmla="*/ 542394 w 776456"/>
                  <a:gd name="connsiteY913" fmla="*/ 661108 h 3489226"/>
                  <a:gd name="connsiteX914" fmla="*/ 542394 w 776456"/>
                  <a:gd name="connsiteY914" fmla="*/ 608405 h 3489226"/>
                  <a:gd name="connsiteX915" fmla="*/ 505192 w 776456"/>
                  <a:gd name="connsiteY915" fmla="*/ 608405 h 3489226"/>
                  <a:gd name="connsiteX916" fmla="*/ 505192 w 776456"/>
                  <a:gd name="connsiteY916" fmla="*/ 547953 h 3489226"/>
                  <a:gd name="connsiteX917" fmla="*/ 474191 w 776456"/>
                  <a:gd name="connsiteY917" fmla="*/ 547953 h 3489226"/>
                  <a:gd name="connsiteX918" fmla="*/ 474191 w 776456"/>
                  <a:gd name="connsiteY918" fmla="*/ 495250 h 3489226"/>
                  <a:gd name="connsiteX919" fmla="*/ 505192 w 776456"/>
                  <a:gd name="connsiteY919" fmla="*/ 495250 h 3489226"/>
                  <a:gd name="connsiteX920" fmla="*/ 505192 w 776456"/>
                  <a:gd name="connsiteY920" fmla="*/ 436347 h 3489226"/>
                  <a:gd name="connsiteX921" fmla="*/ 537744 w 776456"/>
                  <a:gd name="connsiteY921" fmla="*/ 436347 h 3489226"/>
                  <a:gd name="connsiteX922" fmla="*/ 537744 w 776456"/>
                  <a:gd name="connsiteY922" fmla="*/ 378994 h 3489226"/>
                  <a:gd name="connsiteX923" fmla="*/ 571846 w 776456"/>
                  <a:gd name="connsiteY923" fmla="*/ 378994 h 3489226"/>
                  <a:gd name="connsiteX924" fmla="*/ 571846 w 776456"/>
                  <a:gd name="connsiteY924" fmla="*/ 323191 h 3489226"/>
                  <a:gd name="connsiteX925" fmla="*/ 609048 w 776456"/>
                  <a:gd name="connsiteY925" fmla="*/ 323191 h 3489226"/>
                  <a:gd name="connsiteX926" fmla="*/ 609048 w 776456"/>
                  <a:gd name="connsiteY926" fmla="*/ 270488 h 3489226"/>
                  <a:gd name="connsiteX927" fmla="*/ 635399 w 776456"/>
                  <a:gd name="connsiteY927" fmla="*/ 270488 h 3489226"/>
                  <a:gd name="connsiteX928" fmla="*/ 635399 w 776456"/>
                  <a:gd name="connsiteY928" fmla="*/ 208485 h 3489226"/>
                  <a:gd name="connsiteX929" fmla="*/ 674151 w 776456"/>
                  <a:gd name="connsiteY929" fmla="*/ 208485 h 3489226"/>
                  <a:gd name="connsiteX930" fmla="*/ 674151 w 776456"/>
                  <a:gd name="connsiteY930" fmla="*/ 267388 h 3489226"/>
                  <a:gd name="connsiteX931" fmla="*/ 708253 w 776456"/>
                  <a:gd name="connsiteY931" fmla="*/ 267388 h 3489226"/>
                  <a:gd name="connsiteX932" fmla="*/ 708253 w 776456"/>
                  <a:gd name="connsiteY932" fmla="*/ 324741 h 3489226"/>
                  <a:gd name="connsiteX933" fmla="*/ 742354 w 776456"/>
                  <a:gd name="connsiteY933" fmla="*/ 324741 h 3489226"/>
                  <a:gd name="connsiteX934" fmla="*/ 742354 w 776456"/>
                  <a:gd name="connsiteY934" fmla="*/ 378994 h 3489226"/>
                  <a:gd name="connsiteX935" fmla="*/ 776456 w 776456"/>
                  <a:gd name="connsiteY935" fmla="*/ 382094 h 3489226"/>
                  <a:gd name="connsiteX936" fmla="*/ 776456 w 776456"/>
                  <a:gd name="connsiteY936" fmla="*/ 210036 h 3489226"/>
                  <a:gd name="connsiteX937" fmla="*/ 742354 w 776456"/>
                  <a:gd name="connsiteY937" fmla="*/ 210036 h 3489226"/>
                  <a:gd name="connsiteX938" fmla="*/ 742354 w 776456"/>
                  <a:gd name="connsiteY938" fmla="*/ 157333 h 3489226"/>
                  <a:gd name="connsiteX939" fmla="*/ 708253 w 776456"/>
                  <a:gd name="connsiteY939" fmla="*/ 157333 h 3489226"/>
                  <a:gd name="connsiteX940" fmla="*/ 708253 w 776456"/>
                  <a:gd name="connsiteY940" fmla="*/ 96880 h 3489226"/>
                  <a:gd name="connsiteX941" fmla="*/ 675701 w 776456"/>
                  <a:gd name="connsiteY941" fmla="*/ 96880 h 3489226"/>
                  <a:gd name="connsiteX942" fmla="*/ 675701 w 776456"/>
                  <a:gd name="connsiteY942" fmla="*/ 42627 h 3489226"/>
                  <a:gd name="connsiteX943" fmla="*/ 644699 w 776456"/>
                  <a:gd name="connsiteY943" fmla="*/ 42627 h 3489226"/>
                  <a:gd name="connsiteX944" fmla="*/ 270747 w 776456"/>
                  <a:gd name="connsiteY944" fmla="*/ 258 h 3489226"/>
                  <a:gd name="connsiteX945" fmla="*/ 237679 w 776456"/>
                  <a:gd name="connsiteY945" fmla="*/ 258 h 3489226"/>
                  <a:gd name="connsiteX946" fmla="*/ 237679 w 776456"/>
                  <a:gd name="connsiteY946" fmla="*/ 41594 h 3489226"/>
                  <a:gd name="connsiteX947" fmla="*/ 270747 w 776456"/>
                  <a:gd name="connsiteY947" fmla="*/ 41594 h 3489226"/>
                  <a:gd name="connsiteX948" fmla="*/ 538778 w 776456"/>
                  <a:gd name="connsiteY948" fmla="*/ 258 h 3489226"/>
                  <a:gd name="connsiteX949" fmla="*/ 505709 w 776456"/>
                  <a:gd name="connsiteY949" fmla="*/ 258 h 3489226"/>
                  <a:gd name="connsiteX950" fmla="*/ 505709 w 776456"/>
                  <a:gd name="connsiteY950" fmla="*/ 41594 h 3489226"/>
                  <a:gd name="connsiteX951" fmla="*/ 538778 w 776456"/>
                  <a:gd name="connsiteY951" fmla="*/ 41594 h 3489226"/>
                  <a:gd name="connsiteX952" fmla="*/ 406763 w 776456"/>
                  <a:gd name="connsiteY952" fmla="*/ 0 h 3489226"/>
                  <a:gd name="connsiteX953" fmla="*/ 391395 w 776456"/>
                  <a:gd name="connsiteY953" fmla="*/ 0 h 3489226"/>
                  <a:gd name="connsiteX954" fmla="*/ 385061 w 776456"/>
                  <a:gd name="connsiteY954" fmla="*/ 0 h 3489226"/>
                  <a:gd name="connsiteX955" fmla="*/ 369694 w 776456"/>
                  <a:gd name="connsiteY955" fmla="*/ 0 h 3489226"/>
                  <a:gd name="connsiteX956" fmla="*/ 368919 w 776456"/>
                  <a:gd name="connsiteY956" fmla="*/ 39527 h 3489226"/>
                  <a:gd name="connsiteX957" fmla="*/ 337142 w 776456"/>
                  <a:gd name="connsiteY957" fmla="*/ 39527 h 3489226"/>
                  <a:gd name="connsiteX958" fmla="*/ 337142 w 776456"/>
                  <a:gd name="connsiteY958" fmla="*/ 97655 h 3489226"/>
                  <a:gd name="connsiteX959" fmla="*/ 302266 w 776456"/>
                  <a:gd name="connsiteY959" fmla="*/ 97655 h 3489226"/>
                  <a:gd name="connsiteX960" fmla="*/ 302266 w 776456"/>
                  <a:gd name="connsiteY960" fmla="*/ 208485 h 3489226"/>
                  <a:gd name="connsiteX961" fmla="*/ 338692 w 776456"/>
                  <a:gd name="connsiteY961" fmla="*/ 208485 h 3489226"/>
                  <a:gd name="connsiteX962" fmla="*/ 338692 w 776456"/>
                  <a:gd name="connsiteY962" fmla="*/ 153458 h 3489226"/>
                  <a:gd name="connsiteX963" fmla="*/ 369694 w 776456"/>
                  <a:gd name="connsiteY963" fmla="*/ 153458 h 3489226"/>
                  <a:gd name="connsiteX964" fmla="*/ 369694 w 776456"/>
                  <a:gd name="connsiteY964" fmla="*/ 98430 h 3489226"/>
                  <a:gd name="connsiteX965" fmla="*/ 385061 w 776456"/>
                  <a:gd name="connsiteY965" fmla="*/ 98430 h 3489226"/>
                  <a:gd name="connsiteX966" fmla="*/ 391395 w 776456"/>
                  <a:gd name="connsiteY966" fmla="*/ 98430 h 3489226"/>
                  <a:gd name="connsiteX967" fmla="*/ 406763 w 776456"/>
                  <a:gd name="connsiteY967" fmla="*/ 98430 h 3489226"/>
                  <a:gd name="connsiteX968" fmla="*/ 406763 w 776456"/>
                  <a:gd name="connsiteY968" fmla="*/ 153458 h 3489226"/>
                  <a:gd name="connsiteX969" fmla="*/ 437764 w 776456"/>
                  <a:gd name="connsiteY969" fmla="*/ 153458 h 3489226"/>
                  <a:gd name="connsiteX970" fmla="*/ 437764 w 776456"/>
                  <a:gd name="connsiteY970" fmla="*/ 208485 h 3489226"/>
                  <a:gd name="connsiteX971" fmla="*/ 474191 w 776456"/>
                  <a:gd name="connsiteY971" fmla="*/ 208485 h 3489226"/>
                  <a:gd name="connsiteX972" fmla="*/ 474191 w 776456"/>
                  <a:gd name="connsiteY972" fmla="*/ 97655 h 3489226"/>
                  <a:gd name="connsiteX973" fmla="*/ 439314 w 776456"/>
                  <a:gd name="connsiteY973" fmla="*/ 97655 h 3489226"/>
                  <a:gd name="connsiteX974" fmla="*/ 439314 w 776456"/>
                  <a:gd name="connsiteY974" fmla="*/ 39527 h 3489226"/>
                  <a:gd name="connsiteX975" fmla="*/ 407537 w 776456"/>
                  <a:gd name="connsiteY975" fmla="*/ 39527 h 3489226"/>
                  <a:gd name="connsiteX976" fmla="*/ 406763 w 776456"/>
                  <a:gd name="connsiteY976" fmla="*/ 0 h 3489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</a:cxnLst>
                <a:rect l="l" t="t" r="r" b="b"/>
                <a:pathLst>
                  <a:path w="776456" h="3489226">
                    <a:moveTo>
                      <a:pt x="270747" y="3447632"/>
                    </a:moveTo>
                    <a:lnTo>
                      <a:pt x="237679" y="3447632"/>
                    </a:lnTo>
                    <a:lnTo>
                      <a:pt x="237679" y="3488968"/>
                    </a:lnTo>
                    <a:lnTo>
                      <a:pt x="270747" y="3488968"/>
                    </a:lnTo>
                    <a:close/>
                    <a:moveTo>
                      <a:pt x="538778" y="3447632"/>
                    </a:moveTo>
                    <a:lnTo>
                      <a:pt x="505709" y="3447632"/>
                    </a:lnTo>
                    <a:lnTo>
                      <a:pt x="505709" y="3488968"/>
                    </a:lnTo>
                    <a:lnTo>
                      <a:pt x="538778" y="3488968"/>
                    </a:lnTo>
                    <a:close/>
                    <a:moveTo>
                      <a:pt x="474191" y="3280741"/>
                    </a:moveTo>
                    <a:lnTo>
                      <a:pt x="437764" y="3280741"/>
                    </a:lnTo>
                    <a:lnTo>
                      <a:pt x="437764" y="3335768"/>
                    </a:lnTo>
                    <a:lnTo>
                      <a:pt x="406763" y="3335768"/>
                    </a:lnTo>
                    <a:lnTo>
                      <a:pt x="406763" y="3390796"/>
                    </a:lnTo>
                    <a:lnTo>
                      <a:pt x="391395" y="3390796"/>
                    </a:lnTo>
                    <a:lnTo>
                      <a:pt x="385061" y="3390796"/>
                    </a:lnTo>
                    <a:lnTo>
                      <a:pt x="369694" y="3390796"/>
                    </a:lnTo>
                    <a:lnTo>
                      <a:pt x="369694" y="3335768"/>
                    </a:lnTo>
                    <a:lnTo>
                      <a:pt x="338692" y="3335768"/>
                    </a:lnTo>
                    <a:lnTo>
                      <a:pt x="338692" y="3280741"/>
                    </a:lnTo>
                    <a:lnTo>
                      <a:pt x="302266" y="3280741"/>
                    </a:lnTo>
                    <a:lnTo>
                      <a:pt x="302266" y="3391571"/>
                    </a:lnTo>
                    <a:lnTo>
                      <a:pt x="337142" y="3391571"/>
                    </a:lnTo>
                    <a:lnTo>
                      <a:pt x="337142" y="3449699"/>
                    </a:lnTo>
                    <a:lnTo>
                      <a:pt x="368919" y="3449699"/>
                    </a:lnTo>
                    <a:cubicBezTo>
                      <a:pt x="369177" y="3462875"/>
                      <a:pt x="369435" y="3476051"/>
                      <a:pt x="369694" y="3489226"/>
                    </a:cubicBezTo>
                    <a:lnTo>
                      <a:pt x="385061" y="3489226"/>
                    </a:lnTo>
                    <a:lnTo>
                      <a:pt x="391395" y="3489226"/>
                    </a:lnTo>
                    <a:lnTo>
                      <a:pt x="406763" y="3489226"/>
                    </a:lnTo>
                    <a:cubicBezTo>
                      <a:pt x="407021" y="3476051"/>
                      <a:pt x="407279" y="3462875"/>
                      <a:pt x="407537" y="3449699"/>
                    </a:cubicBezTo>
                    <a:lnTo>
                      <a:pt x="439314" y="3449699"/>
                    </a:lnTo>
                    <a:lnTo>
                      <a:pt x="439314" y="3391571"/>
                    </a:lnTo>
                    <a:lnTo>
                      <a:pt x="474191" y="3391571"/>
                    </a:lnTo>
                    <a:close/>
                    <a:moveTo>
                      <a:pt x="406504" y="3162676"/>
                    </a:moveTo>
                    <a:lnTo>
                      <a:pt x="390620" y="3162676"/>
                    </a:lnTo>
                    <a:lnTo>
                      <a:pt x="385836" y="3162676"/>
                    </a:lnTo>
                    <a:lnTo>
                      <a:pt x="369952" y="3162676"/>
                    </a:lnTo>
                    <a:lnTo>
                      <a:pt x="369952" y="3221321"/>
                    </a:lnTo>
                    <a:lnTo>
                      <a:pt x="385836" y="3221321"/>
                    </a:lnTo>
                    <a:lnTo>
                      <a:pt x="390620" y="3221321"/>
                    </a:lnTo>
                    <a:lnTo>
                      <a:pt x="406504" y="3221321"/>
                    </a:lnTo>
                    <a:close/>
                    <a:moveTo>
                      <a:pt x="34877" y="2994267"/>
                    </a:moveTo>
                    <a:lnTo>
                      <a:pt x="2269" y="2994267"/>
                    </a:lnTo>
                    <a:lnTo>
                      <a:pt x="2269" y="3049779"/>
                    </a:lnTo>
                    <a:lnTo>
                      <a:pt x="34877" y="3049779"/>
                    </a:lnTo>
                    <a:close/>
                    <a:moveTo>
                      <a:pt x="774188" y="2994267"/>
                    </a:moveTo>
                    <a:lnTo>
                      <a:pt x="741580" y="2994267"/>
                    </a:lnTo>
                    <a:lnTo>
                      <a:pt x="741580" y="3049779"/>
                    </a:lnTo>
                    <a:lnTo>
                      <a:pt x="774188" y="3049779"/>
                    </a:lnTo>
                    <a:close/>
                    <a:moveTo>
                      <a:pt x="34877" y="2597447"/>
                    </a:moveTo>
                    <a:lnTo>
                      <a:pt x="2269" y="2597447"/>
                    </a:lnTo>
                    <a:lnTo>
                      <a:pt x="2269" y="2652959"/>
                    </a:lnTo>
                    <a:lnTo>
                      <a:pt x="34877" y="2652959"/>
                    </a:lnTo>
                    <a:close/>
                    <a:moveTo>
                      <a:pt x="774188" y="2597447"/>
                    </a:moveTo>
                    <a:lnTo>
                      <a:pt x="741580" y="2597447"/>
                    </a:lnTo>
                    <a:lnTo>
                      <a:pt x="741580" y="2652959"/>
                    </a:lnTo>
                    <a:lnTo>
                      <a:pt x="774188" y="2652959"/>
                    </a:lnTo>
                    <a:close/>
                    <a:moveTo>
                      <a:pt x="406819" y="2540578"/>
                    </a:moveTo>
                    <a:lnTo>
                      <a:pt x="390620" y="2540578"/>
                    </a:lnTo>
                    <a:lnTo>
                      <a:pt x="385836" y="2540578"/>
                    </a:lnTo>
                    <a:lnTo>
                      <a:pt x="369637" y="2540578"/>
                    </a:lnTo>
                    <a:lnTo>
                      <a:pt x="369637" y="2653964"/>
                    </a:lnTo>
                    <a:lnTo>
                      <a:pt x="385836" y="2653964"/>
                    </a:lnTo>
                    <a:lnTo>
                      <a:pt x="390620" y="2653964"/>
                    </a:lnTo>
                    <a:lnTo>
                      <a:pt x="406819" y="2653964"/>
                    </a:lnTo>
                    <a:close/>
                    <a:moveTo>
                      <a:pt x="607497" y="2488651"/>
                    </a:moveTo>
                    <a:lnTo>
                      <a:pt x="571846" y="2488651"/>
                    </a:lnTo>
                    <a:lnTo>
                      <a:pt x="571846" y="2541353"/>
                    </a:lnTo>
                    <a:lnTo>
                      <a:pt x="542394" y="2541353"/>
                    </a:lnTo>
                    <a:lnTo>
                      <a:pt x="542394" y="2598706"/>
                    </a:lnTo>
                    <a:lnTo>
                      <a:pt x="506742" y="2598706"/>
                    </a:lnTo>
                    <a:lnTo>
                      <a:pt x="506742" y="2651409"/>
                    </a:lnTo>
                    <a:lnTo>
                      <a:pt x="471091" y="2651409"/>
                    </a:lnTo>
                    <a:lnTo>
                      <a:pt x="471091" y="2713412"/>
                    </a:lnTo>
                    <a:lnTo>
                      <a:pt x="440089" y="2713412"/>
                    </a:lnTo>
                    <a:lnTo>
                      <a:pt x="440089" y="2769215"/>
                    </a:lnTo>
                    <a:lnTo>
                      <a:pt x="405987" y="2769215"/>
                    </a:lnTo>
                    <a:lnTo>
                      <a:pt x="405987" y="2826568"/>
                    </a:lnTo>
                    <a:lnTo>
                      <a:pt x="392170" y="2826568"/>
                    </a:lnTo>
                    <a:lnTo>
                      <a:pt x="384286" y="2826568"/>
                    </a:lnTo>
                    <a:lnTo>
                      <a:pt x="370469" y="2826568"/>
                    </a:lnTo>
                    <a:lnTo>
                      <a:pt x="370469" y="2769215"/>
                    </a:lnTo>
                    <a:lnTo>
                      <a:pt x="336367" y="2769215"/>
                    </a:lnTo>
                    <a:lnTo>
                      <a:pt x="336367" y="2713412"/>
                    </a:lnTo>
                    <a:lnTo>
                      <a:pt x="305366" y="2713412"/>
                    </a:lnTo>
                    <a:lnTo>
                      <a:pt x="305366" y="2651409"/>
                    </a:lnTo>
                    <a:lnTo>
                      <a:pt x="269714" y="2651409"/>
                    </a:lnTo>
                    <a:lnTo>
                      <a:pt x="269714" y="2598706"/>
                    </a:lnTo>
                    <a:lnTo>
                      <a:pt x="234062" y="2598706"/>
                    </a:lnTo>
                    <a:lnTo>
                      <a:pt x="234062" y="2541353"/>
                    </a:lnTo>
                    <a:lnTo>
                      <a:pt x="204611" y="2541353"/>
                    </a:lnTo>
                    <a:lnTo>
                      <a:pt x="204611" y="2488651"/>
                    </a:lnTo>
                    <a:lnTo>
                      <a:pt x="168959" y="2488651"/>
                    </a:lnTo>
                    <a:lnTo>
                      <a:pt x="168959" y="2538253"/>
                    </a:lnTo>
                    <a:lnTo>
                      <a:pt x="134857" y="2538253"/>
                    </a:lnTo>
                    <a:lnTo>
                      <a:pt x="134857" y="2597156"/>
                    </a:lnTo>
                    <a:lnTo>
                      <a:pt x="106956" y="2597156"/>
                    </a:lnTo>
                    <a:lnTo>
                      <a:pt x="106956" y="2654509"/>
                    </a:lnTo>
                    <a:lnTo>
                      <a:pt x="69754" y="2654509"/>
                    </a:lnTo>
                    <a:lnTo>
                      <a:pt x="69754" y="2708762"/>
                    </a:lnTo>
                    <a:lnTo>
                      <a:pt x="40302" y="2708762"/>
                    </a:lnTo>
                    <a:lnTo>
                      <a:pt x="40302" y="2767665"/>
                    </a:lnTo>
                    <a:lnTo>
                      <a:pt x="1550" y="2767665"/>
                    </a:lnTo>
                    <a:lnTo>
                      <a:pt x="1550" y="2882371"/>
                    </a:lnTo>
                    <a:lnTo>
                      <a:pt x="34102" y="2882371"/>
                    </a:lnTo>
                    <a:lnTo>
                      <a:pt x="34102" y="2936623"/>
                    </a:lnTo>
                    <a:lnTo>
                      <a:pt x="66654" y="2936623"/>
                    </a:lnTo>
                    <a:lnTo>
                      <a:pt x="66654" y="2997076"/>
                    </a:lnTo>
                    <a:lnTo>
                      <a:pt x="102305" y="2997076"/>
                    </a:lnTo>
                    <a:lnTo>
                      <a:pt x="102305" y="3051329"/>
                    </a:lnTo>
                    <a:lnTo>
                      <a:pt x="136407" y="3051329"/>
                    </a:lnTo>
                    <a:lnTo>
                      <a:pt x="136407" y="2995526"/>
                    </a:lnTo>
                    <a:lnTo>
                      <a:pt x="170509" y="2995526"/>
                    </a:lnTo>
                    <a:lnTo>
                      <a:pt x="170509" y="2941273"/>
                    </a:lnTo>
                    <a:lnTo>
                      <a:pt x="201510" y="2941273"/>
                    </a:lnTo>
                    <a:lnTo>
                      <a:pt x="201510" y="2887021"/>
                    </a:lnTo>
                    <a:lnTo>
                      <a:pt x="136407" y="2887021"/>
                    </a:lnTo>
                    <a:lnTo>
                      <a:pt x="136407" y="2828118"/>
                    </a:lnTo>
                    <a:lnTo>
                      <a:pt x="234062" y="2828118"/>
                    </a:lnTo>
                    <a:lnTo>
                      <a:pt x="234062" y="2880821"/>
                    </a:lnTo>
                    <a:lnTo>
                      <a:pt x="271264" y="2880821"/>
                    </a:lnTo>
                    <a:lnTo>
                      <a:pt x="271264" y="2941273"/>
                    </a:lnTo>
                    <a:lnTo>
                      <a:pt x="302266" y="2941273"/>
                    </a:lnTo>
                    <a:lnTo>
                      <a:pt x="302266" y="2993976"/>
                    </a:lnTo>
                    <a:lnTo>
                      <a:pt x="271264" y="2993976"/>
                    </a:lnTo>
                    <a:lnTo>
                      <a:pt x="271264" y="3052879"/>
                    </a:lnTo>
                    <a:lnTo>
                      <a:pt x="238712" y="3052879"/>
                    </a:lnTo>
                    <a:lnTo>
                      <a:pt x="238712" y="3110232"/>
                    </a:lnTo>
                    <a:lnTo>
                      <a:pt x="204611" y="3110232"/>
                    </a:lnTo>
                    <a:lnTo>
                      <a:pt x="204611" y="3166035"/>
                    </a:lnTo>
                    <a:lnTo>
                      <a:pt x="167409" y="3166035"/>
                    </a:lnTo>
                    <a:lnTo>
                      <a:pt x="167409" y="3218738"/>
                    </a:lnTo>
                    <a:lnTo>
                      <a:pt x="141058" y="3218738"/>
                    </a:lnTo>
                    <a:lnTo>
                      <a:pt x="141058" y="3280741"/>
                    </a:lnTo>
                    <a:lnTo>
                      <a:pt x="102305" y="3280741"/>
                    </a:lnTo>
                    <a:lnTo>
                      <a:pt x="102305" y="3221838"/>
                    </a:lnTo>
                    <a:lnTo>
                      <a:pt x="68204" y="3221838"/>
                    </a:lnTo>
                    <a:lnTo>
                      <a:pt x="68204" y="3164485"/>
                    </a:lnTo>
                    <a:lnTo>
                      <a:pt x="34102" y="3164485"/>
                    </a:lnTo>
                    <a:lnTo>
                      <a:pt x="34102" y="3110232"/>
                    </a:lnTo>
                    <a:lnTo>
                      <a:pt x="0" y="3107132"/>
                    </a:lnTo>
                    <a:lnTo>
                      <a:pt x="0" y="3279191"/>
                    </a:lnTo>
                    <a:lnTo>
                      <a:pt x="34102" y="3279191"/>
                    </a:lnTo>
                    <a:lnTo>
                      <a:pt x="34102" y="3331893"/>
                    </a:lnTo>
                    <a:lnTo>
                      <a:pt x="68204" y="3331893"/>
                    </a:lnTo>
                    <a:lnTo>
                      <a:pt x="68204" y="3392346"/>
                    </a:lnTo>
                    <a:lnTo>
                      <a:pt x="100756" y="3392346"/>
                    </a:lnTo>
                    <a:lnTo>
                      <a:pt x="100756" y="3446599"/>
                    </a:lnTo>
                    <a:lnTo>
                      <a:pt x="131757" y="3446599"/>
                    </a:lnTo>
                    <a:lnTo>
                      <a:pt x="131757" y="3488451"/>
                    </a:lnTo>
                    <a:lnTo>
                      <a:pt x="203061" y="3488451"/>
                    </a:lnTo>
                    <a:lnTo>
                      <a:pt x="203061" y="3336544"/>
                    </a:lnTo>
                    <a:lnTo>
                      <a:pt x="235612" y="3336544"/>
                    </a:lnTo>
                    <a:lnTo>
                      <a:pt x="235612" y="3279191"/>
                    </a:lnTo>
                    <a:lnTo>
                      <a:pt x="272814" y="3279191"/>
                    </a:lnTo>
                    <a:lnTo>
                      <a:pt x="272814" y="3221838"/>
                    </a:lnTo>
                    <a:lnTo>
                      <a:pt x="300715" y="3221838"/>
                    </a:lnTo>
                    <a:lnTo>
                      <a:pt x="300715" y="3166035"/>
                    </a:lnTo>
                    <a:lnTo>
                      <a:pt x="334817" y="3166035"/>
                    </a:lnTo>
                    <a:lnTo>
                      <a:pt x="334817" y="3107132"/>
                    </a:lnTo>
                    <a:lnTo>
                      <a:pt x="368919" y="3107132"/>
                    </a:lnTo>
                    <a:lnTo>
                      <a:pt x="368919" y="3051329"/>
                    </a:lnTo>
                    <a:lnTo>
                      <a:pt x="384286" y="3051329"/>
                    </a:lnTo>
                    <a:lnTo>
                      <a:pt x="392170" y="3051329"/>
                    </a:lnTo>
                    <a:lnTo>
                      <a:pt x="407537" y="3051329"/>
                    </a:lnTo>
                    <a:lnTo>
                      <a:pt x="407537" y="3107132"/>
                    </a:lnTo>
                    <a:lnTo>
                      <a:pt x="441639" y="3107132"/>
                    </a:lnTo>
                    <a:lnTo>
                      <a:pt x="441639" y="3166035"/>
                    </a:lnTo>
                    <a:lnTo>
                      <a:pt x="475741" y="3166035"/>
                    </a:lnTo>
                    <a:lnTo>
                      <a:pt x="475741" y="3221838"/>
                    </a:lnTo>
                    <a:lnTo>
                      <a:pt x="503642" y="3221838"/>
                    </a:lnTo>
                    <a:lnTo>
                      <a:pt x="503642" y="3279191"/>
                    </a:lnTo>
                    <a:lnTo>
                      <a:pt x="540844" y="3279191"/>
                    </a:lnTo>
                    <a:lnTo>
                      <a:pt x="540844" y="3336544"/>
                    </a:lnTo>
                    <a:lnTo>
                      <a:pt x="573396" y="3336544"/>
                    </a:lnTo>
                    <a:lnTo>
                      <a:pt x="573396" y="3488451"/>
                    </a:lnTo>
                    <a:lnTo>
                      <a:pt x="644699" y="3488451"/>
                    </a:lnTo>
                    <a:lnTo>
                      <a:pt x="644699" y="3446599"/>
                    </a:lnTo>
                    <a:lnTo>
                      <a:pt x="675701" y="3446599"/>
                    </a:lnTo>
                    <a:lnTo>
                      <a:pt x="675701" y="3392346"/>
                    </a:lnTo>
                    <a:lnTo>
                      <a:pt x="708253" y="3392346"/>
                    </a:lnTo>
                    <a:lnTo>
                      <a:pt x="708253" y="3331893"/>
                    </a:lnTo>
                    <a:lnTo>
                      <a:pt x="742354" y="3331893"/>
                    </a:lnTo>
                    <a:lnTo>
                      <a:pt x="742354" y="3279191"/>
                    </a:lnTo>
                    <a:lnTo>
                      <a:pt x="776456" y="3279191"/>
                    </a:lnTo>
                    <a:lnTo>
                      <a:pt x="776456" y="3107132"/>
                    </a:lnTo>
                    <a:lnTo>
                      <a:pt x="742354" y="3110232"/>
                    </a:lnTo>
                    <a:lnTo>
                      <a:pt x="742354" y="3164485"/>
                    </a:lnTo>
                    <a:lnTo>
                      <a:pt x="708253" y="3164485"/>
                    </a:lnTo>
                    <a:lnTo>
                      <a:pt x="708253" y="3221838"/>
                    </a:lnTo>
                    <a:lnTo>
                      <a:pt x="674151" y="3221838"/>
                    </a:lnTo>
                    <a:lnTo>
                      <a:pt x="674151" y="3280741"/>
                    </a:lnTo>
                    <a:lnTo>
                      <a:pt x="635399" y="3280741"/>
                    </a:lnTo>
                    <a:lnTo>
                      <a:pt x="635399" y="3218738"/>
                    </a:lnTo>
                    <a:lnTo>
                      <a:pt x="609048" y="3218738"/>
                    </a:lnTo>
                    <a:lnTo>
                      <a:pt x="609048" y="3166035"/>
                    </a:lnTo>
                    <a:lnTo>
                      <a:pt x="571846" y="3166035"/>
                    </a:lnTo>
                    <a:lnTo>
                      <a:pt x="571846" y="3110232"/>
                    </a:lnTo>
                    <a:lnTo>
                      <a:pt x="537744" y="3110232"/>
                    </a:lnTo>
                    <a:lnTo>
                      <a:pt x="537744" y="3052879"/>
                    </a:lnTo>
                    <a:lnTo>
                      <a:pt x="505192" y="3052879"/>
                    </a:lnTo>
                    <a:lnTo>
                      <a:pt x="505192" y="2993976"/>
                    </a:lnTo>
                    <a:lnTo>
                      <a:pt x="474191" y="2993976"/>
                    </a:lnTo>
                    <a:lnTo>
                      <a:pt x="474191" y="2941273"/>
                    </a:lnTo>
                    <a:lnTo>
                      <a:pt x="505192" y="2941273"/>
                    </a:lnTo>
                    <a:lnTo>
                      <a:pt x="505192" y="2880821"/>
                    </a:lnTo>
                    <a:lnTo>
                      <a:pt x="542394" y="2880821"/>
                    </a:lnTo>
                    <a:lnTo>
                      <a:pt x="542394" y="2828118"/>
                    </a:lnTo>
                    <a:lnTo>
                      <a:pt x="640049" y="2828118"/>
                    </a:lnTo>
                    <a:lnTo>
                      <a:pt x="640049" y="2887021"/>
                    </a:lnTo>
                    <a:lnTo>
                      <a:pt x="574946" y="2887021"/>
                    </a:lnTo>
                    <a:lnTo>
                      <a:pt x="574946" y="2941273"/>
                    </a:lnTo>
                    <a:lnTo>
                      <a:pt x="605948" y="2941273"/>
                    </a:lnTo>
                    <a:lnTo>
                      <a:pt x="605948" y="2995526"/>
                    </a:lnTo>
                    <a:lnTo>
                      <a:pt x="640049" y="2995526"/>
                    </a:lnTo>
                    <a:lnTo>
                      <a:pt x="640049" y="3051329"/>
                    </a:lnTo>
                    <a:lnTo>
                      <a:pt x="674151" y="3051329"/>
                    </a:lnTo>
                    <a:lnTo>
                      <a:pt x="674151" y="2997076"/>
                    </a:lnTo>
                    <a:lnTo>
                      <a:pt x="709803" y="2997076"/>
                    </a:lnTo>
                    <a:lnTo>
                      <a:pt x="709803" y="2936623"/>
                    </a:lnTo>
                    <a:lnTo>
                      <a:pt x="742354" y="2936623"/>
                    </a:lnTo>
                    <a:lnTo>
                      <a:pt x="742354" y="2882371"/>
                    </a:lnTo>
                    <a:lnTo>
                      <a:pt x="774906" y="2882371"/>
                    </a:lnTo>
                    <a:lnTo>
                      <a:pt x="774906" y="2767665"/>
                    </a:lnTo>
                    <a:lnTo>
                      <a:pt x="736154" y="2767665"/>
                    </a:lnTo>
                    <a:lnTo>
                      <a:pt x="736154" y="2708762"/>
                    </a:lnTo>
                    <a:lnTo>
                      <a:pt x="706702" y="2708762"/>
                    </a:lnTo>
                    <a:lnTo>
                      <a:pt x="706702" y="2654509"/>
                    </a:lnTo>
                    <a:lnTo>
                      <a:pt x="669501" y="2654509"/>
                    </a:lnTo>
                    <a:lnTo>
                      <a:pt x="669501" y="2597156"/>
                    </a:lnTo>
                    <a:lnTo>
                      <a:pt x="641599" y="2597156"/>
                    </a:lnTo>
                    <a:lnTo>
                      <a:pt x="641599" y="2538253"/>
                    </a:lnTo>
                    <a:lnTo>
                      <a:pt x="607497" y="2538253"/>
                    </a:lnTo>
                    <a:close/>
                    <a:moveTo>
                      <a:pt x="102305" y="2370361"/>
                    </a:moveTo>
                    <a:lnTo>
                      <a:pt x="102305" y="2425873"/>
                    </a:lnTo>
                    <a:lnTo>
                      <a:pt x="69697" y="2425873"/>
                    </a:lnTo>
                    <a:lnTo>
                      <a:pt x="69697" y="2370361"/>
                    </a:lnTo>
                    <a:close/>
                    <a:moveTo>
                      <a:pt x="306915" y="2370361"/>
                    </a:moveTo>
                    <a:lnTo>
                      <a:pt x="306915" y="2425873"/>
                    </a:lnTo>
                    <a:lnTo>
                      <a:pt x="274307" y="2425873"/>
                    </a:lnTo>
                    <a:lnTo>
                      <a:pt x="274307" y="2370361"/>
                    </a:lnTo>
                    <a:close/>
                    <a:moveTo>
                      <a:pt x="502149" y="2370361"/>
                    </a:moveTo>
                    <a:lnTo>
                      <a:pt x="502149" y="2425873"/>
                    </a:lnTo>
                    <a:lnTo>
                      <a:pt x="469541" y="2425873"/>
                    </a:lnTo>
                    <a:lnTo>
                      <a:pt x="469541" y="2370361"/>
                    </a:lnTo>
                    <a:close/>
                    <a:moveTo>
                      <a:pt x="706759" y="2370361"/>
                    </a:moveTo>
                    <a:lnTo>
                      <a:pt x="706759" y="2425873"/>
                    </a:lnTo>
                    <a:lnTo>
                      <a:pt x="674152" y="2425873"/>
                    </a:lnTo>
                    <a:lnTo>
                      <a:pt x="674152" y="2370361"/>
                    </a:lnTo>
                    <a:close/>
                    <a:moveTo>
                      <a:pt x="102305" y="2258464"/>
                    </a:moveTo>
                    <a:lnTo>
                      <a:pt x="69754" y="2258464"/>
                    </a:lnTo>
                    <a:lnTo>
                      <a:pt x="69754" y="2315042"/>
                    </a:lnTo>
                    <a:lnTo>
                      <a:pt x="36427" y="2315042"/>
                    </a:lnTo>
                    <a:lnTo>
                      <a:pt x="36427" y="2370845"/>
                    </a:lnTo>
                    <a:lnTo>
                      <a:pt x="775" y="2370070"/>
                    </a:lnTo>
                    <a:lnTo>
                      <a:pt x="775" y="2427422"/>
                    </a:lnTo>
                    <a:lnTo>
                      <a:pt x="35652" y="2427422"/>
                    </a:lnTo>
                    <a:lnTo>
                      <a:pt x="35652" y="2483225"/>
                    </a:lnTo>
                    <a:lnTo>
                      <a:pt x="69754" y="2483225"/>
                    </a:lnTo>
                    <a:lnTo>
                      <a:pt x="69754" y="2540578"/>
                    </a:lnTo>
                    <a:lnTo>
                      <a:pt x="103856" y="2540578"/>
                    </a:lnTo>
                    <a:lnTo>
                      <a:pt x="103856" y="2483225"/>
                    </a:lnTo>
                    <a:lnTo>
                      <a:pt x="135632" y="2483225"/>
                    </a:lnTo>
                    <a:lnTo>
                      <a:pt x="135632" y="2429748"/>
                    </a:lnTo>
                    <a:lnTo>
                      <a:pt x="167409" y="2429748"/>
                    </a:lnTo>
                    <a:lnTo>
                      <a:pt x="167409" y="2370845"/>
                    </a:lnTo>
                    <a:lnTo>
                      <a:pt x="134857" y="2370845"/>
                    </a:lnTo>
                    <a:lnTo>
                      <a:pt x="134857" y="2315042"/>
                    </a:lnTo>
                    <a:lnTo>
                      <a:pt x="102305" y="2315042"/>
                    </a:lnTo>
                    <a:close/>
                    <a:moveTo>
                      <a:pt x="306916" y="2258464"/>
                    </a:moveTo>
                    <a:lnTo>
                      <a:pt x="274364" y="2258464"/>
                    </a:lnTo>
                    <a:lnTo>
                      <a:pt x="274364" y="2315042"/>
                    </a:lnTo>
                    <a:lnTo>
                      <a:pt x="241038" y="2315042"/>
                    </a:lnTo>
                    <a:lnTo>
                      <a:pt x="241038" y="2370845"/>
                    </a:lnTo>
                    <a:lnTo>
                      <a:pt x="205386" y="2370070"/>
                    </a:lnTo>
                    <a:lnTo>
                      <a:pt x="205386" y="2427422"/>
                    </a:lnTo>
                    <a:lnTo>
                      <a:pt x="240263" y="2427422"/>
                    </a:lnTo>
                    <a:lnTo>
                      <a:pt x="240263" y="2483225"/>
                    </a:lnTo>
                    <a:lnTo>
                      <a:pt x="274364" y="2483225"/>
                    </a:lnTo>
                    <a:lnTo>
                      <a:pt x="274364" y="2540578"/>
                    </a:lnTo>
                    <a:lnTo>
                      <a:pt x="308466" y="2540578"/>
                    </a:lnTo>
                    <a:lnTo>
                      <a:pt x="308466" y="2483225"/>
                    </a:lnTo>
                    <a:lnTo>
                      <a:pt x="340242" y="2483225"/>
                    </a:lnTo>
                    <a:lnTo>
                      <a:pt x="340242" y="2429748"/>
                    </a:lnTo>
                    <a:lnTo>
                      <a:pt x="372019" y="2429748"/>
                    </a:lnTo>
                    <a:lnTo>
                      <a:pt x="372019" y="2370845"/>
                    </a:lnTo>
                    <a:lnTo>
                      <a:pt x="339467" y="2370845"/>
                    </a:lnTo>
                    <a:lnTo>
                      <a:pt x="339467" y="2315042"/>
                    </a:lnTo>
                    <a:lnTo>
                      <a:pt x="306916" y="2315042"/>
                    </a:lnTo>
                    <a:close/>
                    <a:moveTo>
                      <a:pt x="502092" y="2258464"/>
                    </a:moveTo>
                    <a:lnTo>
                      <a:pt x="469541" y="2258464"/>
                    </a:lnTo>
                    <a:lnTo>
                      <a:pt x="469541" y="2315042"/>
                    </a:lnTo>
                    <a:lnTo>
                      <a:pt x="436989" y="2315042"/>
                    </a:lnTo>
                    <a:lnTo>
                      <a:pt x="436989" y="2370845"/>
                    </a:lnTo>
                    <a:lnTo>
                      <a:pt x="404437" y="2370845"/>
                    </a:lnTo>
                    <a:lnTo>
                      <a:pt x="404437" y="2429748"/>
                    </a:lnTo>
                    <a:lnTo>
                      <a:pt x="436214" y="2429748"/>
                    </a:lnTo>
                    <a:lnTo>
                      <a:pt x="436214" y="2483225"/>
                    </a:lnTo>
                    <a:lnTo>
                      <a:pt x="467990" y="2483225"/>
                    </a:lnTo>
                    <a:lnTo>
                      <a:pt x="467990" y="2540578"/>
                    </a:lnTo>
                    <a:lnTo>
                      <a:pt x="502092" y="2540578"/>
                    </a:lnTo>
                    <a:lnTo>
                      <a:pt x="502092" y="2483225"/>
                    </a:lnTo>
                    <a:lnTo>
                      <a:pt x="536194" y="2483225"/>
                    </a:lnTo>
                    <a:lnTo>
                      <a:pt x="536194" y="2427422"/>
                    </a:lnTo>
                    <a:lnTo>
                      <a:pt x="571071" y="2427422"/>
                    </a:lnTo>
                    <a:lnTo>
                      <a:pt x="571071" y="2370070"/>
                    </a:lnTo>
                    <a:lnTo>
                      <a:pt x="535419" y="2370845"/>
                    </a:lnTo>
                    <a:lnTo>
                      <a:pt x="535419" y="2315042"/>
                    </a:lnTo>
                    <a:lnTo>
                      <a:pt x="502092" y="2315042"/>
                    </a:lnTo>
                    <a:close/>
                    <a:moveTo>
                      <a:pt x="706702" y="2258464"/>
                    </a:moveTo>
                    <a:lnTo>
                      <a:pt x="674151" y="2258464"/>
                    </a:lnTo>
                    <a:lnTo>
                      <a:pt x="674151" y="2315042"/>
                    </a:lnTo>
                    <a:lnTo>
                      <a:pt x="641599" y="2315042"/>
                    </a:lnTo>
                    <a:lnTo>
                      <a:pt x="641599" y="2370845"/>
                    </a:lnTo>
                    <a:lnTo>
                      <a:pt x="609048" y="2370845"/>
                    </a:lnTo>
                    <a:lnTo>
                      <a:pt x="609048" y="2429748"/>
                    </a:lnTo>
                    <a:lnTo>
                      <a:pt x="640824" y="2429748"/>
                    </a:lnTo>
                    <a:lnTo>
                      <a:pt x="640824" y="2483225"/>
                    </a:lnTo>
                    <a:lnTo>
                      <a:pt x="672601" y="2483225"/>
                    </a:lnTo>
                    <a:lnTo>
                      <a:pt x="672601" y="2540578"/>
                    </a:lnTo>
                    <a:lnTo>
                      <a:pt x="706702" y="2540578"/>
                    </a:lnTo>
                    <a:lnTo>
                      <a:pt x="706702" y="2483225"/>
                    </a:lnTo>
                    <a:lnTo>
                      <a:pt x="740804" y="2483225"/>
                    </a:lnTo>
                    <a:lnTo>
                      <a:pt x="740804" y="2427422"/>
                    </a:lnTo>
                    <a:lnTo>
                      <a:pt x="775681" y="2427422"/>
                    </a:lnTo>
                    <a:lnTo>
                      <a:pt x="775681" y="2370070"/>
                    </a:lnTo>
                    <a:lnTo>
                      <a:pt x="740029" y="2370845"/>
                    </a:lnTo>
                    <a:lnTo>
                      <a:pt x="740029" y="2315042"/>
                    </a:lnTo>
                    <a:lnTo>
                      <a:pt x="706702" y="2315042"/>
                    </a:lnTo>
                    <a:close/>
                    <a:moveTo>
                      <a:pt x="34877" y="2144825"/>
                    </a:moveTo>
                    <a:lnTo>
                      <a:pt x="2269" y="2144825"/>
                    </a:lnTo>
                    <a:lnTo>
                      <a:pt x="2269" y="2200336"/>
                    </a:lnTo>
                    <a:lnTo>
                      <a:pt x="34877" y="2200336"/>
                    </a:lnTo>
                    <a:close/>
                    <a:moveTo>
                      <a:pt x="406819" y="2144825"/>
                    </a:moveTo>
                    <a:lnTo>
                      <a:pt x="390620" y="2144825"/>
                    </a:lnTo>
                    <a:lnTo>
                      <a:pt x="385836" y="2144825"/>
                    </a:lnTo>
                    <a:lnTo>
                      <a:pt x="369637" y="2144825"/>
                    </a:lnTo>
                    <a:lnTo>
                      <a:pt x="369637" y="2258210"/>
                    </a:lnTo>
                    <a:lnTo>
                      <a:pt x="385836" y="2258210"/>
                    </a:lnTo>
                    <a:lnTo>
                      <a:pt x="390620" y="2258210"/>
                    </a:lnTo>
                    <a:lnTo>
                      <a:pt x="406819" y="2258210"/>
                    </a:lnTo>
                    <a:close/>
                    <a:moveTo>
                      <a:pt x="774188" y="2144825"/>
                    </a:moveTo>
                    <a:lnTo>
                      <a:pt x="741580" y="2144825"/>
                    </a:lnTo>
                    <a:lnTo>
                      <a:pt x="741580" y="2200336"/>
                    </a:lnTo>
                    <a:lnTo>
                      <a:pt x="774188" y="2200336"/>
                    </a:lnTo>
                    <a:close/>
                    <a:moveTo>
                      <a:pt x="203061" y="1975575"/>
                    </a:moveTo>
                    <a:lnTo>
                      <a:pt x="168959" y="1975575"/>
                    </a:lnTo>
                    <a:lnTo>
                      <a:pt x="168959" y="2029828"/>
                    </a:lnTo>
                    <a:lnTo>
                      <a:pt x="203061" y="2029828"/>
                    </a:lnTo>
                    <a:close/>
                    <a:moveTo>
                      <a:pt x="607497" y="1975575"/>
                    </a:moveTo>
                    <a:lnTo>
                      <a:pt x="573396" y="1975575"/>
                    </a:lnTo>
                    <a:lnTo>
                      <a:pt x="573396" y="2029828"/>
                    </a:lnTo>
                    <a:lnTo>
                      <a:pt x="607497" y="2029828"/>
                    </a:lnTo>
                    <a:close/>
                    <a:moveTo>
                      <a:pt x="204611" y="1861644"/>
                    </a:moveTo>
                    <a:lnTo>
                      <a:pt x="204611" y="1915122"/>
                    </a:lnTo>
                    <a:lnTo>
                      <a:pt x="237162" y="1915122"/>
                    </a:lnTo>
                    <a:lnTo>
                      <a:pt x="237162" y="1972475"/>
                    </a:lnTo>
                    <a:lnTo>
                      <a:pt x="268164" y="1972475"/>
                    </a:lnTo>
                    <a:lnTo>
                      <a:pt x="268164" y="2034478"/>
                    </a:lnTo>
                    <a:lnTo>
                      <a:pt x="237162" y="2034478"/>
                    </a:lnTo>
                    <a:lnTo>
                      <a:pt x="237162" y="2087956"/>
                    </a:lnTo>
                    <a:lnTo>
                      <a:pt x="203061" y="2087956"/>
                    </a:lnTo>
                    <a:lnTo>
                      <a:pt x="203061" y="2143759"/>
                    </a:lnTo>
                    <a:lnTo>
                      <a:pt x="168959" y="2143759"/>
                    </a:lnTo>
                    <a:lnTo>
                      <a:pt x="168959" y="2084855"/>
                    </a:lnTo>
                    <a:lnTo>
                      <a:pt x="132532" y="2084855"/>
                    </a:lnTo>
                    <a:lnTo>
                      <a:pt x="132532" y="2029053"/>
                    </a:lnTo>
                    <a:lnTo>
                      <a:pt x="103856" y="2029053"/>
                    </a:lnTo>
                    <a:lnTo>
                      <a:pt x="103856" y="1974800"/>
                    </a:lnTo>
                    <a:lnTo>
                      <a:pt x="136407" y="1974800"/>
                    </a:lnTo>
                    <a:lnTo>
                      <a:pt x="136407" y="1915122"/>
                    </a:lnTo>
                    <a:lnTo>
                      <a:pt x="168959" y="1915122"/>
                    </a:lnTo>
                    <a:lnTo>
                      <a:pt x="168959" y="1861644"/>
                    </a:lnTo>
                    <a:close/>
                    <a:moveTo>
                      <a:pt x="607497" y="1861644"/>
                    </a:moveTo>
                    <a:lnTo>
                      <a:pt x="607497" y="1915122"/>
                    </a:lnTo>
                    <a:lnTo>
                      <a:pt x="640049" y="1915122"/>
                    </a:lnTo>
                    <a:lnTo>
                      <a:pt x="640049" y="1974800"/>
                    </a:lnTo>
                    <a:lnTo>
                      <a:pt x="672601" y="1974800"/>
                    </a:lnTo>
                    <a:lnTo>
                      <a:pt x="672601" y="2029053"/>
                    </a:lnTo>
                    <a:lnTo>
                      <a:pt x="643924" y="2029053"/>
                    </a:lnTo>
                    <a:lnTo>
                      <a:pt x="643924" y="2084855"/>
                    </a:lnTo>
                    <a:lnTo>
                      <a:pt x="607497" y="2084855"/>
                    </a:lnTo>
                    <a:lnTo>
                      <a:pt x="607497" y="2143759"/>
                    </a:lnTo>
                    <a:lnTo>
                      <a:pt x="573396" y="2143759"/>
                    </a:lnTo>
                    <a:lnTo>
                      <a:pt x="573396" y="2087956"/>
                    </a:lnTo>
                    <a:lnTo>
                      <a:pt x="539294" y="2087956"/>
                    </a:lnTo>
                    <a:lnTo>
                      <a:pt x="539294" y="2034478"/>
                    </a:lnTo>
                    <a:lnTo>
                      <a:pt x="508292" y="2034478"/>
                    </a:lnTo>
                    <a:lnTo>
                      <a:pt x="508292" y="1972475"/>
                    </a:lnTo>
                    <a:lnTo>
                      <a:pt x="539294" y="1972475"/>
                    </a:lnTo>
                    <a:lnTo>
                      <a:pt x="539294" y="1915122"/>
                    </a:lnTo>
                    <a:lnTo>
                      <a:pt x="571846" y="1915122"/>
                    </a:lnTo>
                    <a:lnTo>
                      <a:pt x="571846" y="1861644"/>
                    </a:lnTo>
                    <a:close/>
                    <a:moveTo>
                      <a:pt x="34877" y="1803807"/>
                    </a:moveTo>
                    <a:lnTo>
                      <a:pt x="2269" y="1803807"/>
                    </a:lnTo>
                    <a:lnTo>
                      <a:pt x="2269" y="1859319"/>
                    </a:lnTo>
                    <a:lnTo>
                      <a:pt x="34877" y="1859319"/>
                    </a:lnTo>
                    <a:close/>
                    <a:moveTo>
                      <a:pt x="774188" y="1803807"/>
                    </a:moveTo>
                    <a:lnTo>
                      <a:pt x="741580" y="1803807"/>
                    </a:lnTo>
                    <a:lnTo>
                      <a:pt x="741580" y="1859319"/>
                    </a:lnTo>
                    <a:lnTo>
                      <a:pt x="774188" y="1859319"/>
                    </a:lnTo>
                    <a:close/>
                    <a:moveTo>
                      <a:pt x="406819" y="1745933"/>
                    </a:moveTo>
                    <a:lnTo>
                      <a:pt x="390620" y="1745933"/>
                    </a:lnTo>
                    <a:lnTo>
                      <a:pt x="385836" y="1745933"/>
                    </a:lnTo>
                    <a:lnTo>
                      <a:pt x="369637" y="1745933"/>
                    </a:lnTo>
                    <a:lnTo>
                      <a:pt x="369637" y="1859319"/>
                    </a:lnTo>
                    <a:lnTo>
                      <a:pt x="385836" y="1859319"/>
                    </a:lnTo>
                    <a:lnTo>
                      <a:pt x="390620" y="1859319"/>
                    </a:lnTo>
                    <a:lnTo>
                      <a:pt x="406819" y="1859319"/>
                    </a:lnTo>
                    <a:close/>
                    <a:moveTo>
                      <a:pt x="34877" y="1629907"/>
                    </a:moveTo>
                    <a:lnTo>
                      <a:pt x="2269" y="1629907"/>
                    </a:lnTo>
                    <a:lnTo>
                      <a:pt x="2269" y="1685419"/>
                    </a:lnTo>
                    <a:lnTo>
                      <a:pt x="34877" y="1685419"/>
                    </a:lnTo>
                    <a:close/>
                    <a:moveTo>
                      <a:pt x="406819" y="1629907"/>
                    </a:moveTo>
                    <a:lnTo>
                      <a:pt x="390620" y="1629907"/>
                    </a:lnTo>
                    <a:lnTo>
                      <a:pt x="385836" y="1629907"/>
                    </a:lnTo>
                    <a:lnTo>
                      <a:pt x="369637" y="1629907"/>
                    </a:lnTo>
                    <a:lnTo>
                      <a:pt x="369637" y="1743293"/>
                    </a:lnTo>
                    <a:lnTo>
                      <a:pt x="385836" y="1743293"/>
                    </a:lnTo>
                    <a:lnTo>
                      <a:pt x="390620" y="1743293"/>
                    </a:lnTo>
                    <a:lnTo>
                      <a:pt x="406819" y="1743293"/>
                    </a:lnTo>
                    <a:close/>
                    <a:moveTo>
                      <a:pt x="774188" y="1629907"/>
                    </a:moveTo>
                    <a:lnTo>
                      <a:pt x="741580" y="1629907"/>
                    </a:lnTo>
                    <a:lnTo>
                      <a:pt x="741580" y="1685419"/>
                    </a:lnTo>
                    <a:lnTo>
                      <a:pt x="774188" y="1685419"/>
                    </a:lnTo>
                    <a:close/>
                    <a:moveTo>
                      <a:pt x="203061" y="1459398"/>
                    </a:moveTo>
                    <a:lnTo>
                      <a:pt x="168959" y="1459398"/>
                    </a:lnTo>
                    <a:lnTo>
                      <a:pt x="168959" y="1513651"/>
                    </a:lnTo>
                    <a:lnTo>
                      <a:pt x="203061" y="1513651"/>
                    </a:lnTo>
                    <a:close/>
                    <a:moveTo>
                      <a:pt x="607497" y="1459398"/>
                    </a:moveTo>
                    <a:lnTo>
                      <a:pt x="573396" y="1459398"/>
                    </a:lnTo>
                    <a:lnTo>
                      <a:pt x="573396" y="1513651"/>
                    </a:lnTo>
                    <a:lnTo>
                      <a:pt x="607497" y="1513651"/>
                    </a:lnTo>
                    <a:close/>
                    <a:moveTo>
                      <a:pt x="203061" y="1345467"/>
                    </a:moveTo>
                    <a:lnTo>
                      <a:pt x="203061" y="1401270"/>
                    </a:lnTo>
                    <a:lnTo>
                      <a:pt x="237162" y="1401270"/>
                    </a:lnTo>
                    <a:lnTo>
                      <a:pt x="237162" y="1454748"/>
                    </a:lnTo>
                    <a:lnTo>
                      <a:pt x="268164" y="1454748"/>
                    </a:lnTo>
                    <a:lnTo>
                      <a:pt x="268164" y="1516751"/>
                    </a:lnTo>
                    <a:lnTo>
                      <a:pt x="237162" y="1516751"/>
                    </a:lnTo>
                    <a:lnTo>
                      <a:pt x="237162" y="1574104"/>
                    </a:lnTo>
                    <a:lnTo>
                      <a:pt x="204611" y="1574104"/>
                    </a:lnTo>
                    <a:lnTo>
                      <a:pt x="204611" y="1627582"/>
                    </a:lnTo>
                    <a:lnTo>
                      <a:pt x="168959" y="1627582"/>
                    </a:lnTo>
                    <a:lnTo>
                      <a:pt x="168959" y="1574104"/>
                    </a:lnTo>
                    <a:lnTo>
                      <a:pt x="136407" y="1574104"/>
                    </a:lnTo>
                    <a:lnTo>
                      <a:pt x="136407" y="1514426"/>
                    </a:lnTo>
                    <a:lnTo>
                      <a:pt x="103856" y="1514426"/>
                    </a:lnTo>
                    <a:lnTo>
                      <a:pt x="103856" y="1460173"/>
                    </a:lnTo>
                    <a:lnTo>
                      <a:pt x="132532" y="1460173"/>
                    </a:lnTo>
                    <a:lnTo>
                      <a:pt x="132532" y="1404371"/>
                    </a:lnTo>
                    <a:lnTo>
                      <a:pt x="168959" y="1404371"/>
                    </a:lnTo>
                    <a:lnTo>
                      <a:pt x="168959" y="1345467"/>
                    </a:lnTo>
                    <a:close/>
                    <a:moveTo>
                      <a:pt x="607497" y="1345467"/>
                    </a:moveTo>
                    <a:lnTo>
                      <a:pt x="607497" y="1404371"/>
                    </a:lnTo>
                    <a:lnTo>
                      <a:pt x="643924" y="1404371"/>
                    </a:lnTo>
                    <a:lnTo>
                      <a:pt x="643924" y="1460173"/>
                    </a:lnTo>
                    <a:lnTo>
                      <a:pt x="672601" y="1460173"/>
                    </a:lnTo>
                    <a:lnTo>
                      <a:pt x="672601" y="1514426"/>
                    </a:lnTo>
                    <a:lnTo>
                      <a:pt x="640049" y="1514426"/>
                    </a:lnTo>
                    <a:lnTo>
                      <a:pt x="640049" y="1574104"/>
                    </a:lnTo>
                    <a:lnTo>
                      <a:pt x="607497" y="1574104"/>
                    </a:lnTo>
                    <a:lnTo>
                      <a:pt x="607497" y="1627582"/>
                    </a:lnTo>
                    <a:lnTo>
                      <a:pt x="571846" y="1627582"/>
                    </a:lnTo>
                    <a:lnTo>
                      <a:pt x="571846" y="1574104"/>
                    </a:lnTo>
                    <a:lnTo>
                      <a:pt x="539294" y="1574104"/>
                    </a:lnTo>
                    <a:lnTo>
                      <a:pt x="539294" y="1516751"/>
                    </a:lnTo>
                    <a:lnTo>
                      <a:pt x="508292" y="1516751"/>
                    </a:lnTo>
                    <a:lnTo>
                      <a:pt x="508292" y="1454748"/>
                    </a:lnTo>
                    <a:lnTo>
                      <a:pt x="539294" y="1454748"/>
                    </a:lnTo>
                    <a:lnTo>
                      <a:pt x="539294" y="1401270"/>
                    </a:lnTo>
                    <a:lnTo>
                      <a:pt x="573396" y="1401270"/>
                    </a:lnTo>
                    <a:lnTo>
                      <a:pt x="573396" y="1345467"/>
                    </a:lnTo>
                    <a:close/>
                    <a:moveTo>
                      <a:pt x="34877" y="1288890"/>
                    </a:moveTo>
                    <a:lnTo>
                      <a:pt x="2269" y="1288890"/>
                    </a:lnTo>
                    <a:lnTo>
                      <a:pt x="2269" y="1344401"/>
                    </a:lnTo>
                    <a:lnTo>
                      <a:pt x="34877" y="1344401"/>
                    </a:lnTo>
                    <a:close/>
                    <a:moveTo>
                      <a:pt x="774188" y="1288890"/>
                    </a:moveTo>
                    <a:lnTo>
                      <a:pt x="741580" y="1288890"/>
                    </a:lnTo>
                    <a:lnTo>
                      <a:pt x="741580" y="1344401"/>
                    </a:lnTo>
                    <a:lnTo>
                      <a:pt x="774188" y="1344401"/>
                    </a:lnTo>
                    <a:close/>
                    <a:moveTo>
                      <a:pt x="406819" y="1231016"/>
                    </a:moveTo>
                    <a:lnTo>
                      <a:pt x="390620" y="1231016"/>
                    </a:lnTo>
                    <a:lnTo>
                      <a:pt x="385836" y="1231016"/>
                    </a:lnTo>
                    <a:lnTo>
                      <a:pt x="369637" y="1231016"/>
                    </a:lnTo>
                    <a:lnTo>
                      <a:pt x="369637" y="1344401"/>
                    </a:lnTo>
                    <a:lnTo>
                      <a:pt x="385836" y="1344401"/>
                    </a:lnTo>
                    <a:lnTo>
                      <a:pt x="390620" y="1344401"/>
                    </a:lnTo>
                    <a:lnTo>
                      <a:pt x="406819" y="1344401"/>
                    </a:lnTo>
                    <a:close/>
                    <a:moveTo>
                      <a:pt x="203061" y="1176509"/>
                    </a:moveTo>
                    <a:lnTo>
                      <a:pt x="168959" y="1176509"/>
                    </a:lnTo>
                    <a:lnTo>
                      <a:pt x="168959" y="1233862"/>
                    </a:lnTo>
                    <a:lnTo>
                      <a:pt x="138732" y="1233862"/>
                    </a:lnTo>
                    <a:lnTo>
                      <a:pt x="138732" y="1288890"/>
                    </a:lnTo>
                    <a:lnTo>
                      <a:pt x="132532" y="1288890"/>
                    </a:lnTo>
                    <a:lnTo>
                      <a:pt x="103856" y="1288890"/>
                    </a:lnTo>
                    <a:lnTo>
                      <a:pt x="103856" y="1349342"/>
                    </a:lnTo>
                    <a:lnTo>
                      <a:pt x="72854" y="1349342"/>
                    </a:lnTo>
                    <a:lnTo>
                      <a:pt x="72854" y="1405146"/>
                    </a:lnTo>
                    <a:lnTo>
                      <a:pt x="34877" y="1405146"/>
                    </a:lnTo>
                    <a:lnTo>
                      <a:pt x="34877" y="1458623"/>
                    </a:lnTo>
                    <a:lnTo>
                      <a:pt x="1550" y="1458623"/>
                    </a:lnTo>
                    <a:lnTo>
                      <a:pt x="1550" y="1513651"/>
                    </a:lnTo>
                    <a:lnTo>
                      <a:pt x="37202" y="1513651"/>
                    </a:lnTo>
                    <a:lnTo>
                      <a:pt x="37202" y="1573329"/>
                    </a:lnTo>
                    <a:lnTo>
                      <a:pt x="68204" y="1573329"/>
                    </a:lnTo>
                    <a:lnTo>
                      <a:pt x="68204" y="1628357"/>
                    </a:lnTo>
                    <a:lnTo>
                      <a:pt x="104631" y="1628357"/>
                    </a:lnTo>
                    <a:lnTo>
                      <a:pt x="104631" y="1686485"/>
                    </a:lnTo>
                    <a:lnTo>
                      <a:pt x="135632" y="1686485"/>
                    </a:lnTo>
                    <a:lnTo>
                      <a:pt x="135632" y="1744613"/>
                    </a:lnTo>
                    <a:lnTo>
                      <a:pt x="135632" y="1802741"/>
                    </a:lnTo>
                    <a:lnTo>
                      <a:pt x="104631" y="1802741"/>
                    </a:lnTo>
                    <a:lnTo>
                      <a:pt x="104631" y="1860869"/>
                    </a:lnTo>
                    <a:lnTo>
                      <a:pt x="68204" y="1860869"/>
                    </a:lnTo>
                    <a:lnTo>
                      <a:pt x="68204" y="1915897"/>
                    </a:lnTo>
                    <a:lnTo>
                      <a:pt x="37202" y="1915897"/>
                    </a:lnTo>
                    <a:lnTo>
                      <a:pt x="37202" y="1975575"/>
                    </a:lnTo>
                    <a:lnTo>
                      <a:pt x="1550" y="1975575"/>
                    </a:lnTo>
                    <a:lnTo>
                      <a:pt x="1550" y="2030603"/>
                    </a:lnTo>
                    <a:lnTo>
                      <a:pt x="34877" y="2030603"/>
                    </a:lnTo>
                    <a:lnTo>
                      <a:pt x="34877" y="2084080"/>
                    </a:lnTo>
                    <a:lnTo>
                      <a:pt x="72854" y="2084080"/>
                    </a:lnTo>
                    <a:lnTo>
                      <a:pt x="72854" y="2139884"/>
                    </a:lnTo>
                    <a:lnTo>
                      <a:pt x="103856" y="2139884"/>
                    </a:lnTo>
                    <a:lnTo>
                      <a:pt x="103856" y="2200336"/>
                    </a:lnTo>
                    <a:lnTo>
                      <a:pt x="132532" y="2200336"/>
                    </a:lnTo>
                    <a:lnTo>
                      <a:pt x="138732" y="2200336"/>
                    </a:lnTo>
                    <a:lnTo>
                      <a:pt x="138732" y="2255364"/>
                    </a:lnTo>
                    <a:lnTo>
                      <a:pt x="168959" y="2255364"/>
                    </a:lnTo>
                    <a:lnTo>
                      <a:pt x="168959" y="2312717"/>
                    </a:lnTo>
                    <a:lnTo>
                      <a:pt x="203061" y="2312717"/>
                    </a:lnTo>
                    <a:lnTo>
                      <a:pt x="203061" y="2256139"/>
                    </a:lnTo>
                    <a:lnTo>
                      <a:pt x="235612" y="2256139"/>
                    </a:lnTo>
                    <a:lnTo>
                      <a:pt x="235612" y="2199561"/>
                    </a:lnTo>
                    <a:lnTo>
                      <a:pt x="268939" y="2199561"/>
                    </a:lnTo>
                    <a:lnTo>
                      <a:pt x="268939" y="2141433"/>
                    </a:lnTo>
                    <a:lnTo>
                      <a:pt x="301490" y="2141433"/>
                    </a:lnTo>
                    <a:lnTo>
                      <a:pt x="301490" y="2085630"/>
                    </a:lnTo>
                    <a:lnTo>
                      <a:pt x="337142" y="2085630"/>
                    </a:lnTo>
                    <a:lnTo>
                      <a:pt x="337142" y="2029053"/>
                    </a:lnTo>
                    <a:lnTo>
                      <a:pt x="369694" y="2029053"/>
                    </a:lnTo>
                    <a:lnTo>
                      <a:pt x="369694" y="1973250"/>
                    </a:lnTo>
                    <a:lnTo>
                      <a:pt x="338692" y="1973250"/>
                    </a:lnTo>
                    <a:lnTo>
                      <a:pt x="338692" y="1917447"/>
                    </a:lnTo>
                    <a:lnTo>
                      <a:pt x="304591" y="1917447"/>
                    </a:lnTo>
                    <a:lnTo>
                      <a:pt x="304591" y="1860869"/>
                    </a:lnTo>
                    <a:lnTo>
                      <a:pt x="268164" y="1860869"/>
                    </a:lnTo>
                    <a:lnTo>
                      <a:pt x="268164" y="1803516"/>
                    </a:lnTo>
                    <a:lnTo>
                      <a:pt x="236387" y="1803516"/>
                    </a:lnTo>
                    <a:lnTo>
                      <a:pt x="236387" y="1744613"/>
                    </a:lnTo>
                    <a:lnTo>
                      <a:pt x="236387" y="1685710"/>
                    </a:lnTo>
                    <a:lnTo>
                      <a:pt x="268164" y="1685710"/>
                    </a:lnTo>
                    <a:lnTo>
                      <a:pt x="268164" y="1628357"/>
                    </a:lnTo>
                    <a:lnTo>
                      <a:pt x="304591" y="1628357"/>
                    </a:lnTo>
                    <a:lnTo>
                      <a:pt x="304591" y="1571779"/>
                    </a:lnTo>
                    <a:lnTo>
                      <a:pt x="338692" y="1571779"/>
                    </a:lnTo>
                    <a:lnTo>
                      <a:pt x="338692" y="1515976"/>
                    </a:lnTo>
                    <a:lnTo>
                      <a:pt x="369694" y="1515976"/>
                    </a:lnTo>
                    <a:lnTo>
                      <a:pt x="369694" y="1460173"/>
                    </a:lnTo>
                    <a:lnTo>
                      <a:pt x="337142" y="1460173"/>
                    </a:lnTo>
                    <a:lnTo>
                      <a:pt x="337142" y="1403596"/>
                    </a:lnTo>
                    <a:lnTo>
                      <a:pt x="301490" y="1403596"/>
                    </a:lnTo>
                    <a:lnTo>
                      <a:pt x="301490" y="1347793"/>
                    </a:lnTo>
                    <a:lnTo>
                      <a:pt x="268939" y="1347793"/>
                    </a:lnTo>
                    <a:lnTo>
                      <a:pt x="268939" y="1289665"/>
                    </a:lnTo>
                    <a:lnTo>
                      <a:pt x="235612" y="1289665"/>
                    </a:lnTo>
                    <a:lnTo>
                      <a:pt x="235612" y="1233087"/>
                    </a:lnTo>
                    <a:lnTo>
                      <a:pt x="203061" y="1233087"/>
                    </a:lnTo>
                    <a:close/>
                    <a:moveTo>
                      <a:pt x="607497" y="1176509"/>
                    </a:moveTo>
                    <a:lnTo>
                      <a:pt x="573396" y="1176509"/>
                    </a:lnTo>
                    <a:lnTo>
                      <a:pt x="573396" y="1233087"/>
                    </a:lnTo>
                    <a:lnTo>
                      <a:pt x="540844" y="1233087"/>
                    </a:lnTo>
                    <a:lnTo>
                      <a:pt x="540844" y="1289665"/>
                    </a:lnTo>
                    <a:lnTo>
                      <a:pt x="507517" y="1289665"/>
                    </a:lnTo>
                    <a:lnTo>
                      <a:pt x="507517" y="1347793"/>
                    </a:lnTo>
                    <a:lnTo>
                      <a:pt x="474966" y="1347793"/>
                    </a:lnTo>
                    <a:lnTo>
                      <a:pt x="474966" y="1403596"/>
                    </a:lnTo>
                    <a:lnTo>
                      <a:pt x="439314" y="1403596"/>
                    </a:lnTo>
                    <a:lnTo>
                      <a:pt x="439314" y="1460173"/>
                    </a:lnTo>
                    <a:lnTo>
                      <a:pt x="406763" y="1460173"/>
                    </a:lnTo>
                    <a:lnTo>
                      <a:pt x="406763" y="1515976"/>
                    </a:lnTo>
                    <a:lnTo>
                      <a:pt x="437764" y="1515976"/>
                    </a:lnTo>
                    <a:lnTo>
                      <a:pt x="437764" y="1571779"/>
                    </a:lnTo>
                    <a:lnTo>
                      <a:pt x="471866" y="1571779"/>
                    </a:lnTo>
                    <a:lnTo>
                      <a:pt x="471866" y="1628357"/>
                    </a:lnTo>
                    <a:lnTo>
                      <a:pt x="508292" y="1628357"/>
                    </a:lnTo>
                    <a:lnTo>
                      <a:pt x="508292" y="1685710"/>
                    </a:lnTo>
                    <a:lnTo>
                      <a:pt x="540069" y="1685710"/>
                    </a:lnTo>
                    <a:lnTo>
                      <a:pt x="540069" y="1744613"/>
                    </a:lnTo>
                    <a:lnTo>
                      <a:pt x="540069" y="1803516"/>
                    </a:lnTo>
                    <a:lnTo>
                      <a:pt x="508292" y="1803516"/>
                    </a:lnTo>
                    <a:lnTo>
                      <a:pt x="508292" y="1860869"/>
                    </a:lnTo>
                    <a:lnTo>
                      <a:pt x="471866" y="1860869"/>
                    </a:lnTo>
                    <a:lnTo>
                      <a:pt x="471866" y="1917447"/>
                    </a:lnTo>
                    <a:lnTo>
                      <a:pt x="437764" y="1917447"/>
                    </a:lnTo>
                    <a:lnTo>
                      <a:pt x="437764" y="1973250"/>
                    </a:lnTo>
                    <a:lnTo>
                      <a:pt x="406763" y="1973250"/>
                    </a:lnTo>
                    <a:lnTo>
                      <a:pt x="406763" y="2029053"/>
                    </a:lnTo>
                    <a:lnTo>
                      <a:pt x="439314" y="2029053"/>
                    </a:lnTo>
                    <a:lnTo>
                      <a:pt x="439314" y="2085630"/>
                    </a:lnTo>
                    <a:lnTo>
                      <a:pt x="474966" y="2085630"/>
                    </a:lnTo>
                    <a:lnTo>
                      <a:pt x="474966" y="2141433"/>
                    </a:lnTo>
                    <a:lnTo>
                      <a:pt x="507517" y="2141433"/>
                    </a:lnTo>
                    <a:lnTo>
                      <a:pt x="507517" y="2199561"/>
                    </a:lnTo>
                    <a:lnTo>
                      <a:pt x="540844" y="2199561"/>
                    </a:lnTo>
                    <a:lnTo>
                      <a:pt x="540844" y="2256139"/>
                    </a:lnTo>
                    <a:lnTo>
                      <a:pt x="573396" y="2256139"/>
                    </a:lnTo>
                    <a:lnTo>
                      <a:pt x="573396" y="2312717"/>
                    </a:lnTo>
                    <a:lnTo>
                      <a:pt x="607497" y="2312717"/>
                    </a:lnTo>
                    <a:lnTo>
                      <a:pt x="607497" y="2255364"/>
                    </a:lnTo>
                    <a:lnTo>
                      <a:pt x="637724" y="2255364"/>
                    </a:lnTo>
                    <a:lnTo>
                      <a:pt x="637724" y="2200336"/>
                    </a:lnTo>
                    <a:lnTo>
                      <a:pt x="643924" y="2200336"/>
                    </a:lnTo>
                    <a:lnTo>
                      <a:pt x="672601" y="2200336"/>
                    </a:lnTo>
                    <a:lnTo>
                      <a:pt x="672601" y="2139884"/>
                    </a:lnTo>
                    <a:lnTo>
                      <a:pt x="703602" y="2139884"/>
                    </a:lnTo>
                    <a:lnTo>
                      <a:pt x="703602" y="2084080"/>
                    </a:lnTo>
                    <a:lnTo>
                      <a:pt x="741579" y="2084080"/>
                    </a:lnTo>
                    <a:lnTo>
                      <a:pt x="741579" y="2030603"/>
                    </a:lnTo>
                    <a:lnTo>
                      <a:pt x="774906" y="2030603"/>
                    </a:lnTo>
                    <a:lnTo>
                      <a:pt x="774906" y="1975575"/>
                    </a:lnTo>
                    <a:lnTo>
                      <a:pt x="739254" y="1975575"/>
                    </a:lnTo>
                    <a:lnTo>
                      <a:pt x="739254" y="1915897"/>
                    </a:lnTo>
                    <a:lnTo>
                      <a:pt x="708253" y="1915897"/>
                    </a:lnTo>
                    <a:lnTo>
                      <a:pt x="708253" y="1860869"/>
                    </a:lnTo>
                    <a:lnTo>
                      <a:pt x="671826" y="1860869"/>
                    </a:lnTo>
                    <a:lnTo>
                      <a:pt x="671826" y="1802741"/>
                    </a:lnTo>
                    <a:lnTo>
                      <a:pt x="640824" y="1802741"/>
                    </a:lnTo>
                    <a:lnTo>
                      <a:pt x="640824" y="1744613"/>
                    </a:lnTo>
                    <a:lnTo>
                      <a:pt x="640824" y="1686485"/>
                    </a:lnTo>
                    <a:lnTo>
                      <a:pt x="671826" y="1686485"/>
                    </a:lnTo>
                    <a:lnTo>
                      <a:pt x="671826" y="1628357"/>
                    </a:lnTo>
                    <a:lnTo>
                      <a:pt x="708253" y="1628357"/>
                    </a:lnTo>
                    <a:lnTo>
                      <a:pt x="708253" y="1573329"/>
                    </a:lnTo>
                    <a:lnTo>
                      <a:pt x="739254" y="1573329"/>
                    </a:lnTo>
                    <a:lnTo>
                      <a:pt x="739254" y="1513651"/>
                    </a:lnTo>
                    <a:lnTo>
                      <a:pt x="774906" y="1513651"/>
                    </a:lnTo>
                    <a:lnTo>
                      <a:pt x="774906" y="1458623"/>
                    </a:lnTo>
                    <a:lnTo>
                      <a:pt x="741579" y="1458623"/>
                    </a:lnTo>
                    <a:lnTo>
                      <a:pt x="741579" y="1405146"/>
                    </a:lnTo>
                    <a:lnTo>
                      <a:pt x="703602" y="1405146"/>
                    </a:lnTo>
                    <a:lnTo>
                      <a:pt x="703602" y="1349342"/>
                    </a:lnTo>
                    <a:lnTo>
                      <a:pt x="672601" y="1349342"/>
                    </a:lnTo>
                    <a:lnTo>
                      <a:pt x="672601" y="1288890"/>
                    </a:lnTo>
                    <a:lnTo>
                      <a:pt x="643924" y="1288890"/>
                    </a:lnTo>
                    <a:lnTo>
                      <a:pt x="637724" y="1288890"/>
                    </a:lnTo>
                    <a:lnTo>
                      <a:pt x="637724" y="1233862"/>
                    </a:lnTo>
                    <a:lnTo>
                      <a:pt x="607497" y="1233862"/>
                    </a:lnTo>
                    <a:close/>
                    <a:moveTo>
                      <a:pt x="102305" y="1063353"/>
                    </a:moveTo>
                    <a:lnTo>
                      <a:pt x="102305" y="1118865"/>
                    </a:lnTo>
                    <a:lnTo>
                      <a:pt x="69697" y="1118865"/>
                    </a:lnTo>
                    <a:lnTo>
                      <a:pt x="69697" y="1063353"/>
                    </a:lnTo>
                    <a:close/>
                    <a:moveTo>
                      <a:pt x="306915" y="1063353"/>
                    </a:moveTo>
                    <a:lnTo>
                      <a:pt x="306915" y="1118865"/>
                    </a:lnTo>
                    <a:lnTo>
                      <a:pt x="274307" y="1118865"/>
                    </a:lnTo>
                    <a:lnTo>
                      <a:pt x="274307" y="1063353"/>
                    </a:lnTo>
                    <a:close/>
                    <a:moveTo>
                      <a:pt x="502149" y="1063353"/>
                    </a:moveTo>
                    <a:lnTo>
                      <a:pt x="502149" y="1118865"/>
                    </a:lnTo>
                    <a:lnTo>
                      <a:pt x="469541" y="1118865"/>
                    </a:lnTo>
                    <a:lnTo>
                      <a:pt x="469541" y="1063353"/>
                    </a:lnTo>
                    <a:close/>
                    <a:moveTo>
                      <a:pt x="706759" y="1063353"/>
                    </a:moveTo>
                    <a:lnTo>
                      <a:pt x="706759" y="1118865"/>
                    </a:lnTo>
                    <a:lnTo>
                      <a:pt x="674152" y="1118865"/>
                    </a:lnTo>
                    <a:lnTo>
                      <a:pt x="674152" y="1063353"/>
                    </a:lnTo>
                    <a:close/>
                    <a:moveTo>
                      <a:pt x="103856" y="948648"/>
                    </a:moveTo>
                    <a:lnTo>
                      <a:pt x="69754" y="948648"/>
                    </a:lnTo>
                    <a:lnTo>
                      <a:pt x="69754" y="1006001"/>
                    </a:lnTo>
                    <a:lnTo>
                      <a:pt x="35652" y="1006001"/>
                    </a:lnTo>
                    <a:lnTo>
                      <a:pt x="35652" y="1061804"/>
                    </a:lnTo>
                    <a:lnTo>
                      <a:pt x="775" y="1061804"/>
                    </a:lnTo>
                    <a:lnTo>
                      <a:pt x="775" y="1119156"/>
                    </a:lnTo>
                    <a:lnTo>
                      <a:pt x="36427" y="1118381"/>
                    </a:lnTo>
                    <a:lnTo>
                      <a:pt x="36427" y="1174184"/>
                    </a:lnTo>
                    <a:lnTo>
                      <a:pt x="69754" y="1174184"/>
                    </a:lnTo>
                    <a:lnTo>
                      <a:pt x="69754" y="1230762"/>
                    </a:lnTo>
                    <a:lnTo>
                      <a:pt x="102305" y="1230762"/>
                    </a:lnTo>
                    <a:lnTo>
                      <a:pt x="102305" y="1174184"/>
                    </a:lnTo>
                    <a:lnTo>
                      <a:pt x="134857" y="1174184"/>
                    </a:lnTo>
                    <a:lnTo>
                      <a:pt x="134857" y="1118381"/>
                    </a:lnTo>
                    <a:lnTo>
                      <a:pt x="167409" y="1118381"/>
                    </a:lnTo>
                    <a:lnTo>
                      <a:pt x="167409" y="1059478"/>
                    </a:lnTo>
                    <a:lnTo>
                      <a:pt x="135632" y="1059478"/>
                    </a:lnTo>
                    <a:lnTo>
                      <a:pt x="135632" y="1006001"/>
                    </a:lnTo>
                    <a:lnTo>
                      <a:pt x="103856" y="1006001"/>
                    </a:lnTo>
                    <a:close/>
                    <a:moveTo>
                      <a:pt x="308466" y="948648"/>
                    </a:moveTo>
                    <a:lnTo>
                      <a:pt x="274364" y="948648"/>
                    </a:lnTo>
                    <a:lnTo>
                      <a:pt x="274364" y="1006001"/>
                    </a:lnTo>
                    <a:lnTo>
                      <a:pt x="240263" y="1006001"/>
                    </a:lnTo>
                    <a:lnTo>
                      <a:pt x="240263" y="1061804"/>
                    </a:lnTo>
                    <a:lnTo>
                      <a:pt x="205386" y="1061804"/>
                    </a:lnTo>
                    <a:lnTo>
                      <a:pt x="205386" y="1119156"/>
                    </a:lnTo>
                    <a:lnTo>
                      <a:pt x="241038" y="1118381"/>
                    </a:lnTo>
                    <a:lnTo>
                      <a:pt x="241038" y="1174184"/>
                    </a:lnTo>
                    <a:lnTo>
                      <a:pt x="274364" y="1174184"/>
                    </a:lnTo>
                    <a:lnTo>
                      <a:pt x="274364" y="1230762"/>
                    </a:lnTo>
                    <a:lnTo>
                      <a:pt x="306916" y="1230762"/>
                    </a:lnTo>
                    <a:lnTo>
                      <a:pt x="306916" y="1174184"/>
                    </a:lnTo>
                    <a:lnTo>
                      <a:pt x="339467" y="1174184"/>
                    </a:lnTo>
                    <a:lnTo>
                      <a:pt x="339467" y="1118381"/>
                    </a:lnTo>
                    <a:lnTo>
                      <a:pt x="372019" y="1118381"/>
                    </a:lnTo>
                    <a:lnTo>
                      <a:pt x="372019" y="1059478"/>
                    </a:lnTo>
                    <a:lnTo>
                      <a:pt x="340242" y="1059478"/>
                    </a:lnTo>
                    <a:lnTo>
                      <a:pt x="340242" y="1006001"/>
                    </a:lnTo>
                    <a:lnTo>
                      <a:pt x="308466" y="1006001"/>
                    </a:lnTo>
                    <a:close/>
                    <a:moveTo>
                      <a:pt x="502092" y="948648"/>
                    </a:moveTo>
                    <a:lnTo>
                      <a:pt x="467990" y="948648"/>
                    </a:lnTo>
                    <a:lnTo>
                      <a:pt x="467990" y="1006001"/>
                    </a:lnTo>
                    <a:lnTo>
                      <a:pt x="436214" y="1006001"/>
                    </a:lnTo>
                    <a:lnTo>
                      <a:pt x="436214" y="1059478"/>
                    </a:lnTo>
                    <a:lnTo>
                      <a:pt x="404437" y="1059478"/>
                    </a:lnTo>
                    <a:lnTo>
                      <a:pt x="404437" y="1118381"/>
                    </a:lnTo>
                    <a:lnTo>
                      <a:pt x="436989" y="1118381"/>
                    </a:lnTo>
                    <a:lnTo>
                      <a:pt x="436989" y="1174184"/>
                    </a:lnTo>
                    <a:lnTo>
                      <a:pt x="469541" y="1174184"/>
                    </a:lnTo>
                    <a:lnTo>
                      <a:pt x="469541" y="1230762"/>
                    </a:lnTo>
                    <a:lnTo>
                      <a:pt x="502092" y="1230762"/>
                    </a:lnTo>
                    <a:lnTo>
                      <a:pt x="502092" y="1174184"/>
                    </a:lnTo>
                    <a:lnTo>
                      <a:pt x="535419" y="1174184"/>
                    </a:lnTo>
                    <a:lnTo>
                      <a:pt x="535419" y="1118381"/>
                    </a:lnTo>
                    <a:lnTo>
                      <a:pt x="571071" y="1119156"/>
                    </a:lnTo>
                    <a:lnTo>
                      <a:pt x="571071" y="1061804"/>
                    </a:lnTo>
                    <a:lnTo>
                      <a:pt x="536194" y="1061804"/>
                    </a:lnTo>
                    <a:lnTo>
                      <a:pt x="536194" y="1006001"/>
                    </a:lnTo>
                    <a:lnTo>
                      <a:pt x="502092" y="1006001"/>
                    </a:lnTo>
                    <a:close/>
                    <a:moveTo>
                      <a:pt x="706702" y="948648"/>
                    </a:moveTo>
                    <a:lnTo>
                      <a:pt x="672601" y="948648"/>
                    </a:lnTo>
                    <a:lnTo>
                      <a:pt x="672601" y="1006001"/>
                    </a:lnTo>
                    <a:lnTo>
                      <a:pt x="640824" y="1006001"/>
                    </a:lnTo>
                    <a:lnTo>
                      <a:pt x="640824" y="1059478"/>
                    </a:lnTo>
                    <a:lnTo>
                      <a:pt x="609048" y="1059478"/>
                    </a:lnTo>
                    <a:lnTo>
                      <a:pt x="609048" y="1118381"/>
                    </a:lnTo>
                    <a:lnTo>
                      <a:pt x="641599" y="1118381"/>
                    </a:lnTo>
                    <a:lnTo>
                      <a:pt x="641599" y="1174184"/>
                    </a:lnTo>
                    <a:lnTo>
                      <a:pt x="674151" y="1174184"/>
                    </a:lnTo>
                    <a:lnTo>
                      <a:pt x="674151" y="1230762"/>
                    </a:lnTo>
                    <a:lnTo>
                      <a:pt x="706702" y="1230762"/>
                    </a:lnTo>
                    <a:lnTo>
                      <a:pt x="706702" y="1174184"/>
                    </a:lnTo>
                    <a:lnTo>
                      <a:pt x="740029" y="1174184"/>
                    </a:lnTo>
                    <a:lnTo>
                      <a:pt x="740029" y="1118381"/>
                    </a:lnTo>
                    <a:lnTo>
                      <a:pt x="775681" y="1119156"/>
                    </a:lnTo>
                    <a:lnTo>
                      <a:pt x="775681" y="1061804"/>
                    </a:lnTo>
                    <a:lnTo>
                      <a:pt x="740804" y="1061804"/>
                    </a:lnTo>
                    <a:lnTo>
                      <a:pt x="740804" y="1006001"/>
                    </a:lnTo>
                    <a:lnTo>
                      <a:pt x="706702" y="1006001"/>
                    </a:lnTo>
                    <a:close/>
                    <a:moveTo>
                      <a:pt x="34877" y="836267"/>
                    </a:moveTo>
                    <a:lnTo>
                      <a:pt x="2269" y="836267"/>
                    </a:lnTo>
                    <a:lnTo>
                      <a:pt x="2269" y="891779"/>
                    </a:lnTo>
                    <a:lnTo>
                      <a:pt x="34877" y="891779"/>
                    </a:lnTo>
                    <a:close/>
                    <a:moveTo>
                      <a:pt x="774188" y="836267"/>
                    </a:moveTo>
                    <a:lnTo>
                      <a:pt x="741580" y="836267"/>
                    </a:lnTo>
                    <a:lnTo>
                      <a:pt x="741580" y="891779"/>
                    </a:lnTo>
                    <a:lnTo>
                      <a:pt x="774188" y="891779"/>
                    </a:lnTo>
                    <a:close/>
                    <a:moveTo>
                      <a:pt x="406819" y="835262"/>
                    </a:moveTo>
                    <a:lnTo>
                      <a:pt x="390620" y="835262"/>
                    </a:lnTo>
                    <a:lnTo>
                      <a:pt x="385836" y="835262"/>
                    </a:lnTo>
                    <a:lnTo>
                      <a:pt x="369637" y="835262"/>
                    </a:lnTo>
                    <a:lnTo>
                      <a:pt x="369637" y="948648"/>
                    </a:lnTo>
                    <a:lnTo>
                      <a:pt x="385836" y="948648"/>
                    </a:lnTo>
                    <a:lnTo>
                      <a:pt x="390620" y="948648"/>
                    </a:lnTo>
                    <a:lnTo>
                      <a:pt x="406819" y="948648"/>
                    </a:lnTo>
                    <a:close/>
                    <a:moveTo>
                      <a:pt x="34877" y="439447"/>
                    </a:moveTo>
                    <a:lnTo>
                      <a:pt x="2269" y="439447"/>
                    </a:lnTo>
                    <a:lnTo>
                      <a:pt x="2269" y="494959"/>
                    </a:lnTo>
                    <a:lnTo>
                      <a:pt x="34877" y="494959"/>
                    </a:lnTo>
                    <a:close/>
                    <a:moveTo>
                      <a:pt x="774188" y="439447"/>
                    </a:moveTo>
                    <a:lnTo>
                      <a:pt x="741580" y="439447"/>
                    </a:lnTo>
                    <a:lnTo>
                      <a:pt x="741580" y="494959"/>
                    </a:lnTo>
                    <a:lnTo>
                      <a:pt x="774188" y="494959"/>
                    </a:lnTo>
                    <a:close/>
                    <a:moveTo>
                      <a:pt x="406504" y="267905"/>
                    </a:moveTo>
                    <a:lnTo>
                      <a:pt x="390620" y="267905"/>
                    </a:lnTo>
                    <a:lnTo>
                      <a:pt x="385836" y="267905"/>
                    </a:lnTo>
                    <a:lnTo>
                      <a:pt x="369952" y="267905"/>
                    </a:lnTo>
                    <a:lnTo>
                      <a:pt x="369952" y="326550"/>
                    </a:lnTo>
                    <a:lnTo>
                      <a:pt x="385836" y="326550"/>
                    </a:lnTo>
                    <a:lnTo>
                      <a:pt x="390620" y="326550"/>
                    </a:lnTo>
                    <a:lnTo>
                      <a:pt x="406504" y="326550"/>
                    </a:lnTo>
                    <a:close/>
                    <a:moveTo>
                      <a:pt x="644699" y="775"/>
                    </a:moveTo>
                    <a:lnTo>
                      <a:pt x="573396" y="775"/>
                    </a:lnTo>
                    <a:lnTo>
                      <a:pt x="573396" y="152683"/>
                    </a:lnTo>
                    <a:lnTo>
                      <a:pt x="540844" y="152683"/>
                    </a:lnTo>
                    <a:lnTo>
                      <a:pt x="540844" y="210036"/>
                    </a:lnTo>
                    <a:lnTo>
                      <a:pt x="503642" y="210036"/>
                    </a:lnTo>
                    <a:lnTo>
                      <a:pt x="503642" y="267388"/>
                    </a:lnTo>
                    <a:lnTo>
                      <a:pt x="475741" y="267388"/>
                    </a:lnTo>
                    <a:lnTo>
                      <a:pt x="475741" y="323191"/>
                    </a:lnTo>
                    <a:lnTo>
                      <a:pt x="441639" y="323191"/>
                    </a:lnTo>
                    <a:lnTo>
                      <a:pt x="441639" y="382094"/>
                    </a:lnTo>
                    <a:lnTo>
                      <a:pt x="407537" y="382094"/>
                    </a:lnTo>
                    <a:lnTo>
                      <a:pt x="407537" y="437897"/>
                    </a:lnTo>
                    <a:lnTo>
                      <a:pt x="392170" y="437897"/>
                    </a:lnTo>
                    <a:lnTo>
                      <a:pt x="384286" y="437897"/>
                    </a:lnTo>
                    <a:lnTo>
                      <a:pt x="368919" y="437897"/>
                    </a:lnTo>
                    <a:lnTo>
                      <a:pt x="368919" y="382094"/>
                    </a:lnTo>
                    <a:lnTo>
                      <a:pt x="334817" y="382094"/>
                    </a:lnTo>
                    <a:lnTo>
                      <a:pt x="334817" y="323191"/>
                    </a:lnTo>
                    <a:lnTo>
                      <a:pt x="300715" y="323191"/>
                    </a:lnTo>
                    <a:lnTo>
                      <a:pt x="300715" y="267388"/>
                    </a:lnTo>
                    <a:lnTo>
                      <a:pt x="272814" y="267388"/>
                    </a:lnTo>
                    <a:lnTo>
                      <a:pt x="272814" y="210036"/>
                    </a:lnTo>
                    <a:lnTo>
                      <a:pt x="235612" y="210036"/>
                    </a:lnTo>
                    <a:lnTo>
                      <a:pt x="235612" y="152683"/>
                    </a:lnTo>
                    <a:lnTo>
                      <a:pt x="203061" y="152683"/>
                    </a:lnTo>
                    <a:lnTo>
                      <a:pt x="203061" y="775"/>
                    </a:lnTo>
                    <a:lnTo>
                      <a:pt x="131757" y="775"/>
                    </a:lnTo>
                    <a:lnTo>
                      <a:pt x="131757" y="42627"/>
                    </a:lnTo>
                    <a:lnTo>
                      <a:pt x="100756" y="42627"/>
                    </a:lnTo>
                    <a:lnTo>
                      <a:pt x="100756" y="96880"/>
                    </a:lnTo>
                    <a:lnTo>
                      <a:pt x="68204" y="96880"/>
                    </a:lnTo>
                    <a:lnTo>
                      <a:pt x="68204" y="157333"/>
                    </a:lnTo>
                    <a:lnTo>
                      <a:pt x="34102" y="157333"/>
                    </a:lnTo>
                    <a:lnTo>
                      <a:pt x="34102" y="210036"/>
                    </a:lnTo>
                    <a:lnTo>
                      <a:pt x="0" y="210036"/>
                    </a:lnTo>
                    <a:lnTo>
                      <a:pt x="0" y="382094"/>
                    </a:lnTo>
                    <a:lnTo>
                      <a:pt x="34102" y="378994"/>
                    </a:lnTo>
                    <a:lnTo>
                      <a:pt x="34102" y="324741"/>
                    </a:lnTo>
                    <a:lnTo>
                      <a:pt x="68204" y="324741"/>
                    </a:lnTo>
                    <a:lnTo>
                      <a:pt x="68204" y="267388"/>
                    </a:lnTo>
                    <a:lnTo>
                      <a:pt x="102305" y="267388"/>
                    </a:lnTo>
                    <a:lnTo>
                      <a:pt x="102305" y="208485"/>
                    </a:lnTo>
                    <a:lnTo>
                      <a:pt x="141058" y="208485"/>
                    </a:lnTo>
                    <a:lnTo>
                      <a:pt x="141058" y="270488"/>
                    </a:lnTo>
                    <a:lnTo>
                      <a:pt x="167409" y="270488"/>
                    </a:lnTo>
                    <a:lnTo>
                      <a:pt x="167409" y="323191"/>
                    </a:lnTo>
                    <a:lnTo>
                      <a:pt x="204611" y="323191"/>
                    </a:lnTo>
                    <a:lnTo>
                      <a:pt x="204611" y="378994"/>
                    </a:lnTo>
                    <a:lnTo>
                      <a:pt x="238712" y="378994"/>
                    </a:lnTo>
                    <a:lnTo>
                      <a:pt x="238712" y="436347"/>
                    </a:lnTo>
                    <a:lnTo>
                      <a:pt x="271264" y="436347"/>
                    </a:lnTo>
                    <a:lnTo>
                      <a:pt x="271264" y="495250"/>
                    </a:lnTo>
                    <a:lnTo>
                      <a:pt x="302266" y="495250"/>
                    </a:lnTo>
                    <a:lnTo>
                      <a:pt x="302266" y="547953"/>
                    </a:lnTo>
                    <a:lnTo>
                      <a:pt x="271264" y="547953"/>
                    </a:lnTo>
                    <a:lnTo>
                      <a:pt x="271264" y="608405"/>
                    </a:lnTo>
                    <a:lnTo>
                      <a:pt x="234062" y="608405"/>
                    </a:lnTo>
                    <a:lnTo>
                      <a:pt x="234062" y="661108"/>
                    </a:lnTo>
                    <a:lnTo>
                      <a:pt x="136407" y="661108"/>
                    </a:lnTo>
                    <a:lnTo>
                      <a:pt x="136407" y="602205"/>
                    </a:lnTo>
                    <a:lnTo>
                      <a:pt x="201510" y="602205"/>
                    </a:lnTo>
                    <a:lnTo>
                      <a:pt x="201510" y="547953"/>
                    </a:lnTo>
                    <a:lnTo>
                      <a:pt x="170509" y="547953"/>
                    </a:lnTo>
                    <a:lnTo>
                      <a:pt x="170509" y="493700"/>
                    </a:lnTo>
                    <a:lnTo>
                      <a:pt x="136407" y="493700"/>
                    </a:lnTo>
                    <a:lnTo>
                      <a:pt x="136407" y="437897"/>
                    </a:lnTo>
                    <a:lnTo>
                      <a:pt x="102305" y="437897"/>
                    </a:lnTo>
                    <a:lnTo>
                      <a:pt x="102305" y="492150"/>
                    </a:lnTo>
                    <a:lnTo>
                      <a:pt x="66654" y="492150"/>
                    </a:lnTo>
                    <a:lnTo>
                      <a:pt x="66654" y="552603"/>
                    </a:lnTo>
                    <a:lnTo>
                      <a:pt x="34102" y="552603"/>
                    </a:lnTo>
                    <a:lnTo>
                      <a:pt x="34102" y="606855"/>
                    </a:lnTo>
                    <a:lnTo>
                      <a:pt x="1550" y="606855"/>
                    </a:lnTo>
                    <a:lnTo>
                      <a:pt x="1550" y="721561"/>
                    </a:lnTo>
                    <a:lnTo>
                      <a:pt x="40302" y="721561"/>
                    </a:lnTo>
                    <a:lnTo>
                      <a:pt x="40302" y="780464"/>
                    </a:lnTo>
                    <a:lnTo>
                      <a:pt x="69754" y="780464"/>
                    </a:lnTo>
                    <a:lnTo>
                      <a:pt x="69754" y="834717"/>
                    </a:lnTo>
                    <a:lnTo>
                      <a:pt x="106956" y="834717"/>
                    </a:lnTo>
                    <a:lnTo>
                      <a:pt x="106956" y="892070"/>
                    </a:lnTo>
                    <a:lnTo>
                      <a:pt x="134857" y="892070"/>
                    </a:lnTo>
                    <a:lnTo>
                      <a:pt x="134857" y="950973"/>
                    </a:lnTo>
                    <a:lnTo>
                      <a:pt x="168959" y="950973"/>
                    </a:lnTo>
                    <a:lnTo>
                      <a:pt x="168959" y="1000575"/>
                    </a:lnTo>
                    <a:lnTo>
                      <a:pt x="204611" y="1000575"/>
                    </a:lnTo>
                    <a:lnTo>
                      <a:pt x="204611" y="947873"/>
                    </a:lnTo>
                    <a:lnTo>
                      <a:pt x="234062" y="947873"/>
                    </a:lnTo>
                    <a:lnTo>
                      <a:pt x="234062" y="890520"/>
                    </a:lnTo>
                    <a:lnTo>
                      <a:pt x="269714" y="890520"/>
                    </a:lnTo>
                    <a:lnTo>
                      <a:pt x="269714" y="837817"/>
                    </a:lnTo>
                    <a:lnTo>
                      <a:pt x="305366" y="837817"/>
                    </a:lnTo>
                    <a:lnTo>
                      <a:pt x="305366" y="775814"/>
                    </a:lnTo>
                    <a:lnTo>
                      <a:pt x="336367" y="775814"/>
                    </a:lnTo>
                    <a:lnTo>
                      <a:pt x="336367" y="720011"/>
                    </a:lnTo>
                    <a:lnTo>
                      <a:pt x="370469" y="720011"/>
                    </a:lnTo>
                    <a:lnTo>
                      <a:pt x="370469" y="662658"/>
                    </a:lnTo>
                    <a:lnTo>
                      <a:pt x="384286" y="662658"/>
                    </a:lnTo>
                    <a:lnTo>
                      <a:pt x="392170" y="662658"/>
                    </a:lnTo>
                    <a:lnTo>
                      <a:pt x="405987" y="662658"/>
                    </a:lnTo>
                    <a:lnTo>
                      <a:pt x="405987" y="720011"/>
                    </a:lnTo>
                    <a:lnTo>
                      <a:pt x="440089" y="720011"/>
                    </a:lnTo>
                    <a:lnTo>
                      <a:pt x="440089" y="775814"/>
                    </a:lnTo>
                    <a:lnTo>
                      <a:pt x="471091" y="775814"/>
                    </a:lnTo>
                    <a:lnTo>
                      <a:pt x="471091" y="837817"/>
                    </a:lnTo>
                    <a:lnTo>
                      <a:pt x="506742" y="837817"/>
                    </a:lnTo>
                    <a:lnTo>
                      <a:pt x="506742" y="890520"/>
                    </a:lnTo>
                    <a:lnTo>
                      <a:pt x="542394" y="890520"/>
                    </a:lnTo>
                    <a:lnTo>
                      <a:pt x="542394" y="947873"/>
                    </a:lnTo>
                    <a:lnTo>
                      <a:pt x="571846" y="947873"/>
                    </a:lnTo>
                    <a:lnTo>
                      <a:pt x="571846" y="1000575"/>
                    </a:lnTo>
                    <a:lnTo>
                      <a:pt x="607497" y="1000575"/>
                    </a:lnTo>
                    <a:lnTo>
                      <a:pt x="607497" y="950973"/>
                    </a:lnTo>
                    <a:lnTo>
                      <a:pt x="641599" y="950973"/>
                    </a:lnTo>
                    <a:lnTo>
                      <a:pt x="641599" y="892070"/>
                    </a:lnTo>
                    <a:lnTo>
                      <a:pt x="669501" y="892070"/>
                    </a:lnTo>
                    <a:lnTo>
                      <a:pt x="669501" y="834717"/>
                    </a:lnTo>
                    <a:lnTo>
                      <a:pt x="706702" y="834717"/>
                    </a:lnTo>
                    <a:lnTo>
                      <a:pt x="706702" y="780464"/>
                    </a:lnTo>
                    <a:lnTo>
                      <a:pt x="736154" y="780464"/>
                    </a:lnTo>
                    <a:lnTo>
                      <a:pt x="736154" y="721561"/>
                    </a:lnTo>
                    <a:lnTo>
                      <a:pt x="774906" y="721561"/>
                    </a:lnTo>
                    <a:lnTo>
                      <a:pt x="774906" y="606855"/>
                    </a:lnTo>
                    <a:lnTo>
                      <a:pt x="742354" y="606855"/>
                    </a:lnTo>
                    <a:lnTo>
                      <a:pt x="742354" y="552603"/>
                    </a:lnTo>
                    <a:lnTo>
                      <a:pt x="709803" y="552603"/>
                    </a:lnTo>
                    <a:lnTo>
                      <a:pt x="709803" y="492150"/>
                    </a:lnTo>
                    <a:lnTo>
                      <a:pt x="674151" y="492150"/>
                    </a:lnTo>
                    <a:lnTo>
                      <a:pt x="674151" y="437897"/>
                    </a:lnTo>
                    <a:lnTo>
                      <a:pt x="640049" y="437897"/>
                    </a:lnTo>
                    <a:lnTo>
                      <a:pt x="640049" y="493700"/>
                    </a:lnTo>
                    <a:lnTo>
                      <a:pt x="605948" y="493700"/>
                    </a:lnTo>
                    <a:lnTo>
                      <a:pt x="605948" y="547953"/>
                    </a:lnTo>
                    <a:lnTo>
                      <a:pt x="574946" y="547953"/>
                    </a:lnTo>
                    <a:lnTo>
                      <a:pt x="574946" y="602205"/>
                    </a:lnTo>
                    <a:lnTo>
                      <a:pt x="640049" y="602205"/>
                    </a:lnTo>
                    <a:lnTo>
                      <a:pt x="640049" y="661108"/>
                    </a:lnTo>
                    <a:lnTo>
                      <a:pt x="542394" y="661108"/>
                    </a:lnTo>
                    <a:lnTo>
                      <a:pt x="542394" y="608405"/>
                    </a:lnTo>
                    <a:lnTo>
                      <a:pt x="505192" y="608405"/>
                    </a:lnTo>
                    <a:lnTo>
                      <a:pt x="505192" y="547953"/>
                    </a:lnTo>
                    <a:lnTo>
                      <a:pt x="474191" y="547953"/>
                    </a:lnTo>
                    <a:lnTo>
                      <a:pt x="474191" y="495250"/>
                    </a:lnTo>
                    <a:lnTo>
                      <a:pt x="505192" y="495250"/>
                    </a:lnTo>
                    <a:lnTo>
                      <a:pt x="505192" y="436347"/>
                    </a:lnTo>
                    <a:lnTo>
                      <a:pt x="537744" y="436347"/>
                    </a:lnTo>
                    <a:lnTo>
                      <a:pt x="537744" y="378994"/>
                    </a:lnTo>
                    <a:lnTo>
                      <a:pt x="571846" y="378994"/>
                    </a:lnTo>
                    <a:lnTo>
                      <a:pt x="571846" y="323191"/>
                    </a:lnTo>
                    <a:lnTo>
                      <a:pt x="609048" y="323191"/>
                    </a:lnTo>
                    <a:lnTo>
                      <a:pt x="609048" y="270488"/>
                    </a:lnTo>
                    <a:lnTo>
                      <a:pt x="635399" y="270488"/>
                    </a:lnTo>
                    <a:lnTo>
                      <a:pt x="635399" y="208485"/>
                    </a:lnTo>
                    <a:lnTo>
                      <a:pt x="674151" y="208485"/>
                    </a:lnTo>
                    <a:lnTo>
                      <a:pt x="674151" y="267388"/>
                    </a:lnTo>
                    <a:lnTo>
                      <a:pt x="708253" y="267388"/>
                    </a:lnTo>
                    <a:lnTo>
                      <a:pt x="708253" y="324741"/>
                    </a:lnTo>
                    <a:lnTo>
                      <a:pt x="742354" y="324741"/>
                    </a:lnTo>
                    <a:lnTo>
                      <a:pt x="742354" y="378994"/>
                    </a:lnTo>
                    <a:lnTo>
                      <a:pt x="776456" y="382094"/>
                    </a:lnTo>
                    <a:lnTo>
                      <a:pt x="776456" y="210036"/>
                    </a:lnTo>
                    <a:lnTo>
                      <a:pt x="742354" y="210036"/>
                    </a:lnTo>
                    <a:lnTo>
                      <a:pt x="742354" y="157333"/>
                    </a:lnTo>
                    <a:lnTo>
                      <a:pt x="708253" y="157333"/>
                    </a:lnTo>
                    <a:lnTo>
                      <a:pt x="708253" y="96880"/>
                    </a:lnTo>
                    <a:lnTo>
                      <a:pt x="675701" y="96880"/>
                    </a:lnTo>
                    <a:lnTo>
                      <a:pt x="675701" y="42627"/>
                    </a:lnTo>
                    <a:lnTo>
                      <a:pt x="644699" y="42627"/>
                    </a:lnTo>
                    <a:close/>
                    <a:moveTo>
                      <a:pt x="270747" y="258"/>
                    </a:moveTo>
                    <a:lnTo>
                      <a:pt x="237679" y="258"/>
                    </a:lnTo>
                    <a:lnTo>
                      <a:pt x="237679" y="41594"/>
                    </a:lnTo>
                    <a:lnTo>
                      <a:pt x="270747" y="41594"/>
                    </a:lnTo>
                    <a:close/>
                    <a:moveTo>
                      <a:pt x="538778" y="258"/>
                    </a:moveTo>
                    <a:lnTo>
                      <a:pt x="505709" y="258"/>
                    </a:lnTo>
                    <a:lnTo>
                      <a:pt x="505709" y="41594"/>
                    </a:lnTo>
                    <a:lnTo>
                      <a:pt x="538778" y="41594"/>
                    </a:lnTo>
                    <a:close/>
                    <a:moveTo>
                      <a:pt x="406763" y="0"/>
                    </a:moveTo>
                    <a:lnTo>
                      <a:pt x="391395" y="0"/>
                    </a:lnTo>
                    <a:lnTo>
                      <a:pt x="385061" y="0"/>
                    </a:lnTo>
                    <a:lnTo>
                      <a:pt x="369694" y="0"/>
                    </a:lnTo>
                    <a:cubicBezTo>
                      <a:pt x="369435" y="13176"/>
                      <a:pt x="369177" y="26352"/>
                      <a:pt x="368919" y="39527"/>
                    </a:cubicBezTo>
                    <a:lnTo>
                      <a:pt x="337142" y="39527"/>
                    </a:lnTo>
                    <a:lnTo>
                      <a:pt x="337142" y="97655"/>
                    </a:lnTo>
                    <a:lnTo>
                      <a:pt x="302266" y="97655"/>
                    </a:lnTo>
                    <a:lnTo>
                      <a:pt x="302266" y="208485"/>
                    </a:lnTo>
                    <a:lnTo>
                      <a:pt x="338692" y="208485"/>
                    </a:lnTo>
                    <a:lnTo>
                      <a:pt x="338692" y="153458"/>
                    </a:lnTo>
                    <a:lnTo>
                      <a:pt x="369694" y="153458"/>
                    </a:lnTo>
                    <a:lnTo>
                      <a:pt x="369694" y="98430"/>
                    </a:lnTo>
                    <a:lnTo>
                      <a:pt x="385061" y="98430"/>
                    </a:lnTo>
                    <a:lnTo>
                      <a:pt x="391395" y="98430"/>
                    </a:lnTo>
                    <a:lnTo>
                      <a:pt x="406763" y="98430"/>
                    </a:lnTo>
                    <a:lnTo>
                      <a:pt x="406763" y="153458"/>
                    </a:lnTo>
                    <a:lnTo>
                      <a:pt x="437764" y="153458"/>
                    </a:lnTo>
                    <a:lnTo>
                      <a:pt x="437764" y="208485"/>
                    </a:lnTo>
                    <a:lnTo>
                      <a:pt x="474191" y="208485"/>
                    </a:lnTo>
                    <a:lnTo>
                      <a:pt x="474191" y="97655"/>
                    </a:lnTo>
                    <a:lnTo>
                      <a:pt x="439314" y="97655"/>
                    </a:lnTo>
                    <a:lnTo>
                      <a:pt x="439314" y="39527"/>
                    </a:lnTo>
                    <a:lnTo>
                      <a:pt x="407537" y="39527"/>
                    </a:lnTo>
                    <a:cubicBezTo>
                      <a:pt x="407279" y="26352"/>
                      <a:pt x="407021" y="13176"/>
                      <a:pt x="406763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228" name="Rectangle 76">
              <a:extLst>
                <a:ext uri="{FF2B5EF4-FFF2-40B4-BE49-F238E27FC236}">
                  <a16:creationId xmlns:a16="http://schemas.microsoft.com/office/drawing/2014/main" id="{E1CA1BB9-84FD-4608-831D-A57E98717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12DEEEE-34FF-4AC1-A69E-E131B94C1D64}"/>
              </a:ext>
            </a:extLst>
          </p:cNvPr>
          <p:cNvGrpSpPr/>
          <p:nvPr/>
        </p:nvGrpSpPr>
        <p:grpSpPr>
          <a:xfrm>
            <a:off x="7311326" y="2635065"/>
            <a:ext cx="1981899" cy="1321030"/>
            <a:chOff x="7311326" y="2635065"/>
            <a:chExt cx="1981899" cy="1321030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C4CE7E24-00AB-4CB1-87D0-AB4A3E34CD5F}"/>
                </a:ext>
              </a:extLst>
            </p:cNvPr>
            <p:cNvGrpSpPr/>
            <p:nvPr/>
          </p:nvGrpSpPr>
          <p:grpSpPr>
            <a:xfrm>
              <a:off x="7314844" y="2635065"/>
              <a:ext cx="1978381" cy="1317810"/>
              <a:chOff x="2842221" y="2996116"/>
              <a:chExt cx="1882601" cy="1290638"/>
            </a:xfrm>
          </p:grpSpPr>
          <p:sp>
            <p:nvSpPr>
              <p:cNvPr id="57" name="Rectangle 76">
                <a:extLst>
                  <a:ext uri="{FF2B5EF4-FFF2-40B4-BE49-F238E27FC236}">
                    <a16:creationId xmlns:a16="http://schemas.microsoft.com/office/drawing/2014/main" id="{EBCA35C4-E765-4C9E-9C6D-BC3DB211A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2221" y="2996116"/>
                <a:ext cx="1882601" cy="1290638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3E35D2CA-E46B-4F31-81D0-4CCA701301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2221" y="2996116"/>
                <a:ext cx="1882601" cy="1290638"/>
              </a:xfrm>
              <a:custGeom>
                <a:avLst/>
                <a:gdLst>
                  <a:gd name="connsiteX0" fmla="*/ 917158 w 1882601"/>
                  <a:gd name="connsiteY0" fmla="*/ 894254 h 1290638"/>
                  <a:gd name="connsiteX1" fmla="*/ 939144 w 1882601"/>
                  <a:gd name="connsiteY1" fmla="*/ 896470 h 1290638"/>
                  <a:gd name="connsiteX2" fmla="*/ 961128 w 1882601"/>
                  <a:gd name="connsiteY2" fmla="*/ 894254 h 1290638"/>
                  <a:gd name="connsiteX3" fmla="*/ 1043310 w 1882601"/>
                  <a:gd name="connsiteY3" fmla="*/ 1290638 h 1290638"/>
                  <a:gd name="connsiteX4" fmla="*/ 834976 w 1882601"/>
                  <a:gd name="connsiteY4" fmla="*/ 1290638 h 1290638"/>
                  <a:gd name="connsiteX5" fmla="*/ 1143986 w 1882601"/>
                  <a:gd name="connsiteY5" fmla="*/ 779778 h 1290638"/>
                  <a:gd name="connsiteX6" fmla="*/ 1871611 w 1882601"/>
                  <a:gd name="connsiteY6" fmla="*/ 1290638 h 1290638"/>
                  <a:gd name="connsiteX7" fmla="*/ 1578667 w 1882601"/>
                  <a:gd name="connsiteY7" fmla="*/ 1290638 h 1290638"/>
                  <a:gd name="connsiteX8" fmla="*/ 1113570 w 1882601"/>
                  <a:gd name="connsiteY8" fmla="*/ 824478 h 1290638"/>
                  <a:gd name="connsiteX9" fmla="*/ 1114197 w 1882601"/>
                  <a:gd name="connsiteY9" fmla="*/ 823961 h 1290638"/>
                  <a:gd name="connsiteX10" fmla="*/ 733727 w 1882601"/>
                  <a:gd name="connsiteY10" fmla="*/ 778925 h 1290638"/>
                  <a:gd name="connsiteX11" fmla="*/ 763830 w 1882601"/>
                  <a:gd name="connsiteY11" fmla="*/ 823574 h 1290638"/>
                  <a:gd name="connsiteX12" fmla="*/ 297831 w 1882601"/>
                  <a:gd name="connsiteY12" fmla="*/ 1290638 h 1290638"/>
                  <a:gd name="connsiteX13" fmla="*/ 4887 w 1882601"/>
                  <a:gd name="connsiteY13" fmla="*/ 1290638 h 1290638"/>
                  <a:gd name="connsiteX14" fmla="*/ 0 w 1882601"/>
                  <a:gd name="connsiteY14" fmla="*/ 516299 h 1290638"/>
                  <a:gd name="connsiteX15" fmla="*/ 699345 w 1882601"/>
                  <a:gd name="connsiteY15" fmla="*/ 610460 h 1290638"/>
                  <a:gd name="connsiteX16" fmla="*/ 691582 w 1882601"/>
                  <a:gd name="connsiteY16" fmla="*/ 648908 h 1290638"/>
                  <a:gd name="connsiteX17" fmla="*/ 697854 w 1882601"/>
                  <a:gd name="connsiteY17" fmla="*/ 679973 h 1290638"/>
                  <a:gd name="connsiteX18" fmla="*/ 0 w 1882601"/>
                  <a:gd name="connsiteY18" fmla="*/ 773934 h 1290638"/>
                  <a:gd name="connsiteX19" fmla="*/ 1882601 w 1882601"/>
                  <a:gd name="connsiteY19" fmla="*/ 515552 h 1290638"/>
                  <a:gd name="connsiteX20" fmla="*/ 1882601 w 1882601"/>
                  <a:gd name="connsiteY20" fmla="*/ 774680 h 1290638"/>
                  <a:gd name="connsiteX21" fmla="*/ 1180937 w 1882601"/>
                  <a:gd name="connsiteY21" fmla="*/ 677484 h 1290638"/>
                  <a:gd name="connsiteX22" fmla="*/ 1186706 w 1882601"/>
                  <a:gd name="connsiteY22" fmla="*/ 648908 h 1290638"/>
                  <a:gd name="connsiteX23" fmla="*/ 1179447 w 1882601"/>
                  <a:gd name="connsiteY23" fmla="*/ 612954 h 1290638"/>
                  <a:gd name="connsiteX24" fmla="*/ 1583524 w 1882601"/>
                  <a:gd name="connsiteY24" fmla="*/ 0 h 1290638"/>
                  <a:gd name="connsiteX25" fmla="*/ 1878544 w 1882601"/>
                  <a:gd name="connsiteY25" fmla="*/ 0 h 1290638"/>
                  <a:gd name="connsiteX26" fmla="*/ 1142929 w 1882601"/>
                  <a:gd name="connsiteY26" fmla="*/ 516471 h 1290638"/>
                  <a:gd name="connsiteX27" fmla="*/ 1114197 w 1882601"/>
                  <a:gd name="connsiteY27" fmla="*/ 473855 h 1290638"/>
                  <a:gd name="connsiteX28" fmla="*/ 1112305 w 1882601"/>
                  <a:gd name="connsiteY28" fmla="*/ 472294 h 1290638"/>
                  <a:gd name="connsiteX29" fmla="*/ 834205 w 1882601"/>
                  <a:gd name="connsiteY29" fmla="*/ 0 h 1290638"/>
                  <a:gd name="connsiteX30" fmla="*/ 1044082 w 1882601"/>
                  <a:gd name="connsiteY30" fmla="*/ 0 h 1290638"/>
                  <a:gd name="connsiteX31" fmla="*/ 960245 w 1882601"/>
                  <a:gd name="connsiteY31" fmla="*/ 403473 h 1290638"/>
                  <a:gd name="connsiteX32" fmla="*/ 939144 w 1882601"/>
                  <a:gd name="connsiteY32" fmla="*/ 401346 h 1290638"/>
                  <a:gd name="connsiteX33" fmla="*/ 918042 w 1882601"/>
                  <a:gd name="connsiteY33" fmla="*/ 403473 h 1290638"/>
                  <a:gd name="connsiteX34" fmla="*/ 0 w 1882601"/>
                  <a:gd name="connsiteY34" fmla="*/ 0 h 1290638"/>
                  <a:gd name="connsiteX35" fmla="*/ 292973 w 1882601"/>
                  <a:gd name="connsiteY35" fmla="*/ 0 h 1290638"/>
                  <a:gd name="connsiteX36" fmla="*/ 765000 w 1882601"/>
                  <a:gd name="connsiteY36" fmla="*/ 473105 h 1290638"/>
                  <a:gd name="connsiteX37" fmla="*/ 764091 w 1882601"/>
                  <a:gd name="connsiteY37" fmla="*/ 473855 h 1290638"/>
                  <a:gd name="connsiteX38" fmla="*/ 734783 w 1882601"/>
                  <a:gd name="connsiteY38" fmla="*/ 517325 h 1290638"/>
                  <a:gd name="connsiteX39" fmla="*/ 0 w 1882601"/>
                  <a:gd name="connsiteY39" fmla="*/ 1438 h 1290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882601" h="1290638">
                    <a:moveTo>
                      <a:pt x="917158" y="894254"/>
                    </a:moveTo>
                    <a:lnTo>
                      <a:pt x="939144" y="896470"/>
                    </a:lnTo>
                    <a:lnTo>
                      <a:pt x="961128" y="894254"/>
                    </a:lnTo>
                    <a:lnTo>
                      <a:pt x="1043310" y="1290638"/>
                    </a:lnTo>
                    <a:lnTo>
                      <a:pt x="834976" y="1290638"/>
                    </a:lnTo>
                    <a:close/>
                    <a:moveTo>
                      <a:pt x="1143986" y="779778"/>
                    </a:moveTo>
                    <a:lnTo>
                      <a:pt x="1871611" y="1290638"/>
                    </a:lnTo>
                    <a:lnTo>
                      <a:pt x="1578667" y="1290638"/>
                    </a:lnTo>
                    <a:lnTo>
                      <a:pt x="1113570" y="824478"/>
                    </a:lnTo>
                    <a:lnTo>
                      <a:pt x="1114197" y="823961"/>
                    </a:lnTo>
                    <a:close/>
                    <a:moveTo>
                      <a:pt x="733727" y="778925"/>
                    </a:moveTo>
                    <a:lnTo>
                      <a:pt x="763830" y="823574"/>
                    </a:lnTo>
                    <a:lnTo>
                      <a:pt x="297831" y="1290638"/>
                    </a:lnTo>
                    <a:lnTo>
                      <a:pt x="4887" y="1290638"/>
                    </a:lnTo>
                    <a:close/>
                    <a:moveTo>
                      <a:pt x="0" y="516299"/>
                    </a:moveTo>
                    <a:lnTo>
                      <a:pt x="699345" y="610460"/>
                    </a:lnTo>
                    <a:lnTo>
                      <a:pt x="691582" y="648908"/>
                    </a:lnTo>
                    <a:lnTo>
                      <a:pt x="697854" y="679973"/>
                    </a:lnTo>
                    <a:lnTo>
                      <a:pt x="0" y="773934"/>
                    </a:lnTo>
                    <a:close/>
                    <a:moveTo>
                      <a:pt x="1882601" y="515552"/>
                    </a:moveTo>
                    <a:lnTo>
                      <a:pt x="1882601" y="774680"/>
                    </a:lnTo>
                    <a:lnTo>
                      <a:pt x="1180937" y="677484"/>
                    </a:lnTo>
                    <a:lnTo>
                      <a:pt x="1186706" y="648908"/>
                    </a:lnTo>
                    <a:lnTo>
                      <a:pt x="1179447" y="612954"/>
                    </a:lnTo>
                    <a:close/>
                    <a:moveTo>
                      <a:pt x="1583524" y="0"/>
                    </a:moveTo>
                    <a:lnTo>
                      <a:pt x="1878544" y="0"/>
                    </a:lnTo>
                    <a:lnTo>
                      <a:pt x="1142929" y="516471"/>
                    </a:lnTo>
                    <a:lnTo>
                      <a:pt x="1114197" y="473855"/>
                    </a:lnTo>
                    <a:lnTo>
                      <a:pt x="1112305" y="472294"/>
                    </a:lnTo>
                    <a:close/>
                    <a:moveTo>
                      <a:pt x="834205" y="0"/>
                    </a:moveTo>
                    <a:lnTo>
                      <a:pt x="1044082" y="0"/>
                    </a:lnTo>
                    <a:lnTo>
                      <a:pt x="960245" y="403473"/>
                    </a:lnTo>
                    <a:lnTo>
                      <a:pt x="939144" y="401346"/>
                    </a:lnTo>
                    <a:lnTo>
                      <a:pt x="918042" y="403473"/>
                    </a:lnTo>
                    <a:close/>
                    <a:moveTo>
                      <a:pt x="0" y="0"/>
                    </a:moveTo>
                    <a:lnTo>
                      <a:pt x="292973" y="0"/>
                    </a:lnTo>
                    <a:lnTo>
                      <a:pt x="765000" y="473105"/>
                    </a:lnTo>
                    <a:lnTo>
                      <a:pt x="764091" y="473855"/>
                    </a:lnTo>
                    <a:lnTo>
                      <a:pt x="734783" y="517325"/>
                    </a:lnTo>
                    <a:lnTo>
                      <a:pt x="0" y="1438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74091AC3-A20E-4D37-873E-7A5D7C4C86CE}"/>
                  </a:ext>
                </a:extLst>
              </p:cNvPr>
              <p:cNvSpPr/>
              <p:nvPr/>
            </p:nvSpPr>
            <p:spPr bwMode="auto">
              <a:xfrm>
                <a:off x="3528442" y="3389945"/>
                <a:ext cx="510158" cy="510158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1344DAEC-4B72-4F14-AE1B-A797BCE0A098}"/>
                  </a:ext>
                </a:extLst>
              </p:cNvPr>
              <p:cNvSpPr/>
              <p:nvPr/>
            </p:nvSpPr>
            <p:spPr bwMode="auto">
              <a:xfrm>
                <a:off x="3578822" y="3440325"/>
                <a:ext cx="409398" cy="409398"/>
              </a:xfrm>
              <a:prstGeom prst="ellipse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285" name="Rectangle 133">
              <a:extLst>
                <a:ext uri="{FF2B5EF4-FFF2-40B4-BE49-F238E27FC236}">
                  <a16:creationId xmlns:a16="http://schemas.microsoft.com/office/drawing/2014/main" id="{C5426F46-346C-40FB-BE7F-E3773A755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83FC130-BD9D-49B5-80FB-37E8A747952C}"/>
              </a:ext>
            </a:extLst>
          </p:cNvPr>
          <p:cNvGrpSpPr/>
          <p:nvPr/>
        </p:nvGrpSpPr>
        <p:grpSpPr>
          <a:xfrm>
            <a:off x="7311326" y="836613"/>
            <a:ext cx="1982693" cy="1319627"/>
            <a:chOff x="7311326" y="836613"/>
            <a:chExt cx="1982693" cy="1319627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ED1BA635-4708-4A20-8A46-DDE11FE6873D}"/>
                </a:ext>
              </a:extLst>
            </p:cNvPr>
            <p:cNvGrpSpPr/>
            <p:nvPr/>
          </p:nvGrpSpPr>
          <p:grpSpPr>
            <a:xfrm>
              <a:off x="7314117" y="838899"/>
              <a:ext cx="1979902" cy="1316132"/>
              <a:chOff x="560388" y="5157789"/>
              <a:chExt cx="1584325" cy="1050925"/>
            </a:xfrm>
          </p:grpSpPr>
          <p:sp>
            <p:nvSpPr>
              <p:cNvPr id="39" name="Rectangle 79">
                <a:extLst>
                  <a:ext uri="{FF2B5EF4-FFF2-40B4-BE49-F238E27FC236}">
                    <a16:creationId xmlns:a16="http://schemas.microsoft.com/office/drawing/2014/main" id="{39B97DF0-C729-4083-852D-78A6DDC8F6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60388" y="5157789"/>
                <a:ext cx="529077" cy="1050925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Rectangle 80">
                <a:extLst>
                  <a:ext uri="{FF2B5EF4-FFF2-40B4-BE49-F238E27FC236}">
                    <a16:creationId xmlns:a16="http://schemas.microsoft.com/office/drawing/2014/main" id="{F5AA6AE8-D840-4139-8327-7F9EAE6A84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89465" y="5157789"/>
                <a:ext cx="529077" cy="1050925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Rectangle 81">
                <a:extLst>
                  <a:ext uri="{FF2B5EF4-FFF2-40B4-BE49-F238E27FC236}">
                    <a16:creationId xmlns:a16="http://schemas.microsoft.com/office/drawing/2014/main" id="{CB2E5204-ED38-4F20-B18B-2BB882EAF0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5636" y="5157789"/>
                <a:ext cx="529077" cy="105092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7" name="Rectangle 5">
              <a:extLst>
                <a:ext uri="{FF2B5EF4-FFF2-40B4-BE49-F238E27FC236}">
                  <a16:creationId xmlns:a16="http://schemas.microsoft.com/office/drawing/2014/main" id="{D5DE8A47-2A16-45E2-8796-56892BDD4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B9FBE8F3-6152-4564-B970-C5F1F84C1777}"/>
              </a:ext>
            </a:extLst>
          </p:cNvPr>
          <p:cNvGrpSpPr/>
          <p:nvPr/>
        </p:nvGrpSpPr>
        <p:grpSpPr>
          <a:xfrm>
            <a:off x="7311326" y="4437586"/>
            <a:ext cx="1983929" cy="1321479"/>
            <a:chOff x="7311326" y="4437586"/>
            <a:chExt cx="1983929" cy="1321479"/>
          </a:xfrm>
        </p:grpSpPr>
        <p:grpSp>
          <p:nvGrpSpPr>
            <p:cNvPr id="391" name="グループ化 390">
              <a:extLst>
                <a:ext uri="{FF2B5EF4-FFF2-40B4-BE49-F238E27FC236}">
                  <a16:creationId xmlns:a16="http://schemas.microsoft.com/office/drawing/2014/main" id="{1190F13F-CC9D-4586-9C5C-20F8D90143C7}"/>
                </a:ext>
              </a:extLst>
            </p:cNvPr>
            <p:cNvGrpSpPr/>
            <p:nvPr/>
          </p:nvGrpSpPr>
          <p:grpSpPr>
            <a:xfrm>
              <a:off x="7312042" y="4437586"/>
              <a:ext cx="1983213" cy="1321479"/>
              <a:chOff x="3152800" y="2636912"/>
              <a:chExt cx="1983213" cy="1321479"/>
            </a:xfrm>
          </p:grpSpPr>
          <p:sp>
            <p:nvSpPr>
              <p:cNvPr id="392" name="Rectangle 76">
                <a:extLst>
                  <a:ext uri="{FF2B5EF4-FFF2-40B4-BE49-F238E27FC236}">
                    <a16:creationId xmlns:a16="http://schemas.microsoft.com/office/drawing/2014/main" id="{B1DF3C3B-518E-4EFF-82C0-93CD645AE6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2800" y="2636912"/>
                <a:ext cx="1983213" cy="1321479"/>
              </a:xfrm>
              <a:prstGeom prst="rect">
                <a:avLst/>
              </a:prstGeom>
              <a:solidFill>
                <a:srgbClr val="D5AF4B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3" name="Rectangle 76">
                <a:extLst>
                  <a:ext uri="{FF2B5EF4-FFF2-40B4-BE49-F238E27FC236}">
                    <a16:creationId xmlns:a16="http://schemas.microsoft.com/office/drawing/2014/main" id="{2B85C147-AE52-4DD4-B35C-52E452887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987" y="2690813"/>
                <a:ext cx="1864838" cy="1213678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pic>
            <p:nvPicPr>
              <p:cNvPr id="394" name="図 393">
                <a:extLst>
                  <a:ext uri="{FF2B5EF4-FFF2-40B4-BE49-F238E27FC236}">
                    <a16:creationId xmlns:a16="http://schemas.microsoft.com/office/drawing/2014/main" id="{BD8FF5C4-0D2E-46EB-82FE-2DC36714DC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76343" y="2870631"/>
                <a:ext cx="736126" cy="854040"/>
              </a:xfrm>
              <a:prstGeom prst="rect">
                <a:avLst/>
              </a:prstGeom>
            </p:spPr>
          </p:pic>
        </p:grpSp>
        <p:sp>
          <p:nvSpPr>
            <p:cNvPr id="49168" name="Rectangle 16">
              <a:extLst>
                <a:ext uri="{FF2B5EF4-FFF2-40B4-BE49-F238E27FC236}">
                  <a16:creationId xmlns:a16="http://schemas.microsoft.com/office/drawing/2014/main" id="{0C38529F-E083-4B2C-A9C6-38579299C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15CF8EF-5F19-4780-941A-F5A431F6EC67}"/>
              </a:ext>
            </a:extLst>
          </p:cNvPr>
          <p:cNvGrpSpPr/>
          <p:nvPr/>
        </p:nvGrpSpPr>
        <p:grpSpPr>
          <a:xfrm>
            <a:off x="5061013" y="4438304"/>
            <a:ext cx="1981996" cy="1319629"/>
            <a:chOff x="5061013" y="4438304"/>
            <a:chExt cx="1981996" cy="1319629"/>
          </a:xfrm>
        </p:grpSpPr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C54B8609-481A-47E9-A209-04553B68E0D8}"/>
                </a:ext>
              </a:extLst>
            </p:cNvPr>
            <p:cNvGrpSpPr/>
            <p:nvPr/>
          </p:nvGrpSpPr>
          <p:grpSpPr>
            <a:xfrm>
              <a:off x="5063890" y="4441407"/>
              <a:ext cx="1979119" cy="1316379"/>
              <a:chOff x="855945" y="2624198"/>
              <a:chExt cx="1979119" cy="1316379"/>
            </a:xfrm>
          </p:grpSpPr>
          <p:grpSp>
            <p:nvGrpSpPr>
              <p:cNvPr id="289" name="グループ化 288">
                <a:extLst>
                  <a:ext uri="{FF2B5EF4-FFF2-40B4-BE49-F238E27FC236}">
                    <a16:creationId xmlns:a16="http://schemas.microsoft.com/office/drawing/2014/main" id="{0A6867E6-9779-4D02-A9D5-042C064042A7}"/>
                  </a:ext>
                </a:extLst>
              </p:cNvPr>
              <p:cNvGrpSpPr/>
              <p:nvPr/>
            </p:nvGrpSpPr>
            <p:grpSpPr>
              <a:xfrm>
                <a:off x="855945" y="2624198"/>
                <a:ext cx="1979119" cy="1316379"/>
                <a:chOff x="2360613" y="5157789"/>
                <a:chExt cx="1584325" cy="1050925"/>
              </a:xfrm>
            </p:grpSpPr>
            <p:sp>
              <p:nvSpPr>
                <p:cNvPr id="388" name="Rectangle 85">
                  <a:extLst>
                    <a:ext uri="{FF2B5EF4-FFF2-40B4-BE49-F238E27FC236}">
                      <a16:creationId xmlns:a16="http://schemas.microsoft.com/office/drawing/2014/main" id="{6D116EDA-60BD-461A-9FCD-29DE9CB5BB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60613" y="5157789"/>
                  <a:ext cx="529077" cy="1050925"/>
                </a:xfrm>
                <a:prstGeom prst="rect">
                  <a:avLst/>
                </a:prstGeom>
                <a:solidFill>
                  <a:srgbClr val="0033CC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9" name="Rectangle 86">
                  <a:extLst>
                    <a:ext uri="{FF2B5EF4-FFF2-40B4-BE49-F238E27FC236}">
                      <a16:creationId xmlns:a16="http://schemas.microsoft.com/office/drawing/2014/main" id="{D81274DC-B0EC-447A-B0D8-8519AB8175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89690" y="5157789"/>
                  <a:ext cx="529077" cy="1050925"/>
                </a:xfrm>
                <a:prstGeom prst="rect">
                  <a:avLst/>
                </a:prstGeom>
                <a:solidFill>
                  <a:srgbClr val="FFC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0" name="Rectangle 87">
                  <a:extLst>
                    <a:ext uri="{FF2B5EF4-FFF2-40B4-BE49-F238E27FC236}">
                      <a16:creationId xmlns:a16="http://schemas.microsoft.com/office/drawing/2014/main" id="{11F6D378-BAA6-475D-9C74-E587C5A6C5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15861" y="5157789"/>
                  <a:ext cx="529077" cy="1050925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0" name="Group 187">
                <a:extLst>
                  <a:ext uri="{FF2B5EF4-FFF2-40B4-BE49-F238E27FC236}">
                    <a16:creationId xmlns:a16="http://schemas.microsoft.com/office/drawing/2014/main" id="{6EE0953B-8803-4E51-8407-93D149824867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574580" y="2957666"/>
                <a:ext cx="552002" cy="692254"/>
                <a:chOff x="1402" y="10"/>
                <a:chExt cx="3432" cy="4304"/>
              </a:xfrm>
            </p:grpSpPr>
            <p:sp>
              <p:nvSpPr>
                <p:cNvPr id="291" name="Freeform 188">
                  <a:extLst>
                    <a:ext uri="{FF2B5EF4-FFF2-40B4-BE49-F238E27FC236}">
                      <a16:creationId xmlns:a16="http://schemas.microsoft.com/office/drawing/2014/main" id="{3ED1733D-A499-4DD2-8BF0-ADAD630102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9" y="10"/>
                  <a:ext cx="300" cy="584"/>
                </a:xfrm>
                <a:custGeom>
                  <a:avLst/>
                  <a:gdLst>
                    <a:gd name="T0" fmla="*/ 146 w 300"/>
                    <a:gd name="T1" fmla="*/ 584 h 584"/>
                    <a:gd name="T2" fmla="*/ 122 w 300"/>
                    <a:gd name="T3" fmla="*/ 488 h 584"/>
                    <a:gd name="T4" fmla="*/ 120 w 300"/>
                    <a:gd name="T5" fmla="*/ 332 h 584"/>
                    <a:gd name="T6" fmla="*/ 120 w 300"/>
                    <a:gd name="T7" fmla="*/ 190 h 584"/>
                    <a:gd name="T8" fmla="*/ 122 w 300"/>
                    <a:gd name="T9" fmla="*/ 176 h 584"/>
                    <a:gd name="T10" fmla="*/ 54 w 300"/>
                    <a:gd name="T11" fmla="*/ 178 h 584"/>
                    <a:gd name="T12" fmla="*/ 42 w 300"/>
                    <a:gd name="T13" fmla="*/ 176 h 584"/>
                    <a:gd name="T14" fmla="*/ 24 w 300"/>
                    <a:gd name="T15" fmla="*/ 194 h 584"/>
                    <a:gd name="T16" fmla="*/ 4 w 300"/>
                    <a:gd name="T17" fmla="*/ 208 h 584"/>
                    <a:gd name="T18" fmla="*/ 2 w 300"/>
                    <a:gd name="T19" fmla="*/ 208 h 584"/>
                    <a:gd name="T20" fmla="*/ 0 w 300"/>
                    <a:gd name="T21" fmla="*/ 200 h 584"/>
                    <a:gd name="T22" fmla="*/ 0 w 300"/>
                    <a:gd name="T23" fmla="*/ 148 h 584"/>
                    <a:gd name="T24" fmla="*/ 42 w 300"/>
                    <a:gd name="T25" fmla="*/ 128 h 584"/>
                    <a:gd name="T26" fmla="*/ 122 w 300"/>
                    <a:gd name="T27" fmla="*/ 40 h 584"/>
                    <a:gd name="T28" fmla="*/ 98 w 300"/>
                    <a:gd name="T29" fmla="*/ 8 h 584"/>
                    <a:gd name="T30" fmla="*/ 130 w 300"/>
                    <a:gd name="T31" fmla="*/ 2 h 584"/>
                    <a:gd name="T32" fmla="*/ 154 w 300"/>
                    <a:gd name="T33" fmla="*/ 0 h 584"/>
                    <a:gd name="T34" fmla="*/ 192 w 300"/>
                    <a:gd name="T35" fmla="*/ 4 h 584"/>
                    <a:gd name="T36" fmla="*/ 202 w 300"/>
                    <a:gd name="T37" fmla="*/ 8 h 584"/>
                    <a:gd name="T38" fmla="*/ 178 w 300"/>
                    <a:gd name="T39" fmla="*/ 128 h 584"/>
                    <a:gd name="T40" fmla="*/ 220 w 300"/>
                    <a:gd name="T41" fmla="*/ 126 h 584"/>
                    <a:gd name="T42" fmla="*/ 256 w 300"/>
                    <a:gd name="T43" fmla="*/ 126 h 584"/>
                    <a:gd name="T44" fmla="*/ 258 w 300"/>
                    <a:gd name="T45" fmla="*/ 128 h 584"/>
                    <a:gd name="T46" fmla="*/ 274 w 300"/>
                    <a:gd name="T47" fmla="*/ 114 h 584"/>
                    <a:gd name="T48" fmla="*/ 296 w 300"/>
                    <a:gd name="T49" fmla="*/ 96 h 584"/>
                    <a:gd name="T50" fmla="*/ 298 w 300"/>
                    <a:gd name="T51" fmla="*/ 96 h 584"/>
                    <a:gd name="T52" fmla="*/ 300 w 300"/>
                    <a:gd name="T53" fmla="*/ 150 h 584"/>
                    <a:gd name="T54" fmla="*/ 298 w 300"/>
                    <a:gd name="T55" fmla="*/ 200 h 584"/>
                    <a:gd name="T56" fmla="*/ 258 w 300"/>
                    <a:gd name="T57" fmla="*/ 176 h 584"/>
                    <a:gd name="T58" fmla="*/ 246 w 300"/>
                    <a:gd name="T59" fmla="*/ 176 h 584"/>
                    <a:gd name="T60" fmla="*/ 178 w 300"/>
                    <a:gd name="T61" fmla="*/ 176 h 584"/>
                    <a:gd name="T62" fmla="*/ 178 w 300"/>
                    <a:gd name="T63" fmla="*/ 488 h 584"/>
                    <a:gd name="T64" fmla="*/ 186 w 300"/>
                    <a:gd name="T65" fmla="*/ 508 h 584"/>
                    <a:gd name="T66" fmla="*/ 186 w 300"/>
                    <a:gd name="T67" fmla="*/ 512 h 584"/>
                    <a:gd name="T68" fmla="*/ 188 w 300"/>
                    <a:gd name="T69" fmla="*/ 524 h 584"/>
                    <a:gd name="T70" fmla="*/ 194 w 300"/>
                    <a:gd name="T71" fmla="*/ 536 h 5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00" h="584">
                      <a:moveTo>
                        <a:pt x="194" y="536"/>
                      </a:moveTo>
                      <a:lnTo>
                        <a:pt x="146" y="584"/>
                      </a:lnTo>
                      <a:lnTo>
                        <a:pt x="98" y="536"/>
                      </a:lnTo>
                      <a:lnTo>
                        <a:pt x="122" y="488"/>
                      </a:lnTo>
                      <a:lnTo>
                        <a:pt x="122" y="488"/>
                      </a:lnTo>
                      <a:lnTo>
                        <a:pt x="120" y="332"/>
                      </a:lnTo>
                      <a:lnTo>
                        <a:pt x="120" y="224"/>
                      </a:lnTo>
                      <a:lnTo>
                        <a:pt x="120" y="190"/>
                      </a:lnTo>
                      <a:lnTo>
                        <a:pt x="122" y="176"/>
                      </a:lnTo>
                      <a:lnTo>
                        <a:pt x="122" y="176"/>
                      </a:lnTo>
                      <a:lnTo>
                        <a:pt x="84" y="178"/>
                      </a:lnTo>
                      <a:lnTo>
                        <a:pt x="54" y="178"/>
                      </a:lnTo>
                      <a:lnTo>
                        <a:pt x="44" y="176"/>
                      </a:lnTo>
                      <a:lnTo>
                        <a:pt x="42" y="176"/>
                      </a:lnTo>
                      <a:lnTo>
                        <a:pt x="42" y="176"/>
                      </a:lnTo>
                      <a:lnTo>
                        <a:pt x="24" y="194"/>
                      </a:lnTo>
                      <a:lnTo>
                        <a:pt x="10" y="206"/>
                      </a:lnTo>
                      <a:lnTo>
                        <a:pt x="4" y="208"/>
                      </a:lnTo>
                      <a:lnTo>
                        <a:pt x="4" y="208"/>
                      </a:lnTo>
                      <a:lnTo>
                        <a:pt x="2" y="208"/>
                      </a:lnTo>
                      <a:lnTo>
                        <a:pt x="2" y="208"/>
                      </a:lnTo>
                      <a:lnTo>
                        <a:pt x="0" y="200"/>
                      </a:lnTo>
                      <a:lnTo>
                        <a:pt x="0" y="188"/>
                      </a:lnTo>
                      <a:lnTo>
                        <a:pt x="0" y="148"/>
                      </a:lnTo>
                      <a:lnTo>
                        <a:pt x="2" y="96"/>
                      </a:lnTo>
                      <a:lnTo>
                        <a:pt x="42" y="128"/>
                      </a:lnTo>
                      <a:lnTo>
                        <a:pt x="122" y="128"/>
                      </a:lnTo>
                      <a:lnTo>
                        <a:pt x="122" y="40"/>
                      </a:lnTo>
                      <a:lnTo>
                        <a:pt x="98" y="8"/>
                      </a:lnTo>
                      <a:lnTo>
                        <a:pt x="98" y="8"/>
                      </a:lnTo>
                      <a:lnTo>
                        <a:pt x="112" y="4"/>
                      </a:lnTo>
                      <a:lnTo>
                        <a:pt x="130" y="2"/>
                      </a:lnTo>
                      <a:lnTo>
                        <a:pt x="154" y="0"/>
                      </a:lnTo>
                      <a:lnTo>
                        <a:pt x="154" y="0"/>
                      </a:lnTo>
                      <a:lnTo>
                        <a:pt x="178" y="2"/>
                      </a:lnTo>
                      <a:lnTo>
                        <a:pt x="192" y="4"/>
                      </a:lnTo>
                      <a:lnTo>
                        <a:pt x="200" y="6"/>
                      </a:lnTo>
                      <a:lnTo>
                        <a:pt x="202" y="8"/>
                      </a:lnTo>
                      <a:lnTo>
                        <a:pt x="178" y="40"/>
                      </a:lnTo>
                      <a:lnTo>
                        <a:pt x="178" y="128"/>
                      </a:lnTo>
                      <a:lnTo>
                        <a:pt x="178" y="128"/>
                      </a:lnTo>
                      <a:lnTo>
                        <a:pt x="220" y="126"/>
                      </a:lnTo>
                      <a:lnTo>
                        <a:pt x="248" y="126"/>
                      </a:lnTo>
                      <a:lnTo>
                        <a:pt x="256" y="126"/>
                      </a:lnTo>
                      <a:lnTo>
                        <a:pt x="258" y="126"/>
                      </a:lnTo>
                      <a:lnTo>
                        <a:pt x="258" y="128"/>
                      </a:lnTo>
                      <a:lnTo>
                        <a:pt x="258" y="128"/>
                      </a:lnTo>
                      <a:lnTo>
                        <a:pt x="274" y="114"/>
                      </a:lnTo>
                      <a:lnTo>
                        <a:pt x="290" y="100"/>
                      </a:lnTo>
                      <a:lnTo>
                        <a:pt x="296" y="96"/>
                      </a:lnTo>
                      <a:lnTo>
                        <a:pt x="298" y="96"/>
                      </a:lnTo>
                      <a:lnTo>
                        <a:pt x="298" y="96"/>
                      </a:lnTo>
                      <a:lnTo>
                        <a:pt x="300" y="114"/>
                      </a:lnTo>
                      <a:lnTo>
                        <a:pt x="300" y="150"/>
                      </a:lnTo>
                      <a:lnTo>
                        <a:pt x="298" y="200"/>
                      </a:lnTo>
                      <a:lnTo>
                        <a:pt x="298" y="200"/>
                      </a:lnTo>
                      <a:lnTo>
                        <a:pt x="278" y="188"/>
                      </a:lnTo>
                      <a:lnTo>
                        <a:pt x="258" y="176"/>
                      </a:lnTo>
                      <a:lnTo>
                        <a:pt x="258" y="176"/>
                      </a:lnTo>
                      <a:lnTo>
                        <a:pt x="246" y="176"/>
                      </a:lnTo>
                      <a:lnTo>
                        <a:pt x="218" y="176"/>
                      </a:lnTo>
                      <a:lnTo>
                        <a:pt x="178" y="176"/>
                      </a:lnTo>
                      <a:lnTo>
                        <a:pt x="178" y="488"/>
                      </a:lnTo>
                      <a:lnTo>
                        <a:pt x="178" y="488"/>
                      </a:lnTo>
                      <a:lnTo>
                        <a:pt x="184" y="500"/>
                      </a:lnTo>
                      <a:lnTo>
                        <a:pt x="186" y="508"/>
                      </a:lnTo>
                      <a:lnTo>
                        <a:pt x="186" y="512"/>
                      </a:lnTo>
                      <a:lnTo>
                        <a:pt x="186" y="512"/>
                      </a:lnTo>
                      <a:lnTo>
                        <a:pt x="186" y="516"/>
                      </a:lnTo>
                      <a:lnTo>
                        <a:pt x="188" y="524"/>
                      </a:lnTo>
                      <a:lnTo>
                        <a:pt x="194" y="536"/>
                      </a:lnTo>
                      <a:lnTo>
                        <a:pt x="194" y="536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2" name="Freeform 189">
                  <a:extLst>
                    <a:ext uri="{FF2B5EF4-FFF2-40B4-BE49-F238E27FC236}">
                      <a16:creationId xmlns:a16="http://schemas.microsoft.com/office/drawing/2014/main" id="{19F912E0-A9FF-4538-9CB2-5662F7C002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0" y="2986"/>
                  <a:ext cx="531" cy="592"/>
                </a:xfrm>
                <a:custGeom>
                  <a:avLst/>
                  <a:gdLst>
                    <a:gd name="T0" fmla="*/ 403 w 531"/>
                    <a:gd name="T1" fmla="*/ 8 h 592"/>
                    <a:gd name="T2" fmla="*/ 371 w 531"/>
                    <a:gd name="T3" fmla="*/ 56 h 592"/>
                    <a:gd name="T4" fmla="*/ 228 w 531"/>
                    <a:gd name="T5" fmla="*/ 288 h 592"/>
                    <a:gd name="T6" fmla="*/ 168 w 531"/>
                    <a:gd name="T7" fmla="*/ 294 h 592"/>
                    <a:gd name="T8" fmla="*/ 94 w 531"/>
                    <a:gd name="T9" fmla="*/ 306 h 592"/>
                    <a:gd name="T10" fmla="*/ 76 w 531"/>
                    <a:gd name="T11" fmla="*/ 312 h 592"/>
                    <a:gd name="T12" fmla="*/ 50 w 531"/>
                    <a:gd name="T13" fmla="*/ 328 h 592"/>
                    <a:gd name="T14" fmla="*/ 32 w 531"/>
                    <a:gd name="T15" fmla="*/ 348 h 592"/>
                    <a:gd name="T16" fmla="*/ 12 w 531"/>
                    <a:gd name="T17" fmla="*/ 384 h 592"/>
                    <a:gd name="T18" fmla="*/ 6 w 531"/>
                    <a:gd name="T19" fmla="*/ 400 h 592"/>
                    <a:gd name="T20" fmla="*/ 0 w 531"/>
                    <a:gd name="T21" fmla="*/ 438 h 592"/>
                    <a:gd name="T22" fmla="*/ 4 w 531"/>
                    <a:gd name="T23" fmla="*/ 448 h 592"/>
                    <a:gd name="T24" fmla="*/ 12 w 531"/>
                    <a:gd name="T25" fmla="*/ 454 h 592"/>
                    <a:gd name="T26" fmla="*/ 30 w 531"/>
                    <a:gd name="T27" fmla="*/ 474 h 592"/>
                    <a:gd name="T28" fmla="*/ 36 w 531"/>
                    <a:gd name="T29" fmla="*/ 488 h 592"/>
                    <a:gd name="T30" fmla="*/ 40 w 531"/>
                    <a:gd name="T31" fmla="*/ 498 h 592"/>
                    <a:gd name="T32" fmla="*/ 74 w 531"/>
                    <a:gd name="T33" fmla="*/ 546 h 592"/>
                    <a:gd name="T34" fmla="*/ 102 w 531"/>
                    <a:gd name="T35" fmla="*/ 576 h 592"/>
                    <a:gd name="T36" fmla="*/ 124 w 531"/>
                    <a:gd name="T37" fmla="*/ 592 h 592"/>
                    <a:gd name="T38" fmla="*/ 134 w 531"/>
                    <a:gd name="T39" fmla="*/ 592 h 592"/>
                    <a:gd name="T40" fmla="*/ 166 w 531"/>
                    <a:gd name="T41" fmla="*/ 586 h 592"/>
                    <a:gd name="T42" fmla="*/ 192 w 531"/>
                    <a:gd name="T43" fmla="*/ 572 h 592"/>
                    <a:gd name="T44" fmla="*/ 196 w 531"/>
                    <a:gd name="T45" fmla="*/ 568 h 592"/>
                    <a:gd name="T46" fmla="*/ 237 w 531"/>
                    <a:gd name="T47" fmla="*/ 490 h 592"/>
                    <a:gd name="T48" fmla="*/ 251 w 531"/>
                    <a:gd name="T49" fmla="*/ 472 h 592"/>
                    <a:gd name="T50" fmla="*/ 259 w 531"/>
                    <a:gd name="T51" fmla="*/ 464 h 592"/>
                    <a:gd name="T52" fmla="*/ 295 w 531"/>
                    <a:gd name="T53" fmla="*/ 412 h 592"/>
                    <a:gd name="T54" fmla="*/ 331 w 531"/>
                    <a:gd name="T55" fmla="*/ 352 h 592"/>
                    <a:gd name="T56" fmla="*/ 341 w 531"/>
                    <a:gd name="T57" fmla="*/ 338 h 592"/>
                    <a:gd name="T58" fmla="*/ 435 w 531"/>
                    <a:gd name="T59" fmla="*/ 220 h 592"/>
                    <a:gd name="T60" fmla="*/ 525 w 531"/>
                    <a:gd name="T61" fmla="*/ 108 h 592"/>
                    <a:gd name="T62" fmla="*/ 531 w 531"/>
                    <a:gd name="T63" fmla="*/ 96 h 592"/>
                    <a:gd name="T64" fmla="*/ 525 w 531"/>
                    <a:gd name="T65" fmla="*/ 86 h 592"/>
                    <a:gd name="T66" fmla="*/ 507 w 531"/>
                    <a:gd name="T67" fmla="*/ 32 h 592"/>
                    <a:gd name="T68" fmla="*/ 475 w 531"/>
                    <a:gd name="T69" fmla="*/ 52 h 592"/>
                    <a:gd name="T70" fmla="*/ 445 w 531"/>
                    <a:gd name="T71" fmla="*/ 66 h 592"/>
                    <a:gd name="T72" fmla="*/ 443 w 531"/>
                    <a:gd name="T73" fmla="*/ 64 h 592"/>
                    <a:gd name="T74" fmla="*/ 441 w 531"/>
                    <a:gd name="T75" fmla="*/ 48 h 592"/>
                    <a:gd name="T76" fmla="*/ 427 w 531"/>
                    <a:gd name="T77" fmla="*/ 0 h 592"/>
                    <a:gd name="T78" fmla="*/ 419 w 531"/>
                    <a:gd name="T79" fmla="*/ 0 h 592"/>
                    <a:gd name="T80" fmla="*/ 403 w 531"/>
                    <a:gd name="T81" fmla="*/ 8 h 5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531" h="592">
                      <a:moveTo>
                        <a:pt x="403" y="8"/>
                      </a:moveTo>
                      <a:lnTo>
                        <a:pt x="403" y="8"/>
                      </a:lnTo>
                      <a:lnTo>
                        <a:pt x="391" y="22"/>
                      </a:lnTo>
                      <a:lnTo>
                        <a:pt x="371" y="56"/>
                      </a:lnTo>
                      <a:lnTo>
                        <a:pt x="311" y="150"/>
                      </a:lnTo>
                      <a:lnTo>
                        <a:pt x="228" y="288"/>
                      </a:lnTo>
                      <a:lnTo>
                        <a:pt x="228" y="288"/>
                      </a:lnTo>
                      <a:lnTo>
                        <a:pt x="168" y="294"/>
                      </a:lnTo>
                      <a:lnTo>
                        <a:pt x="118" y="302"/>
                      </a:lnTo>
                      <a:lnTo>
                        <a:pt x="94" y="306"/>
                      </a:lnTo>
                      <a:lnTo>
                        <a:pt x="76" y="312"/>
                      </a:lnTo>
                      <a:lnTo>
                        <a:pt x="76" y="312"/>
                      </a:lnTo>
                      <a:lnTo>
                        <a:pt x="62" y="318"/>
                      </a:lnTo>
                      <a:lnTo>
                        <a:pt x="50" y="328"/>
                      </a:lnTo>
                      <a:lnTo>
                        <a:pt x="40" y="338"/>
                      </a:lnTo>
                      <a:lnTo>
                        <a:pt x="32" y="348"/>
                      </a:lnTo>
                      <a:lnTo>
                        <a:pt x="20" y="368"/>
                      </a:lnTo>
                      <a:lnTo>
                        <a:pt x="12" y="384"/>
                      </a:lnTo>
                      <a:lnTo>
                        <a:pt x="12" y="384"/>
                      </a:lnTo>
                      <a:lnTo>
                        <a:pt x="6" y="400"/>
                      </a:lnTo>
                      <a:lnTo>
                        <a:pt x="2" y="420"/>
                      </a:lnTo>
                      <a:lnTo>
                        <a:pt x="0" y="438"/>
                      </a:lnTo>
                      <a:lnTo>
                        <a:pt x="2" y="444"/>
                      </a:lnTo>
                      <a:lnTo>
                        <a:pt x="4" y="448"/>
                      </a:lnTo>
                      <a:lnTo>
                        <a:pt x="4" y="448"/>
                      </a:lnTo>
                      <a:lnTo>
                        <a:pt x="12" y="454"/>
                      </a:lnTo>
                      <a:lnTo>
                        <a:pt x="22" y="462"/>
                      </a:lnTo>
                      <a:lnTo>
                        <a:pt x="30" y="474"/>
                      </a:lnTo>
                      <a:lnTo>
                        <a:pt x="34" y="480"/>
                      </a:lnTo>
                      <a:lnTo>
                        <a:pt x="36" y="488"/>
                      </a:lnTo>
                      <a:lnTo>
                        <a:pt x="36" y="488"/>
                      </a:lnTo>
                      <a:lnTo>
                        <a:pt x="40" y="498"/>
                      </a:lnTo>
                      <a:lnTo>
                        <a:pt x="48" y="512"/>
                      </a:lnTo>
                      <a:lnTo>
                        <a:pt x="74" y="546"/>
                      </a:lnTo>
                      <a:lnTo>
                        <a:pt x="88" y="562"/>
                      </a:lnTo>
                      <a:lnTo>
                        <a:pt x="102" y="576"/>
                      </a:lnTo>
                      <a:lnTo>
                        <a:pt x="114" y="588"/>
                      </a:lnTo>
                      <a:lnTo>
                        <a:pt x="124" y="592"/>
                      </a:lnTo>
                      <a:lnTo>
                        <a:pt x="124" y="592"/>
                      </a:lnTo>
                      <a:lnTo>
                        <a:pt x="134" y="592"/>
                      </a:lnTo>
                      <a:lnTo>
                        <a:pt x="144" y="592"/>
                      </a:lnTo>
                      <a:lnTo>
                        <a:pt x="166" y="586"/>
                      </a:lnTo>
                      <a:lnTo>
                        <a:pt x="186" y="576"/>
                      </a:lnTo>
                      <a:lnTo>
                        <a:pt x="192" y="572"/>
                      </a:lnTo>
                      <a:lnTo>
                        <a:pt x="196" y="568"/>
                      </a:lnTo>
                      <a:lnTo>
                        <a:pt x="196" y="568"/>
                      </a:lnTo>
                      <a:lnTo>
                        <a:pt x="222" y="520"/>
                      </a:lnTo>
                      <a:lnTo>
                        <a:pt x="237" y="490"/>
                      </a:lnTo>
                      <a:lnTo>
                        <a:pt x="245" y="478"/>
                      </a:lnTo>
                      <a:lnTo>
                        <a:pt x="251" y="472"/>
                      </a:lnTo>
                      <a:lnTo>
                        <a:pt x="251" y="472"/>
                      </a:lnTo>
                      <a:lnTo>
                        <a:pt x="259" y="464"/>
                      </a:lnTo>
                      <a:lnTo>
                        <a:pt x="269" y="450"/>
                      </a:lnTo>
                      <a:lnTo>
                        <a:pt x="295" y="412"/>
                      </a:lnTo>
                      <a:lnTo>
                        <a:pt x="319" y="374"/>
                      </a:lnTo>
                      <a:lnTo>
                        <a:pt x="331" y="352"/>
                      </a:lnTo>
                      <a:lnTo>
                        <a:pt x="331" y="352"/>
                      </a:lnTo>
                      <a:lnTo>
                        <a:pt x="341" y="338"/>
                      </a:lnTo>
                      <a:lnTo>
                        <a:pt x="365" y="308"/>
                      </a:lnTo>
                      <a:lnTo>
                        <a:pt x="435" y="220"/>
                      </a:lnTo>
                      <a:lnTo>
                        <a:pt x="503" y="136"/>
                      </a:lnTo>
                      <a:lnTo>
                        <a:pt x="525" y="108"/>
                      </a:lnTo>
                      <a:lnTo>
                        <a:pt x="531" y="96"/>
                      </a:lnTo>
                      <a:lnTo>
                        <a:pt x="531" y="96"/>
                      </a:lnTo>
                      <a:lnTo>
                        <a:pt x="529" y="92"/>
                      </a:lnTo>
                      <a:lnTo>
                        <a:pt x="525" y="86"/>
                      </a:lnTo>
                      <a:lnTo>
                        <a:pt x="517" y="64"/>
                      </a:lnTo>
                      <a:lnTo>
                        <a:pt x="507" y="32"/>
                      </a:lnTo>
                      <a:lnTo>
                        <a:pt x="507" y="32"/>
                      </a:lnTo>
                      <a:lnTo>
                        <a:pt x="475" y="52"/>
                      </a:lnTo>
                      <a:lnTo>
                        <a:pt x="453" y="64"/>
                      </a:lnTo>
                      <a:lnTo>
                        <a:pt x="445" y="66"/>
                      </a:lnTo>
                      <a:lnTo>
                        <a:pt x="443" y="66"/>
                      </a:lnTo>
                      <a:lnTo>
                        <a:pt x="443" y="64"/>
                      </a:lnTo>
                      <a:lnTo>
                        <a:pt x="443" y="64"/>
                      </a:lnTo>
                      <a:lnTo>
                        <a:pt x="441" y="48"/>
                      </a:lnTo>
                      <a:lnTo>
                        <a:pt x="435" y="28"/>
                      </a:lnTo>
                      <a:lnTo>
                        <a:pt x="427" y="0"/>
                      </a:lnTo>
                      <a:lnTo>
                        <a:pt x="427" y="0"/>
                      </a:lnTo>
                      <a:lnTo>
                        <a:pt x="419" y="0"/>
                      </a:lnTo>
                      <a:lnTo>
                        <a:pt x="411" y="4"/>
                      </a:lnTo>
                      <a:lnTo>
                        <a:pt x="403" y="8"/>
                      </a:lnTo>
                      <a:lnTo>
                        <a:pt x="403" y="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3" name="Freeform 190">
                  <a:extLst>
                    <a:ext uri="{FF2B5EF4-FFF2-40B4-BE49-F238E27FC236}">
                      <a16:creationId xmlns:a16="http://schemas.microsoft.com/office/drawing/2014/main" id="{BB1FE25D-EB54-453A-B00D-E867EE5219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3" y="2986"/>
                  <a:ext cx="531" cy="592"/>
                </a:xfrm>
                <a:custGeom>
                  <a:avLst/>
                  <a:gdLst>
                    <a:gd name="T0" fmla="*/ 128 w 531"/>
                    <a:gd name="T1" fmla="*/ 8 h 592"/>
                    <a:gd name="T2" fmla="*/ 162 w 531"/>
                    <a:gd name="T3" fmla="*/ 56 h 592"/>
                    <a:gd name="T4" fmla="*/ 304 w 531"/>
                    <a:gd name="T5" fmla="*/ 288 h 592"/>
                    <a:gd name="T6" fmla="*/ 366 w 531"/>
                    <a:gd name="T7" fmla="*/ 294 h 592"/>
                    <a:gd name="T8" fmla="*/ 437 w 531"/>
                    <a:gd name="T9" fmla="*/ 306 h 592"/>
                    <a:gd name="T10" fmla="*/ 455 w 531"/>
                    <a:gd name="T11" fmla="*/ 312 h 592"/>
                    <a:gd name="T12" fmla="*/ 483 w 531"/>
                    <a:gd name="T13" fmla="*/ 328 h 592"/>
                    <a:gd name="T14" fmla="*/ 501 w 531"/>
                    <a:gd name="T15" fmla="*/ 348 h 592"/>
                    <a:gd name="T16" fmla="*/ 519 w 531"/>
                    <a:gd name="T17" fmla="*/ 384 h 592"/>
                    <a:gd name="T18" fmla="*/ 525 w 531"/>
                    <a:gd name="T19" fmla="*/ 400 h 592"/>
                    <a:gd name="T20" fmla="*/ 531 w 531"/>
                    <a:gd name="T21" fmla="*/ 438 h 592"/>
                    <a:gd name="T22" fmla="*/ 527 w 531"/>
                    <a:gd name="T23" fmla="*/ 448 h 592"/>
                    <a:gd name="T24" fmla="*/ 519 w 531"/>
                    <a:gd name="T25" fmla="*/ 454 h 592"/>
                    <a:gd name="T26" fmla="*/ 501 w 531"/>
                    <a:gd name="T27" fmla="*/ 474 h 592"/>
                    <a:gd name="T28" fmla="*/ 495 w 531"/>
                    <a:gd name="T29" fmla="*/ 488 h 592"/>
                    <a:gd name="T30" fmla="*/ 491 w 531"/>
                    <a:gd name="T31" fmla="*/ 498 h 592"/>
                    <a:gd name="T32" fmla="*/ 459 w 531"/>
                    <a:gd name="T33" fmla="*/ 546 h 592"/>
                    <a:gd name="T34" fmla="*/ 431 w 531"/>
                    <a:gd name="T35" fmla="*/ 576 h 592"/>
                    <a:gd name="T36" fmla="*/ 407 w 531"/>
                    <a:gd name="T37" fmla="*/ 592 h 592"/>
                    <a:gd name="T38" fmla="*/ 399 w 531"/>
                    <a:gd name="T39" fmla="*/ 592 h 592"/>
                    <a:gd name="T40" fmla="*/ 366 w 531"/>
                    <a:gd name="T41" fmla="*/ 586 h 592"/>
                    <a:gd name="T42" fmla="*/ 340 w 531"/>
                    <a:gd name="T43" fmla="*/ 572 h 592"/>
                    <a:gd name="T44" fmla="*/ 336 w 531"/>
                    <a:gd name="T45" fmla="*/ 568 h 592"/>
                    <a:gd name="T46" fmla="*/ 294 w 531"/>
                    <a:gd name="T47" fmla="*/ 490 h 592"/>
                    <a:gd name="T48" fmla="*/ 280 w 531"/>
                    <a:gd name="T49" fmla="*/ 472 h 592"/>
                    <a:gd name="T50" fmla="*/ 274 w 531"/>
                    <a:gd name="T51" fmla="*/ 464 h 592"/>
                    <a:gd name="T52" fmla="*/ 238 w 531"/>
                    <a:gd name="T53" fmla="*/ 412 h 592"/>
                    <a:gd name="T54" fmla="*/ 200 w 531"/>
                    <a:gd name="T55" fmla="*/ 352 h 592"/>
                    <a:gd name="T56" fmla="*/ 190 w 531"/>
                    <a:gd name="T57" fmla="*/ 338 h 592"/>
                    <a:gd name="T58" fmla="*/ 98 w 531"/>
                    <a:gd name="T59" fmla="*/ 220 h 592"/>
                    <a:gd name="T60" fmla="*/ 8 w 531"/>
                    <a:gd name="T61" fmla="*/ 108 h 592"/>
                    <a:gd name="T62" fmla="*/ 0 w 531"/>
                    <a:gd name="T63" fmla="*/ 96 h 592"/>
                    <a:gd name="T64" fmla="*/ 8 w 531"/>
                    <a:gd name="T65" fmla="*/ 86 h 592"/>
                    <a:gd name="T66" fmla="*/ 24 w 531"/>
                    <a:gd name="T67" fmla="*/ 32 h 592"/>
                    <a:gd name="T68" fmla="*/ 56 w 531"/>
                    <a:gd name="T69" fmla="*/ 52 h 592"/>
                    <a:gd name="T70" fmla="*/ 86 w 531"/>
                    <a:gd name="T71" fmla="*/ 66 h 592"/>
                    <a:gd name="T72" fmla="*/ 88 w 531"/>
                    <a:gd name="T73" fmla="*/ 64 h 592"/>
                    <a:gd name="T74" fmla="*/ 92 w 531"/>
                    <a:gd name="T75" fmla="*/ 48 h 592"/>
                    <a:gd name="T76" fmla="*/ 104 w 531"/>
                    <a:gd name="T77" fmla="*/ 0 h 592"/>
                    <a:gd name="T78" fmla="*/ 112 w 531"/>
                    <a:gd name="T79" fmla="*/ 0 h 592"/>
                    <a:gd name="T80" fmla="*/ 128 w 531"/>
                    <a:gd name="T81" fmla="*/ 8 h 5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531" h="592">
                      <a:moveTo>
                        <a:pt x="128" y="8"/>
                      </a:moveTo>
                      <a:lnTo>
                        <a:pt x="128" y="8"/>
                      </a:lnTo>
                      <a:lnTo>
                        <a:pt x="140" y="22"/>
                      </a:lnTo>
                      <a:lnTo>
                        <a:pt x="162" y="56"/>
                      </a:lnTo>
                      <a:lnTo>
                        <a:pt x="222" y="150"/>
                      </a:lnTo>
                      <a:lnTo>
                        <a:pt x="304" y="288"/>
                      </a:lnTo>
                      <a:lnTo>
                        <a:pt x="304" y="288"/>
                      </a:lnTo>
                      <a:lnTo>
                        <a:pt x="366" y="294"/>
                      </a:lnTo>
                      <a:lnTo>
                        <a:pt x="415" y="302"/>
                      </a:lnTo>
                      <a:lnTo>
                        <a:pt x="437" y="306"/>
                      </a:lnTo>
                      <a:lnTo>
                        <a:pt x="455" y="312"/>
                      </a:lnTo>
                      <a:lnTo>
                        <a:pt x="455" y="312"/>
                      </a:lnTo>
                      <a:lnTo>
                        <a:pt x="471" y="318"/>
                      </a:lnTo>
                      <a:lnTo>
                        <a:pt x="483" y="328"/>
                      </a:lnTo>
                      <a:lnTo>
                        <a:pt x="493" y="338"/>
                      </a:lnTo>
                      <a:lnTo>
                        <a:pt x="501" y="348"/>
                      </a:lnTo>
                      <a:lnTo>
                        <a:pt x="513" y="368"/>
                      </a:lnTo>
                      <a:lnTo>
                        <a:pt x="519" y="384"/>
                      </a:lnTo>
                      <a:lnTo>
                        <a:pt x="519" y="384"/>
                      </a:lnTo>
                      <a:lnTo>
                        <a:pt x="525" y="400"/>
                      </a:lnTo>
                      <a:lnTo>
                        <a:pt x="529" y="420"/>
                      </a:lnTo>
                      <a:lnTo>
                        <a:pt x="531" y="438"/>
                      </a:lnTo>
                      <a:lnTo>
                        <a:pt x="531" y="444"/>
                      </a:lnTo>
                      <a:lnTo>
                        <a:pt x="527" y="448"/>
                      </a:lnTo>
                      <a:lnTo>
                        <a:pt x="527" y="448"/>
                      </a:lnTo>
                      <a:lnTo>
                        <a:pt x="519" y="454"/>
                      </a:lnTo>
                      <a:lnTo>
                        <a:pt x="511" y="462"/>
                      </a:lnTo>
                      <a:lnTo>
                        <a:pt x="501" y="474"/>
                      </a:lnTo>
                      <a:lnTo>
                        <a:pt x="497" y="480"/>
                      </a:lnTo>
                      <a:lnTo>
                        <a:pt x="495" y="488"/>
                      </a:lnTo>
                      <a:lnTo>
                        <a:pt x="495" y="488"/>
                      </a:lnTo>
                      <a:lnTo>
                        <a:pt x="491" y="498"/>
                      </a:lnTo>
                      <a:lnTo>
                        <a:pt x="483" y="512"/>
                      </a:lnTo>
                      <a:lnTo>
                        <a:pt x="459" y="546"/>
                      </a:lnTo>
                      <a:lnTo>
                        <a:pt x="445" y="562"/>
                      </a:lnTo>
                      <a:lnTo>
                        <a:pt x="431" y="576"/>
                      </a:lnTo>
                      <a:lnTo>
                        <a:pt x="417" y="588"/>
                      </a:lnTo>
                      <a:lnTo>
                        <a:pt x="407" y="592"/>
                      </a:lnTo>
                      <a:lnTo>
                        <a:pt x="407" y="592"/>
                      </a:lnTo>
                      <a:lnTo>
                        <a:pt x="399" y="592"/>
                      </a:lnTo>
                      <a:lnTo>
                        <a:pt x="389" y="592"/>
                      </a:lnTo>
                      <a:lnTo>
                        <a:pt x="366" y="586"/>
                      </a:lnTo>
                      <a:lnTo>
                        <a:pt x="348" y="576"/>
                      </a:lnTo>
                      <a:lnTo>
                        <a:pt x="340" y="572"/>
                      </a:lnTo>
                      <a:lnTo>
                        <a:pt x="336" y="568"/>
                      </a:lnTo>
                      <a:lnTo>
                        <a:pt x="336" y="568"/>
                      </a:lnTo>
                      <a:lnTo>
                        <a:pt x="312" y="520"/>
                      </a:lnTo>
                      <a:lnTo>
                        <a:pt x="294" y="490"/>
                      </a:lnTo>
                      <a:lnTo>
                        <a:pt x="286" y="478"/>
                      </a:lnTo>
                      <a:lnTo>
                        <a:pt x="280" y="472"/>
                      </a:lnTo>
                      <a:lnTo>
                        <a:pt x="280" y="472"/>
                      </a:lnTo>
                      <a:lnTo>
                        <a:pt x="274" y="464"/>
                      </a:lnTo>
                      <a:lnTo>
                        <a:pt x="262" y="450"/>
                      </a:lnTo>
                      <a:lnTo>
                        <a:pt x="238" y="412"/>
                      </a:lnTo>
                      <a:lnTo>
                        <a:pt x="214" y="374"/>
                      </a:lnTo>
                      <a:lnTo>
                        <a:pt x="200" y="352"/>
                      </a:lnTo>
                      <a:lnTo>
                        <a:pt x="200" y="352"/>
                      </a:lnTo>
                      <a:lnTo>
                        <a:pt x="190" y="338"/>
                      </a:lnTo>
                      <a:lnTo>
                        <a:pt x="168" y="308"/>
                      </a:lnTo>
                      <a:lnTo>
                        <a:pt x="98" y="220"/>
                      </a:lnTo>
                      <a:lnTo>
                        <a:pt x="28" y="136"/>
                      </a:lnTo>
                      <a:lnTo>
                        <a:pt x="8" y="108"/>
                      </a:lnTo>
                      <a:lnTo>
                        <a:pt x="0" y="96"/>
                      </a:lnTo>
                      <a:lnTo>
                        <a:pt x="0" y="96"/>
                      </a:lnTo>
                      <a:lnTo>
                        <a:pt x="4" y="92"/>
                      </a:lnTo>
                      <a:lnTo>
                        <a:pt x="8" y="86"/>
                      </a:lnTo>
                      <a:lnTo>
                        <a:pt x="16" y="64"/>
                      </a:lnTo>
                      <a:lnTo>
                        <a:pt x="24" y="32"/>
                      </a:lnTo>
                      <a:lnTo>
                        <a:pt x="24" y="32"/>
                      </a:lnTo>
                      <a:lnTo>
                        <a:pt x="56" y="52"/>
                      </a:lnTo>
                      <a:lnTo>
                        <a:pt x="78" y="64"/>
                      </a:lnTo>
                      <a:lnTo>
                        <a:pt x="86" y="66"/>
                      </a:lnTo>
                      <a:lnTo>
                        <a:pt x="88" y="66"/>
                      </a:lnTo>
                      <a:lnTo>
                        <a:pt x="88" y="64"/>
                      </a:lnTo>
                      <a:lnTo>
                        <a:pt x="88" y="64"/>
                      </a:lnTo>
                      <a:lnTo>
                        <a:pt x="92" y="48"/>
                      </a:lnTo>
                      <a:lnTo>
                        <a:pt x="96" y="28"/>
                      </a:lnTo>
                      <a:lnTo>
                        <a:pt x="104" y="0"/>
                      </a:lnTo>
                      <a:lnTo>
                        <a:pt x="104" y="0"/>
                      </a:lnTo>
                      <a:lnTo>
                        <a:pt x="112" y="0"/>
                      </a:lnTo>
                      <a:lnTo>
                        <a:pt x="120" y="4"/>
                      </a:lnTo>
                      <a:lnTo>
                        <a:pt x="128" y="8"/>
                      </a:lnTo>
                      <a:lnTo>
                        <a:pt x="128" y="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4" name="Freeform 191">
                  <a:extLst>
                    <a:ext uri="{FF2B5EF4-FFF2-40B4-BE49-F238E27FC236}">
                      <a16:creationId xmlns:a16="http://schemas.microsoft.com/office/drawing/2014/main" id="{AAC654CC-5D79-4718-8669-B3D76D8823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2" y="178"/>
                  <a:ext cx="2830" cy="4024"/>
                </a:xfrm>
                <a:custGeom>
                  <a:avLst/>
                  <a:gdLst>
                    <a:gd name="T0" fmla="*/ 72 w 2830"/>
                    <a:gd name="T1" fmla="*/ 538 h 4024"/>
                    <a:gd name="T2" fmla="*/ 230 w 2830"/>
                    <a:gd name="T3" fmla="*/ 352 h 4024"/>
                    <a:gd name="T4" fmla="*/ 280 w 2830"/>
                    <a:gd name="T5" fmla="*/ 328 h 4024"/>
                    <a:gd name="T6" fmla="*/ 402 w 2830"/>
                    <a:gd name="T7" fmla="*/ 406 h 4024"/>
                    <a:gd name="T8" fmla="*/ 576 w 2830"/>
                    <a:gd name="T9" fmla="*/ 664 h 4024"/>
                    <a:gd name="T10" fmla="*/ 583 w 2830"/>
                    <a:gd name="T11" fmla="*/ 780 h 4024"/>
                    <a:gd name="T12" fmla="*/ 751 w 2830"/>
                    <a:gd name="T13" fmla="*/ 824 h 4024"/>
                    <a:gd name="T14" fmla="*/ 1007 w 2830"/>
                    <a:gd name="T15" fmla="*/ 944 h 4024"/>
                    <a:gd name="T16" fmla="*/ 1051 w 2830"/>
                    <a:gd name="T17" fmla="*/ 928 h 4024"/>
                    <a:gd name="T18" fmla="*/ 1127 w 2830"/>
                    <a:gd name="T19" fmla="*/ 850 h 4024"/>
                    <a:gd name="T20" fmla="*/ 1187 w 2830"/>
                    <a:gd name="T21" fmla="*/ 744 h 4024"/>
                    <a:gd name="T22" fmla="*/ 1219 w 2830"/>
                    <a:gd name="T23" fmla="*/ 614 h 4024"/>
                    <a:gd name="T24" fmla="*/ 1215 w 2830"/>
                    <a:gd name="T25" fmla="*/ 432 h 4024"/>
                    <a:gd name="T26" fmla="*/ 1183 w 2830"/>
                    <a:gd name="T27" fmla="*/ 314 h 4024"/>
                    <a:gd name="T28" fmla="*/ 1143 w 2830"/>
                    <a:gd name="T29" fmla="*/ 104 h 4024"/>
                    <a:gd name="T30" fmla="*/ 1177 w 2830"/>
                    <a:gd name="T31" fmla="*/ 36 h 4024"/>
                    <a:gd name="T32" fmla="*/ 1231 w 2830"/>
                    <a:gd name="T33" fmla="*/ 8 h 4024"/>
                    <a:gd name="T34" fmla="*/ 1365 w 2830"/>
                    <a:gd name="T35" fmla="*/ 2 h 4024"/>
                    <a:gd name="T36" fmla="*/ 1463 w 2830"/>
                    <a:gd name="T37" fmla="*/ 32 h 4024"/>
                    <a:gd name="T38" fmla="*/ 1583 w 2830"/>
                    <a:gd name="T39" fmla="*/ 96 h 4024"/>
                    <a:gd name="T40" fmla="*/ 1639 w 2830"/>
                    <a:gd name="T41" fmla="*/ 152 h 4024"/>
                    <a:gd name="T42" fmla="*/ 1647 w 2830"/>
                    <a:gd name="T43" fmla="*/ 400 h 4024"/>
                    <a:gd name="T44" fmla="*/ 1587 w 2830"/>
                    <a:gd name="T45" fmla="*/ 520 h 4024"/>
                    <a:gd name="T46" fmla="*/ 1599 w 2830"/>
                    <a:gd name="T47" fmla="*/ 640 h 4024"/>
                    <a:gd name="T48" fmla="*/ 1655 w 2830"/>
                    <a:gd name="T49" fmla="*/ 840 h 4024"/>
                    <a:gd name="T50" fmla="*/ 1767 w 2830"/>
                    <a:gd name="T51" fmla="*/ 944 h 4024"/>
                    <a:gd name="T52" fmla="*/ 1893 w 2830"/>
                    <a:gd name="T53" fmla="*/ 904 h 4024"/>
                    <a:gd name="T54" fmla="*/ 2071 w 2830"/>
                    <a:gd name="T55" fmla="*/ 830 h 4024"/>
                    <a:gd name="T56" fmla="*/ 2249 w 2830"/>
                    <a:gd name="T57" fmla="*/ 680 h 4024"/>
                    <a:gd name="T58" fmla="*/ 2257 w 2830"/>
                    <a:gd name="T59" fmla="*/ 556 h 4024"/>
                    <a:gd name="T60" fmla="*/ 2526 w 2830"/>
                    <a:gd name="T61" fmla="*/ 336 h 4024"/>
                    <a:gd name="T62" fmla="*/ 2816 w 2830"/>
                    <a:gd name="T63" fmla="*/ 618 h 4024"/>
                    <a:gd name="T64" fmla="*/ 2694 w 2830"/>
                    <a:gd name="T65" fmla="*/ 3240 h 4024"/>
                    <a:gd name="T66" fmla="*/ 2646 w 2830"/>
                    <a:gd name="T67" fmla="*/ 3168 h 4024"/>
                    <a:gd name="T68" fmla="*/ 2612 w 2830"/>
                    <a:gd name="T69" fmla="*/ 3176 h 4024"/>
                    <a:gd name="T70" fmla="*/ 2528 w 2830"/>
                    <a:gd name="T71" fmla="*/ 3094 h 4024"/>
                    <a:gd name="T72" fmla="*/ 2358 w 2830"/>
                    <a:gd name="T73" fmla="*/ 2832 h 4024"/>
                    <a:gd name="T74" fmla="*/ 2197 w 2830"/>
                    <a:gd name="T75" fmla="*/ 2360 h 4024"/>
                    <a:gd name="T76" fmla="*/ 2023 w 2830"/>
                    <a:gd name="T77" fmla="*/ 2454 h 4024"/>
                    <a:gd name="T78" fmla="*/ 1873 w 2830"/>
                    <a:gd name="T79" fmla="*/ 2562 h 4024"/>
                    <a:gd name="T80" fmla="*/ 1899 w 2830"/>
                    <a:gd name="T81" fmla="*/ 2594 h 4024"/>
                    <a:gd name="T82" fmla="*/ 2089 w 2830"/>
                    <a:gd name="T83" fmla="*/ 2788 h 4024"/>
                    <a:gd name="T84" fmla="*/ 2047 w 2830"/>
                    <a:gd name="T85" fmla="*/ 2812 h 4024"/>
                    <a:gd name="T86" fmla="*/ 1743 w 2830"/>
                    <a:gd name="T87" fmla="*/ 2736 h 4024"/>
                    <a:gd name="T88" fmla="*/ 1847 w 2830"/>
                    <a:gd name="T89" fmla="*/ 3744 h 4024"/>
                    <a:gd name="T90" fmla="*/ 1711 w 2830"/>
                    <a:gd name="T91" fmla="*/ 3800 h 4024"/>
                    <a:gd name="T92" fmla="*/ 1191 w 2830"/>
                    <a:gd name="T93" fmla="*/ 3576 h 4024"/>
                    <a:gd name="T94" fmla="*/ 1183 w 2830"/>
                    <a:gd name="T95" fmla="*/ 3462 h 4024"/>
                    <a:gd name="T96" fmla="*/ 735 w 2830"/>
                    <a:gd name="T97" fmla="*/ 3648 h 4024"/>
                    <a:gd name="T98" fmla="*/ 921 w 2830"/>
                    <a:gd name="T99" fmla="*/ 3428 h 4024"/>
                    <a:gd name="T100" fmla="*/ 1065 w 2830"/>
                    <a:gd name="T101" fmla="*/ 3204 h 4024"/>
                    <a:gd name="T102" fmla="*/ 1183 w 2830"/>
                    <a:gd name="T103" fmla="*/ 2976 h 4024"/>
                    <a:gd name="T104" fmla="*/ 1239 w 2830"/>
                    <a:gd name="T105" fmla="*/ 2840 h 4024"/>
                    <a:gd name="T106" fmla="*/ 1039 w 2830"/>
                    <a:gd name="T107" fmla="*/ 2784 h 4024"/>
                    <a:gd name="T108" fmla="*/ 719 w 2830"/>
                    <a:gd name="T109" fmla="*/ 2816 h 4024"/>
                    <a:gd name="T110" fmla="*/ 488 w 2830"/>
                    <a:gd name="T111" fmla="*/ 2752 h 4024"/>
                    <a:gd name="T112" fmla="*/ 208 w 2830"/>
                    <a:gd name="T113" fmla="*/ 3168 h 40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830" h="4024">
                      <a:moveTo>
                        <a:pt x="0" y="3360"/>
                      </a:moveTo>
                      <a:lnTo>
                        <a:pt x="0" y="640"/>
                      </a:lnTo>
                      <a:lnTo>
                        <a:pt x="0" y="640"/>
                      </a:lnTo>
                      <a:lnTo>
                        <a:pt x="34" y="590"/>
                      </a:lnTo>
                      <a:lnTo>
                        <a:pt x="72" y="538"/>
                      </a:lnTo>
                      <a:lnTo>
                        <a:pt x="116" y="480"/>
                      </a:lnTo>
                      <a:lnTo>
                        <a:pt x="164" y="422"/>
                      </a:lnTo>
                      <a:lnTo>
                        <a:pt x="186" y="396"/>
                      </a:lnTo>
                      <a:lnTo>
                        <a:pt x="210" y="372"/>
                      </a:lnTo>
                      <a:lnTo>
                        <a:pt x="230" y="352"/>
                      </a:lnTo>
                      <a:lnTo>
                        <a:pt x="250" y="338"/>
                      </a:lnTo>
                      <a:lnTo>
                        <a:pt x="266" y="330"/>
                      </a:lnTo>
                      <a:lnTo>
                        <a:pt x="274" y="328"/>
                      </a:lnTo>
                      <a:lnTo>
                        <a:pt x="280" y="328"/>
                      </a:lnTo>
                      <a:lnTo>
                        <a:pt x="280" y="328"/>
                      </a:lnTo>
                      <a:lnTo>
                        <a:pt x="294" y="332"/>
                      </a:lnTo>
                      <a:lnTo>
                        <a:pt x="312" y="342"/>
                      </a:lnTo>
                      <a:lnTo>
                        <a:pt x="332" y="354"/>
                      </a:lnTo>
                      <a:lnTo>
                        <a:pt x="354" y="368"/>
                      </a:lnTo>
                      <a:lnTo>
                        <a:pt x="402" y="406"/>
                      </a:lnTo>
                      <a:lnTo>
                        <a:pt x="452" y="448"/>
                      </a:lnTo>
                      <a:lnTo>
                        <a:pt x="538" y="526"/>
                      </a:lnTo>
                      <a:lnTo>
                        <a:pt x="576" y="560"/>
                      </a:lnTo>
                      <a:lnTo>
                        <a:pt x="576" y="560"/>
                      </a:lnTo>
                      <a:lnTo>
                        <a:pt x="576" y="664"/>
                      </a:lnTo>
                      <a:lnTo>
                        <a:pt x="574" y="738"/>
                      </a:lnTo>
                      <a:lnTo>
                        <a:pt x="576" y="776"/>
                      </a:lnTo>
                      <a:lnTo>
                        <a:pt x="576" y="776"/>
                      </a:lnTo>
                      <a:lnTo>
                        <a:pt x="578" y="778"/>
                      </a:lnTo>
                      <a:lnTo>
                        <a:pt x="583" y="780"/>
                      </a:lnTo>
                      <a:lnTo>
                        <a:pt x="601" y="786"/>
                      </a:lnTo>
                      <a:lnTo>
                        <a:pt x="655" y="798"/>
                      </a:lnTo>
                      <a:lnTo>
                        <a:pt x="713" y="812"/>
                      </a:lnTo>
                      <a:lnTo>
                        <a:pt x="737" y="818"/>
                      </a:lnTo>
                      <a:lnTo>
                        <a:pt x="751" y="824"/>
                      </a:lnTo>
                      <a:lnTo>
                        <a:pt x="751" y="824"/>
                      </a:lnTo>
                      <a:lnTo>
                        <a:pt x="769" y="834"/>
                      </a:lnTo>
                      <a:lnTo>
                        <a:pt x="801" y="850"/>
                      </a:lnTo>
                      <a:lnTo>
                        <a:pt x="889" y="890"/>
                      </a:lnTo>
                      <a:lnTo>
                        <a:pt x="1007" y="944"/>
                      </a:lnTo>
                      <a:lnTo>
                        <a:pt x="1007" y="944"/>
                      </a:lnTo>
                      <a:lnTo>
                        <a:pt x="1011" y="944"/>
                      </a:lnTo>
                      <a:lnTo>
                        <a:pt x="1019" y="942"/>
                      </a:lnTo>
                      <a:lnTo>
                        <a:pt x="1033" y="938"/>
                      </a:lnTo>
                      <a:lnTo>
                        <a:pt x="1051" y="928"/>
                      </a:lnTo>
                      <a:lnTo>
                        <a:pt x="1073" y="912"/>
                      </a:lnTo>
                      <a:lnTo>
                        <a:pt x="1085" y="900"/>
                      </a:lnTo>
                      <a:lnTo>
                        <a:pt x="1099" y="886"/>
                      </a:lnTo>
                      <a:lnTo>
                        <a:pt x="1113" y="870"/>
                      </a:lnTo>
                      <a:lnTo>
                        <a:pt x="1127" y="850"/>
                      </a:lnTo>
                      <a:lnTo>
                        <a:pt x="1143" y="826"/>
                      </a:lnTo>
                      <a:lnTo>
                        <a:pt x="1159" y="800"/>
                      </a:lnTo>
                      <a:lnTo>
                        <a:pt x="1159" y="800"/>
                      </a:lnTo>
                      <a:lnTo>
                        <a:pt x="1173" y="772"/>
                      </a:lnTo>
                      <a:lnTo>
                        <a:pt x="1187" y="744"/>
                      </a:lnTo>
                      <a:lnTo>
                        <a:pt x="1197" y="716"/>
                      </a:lnTo>
                      <a:lnTo>
                        <a:pt x="1205" y="690"/>
                      </a:lnTo>
                      <a:lnTo>
                        <a:pt x="1211" y="664"/>
                      </a:lnTo>
                      <a:lnTo>
                        <a:pt x="1215" y="638"/>
                      </a:lnTo>
                      <a:lnTo>
                        <a:pt x="1219" y="614"/>
                      </a:lnTo>
                      <a:lnTo>
                        <a:pt x="1221" y="590"/>
                      </a:lnTo>
                      <a:lnTo>
                        <a:pt x="1221" y="544"/>
                      </a:lnTo>
                      <a:lnTo>
                        <a:pt x="1219" y="502"/>
                      </a:lnTo>
                      <a:lnTo>
                        <a:pt x="1215" y="432"/>
                      </a:lnTo>
                      <a:lnTo>
                        <a:pt x="1215" y="432"/>
                      </a:lnTo>
                      <a:lnTo>
                        <a:pt x="1213" y="416"/>
                      </a:lnTo>
                      <a:lnTo>
                        <a:pt x="1211" y="400"/>
                      </a:lnTo>
                      <a:lnTo>
                        <a:pt x="1203" y="370"/>
                      </a:lnTo>
                      <a:lnTo>
                        <a:pt x="1193" y="340"/>
                      </a:lnTo>
                      <a:lnTo>
                        <a:pt x="1183" y="314"/>
                      </a:lnTo>
                      <a:lnTo>
                        <a:pt x="1171" y="290"/>
                      </a:lnTo>
                      <a:lnTo>
                        <a:pt x="1161" y="272"/>
                      </a:lnTo>
                      <a:lnTo>
                        <a:pt x="1151" y="256"/>
                      </a:lnTo>
                      <a:lnTo>
                        <a:pt x="1223" y="208"/>
                      </a:lnTo>
                      <a:lnTo>
                        <a:pt x="1143" y="104"/>
                      </a:lnTo>
                      <a:lnTo>
                        <a:pt x="1143" y="104"/>
                      </a:lnTo>
                      <a:lnTo>
                        <a:pt x="1147" y="92"/>
                      </a:lnTo>
                      <a:lnTo>
                        <a:pt x="1159" y="66"/>
                      </a:lnTo>
                      <a:lnTo>
                        <a:pt x="1169" y="50"/>
                      </a:lnTo>
                      <a:lnTo>
                        <a:pt x="1177" y="36"/>
                      </a:lnTo>
                      <a:lnTo>
                        <a:pt x="1189" y="24"/>
                      </a:lnTo>
                      <a:lnTo>
                        <a:pt x="1199" y="16"/>
                      </a:lnTo>
                      <a:lnTo>
                        <a:pt x="1199" y="16"/>
                      </a:lnTo>
                      <a:lnTo>
                        <a:pt x="1213" y="12"/>
                      </a:lnTo>
                      <a:lnTo>
                        <a:pt x="1231" y="8"/>
                      </a:lnTo>
                      <a:lnTo>
                        <a:pt x="1275" y="2"/>
                      </a:lnTo>
                      <a:lnTo>
                        <a:pt x="1317" y="0"/>
                      </a:lnTo>
                      <a:lnTo>
                        <a:pt x="1343" y="0"/>
                      </a:lnTo>
                      <a:lnTo>
                        <a:pt x="1343" y="0"/>
                      </a:lnTo>
                      <a:lnTo>
                        <a:pt x="1365" y="2"/>
                      </a:lnTo>
                      <a:lnTo>
                        <a:pt x="1395" y="8"/>
                      </a:lnTo>
                      <a:lnTo>
                        <a:pt x="1413" y="12"/>
                      </a:lnTo>
                      <a:lnTo>
                        <a:pt x="1431" y="18"/>
                      </a:lnTo>
                      <a:lnTo>
                        <a:pt x="1447" y="24"/>
                      </a:lnTo>
                      <a:lnTo>
                        <a:pt x="1463" y="32"/>
                      </a:lnTo>
                      <a:lnTo>
                        <a:pt x="1463" y="32"/>
                      </a:lnTo>
                      <a:lnTo>
                        <a:pt x="1495" y="52"/>
                      </a:lnTo>
                      <a:lnTo>
                        <a:pt x="1533" y="72"/>
                      </a:lnTo>
                      <a:lnTo>
                        <a:pt x="1563" y="88"/>
                      </a:lnTo>
                      <a:lnTo>
                        <a:pt x="1583" y="96"/>
                      </a:lnTo>
                      <a:lnTo>
                        <a:pt x="1583" y="96"/>
                      </a:lnTo>
                      <a:lnTo>
                        <a:pt x="1601" y="104"/>
                      </a:lnTo>
                      <a:lnTo>
                        <a:pt x="1629" y="116"/>
                      </a:lnTo>
                      <a:lnTo>
                        <a:pt x="1663" y="136"/>
                      </a:lnTo>
                      <a:lnTo>
                        <a:pt x="1639" y="152"/>
                      </a:lnTo>
                      <a:lnTo>
                        <a:pt x="1703" y="208"/>
                      </a:lnTo>
                      <a:lnTo>
                        <a:pt x="1655" y="232"/>
                      </a:lnTo>
                      <a:lnTo>
                        <a:pt x="1687" y="304"/>
                      </a:lnTo>
                      <a:lnTo>
                        <a:pt x="1655" y="296"/>
                      </a:lnTo>
                      <a:lnTo>
                        <a:pt x="1647" y="400"/>
                      </a:lnTo>
                      <a:lnTo>
                        <a:pt x="1647" y="400"/>
                      </a:lnTo>
                      <a:lnTo>
                        <a:pt x="1637" y="416"/>
                      </a:lnTo>
                      <a:lnTo>
                        <a:pt x="1617" y="454"/>
                      </a:lnTo>
                      <a:lnTo>
                        <a:pt x="1595" y="500"/>
                      </a:lnTo>
                      <a:lnTo>
                        <a:pt x="1587" y="520"/>
                      </a:lnTo>
                      <a:lnTo>
                        <a:pt x="1583" y="536"/>
                      </a:lnTo>
                      <a:lnTo>
                        <a:pt x="1583" y="536"/>
                      </a:lnTo>
                      <a:lnTo>
                        <a:pt x="1585" y="558"/>
                      </a:lnTo>
                      <a:lnTo>
                        <a:pt x="1591" y="594"/>
                      </a:lnTo>
                      <a:lnTo>
                        <a:pt x="1599" y="640"/>
                      </a:lnTo>
                      <a:lnTo>
                        <a:pt x="1611" y="690"/>
                      </a:lnTo>
                      <a:lnTo>
                        <a:pt x="1637" y="784"/>
                      </a:lnTo>
                      <a:lnTo>
                        <a:pt x="1647" y="820"/>
                      </a:lnTo>
                      <a:lnTo>
                        <a:pt x="1655" y="840"/>
                      </a:lnTo>
                      <a:lnTo>
                        <a:pt x="1655" y="840"/>
                      </a:lnTo>
                      <a:lnTo>
                        <a:pt x="1665" y="854"/>
                      </a:lnTo>
                      <a:lnTo>
                        <a:pt x="1679" y="870"/>
                      </a:lnTo>
                      <a:lnTo>
                        <a:pt x="1717" y="904"/>
                      </a:lnTo>
                      <a:lnTo>
                        <a:pt x="1751" y="932"/>
                      </a:lnTo>
                      <a:lnTo>
                        <a:pt x="1767" y="944"/>
                      </a:lnTo>
                      <a:lnTo>
                        <a:pt x="1767" y="944"/>
                      </a:lnTo>
                      <a:lnTo>
                        <a:pt x="1813" y="930"/>
                      </a:lnTo>
                      <a:lnTo>
                        <a:pt x="1871" y="912"/>
                      </a:lnTo>
                      <a:lnTo>
                        <a:pt x="1871" y="912"/>
                      </a:lnTo>
                      <a:lnTo>
                        <a:pt x="1893" y="904"/>
                      </a:lnTo>
                      <a:lnTo>
                        <a:pt x="1929" y="888"/>
                      </a:lnTo>
                      <a:lnTo>
                        <a:pt x="2015" y="848"/>
                      </a:lnTo>
                      <a:lnTo>
                        <a:pt x="2015" y="848"/>
                      </a:lnTo>
                      <a:lnTo>
                        <a:pt x="2039" y="838"/>
                      </a:lnTo>
                      <a:lnTo>
                        <a:pt x="2071" y="830"/>
                      </a:lnTo>
                      <a:lnTo>
                        <a:pt x="2147" y="810"/>
                      </a:lnTo>
                      <a:lnTo>
                        <a:pt x="2211" y="798"/>
                      </a:lnTo>
                      <a:lnTo>
                        <a:pt x="2239" y="792"/>
                      </a:lnTo>
                      <a:lnTo>
                        <a:pt x="2239" y="792"/>
                      </a:lnTo>
                      <a:lnTo>
                        <a:pt x="2249" y="680"/>
                      </a:lnTo>
                      <a:lnTo>
                        <a:pt x="2255" y="602"/>
                      </a:lnTo>
                      <a:lnTo>
                        <a:pt x="2255" y="574"/>
                      </a:lnTo>
                      <a:lnTo>
                        <a:pt x="2255" y="560"/>
                      </a:lnTo>
                      <a:lnTo>
                        <a:pt x="2255" y="560"/>
                      </a:lnTo>
                      <a:lnTo>
                        <a:pt x="2257" y="556"/>
                      </a:lnTo>
                      <a:lnTo>
                        <a:pt x="2265" y="546"/>
                      </a:lnTo>
                      <a:lnTo>
                        <a:pt x="2295" y="520"/>
                      </a:lnTo>
                      <a:lnTo>
                        <a:pt x="2388" y="444"/>
                      </a:lnTo>
                      <a:lnTo>
                        <a:pt x="2526" y="336"/>
                      </a:lnTo>
                      <a:lnTo>
                        <a:pt x="2526" y="336"/>
                      </a:lnTo>
                      <a:lnTo>
                        <a:pt x="2574" y="380"/>
                      </a:lnTo>
                      <a:lnTo>
                        <a:pt x="2678" y="478"/>
                      </a:lnTo>
                      <a:lnTo>
                        <a:pt x="2734" y="532"/>
                      </a:lnTo>
                      <a:lnTo>
                        <a:pt x="2782" y="580"/>
                      </a:lnTo>
                      <a:lnTo>
                        <a:pt x="2816" y="618"/>
                      </a:lnTo>
                      <a:lnTo>
                        <a:pt x="2826" y="632"/>
                      </a:lnTo>
                      <a:lnTo>
                        <a:pt x="2830" y="640"/>
                      </a:lnTo>
                      <a:lnTo>
                        <a:pt x="2830" y="640"/>
                      </a:lnTo>
                      <a:lnTo>
                        <a:pt x="2822" y="3376"/>
                      </a:lnTo>
                      <a:lnTo>
                        <a:pt x="2694" y="3240"/>
                      </a:lnTo>
                      <a:lnTo>
                        <a:pt x="2694" y="3240"/>
                      </a:lnTo>
                      <a:lnTo>
                        <a:pt x="2674" y="3206"/>
                      </a:lnTo>
                      <a:lnTo>
                        <a:pt x="2656" y="3182"/>
                      </a:lnTo>
                      <a:lnTo>
                        <a:pt x="2646" y="3168"/>
                      </a:lnTo>
                      <a:lnTo>
                        <a:pt x="2646" y="3168"/>
                      </a:lnTo>
                      <a:lnTo>
                        <a:pt x="2642" y="3166"/>
                      </a:lnTo>
                      <a:lnTo>
                        <a:pt x="2638" y="3166"/>
                      </a:lnTo>
                      <a:lnTo>
                        <a:pt x="2630" y="3170"/>
                      </a:lnTo>
                      <a:lnTo>
                        <a:pt x="2618" y="3176"/>
                      </a:lnTo>
                      <a:lnTo>
                        <a:pt x="2612" y="3176"/>
                      </a:lnTo>
                      <a:lnTo>
                        <a:pt x="2606" y="3176"/>
                      </a:lnTo>
                      <a:lnTo>
                        <a:pt x="2606" y="3176"/>
                      </a:lnTo>
                      <a:lnTo>
                        <a:pt x="2596" y="3168"/>
                      </a:lnTo>
                      <a:lnTo>
                        <a:pt x="2576" y="3150"/>
                      </a:lnTo>
                      <a:lnTo>
                        <a:pt x="2528" y="3094"/>
                      </a:lnTo>
                      <a:lnTo>
                        <a:pt x="2462" y="3016"/>
                      </a:lnTo>
                      <a:lnTo>
                        <a:pt x="2462" y="3016"/>
                      </a:lnTo>
                      <a:lnTo>
                        <a:pt x="2412" y="2928"/>
                      </a:lnTo>
                      <a:lnTo>
                        <a:pt x="2376" y="2866"/>
                      </a:lnTo>
                      <a:lnTo>
                        <a:pt x="2358" y="2832"/>
                      </a:lnTo>
                      <a:lnTo>
                        <a:pt x="2263" y="2544"/>
                      </a:lnTo>
                      <a:lnTo>
                        <a:pt x="2263" y="2544"/>
                      </a:lnTo>
                      <a:lnTo>
                        <a:pt x="2231" y="2446"/>
                      </a:lnTo>
                      <a:lnTo>
                        <a:pt x="2205" y="2380"/>
                      </a:lnTo>
                      <a:lnTo>
                        <a:pt x="2197" y="2360"/>
                      </a:lnTo>
                      <a:lnTo>
                        <a:pt x="2193" y="2354"/>
                      </a:lnTo>
                      <a:lnTo>
                        <a:pt x="2191" y="2352"/>
                      </a:lnTo>
                      <a:lnTo>
                        <a:pt x="2191" y="2352"/>
                      </a:lnTo>
                      <a:lnTo>
                        <a:pt x="2135" y="2384"/>
                      </a:lnTo>
                      <a:lnTo>
                        <a:pt x="2023" y="2454"/>
                      </a:lnTo>
                      <a:lnTo>
                        <a:pt x="1965" y="2492"/>
                      </a:lnTo>
                      <a:lnTo>
                        <a:pt x="1915" y="2526"/>
                      </a:lnTo>
                      <a:lnTo>
                        <a:pt x="1895" y="2540"/>
                      </a:lnTo>
                      <a:lnTo>
                        <a:pt x="1881" y="2554"/>
                      </a:lnTo>
                      <a:lnTo>
                        <a:pt x="1873" y="2562"/>
                      </a:lnTo>
                      <a:lnTo>
                        <a:pt x="1871" y="2566"/>
                      </a:lnTo>
                      <a:lnTo>
                        <a:pt x="1871" y="2568"/>
                      </a:lnTo>
                      <a:lnTo>
                        <a:pt x="1871" y="2568"/>
                      </a:lnTo>
                      <a:lnTo>
                        <a:pt x="1881" y="2578"/>
                      </a:lnTo>
                      <a:lnTo>
                        <a:pt x="1899" y="2594"/>
                      </a:lnTo>
                      <a:lnTo>
                        <a:pt x="1951" y="2632"/>
                      </a:lnTo>
                      <a:lnTo>
                        <a:pt x="2023" y="2680"/>
                      </a:lnTo>
                      <a:lnTo>
                        <a:pt x="2023" y="2680"/>
                      </a:lnTo>
                      <a:lnTo>
                        <a:pt x="2063" y="2744"/>
                      </a:lnTo>
                      <a:lnTo>
                        <a:pt x="2089" y="2788"/>
                      </a:lnTo>
                      <a:lnTo>
                        <a:pt x="2095" y="2802"/>
                      </a:lnTo>
                      <a:lnTo>
                        <a:pt x="2097" y="2806"/>
                      </a:lnTo>
                      <a:lnTo>
                        <a:pt x="2095" y="2808"/>
                      </a:lnTo>
                      <a:lnTo>
                        <a:pt x="2095" y="2808"/>
                      </a:lnTo>
                      <a:lnTo>
                        <a:pt x="2047" y="2812"/>
                      </a:lnTo>
                      <a:lnTo>
                        <a:pt x="2007" y="2816"/>
                      </a:lnTo>
                      <a:lnTo>
                        <a:pt x="2007" y="2864"/>
                      </a:lnTo>
                      <a:lnTo>
                        <a:pt x="1959" y="2840"/>
                      </a:lnTo>
                      <a:lnTo>
                        <a:pt x="1919" y="2928"/>
                      </a:lnTo>
                      <a:lnTo>
                        <a:pt x="1743" y="2736"/>
                      </a:lnTo>
                      <a:lnTo>
                        <a:pt x="1567" y="2816"/>
                      </a:lnTo>
                      <a:lnTo>
                        <a:pt x="1631" y="2968"/>
                      </a:lnTo>
                      <a:lnTo>
                        <a:pt x="1823" y="3368"/>
                      </a:lnTo>
                      <a:lnTo>
                        <a:pt x="2063" y="3656"/>
                      </a:lnTo>
                      <a:lnTo>
                        <a:pt x="1847" y="3744"/>
                      </a:lnTo>
                      <a:lnTo>
                        <a:pt x="1735" y="3640"/>
                      </a:lnTo>
                      <a:lnTo>
                        <a:pt x="1591" y="3408"/>
                      </a:lnTo>
                      <a:lnTo>
                        <a:pt x="1583" y="3432"/>
                      </a:lnTo>
                      <a:lnTo>
                        <a:pt x="1591" y="3544"/>
                      </a:lnTo>
                      <a:lnTo>
                        <a:pt x="1711" y="3800"/>
                      </a:lnTo>
                      <a:lnTo>
                        <a:pt x="1415" y="4024"/>
                      </a:lnTo>
                      <a:lnTo>
                        <a:pt x="1183" y="3864"/>
                      </a:lnTo>
                      <a:lnTo>
                        <a:pt x="1087" y="3800"/>
                      </a:lnTo>
                      <a:lnTo>
                        <a:pt x="1191" y="3576"/>
                      </a:lnTo>
                      <a:lnTo>
                        <a:pt x="1191" y="3576"/>
                      </a:lnTo>
                      <a:lnTo>
                        <a:pt x="1209" y="3488"/>
                      </a:lnTo>
                      <a:lnTo>
                        <a:pt x="1219" y="3430"/>
                      </a:lnTo>
                      <a:lnTo>
                        <a:pt x="1223" y="3408"/>
                      </a:lnTo>
                      <a:lnTo>
                        <a:pt x="1223" y="3408"/>
                      </a:lnTo>
                      <a:lnTo>
                        <a:pt x="1183" y="3462"/>
                      </a:lnTo>
                      <a:lnTo>
                        <a:pt x="1097" y="3574"/>
                      </a:lnTo>
                      <a:lnTo>
                        <a:pt x="975" y="3736"/>
                      </a:lnTo>
                      <a:lnTo>
                        <a:pt x="943" y="3736"/>
                      </a:lnTo>
                      <a:lnTo>
                        <a:pt x="735" y="3648"/>
                      </a:lnTo>
                      <a:lnTo>
                        <a:pt x="735" y="3648"/>
                      </a:lnTo>
                      <a:lnTo>
                        <a:pt x="757" y="3626"/>
                      </a:lnTo>
                      <a:lnTo>
                        <a:pt x="811" y="3564"/>
                      </a:lnTo>
                      <a:lnTo>
                        <a:pt x="845" y="3524"/>
                      </a:lnTo>
                      <a:lnTo>
                        <a:pt x="883" y="3478"/>
                      </a:lnTo>
                      <a:lnTo>
                        <a:pt x="921" y="3428"/>
                      </a:lnTo>
                      <a:lnTo>
                        <a:pt x="959" y="3376"/>
                      </a:lnTo>
                      <a:lnTo>
                        <a:pt x="959" y="3376"/>
                      </a:lnTo>
                      <a:lnTo>
                        <a:pt x="995" y="3322"/>
                      </a:lnTo>
                      <a:lnTo>
                        <a:pt x="1031" y="3262"/>
                      </a:lnTo>
                      <a:lnTo>
                        <a:pt x="1065" y="3204"/>
                      </a:lnTo>
                      <a:lnTo>
                        <a:pt x="1099" y="3146"/>
                      </a:lnTo>
                      <a:lnTo>
                        <a:pt x="1151" y="3044"/>
                      </a:lnTo>
                      <a:lnTo>
                        <a:pt x="1171" y="3004"/>
                      </a:lnTo>
                      <a:lnTo>
                        <a:pt x="1183" y="2976"/>
                      </a:lnTo>
                      <a:lnTo>
                        <a:pt x="1183" y="2976"/>
                      </a:lnTo>
                      <a:lnTo>
                        <a:pt x="1203" y="2930"/>
                      </a:lnTo>
                      <a:lnTo>
                        <a:pt x="1221" y="2888"/>
                      </a:lnTo>
                      <a:lnTo>
                        <a:pt x="1235" y="2856"/>
                      </a:lnTo>
                      <a:lnTo>
                        <a:pt x="1239" y="2846"/>
                      </a:lnTo>
                      <a:lnTo>
                        <a:pt x="1239" y="2840"/>
                      </a:lnTo>
                      <a:lnTo>
                        <a:pt x="1239" y="2840"/>
                      </a:lnTo>
                      <a:lnTo>
                        <a:pt x="1229" y="2836"/>
                      </a:lnTo>
                      <a:lnTo>
                        <a:pt x="1207" y="2828"/>
                      </a:lnTo>
                      <a:lnTo>
                        <a:pt x="1137" y="2808"/>
                      </a:lnTo>
                      <a:lnTo>
                        <a:pt x="1039" y="2784"/>
                      </a:lnTo>
                      <a:lnTo>
                        <a:pt x="879" y="2912"/>
                      </a:lnTo>
                      <a:lnTo>
                        <a:pt x="863" y="2848"/>
                      </a:lnTo>
                      <a:lnTo>
                        <a:pt x="807" y="2864"/>
                      </a:lnTo>
                      <a:lnTo>
                        <a:pt x="783" y="2808"/>
                      </a:lnTo>
                      <a:lnTo>
                        <a:pt x="719" y="2816"/>
                      </a:lnTo>
                      <a:lnTo>
                        <a:pt x="807" y="2688"/>
                      </a:lnTo>
                      <a:lnTo>
                        <a:pt x="647" y="2576"/>
                      </a:lnTo>
                      <a:lnTo>
                        <a:pt x="576" y="2440"/>
                      </a:lnTo>
                      <a:lnTo>
                        <a:pt x="488" y="2752"/>
                      </a:lnTo>
                      <a:lnTo>
                        <a:pt x="488" y="2752"/>
                      </a:lnTo>
                      <a:lnTo>
                        <a:pt x="352" y="3008"/>
                      </a:lnTo>
                      <a:lnTo>
                        <a:pt x="352" y="3008"/>
                      </a:lnTo>
                      <a:lnTo>
                        <a:pt x="328" y="3036"/>
                      </a:lnTo>
                      <a:lnTo>
                        <a:pt x="278" y="3090"/>
                      </a:lnTo>
                      <a:lnTo>
                        <a:pt x="208" y="3168"/>
                      </a:lnTo>
                      <a:lnTo>
                        <a:pt x="176" y="3168"/>
                      </a:lnTo>
                      <a:lnTo>
                        <a:pt x="0" y="3360"/>
                      </a:lnTo>
                      <a:close/>
                    </a:path>
                  </a:pathLst>
                </a:custGeom>
                <a:solidFill>
                  <a:srgbClr val="B37E5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5" name="Freeform 192">
                  <a:extLst>
                    <a:ext uri="{FF2B5EF4-FFF2-40B4-BE49-F238E27FC236}">
                      <a16:creationId xmlns:a16="http://schemas.microsoft.com/office/drawing/2014/main" id="{6318E9F8-63D8-489C-95CA-0C26B061F07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618" y="458"/>
                  <a:ext cx="1087" cy="3168"/>
                </a:xfrm>
                <a:custGeom>
                  <a:avLst/>
                  <a:gdLst>
                    <a:gd name="T0" fmla="*/ 42 w 1087"/>
                    <a:gd name="T1" fmla="*/ 3152 h 3168"/>
                    <a:gd name="T2" fmla="*/ 106 w 1087"/>
                    <a:gd name="T3" fmla="*/ 3100 h 3168"/>
                    <a:gd name="T4" fmla="*/ 240 w 1087"/>
                    <a:gd name="T5" fmla="*/ 2960 h 3168"/>
                    <a:gd name="T6" fmla="*/ 368 w 1087"/>
                    <a:gd name="T7" fmla="*/ 2856 h 3168"/>
                    <a:gd name="T8" fmla="*/ 460 w 1087"/>
                    <a:gd name="T9" fmla="*/ 2712 h 3168"/>
                    <a:gd name="T10" fmla="*/ 608 w 1087"/>
                    <a:gd name="T11" fmla="*/ 2352 h 3168"/>
                    <a:gd name="T12" fmla="*/ 659 w 1087"/>
                    <a:gd name="T13" fmla="*/ 2116 h 3168"/>
                    <a:gd name="T14" fmla="*/ 506 w 1087"/>
                    <a:gd name="T15" fmla="*/ 2506 h 3168"/>
                    <a:gd name="T16" fmla="*/ 552 w 1087"/>
                    <a:gd name="T17" fmla="*/ 928 h 3168"/>
                    <a:gd name="T18" fmla="*/ 608 w 1087"/>
                    <a:gd name="T19" fmla="*/ 882 h 3168"/>
                    <a:gd name="T20" fmla="*/ 661 w 1087"/>
                    <a:gd name="T21" fmla="*/ 820 h 3168"/>
                    <a:gd name="T22" fmla="*/ 624 w 1087"/>
                    <a:gd name="T23" fmla="*/ 776 h 3168"/>
                    <a:gd name="T24" fmla="*/ 578 w 1087"/>
                    <a:gd name="T25" fmla="*/ 546 h 3168"/>
                    <a:gd name="T26" fmla="*/ 927 w 1087"/>
                    <a:gd name="T27" fmla="*/ 640 h 3168"/>
                    <a:gd name="T28" fmla="*/ 829 w 1087"/>
                    <a:gd name="T29" fmla="*/ 624 h 3168"/>
                    <a:gd name="T30" fmla="*/ 723 w 1087"/>
                    <a:gd name="T31" fmla="*/ 546 h 3168"/>
                    <a:gd name="T32" fmla="*/ 821 w 1087"/>
                    <a:gd name="T33" fmla="*/ 568 h 3168"/>
                    <a:gd name="T34" fmla="*/ 943 w 1087"/>
                    <a:gd name="T35" fmla="*/ 632 h 3168"/>
                    <a:gd name="T36" fmla="*/ 743 w 1087"/>
                    <a:gd name="T37" fmla="*/ 496 h 3168"/>
                    <a:gd name="T38" fmla="*/ 651 w 1087"/>
                    <a:gd name="T39" fmla="*/ 470 h 3168"/>
                    <a:gd name="T40" fmla="*/ 655 w 1087"/>
                    <a:gd name="T41" fmla="*/ 460 h 3168"/>
                    <a:gd name="T42" fmla="*/ 302 w 1087"/>
                    <a:gd name="T43" fmla="*/ 54 h 3168"/>
                    <a:gd name="T44" fmla="*/ 110 w 1087"/>
                    <a:gd name="T45" fmla="*/ 230 h 3168"/>
                    <a:gd name="T46" fmla="*/ 46 w 1087"/>
                    <a:gd name="T47" fmla="*/ 326 h 3168"/>
                    <a:gd name="T48" fmla="*/ 20 w 1087"/>
                    <a:gd name="T49" fmla="*/ 418 h 3168"/>
                    <a:gd name="T50" fmla="*/ 32 w 1087"/>
                    <a:gd name="T51" fmla="*/ 3096 h 3168"/>
                    <a:gd name="T52" fmla="*/ 394 w 1087"/>
                    <a:gd name="T53" fmla="*/ 2742 h 3168"/>
                    <a:gd name="T54" fmla="*/ 290 w 1087"/>
                    <a:gd name="T55" fmla="*/ 2852 h 3168"/>
                    <a:gd name="T56" fmla="*/ 280 w 1087"/>
                    <a:gd name="T57" fmla="*/ 868 h 3168"/>
                    <a:gd name="T58" fmla="*/ 88 w 1087"/>
                    <a:gd name="T59" fmla="*/ 2992 h 3168"/>
                    <a:gd name="T60" fmla="*/ 232 w 1087"/>
                    <a:gd name="T61" fmla="*/ 856 h 3168"/>
                    <a:gd name="T62" fmla="*/ 144 w 1087"/>
                    <a:gd name="T63" fmla="*/ 642 h 3168"/>
                    <a:gd name="T64" fmla="*/ 96 w 1087"/>
                    <a:gd name="T65" fmla="*/ 598 h 3168"/>
                    <a:gd name="T66" fmla="*/ 104 w 1087"/>
                    <a:gd name="T67" fmla="*/ 372 h 3168"/>
                    <a:gd name="T68" fmla="*/ 96 w 1087"/>
                    <a:gd name="T69" fmla="*/ 598 h 3168"/>
                    <a:gd name="T70" fmla="*/ 264 w 1087"/>
                    <a:gd name="T71" fmla="*/ 172 h 3168"/>
                    <a:gd name="T72" fmla="*/ 520 w 1087"/>
                    <a:gd name="T73" fmla="*/ 406 h 3168"/>
                    <a:gd name="T74" fmla="*/ 488 w 1087"/>
                    <a:gd name="T75" fmla="*/ 296 h 3168"/>
                    <a:gd name="T76" fmla="*/ 472 w 1087"/>
                    <a:gd name="T77" fmla="*/ 280 h 3168"/>
                    <a:gd name="T78" fmla="*/ 448 w 1087"/>
                    <a:gd name="T79" fmla="*/ 288 h 3168"/>
                    <a:gd name="T80" fmla="*/ 448 w 1087"/>
                    <a:gd name="T81" fmla="*/ 354 h 3168"/>
                    <a:gd name="T82" fmla="*/ 366 w 1087"/>
                    <a:gd name="T83" fmla="*/ 408 h 3168"/>
                    <a:gd name="T84" fmla="*/ 306 w 1087"/>
                    <a:gd name="T85" fmla="*/ 316 h 3168"/>
                    <a:gd name="T86" fmla="*/ 308 w 1087"/>
                    <a:gd name="T87" fmla="*/ 262 h 3168"/>
                    <a:gd name="T88" fmla="*/ 330 w 1087"/>
                    <a:gd name="T89" fmla="*/ 230 h 3168"/>
                    <a:gd name="T90" fmla="*/ 288 w 1087"/>
                    <a:gd name="T91" fmla="*/ 224 h 3168"/>
                    <a:gd name="T92" fmla="*/ 260 w 1087"/>
                    <a:gd name="T93" fmla="*/ 324 h 3168"/>
                    <a:gd name="T94" fmla="*/ 162 w 1087"/>
                    <a:gd name="T95" fmla="*/ 356 h 3168"/>
                    <a:gd name="T96" fmla="*/ 240 w 1087"/>
                    <a:gd name="T97" fmla="*/ 370 h 3168"/>
                    <a:gd name="T98" fmla="*/ 258 w 1087"/>
                    <a:gd name="T99" fmla="*/ 352 h 3168"/>
                    <a:gd name="T100" fmla="*/ 274 w 1087"/>
                    <a:gd name="T101" fmla="*/ 352 h 3168"/>
                    <a:gd name="T102" fmla="*/ 272 w 1087"/>
                    <a:gd name="T103" fmla="*/ 352 h 3168"/>
                    <a:gd name="T104" fmla="*/ 368 w 1087"/>
                    <a:gd name="T105" fmla="*/ 564 h 3168"/>
                    <a:gd name="T106" fmla="*/ 456 w 1087"/>
                    <a:gd name="T107" fmla="*/ 624 h 3168"/>
                    <a:gd name="T108" fmla="*/ 240 w 1087"/>
                    <a:gd name="T109" fmla="*/ 692 h 3168"/>
                    <a:gd name="T110" fmla="*/ 176 w 1087"/>
                    <a:gd name="T111" fmla="*/ 836 h 3168"/>
                    <a:gd name="T112" fmla="*/ 336 w 1087"/>
                    <a:gd name="T113" fmla="*/ 826 h 3168"/>
                    <a:gd name="T114" fmla="*/ 432 w 1087"/>
                    <a:gd name="T115" fmla="*/ 692 h 3168"/>
                    <a:gd name="T116" fmla="*/ 456 w 1087"/>
                    <a:gd name="T117" fmla="*/ 712 h 3168"/>
                    <a:gd name="T118" fmla="*/ 528 w 1087"/>
                    <a:gd name="T119" fmla="*/ 828 h 3168"/>
                    <a:gd name="T120" fmla="*/ 448 w 1087"/>
                    <a:gd name="T121" fmla="*/ 840 h 3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087" h="3168">
                      <a:moveTo>
                        <a:pt x="0" y="3168"/>
                      </a:moveTo>
                      <a:lnTo>
                        <a:pt x="0" y="3168"/>
                      </a:lnTo>
                      <a:lnTo>
                        <a:pt x="8" y="3166"/>
                      </a:lnTo>
                      <a:lnTo>
                        <a:pt x="30" y="3158"/>
                      </a:lnTo>
                      <a:lnTo>
                        <a:pt x="42" y="3152"/>
                      </a:lnTo>
                      <a:lnTo>
                        <a:pt x="58" y="3144"/>
                      </a:lnTo>
                      <a:lnTo>
                        <a:pt x="72" y="3134"/>
                      </a:lnTo>
                      <a:lnTo>
                        <a:pt x="88" y="3120"/>
                      </a:lnTo>
                      <a:lnTo>
                        <a:pt x="88" y="3120"/>
                      </a:lnTo>
                      <a:lnTo>
                        <a:pt x="106" y="3100"/>
                      </a:lnTo>
                      <a:lnTo>
                        <a:pt x="128" y="3072"/>
                      </a:lnTo>
                      <a:lnTo>
                        <a:pt x="176" y="3004"/>
                      </a:lnTo>
                      <a:lnTo>
                        <a:pt x="232" y="2920"/>
                      </a:lnTo>
                      <a:lnTo>
                        <a:pt x="240" y="2960"/>
                      </a:lnTo>
                      <a:lnTo>
                        <a:pt x="240" y="2960"/>
                      </a:lnTo>
                      <a:lnTo>
                        <a:pt x="264" y="2942"/>
                      </a:lnTo>
                      <a:lnTo>
                        <a:pt x="300" y="2916"/>
                      </a:lnTo>
                      <a:lnTo>
                        <a:pt x="352" y="2872"/>
                      </a:lnTo>
                      <a:lnTo>
                        <a:pt x="352" y="2872"/>
                      </a:lnTo>
                      <a:lnTo>
                        <a:pt x="368" y="2856"/>
                      </a:lnTo>
                      <a:lnTo>
                        <a:pt x="386" y="2834"/>
                      </a:lnTo>
                      <a:lnTo>
                        <a:pt x="404" y="2808"/>
                      </a:lnTo>
                      <a:lnTo>
                        <a:pt x="422" y="2780"/>
                      </a:lnTo>
                      <a:lnTo>
                        <a:pt x="440" y="2746"/>
                      </a:lnTo>
                      <a:lnTo>
                        <a:pt x="460" y="2712"/>
                      </a:lnTo>
                      <a:lnTo>
                        <a:pt x="496" y="2636"/>
                      </a:lnTo>
                      <a:lnTo>
                        <a:pt x="532" y="2558"/>
                      </a:lnTo>
                      <a:lnTo>
                        <a:pt x="562" y="2480"/>
                      </a:lnTo>
                      <a:lnTo>
                        <a:pt x="588" y="2410"/>
                      </a:lnTo>
                      <a:lnTo>
                        <a:pt x="608" y="2352"/>
                      </a:lnTo>
                      <a:lnTo>
                        <a:pt x="608" y="2352"/>
                      </a:lnTo>
                      <a:lnTo>
                        <a:pt x="622" y="2302"/>
                      </a:lnTo>
                      <a:lnTo>
                        <a:pt x="634" y="2254"/>
                      </a:lnTo>
                      <a:lnTo>
                        <a:pt x="651" y="2172"/>
                      </a:lnTo>
                      <a:lnTo>
                        <a:pt x="659" y="2116"/>
                      </a:lnTo>
                      <a:lnTo>
                        <a:pt x="663" y="2096"/>
                      </a:lnTo>
                      <a:lnTo>
                        <a:pt x="663" y="2096"/>
                      </a:lnTo>
                      <a:lnTo>
                        <a:pt x="600" y="2264"/>
                      </a:lnTo>
                      <a:lnTo>
                        <a:pt x="540" y="2424"/>
                      </a:lnTo>
                      <a:lnTo>
                        <a:pt x="506" y="2506"/>
                      </a:lnTo>
                      <a:lnTo>
                        <a:pt x="472" y="2584"/>
                      </a:lnTo>
                      <a:lnTo>
                        <a:pt x="472" y="860"/>
                      </a:lnTo>
                      <a:lnTo>
                        <a:pt x="472" y="860"/>
                      </a:lnTo>
                      <a:lnTo>
                        <a:pt x="522" y="902"/>
                      </a:lnTo>
                      <a:lnTo>
                        <a:pt x="552" y="928"/>
                      </a:lnTo>
                      <a:lnTo>
                        <a:pt x="552" y="928"/>
                      </a:lnTo>
                      <a:lnTo>
                        <a:pt x="554" y="928"/>
                      </a:lnTo>
                      <a:lnTo>
                        <a:pt x="558" y="926"/>
                      </a:lnTo>
                      <a:lnTo>
                        <a:pt x="570" y="916"/>
                      </a:lnTo>
                      <a:lnTo>
                        <a:pt x="608" y="882"/>
                      </a:lnTo>
                      <a:lnTo>
                        <a:pt x="645" y="844"/>
                      </a:lnTo>
                      <a:lnTo>
                        <a:pt x="657" y="830"/>
                      </a:lnTo>
                      <a:lnTo>
                        <a:pt x="663" y="824"/>
                      </a:lnTo>
                      <a:lnTo>
                        <a:pt x="663" y="824"/>
                      </a:lnTo>
                      <a:lnTo>
                        <a:pt x="661" y="820"/>
                      </a:lnTo>
                      <a:lnTo>
                        <a:pt x="657" y="812"/>
                      </a:lnTo>
                      <a:lnTo>
                        <a:pt x="645" y="796"/>
                      </a:lnTo>
                      <a:lnTo>
                        <a:pt x="632" y="782"/>
                      </a:lnTo>
                      <a:lnTo>
                        <a:pt x="624" y="776"/>
                      </a:lnTo>
                      <a:lnTo>
                        <a:pt x="624" y="776"/>
                      </a:lnTo>
                      <a:lnTo>
                        <a:pt x="560" y="826"/>
                      </a:lnTo>
                      <a:lnTo>
                        <a:pt x="560" y="592"/>
                      </a:lnTo>
                      <a:lnTo>
                        <a:pt x="544" y="592"/>
                      </a:lnTo>
                      <a:lnTo>
                        <a:pt x="544" y="592"/>
                      </a:lnTo>
                      <a:lnTo>
                        <a:pt x="578" y="546"/>
                      </a:lnTo>
                      <a:lnTo>
                        <a:pt x="703" y="688"/>
                      </a:lnTo>
                      <a:lnTo>
                        <a:pt x="783" y="624"/>
                      </a:lnTo>
                      <a:lnTo>
                        <a:pt x="847" y="696"/>
                      </a:lnTo>
                      <a:lnTo>
                        <a:pt x="927" y="640"/>
                      </a:lnTo>
                      <a:lnTo>
                        <a:pt x="927" y="640"/>
                      </a:lnTo>
                      <a:lnTo>
                        <a:pt x="839" y="672"/>
                      </a:lnTo>
                      <a:lnTo>
                        <a:pt x="839" y="672"/>
                      </a:lnTo>
                      <a:lnTo>
                        <a:pt x="837" y="668"/>
                      </a:lnTo>
                      <a:lnTo>
                        <a:pt x="835" y="658"/>
                      </a:lnTo>
                      <a:lnTo>
                        <a:pt x="829" y="624"/>
                      </a:lnTo>
                      <a:lnTo>
                        <a:pt x="823" y="576"/>
                      </a:lnTo>
                      <a:lnTo>
                        <a:pt x="695" y="656"/>
                      </a:lnTo>
                      <a:lnTo>
                        <a:pt x="649" y="544"/>
                      </a:lnTo>
                      <a:lnTo>
                        <a:pt x="649" y="544"/>
                      </a:lnTo>
                      <a:lnTo>
                        <a:pt x="723" y="546"/>
                      </a:lnTo>
                      <a:lnTo>
                        <a:pt x="757" y="548"/>
                      </a:lnTo>
                      <a:lnTo>
                        <a:pt x="783" y="552"/>
                      </a:lnTo>
                      <a:lnTo>
                        <a:pt x="783" y="552"/>
                      </a:lnTo>
                      <a:lnTo>
                        <a:pt x="801" y="558"/>
                      </a:lnTo>
                      <a:lnTo>
                        <a:pt x="821" y="568"/>
                      </a:lnTo>
                      <a:lnTo>
                        <a:pt x="861" y="592"/>
                      </a:lnTo>
                      <a:lnTo>
                        <a:pt x="903" y="616"/>
                      </a:lnTo>
                      <a:lnTo>
                        <a:pt x="923" y="626"/>
                      </a:lnTo>
                      <a:lnTo>
                        <a:pt x="943" y="632"/>
                      </a:lnTo>
                      <a:lnTo>
                        <a:pt x="943" y="632"/>
                      </a:lnTo>
                      <a:lnTo>
                        <a:pt x="1087" y="664"/>
                      </a:lnTo>
                      <a:lnTo>
                        <a:pt x="1087" y="664"/>
                      </a:lnTo>
                      <a:lnTo>
                        <a:pt x="969" y="606"/>
                      </a:lnTo>
                      <a:lnTo>
                        <a:pt x="743" y="496"/>
                      </a:lnTo>
                      <a:lnTo>
                        <a:pt x="743" y="496"/>
                      </a:lnTo>
                      <a:lnTo>
                        <a:pt x="687" y="470"/>
                      </a:lnTo>
                      <a:lnTo>
                        <a:pt x="655" y="460"/>
                      </a:lnTo>
                      <a:lnTo>
                        <a:pt x="655" y="472"/>
                      </a:lnTo>
                      <a:lnTo>
                        <a:pt x="655" y="472"/>
                      </a:lnTo>
                      <a:lnTo>
                        <a:pt x="651" y="470"/>
                      </a:lnTo>
                      <a:lnTo>
                        <a:pt x="645" y="464"/>
                      </a:lnTo>
                      <a:lnTo>
                        <a:pt x="645" y="460"/>
                      </a:lnTo>
                      <a:lnTo>
                        <a:pt x="645" y="458"/>
                      </a:lnTo>
                      <a:lnTo>
                        <a:pt x="649" y="458"/>
                      </a:lnTo>
                      <a:lnTo>
                        <a:pt x="655" y="460"/>
                      </a:lnTo>
                      <a:lnTo>
                        <a:pt x="671" y="264"/>
                      </a:lnTo>
                      <a:lnTo>
                        <a:pt x="376" y="0"/>
                      </a:lnTo>
                      <a:lnTo>
                        <a:pt x="376" y="0"/>
                      </a:lnTo>
                      <a:lnTo>
                        <a:pt x="340" y="26"/>
                      </a:lnTo>
                      <a:lnTo>
                        <a:pt x="302" y="54"/>
                      </a:lnTo>
                      <a:lnTo>
                        <a:pt x="256" y="90"/>
                      </a:lnTo>
                      <a:lnTo>
                        <a:pt x="206" y="134"/>
                      </a:lnTo>
                      <a:lnTo>
                        <a:pt x="154" y="180"/>
                      </a:lnTo>
                      <a:lnTo>
                        <a:pt x="132" y="206"/>
                      </a:lnTo>
                      <a:lnTo>
                        <a:pt x="110" y="230"/>
                      </a:lnTo>
                      <a:lnTo>
                        <a:pt x="90" y="256"/>
                      </a:lnTo>
                      <a:lnTo>
                        <a:pt x="72" y="280"/>
                      </a:lnTo>
                      <a:lnTo>
                        <a:pt x="72" y="280"/>
                      </a:lnTo>
                      <a:lnTo>
                        <a:pt x="58" y="304"/>
                      </a:lnTo>
                      <a:lnTo>
                        <a:pt x="46" y="326"/>
                      </a:lnTo>
                      <a:lnTo>
                        <a:pt x="38" y="346"/>
                      </a:lnTo>
                      <a:lnTo>
                        <a:pt x="30" y="364"/>
                      </a:lnTo>
                      <a:lnTo>
                        <a:pt x="26" y="380"/>
                      </a:lnTo>
                      <a:lnTo>
                        <a:pt x="22" y="394"/>
                      </a:lnTo>
                      <a:lnTo>
                        <a:pt x="20" y="418"/>
                      </a:lnTo>
                      <a:lnTo>
                        <a:pt x="22" y="436"/>
                      </a:lnTo>
                      <a:lnTo>
                        <a:pt x="26" y="448"/>
                      </a:lnTo>
                      <a:lnTo>
                        <a:pt x="30" y="454"/>
                      </a:lnTo>
                      <a:lnTo>
                        <a:pt x="32" y="456"/>
                      </a:lnTo>
                      <a:lnTo>
                        <a:pt x="32" y="3096"/>
                      </a:lnTo>
                      <a:lnTo>
                        <a:pt x="0" y="3168"/>
                      </a:lnTo>
                      <a:close/>
                      <a:moveTo>
                        <a:pt x="424" y="2688"/>
                      </a:moveTo>
                      <a:lnTo>
                        <a:pt x="424" y="2688"/>
                      </a:lnTo>
                      <a:lnTo>
                        <a:pt x="408" y="2718"/>
                      </a:lnTo>
                      <a:lnTo>
                        <a:pt x="394" y="2742"/>
                      </a:lnTo>
                      <a:lnTo>
                        <a:pt x="366" y="2784"/>
                      </a:lnTo>
                      <a:lnTo>
                        <a:pt x="342" y="2814"/>
                      </a:lnTo>
                      <a:lnTo>
                        <a:pt x="320" y="2834"/>
                      </a:lnTo>
                      <a:lnTo>
                        <a:pt x="304" y="2846"/>
                      </a:lnTo>
                      <a:lnTo>
                        <a:pt x="290" y="2852"/>
                      </a:lnTo>
                      <a:lnTo>
                        <a:pt x="282" y="2856"/>
                      </a:lnTo>
                      <a:lnTo>
                        <a:pt x="280" y="2856"/>
                      </a:lnTo>
                      <a:lnTo>
                        <a:pt x="278" y="2842"/>
                      </a:lnTo>
                      <a:lnTo>
                        <a:pt x="280" y="2840"/>
                      </a:lnTo>
                      <a:lnTo>
                        <a:pt x="280" y="868"/>
                      </a:lnTo>
                      <a:lnTo>
                        <a:pt x="352" y="928"/>
                      </a:lnTo>
                      <a:lnTo>
                        <a:pt x="424" y="862"/>
                      </a:lnTo>
                      <a:lnTo>
                        <a:pt x="424" y="2688"/>
                      </a:lnTo>
                      <a:close/>
                      <a:moveTo>
                        <a:pt x="232" y="2836"/>
                      </a:moveTo>
                      <a:lnTo>
                        <a:pt x="88" y="2992"/>
                      </a:lnTo>
                      <a:lnTo>
                        <a:pt x="94" y="862"/>
                      </a:lnTo>
                      <a:lnTo>
                        <a:pt x="94" y="862"/>
                      </a:lnTo>
                      <a:lnTo>
                        <a:pt x="134" y="902"/>
                      </a:lnTo>
                      <a:lnTo>
                        <a:pt x="160" y="928"/>
                      </a:lnTo>
                      <a:lnTo>
                        <a:pt x="232" y="856"/>
                      </a:lnTo>
                      <a:lnTo>
                        <a:pt x="232" y="2836"/>
                      </a:lnTo>
                      <a:close/>
                      <a:moveTo>
                        <a:pt x="94" y="790"/>
                      </a:moveTo>
                      <a:lnTo>
                        <a:pt x="96" y="682"/>
                      </a:lnTo>
                      <a:lnTo>
                        <a:pt x="96" y="682"/>
                      </a:lnTo>
                      <a:lnTo>
                        <a:pt x="144" y="642"/>
                      </a:lnTo>
                      <a:lnTo>
                        <a:pt x="144" y="832"/>
                      </a:lnTo>
                      <a:lnTo>
                        <a:pt x="144" y="832"/>
                      </a:lnTo>
                      <a:lnTo>
                        <a:pt x="94" y="790"/>
                      </a:lnTo>
                      <a:lnTo>
                        <a:pt x="94" y="790"/>
                      </a:lnTo>
                      <a:close/>
                      <a:moveTo>
                        <a:pt x="96" y="598"/>
                      </a:moveTo>
                      <a:lnTo>
                        <a:pt x="96" y="416"/>
                      </a:lnTo>
                      <a:lnTo>
                        <a:pt x="96" y="416"/>
                      </a:lnTo>
                      <a:lnTo>
                        <a:pt x="96" y="402"/>
                      </a:lnTo>
                      <a:lnTo>
                        <a:pt x="100" y="388"/>
                      </a:lnTo>
                      <a:lnTo>
                        <a:pt x="104" y="372"/>
                      </a:lnTo>
                      <a:lnTo>
                        <a:pt x="110" y="356"/>
                      </a:lnTo>
                      <a:lnTo>
                        <a:pt x="144" y="406"/>
                      </a:lnTo>
                      <a:lnTo>
                        <a:pt x="144" y="564"/>
                      </a:lnTo>
                      <a:lnTo>
                        <a:pt x="144" y="564"/>
                      </a:lnTo>
                      <a:lnTo>
                        <a:pt x="96" y="598"/>
                      </a:lnTo>
                      <a:lnTo>
                        <a:pt x="96" y="598"/>
                      </a:lnTo>
                      <a:close/>
                      <a:moveTo>
                        <a:pt x="142" y="308"/>
                      </a:moveTo>
                      <a:lnTo>
                        <a:pt x="142" y="308"/>
                      </a:lnTo>
                      <a:lnTo>
                        <a:pt x="196" y="244"/>
                      </a:lnTo>
                      <a:lnTo>
                        <a:pt x="264" y="172"/>
                      </a:lnTo>
                      <a:lnTo>
                        <a:pt x="344" y="88"/>
                      </a:lnTo>
                      <a:lnTo>
                        <a:pt x="592" y="280"/>
                      </a:lnTo>
                      <a:lnTo>
                        <a:pt x="592" y="488"/>
                      </a:lnTo>
                      <a:lnTo>
                        <a:pt x="592" y="488"/>
                      </a:lnTo>
                      <a:lnTo>
                        <a:pt x="520" y="406"/>
                      </a:lnTo>
                      <a:lnTo>
                        <a:pt x="486" y="364"/>
                      </a:lnTo>
                      <a:lnTo>
                        <a:pt x="476" y="350"/>
                      </a:lnTo>
                      <a:lnTo>
                        <a:pt x="472" y="344"/>
                      </a:lnTo>
                      <a:lnTo>
                        <a:pt x="472" y="344"/>
                      </a:lnTo>
                      <a:lnTo>
                        <a:pt x="488" y="296"/>
                      </a:lnTo>
                      <a:lnTo>
                        <a:pt x="488" y="296"/>
                      </a:lnTo>
                      <a:lnTo>
                        <a:pt x="480" y="290"/>
                      </a:lnTo>
                      <a:lnTo>
                        <a:pt x="474" y="284"/>
                      </a:lnTo>
                      <a:lnTo>
                        <a:pt x="472" y="280"/>
                      </a:lnTo>
                      <a:lnTo>
                        <a:pt x="472" y="280"/>
                      </a:lnTo>
                      <a:lnTo>
                        <a:pt x="470" y="280"/>
                      </a:lnTo>
                      <a:lnTo>
                        <a:pt x="468" y="280"/>
                      </a:lnTo>
                      <a:lnTo>
                        <a:pt x="460" y="282"/>
                      </a:lnTo>
                      <a:lnTo>
                        <a:pt x="448" y="288"/>
                      </a:lnTo>
                      <a:lnTo>
                        <a:pt x="448" y="288"/>
                      </a:lnTo>
                      <a:lnTo>
                        <a:pt x="448" y="316"/>
                      </a:lnTo>
                      <a:lnTo>
                        <a:pt x="448" y="338"/>
                      </a:lnTo>
                      <a:lnTo>
                        <a:pt x="448" y="352"/>
                      </a:lnTo>
                      <a:lnTo>
                        <a:pt x="448" y="352"/>
                      </a:lnTo>
                      <a:lnTo>
                        <a:pt x="448" y="354"/>
                      </a:lnTo>
                      <a:lnTo>
                        <a:pt x="444" y="358"/>
                      </a:lnTo>
                      <a:lnTo>
                        <a:pt x="436" y="366"/>
                      </a:lnTo>
                      <a:lnTo>
                        <a:pt x="406" y="386"/>
                      </a:lnTo>
                      <a:lnTo>
                        <a:pt x="376" y="404"/>
                      </a:lnTo>
                      <a:lnTo>
                        <a:pt x="366" y="408"/>
                      </a:lnTo>
                      <a:lnTo>
                        <a:pt x="362" y="408"/>
                      </a:lnTo>
                      <a:lnTo>
                        <a:pt x="360" y="408"/>
                      </a:lnTo>
                      <a:lnTo>
                        <a:pt x="360" y="408"/>
                      </a:lnTo>
                      <a:lnTo>
                        <a:pt x="326" y="352"/>
                      </a:lnTo>
                      <a:lnTo>
                        <a:pt x="306" y="316"/>
                      </a:lnTo>
                      <a:lnTo>
                        <a:pt x="298" y="304"/>
                      </a:lnTo>
                      <a:lnTo>
                        <a:pt x="296" y="296"/>
                      </a:lnTo>
                      <a:lnTo>
                        <a:pt x="296" y="296"/>
                      </a:lnTo>
                      <a:lnTo>
                        <a:pt x="300" y="282"/>
                      </a:lnTo>
                      <a:lnTo>
                        <a:pt x="308" y="262"/>
                      </a:lnTo>
                      <a:lnTo>
                        <a:pt x="318" y="244"/>
                      </a:lnTo>
                      <a:lnTo>
                        <a:pt x="324" y="236"/>
                      </a:lnTo>
                      <a:lnTo>
                        <a:pt x="328" y="232"/>
                      </a:lnTo>
                      <a:lnTo>
                        <a:pt x="328" y="232"/>
                      </a:lnTo>
                      <a:lnTo>
                        <a:pt x="330" y="230"/>
                      </a:lnTo>
                      <a:lnTo>
                        <a:pt x="328" y="226"/>
                      </a:lnTo>
                      <a:lnTo>
                        <a:pt x="320" y="222"/>
                      </a:lnTo>
                      <a:lnTo>
                        <a:pt x="304" y="216"/>
                      </a:lnTo>
                      <a:lnTo>
                        <a:pt x="288" y="224"/>
                      </a:lnTo>
                      <a:lnTo>
                        <a:pt x="288" y="224"/>
                      </a:lnTo>
                      <a:lnTo>
                        <a:pt x="276" y="270"/>
                      </a:lnTo>
                      <a:lnTo>
                        <a:pt x="266" y="302"/>
                      </a:lnTo>
                      <a:lnTo>
                        <a:pt x="264" y="320"/>
                      </a:lnTo>
                      <a:lnTo>
                        <a:pt x="264" y="320"/>
                      </a:lnTo>
                      <a:lnTo>
                        <a:pt x="260" y="324"/>
                      </a:lnTo>
                      <a:lnTo>
                        <a:pt x="252" y="332"/>
                      </a:lnTo>
                      <a:lnTo>
                        <a:pt x="220" y="354"/>
                      </a:lnTo>
                      <a:lnTo>
                        <a:pt x="176" y="384"/>
                      </a:lnTo>
                      <a:lnTo>
                        <a:pt x="176" y="384"/>
                      </a:lnTo>
                      <a:lnTo>
                        <a:pt x="162" y="356"/>
                      </a:lnTo>
                      <a:lnTo>
                        <a:pt x="142" y="308"/>
                      </a:lnTo>
                      <a:lnTo>
                        <a:pt x="142" y="308"/>
                      </a:lnTo>
                      <a:close/>
                      <a:moveTo>
                        <a:pt x="176" y="432"/>
                      </a:moveTo>
                      <a:lnTo>
                        <a:pt x="176" y="432"/>
                      </a:lnTo>
                      <a:lnTo>
                        <a:pt x="240" y="370"/>
                      </a:lnTo>
                      <a:lnTo>
                        <a:pt x="240" y="608"/>
                      </a:lnTo>
                      <a:lnTo>
                        <a:pt x="176" y="564"/>
                      </a:lnTo>
                      <a:lnTo>
                        <a:pt x="176" y="432"/>
                      </a:lnTo>
                      <a:close/>
                      <a:moveTo>
                        <a:pt x="258" y="352"/>
                      </a:moveTo>
                      <a:lnTo>
                        <a:pt x="258" y="352"/>
                      </a:lnTo>
                      <a:lnTo>
                        <a:pt x="264" y="344"/>
                      </a:lnTo>
                      <a:lnTo>
                        <a:pt x="264" y="344"/>
                      </a:lnTo>
                      <a:lnTo>
                        <a:pt x="266" y="344"/>
                      </a:lnTo>
                      <a:lnTo>
                        <a:pt x="266" y="344"/>
                      </a:lnTo>
                      <a:lnTo>
                        <a:pt x="274" y="352"/>
                      </a:lnTo>
                      <a:lnTo>
                        <a:pt x="292" y="378"/>
                      </a:lnTo>
                      <a:lnTo>
                        <a:pt x="336" y="446"/>
                      </a:lnTo>
                      <a:lnTo>
                        <a:pt x="336" y="552"/>
                      </a:lnTo>
                      <a:lnTo>
                        <a:pt x="272" y="616"/>
                      </a:lnTo>
                      <a:lnTo>
                        <a:pt x="272" y="352"/>
                      </a:lnTo>
                      <a:lnTo>
                        <a:pt x="258" y="352"/>
                      </a:lnTo>
                      <a:close/>
                      <a:moveTo>
                        <a:pt x="368" y="462"/>
                      </a:moveTo>
                      <a:lnTo>
                        <a:pt x="432" y="426"/>
                      </a:lnTo>
                      <a:lnTo>
                        <a:pt x="432" y="618"/>
                      </a:lnTo>
                      <a:lnTo>
                        <a:pt x="368" y="564"/>
                      </a:lnTo>
                      <a:lnTo>
                        <a:pt x="368" y="462"/>
                      </a:lnTo>
                      <a:close/>
                      <a:moveTo>
                        <a:pt x="456" y="412"/>
                      </a:moveTo>
                      <a:lnTo>
                        <a:pt x="464" y="408"/>
                      </a:lnTo>
                      <a:lnTo>
                        <a:pt x="562" y="526"/>
                      </a:lnTo>
                      <a:lnTo>
                        <a:pt x="456" y="624"/>
                      </a:lnTo>
                      <a:lnTo>
                        <a:pt x="456" y="412"/>
                      </a:lnTo>
                      <a:close/>
                      <a:moveTo>
                        <a:pt x="176" y="836"/>
                      </a:moveTo>
                      <a:lnTo>
                        <a:pt x="176" y="644"/>
                      </a:lnTo>
                      <a:lnTo>
                        <a:pt x="176" y="644"/>
                      </a:lnTo>
                      <a:lnTo>
                        <a:pt x="240" y="692"/>
                      </a:lnTo>
                      <a:lnTo>
                        <a:pt x="240" y="768"/>
                      </a:lnTo>
                      <a:lnTo>
                        <a:pt x="240" y="768"/>
                      </a:lnTo>
                      <a:lnTo>
                        <a:pt x="206" y="802"/>
                      </a:lnTo>
                      <a:lnTo>
                        <a:pt x="176" y="836"/>
                      </a:lnTo>
                      <a:lnTo>
                        <a:pt x="176" y="836"/>
                      </a:lnTo>
                      <a:close/>
                      <a:moveTo>
                        <a:pt x="272" y="766"/>
                      </a:moveTo>
                      <a:lnTo>
                        <a:pt x="272" y="690"/>
                      </a:lnTo>
                      <a:lnTo>
                        <a:pt x="272" y="690"/>
                      </a:lnTo>
                      <a:lnTo>
                        <a:pt x="336" y="636"/>
                      </a:lnTo>
                      <a:lnTo>
                        <a:pt x="336" y="826"/>
                      </a:lnTo>
                      <a:lnTo>
                        <a:pt x="272" y="766"/>
                      </a:lnTo>
                      <a:close/>
                      <a:moveTo>
                        <a:pt x="368" y="828"/>
                      </a:moveTo>
                      <a:lnTo>
                        <a:pt x="368" y="636"/>
                      </a:lnTo>
                      <a:lnTo>
                        <a:pt x="368" y="636"/>
                      </a:lnTo>
                      <a:lnTo>
                        <a:pt x="432" y="692"/>
                      </a:lnTo>
                      <a:lnTo>
                        <a:pt x="432" y="780"/>
                      </a:lnTo>
                      <a:lnTo>
                        <a:pt x="368" y="828"/>
                      </a:lnTo>
                      <a:close/>
                      <a:moveTo>
                        <a:pt x="456" y="774"/>
                      </a:moveTo>
                      <a:lnTo>
                        <a:pt x="456" y="712"/>
                      </a:lnTo>
                      <a:lnTo>
                        <a:pt x="456" y="712"/>
                      </a:lnTo>
                      <a:lnTo>
                        <a:pt x="464" y="704"/>
                      </a:lnTo>
                      <a:lnTo>
                        <a:pt x="482" y="682"/>
                      </a:lnTo>
                      <a:lnTo>
                        <a:pt x="528" y="616"/>
                      </a:lnTo>
                      <a:lnTo>
                        <a:pt x="528" y="828"/>
                      </a:lnTo>
                      <a:lnTo>
                        <a:pt x="528" y="828"/>
                      </a:lnTo>
                      <a:lnTo>
                        <a:pt x="456" y="774"/>
                      </a:lnTo>
                      <a:lnTo>
                        <a:pt x="456" y="774"/>
                      </a:lnTo>
                      <a:close/>
                      <a:moveTo>
                        <a:pt x="458" y="848"/>
                      </a:moveTo>
                      <a:lnTo>
                        <a:pt x="440" y="848"/>
                      </a:lnTo>
                      <a:lnTo>
                        <a:pt x="448" y="840"/>
                      </a:lnTo>
                      <a:lnTo>
                        <a:pt x="458" y="84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6" name="Freeform 193">
                  <a:extLst>
                    <a:ext uri="{FF2B5EF4-FFF2-40B4-BE49-F238E27FC236}">
                      <a16:creationId xmlns:a16="http://schemas.microsoft.com/office/drawing/2014/main" id="{D93C719B-ADA7-4AC3-947E-3AE2926D0F6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465" y="458"/>
                  <a:ext cx="1087" cy="3168"/>
                </a:xfrm>
                <a:custGeom>
                  <a:avLst/>
                  <a:gdLst>
                    <a:gd name="T0" fmla="*/ 1045 w 1087"/>
                    <a:gd name="T1" fmla="*/ 3152 h 3168"/>
                    <a:gd name="T2" fmla="*/ 981 w 1087"/>
                    <a:gd name="T3" fmla="*/ 3100 h 3168"/>
                    <a:gd name="T4" fmla="*/ 847 w 1087"/>
                    <a:gd name="T5" fmla="*/ 2960 h 3168"/>
                    <a:gd name="T6" fmla="*/ 719 w 1087"/>
                    <a:gd name="T7" fmla="*/ 2856 h 3168"/>
                    <a:gd name="T8" fmla="*/ 627 w 1087"/>
                    <a:gd name="T9" fmla="*/ 2712 h 3168"/>
                    <a:gd name="T10" fmla="*/ 480 w 1087"/>
                    <a:gd name="T11" fmla="*/ 2352 h 3168"/>
                    <a:gd name="T12" fmla="*/ 428 w 1087"/>
                    <a:gd name="T13" fmla="*/ 2116 h 3168"/>
                    <a:gd name="T14" fmla="*/ 581 w 1087"/>
                    <a:gd name="T15" fmla="*/ 2506 h 3168"/>
                    <a:gd name="T16" fmla="*/ 535 w 1087"/>
                    <a:gd name="T17" fmla="*/ 928 h 3168"/>
                    <a:gd name="T18" fmla="*/ 480 w 1087"/>
                    <a:gd name="T19" fmla="*/ 882 h 3168"/>
                    <a:gd name="T20" fmla="*/ 426 w 1087"/>
                    <a:gd name="T21" fmla="*/ 820 h 3168"/>
                    <a:gd name="T22" fmla="*/ 464 w 1087"/>
                    <a:gd name="T23" fmla="*/ 776 h 3168"/>
                    <a:gd name="T24" fmla="*/ 510 w 1087"/>
                    <a:gd name="T25" fmla="*/ 546 h 3168"/>
                    <a:gd name="T26" fmla="*/ 160 w 1087"/>
                    <a:gd name="T27" fmla="*/ 640 h 3168"/>
                    <a:gd name="T28" fmla="*/ 258 w 1087"/>
                    <a:gd name="T29" fmla="*/ 624 h 3168"/>
                    <a:gd name="T30" fmla="*/ 364 w 1087"/>
                    <a:gd name="T31" fmla="*/ 546 h 3168"/>
                    <a:gd name="T32" fmla="*/ 266 w 1087"/>
                    <a:gd name="T33" fmla="*/ 568 h 3168"/>
                    <a:gd name="T34" fmla="*/ 144 w 1087"/>
                    <a:gd name="T35" fmla="*/ 632 h 3168"/>
                    <a:gd name="T36" fmla="*/ 344 w 1087"/>
                    <a:gd name="T37" fmla="*/ 496 h 3168"/>
                    <a:gd name="T38" fmla="*/ 436 w 1087"/>
                    <a:gd name="T39" fmla="*/ 470 h 3168"/>
                    <a:gd name="T40" fmla="*/ 432 w 1087"/>
                    <a:gd name="T41" fmla="*/ 460 h 3168"/>
                    <a:gd name="T42" fmla="*/ 785 w 1087"/>
                    <a:gd name="T43" fmla="*/ 54 h 3168"/>
                    <a:gd name="T44" fmla="*/ 977 w 1087"/>
                    <a:gd name="T45" fmla="*/ 230 h 3168"/>
                    <a:gd name="T46" fmla="*/ 1041 w 1087"/>
                    <a:gd name="T47" fmla="*/ 326 h 3168"/>
                    <a:gd name="T48" fmla="*/ 1067 w 1087"/>
                    <a:gd name="T49" fmla="*/ 418 h 3168"/>
                    <a:gd name="T50" fmla="*/ 1055 w 1087"/>
                    <a:gd name="T51" fmla="*/ 3096 h 3168"/>
                    <a:gd name="T52" fmla="*/ 693 w 1087"/>
                    <a:gd name="T53" fmla="*/ 2742 h 3168"/>
                    <a:gd name="T54" fmla="*/ 797 w 1087"/>
                    <a:gd name="T55" fmla="*/ 2852 h 3168"/>
                    <a:gd name="T56" fmla="*/ 807 w 1087"/>
                    <a:gd name="T57" fmla="*/ 868 h 3168"/>
                    <a:gd name="T58" fmla="*/ 999 w 1087"/>
                    <a:gd name="T59" fmla="*/ 2992 h 3168"/>
                    <a:gd name="T60" fmla="*/ 855 w 1087"/>
                    <a:gd name="T61" fmla="*/ 856 h 3168"/>
                    <a:gd name="T62" fmla="*/ 943 w 1087"/>
                    <a:gd name="T63" fmla="*/ 642 h 3168"/>
                    <a:gd name="T64" fmla="*/ 991 w 1087"/>
                    <a:gd name="T65" fmla="*/ 598 h 3168"/>
                    <a:gd name="T66" fmla="*/ 983 w 1087"/>
                    <a:gd name="T67" fmla="*/ 372 h 3168"/>
                    <a:gd name="T68" fmla="*/ 991 w 1087"/>
                    <a:gd name="T69" fmla="*/ 598 h 3168"/>
                    <a:gd name="T70" fmla="*/ 823 w 1087"/>
                    <a:gd name="T71" fmla="*/ 172 h 3168"/>
                    <a:gd name="T72" fmla="*/ 567 w 1087"/>
                    <a:gd name="T73" fmla="*/ 406 h 3168"/>
                    <a:gd name="T74" fmla="*/ 599 w 1087"/>
                    <a:gd name="T75" fmla="*/ 296 h 3168"/>
                    <a:gd name="T76" fmla="*/ 615 w 1087"/>
                    <a:gd name="T77" fmla="*/ 280 h 3168"/>
                    <a:gd name="T78" fmla="*/ 639 w 1087"/>
                    <a:gd name="T79" fmla="*/ 288 h 3168"/>
                    <a:gd name="T80" fmla="*/ 639 w 1087"/>
                    <a:gd name="T81" fmla="*/ 354 h 3168"/>
                    <a:gd name="T82" fmla="*/ 721 w 1087"/>
                    <a:gd name="T83" fmla="*/ 408 h 3168"/>
                    <a:gd name="T84" fmla="*/ 781 w 1087"/>
                    <a:gd name="T85" fmla="*/ 316 h 3168"/>
                    <a:gd name="T86" fmla="*/ 779 w 1087"/>
                    <a:gd name="T87" fmla="*/ 262 h 3168"/>
                    <a:gd name="T88" fmla="*/ 757 w 1087"/>
                    <a:gd name="T89" fmla="*/ 230 h 3168"/>
                    <a:gd name="T90" fmla="*/ 799 w 1087"/>
                    <a:gd name="T91" fmla="*/ 224 h 3168"/>
                    <a:gd name="T92" fmla="*/ 827 w 1087"/>
                    <a:gd name="T93" fmla="*/ 324 h 3168"/>
                    <a:gd name="T94" fmla="*/ 925 w 1087"/>
                    <a:gd name="T95" fmla="*/ 356 h 3168"/>
                    <a:gd name="T96" fmla="*/ 847 w 1087"/>
                    <a:gd name="T97" fmla="*/ 370 h 3168"/>
                    <a:gd name="T98" fmla="*/ 829 w 1087"/>
                    <a:gd name="T99" fmla="*/ 352 h 3168"/>
                    <a:gd name="T100" fmla="*/ 813 w 1087"/>
                    <a:gd name="T101" fmla="*/ 352 h 3168"/>
                    <a:gd name="T102" fmla="*/ 815 w 1087"/>
                    <a:gd name="T103" fmla="*/ 352 h 3168"/>
                    <a:gd name="T104" fmla="*/ 719 w 1087"/>
                    <a:gd name="T105" fmla="*/ 564 h 3168"/>
                    <a:gd name="T106" fmla="*/ 631 w 1087"/>
                    <a:gd name="T107" fmla="*/ 624 h 3168"/>
                    <a:gd name="T108" fmla="*/ 847 w 1087"/>
                    <a:gd name="T109" fmla="*/ 692 h 3168"/>
                    <a:gd name="T110" fmla="*/ 911 w 1087"/>
                    <a:gd name="T111" fmla="*/ 836 h 3168"/>
                    <a:gd name="T112" fmla="*/ 751 w 1087"/>
                    <a:gd name="T113" fmla="*/ 826 h 3168"/>
                    <a:gd name="T114" fmla="*/ 655 w 1087"/>
                    <a:gd name="T115" fmla="*/ 692 h 3168"/>
                    <a:gd name="T116" fmla="*/ 631 w 1087"/>
                    <a:gd name="T117" fmla="*/ 712 h 3168"/>
                    <a:gd name="T118" fmla="*/ 559 w 1087"/>
                    <a:gd name="T119" fmla="*/ 828 h 3168"/>
                    <a:gd name="T120" fmla="*/ 639 w 1087"/>
                    <a:gd name="T121" fmla="*/ 840 h 3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087" h="3168">
                      <a:moveTo>
                        <a:pt x="1087" y="3168"/>
                      </a:moveTo>
                      <a:lnTo>
                        <a:pt x="1087" y="3168"/>
                      </a:lnTo>
                      <a:lnTo>
                        <a:pt x="1079" y="3166"/>
                      </a:lnTo>
                      <a:lnTo>
                        <a:pt x="1059" y="3158"/>
                      </a:lnTo>
                      <a:lnTo>
                        <a:pt x="1045" y="3152"/>
                      </a:lnTo>
                      <a:lnTo>
                        <a:pt x="1029" y="3144"/>
                      </a:lnTo>
                      <a:lnTo>
                        <a:pt x="1015" y="3134"/>
                      </a:lnTo>
                      <a:lnTo>
                        <a:pt x="999" y="3120"/>
                      </a:lnTo>
                      <a:lnTo>
                        <a:pt x="999" y="3120"/>
                      </a:lnTo>
                      <a:lnTo>
                        <a:pt x="981" y="3100"/>
                      </a:lnTo>
                      <a:lnTo>
                        <a:pt x="959" y="3072"/>
                      </a:lnTo>
                      <a:lnTo>
                        <a:pt x="913" y="3004"/>
                      </a:lnTo>
                      <a:lnTo>
                        <a:pt x="855" y="2920"/>
                      </a:lnTo>
                      <a:lnTo>
                        <a:pt x="847" y="2960"/>
                      </a:lnTo>
                      <a:lnTo>
                        <a:pt x="847" y="2960"/>
                      </a:lnTo>
                      <a:lnTo>
                        <a:pt x="823" y="2942"/>
                      </a:lnTo>
                      <a:lnTo>
                        <a:pt x="787" y="2916"/>
                      </a:lnTo>
                      <a:lnTo>
                        <a:pt x="735" y="2872"/>
                      </a:lnTo>
                      <a:lnTo>
                        <a:pt x="735" y="2872"/>
                      </a:lnTo>
                      <a:lnTo>
                        <a:pt x="719" y="2856"/>
                      </a:lnTo>
                      <a:lnTo>
                        <a:pt x="701" y="2834"/>
                      </a:lnTo>
                      <a:lnTo>
                        <a:pt x="683" y="2808"/>
                      </a:lnTo>
                      <a:lnTo>
                        <a:pt x="665" y="2780"/>
                      </a:lnTo>
                      <a:lnTo>
                        <a:pt x="647" y="2746"/>
                      </a:lnTo>
                      <a:lnTo>
                        <a:pt x="627" y="2712"/>
                      </a:lnTo>
                      <a:lnTo>
                        <a:pt x="591" y="2636"/>
                      </a:lnTo>
                      <a:lnTo>
                        <a:pt x="555" y="2558"/>
                      </a:lnTo>
                      <a:lnTo>
                        <a:pt x="525" y="2480"/>
                      </a:lnTo>
                      <a:lnTo>
                        <a:pt x="500" y="2410"/>
                      </a:lnTo>
                      <a:lnTo>
                        <a:pt x="480" y="2352"/>
                      </a:lnTo>
                      <a:lnTo>
                        <a:pt x="480" y="2352"/>
                      </a:lnTo>
                      <a:lnTo>
                        <a:pt x="466" y="2302"/>
                      </a:lnTo>
                      <a:lnTo>
                        <a:pt x="454" y="2254"/>
                      </a:lnTo>
                      <a:lnTo>
                        <a:pt x="438" y="2172"/>
                      </a:lnTo>
                      <a:lnTo>
                        <a:pt x="428" y="2116"/>
                      </a:lnTo>
                      <a:lnTo>
                        <a:pt x="424" y="2096"/>
                      </a:lnTo>
                      <a:lnTo>
                        <a:pt x="424" y="2096"/>
                      </a:lnTo>
                      <a:lnTo>
                        <a:pt x="488" y="2264"/>
                      </a:lnTo>
                      <a:lnTo>
                        <a:pt x="547" y="2424"/>
                      </a:lnTo>
                      <a:lnTo>
                        <a:pt x="581" y="2506"/>
                      </a:lnTo>
                      <a:lnTo>
                        <a:pt x="615" y="2584"/>
                      </a:lnTo>
                      <a:lnTo>
                        <a:pt x="615" y="860"/>
                      </a:lnTo>
                      <a:lnTo>
                        <a:pt x="615" y="860"/>
                      </a:lnTo>
                      <a:lnTo>
                        <a:pt x="565" y="902"/>
                      </a:lnTo>
                      <a:lnTo>
                        <a:pt x="535" y="928"/>
                      </a:lnTo>
                      <a:lnTo>
                        <a:pt x="535" y="928"/>
                      </a:lnTo>
                      <a:lnTo>
                        <a:pt x="533" y="928"/>
                      </a:lnTo>
                      <a:lnTo>
                        <a:pt x="529" y="926"/>
                      </a:lnTo>
                      <a:lnTo>
                        <a:pt x="517" y="916"/>
                      </a:lnTo>
                      <a:lnTo>
                        <a:pt x="480" y="882"/>
                      </a:lnTo>
                      <a:lnTo>
                        <a:pt x="442" y="844"/>
                      </a:lnTo>
                      <a:lnTo>
                        <a:pt x="430" y="830"/>
                      </a:lnTo>
                      <a:lnTo>
                        <a:pt x="424" y="824"/>
                      </a:lnTo>
                      <a:lnTo>
                        <a:pt x="424" y="824"/>
                      </a:lnTo>
                      <a:lnTo>
                        <a:pt x="426" y="820"/>
                      </a:lnTo>
                      <a:lnTo>
                        <a:pt x="430" y="812"/>
                      </a:lnTo>
                      <a:lnTo>
                        <a:pt x="442" y="796"/>
                      </a:lnTo>
                      <a:lnTo>
                        <a:pt x="456" y="782"/>
                      </a:lnTo>
                      <a:lnTo>
                        <a:pt x="464" y="776"/>
                      </a:lnTo>
                      <a:lnTo>
                        <a:pt x="464" y="776"/>
                      </a:lnTo>
                      <a:lnTo>
                        <a:pt x="527" y="826"/>
                      </a:lnTo>
                      <a:lnTo>
                        <a:pt x="527" y="592"/>
                      </a:lnTo>
                      <a:lnTo>
                        <a:pt x="543" y="592"/>
                      </a:lnTo>
                      <a:lnTo>
                        <a:pt x="543" y="592"/>
                      </a:lnTo>
                      <a:lnTo>
                        <a:pt x="510" y="546"/>
                      </a:lnTo>
                      <a:lnTo>
                        <a:pt x="384" y="688"/>
                      </a:lnTo>
                      <a:lnTo>
                        <a:pt x="304" y="624"/>
                      </a:lnTo>
                      <a:lnTo>
                        <a:pt x="240" y="696"/>
                      </a:lnTo>
                      <a:lnTo>
                        <a:pt x="160" y="640"/>
                      </a:lnTo>
                      <a:lnTo>
                        <a:pt x="160" y="640"/>
                      </a:lnTo>
                      <a:lnTo>
                        <a:pt x="248" y="672"/>
                      </a:lnTo>
                      <a:lnTo>
                        <a:pt x="248" y="672"/>
                      </a:lnTo>
                      <a:lnTo>
                        <a:pt x="250" y="668"/>
                      </a:lnTo>
                      <a:lnTo>
                        <a:pt x="252" y="658"/>
                      </a:lnTo>
                      <a:lnTo>
                        <a:pt x="258" y="624"/>
                      </a:lnTo>
                      <a:lnTo>
                        <a:pt x="264" y="576"/>
                      </a:lnTo>
                      <a:lnTo>
                        <a:pt x="392" y="656"/>
                      </a:lnTo>
                      <a:lnTo>
                        <a:pt x="438" y="544"/>
                      </a:lnTo>
                      <a:lnTo>
                        <a:pt x="438" y="544"/>
                      </a:lnTo>
                      <a:lnTo>
                        <a:pt x="364" y="546"/>
                      </a:lnTo>
                      <a:lnTo>
                        <a:pt x="330" y="548"/>
                      </a:lnTo>
                      <a:lnTo>
                        <a:pt x="304" y="552"/>
                      </a:lnTo>
                      <a:lnTo>
                        <a:pt x="304" y="552"/>
                      </a:lnTo>
                      <a:lnTo>
                        <a:pt x="286" y="558"/>
                      </a:lnTo>
                      <a:lnTo>
                        <a:pt x="266" y="568"/>
                      </a:lnTo>
                      <a:lnTo>
                        <a:pt x="226" y="592"/>
                      </a:lnTo>
                      <a:lnTo>
                        <a:pt x="184" y="616"/>
                      </a:lnTo>
                      <a:lnTo>
                        <a:pt x="164" y="626"/>
                      </a:lnTo>
                      <a:lnTo>
                        <a:pt x="144" y="632"/>
                      </a:lnTo>
                      <a:lnTo>
                        <a:pt x="144" y="632"/>
                      </a:lnTo>
                      <a:lnTo>
                        <a:pt x="0" y="664"/>
                      </a:lnTo>
                      <a:lnTo>
                        <a:pt x="0" y="664"/>
                      </a:lnTo>
                      <a:lnTo>
                        <a:pt x="118" y="606"/>
                      </a:lnTo>
                      <a:lnTo>
                        <a:pt x="344" y="496"/>
                      </a:lnTo>
                      <a:lnTo>
                        <a:pt x="344" y="496"/>
                      </a:lnTo>
                      <a:lnTo>
                        <a:pt x="400" y="470"/>
                      </a:lnTo>
                      <a:lnTo>
                        <a:pt x="432" y="460"/>
                      </a:lnTo>
                      <a:lnTo>
                        <a:pt x="432" y="472"/>
                      </a:lnTo>
                      <a:lnTo>
                        <a:pt x="432" y="472"/>
                      </a:lnTo>
                      <a:lnTo>
                        <a:pt x="436" y="470"/>
                      </a:lnTo>
                      <a:lnTo>
                        <a:pt x="442" y="464"/>
                      </a:lnTo>
                      <a:lnTo>
                        <a:pt x="442" y="460"/>
                      </a:lnTo>
                      <a:lnTo>
                        <a:pt x="442" y="458"/>
                      </a:lnTo>
                      <a:lnTo>
                        <a:pt x="438" y="458"/>
                      </a:lnTo>
                      <a:lnTo>
                        <a:pt x="432" y="460"/>
                      </a:lnTo>
                      <a:lnTo>
                        <a:pt x="416" y="264"/>
                      </a:lnTo>
                      <a:lnTo>
                        <a:pt x="711" y="0"/>
                      </a:lnTo>
                      <a:lnTo>
                        <a:pt x="711" y="0"/>
                      </a:lnTo>
                      <a:lnTo>
                        <a:pt x="747" y="26"/>
                      </a:lnTo>
                      <a:lnTo>
                        <a:pt x="785" y="54"/>
                      </a:lnTo>
                      <a:lnTo>
                        <a:pt x="831" y="90"/>
                      </a:lnTo>
                      <a:lnTo>
                        <a:pt x="881" y="134"/>
                      </a:lnTo>
                      <a:lnTo>
                        <a:pt x="933" y="180"/>
                      </a:lnTo>
                      <a:lnTo>
                        <a:pt x="955" y="206"/>
                      </a:lnTo>
                      <a:lnTo>
                        <a:pt x="977" y="230"/>
                      </a:lnTo>
                      <a:lnTo>
                        <a:pt x="997" y="256"/>
                      </a:lnTo>
                      <a:lnTo>
                        <a:pt x="1015" y="280"/>
                      </a:lnTo>
                      <a:lnTo>
                        <a:pt x="1015" y="280"/>
                      </a:lnTo>
                      <a:lnTo>
                        <a:pt x="1029" y="304"/>
                      </a:lnTo>
                      <a:lnTo>
                        <a:pt x="1041" y="326"/>
                      </a:lnTo>
                      <a:lnTo>
                        <a:pt x="1049" y="346"/>
                      </a:lnTo>
                      <a:lnTo>
                        <a:pt x="1057" y="364"/>
                      </a:lnTo>
                      <a:lnTo>
                        <a:pt x="1061" y="380"/>
                      </a:lnTo>
                      <a:lnTo>
                        <a:pt x="1065" y="394"/>
                      </a:lnTo>
                      <a:lnTo>
                        <a:pt x="1067" y="418"/>
                      </a:lnTo>
                      <a:lnTo>
                        <a:pt x="1065" y="436"/>
                      </a:lnTo>
                      <a:lnTo>
                        <a:pt x="1061" y="448"/>
                      </a:lnTo>
                      <a:lnTo>
                        <a:pt x="1057" y="454"/>
                      </a:lnTo>
                      <a:lnTo>
                        <a:pt x="1055" y="456"/>
                      </a:lnTo>
                      <a:lnTo>
                        <a:pt x="1055" y="3096"/>
                      </a:lnTo>
                      <a:lnTo>
                        <a:pt x="1087" y="3168"/>
                      </a:lnTo>
                      <a:close/>
                      <a:moveTo>
                        <a:pt x="663" y="2688"/>
                      </a:moveTo>
                      <a:lnTo>
                        <a:pt x="663" y="2688"/>
                      </a:lnTo>
                      <a:lnTo>
                        <a:pt x="679" y="2718"/>
                      </a:lnTo>
                      <a:lnTo>
                        <a:pt x="693" y="2742"/>
                      </a:lnTo>
                      <a:lnTo>
                        <a:pt x="721" y="2784"/>
                      </a:lnTo>
                      <a:lnTo>
                        <a:pt x="745" y="2814"/>
                      </a:lnTo>
                      <a:lnTo>
                        <a:pt x="767" y="2834"/>
                      </a:lnTo>
                      <a:lnTo>
                        <a:pt x="783" y="2846"/>
                      </a:lnTo>
                      <a:lnTo>
                        <a:pt x="797" y="2852"/>
                      </a:lnTo>
                      <a:lnTo>
                        <a:pt x="805" y="2856"/>
                      </a:lnTo>
                      <a:lnTo>
                        <a:pt x="807" y="2856"/>
                      </a:lnTo>
                      <a:lnTo>
                        <a:pt x="809" y="2842"/>
                      </a:lnTo>
                      <a:lnTo>
                        <a:pt x="807" y="2840"/>
                      </a:lnTo>
                      <a:lnTo>
                        <a:pt x="807" y="868"/>
                      </a:lnTo>
                      <a:lnTo>
                        <a:pt x="735" y="928"/>
                      </a:lnTo>
                      <a:lnTo>
                        <a:pt x="663" y="862"/>
                      </a:lnTo>
                      <a:lnTo>
                        <a:pt x="663" y="2688"/>
                      </a:lnTo>
                      <a:close/>
                      <a:moveTo>
                        <a:pt x="855" y="2836"/>
                      </a:moveTo>
                      <a:lnTo>
                        <a:pt x="999" y="2992"/>
                      </a:lnTo>
                      <a:lnTo>
                        <a:pt x="993" y="862"/>
                      </a:lnTo>
                      <a:lnTo>
                        <a:pt x="993" y="862"/>
                      </a:lnTo>
                      <a:lnTo>
                        <a:pt x="953" y="902"/>
                      </a:lnTo>
                      <a:lnTo>
                        <a:pt x="927" y="928"/>
                      </a:lnTo>
                      <a:lnTo>
                        <a:pt x="855" y="856"/>
                      </a:lnTo>
                      <a:lnTo>
                        <a:pt x="855" y="2836"/>
                      </a:lnTo>
                      <a:close/>
                      <a:moveTo>
                        <a:pt x="993" y="790"/>
                      </a:moveTo>
                      <a:lnTo>
                        <a:pt x="991" y="682"/>
                      </a:lnTo>
                      <a:lnTo>
                        <a:pt x="991" y="682"/>
                      </a:lnTo>
                      <a:lnTo>
                        <a:pt x="943" y="642"/>
                      </a:lnTo>
                      <a:lnTo>
                        <a:pt x="943" y="832"/>
                      </a:lnTo>
                      <a:lnTo>
                        <a:pt x="943" y="832"/>
                      </a:lnTo>
                      <a:lnTo>
                        <a:pt x="993" y="790"/>
                      </a:lnTo>
                      <a:lnTo>
                        <a:pt x="993" y="790"/>
                      </a:lnTo>
                      <a:close/>
                      <a:moveTo>
                        <a:pt x="991" y="598"/>
                      </a:moveTo>
                      <a:lnTo>
                        <a:pt x="991" y="416"/>
                      </a:lnTo>
                      <a:lnTo>
                        <a:pt x="991" y="416"/>
                      </a:lnTo>
                      <a:lnTo>
                        <a:pt x="991" y="402"/>
                      </a:lnTo>
                      <a:lnTo>
                        <a:pt x="987" y="388"/>
                      </a:lnTo>
                      <a:lnTo>
                        <a:pt x="983" y="372"/>
                      </a:lnTo>
                      <a:lnTo>
                        <a:pt x="977" y="356"/>
                      </a:lnTo>
                      <a:lnTo>
                        <a:pt x="943" y="406"/>
                      </a:lnTo>
                      <a:lnTo>
                        <a:pt x="943" y="564"/>
                      </a:lnTo>
                      <a:lnTo>
                        <a:pt x="943" y="564"/>
                      </a:lnTo>
                      <a:lnTo>
                        <a:pt x="991" y="598"/>
                      </a:lnTo>
                      <a:lnTo>
                        <a:pt x="991" y="598"/>
                      </a:lnTo>
                      <a:close/>
                      <a:moveTo>
                        <a:pt x="945" y="308"/>
                      </a:moveTo>
                      <a:lnTo>
                        <a:pt x="945" y="308"/>
                      </a:lnTo>
                      <a:lnTo>
                        <a:pt x="891" y="244"/>
                      </a:lnTo>
                      <a:lnTo>
                        <a:pt x="823" y="172"/>
                      </a:lnTo>
                      <a:lnTo>
                        <a:pt x="743" y="88"/>
                      </a:lnTo>
                      <a:lnTo>
                        <a:pt x="496" y="280"/>
                      </a:lnTo>
                      <a:lnTo>
                        <a:pt x="496" y="488"/>
                      </a:lnTo>
                      <a:lnTo>
                        <a:pt x="496" y="488"/>
                      </a:lnTo>
                      <a:lnTo>
                        <a:pt x="567" y="406"/>
                      </a:lnTo>
                      <a:lnTo>
                        <a:pt x="601" y="364"/>
                      </a:lnTo>
                      <a:lnTo>
                        <a:pt x="611" y="350"/>
                      </a:lnTo>
                      <a:lnTo>
                        <a:pt x="615" y="344"/>
                      </a:lnTo>
                      <a:lnTo>
                        <a:pt x="615" y="344"/>
                      </a:lnTo>
                      <a:lnTo>
                        <a:pt x="599" y="296"/>
                      </a:lnTo>
                      <a:lnTo>
                        <a:pt x="599" y="296"/>
                      </a:lnTo>
                      <a:lnTo>
                        <a:pt x="607" y="290"/>
                      </a:lnTo>
                      <a:lnTo>
                        <a:pt x="613" y="284"/>
                      </a:lnTo>
                      <a:lnTo>
                        <a:pt x="615" y="280"/>
                      </a:lnTo>
                      <a:lnTo>
                        <a:pt x="615" y="280"/>
                      </a:lnTo>
                      <a:lnTo>
                        <a:pt x="617" y="280"/>
                      </a:lnTo>
                      <a:lnTo>
                        <a:pt x="619" y="280"/>
                      </a:lnTo>
                      <a:lnTo>
                        <a:pt x="627" y="282"/>
                      </a:lnTo>
                      <a:lnTo>
                        <a:pt x="639" y="288"/>
                      </a:lnTo>
                      <a:lnTo>
                        <a:pt x="639" y="288"/>
                      </a:lnTo>
                      <a:lnTo>
                        <a:pt x="639" y="316"/>
                      </a:lnTo>
                      <a:lnTo>
                        <a:pt x="639" y="338"/>
                      </a:lnTo>
                      <a:lnTo>
                        <a:pt x="639" y="352"/>
                      </a:lnTo>
                      <a:lnTo>
                        <a:pt x="639" y="352"/>
                      </a:lnTo>
                      <a:lnTo>
                        <a:pt x="639" y="354"/>
                      </a:lnTo>
                      <a:lnTo>
                        <a:pt x="643" y="358"/>
                      </a:lnTo>
                      <a:lnTo>
                        <a:pt x="651" y="366"/>
                      </a:lnTo>
                      <a:lnTo>
                        <a:pt x="681" y="386"/>
                      </a:lnTo>
                      <a:lnTo>
                        <a:pt x="711" y="404"/>
                      </a:lnTo>
                      <a:lnTo>
                        <a:pt x="721" y="408"/>
                      </a:lnTo>
                      <a:lnTo>
                        <a:pt x="725" y="408"/>
                      </a:lnTo>
                      <a:lnTo>
                        <a:pt x="727" y="408"/>
                      </a:lnTo>
                      <a:lnTo>
                        <a:pt x="727" y="408"/>
                      </a:lnTo>
                      <a:lnTo>
                        <a:pt x="761" y="352"/>
                      </a:lnTo>
                      <a:lnTo>
                        <a:pt x="781" y="316"/>
                      </a:lnTo>
                      <a:lnTo>
                        <a:pt x="789" y="304"/>
                      </a:lnTo>
                      <a:lnTo>
                        <a:pt x="791" y="296"/>
                      </a:lnTo>
                      <a:lnTo>
                        <a:pt x="791" y="296"/>
                      </a:lnTo>
                      <a:lnTo>
                        <a:pt x="787" y="282"/>
                      </a:lnTo>
                      <a:lnTo>
                        <a:pt x="779" y="262"/>
                      </a:lnTo>
                      <a:lnTo>
                        <a:pt x="769" y="244"/>
                      </a:lnTo>
                      <a:lnTo>
                        <a:pt x="763" y="236"/>
                      </a:lnTo>
                      <a:lnTo>
                        <a:pt x="759" y="232"/>
                      </a:lnTo>
                      <a:lnTo>
                        <a:pt x="759" y="232"/>
                      </a:lnTo>
                      <a:lnTo>
                        <a:pt x="757" y="230"/>
                      </a:lnTo>
                      <a:lnTo>
                        <a:pt x="759" y="226"/>
                      </a:lnTo>
                      <a:lnTo>
                        <a:pt x="767" y="222"/>
                      </a:lnTo>
                      <a:lnTo>
                        <a:pt x="783" y="216"/>
                      </a:lnTo>
                      <a:lnTo>
                        <a:pt x="799" y="224"/>
                      </a:lnTo>
                      <a:lnTo>
                        <a:pt x="799" y="224"/>
                      </a:lnTo>
                      <a:lnTo>
                        <a:pt x="811" y="270"/>
                      </a:lnTo>
                      <a:lnTo>
                        <a:pt x="821" y="302"/>
                      </a:lnTo>
                      <a:lnTo>
                        <a:pt x="823" y="320"/>
                      </a:lnTo>
                      <a:lnTo>
                        <a:pt x="823" y="320"/>
                      </a:lnTo>
                      <a:lnTo>
                        <a:pt x="827" y="324"/>
                      </a:lnTo>
                      <a:lnTo>
                        <a:pt x="835" y="332"/>
                      </a:lnTo>
                      <a:lnTo>
                        <a:pt x="867" y="354"/>
                      </a:lnTo>
                      <a:lnTo>
                        <a:pt x="911" y="384"/>
                      </a:lnTo>
                      <a:lnTo>
                        <a:pt x="911" y="384"/>
                      </a:lnTo>
                      <a:lnTo>
                        <a:pt x="925" y="356"/>
                      </a:lnTo>
                      <a:lnTo>
                        <a:pt x="945" y="308"/>
                      </a:lnTo>
                      <a:lnTo>
                        <a:pt x="945" y="308"/>
                      </a:lnTo>
                      <a:close/>
                      <a:moveTo>
                        <a:pt x="911" y="432"/>
                      </a:moveTo>
                      <a:lnTo>
                        <a:pt x="911" y="432"/>
                      </a:lnTo>
                      <a:lnTo>
                        <a:pt x="847" y="370"/>
                      </a:lnTo>
                      <a:lnTo>
                        <a:pt x="847" y="608"/>
                      </a:lnTo>
                      <a:lnTo>
                        <a:pt x="911" y="564"/>
                      </a:lnTo>
                      <a:lnTo>
                        <a:pt x="911" y="432"/>
                      </a:lnTo>
                      <a:close/>
                      <a:moveTo>
                        <a:pt x="829" y="352"/>
                      </a:moveTo>
                      <a:lnTo>
                        <a:pt x="829" y="352"/>
                      </a:lnTo>
                      <a:lnTo>
                        <a:pt x="823" y="344"/>
                      </a:lnTo>
                      <a:lnTo>
                        <a:pt x="823" y="344"/>
                      </a:lnTo>
                      <a:lnTo>
                        <a:pt x="821" y="344"/>
                      </a:lnTo>
                      <a:lnTo>
                        <a:pt x="821" y="344"/>
                      </a:lnTo>
                      <a:lnTo>
                        <a:pt x="813" y="352"/>
                      </a:lnTo>
                      <a:lnTo>
                        <a:pt x="795" y="378"/>
                      </a:lnTo>
                      <a:lnTo>
                        <a:pt x="751" y="446"/>
                      </a:lnTo>
                      <a:lnTo>
                        <a:pt x="751" y="552"/>
                      </a:lnTo>
                      <a:lnTo>
                        <a:pt x="815" y="616"/>
                      </a:lnTo>
                      <a:lnTo>
                        <a:pt x="815" y="352"/>
                      </a:lnTo>
                      <a:lnTo>
                        <a:pt x="829" y="352"/>
                      </a:lnTo>
                      <a:close/>
                      <a:moveTo>
                        <a:pt x="719" y="462"/>
                      </a:moveTo>
                      <a:lnTo>
                        <a:pt x="655" y="426"/>
                      </a:lnTo>
                      <a:lnTo>
                        <a:pt x="655" y="618"/>
                      </a:lnTo>
                      <a:lnTo>
                        <a:pt x="719" y="564"/>
                      </a:lnTo>
                      <a:lnTo>
                        <a:pt x="719" y="462"/>
                      </a:lnTo>
                      <a:close/>
                      <a:moveTo>
                        <a:pt x="631" y="412"/>
                      </a:moveTo>
                      <a:lnTo>
                        <a:pt x="623" y="408"/>
                      </a:lnTo>
                      <a:lnTo>
                        <a:pt x="525" y="526"/>
                      </a:lnTo>
                      <a:lnTo>
                        <a:pt x="631" y="624"/>
                      </a:lnTo>
                      <a:lnTo>
                        <a:pt x="631" y="412"/>
                      </a:lnTo>
                      <a:close/>
                      <a:moveTo>
                        <a:pt x="911" y="836"/>
                      </a:moveTo>
                      <a:lnTo>
                        <a:pt x="911" y="644"/>
                      </a:lnTo>
                      <a:lnTo>
                        <a:pt x="911" y="644"/>
                      </a:lnTo>
                      <a:lnTo>
                        <a:pt x="847" y="692"/>
                      </a:lnTo>
                      <a:lnTo>
                        <a:pt x="847" y="768"/>
                      </a:lnTo>
                      <a:lnTo>
                        <a:pt x="847" y="768"/>
                      </a:lnTo>
                      <a:lnTo>
                        <a:pt x="881" y="802"/>
                      </a:lnTo>
                      <a:lnTo>
                        <a:pt x="911" y="836"/>
                      </a:lnTo>
                      <a:lnTo>
                        <a:pt x="911" y="836"/>
                      </a:lnTo>
                      <a:close/>
                      <a:moveTo>
                        <a:pt x="815" y="766"/>
                      </a:moveTo>
                      <a:lnTo>
                        <a:pt x="815" y="690"/>
                      </a:lnTo>
                      <a:lnTo>
                        <a:pt x="815" y="690"/>
                      </a:lnTo>
                      <a:lnTo>
                        <a:pt x="751" y="636"/>
                      </a:lnTo>
                      <a:lnTo>
                        <a:pt x="751" y="826"/>
                      </a:lnTo>
                      <a:lnTo>
                        <a:pt x="815" y="766"/>
                      </a:lnTo>
                      <a:close/>
                      <a:moveTo>
                        <a:pt x="719" y="828"/>
                      </a:moveTo>
                      <a:lnTo>
                        <a:pt x="719" y="636"/>
                      </a:lnTo>
                      <a:lnTo>
                        <a:pt x="719" y="636"/>
                      </a:lnTo>
                      <a:lnTo>
                        <a:pt x="655" y="692"/>
                      </a:lnTo>
                      <a:lnTo>
                        <a:pt x="655" y="780"/>
                      </a:lnTo>
                      <a:lnTo>
                        <a:pt x="719" y="828"/>
                      </a:lnTo>
                      <a:close/>
                      <a:moveTo>
                        <a:pt x="631" y="774"/>
                      </a:moveTo>
                      <a:lnTo>
                        <a:pt x="631" y="712"/>
                      </a:lnTo>
                      <a:lnTo>
                        <a:pt x="631" y="712"/>
                      </a:lnTo>
                      <a:lnTo>
                        <a:pt x="623" y="704"/>
                      </a:lnTo>
                      <a:lnTo>
                        <a:pt x="605" y="682"/>
                      </a:lnTo>
                      <a:lnTo>
                        <a:pt x="559" y="616"/>
                      </a:lnTo>
                      <a:lnTo>
                        <a:pt x="559" y="828"/>
                      </a:lnTo>
                      <a:lnTo>
                        <a:pt x="559" y="828"/>
                      </a:lnTo>
                      <a:lnTo>
                        <a:pt x="631" y="774"/>
                      </a:lnTo>
                      <a:lnTo>
                        <a:pt x="631" y="774"/>
                      </a:lnTo>
                      <a:close/>
                      <a:moveTo>
                        <a:pt x="629" y="848"/>
                      </a:moveTo>
                      <a:lnTo>
                        <a:pt x="647" y="848"/>
                      </a:lnTo>
                      <a:lnTo>
                        <a:pt x="639" y="840"/>
                      </a:lnTo>
                      <a:lnTo>
                        <a:pt x="629" y="84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7" name="Freeform 194">
                  <a:extLst>
                    <a:ext uri="{FF2B5EF4-FFF2-40B4-BE49-F238E27FC236}">
                      <a16:creationId xmlns:a16="http://schemas.microsoft.com/office/drawing/2014/main" id="{7D9FD63E-A69A-4FB9-AF74-64B668509E0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33" y="166"/>
                  <a:ext cx="912" cy="1006"/>
                </a:xfrm>
                <a:custGeom>
                  <a:avLst/>
                  <a:gdLst>
                    <a:gd name="T0" fmla="*/ 214 w 912"/>
                    <a:gd name="T1" fmla="*/ 322 h 1006"/>
                    <a:gd name="T2" fmla="*/ 242 w 912"/>
                    <a:gd name="T3" fmla="*/ 538 h 1006"/>
                    <a:gd name="T4" fmla="*/ 210 w 912"/>
                    <a:gd name="T5" fmla="*/ 786 h 1006"/>
                    <a:gd name="T6" fmla="*/ 124 w 912"/>
                    <a:gd name="T7" fmla="*/ 904 h 1006"/>
                    <a:gd name="T8" fmla="*/ 32 w 912"/>
                    <a:gd name="T9" fmla="*/ 1002 h 1006"/>
                    <a:gd name="T10" fmla="*/ 212 w 912"/>
                    <a:gd name="T11" fmla="*/ 942 h 1006"/>
                    <a:gd name="T12" fmla="*/ 250 w 912"/>
                    <a:gd name="T13" fmla="*/ 998 h 1006"/>
                    <a:gd name="T14" fmla="*/ 372 w 912"/>
                    <a:gd name="T15" fmla="*/ 924 h 1006"/>
                    <a:gd name="T16" fmla="*/ 460 w 912"/>
                    <a:gd name="T17" fmla="*/ 966 h 1006"/>
                    <a:gd name="T18" fmla="*/ 496 w 912"/>
                    <a:gd name="T19" fmla="*/ 908 h 1006"/>
                    <a:gd name="T20" fmla="*/ 634 w 912"/>
                    <a:gd name="T21" fmla="*/ 994 h 1006"/>
                    <a:gd name="T22" fmla="*/ 676 w 912"/>
                    <a:gd name="T23" fmla="*/ 938 h 1006"/>
                    <a:gd name="T24" fmla="*/ 840 w 912"/>
                    <a:gd name="T25" fmla="*/ 1002 h 1006"/>
                    <a:gd name="T26" fmla="*/ 868 w 912"/>
                    <a:gd name="T27" fmla="*/ 982 h 1006"/>
                    <a:gd name="T28" fmla="*/ 738 w 912"/>
                    <a:gd name="T29" fmla="*/ 858 h 1006"/>
                    <a:gd name="T30" fmla="*/ 676 w 912"/>
                    <a:gd name="T31" fmla="*/ 640 h 1006"/>
                    <a:gd name="T32" fmla="*/ 710 w 912"/>
                    <a:gd name="T33" fmla="*/ 450 h 1006"/>
                    <a:gd name="T34" fmla="*/ 728 w 912"/>
                    <a:gd name="T35" fmla="*/ 260 h 1006"/>
                    <a:gd name="T36" fmla="*/ 620 w 912"/>
                    <a:gd name="T37" fmla="*/ 88 h 1006"/>
                    <a:gd name="T38" fmla="*/ 396 w 912"/>
                    <a:gd name="T39" fmla="*/ 6 h 1006"/>
                    <a:gd name="T40" fmla="*/ 248 w 912"/>
                    <a:gd name="T41" fmla="*/ 20 h 1006"/>
                    <a:gd name="T42" fmla="*/ 132 w 912"/>
                    <a:gd name="T43" fmla="*/ 78 h 1006"/>
                    <a:gd name="T44" fmla="*/ 48 w 912"/>
                    <a:gd name="T45" fmla="*/ 124 h 1006"/>
                    <a:gd name="T46" fmla="*/ 240 w 912"/>
                    <a:gd name="T47" fmla="*/ 220 h 1006"/>
                    <a:gd name="T48" fmla="*/ 216 w 912"/>
                    <a:gd name="T49" fmla="*/ 228 h 1006"/>
                    <a:gd name="T50" fmla="*/ 112 w 912"/>
                    <a:gd name="T51" fmla="*/ 204 h 1006"/>
                    <a:gd name="T52" fmla="*/ 330 w 912"/>
                    <a:gd name="T53" fmla="*/ 234 h 1006"/>
                    <a:gd name="T54" fmla="*/ 404 w 912"/>
                    <a:gd name="T55" fmla="*/ 214 h 1006"/>
                    <a:gd name="T56" fmla="*/ 404 w 912"/>
                    <a:gd name="T57" fmla="*/ 154 h 1006"/>
                    <a:gd name="T58" fmla="*/ 484 w 912"/>
                    <a:gd name="T59" fmla="*/ 146 h 1006"/>
                    <a:gd name="T60" fmla="*/ 530 w 912"/>
                    <a:gd name="T61" fmla="*/ 136 h 1006"/>
                    <a:gd name="T62" fmla="*/ 472 w 912"/>
                    <a:gd name="T63" fmla="*/ 116 h 1006"/>
                    <a:gd name="T64" fmla="*/ 352 w 912"/>
                    <a:gd name="T65" fmla="*/ 116 h 1006"/>
                    <a:gd name="T66" fmla="*/ 280 w 912"/>
                    <a:gd name="T67" fmla="*/ 84 h 1006"/>
                    <a:gd name="T68" fmla="*/ 216 w 912"/>
                    <a:gd name="T69" fmla="*/ 60 h 1006"/>
                    <a:gd name="T70" fmla="*/ 302 w 912"/>
                    <a:gd name="T71" fmla="*/ 36 h 1006"/>
                    <a:gd name="T72" fmla="*/ 488 w 912"/>
                    <a:gd name="T73" fmla="*/ 52 h 1006"/>
                    <a:gd name="T74" fmla="*/ 688 w 912"/>
                    <a:gd name="T75" fmla="*/ 236 h 1006"/>
                    <a:gd name="T76" fmla="*/ 674 w 912"/>
                    <a:gd name="T77" fmla="*/ 428 h 1006"/>
                    <a:gd name="T78" fmla="*/ 634 w 912"/>
                    <a:gd name="T79" fmla="*/ 512 h 1006"/>
                    <a:gd name="T80" fmla="*/ 652 w 912"/>
                    <a:gd name="T81" fmla="*/ 742 h 1006"/>
                    <a:gd name="T82" fmla="*/ 650 w 912"/>
                    <a:gd name="T83" fmla="*/ 866 h 1006"/>
                    <a:gd name="T84" fmla="*/ 592 w 912"/>
                    <a:gd name="T85" fmla="*/ 540 h 1006"/>
                    <a:gd name="T86" fmla="*/ 568 w 912"/>
                    <a:gd name="T87" fmla="*/ 812 h 1006"/>
                    <a:gd name="T88" fmla="*/ 594 w 912"/>
                    <a:gd name="T89" fmla="*/ 956 h 1006"/>
                    <a:gd name="T90" fmla="*/ 504 w 912"/>
                    <a:gd name="T91" fmla="*/ 868 h 1006"/>
                    <a:gd name="T92" fmla="*/ 452 w 912"/>
                    <a:gd name="T93" fmla="*/ 906 h 1006"/>
                    <a:gd name="T94" fmla="*/ 424 w 912"/>
                    <a:gd name="T95" fmla="*/ 540 h 1006"/>
                    <a:gd name="T96" fmla="*/ 340 w 912"/>
                    <a:gd name="T97" fmla="*/ 918 h 1006"/>
                    <a:gd name="T98" fmla="*/ 326 w 912"/>
                    <a:gd name="T99" fmla="*/ 826 h 1006"/>
                    <a:gd name="T100" fmla="*/ 312 w 912"/>
                    <a:gd name="T101" fmla="*/ 646 h 1006"/>
                    <a:gd name="T102" fmla="*/ 282 w 912"/>
                    <a:gd name="T103" fmla="*/ 840 h 1006"/>
                    <a:gd name="T104" fmla="*/ 160 w 912"/>
                    <a:gd name="T105" fmla="*/ 932 h 1006"/>
                    <a:gd name="T106" fmla="*/ 232 w 912"/>
                    <a:gd name="T107" fmla="*/ 772 h 1006"/>
                    <a:gd name="T108" fmla="*/ 270 w 912"/>
                    <a:gd name="T109" fmla="*/ 558 h 1006"/>
                    <a:gd name="T110" fmla="*/ 254 w 912"/>
                    <a:gd name="T111" fmla="*/ 356 h 1006"/>
                    <a:gd name="T112" fmla="*/ 232 w 912"/>
                    <a:gd name="T113" fmla="*/ 316 h 1006"/>
                    <a:gd name="T114" fmla="*/ 240 w 912"/>
                    <a:gd name="T115" fmla="*/ 282 h 1006"/>
                    <a:gd name="T116" fmla="*/ 314 w 912"/>
                    <a:gd name="T117" fmla="*/ 274 h 1006"/>
                    <a:gd name="T118" fmla="*/ 282 w 912"/>
                    <a:gd name="T119" fmla="*/ 168 h 1006"/>
                    <a:gd name="T120" fmla="*/ 232 w 912"/>
                    <a:gd name="T121" fmla="*/ 116 h 1006"/>
                    <a:gd name="T122" fmla="*/ 270 w 912"/>
                    <a:gd name="T123" fmla="*/ 110 h 1006"/>
                    <a:gd name="T124" fmla="*/ 322 w 912"/>
                    <a:gd name="T125" fmla="*/ 136 h 10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2" h="1006">
                      <a:moveTo>
                        <a:pt x="56" y="204"/>
                      </a:moveTo>
                      <a:lnTo>
                        <a:pt x="56" y="204"/>
                      </a:lnTo>
                      <a:lnTo>
                        <a:pt x="80" y="220"/>
                      </a:lnTo>
                      <a:lnTo>
                        <a:pt x="136" y="256"/>
                      </a:lnTo>
                      <a:lnTo>
                        <a:pt x="166" y="278"/>
                      </a:lnTo>
                      <a:lnTo>
                        <a:pt x="194" y="300"/>
                      </a:lnTo>
                      <a:lnTo>
                        <a:pt x="214" y="322"/>
                      </a:lnTo>
                      <a:lnTo>
                        <a:pt x="220" y="332"/>
                      </a:lnTo>
                      <a:lnTo>
                        <a:pt x="224" y="340"/>
                      </a:lnTo>
                      <a:lnTo>
                        <a:pt x="224" y="340"/>
                      </a:lnTo>
                      <a:lnTo>
                        <a:pt x="232" y="384"/>
                      </a:lnTo>
                      <a:lnTo>
                        <a:pt x="238" y="446"/>
                      </a:lnTo>
                      <a:lnTo>
                        <a:pt x="242" y="510"/>
                      </a:lnTo>
                      <a:lnTo>
                        <a:pt x="242" y="538"/>
                      </a:lnTo>
                      <a:lnTo>
                        <a:pt x="240" y="564"/>
                      </a:lnTo>
                      <a:lnTo>
                        <a:pt x="240" y="564"/>
                      </a:lnTo>
                      <a:lnTo>
                        <a:pt x="234" y="624"/>
                      </a:lnTo>
                      <a:lnTo>
                        <a:pt x="232" y="664"/>
                      </a:lnTo>
                      <a:lnTo>
                        <a:pt x="226" y="704"/>
                      </a:lnTo>
                      <a:lnTo>
                        <a:pt x="220" y="746"/>
                      </a:lnTo>
                      <a:lnTo>
                        <a:pt x="210" y="786"/>
                      </a:lnTo>
                      <a:lnTo>
                        <a:pt x="202" y="806"/>
                      </a:lnTo>
                      <a:lnTo>
                        <a:pt x="196" y="822"/>
                      </a:lnTo>
                      <a:lnTo>
                        <a:pt x="186" y="838"/>
                      </a:lnTo>
                      <a:lnTo>
                        <a:pt x="176" y="852"/>
                      </a:lnTo>
                      <a:lnTo>
                        <a:pt x="176" y="852"/>
                      </a:lnTo>
                      <a:lnTo>
                        <a:pt x="152" y="878"/>
                      </a:lnTo>
                      <a:lnTo>
                        <a:pt x="124" y="904"/>
                      </a:lnTo>
                      <a:lnTo>
                        <a:pt x="94" y="930"/>
                      </a:lnTo>
                      <a:lnTo>
                        <a:pt x="66" y="954"/>
                      </a:lnTo>
                      <a:lnTo>
                        <a:pt x="20" y="990"/>
                      </a:lnTo>
                      <a:lnTo>
                        <a:pt x="0" y="1004"/>
                      </a:lnTo>
                      <a:lnTo>
                        <a:pt x="0" y="1004"/>
                      </a:lnTo>
                      <a:lnTo>
                        <a:pt x="8" y="1004"/>
                      </a:lnTo>
                      <a:lnTo>
                        <a:pt x="32" y="1002"/>
                      </a:lnTo>
                      <a:lnTo>
                        <a:pt x="70" y="996"/>
                      </a:lnTo>
                      <a:lnTo>
                        <a:pt x="98" y="990"/>
                      </a:lnTo>
                      <a:lnTo>
                        <a:pt x="128" y="980"/>
                      </a:lnTo>
                      <a:lnTo>
                        <a:pt x="128" y="980"/>
                      </a:lnTo>
                      <a:lnTo>
                        <a:pt x="160" y="968"/>
                      </a:lnTo>
                      <a:lnTo>
                        <a:pt x="188" y="956"/>
                      </a:lnTo>
                      <a:lnTo>
                        <a:pt x="212" y="942"/>
                      </a:lnTo>
                      <a:lnTo>
                        <a:pt x="234" y="930"/>
                      </a:lnTo>
                      <a:lnTo>
                        <a:pt x="262" y="908"/>
                      </a:lnTo>
                      <a:lnTo>
                        <a:pt x="272" y="900"/>
                      </a:lnTo>
                      <a:lnTo>
                        <a:pt x="224" y="1004"/>
                      </a:lnTo>
                      <a:lnTo>
                        <a:pt x="224" y="1004"/>
                      </a:lnTo>
                      <a:lnTo>
                        <a:pt x="232" y="1002"/>
                      </a:lnTo>
                      <a:lnTo>
                        <a:pt x="250" y="998"/>
                      </a:lnTo>
                      <a:lnTo>
                        <a:pt x="278" y="988"/>
                      </a:lnTo>
                      <a:lnTo>
                        <a:pt x="296" y="982"/>
                      </a:lnTo>
                      <a:lnTo>
                        <a:pt x="312" y="972"/>
                      </a:lnTo>
                      <a:lnTo>
                        <a:pt x="312" y="972"/>
                      </a:lnTo>
                      <a:lnTo>
                        <a:pt x="328" y="960"/>
                      </a:lnTo>
                      <a:lnTo>
                        <a:pt x="344" y="948"/>
                      </a:lnTo>
                      <a:lnTo>
                        <a:pt x="372" y="924"/>
                      </a:lnTo>
                      <a:lnTo>
                        <a:pt x="392" y="906"/>
                      </a:lnTo>
                      <a:lnTo>
                        <a:pt x="398" y="900"/>
                      </a:lnTo>
                      <a:lnTo>
                        <a:pt x="400" y="900"/>
                      </a:lnTo>
                      <a:lnTo>
                        <a:pt x="400" y="900"/>
                      </a:lnTo>
                      <a:lnTo>
                        <a:pt x="456" y="980"/>
                      </a:lnTo>
                      <a:lnTo>
                        <a:pt x="456" y="980"/>
                      </a:lnTo>
                      <a:lnTo>
                        <a:pt x="460" y="966"/>
                      </a:lnTo>
                      <a:lnTo>
                        <a:pt x="470" y="938"/>
                      </a:lnTo>
                      <a:lnTo>
                        <a:pt x="478" y="924"/>
                      </a:lnTo>
                      <a:lnTo>
                        <a:pt x="484" y="912"/>
                      </a:lnTo>
                      <a:lnTo>
                        <a:pt x="490" y="906"/>
                      </a:lnTo>
                      <a:lnTo>
                        <a:pt x="494" y="906"/>
                      </a:lnTo>
                      <a:lnTo>
                        <a:pt x="496" y="908"/>
                      </a:lnTo>
                      <a:lnTo>
                        <a:pt x="496" y="908"/>
                      </a:lnTo>
                      <a:lnTo>
                        <a:pt x="512" y="922"/>
                      </a:lnTo>
                      <a:lnTo>
                        <a:pt x="534" y="940"/>
                      </a:lnTo>
                      <a:lnTo>
                        <a:pt x="564" y="960"/>
                      </a:lnTo>
                      <a:lnTo>
                        <a:pt x="600" y="980"/>
                      </a:lnTo>
                      <a:lnTo>
                        <a:pt x="600" y="980"/>
                      </a:lnTo>
                      <a:lnTo>
                        <a:pt x="618" y="988"/>
                      </a:lnTo>
                      <a:lnTo>
                        <a:pt x="634" y="994"/>
                      </a:lnTo>
                      <a:lnTo>
                        <a:pt x="662" y="1000"/>
                      </a:lnTo>
                      <a:lnTo>
                        <a:pt x="682" y="1004"/>
                      </a:lnTo>
                      <a:lnTo>
                        <a:pt x="688" y="1004"/>
                      </a:lnTo>
                      <a:lnTo>
                        <a:pt x="632" y="908"/>
                      </a:lnTo>
                      <a:lnTo>
                        <a:pt x="632" y="908"/>
                      </a:lnTo>
                      <a:lnTo>
                        <a:pt x="644" y="916"/>
                      </a:lnTo>
                      <a:lnTo>
                        <a:pt x="676" y="938"/>
                      </a:lnTo>
                      <a:lnTo>
                        <a:pt x="698" y="952"/>
                      </a:lnTo>
                      <a:lnTo>
                        <a:pt x="724" y="964"/>
                      </a:lnTo>
                      <a:lnTo>
                        <a:pt x="752" y="978"/>
                      </a:lnTo>
                      <a:lnTo>
                        <a:pt x="784" y="988"/>
                      </a:lnTo>
                      <a:lnTo>
                        <a:pt x="784" y="988"/>
                      </a:lnTo>
                      <a:lnTo>
                        <a:pt x="814" y="996"/>
                      </a:lnTo>
                      <a:lnTo>
                        <a:pt x="840" y="1002"/>
                      </a:lnTo>
                      <a:lnTo>
                        <a:pt x="862" y="1004"/>
                      </a:lnTo>
                      <a:lnTo>
                        <a:pt x="880" y="1006"/>
                      </a:lnTo>
                      <a:lnTo>
                        <a:pt x="904" y="1006"/>
                      </a:lnTo>
                      <a:lnTo>
                        <a:pt x="912" y="1004"/>
                      </a:lnTo>
                      <a:lnTo>
                        <a:pt x="912" y="1004"/>
                      </a:lnTo>
                      <a:lnTo>
                        <a:pt x="890" y="994"/>
                      </a:lnTo>
                      <a:lnTo>
                        <a:pt x="868" y="982"/>
                      </a:lnTo>
                      <a:lnTo>
                        <a:pt x="840" y="964"/>
                      </a:lnTo>
                      <a:lnTo>
                        <a:pt x="810" y="940"/>
                      </a:lnTo>
                      <a:lnTo>
                        <a:pt x="794" y="926"/>
                      </a:lnTo>
                      <a:lnTo>
                        <a:pt x="780" y="912"/>
                      </a:lnTo>
                      <a:lnTo>
                        <a:pt x="766" y="894"/>
                      </a:lnTo>
                      <a:lnTo>
                        <a:pt x="752" y="876"/>
                      </a:lnTo>
                      <a:lnTo>
                        <a:pt x="738" y="858"/>
                      </a:lnTo>
                      <a:lnTo>
                        <a:pt x="728" y="836"/>
                      </a:lnTo>
                      <a:lnTo>
                        <a:pt x="728" y="836"/>
                      </a:lnTo>
                      <a:lnTo>
                        <a:pt x="718" y="814"/>
                      </a:lnTo>
                      <a:lnTo>
                        <a:pt x="710" y="790"/>
                      </a:lnTo>
                      <a:lnTo>
                        <a:pt x="696" y="740"/>
                      </a:lnTo>
                      <a:lnTo>
                        <a:pt x="684" y="688"/>
                      </a:lnTo>
                      <a:lnTo>
                        <a:pt x="676" y="640"/>
                      </a:lnTo>
                      <a:lnTo>
                        <a:pt x="670" y="598"/>
                      </a:lnTo>
                      <a:lnTo>
                        <a:pt x="666" y="564"/>
                      </a:lnTo>
                      <a:lnTo>
                        <a:pt x="664" y="532"/>
                      </a:lnTo>
                      <a:lnTo>
                        <a:pt x="664" y="532"/>
                      </a:lnTo>
                      <a:lnTo>
                        <a:pt x="688" y="492"/>
                      </a:lnTo>
                      <a:lnTo>
                        <a:pt x="706" y="462"/>
                      </a:lnTo>
                      <a:lnTo>
                        <a:pt x="710" y="450"/>
                      </a:lnTo>
                      <a:lnTo>
                        <a:pt x="712" y="444"/>
                      </a:lnTo>
                      <a:lnTo>
                        <a:pt x="712" y="444"/>
                      </a:lnTo>
                      <a:lnTo>
                        <a:pt x="708" y="380"/>
                      </a:lnTo>
                      <a:lnTo>
                        <a:pt x="704" y="324"/>
                      </a:lnTo>
                      <a:lnTo>
                        <a:pt x="752" y="348"/>
                      </a:lnTo>
                      <a:lnTo>
                        <a:pt x="744" y="292"/>
                      </a:lnTo>
                      <a:lnTo>
                        <a:pt x="728" y="260"/>
                      </a:lnTo>
                      <a:lnTo>
                        <a:pt x="792" y="244"/>
                      </a:lnTo>
                      <a:lnTo>
                        <a:pt x="712" y="164"/>
                      </a:lnTo>
                      <a:lnTo>
                        <a:pt x="768" y="148"/>
                      </a:lnTo>
                      <a:lnTo>
                        <a:pt x="768" y="148"/>
                      </a:lnTo>
                      <a:lnTo>
                        <a:pt x="664" y="108"/>
                      </a:lnTo>
                      <a:lnTo>
                        <a:pt x="664" y="108"/>
                      </a:lnTo>
                      <a:lnTo>
                        <a:pt x="620" y="88"/>
                      </a:lnTo>
                      <a:lnTo>
                        <a:pt x="558" y="60"/>
                      </a:lnTo>
                      <a:lnTo>
                        <a:pt x="524" y="46"/>
                      </a:lnTo>
                      <a:lnTo>
                        <a:pt x="488" y="32"/>
                      </a:lnTo>
                      <a:lnTo>
                        <a:pt x="456" y="20"/>
                      </a:lnTo>
                      <a:lnTo>
                        <a:pt x="424" y="12"/>
                      </a:lnTo>
                      <a:lnTo>
                        <a:pt x="424" y="12"/>
                      </a:lnTo>
                      <a:lnTo>
                        <a:pt x="396" y="6"/>
                      </a:lnTo>
                      <a:lnTo>
                        <a:pt x="368" y="4"/>
                      </a:lnTo>
                      <a:lnTo>
                        <a:pt x="342" y="2"/>
                      </a:lnTo>
                      <a:lnTo>
                        <a:pt x="318" y="0"/>
                      </a:lnTo>
                      <a:lnTo>
                        <a:pt x="298" y="2"/>
                      </a:lnTo>
                      <a:lnTo>
                        <a:pt x="278" y="6"/>
                      </a:lnTo>
                      <a:lnTo>
                        <a:pt x="262" y="12"/>
                      </a:lnTo>
                      <a:lnTo>
                        <a:pt x="248" y="20"/>
                      </a:lnTo>
                      <a:lnTo>
                        <a:pt x="248" y="20"/>
                      </a:lnTo>
                      <a:lnTo>
                        <a:pt x="226" y="38"/>
                      </a:lnTo>
                      <a:lnTo>
                        <a:pt x="208" y="56"/>
                      </a:lnTo>
                      <a:lnTo>
                        <a:pt x="192" y="76"/>
                      </a:lnTo>
                      <a:lnTo>
                        <a:pt x="192" y="76"/>
                      </a:lnTo>
                      <a:lnTo>
                        <a:pt x="160" y="76"/>
                      </a:lnTo>
                      <a:lnTo>
                        <a:pt x="132" y="78"/>
                      </a:lnTo>
                      <a:lnTo>
                        <a:pt x="122" y="80"/>
                      </a:lnTo>
                      <a:lnTo>
                        <a:pt x="112" y="84"/>
                      </a:lnTo>
                      <a:lnTo>
                        <a:pt x="112" y="84"/>
                      </a:lnTo>
                      <a:lnTo>
                        <a:pt x="74" y="104"/>
                      </a:lnTo>
                      <a:lnTo>
                        <a:pt x="56" y="114"/>
                      </a:lnTo>
                      <a:lnTo>
                        <a:pt x="52" y="120"/>
                      </a:lnTo>
                      <a:lnTo>
                        <a:pt x="48" y="124"/>
                      </a:lnTo>
                      <a:lnTo>
                        <a:pt x="32" y="172"/>
                      </a:lnTo>
                      <a:lnTo>
                        <a:pt x="32" y="172"/>
                      </a:lnTo>
                      <a:lnTo>
                        <a:pt x="70" y="160"/>
                      </a:lnTo>
                      <a:lnTo>
                        <a:pt x="98" y="150"/>
                      </a:lnTo>
                      <a:lnTo>
                        <a:pt x="112" y="148"/>
                      </a:lnTo>
                      <a:lnTo>
                        <a:pt x="112" y="148"/>
                      </a:lnTo>
                      <a:lnTo>
                        <a:pt x="240" y="220"/>
                      </a:lnTo>
                      <a:lnTo>
                        <a:pt x="240" y="220"/>
                      </a:lnTo>
                      <a:lnTo>
                        <a:pt x="240" y="222"/>
                      </a:lnTo>
                      <a:lnTo>
                        <a:pt x="240" y="224"/>
                      </a:lnTo>
                      <a:lnTo>
                        <a:pt x="238" y="226"/>
                      </a:lnTo>
                      <a:lnTo>
                        <a:pt x="234" y="228"/>
                      </a:lnTo>
                      <a:lnTo>
                        <a:pt x="216" y="228"/>
                      </a:lnTo>
                      <a:lnTo>
                        <a:pt x="216" y="228"/>
                      </a:lnTo>
                      <a:lnTo>
                        <a:pt x="202" y="226"/>
                      </a:lnTo>
                      <a:lnTo>
                        <a:pt x="188" y="224"/>
                      </a:lnTo>
                      <a:lnTo>
                        <a:pt x="156" y="214"/>
                      </a:lnTo>
                      <a:lnTo>
                        <a:pt x="128" y="206"/>
                      </a:lnTo>
                      <a:lnTo>
                        <a:pt x="118" y="204"/>
                      </a:lnTo>
                      <a:lnTo>
                        <a:pt x="112" y="204"/>
                      </a:lnTo>
                      <a:lnTo>
                        <a:pt x="112" y="204"/>
                      </a:lnTo>
                      <a:lnTo>
                        <a:pt x="100" y="204"/>
                      </a:lnTo>
                      <a:lnTo>
                        <a:pt x="82" y="204"/>
                      </a:lnTo>
                      <a:lnTo>
                        <a:pt x="56" y="204"/>
                      </a:lnTo>
                      <a:lnTo>
                        <a:pt x="56" y="204"/>
                      </a:lnTo>
                      <a:close/>
                      <a:moveTo>
                        <a:pt x="360" y="308"/>
                      </a:moveTo>
                      <a:lnTo>
                        <a:pt x="330" y="234"/>
                      </a:lnTo>
                      <a:lnTo>
                        <a:pt x="330" y="234"/>
                      </a:lnTo>
                      <a:lnTo>
                        <a:pt x="348" y="236"/>
                      </a:lnTo>
                      <a:lnTo>
                        <a:pt x="348" y="236"/>
                      </a:lnTo>
                      <a:lnTo>
                        <a:pt x="362" y="234"/>
                      </a:lnTo>
                      <a:lnTo>
                        <a:pt x="374" y="232"/>
                      </a:lnTo>
                      <a:lnTo>
                        <a:pt x="386" y="228"/>
                      </a:lnTo>
                      <a:lnTo>
                        <a:pt x="396" y="220"/>
                      </a:lnTo>
                      <a:lnTo>
                        <a:pt x="404" y="214"/>
                      </a:lnTo>
                      <a:lnTo>
                        <a:pt x="410" y="204"/>
                      </a:lnTo>
                      <a:lnTo>
                        <a:pt x="414" y="194"/>
                      </a:lnTo>
                      <a:lnTo>
                        <a:pt x="416" y="184"/>
                      </a:lnTo>
                      <a:lnTo>
                        <a:pt x="416" y="184"/>
                      </a:lnTo>
                      <a:lnTo>
                        <a:pt x="414" y="174"/>
                      </a:lnTo>
                      <a:lnTo>
                        <a:pt x="410" y="164"/>
                      </a:lnTo>
                      <a:lnTo>
                        <a:pt x="404" y="154"/>
                      </a:lnTo>
                      <a:lnTo>
                        <a:pt x="396" y="146"/>
                      </a:lnTo>
                      <a:lnTo>
                        <a:pt x="396" y="146"/>
                      </a:lnTo>
                      <a:lnTo>
                        <a:pt x="408" y="148"/>
                      </a:lnTo>
                      <a:lnTo>
                        <a:pt x="408" y="148"/>
                      </a:lnTo>
                      <a:lnTo>
                        <a:pt x="432" y="150"/>
                      </a:lnTo>
                      <a:lnTo>
                        <a:pt x="458" y="148"/>
                      </a:lnTo>
                      <a:lnTo>
                        <a:pt x="484" y="146"/>
                      </a:lnTo>
                      <a:lnTo>
                        <a:pt x="492" y="148"/>
                      </a:lnTo>
                      <a:lnTo>
                        <a:pt x="496" y="148"/>
                      </a:lnTo>
                      <a:lnTo>
                        <a:pt x="496" y="148"/>
                      </a:lnTo>
                      <a:lnTo>
                        <a:pt x="616" y="212"/>
                      </a:lnTo>
                      <a:lnTo>
                        <a:pt x="616" y="212"/>
                      </a:lnTo>
                      <a:lnTo>
                        <a:pt x="566" y="168"/>
                      </a:lnTo>
                      <a:lnTo>
                        <a:pt x="530" y="136"/>
                      </a:lnTo>
                      <a:lnTo>
                        <a:pt x="518" y="122"/>
                      </a:lnTo>
                      <a:lnTo>
                        <a:pt x="512" y="116"/>
                      </a:lnTo>
                      <a:lnTo>
                        <a:pt x="512" y="116"/>
                      </a:lnTo>
                      <a:lnTo>
                        <a:pt x="510" y="114"/>
                      </a:lnTo>
                      <a:lnTo>
                        <a:pt x="504" y="112"/>
                      </a:lnTo>
                      <a:lnTo>
                        <a:pt x="490" y="112"/>
                      </a:lnTo>
                      <a:lnTo>
                        <a:pt x="472" y="116"/>
                      </a:lnTo>
                      <a:lnTo>
                        <a:pt x="472" y="116"/>
                      </a:lnTo>
                      <a:lnTo>
                        <a:pt x="452" y="116"/>
                      </a:lnTo>
                      <a:lnTo>
                        <a:pt x="400" y="116"/>
                      </a:lnTo>
                      <a:lnTo>
                        <a:pt x="400" y="116"/>
                      </a:lnTo>
                      <a:lnTo>
                        <a:pt x="368" y="116"/>
                      </a:lnTo>
                      <a:lnTo>
                        <a:pt x="352" y="116"/>
                      </a:lnTo>
                      <a:lnTo>
                        <a:pt x="352" y="116"/>
                      </a:lnTo>
                      <a:lnTo>
                        <a:pt x="342" y="114"/>
                      </a:lnTo>
                      <a:lnTo>
                        <a:pt x="332" y="110"/>
                      </a:lnTo>
                      <a:lnTo>
                        <a:pt x="320" y="102"/>
                      </a:lnTo>
                      <a:lnTo>
                        <a:pt x="304" y="92"/>
                      </a:lnTo>
                      <a:lnTo>
                        <a:pt x="304" y="92"/>
                      </a:lnTo>
                      <a:lnTo>
                        <a:pt x="294" y="88"/>
                      </a:lnTo>
                      <a:lnTo>
                        <a:pt x="280" y="84"/>
                      </a:lnTo>
                      <a:lnTo>
                        <a:pt x="254" y="82"/>
                      </a:lnTo>
                      <a:lnTo>
                        <a:pt x="232" y="84"/>
                      </a:lnTo>
                      <a:lnTo>
                        <a:pt x="224" y="84"/>
                      </a:lnTo>
                      <a:lnTo>
                        <a:pt x="224" y="84"/>
                      </a:lnTo>
                      <a:lnTo>
                        <a:pt x="220" y="76"/>
                      </a:lnTo>
                      <a:lnTo>
                        <a:pt x="216" y="60"/>
                      </a:lnTo>
                      <a:lnTo>
                        <a:pt x="216" y="60"/>
                      </a:lnTo>
                      <a:lnTo>
                        <a:pt x="218" y="56"/>
                      </a:lnTo>
                      <a:lnTo>
                        <a:pt x="222" y="52"/>
                      </a:lnTo>
                      <a:lnTo>
                        <a:pt x="232" y="48"/>
                      </a:lnTo>
                      <a:lnTo>
                        <a:pt x="244" y="44"/>
                      </a:lnTo>
                      <a:lnTo>
                        <a:pt x="260" y="40"/>
                      </a:lnTo>
                      <a:lnTo>
                        <a:pt x="280" y="38"/>
                      </a:lnTo>
                      <a:lnTo>
                        <a:pt x="302" y="36"/>
                      </a:lnTo>
                      <a:lnTo>
                        <a:pt x="328" y="36"/>
                      </a:lnTo>
                      <a:lnTo>
                        <a:pt x="328" y="36"/>
                      </a:lnTo>
                      <a:lnTo>
                        <a:pt x="378" y="38"/>
                      </a:lnTo>
                      <a:lnTo>
                        <a:pt x="418" y="40"/>
                      </a:lnTo>
                      <a:lnTo>
                        <a:pt x="454" y="44"/>
                      </a:lnTo>
                      <a:lnTo>
                        <a:pt x="488" y="52"/>
                      </a:lnTo>
                      <a:lnTo>
                        <a:pt x="488" y="52"/>
                      </a:lnTo>
                      <a:lnTo>
                        <a:pt x="510" y="60"/>
                      </a:lnTo>
                      <a:lnTo>
                        <a:pt x="540" y="72"/>
                      </a:lnTo>
                      <a:lnTo>
                        <a:pt x="606" y="102"/>
                      </a:lnTo>
                      <a:lnTo>
                        <a:pt x="688" y="140"/>
                      </a:lnTo>
                      <a:lnTo>
                        <a:pt x="672" y="172"/>
                      </a:lnTo>
                      <a:lnTo>
                        <a:pt x="728" y="220"/>
                      </a:lnTo>
                      <a:lnTo>
                        <a:pt x="688" y="236"/>
                      </a:lnTo>
                      <a:lnTo>
                        <a:pt x="720" y="284"/>
                      </a:lnTo>
                      <a:lnTo>
                        <a:pt x="720" y="308"/>
                      </a:lnTo>
                      <a:lnTo>
                        <a:pt x="672" y="292"/>
                      </a:lnTo>
                      <a:lnTo>
                        <a:pt x="672" y="292"/>
                      </a:lnTo>
                      <a:lnTo>
                        <a:pt x="674" y="362"/>
                      </a:lnTo>
                      <a:lnTo>
                        <a:pt x="674" y="410"/>
                      </a:lnTo>
                      <a:lnTo>
                        <a:pt x="674" y="428"/>
                      </a:lnTo>
                      <a:lnTo>
                        <a:pt x="672" y="436"/>
                      </a:lnTo>
                      <a:lnTo>
                        <a:pt x="672" y="436"/>
                      </a:lnTo>
                      <a:lnTo>
                        <a:pt x="658" y="462"/>
                      </a:lnTo>
                      <a:lnTo>
                        <a:pt x="640" y="492"/>
                      </a:lnTo>
                      <a:lnTo>
                        <a:pt x="640" y="492"/>
                      </a:lnTo>
                      <a:lnTo>
                        <a:pt x="636" y="500"/>
                      </a:lnTo>
                      <a:lnTo>
                        <a:pt x="634" y="512"/>
                      </a:lnTo>
                      <a:lnTo>
                        <a:pt x="632" y="556"/>
                      </a:lnTo>
                      <a:lnTo>
                        <a:pt x="632" y="556"/>
                      </a:lnTo>
                      <a:lnTo>
                        <a:pt x="632" y="576"/>
                      </a:lnTo>
                      <a:lnTo>
                        <a:pt x="634" y="604"/>
                      </a:lnTo>
                      <a:lnTo>
                        <a:pt x="640" y="664"/>
                      </a:lnTo>
                      <a:lnTo>
                        <a:pt x="648" y="722"/>
                      </a:lnTo>
                      <a:lnTo>
                        <a:pt x="652" y="742"/>
                      </a:lnTo>
                      <a:lnTo>
                        <a:pt x="656" y="756"/>
                      </a:lnTo>
                      <a:lnTo>
                        <a:pt x="656" y="756"/>
                      </a:lnTo>
                      <a:lnTo>
                        <a:pt x="700" y="852"/>
                      </a:lnTo>
                      <a:lnTo>
                        <a:pt x="736" y="932"/>
                      </a:lnTo>
                      <a:lnTo>
                        <a:pt x="736" y="932"/>
                      </a:lnTo>
                      <a:lnTo>
                        <a:pt x="686" y="894"/>
                      </a:lnTo>
                      <a:lnTo>
                        <a:pt x="650" y="866"/>
                      </a:lnTo>
                      <a:lnTo>
                        <a:pt x="624" y="844"/>
                      </a:lnTo>
                      <a:lnTo>
                        <a:pt x="624" y="844"/>
                      </a:lnTo>
                      <a:lnTo>
                        <a:pt x="618" y="836"/>
                      </a:lnTo>
                      <a:lnTo>
                        <a:pt x="612" y="826"/>
                      </a:lnTo>
                      <a:lnTo>
                        <a:pt x="602" y="802"/>
                      </a:lnTo>
                      <a:lnTo>
                        <a:pt x="592" y="772"/>
                      </a:lnTo>
                      <a:lnTo>
                        <a:pt x="592" y="540"/>
                      </a:lnTo>
                      <a:lnTo>
                        <a:pt x="568" y="540"/>
                      </a:lnTo>
                      <a:lnTo>
                        <a:pt x="568" y="540"/>
                      </a:lnTo>
                      <a:lnTo>
                        <a:pt x="566" y="660"/>
                      </a:lnTo>
                      <a:lnTo>
                        <a:pt x="564" y="752"/>
                      </a:lnTo>
                      <a:lnTo>
                        <a:pt x="566" y="788"/>
                      </a:lnTo>
                      <a:lnTo>
                        <a:pt x="568" y="812"/>
                      </a:lnTo>
                      <a:lnTo>
                        <a:pt x="568" y="812"/>
                      </a:lnTo>
                      <a:lnTo>
                        <a:pt x="574" y="830"/>
                      </a:lnTo>
                      <a:lnTo>
                        <a:pt x="582" y="854"/>
                      </a:lnTo>
                      <a:lnTo>
                        <a:pt x="604" y="906"/>
                      </a:lnTo>
                      <a:lnTo>
                        <a:pt x="632" y="972"/>
                      </a:lnTo>
                      <a:lnTo>
                        <a:pt x="632" y="972"/>
                      </a:lnTo>
                      <a:lnTo>
                        <a:pt x="614" y="964"/>
                      </a:lnTo>
                      <a:lnTo>
                        <a:pt x="594" y="956"/>
                      </a:lnTo>
                      <a:lnTo>
                        <a:pt x="568" y="940"/>
                      </a:lnTo>
                      <a:lnTo>
                        <a:pt x="568" y="940"/>
                      </a:lnTo>
                      <a:lnTo>
                        <a:pt x="554" y="930"/>
                      </a:lnTo>
                      <a:lnTo>
                        <a:pt x="542" y="918"/>
                      </a:lnTo>
                      <a:lnTo>
                        <a:pt x="522" y="894"/>
                      </a:lnTo>
                      <a:lnTo>
                        <a:pt x="508" y="876"/>
                      </a:lnTo>
                      <a:lnTo>
                        <a:pt x="504" y="868"/>
                      </a:lnTo>
                      <a:lnTo>
                        <a:pt x="504" y="532"/>
                      </a:lnTo>
                      <a:lnTo>
                        <a:pt x="480" y="532"/>
                      </a:lnTo>
                      <a:lnTo>
                        <a:pt x="480" y="868"/>
                      </a:lnTo>
                      <a:lnTo>
                        <a:pt x="480" y="868"/>
                      </a:lnTo>
                      <a:lnTo>
                        <a:pt x="466" y="888"/>
                      </a:lnTo>
                      <a:lnTo>
                        <a:pt x="456" y="902"/>
                      </a:lnTo>
                      <a:lnTo>
                        <a:pt x="452" y="906"/>
                      </a:lnTo>
                      <a:lnTo>
                        <a:pt x="448" y="908"/>
                      </a:lnTo>
                      <a:lnTo>
                        <a:pt x="448" y="908"/>
                      </a:lnTo>
                      <a:lnTo>
                        <a:pt x="446" y="906"/>
                      </a:lnTo>
                      <a:lnTo>
                        <a:pt x="442" y="902"/>
                      </a:lnTo>
                      <a:lnTo>
                        <a:pt x="434" y="888"/>
                      </a:lnTo>
                      <a:lnTo>
                        <a:pt x="424" y="868"/>
                      </a:lnTo>
                      <a:lnTo>
                        <a:pt x="424" y="540"/>
                      </a:lnTo>
                      <a:lnTo>
                        <a:pt x="392" y="540"/>
                      </a:lnTo>
                      <a:lnTo>
                        <a:pt x="392" y="852"/>
                      </a:lnTo>
                      <a:lnTo>
                        <a:pt x="392" y="852"/>
                      </a:lnTo>
                      <a:lnTo>
                        <a:pt x="360" y="900"/>
                      </a:lnTo>
                      <a:lnTo>
                        <a:pt x="360" y="900"/>
                      </a:lnTo>
                      <a:lnTo>
                        <a:pt x="352" y="908"/>
                      </a:lnTo>
                      <a:lnTo>
                        <a:pt x="340" y="918"/>
                      </a:lnTo>
                      <a:lnTo>
                        <a:pt x="304" y="942"/>
                      </a:lnTo>
                      <a:lnTo>
                        <a:pt x="256" y="972"/>
                      </a:lnTo>
                      <a:lnTo>
                        <a:pt x="256" y="972"/>
                      </a:lnTo>
                      <a:lnTo>
                        <a:pt x="274" y="936"/>
                      </a:lnTo>
                      <a:lnTo>
                        <a:pt x="312" y="860"/>
                      </a:lnTo>
                      <a:lnTo>
                        <a:pt x="312" y="860"/>
                      </a:lnTo>
                      <a:lnTo>
                        <a:pt x="326" y="826"/>
                      </a:lnTo>
                      <a:lnTo>
                        <a:pt x="334" y="802"/>
                      </a:lnTo>
                      <a:lnTo>
                        <a:pt x="336" y="792"/>
                      </a:lnTo>
                      <a:lnTo>
                        <a:pt x="336" y="788"/>
                      </a:lnTo>
                      <a:lnTo>
                        <a:pt x="336" y="532"/>
                      </a:lnTo>
                      <a:lnTo>
                        <a:pt x="312" y="532"/>
                      </a:lnTo>
                      <a:lnTo>
                        <a:pt x="312" y="532"/>
                      </a:lnTo>
                      <a:lnTo>
                        <a:pt x="312" y="646"/>
                      </a:lnTo>
                      <a:lnTo>
                        <a:pt x="312" y="726"/>
                      </a:lnTo>
                      <a:lnTo>
                        <a:pt x="312" y="764"/>
                      </a:lnTo>
                      <a:lnTo>
                        <a:pt x="312" y="764"/>
                      </a:lnTo>
                      <a:lnTo>
                        <a:pt x="310" y="774"/>
                      </a:lnTo>
                      <a:lnTo>
                        <a:pt x="288" y="828"/>
                      </a:lnTo>
                      <a:lnTo>
                        <a:pt x="288" y="828"/>
                      </a:lnTo>
                      <a:lnTo>
                        <a:pt x="282" y="840"/>
                      </a:lnTo>
                      <a:lnTo>
                        <a:pt x="276" y="850"/>
                      </a:lnTo>
                      <a:lnTo>
                        <a:pt x="258" y="870"/>
                      </a:lnTo>
                      <a:lnTo>
                        <a:pt x="238" y="888"/>
                      </a:lnTo>
                      <a:lnTo>
                        <a:pt x="216" y="902"/>
                      </a:lnTo>
                      <a:lnTo>
                        <a:pt x="196" y="914"/>
                      </a:lnTo>
                      <a:lnTo>
                        <a:pt x="178" y="922"/>
                      </a:lnTo>
                      <a:lnTo>
                        <a:pt x="160" y="932"/>
                      </a:lnTo>
                      <a:lnTo>
                        <a:pt x="160" y="932"/>
                      </a:lnTo>
                      <a:lnTo>
                        <a:pt x="178" y="900"/>
                      </a:lnTo>
                      <a:lnTo>
                        <a:pt x="208" y="852"/>
                      </a:lnTo>
                      <a:lnTo>
                        <a:pt x="208" y="852"/>
                      </a:lnTo>
                      <a:lnTo>
                        <a:pt x="214" y="840"/>
                      </a:lnTo>
                      <a:lnTo>
                        <a:pt x="220" y="822"/>
                      </a:lnTo>
                      <a:lnTo>
                        <a:pt x="232" y="772"/>
                      </a:lnTo>
                      <a:lnTo>
                        <a:pt x="246" y="718"/>
                      </a:lnTo>
                      <a:lnTo>
                        <a:pt x="256" y="676"/>
                      </a:lnTo>
                      <a:lnTo>
                        <a:pt x="256" y="676"/>
                      </a:lnTo>
                      <a:lnTo>
                        <a:pt x="260" y="656"/>
                      </a:lnTo>
                      <a:lnTo>
                        <a:pt x="264" y="628"/>
                      </a:lnTo>
                      <a:lnTo>
                        <a:pt x="268" y="596"/>
                      </a:lnTo>
                      <a:lnTo>
                        <a:pt x="270" y="558"/>
                      </a:lnTo>
                      <a:lnTo>
                        <a:pt x="270" y="518"/>
                      </a:lnTo>
                      <a:lnTo>
                        <a:pt x="270" y="478"/>
                      </a:lnTo>
                      <a:lnTo>
                        <a:pt x="268" y="440"/>
                      </a:lnTo>
                      <a:lnTo>
                        <a:pt x="264" y="404"/>
                      </a:lnTo>
                      <a:lnTo>
                        <a:pt x="264" y="404"/>
                      </a:lnTo>
                      <a:lnTo>
                        <a:pt x="258" y="376"/>
                      </a:lnTo>
                      <a:lnTo>
                        <a:pt x="254" y="356"/>
                      </a:lnTo>
                      <a:lnTo>
                        <a:pt x="248" y="340"/>
                      </a:lnTo>
                      <a:lnTo>
                        <a:pt x="242" y="330"/>
                      </a:lnTo>
                      <a:lnTo>
                        <a:pt x="238" y="322"/>
                      </a:lnTo>
                      <a:lnTo>
                        <a:pt x="234" y="318"/>
                      </a:lnTo>
                      <a:lnTo>
                        <a:pt x="232" y="316"/>
                      </a:lnTo>
                      <a:lnTo>
                        <a:pt x="232" y="316"/>
                      </a:lnTo>
                      <a:lnTo>
                        <a:pt x="232" y="316"/>
                      </a:lnTo>
                      <a:lnTo>
                        <a:pt x="232" y="316"/>
                      </a:lnTo>
                      <a:lnTo>
                        <a:pt x="232" y="314"/>
                      </a:lnTo>
                      <a:lnTo>
                        <a:pt x="232" y="310"/>
                      </a:lnTo>
                      <a:lnTo>
                        <a:pt x="232" y="304"/>
                      </a:lnTo>
                      <a:lnTo>
                        <a:pt x="232" y="298"/>
                      </a:lnTo>
                      <a:lnTo>
                        <a:pt x="234" y="290"/>
                      </a:lnTo>
                      <a:lnTo>
                        <a:pt x="240" y="282"/>
                      </a:lnTo>
                      <a:lnTo>
                        <a:pt x="250" y="274"/>
                      </a:lnTo>
                      <a:lnTo>
                        <a:pt x="264" y="268"/>
                      </a:lnTo>
                      <a:lnTo>
                        <a:pt x="264" y="268"/>
                      </a:lnTo>
                      <a:lnTo>
                        <a:pt x="272" y="266"/>
                      </a:lnTo>
                      <a:lnTo>
                        <a:pt x="282" y="266"/>
                      </a:lnTo>
                      <a:lnTo>
                        <a:pt x="298" y="268"/>
                      </a:lnTo>
                      <a:lnTo>
                        <a:pt x="314" y="274"/>
                      </a:lnTo>
                      <a:lnTo>
                        <a:pt x="330" y="282"/>
                      </a:lnTo>
                      <a:lnTo>
                        <a:pt x="342" y="292"/>
                      </a:lnTo>
                      <a:lnTo>
                        <a:pt x="352" y="300"/>
                      </a:lnTo>
                      <a:lnTo>
                        <a:pt x="360" y="308"/>
                      </a:lnTo>
                      <a:lnTo>
                        <a:pt x="360" y="308"/>
                      </a:lnTo>
                      <a:close/>
                      <a:moveTo>
                        <a:pt x="282" y="168"/>
                      </a:moveTo>
                      <a:lnTo>
                        <a:pt x="282" y="168"/>
                      </a:lnTo>
                      <a:lnTo>
                        <a:pt x="248" y="148"/>
                      </a:lnTo>
                      <a:lnTo>
                        <a:pt x="248" y="148"/>
                      </a:lnTo>
                      <a:lnTo>
                        <a:pt x="242" y="144"/>
                      </a:lnTo>
                      <a:lnTo>
                        <a:pt x="240" y="140"/>
                      </a:lnTo>
                      <a:lnTo>
                        <a:pt x="234" y="130"/>
                      </a:lnTo>
                      <a:lnTo>
                        <a:pt x="232" y="116"/>
                      </a:lnTo>
                      <a:lnTo>
                        <a:pt x="232" y="116"/>
                      </a:lnTo>
                      <a:lnTo>
                        <a:pt x="232" y="114"/>
                      </a:lnTo>
                      <a:lnTo>
                        <a:pt x="232" y="112"/>
                      </a:lnTo>
                      <a:lnTo>
                        <a:pt x="238" y="110"/>
                      </a:lnTo>
                      <a:lnTo>
                        <a:pt x="248" y="108"/>
                      </a:lnTo>
                      <a:lnTo>
                        <a:pt x="248" y="108"/>
                      </a:lnTo>
                      <a:lnTo>
                        <a:pt x="256" y="108"/>
                      </a:lnTo>
                      <a:lnTo>
                        <a:pt x="270" y="110"/>
                      </a:lnTo>
                      <a:lnTo>
                        <a:pt x="284" y="116"/>
                      </a:lnTo>
                      <a:lnTo>
                        <a:pt x="290" y="120"/>
                      </a:lnTo>
                      <a:lnTo>
                        <a:pt x="296" y="124"/>
                      </a:lnTo>
                      <a:lnTo>
                        <a:pt x="296" y="124"/>
                      </a:lnTo>
                      <a:lnTo>
                        <a:pt x="306" y="130"/>
                      </a:lnTo>
                      <a:lnTo>
                        <a:pt x="322" y="136"/>
                      </a:lnTo>
                      <a:lnTo>
                        <a:pt x="322" y="136"/>
                      </a:lnTo>
                      <a:lnTo>
                        <a:pt x="308" y="142"/>
                      </a:lnTo>
                      <a:lnTo>
                        <a:pt x="298" y="150"/>
                      </a:lnTo>
                      <a:lnTo>
                        <a:pt x="288" y="158"/>
                      </a:lnTo>
                      <a:lnTo>
                        <a:pt x="282" y="168"/>
                      </a:lnTo>
                      <a:lnTo>
                        <a:pt x="282" y="16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8" name="Freeform 195">
                  <a:extLst>
                    <a:ext uri="{FF2B5EF4-FFF2-40B4-BE49-F238E27FC236}">
                      <a16:creationId xmlns:a16="http://schemas.microsoft.com/office/drawing/2014/main" id="{0F8D1DC9-CDD4-4A9E-8C7D-6845C0C930C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016" y="2850"/>
                  <a:ext cx="713" cy="880"/>
                </a:xfrm>
                <a:custGeom>
                  <a:avLst/>
                  <a:gdLst>
                    <a:gd name="T0" fmla="*/ 409 w 713"/>
                    <a:gd name="T1" fmla="*/ 148 h 880"/>
                    <a:gd name="T2" fmla="*/ 130 w 713"/>
                    <a:gd name="T3" fmla="*/ 400 h 880"/>
                    <a:gd name="T4" fmla="*/ 48 w 713"/>
                    <a:gd name="T5" fmla="*/ 458 h 880"/>
                    <a:gd name="T6" fmla="*/ 20 w 713"/>
                    <a:gd name="T7" fmla="*/ 494 h 880"/>
                    <a:gd name="T8" fmla="*/ 2 w 713"/>
                    <a:gd name="T9" fmla="*/ 528 h 880"/>
                    <a:gd name="T10" fmla="*/ 4 w 713"/>
                    <a:gd name="T11" fmla="*/ 570 h 880"/>
                    <a:gd name="T12" fmla="*/ 2 w 713"/>
                    <a:gd name="T13" fmla="*/ 592 h 880"/>
                    <a:gd name="T14" fmla="*/ 16 w 713"/>
                    <a:gd name="T15" fmla="*/ 624 h 880"/>
                    <a:gd name="T16" fmla="*/ 84 w 713"/>
                    <a:gd name="T17" fmla="*/ 680 h 880"/>
                    <a:gd name="T18" fmla="*/ 146 w 713"/>
                    <a:gd name="T19" fmla="*/ 728 h 880"/>
                    <a:gd name="T20" fmla="*/ 162 w 713"/>
                    <a:gd name="T21" fmla="*/ 738 h 880"/>
                    <a:gd name="T22" fmla="*/ 178 w 713"/>
                    <a:gd name="T23" fmla="*/ 736 h 880"/>
                    <a:gd name="T24" fmla="*/ 220 w 713"/>
                    <a:gd name="T25" fmla="*/ 700 h 880"/>
                    <a:gd name="T26" fmla="*/ 353 w 713"/>
                    <a:gd name="T27" fmla="*/ 880 h 880"/>
                    <a:gd name="T28" fmla="*/ 397 w 713"/>
                    <a:gd name="T29" fmla="*/ 752 h 880"/>
                    <a:gd name="T30" fmla="*/ 401 w 713"/>
                    <a:gd name="T31" fmla="*/ 728 h 880"/>
                    <a:gd name="T32" fmla="*/ 341 w 713"/>
                    <a:gd name="T33" fmla="*/ 696 h 880"/>
                    <a:gd name="T34" fmla="*/ 289 w 713"/>
                    <a:gd name="T35" fmla="*/ 656 h 880"/>
                    <a:gd name="T36" fmla="*/ 289 w 713"/>
                    <a:gd name="T37" fmla="*/ 622 h 880"/>
                    <a:gd name="T38" fmla="*/ 317 w 713"/>
                    <a:gd name="T39" fmla="*/ 550 h 880"/>
                    <a:gd name="T40" fmla="*/ 415 w 713"/>
                    <a:gd name="T41" fmla="*/ 420 h 880"/>
                    <a:gd name="T42" fmla="*/ 713 w 713"/>
                    <a:gd name="T43" fmla="*/ 120 h 880"/>
                    <a:gd name="T44" fmla="*/ 673 w 713"/>
                    <a:gd name="T45" fmla="*/ 98 h 880"/>
                    <a:gd name="T46" fmla="*/ 665 w 713"/>
                    <a:gd name="T47" fmla="*/ 96 h 880"/>
                    <a:gd name="T48" fmla="*/ 605 w 713"/>
                    <a:gd name="T49" fmla="*/ 158 h 880"/>
                    <a:gd name="T50" fmla="*/ 547 w 713"/>
                    <a:gd name="T51" fmla="*/ 176 h 880"/>
                    <a:gd name="T52" fmla="*/ 545 w 713"/>
                    <a:gd name="T53" fmla="*/ 136 h 880"/>
                    <a:gd name="T54" fmla="*/ 417 w 713"/>
                    <a:gd name="T55" fmla="*/ 112 h 880"/>
                    <a:gd name="T56" fmla="*/ 443 w 713"/>
                    <a:gd name="T57" fmla="*/ 152 h 880"/>
                    <a:gd name="T58" fmla="*/ 449 w 713"/>
                    <a:gd name="T59" fmla="*/ 216 h 880"/>
                    <a:gd name="T60" fmla="*/ 511 w 713"/>
                    <a:gd name="T61" fmla="*/ 182 h 880"/>
                    <a:gd name="T62" fmla="*/ 513 w 713"/>
                    <a:gd name="T63" fmla="*/ 184 h 880"/>
                    <a:gd name="T64" fmla="*/ 517 w 713"/>
                    <a:gd name="T65" fmla="*/ 218 h 880"/>
                    <a:gd name="T66" fmla="*/ 313 w 713"/>
                    <a:gd name="T67" fmla="*/ 496 h 880"/>
                    <a:gd name="T68" fmla="*/ 249 w 713"/>
                    <a:gd name="T69" fmla="*/ 576 h 880"/>
                    <a:gd name="T70" fmla="*/ 226 w 713"/>
                    <a:gd name="T71" fmla="*/ 548 h 880"/>
                    <a:gd name="T72" fmla="*/ 202 w 713"/>
                    <a:gd name="T73" fmla="*/ 544 h 880"/>
                    <a:gd name="T74" fmla="*/ 226 w 713"/>
                    <a:gd name="T75" fmla="*/ 500 h 880"/>
                    <a:gd name="T76" fmla="*/ 228 w 713"/>
                    <a:gd name="T77" fmla="*/ 466 h 880"/>
                    <a:gd name="T78" fmla="*/ 202 w 713"/>
                    <a:gd name="T79" fmla="*/ 472 h 880"/>
                    <a:gd name="T80" fmla="*/ 186 w 713"/>
                    <a:gd name="T81" fmla="*/ 478 h 880"/>
                    <a:gd name="T82" fmla="*/ 106 w 713"/>
                    <a:gd name="T83" fmla="*/ 488 h 880"/>
                    <a:gd name="T84" fmla="*/ 52 w 713"/>
                    <a:gd name="T85" fmla="*/ 522 h 880"/>
                    <a:gd name="T86" fmla="*/ 50 w 713"/>
                    <a:gd name="T87" fmla="*/ 520 h 880"/>
                    <a:gd name="T88" fmla="*/ 82 w 713"/>
                    <a:gd name="T89" fmla="*/ 476 h 880"/>
                    <a:gd name="T90" fmla="*/ 120 w 713"/>
                    <a:gd name="T91" fmla="*/ 444 h 880"/>
                    <a:gd name="T92" fmla="*/ 130 w 713"/>
                    <a:gd name="T93" fmla="*/ 440 h 880"/>
                    <a:gd name="T94" fmla="*/ 228 w 713"/>
                    <a:gd name="T95" fmla="*/ 442 h 880"/>
                    <a:gd name="T96" fmla="*/ 263 w 713"/>
                    <a:gd name="T97" fmla="*/ 400 h 880"/>
                    <a:gd name="T98" fmla="*/ 443 w 713"/>
                    <a:gd name="T99" fmla="*/ 152 h 8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13" h="880">
                      <a:moveTo>
                        <a:pt x="441" y="0"/>
                      </a:moveTo>
                      <a:lnTo>
                        <a:pt x="361" y="144"/>
                      </a:lnTo>
                      <a:lnTo>
                        <a:pt x="409" y="148"/>
                      </a:lnTo>
                      <a:lnTo>
                        <a:pt x="226" y="416"/>
                      </a:lnTo>
                      <a:lnTo>
                        <a:pt x="130" y="400"/>
                      </a:lnTo>
                      <a:lnTo>
                        <a:pt x="130" y="400"/>
                      </a:lnTo>
                      <a:lnTo>
                        <a:pt x="90" y="428"/>
                      </a:lnTo>
                      <a:lnTo>
                        <a:pt x="60" y="448"/>
                      </a:lnTo>
                      <a:lnTo>
                        <a:pt x="48" y="458"/>
                      </a:lnTo>
                      <a:lnTo>
                        <a:pt x="42" y="464"/>
                      </a:lnTo>
                      <a:lnTo>
                        <a:pt x="42" y="464"/>
                      </a:lnTo>
                      <a:lnTo>
                        <a:pt x="20" y="494"/>
                      </a:lnTo>
                      <a:lnTo>
                        <a:pt x="8" y="512"/>
                      </a:lnTo>
                      <a:lnTo>
                        <a:pt x="2" y="528"/>
                      </a:lnTo>
                      <a:lnTo>
                        <a:pt x="2" y="528"/>
                      </a:lnTo>
                      <a:lnTo>
                        <a:pt x="0" y="540"/>
                      </a:lnTo>
                      <a:lnTo>
                        <a:pt x="2" y="554"/>
                      </a:lnTo>
                      <a:lnTo>
                        <a:pt x="4" y="570"/>
                      </a:lnTo>
                      <a:lnTo>
                        <a:pt x="2" y="584"/>
                      </a:lnTo>
                      <a:lnTo>
                        <a:pt x="2" y="584"/>
                      </a:lnTo>
                      <a:lnTo>
                        <a:pt x="2" y="592"/>
                      </a:lnTo>
                      <a:lnTo>
                        <a:pt x="2" y="598"/>
                      </a:lnTo>
                      <a:lnTo>
                        <a:pt x="8" y="612"/>
                      </a:lnTo>
                      <a:lnTo>
                        <a:pt x="16" y="624"/>
                      </a:lnTo>
                      <a:lnTo>
                        <a:pt x="26" y="632"/>
                      </a:lnTo>
                      <a:lnTo>
                        <a:pt x="26" y="632"/>
                      </a:lnTo>
                      <a:lnTo>
                        <a:pt x="84" y="680"/>
                      </a:lnTo>
                      <a:lnTo>
                        <a:pt x="122" y="712"/>
                      </a:lnTo>
                      <a:lnTo>
                        <a:pt x="136" y="722"/>
                      </a:lnTo>
                      <a:lnTo>
                        <a:pt x="146" y="728"/>
                      </a:lnTo>
                      <a:lnTo>
                        <a:pt x="146" y="728"/>
                      </a:lnTo>
                      <a:lnTo>
                        <a:pt x="156" y="734"/>
                      </a:lnTo>
                      <a:lnTo>
                        <a:pt x="162" y="738"/>
                      </a:lnTo>
                      <a:lnTo>
                        <a:pt x="168" y="740"/>
                      </a:lnTo>
                      <a:lnTo>
                        <a:pt x="178" y="736"/>
                      </a:lnTo>
                      <a:lnTo>
                        <a:pt x="178" y="736"/>
                      </a:lnTo>
                      <a:lnTo>
                        <a:pt x="186" y="730"/>
                      </a:lnTo>
                      <a:lnTo>
                        <a:pt x="196" y="722"/>
                      </a:lnTo>
                      <a:lnTo>
                        <a:pt x="220" y="700"/>
                      </a:lnTo>
                      <a:lnTo>
                        <a:pt x="249" y="672"/>
                      </a:lnTo>
                      <a:lnTo>
                        <a:pt x="234" y="800"/>
                      </a:lnTo>
                      <a:lnTo>
                        <a:pt x="353" y="880"/>
                      </a:lnTo>
                      <a:lnTo>
                        <a:pt x="353" y="880"/>
                      </a:lnTo>
                      <a:lnTo>
                        <a:pt x="381" y="804"/>
                      </a:lnTo>
                      <a:lnTo>
                        <a:pt x="397" y="752"/>
                      </a:lnTo>
                      <a:lnTo>
                        <a:pt x="401" y="736"/>
                      </a:lnTo>
                      <a:lnTo>
                        <a:pt x="403" y="730"/>
                      </a:lnTo>
                      <a:lnTo>
                        <a:pt x="401" y="728"/>
                      </a:lnTo>
                      <a:lnTo>
                        <a:pt x="401" y="728"/>
                      </a:lnTo>
                      <a:lnTo>
                        <a:pt x="379" y="718"/>
                      </a:lnTo>
                      <a:lnTo>
                        <a:pt x="341" y="696"/>
                      </a:lnTo>
                      <a:lnTo>
                        <a:pt x="289" y="664"/>
                      </a:lnTo>
                      <a:lnTo>
                        <a:pt x="289" y="664"/>
                      </a:lnTo>
                      <a:lnTo>
                        <a:pt x="289" y="656"/>
                      </a:lnTo>
                      <a:lnTo>
                        <a:pt x="289" y="632"/>
                      </a:lnTo>
                      <a:lnTo>
                        <a:pt x="289" y="632"/>
                      </a:lnTo>
                      <a:lnTo>
                        <a:pt x="289" y="622"/>
                      </a:lnTo>
                      <a:lnTo>
                        <a:pt x="293" y="610"/>
                      </a:lnTo>
                      <a:lnTo>
                        <a:pt x="303" y="580"/>
                      </a:lnTo>
                      <a:lnTo>
                        <a:pt x="317" y="550"/>
                      </a:lnTo>
                      <a:lnTo>
                        <a:pt x="329" y="528"/>
                      </a:lnTo>
                      <a:lnTo>
                        <a:pt x="329" y="528"/>
                      </a:lnTo>
                      <a:lnTo>
                        <a:pt x="415" y="420"/>
                      </a:lnTo>
                      <a:lnTo>
                        <a:pt x="529" y="276"/>
                      </a:lnTo>
                      <a:lnTo>
                        <a:pt x="529" y="280"/>
                      </a:lnTo>
                      <a:lnTo>
                        <a:pt x="713" y="120"/>
                      </a:lnTo>
                      <a:lnTo>
                        <a:pt x="713" y="120"/>
                      </a:lnTo>
                      <a:lnTo>
                        <a:pt x="689" y="106"/>
                      </a:lnTo>
                      <a:lnTo>
                        <a:pt x="673" y="98"/>
                      </a:lnTo>
                      <a:lnTo>
                        <a:pt x="667" y="96"/>
                      </a:lnTo>
                      <a:lnTo>
                        <a:pt x="665" y="96"/>
                      </a:lnTo>
                      <a:lnTo>
                        <a:pt x="665" y="96"/>
                      </a:lnTo>
                      <a:lnTo>
                        <a:pt x="659" y="102"/>
                      </a:lnTo>
                      <a:lnTo>
                        <a:pt x="647" y="118"/>
                      </a:lnTo>
                      <a:lnTo>
                        <a:pt x="605" y="158"/>
                      </a:lnTo>
                      <a:lnTo>
                        <a:pt x="545" y="216"/>
                      </a:lnTo>
                      <a:lnTo>
                        <a:pt x="545" y="216"/>
                      </a:lnTo>
                      <a:lnTo>
                        <a:pt x="547" y="176"/>
                      </a:lnTo>
                      <a:lnTo>
                        <a:pt x="547" y="148"/>
                      </a:lnTo>
                      <a:lnTo>
                        <a:pt x="547" y="138"/>
                      </a:lnTo>
                      <a:lnTo>
                        <a:pt x="545" y="136"/>
                      </a:lnTo>
                      <a:lnTo>
                        <a:pt x="481" y="168"/>
                      </a:lnTo>
                      <a:lnTo>
                        <a:pt x="473" y="112"/>
                      </a:lnTo>
                      <a:lnTo>
                        <a:pt x="417" y="112"/>
                      </a:lnTo>
                      <a:lnTo>
                        <a:pt x="481" y="16"/>
                      </a:lnTo>
                      <a:lnTo>
                        <a:pt x="441" y="0"/>
                      </a:lnTo>
                      <a:close/>
                      <a:moveTo>
                        <a:pt x="443" y="152"/>
                      </a:moveTo>
                      <a:lnTo>
                        <a:pt x="449" y="152"/>
                      </a:lnTo>
                      <a:lnTo>
                        <a:pt x="449" y="216"/>
                      </a:lnTo>
                      <a:lnTo>
                        <a:pt x="449" y="216"/>
                      </a:lnTo>
                      <a:lnTo>
                        <a:pt x="483" y="196"/>
                      </a:lnTo>
                      <a:lnTo>
                        <a:pt x="505" y="184"/>
                      </a:lnTo>
                      <a:lnTo>
                        <a:pt x="511" y="182"/>
                      </a:lnTo>
                      <a:lnTo>
                        <a:pt x="513" y="182"/>
                      </a:lnTo>
                      <a:lnTo>
                        <a:pt x="513" y="184"/>
                      </a:lnTo>
                      <a:lnTo>
                        <a:pt x="513" y="184"/>
                      </a:lnTo>
                      <a:lnTo>
                        <a:pt x="513" y="196"/>
                      </a:lnTo>
                      <a:lnTo>
                        <a:pt x="517" y="218"/>
                      </a:lnTo>
                      <a:lnTo>
                        <a:pt x="517" y="218"/>
                      </a:lnTo>
                      <a:lnTo>
                        <a:pt x="397" y="378"/>
                      </a:lnTo>
                      <a:lnTo>
                        <a:pt x="339" y="458"/>
                      </a:lnTo>
                      <a:lnTo>
                        <a:pt x="313" y="496"/>
                      </a:lnTo>
                      <a:lnTo>
                        <a:pt x="313" y="496"/>
                      </a:lnTo>
                      <a:lnTo>
                        <a:pt x="257" y="616"/>
                      </a:lnTo>
                      <a:lnTo>
                        <a:pt x="249" y="576"/>
                      </a:lnTo>
                      <a:lnTo>
                        <a:pt x="249" y="544"/>
                      </a:lnTo>
                      <a:lnTo>
                        <a:pt x="249" y="544"/>
                      </a:lnTo>
                      <a:lnTo>
                        <a:pt x="226" y="548"/>
                      </a:lnTo>
                      <a:lnTo>
                        <a:pt x="208" y="548"/>
                      </a:lnTo>
                      <a:lnTo>
                        <a:pt x="204" y="546"/>
                      </a:lnTo>
                      <a:lnTo>
                        <a:pt x="202" y="544"/>
                      </a:lnTo>
                      <a:lnTo>
                        <a:pt x="202" y="544"/>
                      </a:lnTo>
                      <a:lnTo>
                        <a:pt x="210" y="528"/>
                      </a:lnTo>
                      <a:lnTo>
                        <a:pt x="226" y="500"/>
                      </a:lnTo>
                      <a:lnTo>
                        <a:pt x="249" y="464"/>
                      </a:lnTo>
                      <a:lnTo>
                        <a:pt x="249" y="464"/>
                      </a:lnTo>
                      <a:lnTo>
                        <a:pt x="228" y="466"/>
                      </a:lnTo>
                      <a:lnTo>
                        <a:pt x="212" y="468"/>
                      </a:lnTo>
                      <a:lnTo>
                        <a:pt x="206" y="470"/>
                      </a:lnTo>
                      <a:lnTo>
                        <a:pt x="202" y="472"/>
                      </a:lnTo>
                      <a:lnTo>
                        <a:pt x="202" y="472"/>
                      </a:lnTo>
                      <a:lnTo>
                        <a:pt x="196" y="474"/>
                      </a:lnTo>
                      <a:lnTo>
                        <a:pt x="186" y="478"/>
                      </a:lnTo>
                      <a:lnTo>
                        <a:pt x="152" y="482"/>
                      </a:lnTo>
                      <a:lnTo>
                        <a:pt x="106" y="488"/>
                      </a:lnTo>
                      <a:lnTo>
                        <a:pt x="106" y="488"/>
                      </a:lnTo>
                      <a:lnTo>
                        <a:pt x="78" y="508"/>
                      </a:lnTo>
                      <a:lnTo>
                        <a:pt x="58" y="520"/>
                      </a:lnTo>
                      <a:lnTo>
                        <a:pt x="52" y="522"/>
                      </a:lnTo>
                      <a:lnTo>
                        <a:pt x="50" y="522"/>
                      </a:lnTo>
                      <a:lnTo>
                        <a:pt x="50" y="520"/>
                      </a:lnTo>
                      <a:lnTo>
                        <a:pt x="50" y="520"/>
                      </a:lnTo>
                      <a:lnTo>
                        <a:pt x="52" y="514"/>
                      </a:lnTo>
                      <a:lnTo>
                        <a:pt x="60" y="504"/>
                      </a:lnTo>
                      <a:lnTo>
                        <a:pt x="82" y="476"/>
                      </a:lnTo>
                      <a:lnTo>
                        <a:pt x="96" y="462"/>
                      </a:lnTo>
                      <a:lnTo>
                        <a:pt x="108" y="452"/>
                      </a:lnTo>
                      <a:lnTo>
                        <a:pt x="120" y="444"/>
                      </a:lnTo>
                      <a:lnTo>
                        <a:pt x="126" y="440"/>
                      </a:lnTo>
                      <a:lnTo>
                        <a:pt x="130" y="440"/>
                      </a:lnTo>
                      <a:lnTo>
                        <a:pt x="130" y="440"/>
                      </a:lnTo>
                      <a:lnTo>
                        <a:pt x="188" y="442"/>
                      </a:lnTo>
                      <a:lnTo>
                        <a:pt x="218" y="442"/>
                      </a:lnTo>
                      <a:lnTo>
                        <a:pt x="228" y="442"/>
                      </a:lnTo>
                      <a:lnTo>
                        <a:pt x="234" y="440"/>
                      </a:lnTo>
                      <a:lnTo>
                        <a:pt x="234" y="440"/>
                      </a:lnTo>
                      <a:lnTo>
                        <a:pt x="263" y="400"/>
                      </a:lnTo>
                      <a:lnTo>
                        <a:pt x="327" y="312"/>
                      </a:lnTo>
                      <a:lnTo>
                        <a:pt x="443" y="152"/>
                      </a:lnTo>
                      <a:lnTo>
                        <a:pt x="443" y="1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9" name="Freeform 196">
                  <a:extLst>
                    <a:ext uri="{FF2B5EF4-FFF2-40B4-BE49-F238E27FC236}">
                      <a16:creationId xmlns:a16="http://schemas.microsoft.com/office/drawing/2014/main" id="{C55C60C0-1077-43D3-92F1-DCE263DD522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447" y="2850"/>
                  <a:ext cx="713" cy="886"/>
                </a:xfrm>
                <a:custGeom>
                  <a:avLst/>
                  <a:gdLst>
                    <a:gd name="T0" fmla="*/ 306 w 713"/>
                    <a:gd name="T1" fmla="*/ 148 h 886"/>
                    <a:gd name="T2" fmla="*/ 583 w 713"/>
                    <a:gd name="T3" fmla="*/ 400 h 886"/>
                    <a:gd name="T4" fmla="*/ 665 w 713"/>
                    <a:gd name="T5" fmla="*/ 458 h 886"/>
                    <a:gd name="T6" fmla="*/ 693 w 713"/>
                    <a:gd name="T7" fmla="*/ 494 h 886"/>
                    <a:gd name="T8" fmla="*/ 711 w 713"/>
                    <a:gd name="T9" fmla="*/ 528 h 886"/>
                    <a:gd name="T10" fmla="*/ 711 w 713"/>
                    <a:gd name="T11" fmla="*/ 570 h 886"/>
                    <a:gd name="T12" fmla="*/ 713 w 713"/>
                    <a:gd name="T13" fmla="*/ 592 h 886"/>
                    <a:gd name="T14" fmla="*/ 697 w 713"/>
                    <a:gd name="T15" fmla="*/ 624 h 886"/>
                    <a:gd name="T16" fmla="*/ 631 w 713"/>
                    <a:gd name="T17" fmla="*/ 680 h 886"/>
                    <a:gd name="T18" fmla="*/ 567 w 713"/>
                    <a:gd name="T19" fmla="*/ 728 h 886"/>
                    <a:gd name="T20" fmla="*/ 551 w 713"/>
                    <a:gd name="T21" fmla="*/ 738 h 886"/>
                    <a:gd name="T22" fmla="*/ 535 w 713"/>
                    <a:gd name="T23" fmla="*/ 736 h 886"/>
                    <a:gd name="T24" fmla="*/ 516 w 713"/>
                    <a:gd name="T25" fmla="*/ 720 h 886"/>
                    <a:gd name="T26" fmla="*/ 406 w 713"/>
                    <a:gd name="T27" fmla="*/ 886 h 886"/>
                    <a:gd name="T28" fmla="*/ 400 w 713"/>
                    <a:gd name="T29" fmla="*/ 742 h 886"/>
                    <a:gd name="T30" fmla="*/ 412 w 713"/>
                    <a:gd name="T31" fmla="*/ 722 h 886"/>
                    <a:gd name="T32" fmla="*/ 450 w 713"/>
                    <a:gd name="T33" fmla="*/ 674 h 886"/>
                    <a:gd name="T34" fmla="*/ 428 w 713"/>
                    <a:gd name="T35" fmla="*/ 646 h 886"/>
                    <a:gd name="T36" fmla="*/ 424 w 713"/>
                    <a:gd name="T37" fmla="*/ 632 h 886"/>
                    <a:gd name="T38" fmla="*/ 410 w 713"/>
                    <a:gd name="T39" fmla="*/ 580 h 886"/>
                    <a:gd name="T40" fmla="*/ 384 w 713"/>
                    <a:gd name="T41" fmla="*/ 528 h 886"/>
                    <a:gd name="T42" fmla="*/ 184 w 713"/>
                    <a:gd name="T43" fmla="*/ 280 h 886"/>
                    <a:gd name="T44" fmla="*/ 24 w 713"/>
                    <a:gd name="T45" fmla="*/ 106 h 886"/>
                    <a:gd name="T46" fmla="*/ 48 w 713"/>
                    <a:gd name="T47" fmla="*/ 96 h 886"/>
                    <a:gd name="T48" fmla="*/ 68 w 713"/>
                    <a:gd name="T49" fmla="*/ 118 h 886"/>
                    <a:gd name="T50" fmla="*/ 168 w 713"/>
                    <a:gd name="T51" fmla="*/ 216 h 886"/>
                    <a:gd name="T52" fmla="*/ 168 w 713"/>
                    <a:gd name="T53" fmla="*/ 138 h 886"/>
                    <a:gd name="T54" fmla="*/ 240 w 713"/>
                    <a:gd name="T55" fmla="*/ 112 h 886"/>
                    <a:gd name="T56" fmla="*/ 272 w 713"/>
                    <a:gd name="T57" fmla="*/ 0 h 886"/>
                    <a:gd name="T58" fmla="*/ 264 w 713"/>
                    <a:gd name="T59" fmla="*/ 216 h 886"/>
                    <a:gd name="T60" fmla="*/ 210 w 713"/>
                    <a:gd name="T61" fmla="*/ 184 h 886"/>
                    <a:gd name="T62" fmla="*/ 200 w 713"/>
                    <a:gd name="T63" fmla="*/ 184 h 886"/>
                    <a:gd name="T64" fmla="*/ 198 w 713"/>
                    <a:gd name="T65" fmla="*/ 218 h 886"/>
                    <a:gd name="T66" fmla="*/ 374 w 713"/>
                    <a:gd name="T67" fmla="*/ 458 h 886"/>
                    <a:gd name="T68" fmla="*/ 456 w 713"/>
                    <a:gd name="T69" fmla="*/ 616 h 886"/>
                    <a:gd name="T70" fmla="*/ 464 w 713"/>
                    <a:gd name="T71" fmla="*/ 544 h 886"/>
                    <a:gd name="T72" fmla="*/ 512 w 713"/>
                    <a:gd name="T73" fmla="*/ 546 h 886"/>
                    <a:gd name="T74" fmla="*/ 504 w 713"/>
                    <a:gd name="T75" fmla="*/ 528 h 886"/>
                    <a:gd name="T76" fmla="*/ 464 w 713"/>
                    <a:gd name="T77" fmla="*/ 464 h 886"/>
                    <a:gd name="T78" fmla="*/ 510 w 713"/>
                    <a:gd name="T79" fmla="*/ 470 h 886"/>
                    <a:gd name="T80" fmla="*/ 518 w 713"/>
                    <a:gd name="T81" fmla="*/ 474 h 886"/>
                    <a:gd name="T82" fmla="*/ 607 w 713"/>
                    <a:gd name="T83" fmla="*/ 488 h 886"/>
                    <a:gd name="T84" fmla="*/ 655 w 713"/>
                    <a:gd name="T85" fmla="*/ 520 h 886"/>
                    <a:gd name="T86" fmla="*/ 663 w 713"/>
                    <a:gd name="T87" fmla="*/ 520 h 886"/>
                    <a:gd name="T88" fmla="*/ 655 w 713"/>
                    <a:gd name="T89" fmla="*/ 504 h 886"/>
                    <a:gd name="T90" fmla="*/ 605 w 713"/>
                    <a:gd name="T91" fmla="*/ 452 h 886"/>
                    <a:gd name="T92" fmla="*/ 583 w 713"/>
                    <a:gd name="T93" fmla="*/ 440 h 886"/>
                    <a:gd name="T94" fmla="*/ 496 w 713"/>
                    <a:gd name="T95" fmla="*/ 442 h 886"/>
                    <a:gd name="T96" fmla="*/ 480 w 713"/>
                    <a:gd name="T97" fmla="*/ 440 h 886"/>
                    <a:gd name="T98" fmla="*/ 270 w 713"/>
                    <a:gd name="T99" fmla="*/ 152 h 8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13" h="886">
                      <a:moveTo>
                        <a:pt x="272" y="0"/>
                      </a:moveTo>
                      <a:lnTo>
                        <a:pt x="352" y="144"/>
                      </a:lnTo>
                      <a:lnTo>
                        <a:pt x="306" y="148"/>
                      </a:lnTo>
                      <a:lnTo>
                        <a:pt x="488" y="416"/>
                      </a:lnTo>
                      <a:lnTo>
                        <a:pt x="583" y="400"/>
                      </a:lnTo>
                      <a:lnTo>
                        <a:pt x="583" y="400"/>
                      </a:lnTo>
                      <a:lnTo>
                        <a:pt x="625" y="428"/>
                      </a:lnTo>
                      <a:lnTo>
                        <a:pt x="655" y="448"/>
                      </a:lnTo>
                      <a:lnTo>
                        <a:pt x="665" y="458"/>
                      </a:lnTo>
                      <a:lnTo>
                        <a:pt x="671" y="464"/>
                      </a:lnTo>
                      <a:lnTo>
                        <a:pt x="671" y="464"/>
                      </a:lnTo>
                      <a:lnTo>
                        <a:pt x="693" y="494"/>
                      </a:lnTo>
                      <a:lnTo>
                        <a:pt x="705" y="512"/>
                      </a:lnTo>
                      <a:lnTo>
                        <a:pt x="711" y="528"/>
                      </a:lnTo>
                      <a:lnTo>
                        <a:pt x="711" y="528"/>
                      </a:lnTo>
                      <a:lnTo>
                        <a:pt x="713" y="540"/>
                      </a:lnTo>
                      <a:lnTo>
                        <a:pt x="711" y="554"/>
                      </a:lnTo>
                      <a:lnTo>
                        <a:pt x="711" y="570"/>
                      </a:lnTo>
                      <a:lnTo>
                        <a:pt x="711" y="584"/>
                      </a:lnTo>
                      <a:lnTo>
                        <a:pt x="711" y="584"/>
                      </a:lnTo>
                      <a:lnTo>
                        <a:pt x="713" y="592"/>
                      </a:lnTo>
                      <a:lnTo>
                        <a:pt x="711" y="598"/>
                      </a:lnTo>
                      <a:lnTo>
                        <a:pt x="705" y="612"/>
                      </a:lnTo>
                      <a:lnTo>
                        <a:pt x="697" y="624"/>
                      </a:lnTo>
                      <a:lnTo>
                        <a:pt x="687" y="632"/>
                      </a:lnTo>
                      <a:lnTo>
                        <a:pt x="687" y="632"/>
                      </a:lnTo>
                      <a:lnTo>
                        <a:pt x="631" y="680"/>
                      </a:lnTo>
                      <a:lnTo>
                        <a:pt x="593" y="712"/>
                      </a:lnTo>
                      <a:lnTo>
                        <a:pt x="577" y="722"/>
                      </a:lnTo>
                      <a:lnTo>
                        <a:pt x="567" y="728"/>
                      </a:lnTo>
                      <a:lnTo>
                        <a:pt x="567" y="728"/>
                      </a:lnTo>
                      <a:lnTo>
                        <a:pt x="557" y="734"/>
                      </a:lnTo>
                      <a:lnTo>
                        <a:pt x="551" y="738"/>
                      </a:lnTo>
                      <a:lnTo>
                        <a:pt x="545" y="740"/>
                      </a:lnTo>
                      <a:lnTo>
                        <a:pt x="535" y="736"/>
                      </a:lnTo>
                      <a:lnTo>
                        <a:pt x="535" y="736"/>
                      </a:lnTo>
                      <a:lnTo>
                        <a:pt x="526" y="730"/>
                      </a:lnTo>
                      <a:lnTo>
                        <a:pt x="520" y="724"/>
                      </a:lnTo>
                      <a:lnTo>
                        <a:pt x="516" y="720"/>
                      </a:lnTo>
                      <a:lnTo>
                        <a:pt x="520" y="796"/>
                      </a:lnTo>
                      <a:lnTo>
                        <a:pt x="406" y="886"/>
                      </a:lnTo>
                      <a:lnTo>
                        <a:pt x="406" y="886"/>
                      </a:lnTo>
                      <a:lnTo>
                        <a:pt x="402" y="812"/>
                      </a:lnTo>
                      <a:lnTo>
                        <a:pt x="400" y="760"/>
                      </a:lnTo>
                      <a:lnTo>
                        <a:pt x="400" y="742"/>
                      </a:lnTo>
                      <a:lnTo>
                        <a:pt x="402" y="734"/>
                      </a:lnTo>
                      <a:lnTo>
                        <a:pt x="402" y="734"/>
                      </a:lnTo>
                      <a:lnTo>
                        <a:pt x="412" y="722"/>
                      </a:lnTo>
                      <a:lnTo>
                        <a:pt x="428" y="702"/>
                      </a:lnTo>
                      <a:lnTo>
                        <a:pt x="450" y="674"/>
                      </a:lnTo>
                      <a:lnTo>
                        <a:pt x="450" y="674"/>
                      </a:lnTo>
                      <a:lnTo>
                        <a:pt x="446" y="670"/>
                      </a:lnTo>
                      <a:lnTo>
                        <a:pt x="436" y="660"/>
                      </a:lnTo>
                      <a:lnTo>
                        <a:pt x="428" y="646"/>
                      </a:lnTo>
                      <a:lnTo>
                        <a:pt x="426" y="640"/>
                      </a:lnTo>
                      <a:lnTo>
                        <a:pt x="424" y="632"/>
                      </a:lnTo>
                      <a:lnTo>
                        <a:pt x="424" y="632"/>
                      </a:lnTo>
                      <a:lnTo>
                        <a:pt x="424" y="622"/>
                      </a:lnTo>
                      <a:lnTo>
                        <a:pt x="422" y="610"/>
                      </a:lnTo>
                      <a:lnTo>
                        <a:pt x="410" y="580"/>
                      </a:lnTo>
                      <a:lnTo>
                        <a:pt x="398" y="550"/>
                      </a:lnTo>
                      <a:lnTo>
                        <a:pt x="384" y="528"/>
                      </a:lnTo>
                      <a:lnTo>
                        <a:pt x="384" y="528"/>
                      </a:lnTo>
                      <a:lnTo>
                        <a:pt x="300" y="420"/>
                      </a:lnTo>
                      <a:lnTo>
                        <a:pt x="186" y="276"/>
                      </a:lnTo>
                      <a:lnTo>
                        <a:pt x="184" y="28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24" y="106"/>
                      </a:lnTo>
                      <a:lnTo>
                        <a:pt x="42" y="98"/>
                      </a:lnTo>
                      <a:lnTo>
                        <a:pt x="46" y="96"/>
                      </a:lnTo>
                      <a:lnTo>
                        <a:pt x="48" y="96"/>
                      </a:lnTo>
                      <a:lnTo>
                        <a:pt x="48" y="96"/>
                      </a:lnTo>
                      <a:lnTo>
                        <a:pt x="54" y="102"/>
                      </a:lnTo>
                      <a:lnTo>
                        <a:pt x="68" y="118"/>
                      </a:lnTo>
                      <a:lnTo>
                        <a:pt x="108" y="158"/>
                      </a:lnTo>
                      <a:lnTo>
                        <a:pt x="168" y="216"/>
                      </a:lnTo>
                      <a:lnTo>
                        <a:pt x="168" y="216"/>
                      </a:lnTo>
                      <a:lnTo>
                        <a:pt x="168" y="176"/>
                      </a:lnTo>
                      <a:lnTo>
                        <a:pt x="168" y="148"/>
                      </a:lnTo>
                      <a:lnTo>
                        <a:pt x="168" y="138"/>
                      </a:lnTo>
                      <a:lnTo>
                        <a:pt x="168" y="136"/>
                      </a:lnTo>
                      <a:lnTo>
                        <a:pt x="232" y="168"/>
                      </a:lnTo>
                      <a:lnTo>
                        <a:pt x="240" y="112"/>
                      </a:lnTo>
                      <a:lnTo>
                        <a:pt x="296" y="112"/>
                      </a:lnTo>
                      <a:lnTo>
                        <a:pt x="232" y="16"/>
                      </a:lnTo>
                      <a:lnTo>
                        <a:pt x="272" y="0"/>
                      </a:lnTo>
                      <a:close/>
                      <a:moveTo>
                        <a:pt x="270" y="152"/>
                      </a:moveTo>
                      <a:lnTo>
                        <a:pt x="264" y="152"/>
                      </a:lnTo>
                      <a:lnTo>
                        <a:pt x="264" y="216"/>
                      </a:lnTo>
                      <a:lnTo>
                        <a:pt x="264" y="216"/>
                      </a:lnTo>
                      <a:lnTo>
                        <a:pt x="232" y="196"/>
                      </a:lnTo>
                      <a:lnTo>
                        <a:pt x="210" y="184"/>
                      </a:lnTo>
                      <a:lnTo>
                        <a:pt x="202" y="182"/>
                      </a:lnTo>
                      <a:lnTo>
                        <a:pt x="200" y="182"/>
                      </a:lnTo>
                      <a:lnTo>
                        <a:pt x="200" y="184"/>
                      </a:lnTo>
                      <a:lnTo>
                        <a:pt x="200" y="184"/>
                      </a:lnTo>
                      <a:lnTo>
                        <a:pt x="200" y="196"/>
                      </a:lnTo>
                      <a:lnTo>
                        <a:pt x="198" y="218"/>
                      </a:lnTo>
                      <a:lnTo>
                        <a:pt x="198" y="218"/>
                      </a:lnTo>
                      <a:lnTo>
                        <a:pt x="318" y="378"/>
                      </a:lnTo>
                      <a:lnTo>
                        <a:pt x="374" y="458"/>
                      </a:lnTo>
                      <a:lnTo>
                        <a:pt x="400" y="496"/>
                      </a:lnTo>
                      <a:lnTo>
                        <a:pt x="400" y="496"/>
                      </a:lnTo>
                      <a:lnTo>
                        <a:pt x="456" y="616"/>
                      </a:lnTo>
                      <a:lnTo>
                        <a:pt x="464" y="576"/>
                      </a:lnTo>
                      <a:lnTo>
                        <a:pt x="464" y="544"/>
                      </a:lnTo>
                      <a:lnTo>
                        <a:pt x="464" y="544"/>
                      </a:lnTo>
                      <a:lnTo>
                        <a:pt x="490" y="548"/>
                      </a:lnTo>
                      <a:lnTo>
                        <a:pt x="506" y="548"/>
                      </a:lnTo>
                      <a:lnTo>
                        <a:pt x="512" y="546"/>
                      </a:lnTo>
                      <a:lnTo>
                        <a:pt x="512" y="544"/>
                      </a:lnTo>
                      <a:lnTo>
                        <a:pt x="512" y="544"/>
                      </a:lnTo>
                      <a:lnTo>
                        <a:pt x="504" y="528"/>
                      </a:lnTo>
                      <a:lnTo>
                        <a:pt x="488" y="500"/>
                      </a:lnTo>
                      <a:lnTo>
                        <a:pt x="464" y="464"/>
                      </a:lnTo>
                      <a:lnTo>
                        <a:pt x="464" y="464"/>
                      </a:lnTo>
                      <a:lnTo>
                        <a:pt x="488" y="466"/>
                      </a:lnTo>
                      <a:lnTo>
                        <a:pt x="504" y="468"/>
                      </a:lnTo>
                      <a:lnTo>
                        <a:pt x="510" y="470"/>
                      </a:lnTo>
                      <a:lnTo>
                        <a:pt x="512" y="472"/>
                      </a:lnTo>
                      <a:lnTo>
                        <a:pt x="512" y="472"/>
                      </a:lnTo>
                      <a:lnTo>
                        <a:pt x="518" y="474"/>
                      </a:lnTo>
                      <a:lnTo>
                        <a:pt x="530" y="478"/>
                      </a:lnTo>
                      <a:lnTo>
                        <a:pt x="561" y="482"/>
                      </a:lnTo>
                      <a:lnTo>
                        <a:pt x="607" y="488"/>
                      </a:lnTo>
                      <a:lnTo>
                        <a:pt x="607" y="488"/>
                      </a:lnTo>
                      <a:lnTo>
                        <a:pt x="635" y="508"/>
                      </a:lnTo>
                      <a:lnTo>
                        <a:pt x="655" y="520"/>
                      </a:lnTo>
                      <a:lnTo>
                        <a:pt x="661" y="522"/>
                      </a:lnTo>
                      <a:lnTo>
                        <a:pt x="663" y="522"/>
                      </a:lnTo>
                      <a:lnTo>
                        <a:pt x="663" y="520"/>
                      </a:lnTo>
                      <a:lnTo>
                        <a:pt x="663" y="520"/>
                      </a:lnTo>
                      <a:lnTo>
                        <a:pt x="661" y="514"/>
                      </a:lnTo>
                      <a:lnTo>
                        <a:pt x="655" y="504"/>
                      </a:lnTo>
                      <a:lnTo>
                        <a:pt x="633" y="476"/>
                      </a:lnTo>
                      <a:lnTo>
                        <a:pt x="619" y="462"/>
                      </a:lnTo>
                      <a:lnTo>
                        <a:pt x="605" y="452"/>
                      </a:lnTo>
                      <a:lnTo>
                        <a:pt x="593" y="444"/>
                      </a:lnTo>
                      <a:lnTo>
                        <a:pt x="589" y="440"/>
                      </a:lnTo>
                      <a:lnTo>
                        <a:pt x="583" y="440"/>
                      </a:lnTo>
                      <a:lnTo>
                        <a:pt x="583" y="440"/>
                      </a:lnTo>
                      <a:lnTo>
                        <a:pt x="526" y="442"/>
                      </a:lnTo>
                      <a:lnTo>
                        <a:pt x="496" y="442"/>
                      </a:lnTo>
                      <a:lnTo>
                        <a:pt x="486" y="442"/>
                      </a:lnTo>
                      <a:lnTo>
                        <a:pt x="480" y="440"/>
                      </a:lnTo>
                      <a:lnTo>
                        <a:pt x="480" y="440"/>
                      </a:lnTo>
                      <a:lnTo>
                        <a:pt x="450" y="400"/>
                      </a:lnTo>
                      <a:lnTo>
                        <a:pt x="386" y="312"/>
                      </a:lnTo>
                      <a:lnTo>
                        <a:pt x="270" y="152"/>
                      </a:lnTo>
                      <a:lnTo>
                        <a:pt x="270" y="1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0" name="Freeform 197">
                  <a:extLst>
                    <a:ext uri="{FF2B5EF4-FFF2-40B4-BE49-F238E27FC236}">
                      <a16:creationId xmlns:a16="http://schemas.microsoft.com/office/drawing/2014/main" id="{213440D2-2C60-40CE-ABC3-4EF85E9CB0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7" y="3010"/>
                  <a:ext cx="1496" cy="1304"/>
                </a:xfrm>
                <a:custGeom>
                  <a:avLst/>
                  <a:gdLst>
                    <a:gd name="T0" fmla="*/ 476 w 1496"/>
                    <a:gd name="T1" fmla="*/ 170 h 1304"/>
                    <a:gd name="T2" fmla="*/ 344 w 1496"/>
                    <a:gd name="T3" fmla="*/ 416 h 1304"/>
                    <a:gd name="T4" fmla="*/ 208 w 1496"/>
                    <a:gd name="T5" fmla="*/ 630 h 1304"/>
                    <a:gd name="T6" fmla="*/ 144 w 1496"/>
                    <a:gd name="T7" fmla="*/ 712 h 1304"/>
                    <a:gd name="T8" fmla="*/ 104 w 1496"/>
                    <a:gd name="T9" fmla="*/ 744 h 1304"/>
                    <a:gd name="T10" fmla="*/ 312 w 1496"/>
                    <a:gd name="T11" fmla="*/ 968 h 1304"/>
                    <a:gd name="T12" fmla="*/ 508 w 1496"/>
                    <a:gd name="T13" fmla="*/ 746 h 1304"/>
                    <a:gd name="T14" fmla="*/ 456 w 1496"/>
                    <a:gd name="T15" fmla="*/ 872 h 1304"/>
                    <a:gd name="T16" fmla="*/ 404 w 1496"/>
                    <a:gd name="T17" fmla="*/ 962 h 1304"/>
                    <a:gd name="T18" fmla="*/ 404 w 1496"/>
                    <a:gd name="T19" fmla="*/ 1018 h 1304"/>
                    <a:gd name="T20" fmla="*/ 550 w 1496"/>
                    <a:gd name="T21" fmla="*/ 1114 h 1304"/>
                    <a:gd name="T22" fmla="*/ 616 w 1496"/>
                    <a:gd name="T23" fmla="*/ 1168 h 1304"/>
                    <a:gd name="T24" fmla="*/ 752 w 1496"/>
                    <a:gd name="T25" fmla="*/ 1304 h 1304"/>
                    <a:gd name="T26" fmla="*/ 826 w 1496"/>
                    <a:gd name="T27" fmla="*/ 1212 h 1304"/>
                    <a:gd name="T28" fmla="*/ 912 w 1496"/>
                    <a:gd name="T29" fmla="*/ 1136 h 1304"/>
                    <a:gd name="T30" fmla="*/ 1046 w 1496"/>
                    <a:gd name="T31" fmla="*/ 1056 h 1304"/>
                    <a:gd name="T32" fmla="*/ 1078 w 1496"/>
                    <a:gd name="T33" fmla="*/ 944 h 1304"/>
                    <a:gd name="T34" fmla="*/ 1016 w 1496"/>
                    <a:gd name="T35" fmla="*/ 824 h 1304"/>
                    <a:gd name="T36" fmla="*/ 960 w 1496"/>
                    <a:gd name="T37" fmla="*/ 664 h 1304"/>
                    <a:gd name="T38" fmla="*/ 1496 w 1496"/>
                    <a:gd name="T39" fmla="*/ 816 h 1304"/>
                    <a:gd name="T40" fmla="*/ 1384 w 1496"/>
                    <a:gd name="T41" fmla="*/ 740 h 1304"/>
                    <a:gd name="T42" fmla="*/ 1308 w 1496"/>
                    <a:gd name="T43" fmla="*/ 670 h 1304"/>
                    <a:gd name="T44" fmla="*/ 1264 w 1496"/>
                    <a:gd name="T45" fmla="*/ 606 h 1304"/>
                    <a:gd name="T46" fmla="*/ 920 w 1496"/>
                    <a:gd name="T47" fmla="*/ 0 h 1304"/>
                    <a:gd name="T48" fmla="*/ 920 w 1496"/>
                    <a:gd name="T49" fmla="*/ 92 h 1304"/>
                    <a:gd name="T50" fmla="*/ 1118 w 1496"/>
                    <a:gd name="T51" fmla="*/ 494 h 1304"/>
                    <a:gd name="T52" fmla="*/ 1184 w 1496"/>
                    <a:gd name="T53" fmla="*/ 604 h 1304"/>
                    <a:gd name="T54" fmla="*/ 1258 w 1496"/>
                    <a:gd name="T55" fmla="*/ 688 h 1304"/>
                    <a:gd name="T56" fmla="*/ 1184 w 1496"/>
                    <a:gd name="T57" fmla="*/ 880 h 1304"/>
                    <a:gd name="T58" fmla="*/ 1100 w 1496"/>
                    <a:gd name="T59" fmla="*/ 768 h 1304"/>
                    <a:gd name="T60" fmla="*/ 1000 w 1496"/>
                    <a:gd name="T61" fmla="*/ 626 h 1304"/>
                    <a:gd name="T62" fmla="*/ 954 w 1496"/>
                    <a:gd name="T63" fmla="*/ 540 h 1304"/>
                    <a:gd name="T64" fmla="*/ 846 w 1496"/>
                    <a:gd name="T65" fmla="*/ 280 h 1304"/>
                    <a:gd name="T66" fmla="*/ 832 w 1496"/>
                    <a:gd name="T67" fmla="*/ 266 h 1304"/>
                    <a:gd name="T68" fmla="*/ 838 w 1496"/>
                    <a:gd name="T69" fmla="*/ 422 h 1304"/>
                    <a:gd name="T70" fmla="*/ 856 w 1496"/>
                    <a:gd name="T71" fmla="*/ 512 h 1304"/>
                    <a:gd name="T72" fmla="*/ 948 w 1496"/>
                    <a:gd name="T73" fmla="*/ 778 h 1304"/>
                    <a:gd name="T74" fmla="*/ 480 w 1496"/>
                    <a:gd name="T75" fmla="*/ 960 h 1304"/>
                    <a:gd name="T76" fmla="*/ 532 w 1496"/>
                    <a:gd name="T77" fmla="*/ 846 h 1304"/>
                    <a:gd name="T78" fmla="*/ 602 w 1496"/>
                    <a:gd name="T79" fmla="*/ 658 h 1304"/>
                    <a:gd name="T80" fmla="*/ 634 w 1496"/>
                    <a:gd name="T81" fmla="*/ 548 h 1304"/>
                    <a:gd name="T82" fmla="*/ 658 w 1496"/>
                    <a:gd name="T83" fmla="*/ 388 h 1304"/>
                    <a:gd name="T84" fmla="*/ 658 w 1496"/>
                    <a:gd name="T85" fmla="*/ 266 h 1304"/>
                    <a:gd name="T86" fmla="*/ 642 w 1496"/>
                    <a:gd name="T87" fmla="*/ 278 h 1304"/>
                    <a:gd name="T88" fmla="*/ 552 w 1496"/>
                    <a:gd name="T89" fmla="*/ 496 h 1304"/>
                    <a:gd name="T90" fmla="*/ 488 w 1496"/>
                    <a:gd name="T91" fmla="*/ 616 h 1304"/>
                    <a:gd name="T92" fmla="*/ 312 w 1496"/>
                    <a:gd name="T93" fmla="*/ 872 h 1304"/>
                    <a:gd name="T94" fmla="*/ 140 w 1496"/>
                    <a:gd name="T95" fmla="*/ 792 h 1304"/>
                    <a:gd name="T96" fmla="*/ 248 w 1496"/>
                    <a:gd name="T97" fmla="*/ 692 h 1304"/>
                    <a:gd name="T98" fmla="*/ 304 w 1496"/>
                    <a:gd name="T99" fmla="*/ 624 h 1304"/>
                    <a:gd name="T100" fmla="*/ 378 w 1496"/>
                    <a:gd name="T101" fmla="*/ 494 h 1304"/>
                    <a:gd name="T102" fmla="*/ 564 w 1496"/>
                    <a:gd name="T103" fmla="*/ 124 h 1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496" h="1304">
                      <a:moveTo>
                        <a:pt x="560" y="8"/>
                      </a:moveTo>
                      <a:lnTo>
                        <a:pt x="560" y="8"/>
                      </a:lnTo>
                      <a:lnTo>
                        <a:pt x="476" y="170"/>
                      </a:lnTo>
                      <a:lnTo>
                        <a:pt x="404" y="306"/>
                      </a:lnTo>
                      <a:lnTo>
                        <a:pt x="344" y="416"/>
                      </a:lnTo>
                      <a:lnTo>
                        <a:pt x="344" y="416"/>
                      </a:lnTo>
                      <a:lnTo>
                        <a:pt x="292" y="504"/>
                      </a:lnTo>
                      <a:lnTo>
                        <a:pt x="236" y="590"/>
                      </a:lnTo>
                      <a:lnTo>
                        <a:pt x="208" y="630"/>
                      </a:lnTo>
                      <a:lnTo>
                        <a:pt x="184" y="666"/>
                      </a:lnTo>
                      <a:lnTo>
                        <a:pt x="162" y="694"/>
                      </a:lnTo>
                      <a:lnTo>
                        <a:pt x="144" y="712"/>
                      </a:lnTo>
                      <a:lnTo>
                        <a:pt x="144" y="712"/>
                      </a:lnTo>
                      <a:lnTo>
                        <a:pt x="126" y="728"/>
                      </a:lnTo>
                      <a:lnTo>
                        <a:pt x="104" y="744"/>
                      </a:lnTo>
                      <a:lnTo>
                        <a:pt x="58" y="778"/>
                      </a:lnTo>
                      <a:lnTo>
                        <a:pt x="0" y="816"/>
                      </a:lnTo>
                      <a:lnTo>
                        <a:pt x="312" y="968"/>
                      </a:lnTo>
                      <a:lnTo>
                        <a:pt x="536" y="672"/>
                      </a:lnTo>
                      <a:lnTo>
                        <a:pt x="536" y="672"/>
                      </a:lnTo>
                      <a:lnTo>
                        <a:pt x="508" y="746"/>
                      </a:lnTo>
                      <a:lnTo>
                        <a:pt x="484" y="812"/>
                      </a:lnTo>
                      <a:lnTo>
                        <a:pt x="470" y="844"/>
                      </a:lnTo>
                      <a:lnTo>
                        <a:pt x="456" y="872"/>
                      </a:lnTo>
                      <a:lnTo>
                        <a:pt x="456" y="872"/>
                      </a:lnTo>
                      <a:lnTo>
                        <a:pt x="428" y="922"/>
                      </a:lnTo>
                      <a:lnTo>
                        <a:pt x="404" y="962"/>
                      </a:lnTo>
                      <a:lnTo>
                        <a:pt x="376" y="1000"/>
                      </a:lnTo>
                      <a:lnTo>
                        <a:pt x="376" y="1000"/>
                      </a:lnTo>
                      <a:lnTo>
                        <a:pt x="404" y="1018"/>
                      </a:lnTo>
                      <a:lnTo>
                        <a:pt x="472" y="1060"/>
                      </a:lnTo>
                      <a:lnTo>
                        <a:pt x="510" y="1086"/>
                      </a:lnTo>
                      <a:lnTo>
                        <a:pt x="550" y="1114"/>
                      </a:lnTo>
                      <a:lnTo>
                        <a:pt x="586" y="1142"/>
                      </a:lnTo>
                      <a:lnTo>
                        <a:pt x="616" y="1168"/>
                      </a:lnTo>
                      <a:lnTo>
                        <a:pt x="616" y="1168"/>
                      </a:lnTo>
                      <a:lnTo>
                        <a:pt x="708" y="1260"/>
                      </a:lnTo>
                      <a:lnTo>
                        <a:pt x="752" y="1304"/>
                      </a:lnTo>
                      <a:lnTo>
                        <a:pt x="752" y="1304"/>
                      </a:lnTo>
                      <a:lnTo>
                        <a:pt x="766" y="1286"/>
                      </a:lnTo>
                      <a:lnTo>
                        <a:pt x="802" y="1240"/>
                      </a:lnTo>
                      <a:lnTo>
                        <a:pt x="826" y="1212"/>
                      </a:lnTo>
                      <a:lnTo>
                        <a:pt x="852" y="1184"/>
                      </a:lnTo>
                      <a:lnTo>
                        <a:pt x="882" y="1158"/>
                      </a:lnTo>
                      <a:lnTo>
                        <a:pt x="912" y="1136"/>
                      </a:lnTo>
                      <a:lnTo>
                        <a:pt x="912" y="1136"/>
                      </a:lnTo>
                      <a:lnTo>
                        <a:pt x="980" y="1094"/>
                      </a:lnTo>
                      <a:lnTo>
                        <a:pt x="1046" y="1056"/>
                      </a:lnTo>
                      <a:lnTo>
                        <a:pt x="1120" y="1016"/>
                      </a:lnTo>
                      <a:lnTo>
                        <a:pt x="1120" y="1016"/>
                      </a:lnTo>
                      <a:lnTo>
                        <a:pt x="1078" y="944"/>
                      </a:lnTo>
                      <a:lnTo>
                        <a:pt x="1042" y="880"/>
                      </a:lnTo>
                      <a:lnTo>
                        <a:pt x="1028" y="850"/>
                      </a:lnTo>
                      <a:lnTo>
                        <a:pt x="1016" y="824"/>
                      </a:lnTo>
                      <a:lnTo>
                        <a:pt x="1016" y="824"/>
                      </a:lnTo>
                      <a:lnTo>
                        <a:pt x="980" y="720"/>
                      </a:lnTo>
                      <a:lnTo>
                        <a:pt x="960" y="664"/>
                      </a:lnTo>
                      <a:lnTo>
                        <a:pt x="1184" y="976"/>
                      </a:lnTo>
                      <a:lnTo>
                        <a:pt x="1496" y="816"/>
                      </a:lnTo>
                      <a:lnTo>
                        <a:pt x="1496" y="816"/>
                      </a:lnTo>
                      <a:lnTo>
                        <a:pt x="1472" y="802"/>
                      </a:lnTo>
                      <a:lnTo>
                        <a:pt x="1418" y="766"/>
                      </a:lnTo>
                      <a:lnTo>
                        <a:pt x="1384" y="740"/>
                      </a:lnTo>
                      <a:lnTo>
                        <a:pt x="1350" y="714"/>
                      </a:lnTo>
                      <a:lnTo>
                        <a:pt x="1320" y="686"/>
                      </a:lnTo>
                      <a:lnTo>
                        <a:pt x="1308" y="670"/>
                      </a:lnTo>
                      <a:lnTo>
                        <a:pt x="1296" y="656"/>
                      </a:lnTo>
                      <a:lnTo>
                        <a:pt x="1296" y="656"/>
                      </a:lnTo>
                      <a:lnTo>
                        <a:pt x="1264" y="606"/>
                      </a:lnTo>
                      <a:lnTo>
                        <a:pt x="1214" y="520"/>
                      </a:lnTo>
                      <a:lnTo>
                        <a:pt x="1088" y="298"/>
                      </a:lnTo>
                      <a:lnTo>
                        <a:pt x="920" y="0"/>
                      </a:lnTo>
                      <a:lnTo>
                        <a:pt x="880" y="8"/>
                      </a:lnTo>
                      <a:lnTo>
                        <a:pt x="880" y="8"/>
                      </a:lnTo>
                      <a:lnTo>
                        <a:pt x="920" y="92"/>
                      </a:lnTo>
                      <a:lnTo>
                        <a:pt x="1012" y="286"/>
                      </a:lnTo>
                      <a:lnTo>
                        <a:pt x="1066" y="394"/>
                      </a:lnTo>
                      <a:lnTo>
                        <a:pt x="1118" y="494"/>
                      </a:lnTo>
                      <a:lnTo>
                        <a:pt x="1142" y="538"/>
                      </a:lnTo>
                      <a:lnTo>
                        <a:pt x="1164" y="574"/>
                      </a:lnTo>
                      <a:lnTo>
                        <a:pt x="1184" y="604"/>
                      </a:lnTo>
                      <a:lnTo>
                        <a:pt x="1200" y="624"/>
                      </a:lnTo>
                      <a:lnTo>
                        <a:pt x="1200" y="624"/>
                      </a:lnTo>
                      <a:lnTo>
                        <a:pt x="1258" y="688"/>
                      </a:lnTo>
                      <a:lnTo>
                        <a:pt x="1312" y="750"/>
                      </a:lnTo>
                      <a:lnTo>
                        <a:pt x="1368" y="816"/>
                      </a:lnTo>
                      <a:lnTo>
                        <a:pt x="1184" y="880"/>
                      </a:lnTo>
                      <a:lnTo>
                        <a:pt x="1184" y="880"/>
                      </a:lnTo>
                      <a:lnTo>
                        <a:pt x="1160" y="848"/>
                      </a:lnTo>
                      <a:lnTo>
                        <a:pt x="1100" y="768"/>
                      </a:lnTo>
                      <a:lnTo>
                        <a:pt x="1066" y="722"/>
                      </a:lnTo>
                      <a:lnTo>
                        <a:pt x="1032" y="672"/>
                      </a:lnTo>
                      <a:lnTo>
                        <a:pt x="1000" y="626"/>
                      </a:lnTo>
                      <a:lnTo>
                        <a:pt x="976" y="584"/>
                      </a:lnTo>
                      <a:lnTo>
                        <a:pt x="976" y="584"/>
                      </a:lnTo>
                      <a:lnTo>
                        <a:pt x="954" y="540"/>
                      </a:lnTo>
                      <a:lnTo>
                        <a:pt x="930" y="488"/>
                      </a:lnTo>
                      <a:lnTo>
                        <a:pt x="884" y="376"/>
                      </a:lnTo>
                      <a:lnTo>
                        <a:pt x="846" y="280"/>
                      </a:lnTo>
                      <a:lnTo>
                        <a:pt x="832" y="240"/>
                      </a:lnTo>
                      <a:lnTo>
                        <a:pt x="832" y="240"/>
                      </a:lnTo>
                      <a:lnTo>
                        <a:pt x="832" y="266"/>
                      </a:lnTo>
                      <a:lnTo>
                        <a:pt x="832" y="334"/>
                      </a:lnTo>
                      <a:lnTo>
                        <a:pt x="834" y="376"/>
                      </a:lnTo>
                      <a:lnTo>
                        <a:pt x="838" y="422"/>
                      </a:lnTo>
                      <a:lnTo>
                        <a:pt x="846" y="468"/>
                      </a:lnTo>
                      <a:lnTo>
                        <a:pt x="856" y="512"/>
                      </a:lnTo>
                      <a:lnTo>
                        <a:pt x="856" y="512"/>
                      </a:lnTo>
                      <a:lnTo>
                        <a:pt x="872" y="564"/>
                      </a:lnTo>
                      <a:lnTo>
                        <a:pt x="894" y="630"/>
                      </a:lnTo>
                      <a:lnTo>
                        <a:pt x="948" y="778"/>
                      </a:lnTo>
                      <a:lnTo>
                        <a:pt x="1016" y="960"/>
                      </a:lnTo>
                      <a:lnTo>
                        <a:pt x="744" y="1136"/>
                      </a:lnTo>
                      <a:lnTo>
                        <a:pt x="480" y="960"/>
                      </a:lnTo>
                      <a:lnTo>
                        <a:pt x="480" y="960"/>
                      </a:lnTo>
                      <a:lnTo>
                        <a:pt x="494" y="930"/>
                      </a:lnTo>
                      <a:lnTo>
                        <a:pt x="532" y="846"/>
                      </a:lnTo>
                      <a:lnTo>
                        <a:pt x="554" y="790"/>
                      </a:lnTo>
                      <a:lnTo>
                        <a:pt x="578" y="728"/>
                      </a:lnTo>
                      <a:lnTo>
                        <a:pt x="602" y="658"/>
                      </a:lnTo>
                      <a:lnTo>
                        <a:pt x="624" y="584"/>
                      </a:lnTo>
                      <a:lnTo>
                        <a:pt x="624" y="584"/>
                      </a:lnTo>
                      <a:lnTo>
                        <a:pt x="634" y="548"/>
                      </a:lnTo>
                      <a:lnTo>
                        <a:pt x="640" y="512"/>
                      </a:lnTo>
                      <a:lnTo>
                        <a:pt x="652" y="446"/>
                      </a:lnTo>
                      <a:lnTo>
                        <a:pt x="658" y="388"/>
                      </a:lnTo>
                      <a:lnTo>
                        <a:pt x="660" y="336"/>
                      </a:lnTo>
                      <a:lnTo>
                        <a:pt x="660" y="296"/>
                      </a:lnTo>
                      <a:lnTo>
                        <a:pt x="658" y="266"/>
                      </a:lnTo>
                      <a:lnTo>
                        <a:pt x="656" y="240"/>
                      </a:lnTo>
                      <a:lnTo>
                        <a:pt x="656" y="240"/>
                      </a:lnTo>
                      <a:lnTo>
                        <a:pt x="642" y="278"/>
                      </a:lnTo>
                      <a:lnTo>
                        <a:pt x="606" y="374"/>
                      </a:lnTo>
                      <a:lnTo>
                        <a:pt x="580" y="434"/>
                      </a:lnTo>
                      <a:lnTo>
                        <a:pt x="552" y="496"/>
                      </a:lnTo>
                      <a:lnTo>
                        <a:pt x="522" y="558"/>
                      </a:lnTo>
                      <a:lnTo>
                        <a:pt x="488" y="616"/>
                      </a:lnTo>
                      <a:lnTo>
                        <a:pt x="488" y="616"/>
                      </a:lnTo>
                      <a:lnTo>
                        <a:pt x="422" y="716"/>
                      </a:lnTo>
                      <a:lnTo>
                        <a:pt x="366" y="798"/>
                      </a:lnTo>
                      <a:lnTo>
                        <a:pt x="312" y="872"/>
                      </a:lnTo>
                      <a:lnTo>
                        <a:pt x="120" y="808"/>
                      </a:lnTo>
                      <a:lnTo>
                        <a:pt x="120" y="808"/>
                      </a:lnTo>
                      <a:lnTo>
                        <a:pt x="140" y="792"/>
                      </a:lnTo>
                      <a:lnTo>
                        <a:pt x="188" y="752"/>
                      </a:lnTo>
                      <a:lnTo>
                        <a:pt x="216" y="724"/>
                      </a:lnTo>
                      <a:lnTo>
                        <a:pt x="248" y="692"/>
                      </a:lnTo>
                      <a:lnTo>
                        <a:pt x="276" y="658"/>
                      </a:lnTo>
                      <a:lnTo>
                        <a:pt x="304" y="624"/>
                      </a:lnTo>
                      <a:lnTo>
                        <a:pt x="304" y="624"/>
                      </a:lnTo>
                      <a:lnTo>
                        <a:pt x="318" y="602"/>
                      </a:lnTo>
                      <a:lnTo>
                        <a:pt x="336" y="572"/>
                      </a:lnTo>
                      <a:lnTo>
                        <a:pt x="378" y="494"/>
                      </a:lnTo>
                      <a:lnTo>
                        <a:pt x="426" y="400"/>
                      </a:lnTo>
                      <a:lnTo>
                        <a:pt x="476" y="300"/>
                      </a:lnTo>
                      <a:lnTo>
                        <a:pt x="564" y="124"/>
                      </a:lnTo>
                      <a:lnTo>
                        <a:pt x="600" y="48"/>
                      </a:lnTo>
                      <a:lnTo>
                        <a:pt x="560" y="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1" name="Freeform 198">
                  <a:extLst>
                    <a:ext uri="{FF2B5EF4-FFF2-40B4-BE49-F238E27FC236}">
                      <a16:creationId xmlns:a16="http://schemas.microsoft.com/office/drawing/2014/main" id="{4A086026-734A-46BA-BB98-2F851C14EF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0" y="3360"/>
                  <a:ext cx="50" cy="56"/>
                </a:xfrm>
                <a:custGeom>
                  <a:avLst/>
                  <a:gdLst>
                    <a:gd name="T0" fmla="*/ 50 w 50"/>
                    <a:gd name="T1" fmla="*/ 2 h 56"/>
                    <a:gd name="T2" fmla="*/ 50 w 50"/>
                    <a:gd name="T3" fmla="*/ 2 h 56"/>
                    <a:gd name="T4" fmla="*/ 50 w 50"/>
                    <a:gd name="T5" fmla="*/ 8 h 56"/>
                    <a:gd name="T6" fmla="*/ 46 w 50"/>
                    <a:gd name="T7" fmla="*/ 16 h 56"/>
                    <a:gd name="T8" fmla="*/ 40 w 50"/>
                    <a:gd name="T9" fmla="*/ 28 h 56"/>
                    <a:gd name="T10" fmla="*/ 32 w 50"/>
                    <a:gd name="T11" fmla="*/ 38 h 56"/>
                    <a:gd name="T12" fmla="*/ 24 w 50"/>
                    <a:gd name="T13" fmla="*/ 48 h 56"/>
                    <a:gd name="T14" fmla="*/ 14 w 50"/>
                    <a:gd name="T15" fmla="*/ 54 h 56"/>
                    <a:gd name="T16" fmla="*/ 10 w 50"/>
                    <a:gd name="T17" fmla="*/ 56 h 56"/>
                    <a:gd name="T18" fmla="*/ 8 w 50"/>
                    <a:gd name="T19" fmla="*/ 56 h 56"/>
                    <a:gd name="T20" fmla="*/ 4 w 50"/>
                    <a:gd name="T21" fmla="*/ 54 h 56"/>
                    <a:gd name="T22" fmla="*/ 2 w 50"/>
                    <a:gd name="T23" fmla="*/ 50 h 56"/>
                    <a:gd name="T24" fmla="*/ 2 w 50"/>
                    <a:gd name="T25" fmla="*/ 50 h 56"/>
                    <a:gd name="T26" fmla="*/ 0 w 50"/>
                    <a:gd name="T27" fmla="*/ 46 h 56"/>
                    <a:gd name="T28" fmla="*/ 0 w 50"/>
                    <a:gd name="T29" fmla="*/ 40 h 56"/>
                    <a:gd name="T30" fmla="*/ 4 w 50"/>
                    <a:gd name="T31" fmla="*/ 32 h 56"/>
                    <a:gd name="T32" fmla="*/ 12 w 50"/>
                    <a:gd name="T33" fmla="*/ 22 h 56"/>
                    <a:gd name="T34" fmla="*/ 20 w 50"/>
                    <a:gd name="T35" fmla="*/ 14 h 56"/>
                    <a:gd name="T36" fmla="*/ 30 w 50"/>
                    <a:gd name="T37" fmla="*/ 8 h 56"/>
                    <a:gd name="T38" fmla="*/ 38 w 50"/>
                    <a:gd name="T39" fmla="*/ 2 h 56"/>
                    <a:gd name="T40" fmla="*/ 46 w 50"/>
                    <a:gd name="T41" fmla="*/ 0 h 56"/>
                    <a:gd name="T42" fmla="*/ 50 w 50"/>
                    <a:gd name="T43" fmla="*/ 2 h 56"/>
                    <a:gd name="T44" fmla="*/ 50 w 50"/>
                    <a:gd name="T45" fmla="*/ 2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50" h="56">
                      <a:moveTo>
                        <a:pt x="50" y="2"/>
                      </a:moveTo>
                      <a:lnTo>
                        <a:pt x="50" y="2"/>
                      </a:lnTo>
                      <a:lnTo>
                        <a:pt x="50" y="8"/>
                      </a:lnTo>
                      <a:lnTo>
                        <a:pt x="46" y="16"/>
                      </a:lnTo>
                      <a:lnTo>
                        <a:pt x="40" y="28"/>
                      </a:lnTo>
                      <a:lnTo>
                        <a:pt x="32" y="38"/>
                      </a:lnTo>
                      <a:lnTo>
                        <a:pt x="24" y="48"/>
                      </a:lnTo>
                      <a:lnTo>
                        <a:pt x="14" y="54"/>
                      </a:lnTo>
                      <a:lnTo>
                        <a:pt x="10" y="56"/>
                      </a:lnTo>
                      <a:lnTo>
                        <a:pt x="8" y="56"/>
                      </a:lnTo>
                      <a:lnTo>
                        <a:pt x="4" y="54"/>
                      </a:lnTo>
                      <a:lnTo>
                        <a:pt x="2" y="50"/>
                      </a:lnTo>
                      <a:lnTo>
                        <a:pt x="2" y="50"/>
                      </a:lnTo>
                      <a:lnTo>
                        <a:pt x="0" y="46"/>
                      </a:lnTo>
                      <a:lnTo>
                        <a:pt x="0" y="40"/>
                      </a:lnTo>
                      <a:lnTo>
                        <a:pt x="4" y="32"/>
                      </a:lnTo>
                      <a:lnTo>
                        <a:pt x="12" y="22"/>
                      </a:lnTo>
                      <a:lnTo>
                        <a:pt x="20" y="14"/>
                      </a:lnTo>
                      <a:lnTo>
                        <a:pt x="30" y="8"/>
                      </a:lnTo>
                      <a:lnTo>
                        <a:pt x="38" y="2"/>
                      </a:lnTo>
                      <a:lnTo>
                        <a:pt x="46" y="0"/>
                      </a:lnTo>
                      <a:lnTo>
                        <a:pt x="50" y="2"/>
                      </a:lnTo>
                      <a:lnTo>
                        <a:pt x="50" y="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2" name="Freeform 199">
                  <a:extLst>
                    <a:ext uri="{FF2B5EF4-FFF2-40B4-BE49-F238E27FC236}">
                      <a16:creationId xmlns:a16="http://schemas.microsoft.com/office/drawing/2014/main" id="{2793DD2C-5F20-4077-AA64-4733621B0F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40" y="3360"/>
                  <a:ext cx="48" cy="56"/>
                </a:xfrm>
                <a:custGeom>
                  <a:avLst/>
                  <a:gdLst>
                    <a:gd name="T0" fmla="*/ 0 w 48"/>
                    <a:gd name="T1" fmla="*/ 2 h 56"/>
                    <a:gd name="T2" fmla="*/ 0 w 48"/>
                    <a:gd name="T3" fmla="*/ 2 h 56"/>
                    <a:gd name="T4" fmla="*/ 0 w 48"/>
                    <a:gd name="T5" fmla="*/ 8 h 56"/>
                    <a:gd name="T6" fmla="*/ 2 w 48"/>
                    <a:gd name="T7" fmla="*/ 16 h 56"/>
                    <a:gd name="T8" fmla="*/ 10 w 48"/>
                    <a:gd name="T9" fmla="*/ 28 h 56"/>
                    <a:gd name="T10" fmla="*/ 18 w 48"/>
                    <a:gd name="T11" fmla="*/ 38 h 56"/>
                    <a:gd name="T12" fmla="*/ 26 w 48"/>
                    <a:gd name="T13" fmla="*/ 48 h 56"/>
                    <a:gd name="T14" fmla="*/ 34 w 48"/>
                    <a:gd name="T15" fmla="*/ 54 h 56"/>
                    <a:gd name="T16" fmla="*/ 38 w 48"/>
                    <a:gd name="T17" fmla="*/ 56 h 56"/>
                    <a:gd name="T18" fmla="*/ 42 w 48"/>
                    <a:gd name="T19" fmla="*/ 56 h 56"/>
                    <a:gd name="T20" fmla="*/ 44 w 48"/>
                    <a:gd name="T21" fmla="*/ 54 h 56"/>
                    <a:gd name="T22" fmla="*/ 48 w 48"/>
                    <a:gd name="T23" fmla="*/ 50 h 56"/>
                    <a:gd name="T24" fmla="*/ 48 w 48"/>
                    <a:gd name="T25" fmla="*/ 50 h 56"/>
                    <a:gd name="T26" fmla="*/ 48 w 48"/>
                    <a:gd name="T27" fmla="*/ 46 h 56"/>
                    <a:gd name="T28" fmla="*/ 48 w 48"/>
                    <a:gd name="T29" fmla="*/ 40 h 56"/>
                    <a:gd name="T30" fmla="*/ 44 w 48"/>
                    <a:gd name="T31" fmla="*/ 32 h 56"/>
                    <a:gd name="T32" fmla="*/ 38 w 48"/>
                    <a:gd name="T33" fmla="*/ 22 h 56"/>
                    <a:gd name="T34" fmla="*/ 30 w 48"/>
                    <a:gd name="T35" fmla="*/ 14 h 56"/>
                    <a:gd name="T36" fmla="*/ 20 w 48"/>
                    <a:gd name="T37" fmla="*/ 8 h 56"/>
                    <a:gd name="T38" fmla="*/ 10 w 48"/>
                    <a:gd name="T39" fmla="*/ 2 h 56"/>
                    <a:gd name="T40" fmla="*/ 4 w 48"/>
                    <a:gd name="T41" fmla="*/ 0 h 56"/>
                    <a:gd name="T42" fmla="*/ 0 w 48"/>
                    <a:gd name="T43" fmla="*/ 2 h 56"/>
                    <a:gd name="T44" fmla="*/ 0 w 48"/>
                    <a:gd name="T45" fmla="*/ 2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8" h="56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0" y="8"/>
                      </a:lnTo>
                      <a:lnTo>
                        <a:pt x="2" y="16"/>
                      </a:lnTo>
                      <a:lnTo>
                        <a:pt x="10" y="28"/>
                      </a:lnTo>
                      <a:lnTo>
                        <a:pt x="18" y="38"/>
                      </a:lnTo>
                      <a:lnTo>
                        <a:pt x="26" y="48"/>
                      </a:lnTo>
                      <a:lnTo>
                        <a:pt x="34" y="54"/>
                      </a:lnTo>
                      <a:lnTo>
                        <a:pt x="38" y="56"/>
                      </a:lnTo>
                      <a:lnTo>
                        <a:pt x="42" y="56"/>
                      </a:lnTo>
                      <a:lnTo>
                        <a:pt x="44" y="54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48" y="46"/>
                      </a:lnTo>
                      <a:lnTo>
                        <a:pt x="48" y="40"/>
                      </a:lnTo>
                      <a:lnTo>
                        <a:pt x="44" y="32"/>
                      </a:lnTo>
                      <a:lnTo>
                        <a:pt x="38" y="22"/>
                      </a:lnTo>
                      <a:lnTo>
                        <a:pt x="30" y="14"/>
                      </a:lnTo>
                      <a:lnTo>
                        <a:pt x="20" y="8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3" name="Freeform 200">
                  <a:extLst>
                    <a:ext uri="{FF2B5EF4-FFF2-40B4-BE49-F238E27FC236}">
                      <a16:creationId xmlns:a16="http://schemas.microsoft.com/office/drawing/2014/main" id="{9A98430A-F23E-4D2F-A5CB-2495EB871B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2" y="3396"/>
                  <a:ext cx="92" cy="84"/>
                </a:xfrm>
                <a:custGeom>
                  <a:avLst/>
                  <a:gdLst>
                    <a:gd name="T0" fmla="*/ 90 w 92"/>
                    <a:gd name="T1" fmla="*/ 6 h 84"/>
                    <a:gd name="T2" fmla="*/ 90 w 92"/>
                    <a:gd name="T3" fmla="*/ 6 h 84"/>
                    <a:gd name="T4" fmla="*/ 92 w 92"/>
                    <a:gd name="T5" fmla="*/ 10 h 84"/>
                    <a:gd name="T6" fmla="*/ 92 w 92"/>
                    <a:gd name="T7" fmla="*/ 16 h 84"/>
                    <a:gd name="T8" fmla="*/ 90 w 92"/>
                    <a:gd name="T9" fmla="*/ 22 h 84"/>
                    <a:gd name="T10" fmla="*/ 86 w 92"/>
                    <a:gd name="T11" fmla="*/ 28 h 84"/>
                    <a:gd name="T12" fmla="*/ 74 w 92"/>
                    <a:gd name="T13" fmla="*/ 44 h 84"/>
                    <a:gd name="T14" fmla="*/ 60 w 92"/>
                    <a:gd name="T15" fmla="*/ 60 h 84"/>
                    <a:gd name="T16" fmla="*/ 44 w 92"/>
                    <a:gd name="T17" fmla="*/ 72 h 84"/>
                    <a:gd name="T18" fmla="*/ 26 w 92"/>
                    <a:gd name="T19" fmla="*/ 82 h 84"/>
                    <a:gd name="T20" fmla="*/ 20 w 92"/>
                    <a:gd name="T21" fmla="*/ 84 h 84"/>
                    <a:gd name="T22" fmla="*/ 12 w 92"/>
                    <a:gd name="T23" fmla="*/ 84 h 84"/>
                    <a:gd name="T24" fmla="*/ 6 w 92"/>
                    <a:gd name="T25" fmla="*/ 82 h 84"/>
                    <a:gd name="T26" fmla="*/ 2 w 92"/>
                    <a:gd name="T27" fmla="*/ 78 h 84"/>
                    <a:gd name="T28" fmla="*/ 2 w 92"/>
                    <a:gd name="T29" fmla="*/ 78 h 84"/>
                    <a:gd name="T30" fmla="*/ 0 w 92"/>
                    <a:gd name="T31" fmla="*/ 72 h 84"/>
                    <a:gd name="T32" fmla="*/ 0 w 92"/>
                    <a:gd name="T33" fmla="*/ 66 h 84"/>
                    <a:gd name="T34" fmla="*/ 0 w 92"/>
                    <a:gd name="T35" fmla="*/ 58 h 84"/>
                    <a:gd name="T36" fmla="*/ 4 w 92"/>
                    <a:gd name="T37" fmla="*/ 50 h 84"/>
                    <a:gd name="T38" fmla="*/ 14 w 92"/>
                    <a:gd name="T39" fmla="*/ 36 h 84"/>
                    <a:gd name="T40" fmla="*/ 30 w 92"/>
                    <a:gd name="T41" fmla="*/ 22 h 84"/>
                    <a:gd name="T42" fmla="*/ 46 w 92"/>
                    <a:gd name="T43" fmla="*/ 10 h 84"/>
                    <a:gd name="T44" fmla="*/ 64 w 92"/>
                    <a:gd name="T45" fmla="*/ 2 h 84"/>
                    <a:gd name="T46" fmla="*/ 72 w 92"/>
                    <a:gd name="T47" fmla="*/ 2 h 84"/>
                    <a:gd name="T48" fmla="*/ 78 w 92"/>
                    <a:gd name="T49" fmla="*/ 0 h 84"/>
                    <a:gd name="T50" fmla="*/ 84 w 92"/>
                    <a:gd name="T51" fmla="*/ 2 h 84"/>
                    <a:gd name="T52" fmla="*/ 90 w 92"/>
                    <a:gd name="T53" fmla="*/ 6 h 84"/>
                    <a:gd name="T54" fmla="*/ 90 w 92"/>
                    <a:gd name="T55" fmla="*/ 6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92" h="84">
                      <a:moveTo>
                        <a:pt x="90" y="6"/>
                      </a:moveTo>
                      <a:lnTo>
                        <a:pt x="90" y="6"/>
                      </a:lnTo>
                      <a:lnTo>
                        <a:pt x="92" y="10"/>
                      </a:lnTo>
                      <a:lnTo>
                        <a:pt x="92" y="16"/>
                      </a:lnTo>
                      <a:lnTo>
                        <a:pt x="90" y="22"/>
                      </a:lnTo>
                      <a:lnTo>
                        <a:pt x="86" y="28"/>
                      </a:lnTo>
                      <a:lnTo>
                        <a:pt x="74" y="44"/>
                      </a:lnTo>
                      <a:lnTo>
                        <a:pt x="60" y="60"/>
                      </a:lnTo>
                      <a:lnTo>
                        <a:pt x="44" y="72"/>
                      </a:lnTo>
                      <a:lnTo>
                        <a:pt x="26" y="82"/>
                      </a:lnTo>
                      <a:lnTo>
                        <a:pt x="20" y="84"/>
                      </a:lnTo>
                      <a:lnTo>
                        <a:pt x="12" y="84"/>
                      </a:lnTo>
                      <a:lnTo>
                        <a:pt x="6" y="82"/>
                      </a:lnTo>
                      <a:lnTo>
                        <a:pt x="2" y="78"/>
                      </a:lnTo>
                      <a:lnTo>
                        <a:pt x="2" y="78"/>
                      </a:lnTo>
                      <a:lnTo>
                        <a:pt x="0" y="72"/>
                      </a:lnTo>
                      <a:lnTo>
                        <a:pt x="0" y="66"/>
                      </a:lnTo>
                      <a:lnTo>
                        <a:pt x="0" y="58"/>
                      </a:lnTo>
                      <a:lnTo>
                        <a:pt x="4" y="50"/>
                      </a:lnTo>
                      <a:lnTo>
                        <a:pt x="14" y="36"/>
                      </a:lnTo>
                      <a:lnTo>
                        <a:pt x="30" y="22"/>
                      </a:lnTo>
                      <a:lnTo>
                        <a:pt x="46" y="10"/>
                      </a:lnTo>
                      <a:lnTo>
                        <a:pt x="64" y="2"/>
                      </a:lnTo>
                      <a:lnTo>
                        <a:pt x="72" y="2"/>
                      </a:lnTo>
                      <a:lnTo>
                        <a:pt x="78" y="0"/>
                      </a:lnTo>
                      <a:lnTo>
                        <a:pt x="84" y="2"/>
                      </a:lnTo>
                      <a:lnTo>
                        <a:pt x="90" y="6"/>
                      </a:lnTo>
                      <a:lnTo>
                        <a:pt x="90" y="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4" name="Freeform 201">
                  <a:extLst>
                    <a:ext uri="{FF2B5EF4-FFF2-40B4-BE49-F238E27FC236}">
                      <a16:creationId xmlns:a16="http://schemas.microsoft.com/office/drawing/2014/main" id="{8A9788BA-D10F-4B26-A66D-0DDCD06E7F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06" y="3396"/>
                  <a:ext cx="92" cy="84"/>
                </a:xfrm>
                <a:custGeom>
                  <a:avLst/>
                  <a:gdLst>
                    <a:gd name="T0" fmla="*/ 2 w 92"/>
                    <a:gd name="T1" fmla="*/ 6 h 84"/>
                    <a:gd name="T2" fmla="*/ 2 w 92"/>
                    <a:gd name="T3" fmla="*/ 6 h 84"/>
                    <a:gd name="T4" fmla="*/ 0 w 92"/>
                    <a:gd name="T5" fmla="*/ 10 h 84"/>
                    <a:gd name="T6" fmla="*/ 0 w 92"/>
                    <a:gd name="T7" fmla="*/ 16 h 84"/>
                    <a:gd name="T8" fmla="*/ 2 w 92"/>
                    <a:gd name="T9" fmla="*/ 22 h 84"/>
                    <a:gd name="T10" fmla="*/ 4 w 92"/>
                    <a:gd name="T11" fmla="*/ 28 h 84"/>
                    <a:gd name="T12" fmla="*/ 16 w 92"/>
                    <a:gd name="T13" fmla="*/ 44 h 84"/>
                    <a:gd name="T14" fmla="*/ 32 w 92"/>
                    <a:gd name="T15" fmla="*/ 60 h 84"/>
                    <a:gd name="T16" fmla="*/ 48 w 92"/>
                    <a:gd name="T17" fmla="*/ 72 h 84"/>
                    <a:gd name="T18" fmla="*/ 64 w 92"/>
                    <a:gd name="T19" fmla="*/ 82 h 84"/>
                    <a:gd name="T20" fmla="*/ 72 w 92"/>
                    <a:gd name="T21" fmla="*/ 84 h 84"/>
                    <a:gd name="T22" fmla="*/ 78 w 92"/>
                    <a:gd name="T23" fmla="*/ 84 h 84"/>
                    <a:gd name="T24" fmla="*/ 84 w 92"/>
                    <a:gd name="T25" fmla="*/ 82 h 84"/>
                    <a:gd name="T26" fmla="*/ 90 w 92"/>
                    <a:gd name="T27" fmla="*/ 78 h 84"/>
                    <a:gd name="T28" fmla="*/ 90 w 92"/>
                    <a:gd name="T29" fmla="*/ 78 h 84"/>
                    <a:gd name="T30" fmla="*/ 92 w 92"/>
                    <a:gd name="T31" fmla="*/ 72 h 84"/>
                    <a:gd name="T32" fmla="*/ 92 w 92"/>
                    <a:gd name="T33" fmla="*/ 66 h 84"/>
                    <a:gd name="T34" fmla="*/ 90 w 92"/>
                    <a:gd name="T35" fmla="*/ 58 h 84"/>
                    <a:gd name="T36" fmla="*/ 88 w 92"/>
                    <a:gd name="T37" fmla="*/ 50 h 84"/>
                    <a:gd name="T38" fmla="*/ 76 w 92"/>
                    <a:gd name="T39" fmla="*/ 36 h 84"/>
                    <a:gd name="T40" fmla="*/ 62 w 92"/>
                    <a:gd name="T41" fmla="*/ 22 h 84"/>
                    <a:gd name="T42" fmla="*/ 44 w 92"/>
                    <a:gd name="T43" fmla="*/ 10 h 84"/>
                    <a:gd name="T44" fmla="*/ 28 w 92"/>
                    <a:gd name="T45" fmla="*/ 2 h 84"/>
                    <a:gd name="T46" fmla="*/ 20 w 92"/>
                    <a:gd name="T47" fmla="*/ 2 h 84"/>
                    <a:gd name="T48" fmla="*/ 12 w 92"/>
                    <a:gd name="T49" fmla="*/ 0 h 84"/>
                    <a:gd name="T50" fmla="*/ 6 w 92"/>
                    <a:gd name="T51" fmla="*/ 2 h 84"/>
                    <a:gd name="T52" fmla="*/ 2 w 92"/>
                    <a:gd name="T53" fmla="*/ 6 h 84"/>
                    <a:gd name="T54" fmla="*/ 2 w 92"/>
                    <a:gd name="T55" fmla="*/ 6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92" h="84">
                      <a:moveTo>
                        <a:pt x="2" y="6"/>
                      </a:moveTo>
                      <a:lnTo>
                        <a:pt x="2" y="6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4" y="28"/>
                      </a:lnTo>
                      <a:lnTo>
                        <a:pt x="16" y="44"/>
                      </a:lnTo>
                      <a:lnTo>
                        <a:pt x="32" y="60"/>
                      </a:lnTo>
                      <a:lnTo>
                        <a:pt x="48" y="72"/>
                      </a:lnTo>
                      <a:lnTo>
                        <a:pt x="64" y="82"/>
                      </a:lnTo>
                      <a:lnTo>
                        <a:pt x="72" y="84"/>
                      </a:lnTo>
                      <a:lnTo>
                        <a:pt x="78" y="84"/>
                      </a:lnTo>
                      <a:lnTo>
                        <a:pt x="84" y="82"/>
                      </a:lnTo>
                      <a:lnTo>
                        <a:pt x="90" y="78"/>
                      </a:lnTo>
                      <a:lnTo>
                        <a:pt x="90" y="78"/>
                      </a:lnTo>
                      <a:lnTo>
                        <a:pt x="92" y="72"/>
                      </a:lnTo>
                      <a:lnTo>
                        <a:pt x="92" y="66"/>
                      </a:lnTo>
                      <a:lnTo>
                        <a:pt x="90" y="58"/>
                      </a:lnTo>
                      <a:lnTo>
                        <a:pt x="88" y="50"/>
                      </a:lnTo>
                      <a:lnTo>
                        <a:pt x="76" y="36"/>
                      </a:lnTo>
                      <a:lnTo>
                        <a:pt x="62" y="22"/>
                      </a:lnTo>
                      <a:lnTo>
                        <a:pt x="44" y="10"/>
                      </a:lnTo>
                      <a:lnTo>
                        <a:pt x="28" y="2"/>
                      </a:lnTo>
                      <a:lnTo>
                        <a:pt x="20" y="2"/>
                      </a:lnTo>
                      <a:lnTo>
                        <a:pt x="12" y="0"/>
                      </a:lnTo>
                      <a:lnTo>
                        <a:pt x="6" y="2"/>
                      </a:lnTo>
                      <a:lnTo>
                        <a:pt x="2" y="6"/>
                      </a:lnTo>
                      <a:lnTo>
                        <a:pt x="2" y="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5" name="Freeform 202">
                  <a:extLst>
                    <a:ext uri="{FF2B5EF4-FFF2-40B4-BE49-F238E27FC236}">
                      <a16:creationId xmlns:a16="http://schemas.microsoft.com/office/drawing/2014/main" id="{9FD6EBA6-6EF5-4458-80FE-E48EBAF813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96" y="3436"/>
                  <a:ext cx="92" cy="84"/>
                </a:xfrm>
                <a:custGeom>
                  <a:avLst/>
                  <a:gdLst>
                    <a:gd name="T0" fmla="*/ 90 w 92"/>
                    <a:gd name="T1" fmla="*/ 6 h 84"/>
                    <a:gd name="T2" fmla="*/ 90 w 92"/>
                    <a:gd name="T3" fmla="*/ 6 h 84"/>
                    <a:gd name="T4" fmla="*/ 92 w 92"/>
                    <a:gd name="T5" fmla="*/ 10 h 84"/>
                    <a:gd name="T6" fmla="*/ 92 w 92"/>
                    <a:gd name="T7" fmla="*/ 16 h 84"/>
                    <a:gd name="T8" fmla="*/ 90 w 92"/>
                    <a:gd name="T9" fmla="*/ 22 h 84"/>
                    <a:gd name="T10" fmla="*/ 86 w 92"/>
                    <a:gd name="T11" fmla="*/ 28 h 84"/>
                    <a:gd name="T12" fmla="*/ 74 w 92"/>
                    <a:gd name="T13" fmla="*/ 44 h 84"/>
                    <a:gd name="T14" fmla="*/ 60 w 92"/>
                    <a:gd name="T15" fmla="*/ 60 h 84"/>
                    <a:gd name="T16" fmla="*/ 44 w 92"/>
                    <a:gd name="T17" fmla="*/ 72 h 84"/>
                    <a:gd name="T18" fmla="*/ 26 w 92"/>
                    <a:gd name="T19" fmla="*/ 82 h 84"/>
                    <a:gd name="T20" fmla="*/ 20 w 92"/>
                    <a:gd name="T21" fmla="*/ 84 h 84"/>
                    <a:gd name="T22" fmla="*/ 12 w 92"/>
                    <a:gd name="T23" fmla="*/ 84 h 84"/>
                    <a:gd name="T24" fmla="*/ 6 w 92"/>
                    <a:gd name="T25" fmla="*/ 82 h 84"/>
                    <a:gd name="T26" fmla="*/ 2 w 92"/>
                    <a:gd name="T27" fmla="*/ 78 h 84"/>
                    <a:gd name="T28" fmla="*/ 2 w 92"/>
                    <a:gd name="T29" fmla="*/ 78 h 84"/>
                    <a:gd name="T30" fmla="*/ 0 w 92"/>
                    <a:gd name="T31" fmla="*/ 72 h 84"/>
                    <a:gd name="T32" fmla="*/ 0 w 92"/>
                    <a:gd name="T33" fmla="*/ 66 h 84"/>
                    <a:gd name="T34" fmla="*/ 0 w 92"/>
                    <a:gd name="T35" fmla="*/ 58 h 84"/>
                    <a:gd name="T36" fmla="*/ 4 w 92"/>
                    <a:gd name="T37" fmla="*/ 50 h 84"/>
                    <a:gd name="T38" fmla="*/ 14 w 92"/>
                    <a:gd name="T39" fmla="*/ 36 h 84"/>
                    <a:gd name="T40" fmla="*/ 30 w 92"/>
                    <a:gd name="T41" fmla="*/ 22 h 84"/>
                    <a:gd name="T42" fmla="*/ 46 w 92"/>
                    <a:gd name="T43" fmla="*/ 10 h 84"/>
                    <a:gd name="T44" fmla="*/ 64 w 92"/>
                    <a:gd name="T45" fmla="*/ 2 h 84"/>
                    <a:gd name="T46" fmla="*/ 72 w 92"/>
                    <a:gd name="T47" fmla="*/ 2 h 84"/>
                    <a:gd name="T48" fmla="*/ 78 w 92"/>
                    <a:gd name="T49" fmla="*/ 0 h 84"/>
                    <a:gd name="T50" fmla="*/ 84 w 92"/>
                    <a:gd name="T51" fmla="*/ 2 h 84"/>
                    <a:gd name="T52" fmla="*/ 90 w 92"/>
                    <a:gd name="T53" fmla="*/ 6 h 84"/>
                    <a:gd name="T54" fmla="*/ 90 w 92"/>
                    <a:gd name="T55" fmla="*/ 6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92" h="84">
                      <a:moveTo>
                        <a:pt x="90" y="6"/>
                      </a:moveTo>
                      <a:lnTo>
                        <a:pt x="90" y="6"/>
                      </a:lnTo>
                      <a:lnTo>
                        <a:pt x="92" y="10"/>
                      </a:lnTo>
                      <a:lnTo>
                        <a:pt x="92" y="16"/>
                      </a:lnTo>
                      <a:lnTo>
                        <a:pt x="90" y="22"/>
                      </a:lnTo>
                      <a:lnTo>
                        <a:pt x="86" y="28"/>
                      </a:lnTo>
                      <a:lnTo>
                        <a:pt x="74" y="44"/>
                      </a:lnTo>
                      <a:lnTo>
                        <a:pt x="60" y="60"/>
                      </a:lnTo>
                      <a:lnTo>
                        <a:pt x="44" y="72"/>
                      </a:lnTo>
                      <a:lnTo>
                        <a:pt x="26" y="82"/>
                      </a:lnTo>
                      <a:lnTo>
                        <a:pt x="20" y="84"/>
                      </a:lnTo>
                      <a:lnTo>
                        <a:pt x="12" y="84"/>
                      </a:lnTo>
                      <a:lnTo>
                        <a:pt x="6" y="82"/>
                      </a:lnTo>
                      <a:lnTo>
                        <a:pt x="2" y="78"/>
                      </a:lnTo>
                      <a:lnTo>
                        <a:pt x="2" y="78"/>
                      </a:lnTo>
                      <a:lnTo>
                        <a:pt x="0" y="72"/>
                      </a:lnTo>
                      <a:lnTo>
                        <a:pt x="0" y="66"/>
                      </a:lnTo>
                      <a:lnTo>
                        <a:pt x="0" y="58"/>
                      </a:lnTo>
                      <a:lnTo>
                        <a:pt x="4" y="50"/>
                      </a:lnTo>
                      <a:lnTo>
                        <a:pt x="14" y="36"/>
                      </a:lnTo>
                      <a:lnTo>
                        <a:pt x="30" y="22"/>
                      </a:lnTo>
                      <a:lnTo>
                        <a:pt x="46" y="10"/>
                      </a:lnTo>
                      <a:lnTo>
                        <a:pt x="64" y="2"/>
                      </a:lnTo>
                      <a:lnTo>
                        <a:pt x="72" y="2"/>
                      </a:lnTo>
                      <a:lnTo>
                        <a:pt x="78" y="0"/>
                      </a:lnTo>
                      <a:lnTo>
                        <a:pt x="84" y="2"/>
                      </a:lnTo>
                      <a:lnTo>
                        <a:pt x="90" y="6"/>
                      </a:lnTo>
                      <a:lnTo>
                        <a:pt x="90" y="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6" name="Freeform 203">
                  <a:extLst>
                    <a:ext uri="{FF2B5EF4-FFF2-40B4-BE49-F238E27FC236}">
                      <a16:creationId xmlns:a16="http://schemas.microsoft.com/office/drawing/2014/main" id="{36C751D6-CA8A-4A11-8CBE-1DD405FA02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82" y="3436"/>
                  <a:ext cx="92" cy="84"/>
                </a:xfrm>
                <a:custGeom>
                  <a:avLst/>
                  <a:gdLst>
                    <a:gd name="T0" fmla="*/ 2 w 92"/>
                    <a:gd name="T1" fmla="*/ 6 h 84"/>
                    <a:gd name="T2" fmla="*/ 2 w 92"/>
                    <a:gd name="T3" fmla="*/ 6 h 84"/>
                    <a:gd name="T4" fmla="*/ 0 w 92"/>
                    <a:gd name="T5" fmla="*/ 10 h 84"/>
                    <a:gd name="T6" fmla="*/ 0 w 92"/>
                    <a:gd name="T7" fmla="*/ 16 h 84"/>
                    <a:gd name="T8" fmla="*/ 2 w 92"/>
                    <a:gd name="T9" fmla="*/ 22 h 84"/>
                    <a:gd name="T10" fmla="*/ 4 w 92"/>
                    <a:gd name="T11" fmla="*/ 28 h 84"/>
                    <a:gd name="T12" fmla="*/ 16 w 92"/>
                    <a:gd name="T13" fmla="*/ 44 h 84"/>
                    <a:gd name="T14" fmla="*/ 32 w 92"/>
                    <a:gd name="T15" fmla="*/ 60 h 84"/>
                    <a:gd name="T16" fmla="*/ 48 w 92"/>
                    <a:gd name="T17" fmla="*/ 72 h 84"/>
                    <a:gd name="T18" fmla="*/ 64 w 92"/>
                    <a:gd name="T19" fmla="*/ 82 h 84"/>
                    <a:gd name="T20" fmla="*/ 72 w 92"/>
                    <a:gd name="T21" fmla="*/ 84 h 84"/>
                    <a:gd name="T22" fmla="*/ 78 w 92"/>
                    <a:gd name="T23" fmla="*/ 84 h 84"/>
                    <a:gd name="T24" fmla="*/ 84 w 92"/>
                    <a:gd name="T25" fmla="*/ 82 h 84"/>
                    <a:gd name="T26" fmla="*/ 90 w 92"/>
                    <a:gd name="T27" fmla="*/ 78 h 84"/>
                    <a:gd name="T28" fmla="*/ 90 w 92"/>
                    <a:gd name="T29" fmla="*/ 78 h 84"/>
                    <a:gd name="T30" fmla="*/ 92 w 92"/>
                    <a:gd name="T31" fmla="*/ 72 h 84"/>
                    <a:gd name="T32" fmla="*/ 92 w 92"/>
                    <a:gd name="T33" fmla="*/ 66 h 84"/>
                    <a:gd name="T34" fmla="*/ 90 w 92"/>
                    <a:gd name="T35" fmla="*/ 58 h 84"/>
                    <a:gd name="T36" fmla="*/ 88 w 92"/>
                    <a:gd name="T37" fmla="*/ 50 h 84"/>
                    <a:gd name="T38" fmla="*/ 76 w 92"/>
                    <a:gd name="T39" fmla="*/ 36 h 84"/>
                    <a:gd name="T40" fmla="*/ 62 w 92"/>
                    <a:gd name="T41" fmla="*/ 22 h 84"/>
                    <a:gd name="T42" fmla="*/ 44 w 92"/>
                    <a:gd name="T43" fmla="*/ 10 h 84"/>
                    <a:gd name="T44" fmla="*/ 28 w 92"/>
                    <a:gd name="T45" fmla="*/ 2 h 84"/>
                    <a:gd name="T46" fmla="*/ 20 w 92"/>
                    <a:gd name="T47" fmla="*/ 2 h 84"/>
                    <a:gd name="T48" fmla="*/ 12 w 92"/>
                    <a:gd name="T49" fmla="*/ 0 h 84"/>
                    <a:gd name="T50" fmla="*/ 6 w 92"/>
                    <a:gd name="T51" fmla="*/ 2 h 84"/>
                    <a:gd name="T52" fmla="*/ 2 w 92"/>
                    <a:gd name="T53" fmla="*/ 6 h 84"/>
                    <a:gd name="T54" fmla="*/ 2 w 92"/>
                    <a:gd name="T55" fmla="*/ 6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92" h="84">
                      <a:moveTo>
                        <a:pt x="2" y="6"/>
                      </a:moveTo>
                      <a:lnTo>
                        <a:pt x="2" y="6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4" y="28"/>
                      </a:lnTo>
                      <a:lnTo>
                        <a:pt x="16" y="44"/>
                      </a:lnTo>
                      <a:lnTo>
                        <a:pt x="32" y="60"/>
                      </a:lnTo>
                      <a:lnTo>
                        <a:pt x="48" y="72"/>
                      </a:lnTo>
                      <a:lnTo>
                        <a:pt x="64" y="82"/>
                      </a:lnTo>
                      <a:lnTo>
                        <a:pt x="72" y="84"/>
                      </a:lnTo>
                      <a:lnTo>
                        <a:pt x="78" y="84"/>
                      </a:lnTo>
                      <a:lnTo>
                        <a:pt x="84" y="82"/>
                      </a:lnTo>
                      <a:lnTo>
                        <a:pt x="90" y="78"/>
                      </a:lnTo>
                      <a:lnTo>
                        <a:pt x="90" y="78"/>
                      </a:lnTo>
                      <a:lnTo>
                        <a:pt x="92" y="72"/>
                      </a:lnTo>
                      <a:lnTo>
                        <a:pt x="92" y="66"/>
                      </a:lnTo>
                      <a:lnTo>
                        <a:pt x="90" y="58"/>
                      </a:lnTo>
                      <a:lnTo>
                        <a:pt x="88" y="50"/>
                      </a:lnTo>
                      <a:lnTo>
                        <a:pt x="76" y="36"/>
                      </a:lnTo>
                      <a:lnTo>
                        <a:pt x="62" y="22"/>
                      </a:lnTo>
                      <a:lnTo>
                        <a:pt x="44" y="10"/>
                      </a:lnTo>
                      <a:lnTo>
                        <a:pt x="28" y="2"/>
                      </a:lnTo>
                      <a:lnTo>
                        <a:pt x="20" y="2"/>
                      </a:lnTo>
                      <a:lnTo>
                        <a:pt x="12" y="0"/>
                      </a:lnTo>
                      <a:lnTo>
                        <a:pt x="6" y="2"/>
                      </a:lnTo>
                      <a:lnTo>
                        <a:pt x="2" y="6"/>
                      </a:lnTo>
                      <a:lnTo>
                        <a:pt x="2" y="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7" name="Freeform 204">
                  <a:extLst>
                    <a:ext uri="{FF2B5EF4-FFF2-40B4-BE49-F238E27FC236}">
                      <a16:creationId xmlns:a16="http://schemas.microsoft.com/office/drawing/2014/main" id="{622E0259-BB17-481B-AC00-038C928F3C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6" y="3476"/>
                  <a:ext cx="92" cy="84"/>
                </a:xfrm>
                <a:custGeom>
                  <a:avLst/>
                  <a:gdLst>
                    <a:gd name="T0" fmla="*/ 90 w 92"/>
                    <a:gd name="T1" fmla="*/ 6 h 84"/>
                    <a:gd name="T2" fmla="*/ 90 w 92"/>
                    <a:gd name="T3" fmla="*/ 6 h 84"/>
                    <a:gd name="T4" fmla="*/ 92 w 92"/>
                    <a:gd name="T5" fmla="*/ 10 h 84"/>
                    <a:gd name="T6" fmla="*/ 92 w 92"/>
                    <a:gd name="T7" fmla="*/ 16 h 84"/>
                    <a:gd name="T8" fmla="*/ 90 w 92"/>
                    <a:gd name="T9" fmla="*/ 22 h 84"/>
                    <a:gd name="T10" fmla="*/ 86 w 92"/>
                    <a:gd name="T11" fmla="*/ 28 h 84"/>
                    <a:gd name="T12" fmla="*/ 74 w 92"/>
                    <a:gd name="T13" fmla="*/ 44 h 84"/>
                    <a:gd name="T14" fmla="*/ 60 w 92"/>
                    <a:gd name="T15" fmla="*/ 60 h 84"/>
                    <a:gd name="T16" fmla="*/ 44 w 92"/>
                    <a:gd name="T17" fmla="*/ 72 h 84"/>
                    <a:gd name="T18" fmla="*/ 26 w 92"/>
                    <a:gd name="T19" fmla="*/ 82 h 84"/>
                    <a:gd name="T20" fmla="*/ 20 w 92"/>
                    <a:gd name="T21" fmla="*/ 84 h 84"/>
                    <a:gd name="T22" fmla="*/ 12 w 92"/>
                    <a:gd name="T23" fmla="*/ 84 h 84"/>
                    <a:gd name="T24" fmla="*/ 6 w 92"/>
                    <a:gd name="T25" fmla="*/ 82 h 84"/>
                    <a:gd name="T26" fmla="*/ 2 w 92"/>
                    <a:gd name="T27" fmla="*/ 78 h 84"/>
                    <a:gd name="T28" fmla="*/ 2 w 92"/>
                    <a:gd name="T29" fmla="*/ 78 h 84"/>
                    <a:gd name="T30" fmla="*/ 0 w 92"/>
                    <a:gd name="T31" fmla="*/ 72 h 84"/>
                    <a:gd name="T32" fmla="*/ 0 w 92"/>
                    <a:gd name="T33" fmla="*/ 66 h 84"/>
                    <a:gd name="T34" fmla="*/ 0 w 92"/>
                    <a:gd name="T35" fmla="*/ 58 h 84"/>
                    <a:gd name="T36" fmla="*/ 4 w 92"/>
                    <a:gd name="T37" fmla="*/ 50 h 84"/>
                    <a:gd name="T38" fmla="*/ 14 w 92"/>
                    <a:gd name="T39" fmla="*/ 36 h 84"/>
                    <a:gd name="T40" fmla="*/ 30 w 92"/>
                    <a:gd name="T41" fmla="*/ 22 h 84"/>
                    <a:gd name="T42" fmla="*/ 46 w 92"/>
                    <a:gd name="T43" fmla="*/ 10 h 84"/>
                    <a:gd name="T44" fmla="*/ 64 w 92"/>
                    <a:gd name="T45" fmla="*/ 2 h 84"/>
                    <a:gd name="T46" fmla="*/ 72 w 92"/>
                    <a:gd name="T47" fmla="*/ 2 h 84"/>
                    <a:gd name="T48" fmla="*/ 78 w 92"/>
                    <a:gd name="T49" fmla="*/ 0 h 84"/>
                    <a:gd name="T50" fmla="*/ 84 w 92"/>
                    <a:gd name="T51" fmla="*/ 2 h 84"/>
                    <a:gd name="T52" fmla="*/ 90 w 92"/>
                    <a:gd name="T53" fmla="*/ 6 h 84"/>
                    <a:gd name="T54" fmla="*/ 90 w 92"/>
                    <a:gd name="T55" fmla="*/ 6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92" h="84">
                      <a:moveTo>
                        <a:pt x="90" y="6"/>
                      </a:moveTo>
                      <a:lnTo>
                        <a:pt x="90" y="6"/>
                      </a:lnTo>
                      <a:lnTo>
                        <a:pt x="92" y="10"/>
                      </a:lnTo>
                      <a:lnTo>
                        <a:pt x="92" y="16"/>
                      </a:lnTo>
                      <a:lnTo>
                        <a:pt x="90" y="22"/>
                      </a:lnTo>
                      <a:lnTo>
                        <a:pt x="86" y="28"/>
                      </a:lnTo>
                      <a:lnTo>
                        <a:pt x="74" y="44"/>
                      </a:lnTo>
                      <a:lnTo>
                        <a:pt x="60" y="60"/>
                      </a:lnTo>
                      <a:lnTo>
                        <a:pt x="44" y="72"/>
                      </a:lnTo>
                      <a:lnTo>
                        <a:pt x="26" y="82"/>
                      </a:lnTo>
                      <a:lnTo>
                        <a:pt x="20" y="84"/>
                      </a:lnTo>
                      <a:lnTo>
                        <a:pt x="12" y="84"/>
                      </a:lnTo>
                      <a:lnTo>
                        <a:pt x="6" y="82"/>
                      </a:lnTo>
                      <a:lnTo>
                        <a:pt x="2" y="78"/>
                      </a:lnTo>
                      <a:lnTo>
                        <a:pt x="2" y="78"/>
                      </a:lnTo>
                      <a:lnTo>
                        <a:pt x="0" y="72"/>
                      </a:lnTo>
                      <a:lnTo>
                        <a:pt x="0" y="66"/>
                      </a:lnTo>
                      <a:lnTo>
                        <a:pt x="0" y="58"/>
                      </a:lnTo>
                      <a:lnTo>
                        <a:pt x="4" y="50"/>
                      </a:lnTo>
                      <a:lnTo>
                        <a:pt x="14" y="36"/>
                      </a:lnTo>
                      <a:lnTo>
                        <a:pt x="30" y="22"/>
                      </a:lnTo>
                      <a:lnTo>
                        <a:pt x="46" y="10"/>
                      </a:lnTo>
                      <a:lnTo>
                        <a:pt x="64" y="2"/>
                      </a:lnTo>
                      <a:lnTo>
                        <a:pt x="72" y="2"/>
                      </a:lnTo>
                      <a:lnTo>
                        <a:pt x="78" y="0"/>
                      </a:lnTo>
                      <a:lnTo>
                        <a:pt x="84" y="2"/>
                      </a:lnTo>
                      <a:lnTo>
                        <a:pt x="90" y="6"/>
                      </a:lnTo>
                      <a:lnTo>
                        <a:pt x="90" y="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8" name="Freeform 205">
                  <a:extLst>
                    <a:ext uri="{FF2B5EF4-FFF2-40B4-BE49-F238E27FC236}">
                      <a16:creationId xmlns:a16="http://schemas.microsoft.com/office/drawing/2014/main" id="{87D3E87B-77E2-411E-85F7-E26C8759E5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43" y="3476"/>
                  <a:ext cx="91" cy="84"/>
                </a:xfrm>
                <a:custGeom>
                  <a:avLst/>
                  <a:gdLst>
                    <a:gd name="T0" fmla="*/ 2 w 91"/>
                    <a:gd name="T1" fmla="*/ 6 h 84"/>
                    <a:gd name="T2" fmla="*/ 2 w 91"/>
                    <a:gd name="T3" fmla="*/ 6 h 84"/>
                    <a:gd name="T4" fmla="*/ 0 w 91"/>
                    <a:gd name="T5" fmla="*/ 10 h 84"/>
                    <a:gd name="T6" fmla="*/ 0 w 91"/>
                    <a:gd name="T7" fmla="*/ 16 h 84"/>
                    <a:gd name="T8" fmla="*/ 2 w 91"/>
                    <a:gd name="T9" fmla="*/ 22 h 84"/>
                    <a:gd name="T10" fmla="*/ 4 w 91"/>
                    <a:gd name="T11" fmla="*/ 28 h 84"/>
                    <a:gd name="T12" fmla="*/ 16 w 91"/>
                    <a:gd name="T13" fmla="*/ 44 h 84"/>
                    <a:gd name="T14" fmla="*/ 32 w 91"/>
                    <a:gd name="T15" fmla="*/ 60 h 84"/>
                    <a:gd name="T16" fmla="*/ 47 w 91"/>
                    <a:gd name="T17" fmla="*/ 72 h 84"/>
                    <a:gd name="T18" fmla="*/ 63 w 91"/>
                    <a:gd name="T19" fmla="*/ 82 h 84"/>
                    <a:gd name="T20" fmla="*/ 71 w 91"/>
                    <a:gd name="T21" fmla="*/ 84 h 84"/>
                    <a:gd name="T22" fmla="*/ 77 w 91"/>
                    <a:gd name="T23" fmla="*/ 84 h 84"/>
                    <a:gd name="T24" fmla="*/ 83 w 91"/>
                    <a:gd name="T25" fmla="*/ 82 h 84"/>
                    <a:gd name="T26" fmla="*/ 89 w 91"/>
                    <a:gd name="T27" fmla="*/ 78 h 84"/>
                    <a:gd name="T28" fmla="*/ 89 w 91"/>
                    <a:gd name="T29" fmla="*/ 78 h 84"/>
                    <a:gd name="T30" fmla="*/ 91 w 91"/>
                    <a:gd name="T31" fmla="*/ 72 h 84"/>
                    <a:gd name="T32" fmla="*/ 91 w 91"/>
                    <a:gd name="T33" fmla="*/ 66 h 84"/>
                    <a:gd name="T34" fmla="*/ 89 w 91"/>
                    <a:gd name="T35" fmla="*/ 58 h 84"/>
                    <a:gd name="T36" fmla="*/ 87 w 91"/>
                    <a:gd name="T37" fmla="*/ 50 h 84"/>
                    <a:gd name="T38" fmla="*/ 75 w 91"/>
                    <a:gd name="T39" fmla="*/ 36 h 84"/>
                    <a:gd name="T40" fmla="*/ 61 w 91"/>
                    <a:gd name="T41" fmla="*/ 22 h 84"/>
                    <a:gd name="T42" fmla="*/ 43 w 91"/>
                    <a:gd name="T43" fmla="*/ 10 h 84"/>
                    <a:gd name="T44" fmla="*/ 28 w 91"/>
                    <a:gd name="T45" fmla="*/ 2 h 84"/>
                    <a:gd name="T46" fmla="*/ 20 w 91"/>
                    <a:gd name="T47" fmla="*/ 2 h 84"/>
                    <a:gd name="T48" fmla="*/ 12 w 91"/>
                    <a:gd name="T49" fmla="*/ 0 h 84"/>
                    <a:gd name="T50" fmla="*/ 6 w 91"/>
                    <a:gd name="T51" fmla="*/ 2 h 84"/>
                    <a:gd name="T52" fmla="*/ 2 w 91"/>
                    <a:gd name="T53" fmla="*/ 6 h 84"/>
                    <a:gd name="T54" fmla="*/ 2 w 91"/>
                    <a:gd name="T55" fmla="*/ 6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91" h="84">
                      <a:moveTo>
                        <a:pt x="2" y="6"/>
                      </a:moveTo>
                      <a:lnTo>
                        <a:pt x="2" y="6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2" y="22"/>
                      </a:lnTo>
                      <a:lnTo>
                        <a:pt x="4" y="28"/>
                      </a:lnTo>
                      <a:lnTo>
                        <a:pt x="16" y="44"/>
                      </a:lnTo>
                      <a:lnTo>
                        <a:pt x="32" y="60"/>
                      </a:lnTo>
                      <a:lnTo>
                        <a:pt x="47" y="72"/>
                      </a:lnTo>
                      <a:lnTo>
                        <a:pt x="63" y="82"/>
                      </a:lnTo>
                      <a:lnTo>
                        <a:pt x="71" y="84"/>
                      </a:lnTo>
                      <a:lnTo>
                        <a:pt x="77" y="84"/>
                      </a:lnTo>
                      <a:lnTo>
                        <a:pt x="83" y="82"/>
                      </a:lnTo>
                      <a:lnTo>
                        <a:pt x="89" y="78"/>
                      </a:lnTo>
                      <a:lnTo>
                        <a:pt x="89" y="78"/>
                      </a:lnTo>
                      <a:lnTo>
                        <a:pt x="91" y="72"/>
                      </a:lnTo>
                      <a:lnTo>
                        <a:pt x="91" y="66"/>
                      </a:lnTo>
                      <a:lnTo>
                        <a:pt x="89" y="58"/>
                      </a:lnTo>
                      <a:lnTo>
                        <a:pt x="87" y="50"/>
                      </a:lnTo>
                      <a:lnTo>
                        <a:pt x="75" y="36"/>
                      </a:lnTo>
                      <a:lnTo>
                        <a:pt x="61" y="22"/>
                      </a:lnTo>
                      <a:lnTo>
                        <a:pt x="43" y="10"/>
                      </a:lnTo>
                      <a:lnTo>
                        <a:pt x="28" y="2"/>
                      </a:lnTo>
                      <a:lnTo>
                        <a:pt x="20" y="2"/>
                      </a:lnTo>
                      <a:lnTo>
                        <a:pt x="12" y="0"/>
                      </a:lnTo>
                      <a:lnTo>
                        <a:pt x="6" y="2"/>
                      </a:lnTo>
                      <a:lnTo>
                        <a:pt x="2" y="6"/>
                      </a:lnTo>
                      <a:lnTo>
                        <a:pt x="2" y="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9" name="Freeform 206">
                  <a:extLst>
                    <a:ext uri="{FF2B5EF4-FFF2-40B4-BE49-F238E27FC236}">
                      <a16:creationId xmlns:a16="http://schemas.microsoft.com/office/drawing/2014/main" id="{975EFAF0-6075-4CE0-B787-BAF0CB5228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3" y="3538"/>
                  <a:ext cx="106" cy="152"/>
                </a:xfrm>
                <a:custGeom>
                  <a:avLst/>
                  <a:gdLst>
                    <a:gd name="T0" fmla="*/ 24 w 106"/>
                    <a:gd name="T1" fmla="*/ 0 h 152"/>
                    <a:gd name="T2" fmla="*/ 0 w 106"/>
                    <a:gd name="T3" fmla="*/ 96 h 152"/>
                    <a:gd name="T4" fmla="*/ 88 w 106"/>
                    <a:gd name="T5" fmla="*/ 152 h 152"/>
                    <a:gd name="T6" fmla="*/ 88 w 106"/>
                    <a:gd name="T7" fmla="*/ 152 h 152"/>
                    <a:gd name="T8" fmla="*/ 98 w 106"/>
                    <a:gd name="T9" fmla="*/ 106 h 152"/>
                    <a:gd name="T10" fmla="*/ 104 w 106"/>
                    <a:gd name="T11" fmla="*/ 72 h 152"/>
                    <a:gd name="T12" fmla="*/ 106 w 106"/>
                    <a:gd name="T13" fmla="*/ 62 h 152"/>
                    <a:gd name="T14" fmla="*/ 104 w 106"/>
                    <a:gd name="T15" fmla="*/ 56 h 152"/>
                    <a:gd name="T16" fmla="*/ 104 w 106"/>
                    <a:gd name="T17" fmla="*/ 56 h 152"/>
                    <a:gd name="T18" fmla="*/ 24 w 106"/>
                    <a:gd name="T19" fmla="*/ 0 h 152"/>
                    <a:gd name="T20" fmla="*/ 24 w 106"/>
                    <a:gd name="T21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6" h="152">
                      <a:moveTo>
                        <a:pt x="24" y="0"/>
                      </a:moveTo>
                      <a:lnTo>
                        <a:pt x="0" y="96"/>
                      </a:lnTo>
                      <a:lnTo>
                        <a:pt x="88" y="152"/>
                      </a:lnTo>
                      <a:lnTo>
                        <a:pt x="88" y="152"/>
                      </a:lnTo>
                      <a:lnTo>
                        <a:pt x="98" y="106"/>
                      </a:lnTo>
                      <a:lnTo>
                        <a:pt x="104" y="72"/>
                      </a:lnTo>
                      <a:lnTo>
                        <a:pt x="106" y="62"/>
                      </a:lnTo>
                      <a:lnTo>
                        <a:pt x="104" y="56"/>
                      </a:lnTo>
                      <a:lnTo>
                        <a:pt x="104" y="56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0" name="Freeform 207">
                  <a:extLst>
                    <a:ext uri="{FF2B5EF4-FFF2-40B4-BE49-F238E27FC236}">
                      <a16:creationId xmlns:a16="http://schemas.microsoft.com/office/drawing/2014/main" id="{7171B313-3096-4E8F-8405-2C2A8A7D02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65" y="3594"/>
                  <a:ext cx="88" cy="112"/>
                </a:xfrm>
                <a:custGeom>
                  <a:avLst/>
                  <a:gdLst>
                    <a:gd name="T0" fmla="*/ 0 w 88"/>
                    <a:gd name="T1" fmla="*/ 0 h 112"/>
                    <a:gd name="T2" fmla="*/ 0 w 88"/>
                    <a:gd name="T3" fmla="*/ 112 h 112"/>
                    <a:gd name="T4" fmla="*/ 88 w 88"/>
                    <a:gd name="T5" fmla="*/ 40 h 112"/>
                    <a:gd name="T6" fmla="*/ 0 w 88"/>
                    <a:gd name="T7" fmla="*/ 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8" h="112">
                      <a:moveTo>
                        <a:pt x="0" y="0"/>
                      </a:moveTo>
                      <a:lnTo>
                        <a:pt x="0" y="112"/>
                      </a:lnTo>
                      <a:lnTo>
                        <a:pt x="88" y="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1" name="Freeform 208">
                  <a:extLst>
                    <a:ext uri="{FF2B5EF4-FFF2-40B4-BE49-F238E27FC236}">
                      <a16:creationId xmlns:a16="http://schemas.microsoft.com/office/drawing/2014/main" id="{431EFFE1-09A3-48EF-A1E2-7822FF5D77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05" y="3558"/>
                  <a:ext cx="42" cy="42"/>
                </a:xfrm>
                <a:custGeom>
                  <a:avLst/>
                  <a:gdLst>
                    <a:gd name="T0" fmla="*/ 0 w 42"/>
                    <a:gd name="T1" fmla="*/ 4 h 42"/>
                    <a:gd name="T2" fmla="*/ 0 w 42"/>
                    <a:gd name="T3" fmla="*/ 4 h 42"/>
                    <a:gd name="T4" fmla="*/ 0 w 42"/>
                    <a:gd name="T5" fmla="*/ 10 h 42"/>
                    <a:gd name="T6" fmla="*/ 2 w 42"/>
                    <a:gd name="T7" fmla="*/ 18 h 42"/>
                    <a:gd name="T8" fmla="*/ 6 w 42"/>
                    <a:gd name="T9" fmla="*/ 26 h 42"/>
                    <a:gd name="T10" fmla="*/ 14 w 42"/>
                    <a:gd name="T11" fmla="*/ 34 h 42"/>
                    <a:gd name="T12" fmla="*/ 20 w 42"/>
                    <a:gd name="T13" fmla="*/ 38 h 42"/>
                    <a:gd name="T14" fmla="*/ 28 w 42"/>
                    <a:gd name="T15" fmla="*/ 42 h 42"/>
                    <a:gd name="T16" fmla="*/ 36 w 42"/>
                    <a:gd name="T17" fmla="*/ 42 h 42"/>
                    <a:gd name="T18" fmla="*/ 38 w 42"/>
                    <a:gd name="T19" fmla="*/ 40 h 42"/>
                    <a:gd name="T20" fmla="*/ 40 w 42"/>
                    <a:gd name="T21" fmla="*/ 36 h 42"/>
                    <a:gd name="T22" fmla="*/ 40 w 42"/>
                    <a:gd name="T23" fmla="*/ 36 h 42"/>
                    <a:gd name="T24" fmla="*/ 42 w 42"/>
                    <a:gd name="T25" fmla="*/ 28 h 42"/>
                    <a:gd name="T26" fmla="*/ 40 w 42"/>
                    <a:gd name="T27" fmla="*/ 20 h 42"/>
                    <a:gd name="T28" fmla="*/ 34 w 42"/>
                    <a:gd name="T29" fmla="*/ 12 h 42"/>
                    <a:gd name="T30" fmla="*/ 26 w 42"/>
                    <a:gd name="T31" fmla="*/ 6 h 42"/>
                    <a:gd name="T32" fmla="*/ 18 w 42"/>
                    <a:gd name="T33" fmla="*/ 2 h 42"/>
                    <a:gd name="T34" fmla="*/ 12 w 42"/>
                    <a:gd name="T35" fmla="*/ 0 h 42"/>
                    <a:gd name="T36" fmla="*/ 4 w 42"/>
                    <a:gd name="T37" fmla="*/ 0 h 42"/>
                    <a:gd name="T38" fmla="*/ 2 w 42"/>
                    <a:gd name="T39" fmla="*/ 2 h 42"/>
                    <a:gd name="T40" fmla="*/ 0 w 42"/>
                    <a:gd name="T41" fmla="*/ 4 h 42"/>
                    <a:gd name="T42" fmla="*/ 0 w 42"/>
                    <a:gd name="T43" fmla="*/ 4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2" h="42">
                      <a:moveTo>
                        <a:pt x="0" y="4"/>
                      </a:moveTo>
                      <a:lnTo>
                        <a:pt x="0" y="4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6" y="26"/>
                      </a:lnTo>
                      <a:lnTo>
                        <a:pt x="14" y="34"/>
                      </a:lnTo>
                      <a:lnTo>
                        <a:pt x="20" y="38"/>
                      </a:lnTo>
                      <a:lnTo>
                        <a:pt x="28" y="42"/>
                      </a:lnTo>
                      <a:lnTo>
                        <a:pt x="36" y="42"/>
                      </a:lnTo>
                      <a:lnTo>
                        <a:pt x="38" y="40"/>
                      </a:lnTo>
                      <a:lnTo>
                        <a:pt x="40" y="36"/>
                      </a:lnTo>
                      <a:lnTo>
                        <a:pt x="40" y="36"/>
                      </a:lnTo>
                      <a:lnTo>
                        <a:pt x="42" y="28"/>
                      </a:lnTo>
                      <a:lnTo>
                        <a:pt x="40" y="20"/>
                      </a:lnTo>
                      <a:lnTo>
                        <a:pt x="34" y="12"/>
                      </a:lnTo>
                      <a:lnTo>
                        <a:pt x="26" y="6"/>
                      </a:lnTo>
                      <a:lnTo>
                        <a:pt x="18" y="2"/>
                      </a:lnTo>
                      <a:lnTo>
                        <a:pt x="12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2" name="Freeform 209">
                  <a:extLst>
                    <a:ext uri="{FF2B5EF4-FFF2-40B4-BE49-F238E27FC236}">
                      <a16:creationId xmlns:a16="http://schemas.microsoft.com/office/drawing/2014/main" id="{1FED7BCC-7557-495A-9725-42BF1FC186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6" y="1178"/>
                  <a:ext cx="1814" cy="2016"/>
                </a:xfrm>
                <a:custGeom>
                  <a:avLst/>
                  <a:gdLst>
                    <a:gd name="T0" fmla="*/ 0 w 1814"/>
                    <a:gd name="T1" fmla="*/ 0 h 2016"/>
                    <a:gd name="T2" fmla="*/ 32 w 1814"/>
                    <a:gd name="T3" fmla="*/ 42 h 2016"/>
                    <a:gd name="T4" fmla="*/ 60 w 1814"/>
                    <a:gd name="T5" fmla="*/ 88 h 2016"/>
                    <a:gd name="T6" fmla="*/ 64 w 1814"/>
                    <a:gd name="T7" fmla="*/ 96 h 2016"/>
                    <a:gd name="T8" fmla="*/ 64 w 1814"/>
                    <a:gd name="T9" fmla="*/ 778 h 2016"/>
                    <a:gd name="T10" fmla="*/ 64 w 1814"/>
                    <a:gd name="T11" fmla="*/ 1448 h 2016"/>
                    <a:gd name="T12" fmla="*/ 66 w 1814"/>
                    <a:gd name="T13" fmla="*/ 1482 h 2016"/>
                    <a:gd name="T14" fmla="*/ 79 w 1814"/>
                    <a:gd name="T15" fmla="*/ 1532 h 2016"/>
                    <a:gd name="T16" fmla="*/ 95 w 1814"/>
                    <a:gd name="T17" fmla="*/ 1558 h 2016"/>
                    <a:gd name="T18" fmla="*/ 115 w 1814"/>
                    <a:gd name="T19" fmla="*/ 1584 h 2016"/>
                    <a:gd name="T20" fmla="*/ 143 w 1814"/>
                    <a:gd name="T21" fmla="*/ 1608 h 2016"/>
                    <a:gd name="T22" fmla="*/ 163 w 1814"/>
                    <a:gd name="T23" fmla="*/ 1620 h 2016"/>
                    <a:gd name="T24" fmla="*/ 267 w 1814"/>
                    <a:gd name="T25" fmla="*/ 1676 h 2016"/>
                    <a:gd name="T26" fmla="*/ 463 w 1814"/>
                    <a:gd name="T27" fmla="*/ 1768 h 2016"/>
                    <a:gd name="T28" fmla="*/ 775 w 1814"/>
                    <a:gd name="T29" fmla="*/ 1912 h 2016"/>
                    <a:gd name="T30" fmla="*/ 801 w 1814"/>
                    <a:gd name="T31" fmla="*/ 1926 h 2016"/>
                    <a:gd name="T32" fmla="*/ 845 w 1814"/>
                    <a:gd name="T33" fmla="*/ 1960 h 2016"/>
                    <a:gd name="T34" fmla="*/ 887 w 1814"/>
                    <a:gd name="T35" fmla="*/ 2004 h 2016"/>
                    <a:gd name="T36" fmla="*/ 895 w 1814"/>
                    <a:gd name="T37" fmla="*/ 2016 h 2016"/>
                    <a:gd name="T38" fmla="*/ 929 w 1814"/>
                    <a:gd name="T39" fmla="*/ 1982 h 2016"/>
                    <a:gd name="T40" fmla="*/ 971 w 1814"/>
                    <a:gd name="T41" fmla="*/ 1948 h 2016"/>
                    <a:gd name="T42" fmla="*/ 1031 w 1814"/>
                    <a:gd name="T43" fmla="*/ 1912 h 2016"/>
                    <a:gd name="T44" fmla="*/ 1081 w 1814"/>
                    <a:gd name="T45" fmla="*/ 1888 h 2016"/>
                    <a:gd name="T46" fmla="*/ 1343 w 1814"/>
                    <a:gd name="T47" fmla="*/ 1766 h 2016"/>
                    <a:gd name="T48" fmla="*/ 1527 w 1814"/>
                    <a:gd name="T49" fmla="*/ 1676 h 2016"/>
                    <a:gd name="T50" fmla="*/ 1597 w 1814"/>
                    <a:gd name="T51" fmla="*/ 1638 h 2016"/>
                    <a:gd name="T52" fmla="*/ 1639 w 1814"/>
                    <a:gd name="T53" fmla="*/ 1608 h 2016"/>
                    <a:gd name="T54" fmla="*/ 1663 w 1814"/>
                    <a:gd name="T55" fmla="*/ 1584 h 2016"/>
                    <a:gd name="T56" fmla="*/ 1699 w 1814"/>
                    <a:gd name="T57" fmla="*/ 1542 h 2016"/>
                    <a:gd name="T58" fmla="*/ 1723 w 1814"/>
                    <a:gd name="T59" fmla="*/ 1502 h 2016"/>
                    <a:gd name="T60" fmla="*/ 1735 w 1814"/>
                    <a:gd name="T61" fmla="*/ 1456 h 2016"/>
                    <a:gd name="T62" fmla="*/ 1735 w 1814"/>
                    <a:gd name="T63" fmla="*/ 1432 h 2016"/>
                    <a:gd name="T64" fmla="*/ 1733 w 1814"/>
                    <a:gd name="T65" fmla="*/ 732 h 2016"/>
                    <a:gd name="T66" fmla="*/ 1735 w 1814"/>
                    <a:gd name="T67" fmla="*/ 80 h 2016"/>
                    <a:gd name="T68" fmla="*/ 1741 w 1814"/>
                    <a:gd name="T69" fmla="*/ 72 h 2016"/>
                    <a:gd name="T70" fmla="*/ 1775 w 1814"/>
                    <a:gd name="T71" fmla="*/ 32 h 2016"/>
                    <a:gd name="T72" fmla="*/ 1798 w 1814"/>
                    <a:gd name="T73" fmla="*/ 10 h 2016"/>
                    <a:gd name="T74" fmla="*/ 1812 w 1814"/>
                    <a:gd name="T75" fmla="*/ 0 h 2016"/>
                    <a:gd name="T76" fmla="*/ 1814 w 1814"/>
                    <a:gd name="T77" fmla="*/ 0 h 20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814" h="2016">
                      <a:moveTo>
                        <a:pt x="1814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32" y="42"/>
                      </a:lnTo>
                      <a:lnTo>
                        <a:pt x="54" y="76"/>
                      </a:lnTo>
                      <a:lnTo>
                        <a:pt x="60" y="88"/>
                      </a:lnTo>
                      <a:lnTo>
                        <a:pt x="64" y="96"/>
                      </a:lnTo>
                      <a:lnTo>
                        <a:pt x="64" y="96"/>
                      </a:lnTo>
                      <a:lnTo>
                        <a:pt x="64" y="314"/>
                      </a:lnTo>
                      <a:lnTo>
                        <a:pt x="64" y="778"/>
                      </a:lnTo>
                      <a:lnTo>
                        <a:pt x="64" y="1448"/>
                      </a:lnTo>
                      <a:lnTo>
                        <a:pt x="64" y="1448"/>
                      </a:lnTo>
                      <a:lnTo>
                        <a:pt x="64" y="1464"/>
                      </a:lnTo>
                      <a:lnTo>
                        <a:pt x="66" y="1482"/>
                      </a:lnTo>
                      <a:lnTo>
                        <a:pt x="72" y="1506"/>
                      </a:lnTo>
                      <a:lnTo>
                        <a:pt x="79" y="1532"/>
                      </a:lnTo>
                      <a:lnTo>
                        <a:pt x="87" y="1544"/>
                      </a:lnTo>
                      <a:lnTo>
                        <a:pt x="95" y="1558"/>
                      </a:lnTo>
                      <a:lnTo>
                        <a:pt x="103" y="1570"/>
                      </a:lnTo>
                      <a:lnTo>
                        <a:pt x="115" y="1584"/>
                      </a:lnTo>
                      <a:lnTo>
                        <a:pt x="127" y="1596"/>
                      </a:lnTo>
                      <a:lnTo>
                        <a:pt x="143" y="1608"/>
                      </a:lnTo>
                      <a:lnTo>
                        <a:pt x="143" y="1608"/>
                      </a:lnTo>
                      <a:lnTo>
                        <a:pt x="163" y="1620"/>
                      </a:lnTo>
                      <a:lnTo>
                        <a:pt x="191" y="1636"/>
                      </a:lnTo>
                      <a:lnTo>
                        <a:pt x="267" y="1676"/>
                      </a:lnTo>
                      <a:lnTo>
                        <a:pt x="361" y="1722"/>
                      </a:lnTo>
                      <a:lnTo>
                        <a:pt x="463" y="1768"/>
                      </a:lnTo>
                      <a:lnTo>
                        <a:pt x="657" y="1858"/>
                      </a:lnTo>
                      <a:lnTo>
                        <a:pt x="775" y="1912"/>
                      </a:lnTo>
                      <a:lnTo>
                        <a:pt x="775" y="1912"/>
                      </a:lnTo>
                      <a:lnTo>
                        <a:pt x="801" y="1926"/>
                      </a:lnTo>
                      <a:lnTo>
                        <a:pt x="825" y="1944"/>
                      </a:lnTo>
                      <a:lnTo>
                        <a:pt x="845" y="1960"/>
                      </a:lnTo>
                      <a:lnTo>
                        <a:pt x="863" y="1978"/>
                      </a:lnTo>
                      <a:lnTo>
                        <a:pt x="887" y="2004"/>
                      </a:lnTo>
                      <a:lnTo>
                        <a:pt x="895" y="2016"/>
                      </a:lnTo>
                      <a:lnTo>
                        <a:pt x="895" y="2016"/>
                      </a:lnTo>
                      <a:lnTo>
                        <a:pt x="903" y="2006"/>
                      </a:lnTo>
                      <a:lnTo>
                        <a:pt x="929" y="1982"/>
                      </a:lnTo>
                      <a:lnTo>
                        <a:pt x="949" y="1966"/>
                      </a:lnTo>
                      <a:lnTo>
                        <a:pt x="971" y="1948"/>
                      </a:lnTo>
                      <a:lnTo>
                        <a:pt x="999" y="1930"/>
                      </a:lnTo>
                      <a:lnTo>
                        <a:pt x="1031" y="1912"/>
                      </a:lnTo>
                      <a:lnTo>
                        <a:pt x="1031" y="1912"/>
                      </a:lnTo>
                      <a:lnTo>
                        <a:pt x="1081" y="1888"/>
                      </a:lnTo>
                      <a:lnTo>
                        <a:pt x="1155" y="1854"/>
                      </a:lnTo>
                      <a:lnTo>
                        <a:pt x="1343" y="1766"/>
                      </a:lnTo>
                      <a:lnTo>
                        <a:pt x="1441" y="1720"/>
                      </a:lnTo>
                      <a:lnTo>
                        <a:pt x="1527" y="1676"/>
                      </a:lnTo>
                      <a:lnTo>
                        <a:pt x="1565" y="1656"/>
                      </a:lnTo>
                      <a:lnTo>
                        <a:pt x="1597" y="1638"/>
                      </a:lnTo>
                      <a:lnTo>
                        <a:pt x="1621" y="1622"/>
                      </a:lnTo>
                      <a:lnTo>
                        <a:pt x="1639" y="1608"/>
                      </a:lnTo>
                      <a:lnTo>
                        <a:pt x="1639" y="1608"/>
                      </a:lnTo>
                      <a:lnTo>
                        <a:pt x="1663" y="1584"/>
                      </a:lnTo>
                      <a:lnTo>
                        <a:pt x="1683" y="1562"/>
                      </a:lnTo>
                      <a:lnTo>
                        <a:pt x="1699" y="1542"/>
                      </a:lnTo>
                      <a:lnTo>
                        <a:pt x="1713" y="1522"/>
                      </a:lnTo>
                      <a:lnTo>
                        <a:pt x="1723" y="1502"/>
                      </a:lnTo>
                      <a:lnTo>
                        <a:pt x="1731" y="1480"/>
                      </a:lnTo>
                      <a:lnTo>
                        <a:pt x="1735" y="1456"/>
                      </a:lnTo>
                      <a:lnTo>
                        <a:pt x="1735" y="1432"/>
                      </a:lnTo>
                      <a:lnTo>
                        <a:pt x="1735" y="1432"/>
                      </a:lnTo>
                      <a:lnTo>
                        <a:pt x="1733" y="1192"/>
                      </a:lnTo>
                      <a:lnTo>
                        <a:pt x="1733" y="732"/>
                      </a:lnTo>
                      <a:lnTo>
                        <a:pt x="1733" y="284"/>
                      </a:lnTo>
                      <a:lnTo>
                        <a:pt x="1735" y="80"/>
                      </a:lnTo>
                      <a:lnTo>
                        <a:pt x="1735" y="80"/>
                      </a:lnTo>
                      <a:lnTo>
                        <a:pt x="1741" y="72"/>
                      </a:lnTo>
                      <a:lnTo>
                        <a:pt x="1753" y="58"/>
                      </a:lnTo>
                      <a:lnTo>
                        <a:pt x="1775" y="32"/>
                      </a:lnTo>
                      <a:lnTo>
                        <a:pt x="1775" y="32"/>
                      </a:lnTo>
                      <a:lnTo>
                        <a:pt x="1798" y="10"/>
                      </a:lnTo>
                      <a:lnTo>
                        <a:pt x="1808" y="2"/>
                      </a:lnTo>
                      <a:lnTo>
                        <a:pt x="1812" y="0"/>
                      </a:lnTo>
                      <a:lnTo>
                        <a:pt x="1814" y="0"/>
                      </a:lnTo>
                      <a:lnTo>
                        <a:pt x="1814" y="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3" name="Freeform 210">
                  <a:extLst>
                    <a:ext uri="{FF2B5EF4-FFF2-40B4-BE49-F238E27FC236}">
                      <a16:creationId xmlns:a16="http://schemas.microsoft.com/office/drawing/2014/main" id="{DADEFC79-E31E-47EB-B0C8-711243C294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7" y="306"/>
                  <a:ext cx="96" cy="88"/>
                </a:xfrm>
                <a:custGeom>
                  <a:avLst/>
                  <a:gdLst>
                    <a:gd name="T0" fmla="*/ 0 w 96"/>
                    <a:gd name="T1" fmla="*/ 44 h 88"/>
                    <a:gd name="T2" fmla="*/ 0 w 96"/>
                    <a:gd name="T3" fmla="*/ 44 h 88"/>
                    <a:gd name="T4" fmla="*/ 0 w 96"/>
                    <a:gd name="T5" fmla="*/ 36 h 88"/>
                    <a:gd name="T6" fmla="*/ 4 w 96"/>
                    <a:gd name="T7" fmla="*/ 26 h 88"/>
                    <a:gd name="T8" fmla="*/ 8 w 96"/>
                    <a:gd name="T9" fmla="*/ 20 h 88"/>
                    <a:gd name="T10" fmla="*/ 14 w 96"/>
                    <a:gd name="T11" fmla="*/ 12 h 88"/>
                    <a:gd name="T12" fmla="*/ 22 w 96"/>
                    <a:gd name="T13" fmla="*/ 8 h 88"/>
                    <a:gd name="T14" fmla="*/ 30 w 96"/>
                    <a:gd name="T15" fmla="*/ 4 h 88"/>
                    <a:gd name="T16" fmla="*/ 38 w 96"/>
                    <a:gd name="T17" fmla="*/ 0 h 88"/>
                    <a:gd name="T18" fmla="*/ 48 w 96"/>
                    <a:gd name="T19" fmla="*/ 0 h 88"/>
                    <a:gd name="T20" fmla="*/ 48 w 96"/>
                    <a:gd name="T21" fmla="*/ 0 h 88"/>
                    <a:gd name="T22" fmla="*/ 58 w 96"/>
                    <a:gd name="T23" fmla="*/ 0 h 88"/>
                    <a:gd name="T24" fmla="*/ 66 w 96"/>
                    <a:gd name="T25" fmla="*/ 4 h 88"/>
                    <a:gd name="T26" fmla="*/ 74 w 96"/>
                    <a:gd name="T27" fmla="*/ 8 h 88"/>
                    <a:gd name="T28" fmla="*/ 82 w 96"/>
                    <a:gd name="T29" fmla="*/ 12 h 88"/>
                    <a:gd name="T30" fmla="*/ 88 w 96"/>
                    <a:gd name="T31" fmla="*/ 20 h 88"/>
                    <a:gd name="T32" fmla="*/ 92 w 96"/>
                    <a:gd name="T33" fmla="*/ 26 h 88"/>
                    <a:gd name="T34" fmla="*/ 96 w 96"/>
                    <a:gd name="T35" fmla="*/ 36 h 88"/>
                    <a:gd name="T36" fmla="*/ 96 w 96"/>
                    <a:gd name="T37" fmla="*/ 44 h 88"/>
                    <a:gd name="T38" fmla="*/ 96 w 96"/>
                    <a:gd name="T39" fmla="*/ 44 h 88"/>
                    <a:gd name="T40" fmla="*/ 96 w 96"/>
                    <a:gd name="T41" fmla="*/ 52 h 88"/>
                    <a:gd name="T42" fmla="*/ 92 w 96"/>
                    <a:gd name="T43" fmla="*/ 62 h 88"/>
                    <a:gd name="T44" fmla="*/ 88 w 96"/>
                    <a:gd name="T45" fmla="*/ 68 h 88"/>
                    <a:gd name="T46" fmla="*/ 82 w 96"/>
                    <a:gd name="T47" fmla="*/ 76 h 88"/>
                    <a:gd name="T48" fmla="*/ 74 w 96"/>
                    <a:gd name="T49" fmla="*/ 80 h 88"/>
                    <a:gd name="T50" fmla="*/ 66 w 96"/>
                    <a:gd name="T51" fmla="*/ 84 h 88"/>
                    <a:gd name="T52" fmla="*/ 58 w 96"/>
                    <a:gd name="T53" fmla="*/ 88 h 88"/>
                    <a:gd name="T54" fmla="*/ 48 w 96"/>
                    <a:gd name="T55" fmla="*/ 88 h 88"/>
                    <a:gd name="T56" fmla="*/ 48 w 96"/>
                    <a:gd name="T57" fmla="*/ 88 h 88"/>
                    <a:gd name="T58" fmla="*/ 38 w 96"/>
                    <a:gd name="T59" fmla="*/ 88 h 88"/>
                    <a:gd name="T60" fmla="*/ 30 w 96"/>
                    <a:gd name="T61" fmla="*/ 84 h 88"/>
                    <a:gd name="T62" fmla="*/ 22 w 96"/>
                    <a:gd name="T63" fmla="*/ 80 h 88"/>
                    <a:gd name="T64" fmla="*/ 14 w 96"/>
                    <a:gd name="T65" fmla="*/ 76 h 88"/>
                    <a:gd name="T66" fmla="*/ 8 w 96"/>
                    <a:gd name="T67" fmla="*/ 68 h 88"/>
                    <a:gd name="T68" fmla="*/ 4 w 96"/>
                    <a:gd name="T69" fmla="*/ 62 h 88"/>
                    <a:gd name="T70" fmla="*/ 0 w 96"/>
                    <a:gd name="T71" fmla="*/ 52 h 88"/>
                    <a:gd name="T72" fmla="*/ 0 w 96"/>
                    <a:gd name="T73" fmla="*/ 44 h 88"/>
                    <a:gd name="T74" fmla="*/ 0 w 96"/>
                    <a:gd name="T75" fmla="*/ 44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6" h="88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14" y="12"/>
                      </a:lnTo>
                      <a:lnTo>
                        <a:pt x="22" y="8"/>
                      </a:lnTo>
                      <a:lnTo>
                        <a:pt x="30" y="4"/>
                      </a:lnTo>
                      <a:lnTo>
                        <a:pt x="3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58" y="0"/>
                      </a:lnTo>
                      <a:lnTo>
                        <a:pt x="66" y="4"/>
                      </a:lnTo>
                      <a:lnTo>
                        <a:pt x="74" y="8"/>
                      </a:lnTo>
                      <a:lnTo>
                        <a:pt x="82" y="12"/>
                      </a:lnTo>
                      <a:lnTo>
                        <a:pt x="88" y="20"/>
                      </a:lnTo>
                      <a:lnTo>
                        <a:pt x="92" y="26"/>
                      </a:lnTo>
                      <a:lnTo>
                        <a:pt x="96" y="36"/>
                      </a:lnTo>
                      <a:lnTo>
                        <a:pt x="96" y="44"/>
                      </a:lnTo>
                      <a:lnTo>
                        <a:pt x="96" y="44"/>
                      </a:lnTo>
                      <a:lnTo>
                        <a:pt x="96" y="52"/>
                      </a:lnTo>
                      <a:lnTo>
                        <a:pt x="92" y="62"/>
                      </a:lnTo>
                      <a:lnTo>
                        <a:pt x="88" y="68"/>
                      </a:lnTo>
                      <a:lnTo>
                        <a:pt x="82" y="76"/>
                      </a:lnTo>
                      <a:lnTo>
                        <a:pt x="74" y="80"/>
                      </a:lnTo>
                      <a:lnTo>
                        <a:pt x="66" y="84"/>
                      </a:lnTo>
                      <a:lnTo>
                        <a:pt x="58" y="88"/>
                      </a:lnTo>
                      <a:lnTo>
                        <a:pt x="48" y="88"/>
                      </a:lnTo>
                      <a:lnTo>
                        <a:pt x="48" y="88"/>
                      </a:lnTo>
                      <a:lnTo>
                        <a:pt x="38" y="88"/>
                      </a:lnTo>
                      <a:lnTo>
                        <a:pt x="30" y="84"/>
                      </a:lnTo>
                      <a:lnTo>
                        <a:pt x="22" y="80"/>
                      </a:lnTo>
                      <a:lnTo>
                        <a:pt x="14" y="76"/>
                      </a:lnTo>
                      <a:lnTo>
                        <a:pt x="8" y="68"/>
                      </a:lnTo>
                      <a:lnTo>
                        <a:pt x="4" y="62"/>
                      </a:lnTo>
                      <a:lnTo>
                        <a:pt x="0" y="52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4" name="Freeform 211">
                  <a:extLst>
                    <a:ext uri="{FF2B5EF4-FFF2-40B4-BE49-F238E27FC236}">
                      <a16:creationId xmlns:a16="http://schemas.microsoft.com/office/drawing/2014/main" id="{3B58D75B-6C2F-4C68-89BB-5F3ACA9C68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1" y="338"/>
                  <a:ext cx="40" cy="40"/>
                </a:xfrm>
                <a:custGeom>
                  <a:avLst/>
                  <a:gdLst>
                    <a:gd name="T0" fmla="*/ 0 w 40"/>
                    <a:gd name="T1" fmla="*/ 20 h 40"/>
                    <a:gd name="T2" fmla="*/ 0 w 40"/>
                    <a:gd name="T3" fmla="*/ 20 h 40"/>
                    <a:gd name="T4" fmla="*/ 2 w 40"/>
                    <a:gd name="T5" fmla="*/ 12 h 40"/>
                    <a:gd name="T6" fmla="*/ 6 w 40"/>
                    <a:gd name="T7" fmla="*/ 6 h 40"/>
                    <a:gd name="T8" fmla="*/ 12 w 40"/>
                    <a:gd name="T9" fmla="*/ 2 h 40"/>
                    <a:gd name="T10" fmla="*/ 20 w 40"/>
                    <a:gd name="T11" fmla="*/ 0 h 40"/>
                    <a:gd name="T12" fmla="*/ 20 w 40"/>
                    <a:gd name="T13" fmla="*/ 0 h 40"/>
                    <a:gd name="T14" fmla="*/ 28 w 40"/>
                    <a:gd name="T15" fmla="*/ 2 h 40"/>
                    <a:gd name="T16" fmla="*/ 34 w 40"/>
                    <a:gd name="T17" fmla="*/ 6 h 40"/>
                    <a:gd name="T18" fmla="*/ 38 w 40"/>
                    <a:gd name="T19" fmla="*/ 12 h 40"/>
                    <a:gd name="T20" fmla="*/ 40 w 40"/>
                    <a:gd name="T21" fmla="*/ 20 h 40"/>
                    <a:gd name="T22" fmla="*/ 40 w 40"/>
                    <a:gd name="T23" fmla="*/ 20 h 40"/>
                    <a:gd name="T24" fmla="*/ 38 w 40"/>
                    <a:gd name="T25" fmla="*/ 28 h 40"/>
                    <a:gd name="T26" fmla="*/ 34 w 40"/>
                    <a:gd name="T27" fmla="*/ 34 h 40"/>
                    <a:gd name="T28" fmla="*/ 28 w 40"/>
                    <a:gd name="T29" fmla="*/ 38 h 40"/>
                    <a:gd name="T30" fmla="*/ 20 w 40"/>
                    <a:gd name="T31" fmla="*/ 40 h 40"/>
                    <a:gd name="T32" fmla="*/ 20 w 40"/>
                    <a:gd name="T33" fmla="*/ 40 h 40"/>
                    <a:gd name="T34" fmla="*/ 12 w 40"/>
                    <a:gd name="T35" fmla="*/ 38 h 40"/>
                    <a:gd name="T36" fmla="*/ 6 w 40"/>
                    <a:gd name="T37" fmla="*/ 34 h 40"/>
                    <a:gd name="T38" fmla="*/ 2 w 40"/>
                    <a:gd name="T39" fmla="*/ 28 h 40"/>
                    <a:gd name="T40" fmla="*/ 0 w 40"/>
                    <a:gd name="T41" fmla="*/ 20 h 40"/>
                    <a:gd name="T42" fmla="*/ 0 w 40"/>
                    <a:gd name="T43" fmla="*/ 2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0" h="40">
                      <a:moveTo>
                        <a:pt x="0" y="20"/>
                      </a:moveTo>
                      <a:lnTo>
                        <a:pt x="0" y="20"/>
                      </a:lnTo>
                      <a:lnTo>
                        <a:pt x="2" y="12"/>
                      </a:lnTo>
                      <a:lnTo>
                        <a:pt x="6" y="6"/>
                      </a:lnTo>
                      <a:lnTo>
                        <a:pt x="12" y="2"/>
                      </a:lnTo>
                      <a:lnTo>
                        <a:pt x="20" y="0"/>
                      </a:lnTo>
                      <a:lnTo>
                        <a:pt x="20" y="0"/>
                      </a:lnTo>
                      <a:lnTo>
                        <a:pt x="28" y="2"/>
                      </a:lnTo>
                      <a:lnTo>
                        <a:pt x="34" y="6"/>
                      </a:lnTo>
                      <a:lnTo>
                        <a:pt x="38" y="12"/>
                      </a:lnTo>
                      <a:lnTo>
                        <a:pt x="40" y="20"/>
                      </a:lnTo>
                      <a:lnTo>
                        <a:pt x="40" y="20"/>
                      </a:lnTo>
                      <a:lnTo>
                        <a:pt x="38" y="28"/>
                      </a:lnTo>
                      <a:lnTo>
                        <a:pt x="34" y="34"/>
                      </a:lnTo>
                      <a:lnTo>
                        <a:pt x="28" y="38"/>
                      </a:lnTo>
                      <a:lnTo>
                        <a:pt x="20" y="40"/>
                      </a:lnTo>
                      <a:lnTo>
                        <a:pt x="20" y="40"/>
                      </a:lnTo>
                      <a:lnTo>
                        <a:pt x="12" y="38"/>
                      </a:lnTo>
                      <a:lnTo>
                        <a:pt x="6" y="34"/>
                      </a:lnTo>
                      <a:lnTo>
                        <a:pt x="2" y="28"/>
                      </a:lnTo>
                      <a:lnTo>
                        <a:pt x="0" y="2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5" name="Freeform 212">
                  <a:extLst>
                    <a:ext uri="{FF2B5EF4-FFF2-40B4-BE49-F238E27FC236}">
                      <a16:creationId xmlns:a16="http://schemas.microsoft.com/office/drawing/2014/main" id="{488B276B-84F6-4F53-B5AC-2C092AE920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1" y="278"/>
                  <a:ext cx="208" cy="100"/>
                </a:xfrm>
                <a:custGeom>
                  <a:avLst/>
                  <a:gdLst>
                    <a:gd name="T0" fmla="*/ 208 w 208"/>
                    <a:gd name="T1" fmla="*/ 100 h 100"/>
                    <a:gd name="T2" fmla="*/ 208 w 208"/>
                    <a:gd name="T3" fmla="*/ 100 h 100"/>
                    <a:gd name="T4" fmla="*/ 184 w 208"/>
                    <a:gd name="T5" fmla="*/ 78 h 100"/>
                    <a:gd name="T6" fmla="*/ 164 w 208"/>
                    <a:gd name="T7" fmla="*/ 62 h 100"/>
                    <a:gd name="T8" fmla="*/ 152 w 208"/>
                    <a:gd name="T9" fmla="*/ 52 h 100"/>
                    <a:gd name="T10" fmla="*/ 152 w 208"/>
                    <a:gd name="T11" fmla="*/ 52 h 100"/>
                    <a:gd name="T12" fmla="*/ 134 w 208"/>
                    <a:gd name="T13" fmla="*/ 46 h 100"/>
                    <a:gd name="T14" fmla="*/ 106 w 208"/>
                    <a:gd name="T15" fmla="*/ 36 h 100"/>
                    <a:gd name="T16" fmla="*/ 78 w 208"/>
                    <a:gd name="T17" fmla="*/ 30 h 100"/>
                    <a:gd name="T18" fmla="*/ 68 w 208"/>
                    <a:gd name="T19" fmla="*/ 28 h 100"/>
                    <a:gd name="T20" fmla="*/ 64 w 208"/>
                    <a:gd name="T21" fmla="*/ 28 h 100"/>
                    <a:gd name="T22" fmla="*/ 64 w 208"/>
                    <a:gd name="T23" fmla="*/ 28 h 100"/>
                    <a:gd name="T24" fmla="*/ 52 w 208"/>
                    <a:gd name="T25" fmla="*/ 32 h 100"/>
                    <a:gd name="T26" fmla="*/ 30 w 208"/>
                    <a:gd name="T27" fmla="*/ 38 h 100"/>
                    <a:gd name="T28" fmla="*/ 10 w 208"/>
                    <a:gd name="T29" fmla="*/ 44 h 100"/>
                    <a:gd name="T30" fmla="*/ 2 w 208"/>
                    <a:gd name="T31" fmla="*/ 44 h 100"/>
                    <a:gd name="T32" fmla="*/ 0 w 208"/>
                    <a:gd name="T33" fmla="*/ 44 h 100"/>
                    <a:gd name="T34" fmla="*/ 0 w 208"/>
                    <a:gd name="T35" fmla="*/ 44 h 100"/>
                    <a:gd name="T36" fmla="*/ 10 w 208"/>
                    <a:gd name="T37" fmla="*/ 38 h 100"/>
                    <a:gd name="T38" fmla="*/ 28 w 208"/>
                    <a:gd name="T39" fmla="*/ 28 h 100"/>
                    <a:gd name="T40" fmla="*/ 48 w 208"/>
                    <a:gd name="T41" fmla="*/ 18 h 100"/>
                    <a:gd name="T42" fmla="*/ 54 w 208"/>
                    <a:gd name="T43" fmla="*/ 14 h 100"/>
                    <a:gd name="T44" fmla="*/ 56 w 208"/>
                    <a:gd name="T45" fmla="*/ 12 h 100"/>
                    <a:gd name="T46" fmla="*/ 56 w 208"/>
                    <a:gd name="T47" fmla="*/ 12 h 100"/>
                    <a:gd name="T48" fmla="*/ 60 w 208"/>
                    <a:gd name="T49" fmla="*/ 10 h 100"/>
                    <a:gd name="T50" fmla="*/ 74 w 208"/>
                    <a:gd name="T51" fmla="*/ 8 h 100"/>
                    <a:gd name="T52" fmla="*/ 114 w 208"/>
                    <a:gd name="T53" fmla="*/ 2 h 100"/>
                    <a:gd name="T54" fmla="*/ 152 w 208"/>
                    <a:gd name="T55" fmla="*/ 0 h 100"/>
                    <a:gd name="T56" fmla="*/ 164 w 208"/>
                    <a:gd name="T57" fmla="*/ 2 h 100"/>
                    <a:gd name="T58" fmla="*/ 168 w 208"/>
                    <a:gd name="T59" fmla="*/ 2 h 100"/>
                    <a:gd name="T60" fmla="*/ 168 w 208"/>
                    <a:gd name="T61" fmla="*/ 4 h 100"/>
                    <a:gd name="T62" fmla="*/ 168 w 208"/>
                    <a:gd name="T63" fmla="*/ 4 h 100"/>
                    <a:gd name="T64" fmla="*/ 168 w 208"/>
                    <a:gd name="T65" fmla="*/ 10 h 100"/>
                    <a:gd name="T66" fmla="*/ 174 w 208"/>
                    <a:gd name="T67" fmla="*/ 20 h 100"/>
                    <a:gd name="T68" fmla="*/ 186 w 208"/>
                    <a:gd name="T69" fmla="*/ 44 h 100"/>
                    <a:gd name="T70" fmla="*/ 208 w 208"/>
                    <a:gd name="T71" fmla="*/ 76 h 100"/>
                    <a:gd name="T72" fmla="*/ 208 w 208"/>
                    <a:gd name="T73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08" h="100">
                      <a:moveTo>
                        <a:pt x="208" y="100"/>
                      </a:moveTo>
                      <a:lnTo>
                        <a:pt x="208" y="100"/>
                      </a:lnTo>
                      <a:lnTo>
                        <a:pt x="184" y="78"/>
                      </a:lnTo>
                      <a:lnTo>
                        <a:pt x="164" y="62"/>
                      </a:lnTo>
                      <a:lnTo>
                        <a:pt x="152" y="52"/>
                      </a:lnTo>
                      <a:lnTo>
                        <a:pt x="152" y="52"/>
                      </a:lnTo>
                      <a:lnTo>
                        <a:pt x="134" y="46"/>
                      </a:lnTo>
                      <a:lnTo>
                        <a:pt x="106" y="36"/>
                      </a:lnTo>
                      <a:lnTo>
                        <a:pt x="78" y="30"/>
                      </a:lnTo>
                      <a:lnTo>
                        <a:pt x="68" y="28"/>
                      </a:lnTo>
                      <a:lnTo>
                        <a:pt x="64" y="28"/>
                      </a:lnTo>
                      <a:lnTo>
                        <a:pt x="64" y="28"/>
                      </a:lnTo>
                      <a:lnTo>
                        <a:pt x="52" y="32"/>
                      </a:lnTo>
                      <a:lnTo>
                        <a:pt x="30" y="38"/>
                      </a:lnTo>
                      <a:lnTo>
                        <a:pt x="10" y="44"/>
                      </a:lnTo>
                      <a:lnTo>
                        <a:pt x="2" y="44"/>
                      </a:lnTo>
                      <a:lnTo>
                        <a:pt x="0" y="44"/>
                      </a:lnTo>
                      <a:lnTo>
                        <a:pt x="0" y="44"/>
                      </a:lnTo>
                      <a:lnTo>
                        <a:pt x="10" y="38"/>
                      </a:lnTo>
                      <a:lnTo>
                        <a:pt x="28" y="28"/>
                      </a:lnTo>
                      <a:lnTo>
                        <a:pt x="48" y="18"/>
                      </a:lnTo>
                      <a:lnTo>
                        <a:pt x="54" y="14"/>
                      </a:lnTo>
                      <a:lnTo>
                        <a:pt x="56" y="12"/>
                      </a:lnTo>
                      <a:lnTo>
                        <a:pt x="56" y="12"/>
                      </a:lnTo>
                      <a:lnTo>
                        <a:pt x="60" y="10"/>
                      </a:lnTo>
                      <a:lnTo>
                        <a:pt x="74" y="8"/>
                      </a:lnTo>
                      <a:lnTo>
                        <a:pt x="114" y="2"/>
                      </a:lnTo>
                      <a:lnTo>
                        <a:pt x="152" y="0"/>
                      </a:lnTo>
                      <a:lnTo>
                        <a:pt x="164" y="2"/>
                      </a:lnTo>
                      <a:lnTo>
                        <a:pt x="168" y="2"/>
                      </a:lnTo>
                      <a:lnTo>
                        <a:pt x="168" y="4"/>
                      </a:lnTo>
                      <a:lnTo>
                        <a:pt x="168" y="4"/>
                      </a:lnTo>
                      <a:lnTo>
                        <a:pt x="168" y="10"/>
                      </a:lnTo>
                      <a:lnTo>
                        <a:pt x="174" y="20"/>
                      </a:lnTo>
                      <a:lnTo>
                        <a:pt x="186" y="44"/>
                      </a:lnTo>
                      <a:lnTo>
                        <a:pt x="208" y="76"/>
                      </a:lnTo>
                      <a:lnTo>
                        <a:pt x="208" y="10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6" name="Freeform 213">
                  <a:extLst>
                    <a:ext uri="{FF2B5EF4-FFF2-40B4-BE49-F238E27FC236}">
                      <a16:creationId xmlns:a16="http://schemas.microsoft.com/office/drawing/2014/main" id="{5F08188B-63D0-4734-A6E2-44D954E10B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5" y="394"/>
                  <a:ext cx="96" cy="56"/>
                </a:xfrm>
                <a:custGeom>
                  <a:avLst/>
                  <a:gdLst>
                    <a:gd name="T0" fmla="*/ 96 w 96"/>
                    <a:gd name="T1" fmla="*/ 16 h 56"/>
                    <a:gd name="T2" fmla="*/ 96 w 96"/>
                    <a:gd name="T3" fmla="*/ 16 h 56"/>
                    <a:gd name="T4" fmla="*/ 86 w 96"/>
                    <a:gd name="T5" fmla="*/ 22 h 56"/>
                    <a:gd name="T6" fmla="*/ 70 w 96"/>
                    <a:gd name="T7" fmla="*/ 36 h 56"/>
                    <a:gd name="T8" fmla="*/ 48 w 96"/>
                    <a:gd name="T9" fmla="*/ 56 h 56"/>
                    <a:gd name="T10" fmla="*/ 0 w 96"/>
                    <a:gd name="T11" fmla="*/ 0 h 56"/>
                    <a:gd name="T12" fmla="*/ 0 w 96"/>
                    <a:gd name="T13" fmla="*/ 0 h 56"/>
                    <a:gd name="T14" fmla="*/ 50 w 96"/>
                    <a:gd name="T15" fmla="*/ 8 h 56"/>
                    <a:gd name="T16" fmla="*/ 82 w 96"/>
                    <a:gd name="T17" fmla="*/ 14 h 56"/>
                    <a:gd name="T18" fmla="*/ 96 w 96"/>
                    <a:gd name="T19" fmla="*/ 16 h 56"/>
                    <a:gd name="T20" fmla="*/ 96 w 96"/>
                    <a:gd name="T21" fmla="*/ 1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96" h="56">
                      <a:moveTo>
                        <a:pt x="96" y="16"/>
                      </a:moveTo>
                      <a:lnTo>
                        <a:pt x="96" y="16"/>
                      </a:lnTo>
                      <a:lnTo>
                        <a:pt x="86" y="22"/>
                      </a:lnTo>
                      <a:lnTo>
                        <a:pt x="70" y="36"/>
                      </a:lnTo>
                      <a:lnTo>
                        <a:pt x="48" y="56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50" y="8"/>
                      </a:lnTo>
                      <a:lnTo>
                        <a:pt x="82" y="14"/>
                      </a:lnTo>
                      <a:lnTo>
                        <a:pt x="96" y="16"/>
                      </a:lnTo>
                      <a:lnTo>
                        <a:pt x="96" y="1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7" name="Freeform 214">
                  <a:extLst>
                    <a:ext uri="{FF2B5EF4-FFF2-40B4-BE49-F238E27FC236}">
                      <a16:creationId xmlns:a16="http://schemas.microsoft.com/office/drawing/2014/main" id="{7E06F9AF-F5EF-4D87-9EBC-58CF75605E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3" y="1218"/>
                  <a:ext cx="1624" cy="1904"/>
                </a:xfrm>
                <a:custGeom>
                  <a:avLst/>
                  <a:gdLst>
                    <a:gd name="T0" fmla="*/ 0 w 1624"/>
                    <a:gd name="T1" fmla="*/ 0 h 1904"/>
                    <a:gd name="T2" fmla="*/ 16 w 1624"/>
                    <a:gd name="T3" fmla="*/ 48 h 1904"/>
                    <a:gd name="T4" fmla="*/ 16 w 1624"/>
                    <a:gd name="T5" fmla="*/ 48 h 1904"/>
                    <a:gd name="T6" fmla="*/ 14 w 1624"/>
                    <a:gd name="T7" fmla="*/ 736 h 1904"/>
                    <a:gd name="T8" fmla="*/ 14 w 1624"/>
                    <a:gd name="T9" fmla="*/ 1214 h 1904"/>
                    <a:gd name="T10" fmla="*/ 14 w 1624"/>
                    <a:gd name="T11" fmla="*/ 1374 h 1904"/>
                    <a:gd name="T12" fmla="*/ 16 w 1624"/>
                    <a:gd name="T13" fmla="*/ 1440 h 1904"/>
                    <a:gd name="T14" fmla="*/ 16 w 1624"/>
                    <a:gd name="T15" fmla="*/ 1440 h 1904"/>
                    <a:gd name="T16" fmla="*/ 22 w 1624"/>
                    <a:gd name="T17" fmla="*/ 1456 h 1904"/>
                    <a:gd name="T18" fmla="*/ 32 w 1624"/>
                    <a:gd name="T19" fmla="*/ 1476 h 1904"/>
                    <a:gd name="T20" fmla="*/ 52 w 1624"/>
                    <a:gd name="T21" fmla="*/ 1500 h 1904"/>
                    <a:gd name="T22" fmla="*/ 88 w 1624"/>
                    <a:gd name="T23" fmla="*/ 1536 h 1904"/>
                    <a:gd name="T24" fmla="*/ 88 w 1624"/>
                    <a:gd name="T25" fmla="*/ 1536 h 1904"/>
                    <a:gd name="T26" fmla="*/ 104 w 1624"/>
                    <a:gd name="T27" fmla="*/ 1548 h 1904"/>
                    <a:gd name="T28" fmla="*/ 130 w 1624"/>
                    <a:gd name="T29" fmla="*/ 1564 h 1904"/>
                    <a:gd name="T30" fmla="*/ 164 w 1624"/>
                    <a:gd name="T31" fmla="*/ 1582 h 1904"/>
                    <a:gd name="T32" fmla="*/ 204 w 1624"/>
                    <a:gd name="T33" fmla="*/ 1602 h 1904"/>
                    <a:gd name="T34" fmla="*/ 300 w 1624"/>
                    <a:gd name="T35" fmla="*/ 1646 h 1904"/>
                    <a:gd name="T36" fmla="*/ 406 w 1624"/>
                    <a:gd name="T37" fmla="*/ 1694 h 1904"/>
                    <a:gd name="T38" fmla="*/ 606 w 1624"/>
                    <a:gd name="T39" fmla="*/ 1782 h 1904"/>
                    <a:gd name="T40" fmla="*/ 680 w 1624"/>
                    <a:gd name="T41" fmla="*/ 1816 h 1904"/>
                    <a:gd name="T42" fmla="*/ 704 w 1624"/>
                    <a:gd name="T43" fmla="*/ 1830 h 1904"/>
                    <a:gd name="T44" fmla="*/ 720 w 1624"/>
                    <a:gd name="T45" fmla="*/ 1840 h 1904"/>
                    <a:gd name="T46" fmla="*/ 720 w 1624"/>
                    <a:gd name="T47" fmla="*/ 1840 h 1904"/>
                    <a:gd name="T48" fmla="*/ 756 w 1624"/>
                    <a:gd name="T49" fmla="*/ 1868 h 1904"/>
                    <a:gd name="T50" fmla="*/ 784 w 1624"/>
                    <a:gd name="T51" fmla="*/ 1888 h 1904"/>
                    <a:gd name="T52" fmla="*/ 808 w 1624"/>
                    <a:gd name="T53" fmla="*/ 1904 h 1904"/>
                    <a:gd name="T54" fmla="*/ 808 w 1624"/>
                    <a:gd name="T55" fmla="*/ 1904 h 1904"/>
                    <a:gd name="T56" fmla="*/ 898 w 1624"/>
                    <a:gd name="T57" fmla="*/ 1848 h 1904"/>
                    <a:gd name="T58" fmla="*/ 974 w 1624"/>
                    <a:gd name="T59" fmla="*/ 1804 h 1904"/>
                    <a:gd name="T60" fmla="*/ 1010 w 1624"/>
                    <a:gd name="T61" fmla="*/ 1784 h 1904"/>
                    <a:gd name="T62" fmla="*/ 1040 w 1624"/>
                    <a:gd name="T63" fmla="*/ 1768 h 1904"/>
                    <a:gd name="T64" fmla="*/ 1040 w 1624"/>
                    <a:gd name="T65" fmla="*/ 1768 h 1904"/>
                    <a:gd name="T66" fmla="*/ 1148 w 1624"/>
                    <a:gd name="T67" fmla="*/ 1718 h 1904"/>
                    <a:gd name="T68" fmla="*/ 1316 w 1624"/>
                    <a:gd name="T69" fmla="*/ 1638 h 1904"/>
                    <a:gd name="T70" fmla="*/ 1402 w 1624"/>
                    <a:gd name="T71" fmla="*/ 1596 h 1904"/>
                    <a:gd name="T72" fmla="*/ 1476 w 1624"/>
                    <a:gd name="T73" fmla="*/ 1558 h 1904"/>
                    <a:gd name="T74" fmla="*/ 1532 w 1624"/>
                    <a:gd name="T75" fmla="*/ 1526 h 1904"/>
                    <a:gd name="T76" fmla="*/ 1550 w 1624"/>
                    <a:gd name="T77" fmla="*/ 1514 h 1904"/>
                    <a:gd name="T78" fmla="*/ 1560 w 1624"/>
                    <a:gd name="T79" fmla="*/ 1504 h 1904"/>
                    <a:gd name="T80" fmla="*/ 1560 w 1624"/>
                    <a:gd name="T81" fmla="*/ 1504 h 1904"/>
                    <a:gd name="T82" fmla="*/ 1578 w 1624"/>
                    <a:gd name="T83" fmla="*/ 1478 h 1904"/>
                    <a:gd name="T84" fmla="*/ 1592 w 1624"/>
                    <a:gd name="T85" fmla="*/ 1458 h 1904"/>
                    <a:gd name="T86" fmla="*/ 1602 w 1624"/>
                    <a:gd name="T87" fmla="*/ 1438 h 1904"/>
                    <a:gd name="T88" fmla="*/ 1608 w 1624"/>
                    <a:gd name="T89" fmla="*/ 1416 h 1904"/>
                    <a:gd name="T90" fmla="*/ 1608 w 1624"/>
                    <a:gd name="T91" fmla="*/ 1416 h 1904"/>
                    <a:gd name="T92" fmla="*/ 1610 w 1624"/>
                    <a:gd name="T93" fmla="*/ 1394 h 1904"/>
                    <a:gd name="T94" fmla="*/ 1610 w 1624"/>
                    <a:gd name="T95" fmla="*/ 1348 h 1904"/>
                    <a:gd name="T96" fmla="*/ 1612 w 1624"/>
                    <a:gd name="T97" fmla="*/ 1188 h 1904"/>
                    <a:gd name="T98" fmla="*/ 1612 w 1624"/>
                    <a:gd name="T99" fmla="*/ 720 h 1904"/>
                    <a:gd name="T100" fmla="*/ 1608 w 1624"/>
                    <a:gd name="T101" fmla="*/ 48 h 1904"/>
                    <a:gd name="T102" fmla="*/ 1624 w 1624"/>
                    <a:gd name="T103" fmla="*/ 0 h 1904"/>
                    <a:gd name="T104" fmla="*/ 0 w 1624"/>
                    <a:gd name="T105" fmla="*/ 0 h 19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624" h="1904">
                      <a:moveTo>
                        <a:pt x="0" y="0"/>
                      </a:moveTo>
                      <a:lnTo>
                        <a:pt x="16" y="48"/>
                      </a:lnTo>
                      <a:lnTo>
                        <a:pt x="16" y="48"/>
                      </a:lnTo>
                      <a:lnTo>
                        <a:pt x="14" y="736"/>
                      </a:lnTo>
                      <a:lnTo>
                        <a:pt x="14" y="1214"/>
                      </a:lnTo>
                      <a:lnTo>
                        <a:pt x="14" y="1374"/>
                      </a:lnTo>
                      <a:lnTo>
                        <a:pt x="16" y="1440"/>
                      </a:lnTo>
                      <a:lnTo>
                        <a:pt x="16" y="1440"/>
                      </a:lnTo>
                      <a:lnTo>
                        <a:pt x="22" y="1456"/>
                      </a:lnTo>
                      <a:lnTo>
                        <a:pt x="32" y="1476"/>
                      </a:lnTo>
                      <a:lnTo>
                        <a:pt x="52" y="1500"/>
                      </a:lnTo>
                      <a:lnTo>
                        <a:pt x="88" y="1536"/>
                      </a:lnTo>
                      <a:lnTo>
                        <a:pt x="88" y="1536"/>
                      </a:lnTo>
                      <a:lnTo>
                        <a:pt x="104" y="1548"/>
                      </a:lnTo>
                      <a:lnTo>
                        <a:pt x="130" y="1564"/>
                      </a:lnTo>
                      <a:lnTo>
                        <a:pt x="164" y="1582"/>
                      </a:lnTo>
                      <a:lnTo>
                        <a:pt x="204" y="1602"/>
                      </a:lnTo>
                      <a:lnTo>
                        <a:pt x="300" y="1646"/>
                      </a:lnTo>
                      <a:lnTo>
                        <a:pt x="406" y="1694"/>
                      </a:lnTo>
                      <a:lnTo>
                        <a:pt x="606" y="1782"/>
                      </a:lnTo>
                      <a:lnTo>
                        <a:pt x="680" y="1816"/>
                      </a:lnTo>
                      <a:lnTo>
                        <a:pt x="704" y="1830"/>
                      </a:lnTo>
                      <a:lnTo>
                        <a:pt x="720" y="1840"/>
                      </a:lnTo>
                      <a:lnTo>
                        <a:pt x="720" y="1840"/>
                      </a:lnTo>
                      <a:lnTo>
                        <a:pt x="756" y="1868"/>
                      </a:lnTo>
                      <a:lnTo>
                        <a:pt x="784" y="1888"/>
                      </a:lnTo>
                      <a:lnTo>
                        <a:pt x="808" y="1904"/>
                      </a:lnTo>
                      <a:lnTo>
                        <a:pt x="808" y="1904"/>
                      </a:lnTo>
                      <a:lnTo>
                        <a:pt x="898" y="1848"/>
                      </a:lnTo>
                      <a:lnTo>
                        <a:pt x="974" y="1804"/>
                      </a:lnTo>
                      <a:lnTo>
                        <a:pt x="1010" y="1784"/>
                      </a:lnTo>
                      <a:lnTo>
                        <a:pt x="1040" y="1768"/>
                      </a:lnTo>
                      <a:lnTo>
                        <a:pt x="1040" y="1768"/>
                      </a:lnTo>
                      <a:lnTo>
                        <a:pt x="1148" y="1718"/>
                      </a:lnTo>
                      <a:lnTo>
                        <a:pt x="1316" y="1638"/>
                      </a:lnTo>
                      <a:lnTo>
                        <a:pt x="1402" y="1596"/>
                      </a:lnTo>
                      <a:lnTo>
                        <a:pt x="1476" y="1558"/>
                      </a:lnTo>
                      <a:lnTo>
                        <a:pt x="1532" y="1526"/>
                      </a:lnTo>
                      <a:lnTo>
                        <a:pt x="1550" y="1514"/>
                      </a:lnTo>
                      <a:lnTo>
                        <a:pt x="1560" y="1504"/>
                      </a:lnTo>
                      <a:lnTo>
                        <a:pt x="1560" y="1504"/>
                      </a:lnTo>
                      <a:lnTo>
                        <a:pt x="1578" y="1478"/>
                      </a:lnTo>
                      <a:lnTo>
                        <a:pt x="1592" y="1458"/>
                      </a:lnTo>
                      <a:lnTo>
                        <a:pt x="1602" y="1438"/>
                      </a:lnTo>
                      <a:lnTo>
                        <a:pt x="1608" y="1416"/>
                      </a:lnTo>
                      <a:lnTo>
                        <a:pt x="1608" y="1416"/>
                      </a:lnTo>
                      <a:lnTo>
                        <a:pt x="1610" y="1394"/>
                      </a:lnTo>
                      <a:lnTo>
                        <a:pt x="1610" y="1348"/>
                      </a:lnTo>
                      <a:lnTo>
                        <a:pt x="1612" y="1188"/>
                      </a:lnTo>
                      <a:lnTo>
                        <a:pt x="1612" y="720"/>
                      </a:lnTo>
                      <a:lnTo>
                        <a:pt x="1608" y="48"/>
                      </a:lnTo>
                      <a:lnTo>
                        <a:pt x="162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1D3EB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8" name="Freeform 215">
                  <a:extLst>
                    <a:ext uri="{FF2B5EF4-FFF2-40B4-BE49-F238E27FC236}">
                      <a16:creationId xmlns:a16="http://schemas.microsoft.com/office/drawing/2014/main" id="{F4E06C3C-3579-48E3-AB7E-340BD4370D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3" y="1218"/>
                  <a:ext cx="1624" cy="832"/>
                </a:xfrm>
                <a:custGeom>
                  <a:avLst/>
                  <a:gdLst>
                    <a:gd name="T0" fmla="*/ 0 w 1624"/>
                    <a:gd name="T1" fmla="*/ 0 h 832"/>
                    <a:gd name="T2" fmla="*/ 16 w 1624"/>
                    <a:gd name="T3" fmla="*/ 48 h 832"/>
                    <a:gd name="T4" fmla="*/ 16 w 1624"/>
                    <a:gd name="T5" fmla="*/ 48 h 832"/>
                    <a:gd name="T6" fmla="*/ 14 w 1624"/>
                    <a:gd name="T7" fmla="*/ 832 h 832"/>
                    <a:gd name="T8" fmla="*/ 1612 w 1624"/>
                    <a:gd name="T9" fmla="*/ 832 h 832"/>
                    <a:gd name="T10" fmla="*/ 1612 w 1624"/>
                    <a:gd name="T11" fmla="*/ 832 h 832"/>
                    <a:gd name="T12" fmla="*/ 1608 w 1624"/>
                    <a:gd name="T13" fmla="*/ 48 h 832"/>
                    <a:gd name="T14" fmla="*/ 1624 w 1624"/>
                    <a:gd name="T15" fmla="*/ 0 h 832"/>
                    <a:gd name="T16" fmla="*/ 0 w 1624"/>
                    <a:gd name="T17" fmla="*/ 0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624" h="832">
                      <a:moveTo>
                        <a:pt x="0" y="0"/>
                      </a:moveTo>
                      <a:lnTo>
                        <a:pt x="16" y="48"/>
                      </a:lnTo>
                      <a:lnTo>
                        <a:pt x="16" y="48"/>
                      </a:lnTo>
                      <a:lnTo>
                        <a:pt x="14" y="832"/>
                      </a:lnTo>
                      <a:lnTo>
                        <a:pt x="1612" y="832"/>
                      </a:lnTo>
                      <a:lnTo>
                        <a:pt x="1612" y="832"/>
                      </a:lnTo>
                      <a:lnTo>
                        <a:pt x="1608" y="48"/>
                      </a:lnTo>
                      <a:lnTo>
                        <a:pt x="162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9" name="Freeform 216">
                  <a:extLst>
                    <a:ext uri="{FF2B5EF4-FFF2-40B4-BE49-F238E27FC236}">
                      <a16:creationId xmlns:a16="http://schemas.microsoft.com/office/drawing/2014/main" id="{DDDEB8F2-FF8A-4B7D-84FB-8EBC3CC6D1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13" y="1922"/>
                  <a:ext cx="456" cy="272"/>
                </a:xfrm>
                <a:custGeom>
                  <a:avLst/>
                  <a:gdLst>
                    <a:gd name="T0" fmla="*/ 0 w 456"/>
                    <a:gd name="T1" fmla="*/ 128 h 272"/>
                    <a:gd name="T2" fmla="*/ 0 w 456"/>
                    <a:gd name="T3" fmla="*/ 128 h 272"/>
                    <a:gd name="T4" fmla="*/ 14 w 456"/>
                    <a:gd name="T5" fmla="*/ 124 h 272"/>
                    <a:gd name="T6" fmla="*/ 46 w 456"/>
                    <a:gd name="T7" fmla="*/ 114 h 272"/>
                    <a:gd name="T8" fmla="*/ 68 w 456"/>
                    <a:gd name="T9" fmla="*/ 106 h 272"/>
                    <a:gd name="T10" fmla="*/ 88 w 456"/>
                    <a:gd name="T11" fmla="*/ 96 h 272"/>
                    <a:gd name="T12" fmla="*/ 110 w 456"/>
                    <a:gd name="T13" fmla="*/ 84 h 272"/>
                    <a:gd name="T14" fmla="*/ 128 w 456"/>
                    <a:gd name="T15" fmla="*/ 72 h 272"/>
                    <a:gd name="T16" fmla="*/ 128 w 456"/>
                    <a:gd name="T17" fmla="*/ 72 h 272"/>
                    <a:gd name="T18" fmla="*/ 164 w 456"/>
                    <a:gd name="T19" fmla="*/ 46 h 272"/>
                    <a:gd name="T20" fmla="*/ 198 w 456"/>
                    <a:gd name="T21" fmla="*/ 22 h 272"/>
                    <a:gd name="T22" fmla="*/ 232 w 456"/>
                    <a:gd name="T23" fmla="*/ 0 h 272"/>
                    <a:gd name="T24" fmla="*/ 232 w 456"/>
                    <a:gd name="T25" fmla="*/ 0 h 272"/>
                    <a:gd name="T26" fmla="*/ 258 w 456"/>
                    <a:gd name="T27" fmla="*/ 24 h 272"/>
                    <a:gd name="T28" fmla="*/ 284 w 456"/>
                    <a:gd name="T29" fmla="*/ 46 h 272"/>
                    <a:gd name="T30" fmla="*/ 298 w 456"/>
                    <a:gd name="T31" fmla="*/ 56 h 272"/>
                    <a:gd name="T32" fmla="*/ 312 w 456"/>
                    <a:gd name="T33" fmla="*/ 64 h 272"/>
                    <a:gd name="T34" fmla="*/ 312 w 456"/>
                    <a:gd name="T35" fmla="*/ 64 h 272"/>
                    <a:gd name="T36" fmla="*/ 350 w 456"/>
                    <a:gd name="T37" fmla="*/ 82 h 272"/>
                    <a:gd name="T38" fmla="*/ 398 w 456"/>
                    <a:gd name="T39" fmla="*/ 104 h 272"/>
                    <a:gd name="T40" fmla="*/ 456 w 456"/>
                    <a:gd name="T41" fmla="*/ 128 h 272"/>
                    <a:gd name="T42" fmla="*/ 456 w 456"/>
                    <a:gd name="T43" fmla="*/ 128 h 272"/>
                    <a:gd name="T44" fmla="*/ 434 w 456"/>
                    <a:gd name="T45" fmla="*/ 138 h 272"/>
                    <a:gd name="T46" fmla="*/ 386 w 456"/>
                    <a:gd name="T47" fmla="*/ 160 h 272"/>
                    <a:gd name="T48" fmla="*/ 358 w 456"/>
                    <a:gd name="T49" fmla="*/ 174 h 272"/>
                    <a:gd name="T50" fmla="*/ 332 w 456"/>
                    <a:gd name="T51" fmla="*/ 188 h 272"/>
                    <a:gd name="T52" fmla="*/ 310 w 456"/>
                    <a:gd name="T53" fmla="*/ 204 h 272"/>
                    <a:gd name="T54" fmla="*/ 296 w 456"/>
                    <a:gd name="T55" fmla="*/ 216 h 272"/>
                    <a:gd name="T56" fmla="*/ 296 w 456"/>
                    <a:gd name="T57" fmla="*/ 216 h 272"/>
                    <a:gd name="T58" fmla="*/ 286 w 456"/>
                    <a:gd name="T59" fmla="*/ 228 h 272"/>
                    <a:gd name="T60" fmla="*/ 274 w 456"/>
                    <a:gd name="T61" fmla="*/ 238 h 272"/>
                    <a:gd name="T62" fmla="*/ 250 w 456"/>
                    <a:gd name="T63" fmla="*/ 256 h 272"/>
                    <a:gd name="T64" fmla="*/ 232 w 456"/>
                    <a:gd name="T65" fmla="*/ 268 h 272"/>
                    <a:gd name="T66" fmla="*/ 224 w 456"/>
                    <a:gd name="T67" fmla="*/ 272 h 272"/>
                    <a:gd name="T68" fmla="*/ 104 w 456"/>
                    <a:gd name="T69" fmla="*/ 200 h 272"/>
                    <a:gd name="T70" fmla="*/ 104 w 456"/>
                    <a:gd name="T71" fmla="*/ 200 h 272"/>
                    <a:gd name="T72" fmla="*/ 66 w 456"/>
                    <a:gd name="T73" fmla="*/ 176 h 272"/>
                    <a:gd name="T74" fmla="*/ 34 w 456"/>
                    <a:gd name="T75" fmla="*/ 152 h 272"/>
                    <a:gd name="T76" fmla="*/ 0 w 456"/>
                    <a:gd name="T77" fmla="*/ 128 h 272"/>
                    <a:gd name="T78" fmla="*/ 0 w 456"/>
                    <a:gd name="T79" fmla="*/ 128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456" h="272">
                      <a:moveTo>
                        <a:pt x="0" y="128"/>
                      </a:moveTo>
                      <a:lnTo>
                        <a:pt x="0" y="128"/>
                      </a:lnTo>
                      <a:lnTo>
                        <a:pt x="14" y="124"/>
                      </a:lnTo>
                      <a:lnTo>
                        <a:pt x="46" y="114"/>
                      </a:lnTo>
                      <a:lnTo>
                        <a:pt x="68" y="106"/>
                      </a:lnTo>
                      <a:lnTo>
                        <a:pt x="88" y="96"/>
                      </a:lnTo>
                      <a:lnTo>
                        <a:pt x="110" y="84"/>
                      </a:lnTo>
                      <a:lnTo>
                        <a:pt x="128" y="72"/>
                      </a:lnTo>
                      <a:lnTo>
                        <a:pt x="128" y="72"/>
                      </a:lnTo>
                      <a:lnTo>
                        <a:pt x="164" y="46"/>
                      </a:lnTo>
                      <a:lnTo>
                        <a:pt x="198" y="22"/>
                      </a:lnTo>
                      <a:lnTo>
                        <a:pt x="232" y="0"/>
                      </a:lnTo>
                      <a:lnTo>
                        <a:pt x="232" y="0"/>
                      </a:lnTo>
                      <a:lnTo>
                        <a:pt x="258" y="24"/>
                      </a:lnTo>
                      <a:lnTo>
                        <a:pt x="284" y="46"/>
                      </a:lnTo>
                      <a:lnTo>
                        <a:pt x="298" y="56"/>
                      </a:lnTo>
                      <a:lnTo>
                        <a:pt x="312" y="64"/>
                      </a:lnTo>
                      <a:lnTo>
                        <a:pt x="312" y="64"/>
                      </a:lnTo>
                      <a:lnTo>
                        <a:pt x="350" y="82"/>
                      </a:lnTo>
                      <a:lnTo>
                        <a:pt x="398" y="104"/>
                      </a:lnTo>
                      <a:lnTo>
                        <a:pt x="456" y="128"/>
                      </a:lnTo>
                      <a:lnTo>
                        <a:pt x="456" y="128"/>
                      </a:lnTo>
                      <a:lnTo>
                        <a:pt x="434" y="138"/>
                      </a:lnTo>
                      <a:lnTo>
                        <a:pt x="386" y="160"/>
                      </a:lnTo>
                      <a:lnTo>
                        <a:pt x="358" y="174"/>
                      </a:lnTo>
                      <a:lnTo>
                        <a:pt x="332" y="188"/>
                      </a:lnTo>
                      <a:lnTo>
                        <a:pt x="310" y="204"/>
                      </a:lnTo>
                      <a:lnTo>
                        <a:pt x="296" y="216"/>
                      </a:lnTo>
                      <a:lnTo>
                        <a:pt x="296" y="216"/>
                      </a:lnTo>
                      <a:lnTo>
                        <a:pt x="286" y="228"/>
                      </a:lnTo>
                      <a:lnTo>
                        <a:pt x="274" y="238"/>
                      </a:lnTo>
                      <a:lnTo>
                        <a:pt x="250" y="256"/>
                      </a:lnTo>
                      <a:lnTo>
                        <a:pt x="232" y="268"/>
                      </a:lnTo>
                      <a:lnTo>
                        <a:pt x="224" y="272"/>
                      </a:lnTo>
                      <a:lnTo>
                        <a:pt x="104" y="200"/>
                      </a:lnTo>
                      <a:lnTo>
                        <a:pt x="104" y="200"/>
                      </a:lnTo>
                      <a:lnTo>
                        <a:pt x="66" y="176"/>
                      </a:lnTo>
                      <a:lnTo>
                        <a:pt x="34" y="152"/>
                      </a:lnTo>
                      <a:lnTo>
                        <a:pt x="0" y="128"/>
                      </a:lnTo>
                      <a:lnTo>
                        <a:pt x="0" y="1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0" name="Freeform 217">
                  <a:extLst>
                    <a:ext uri="{FF2B5EF4-FFF2-40B4-BE49-F238E27FC236}">
                      <a16:creationId xmlns:a16="http://schemas.microsoft.com/office/drawing/2014/main" id="{48D3B832-B506-42C8-A5C1-18BFA6D52E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01" y="1922"/>
                  <a:ext cx="456" cy="272"/>
                </a:xfrm>
                <a:custGeom>
                  <a:avLst/>
                  <a:gdLst>
                    <a:gd name="T0" fmla="*/ 0 w 456"/>
                    <a:gd name="T1" fmla="*/ 128 h 272"/>
                    <a:gd name="T2" fmla="*/ 0 w 456"/>
                    <a:gd name="T3" fmla="*/ 128 h 272"/>
                    <a:gd name="T4" fmla="*/ 14 w 456"/>
                    <a:gd name="T5" fmla="*/ 124 h 272"/>
                    <a:gd name="T6" fmla="*/ 46 w 456"/>
                    <a:gd name="T7" fmla="*/ 114 h 272"/>
                    <a:gd name="T8" fmla="*/ 68 w 456"/>
                    <a:gd name="T9" fmla="*/ 106 h 272"/>
                    <a:gd name="T10" fmla="*/ 88 w 456"/>
                    <a:gd name="T11" fmla="*/ 96 h 272"/>
                    <a:gd name="T12" fmla="*/ 110 w 456"/>
                    <a:gd name="T13" fmla="*/ 84 h 272"/>
                    <a:gd name="T14" fmla="*/ 128 w 456"/>
                    <a:gd name="T15" fmla="*/ 72 h 272"/>
                    <a:gd name="T16" fmla="*/ 128 w 456"/>
                    <a:gd name="T17" fmla="*/ 72 h 272"/>
                    <a:gd name="T18" fmla="*/ 164 w 456"/>
                    <a:gd name="T19" fmla="*/ 46 h 272"/>
                    <a:gd name="T20" fmla="*/ 198 w 456"/>
                    <a:gd name="T21" fmla="*/ 22 h 272"/>
                    <a:gd name="T22" fmla="*/ 232 w 456"/>
                    <a:gd name="T23" fmla="*/ 0 h 272"/>
                    <a:gd name="T24" fmla="*/ 232 w 456"/>
                    <a:gd name="T25" fmla="*/ 0 h 272"/>
                    <a:gd name="T26" fmla="*/ 258 w 456"/>
                    <a:gd name="T27" fmla="*/ 24 h 272"/>
                    <a:gd name="T28" fmla="*/ 284 w 456"/>
                    <a:gd name="T29" fmla="*/ 46 h 272"/>
                    <a:gd name="T30" fmla="*/ 298 w 456"/>
                    <a:gd name="T31" fmla="*/ 56 h 272"/>
                    <a:gd name="T32" fmla="*/ 312 w 456"/>
                    <a:gd name="T33" fmla="*/ 64 h 272"/>
                    <a:gd name="T34" fmla="*/ 312 w 456"/>
                    <a:gd name="T35" fmla="*/ 64 h 272"/>
                    <a:gd name="T36" fmla="*/ 350 w 456"/>
                    <a:gd name="T37" fmla="*/ 82 h 272"/>
                    <a:gd name="T38" fmla="*/ 398 w 456"/>
                    <a:gd name="T39" fmla="*/ 104 h 272"/>
                    <a:gd name="T40" fmla="*/ 456 w 456"/>
                    <a:gd name="T41" fmla="*/ 128 h 272"/>
                    <a:gd name="T42" fmla="*/ 456 w 456"/>
                    <a:gd name="T43" fmla="*/ 128 h 272"/>
                    <a:gd name="T44" fmla="*/ 434 w 456"/>
                    <a:gd name="T45" fmla="*/ 138 h 272"/>
                    <a:gd name="T46" fmla="*/ 386 w 456"/>
                    <a:gd name="T47" fmla="*/ 160 h 272"/>
                    <a:gd name="T48" fmla="*/ 358 w 456"/>
                    <a:gd name="T49" fmla="*/ 174 h 272"/>
                    <a:gd name="T50" fmla="*/ 332 w 456"/>
                    <a:gd name="T51" fmla="*/ 188 h 272"/>
                    <a:gd name="T52" fmla="*/ 310 w 456"/>
                    <a:gd name="T53" fmla="*/ 204 h 272"/>
                    <a:gd name="T54" fmla="*/ 296 w 456"/>
                    <a:gd name="T55" fmla="*/ 216 h 272"/>
                    <a:gd name="T56" fmla="*/ 296 w 456"/>
                    <a:gd name="T57" fmla="*/ 216 h 272"/>
                    <a:gd name="T58" fmla="*/ 286 w 456"/>
                    <a:gd name="T59" fmla="*/ 228 h 272"/>
                    <a:gd name="T60" fmla="*/ 274 w 456"/>
                    <a:gd name="T61" fmla="*/ 238 h 272"/>
                    <a:gd name="T62" fmla="*/ 250 w 456"/>
                    <a:gd name="T63" fmla="*/ 256 h 272"/>
                    <a:gd name="T64" fmla="*/ 232 w 456"/>
                    <a:gd name="T65" fmla="*/ 268 h 272"/>
                    <a:gd name="T66" fmla="*/ 224 w 456"/>
                    <a:gd name="T67" fmla="*/ 272 h 272"/>
                    <a:gd name="T68" fmla="*/ 104 w 456"/>
                    <a:gd name="T69" fmla="*/ 200 h 272"/>
                    <a:gd name="T70" fmla="*/ 104 w 456"/>
                    <a:gd name="T71" fmla="*/ 200 h 272"/>
                    <a:gd name="T72" fmla="*/ 66 w 456"/>
                    <a:gd name="T73" fmla="*/ 176 h 272"/>
                    <a:gd name="T74" fmla="*/ 34 w 456"/>
                    <a:gd name="T75" fmla="*/ 152 h 272"/>
                    <a:gd name="T76" fmla="*/ 0 w 456"/>
                    <a:gd name="T77" fmla="*/ 128 h 272"/>
                    <a:gd name="T78" fmla="*/ 0 w 456"/>
                    <a:gd name="T79" fmla="*/ 128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456" h="272">
                      <a:moveTo>
                        <a:pt x="0" y="128"/>
                      </a:moveTo>
                      <a:lnTo>
                        <a:pt x="0" y="128"/>
                      </a:lnTo>
                      <a:lnTo>
                        <a:pt x="14" y="124"/>
                      </a:lnTo>
                      <a:lnTo>
                        <a:pt x="46" y="114"/>
                      </a:lnTo>
                      <a:lnTo>
                        <a:pt x="68" y="106"/>
                      </a:lnTo>
                      <a:lnTo>
                        <a:pt x="88" y="96"/>
                      </a:lnTo>
                      <a:lnTo>
                        <a:pt x="110" y="84"/>
                      </a:lnTo>
                      <a:lnTo>
                        <a:pt x="128" y="72"/>
                      </a:lnTo>
                      <a:lnTo>
                        <a:pt x="128" y="72"/>
                      </a:lnTo>
                      <a:lnTo>
                        <a:pt x="164" y="46"/>
                      </a:lnTo>
                      <a:lnTo>
                        <a:pt x="198" y="22"/>
                      </a:lnTo>
                      <a:lnTo>
                        <a:pt x="232" y="0"/>
                      </a:lnTo>
                      <a:lnTo>
                        <a:pt x="232" y="0"/>
                      </a:lnTo>
                      <a:lnTo>
                        <a:pt x="258" y="24"/>
                      </a:lnTo>
                      <a:lnTo>
                        <a:pt x="284" y="46"/>
                      </a:lnTo>
                      <a:lnTo>
                        <a:pt x="298" y="56"/>
                      </a:lnTo>
                      <a:lnTo>
                        <a:pt x="312" y="64"/>
                      </a:lnTo>
                      <a:lnTo>
                        <a:pt x="312" y="64"/>
                      </a:lnTo>
                      <a:lnTo>
                        <a:pt x="350" y="82"/>
                      </a:lnTo>
                      <a:lnTo>
                        <a:pt x="398" y="104"/>
                      </a:lnTo>
                      <a:lnTo>
                        <a:pt x="456" y="128"/>
                      </a:lnTo>
                      <a:lnTo>
                        <a:pt x="456" y="128"/>
                      </a:lnTo>
                      <a:lnTo>
                        <a:pt x="434" y="138"/>
                      </a:lnTo>
                      <a:lnTo>
                        <a:pt x="386" y="160"/>
                      </a:lnTo>
                      <a:lnTo>
                        <a:pt x="358" y="174"/>
                      </a:lnTo>
                      <a:lnTo>
                        <a:pt x="332" y="188"/>
                      </a:lnTo>
                      <a:lnTo>
                        <a:pt x="310" y="204"/>
                      </a:lnTo>
                      <a:lnTo>
                        <a:pt x="296" y="216"/>
                      </a:lnTo>
                      <a:lnTo>
                        <a:pt x="296" y="216"/>
                      </a:lnTo>
                      <a:lnTo>
                        <a:pt x="286" y="228"/>
                      </a:lnTo>
                      <a:lnTo>
                        <a:pt x="274" y="238"/>
                      </a:lnTo>
                      <a:lnTo>
                        <a:pt x="250" y="256"/>
                      </a:lnTo>
                      <a:lnTo>
                        <a:pt x="232" y="268"/>
                      </a:lnTo>
                      <a:lnTo>
                        <a:pt x="224" y="272"/>
                      </a:lnTo>
                      <a:lnTo>
                        <a:pt x="104" y="200"/>
                      </a:lnTo>
                      <a:lnTo>
                        <a:pt x="104" y="200"/>
                      </a:lnTo>
                      <a:lnTo>
                        <a:pt x="66" y="176"/>
                      </a:lnTo>
                      <a:lnTo>
                        <a:pt x="34" y="152"/>
                      </a:lnTo>
                      <a:lnTo>
                        <a:pt x="0" y="128"/>
                      </a:lnTo>
                      <a:lnTo>
                        <a:pt x="0" y="12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1" name="Freeform 218">
                  <a:extLst>
                    <a:ext uri="{FF2B5EF4-FFF2-40B4-BE49-F238E27FC236}">
                      <a16:creationId xmlns:a16="http://schemas.microsoft.com/office/drawing/2014/main" id="{CA609CFB-C911-44DC-8309-FA368A7BBF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7" y="1962"/>
                  <a:ext cx="322" cy="200"/>
                </a:xfrm>
                <a:custGeom>
                  <a:avLst/>
                  <a:gdLst>
                    <a:gd name="T0" fmla="*/ 170 w 322"/>
                    <a:gd name="T1" fmla="*/ 0 h 200"/>
                    <a:gd name="T2" fmla="*/ 170 w 322"/>
                    <a:gd name="T3" fmla="*/ 0 h 200"/>
                    <a:gd name="T4" fmla="*/ 164 w 322"/>
                    <a:gd name="T5" fmla="*/ 6 h 200"/>
                    <a:gd name="T6" fmla="*/ 150 w 322"/>
                    <a:gd name="T7" fmla="*/ 20 h 200"/>
                    <a:gd name="T8" fmla="*/ 138 w 322"/>
                    <a:gd name="T9" fmla="*/ 30 h 200"/>
                    <a:gd name="T10" fmla="*/ 124 w 322"/>
                    <a:gd name="T11" fmla="*/ 38 h 200"/>
                    <a:gd name="T12" fmla="*/ 108 w 322"/>
                    <a:gd name="T13" fmla="*/ 48 h 200"/>
                    <a:gd name="T14" fmla="*/ 90 w 322"/>
                    <a:gd name="T15" fmla="*/ 56 h 200"/>
                    <a:gd name="T16" fmla="*/ 90 w 322"/>
                    <a:gd name="T17" fmla="*/ 56 h 200"/>
                    <a:gd name="T18" fmla="*/ 22 w 322"/>
                    <a:gd name="T19" fmla="*/ 82 h 200"/>
                    <a:gd name="T20" fmla="*/ 4 w 322"/>
                    <a:gd name="T21" fmla="*/ 90 h 200"/>
                    <a:gd name="T22" fmla="*/ 0 w 322"/>
                    <a:gd name="T23" fmla="*/ 94 h 200"/>
                    <a:gd name="T24" fmla="*/ 0 w 322"/>
                    <a:gd name="T25" fmla="*/ 94 h 200"/>
                    <a:gd name="T26" fmla="*/ 2 w 322"/>
                    <a:gd name="T27" fmla="*/ 96 h 200"/>
                    <a:gd name="T28" fmla="*/ 2 w 322"/>
                    <a:gd name="T29" fmla="*/ 96 h 200"/>
                    <a:gd name="T30" fmla="*/ 88 w 322"/>
                    <a:gd name="T31" fmla="*/ 150 h 200"/>
                    <a:gd name="T32" fmla="*/ 144 w 322"/>
                    <a:gd name="T33" fmla="*/ 186 h 200"/>
                    <a:gd name="T34" fmla="*/ 162 w 322"/>
                    <a:gd name="T35" fmla="*/ 196 h 200"/>
                    <a:gd name="T36" fmla="*/ 170 w 322"/>
                    <a:gd name="T37" fmla="*/ 200 h 200"/>
                    <a:gd name="T38" fmla="*/ 170 w 322"/>
                    <a:gd name="T39" fmla="*/ 200 h 200"/>
                    <a:gd name="T40" fmla="*/ 322 w 322"/>
                    <a:gd name="T41" fmla="*/ 96 h 200"/>
                    <a:gd name="T42" fmla="*/ 322 w 322"/>
                    <a:gd name="T43" fmla="*/ 96 h 200"/>
                    <a:gd name="T44" fmla="*/ 282 w 322"/>
                    <a:gd name="T45" fmla="*/ 78 h 200"/>
                    <a:gd name="T46" fmla="*/ 250 w 322"/>
                    <a:gd name="T47" fmla="*/ 62 h 200"/>
                    <a:gd name="T48" fmla="*/ 236 w 322"/>
                    <a:gd name="T49" fmla="*/ 54 h 200"/>
                    <a:gd name="T50" fmla="*/ 226 w 322"/>
                    <a:gd name="T51" fmla="*/ 48 h 200"/>
                    <a:gd name="T52" fmla="*/ 226 w 322"/>
                    <a:gd name="T53" fmla="*/ 48 h 200"/>
                    <a:gd name="T54" fmla="*/ 190 w 322"/>
                    <a:gd name="T55" fmla="*/ 18 h 200"/>
                    <a:gd name="T56" fmla="*/ 170 w 322"/>
                    <a:gd name="T57" fmla="*/ 0 h 200"/>
                    <a:gd name="T58" fmla="*/ 170 w 322"/>
                    <a:gd name="T59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322" h="200">
                      <a:moveTo>
                        <a:pt x="170" y="0"/>
                      </a:moveTo>
                      <a:lnTo>
                        <a:pt x="170" y="0"/>
                      </a:lnTo>
                      <a:lnTo>
                        <a:pt x="164" y="6"/>
                      </a:lnTo>
                      <a:lnTo>
                        <a:pt x="150" y="20"/>
                      </a:lnTo>
                      <a:lnTo>
                        <a:pt x="138" y="30"/>
                      </a:lnTo>
                      <a:lnTo>
                        <a:pt x="124" y="38"/>
                      </a:lnTo>
                      <a:lnTo>
                        <a:pt x="108" y="48"/>
                      </a:lnTo>
                      <a:lnTo>
                        <a:pt x="90" y="56"/>
                      </a:lnTo>
                      <a:lnTo>
                        <a:pt x="90" y="56"/>
                      </a:lnTo>
                      <a:lnTo>
                        <a:pt x="22" y="82"/>
                      </a:lnTo>
                      <a:lnTo>
                        <a:pt x="4" y="9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2" y="96"/>
                      </a:lnTo>
                      <a:lnTo>
                        <a:pt x="2" y="96"/>
                      </a:lnTo>
                      <a:lnTo>
                        <a:pt x="88" y="150"/>
                      </a:lnTo>
                      <a:lnTo>
                        <a:pt x="144" y="186"/>
                      </a:lnTo>
                      <a:lnTo>
                        <a:pt x="162" y="196"/>
                      </a:lnTo>
                      <a:lnTo>
                        <a:pt x="170" y="200"/>
                      </a:lnTo>
                      <a:lnTo>
                        <a:pt x="170" y="200"/>
                      </a:lnTo>
                      <a:lnTo>
                        <a:pt x="322" y="96"/>
                      </a:lnTo>
                      <a:lnTo>
                        <a:pt x="322" y="96"/>
                      </a:lnTo>
                      <a:lnTo>
                        <a:pt x="282" y="78"/>
                      </a:lnTo>
                      <a:lnTo>
                        <a:pt x="250" y="62"/>
                      </a:lnTo>
                      <a:lnTo>
                        <a:pt x="236" y="54"/>
                      </a:lnTo>
                      <a:lnTo>
                        <a:pt x="226" y="48"/>
                      </a:lnTo>
                      <a:lnTo>
                        <a:pt x="226" y="48"/>
                      </a:lnTo>
                      <a:lnTo>
                        <a:pt x="190" y="18"/>
                      </a:lnTo>
                      <a:lnTo>
                        <a:pt x="170" y="0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2" name="Freeform 219">
                  <a:extLst>
                    <a:ext uri="{FF2B5EF4-FFF2-40B4-BE49-F238E27FC236}">
                      <a16:creationId xmlns:a16="http://schemas.microsoft.com/office/drawing/2014/main" id="{3D854955-3B99-4080-866E-E1E42D9F94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55" y="1962"/>
                  <a:ext cx="322" cy="200"/>
                </a:xfrm>
                <a:custGeom>
                  <a:avLst/>
                  <a:gdLst>
                    <a:gd name="T0" fmla="*/ 170 w 322"/>
                    <a:gd name="T1" fmla="*/ 0 h 200"/>
                    <a:gd name="T2" fmla="*/ 170 w 322"/>
                    <a:gd name="T3" fmla="*/ 0 h 200"/>
                    <a:gd name="T4" fmla="*/ 164 w 322"/>
                    <a:gd name="T5" fmla="*/ 6 h 200"/>
                    <a:gd name="T6" fmla="*/ 150 w 322"/>
                    <a:gd name="T7" fmla="*/ 20 h 200"/>
                    <a:gd name="T8" fmla="*/ 138 w 322"/>
                    <a:gd name="T9" fmla="*/ 30 h 200"/>
                    <a:gd name="T10" fmla="*/ 124 w 322"/>
                    <a:gd name="T11" fmla="*/ 38 h 200"/>
                    <a:gd name="T12" fmla="*/ 108 w 322"/>
                    <a:gd name="T13" fmla="*/ 48 h 200"/>
                    <a:gd name="T14" fmla="*/ 90 w 322"/>
                    <a:gd name="T15" fmla="*/ 56 h 200"/>
                    <a:gd name="T16" fmla="*/ 90 w 322"/>
                    <a:gd name="T17" fmla="*/ 56 h 200"/>
                    <a:gd name="T18" fmla="*/ 22 w 322"/>
                    <a:gd name="T19" fmla="*/ 82 h 200"/>
                    <a:gd name="T20" fmla="*/ 4 w 322"/>
                    <a:gd name="T21" fmla="*/ 90 h 200"/>
                    <a:gd name="T22" fmla="*/ 0 w 322"/>
                    <a:gd name="T23" fmla="*/ 94 h 200"/>
                    <a:gd name="T24" fmla="*/ 0 w 322"/>
                    <a:gd name="T25" fmla="*/ 94 h 200"/>
                    <a:gd name="T26" fmla="*/ 2 w 322"/>
                    <a:gd name="T27" fmla="*/ 96 h 200"/>
                    <a:gd name="T28" fmla="*/ 2 w 322"/>
                    <a:gd name="T29" fmla="*/ 96 h 200"/>
                    <a:gd name="T30" fmla="*/ 88 w 322"/>
                    <a:gd name="T31" fmla="*/ 150 h 200"/>
                    <a:gd name="T32" fmla="*/ 144 w 322"/>
                    <a:gd name="T33" fmla="*/ 186 h 200"/>
                    <a:gd name="T34" fmla="*/ 162 w 322"/>
                    <a:gd name="T35" fmla="*/ 196 h 200"/>
                    <a:gd name="T36" fmla="*/ 170 w 322"/>
                    <a:gd name="T37" fmla="*/ 200 h 200"/>
                    <a:gd name="T38" fmla="*/ 170 w 322"/>
                    <a:gd name="T39" fmla="*/ 200 h 200"/>
                    <a:gd name="T40" fmla="*/ 322 w 322"/>
                    <a:gd name="T41" fmla="*/ 96 h 200"/>
                    <a:gd name="T42" fmla="*/ 322 w 322"/>
                    <a:gd name="T43" fmla="*/ 96 h 200"/>
                    <a:gd name="T44" fmla="*/ 282 w 322"/>
                    <a:gd name="T45" fmla="*/ 78 h 200"/>
                    <a:gd name="T46" fmla="*/ 250 w 322"/>
                    <a:gd name="T47" fmla="*/ 62 h 200"/>
                    <a:gd name="T48" fmla="*/ 236 w 322"/>
                    <a:gd name="T49" fmla="*/ 54 h 200"/>
                    <a:gd name="T50" fmla="*/ 226 w 322"/>
                    <a:gd name="T51" fmla="*/ 48 h 200"/>
                    <a:gd name="T52" fmla="*/ 226 w 322"/>
                    <a:gd name="T53" fmla="*/ 48 h 200"/>
                    <a:gd name="T54" fmla="*/ 190 w 322"/>
                    <a:gd name="T55" fmla="*/ 18 h 200"/>
                    <a:gd name="T56" fmla="*/ 170 w 322"/>
                    <a:gd name="T57" fmla="*/ 0 h 200"/>
                    <a:gd name="T58" fmla="*/ 170 w 322"/>
                    <a:gd name="T59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322" h="200">
                      <a:moveTo>
                        <a:pt x="170" y="0"/>
                      </a:moveTo>
                      <a:lnTo>
                        <a:pt x="170" y="0"/>
                      </a:lnTo>
                      <a:lnTo>
                        <a:pt x="164" y="6"/>
                      </a:lnTo>
                      <a:lnTo>
                        <a:pt x="150" y="20"/>
                      </a:lnTo>
                      <a:lnTo>
                        <a:pt x="138" y="30"/>
                      </a:lnTo>
                      <a:lnTo>
                        <a:pt x="124" y="38"/>
                      </a:lnTo>
                      <a:lnTo>
                        <a:pt x="108" y="48"/>
                      </a:lnTo>
                      <a:lnTo>
                        <a:pt x="90" y="56"/>
                      </a:lnTo>
                      <a:lnTo>
                        <a:pt x="90" y="56"/>
                      </a:lnTo>
                      <a:lnTo>
                        <a:pt x="22" y="82"/>
                      </a:lnTo>
                      <a:lnTo>
                        <a:pt x="4" y="90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2" y="96"/>
                      </a:lnTo>
                      <a:lnTo>
                        <a:pt x="2" y="96"/>
                      </a:lnTo>
                      <a:lnTo>
                        <a:pt x="88" y="150"/>
                      </a:lnTo>
                      <a:lnTo>
                        <a:pt x="144" y="186"/>
                      </a:lnTo>
                      <a:lnTo>
                        <a:pt x="162" y="196"/>
                      </a:lnTo>
                      <a:lnTo>
                        <a:pt x="170" y="200"/>
                      </a:lnTo>
                      <a:lnTo>
                        <a:pt x="170" y="200"/>
                      </a:lnTo>
                      <a:lnTo>
                        <a:pt x="322" y="96"/>
                      </a:lnTo>
                      <a:lnTo>
                        <a:pt x="322" y="96"/>
                      </a:lnTo>
                      <a:lnTo>
                        <a:pt x="282" y="78"/>
                      </a:lnTo>
                      <a:lnTo>
                        <a:pt x="250" y="62"/>
                      </a:lnTo>
                      <a:lnTo>
                        <a:pt x="236" y="54"/>
                      </a:lnTo>
                      <a:lnTo>
                        <a:pt x="226" y="48"/>
                      </a:lnTo>
                      <a:lnTo>
                        <a:pt x="226" y="48"/>
                      </a:lnTo>
                      <a:lnTo>
                        <a:pt x="190" y="18"/>
                      </a:lnTo>
                      <a:lnTo>
                        <a:pt x="170" y="0"/>
                      </a:lnTo>
                      <a:lnTo>
                        <a:pt x="170" y="0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3" name="Freeform 220">
                  <a:extLst>
                    <a:ext uri="{FF2B5EF4-FFF2-40B4-BE49-F238E27FC236}">
                      <a16:creationId xmlns:a16="http://schemas.microsoft.com/office/drawing/2014/main" id="{F4474865-9D4A-4185-A4B9-AD81C952D8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3" y="1266"/>
                  <a:ext cx="496" cy="504"/>
                </a:xfrm>
                <a:custGeom>
                  <a:avLst/>
                  <a:gdLst>
                    <a:gd name="T0" fmla="*/ 248 w 496"/>
                    <a:gd name="T1" fmla="*/ 0 h 504"/>
                    <a:gd name="T2" fmla="*/ 200 w 496"/>
                    <a:gd name="T3" fmla="*/ 136 h 504"/>
                    <a:gd name="T4" fmla="*/ 72 w 496"/>
                    <a:gd name="T5" fmla="*/ 80 h 504"/>
                    <a:gd name="T6" fmla="*/ 136 w 496"/>
                    <a:gd name="T7" fmla="*/ 208 h 504"/>
                    <a:gd name="T8" fmla="*/ 0 w 496"/>
                    <a:gd name="T9" fmla="*/ 248 h 504"/>
                    <a:gd name="T10" fmla="*/ 128 w 496"/>
                    <a:gd name="T11" fmla="*/ 304 h 504"/>
                    <a:gd name="T12" fmla="*/ 72 w 496"/>
                    <a:gd name="T13" fmla="*/ 432 h 504"/>
                    <a:gd name="T14" fmla="*/ 208 w 496"/>
                    <a:gd name="T15" fmla="*/ 376 h 504"/>
                    <a:gd name="T16" fmla="*/ 248 w 496"/>
                    <a:gd name="T17" fmla="*/ 504 h 504"/>
                    <a:gd name="T18" fmla="*/ 304 w 496"/>
                    <a:gd name="T19" fmla="*/ 368 h 504"/>
                    <a:gd name="T20" fmla="*/ 424 w 496"/>
                    <a:gd name="T21" fmla="*/ 440 h 504"/>
                    <a:gd name="T22" fmla="*/ 368 w 496"/>
                    <a:gd name="T23" fmla="*/ 296 h 504"/>
                    <a:gd name="T24" fmla="*/ 496 w 496"/>
                    <a:gd name="T25" fmla="*/ 256 h 504"/>
                    <a:gd name="T26" fmla="*/ 368 w 496"/>
                    <a:gd name="T27" fmla="*/ 208 h 504"/>
                    <a:gd name="T28" fmla="*/ 432 w 496"/>
                    <a:gd name="T29" fmla="*/ 80 h 504"/>
                    <a:gd name="T30" fmla="*/ 296 w 496"/>
                    <a:gd name="T31" fmla="*/ 128 h 504"/>
                    <a:gd name="T32" fmla="*/ 248 w 496"/>
                    <a:gd name="T33" fmla="*/ 0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96" h="504">
                      <a:moveTo>
                        <a:pt x="248" y="0"/>
                      </a:moveTo>
                      <a:lnTo>
                        <a:pt x="200" y="136"/>
                      </a:lnTo>
                      <a:lnTo>
                        <a:pt x="72" y="80"/>
                      </a:lnTo>
                      <a:lnTo>
                        <a:pt x="136" y="208"/>
                      </a:lnTo>
                      <a:lnTo>
                        <a:pt x="0" y="248"/>
                      </a:lnTo>
                      <a:lnTo>
                        <a:pt x="128" y="304"/>
                      </a:lnTo>
                      <a:lnTo>
                        <a:pt x="72" y="432"/>
                      </a:lnTo>
                      <a:lnTo>
                        <a:pt x="208" y="376"/>
                      </a:lnTo>
                      <a:lnTo>
                        <a:pt x="248" y="504"/>
                      </a:lnTo>
                      <a:lnTo>
                        <a:pt x="304" y="368"/>
                      </a:lnTo>
                      <a:lnTo>
                        <a:pt x="424" y="440"/>
                      </a:lnTo>
                      <a:lnTo>
                        <a:pt x="368" y="296"/>
                      </a:lnTo>
                      <a:lnTo>
                        <a:pt x="496" y="256"/>
                      </a:lnTo>
                      <a:lnTo>
                        <a:pt x="368" y="208"/>
                      </a:lnTo>
                      <a:lnTo>
                        <a:pt x="432" y="80"/>
                      </a:lnTo>
                      <a:lnTo>
                        <a:pt x="296" y="128"/>
                      </a:lnTo>
                      <a:lnTo>
                        <a:pt x="24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4" name="Freeform 221">
                  <a:extLst>
                    <a:ext uri="{FF2B5EF4-FFF2-40B4-BE49-F238E27FC236}">
                      <a16:creationId xmlns:a16="http://schemas.microsoft.com/office/drawing/2014/main" id="{839A3C2F-5314-4766-B92C-8BBED9A040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29" y="1362"/>
                  <a:ext cx="312" cy="304"/>
                </a:xfrm>
                <a:custGeom>
                  <a:avLst/>
                  <a:gdLst>
                    <a:gd name="T0" fmla="*/ 152 w 312"/>
                    <a:gd name="T1" fmla="*/ 0 h 304"/>
                    <a:gd name="T2" fmla="*/ 128 w 312"/>
                    <a:gd name="T3" fmla="*/ 72 h 304"/>
                    <a:gd name="T4" fmla="*/ 40 w 312"/>
                    <a:gd name="T5" fmla="*/ 48 h 304"/>
                    <a:gd name="T6" fmla="*/ 80 w 312"/>
                    <a:gd name="T7" fmla="*/ 136 h 304"/>
                    <a:gd name="T8" fmla="*/ 0 w 312"/>
                    <a:gd name="T9" fmla="*/ 152 h 304"/>
                    <a:gd name="T10" fmla="*/ 0 w 312"/>
                    <a:gd name="T11" fmla="*/ 152 h 304"/>
                    <a:gd name="T12" fmla="*/ 36 w 312"/>
                    <a:gd name="T13" fmla="*/ 170 h 304"/>
                    <a:gd name="T14" fmla="*/ 60 w 312"/>
                    <a:gd name="T15" fmla="*/ 184 h 304"/>
                    <a:gd name="T16" fmla="*/ 68 w 312"/>
                    <a:gd name="T17" fmla="*/ 188 h 304"/>
                    <a:gd name="T18" fmla="*/ 72 w 312"/>
                    <a:gd name="T19" fmla="*/ 192 h 304"/>
                    <a:gd name="T20" fmla="*/ 72 w 312"/>
                    <a:gd name="T21" fmla="*/ 192 h 304"/>
                    <a:gd name="T22" fmla="*/ 72 w 312"/>
                    <a:gd name="T23" fmla="*/ 198 h 304"/>
                    <a:gd name="T24" fmla="*/ 68 w 312"/>
                    <a:gd name="T25" fmla="*/ 208 h 304"/>
                    <a:gd name="T26" fmla="*/ 56 w 312"/>
                    <a:gd name="T27" fmla="*/ 240 h 304"/>
                    <a:gd name="T28" fmla="*/ 40 w 312"/>
                    <a:gd name="T29" fmla="*/ 280 h 304"/>
                    <a:gd name="T30" fmla="*/ 40 w 312"/>
                    <a:gd name="T31" fmla="*/ 280 h 304"/>
                    <a:gd name="T32" fmla="*/ 44 w 312"/>
                    <a:gd name="T33" fmla="*/ 278 h 304"/>
                    <a:gd name="T34" fmla="*/ 54 w 312"/>
                    <a:gd name="T35" fmla="*/ 274 h 304"/>
                    <a:gd name="T36" fmla="*/ 84 w 312"/>
                    <a:gd name="T37" fmla="*/ 262 h 304"/>
                    <a:gd name="T38" fmla="*/ 128 w 312"/>
                    <a:gd name="T39" fmla="*/ 248 h 304"/>
                    <a:gd name="T40" fmla="*/ 152 w 312"/>
                    <a:gd name="T41" fmla="*/ 304 h 304"/>
                    <a:gd name="T42" fmla="*/ 176 w 312"/>
                    <a:gd name="T43" fmla="*/ 240 h 304"/>
                    <a:gd name="T44" fmla="*/ 280 w 312"/>
                    <a:gd name="T45" fmla="*/ 280 h 304"/>
                    <a:gd name="T46" fmla="*/ 232 w 312"/>
                    <a:gd name="T47" fmla="*/ 192 h 304"/>
                    <a:gd name="T48" fmla="*/ 312 w 312"/>
                    <a:gd name="T49" fmla="*/ 152 h 304"/>
                    <a:gd name="T50" fmla="*/ 224 w 312"/>
                    <a:gd name="T51" fmla="*/ 128 h 304"/>
                    <a:gd name="T52" fmla="*/ 264 w 312"/>
                    <a:gd name="T53" fmla="*/ 48 h 304"/>
                    <a:gd name="T54" fmla="*/ 184 w 312"/>
                    <a:gd name="T55" fmla="*/ 80 h 304"/>
                    <a:gd name="T56" fmla="*/ 152 w 312"/>
                    <a:gd name="T57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12" h="304">
                      <a:moveTo>
                        <a:pt x="152" y="0"/>
                      </a:moveTo>
                      <a:lnTo>
                        <a:pt x="128" y="72"/>
                      </a:lnTo>
                      <a:lnTo>
                        <a:pt x="40" y="48"/>
                      </a:lnTo>
                      <a:lnTo>
                        <a:pt x="80" y="136"/>
                      </a:lnTo>
                      <a:lnTo>
                        <a:pt x="0" y="152"/>
                      </a:lnTo>
                      <a:lnTo>
                        <a:pt x="0" y="152"/>
                      </a:lnTo>
                      <a:lnTo>
                        <a:pt x="36" y="170"/>
                      </a:lnTo>
                      <a:lnTo>
                        <a:pt x="60" y="184"/>
                      </a:lnTo>
                      <a:lnTo>
                        <a:pt x="68" y="188"/>
                      </a:lnTo>
                      <a:lnTo>
                        <a:pt x="72" y="192"/>
                      </a:lnTo>
                      <a:lnTo>
                        <a:pt x="72" y="192"/>
                      </a:lnTo>
                      <a:lnTo>
                        <a:pt x="72" y="198"/>
                      </a:lnTo>
                      <a:lnTo>
                        <a:pt x="68" y="208"/>
                      </a:lnTo>
                      <a:lnTo>
                        <a:pt x="56" y="240"/>
                      </a:lnTo>
                      <a:lnTo>
                        <a:pt x="40" y="280"/>
                      </a:lnTo>
                      <a:lnTo>
                        <a:pt x="40" y="280"/>
                      </a:lnTo>
                      <a:lnTo>
                        <a:pt x="44" y="278"/>
                      </a:lnTo>
                      <a:lnTo>
                        <a:pt x="54" y="274"/>
                      </a:lnTo>
                      <a:lnTo>
                        <a:pt x="84" y="262"/>
                      </a:lnTo>
                      <a:lnTo>
                        <a:pt x="128" y="248"/>
                      </a:lnTo>
                      <a:lnTo>
                        <a:pt x="152" y="304"/>
                      </a:lnTo>
                      <a:lnTo>
                        <a:pt x="176" y="240"/>
                      </a:lnTo>
                      <a:lnTo>
                        <a:pt x="280" y="280"/>
                      </a:lnTo>
                      <a:lnTo>
                        <a:pt x="232" y="192"/>
                      </a:lnTo>
                      <a:lnTo>
                        <a:pt x="312" y="152"/>
                      </a:lnTo>
                      <a:lnTo>
                        <a:pt x="224" y="128"/>
                      </a:lnTo>
                      <a:lnTo>
                        <a:pt x="264" y="48"/>
                      </a:lnTo>
                      <a:lnTo>
                        <a:pt x="184" y="80"/>
                      </a:lnTo>
                      <a:lnTo>
                        <a:pt x="152" y="0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5" name="Freeform 222">
                  <a:extLst>
                    <a:ext uri="{FF2B5EF4-FFF2-40B4-BE49-F238E27FC236}">
                      <a16:creationId xmlns:a16="http://schemas.microsoft.com/office/drawing/2014/main" id="{9D3593F5-4801-4F6C-B06E-FB72AA32E6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9" y="1242"/>
                  <a:ext cx="1142" cy="1756"/>
                </a:xfrm>
                <a:custGeom>
                  <a:avLst/>
                  <a:gdLst>
                    <a:gd name="T0" fmla="*/ 244 w 1142"/>
                    <a:gd name="T1" fmla="*/ 774 h 1756"/>
                    <a:gd name="T2" fmla="*/ 134 w 1142"/>
                    <a:gd name="T3" fmla="*/ 728 h 1756"/>
                    <a:gd name="T4" fmla="*/ 46 w 1142"/>
                    <a:gd name="T5" fmla="*/ 606 h 1756"/>
                    <a:gd name="T6" fmla="*/ 4 w 1142"/>
                    <a:gd name="T7" fmla="*/ 430 h 1756"/>
                    <a:gd name="T8" fmla="*/ 8 w 1142"/>
                    <a:gd name="T9" fmla="*/ 306 h 1756"/>
                    <a:gd name="T10" fmla="*/ 60 w 1142"/>
                    <a:gd name="T11" fmla="*/ 212 h 1756"/>
                    <a:gd name="T12" fmla="*/ 290 w 1142"/>
                    <a:gd name="T13" fmla="*/ 8 h 1756"/>
                    <a:gd name="T14" fmla="*/ 282 w 1142"/>
                    <a:gd name="T15" fmla="*/ 72 h 1756"/>
                    <a:gd name="T16" fmla="*/ 202 w 1142"/>
                    <a:gd name="T17" fmla="*/ 260 h 1756"/>
                    <a:gd name="T18" fmla="*/ 182 w 1142"/>
                    <a:gd name="T19" fmla="*/ 382 h 1756"/>
                    <a:gd name="T20" fmla="*/ 216 w 1142"/>
                    <a:gd name="T21" fmla="*/ 508 h 1756"/>
                    <a:gd name="T22" fmla="*/ 266 w 1142"/>
                    <a:gd name="T23" fmla="*/ 568 h 1756"/>
                    <a:gd name="T24" fmla="*/ 366 w 1142"/>
                    <a:gd name="T25" fmla="*/ 608 h 1756"/>
                    <a:gd name="T26" fmla="*/ 406 w 1142"/>
                    <a:gd name="T27" fmla="*/ 624 h 1756"/>
                    <a:gd name="T28" fmla="*/ 450 w 1142"/>
                    <a:gd name="T29" fmla="*/ 600 h 1756"/>
                    <a:gd name="T30" fmla="*/ 506 w 1142"/>
                    <a:gd name="T31" fmla="*/ 600 h 1756"/>
                    <a:gd name="T32" fmla="*/ 554 w 1142"/>
                    <a:gd name="T33" fmla="*/ 632 h 1756"/>
                    <a:gd name="T34" fmla="*/ 582 w 1142"/>
                    <a:gd name="T35" fmla="*/ 622 h 1756"/>
                    <a:gd name="T36" fmla="*/ 650 w 1142"/>
                    <a:gd name="T37" fmla="*/ 592 h 1756"/>
                    <a:gd name="T38" fmla="*/ 696 w 1142"/>
                    <a:gd name="T39" fmla="*/ 620 h 1756"/>
                    <a:gd name="T40" fmla="*/ 738 w 1142"/>
                    <a:gd name="T41" fmla="*/ 638 h 1756"/>
                    <a:gd name="T42" fmla="*/ 766 w 1142"/>
                    <a:gd name="T43" fmla="*/ 610 h 1756"/>
                    <a:gd name="T44" fmla="*/ 830 w 1142"/>
                    <a:gd name="T45" fmla="*/ 600 h 1756"/>
                    <a:gd name="T46" fmla="*/ 908 w 1142"/>
                    <a:gd name="T47" fmla="*/ 546 h 1756"/>
                    <a:gd name="T48" fmla="*/ 940 w 1142"/>
                    <a:gd name="T49" fmla="*/ 450 h 1756"/>
                    <a:gd name="T50" fmla="*/ 942 w 1142"/>
                    <a:gd name="T51" fmla="*/ 314 h 1756"/>
                    <a:gd name="T52" fmla="*/ 876 w 1142"/>
                    <a:gd name="T53" fmla="*/ 164 h 1756"/>
                    <a:gd name="T54" fmla="*/ 854 w 1142"/>
                    <a:gd name="T55" fmla="*/ 48 h 1756"/>
                    <a:gd name="T56" fmla="*/ 978 w 1142"/>
                    <a:gd name="T57" fmla="*/ 124 h 1756"/>
                    <a:gd name="T58" fmla="*/ 1052 w 1142"/>
                    <a:gd name="T59" fmla="*/ 200 h 1756"/>
                    <a:gd name="T60" fmla="*/ 1136 w 1142"/>
                    <a:gd name="T61" fmla="*/ 334 h 1756"/>
                    <a:gd name="T62" fmla="*/ 1142 w 1142"/>
                    <a:gd name="T63" fmla="*/ 416 h 1756"/>
                    <a:gd name="T64" fmla="*/ 1120 w 1142"/>
                    <a:gd name="T65" fmla="*/ 536 h 1756"/>
                    <a:gd name="T66" fmla="*/ 1058 w 1142"/>
                    <a:gd name="T67" fmla="*/ 640 h 1756"/>
                    <a:gd name="T68" fmla="*/ 1000 w 1142"/>
                    <a:gd name="T69" fmla="*/ 702 h 1756"/>
                    <a:gd name="T70" fmla="*/ 930 w 1142"/>
                    <a:gd name="T71" fmla="*/ 928 h 1756"/>
                    <a:gd name="T72" fmla="*/ 768 w 1142"/>
                    <a:gd name="T73" fmla="*/ 972 h 1756"/>
                    <a:gd name="T74" fmla="*/ 720 w 1142"/>
                    <a:gd name="T75" fmla="*/ 1040 h 1756"/>
                    <a:gd name="T76" fmla="*/ 698 w 1142"/>
                    <a:gd name="T77" fmla="*/ 1104 h 1756"/>
                    <a:gd name="T78" fmla="*/ 706 w 1142"/>
                    <a:gd name="T79" fmla="*/ 1440 h 1756"/>
                    <a:gd name="T80" fmla="*/ 740 w 1142"/>
                    <a:gd name="T81" fmla="*/ 1478 h 1756"/>
                    <a:gd name="T82" fmla="*/ 816 w 1142"/>
                    <a:gd name="T83" fmla="*/ 1544 h 1756"/>
                    <a:gd name="T84" fmla="*/ 838 w 1142"/>
                    <a:gd name="T85" fmla="*/ 1582 h 1756"/>
                    <a:gd name="T86" fmla="*/ 826 w 1142"/>
                    <a:gd name="T87" fmla="*/ 1608 h 1756"/>
                    <a:gd name="T88" fmla="*/ 690 w 1142"/>
                    <a:gd name="T89" fmla="*/ 1696 h 1756"/>
                    <a:gd name="T90" fmla="*/ 618 w 1142"/>
                    <a:gd name="T91" fmla="*/ 1744 h 1756"/>
                    <a:gd name="T92" fmla="*/ 550 w 1142"/>
                    <a:gd name="T93" fmla="*/ 1756 h 1756"/>
                    <a:gd name="T94" fmla="*/ 454 w 1142"/>
                    <a:gd name="T95" fmla="*/ 1702 h 1756"/>
                    <a:gd name="T96" fmla="*/ 368 w 1142"/>
                    <a:gd name="T97" fmla="*/ 1660 h 1756"/>
                    <a:gd name="T98" fmla="*/ 322 w 1142"/>
                    <a:gd name="T99" fmla="*/ 1624 h 1756"/>
                    <a:gd name="T100" fmla="*/ 298 w 1142"/>
                    <a:gd name="T101" fmla="*/ 1548 h 1756"/>
                    <a:gd name="T102" fmla="*/ 306 w 1142"/>
                    <a:gd name="T103" fmla="*/ 1528 h 1756"/>
                    <a:gd name="T104" fmla="*/ 412 w 1142"/>
                    <a:gd name="T105" fmla="*/ 1456 h 1756"/>
                    <a:gd name="T106" fmla="*/ 444 w 1142"/>
                    <a:gd name="T107" fmla="*/ 1308 h 1756"/>
                    <a:gd name="T108" fmla="*/ 440 w 1142"/>
                    <a:gd name="T109" fmla="*/ 1094 h 1756"/>
                    <a:gd name="T110" fmla="*/ 418 w 1142"/>
                    <a:gd name="T111" fmla="*/ 1016 h 1756"/>
                    <a:gd name="T112" fmla="*/ 330 w 1142"/>
                    <a:gd name="T113" fmla="*/ 952 h 1756"/>
                    <a:gd name="T114" fmla="*/ 194 w 1142"/>
                    <a:gd name="T115" fmla="*/ 920 h 17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142" h="1756">
                      <a:moveTo>
                        <a:pt x="194" y="920"/>
                      </a:moveTo>
                      <a:lnTo>
                        <a:pt x="274" y="776"/>
                      </a:lnTo>
                      <a:lnTo>
                        <a:pt x="274" y="776"/>
                      </a:lnTo>
                      <a:lnTo>
                        <a:pt x="266" y="776"/>
                      </a:lnTo>
                      <a:lnTo>
                        <a:pt x="244" y="774"/>
                      </a:lnTo>
                      <a:lnTo>
                        <a:pt x="212" y="768"/>
                      </a:lnTo>
                      <a:lnTo>
                        <a:pt x="194" y="762"/>
                      </a:lnTo>
                      <a:lnTo>
                        <a:pt x="176" y="752"/>
                      </a:lnTo>
                      <a:lnTo>
                        <a:pt x="154" y="742"/>
                      </a:lnTo>
                      <a:lnTo>
                        <a:pt x="134" y="728"/>
                      </a:lnTo>
                      <a:lnTo>
                        <a:pt x="114" y="712"/>
                      </a:lnTo>
                      <a:lnTo>
                        <a:pt x="96" y="692"/>
                      </a:lnTo>
                      <a:lnTo>
                        <a:pt x="76" y="668"/>
                      </a:lnTo>
                      <a:lnTo>
                        <a:pt x="60" y="638"/>
                      </a:lnTo>
                      <a:lnTo>
                        <a:pt x="46" y="606"/>
                      </a:lnTo>
                      <a:lnTo>
                        <a:pt x="34" y="568"/>
                      </a:lnTo>
                      <a:lnTo>
                        <a:pt x="34" y="568"/>
                      </a:lnTo>
                      <a:lnTo>
                        <a:pt x="16" y="494"/>
                      </a:lnTo>
                      <a:lnTo>
                        <a:pt x="10" y="460"/>
                      </a:lnTo>
                      <a:lnTo>
                        <a:pt x="4" y="430"/>
                      </a:lnTo>
                      <a:lnTo>
                        <a:pt x="2" y="402"/>
                      </a:lnTo>
                      <a:lnTo>
                        <a:pt x="0" y="376"/>
                      </a:lnTo>
                      <a:lnTo>
                        <a:pt x="0" y="350"/>
                      </a:lnTo>
                      <a:lnTo>
                        <a:pt x="4" y="328"/>
                      </a:lnTo>
                      <a:lnTo>
                        <a:pt x="8" y="306"/>
                      </a:lnTo>
                      <a:lnTo>
                        <a:pt x="14" y="286"/>
                      </a:lnTo>
                      <a:lnTo>
                        <a:pt x="22" y="268"/>
                      </a:lnTo>
                      <a:lnTo>
                        <a:pt x="32" y="248"/>
                      </a:lnTo>
                      <a:lnTo>
                        <a:pt x="46" y="230"/>
                      </a:lnTo>
                      <a:lnTo>
                        <a:pt x="60" y="212"/>
                      </a:lnTo>
                      <a:lnTo>
                        <a:pt x="78" y="194"/>
                      </a:lnTo>
                      <a:lnTo>
                        <a:pt x="98" y="176"/>
                      </a:lnTo>
                      <a:lnTo>
                        <a:pt x="98" y="176"/>
                      </a:lnTo>
                      <a:lnTo>
                        <a:pt x="290" y="8"/>
                      </a:lnTo>
                      <a:lnTo>
                        <a:pt x="290" y="8"/>
                      </a:lnTo>
                      <a:lnTo>
                        <a:pt x="290" y="14"/>
                      </a:lnTo>
                      <a:lnTo>
                        <a:pt x="292" y="30"/>
                      </a:lnTo>
                      <a:lnTo>
                        <a:pt x="288" y="52"/>
                      </a:lnTo>
                      <a:lnTo>
                        <a:pt x="286" y="62"/>
                      </a:lnTo>
                      <a:lnTo>
                        <a:pt x="282" y="72"/>
                      </a:lnTo>
                      <a:lnTo>
                        <a:pt x="282" y="72"/>
                      </a:lnTo>
                      <a:lnTo>
                        <a:pt x="262" y="112"/>
                      </a:lnTo>
                      <a:lnTo>
                        <a:pt x="232" y="182"/>
                      </a:lnTo>
                      <a:lnTo>
                        <a:pt x="216" y="220"/>
                      </a:lnTo>
                      <a:lnTo>
                        <a:pt x="202" y="260"/>
                      </a:lnTo>
                      <a:lnTo>
                        <a:pt x="192" y="296"/>
                      </a:lnTo>
                      <a:lnTo>
                        <a:pt x="186" y="328"/>
                      </a:lnTo>
                      <a:lnTo>
                        <a:pt x="186" y="328"/>
                      </a:lnTo>
                      <a:lnTo>
                        <a:pt x="184" y="356"/>
                      </a:lnTo>
                      <a:lnTo>
                        <a:pt x="182" y="382"/>
                      </a:lnTo>
                      <a:lnTo>
                        <a:pt x="182" y="406"/>
                      </a:lnTo>
                      <a:lnTo>
                        <a:pt x="186" y="432"/>
                      </a:lnTo>
                      <a:lnTo>
                        <a:pt x="192" y="458"/>
                      </a:lnTo>
                      <a:lnTo>
                        <a:pt x="202" y="482"/>
                      </a:lnTo>
                      <a:lnTo>
                        <a:pt x="216" y="508"/>
                      </a:lnTo>
                      <a:lnTo>
                        <a:pt x="234" y="536"/>
                      </a:lnTo>
                      <a:lnTo>
                        <a:pt x="234" y="536"/>
                      </a:lnTo>
                      <a:lnTo>
                        <a:pt x="244" y="548"/>
                      </a:lnTo>
                      <a:lnTo>
                        <a:pt x="256" y="560"/>
                      </a:lnTo>
                      <a:lnTo>
                        <a:pt x="266" y="568"/>
                      </a:lnTo>
                      <a:lnTo>
                        <a:pt x="276" y="576"/>
                      </a:lnTo>
                      <a:lnTo>
                        <a:pt x="296" y="588"/>
                      </a:lnTo>
                      <a:lnTo>
                        <a:pt x="316" y="594"/>
                      </a:lnTo>
                      <a:lnTo>
                        <a:pt x="350" y="602"/>
                      </a:lnTo>
                      <a:lnTo>
                        <a:pt x="366" y="608"/>
                      </a:lnTo>
                      <a:lnTo>
                        <a:pt x="378" y="616"/>
                      </a:lnTo>
                      <a:lnTo>
                        <a:pt x="378" y="616"/>
                      </a:lnTo>
                      <a:lnTo>
                        <a:pt x="388" y="624"/>
                      </a:lnTo>
                      <a:lnTo>
                        <a:pt x="398" y="626"/>
                      </a:lnTo>
                      <a:lnTo>
                        <a:pt x="406" y="624"/>
                      </a:lnTo>
                      <a:lnTo>
                        <a:pt x="414" y="620"/>
                      </a:lnTo>
                      <a:lnTo>
                        <a:pt x="430" y="608"/>
                      </a:lnTo>
                      <a:lnTo>
                        <a:pt x="438" y="604"/>
                      </a:lnTo>
                      <a:lnTo>
                        <a:pt x="450" y="600"/>
                      </a:lnTo>
                      <a:lnTo>
                        <a:pt x="450" y="600"/>
                      </a:lnTo>
                      <a:lnTo>
                        <a:pt x="490" y="592"/>
                      </a:lnTo>
                      <a:lnTo>
                        <a:pt x="496" y="592"/>
                      </a:lnTo>
                      <a:lnTo>
                        <a:pt x="500" y="594"/>
                      </a:lnTo>
                      <a:lnTo>
                        <a:pt x="504" y="596"/>
                      </a:lnTo>
                      <a:lnTo>
                        <a:pt x="506" y="600"/>
                      </a:lnTo>
                      <a:lnTo>
                        <a:pt x="506" y="600"/>
                      </a:lnTo>
                      <a:lnTo>
                        <a:pt x="508" y="606"/>
                      </a:lnTo>
                      <a:lnTo>
                        <a:pt x="516" y="612"/>
                      </a:lnTo>
                      <a:lnTo>
                        <a:pt x="534" y="624"/>
                      </a:lnTo>
                      <a:lnTo>
                        <a:pt x="554" y="632"/>
                      </a:lnTo>
                      <a:lnTo>
                        <a:pt x="564" y="632"/>
                      </a:lnTo>
                      <a:lnTo>
                        <a:pt x="570" y="632"/>
                      </a:lnTo>
                      <a:lnTo>
                        <a:pt x="570" y="632"/>
                      </a:lnTo>
                      <a:lnTo>
                        <a:pt x="576" y="628"/>
                      </a:lnTo>
                      <a:lnTo>
                        <a:pt x="582" y="622"/>
                      </a:lnTo>
                      <a:lnTo>
                        <a:pt x="600" y="606"/>
                      </a:lnTo>
                      <a:lnTo>
                        <a:pt x="610" y="600"/>
                      </a:lnTo>
                      <a:lnTo>
                        <a:pt x="622" y="594"/>
                      </a:lnTo>
                      <a:lnTo>
                        <a:pt x="634" y="592"/>
                      </a:lnTo>
                      <a:lnTo>
                        <a:pt x="650" y="592"/>
                      </a:lnTo>
                      <a:lnTo>
                        <a:pt x="650" y="592"/>
                      </a:lnTo>
                      <a:lnTo>
                        <a:pt x="664" y="596"/>
                      </a:lnTo>
                      <a:lnTo>
                        <a:pt x="678" y="604"/>
                      </a:lnTo>
                      <a:lnTo>
                        <a:pt x="688" y="612"/>
                      </a:lnTo>
                      <a:lnTo>
                        <a:pt x="696" y="620"/>
                      </a:lnTo>
                      <a:lnTo>
                        <a:pt x="714" y="634"/>
                      </a:lnTo>
                      <a:lnTo>
                        <a:pt x="722" y="640"/>
                      </a:lnTo>
                      <a:lnTo>
                        <a:pt x="730" y="640"/>
                      </a:lnTo>
                      <a:lnTo>
                        <a:pt x="730" y="640"/>
                      </a:lnTo>
                      <a:lnTo>
                        <a:pt x="738" y="638"/>
                      </a:lnTo>
                      <a:lnTo>
                        <a:pt x="742" y="634"/>
                      </a:lnTo>
                      <a:lnTo>
                        <a:pt x="748" y="624"/>
                      </a:lnTo>
                      <a:lnTo>
                        <a:pt x="752" y="618"/>
                      </a:lnTo>
                      <a:lnTo>
                        <a:pt x="758" y="612"/>
                      </a:lnTo>
                      <a:lnTo>
                        <a:pt x="766" y="610"/>
                      </a:lnTo>
                      <a:lnTo>
                        <a:pt x="778" y="608"/>
                      </a:lnTo>
                      <a:lnTo>
                        <a:pt x="778" y="608"/>
                      </a:lnTo>
                      <a:lnTo>
                        <a:pt x="794" y="608"/>
                      </a:lnTo>
                      <a:lnTo>
                        <a:pt x="810" y="604"/>
                      </a:lnTo>
                      <a:lnTo>
                        <a:pt x="830" y="600"/>
                      </a:lnTo>
                      <a:lnTo>
                        <a:pt x="850" y="594"/>
                      </a:lnTo>
                      <a:lnTo>
                        <a:pt x="868" y="584"/>
                      </a:lnTo>
                      <a:lnTo>
                        <a:pt x="886" y="572"/>
                      </a:lnTo>
                      <a:lnTo>
                        <a:pt x="902" y="556"/>
                      </a:lnTo>
                      <a:lnTo>
                        <a:pt x="908" y="546"/>
                      </a:lnTo>
                      <a:lnTo>
                        <a:pt x="914" y="536"/>
                      </a:lnTo>
                      <a:lnTo>
                        <a:pt x="914" y="536"/>
                      </a:lnTo>
                      <a:lnTo>
                        <a:pt x="924" y="512"/>
                      </a:lnTo>
                      <a:lnTo>
                        <a:pt x="934" y="482"/>
                      </a:lnTo>
                      <a:lnTo>
                        <a:pt x="940" y="450"/>
                      </a:lnTo>
                      <a:lnTo>
                        <a:pt x="946" y="418"/>
                      </a:lnTo>
                      <a:lnTo>
                        <a:pt x="948" y="386"/>
                      </a:lnTo>
                      <a:lnTo>
                        <a:pt x="948" y="354"/>
                      </a:lnTo>
                      <a:lnTo>
                        <a:pt x="944" y="326"/>
                      </a:lnTo>
                      <a:lnTo>
                        <a:pt x="942" y="314"/>
                      </a:lnTo>
                      <a:lnTo>
                        <a:pt x="938" y="304"/>
                      </a:lnTo>
                      <a:lnTo>
                        <a:pt x="938" y="304"/>
                      </a:lnTo>
                      <a:lnTo>
                        <a:pt x="918" y="260"/>
                      </a:lnTo>
                      <a:lnTo>
                        <a:pt x="894" y="210"/>
                      </a:lnTo>
                      <a:lnTo>
                        <a:pt x="876" y="164"/>
                      </a:lnTo>
                      <a:lnTo>
                        <a:pt x="868" y="144"/>
                      </a:lnTo>
                      <a:lnTo>
                        <a:pt x="866" y="128"/>
                      </a:lnTo>
                      <a:lnTo>
                        <a:pt x="866" y="128"/>
                      </a:lnTo>
                      <a:lnTo>
                        <a:pt x="862" y="92"/>
                      </a:lnTo>
                      <a:lnTo>
                        <a:pt x="854" y="48"/>
                      </a:lnTo>
                      <a:lnTo>
                        <a:pt x="842" y="0"/>
                      </a:lnTo>
                      <a:lnTo>
                        <a:pt x="842" y="0"/>
                      </a:lnTo>
                      <a:lnTo>
                        <a:pt x="906" y="60"/>
                      </a:lnTo>
                      <a:lnTo>
                        <a:pt x="956" y="106"/>
                      </a:lnTo>
                      <a:lnTo>
                        <a:pt x="978" y="124"/>
                      </a:lnTo>
                      <a:lnTo>
                        <a:pt x="994" y="136"/>
                      </a:lnTo>
                      <a:lnTo>
                        <a:pt x="994" y="136"/>
                      </a:lnTo>
                      <a:lnTo>
                        <a:pt x="1010" y="150"/>
                      </a:lnTo>
                      <a:lnTo>
                        <a:pt x="1028" y="172"/>
                      </a:lnTo>
                      <a:lnTo>
                        <a:pt x="1052" y="200"/>
                      </a:lnTo>
                      <a:lnTo>
                        <a:pt x="1076" y="230"/>
                      </a:lnTo>
                      <a:lnTo>
                        <a:pt x="1098" y="264"/>
                      </a:lnTo>
                      <a:lnTo>
                        <a:pt x="1116" y="296"/>
                      </a:lnTo>
                      <a:lnTo>
                        <a:pt x="1130" y="322"/>
                      </a:lnTo>
                      <a:lnTo>
                        <a:pt x="1136" y="334"/>
                      </a:lnTo>
                      <a:lnTo>
                        <a:pt x="1138" y="344"/>
                      </a:lnTo>
                      <a:lnTo>
                        <a:pt x="1138" y="344"/>
                      </a:lnTo>
                      <a:lnTo>
                        <a:pt x="1140" y="364"/>
                      </a:lnTo>
                      <a:lnTo>
                        <a:pt x="1142" y="388"/>
                      </a:lnTo>
                      <a:lnTo>
                        <a:pt x="1142" y="416"/>
                      </a:lnTo>
                      <a:lnTo>
                        <a:pt x="1140" y="446"/>
                      </a:lnTo>
                      <a:lnTo>
                        <a:pt x="1136" y="474"/>
                      </a:lnTo>
                      <a:lnTo>
                        <a:pt x="1132" y="502"/>
                      </a:lnTo>
                      <a:lnTo>
                        <a:pt x="1124" y="526"/>
                      </a:lnTo>
                      <a:lnTo>
                        <a:pt x="1120" y="536"/>
                      </a:lnTo>
                      <a:lnTo>
                        <a:pt x="1114" y="544"/>
                      </a:lnTo>
                      <a:lnTo>
                        <a:pt x="1114" y="544"/>
                      </a:lnTo>
                      <a:lnTo>
                        <a:pt x="1092" y="580"/>
                      </a:lnTo>
                      <a:lnTo>
                        <a:pt x="1070" y="620"/>
                      </a:lnTo>
                      <a:lnTo>
                        <a:pt x="1058" y="640"/>
                      </a:lnTo>
                      <a:lnTo>
                        <a:pt x="1046" y="658"/>
                      </a:lnTo>
                      <a:lnTo>
                        <a:pt x="1032" y="674"/>
                      </a:lnTo>
                      <a:lnTo>
                        <a:pt x="1018" y="688"/>
                      </a:lnTo>
                      <a:lnTo>
                        <a:pt x="1018" y="688"/>
                      </a:lnTo>
                      <a:lnTo>
                        <a:pt x="1000" y="702"/>
                      </a:lnTo>
                      <a:lnTo>
                        <a:pt x="976" y="716"/>
                      </a:lnTo>
                      <a:lnTo>
                        <a:pt x="924" y="748"/>
                      </a:lnTo>
                      <a:lnTo>
                        <a:pt x="858" y="784"/>
                      </a:lnTo>
                      <a:lnTo>
                        <a:pt x="930" y="928"/>
                      </a:lnTo>
                      <a:lnTo>
                        <a:pt x="930" y="928"/>
                      </a:lnTo>
                      <a:lnTo>
                        <a:pt x="906" y="932"/>
                      </a:lnTo>
                      <a:lnTo>
                        <a:pt x="850" y="944"/>
                      </a:lnTo>
                      <a:lnTo>
                        <a:pt x="820" y="952"/>
                      </a:lnTo>
                      <a:lnTo>
                        <a:pt x="790" y="962"/>
                      </a:lnTo>
                      <a:lnTo>
                        <a:pt x="768" y="972"/>
                      </a:lnTo>
                      <a:lnTo>
                        <a:pt x="760" y="978"/>
                      </a:lnTo>
                      <a:lnTo>
                        <a:pt x="754" y="984"/>
                      </a:lnTo>
                      <a:lnTo>
                        <a:pt x="754" y="984"/>
                      </a:lnTo>
                      <a:lnTo>
                        <a:pt x="736" y="1010"/>
                      </a:lnTo>
                      <a:lnTo>
                        <a:pt x="720" y="1040"/>
                      </a:lnTo>
                      <a:lnTo>
                        <a:pt x="712" y="1056"/>
                      </a:lnTo>
                      <a:lnTo>
                        <a:pt x="706" y="1072"/>
                      </a:lnTo>
                      <a:lnTo>
                        <a:pt x="702" y="1088"/>
                      </a:lnTo>
                      <a:lnTo>
                        <a:pt x="698" y="1104"/>
                      </a:lnTo>
                      <a:lnTo>
                        <a:pt x="698" y="1104"/>
                      </a:lnTo>
                      <a:lnTo>
                        <a:pt x="696" y="1130"/>
                      </a:lnTo>
                      <a:lnTo>
                        <a:pt x="696" y="1170"/>
                      </a:lnTo>
                      <a:lnTo>
                        <a:pt x="700" y="1276"/>
                      </a:lnTo>
                      <a:lnTo>
                        <a:pt x="702" y="1382"/>
                      </a:lnTo>
                      <a:lnTo>
                        <a:pt x="706" y="1440"/>
                      </a:lnTo>
                      <a:lnTo>
                        <a:pt x="706" y="1440"/>
                      </a:lnTo>
                      <a:lnTo>
                        <a:pt x="708" y="1446"/>
                      </a:lnTo>
                      <a:lnTo>
                        <a:pt x="712" y="1452"/>
                      </a:lnTo>
                      <a:lnTo>
                        <a:pt x="724" y="1464"/>
                      </a:lnTo>
                      <a:lnTo>
                        <a:pt x="740" y="1478"/>
                      </a:lnTo>
                      <a:lnTo>
                        <a:pt x="760" y="1492"/>
                      </a:lnTo>
                      <a:lnTo>
                        <a:pt x="778" y="1506"/>
                      </a:lnTo>
                      <a:lnTo>
                        <a:pt x="796" y="1522"/>
                      </a:lnTo>
                      <a:lnTo>
                        <a:pt x="810" y="1536"/>
                      </a:lnTo>
                      <a:lnTo>
                        <a:pt x="816" y="1544"/>
                      </a:lnTo>
                      <a:lnTo>
                        <a:pt x="818" y="1552"/>
                      </a:lnTo>
                      <a:lnTo>
                        <a:pt x="818" y="1552"/>
                      </a:lnTo>
                      <a:lnTo>
                        <a:pt x="822" y="1564"/>
                      </a:lnTo>
                      <a:lnTo>
                        <a:pt x="828" y="1574"/>
                      </a:lnTo>
                      <a:lnTo>
                        <a:pt x="838" y="1582"/>
                      </a:lnTo>
                      <a:lnTo>
                        <a:pt x="842" y="1586"/>
                      </a:lnTo>
                      <a:lnTo>
                        <a:pt x="840" y="1592"/>
                      </a:lnTo>
                      <a:lnTo>
                        <a:pt x="836" y="1598"/>
                      </a:lnTo>
                      <a:lnTo>
                        <a:pt x="826" y="1608"/>
                      </a:lnTo>
                      <a:lnTo>
                        <a:pt x="826" y="1608"/>
                      </a:lnTo>
                      <a:lnTo>
                        <a:pt x="810" y="1620"/>
                      </a:lnTo>
                      <a:lnTo>
                        <a:pt x="792" y="1634"/>
                      </a:lnTo>
                      <a:lnTo>
                        <a:pt x="752" y="1658"/>
                      </a:lnTo>
                      <a:lnTo>
                        <a:pt x="714" y="1682"/>
                      </a:lnTo>
                      <a:lnTo>
                        <a:pt x="690" y="1696"/>
                      </a:lnTo>
                      <a:lnTo>
                        <a:pt x="690" y="1696"/>
                      </a:lnTo>
                      <a:lnTo>
                        <a:pt x="656" y="1722"/>
                      </a:lnTo>
                      <a:lnTo>
                        <a:pt x="636" y="1734"/>
                      </a:lnTo>
                      <a:lnTo>
                        <a:pt x="618" y="1744"/>
                      </a:lnTo>
                      <a:lnTo>
                        <a:pt x="618" y="1744"/>
                      </a:lnTo>
                      <a:lnTo>
                        <a:pt x="608" y="1748"/>
                      </a:lnTo>
                      <a:lnTo>
                        <a:pt x="596" y="1752"/>
                      </a:lnTo>
                      <a:lnTo>
                        <a:pt x="582" y="1754"/>
                      </a:lnTo>
                      <a:lnTo>
                        <a:pt x="566" y="1756"/>
                      </a:lnTo>
                      <a:lnTo>
                        <a:pt x="550" y="1756"/>
                      </a:lnTo>
                      <a:lnTo>
                        <a:pt x="532" y="1752"/>
                      </a:lnTo>
                      <a:lnTo>
                        <a:pt x="514" y="1746"/>
                      </a:lnTo>
                      <a:lnTo>
                        <a:pt x="498" y="1736"/>
                      </a:lnTo>
                      <a:lnTo>
                        <a:pt x="498" y="1736"/>
                      </a:lnTo>
                      <a:lnTo>
                        <a:pt x="454" y="1702"/>
                      </a:lnTo>
                      <a:lnTo>
                        <a:pt x="418" y="1680"/>
                      </a:lnTo>
                      <a:lnTo>
                        <a:pt x="418" y="1680"/>
                      </a:lnTo>
                      <a:lnTo>
                        <a:pt x="406" y="1674"/>
                      </a:lnTo>
                      <a:lnTo>
                        <a:pt x="394" y="1668"/>
                      </a:lnTo>
                      <a:lnTo>
                        <a:pt x="368" y="1660"/>
                      </a:lnTo>
                      <a:lnTo>
                        <a:pt x="356" y="1654"/>
                      </a:lnTo>
                      <a:lnTo>
                        <a:pt x="344" y="1646"/>
                      </a:lnTo>
                      <a:lnTo>
                        <a:pt x="332" y="1636"/>
                      </a:lnTo>
                      <a:lnTo>
                        <a:pt x="322" y="1624"/>
                      </a:lnTo>
                      <a:lnTo>
                        <a:pt x="322" y="1624"/>
                      </a:lnTo>
                      <a:lnTo>
                        <a:pt x="314" y="1610"/>
                      </a:lnTo>
                      <a:lnTo>
                        <a:pt x="306" y="1594"/>
                      </a:lnTo>
                      <a:lnTo>
                        <a:pt x="302" y="1578"/>
                      </a:lnTo>
                      <a:lnTo>
                        <a:pt x="300" y="1562"/>
                      </a:lnTo>
                      <a:lnTo>
                        <a:pt x="298" y="1548"/>
                      </a:lnTo>
                      <a:lnTo>
                        <a:pt x="300" y="1538"/>
                      </a:lnTo>
                      <a:lnTo>
                        <a:pt x="302" y="1530"/>
                      </a:lnTo>
                      <a:lnTo>
                        <a:pt x="304" y="1528"/>
                      </a:lnTo>
                      <a:lnTo>
                        <a:pt x="306" y="1528"/>
                      </a:lnTo>
                      <a:lnTo>
                        <a:pt x="306" y="1528"/>
                      </a:lnTo>
                      <a:lnTo>
                        <a:pt x="314" y="1526"/>
                      </a:lnTo>
                      <a:lnTo>
                        <a:pt x="328" y="1518"/>
                      </a:lnTo>
                      <a:lnTo>
                        <a:pt x="366" y="1494"/>
                      </a:lnTo>
                      <a:lnTo>
                        <a:pt x="400" y="1468"/>
                      </a:lnTo>
                      <a:lnTo>
                        <a:pt x="412" y="1456"/>
                      </a:lnTo>
                      <a:lnTo>
                        <a:pt x="418" y="1448"/>
                      </a:lnTo>
                      <a:lnTo>
                        <a:pt x="418" y="1448"/>
                      </a:lnTo>
                      <a:lnTo>
                        <a:pt x="424" y="1418"/>
                      </a:lnTo>
                      <a:lnTo>
                        <a:pt x="436" y="1364"/>
                      </a:lnTo>
                      <a:lnTo>
                        <a:pt x="444" y="1308"/>
                      </a:lnTo>
                      <a:lnTo>
                        <a:pt x="450" y="1264"/>
                      </a:lnTo>
                      <a:lnTo>
                        <a:pt x="450" y="1264"/>
                      </a:lnTo>
                      <a:lnTo>
                        <a:pt x="450" y="1212"/>
                      </a:lnTo>
                      <a:lnTo>
                        <a:pt x="444" y="1134"/>
                      </a:lnTo>
                      <a:lnTo>
                        <a:pt x="440" y="1094"/>
                      </a:lnTo>
                      <a:lnTo>
                        <a:pt x="434" y="1060"/>
                      </a:lnTo>
                      <a:lnTo>
                        <a:pt x="426" y="1032"/>
                      </a:lnTo>
                      <a:lnTo>
                        <a:pt x="422" y="1022"/>
                      </a:lnTo>
                      <a:lnTo>
                        <a:pt x="418" y="1016"/>
                      </a:lnTo>
                      <a:lnTo>
                        <a:pt x="418" y="1016"/>
                      </a:lnTo>
                      <a:lnTo>
                        <a:pt x="400" y="998"/>
                      </a:lnTo>
                      <a:lnTo>
                        <a:pt x="380" y="980"/>
                      </a:lnTo>
                      <a:lnTo>
                        <a:pt x="356" y="966"/>
                      </a:lnTo>
                      <a:lnTo>
                        <a:pt x="330" y="952"/>
                      </a:lnTo>
                      <a:lnTo>
                        <a:pt x="330" y="952"/>
                      </a:lnTo>
                      <a:lnTo>
                        <a:pt x="314" y="946"/>
                      </a:lnTo>
                      <a:lnTo>
                        <a:pt x="292" y="940"/>
                      </a:lnTo>
                      <a:lnTo>
                        <a:pt x="248" y="930"/>
                      </a:lnTo>
                      <a:lnTo>
                        <a:pt x="194" y="920"/>
                      </a:lnTo>
                      <a:lnTo>
                        <a:pt x="194" y="92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6" name="Freeform 223">
                  <a:extLst>
                    <a:ext uri="{FF2B5EF4-FFF2-40B4-BE49-F238E27FC236}">
                      <a16:creationId xmlns:a16="http://schemas.microsoft.com/office/drawing/2014/main" id="{34C1341D-7E2B-419B-89ED-CBBD81BD42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65" y="1322"/>
                  <a:ext cx="1054" cy="1626"/>
                </a:xfrm>
                <a:custGeom>
                  <a:avLst/>
                  <a:gdLst>
                    <a:gd name="T0" fmla="*/ 266 w 1054"/>
                    <a:gd name="T1" fmla="*/ 820 h 1626"/>
                    <a:gd name="T2" fmla="*/ 348 w 1054"/>
                    <a:gd name="T3" fmla="*/ 872 h 1626"/>
                    <a:gd name="T4" fmla="*/ 414 w 1054"/>
                    <a:gd name="T5" fmla="*/ 984 h 1626"/>
                    <a:gd name="T6" fmla="*/ 430 w 1054"/>
                    <a:gd name="T7" fmla="*/ 1112 h 1626"/>
                    <a:gd name="T8" fmla="*/ 422 w 1054"/>
                    <a:gd name="T9" fmla="*/ 1352 h 1626"/>
                    <a:gd name="T10" fmla="*/ 362 w 1054"/>
                    <a:gd name="T11" fmla="*/ 1418 h 1626"/>
                    <a:gd name="T12" fmla="*/ 300 w 1054"/>
                    <a:gd name="T13" fmla="*/ 1480 h 1626"/>
                    <a:gd name="T14" fmla="*/ 300 w 1054"/>
                    <a:gd name="T15" fmla="*/ 1528 h 1626"/>
                    <a:gd name="T16" fmla="*/ 394 w 1054"/>
                    <a:gd name="T17" fmla="*/ 1566 h 1626"/>
                    <a:gd name="T18" fmla="*/ 462 w 1054"/>
                    <a:gd name="T19" fmla="*/ 1612 h 1626"/>
                    <a:gd name="T20" fmla="*/ 516 w 1054"/>
                    <a:gd name="T21" fmla="*/ 1626 h 1626"/>
                    <a:gd name="T22" fmla="*/ 578 w 1054"/>
                    <a:gd name="T23" fmla="*/ 1622 h 1626"/>
                    <a:gd name="T24" fmla="*/ 622 w 1054"/>
                    <a:gd name="T25" fmla="*/ 1572 h 1626"/>
                    <a:gd name="T26" fmla="*/ 690 w 1054"/>
                    <a:gd name="T27" fmla="*/ 1548 h 1626"/>
                    <a:gd name="T28" fmla="*/ 742 w 1054"/>
                    <a:gd name="T29" fmla="*/ 1500 h 1626"/>
                    <a:gd name="T30" fmla="*/ 700 w 1054"/>
                    <a:gd name="T31" fmla="*/ 1456 h 1626"/>
                    <a:gd name="T32" fmla="*/ 624 w 1054"/>
                    <a:gd name="T33" fmla="*/ 1372 h 1626"/>
                    <a:gd name="T34" fmla="*/ 602 w 1054"/>
                    <a:gd name="T35" fmla="*/ 1270 h 1626"/>
                    <a:gd name="T36" fmla="*/ 622 w 1054"/>
                    <a:gd name="T37" fmla="*/ 1000 h 1626"/>
                    <a:gd name="T38" fmla="*/ 654 w 1054"/>
                    <a:gd name="T39" fmla="*/ 922 h 1626"/>
                    <a:gd name="T40" fmla="*/ 754 w 1054"/>
                    <a:gd name="T41" fmla="*/ 850 h 1626"/>
                    <a:gd name="T42" fmla="*/ 764 w 1054"/>
                    <a:gd name="T43" fmla="*/ 680 h 1626"/>
                    <a:gd name="T44" fmla="*/ 936 w 1054"/>
                    <a:gd name="T45" fmla="*/ 596 h 1626"/>
                    <a:gd name="T46" fmla="*/ 988 w 1054"/>
                    <a:gd name="T47" fmla="*/ 534 h 1626"/>
                    <a:gd name="T48" fmla="*/ 1046 w 1054"/>
                    <a:gd name="T49" fmla="*/ 404 h 1626"/>
                    <a:gd name="T50" fmla="*/ 1050 w 1054"/>
                    <a:gd name="T51" fmla="*/ 328 h 1626"/>
                    <a:gd name="T52" fmla="*/ 992 w 1054"/>
                    <a:gd name="T53" fmla="*/ 176 h 1626"/>
                    <a:gd name="T54" fmla="*/ 902 w 1054"/>
                    <a:gd name="T55" fmla="*/ 74 h 1626"/>
                    <a:gd name="T56" fmla="*/ 884 w 1054"/>
                    <a:gd name="T57" fmla="*/ 132 h 1626"/>
                    <a:gd name="T58" fmla="*/ 920 w 1054"/>
                    <a:gd name="T59" fmla="*/ 232 h 1626"/>
                    <a:gd name="T60" fmla="*/ 932 w 1054"/>
                    <a:gd name="T61" fmla="*/ 370 h 1626"/>
                    <a:gd name="T62" fmla="*/ 896 w 1054"/>
                    <a:gd name="T63" fmla="*/ 454 h 1626"/>
                    <a:gd name="T64" fmla="*/ 808 w 1054"/>
                    <a:gd name="T65" fmla="*/ 552 h 1626"/>
                    <a:gd name="T66" fmla="*/ 746 w 1054"/>
                    <a:gd name="T67" fmla="*/ 572 h 1626"/>
                    <a:gd name="T68" fmla="*/ 698 w 1054"/>
                    <a:gd name="T69" fmla="*/ 584 h 1626"/>
                    <a:gd name="T70" fmla="*/ 676 w 1054"/>
                    <a:gd name="T71" fmla="*/ 592 h 1626"/>
                    <a:gd name="T72" fmla="*/ 632 w 1054"/>
                    <a:gd name="T73" fmla="*/ 554 h 1626"/>
                    <a:gd name="T74" fmla="*/ 590 w 1054"/>
                    <a:gd name="T75" fmla="*/ 558 h 1626"/>
                    <a:gd name="T76" fmla="*/ 532 w 1054"/>
                    <a:gd name="T77" fmla="*/ 584 h 1626"/>
                    <a:gd name="T78" fmla="*/ 452 w 1054"/>
                    <a:gd name="T79" fmla="*/ 552 h 1626"/>
                    <a:gd name="T80" fmla="*/ 408 w 1054"/>
                    <a:gd name="T81" fmla="*/ 560 h 1626"/>
                    <a:gd name="T82" fmla="*/ 326 w 1054"/>
                    <a:gd name="T83" fmla="*/ 572 h 1626"/>
                    <a:gd name="T84" fmla="*/ 304 w 1054"/>
                    <a:gd name="T85" fmla="*/ 566 h 1626"/>
                    <a:gd name="T86" fmla="*/ 232 w 1054"/>
                    <a:gd name="T87" fmla="*/ 548 h 1626"/>
                    <a:gd name="T88" fmla="*/ 180 w 1054"/>
                    <a:gd name="T89" fmla="*/ 512 h 1626"/>
                    <a:gd name="T90" fmla="*/ 114 w 1054"/>
                    <a:gd name="T91" fmla="*/ 404 h 1626"/>
                    <a:gd name="T92" fmla="*/ 106 w 1054"/>
                    <a:gd name="T93" fmla="*/ 294 h 1626"/>
                    <a:gd name="T94" fmla="*/ 196 w 1054"/>
                    <a:gd name="T95" fmla="*/ 0 h 1626"/>
                    <a:gd name="T96" fmla="*/ 92 w 1054"/>
                    <a:gd name="T97" fmla="*/ 104 h 1626"/>
                    <a:gd name="T98" fmla="*/ 28 w 1054"/>
                    <a:gd name="T99" fmla="*/ 200 h 1626"/>
                    <a:gd name="T100" fmla="*/ 0 w 1054"/>
                    <a:gd name="T101" fmla="*/ 362 h 1626"/>
                    <a:gd name="T102" fmla="*/ 12 w 1054"/>
                    <a:gd name="T103" fmla="*/ 440 h 1626"/>
                    <a:gd name="T104" fmla="*/ 60 w 1054"/>
                    <a:gd name="T105" fmla="*/ 544 h 1626"/>
                    <a:gd name="T106" fmla="*/ 156 w 1054"/>
                    <a:gd name="T107" fmla="*/ 622 h 1626"/>
                    <a:gd name="T108" fmla="*/ 276 w 1054"/>
                    <a:gd name="T109" fmla="*/ 680 h 16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054" h="1626">
                      <a:moveTo>
                        <a:pt x="276" y="680"/>
                      </a:moveTo>
                      <a:lnTo>
                        <a:pt x="220" y="800"/>
                      </a:lnTo>
                      <a:lnTo>
                        <a:pt x="220" y="800"/>
                      </a:lnTo>
                      <a:lnTo>
                        <a:pt x="234" y="806"/>
                      </a:lnTo>
                      <a:lnTo>
                        <a:pt x="266" y="820"/>
                      </a:lnTo>
                      <a:lnTo>
                        <a:pt x="286" y="830"/>
                      </a:lnTo>
                      <a:lnTo>
                        <a:pt x="308" y="842"/>
                      </a:lnTo>
                      <a:lnTo>
                        <a:pt x="328" y="856"/>
                      </a:lnTo>
                      <a:lnTo>
                        <a:pt x="348" y="872"/>
                      </a:lnTo>
                      <a:lnTo>
                        <a:pt x="348" y="872"/>
                      </a:lnTo>
                      <a:lnTo>
                        <a:pt x="366" y="890"/>
                      </a:lnTo>
                      <a:lnTo>
                        <a:pt x="380" y="912"/>
                      </a:lnTo>
                      <a:lnTo>
                        <a:pt x="394" y="934"/>
                      </a:lnTo>
                      <a:lnTo>
                        <a:pt x="406" y="958"/>
                      </a:lnTo>
                      <a:lnTo>
                        <a:pt x="414" y="984"/>
                      </a:lnTo>
                      <a:lnTo>
                        <a:pt x="422" y="1008"/>
                      </a:lnTo>
                      <a:lnTo>
                        <a:pt x="426" y="1030"/>
                      </a:lnTo>
                      <a:lnTo>
                        <a:pt x="428" y="1048"/>
                      </a:lnTo>
                      <a:lnTo>
                        <a:pt x="428" y="1048"/>
                      </a:lnTo>
                      <a:lnTo>
                        <a:pt x="430" y="1112"/>
                      </a:lnTo>
                      <a:lnTo>
                        <a:pt x="430" y="1210"/>
                      </a:lnTo>
                      <a:lnTo>
                        <a:pt x="430" y="1260"/>
                      </a:lnTo>
                      <a:lnTo>
                        <a:pt x="428" y="1304"/>
                      </a:lnTo>
                      <a:lnTo>
                        <a:pt x="426" y="1340"/>
                      </a:lnTo>
                      <a:lnTo>
                        <a:pt x="422" y="1352"/>
                      </a:lnTo>
                      <a:lnTo>
                        <a:pt x="420" y="1360"/>
                      </a:lnTo>
                      <a:lnTo>
                        <a:pt x="420" y="1360"/>
                      </a:lnTo>
                      <a:lnTo>
                        <a:pt x="412" y="1372"/>
                      </a:lnTo>
                      <a:lnTo>
                        <a:pt x="398" y="1388"/>
                      </a:lnTo>
                      <a:lnTo>
                        <a:pt x="362" y="1418"/>
                      </a:lnTo>
                      <a:lnTo>
                        <a:pt x="328" y="1444"/>
                      </a:lnTo>
                      <a:lnTo>
                        <a:pt x="316" y="1456"/>
                      </a:lnTo>
                      <a:lnTo>
                        <a:pt x="308" y="1464"/>
                      </a:lnTo>
                      <a:lnTo>
                        <a:pt x="308" y="1464"/>
                      </a:lnTo>
                      <a:lnTo>
                        <a:pt x="300" y="1480"/>
                      </a:lnTo>
                      <a:lnTo>
                        <a:pt x="296" y="1496"/>
                      </a:lnTo>
                      <a:lnTo>
                        <a:pt x="294" y="1504"/>
                      </a:lnTo>
                      <a:lnTo>
                        <a:pt x="294" y="1512"/>
                      </a:lnTo>
                      <a:lnTo>
                        <a:pt x="296" y="1520"/>
                      </a:lnTo>
                      <a:lnTo>
                        <a:pt x="300" y="1528"/>
                      </a:lnTo>
                      <a:lnTo>
                        <a:pt x="300" y="1528"/>
                      </a:lnTo>
                      <a:lnTo>
                        <a:pt x="308" y="1534"/>
                      </a:lnTo>
                      <a:lnTo>
                        <a:pt x="320" y="1540"/>
                      </a:lnTo>
                      <a:lnTo>
                        <a:pt x="354" y="1552"/>
                      </a:lnTo>
                      <a:lnTo>
                        <a:pt x="394" y="1566"/>
                      </a:lnTo>
                      <a:lnTo>
                        <a:pt x="412" y="1574"/>
                      </a:lnTo>
                      <a:lnTo>
                        <a:pt x="428" y="1584"/>
                      </a:lnTo>
                      <a:lnTo>
                        <a:pt x="428" y="1584"/>
                      </a:lnTo>
                      <a:lnTo>
                        <a:pt x="450" y="1602"/>
                      </a:lnTo>
                      <a:lnTo>
                        <a:pt x="462" y="1612"/>
                      </a:lnTo>
                      <a:lnTo>
                        <a:pt x="468" y="1616"/>
                      </a:lnTo>
                      <a:lnTo>
                        <a:pt x="474" y="1620"/>
                      </a:lnTo>
                      <a:lnTo>
                        <a:pt x="492" y="1624"/>
                      </a:lnTo>
                      <a:lnTo>
                        <a:pt x="492" y="1624"/>
                      </a:lnTo>
                      <a:lnTo>
                        <a:pt x="516" y="1626"/>
                      </a:lnTo>
                      <a:lnTo>
                        <a:pt x="538" y="1626"/>
                      </a:lnTo>
                      <a:lnTo>
                        <a:pt x="556" y="1626"/>
                      </a:lnTo>
                      <a:lnTo>
                        <a:pt x="572" y="1624"/>
                      </a:lnTo>
                      <a:lnTo>
                        <a:pt x="572" y="1624"/>
                      </a:lnTo>
                      <a:lnTo>
                        <a:pt x="578" y="1622"/>
                      </a:lnTo>
                      <a:lnTo>
                        <a:pt x="584" y="1614"/>
                      </a:lnTo>
                      <a:lnTo>
                        <a:pt x="596" y="1598"/>
                      </a:lnTo>
                      <a:lnTo>
                        <a:pt x="602" y="1588"/>
                      </a:lnTo>
                      <a:lnTo>
                        <a:pt x="610" y="1578"/>
                      </a:lnTo>
                      <a:lnTo>
                        <a:pt x="622" y="1572"/>
                      </a:lnTo>
                      <a:lnTo>
                        <a:pt x="636" y="1568"/>
                      </a:lnTo>
                      <a:lnTo>
                        <a:pt x="636" y="1568"/>
                      </a:lnTo>
                      <a:lnTo>
                        <a:pt x="654" y="1564"/>
                      </a:lnTo>
                      <a:lnTo>
                        <a:pt x="672" y="1558"/>
                      </a:lnTo>
                      <a:lnTo>
                        <a:pt x="690" y="1548"/>
                      </a:lnTo>
                      <a:lnTo>
                        <a:pt x="708" y="1538"/>
                      </a:lnTo>
                      <a:lnTo>
                        <a:pt x="724" y="1526"/>
                      </a:lnTo>
                      <a:lnTo>
                        <a:pt x="734" y="1516"/>
                      </a:lnTo>
                      <a:lnTo>
                        <a:pt x="740" y="1506"/>
                      </a:lnTo>
                      <a:lnTo>
                        <a:pt x="742" y="1500"/>
                      </a:lnTo>
                      <a:lnTo>
                        <a:pt x="740" y="1496"/>
                      </a:lnTo>
                      <a:lnTo>
                        <a:pt x="740" y="1496"/>
                      </a:lnTo>
                      <a:lnTo>
                        <a:pt x="734" y="1488"/>
                      </a:lnTo>
                      <a:lnTo>
                        <a:pt x="726" y="1478"/>
                      </a:lnTo>
                      <a:lnTo>
                        <a:pt x="700" y="1456"/>
                      </a:lnTo>
                      <a:lnTo>
                        <a:pt x="672" y="1432"/>
                      </a:lnTo>
                      <a:lnTo>
                        <a:pt x="656" y="1416"/>
                      </a:lnTo>
                      <a:lnTo>
                        <a:pt x="644" y="1400"/>
                      </a:lnTo>
                      <a:lnTo>
                        <a:pt x="644" y="1400"/>
                      </a:lnTo>
                      <a:lnTo>
                        <a:pt x="624" y="1372"/>
                      </a:lnTo>
                      <a:lnTo>
                        <a:pt x="612" y="1354"/>
                      </a:lnTo>
                      <a:lnTo>
                        <a:pt x="606" y="1340"/>
                      </a:lnTo>
                      <a:lnTo>
                        <a:pt x="604" y="1328"/>
                      </a:lnTo>
                      <a:lnTo>
                        <a:pt x="604" y="1328"/>
                      </a:lnTo>
                      <a:lnTo>
                        <a:pt x="602" y="1270"/>
                      </a:lnTo>
                      <a:lnTo>
                        <a:pt x="602" y="1216"/>
                      </a:lnTo>
                      <a:lnTo>
                        <a:pt x="604" y="1156"/>
                      </a:lnTo>
                      <a:lnTo>
                        <a:pt x="608" y="1090"/>
                      </a:lnTo>
                      <a:lnTo>
                        <a:pt x="616" y="1028"/>
                      </a:lnTo>
                      <a:lnTo>
                        <a:pt x="622" y="1000"/>
                      </a:lnTo>
                      <a:lnTo>
                        <a:pt x="628" y="976"/>
                      </a:lnTo>
                      <a:lnTo>
                        <a:pt x="636" y="954"/>
                      </a:lnTo>
                      <a:lnTo>
                        <a:pt x="644" y="936"/>
                      </a:lnTo>
                      <a:lnTo>
                        <a:pt x="644" y="936"/>
                      </a:lnTo>
                      <a:lnTo>
                        <a:pt x="654" y="922"/>
                      </a:lnTo>
                      <a:lnTo>
                        <a:pt x="666" y="908"/>
                      </a:lnTo>
                      <a:lnTo>
                        <a:pt x="680" y="896"/>
                      </a:lnTo>
                      <a:lnTo>
                        <a:pt x="694" y="884"/>
                      </a:lnTo>
                      <a:lnTo>
                        <a:pt x="724" y="866"/>
                      </a:lnTo>
                      <a:lnTo>
                        <a:pt x="754" y="850"/>
                      </a:lnTo>
                      <a:lnTo>
                        <a:pt x="784" y="838"/>
                      </a:lnTo>
                      <a:lnTo>
                        <a:pt x="806" y="830"/>
                      </a:lnTo>
                      <a:lnTo>
                        <a:pt x="828" y="824"/>
                      </a:lnTo>
                      <a:lnTo>
                        <a:pt x="764" y="680"/>
                      </a:lnTo>
                      <a:lnTo>
                        <a:pt x="764" y="680"/>
                      </a:lnTo>
                      <a:lnTo>
                        <a:pt x="788" y="670"/>
                      </a:lnTo>
                      <a:lnTo>
                        <a:pt x="844" y="646"/>
                      </a:lnTo>
                      <a:lnTo>
                        <a:pt x="876" y="632"/>
                      </a:lnTo>
                      <a:lnTo>
                        <a:pt x="908" y="614"/>
                      </a:lnTo>
                      <a:lnTo>
                        <a:pt x="936" y="596"/>
                      </a:lnTo>
                      <a:lnTo>
                        <a:pt x="946" y="586"/>
                      </a:lnTo>
                      <a:lnTo>
                        <a:pt x="956" y="576"/>
                      </a:lnTo>
                      <a:lnTo>
                        <a:pt x="956" y="576"/>
                      </a:lnTo>
                      <a:lnTo>
                        <a:pt x="972" y="556"/>
                      </a:lnTo>
                      <a:lnTo>
                        <a:pt x="988" y="534"/>
                      </a:lnTo>
                      <a:lnTo>
                        <a:pt x="1002" y="510"/>
                      </a:lnTo>
                      <a:lnTo>
                        <a:pt x="1016" y="484"/>
                      </a:lnTo>
                      <a:lnTo>
                        <a:pt x="1028" y="458"/>
                      </a:lnTo>
                      <a:lnTo>
                        <a:pt x="1038" y="432"/>
                      </a:lnTo>
                      <a:lnTo>
                        <a:pt x="1046" y="404"/>
                      </a:lnTo>
                      <a:lnTo>
                        <a:pt x="1052" y="376"/>
                      </a:lnTo>
                      <a:lnTo>
                        <a:pt x="1052" y="376"/>
                      </a:lnTo>
                      <a:lnTo>
                        <a:pt x="1054" y="362"/>
                      </a:lnTo>
                      <a:lnTo>
                        <a:pt x="1052" y="346"/>
                      </a:lnTo>
                      <a:lnTo>
                        <a:pt x="1050" y="328"/>
                      </a:lnTo>
                      <a:lnTo>
                        <a:pt x="1046" y="310"/>
                      </a:lnTo>
                      <a:lnTo>
                        <a:pt x="1034" y="274"/>
                      </a:lnTo>
                      <a:lnTo>
                        <a:pt x="1022" y="238"/>
                      </a:lnTo>
                      <a:lnTo>
                        <a:pt x="1006" y="204"/>
                      </a:lnTo>
                      <a:lnTo>
                        <a:pt x="992" y="176"/>
                      </a:lnTo>
                      <a:lnTo>
                        <a:pt x="980" y="156"/>
                      </a:lnTo>
                      <a:lnTo>
                        <a:pt x="972" y="144"/>
                      </a:lnTo>
                      <a:lnTo>
                        <a:pt x="972" y="144"/>
                      </a:lnTo>
                      <a:lnTo>
                        <a:pt x="946" y="118"/>
                      </a:lnTo>
                      <a:lnTo>
                        <a:pt x="902" y="74"/>
                      </a:lnTo>
                      <a:lnTo>
                        <a:pt x="844" y="16"/>
                      </a:lnTo>
                      <a:lnTo>
                        <a:pt x="844" y="16"/>
                      </a:lnTo>
                      <a:lnTo>
                        <a:pt x="860" y="66"/>
                      </a:lnTo>
                      <a:lnTo>
                        <a:pt x="874" y="110"/>
                      </a:lnTo>
                      <a:lnTo>
                        <a:pt x="884" y="132"/>
                      </a:lnTo>
                      <a:lnTo>
                        <a:pt x="892" y="152"/>
                      </a:lnTo>
                      <a:lnTo>
                        <a:pt x="892" y="152"/>
                      </a:lnTo>
                      <a:lnTo>
                        <a:pt x="902" y="174"/>
                      </a:lnTo>
                      <a:lnTo>
                        <a:pt x="912" y="200"/>
                      </a:lnTo>
                      <a:lnTo>
                        <a:pt x="920" y="232"/>
                      </a:lnTo>
                      <a:lnTo>
                        <a:pt x="928" y="266"/>
                      </a:lnTo>
                      <a:lnTo>
                        <a:pt x="934" y="302"/>
                      </a:lnTo>
                      <a:lnTo>
                        <a:pt x="934" y="336"/>
                      </a:lnTo>
                      <a:lnTo>
                        <a:pt x="934" y="354"/>
                      </a:lnTo>
                      <a:lnTo>
                        <a:pt x="932" y="370"/>
                      </a:lnTo>
                      <a:lnTo>
                        <a:pt x="928" y="386"/>
                      </a:lnTo>
                      <a:lnTo>
                        <a:pt x="924" y="400"/>
                      </a:lnTo>
                      <a:lnTo>
                        <a:pt x="924" y="400"/>
                      </a:lnTo>
                      <a:lnTo>
                        <a:pt x="912" y="428"/>
                      </a:lnTo>
                      <a:lnTo>
                        <a:pt x="896" y="454"/>
                      </a:lnTo>
                      <a:lnTo>
                        <a:pt x="878" y="480"/>
                      </a:lnTo>
                      <a:lnTo>
                        <a:pt x="860" y="502"/>
                      </a:lnTo>
                      <a:lnTo>
                        <a:pt x="842" y="522"/>
                      </a:lnTo>
                      <a:lnTo>
                        <a:pt x="824" y="538"/>
                      </a:lnTo>
                      <a:lnTo>
                        <a:pt x="808" y="552"/>
                      </a:lnTo>
                      <a:lnTo>
                        <a:pt x="796" y="560"/>
                      </a:lnTo>
                      <a:lnTo>
                        <a:pt x="796" y="560"/>
                      </a:lnTo>
                      <a:lnTo>
                        <a:pt x="784" y="566"/>
                      </a:lnTo>
                      <a:lnTo>
                        <a:pt x="772" y="568"/>
                      </a:lnTo>
                      <a:lnTo>
                        <a:pt x="746" y="572"/>
                      </a:lnTo>
                      <a:lnTo>
                        <a:pt x="724" y="574"/>
                      </a:lnTo>
                      <a:lnTo>
                        <a:pt x="708" y="576"/>
                      </a:lnTo>
                      <a:lnTo>
                        <a:pt x="708" y="576"/>
                      </a:lnTo>
                      <a:lnTo>
                        <a:pt x="702" y="578"/>
                      </a:lnTo>
                      <a:lnTo>
                        <a:pt x="698" y="584"/>
                      </a:lnTo>
                      <a:lnTo>
                        <a:pt x="692" y="592"/>
                      </a:lnTo>
                      <a:lnTo>
                        <a:pt x="690" y="596"/>
                      </a:lnTo>
                      <a:lnTo>
                        <a:pt x="686" y="598"/>
                      </a:lnTo>
                      <a:lnTo>
                        <a:pt x="682" y="596"/>
                      </a:lnTo>
                      <a:lnTo>
                        <a:pt x="676" y="592"/>
                      </a:lnTo>
                      <a:lnTo>
                        <a:pt x="676" y="592"/>
                      </a:lnTo>
                      <a:lnTo>
                        <a:pt x="662" y="578"/>
                      </a:lnTo>
                      <a:lnTo>
                        <a:pt x="648" y="564"/>
                      </a:lnTo>
                      <a:lnTo>
                        <a:pt x="640" y="558"/>
                      </a:lnTo>
                      <a:lnTo>
                        <a:pt x="632" y="554"/>
                      </a:lnTo>
                      <a:lnTo>
                        <a:pt x="622" y="552"/>
                      </a:lnTo>
                      <a:lnTo>
                        <a:pt x="612" y="552"/>
                      </a:lnTo>
                      <a:lnTo>
                        <a:pt x="612" y="552"/>
                      </a:lnTo>
                      <a:lnTo>
                        <a:pt x="602" y="554"/>
                      </a:lnTo>
                      <a:lnTo>
                        <a:pt x="590" y="558"/>
                      </a:lnTo>
                      <a:lnTo>
                        <a:pt x="570" y="568"/>
                      </a:lnTo>
                      <a:lnTo>
                        <a:pt x="552" y="580"/>
                      </a:lnTo>
                      <a:lnTo>
                        <a:pt x="542" y="582"/>
                      </a:lnTo>
                      <a:lnTo>
                        <a:pt x="532" y="584"/>
                      </a:lnTo>
                      <a:lnTo>
                        <a:pt x="532" y="584"/>
                      </a:lnTo>
                      <a:lnTo>
                        <a:pt x="522" y="582"/>
                      </a:lnTo>
                      <a:lnTo>
                        <a:pt x="510" y="580"/>
                      </a:lnTo>
                      <a:lnTo>
                        <a:pt x="486" y="570"/>
                      </a:lnTo>
                      <a:lnTo>
                        <a:pt x="466" y="560"/>
                      </a:lnTo>
                      <a:lnTo>
                        <a:pt x="452" y="552"/>
                      </a:lnTo>
                      <a:lnTo>
                        <a:pt x="452" y="552"/>
                      </a:lnTo>
                      <a:lnTo>
                        <a:pt x="448" y="550"/>
                      </a:lnTo>
                      <a:lnTo>
                        <a:pt x="442" y="550"/>
                      </a:lnTo>
                      <a:lnTo>
                        <a:pt x="426" y="554"/>
                      </a:lnTo>
                      <a:lnTo>
                        <a:pt x="408" y="560"/>
                      </a:lnTo>
                      <a:lnTo>
                        <a:pt x="388" y="568"/>
                      </a:lnTo>
                      <a:lnTo>
                        <a:pt x="388" y="568"/>
                      </a:lnTo>
                      <a:lnTo>
                        <a:pt x="366" y="572"/>
                      </a:lnTo>
                      <a:lnTo>
                        <a:pt x="346" y="574"/>
                      </a:lnTo>
                      <a:lnTo>
                        <a:pt x="326" y="572"/>
                      </a:lnTo>
                      <a:lnTo>
                        <a:pt x="316" y="568"/>
                      </a:lnTo>
                      <a:lnTo>
                        <a:pt x="316" y="568"/>
                      </a:lnTo>
                      <a:lnTo>
                        <a:pt x="312" y="566"/>
                      </a:lnTo>
                      <a:lnTo>
                        <a:pt x="312" y="566"/>
                      </a:lnTo>
                      <a:lnTo>
                        <a:pt x="304" y="566"/>
                      </a:lnTo>
                      <a:lnTo>
                        <a:pt x="284" y="560"/>
                      </a:lnTo>
                      <a:lnTo>
                        <a:pt x="284" y="560"/>
                      </a:lnTo>
                      <a:lnTo>
                        <a:pt x="270" y="556"/>
                      </a:lnTo>
                      <a:lnTo>
                        <a:pt x="258" y="554"/>
                      </a:lnTo>
                      <a:lnTo>
                        <a:pt x="232" y="548"/>
                      </a:lnTo>
                      <a:lnTo>
                        <a:pt x="220" y="544"/>
                      </a:lnTo>
                      <a:lnTo>
                        <a:pt x="206" y="536"/>
                      </a:lnTo>
                      <a:lnTo>
                        <a:pt x="194" y="526"/>
                      </a:lnTo>
                      <a:lnTo>
                        <a:pt x="180" y="512"/>
                      </a:lnTo>
                      <a:lnTo>
                        <a:pt x="180" y="512"/>
                      </a:lnTo>
                      <a:lnTo>
                        <a:pt x="166" y="494"/>
                      </a:lnTo>
                      <a:lnTo>
                        <a:pt x="150" y="474"/>
                      </a:lnTo>
                      <a:lnTo>
                        <a:pt x="136" y="452"/>
                      </a:lnTo>
                      <a:lnTo>
                        <a:pt x="124" y="428"/>
                      </a:lnTo>
                      <a:lnTo>
                        <a:pt x="114" y="404"/>
                      </a:lnTo>
                      <a:lnTo>
                        <a:pt x="104" y="378"/>
                      </a:lnTo>
                      <a:lnTo>
                        <a:pt x="100" y="354"/>
                      </a:lnTo>
                      <a:lnTo>
                        <a:pt x="100" y="328"/>
                      </a:lnTo>
                      <a:lnTo>
                        <a:pt x="100" y="328"/>
                      </a:lnTo>
                      <a:lnTo>
                        <a:pt x="106" y="294"/>
                      </a:lnTo>
                      <a:lnTo>
                        <a:pt x="118" y="248"/>
                      </a:lnTo>
                      <a:lnTo>
                        <a:pt x="132" y="194"/>
                      </a:lnTo>
                      <a:lnTo>
                        <a:pt x="150" y="140"/>
                      </a:lnTo>
                      <a:lnTo>
                        <a:pt x="182" y="42"/>
                      </a:lnTo>
                      <a:lnTo>
                        <a:pt x="196" y="0"/>
                      </a:lnTo>
                      <a:lnTo>
                        <a:pt x="196" y="0"/>
                      </a:lnTo>
                      <a:lnTo>
                        <a:pt x="174" y="20"/>
                      </a:lnTo>
                      <a:lnTo>
                        <a:pt x="150" y="44"/>
                      </a:lnTo>
                      <a:lnTo>
                        <a:pt x="122" y="72"/>
                      </a:lnTo>
                      <a:lnTo>
                        <a:pt x="92" y="104"/>
                      </a:lnTo>
                      <a:lnTo>
                        <a:pt x="64" y="138"/>
                      </a:lnTo>
                      <a:lnTo>
                        <a:pt x="42" y="170"/>
                      </a:lnTo>
                      <a:lnTo>
                        <a:pt x="34" y="186"/>
                      </a:lnTo>
                      <a:lnTo>
                        <a:pt x="28" y="200"/>
                      </a:lnTo>
                      <a:lnTo>
                        <a:pt x="28" y="200"/>
                      </a:lnTo>
                      <a:lnTo>
                        <a:pt x="20" y="230"/>
                      </a:lnTo>
                      <a:lnTo>
                        <a:pt x="12" y="262"/>
                      </a:lnTo>
                      <a:lnTo>
                        <a:pt x="6" y="296"/>
                      </a:lnTo>
                      <a:lnTo>
                        <a:pt x="2" y="330"/>
                      </a:lnTo>
                      <a:lnTo>
                        <a:pt x="0" y="362"/>
                      </a:lnTo>
                      <a:lnTo>
                        <a:pt x="2" y="392"/>
                      </a:lnTo>
                      <a:lnTo>
                        <a:pt x="4" y="418"/>
                      </a:lnTo>
                      <a:lnTo>
                        <a:pt x="8" y="430"/>
                      </a:lnTo>
                      <a:lnTo>
                        <a:pt x="12" y="440"/>
                      </a:lnTo>
                      <a:lnTo>
                        <a:pt x="12" y="440"/>
                      </a:lnTo>
                      <a:lnTo>
                        <a:pt x="20" y="458"/>
                      </a:lnTo>
                      <a:lnTo>
                        <a:pt x="26" y="474"/>
                      </a:lnTo>
                      <a:lnTo>
                        <a:pt x="38" y="508"/>
                      </a:lnTo>
                      <a:lnTo>
                        <a:pt x="48" y="526"/>
                      </a:lnTo>
                      <a:lnTo>
                        <a:pt x="60" y="544"/>
                      </a:lnTo>
                      <a:lnTo>
                        <a:pt x="78" y="564"/>
                      </a:lnTo>
                      <a:lnTo>
                        <a:pt x="100" y="584"/>
                      </a:lnTo>
                      <a:lnTo>
                        <a:pt x="100" y="584"/>
                      </a:lnTo>
                      <a:lnTo>
                        <a:pt x="128" y="604"/>
                      </a:lnTo>
                      <a:lnTo>
                        <a:pt x="156" y="622"/>
                      </a:lnTo>
                      <a:lnTo>
                        <a:pt x="186" y="638"/>
                      </a:lnTo>
                      <a:lnTo>
                        <a:pt x="214" y="652"/>
                      </a:lnTo>
                      <a:lnTo>
                        <a:pt x="258" y="672"/>
                      </a:lnTo>
                      <a:lnTo>
                        <a:pt x="276" y="680"/>
                      </a:lnTo>
                      <a:lnTo>
                        <a:pt x="276" y="680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7" name="Freeform 224">
                  <a:extLst>
                    <a:ext uri="{FF2B5EF4-FFF2-40B4-BE49-F238E27FC236}">
                      <a16:creationId xmlns:a16="http://schemas.microsoft.com/office/drawing/2014/main" id="{B6459D46-11F5-400A-8775-29DAB52B40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5" y="2242"/>
                  <a:ext cx="136" cy="120"/>
                </a:xfrm>
                <a:custGeom>
                  <a:avLst/>
                  <a:gdLst>
                    <a:gd name="T0" fmla="*/ 64 w 136"/>
                    <a:gd name="T1" fmla="*/ 0 h 120"/>
                    <a:gd name="T2" fmla="*/ 0 w 136"/>
                    <a:gd name="T3" fmla="*/ 64 h 120"/>
                    <a:gd name="T4" fmla="*/ 72 w 136"/>
                    <a:gd name="T5" fmla="*/ 120 h 120"/>
                    <a:gd name="T6" fmla="*/ 72 w 136"/>
                    <a:gd name="T7" fmla="*/ 120 h 120"/>
                    <a:gd name="T8" fmla="*/ 104 w 136"/>
                    <a:gd name="T9" fmla="*/ 94 h 120"/>
                    <a:gd name="T10" fmla="*/ 128 w 136"/>
                    <a:gd name="T11" fmla="*/ 74 h 120"/>
                    <a:gd name="T12" fmla="*/ 134 w 136"/>
                    <a:gd name="T13" fmla="*/ 68 h 120"/>
                    <a:gd name="T14" fmla="*/ 136 w 136"/>
                    <a:gd name="T15" fmla="*/ 64 h 120"/>
                    <a:gd name="T16" fmla="*/ 136 w 136"/>
                    <a:gd name="T17" fmla="*/ 64 h 120"/>
                    <a:gd name="T18" fmla="*/ 100 w 136"/>
                    <a:gd name="T19" fmla="*/ 30 h 120"/>
                    <a:gd name="T20" fmla="*/ 64 w 136"/>
                    <a:gd name="T21" fmla="*/ 0 h 120"/>
                    <a:gd name="T22" fmla="*/ 64 w 136"/>
                    <a:gd name="T2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6" h="120">
                      <a:moveTo>
                        <a:pt x="64" y="0"/>
                      </a:moveTo>
                      <a:lnTo>
                        <a:pt x="0" y="64"/>
                      </a:lnTo>
                      <a:lnTo>
                        <a:pt x="72" y="120"/>
                      </a:lnTo>
                      <a:lnTo>
                        <a:pt x="72" y="120"/>
                      </a:lnTo>
                      <a:lnTo>
                        <a:pt x="104" y="94"/>
                      </a:lnTo>
                      <a:lnTo>
                        <a:pt x="128" y="74"/>
                      </a:lnTo>
                      <a:lnTo>
                        <a:pt x="134" y="68"/>
                      </a:lnTo>
                      <a:lnTo>
                        <a:pt x="136" y="64"/>
                      </a:lnTo>
                      <a:lnTo>
                        <a:pt x="136" y="64"/>
                      </a:lnTo>
                      <a:lnTo>
                        <a:pt x="100" y="30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8" name="Freeform 225">
                  <a:extLst>
                    <a:ext uri="{FF2B5EF4-FFF2-40B4-BE49-F238E27FC236}">
                      <a16:creationId xmlns:a16="http://schemas.microsoft.com/office/drawing/2014/main" id="{0BB7FB9E-B423-4464-987C-AD8DC8E4D5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5" y="2242"/>
                  <a:ext cx="136" cy="120"/>
                </a:xfrm>
                <a:custGeom>
                  <a:avLst/>
                  <a:gdLst>
                    <a:gd name="T0" fmla="*/ 72 w 136"/>
                    <a:gd name="T1" fmla="*/ 0 h 120"/>
                    <a:gd name="T2" fmla="*/ 136 w 136"/>
                    <a:gd name="T3" fmla="*/ 64 h 120"/>
                    <a:gd name="T4" fmla="*/ 64 w 136"/>
                    <a:gd name="T5" fmla="*/ 120 h 120"/>
                    <a:gd name="T6" fmla="*/ 64 w 136"/>
                    <a:gd name="T7" fmla="*/ 120 h 120"/>
                    <a:gd name="T8" fmla="*/ 30 w 136"/>
                    <a:gd name="T9" fmla="*/ 94 h 120"/>
                    <a:gd name="T10" fmla="*/ 8 w 136"/>
                    <a:gd name="T11" fmla="*/ 74 h 120"/>
                    <a:gd name="T12" fmla="*/ 2 w 136"/>
                    <a:gd name="T13" fmla="*/ 68 h 120"/>
                    <a:gd name="T14" fmla="*/ 0 w 136"/>
                    <a:gd name="T15" fmla="*/ 64 h 120"/>
                    <a:gd name="T16" fmla="*/ 0 w 136"/>
                    <a:gd name="T17" fmla="*/ 64 h 120"/>
                    <a:gd name="T18" fmla="*/ 36 w 136"/>
                    <a:gd name="T19" fmla="*/ 30 h 120"/>
                    <a:gd name="T20" fmla="*/ 72 w 136"/>
                    <a:gd name="T21" fmla="*/ 0 h 120"/>
                    <a:gd name="T22" fmla="*/ 72 w 136"/>
                    <a:gd name="T23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6" h="120">
                      <a:moveTo>
                        <a:pt x="72" y="0"/>
                      </a:moveTo>
                      <a:lnTo>
                        <a:pt x="136" y="64"/>
                      </a:lnTo>
                      <a:lnTo>
                        <a:pt x="64" y="120"/>
                      </a:lnTo>
                      <a:lnTo>
                        <a:pt x="64" y="120"/>
                      </a:lnTo>
                      <a:lnTo>
                        <a:pt x="30" y="94"/>
                      </a:lnTo>
                      <a:lnTo>
                        <a:pt x="8" y="74"/>
                      </a:lnTo>
                      <a:lnTo>
                        <a:pt x="2" y="68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36" y="30"/>
                      </a:lnTo>
                      <a:lnTo>
                        <a:pt x="72" y="0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9" name="Freeform 226">
                  <a:extLst>
                    <a:ext uri="{FF2B5EF4-FFF2-40B4-BE49-F238E27FC236}">
                      <a16:creationId xmlns:a16="http://schemas.microsoft.com/office/drawing/2014/main" id="{63A32BA2-EC36-4685-BFD5-C385D1C793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7" y="2266"/>
                  <a:ext cx="72" cy="80"/>
                </a:xfrm>
                <a:custGeom>
                  <a:avLst/>
                  <a:gdLst>
                    <a:gd name="T0" fmla="*/ 40 w 72"/>
                    <a:gd name="T1" fmla="*/ 0 h 80"/>
                    <a:gd name="T2" fmla="*/ 0 w 72"/>
                    <a:gd name="T3" fmla="*/ 40 h 80"/>
                    <a:gd name="T4" fmla="*/ 0 w 72"/>
                    <a:gd name="T5" fmla="*/ 40 h 80"/>
                    <a:gd name="T6" fmla="*/ 20 w 72"/>
                    <a:gd name="T7" fmla="*/ 62 h 80"/>
                    <a:gd name="T8" fmla="*/ 34 w 72"/>
                    <a:gd name="T9" fmla="*/ 76 h 80"/>
                    <a:gd name="T10" fmla="*/ 38 w 72"/>
                    <a:gd name="T11" fmla="*/ 80 h 80"/>
                    <a:gd name="T12" fmla="*/ 40 w 72"/>
                    <a:gd name="T13" fmla="*/ 80 h 80"/>
                    <a:gd name="T14" fmla="*/ 40 w 72"/>
                    <a:gd name="T15" fmla="*/ 80 h 80"/>
                    <a:gd name="T16" fmla="*/ 46 w 72"/>
                    <a:gd name="T17" fmla="*/ 72 h 80"/>
                    <a:gd name="T18" fmla="*/ 56 w 72"/>
                    <a:gd name="T19" fmla="*/ 58 h 80"/>
                    <a:gd name="T20" fmla="*/ 72 w 72"/>
                    <a:gd name="T21" fmla="*/ 40 h 80"/>
                    <a:gd name="T22" fmla="*/ 40 w 72"/>
                    <a:gd name="T23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2" h="80">
                      <a:moveTo>
                        <a:pt x="40" y="0"/>
                      </a:move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20" y="62"/>
                      </a:lnTo>
                      <a:lnTo>
                        <a:pt x="34" y="76"/>
                      </a:lnTo>
                      <a:lnTo>
                        <a:pt x="3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46" y="72"/>
                      </a:lnTo>
                      <a:lnTo>
                        <a:pt x="56" y="58"/>
                      </a:lnTo>
                      <a:lnTo>
                        <a:pt x="72" y="40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0" name="Freeform 227">
                  <a:extLst>
                    <a:ext uri="{FF2B5EF4-FFF2-40B4-BE49-F238E27FC236}">
                      <a16:creationId xmlns:a16="http://schemas.microsoft.com/office/drawing/2014/main" id="{FF3D5FA9-4A73-48A4-B090-79D2A6ECFB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87" y="2266"/>
                  <a:ext cx="72" cy="80"/>
                </a:xfrm>
                <a:custGeom>
                  <a:avLst/>
                  <a:gdLst>
                    <a:gd name="T0" fmla="*/ 32 w 72"/>
                    <a:gd name="T1" fmla="*/ 0 h 80"/>
                    <a:gd name="T2" fmla="*/ 72 w 72"/>
                    <a:gd name="T3" fmla="*/ 40 h 80"/>
                    <a:gd name="T4" fmla="*/ 72 w 72"/>
                    <a:gd name="T5" fmla="*/ 40 h 80"/>
                    <a:gd name="T6" fmla="*/ 52 w 72"/>
                    <a:gd name="T7" fmla="*/ 62 h 80"/>
                    <a:gd name="T8" fmla="*/ 38 w 72"/>
                    <a:gd name="T9" fmla="*/ 76 h 80"/>
                    <a:gd name="T10" fmla="*/ 34 w 72"/>
                    <a:gd name="T11" fmla="*/ 80 h 80"/>
                    <a:gd name="T12" fmla="*/ 32 w 72"/>
                    <a:gd name="T13" fmla="*/ 80 h 80"/>
                    <a:gd name="T14" fmla="*/ 32 w 72"/>
                    <a:gd name="T15" fmla="*/ 80 h 80"/>
                    <a:gd name="T16" fmla="*/ 26 w 72"/>
                    <a:gd name="T17" fmla="*/ 72 h 80"/>
                    <a:gd name="T18" fmla="*/ 16 w 72"/>
                    <a:gd name="T19" fmla="*/ 58 h 80"/>
                    <a:gd name="T20" fmla="*/ 0 w 72"/>
                    <a:gd name="T21" fmla="*/ 40 h 80"/>
                    <a:gd name="T22" fmla="*/ 32 w 72"/>
                    <a:gd name="T23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2" h="80">
                      <a:moveTo>
                        <a:pt x="32" y="0"/>
                      </a:moveTo>
                      <a:lnTo>
                        <a:pt x="72" y="40"/>
                      </a:lnTo>
                      <a:lnTo>
                        <a:pt x="72" y="40"/>
                      </a:lnTo>
                      <a:lnTo>
                        <a:pt x="52" y="62"/>
                      </a:lnTo>
                      <a:lnTo>
                        <a:pt x="38" y="76"/>
                      </a:lnTo>
                      <a:lnTo>
                        <a:pt x="34" y="80"/>
                      </a:lnTo>
                      <a:lnTo>
                        <a:pt x="32" y="80"/>
                      </a:lnTo>
                      <a:lnTo>
                        <a:pt x="32" y="80"/>
                      </a:lnTo>
                      <a:lnTo>
                        <a:pt x="26" y="72"/>
                      </a:lnTo>
                      <a:lnTo>
                        <a:pt x="16" y="58"/>
                      </a:lnTo>
                      <a:lnTo>
                        <a:pt x="0" y="4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1" name="Freeform 228">
                  <a:extLst>
                    <a:ext uri="{FF2B5EF4-FFF2-40B4-BE49-F238E27FC236}">
                      <a16:creationId xmlns:a16="http://schemas.microsoft.com/office/drawing/2014/main" id="{CE4809AC-D402-4B33-BFF6-2BA329AFC5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3" y="2370"/>
                  <a:ext cx="166" cy="392"/>
                </a:xfrm>
                <a:custGeom>
                  <a:avLst/>
                  <a:gdLst>
                    <a:gd name="T0" fmla="*/ 0 w 166"/>
                    <a:gd name="T1" fmla="*/ 0 h 392"/>
                    <a:gd name="T2" fmla="*/ 0 w 166"/>
                    <a:gd name="T3" fmla="*/ 0 h 392"/>
                    <a:gd name="T4" fmla="*/ 6 w 166"/>
                    <a:gd name="T5" fmla="*/ 16 h 392"/>
                    <a:gd name="T6" fmla="*/ 20 w 166"/>
                    <a:gd name="T7" fmla="*/ 56 h 392"/>
                    <a:gd name="T8" fmla="*/ 28 w 166"/>
                    <a:gd name="T9" fmla="*/ 80 h 392"/>
                    <a:gd name="T10" fmla="*/ 34 w 166"/>
                    <a:gd name="T11" fmla="*/ 106 h 392"/>
                    <a:gd name="T12" fmla="*/ 40 w 166"/>
                    <a:gd name="T13" fmla="*/ 134 h 392"/>
                    <a:gd name="T14" fmla="*/ 40 w 166"/>
                    <a:gd name="T15" fmla="*/ 160 h 392"/>
                    <a:gd name="T16" fmla="*/ 40 w 166"/>
                    <a:gd name="T17" fmla="*/ 160 h 392"/>
                    <a:gd name="T18" fmla="*/ 38 w 166"/>
                    <a:gd name="T19" fmla="*/ 224 h 392"/>
                    <a:gd name="T20" fmla="*/ 40 w 166"/>
                    <a:gd name="T21" fmla="*/ 300 h 392"/>
                    <a:gd name="T22" fmla="*/ 40 w 166"/>
                    <a:gd name="T23" fmla="*/ 392 h 392"/>
                    <a:gd name="T24" fmla="*/ 40 w 166"/>
                    <a:gd name="T25" fmla="*/ 392 h 392"/>
                    <a:gd name="T26" fmla="*/ 52 w 166"/>
                    <a:gd name="T27" fmla="*/ 386 h 392"/>
                    <a:gd name="T28" fmla="*/ 66 w 166"/>
                    <a:gd name="T29" fmla="*/ 380 h 392"/>
                    <a:gd name="T30" fmla="*/ 82 w 166"/>
                    <a:gd name="T31" fmla="*/ 370 h 392"/>
                    <a:gd name="T32" fmla="*/ 100 w 166"/>
                    <a:gd name="T33" fmla="*/ 356 h 392"/>
                    <a:gd name="T34" fmla="*/ 116 w 166"/>
                    <a:gd name="T35" fmla="*/ 340 h 392"/>
                    <a:gd name="T36" fmla="*/ 132 w 166"/>
                    <a:gd name="T37" fmla="*/ 320 h 392"/>
                    <a:gd name="T38" fmla="*/ 138 w 166"/>
                    <a:gd name="T39" fmla="*/ 308 h 392"/>
                    <a:gd name="T40" fmla="*/ 144 w 166"/>
                    <a:gd name="T41" fmla="*/ 296 h 392"/>
                    <a:gd name="T42" fmla="*/ 144 w 166"/>
                    <a:gd name="T43" fmla="*/ 296 h 392"/>
                    <a:gd name="T44" fmla="*/ 152 w 166"/>
                    <a:gd name="T45" fmla="*/ 268 h 392"/>
                    <a:gd name="T46" fmla="*/ 160 w 166"/>
                    <a:gd name="T47" fmla="*/ 234 h 392"/>
                    <a:gd name="T48" fmla="*/ 164 w 166"/>
                    <a:gd name="T49" fmla="*/ 200 h 392"/>
                    <a:gd name="T50" fmla="*/ 166 w 166"/>
                    <a:gd name="T51" fmla="*/ 164 h 392"/>
                    <a:gd name="T52" fmla="*/ 166 w 166"/>
                    <a:gd name="T53" fmla="*/ 130 h 392"/>
                    <a:gd name="T54" fmla="*/ 162 w 166"/>
                    <a:gd name="T55" fmla="*/ 98 h 392"/>
                    <a:gd name="T56" fmla="*/ 158 w 166"/>
                    <a:gd name="T57" fmla="*/ 74 h 392"/>
                    <a:gd name="T58" fmla="*/ 156 w 166"/>
                    <a:gd name="T59" fmla="*/ 64 h 392"/>
                    <a:gd name="T60" fmla="*/ 152 w 166"/>
                    <a:gd name="T61" fmla="*/ 56 h 392"/>
                    <a:gd name="T62" fmla="*/ 152 w 166"/>
                    <a:gd name="T63" fmla="*/ 56 h 392"/>
                    <a:gd name="T64" fmla="*/ 144 w 166"/>
                    <a:gd name="T65" fmla="*/ 44 h 392"/>
                    <a:gd name="T66" fmla="*/ 132 w 166"/>
                    <a:gd name="T67" fmla="*/ 34 h 392"/>
                    <a:gd name="T68" fmla="*/ 120 w 166"/>
                    <a:gd name="T69" fmla="*/ 28 h 392"/>
                    <a:gd name="T70" fmla="*/ 106 w 166"/>
                    <a:gd name="T71" fmla="*/ 22 h 392"/>
                    <a:gd name="T72" fmla="*/ 80 w 166"/>
                    <a:gd name="T73" fmla="*/ 14 h 392"/>
                    <a:gd name="T74" fmla="*/ 56 w 166"/>
                    <a:gd name="T75" fmla="*/ 8 h 392"/>
                    <a:gd name="T76" fmla="*/ 56 w 166"/>
                    <a:gd name="T77" fmla="*/ 8 h 392"/>
                    <a:gd name="T78" fmla="*/ 36 w 166"/>
                    <a:gd name="T79" fmla="*/ 4 h 392"/>
                    <a:gd name="T80" fmla="*/ 18 w 166"/>
                    <a:gd name="T81" fmla="*/ 2 h 392"/>
                    <a:gd name="T82" fmla="*/ 0 w 166"/>
                    <a:gd name="T83" fmla="*/ 0 h 392"/>
                    <a:gd name="T84" fmla="*/ 0 w 166"/>
                    <a:gd name="T85" fmla="*/ 0 h 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66" h="39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16"/>
                      </a:lnTo>
                      <a:lnTo>
                        <a:pt x="20" y="56"/>
                      </a:lnTo>
                      <a:lnTo>
                        <a:pt x="28" y="80"/>
                      </a:lnTo>
                      <a:lnTo>
                        <a:pt x="34" y="106"/>
                      </a:lnTo>
                      <a:lnTo>
                        <a:pt x="40" y="134"/>
                      </a:lnTo>
                      <a:lnTo>
                        <a:pt x="40" y="160"/>
                      </a:lnTo>
                      <a:lnTo>
                        <a:pt x="40" y="160"/>
                      </a:lnTo>
                      <a:lnTo>
                        <a:pt x="38" y="224"/>
                      </a:lnTo>
                      <a:lnTo>
                        <a:pt x="40" y="300"/>
                      </a:lnTo>
                      <a:lnTo>
                        <a:pt x="40" y="392"/>
                      </a:lnTo>
                      <a:lnTo>
                        <a:pt x="40" y="392"/>
                      </a:lnTo>
                      <a:lnTo>
                        <a:pt x="52" y="386"/>
                      </a:lnTo>
                      <a:lnTo>
                        <a:pt x="66" y="380"/>
                      </a:lnTo>
                      <a:lnTo>
                        <a:pt x="82" y="370"/>
                      </a:lnTo>
                      <a:lnTo>
                        <a:pt x="100" y="356"/>
                      </a:lnTo>
                      <a:lnTo>
                        <a:pt x="116" y="340"/>
                      </a:lnTo>
                      <a:lnTo>
                        <a:pt x="132" y="320"/>
                      </a:lnTo>
                      <a:lnTo>
                        <a:pt x="138" y="308"/>
                      </a:lnTo>
                      <a:lnTo>
                        <a:pt x="144" y="296"/>
                      </a:lnTo>
                      <a:lnTo>
                        <a:pt x="144" y="296"/>
                      </a:lnTo>
                      <a:lnTo>
                        <a:pt x="152" y="268"/>
                      </a:lnTo>
                      <a:lnTo>
                        <a:pt x="160" y="234"/>
                      </a:lnTo>
                      <a:lnTo>
                        <a:pt x="164" y="200"/>
                      </a:lnTo>
                      <a:lnTo>
                        <a:pt x="166" y="164"/>
                      </a:lnTo>
                      <a:lnTo>
                        <a:pt x="166" y="130"/>
                      </a:lnTo>
                      <a:lnTo>
                        <a:pt x="162" y="98"/>
                      </a:lnTo>
                      <a:lnTo>
                        <a:pt x="158" y="74"/>
                      </a:lnTo>
                      <a:lnTo>
                        <a:pt x="156" y="64"/>
                      </a:lnTo>
                      <a:lnTo>
                        <a:pt x="152" y="56"/>
                      </a:lnTo>
                      <a:lnTo>
                        <a:pt x="152" y="56"/>
                      </a:lnTo>
                      <a:lnTo>
                        <a:pt x="144" y="44"/>
                      </a:lnTo>
                      <a:lnTo>
                        <a:pt x="132" y="34"/>
                      </a:lnTo>
                      <a:lnTo>
                        <a:pt x="120" y="28"/>
                      </a:lnTo>
                      <a:lnTo>
                        <a:pt x="106" y="22"/>
                      </a:lnTo>
                      <a:lnTo>
                        <a:pt x="80" y="14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36" y="4"/>
                      </a:lnTo>
                      <a:lnTo>
                        <a:pt x="18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2" name="Freeform 229">
                  <a:extLst>
                    <a:ext uri="{FF2B5EF4-FFF2-40B4-BE49-F238E27FC236}">
                      <a16:creationId xmlns:a16="http://schemas.microsoft.com/office/drawing/2014/main" id="{F1441BD1-E8E4-443B-9887-81FEE396CA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17" y="2370"/>
                  <a:ext cx="166" cy="392"/>
                </a:xfrm>
                <a:custGeom>
                  <a:avLst/>
                  <a:gdLst>
                    <a:gd name="T0" fmla="*/ 166 w 166"/>
                    <a:gd name="T1" fmla="*/ 0 h 392"/>
                    <a:gd name="T2" fmla="*/ 166 w 166"/>
                    <a:gd name="T3" fmla="*/ 0 h 392"/>
                    <a:gd name="T4" fmla="*/ 160 w 166"/>
                    <a:gd name="T5" fmla="*/ 16 h 392"/>
                    <a:gd name="T6" fmla="*/ 144 w 166"/>
                    <a:gd name="T7" fmla="*/ 56 h 392"/>
                    <a:gd name="T8" fmla="*/ 138 w 166"/>
                    <a:gd name="T9" fmla="*/ 80 h 392"/>
                    <a:gd name="T10" fmla="*/ 130 w 166"/>
                    <a:gd name="T11" fmla="*/ 106 h 392"/>
                    <a:gd name="T12" fmla="*/ 126 w 166"/>
                    <a:gd name="T13" fmla="*/ 134 h 392"/>
                    <a:gd name="T14" fmla="*/ 126 w 166"/>
                    <a:gd name="T15" fmla="*/ 160 h 392"/>
                    <a:gd name="T16" fmla="*/ 126 w 166"/>
                    <a:gd name="T17" fmla="*/ 160 h 392"/>
                    <a:gd name="T18" fmla="*/ 126 w 166"/>
                    <a:gd name="T19" fmla="*/ 224 h 392"/>
                    <a:gd name="T20" fmla="*/ 126 w 166"/>
                    <a:gd name="T21" fmla="*/ 300 h 392"/>
                    <a:gd name="T22" fmla="*/ 126 w 166"/>
                    <a:gd name="T23" fmla="*/ 392 h 392"/>
                    <a:gd name="T24" fmla="*/ 126 w 166"/>
                    <a:gd name="T25" fmla="*/ 392 h 392"/>
                    <a:gd name="T26" fmla="*/ 114 w 166"/>
                    <a:gd name="T27" fmla="*/ 386 h 392"/>
                    <a:gd name="T28" fmla="*/ 100 w 166"/>
                    <a:gd name="T29" fmla="*/ 380 h 392"/>
                    <a:gd name="T30" fmla="*/ 84 w 166"/>
                    <a:gd name="T31" fmla="*/ 370 h 392"/>
                    <a:gd name="T32" fmla="*/ 66 w 166"/>
                    <a:gd name="T33" fmla="*/ 356 h 392"/>
                    <a:gd name="T34" fmla="*/ 50 w 166"/>
                    <a:gd name="T35" fmla="*/ 340 h 392"/>
                    <a:gd name="T36" fmla="*/ 34 w 166"/>
                    <a:gd name="T37" fmla="*/ 320 h 392"/>
                    <a:gd name="T38" fmla="*/ 28 w 166"/>
                    <a:gd name="T39" fmla="*/ 308 h 392"/>
                    <a:gd name="T40" fmla="*/ 22 w 166"/>
                    <a:gd name="T41" fmla="*/ 296 h 392"/>
                    <a:gd name="T42" fmla="*/ 22 w 166"/>
                    <a:gd name="T43" fmla="*/ 296 h 392"/>
                    <a:gd name="T44" fmla="*/ 12 w 166"/>
                    <a:gd name="T45" fmla="*/ 268 h 392"/>
                    <a:gd name="T46" fmla="*/ 6 w 166"/>
                    <a:gd name="T47" fmla="*/ 234 h 392"/>
                    <a:gd name="T48" fmla="*/ 2 w 166"/>
                    <a:gd name="T49" fmla="*/ 200 h 392"/>
                    <a:gd name="T50" fmla="*/ 0 w 166"/>
                    <a:gd name="T51" fmla="*/ 164 h 392"/>
                    <a:gd name="T52" fmla="*/ 0 w 166"/>
                    <a:gd name="T53" fmla="*/ 130 h 392"/>
                    <a:gd name="T54" fmla="*/ 2 w 166"/>
                    <a:gd name="T55" fmla="*/ 98 h 392"/>
                    <a:gd name="T56" fmla="*/ 8 w 166"/>
                    <a:gd name="T57" fmla="*/ 74 h 392"/>
                    <a:gd name="T58" fmla="*/ 10 w 166"/>
                    <a:gd name="T59" fmla="*/ 64 h 392"/>
                    <a:gd name="T60" fmla="*/ 14 w 166"/>
                    <a:gd name="T61" fmla="*/ 56 h 392"/>
                    <a:gd name="T62" fmla="*/ 14 w 166"/>
                    <a:gd name="T63" fmla="*/ 56 h 392"/>
                    <a:gd name="T64" fmla="*/ 22 w 166"/>
                    <a:gd name="T65" fmla="*/ 44 h 392"/>
                    <a:gd name="T66" fmla="*/ 34 w 166"/>
                    <a:gd name="T67" fmla="*/ 34 h 392"/>
                    <a:gd name="T68" fmla="*/ 46 w 166"/>
                    <a:gd name="T69" fmla="*/ 28 h 392"/>
                    <a:gd name="T70" fmla="*/ 60 w 166"/>
                    <a:gd name="T71" fmla="*/ 22 h 392"/>
                    <a:gd name="T72" fmla="*/ 86 w 166"/>
                    <a:gd name="T73" fmla="*/ 14 h 392"/>
                    <a:gd name="T74" fmla="*/ 110 w 166"/>
                    <a:gd name="T75" fmla="*/ 8 h 392"/>
                    <a:gd name="T76" fmla="*/ 110 w 166"/>
                    <a:gd name="T77" fmla="*/ 8 h 392"/>
                    <a:gd name="T78" fmla="*/ 130 w 166"/>
                    <a:gd name="T79" fmla="*/ 4 h 392"/>
                    <a:gd name="T80" fmla="*/ 148 w 166"/>
                    <a:gd name="T81" fmla="*/ 2 h 392"/>
                    <a:gd name="T82" fmla="*/ 166 w 166"/>
                    <a:gd name="T83" fmla="*/ 0 h 392"/>
                    <a:gd name="T84" fmla="*/ 166 w 166"/>
                    <a:gd name="T85" fmla="*/ 0 h 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66" h="392">
                      <a:moveTo>
                        <a:pt x="166" y="0"/>
                      </a:moveTo>
                      <a:lnTo>
                        <a:pt x="166" y="0"/>
                      </a:lnTo>
                      <a:lnTo>
                        <a:pt x="160" y="16"/>
                      </a:lnTo>
                      <a:lnTo>
                        <a:pt x="144" y="56"/>
                      </a:lnTo>
                      <a:lnTo>
                        <a:pt x="138" y="80"/>
                      </a:lnTo>
                      <a:lnTo>
                        <a:pt x="130" y="106"/>
                      </a:lnTo>
                      <a:lnTo>
                        <a:pt x="126" y="134"/>
                      </a:lnTo>
                      <a:lnTo>
                        <a:pt x="126" y="160"/>
                      </a:lnTo>
                      <a:lnTo>
                        <a:pt x="126" y="160"/>
                      </a:lnTo>
                      <a:lnTo>
                        <a:pt x="126" y="224"/>
                      </a:lnTo>
                      <a:lnTo>
                        <a:pt x="126" y="300"/>
                      </a:lnTo>
                      <a:lnTo>
                        <a:pt x="126" y="392"/>
                      </a:lnTo>
                      <a:lnTo>
                        <a:pt x="126" y="392"/>
                      </a:lnTo>
                      <a:lnTo>
                        <a:pt x="114" y="386"/>
                      </a:lnTo>
                      <a:lnTo>
                        <a:pt x="100" y="380"/>
                      </a:lnTo>
                      <a:lnTo>
                        <a:pt x="84" y="370"/>
                      </a:lnTo>
                      <a:lnTo>
                        <a:pt x="66" y="356"/>
                      </a:lnTo>
                      <a:lnTo>
                        <a:pt x="50" y="340"/>
                      </a:lnTo>
                      <a:lnTo>
                        <a:pt x="34" y="320"/>
                      </a:lnTo>
                      <a:lnTo>
                        <a:pt x="28" y="308"/>
                      </a:lnTo>
                      <a:lnTo>
                        <a:pt x="22" y="296"/>
                      </a:lnTo>
                      <a:lnTo>
                        <a:pt x="22" y="296"/>
                      </a:lnTo>
                      <a:lnTo>
                        <a:pt x="12" y="268"/>
                      </a:lnTo>
                      <a:lnTo>
                        <a:pt x="6" y="234"/>
                      </a:lnTo>
                      <a:lnTo>
                        <a:pt x="2" y="200"/>
                      </a:lnTo>
                      <a:lnTo>
                        <a:pt x="0" y="164"/>
                      </a:lnTo>
                      <a:lnTo>
                        <a:pt x="0" y="130"/>
                      </a:lnTo>
                      <a:lnTo>
                        <a:pt x="2" y="98"/>
                      </a:lnTo>
                      <a:lnTo>
                        <a:pt x="8" y="74"/>
                      </a:lnTo>
                      <a:lnTo>
                        <a:pt x="10" y="64"/>
                      </a:lnTo>
                      <a:lnTo>
                        <a:pt x="14" y="56"/>
                      </a:lnTo>
                      <a:lnTo>
                        <a:pt x="14" y="56"/>
                      </a:lnTo>
                      <a:lnTo>
                        <a:pt x="22" y="44"/>
                      </a:lnTo>
                      <a:lnTo>
                        <a:pt x="34" y="34"/>
                      </a:lnTo>
                      <a:lnTo>
                        <a:pt x="46" y="28"/>
                      </a:lnTo>
                      <a:lnTo>
                        <a:pt x="60" y="22"/>
                      </a:lnTo>
                      <a:lnTo>
                        <a:pt x="86" y="14"/>
                      </a:lnTo>
                      <a:lnTo>
                        <a:pt x="110" y="8"/>
                      </a:lnTo>
                      <a:lnTo>
                        <a:pt x="110" y="8"/>
                      </a:lnTo>
                      <a:lnTo>
                        <a:pt x="130" y="4"/>
                      </a:lnTo>
                      <a:lnTo>
                        <a:pt x="148" y="2"/>
                      </a:lnTo>
                      <a:lnTo>
                        <a:pt x="166" y="0"/>
                      </a:lnTo>
                      <a:lnTo>
                        <a:pt x="16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3" name="Freeform 230">
                  <a:extLst>
                    <a:ext uri="{FF2B5EF4-FFF2-40B4-BE49-F238E27FC236}">
                      <a16:creationId xmlns:a16="http://schemas.microsoft.com/office/drawing/2014/main" id="{B30ECA51-C0EA-4111-927B-5640F5FEAF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1" y="2410"/>
                  <a:ext cx="82" cy="288"/>
                </a:xfrm>
                <a:custGeom>
                  <a:avLst/>
                  <a:gdLst>
                    <a:gd name="T0" fmla="*/ 0 w 82"/>
                    <a:gd name="T1" fmla="*/ 0 h 288"/>
                    <a:gd name="T2" fmla="*/ 0 w 82"/>
                    <a:gd name="T3" fmla="*/ 0 h 288"/>
                    <a:gd name="T4" fmla="*/ 6 w 82"/>
                    <a:gd name="T5" fmla="*/ 42 h 288"/>
                    <a:gd name="T6" fmla="*/ 16 w 82"/>
                    <a:gd name="T7" fmla="*/ 120 h 288"/>
                    <a:gd name="T8" fmla="*/ 16 w 82"/>
                    <a:gd name="T9" fmla="*/ 120 h 288"/>
                    <a:gd name="T10" fmla="*/ 20 w 82"/>
                    <a:gd name="T11" fmla="*/ 166 h 288"/>
                    <a:gd name="T12" fmla="*/ 22 w 82"/>
                    <a:gd name="T13" fmla="*/ 222 h 288"/>
                    <a:gd name="T14" fmla="*/ 24 w 82"/>
                    <a:gd name="T15" fmla="*/ 288 h 288"/>
                    <a:gd name="T16" fmla="*/ 24 w 82"/>
                    <a:gd name="T17" fmla="*/ 288 h 288"/>
                    <a:gd name="T18" fmla="*/ 30 w 82"/>
                    <a:gd name="T19" fmla="*/ 282 h 288"/>
                    <a:gd name="T20" fmla="*/ 46 w 82"/>
                    <a:gd name="T21" fmla="*/ 268 h 288"/>
                    <a:gd name="T22" fmla="*/ 54 w 82"/>
                    <a:gd name="T23" fmla="*/ 258 h 288"/>
                    <a:gd name="T24" fmla="*/ 62 w 82"/>
                    <a:gd name="T25" fmla="*/ 248 h 288"/>
                    <a:gd name="T26" fmla="*/ 68 w 82"/>
                    <a:gd name="T27" fmla="*/ 236 h 288"/>
                    <a:gd name="T28" fmla="*/ 72 w 82"/>
                    <a:gd name="T29" fmla="*/ 224 h 288"/>
                    <a:gd name="T30" fmla="*/ 72 w 82"/>
                    <a:gd name="T31" fmla="*/ 224 h 288"/>
                    <a:gd name="T32" fmla="*/ 74 w 82"/>
                    <a:gd name="T33" fmla="*/ 208 h 288"/>
                    <a:gd name="T34" fmla="*/ 78 w 82"/>
                    <a:gd name="T35" fmla="*/ 186 h 288"/>
                    <a:gd name="T36" fmla="*/ 82 w 82"/>
                    <a:gd name="T37" fmla="*/ 134 h 288"/>
                    <a:gd name="T38" fmla="*/ 82 w 82"/>
                    <a:gd name="T39" fmla="*/ 82 h 288"/>
                    <a:gd name="T40" fmla="*/ 82 w 82"/>
                    <a:gd name="T41" fmla="*/ 62 h 288"/>
                    <a:gd name="T42" fmla="*/ 80 w 82"/>
                    <a:gd name="T43" fmla="*/ 48 h 288"/>
                    <a:gd name="T44" fmla="*/ 80 w 82"/>
                    <a:gd name="T45" fmla="*/ 48 h 288"/>
                    <a:gd name="T46" fmla="*/ 78 w 82"/>
                    <a:gd name="T47" fmla="*/ 32 h 288"/>
                    <a:gd name="T48" fmla="*/ 76 w 82"/>
                    <a:gd name="T49" fmla="*/ 22 h 288"/>
                    <a:gd name="T50" fmla="*/ 74 w 82"/>
                    <a:gd name="T51" fmla="*/ 20 h 288"/>
                    <a:gd name="T52" fmla="*/ 70 w 82"/>
                    <a:gd name="T53" fmla="*/ 16 h 288"/>
                    <a:gd name="T54" fmla="*/ 56 w 82"/>
                    <a:gd name="T55" fmla="*/ 8 h 288"/>
                    <a:gd name="T56" fmla="*/ 56 w 82"/>
                    <a:gd name="T57" fmla="*/ 8 h 288"/>
                    <a:gd name="T58" fmla="*/ 46 w 82"/>
                    <a:gd name="T59" fmla="*/ 4 h 288"/>
                    <a:gd name="T60" fmla="*/ 36 w 82"/>
                    <a:gd name="T61" fmla="*/ 2 h 288"/>
                    <a:gd name="T62" fmla="*/ 18 w 82"/>
                    <a:gd name="T63" fmla="*/ 0 h 288"/>
                    <a:gd name="T64" fmla="*/ 0 w 82"/>
                    <a:gd name="T65" fmla="*/ 0 h 288"/>
                    <a:gd name="T66" fmla="*/ 0 w 82"/>
                    <a:gd name="T67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82" h="28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42"/>
                      </a:lnTo>
                      <a:lnTo>
                        <a:pt x="16" y="120"/>
                      </a:lnTo>
                      <a:lnTo>
                        <a:pt x="16" y="120"/>
                      </a:lnTo>
                      <a:lnTo>
                        <a:pt x="20" y="166"/>
                      </a:lnTo>
                      <a:lnTo>
                        <a:pt x="22" y="222"/>
                      </a:lnTo>
                      <a:lnTo>
                        <a:pt x="24" y="288"/>
                      </a:lnTo>
                      <a:lnTo>
                        <a:pt x="24" y="288"/>
                      </a:lnTo>
                      <a:lnTo>
                        <a:pt x="30" y="282"/>
                      </a:lnTo>
                      <a:lnTo>
                        <a:pt x="46" y="268"/>
                      </a:lnTo>
                      <a:lnTo>
                        <a:pt x="54" y="258"/>
                      </a:lnTo>
                      <a:lnTo>
                        <a:pt x="62" y="248"/>
                      </a:lnTo>
                      <a:lnTo>
                        <a:pt x="68" y="236"/>
                      </a:lnTo>
                      <a:lnTo>
                        <a:pt x="72" y="224"/>
                      </a:lnTo>
                      <a:lnTo>
                        <a:pt x="72" y="224"/>
                      </a:lnTo>
                      <a:lnTo>
                        <a:pt x="74" y="208"/>
                      </a:lnTo>
                      <a:lnTo>
                        <a:pt x="78" y="186"/>
                      </a:lnTo>
                      <a:lnTo>
                        <a:pt x="82" y="134"/>
                      </a:lnTo>
                      <a:lnTo>
                        <a:pt x="82" y="82"/>
                      </a:lnTo>
                      <a:lnTo>
                        <a:pt x="82" y="62"/>
                      </a:lnTo>
                      <a:lnTo>
                        <a:pt x="80" y="48"/>
                      </a:lnTo>
                      <a:lnTo>
                        <a:pt x="80" y="48"/>
                      </a:lnTo>
                      <a:lnTo>
                        <a:pt x="78" y="32"/>
                      </a:lnTo>
                      <a:lnTo>
                        <a:pt x="76" y="22"/>
                      </a:lnTo>
                      <a:lnTo>
                        <a:pt x="74" y="20"/>
                      </a:lnTo>
                      <a:lnTo>
                        <a:pt x="70" y="16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46" y="4"/>
                      </a:lnTo>
                      <a:lnTo>
                        <a:pt x="36" y="2"/>
                      </a:lnTo>
                      <a:lnTo>
                        <a:pt x="1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4" name="Freeform 231">
                  <a:extLst>
                    <a:ext uri="{FF2B5EF4-FFF2-40B4-BE49-F238E27FC236}">
                      <a16:creationId xmlns:a16="http://schemas.microsoft.com/office/drawing/2014/main" id="{2876AD1A-E34A-4734-A441-8EC880D70D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3" y="2410"/>
                  <a:ext cx="82" cy="288"/>
                </a:xfrm>
                <a:custGeom>
                  <a:avLst/>
                  <a:gdLst>
                    <a:gd name="T0" fmla="*/ 82 w 82"/>
                    <a:gd name="T1" fmla="*/ 0 h 288"/>
                    <a:gd name="T2" fmla="*/ 82 w 82"/>
                    <a:gd name="T3" fmla="*/ 0 h 288"/>
                    <a:gd name="T4" fmla="*/ 76 w 82"/>
                    <a:gd name="T5" fmla="*/ 42 h 288"/>
                    <a:gd name="T6" fmla="*/ 66 w 82"/>
                    <a:gd name="T7" fmla="*/ 120 h 288"/>
                    <a:gd name="T8" fmla="*/ 66 w 82"/>
                    <a:gd name="T9" fmla="*/ 120 h 288"/>
                    <a:gd name="T10" fmla="*/ 62 w 82"/>
                    <a:gd name="T11" fmla="*/ 166 h 288"/>
                    <a:gd name="T12" fmla="*/ 60 w 82"/>
                    <a:gd name="T13" fmla="*/ 222 h 288"/>
                    <a:gd name="T14" fmla="*/ 58 w 82"/>
                    <a:gd name="T15" fmla="*/ 288 h 288"/>
                    <a:gd name="T16" fmla="*/ 58 w 82"/>
                    <a:gd name="T17" fmla="*/ 288 h 288"/>
                    <a:gd name="T18" fmla="*/ 52 w 82"/>
                    <a:gd name="T19" fmla="*/ 282 h 288"/>
                    <a:gd name="T20" fmla="*/ 36 w 82"/>
                    <a:gd name="T21" fmla="*/ 268 h 288"/>
                    <a:gd name="T22" fmla="*/ 28 w 82"/>
                    <a:gd name="T23" fmla="*/ 258 h 288"/>
                    <a:gd name="T24" fmla="*/ 20 w 82"/>
                    <a:gd name="T25" fmla="*/ 248 h 288"/>
                    <a:gd name="T26" fmla="*/ 14 w 82"/>
                    <a:gd name="T27" fmla="*/ 236 h 288"/>
                    <a:gd name="T28" fmla="*/ 10 w 82"/>
                    <a:gd name="T29" fmla="*/ 224 h 288"/>
                    <a:gd name="T30" fmla="*/ 10 w 82"/>
                    <a:gd name="T31" fmla="*/ 224 h 288"/>
                    <a:gd name="T32" fmla="*/ 6 w 82"/>
                    <a:gd name="T33" fmla="*/ 208 h 288"/>
                    <a:gd name="T34" fmla="*/ 4 w 82"/>
                    <a:gd name="T35" fmla="*/ 186 h 288"/>
                    <a:gd name="T36" fmla="*/ 0 w 82"/>
                    <a:gd name="T37" fmla="*/ 134 h 288"/>
                    <a:gd name="T38" fmla="*/ 0 w 82"/>
                    <a:gd name="T39" fmla="*/ 82 h 288"/>
                    <a:gd name="T40" fmla="*/ 0 w 82"/>
                    <a:gd name="T41" fmla="*/ 62 h 288"/>
                    <a:gd name="T42" fmla="*/ 2 w 82"/>
                    <a:gd name="T43" fmla="*/ 48 h 288"/>
                    <a:gd name="T44" fmla="*/ 2 w 82"/>
                    <a:gd name="T45" fmla="*/ 48 h 288"/>
                    <a:gd name="T46" fmla="*/ 4 w 82"/>
                    <a:gd name="T47" fmla="*/ 32 h 288"/>
                    <a:gd name="T48" fmla="*/ 6 w 82"/>
                    <a:gd name="T49" fmla="*/ 22 h 288"/>
                    <a:gd name="T50" fmla="*/ 8 w 82"/>
                    <a:gd name="T51" fmla="*/ 20 h 288"/>
                    <a:gd name="T52" fmla="*/ 12 w 82"/>
                    <a:gd name="T53" fmla="*/ 16 h 288"/>
                    <a:gd name="T54" fmla="*/ 26 w 82"/>
                    <a:gd name="T55" fmla="*/ 8 h 288"/>
                    <a:gd name="T56" fmla="*/ 26 w 82"/>
                    <a:gd name="T57" fmla="*/ 8 h 288"/>
                    <a:gd name="T58" fmla="*/ 36 w 82"/>
                    <a:gd name="T59" fmla="*/ 4 h 288"/>
                    <a:gd name="T60" fmla="*/ 46 w 82"/>
                    <a:gd name="T61" fmla="*/ 2 h 288"/>
                    <a:gd name="T62" fmla="*/ 64 w 82"/>
                    <a:gd name="T63" fmla="*/ 0 h 288"/>
                    <a:gd name="T64" fmla="*/ 82 w 82"/>
                    <a:gd name="T65" fmla="*/ 0 h 288"/>
                    <a:gd name="T66" fmla="*/ 82 w 82"/>
                    <a:gd name="T67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82" h="288">
                      <a:moveTo>
                        <a:pt x="82" y="0"/>
                      </a:moveTo>
                      <a:lnTo>
                        <a:pt x="82" y="0"/>
                      </a:lnTo>
                      <a:lnTo>
                        <a:pt x="76" y="42"/>
                      </a:lnTo>
                      <a:lnTo>
                        <a:pt x="66" y="120"/>
                      </a:lnTo>
                      <a:lnTo>
                        <a:pt x="66" y="120"/>
                      </a:lnTo>
                      <a:lnTo>
                        <a:pt x="62" y="166"/>
                      </a:lnTo>
                      <a:lnTo>
                        <a:pt x="60" y="222"/>
                      </a:lnTo>
                      <a:lnTo>
                        <a:pt x="58" y="288"/>
                      </a:lnTo>
                      <a:lnTo>
                        <a:pt x="58" y="288"/>
                      </a:lnTo>
                      <a:lnTo>
                        <a:pt x="52" y="282"/>
                      </a:lnTo>
                      <a:lnTo>
                        <a:pt x="36" y="268"/>
                      </a:lnTo>
                      <a:lnTo>
                        <a:pt x="28" y="258"/>
                      </a:lnTo>
                      <a:lnTo>
                        <a:pt x="20" y="248"/>
                      </a:lnTo>
                      <a:lnTo>
                        <a:pt x="14" y="236"/>
                      </a:lnTo>
                      <a:lnTo>
                        <a:pt x="10" y="224"/>
                      </a:lnTo>
                      <a:lnTo>
                        <a:pt x="10" y="224"/>
                      </a:lnTo>
                      <a:lnTo>
                        <a:pt x="6" y="208"/>
                      </a:lnTo>
                      <a:lnTo>
                        <a:pt x="4" y="186"/>
                      </a:lnTo>
                      <a:lnTo>
                        <a:pt x="0" y="134"/>
                      </a:lnTo>
                      <a:lnTo>
                        <a:pt x="0" y="82"/>
                      </a:lnTo>
                      <a:lnTo>
                        <a:pt x="0" y="6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4" y="32"/>
                      </a:lnTo>
                      <a:lnTo>
                        <a:pt x="6" y="22"/>
                      </a:lnTo>
                      <a:lnTo>
                        <a:pt x="8" y="20"/>
                      </a:lnTo>
                      <a:lnTo>
                        <a:pt x="12" y="16"/>
                      </a:lnTo>
                      <a:lnTo>
                        <a:pt x="26" y="8"/>
                      </a:lnTo>
                      <a:lnTo>
                        <a:pt x="26" y="8"/>
                      </a:lnTo>
                      <a:lnTo>
                        <a:pt x="36" y="4"/>
                      </a:lnTo>
                      <a:lnTo>
                        <a:pt x="46" y="2"/>
                      </a:lnTo>
                      <a:lnTo>
                        <a:pt x="64" y="0"/>
                      </a:lnTo>
                      <a:lnTo>
                        <a:pt x="82" y="0"/>
                      </a:lnTo>
                      <a:lnTo>
                        <a:pt x="82" y="0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5" name="Freeform 232">
                  <a:extLst>
                    <a:ext uri="{FF2B5EF4-FFF2-40B4-BE49-F238E27FC236}">
                      <a16:creationId xmlns:a16="http://schemas.microsoft.com/office/drawing/2014/main" id="{64B7BB55-56E2-4CC6-94FA-7436F5B550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3" y="2458"/>
                  <a:ext cx="344" cy="344"/>
                </a:xfrm>
                <a:custGeom>
                  <a:avLst/>
                  <a:gdLst>
                    <a:gd name="T0" fmla="*/ 152 w 344"/>
                    <a:gd name="T1" fmla="*/ 344 h 344"/>
                    <a:gd name="T2" fmla="*/ 136 w 344"/>
                    <a:gd name="T3" fmla="*/ 298 h 344"/>
                    <a:gd name="T4" fmla="*/ 130 w 344"/>
                    <a:gd name="T5" fmla="*/ 254 h 344"/>
                    <a:gd name="T6" fmla="*/ 130 w 344"/>
                    <a:gd name="T7" fmla="*/ 222 h 344"/>
                    <a:gd name="T8" fmla="*/ 138 w 344"/>
                    <a:gd name="T9" fmla="*/ 192 h 344"/>
                    <a:gd name="T10" fmla="*/ 156 w 344"/>
                    <a:gd name="T11" fmla="*/ 164 h 344"/>
                    <a:gd name="T12" fmla="*/ 168 w 344"/>
                    <a:gd name="T13" fmla="*/ 152 h 344"/>
                    <a:gd name="T14" fmla="*/ 196 w 344"/>
                    <a:gd name="T15" fmla="*/ 132 h 344"/>
                    <a:gd name="T16" fmla="*/ 256 w 344"/>
                    <a:gd name="T17" fmla="*/ 108 h 344"/>
                    <a:gd name="T18" fmla="*/ 308 w 344"/>
                    <a:gd name="T19" fmla="*/ 98 h 344"/>
                    <a:gd name="T20" fmla="*/ 344 w 344"/>
                    <a:gd name="T21" fmla="*/ 96 h 344"/>
                    <a:gd name="T22" fmla="*/ 336 w 344"/>
                    <a:gd name="T23" fmla="*/ 82 h 344"/>
                    <a:gd name="T24" fmla="*/ 310 w 344"/>
                    <a:gd name="T25" fmla="*/ 52 h 344"/>
                    <a:gd name="T26" fmla="*/ 278 w 344"/>
                    <a:gd name="T27" fmla="*/ 26 h 344"/>
                    <a:gd name="T28" fmla="*/ 250 w 344"/>
                    <a:gd name="T29" fmla="*/ 12 h 344"/>
                    <a:gd name="T30" fmla="*/ 218 w 344"/>
                    <a:gd name="T31" fmla="*/ 2 h 344"/>
                    <a:gd name="T32" fmla="*/ 200 w 344"/>
                    <a:gd name="T33" fmla="*/ 0 h 344"/>
                    <a:gd name="T34" fmla="*/ 164 w 344"/>
                    <a:gd name="T35" fmla="*/ 0 h 344"/>
                    <a:gd name="T36" fmla="*/ 132 w 344"/>
                    <a:gd name="T37" fmla="*/ 4 h 344"/>
                    <a:gd name="T38" fmla="*/ 102 w 344"/>
                    <a:gd name="T39" fmla="*/ 14 h 344"/>
                    <a:gd name="T40" fmla="*/ 54 w 344"/>
                    <a:gd name="T41" fmla="*/ 44 h 344"/>
                    <a:gd name="T42" fmla="*/ 20 w 344"/>
                    <a:gd name="T43" fmla="*/ 84 h 344"/>
                    <a:gd name="T44" fmla="*/ 8 w 344"/>
                    <a:gd name="T45" fmla="*/ 104 h 344"/>
                    <a:gd name="T46" fmla="*/ 2 w 344"/>
                    <a:gd name="T47" fmla="*/ 126 h 344"/>
                    <a:gd name="T48" fmla="*/ 0 w 344"/>
                    <a:gd name="T49" fmla="*/ 150 h 344"/>
                    <a:gd name="T50" fmla="*/ 8 w 344"/>
                    <a:gd name="T51" fmla="*/ 202 h 344"/>
                    <a:gd name="T52" fmla="*/ 26 w 344"/>
                    <a:gd name="T53" fmla="*/ 248 h 344"/>
                    <a:gd name="T54" fmla="*/ 48 w 344"/>
                    <a:gd name="T55" fmla="*/ 280 h 344"/>
                    <a:gd name="T56" fmla="*/ 60 w 344"/>
                    <a:gd name="T57" fmla="*/ 292 h 344"/>
                    <a:gd name="T58" fmla="*/ 112 w 344"/>
                    <a:gd name="T59" fmla="*/ 324 h 344"/>
                    <a:gd name="T60" fmla="*/ 150 w 344"/>
                    <a:gd name="T61" fmla="*/ 344 h 344"/>
                    <a:gd name="T62" fmla="*/ 152 w 344"/>
                    <a:gd name="T6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344" h="344">
                      <a:moveTo>
                        <a:pt x="152" y="344"/>
                      </a:moveTo>
                      <a:lnTo>
                        <a:pt x="152" y="344"/>
                      </a:lnTo>
                      <a:lnTo>
                        <a:pt x="144" y="320"/>
                      </a:lnTo>
                      <a:lnTo>
                        <a:pt x="136" y="298"/>
                      </a:lnTo>
                      <a:lnTo>
                        <a:pt x="132" y="268"/>
                      </a:lnTo>
                      <a:lnTo>
                        <a:pt x="130" y="254"/>
                      </a:lnTo>
                      <a:lnTo>
                        <a:pt x="130" y="238"/>
                      </a:lnTo>
                      <a:lnTo>
                        <a:pt x="130" y="222"/>
                      </a:lnTo>
                      <a:lnTo>
                        <a:pt x="134" y="206"/>
                      </a:lnTo>
                      <a:lnTo>
                        <a:pt x="138" y="192"/>
                      </a:lnTo>
                      <a:lnTo>
                        <a:pt x="146" y="178"/>
                      </a:lnTo>
                      <a:lnTo>
                        <a:pt x="156" y="164"/>
                      </a:lnTo>
                      <a:lnTo>
                        <a:pt x="168" y="152"/>
                      </a:lnTo>
                      <a:lnTo>
                        <a:pt x="168" y="152"/>
                      </a:lnTo>
                      <a:lnTo>
                        <a:pt x="182" y="142"/>
                      </a:lnTo>
                      <a:lnTo>
                        <a:pt x="196" y="132"/>
                      </a:lnTo>
                      <a:lnTo>
                        <a:pt x="226" y="118"/>
                      </a:lnTo>
                      <a:lnTo>
                        <a:pt x="256" y="108"/>
                      </a:lnTo>
                      <a:lnTo>
                        <a:pt x="284" y="102"/>
                      </a:lnTo>
                      <a:lnTo>
                        <a:pt x="308" y="98"/>
                      </a:lnTo>
                      <a:lnTo>
                        <a:pt x="326" y="96"/>
                      </a:lnTo>
                      <a:lnTo>
                        <a:pt x="344" y="96"/>
                      </a:lnTo>
                      <a:lnTo>
                        <a:pt x="344" y="96"/>
                      </a:lnTo>
                      <a:lnTo>
                        <a:pt x="336" y="82"/>
                      </a:lnTo>
                      <a:lnTo>
                        <a:pt x="324" y="68"/>
                      </a:lnTo>
                      <a:lnTo>
                        <a:pt x="310" y="52"/>
                      </a:lnTo>
                      <a:lnTo>
                        <a:pt x="290" y="34"/>
                      </a:lnTo>
                      <a:lnTo>
                        <a:pt x="278" y="26"/>
                      </a:lnTo>
                      <a:lnTo>
                        <a:pt x="264" y="18"/>
                      </a:lnTo>
                      <a:lnTo>
                        <a:pt x="250" y="12"/>
                      </a:lnTo>
                      <a:lnTo>
                        <a:pt x="234" y="6"/>
                      </a:lnTo>
                      <a:lnTo>
                        <a:pt x="218" y="2"/>
                      </a:lnTo>
                      <a:lnTo>
                        <a:pt x="200" y="0"/>
                      </a:lnTo>
                      <a:lnTo>
                        <a:pt x="200" y="0"/>
                      </a:lnTo>
                      <a:lnTo>
                        <a:pt x="182" y="0"/>
                      </a:lnTo>
                      <a:lnTo>
                        <a:pt x="164" y="0"/>
                      </a:lnTo>
                      <a:lnTo>
                        <a:pt x="148" y="2"/>
                      </a:lnTo>
                      <a:lnTo>
                        <a:pt x="132" y="4"/>
                      </a:lnTo>
                      <a:lnTo>
                        <a:pt x="116" y="8"/>
                      </a:lnTo>
                      <a:lnTo>
                        <a:pt x="102" y="14"/>
                      </a:lnTo>
                      <a:lnTo>
                        <a:pt x="76" y="28"/>
                      </a:lnTo>
                      <a:lnTo>
                        <a:pt x="54" y="44"/>
                      </a:lnTo>
                      <a:lnTo>
                        <a:pt x="34" y="62"/>
                      </a:lnTo>
                      <a:lnTo>
                        <a:pt x="20" y="84"/>
                      </a:lnTo>
                      <a:lnTo>
                        <a:pt x="8" y="104"/>
                      </a:lnTo>
                      <a:lnTo>
                        <a:pt x="8" y="104"/>
                      </a:lnTo>
                      <a:lnTo>
                        <a:pt x="4" y="114"/>
                      </a:lnTo>
                      <a:lnTo>
                        <a:pt x="2" y="126"/>
                      </a:lnTo>
                      <a:lnTo>
                        <a:pt x="0" y="138"/>
                      </a:lnTo>
                      <a:lnTo>
                        <a:pt x="0" y="150"/>
                      </a:lnTo>
                      <a:lnTo>
                        <a:pt x="2" y="176"/>
                      </a:lnTo>
                      <a:lnTo>
                        <a:pt x="8" y="202"/>
                      </a:lnTo>
                      <a:lnTo>
                        <a:pt x="16" y="226"/>
                      </a:lnTo>
                      <a:lnTo>
                        <a:pt x="26" y="248"/>
                      </a:lnTo>
                      <a:lnTo>
                        <a:pt x="38" y="266"/>
                      </a:lnTo>
                      <a:lnTo>
                        <a:pt x="48" y="280"/>
                      </a:lnTo>
                      <a:lnTo>
                        <a:pt x="48" y="280"/>
                      </a:lnTo>
                      <a:lnTo>
                        <a:pt x="60" y="292"/>
                      </a:lnTo>
                      <a:lnTo>
                        <a:pt x="76" y="302"/>
                      </a:lnTo>
                      <a:lnTo>
                        <a:pt x="112" y="324"/>
                      </a:lnTo>
                      <a:lnTo>
                        <a:pt x="140" y="340"/>
                      </a:lnTo>
                      <a:lnTo>
                        <a:pt x="150" y="344"/>
                      </a:lnTo>
                      <a:lnTo>
                        <a:pt x="152" y="344"/>
                      </a:lnTo>
                      <a:lnTo>
                        <a:pt x="152" y="3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6" name="Freeform 233">
                  <a:extLst>
                    <a:ext uri="{FF2B5EF4-FFF2-40B4-BE49-F238E27FC236}">
                      <a16:creationId xmlns:a16="http://schemas.microsoft.com/office/drawing/2014/main" id="{365AF3DC-4990-4AD4-A80A-F629E9E3D5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33" y="2496"/>
                  <a:ext cx="216" cy="234"/>
                </a:xfrm>
                <a:custGeom>
                  <a:avLst/>
                  <a:gdLst>
                    <a:gd name="T0" fmla="*/ 64 w 216"/>
                    <a:gd name="T1" fmla="*/ 234 h 234"/>
                    <a:gd name="T2" fmla="*/ 64 w 216"/>
                    <a:gd name="T3" fmla="*/ 234 h 234"/>
                    <a:gd name="T4" fmla="*/ 64 w 216"/>
                    <a:gd name="T5" fmla="*/ 216 h 234"/>
                    <a:gd name="T6" fmla="*/ 68 w 216"/>
                    <a:gd name="T7" fmla="*/ 180 h 234"/>
                    <a:gd name="T8" fmla="*/ 72 w 216"/>
                    <a:gd name="T9" fmla="*/ 158 h 234"/>
                    <a:gd name="T10" fmla="*/ 78 w 216"/>
                    <a:gd name="T11" fmla="*/ 136 h 234"/>
                    <a:gd name="T12" fmla="*/ 86 w 216"/>
                    <a:gd name="T13" fmla="*/ 116 h 234"/>
                    <a:gd name="T14" fmla="*/ 96 w 216"/>
                    <a:gd name="T15" fmla="*/ 98 h 234"/>
                    <a:gd name="T16" fmla="*/ 96 w 216"/>
                    <a:gd name="T17" fmla="*/ 98 h 234"/>
                    <a:gd name="T18" fmla="*/ 110 w 216"/>
                    <a:gd name="T19" fmla="*/ 84 h 234"/>
                    <a:gd name="T20" fmla="*/ 128 w 216"/>
                    <a:gd name="T21" fmla="*/ 70 h 234"/>
                    <a:gd name="T22" fmla="*/ 148 w 216"/>
                    <a:gd name="T23" fmla="*/ 58 h 234"/>
                    <a:gd name="T24" fmla="*/ 168 w 216"/>
                    <a:gd name="T25" fmla="*/ 46 h 234"/>
                    <a:gd name="T26" fmla="*/ 202 w 216"/>
                    <a:gd name="T27" fmla="*/ 32 h 234"/>
                    <a:gd name="T28" fmla="*/ 216 w 216"/>
                    <a:gd name="T29" fmla="*/ 26 h 234"/>
                    <a:gd name="T30" fmla="*/ 216 w 216"/>
                    <a:gd name="T31" fmla="*/ 26 h 234"/>
                    <a:gd name="T32" fmla="*/ 206 w 216"/>
                    <a:gd name="T33" fmla="*/ 20 h 234"/>
                    <a:gd name="T34" fmla="*/ 178 w 216"/>
                    <a:gd name="T35" fmla="*/ 10 h 234"/>
                    <a:gd name="T36" fmla="*/ 158 w 216"/>
                    <a:gd name="T37" fmla="*/ 4 h 234"/>
                    <a:gd name="T38" fmla="*/ 138 w 216"/>
                    <a:gd name="T39" fmla="*/ 2 h 234"/>
                    <a:gd name="T40" fmla="*/ 114 w 216"/>
                    <a:gd name="T41" fmla="*/ 0 h 234"/>
                    <a:gd name="T42" fmla="*/ 88 w 216"/>
                    <a:gd name="T43" fmla="*/ 2 h 234"/>
                    <a:gd name="T44" fmla="*/ 88 w 216"/>
                    <a:gd name="T45" fmla="*/ 2 h 234"/>
                    <a:gd name="T46" fmla="*/ 76 w 216"/>
                    <a:gd name="T47" fmla="*/ 4 h 234"/>
                    <a:gd name="T48" fmla="*/ 64 w 216"/>
                    <a:gd name="T49" fmla="*/ 8 h 234"/>
                    <a:gd name="T50" fmla="*/ 54 w 216"/>
                    <a:gd name="T51" fmla="*/ 14 h 234"/>
                    <a:gd name="T52" fmla="*/ 44 w 216"/>
                    <a:gd name="T53" fmla="*/ 20 h 234"/>
                    <a:gd name="T54" fmla="*/ 30 w 216"/>
                    <a:gd name="T55" fmla="*/ 34 h 234"/>
                    <a:gd name="T56" fmla="*/ 18 w 216"/>
                    <a:gd name="T57" fmla="*/ 52 h 234"/>
                    <a:gd name="T58" fmla="*/ 8 w 216"/>
                    <a:gd name="T59" fmla="*/ 70 h 234"/>
                    <a:gd name="T60" fmla="*/ 4 w 216"/>
                    <a:gd name="T61" fmla="*/ 86 h 234"/>
                    <a:gd name="T62" fmla="*/ 0 w 216"/>
                    <a:gd name="T63" fmla="*/ 102 h 234"/>
                    <a:gd name="T64" fmla="*/ 0 w 216"/>
                    <a:gd name="T65" fmla="*/ 114 h 234"/>
                    <a:gd name="T66" fmla="*/ 0 w 216"/>
                    <a:gd name="T67" fmla="*/ 114 h 234"/>
                    <a:gd name="T68" fmla="*/ 4 w 216"/>
                    <a:gd name="T69" fmla="*/ 128 h 234"/>
                    <a:gd name="T70" fmla="*/ 10 w 216"/>
                    <a:gd name="T71" fmla="*/ 144 h 234"/>
                    <a:gd name="T72" fmla="*/ 32 w 216"/>
                    <a:gd name="T73" fmla="*/ 184 h 234"/>
                    <a:gd name="T74" fmla="*/ 54 w 216"/>
                    <a:gd name="T75" fmla="*/ 220 h 234"/>
                    <a:gd name="T76" fmla="*/ 64 w 216"/>
                    <a:gd name="T77" fmla="*/ 234 h 234"/>
                    <a:gd name="T78" fmla="*/ 64 w 216"/>
                    <a:gd name="T79" fmla="*/ 234 h 234"/>
                    <a:gd name="T80" fmla="*/ 64 w 216"/>
                    <a:gd name="T81" fmla="*/ 234 h 234"/>
                    <a:gd name="T82" fmla="*/ 64 w 216"/>
                    <a:gd name="T83" fmla="*/ 234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16" h="234">
                      <a:moveTo>
                        <a:pt x="64" y="234"/>
                      </a:moveTo>
                      <a:lnTo>
                        <a:pt x="64" y="234"/>
                      </a:lnTo>
                      <a:lnTo>
                        <a:pt x="64" y="216"/>
                      </a:lnTo>
                      <a:lnTo>
                        <a:pt x="68" y="180"/>
                      </a:lnTo>
                      <a:lnTo>
                        <a:pt x="72" y="158"/>
                      </a:lnTo>
                      <a:lnTo>
                        <a:pt x="78" y="136"/>
                      </a:lnTo>
                      <a:lnTo>
                        <a:pt x="86" y="116"/>
                      </a:lnTo>
                      <a:lnTo>
                        <a:pt x="96" y="98"/>
                      </a:lnTo>
                      <a:lnTo>
                        <a:pt x="96" y="98"/>
                      </a:lnTo>
                      <a:lnTo>
                        <a:pt x="110" y="84"/>
                      </a:lnTo>
                      <a:lnTo>
                        <a:pt x="128" y="70"/>
                      </a:lnTo>
                      <a:lnTo>
                        <a:pt x="148" y="58"/>
                      </a:lnTo>
                      <a:lnTo>
                        <a:pt x="168" y="46"/>
                      </a:lnTo>
                      <a:lnTo>
                        <a:pt x="202" y="32"/>
                      </a:lnTo>
                      <a:lnTo>
                        <a:pt x="216" y="26"/>
                      </a:lnTo>
                      <a:lnTo>
                        <a:pt x="216" y="26"/>
                      </a:lnTo>
                      <a:lnTo>
                        <a:pt x="206" y="20"/>
                      </a:lnTo>
                      <a:lnTo>
                        <a:pt x="178" y="10"/>
                      </a:lnTo>
                      <a:lnTo>
                        <a:pt x="158" y="4"/>
                      </a:lnTo>
                      <a:lnTo>
                        <a:pt x="138" y="2"/>
                      </a:lnTo>
                      <a:lnTo>
                        <a:pt x="114" y="0"/>
                      </a:lnTo>
                      <a:lnTo>
                        <a:pt x="88" y="2"/>
                      </a:lnTo>
                      <a:lnTo>
                        <a:pt x="88" y="2"/>
                      </a:lnTo>
                      <a:lnTo>
                        <a:pt x="76" y="4"/>
                      </a:lnTo>
                      <a:lnTo>
                        <a:pt x="64" y="8"/>
                      </a:lnTo>
                      <a:lnTo>
                        <a:pt x="54" y="14"/>
                      </a:lnTo>
                      <a:lnTo>
                        <a:pt x="44" y="20"/>
                      </a:lnTo>
                      <a:lnTo>
                        <a:pt x="30" y="34"/>
                      </a:lnTo>
                      <a:lnTo>
                        <a:pt x="18" y="52"/>
                      </a:lnTo>
                      <a:lnTo>
                        <a:pt x="8" y="70"/>
                      </a:lnTo>
                      <a:lnTo>
                        <a:pt x="4" y="86"/>
                      </a:lnTo>
                      <a:lnTo>
                        <a:pt x="0" y="102"/>
                      </a:lnTo>
                      <a:lnTo>
                        <a:pt x="0" y="114"/>
                      </a:lnTo>
                      <a:lnTo>
                        <a:pt x="0" y="114"/>
                      </a:lnTo>
                      <a:lnTo>
                        <a:pt x="4" y="128"/>
                      </a:lnTo>
                      <a:lnTo>
                        <a:pt x="10" y="144"/>
                      </a:lnTo>
                      <a:lnTo>
                        <a:pt x="32" y="184"/>
                      </a:lnTo>
                      <a:lnTo>
                        <a:pt x="54" y="220"/>
                      </a:lnTo>
                      <a:lnTo>
                        <a:pt x="64" y="234"/>
                      </a:lnTo>
                      <a:lnTo>
                        <a:pt x="64" y="234"/>
                      </a:lnTo>
                      <a:lnTo>
                        <a:pt x="64" y="234"/>
                      </a:lnTo>
                      <a:lnTo>
                        <a:pt x="64" y="234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7" name="Freeform 234">
                  <a:extLst>
                    <a:ext uri="{FF2B5EF4-FFF2-40B4-BE49-F238E27FC236}">
                      <a16:creationId xmlns:a16="http://schemas.microsoft.com/office/drawing/2014/main" id="{BFDD94B1-C0C2-48C8-AB6A-255677C61A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9" y="2394"/>
                  <a:ext cx="160" cy="160"/>
                </a:xfrm>
                <a:custGeom>
                  <a:avLst/>
                  <a:gdLst>
                    <a:gd name="T0" fmla="*/ 0 w 160"/>
                    <a:gd name="T1" fmla="*/ 80 h 160"/>
                    <a:gd name="T2" fmla="*/ 0 w 160"/>
                    <a:gd name="T3" fmla="*/ 80 h 160"/>
                    <a:gd name="T4" fmla="*/ 2 w 160"/>
                    <a:gd name="T5" fmla="*/ 64 h 160"/>
                    <a:gd name="T6" fmla="*/ 6 w 160"/>
                    <a:gd name="T7" fmla="*/ 48 h 160"/>
                    <a:gd name="T8" fmla="*/ 14 w 160"/>
                    <a:gd name="T9" fmla="*/ 36 h 160"/>
                    <a:gd name="T10" fmla="*/ 24 w 160"/>
                    <a:gd name="T11" fmla="*/ 24 h 160"/>
                    <a:gd name="T12" fmla="*/ 36 w 160"/>
                    <a:gd name="T13" fmla="*/ 14 h 160"/>
                    <a:gd name="T14" fmla="*/ 48 w 160"/>
                    <a:gd name="T15" fmla="*/ 6 h 160"/>
                    <a:gd name="T16" fmla="*/ 64 w 160"/>
                    <a:gd name="T17" fmla="*/ 2 h 160"/>
                    <a:gd name="T18" fmla="*/ 80 w 160"/>
                    <a:gd name="T19" fmla="*/ 0 h 160"/>
                    <a:gd name="T20" fmla="*/ 80 w 160"/>
                    <a:gd name="T21" fmla="*/ 0 h 160"/>
                    <a:gd name="T22" fmla="*/ 96 w 160"/>
                    <a:gd name="T23" fmla="*/ 2 h 160"/>
                    <a:gd name="T24" fmla="*/ 112 w 160"/>
                    <a:gd name="T25" fmla="*/ 6 h 160"/>
                    <a:gd name="T26" fmla="*/ 124 w 160"/>
                    <a:gd name="T27" fmla="*/ 14 h 160"/>
                    <a:gd name="T28" fmla="*/ 136 w 160"/>
                    <a:gd name="T29" fmla="*/ 24 h 160"/>
                    <a:gd name="T30" fmla="*/ 146 w 160"/>
                    <a:gd name="T31" fmla="*/ 36 h 160"/>
                    <a:gd name="T32" fmla="*/ 154 w 160"/>
                    <a:gd name="T33" fmla="*/ 48 h 160"/>
                    <a:gd name="T34" fmla="*/ 158 w 160"/>
                    <a:gd name="T35" fmla="*/ 64 h 160"/>
                    <a:gd name="T36" fmla="*/ 160 w 160"/>
                    <a:gd name="T37" fmla="*/ 80 h 160"/>
                    <a:gd name="T38" fmla="*/ 160 w 160"/>
                    <a:gd name="T39" fmla="*/ 80 h 160"/>
                    <a:gd name="T40" fmla="*/ 158 w 160"/>
                    <a:gd name="T41" fmla="*/ 96 h 160"/>
                    <a:gd name="T42" fmla="*/ 154 w 160"/>
                    <a:gd name="T43" fmla="*/ 112 h 160"/>
                    <a:gd name="T44" fmla="*/ 146 w 160"/>
                    <a:gd name="T45" fmla="*/ 124 h 160"/>
                    <a:gd name="T46" fmla="*/ 136 w 160"/>
                    <a:gd name="T47" fmla="*/ 136 h 160"/>
                    <a:gd name="T48" fmla="*/ 124 w 160"/>
                    <a:gd name="T49" fmla="*/ 146 h 160"/>
                    <a:gd name="T50" fmla="*/ 112 w 160"/>
                    <a:gd name="T51" fmla="*/ 154 h 160"/>
                    <a:gd name="T52" fmla="*/ 96 w 160"/>
                    <a:gd name="T53" fmla="*/ 158 h 160"/>
                    <a:gd name="T54" fmla="*/ 80 w 160"/>
                    <a:gd name="T55" fmla="*/ 160 h 160"/>
                    <a:gd name="T56" fmla="*/ 80 w 160"/>
                    <a:gd name="T57" fmla="*/ 160 h 160"/>
                    <a:gd name="T58" fmla="*/ 64 w 160"/>
                    <a:gd name="T59" fmla="*/ 158 h 160"/>
                    <a:gd name="T60" fmla="*/ 48 w 160"/>
                    <a:gd name="T61" fmla="*/ 154 h 160"/>
                    <a:gd name="T62" fmla="*/ 36 w 160"/>
                    <a:gd name="T63" fmla="*/ 146 h 160"/>
                    <a:gd name="T64" fmla="*/ 24 w 160"/>
                    <a:gd name="T65" fmla="*/ 136 h 160"/>
                    <a:gd name="T66" fmla="*/ 14 w 160"/>
                    <a:gd name="T67" fmla="*/ 124 h 160"/>
                    <a:gd name="T68" fmla="*/ 6 w 160"/>
                    <a:gd name="T69" fmla="*/ 112 h 160"/>
                    <a:gd name="T70" fmla="*/ 2 w 160"/>
                    <a:gd name="T71" fmla="*/ 96 h 160"/>
                    <a:gd name="T72" fmla="*/ 0 w 160"/>
                    <a:gd name="T73" fmla="*/ 80 h 160"/>
                    <a:gd name="T74" fmla="*/ 0 w 160"/>
                    <a:gd name="T75" fmla="*/ 8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60" h="160">
                      <a:moveTo>
                        <a:pt x="0" y="80"/>
                      </a:moveTo>
                      <a:lnTo>
                        <a:pt x="0" y="80"/>
                      </a:lnTo>
                      <a:lnTo>
                        <a:pt x="2" y="64"/>
                      </a:lnTo>
                      <a:lnTo>
                        <a:pt x="6" y="48"/>
                      </a:lnTo>
                      <a:lnTo>
                        <a:pt x="14" y="36"/>
                      </a:lnTo>
                      <a:lnTo>
                        <a:pt x="24" y="24"/>
                      </a:lnTo>
                      <a:lnTo>
                        <a:pt x="36" y="14"/>
                      </a:lnTo>
                      <a:lnTo>
                        <a:pt x="48" y="6"/>
                      </a:lnTo>
                      <a:lnTo>
                        <a:pt x="64" y="2"/>
                      </a:lnTo>
                      <a:lnTo>
                        <a:pt x="80" y="0"/>
                      </a:lnTo>
                      <a:lnTo>
                        <a:pt x="80" y="0"/>
                      </a:lnTo>
                      <a:lnTo>
                        <a:pt x="96" y="2"/>
                      </a:lnTo>
                      <a:lnTo>
                        <a:pt x="112" y="6"/>
                      </a:lnTo>
                      <a:lnTo>
                        <a:pt x="124" y="14"/>
                      </a:lnTo>
                      <a:lnTo>
                        <a:pt x="136" y="24"/>
                      </a:lnTo>
                      <a:lnTo>
                        <a:pt x="146" y="36"/>
                      </a:lnTo>
                      <a:lnTo>
                        <a:pt x="154" y="48"/>
                      </a:lnTo>
                      <a:lnTo>
                        <a:pt x="158" y="64"/>
                      </a:lnTo>
                      <a:lnTo>
                        <a:pt x="160" y="80"/>
                      </a:lnTo>
                      <a:lnTo>
                        <a:pt x="160" y="80"/>
                      </a:lnTo>
                      <a:lnTo>
                        <a:pt x="158" y="96"/>
                      </a:lnTo>
                      <a:lnTo>
                        <a:pt x="154" y="112"/>
                      </a:lnTo>
                      <a:lnTo>
                        <a:pt x="146" y="124"/>
                      </a:lnTo>
                      <a:lnTo>
                        <a:pt x="136" y="136"/>
                      </a:lnTo>
                      <a:lnTo>
                        <a:pt x="124" y="146"/>
                      </a:lnTo>
                      <a:lnTo>
                        <a:pt x="112" y="154"/>
                      </a:lnTo>
                      <a:lnTo>
                        <a:pt x="96" y="158"/>
                      </a:lnTo>
                      <a:lnTo>
                        <a:pt x="80" y="160"/>
                      </a:lnTo>
                      <a:lnTo>
                        <a:pt x="80" y="160"/>
                      </a:lnTo>
                      <a:lnTo>
                        <a:pt x="64" y="158"/>
                      </a:lnTo>
                      <a:lnTo>
                        <a:pt x="48" y="154"/>
                      </a:lnTo>
                      <a:lnTo>
                        <a:pt x="36" y="146"/>
                      </a:lnTo>
                      <a:lnTo>
                        <a:pt x="24" y="136"/>
                      </a:lnTo>
                      <a:lnTo>
                        <a:pt x="14" y="124"/>
                      </a:lnTo>
                      <a:lnTo>
                        <a:pt x="6" y="112"/>
                      </a:lnTo>
                      <a:lnTo>
                        <a:pt x="2" y="96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8" name="Freeform 235">
                  <a:extLst>
                    <a:ext uri="{FF2B5EF4-FFF2-40B4-BE49-F238E27FC236}">
                      <a16:creationId xmlns:a16="http://schemas.microsoft.com/office/drawing/2014/main" id="{22FBE1A1-F8D5-414E-85F1-2FC0DB740D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5" y="2514"/>
                  <a:ext cx="160" cy="160"/>
                </a:xfrm>
                <a:custGeom>
                  <a:avLst/>
                  <a:gdLst>
                    <a:gd name="T0" fmla="*/ 0 w 160"/>
                    <a:gd name="T1" fmla="*/ 80 h 160"/>
                    <a:gd name="T2" fmla="*/ 0 w 160"/>
                    <a:gd name="T3" fmla="*/ 80 h 160"/>
                    <a:gd name="T4" fmla="*/ 2 w 160"/>
                    <a:gd name="T5" fmla="*/ 64 h 160"/>
                    <a:gd name="T6" fmla="*/ 6 w 160"/>
                    <a:gd name="T7" fmla="*/ 48 h 160"/>
                    <a:gd name="T8" fmla="*/ 14 w 160"/>
                    <a:gd name="T9" fmla="*/ 36 h 160"/>
                    <a:gd name="T10" fmla="*/ 24 w 160"/>
                    <a:gd name="T11" fmla="*/ 24 h 160"/>
                    <a:gd name="T12" fmla="*/ 36 w 160"/>
                    <a:gd name="T13" fmla="*/ 14 h 160"/>
                    <a:gd name="T14" fmla="*/ 48 w 160"/>
                    <a:gd name="T15" fmla="*/ 6 h 160"/>
                    <a:gd name="T16" fmla="*/ 64 w 160"/>
                    <a:gd name="T17" fmla="*/ 2 h 160"/>
                    <a:gd name="T18" fmla="*/ 80 w 160"/>
                    <a:gd name="T19" fmla="*/ 0 h 160"/>
                    <a:gd name="T20" fmla="*/ 80 w 160"/>
                    <a:gd name="T21" fmla="*/ 0 h 160"/>
                    <a:gd name="T22" fmla="*/ 96 w 160"/>
                    <a:gd name="T23" fmla="*/ 2 h 160"/>
                    <a:gd name="T24" fmla="*/ 112 w 160"/>
                    <a:gd name="T25" fmla="*/ 6 h 160"/>
                    <a:gd name="T26" fmla="*/ 124 w 160"/>
                    <a:gd name="T27" fmla="*/ 14 h 160"/>
                    <a:gd name="T28" fmla="*/ 136 w 160"/>
                    <a:gd name="T29" fmla="*/ 24 h 160"/>
                    <a:gd name="T30" fmla="*/ 146 w 160"/>
                    <a:gd name="T31" fmla="*/ 36 h 160"/>
                    <a:gd name="T32" fmla="*/ 154 w 160"/>
                    <a:gd name="T33" fmla="*/ 48 h 160"/>
                    <a:gd name="T34" fmla="*/ 158 w 160"/>
                    <a:gd name="T35" fmla="*/ 64 h 160"/>
                    <a:gd name="T36" fmla="*/ 160 w 160"/>
                    <a:gd name="T37" fmla="*/ 80 h 160"/>
                    <a:gd name="T38" fmla="*/ 160 w 160"/>
                    <a:gd name="T39" fmla="*/ 80 h 160"/>
                    <a:gd name="T40" fmla="*/ 158 w 160"/>
                    <a:gd name="T41" fmla="*/ 96 h 160"/>
                    <a:gd name="T42" fmla="*/ 154 w 160"/>
                    <a:gd name="T43" fmla="*/ 112 h 160"/>
                    <a:gd name="T44" fmla="*/ 146 w 160"/>
                    <a:gd name="T45" fmla="*/ 124 h 160"/>
                    <a:gd name="T46" fmla="*/ 136 w 160"/>
                    <a:gd name="T47" fmla="*/ 136 h 160"/>
                    <a:gd name="T48" fmla="*/ 124 w 160"/>
                    <a:gd name="T49" fmla="*/ 146 h 160"/>
                    <a:gd name="T50" fmla="*/ 112 w 160"/>
                    <a:gd name="T51" fmla="*/ 154 h 160"/>
                    <a:gd name="T52" fmla="*/ 96 w 160"/>
                    <a:gd name="T53" fmla="*/ 158 h 160"/>
                    <a:gd name="T54" fmla="*/ 80 w 160"/>
                    <a:gd name="T55" fmla="*/ 160 h 160"/>
                    <a:gd name="T56" fmla="*/ 80 w 160"/>
                    <a:gd name="T57" fmla="*/ 160 h 160"/>
                    <a:gd name="T58" fmla="*/ 64 w 160"/>
                    <a:gd name="T59" fmla="*/ 158 h 160"/>
                    <a:gd name="T60" fmla="*/ 48 w 160"/>
                    <a:gd name="T61" fmla="*/ 154 h 160"/>
                    <a:gd name="T62" fmla="*/ 36 w 160"/>
                    <a:gd name="T63" fmla="*/ 146 h 160"/>
                    <a:gd name="T64" fmla="*/ 24 w 160"/>
                    <a:gd name="T65" fmla="*/ 136 h 160"/>
                    <a:gd name="T66" fmla="*/ 14 w 160"/>
                    <a:gd name="T67" fmla="*/ 124 h 160"/>
                    <a:gd name="T68" fmla="*/ 6 w 160"/>
                    <a:gd name="T69" fmla="*/ 112 h 160"/>
                    <a:gd name="T70" fmla="*/ 2 w 160"/>
                    <a:gd name="T71" fmla="*/ 96 h 160"/>
                    <a:gd name="T72" fmla="*/ 0 w 160"/>
                    <a:gd name="T73" fmla="*/ 80 h 160"/>
                    <a:gd name="T74" fmla="*/ 0 w 160"/>
                    <a:gd name="T75" fmla="*/ 8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60" h="160">
                      <a:moveTo>
                        <a:pt x="0" y="80"/>
                      </a:moveTo>
                      <a:lnTo>
                        <a:pt x="0" y="80"/>
                      </a:lnTo>
                      <a:lnTo>
                        <a:pt x="2" y="64"/>
                      </a:lnTo>
                      <a:lnTo>
                        <a:pt x="6" y="48"/>
                      </a:lnTo>
                      <a:lnTo>
                        <a:pt x="14" y="36"/>
                      </a:lnTo>
                      <a:lnTo>
                        <a:pt x="24" y="24"/>
                      </a:lnTo>
                      <a:lnTo>
                        <a:pt x="36" y="14"/>
                      </a:lnTo>
                      <a:lnTo>
                        <a:pt x="48" y="6"/>
                      </a:lnTo>
                      <a:lnTo>
                        <a:pt x="64" y="2"/>
                      </a:lnTo>
                      <a:lnTo>
                        <a:pt x="80" y="0"/>
                      </a:lnTo>
                      <a:lnTo>
                        <a:pt x="80" y="0"/>
                      </a:lnTo>
                      <a:lnTo>
                        <a:pt x="96" y="2"/>
                      </a:lnTo>
                      <a:lnTo>
                        <a:pt x="112" y="6"/>
                      </a:lnTo>
                      <a:lnTo>
                        <a:pt x="124" y="14"/>
                      </a:lnTo>
                      <a:lnTo>
                        <a:pt x="136" y="24"/>
                      </a:lnTo>
                      <a:lnTo>
                        <a:pt x="146" y="36"/>
                      </a:lnTo>
                      <a:lnTo>
                        <a:pt x="154" y="48"/>
                      </a:lnTo>
                      <a:lnTo>
                        <a:pt x="158" y="64"/>
                      </a:lnTo>
                      <a:lnTo>
                        <a:pt x="160" y="80"/>
                      </a:lnTo>
                      <a:lnTo>
                        <a:pt x="160" y="80"/>
                      </a:lnTo>
                      <a:lnTo>
                        <a:pt x="158" y="96"/>
                      </a:lnTo>
                      <a:lnTo>
                        <a:pt x="154" y="112"/>
                      </a:lnTo>
                      <a:lnTo>
                        <a:pt x="146" y="124"/>
                      </a:lnTo>
                      <a:lnTo>
                        <a:pt x="136" y="136"/>
                      </a:lnTo>
                      <a:lnTo>
                        <a:pt x="124" y="146"/>
                      </a:lnTo>
                      <a:lnTo>
                        <a:pt x="112" y="154"/>
                      </a:lnTo>
                      <a:lnTo>
                        <a:pt x="96" y="158"/>
                      </a:lnTo>
                      <a:lnTo>
                        <a:pt x="80" y="160"/>
                      </a:lnTo>
                      <a:lnTo>
                        <a:pt x="80" y="160"/>
                      </a:lnTo>
                      <a:lnTo>
                        <a:pt x="64" y="158"/>
                      </a:lnTo>
                      <a:lnTo>
                        <a:pt x="48" y="154"/>
                      </a:lnTo>
                      <a:lnTo>
                        <a:pt x="36" y="146"/>
                      </a:lnTo>
                      <a:lnTo>
                        <a:pt x="24" y="136"/>
                      </a:lnTo>
                      <a:lnTo>
                        <a:pt x="14" y="124"/>
                      </a:lnTo>
                      <a:lnTo>
                        <a:pt x="6" y="112"/>
                      </a:lnTo>
                      <a:lnTo>
                        <a:pt x="2" y="96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39" name="Freeform 236">
                  <a:extLst>
                    <a:ext uri="{FF2B5EF4-FFF2-40B4-BE49-F238E27FC236}">
                      <a16:creationId xmlns:a16="http://schemas.microsoft.com/office/drawing/2014/main" id="{01003089-2308-4E45-B049-26120B9385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5" y="2634"/>
                  <a:ext cx="160" cy="160"/>
                </a:xfrm>
                <a:custGeom>
                  <a:avLst/>
                  <a:gdLst>
                    <a:gd name="T0" fmla="*/ 0 w 160"/>
                    <a:gd name="T1" fmla="*/ 80 h 160"/>
                    <a:gd name="T2" fmla="*/ 0 w 160"/>
                    <a:gd name="T3" fmla="*/ 80 h 160"/>
                    <a:gd name="T4" fmla="*/ 2 w 160"/>
                    <a:gd name="T5" fmla="*/ 64 h 160"/>
                    <a:gd name="T6" fmla="*/ 6 w 160"/>
                    <a:gd name="T7" fmla="*/ 48 h 160"/>
                    <a:gd name="T8" fmla="*/ 14 w 160"/>
                    <a:gd name="T9" fmla="*/ 36 h 160"/>
                    <a:gd name="T10" fmla="*/ 24 w 160"/>
                    <a:gd name="T11" fmla="*/ 24 h 160"/>
                    <a:gd name="T12" fmla="*/ 36 w 160"/>
                    <a:gd name="T13" fmla="*/ 14 h 160"/>
                    <a:gd name="T14" fmla="*/ 48 w 160"/>
                    <a:gd name="T15" fmla="*/ 6 h 160"/>
                    <a:gd name="T16" fmla="*/ 64 w 160"/>
                    <a:gd name="T17" fmla="*/ 2 h 160"/>
                    <a:gd name="T18" fmla="*/ 80 w 160"/>
                    <a:gd name="T19" fmla="*/ 0 h 160"/>
                    <a:gd name="T20" fmla="*/ 80 w 160"/>
                    <a:gd name="T21" fmla="*/ 0 h 160"/>
                    <a:gd name="T22" fmla="*/ 96 w 160"/>
                    <a:gd name="T23" fmla="*/ 2 h 160"/>
                    <a:gd name="T24" fmla="*/ 112 w 160"/>
                    <a:gd name="T25" fmla="*/ 6 h 160"/>
                    <a:gd name="T26" fmla="*/ 124 w 160"/>
                    <a:gd name="T27" fmla="*/ 14 h 160"/>
                    <a:gd name="T28" fmla="*/ 136 w 160"/>
                    <a:gd name="T29" fmla="*/ 24 h 160"/>
                    <a:gd name="T30" fmla="*/ 146 w 160"/>
                    <a:gd name="T31" fmla="*/ 36 h 160"/>
                    <a:gd name="T32" fmla="*/ 154 w 160"/>
                    <a:gd name="T33" fmla="*/ 48 h 160"/>
                    <a:gd name="T34" fmla="*/ 158 w 160"/>
                    <a:gd name="T35" fmla="*/ 64 h 160"/>
                    <a:gd name="T36" fmla="*/ 160 w 160"/>
                    <a:gd name="T37" fmla="*/ 80 h 160"/>
                    <a:gd name="T38" fmla="*/ 160 w 160"/>
                    <a:gd name="T39" fmla="*/ 80 h 160"/>
                    <a:gd name="T40" fmla="*/ 158 w 160"/>
                    <a:gd name="T41" fmla="*/ 96 h 160"/>
                    <a:gd name="T42" fmla="*/ 154 w 160"/>
                    <a:gd name="T43" fmla="*/ 112 h 160"/>
                    <a:gd name="T44" fmla="*/ 146 w 160"/>
                    <a:gd name="T45" fmla="*/ 124 h 160"/>
                    <a:gd name="T46" fmla="*/ 136 w 160"/>
                    <a:gd name="T47" fmla="*/ 136 h 160"/>
                    <a:gd name="T48" fmla="*/ 124 w 160"/>
                    <a:gd name="T49" fmla="*/ 146 h 160"/>
                    <a:gd name="T50" fmla="*/ 112 w 160"/>
                    <a:gd name="T51" fmla="*/ 154 h 160"/>
                    <a:gd name="T52" fmla="*/ 96 w 160"/>
                    <a:gd name="T53" fmla="*/ 158 h 160"/>
                    <a:gd name="T54" fmla="*/ 80 w 160"/>
                    <a:gd name="T55" fmla="*/ 160 h 160"/>
                    <a:gd name="T56" fmla="*/ 80 w 160"/>
                    <a:gd name="T57" fmla="*/ 160 h 160"/>
                    <a:gd name="T58" fmla="*/ 64 w 160"/>
                    <a:gd name="T59" fmla="*/ 158 h 160"/>
                    <a:gd name="T60" fmla="*/ 48 w 160"/>
                    <a:gd name="T61" fmla="*/ 154 h 160"/>
                    <a:gd name="T62" fmla="*/ 36 w 160"/>
                    <a:gd name="T63" fmla="*/ 146 h 160"/>
                    <a:gd name="T64" fmla="*/ 24 w 160"/>
                    <a:gd name="T65" fmla="*/ 136 h 160"/>
                    <a:gd name="T66" fmla="*/ 14 w 160"/>
                    <a:gd name="T67" fmla="*/ 124 h 160"/>
                    <a:gd name="T68" fmla="*/ 6 w 160"/>
                    <a:gd name="T69" fmla="*/ 112 h 160"/>
                    <a:gd name="T70" fmla="*/ 2 w 160"/>
                    <a:gd name="T71" fmla="*/ 96 h 160"/>
                    <a:gd name="T72" fmla="*/ 0 w 160"/>
                    <a:gd name="T73" fmla="*/ 80 h 160"/>
                    <a:gd name="T74" fmla="*/ 0 w 160"/>
                    <a:gd name="T75" fmla="*/ 8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60" h="160">
                      <a:moveTo>
                        <a:pt x="0" y="80"/>
                      </a:moveTo>
                      <a:lnTo>
                        <a:pt x="0" y="80"/>
                      </a:lnTo>
                      <a:lnTo>
                        <a:pt x="2" y="64"/>
                      </a:lnTo>
                      <a:lnTo>
                        <a:pt x="6" y="48"/>
                      </a:lnTo>
                      <a:lnTo>
                        <a:pt x="14" y="36"/>
                      </a:lnTo>
                      <a:lnTo>
                        <a:pt x="24" y="24"/>
                      </a:lnTo>
                      <a:lnTo>
                        <a:pt x="36" y="14"/>
                      </a:lnTo>
                      <a:lnTo>
                        <a:pt x="48" y="6"/>
                      </a:lnTo>
                      <a:lnTo>
                        <a:pt x="64" y="2"/>
                      </a:lnTo>
                      <a:lnTo>
                        <a:pt x="80" y="0"/>
                      </a:lnTo>
                      <a:lnTo>
                        <a:pt x="80" y="0"/>
                      </a:lnTo>
                      <a:lnTo>
                        <a:pt x="96" y="2"/>
                      </a:lnTo>
                      <a:lnTo>
                        <a:pt x="112" y="6"/>
                      </a:lnTo>
                      <a:lnTo>
                        <a:pt x="124" y="14"/>
                      </a:lnTo>
                      <a:lnTo>
                        <a:pt x="136" y="24"/>
                      </a:lnTo>
                      <a:lnTo>
                        <a:pt x="146" y="36"/>
                      </a:lnTo>
                      <a:lnTo>
                        <a:pt x="154" y="48"/>
                      </a:lnTo>
                      <a:lnTo>
                        <a:pt x="158" y="64"/>
                      </a:lnTo>
                      <a:lnTo>
                        <a:pt x="160" y="80"/>
                      </a:lnTo>
                      <a:lnTo>
                        <a:pt x="160" y="80"/>
                      </a:lnTo>
                      <a:lnTo>
                        <a:pt x="158" y="96"/>
                      </a:lnTo>
                      <a:lnTo>
                        <a:pt x="154" y="112"/>
                      </a:lnTo>
                      <a:lnTo>
                        <a:pt x="146" y="124"/>
                      </a:lnTo>
                      <a:lnTo>
                        <a:pt x="136" y="136"/>
                      </a:lnTo>
                      <a:lnTo>
                        <a:pt x="124" y="146"/>
                      </a:lnTo>
                      <a:lnTo>
                        <a:pt x="112" y="154"/>
                      </a:lnTo>
                      <a:lnTo>
                        <a:pt x="96" y="158"/>
                      </a:lnTo>
                      <a:lnTo>
                        <a:pt x="80" y="160"/>
                      </a:lnTo>
                      <a:lnTo>
                        <a:pt x="80" y="160"/>
                      </a:lnTo>
                      <a:lnTo>
                        <a:pt x="64" y="158"/>
                      </a:lnTo>
                      <a:lnTo>
                        <a:pt x="48" y="154"/>
                      </a:lnTo>
                      <a:lnTo>
                        <a:pt x="36" y="146"/>
                      </a:lnTo>
                      <a:lnTo>
                        <a:pt x="24" y="136"/>
                      </a:lnTo>
                      <a:lnTo>
                        <a:pt x="14" y="124"/>
                      </a:lnTo>
                      <a:lnTo>
                        <a:pt x="6" y="112"/>
                      </a:lnTo>
                      <a:lnTo>
                        <a:pt x="2" y="96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0" name="Freeform 237">
                  <a:extLst>
                    <a:ext uri="{FF2B5EF4-FFF2-40B4-BE49-F238E27FC236}">
                      <a16:creationId xmlns:a16="http://schemas.microsoft.com/office/drawing/2014/main" id="{9B42406F-27CA-4913-BA2A-19874B6E30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9" y="2594"/>
                  <a:ext cx="160" cy="160"/>
                </a:xfrm>
                <a:custGeom>
                  <a:avLst/>
                  <a:gdLst>
                    <a:gd name="T0" fmla="*/ 0 w 160"/>
                    <a:gd name="T1" fmla="*/ 80 h 160"/>
                    <a:gd name="T2" fmla="*/ 0 w 160"/>
                    <a:gd name="T3" fmla="*/ 80 h 160"/>
                    <a:gd name="T4" fmla="*/ 2 w 160"/>
                    <a:gd name="T5" fmla="*/ 64 h 160"/>
                    <a:gd name="T6" fmla="*/ 6 w 160"/>
                    <a:gd name="T7" fmla="*/ 48 h 160"/>
                    <a:gd name="T8" fmla="*/ 14 w 160"/>
                    <a:gd name="T9" fmla="*/ 36 h 160"/>
                    <a:gd name="T10" fmla="*/ 24 w 160"/>
                    <a:gd name="T11" fmla="*/ 24 h 160"/>
                    <a:gd name="T12" fmla="*/ 36 w 160"/>
                    <a:gd name="T13" fmla="*/ 14 h 160"/>
                    <a:gd name="T14" fmla="*/ 48 w 160"/>
                    <a:gd name="T15" fmla="*/ 6 h 160"/>
                    <a:gd name="T16" fmla="*/ 64 w 160"/>
                    <a:gd name="T17" fmla="*/ 2 h 160"/>
                    <a:gd name="T18" fmla="*/ 80 w 160"/>
                    <a:gd name="T19" fmla="*/ 0 h 160"/>
                    <a:gd name="T20" fmla="*/ 80 w 160"/>
                    <a:gd name="T21" fmla="*/ 0 h 160"/>
                    <a:gd name="T22" fmla="*/ 96 w 160"/>
                    <a:gd name="T23" fmla="*/ 2 h 160"/>
                    <a:gd name="T24" fmla="*/ 112 w 160"/>
                    <a:gd name="T25" fmla="*/ 6 h 160"/>
                    <a:gd name="T26" fmla="*/ 124 w 160"/>
                    <a:gd name="T27" fmla="*/ 14 h 160"/>
                    <a:gd name="T28" fmla="*/ 136 w 160"/>
                    <a:gd name="T29" fmla="*/ 24 h 160"/>
                    <a:gd name="T30" fmla="*/ 146 w 160"/>
                    <a:gd name="T31" fmla="*/ 36 h 160"/>
                    <a:gd name="T32" fmla="*/ 154 w 160"/>
                    <a:gd name="T33" fmla="*/ 48 h 160"/>
                    <a:gd name="T34" fmla="*/ 158 w 160"/>
                    <a:gd name="T35" fmla="*/ 64 h 160"/>
                    <a:gd name="T36" fmla="*/ 160 w 160"/>
                    <a:gd name="T37" fmla="*/ 80 h 160"/>
                    <a:gd name="T38" fmla="*/ 160 w 160"/>
                    <a:gd name="T39" fmla="*/ 80 h 160"/>
                    <a:gd name="T40" fmla="*/ 158 w 160"/>
                    <a:gd name="T41" fmla="*/ 96 h 160"/>
                    <a:gd name="T42" fmla="*/ 154 w 160"/>
                    <a:gd name="T43" fmla="*/ 112 h 160"/>
                    <a:gd name="T44" fmla="*/ 146 w 160"/>
                    <a:gd name="T45" fmla="*/ 124 h 160"/>
                    <a:gd name="T46" fmla="*/ 136 w 160"/>
                    <a:gd name="T47" fmla="*/ 136 h 160"/>
                    <a:gd name="T48" fmla="*/ 124 w 160"/>
                    <a:gd name="T49" fmla="*/ 146 h 160"/>
                    <a:gd name="T50" fmla="*/ 112 w 160"/>
                    <a:gd name="T51" fmla="*/ 154 h 160"/>
                    <a:gd name="T52" fmla="*/ 96 w 160"/>
                    <a:gd name="T53" fmla="*/ 158 h 160"/>
                    <a:gd name="T54" fmla="*/ 80 w 160"/>
                    <a:gd name="T55" fmla="*/ 160 h 160"/>
                    <a:gd name="T56" fmla="*/ 80 w 160"/>
                    <a:gd name="T57" fmla="*/ 160 h 160"/>
                    <a:gd name="T58" fmla="*/ 64 w 160"/>
                    <a:gd name="T59" fmla="*/ 158 h 160"/>
                    <a:gd name="T60" fmla="*/ 48 w 160"/>
                    <a:gd name="T61" fmla="*/ 154 h 160"/>
                    <a:gd name="T62" fmla="*/ 36 w 160"/>
                    <a:gd name="T63" fmla="*/ 146 h 160"/>
                    <a:gd name="T64" fmla="*/ 24 w 160"/>
                    <a:gd name="T65" fmla="*/ 136 h 160"/>
                    <a:gd name="T66" fmla="*/ 14 w 160"/>
                    <a:gd name="T67" fmla="*/ 124 h 160"/>
                    <a:gd name="T68" fmla="*/ 6 w 160"/>
                    <a:gd name="T69" fmla="*/ 112 h 160"/>
                    <a:gd name="T70" fmla="*/ 2 w 160"/>
                    <a:gd name="T71" fmla="*/ 96 h 160"/>
                    <a:gd name="T72" fmla="*/ 0 w 160"/>
                    <a:gd name="T73" fmla="*/ 80 h 160"/>
                    <a:gd name="T74" fmla="*/ 0 w 160"/>
                    <a:gd name="T75" fmla="*/ 8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60" h="160">
                      <a:moveTo>
                        <a:pt x="0" y="80"/>
                      </a:moveTo>
                      <a:lnTo>
                        <a:pt x="0" y="80"/>
                      </a:lnTo>
                      <a:lnTo>
                        <a:pt x="2" y="64"/>
                      </a:lnTo>
                      <a:lnTo>
                        <a:pt x="6" y="48"/>
                      </a:lnTo>
                      <a:lnTo>
                        <a:pt x="14" y="36"/>
                      </a:lnTo>
                      <a:lnTo>
                        <a:pt x="24" y="24"/>
                      </a:lnTo>
                      <a:lnTo>
                        <a:pt x="36" y="14"/>
                      </a:lnTo>
                      <a:lnTo>
                        <a:pt x="48" y="6"/>
                      </a:lnTo>
                      <a:lnTo>
                        <a:pt x="64" y="2"/>
                      </a:lnTo>
                      <a:lnTo>
                        <a:pt x="80" y="0"/>
                      </a:lnTo>
                      <a:lnTo>
                        <a:pt x="80" y="0"/>
                      </a:lnTo>
                      <a:lnTo>
                        <a:pt x="96" y="2"/>
                      </a:lnTo>
                      <a:lnTo>
                        <a:pt x="112" y="6"/>
                      </a:lnTo>
                      <a:lnTo>
                        <a:pt x="124" y="14"/>
                      </a:lnTo>
                      <a:lnTo>
                        <a:pt x="136" y="24"/>
                      </a:lnTo>
                      <a:lnTo>
                        <a:pt x="146" y="36"/>
                      </a:lnTo>
                      <a:lnTo>
                        <a:pt x="154" y="48"/>
                      </a:lnTo>
                      <a:lnTo>
                        <a:pt x="158" y="64"/>
                      </a:lnTo>
                      <a:lnTo>
                        <a:pt x="160" y="80"/>
                      </a:lnTo>
                      <a:lnTo>
                        <a:pt x="160" y="80"/>
                      </a:lnTo>
                      <a:lnTo>
                        <a:pt x="158" y="96"/>
                      </a:lnTo>
                      <a:lnTo>
                        <a:pt x="154" y="112"/>
                      </a:lnTo>
                      <a:lnTo>
                        <a:pt x="146" y="124"/>
                      </a:lnTo>
                      <a:lnTo>
                        <a:pt x="136" y="136"/>
                      </a:lnTo>
                      <a:lnTo>
                        <a:pt x="124" y="146"/>
                      </a:lnTo>
                      <a:lnTo>
                        <a:pt x="112" y="154"/>
                      </a:lnTo>
                      <a:lnTo>
                        <a:pt x="96" y="158"/>
                      </a:lnTo>
                      <a:lnTo>
                        <a:pt x="80" y="160"/>
                      </a:lnTo>
                      <a:lnTo>
                        <a:pt x="80" y="160"/>
                      </a:lnTo>
                      <a:lnTo>
                        <a:pt x="64" y="158"/>
                      </a:lnTo>
                      <a:lnTo>
                        <a:pt x="48" y="154"/>
                      </a:lnTo>
                      <a:lnTo>
                        <a:pt x="36" y="146"/>
                      </a:lnTo>
                      <a:lnTo>
                        <a:pt x="24" y="136"/>
                      </a:lnTo>
                      <a:lnTo>
                        <a:pt x="14" y="124"/>
                      </a:lnTo>
                      <a:lnTo>
                        <a:pt x="6" y="112"/>
                      </a:lnTo>
                      <a:lnTo>
                        <a:pt x="2" y="96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1" name="Freeform 238">
                  <a:extLst>
                    <a:ext uri="{FF2B5EF4-FFF2-40B4-BE49-F238E27FC236}">
                      <a16:creationId xmlns:a16="http://schemas.microsoft.com/office/drawing/2014/main" id="{89E1FD8E-6E9B-434F-A26A-612D24745A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17" y="2458"/>
                  <a:ext cx="160" cy="160"/>
                </a:xfrm>
                <a:custGeom>
                  <a:avLst/>
                  <a:gdLst>
                    <a:gd name="T0" fmla="*/ 0 w 160"/>
                    <a:gd name="T1" fmla="*/ 80 h 160"/>
                    <a:gd name="T2" fmla="*/ 0 w 160"/>
                    <a:gd name="T3" fmla="*/ 80 h 160"/>
                    <a:gd name="T4" fmla="*/ 2 w 160"/>
                    <a:gd name="T5" fmla="*/ 64 h 160"/>
                    <a:gd name="T6" fmla="*/ 6 w 160"/>
                    <a:gd name="T7" fmla="*/ 48 h 160"/>
                    <a:gd name="T8" fmla="*/ 14 w 160"/>
                    <a:gd name="T9" fmla="*/ 36 h 160"/>
                    <a:gd name="T10" fmla="*/ 24 w 160"/>
                    <a:gd name="T11" fmla="*/ 24 h 160"/>
                    <a:gd name="T12" fmla="*/ 36 w 160"/>
                    <a:gd name="T13" fmla="*/ 14 h 160"/>
                    <a:gd name="T14" fmla="*/ 48 w 160"/>
                    <a:gd name="T15" fmla="*/ 6 h 160"/>
                    <a:gd name="T16" fmla="*/ 64 w 160"/>
                    <a:gd name="T17" fmla="*/ 2 h 160"/>
                    <a:gd name="T18" fmla="*/ 80 w 160"/>
                    <a:gd name="T19" fmla="*/ 0 h 160"/>
                    <a:gd name="T20" fmla="*/ 80 w 160"/>
                    <a:gd name="T21" fmla="*/ 0 h 160"/>
                    <a:gd name="T22" fmla="*/ 96 w 160"/>
                    <a:gd name="T23" fmla="*/ 2 h 160"/>
                    <a:gd name="T24" fmla="*/ 112 w 160"/>
                    <a:gd name="T25" fmla="*/ 6 h 160"/>
                    <a:gd name="T26" fmla="*/ 124 w 160"/>
                    <a:gd name="T27" fmla="*/ 14 h 160"/>
                    <a:gd name="T28" fmla="*/ 136 w 160"/>
                    <a:gd name="T29" fmla="*/ 24 h 160"/>
                    <a:gd name="T30" fmla="*/ 146 w 160"/>
                    <a:gd name="T31" fmla="*/ 36 h 160"/>
                    <a:gd name="T32" fmla="*/ 154 w 160"/>
                    <a:gd name="T33" fmla="*/ 48 h 160"/>
                    <a:gd name="T34" fmla="*/ 158 w 160"/>
                    <a:gd name="T35" fmla="*/ 64 h 160"/>
                    <a:gd name="T36" fmla="*/ 160 w 160"/>
                    <a:gd name="T37" fmla="*/ 80 h 160"/>
                    <a:gd name="T38" fmla="*/ 160 w 160"/>
                    <a:gd name="T39" fmla="*/ 80 h 160"/>
                    <a:gd name="T40" fmla="*/ 158 w 160"/>
                    <a:gd name="T41" fmla="*/ 96 h 160"/>
                    <a:gd name="T42" fmla="*/ 154 w 160"/>
                    <a:gd name="T43" fmla="*/ 112 h 160"/>
                    <a:gd name="T44" fmla="*/ 146 w 160"/>
                    <a:gd name="T45" fmla="*/ 124 h 160"/>
                    <a:gd name="T46" fmla="*/ 136 w 160"/>
                    <a:gd name="T47" fmla="*/ 136 h 160"/>
                    <a:gd name="T48" fmla="*/ 124 w 160"/>
                    <a:gd name="T49" fmla="*/ 146 h 160"/>
                    <a:gd name="T50" fmla="*/ 112 w 160"/>
                    <a:gd name="T51" fmla="*/ 154 h 160"/>
                    <a:gd name="T52" fmla="*/ 96 w 160"/>
                    <a:gd name="T53" fmla="*/ 158 h 160"/>
                    <a:gd name="T54" fmla="*/ 80 w 160"/>
                    <a:gd name="T55" fmla="*/ 160 h 160"/>
                    <a:gd name="T56" fmla="*/ 80 w 160"/>
                    <a:gd name="T57" fmla="*/ 160 h 160"/>
                    <a:gd name="T58" fmla="*/ 64 w 160"/>
                    <a:gd name="T59" fmla="*/ 158 h 160"/>
                    <a:gd name="T60" fmla="*/ 48 w 160"/>
                    <a:gd name="T61" fmla="*/ 154 h 160"/>
                    <a:gd name="T62" fmla="*/ 36 w 160"/>
                    <a:gd name="T63" fmla="*/ 146 h 160"/>
                    <a:gd name="T64" fmla="*/ 24 w 160"/>
                    <a:gd name="T65" fmla="*/ 136 h 160"/>
                    <a:gd name="T66" fmla="*/ 14 w 160"/>
                    <a:gd name="T67" fmla="*/ 124 h 160"/>
                    <a:gd name="T68" fmla="*/ 6 w 160"/>
                    <a:gd name="T69" fmla="*/ 112 h 160"/>
                    <a:gd name="T70" fmla="*/ 2 w 160"/>
                    <a:gd name="T71" fmla="*/ 96 h 160"/>
                    <a:gd name="T72" fmla="*/ 0 w 160"/>
                    <a:gd name="T73" fmla="*/ 80 h 160"/>
                    <a:gd name="T74" fmla="*/ 0 w 160"/>
                    <a:gd name="T75" fmla="*/ 8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60" h="160">
                      <a:moveTo>
                        <a:pt x="0" y="80"/>
                      </a:moveTo>
                      <a:lnTo>
                        <a:pt x="0" y="80"/>
                      </a:lnTo>
                      <a:lnTo>
                        <a:pt x="2" y="64"/>
                      </a:lnTo>
                      <a:lnTo>
                        <a:pt x="6" y="48"/>
                      </a:lnTo>
                      <a:lnTo>
                        <a:pt x="14" y="36"/>
                      </a:lnTo>
                      <a:lnTo>
                        <a:pt x="24" y="24"/>
                      </a:lnTo>
                      <a:lnTo>
                        <a:pt x="36" y="14"/>
                      </a:lnTo>
                      <a:lnTo>
                        <a:pt x="48" y="6"/>
                      </a:lnTo>
                      <a:lnTo>
                        <a:pt x="64" y="2"/>
                      </a:lnTo>
                      <a:lnTo>
                        <a:pt x="80" y="0"/>
                      </a:lnTo>
                      <a:lnTo>
                        <a:pt x="80" y="0"/>
                      </a:lnTo>
                      <a:lnTo>
                        <a:pt x="96" y="2"/>
                      </a:lnTo>
                      <a:lnTo>
                        <a:pt x="112" y="6"/>
                      </a:lnTo>
                      <a:lnTo>
                        <a:pt x="124" y="14"/>
                      </a:lnTo>
                      <a:lnTo>
                        <a:pt x="136" y="24"/>
                      </a:lnTo>
                      <a:lnTo>
                        <a:pt x="146" y="36"/>
                      </a:lnTo>
                      <a:lnTo>
                        <a:pt x="154" y="48"/>
                      </a:lnTo>
                      <a:lnTo>
                        <a:pt x="158" y="64"/>
                      </a:lnTo>
                      <a:lnTo>
                        <a:pt x="160" y="80"/>
                      </a:lnTo>
                      <a:lnTo>
                        <a:pt x="160" y="80"/>
                      </a:lnTo>
                      <a:lnTo>
                        <a:pt x="158" y="96"/>
                      </a:lnTo>
                      <a:lnTo>
                        <a:pt x="154" y="112"/>
                      </a:lnTo>
                      <a:lnTo>
                        <a:pt x="146" y="124"/>
                      </a:lnTo>
                      <a:lnTo>
                        <a:pt x="136" y="136"/>
                      </a:lnTo>
                      <a:lnTo>
                        <a:pt x="124" y="146"/>
                      </a:lnTo>
                      <a:lnTo>
                        <a:pt x="112" y="154"/>
                      </a:lnTo>
                      <a:lnTo>
                        <a:pt x="96" y="158"/>
                      </a:lnTo>
                      <a:lnTo>
                        <a:pt x="80" y="160"/>
                      </a:lnTo>
                      <a:lnTo>
                        <a:pt x="80" y="160"/>
                      </a:lnTo>
                      <a:lnTo>
                        <a:pt x="64" y="158"/>
                      </a:lnTo>
                      <a:lnTo>
                        <a:pt x="48" y="154"/>
                      </a:lnTo>
                      <a:lnTo>
                        <a:pt x="36" y="146"/>
                      </a:lnTo>
                      <a:lnTo>
                        <a:pt x="24" y="136"/>
                      </a:lnTo>
                      <a:lnTo>
                        <a:pt x="14" y="124"/>
                      </a:lnTo>
                      <a:lnTo>
                        <a:pt x="6" y="112"/>
                      </a:lnTo>
                      <a:lnTo>
                        <a:pt x="2" y="96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2" name="Freeform 239">
                  <a:extLst>
                    <a:ext uri="{FF2B5EF4-FFF2-40B4-BE49-F238E27FC236}">
                      <a16:creationId xmlns:a16="http://schemas.microsoft.com/office/drawing/2014/main" id="{7C6C77F3-4FEF-4183-9918-BC8760E42D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9" y="2440"/>
                  <a:ext cx="100" cy="100"/>
                </a:xfrm>
                <a:custGeom>
                  <a:avLst/>
                  <a:gdLst>
                    <a:gd name="T0" fmla="*/ 0 w 100"/>
                    <a:gd name="T1" fmla="*/ 50 h 100"/>
                    <a:gd name="T2" fmla="*/ 0 w 100"/>
                    <a:gd name="T3" fmla="*/ 50 h 100"/>
                    <a:gd name="T4" fmla="*/ 0 w 100"/>
                    <a:gd name="T5" fmla="*/ 40 h 100"/>
                    <a:gd name="T6" fmla="*/ 4 w 100"/>
                    <a:gd name="T7" fmla="*/ 30 h 100"/>
                    <a:gd name="T8" fmla="*/ 8 w 100"/>
                    <a:gd name="T9" fmla="*/ 22 h 100"/>
                    <a:gd name="T10" fmla="*/ 14 w 100"/>
                    <a:gd name="T11" fmla="*/ 14 h 100"/>
                    <a:gd name="T12" fmla="*/ 22 w 100"/>
                    <a:gd name="T13" fmla="*/ 8 h 100"/>
                    <a:gd name="T14" fmla="*/ 30 w 100"/>
                    <a:gd name="T15" fmla="*/ 4 h 100"/>
                    <a:gd name="T16" fmla="*/ 40 w 100"/>
                    <a:gd name="T17" fmla="*/ 0 h 100"/>
                    <a:gd name="T18" fmla="*/ 50 w 100"/>
                    <a:gd name="T19" fmla="*/ 0 h 100"/>
                    <a:gd name="T20" fmla="*/ 50 w 100"/>
                    <a:gd name="T21" fmla="*/ 0 h 100"/>
                    <a:gd name="T22" fmla="*/ 60 w 100"/>
                    <a:gd name="T23" fmla="*/ 0 h 100"/>
                    <a:gd name="T24" fmla="*/ 70 w 100"/>
                    <a:gd name="T25" fmla="*/ 4 h 100"/>
                    <a:gd name="T26" fmla="*/ 78 w 100"/>
                    <a:gd name="T27" fmla="*/ 8 h 100"/>
                    <a:gd name="T28" fmla="*/ 86 w 100"/>
                    <a:gd name="T29" fmla="*/ 14 h 100"/>
                    <a:gd name="T30" fmla="*/ 92 w 100"/>
                    <a:gd name="T31" fmla="*/ 22 h 100"/>
                    <a:gd name="T32" fmla="*/ 96 w 100"/>
                    <a:gd name="T33" fmla="*/ 30 h 100"/>
                    <a:gd name="T34" fmla="*/ 100 w 100"/>
                    <a:gd name="T35" fmla="*/ 40 h 100"/>
                    <a:gd name="T36" fmla="*/ 100 w 100"/>
                    <a:gd name="T37" fmla="*/ 50 h 100"/>
                    <a:gd name="T38" fmla="*/ 100 w 100"/>
                    <a:gd name="T39" fmla="*/ 50 h 100"/>
                    <a:gd name="T40" fmla="*/ 100 w 100"/>
                    <a:gd name="T41" fmla="*/ 60 h 100"/>
                    <a:gd name="T42" fmla="*/ 96 w 100"/>
                    <a:gd name="T43" fmla="*/ 70 h 100"/>
                    <a:gd name="T44" fmla="*/ 92 w 100"/>
                    <a:gd name="T45" fmla="*/ 78 h 100"/>
                    <a:gd name="T46" fmla="*/ 86 w 100"/>
                    <a:gd name="T47" fmla="*/ 86 h 100"/>
                    <a:gd name="T48" fmla="*/ 78 w 100"/>
                    <a:gd name="T49" fmla="*/ 92 h 100"/>
                    <a:gd name="T50" fmla="*/ 70 w 100"/>
                    <a:gd name="T51" fmla="*/ 96 h 100"/>
                    <a:gd name="T52" fmla="*/ 60 w 100"/>
                    <a:gd name="T53" fmla="*/ 100 h 100"/>
                    <a:gd name="T54" fmla="*/ 50 w 100"/>
                    <a:gd name="T55" fmla="*/ 100 h 100"/>
                    <a:gd name="T56" fmla="*/ 50 w 100"/>
                    <a:gd name="T57" fmla="*/ 100 h 100"/>
                    <a:gd name="T58" fmla="*/ 40 w 100"/>
                    <a:gd name="T59" fmla="*/ 100 h 100"/>
                    <a:gd name="T60" fmla="*/ 30 w 100"/>
                    <a:gd name="T61" fmla="*/ 96 h 100"/>
                    <a:gd name="T62" fmla="*/ 22 w 100"/>
                    <a:gd name="T63" fmla="*/ 92 h 100"/>
                    <a:gd name="T64" fmla="*/ 14 w 100"/>
                    <a:gd name="T65" fmla="*/ 86 h 100"/>
                    <a:gd name="T66" fmla="*/ 8 w 100"/>
                    <a:gd name="T67" fmla="*/ 78 h 100"/>
                    <a:gd name="T68" fmla="*/ 4 w 100"/>
                    <a:gd name="T69" fmla="*/ 70 h 100"/>
                    <a:gd name="T70" fmla="*/ 0 w 100"/>
                    <a:gd name="T71" fmla="*/ 60 h 100"/>
                    <a:gd name="T72" fmla="*/ 0 w 100"/>
                    <a:gd name="T73" fmla="*/ 50 h 100"/>
                    <a:gd name="T74" fmla="*/ 0 w 100"/>
                    <a:gd name="T75" fmla="*/ 5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0" h="100">
                      <a:moveTo>
                        <a:pt x="0" y="50"/>
                      </a:moveTo>
                      <a:lnTo>
                        <a:pt x="0" y="50"/>
                      </a:lnTo>
                      <a:lnTo>
                        <a:pt x="0" y="40"/>
                      </a:lnTo>
                      <a:lnTo>
                        <a:pt x="4" y="30"/>
                      </a:lnTo>
                      <a:lnTo>
                        <a:pt x="8" y="22"/>
                      </a:lnTo>
                      <a:lnTo>
                        <a:pt x="14" y="14"/>
                      </a:lnTo>
                      <a:lnTo>
                        <a:pt x="22" y="8"/>
                      </a:lnTo>
                      <a:lnTo>
                        <a:pt x="30" y="4"/>
                      </a:lnTo>
                      <a:lnTo>
                        <a:pt x="40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60" y="0"/>
                      </a:lnTo>
                      <a:lnTo>
                        <a:pt x="70" y="4"/>
                      </a:lnTo>
                      <a:lnTo>
                        <a:pt x="78" y="8"/>
                      </a:lnTo>
                      <a:lnTo>
                        <a:pt x="86" y="14"/>
                      </a:lnTo>
                      <a:lnTo>
                        <a:pt x="92" y="22"/>
                      </a:lnTo>
                      <a:lnTo>
                        <a:pt x="96" y="30"/>
                      </a:lnTo>
                      <a:lnTo>
                        <a:pt x="100" y="40"/>
                      </a:lnTo>
                      <a:lnTo>
                        <a:pt x="100" y="50"/>
                      </a:lnTo>
                      <a:lnTo>
                        <a:pt x="100" y="50"/>
                      </a:lnTo>
                      <a:lnTo>
                        <a:pt x="100" y="60"/>
                      </a:lnTo>
                      <a:lnTo>
                        <a:pt x="96" y="70"/>
                      </a:lnTo>
                      <a:lnTo>
                        <a:pt x="92" y="78"/>
                      </a:lnTo>
                      <a:lnTo>
                        <a:pt x="86" y="86"/>
                      </a:lnTo>
                      <a:lnTo>
                        <a:pt x="78" y="92"/>
                      </a:lnTo>
                      <a:lnTo>
                        <a:pt x="70" y="96"/>
                      </a:lnTo>
                      <a:lnTo>
                        <a:pt x="60" y="100"/>
                      </a:lnTo>
                      <a:lnTo>
                        <a:pt x="50" y="100"/>
                      </a:lnTo>
                      <a:lnTo>
                        <a:pt x="50" y="100"/>
                      </a:lnTo>
                      <a:lnTo>
                        <a:pt x="40" y="100"/>
                      </a:lnTo>
                      <a:lnTo>
                        <a:pt x="30" y="96"/>
                      </a:lnTo>
                      <a:lnTo>
                        <a:pt x="22" y="92"/>
                      </a:lnTo>
                      <a:lnTo>
                        <a:pt x="14" y="86"/>
                      </a:lnTo>
                      <a:lnTo>
                        <a:pt x="8" y="78"/>
                      </a:lnTo>
                      <a:lnTo>
                        <a:pt x="4" y="70"/>
                      </a:lnTo>
                      <a:lnTo>
                        <a:pt x="0" y="60"/>
                      </a:lnTo>
                      <a:lnTo>
                        <a:pt x="0" y="5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3" name="Freeform 240">
                  <a:extLst>
                    <a:ext uri="{FF2B5EF4-FFF2-40B4-BE49-F238E27FC236}">
                      <a16:creationId xmlns:a16="http://schemas.microsoft.com/office/drawing/2014/main" id="{64AC9C7A-3218-4CDD-9062-0FFB748B21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31" y="2544"/>
                  <a:ext cx="100" cy="100"/>
                </a:xfrm>
                <a:custGeom>
                  <a:avLst/>
                  <a:gdLst>
                    <a:gd name="T0" fmla="*/ 0 w 100"/>
                    <a:gd name="T1" fmla="*/ 50 h 100"/>
                    <a:gd name="T2" fmla="*/ 0 w 100"/>
                    <a:gd name="T3" fmla="*/ 50 h 100"/>
                    <a:gd name="T4" fmla="*/ 0 w 100"/>
                    <a:gd name="T5" fmla="*/ 40 h 100"/>
                    <a:gd name="T6" fmla="*/ 4 w 100"/>
                    <a:gd name="T7" fmla="*/ 30 h 100"/>
                    <a:gd name="T8" fmla="*/ 8 w 100"/>
                    <a:gd name="T9" fmla="*/ 22 h 100"/>
                    <a:gd name="T10" fmla="*/ 14 w 100"/>
                    <a:gd name="T11" fmla="*/ 14 h 100"/>
                    <a:gd name="T12" fmla="*/ 22 w 100"/>
                    <a:gd name="T13" fmla="*/ 8 h 100"/>
                    <a:gd name="T14" fmla="*/ 30 w 100"/>
                    <a:gd name="T15" fmla="*/ 4 h 100"/>
                    <a:gd name="T16" fmla="*/ 40 w 100"/>
                    <a:gd name="T17" fmla="*/ 0 h 100"/>
                    <a:gd name="T18" fmla="*/ 50 w 100"/>
                    <a:gd name="T19" fmla="*/ 0 h 100"/>
                    <a:gd name="T20" fmla="*/ 50 w 100"/>
                    <a:gd name="T21" fmla="*/ 0 h 100"/>
                    <a:gd name="T22" fmla="*/ 60 w 100"/>
                    <a:gd name="T23" fmla="*/ 0 h 100"/>
                    <a:gd name="T24" fmla="*/ 70 w 100"/>
                    <a:gd name="T25" fmla="*/ 4 h 100"/>
                    <a:gd name="T26" fmla="*/ 78 w 100"/>
                    <a:gd name="T27" fmla="*/ 8 h 100"/>
                    <a:gd name="T28" fmla="*/ 86 w 100"/>
                    <a:gd name="T29" fmla="*/ 14 h 100"/>
                    <a:gd name="T30" fmla="*/ 92 w 100"/>
                    <a:gd name="T31" fmla="*/ 22 h 100"/>
                    <a:gd name="T32" fmla="*/ 96 w 100"/>
                    <a:gd name="T33" fmla="*/ 30 h 100"/>
                    <a:gd name="T34" fmla="*/ 100 w 100"/>
                    <a:gd name="T35" fmla="*/ 40 h 100"/>
                    <a:gd name="T36" fmla="*/ 100 w 100"/>
                    <a:gd name="T37" fmla="*/ 50 h 100"/>
                    <a:gd name="T38" fmla="*/ 100 w 100"/>
                    <a:gd name="T39" fmla="*/ 50 h 100"/>
                    <a:gd name="T40" fmla="*/ 100 w 100"/>
                    <a:gd name="T41" fmla="*/ 60 h 100"/>
                    <a:gd name="T42" fmla="*/ 96 w 100"/>
                    <a:gd name="T43" fmla="*/ 70 h 100"/>
                    <a:gd name="T44" fmla="*/ 92 w 100"/>
                    <a:gd name="T45" fmla="*/ 78 h 100"/>
                    <a:gd name="T46" fmla="*/ 86 w 100"/>
                    <a:gd name="T47" fmla="*/ 86 h 100"/>
                    <a:gd name="T48" fmla="*/ 78 w 100"/>
                    <a:gd name="T49" fmla="*/ 92 h 100"/>
                    <a:gd name="T50" fmla="*/ 70 w 100"/>
                    <a:gd name="T51" fmla="*/ 96 h 100"/>
                    <a:gd name="T52" fmla="*/ 60 w 100"/>
                    <a:gd name="T53" fmla="*/ 100 h 100"/>
                    <a:gd name="T54" fmla="*/ 50 w 100"/>
                    <a:gd name="T55" fmla="*/ 100 h 100"/>
                    <a:gd name="T56" fmla="*/ 50 w 100"/>
                    <a:gd name="T57" fmla="*/ 100 h 100"/>
                    <a:gd name="T58" fmla="*/ 40 w 100"/>
                    <a:gd name="T59" fmla="*/ 100 h 100"/>
                    <a:gd name="T60" fmla="*/ 30 w 100"/>
                    <a:gd name="T61" fmla="*/ 96 h 100"/>
                    <a:gd name="T62" fmla="*/ 22 w 100"/>
                    <a:gd name="T63" fmla="*/ 92 h 100"/>
                    <a:gd name="T64" fmla="*/ 14 w 100"/>
                    <a:gd name="T65" fmla="*/ 86 h 100"/>
                    <a:gd name="T66" fmla="*/ 8 w 100"/>
                    <a:gd name="T67" fmla="*/ 78 h 100"/>
                    <a:gd name="T68" fmla="*/ 4 w 100"/>
                    <a:gd name="T69" fmla="*/ 70 h 100"/>
                    <a:gd name="T70" fmla="*/ 0 w 100"/>
                    <a:gd name="T71" fmla="*/ 60 h 100"/>
                    <a:gd name="T72" fmla="*/ 0 w 100"/>
                    <a:gd name="T73" fmla="*/ 50 h 100"/>
                    <a:gd name="T74" fmla="*/ 0 w 100"/>
                    <a:gd name="T75" fmla="*/ 5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0" h="100">
                      <a:moveTo>
                        <a:pt x="0" y="50"/>
                      </a:moveTo>
                      <a:lnTo>
                        <a:pt x="0" y="50"/>
                      </a:lnTo>
                      <a:lnTo>
                        <a:pt x="0" y="40"/>
                      </a:lnTo>
                      <a:lnTo>
                        <a:pt x="4" y="30"/>
                      </a:lnTo>
                      <a:lnTo>
                        <a:pt x="8" y="22"/>
                      </a:lnTo>
                      <a:lnTo>
                        <a:pt x="14" y="14"/>
                      </a:lnTo>
                      <a:lnTo>
                        <a:pt x="22" y="8"/>
                      </a:lnTo>
                      <a:lnTo>
                        <a:pt x="30" y="4"/>
                      </a:lnTo>
                      <a:lnTo>
                        <a:pt x="40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60" y="0"/>
                      </a:lnTo>
                      <a:lnTo>
                        <a:pt x="70" y="4"/>
                      </a:lnTo>
                      <a:lnTo>
                        <a:pt x="78" y="8"/>
                      </a:lnTo>
                      <a:lnTo>
                        <a:pt x="86" y="14"/>
                      </a:lnTo>
                      <a:lnTo>
                        <a:pt x="92" y="22"/>
                      </a:lnTo>
                      <a:lnTo>
                        <a:pt x="96" y="30"/>
                      </a:lnTo>
                      <a:lnTo>
                        <a:pt x="100" y="40"/>
                      </a:lnTo>
                      <a:lnTo>
                        <a:pt x="100" y="50"/>
                      </a:lnTo>
                      <a:lnTo>
                        <a:pt x="100" y="50"/>
                      </a:lnTo>
                      <a:lnTo>
                        <a:pt x="100" y="60"/>
                      </a:lnTo>
                      <a:lnTo>
                        <a:pt x="96" y="70"/>
                      </a:lnTo>
                      <a:lnTo>
                        <a:pt x="92" y="78"/>
                      </a:lnTo>
                      <a:lnTo>
                        <a:pt x="86" y="86"/>
                      </a:lnTo>
                      <a:lnTo>
                        <a:pt x="78" y="92"/>
                      </a:lnTo>
                      <a:lnTo>
                        <a:pt x="70" y="96"/>
                      </a:lnTo>
                      <a:lnTo>
                        <a:pt x="60" y="100"/>
                      </a:lnTo>
                      <a:lnTo>
                        <a:pt x="50" y="100"/>
                      </a:lnTo>
                      <a:lnTo>
                        <a:pt x="50" y="100"/>
                      </a:lnTo>
                      <a:lnTo>
                        <a:pt x="40" y="100"/>
                      </a:lnTo>
                      <a:lnTo>
                        <a:pt x="30" y="96"/>
                      </a:lnTo>
                      <a:lnTo>
                        <a:pt x="22" y="92"/>
                      </a:lnTo>
                      <a:lnTo>
                        <a:pt x="14" y="86"/>
                      </a:lnTo>
                      <a:lnTo>
                        <a:pt x="8" y="78"/>
                      </a:lnTo>
                      <a:lnTo>
                        <a:pt x="4" y="70"/>
                      </a:lnTo>
                      <a:lnTo>
                        <a:pt x="0" y="60"/>
                      </a:lnTo>
                      <a:lnTo>
                        <a:pt x="0" y="5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4" name="Freeform 241">
                  <a:extLst>
                    <a:ext uri="{FF2B5EF4-FFF2-40B4-BE49-F238E27FC236}">
                      <a16:creationId xmlns:a16="http://schemas.microsoft.com/office/drawing/2014/main" id="{F5B5BBF4-157E-42E9-B289-D60427B19D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3" y="2648"/>
                  <a:ext cx="100" cy="100"/>
                </a:xfrm>
                <a:custGeom>
                  <a:avLst/>
                  <a:gdLst>
                    <a:gd name="T0" fmla="*/ 0 w 100"/>
                    <a:gd name="T1" fmla="*/ 50 h 100"/>
                    <a:gd name="T2" fmla="*/ 0 w 100"/>
                    <a:gd name="T3" fmla="*/ 50 h 100"/>
                    <a:gd name="T4" fmla="*/ 0 w 100"/>
                    <a:gd name="T5" fmla="*/ 40 h 100"/>
                    <a:gd name="T6" fmla="*/ 4 w 100"/>
                    <a:gd name="T7" fmla="*/ 30 h 100"/>
                    <a:gd name="T8" fmla="*/ 8 w 100"/>
                    <a:gd name="T9" fmla="*/ 22 h 100"/>
                    <a:gd name="T10" fmla="*/ 14 w 100"/>
                    <a:gd name="T11" fmla="*/ 14 h 100"/>
                    <a:gd name="T12" fmla="*/ 22 w 100"/>
                    <a:gd name="T13" fmla="*/ 8 h 100"/>
                    <a:gd name="T14" fmla="*/ 30 w 100"/>
                    <a:gd name="T15" fmla="*/ 4 h 100"/>
                    <a:gd name="T16" fmla="*/ 40 w 100"/>
                    <a:gd name="T17" fmla="*/ 0 h 100"/>
                    <a:gd name="T18" fmla="*/ 50 w 100"/>
                    <a:gd name="T19" fmla="*/ 0 h 100"/>
                    <a:gd name="T20" fmla="*/ 50 w 100"/>
                    <a:gd name="T21" fmla="*/ 0 h 100"/>
                    <a:gd name="T22" fmla="*/ 60 w 100"/>
                    <a:gd name="T23" fmla="*/ 0 h 100"/>
                    <a:gd name="T24" fmla="*/ 70 w 100"/>
                    <a:gd name="T25" fmla="*/ 4 h 100"/>
                    <a:gd name="T26" fmla="*/ 78 w 100"/>
                    <a:gd name="T27" fmla="*/ 8 h 100"/>
                    <a:gd name="T28" fmla="*/ 86 w 100"/>
                    <a:gd name="T29" fmla="*/ 14 h 100"/>
                    <a:gd name="T30" fmla="*/ 92 w 100"/>
                    <a:gd name="T31" fmla="*/ 22 h 100"/>
                    <a:gd name="T32" fmla="*/ 96 w 100"/>
                    <a:gd name="T33" fmla="*/ 30 h 100"/>
                    <a:gd name="T34" fmla="*/ 100 w 100"/>
                    <a:gd name="T35" fmla="*/ 40 h 100"/>
                    <a:gd name="T36" fmla="*/ 100 w 100"/>
                    <a:gd name="T37" fmla="*/ 50 h 100"/>
                    <a:gd name="T38" fmla="*/ 100 w 100"/>
                    <a:gd name="T39" fmla="*/ 50 h 100"/>
                    <a:gd name="T40" fmla="*/ 100 w 100"/>
                    <a:gd name="T41" fmla="*/ 60 h 100"/>
                    <a:gd name="T42" fmla="*/ 96 w 100"/>
                    <a:gd name="T43" fmla="*/ 70 h 100"/>
                    <a:gd name="T44" fmla="*/ 92 w 100"/>
                    <a:gd name="T45" fmla="*/ 78 h 100"/>
                    <a:gd name="T46" fmla="*/ 86 w 100"/>
                    <a:gd name="T47" fmla="*/ 86 h 100"/>
                    <a:gd name="T48" fmla="*/ 78 w 100"/>
                    <a:gd name="T49" fmla="*/ 92 h 100"/>
                    <a:gd name="T50" fmla="*/ 70 w 100"/>
                    <a:gd name="T51" fmla="*/ 96 h 100"/>
                    <a:gd name="T52" fmla="*/ 60 w 100"/>
                    <a:gd name="T53" fmla="*/ 100 h 100"/>
                    <a:gd name="T54" fmla="*/ 50 w 100"/>
                    <a:gd name="T55" fmla="*/ 100 h 100"/>
                    <a:gd name="T56" fmla="*/ 50 w 100"/>
                    <a:gd name="T57" fmla="*/ 100 h 100"/>
                    <a:gd name="T58" fmla="*/ 40 w 100"/>
                    <a:gd name="T59" fmla="*/ 100 h 100"/>
                    <a:gd name="T60" fmla="*/ 30 w 100"/>
                    <a:gd name="T61" fmla="*/ 96 h 100"/>
                    <a:gd name="T62" fmla="*/ 22 w 100"/>
                    <a:gd name="T63" fmla="*/ 92 h 100"/>
                    <a:gd name="T64" fmla="*/ 14 w 100"/>
                    <a:gd name="T65" fmla="*/ 86 h 100"/>
                    <a:gd name="T66" fmla="*/ 8 w 100"/>
                    <a:gd name="T67" fmla="*/ 78 h 100"/>
                    <a:gd name="T68" fmla="*/ 4 w 100"/>
                    <a:gd name="T69" fmla="*/ 70 h 100"/>
                    <a:gd name="T70" fmla="*/ 0 w 100"/>
                    <a:gd name="T71" fmla="*/ 60 h 100"/>
                    <a:gd name="T72" fmla="*/ 0 w 100"/>
                    <a:gd name="T73" fmla="*/ 50 h 100"/>
                    <a:gd name="T74" fmla="*/ 0 w 100"/>
                    <a:gd name="T75" fmla="*/ 5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0" h="100">
                      <a:moveTo>
                        <a:pt x="0" y="50"/>
                      </a:moveTo>
                      <a:lnTo>
                        <a:pt x="0" y="50"/>
                      </a:lnTo>
                      <a:lnTo>
                        <a:pt x="0" y="40"/>
                      </a:lnTo>
                      <a:lnTo>
                        <a:pt x="4" y="30"/>
                      </a:lnTo>
                      <a:lnTo>
                        <a:pt x="8" y="22"/>
                      </a:lnTo>
                      <a:lnTo>
                        <a:pt x="14" y="14"/>
                      </a:lnTo>
                      <a:lnTo>
                        <a:pt x="22" y="8"/>
                      </a:lnTo>
                      <a:lnTo>
                        <a:pt x="30" y="4"/>
                      </a:lnTo>
                      <a:lnTo>
                        <a:pt x="40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60" y="0"/>
                      </a:lnTo>
                      <a:lnTo>
                        <a:pt x="70" y="4"/>
                      </a:lnTo>
                      <a:lnTo>
                        <a:pt x="78" y="8"/>
                      </a:lnTo>
                      <a:lnTo>
                        <a:pt x="86" y="14"/>
                      </a:lnTo>
                      <a:lnTo>
                        <a:pt x="92" y="22"/>
                      </a:lnTo>
                      <a:lnTo>
                        <a:pt x="96" y="30"/>
                      </a:lnTo>
                      <a:lnTo>
                        <a:pt x="100" y="40"/>
                      </a:lnTo>
                      <a:lnTo>
                        <a:pt x="100" y="50"/>
                      </a:lnTo>
                      <a:lnTo>
                        <a:pt x="100" y="50"/>
                      </a:lnTo>
                      <a:lnTo>
                        <a:pt x="100" y="60"/>
                      </a:lnTo>
                      <a:lnTo>
                        <a:pt x="96" y="70"/>
                      </a:lnTo>
                      <a:lnTo>
                        <a:pt x="92" y="78"/>
                      </a:lnTo>
                      <a:lnTo>
                        <a:pt x="86" y="86"/>
                      </a:lnTo>
                      <a:lnTo>
                        <a:pt x="78" y="92"/>
                      </a:lnTo>
                      <a:lnTo>
                        <a:pt x="70" y="96"/>
                      </a:lnTo>
                      <a:lnTo>
                        <a:pt x="60" y="100"/>
                      </a:lnTo>
                      <a:lnTo>
                        <a:pt x="50" y="100"/>
                      </a:lnTo>
                      <a:lnTo>
                        <a:pt x="50" y="100"/>
                      </a:lnTo>
                      <a:lnTo>
                        <a:pt x="40" y="100"/>
                      </a:lnTo>
                      <a:lnTo>
                        <a:pt x="30" y="96"/>
                      </a:lnTo>
                      <a:lnTo>
                        <a:pt x="22" y="92"/>
                      </a:lnTo>
                      <a:lnTo>
                        <a:pt x="14" y="86"/>
                      </a:lnTo>
                      <a:lnTo>
                        <a:pt x="8" y="78"/>
                      </a:lnTo>
                      <a:lnTo>
                        <a:pt x="4" y="70"/>
                      </a:lnTo>
                      <a:lnTo>
                        <a:pt x="0" y="60"/>
                      </a:lnTo>
                      <a:lnTo>
                        <a:pt x="0" y="5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5" name="Freeform 242">
                  <a:extLst>
                    <a:ext uri="{FF2B5EF4-FFF2-40B4-BE49-F238E27FC236}">
                      <a16:creationId xmlns:a16="http://schemas.microsoft.com/office/drawing/2014/main" id="{A56702F7-4470-4BE7-9CAA-A700BCB424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3" y="2624"/>
                  <a:ext cx="100" cy="100"/>
                </a:xfrm>
                <a:custGeom>
                  <a:avLst/>
                  <a:gdLst>
                    <a:gd name="T0" fmla="*/ 0 w 100"/>
                    <a:gd name="T1" fmla="*/ 50 h 100"/>
                    <a:gd name="T2" fmla="*/ 0 w 100"/>
                    <a:gd name="T3" fmla="*/ 50 h 100"/>
                    <a:gd name="T4" fmla="*/ 0 w 100"/>
                    <a:gd name="T5" fmla="*/ 40 h 100"/>
                    <a:gd name="T6" fmla="*/ 4 w 100"/>
                    <a:gd name="T7" fmla="*/ 30 h 100"/>
                    <a:gd name="T8" fmla="*/ 8 w 100"/>
                    <a:gd name="T9" fmla="*/ 22 h 100"/>
                    <a:gd name="T10" fmla="*/ 14 w 100"/>
                    <a:gd name="T11" fmla="*/ 14 h 100"/>
                    <a:gd name="T12" fmla="*/ 22 w 100"/>
                    <a:gd name="T13" fmla="*/ 8 h 100"/>
                    <a:gd name="T14" fmla="*/ 30 w 100"/>
                    <a:gd name="T15" fmla="*/ 4 h 100"/>
                    <a:gd name="T16" fmla="*/ 40 w 100"/>
                    <a:gd name="T17" fmla="*/ 0 h 100"/>
                    <a:gd name="T18" fmla="*/ 50 w 100"/>
                    <a:gd name="T19" fmla="*/ 0 h 100"/>
                    <a:gd name="T20" fmla="*/ 50 w 100"/>
                    <a:gd name="T21" fmla="*/ 0 h 100"/>
                    <a:gd name="T22" fmla="*/ 60 w 100"/>
                    <a:gd name="T23" fmla="*/ 0 h 100"/>
                    <a:gd name="T24" fmla="*/ 70 w 100"/>
                    <a:gd name="T25" fmla="*/ 4 h 100"/>
                    <a:gd name="T26" fmla="*/ 78 w 100"/>
                    <a:gd name="T27" fmla="*/ 8 h 100"/>
                    <a:gd name="T28" fmla="*/ 86 w 100"/>
                    <a:gd name="T29" fmla="*/ 14 h 100"/>
                    <a:gd name="T30" fmla="*/ 92 w 100"/>
                    <a:gd name="T31" fmla="*/ 22 h 100"/>
                    <a:gd name="T32" fmla="*/ 96 w 100"/>
                    <a:gd name="T33" fmla="*/ 30 h 100"/>
                    <a:gd name="T34" fmla="*/ 100 w 100"/>
                    <a:gd name="T35" fmla="*/ 40 h 100"/>
                    <a:gd name="T36" fmla="*/ 100 w 100"/>
                    <a:gd name="T37" fmla="*/ 50 h 100"/>
                    <a:gd name="T38" fmla="*/ 100 w 100"/>
                    <a:gd name="T39" fmla="*/ 50 h 100"/>
                    <a:gd name="T40" fmla="*/ 100 w 100"/>
                    <a:gd name="T41" fmla="*/ 60 h 100"/>
                    <a:gd name="T42" fmla="*/ 96 w 100"/>
                    <a:gd name="T43" fmla="*/ 70 h 100"/>
                    <a:gd name="T44" fmla="*/ 92 w 100"/>
                    <a:gd name="T45" fmla="*/ 78 h 100"/>
                    <a:gd name="T46" fmla="*/ 86 w 100"/>
                    <a:gd name="T47" fmla="*/ 86 h 100"/>
                    <a:gd name="T48" fmla="*/ 78 w 100"/>
                    <a:gd name="T49" fmla="*/ 92 h 100"/>
                    <a:gd name="T50" fmla="*/ 70 w 100"/>
                    <a:gd name="T51" fmla="*/ 96 h 100"/>
                    <a:gd name="T52" fmla="*/ 60 w 100"/>
                    <a:gd name="T53" fmla="*/ 100 h 100"/>
                    <a:gd name="T54" fmla="*/ 50 w 100"/>
                    <a:gd name="T55" fmla="*/ 100 h 100"/>
                    <a:gd name="T56" fmla="*/ 50 w 100"/>
                    <a:gd name="T57" fmla="*/ 100 h 100"/>
                    <a:gd name="T58" fmla="*/ 40 w 100"/>
                    <a:gd name="T59" fmla="*/ 100 h 100"/>
                    <a:gd name="T60" fmla="*/ 30 w 100"/>
                    <a:gd name="T61" fmla="*/ 96 h 100"/>
                    <a:gd name="T62" fmla="*/ 22 w 100"/>
                    <a:gd name="T63" fmla="*/ 92 h 100"/>
                    <a:gd name="T64" fmla="*/ 14 w 100"/>
                    <a:gd name="T65" fmla="*/ 86 h 100"/>
                    <a:gd name="T66" fmla="*/ 8 w 100"/>
                    <a:gd name="T67" fmla="*/ 78 h 100"/>
                    <a:gd name="T68" fmla="*/ 4 w 100"/>
                    <a:gd name="T69" fmla="*/ 70 h 100"/>
                    <a:gd name="T70" fmla="*/ 0 w 100"/>
                    <a:gd name="T71" fmla="*/ 60 h 100"/>
                    <a:gd name="T72" fmla="*/ 0 w 100"/>
                    <a:gd name="T73" fmla="*/ 50 h 100"/>
                    <a:gd name="T74" fmla="*/ 0 w 100"/>
                    <a:gd name="T75" fmla="*/ 5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0" h="100">
                      <a:moveTo>
                        <a:pt x="0" y="50"/>
                      </a:moveTo>
                      <a:lnTo>
                        <a:pt x="0" y="50"/>
                      </a:lnTo>
                      <a:lnTo>
                        <a:pt x="0" y="40"/>
                      </a:lnTo>
                      <a:lnTo>
                        <a:pt x="4" y="30"/>
                      </a:lnTo>
                      <a:lnTo>
                        <a:pt x="8" y="22"/>
                      </a:lnTo>
                      <a:lnTo>
                        <a:pt x="14" y="14"/>
                      </a:lnTo>
                      <a:lnTo>
                        <a:pt x="22" y="8"/>
                      </a:lnTo>
                      <a:lnTo>
                        <a:pt x="30" y="4"/>
                      </a:lnTo>
                      <a:lnTo>
                        <a:pt x="40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60" y="0"/>
                      </a:lnTo>
                      <a:lnTo>
                        <a:pt x="70" y="4"/>
                      </a:lnTo>
                      <a:lnTo>
                        <a:pt x="78" y="8"/>
                      </a:lnTo>
                      <a:lnTo>
                        <a:pt x="86" y="14"/>
                      </a:lnTo>
                      <a:lnTo>
                        <a:pt x="92" y="22"/>
                      </a:lnTo>
                      <a:lnTo>
                        <a:pt x="96" y="30"/>
                      </a:lnTo>
                      <a:lnTo>
                        <a:pt x="100" y="40"/>
                      </a:lnTo>
                      <a:lnTo>
                        <a:pt x="100" y="50"/>
                      </a:lnTo>
                      <a:lnTo>
                        <a:pt x="100" y="50"/>
                      </a:lnTo>
                      <a:lnTo>
                        <a:pt x="100" y="60"/>
                      </a:lnTo>
                      <a:lnTo>
                        <a:pt x="96" y="70"/>
                      </a:lnTo>
                      <a:lnTo>
                        <a:pt x="92" y="78"/>
                      </a:lnTo>
                      <a:lnTo>
                        <a:pt x="86" y="86"/>
                      </a:lnTo>
                      <a:lnTo>
                        <a:pt x="78" y="92"/>
                      </a:lnTo>
                      <a:lnTo>
                        <a:pt x="70" y="96"/>
                      </a:lnTo>
                      <a:lnTo>
                        <a:pt x="60" y="100"/>
                      </a:lnTo>
                      <a:lnTo>
                        <a:pt x="50" y="100"/>
                      </a:lnTo>
                      <a:lnTo>
                        <a:pt x="50" y="100"/>
                      </a:lnTo>
                      <a:lnTo>
                        <a:pt x="40" y="100"/>
                      </a:lnTo>
                      <a:lnTo>
                        <a:pt x="30" y="96"/>
                      </a:lnTo>
                      <a:lnTo>
                        <a:pt x="22" y="92"/>
                      </a:lnTo>
                      <a:lnTo>
                        <a:pt x="14" y="86"/>
                      </a:lnTo>
                      <a:lnTo>
                        <a:pt x="8" y="78"/>
                      </a:lnTo>
                      <a:lnTo>
                        <a:pt x="4" y="70"/>
                      </a:lnTo>
                      <a:lnTo>
                        <a:pt x="0" y="60"/>
                      </a:lnTo>
                      <a:lnTo>
                        <a:pt x="0" y="5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6" name="Freeform 243">
                  <a:extLst>
                    <a:ext uri="{FF2B5EF4-FFF2-40B4-BE49-F238E27FC236}">
                      <a16:creationId xmlns:a16="http://schemas.microsoft.com/office/drawing/2014/main" id="{0343B45E-EB88-4C28-A412-6A723E4CF4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3" y="2496"/>
                  <a:ext cx="100" cy="100"/>
                </a:xfrm>
                <a:custGeom>
                  <a:avLst/>
                  <a:gdLst>
                    <a:gd name="T0" fmla="*/ 0 w 100"/>
                    <a:gd name="T1" fmla="*/ 50 h 100"/>
                    <a:gd name="T2" fmla="*/ 0 w 100"/>
                    <a:gd name="T3" fmla="*/ 50 h 100"/>
                    <a:gd name="T4" fmla="*/ 0 w 100"/>
                    <a:gd name="T5" fmla="*/ 40 h 100"/>
                    <a:gd name="T6" fmla="*/ 4 w 100"/>
                    <a:gd name="T7" fmla="*/ 30 h 100"/>
                    <a:gd name="T8" fmla="*/ 8 w 100"/>
                    <a:gd name="T9" fmla="*/ 22 h 100"/>
                    <a:gd name="T10" fmla="*/ 14 w 100"/>
                    <a:gd name="T11" fmla="*/ 14 h 100"/>
                    <a:gd name="T12" fmla="*/ 22 w 100"/>
                    <a:gd name="T13" fmla="*/ 8 h 100"/>
                    <a:gd name="T14" fmla="*/ 30 w 100"/>
                    <a:gd name="T15" fmla="*/ 4 h 100"/>
                    <a:gd name="T16" fmla="*/ 40 w 100"/>
                    <a:gd name="T17" fmla="*/ 0 h 100"/>
                    <a:gd name="T18" fmla="*/ 50 w 100"/>
                    <a:gd name="T19" fmla="*/ 0 h 100"/>
                    <a:gd name="T20" fmla="*/ 50 w 100"/>
                    <a:gd name="T21" fmla="*/ 0 h 100"/>
                    <a:gd name="T22" fmla="*/ 60 w 100"/>
                    <a:gd name="T23" fmla="*/ 0 h 100"/>
                    <a:gd name="T24" fmla="*/ 70 w 100"/>
                    <a:gd name="T25" fmla="*/ 4 h 100"/>
                    <a:gd name="T26" fmla="*/ 78 w 100"/>
                    <a:gd name="T27" fmla="*/ 8 h 100"/>
                    <a:gd name="T28" fmla="*/ 86 w 100"/>
                    <a:gd name="T29" fmla="*/ 14 h 100"/>
                    <a:gd name="T30" fmla="*/ 92 w 100"/>
                    <a:gd name="T31" fmla="*/ 22 h 100"/>
                    <a:gd name="T32" fmla="*/ 96 w 100"/>
                    <a:gd name="T33" fmla="*/ 30 h 100"/>
                    <a:gd name="T34" fmla="*/ 100 w 100"/>
                    <a:gd name="T35" fmla="*/ 40 h 100"/>
                    <a:gd name="T36" fmla="*/ 100 w 100"/>
                    <a:gd name="T37" fmla="*/ 50 h 100"/>
                    <a:gd name="T38" fmla="*/ 100 w 100"/>
                    <a:gd name="T39" fmla="*/ 50 h 100"/>
                    <a:gd name="T40" fmla="*/ 100 w 100"/>
                    <a:gd name="T41" fmla="*/ 60 h 100"/>
                    <a:gd name="T42" fmla="*/ 96 w 100"/>
                    <a:gd name="T43" fmla="*/ 70 h 100"/>
                    <a:gd name="T44" fmla="*/ 92 w 100"/>
                    <a:gd name="T45" fmla="*/ 78 h 100"/>
                    <a:gd name="T46" fmla="*/ 86 w 100"/>
                    <a:gd name="T47" fmla="*/ 86 h 100"/>
                    <a:gd name="T48" fmla="*/ 78 w 100"/>
                    <a:gd name="T49" fmla="*/ 92 h 100"/>
                    <a:gd name="T50" fmla="*/ 70 w 100"/>
                    <a:gd name="T51" fmla="*/ 96 h 100"/>
                    <a:gd name="T52" fmla="*/ 60 w 100"/>
                    <a:gd name="T53" fmla="*/ 100 h 100"/>
                    <a:gd name="T54" fmla="*/ 50 w 100"/>
                    <a:gd name="T55" fmla="*/ 100 h 100"/>
                    <a:gd name="T56" fmla="*/ 50 w 100"/>
                    <a:gd name="T57" fmla="*/ 100 h 100"/>
                    <a:gd name="T58" fmla="*/ 40 w 100"/>
                    <a:gd name="T59" fmla="*/ 100 h 100"/>
                    <a:gd name="T60" fmla="*/ 30 w 100"/>
                    <a:gd name="T61" fmla="*/ 96 h 100"/>
                    <a:gd name="T62" fmla="*/ 22 w 100"/>
                    <a:gd name="T63" fmla="*/ 92 h 100"/>
                    <a:gd name="T64" fmla="*/ 14 w 100"/>
                    <a:gd name="T65" fmla="*/ 86 h 100"/>
                    <a:gd name="T66" fmla="*/ 8 w 100"/>
                    <a:gd name="T67" fmla="*/ 78 h 100"/>
                    <a:gd name="T68" fmla="*/ 4 w 100"/>
                    <a:gd name="T69" fmla="*/ 70 h 100"/>
                    <a:gd name="T70" fmla="*/ 0 w 100"/>
                    <a:gd name="T71" fmla="*/ 60 h 100"/>
                    <a:gd name="T72" fmla="*/ 0 w 100"/>
                    <a:gd name="T73" fmla="*/ 50 h 100"/>
                    <a:gd name="T74" fmla="*/ 0 w 100"/>
                    <a:gd name="T75" fmla="*/ 5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0" h="100">
                      <a:moveTo>
                        <a:pt x="0" y="50"/>
                      </a:moveTo>
                      <a:lnTo>
                        <a:pt x="0" y="50"/>
                      </a:lnTo>
                      <a:lnTo>
                        <a:pt x="0" y="40"/>
                      </a:lnTo>
                      <a:lnTo>
                        <a:pt x="4" y="30"/>
                      </a:lnTo>
                      <a:lnTo>
                        <a:pt x="8" y="22"/>
                      </a:lnTo>
                      <a:lnTo>
                        <a:pt x="14" y="14"/>
                      </a:lnTo>
                      <a:lnTo>
                        <a:pt x="22" y="8"/>
                      </a:lnTo>
                      <a:lnTo>
                        <a:pt x="30" y="4"/>
                      </a:lnTo>
                      <a:lnTo>
                        <a:pt x="40" y="0"/>
                      </a:lnTo>
                      <a:lnTo>
                        <a:pt x="50" y="0"/>
                      </a:lnTo>
                      <a:lnTo>
                        <a:pt x="50" y="0"/>
                      </a:lnTo>
                      <a:lnTo>
                        <a:pt x="60" y="0"/>
                      </a:lnTo>
                      <a:lnTo>
                        <a:pt x="70" y="4"/>
                      </a:lnTo>
                      <a:lnTo>
                        <a:pt x="78" y="8"/>
                      </a:lnTo>
                      <a:lnTo>
                        <a:pt x="86" y="14"/>
                      </a:lnTo>
                      <a:lnTo>
                        <a:pt x="92" y="22"/>
                      </a:lnTo>
                      <a:lnTo>
                        <a:pt x="96" y="30"/>
                      </a:lnTo>
                      <a:lnTo>
                        <a:pt x="100" y="40"/>
                      </a:lnTo>
                      <a:lnTo>
                        <a:pt x="100" y="50"/>
                      </a:lnTo>
                      <a:lnTo>
                        <a:pt x="100" y="50"/>
                      </a:lnTo>
                      <a:lnTo>
                        <a:pt x="100" y="60"/>
                      </a:lnTo>
                      <a:lnTo>
                        <a:pt x="96" y="70"/>
                      </a:lnTo>
                      <a:lnTo>
                        <a:pt x="92" y="78"/>
                      </a:lnTo>
                      <a:lnTo>
                        <a:pt x="86" y="86"/>
                      </a:lnTo>
                      <a:lnTo>
                        <a:pt x="78" y="92"/>
                      </a:lnTo>
                      <a:lnTo>
                        <a:pt x="70" y="96"/>
                      </a:lnTo>
                      <a:lnTo>
                        <a:pt x="60" y="100"/>
                      </a:lnTo>
                      <a:lnTo>
                        <a:pt x="50" y="100"/>
                      </a:lnTo>
                      <a:lnTo>
                        <a:pt x="50" y="100"/>
                      </a:lnTo>
                      <a:lnTo>
                        <a:pt x="40" y="100"/>
                      </a:lnTo>
                      <a:lnTo>
                        <a:pt x="30" y="96"/>
                      </a:lnTo>
                      <a:lnTo>
                        <a:pt x="22" y="92"/>
                      </a:lnTo>
                      <a:lnTo>
                        <a:pt x="14" y="86"/>
                      </a:lnTo>
                      <a:lnTo>
                        <a:pt x="8" y="78"/>
                      </a:lnTo>
                      <a:lnTo>
                        <a:pt x="4" y="70"/>
                      </a:lnTo>
                      <a:lnTo>
                        <a:pt x="0" y="60"/>
                      </a:lnTo>
                      <a:lnTo>
                        <a:pt x="0" y="50"/>
                      </a:lnTo>
                      <a:lnTo>
                        <a:pt x="0" y="50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7" name="Freeform 244">
                  <a:extLst>
                    <a:ext uri="{FF2B5EF4-FFF2-40B4-BE49-F238E27FC236}">
                      <a16:creationId xmlns:a16="http://schemas.microsoft.com/office/drawing/2014/main" id="{258CC4E6-6AF1-4630-BDCC-7DAEE1AE13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5" y="2514"/>
                  <a:ext cx="176" cy="176"/>
                </a:xfrm>
                <a:custGeom>
                  <a:avLst/>
                  <a:gdLst>
                    <a:gd name="T0" fmla="*/ 0 w 176"/>
                    <a:gd name="T1" fmla="*/ 88 h 176"/>
                    <a:gd name="T2" fmla="*/ 0 w 176"/>
                    <a:gd name="T3" fmla="*/ 88 h 176"/>
                    <a:gd name="T4" fmla="*/ 2 w 176"/>
                    <a:gd name="T5" fmla="*/ 70 h 176"/>
                    <a:gd name="T6" fmla="*/ 6 w 176"/>
                    <a:gd name="T7" fmla="*/ 54 h 176"/>
                    <a:gd name="T8" fmla="*/ 16 w 176"/>
                    <a:gd name="T9" fmla="*/ 38 h 176"/>
                    <a:gd name="T10" fmla="*/ 26 w 176"/>
                    <a:gd name="T11" fmla="*/ 26 h 176"/>
                    <a:gd name="T12" fmla="*/ 38 w 176"/>
                    <a:gd name="T13" fmla="*/ 16 h 176"/>
                    <a:gd name="T14" fmla="*/ 54 w 176"/>
                    <a:gd name="T15" fmla="*/ 6 h 176"/>
                    <a:gd name="T16" fmla="*/ 70 w 176"/>
                    <a:gd name="T17" fmla="*/ 2 h 176"/>
                    <a:gd name="T18" fmla="*/ 88 w 176"/>
                    <a:gd name="T19" fmla="*/ 0 h 176"/>
                    <a:gd name="T20" fmla="*/ 88 w 176"/>
                    <a:gd name="T21" fmla="*/ 0 h 176"/>
                    <a:gd name="T22" fmla="*/ 106 w 176"/>
                    <a:gd name="T23" fmla="*/ 2 h 176"/>
                    <a:gd name="T24" fmla="*/ 122 w 176"/>
                    <a:gd name="T25" fmla="*/ 6 h 176"/>
                    <a:gd name="T26" fmla="*/ 138 w 176"/>
                    <a:gd name="T27" fmla="*/ 16 h 176"/>
                    <a:gd name="T28" fmla="*/ 150 w 176"/>
                    <a:gd name="T29" fmla="*/ 26 h 176"/>
                    <a:gd name="T30" fmla="*/ 160 w 176"/>
                    <a:gd name="T31" fmla="*/ 38 h 176"/>
                    <a:gd name="T32" fmla="*/ 170 w 176"/>
                    <a:gd name="T33" fmla="*/ 54 h 176"/>
                    <a:gd name="T34" fmla="*/ 174 w 176"/>
                    <a:gd name="T35" fmla="*/ 70 h 176"/>
                    <a:gd name="T36" fmla="*/ 176 w 176"/>
                    <a:gd name="T37" fmla="*/ 88 h 176"/>
                    <a:gd name="T38" fmla="*/ 176 w 176"/>
                    <a:gd name="T39" fmla="*/ 88 h 176"/>
                    <a:gd name="T40" fmla="*/ 174 w 176"/>
                    <a:gd name="T41" fmla="*/ 106 h 176"/>
                    <a:gd name="T42" fmla="*/ 170 w 176"/>
                    <a:gd name="T43" fmla="*/ 122 h 176"/>
                    <a:gd name="T44" fmla="*/ 160 w 176"/>
                    <a:gd name="T45" fmla="*/ 138 h 176"/>
                    <a:gd name="T46" fmla="*/ 150 w 176"/>
                    <a:gd name="T47" fmla="*/ 150 h 176"/>
                    <a:gd name="T48" fmla="*/ 138 w 176"/>
                    <a:gd name="T49" fmla="*/ 160 h 176"/>
                    <a:gd name="T50" fmla="*/ 122 w 176"/>
                    <a:gd name="T51" fmla="*/ 170 h 176"/>
                    <a:gd name="T52" fmla="*/ 106 w 176"/>
                    <a:gd name="T53" fmla="*/ 174 h 176"/>
                    <a:gd name="T54" fmla="*/ 88 w 176"/>
                    <a:gd name="T55" fmla="*/ 176 h 176"/>
                    <a:gd name="T56" fmla="*/ 88 w 176"/>
                    <a:gd name="T57" fmla="*/ 176 h 176"/>
                    <a:gd name="T58" fmla="*/ 70 w 176"/>
                    <a:gd name="T59" fmla="*/ 174 h 176"/>
                    <a:gd name="T60" fmla="*/ 54 w 176"/>
                    <a:gd name="T61" fmla="*/ 170 h 176"/>
                    <a:gd name="T62" fmla="*/ 38 w 176"/>
                    <a:gd name="T63" fmla="*/ 160 h 176"/>
                    <a:gd name="T64" fmla="*/ 26 w 176"/>
                    <a:gd name="T65" fmla="*/ 150 h 176"/>
                    <a:gd name="T66" fmla="*/ 16 w 176"/>
                    <a:gd name="T67" fmla="*/ 138 h 176"/>
                    <a:gd name="T68" fmla="*/ 6 w 176"/>
                    <a:gd name="T69" fmla="*/ 122 h 176"/>
                    <a:gd name="T70" fmla="*/ 2 w 176"/>
                    <a:gd name="T71" fmla="*/ 106 h 176"/>
                    <a:gd name="T72" fmla="*/ 0 w 176"/>
                    <a:gd name="T73" fmla="*/ 88 h 176"/>
                    <a:gd name="T74" fmla="*/ 0 w 176"/>
                    <a:gd name="T75" fmla="*/ 88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76" h="176">
                      <a:moveTo>
                        <a:pt x="0" y="88"/>
                      </a:moveTo>
                      <a:lnTo>
                        <a:pt x="0" y="88"/>
                      </a:lnTo>
                      <a:lnTo>
                        <a:pt x="2" y="70"/>
                      </a:lnTo>
                      <a:lnTo>
                        <a:pt x="6" y="54"/>
                      </a:lnTo>
                      <a:lnTo>
                        <a:pt x="16" y="38"/>
                      </a:lnTo>
                      <a:lnTo>
                        <a:pt x="26" y="26"/>
                      </a:lnTo>
                      <a:lnTo>
                        <a:pt x="38" y="16"/>
                      </a:lnTo>
                      <a:lnTo>
                        <a:pt x="54" y="6"/>
                      </a:lnTo>
                      <a:lnTo>
                        <a:pt x="70" y="2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106" y="2"/>
                      </a:lnTo>
                      <a:lnTo>
                        <a:pt x="122" y="6"/>
                      </a:lnTo>
                      <a:lnTo>
                        <a:pt x="138" y="16"/>
                      </a:lnTo>
                      <a:lnTo>
                        <a:pt x="150" y="26"/>
                      </a:lnTo>
                      <a:lnTo>
                        <a:pt x="160" y="38"/>
                      </a:lnTo>
                      <a:lnTo>
                        <a:pt x="170" y="54"/>
                      </a:lnTo>
                      <a:lnTo>
                        <a:pt x="174" y="70"/>
                      </a:lnTo>
                      <a:lnTo>
                        <a:pt x="176" y="88"/>
                      </a:lnTo>
                      <a:lnTo>
                        <a:pt x="176" y="88"/>
                      </a:lnTo>
                      <a:lnTo>
                        <a:pt x="174" y="106"/>
                      </a:lnTo>
                      <a:lnTo>
                        <a:pt x="170" y="122"/>
                      </a:lnTo>
                      <a:lnTo>
                        <a:pt x="160" y="138"/>
                      </a:lnTo>
                      <a:lnTo>
                        <a:pt x="150" y="150"/>
                      </a:lnTo>
                      <a:lnTo>
                        <a:pt x="138" y="160"/>
                      </a:lnTo>
                      <a:lnTo>
                        <a:pt x="122" y="170"/>
                      </a:lnTo>
                      <a:lnTo>
                        <a:pt x="106" y="174"/>
                      </a:lnTo>
                      <a:lnTo>
                        <a:pt x="88" y="176"/>
                      </a:lnTo>
                      <a:lnTo>
                        <a:pt x="88" y="176"/>
                      </a:lnTo>
                      <a:lnTo>
                        <a:pt x="70" y="174"/>
                      </a:lnTo>
                      <a:lnTo>
                        <a:pt x="54" y="170"/>
                      </a:lnTo>
                      <a:lnTo>
                        <a:pt x="38" y="160"/>
                      </a:lnTo>
                      <a:lnTo>
                        <a:pt x="26" y="150"/>
                      </a:lnTo>
                      <a:lnTo>
                        <a:pt x="16" y="138"/>
                      </a:lnTo>
                      <a:lnTo>
                        <a:pt x="6" y="122"/>
                      </a:lnTo>
                      <a:lnTo>
                        <a:pt x="2" y="106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8" name="Freeform 245">
                  <a:extLst>
                    <a:ext uri="{FF2B5EF4-FFF2-40B4-BE49-F238E27FC236}">
                      <a16:creationId xmlns:a16="http://schemas.microsoft.com/office/drawing/2014/main" id="{6E1DF7F6-6030-4C97-A4C7-A7CE7DC906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7" y="2546"/>
                  <a:ext cx="112" cy="112"/>
                </a:xfrm>
                <a:custGeom>
                  <a:avLst/>
                  <a:gdLst>
                    <a:gd name="T0" fmla="*/ 0 w 112"/>
                    <a:gd name="T1" fmla="*/ 56 h 112"/>
                    <a:gd name="T2" fmla="*/ 0 w 112"/>
                    <a:gd name="T3" fmla="*/ 56 h 112"/>
                    <a:gd name="T4" fmla="*/ 2 w 112"/>
                    <a:gd name="T5" fmla="*/ 44 h 112"/>
                    <a:gd name="T6" fmla="*/ 4 w 112"/>
                    <a:gd name="T7" fmla="*/ 34 h 112"/>
                    <a:gd name="T8" fmla="*/ 10 w 112"/>
                    <a:gd name="T9" fmla="*/ 24 h 112"/>
                    <a:gd name="T10" fmla="*/ 16 w 112"/>
                    <a:gd name="T11" fmla="*/ 16 h 112"/>
                    <a:gd name="T12" fmla="*/ 24 w 112"/>
                    <a:gd name="T13" fmla="*/ 10 h 112"/>
                    <a:gd name="T14" fmla="*/ 34 w 112"/>
                    <a:gd name="T15" fmla="*/ 4 h 112"/>
                    <a:gd name="T16" fmla="*/ 44 w 112"/>
                    <a:gd name="T17" fmla="*/ 2 h 112"/>
                    <a:gd name="T18" fmla="*/ 56 w 112"/>
                    <a:gd name="T19" fmla="*/ 0 h 112"/>
                    <a:gd name="T20" fmla="*/ 56 w 112"/>
                    <a:gd name="T21" fmla="*/ 0 h 112"/>
                    <a:gd name="T22" fmla="*/ 68 w 112"/>
                    <a:gd name="T23" fmla="*/ 2 h 112"/>
                    <a:gd name="T24" fmla="*/ 78 w 112"/>
                    <a:gd name="T25" fmla="*/ 4 h 112"/>
                    <a:gd name="T26" fmla="*/ 88 w 112"/>
                    <a:gd name="T27" fmla="*/ 10 h 112"/>
                    <a:gd name="T28" fmla="*/ 96 w 112"/>
                    <a:gd name="T29" fmla="*/ 16 h 112"/>
                    <a:gd name="T30" fmla="*/ 102 w 112"/>
                    <a:gd name="T31" fmla="*/ 24 h 112"/>
                    <a:gd name="T32" fmla="*/ 108 w 112"/>
                    <a:gd name="T33" fmla="*/ 34 h 112"/>
                    <a:gd name="T34" fmla="*/ 110 w 112"/>
                    <a:gd name="T35" fmla="*/ 44 h 112"/>
                    <a:gd name="T36" fmla="*/ 112 w 112"/>
                    <a:gd name="T37" fmla="*/ 56 h 112"/>
                    <a:gd name="T38" fmla="*/ 112 w 112"/>
                    <a:gd name="T39" fmla="*/ 56 h 112"/>
                    <a:gd name="T40" fmla="*/ 110 w 112"/>
                    <a:gd name="T41" fmla="*/ 68 h 112"/>
                    <a:gd name="T42" fmla="*/ 108 w 112"/>
                    <a:gd name="T43" fmla="*/ 78 h 112"/>
                    <a:gd name="T44" fmla="*/ 102 w 112"/>
                    <a:gd name="T45" fmla="*/ 88 h 112"/>
                    <a:gd name="T46" fmla="*/ 96 w 112"/>
                    <a:gd name="T47" fmla="*/ 96 h 112"/>
                    <a:gd name="T48" fmla="*/ 88 w 112"/>
                    <a:gd name="T49" fmla="*/ 102 h 112"/>
                    <a:gd name="T50" fmla="*/ 78 w 112"/>
                    <a:gd name="T51" fmla="*/ 108 h 112"/>
                    <a:gd name="T52" fmla="*/ 68 w 112"/>
                    <a:gd name="T53" fmla="*/ 110 h 112"/>
                    <a:gd name="T54" fmla="*/ 56 w 112"/>
                    <a:gd name="T55" fmla="*/ 112 h 112"/>
                    <a:gd name="T56" fmla="*/ 56 w 112"/>
                    <a:gd name="T57" fmla="*/ 112 h 112"/>
                    <a:gd name="T58" fmla="*/ 44 w 112"/>
                    <a:gd name="T59" fmla="*/ 110 h 112"/>
                    <a:gd name="T60" fmla="*/ 34 w 112"/>
                    <a:gd name="T61" fmla="*/ 108 h 112"/>
                    <a:gd name="T62" fmla="*/ 24 w 112"/>
                    <a:gd name="T63" fmla="*/ 102 h 112"/>
                    <a:gd name="T64" fmla="*/ 16 w 112"/>
                    <a:gd name="T65" fmla="*/ 96 h 112"/>
                    <a:gd name="T66" fmla="*/ 10 w 112"/>
                    <a:gd name="T67" fmla="*/ 88 h 112"/>
                    <a:gd name="T68" fmla="*/ 4 w 112"/>
                    <a:gd name="T69" fmla="*/ 78 h 112"/>
                    <a:gd name="T70" fmla="*/ 2 w 112"/>
                    <a:gd name="T71" fmla="*/ 68 h 112"/>
                    <a:gd name="T72" fmla="*/ 0 w 112"/>
                    <a:gd name="T73" fmla="*/ 56 h 112"/>
                    <a:gd name="T74" fmla="*/ 0 w 112"/>
                    <a:gd name="T75" fmla="*/ 56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2" h="112">
                      <a:moveTo>
                        <a:pt x="0" y="56"/>
                      </a:moveTo>
                      <a:lnTo>
                        <a:pt x="0" y="56"/>
                      </a:lnTo>
                      <a:lnTo>
                        <a:pt x="2" y="44"/>
                      </a:lnTo>
                      <a:lnTo>
                        <a:pt x="4" y="34"/>
                      </a:lnTo>
                      <a:lnTo>
                        <a:pt x="10" y="24"/>
                      </a:lnTo>
                      <a:lnTo>
                        <a:pt x="16" y="16"/>
                      </a:lnTo>
                      <a:lnTo>
                        <a:pt x="24" y="10"/>
                      </a:lnTo>
                      <a:lnTo>
                        <a:pt x="34" y="4"/>
                      </a:lnTo>
                      <a:lnTo>
                        <a:pt x="44" y="2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68" y="2"/>
                      </a:lnTo>
                      <a:lnTo>
                        <a:pt x="78" y="4"/>
                      </a:lnTo>
                      <a:lnTo>
                        <a:pt x="88" y="10"/>
                      </a:lnTo>
                      <a:lnTo>
                        <a:pt x="96" y="16"/>
                      </a:lnTo>
                      <a:lnTo>
                        <a:pt x="102" y="24"/>
                      </a:lnTo>
                      <a:lnTo>
                        <a:pt x="108" y="34"/>
                      </a:lnTo>
                      <a:lnTo>
                        <a:pt x="110" y="44"/>
                      </a:lnTo>
                      <a:lnTo>
                        <a:pt x="112" y="56"/>
                      </a:lnTo>
                      <a:lnTo>
                        <a:pt x="112" y="56"/>
                      </a:lnTo>
                      <a:lnTo>
                        <a:pt x="110" y="68"/>
                      </a:lnTo>
                      <a:lnTo>
                        <a:pt x="108" y="78"/>
                      </a:lnTo>
                      <a:lnTo>
                        <a:pt x="102" y="88"/>
                      </a:lnTo>
                      <a:lnTo>
                        <a:pt x="96" y="96"/>
                      </a:lnTo>
                      <a:lnTo>
                        <a:pt x="88" y="102"/>
                      </a:lnTo>
                      <a:lnTo>
                        <a:pt x="78" y="108"/>
                      </a:lnTo>
                      <a:lnTo>
                        <a:pt x="68" y="110"/>
                      </a:lnTo>
                      <a:lnTo>
                        <a:pt x="56" y="112"/>
                      </a:lnTo>
                      <a:lnTo>
                        <a:pt x="56" y="112"/>
                      </a:lnTo>
                      <a:lnTo>
                        <a:pt x="44" y="110"/>
                      </a:lnTo>
                      <a:lnTo>
                        <a:pt x="34" y="108"/>
                      </a:lnTo>
                      <a:lnTo>
                        <a:pt x="24" y="102"/>
                      </a:lnTo>
                      <a:lnTo>
                        <a:pt x="16" y="96"/>
                      </a:lnTo>
                      <a:lnTo>
                        <a:pt x="10" y="88"/>
                      </a:lnTo>
                      <a:lnTo>
                        <a:pt x="4" y="78"/>
                      </a:lnTo>
                      <a:lnTo>
                        <a:pt x="2" y="68"/>
                      </a:lnTo>
                      <a:lnTo>
                        <a:pt x="0" y="56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49" name="Freeform 246">
                  <a:extLst>
                    <a:ext uri="{FF2B5EF4-FFF2-40B4-BE49-F238E27FC236}">
                      <a16:creationId xmlns:a16="http://schemas.microsoft.com/office/drawing/2014/main" id="{E794E175-2EE2-49DB-8333-40C1E3098A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82" y="2566"/>
                  <a:ext cx="80" cy="62"/>
                </a:xfrm>
                <a:custGeom>
                  <a:avLst/>
                  <a:gdLst>
                    <a:gd name="T0" fmla="*/ 2 w 80"/>
                    <a:gd name="T1" fmla="*/ 10 h 62"/>
                    <a:gd name="T2" fmla="*/ 2 w 80"/>
                    <a:gd name="T3" fmla="*/ 10 h 62"/>
                    <a:gd name="T4" fmla="*/ 6 w 80"/>
                    <a:gd name="T5" fmla="*/ 6 h 62"/>
                    <a:gd name="T6" fmla="*/ 12 w 80"/>
                    <a:gd name="T7" fmla="*/ 4 h 62"/>
                    <a:gd name="T8" fmla="*/ 18 w 80"/>
                    <a:gd name="T9" fmla="*/ 2 h 62"/>
                    <a:gd name="T10" fmla="*/ 24 w 80"/>
                    <a:gd name="T11" fmla="*/ 0 h 62"/>
                    <a:gd name="T12" fmla="*/ 40 w 80"/>
                    <a:gd name="T13" fmla="*/ 2 h 62"/>
                    <a:gd name="T14" fmla="*/ 56 w 80"/>
                    <a:gd name="T15" fmla="*/ 8 h 62"/>
                    <a:gd name="T16" fmla="*/ 56 w 80"/>
                    <a:gd name="T17" fmla="*/ 8 h 62"/>
                    <a:gd name="T18" fmla="*/ 68 w 80"/>
                    <a:gd name="T19" fmla="*/ 18 h 62"/>
                    <a:gd name="T20" fmla="*/ 76 w 80"/>
                    <a:gd name="T21" fmla="*/ 30 h 62"/>
                    <a:gd name="T22" fmla="*/ 80 w 80"/>
                    <a:gd name="T23" fmla="*/ 34 h 62"/>
                    <a:gd name="T24" fmla="*/ 80 w 80"/>
                    <a:gd name="T25" fmla="*/ 40 h 62"/>
                    <a:gd name="T26" fmla="*/ 80 w 80"/>
                    <a:gd name="T27" fmla="*/ 46 h 62"/>
                    <a:gd name="T28" fmla="*/ 78 w 80"/>
                    <a:gd name="T29" fmla="*/ 52 h 62"/>
                    <a:gd name="T30" fmla="*/ 78 w 80"/>
                    <a:gd name="T31" fmla="*/ 52 h 62"/>
                    <a:gd name="T32" fmla="*/ 76 w 80"/>
                    <a:gd name="T33" fmla="*/ 56 h 62"/>
                    <a:gd name="T34" fmla="*/ 70 w 80"/>
                    <a:gd name="T35" fmla="*/ 60 h 62"/>
                    <a:gd name="T36" fmla="*/ 66 w 80"/>
                    <a:gd name="T37" fmla="*/ 62 h 62"/>
                    <a:gd name="T38" fmla="*/ 58 w 80"/>
                    <a:gd name="T39" fmla="*/ 62 h 62"/>
                    <a:gd name="T40" fmla="*/ 44 w 80"/>
                    <a:gd name="T41" fmla="*/ 62 h 62"/>
                    <a:gd name="T42" fmla="*/ 28 w 80"/>
                    <a:gd name="T43" fmla="*/ 56 h 62"/>
                    <a:gd name="T44" fmla="*/ 28 w 80"/>
                    <a:gd name="T45" fmla="*/ 56 h 62"/>
                    <a:gd name="T46" fmla="*/ 20 w 80"/>
                    <a:gd name="T47" fmla="*/ 52 h 62"/>
                    <a:gd name="T48" fmla="*/ 12 w 80"/>
                    <a:gd name="T49" fmla="*/ 46 h 62"/>
                    <a:gd name="T50" fmla="*/ 8 w 80"/>
                    <a:gd name="T51" fmla="*/ 40 h 62"/>
                    <a:gd name="T52" fmla="*/ 4 w 80"/>
                    <a:gd name="T53" fmla="*/ 34 h 62"/>
                    <a:gd name="T54" fmla="*/ 0 w 80"/>
                    <a:gd name="T55" fmla="*/ 28 h 62"/>
                    <a:gd name="T56" fmla="*/ 0 w 80"/>
                    <a:gd name="T57" fmla="*/ 22 h 62"/>
                    <a:gd name="T58" fmla="*/ 0 w 80"/>
                    <a:gd name="T59" fmla="*/ 16 h 62"/>
                    <a:gd name="T60" fmla="*/ 2 w 80"/>
                    <a:gd name="T61" fmla="*/ 10 h 62"/>
                    <a:gd name="T62" fmla="*/ 2 w 80"/>
                    <a:gd name="T63" fmla="*/ 1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80" h="62">
                      <a:moveTo>
                        <a:pt x="2" y="10"/>
                      </a:moveTo>
                      <a:lnTo>
                        <a:pt x="2" y="10"/>
                      </a:lnTo>
                      <a:lnTo>
                        <a:pt x="6" y="6"/>
                      </a:lnTo>
                      <a:lnTo>
                        <a:pt x="12" y="4"/>
                      </a:lnTo>
                      <a:lnTo>
                        <a:pt x="18" y="2"/>
                      </a:lnTo>
                      <a:lnTo>
                        <a:pt x="24" y="0"/>
                      </a:lnTo>
                      <a:lnTo>
                        <a:pt x="40" y="2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68" y="18"/>
                      </a:lnTo>
                      <a:lnTo>
                        <a:pt x="76" y="30"/>
                      </a:lnTo>
                      <a:lnTo>
                        <a:pt x="80" y="34"/>
                      </a:lnTo>
                      <a:lnTo>
                        <a:pt x="80" y="40"/>
                      </a:lnTo>
                      <a:lnTo>
                        <a:pt x="80" y="46"/>
                      </a:lnTo>
                      <a:lnTo>
                        <a:pt x="78" y="52"/>
                      </a:lnTo>
                      <a:lnTo>
                        <a:pt x="78" y="52"/>
                      </a:lnTo>
                      <a:lnTo>
                        <a:pt x="76" y="56"/>
                      </a:lnTo>
                      <a:lnTo>
                        <a:pt x="70" y="60"/>
                      </a:lnTo>
                      <a:lnTo>
                        <a:pt x="66" y="62"/>
                      </a:lnTo>
                      <a:lnTo>
                        <a:pt x="58" y="62"/>
                      </a:lnTo>
                      <a:lnTo>
                        <a:pt x="44" y="62"/>
                      </a:lnTo>
                      <a:lnTo>
                        <a:pt x="28" y="56"/>
                      </a:lnTo>
                      <a:lnTo>
                        <a:pt x="28" y="56"/>
                      </a:lnTo>
                      <a:lnTo>
                        <a:pt x="20" y="52"/>
                      </a:lnTo>
                      <a:lnTo>
                        <a:pt x="12" y="46"/>
                      </a:lnTo>
                      <a:lnTo>
                        <a:pt x="8" y="40"/>
                      </a:lnTo>
                      <a:lnTo>
                        <a:pt x="4" y="34"/>
                      </a:lnTo>
                      <a:lnTo>
                        <a:pt x="0" y="28"/>
                      </a:lnTo>
                      <a:lnTo>
                        <a:pt x="0" y="22"/>
                      </a:lnTo>
                      <a:lnTo>
                        <a:pt x="0" y="16"/>
                      </a:lnTo>
                      <a:lnTo>
                        <a:pt x="2" y="10"/>
                      </a:lnTo>
                      <a:lnTo>
                        <a:pt x="2" y="10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0" name="Freeform 247">
                  <a:extLst>
                    <a:ext uri="{FF2B5EF4-FFF2-40B4-BE49-F238E27FC236}">
                      <a16:creationId xmlns:a16="http://schemas.microsoft.com/office/drawing/2014/main" id="{25B0D9B2-288E-4A1A-9851-1ABFE5EE97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58" y="2622"/>
                  <a:ext cx="80" cy="62"/>
                </a:xfrm>
                <a:custGeom>
                  <a:avLst/>
                  <a:gdLst>
                    <a:gd name="T0" fmla="*/ 2 w 80"/>
                    <a:gd name="T1" fmla="*/ 10 h 62"/>
                    <a:gd name="T2" fmla="*/ 2 w 80"/>
                    <a:gd name="T3" fmla="*/ 10 h 62"/>
                    <a:gd name="T4" fmla="*/ 6 w 80"/>
                    <a:gd name="T5" fmla="*/ 6 h 62"/>
                    <a:gd name="T6" fmla="*/ 12 w 80"/>
                    <a:gd name="T7" fmla="*/ 4 h 62"/>
                    <a:gd name="T8" fmla="*/ 18 w 80"/>
                    <a:gd name="T9" fmla="*/ 2 h 62"/>
                    <a:gd name="T10" fmla="*/ 24 w 80"/>
                    <a:gd name="T11" fmla="*/ 0 h 62"/>
                    <a:gd name="T12" fmla="*/ 40 w 80"/>
                    <a:gd name="T13" fmla="*/ 2 h 62"/>
                    <a:gd name="T14" fmla="*/ 56 w 80"/>
                    <a:gd name="T15" fmla="*/ 8 h 62"/>
                    <a:gd name="T16" fmla="*/ 56 w 80"/>
                    <a:gd name="T17" fmla="*/ 8 h 62"/>
                    <a:gd name="T18" fmla="*/ 68 w 80"/>
                    <a:gd name="T19" fmla="*/ 18 h 62"/>
                    <a:gd name="T20" fmla="*/ 76 w 80"/>
                    <a:gd name="T21" fmla="*/ 30 h 62"/>
                    <a:gd name="T22" fmla="*/ 80 w 80"/>
                    <a:gd name="T23" fmla="*/ 34 h 62"/>
                    <a:gd name="T24" fmla="*/ 80 w 80"/>
                    <a:gd name="T25" fmla="*/ 40 h 62"/>
                    <a:gd name="T26" fmla="*/ 80 w 80"/>
                    <a:gd name="T27" fmla="*/ 46 h 62"/>
                    <a:gd name="T28" fmla="*/ 78 w 80"/>
                    <a:gd name="T29" fmla="*/ 52 h 62"/>
                    <a:gd name="T30" fmla="*/ 78 w 80"/>
                    <a:gd name="T31" fmla="*/ 52 h 62"/>
                    <a:gd name="T32" fmla="*/ 76 w 80"/>
                    <a:gd name="T33" fmla="*/ 56 h 62"/>
                    <a:gd name="T34" fmla="*/ 70 w 80"/>
                    <a:gd name="T35" fmla="*/ 60 h 62"/>
                    <a:gd name="T36" fmla="*/ 66 w 80"/>
                    <a:gd name="T37" fmla="*/ 62 h 62"/>
                    <a:gd name="T38" fmla="*/ 58 w 80"/>
                    <a:gd name="T39" fmla="*/ 62 h 62"/>
                    <a:gd name="T40" fmla="*/ 44 w 80"/>
                    <a:gd name="T41" fmla="*/ 62 h 62"/>
                    <a:gd name="T42" fmla="*/ 28 w 80"/>
                    <a:gd name="T43" fmla="*/ 56 h 62"/>
                    <a:gd name="T44" fmla="*/ 28 w 80"/>
                    <a:gd name="T45" fmla="*/ 56 h 62"/>
                    <a:gd name="T46" fmla="*/ 20 w 80"/>
                    <a:gd name="T47" fmla="*/ 52 h 62"/>
                    <a:gd name="T48" fmla="*/ 12 w 80"/>
                    <a:gd name="T49" fmla="*/ 46 h 62"/>
                    <a:gd name="T50" fmla="*/ 8 w 80"/>
                    <a:gd name="T51" fmla="*/ 40 h 62"/>
                    <a:gd name="T52" fmla="*/ 4 w 80"/>
                    <a:gd name="T53" fmla="*/ 34 h 62"/>
                    <a:gd name="T54" fmla="*/ 0 w 80"/>
                    <a:gd name="T55" fmla="*/ 28 h 62"/>
                    <a:gd name="T56" fmla="*/ 0 w 80"/>
                    <a:gd name="T57" fmla="*/ 22 h 62"/>
                    <a:gd name="T58" fmla="*/ 0 w 80"/>
                    <a:gd name="T59" fmla="*/ 16 h 62"/>
                    <a:gd name="T60" fmla="*/ 2 w 80"/>
                    <a:gd name="T61" fmla="*/ 10 h 62"/>
                    <a:gd name="T62" fmla="*/ 2 w 80"/>
                    <a:gd name="T63" fmla="*/ 1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80" h="62">
                      <a:moveTo>
                        <a:pt x="2" y="10"/>
                      </a:moveTo>
                      <a:lnTo>
                        <a:pt x="2" y="10"/>
                      </a:lnTo>
                      <a:lnTo>
                        <a:pt x="6" y="6"/>
                      </a:lnTo>
                      <a:lnTo>
                        <a:pt x="12" y="4"/>
                      </a:lnTo>
                      <a:lnTo>
                        <a:pt x="18" y="2"/>
                      </a:lnTo>
                      <a:lnTo>
                        <a:pt x="24" y="0"/>
                      </a:lnTo>
                      <a:lnTo>
                        <a:pt x="40" y="2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68" y="18"/>
                      </a:lnTo>
                      <a:lnTo>
                        <a:pt x="76" y="30"/>
                      </a:lnTo>
                      <a:lnTo>
                        <a:pt x="80" y="34"/>
                      </a:lnTo>
                      <a:lnTo>
                        <a:pt x="80" y="40"/>
                      </a:lnTo>
                      <a:lnTo>
                        <a:pt x="80" y="46"/>
                      </a:lnTo>
                      <a:lnTo>
                        <a:pt x="78" y="52"/>
                      </a:lnTo>
                      <a:lnTo>
                        <a:pt x="78" y="52"/>
                      </a:lnTo>
                      <a:lnTo>
                        <a:pt x="76" y="56"/>
                      </a:lnTo>
                      <a:lnTo>
                        <a:pt x="70" y="60"/>
                      </a:lnTo>
                      <a:lnTo>
                        <a:pt x="66" y="62"/>
                      </a:lnTo>
                      <a:lnTo>
                        <a:pt x="58" y="62"/>
                      </a:lnTo>
                      <a:lnTo>
                        <a:pt x="44" y="62"/>
                      </a:lnTo>
                      <a:lnTo>
                        <a:pt x="28" y="56"/>
                      </a:lnTo>
                      <a:lnTo>
                        <a:pt x="28" y="56"/>
                      </a:lnTo>
                      <a:lnTo>
                        <a:pt x="20" y="52"/>
                      </a:lnTo>
                      <a:lnTo>
                        <a:pt x="12" y="46"/>
                      </a:lnTo>
                      <a:lnTo>
                        <a:pt x="8" y="40"/>
                      </a:lnTo>
                      <a:lnTo>
                        <a:pt x="4" y="34"/>
                      </a:lnTo>
                      <a:lnTo>
                        <a:pt x="0" y="28"/>
                      </a:lnTo>
                      <a:lnTo>
                        <a:pt x="0" y="22"/>
                      </a:lnTo>
                      <a:lnTo>
                        <a:pt x="0" y="16"/>
                      </a:lnTo>
                      <a:lnTo>
                        <a:pt x="2" y="10"/>
                      </a:lnTo>
                      <a:lnTo>
                        <a:pt x="2" y="10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1" name="Freeform 248">
                  <a:extLst>
                    <a:ext uri="{FF2B5EF4-FFF2-40B4-BE49-F238E27FC236}">
                      <a16:creationId xmlns:a16="http://schemas.microsoft.com/office/drawing/2014/main" id="{1E4304B1-94ED-4E5B-BD95-A57A8582C6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26" y="2678"/>
                  <a:ext cx="80" cy="62"/>
                </a:xfrm>
                <a:custGeom>
                  <a:avLst/>
                  <a:gdLst>
                    <a:gd name="T0" fmla="*/ 2 w 80"/>
                    <a:gd name="T1" fmla="*/ 10 h 62"/>
                    <a:gd name="T2" fmla="*/ 2 w 80"/>
                    <a:gd name="T3" fmla="*/ 10 h 62"/>
                    <a:gd name="T4" fmla="*/ 6 w 80"/>
                    <a:gd name="T5" fmla="*/ 6 h 62"/>
                    <a:gd name="T6" fmla="*/ 12 w 80"/>
                    <a:gd name="T7" fmla="*/ 4 h 62"/>
                    <a:gd name="T8" fmla="*/ 18 w 80"/>
                    <a:gd name="T9" fmla="*/ 2 h 62"/>
                    <a:gd name="T10" fmla="*/ 24 w 80"/>
                    <a:gd name="T11" fmla="*/ 0 h 62"/>
                    <a:gd name="T12" fmla="*/ 40 w 80"/>
                    <a:gd name="T13" fmla="*/ 2 h 62"/>
                    <a:gd name="T14" fmla="*/ 56 w 80"/>
                    <a:gd name="T15" fmla="*/ 8 h 62"/>
                    <a:gd name="T16" fmla="*/ 56 w 80"/>
                    <a:gd name="T17" fmla="*/ 8 h 62"/>
                    <a:gd name="T18" fmla="*/ 68 w 80"/>
                    <a:gd name="T19" fmla="*/ 18 h 62"/>
                    <a:gd name="T20" fmla="*/ 76 w 80"/>
                    <a:gd name="T21" fmla="*/ 30 h 62"/>
                    <a:gd name="T22" fmla="*/ 80 w 80"/>
                    <a:gd name="T23" fmla="*/ 34 h 62"/>
                    <a:gd name="T24" fmla="*/ 80 w 80"/>
                    <a:gd name="T25" fmla="*/ 40 h 62"/>
                    <a:gd name="T26" fmla="*/ 80 w 80"/>
                    <a:gd name="T27" fmla="*/ 46 h 62"/>
                    <a:gd name="T28" fmla="*/ 78 w 80"/>
                    <a:gd name="T29" fmla="*/ 52 h 62"/>
                    <a:gd name="T30" fmla="*/ 78 w 80"/>
                    <a:gd name="T31" fmla="*/ 52 h 62"/>
                    <a:gd name="T32" fmla="*/ 76 w 80"/>
                    <a:gd name="T33" fmla="*/ 56 h 62"/>
                    <a:gd name="T34" fmla="*/ 70 w 80"/>
                    <a:gd name="T35" fmla="*/ 60 h 62"/>
                    <a:gd name="T36" fmla="*/ 66 w 80"/>
                    <a:gd name="T37" fmla="*/ 62 h 62"/>
                    <a:gd name="T38" fmla="*/ 58 w 80"/>
                    <a:gd name="T39" fmla="*/ 62 h 62"/>
                    <a:gd name="T40" fmla="*/ 44 w 80"/>
                    <a:gd name="T41" fmla="*/ 62 h 62"/>
                    <a:gd name="T42" fmla="*/ 28 w 80"/>
                    <a:gd name="T43" fmla="*/ 56 h 62"/>
                    <a:gd name="T44" fmla="*/ 28 w 80"/>
                    <a:gd name="T45" fmla="*/ 56 h 62"/>
                    <a:gd name="T46" fmla="*/ 20 w 80"/>
                    <a:gd name="T47" fmla="*/ 52 h 62"/>
                    <a:gd name="T48" fmla="*/ 12 w 80"/>
                    <a:gd name="T49" fmla="*/ 46 h 62"/>
                    <a:gd name="T50" fmla="*/ 8 w 80"/>
                    <a:gd name="T51" fmla="*/ 40 h 62"/>
                    <a:gd name="T52" fmla="*/ 4 w 80"/>
                    <a:gd name="T53" fmla="*/ 34 h 62"/>
                    <a:gd name="T54" fmla="*/ 0 w 80"/>
                    <a:gd name="T55" fmla="*/ 28 h 62"/>
                    <a:gd name="T56" fmla="*/ 0 w 80"/>
                    <a:gd name="T57" fmla="*/ 22 h 62"/>
                    <a:gd name="T58" fmla="*/ 0 w 80"/>
                    <a:gd name="T59" fmla="*/ 16 h 62"/>
                    <a:gd name="T60" fmla="*/ 2 w 80"/>
                    <a:gd name="T61" fmla="*/ 10 h 62"/>
                    <a:gd name="T62" fmla="*/ 2 w 80"/>
                    <a:gd name="T63" fmla="*/ 1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80" h="62">
                      <a:moveTo>
                        <a:pt x="2" y="10"/>
                      </a:moveTo>
                      <a:lnTo>
                        <a:pt x="2" y="10"/>
                      </a:lnTo>
                      <a:lnTo>
                        <a:pt x="6" y="6"/>
                      </a:lnTo>
                      <a:lnTo>
                        <a:pt x="12" y="4"/>
                      </a:lnTo>
                      <a:lnTo>
                        <a:pt x="18" y="2"/>
                      </a:lnTo>
                      <a:lnTo>
                        <a:pt x="24" y="0"/>
                      </a:lnTo>
                      <a:lnTo>
                        <a:pt x="40" y="2"/>
                      </a:lnTo>
                      <a:lnTo>
                        <a:pt x="56" y="8"/>
                      </a:lnTo>
                      <a:lnTo>
                        <a:pt x="56" y="8"/>
                      </a:lnTo>
                      <a:lnTo>
                        <a:pt x="68" y="18"/>
                      </a:lnTo>
                      <a:lnTo>
                        <a:pt x="76" y="30"/>
                      </a:lnTo>
                      <a:lnTo>
                        <a:pt x="80" y="34"/>
                      </a:lnTo>
                      <a:lnTo>
                        <a:pt x="80" y="40"/>
                      </a:lnTo>
                      <a:lnTo>
                        <a:pt x="80" y="46"/>
                      </a:lnTo>
                      <a:lnTo>
                        <a:pt x="78" y="52"/>
                      </a:lnTo>
                      <a:lnTo>
                        <a:pt x="78" y="52"/>
                      </a:lnTo>
                      <a:lnTo>
                        <a:pt x="76" y="56"/>
                      </a:lnTo>
                      <a:lnTo>
                        <a:pt x="70" y="60"/>
                      </a:lnTo>
                      <a:lnTo>
                        <a:pt x="66" y="62"/>
                      </a:lnTo>
                      <a:lnTo>
                        <a:pt x="58" y="62"/>
                      </a:lnTo>
                      <a:lnTo>
                        <a:pt x="44" y="62"/>
                      </a:lnTo>
                      <a:lnTo>
                        <a:pt x="28" y="56"/>
                      </a:lnTo>
                      <a:lnTo>
                        <a:pt x="28" y="56"/>
                      </a:lnTo>
                      <a:lnTo>
                        <a:pt x="20" y="52"/>
                      </a:lnTo>
                      <a:lnTo>
                        <a:pt x="12" y="46"/>
                      </a:lnTo>
                      <a:lnTo>
                        <a:pt x="8" y="40"/>
                      </a:lnTo>
                      <a:lnTo>
                        <a:pt x="4" y="34"/>
                      </a:lnTo>
                      <a:lnTo>
                        <a:pt x="0" y="28"/>
                      </a:lnTo>
                      <a:lnTo>
                        <a:pt x="0" y="22"/>
                      </a:lnTo>
                      <a:lnTo>
                        <a:pt x="0" y="16"/>
                      </a:lnTo>
                      <a:lnTo>
                        <a:pt x="2" y="10"/>
                      </a:lnTo>
                      <a:lnTo>
                        <a:pt x="2" y="10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2" name="Freeform 249">
                  <a:extLst>
                    <a:ext uri="{FF2B5EF4-FFF2-40B4-BE49-F238E27FC236}">
                      <a16:creationId xmlns:a16="http://schemas.microsoft.com/office/drawing/2014/main" id="{043796A0-9B94-4D54-9DAF-90BBD64195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84" y="2722"/>
                  <a:ext cx="300" cy="496"/>
                </a:xfrm>
                <a:custGeom>
                  <a:avLst/>
                  <a:gdLst>
                    <a:gd name="T0" fmla="*/ 28 w 300"/>
                    <a:gd name="T1" fmla="*/ 472 h 496"/>
                    <a:gd name="T2" fmla="*/ 28 w 300"/>
                    <a:gd name="T3" fmla="*/ 472 h 496"/>
                    <a:gd name="T4" fmla="*/ 18 w 300"/>
                    <a:gd name="T5" fmla="*/ 462 h 496"/>
                    <a:gd name="T6" fmla="*/ 10 w 300"/>
                    <a:gd name="T7" fmla="*/ 450 h 496"/>
                    <a:gd name="T8" fmla="*/ 6 w 300"/>
                    <a:gd name="T9" fmla="*/ 436 h 496"/>
                    <a:gd name="T10" fmla="*/ 2 w 300"/>
                    <a:gd name="T11" fmla="*/ 420 h 496"/>
                    <a:gd name="T12" fmla="*/ 0 w 300"/>
                    <a:gd name="T13" fmla="*/ 406 h 496"/>
                    <a:gd name="T14" fmla="*/ 2 w 300"/>
                    <a:gd name="T15" fmla="*/ 390 h 496"/>
                    <a:gd name="T16" fmla="*/ 6 w 300"/>
                    <a:gd name="T17" fmla="*/ 378 h 496"/>
                    <a:gd name="T18" fmla="*/ 12 w 300"/>
                    <a:gd name="T19" fmla="*/ 368 h 496"/>
                    <a:gd name="T20" fmla="*/ 12 w 300"/>
                    <a:gd name="T21" fmla="*/ 368 h 496"/>
                    <a:gd name="T22" fmla="*/ 20 w 300"/>
                    <a:gd name="T23" fmla="*/ 362 h 496"/>
                    <a:gd name="T24" fmla="*/ 26 w 300"/>
                    <a:gd name="T25" fmla="*/ 360 h 496"/>
                    <a:gd name="T26" fmla="*/ 42 w 300"/>
                    <a:gd name="T27" fmla="*/ 358 h 496"/>
                    <a:gd name="T28" fmla="*/ 52 w 300"/>
                    <a:gd name="T29" fmla="*/ 356 h 496"/>
                    <a:gd name="T30" fmla="*/ 62 w 300"/>
                    <a:gd name="T31" fmla="*/ 348 h 496"/>
                    <a:gd name="T32" fmla="*/ 76 w 300"/>
                    <a:gd name="T33" fmla="*/ 334 h 496"/>
                    <a:gd name="T34" fmla="*/ 92 w 300"/>
                    <a:gd name="T35" fmla="*/ 312 h 496"/>
                    <a:gd name="T36" fmla="*/ 92 w 300"/>
                    <a:gd name="T37" fmla="*/ 312 h 496"/>
                    <a:gd name="T38" fmla="*/ 112 w 300"/>
                    <a:gd name="T39" fmla="*/ 278 h 496"/>
                    <a:gd name="T40" fmla="*/ 138 w 300"/>
                    <a:gd name="T41" fmla="*/ 232 h 496"/>
                    <a:gd name="T42" fmla="*/ 194 w 300"/>
                    <a:gd name="T43" fmla="*/ 128 h 496"/>
                    <a:gd name="T44" fmla="*/ 260 w 300"/>
                    <a:gd name="T45" fmla="*/ 0 h 496"/>
                    <a:gd name="T46" fmla="*/ 300 w 300"/>
                    <a:gd name="T47" fmla="*/ 8 h 496"/>
                    <a:gd name="T48" fmla="*/ 300 w 300"/>
                    <a:gd name="T49" fmla="*/ 8 h 496"/>
                    <a:gd name="T50" fmla="*/ 216 w 300"/>
                    <a:gd name="T51" fmla="*/ 158 h 496"/>
                    <a:gd name="T52" fmla="*/ 160 w 300"/>
                    <a:gd name="T53" fmla="*/ 264 h 496"/>
                    <a:gd name="T54" fmla="*/ 140 w 300"/>
                    <a:gd name="T55" fmla="*/ 302 h 496"/>
                    <a:gd name="T56" fmla="*/ 132 w 300"/>
                    <a:gd name="T57" fmla="*/ 320 h 496"/>
                    <a:gd name="T58" fmla="*/ 132 w 300"/>
                    <a:gd name="T59" fmla="*/ 320 h 496"/>
                    <a:gd name="T60" fmla="*/ 132 w 300"/>
                    <a:gd name="T61" fmla="*/ 328 h 496"/>
                    <a:gd name="T62" fmla="*/ 134 w 300"/>
                    <a:gd name="T63" fmla="*/ 338 h 496"/>
                    <a:gd name="T64" fmla="*/ 138 w 300"/>
                    <a:gd name="T65" fmla="*/ 362 h 496"/>
                    <a:gd name="T66" fmla="*/ 138 w 300"/>
                    <a:gd name="T67" fmla="*/ 378 h 496"/>
                    <a:gd name="T68" fmla="*/ 138 w 300"/>
                    <a:gd name="T69" fmla="*/ 392 h 496"/>
                    <a:gd name="T70" fmla="*/ 136 w 300"/>
                    <a:gd name="T71" fmla="*/ 408 h 496"/>
                    <a:gd name="T72" fmla="*/ 132 w 300"/>
                    <a:gd name="T73" fmla="*/ 424 h 496"/>
                    <a:gd name="T74" fmla="*/ 132 w 300"/>
                    <a:gd name="T75" fmla="*/ 424 h 496"/>
                    <a:gd name="T76" fmla="*/ 118 w 300"/>
                    <a:gd name="T77" fmla="*/ 454 h 496"/>
                    <a:gd name="T78" fmla="*/ 112 w 300"/>
                    <a:gd name="T79" fmla="*/ 466 h 496"/>
                    <a:gd name="T80" fmla="*/ 104 w 300"/>
                    <a:gd name="T81" fmla="*/ 478 h 496"/>
                    <a:gd name="T82" fmla="*/ 96 w 300"/>
                    <a:gd name="T83" fmla="*/ 486 h 496"/>
                    <a:gd name="T84" fmla="*/ 86 w 300"/>
                    <a:gd name="T85" fmla="*/ 492 h 496"/>
                    <a:gd name="T86" fmla="*/ 78 w 300"/>
                    <a:gd name="T87" fmla="*/ 496 h 496"/>
                    <a:gd name="T88" fmla="*/ 68 w 300"/>
                    <a:gd name="T89" fmla="*/ 496 h 496"/>
                    <a:gd name="T90" fmla="*/ 68 w 300"/>
                    <a:gd name="T91" fmla="*/ 496 h 496"/>
                    <a:gd name="T92" fmla="*/ 54 w 300"/>
                    <a:gd name="T93" fmla="*/ 494 h 496"/>
                    <a:gd name="T94" fmla="*/ 48 w 300"/>
                    <a:gd name="T95" fmla="*/ 490 h 496"/>
                    <a:gd name="T96" fmla="*/ 42 w 300"/>
                    <a:gd name="T97" fmla="*/ 484 h 496"/>
                    <a:gd name="T98" fmla="*/ 28 w 300"/>
                    <a:gd name="T99" fmla="*/ 472 h 496"/>
                    <a:gd name="T100" fmla="*/ 28 w 300"/>
                    <a:gd name="T101" fmla="*/ 472 h 4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300" h="496">
                      <a:moveTo>
                        <a:pt x="28" y="472"/>
                      </a:moveTo>
                      <a:lnTo>
                        <a:pt x="28" y="472"/>
                      </a:lnTo>
                      <a:lnTo>
                        <a:pt x="18" y="462"/>
                      </a:lnTo>
                      <a:lnTo>
                        <a:pt x="10" y="450"/>
                      </a:lnTo>
                      <a:lnTo>
                        <a:pt x="6" y="436"/>
                      </a:lnTo>
                      <a:lnTo>
                        <a:pt x="2" y="420"/>
                      </a:lnTo>
                      <a:lnTo>
                        <a:pt x="0" y="406"/>
                      </a:lnTo>
                      <a:lnTo>
                        <a:pt x="2" y="390"/>
                      </a:lnTo>
                      <a:lnTo>
                        <a:pt x="6" y="378"/>
                      </a:lnTo>
                      <a:lnTo>
                        <a:pt x="12" y="368"/>
                      </a:lnTo>
                      <a:lnTo>
                        <a:pt x="12" y="368"/>
                      </a:lnTo>
                      <a:lnTo>
                        <a:pt x="20" y="362"/>
                      </a:lnTo>
                      <a:lnTo>
                        <a:pt x="26" y="360"/>
                      </a:lnTo>
                      <a:lnTo>
                        <a:pt x="42" y="358"/>
                      </a:lnTo>
                      <a:lnTo>
                        <a:pt x="52" y="356"/>
                      </a:lnTo>
                      <a:lnTo>
                        <a:pt x="62" y="348"/>
                      </a:lnTo>
                      <a:lnTo>
                        <a:pt x="76" y="334"/>
                      </a:lnTo>
                      <a:lnTo>
                        <a:pt x="92" y="312"/>
                      </a:lnTo>
                      <a:lnTo>
                        <a:pt x="92" y="312"/>
                      </a:lnTo>
                      <a:lnTo>
                        <a:pt x="112" y="278"/>
                      </a:lnTo>
                      <a:lnTo>
                        <a:pt x="138" y="232"/>
                      </a:lnTo>
                      <a:lnTo>
                        <a:pt x="194" y="128"/>
                      </a:lnTo>
                      <a:lnTo>
                        <a:pt x="260" y="0"/>
                      </a:lnTo>
                      <a:lnTo>
                        <a:pt x="300" y="8"/>
                      </a:lnTo>
                      <a:lnTo>
                        <a:pt x="300" y="8"/>
                      </a:lnTo>
                      <a:lnTo>
                        <a:pt x="216" y="158"/>
                      </a:lnTo>
                      <a:lnTo>
                        <a:pt x="160" y="264"/>
                      </a:lnTo>
                      <a:lnTo>
                        <a:pt x="140" y="302"/>
                      </a:lnTo>
                      <a:lnTo>
                        <a:pt x="132" y="320"/>
                      </a:lnTo>
                      <a:lnTo>
                        <a:pt x="132" y="320"/>
                      </a:lnTo>
                      <a:lnTo>
                        <a:pt x="132" y="328"/>
                      </a:lnTo>
                      <a:lnTo>
                        <a:pt x="134" y="338"/>
                      </a:lnTo>
                      <a:lnTo>
                        <a:pt x="138" y="362"/>
                      </a:lnTo>
                      <a:lnTo>
                        <a:pt x="138" y="378"/>
                      </a:lnTo>
                      <a:lnTo>
                        <a:pt x="138" y="392"/>
                      </a:lnTo>
                      <a:lnTo>
                        <a:pt x="136" y="408"/>
                      </a:lnTo>
                      <a:lnTo>
                        <a:pt x="132" y="424"/>
                      </a:lnTo>
                      <a:lnTo>
                        <a:pt x="132" y="424"/>
                      </a:lnTo>
                      <a:lnTo>
                        <a:pt x="118" y="454"/>
                      </a:lnTo>
                      <a:lnTo>
                        <a:pt x="112" y="466"/>
                      </a:lnTo>
                      <a:lnTo>
                        <a:pt x="104" y="478"/>
                      </a:lnTo>
                      <a:lnTo>
                        <a:pt x="96" y="486"/>
                      </a:lnTo>
                      <a:lnTo>
                        <a:pt x="86" y="492"/>
                      </a:lnTo>
                      <a:lnTo>
                        <a:pt x="78" y="496"/>
                      </a:lnTo>
                      <a:lnTo>
                        <a:pt x="68" y="496"/>
                      </a:lnTo>
                      <a:lnTo>
                        <a:pt x="68" y="496"/>
                      </a:lnTo>
                      <a:lnTo>
                        <a:pt x="54" y="494"/>
                      </a:lnTo>
                      <a:lnTo>
                        <a:pt x="48" y="490"/>
                      </a:lnTo>
                      <a:lnTo>
                        <a:pt x="42" y="484"/>
                      </a:lnTo>
                      <a:lnTo>
                        <a:pt x="28" y="472"/>
                      </a:lnTo>
                      <a:lnTo>
                        <a:pt x="28" y="472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3" name="Freeform 250">
                  <a:extLst>
                    <a:ext uri="{FF2B5EF4-FFF2-40B4-BE49-F238E27FC236}">
                      <a16:creationId xmlns:a16="http://schemas.microsoft.com/office/drawing/2014/main" id="{60C1027C-E668-42AE-9E9D-43B7A1E237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00" y="2206"/>
                  <a:ext cx="244" cy="380"/>
                </a:xfrm>
                <a:custGeom>
                  <a:avLst/>
                  <a:gdLst>
                    <a:gd name="T0" fmla="*/ 0 w 244"/>
                    <a:gd name="T1" fmla="*/ 364 h 380"/>
                    <a:gd name="T2" fmla="*/ 0 w 244"/>
                    <a:gd name="T3" fmla="*/ 364 h 380"/>
                    <a:gd name="T4" fmla="*/ 64 w 244"/>
                    <a:gd name="T5" fmla="*/ 268 h 380"/>
                    <a:gd name="T6" fmla="*/ 64 w 244"/>
                    <a:gd name="T7" fmla="*/ 268 h 380"/>
                    <a:gd name="T8" fmla="*/ 120 w 244"/>
                    <a:gd name="T9" fmla="*/ 168 h 380"/>
                    <a:gd name="T10" fmla="*/ 154 w 244"/>
                    <a:gd name="T11" fmla="*/ 102 h 380"/>
                    <a:gd name="T12" fmla="*/ 164 w 244"/>
                    <a:gd name="T13" fmla="*/ 78 h 380"/>
                    <a:gd name="T14" fmla="*/ 168 w 244"/>
                    <a:gd name="T15" fmla="*/ 68 h 380"/>
                    <a:gd name="T16" fmla="*/ 168 w 244"/>
                    <a:gd name="T17" fmla="*/ 68 h 380"/>
                    <a:gd name="T18" fmla="*/ 164 w 244"/>
                    <a:gd name="T19" fmla="*/ 58 h 380"/>
                    <a:gd name="T20" fmla="*/ 158 w 244"/>
                    <a:gd name="T21" fmla="*/ 46 h 380"/>
                    <a:gd name="T22" fmla="*/ 156 w 244"/>
                    <a:gd name="T23" fmla="*/ 38 h 380"/>
                    <a:gd name="T24" fmla="*/ 158 w 244"/>
                    <a:gd name="T25" fmla="*/ 32 h 380"/>
                    <a:gd name="T26" fmla="*/ 162 w 244"/>
                    <a:gd name="T27" fmla="*/ 26 h 380"/>
                    <a:gd name="T28" fmla="*/ 168 w 244"/>
                    <a:gd name="T29" fmla="*/ 20 h 380"/>
                    <a:gd name="T30" fmla="*/ 168 w 244"/>
                    <a:gd name="T31" fmla="*/ 20 h 380"/>
                    <a:gd name="T32" fmla="*/ 178 w 244"/>
                    <a:gd name="T33" fmla="*/ 16 h 380"/>
                    <a:gd name="T34" fmla="*/ 182 w 244"/>
                    <a:gd name="T35" fmla="*/ 14 h 380"/>
                    <a:gd name="T36" fmla="*/ 184 w 244"/>
                    <a:gd name="T37" fmla="*/ 10 h 380"/>
                    <a:gd name="T38" fmla="*/ 184 w 244"/>
                    <a:gd name="T39" fmla="*/ 10 h 380"/>
                    <a:gd name="T40" fmla="*/ 184 w 244"/>
                    <a:gd name="T41" fmla="*/ 6 h 380"/>
                    <a:gd name="T42" fmla="*/ 186 w 244"/>
                    <a:gd name="T43" fmla="*/ 4 h 380"/>
                    <a:gd name="T44" fmla="*/ 194 w 244"/>
                    <a:gd name="T45" fmla="*/ 0 h 380"/>
                    <a:gd name="T46" fmla="*/ 204 w 244"/>
                    <a:gd name="T47" fmla="*/ 0 h 380"/>
                    <a:gd name="T48" fmla="*/ 216 w 244"/>
                    <a:gd name="T49" fmla="*/ 4 h 380"/>
                    <a:gd name="T50" fmla="*/ 216 w 244"/>
                    <a:gd name="T51" fmla="*/ 4 h 380"/>
                    <a:gd name="T52" fmla="*/ 224 w 244"/>
                    <a:gd name="T53" fmla="*/ 10 h 380"/>
                    <a:gd name="T54" fmla="*/ 232 w 244"/>
                    <a:gd name="T55" fmla="*/ 16 h 380"/>
                    <a:gd name="T56" fmla="*/ 236 w 244"/>
                    <a:gd name="T57" fmla="*/ 24 h 380"/>
                    <a:gd name="T58" fmla="*/ 240 w 244"/>
                    <a:gd name="T59" fmla="*/ 30 h 380"/>
                    <a:gd name="T60" fmla="*/ 244 w 244"/>
                    <a:gd name="T61" fmla="*/ 38 h 380"/>
                    <a:gd name="T62" fmla="*/ 244 w 244"/>
                    <a:gd name="T63" fmla="*/ 46 h 380"/>
                    <a:gd name="T64" fmla="*/ 242 w 244"/>
                    <a:gd name="T65" fmla="*/ 52 h 380"/>
                    <a:gd name="T66" fmla="*/ 240 w 244"/>
                    <a:gd name="T67" fmla="*/ 60 h 380"/>
                    <a:gd name="T68" fmla="*/ 240 w 244"/>
                    <a:gd name="T69" fmla="*/ 60 h 380"/>
                    <a:gd name="T70" fmla="*/ 236 w 244"/>
                    <a:gd name="T71" fmla="*/ 66 h 380"/>
                    <a:gd name="T72" fmla="*/ 232 w 244"/>
                    <a:gd name="T73" fmla="*/ 70 h 380"/>
                    <a:gd name="T74" fmla="*/ 222 w 244"/>
                    <a:gd name="T75" fmla="*/ 72 h 380"/>
                    <a:gd name="T76" fmla="*/ 214 w 244"/>
                    <a:gd name="T77" fmla="*/ 76 h 380"/>
                    <a:gd name="T78" fmla="*/ 210 w 244"/>
                    <a:gd name="T79" fmla="*/ 80 h 380"/>
                    <a:gd name="T80" fmla="*/ 208 w 244"/>
                    <a:gd name="T81" fmla="*/ 84 h 380"/>
                    <a:gd name="T82" fmla="*/ 208 w 244"/>
                    <a:gd name="T83" fmla="*/ 84 h 380"/>
                    <a:gd name="T84" fmla="*/ 182 w 244"/>
                    <a:gd name="T85" fmla="*/ 136 h 380"/>
                    <a:gd name="T86" fmla="*/ 132 w 244"/>
                    <a:gd name="T87" fmla="*/ 238 h 380"/>
                    <a:gd name="T88" fmla="*/ 80 w 244"/>
                    <a:gd name="T89" fmla="*/ 336 h 380"/>
                    <a:gd name="T90" fmla="*/ 56 w 244"/>
                    <a:gd name="T91" fmla="*/ 380 h 380"/>
                    <a:gd name="T92" fmla="*/ 56 w 244"/>
                    <a:gd name="T93" fmla="*/ 380 h 380"/>
                    <a:gd name="T94" fmla="*/ 44 w 244"/>
                    <a:gd name="T95" fmla="*/ 380 h 380"/>
                    <a:gd name="T96" fmla="*/ 24 w 244"/>
                    <a:gd name="T97" fmla="*/ 376 h 380"/>
                    <a:gd name="T98" fmla="*/ 6 w 244"/>
                    <a:gd name="T99" fmla="*/ 370 h 380"/>
                    <a:gd name="T100" fmla="*/ 0 w 244"/>
                    <a:gd name="T101" fmla="*/ 368 h 380"/>
                    <a:gd name="T102" fmla="*/ 0 w 244"/>
                    <a:gd name="T103" fmla="*/ 366 h 380"/>
                    <a:gd name="T104" fmla="*/ 0 w 244"/>
                    <a:gd name="T105" fmla="*/ 364 h 380"/>
                    <a:gd name="T106" fmla="*/ 0 w 244"/>
                    <a:gd name="T107" fmla="*/ 364 h 3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44" h="380">
                      <a:moveTo>
                        <a:pt x="0" y="364"/>
                      </a:moveTo>
                      <a:lnTo>
                        <a:pt x="0" y="364"/>
                      </a:lnTo>
                      <a:lnTo>
                        <a:pt x="64" y="268"/>
                      </a:lnTo>
                      <a:lnTo>
                        <a:pt x="64" y="268"/>
                      </a:lnTo>
                      <a:lnTo>
                        <a:pt x="120" y="168"/>
                      </a:lnTo>
                      <a:lnTo>
                        <a:pt x="154" y="102"/>
                      </a:lnTo>
                      <a:lnTo>
                        <a:pt x="164" y="78"/>
                      </a:lnTo>
                      <a:lnTo>
                        <a:pt x="168" y="68"/>
                      </a:lnTo>
                      <a:lnTo>
                        <a:pt x="168" y="68"/>
                      </a:lnTo>
                      <a:lnTo>
                        <a:pt x="164" y="58"/>
                      </a:lnTo>
                      <a:lnTo>
                        <a:pt x="158" y="46"/>
                      </a:lnTo>
                      <a:lnTo>
                        <a:pt x="156" y="38"/>
                      </a:lnTo>
                      <a:lnTo>
                        <a:pt x="158" y="32"/>
                      </a:lnTo>
                      <a:lnTo>
                        <a:pt x="162" y="26"/>
                      </a:lnTo>
                      <a:lnTo>
                        <a:pt x="168" y="20"/>
                      </a:lnTo>
                      <a:lnTo>
                        <a:pt x="168" y="20"/>
                      </a:lnTo>
                      <a:lnTo>
                        <a:pt x="178" y="16"/>
                      </a:lnTo>
                      <a:lnTo>
                        <a:pt x="182" y="14"/>
                      </a:lnTo>
                      <a:lnTo>
                        <a:pt x="184" y="10"/>
                      </a:lnTo>
                      <a:lnTo>
                        <a:pt x="184" y="10"/>
                      </a:lnTo>
                      <a:lnTo>
                        <a:pt x="184" y="6"/>
                      </a:lnTo>
                      <a:lnTo>
                        <a:pt x="186" y="4"/>
                      </a:lnTo>
                      <a:lnTo>
                        <a:pt x="194" y="0"/>
                      </a:lnTo>
                      <a:lnTo>
                        <a:pt x="204" y="0"/>
                      </a:lnTo>
                      <a:lnTo>
                        <a:pt x="216" y="4"/>
                      </a:lnTo>
                      <a:lnTo>
                        <a:pt x="216" y="4"/>
                      </a:lnTo>
                      <a:lnTo>
                        <a:pt x="224" y="10"/>
                      </a:lnTo>
                      <a:lnTo>
                        <a:pt x="232" y="16"/>
                      </a:lnTo>
                      <a:lnTo>
                        <a:pt x="236" y="24"/>
                      </a:lnTo>
                      <a:lnTo>
                        <a:pt x="240" y="30"/>
                      </a:lnTo>
                      <a:lnTo>
                        <a:pt x="244" y="38"/>
                      </a:lnTo>
                      <a:lnTo>
                        <a:pt x="244" y="46"/>
                      </a:lnTo>
                      <a:lnTo>
                        <a:pt x="242" y="52"/>
                      </a:lnTo>
                      <a:lnTo>
                        <a:pt x="240" y="60"/>
                      </a:lnTo>
                      <a:lnTo>
                        <a:pt x="240" y="60"/>
                      </a:lnTo>
                      <a:lnTo>
                        <a:pt x="236" y="66"/>
                      </a:lnTo>
                      <a:lnTo>
                        <a:pt x="232" y="70"/>
                      </a:lnTo>
                      <a:lnTo>
                        <a:pt x="222" y="72"/>
                      </a:lnTo>
                      <a:lnTo>
                        <a:pt x="214" y="76"/>
                      </a:lnTo>
                      <a:lnTo>
                        <a:pt x="210" y="80"/>
                      </a:lnTo>
                      <a:lnTo>
                        <a:pt x="208" y="84"/>
                      </a:lnTo>
                      <a:lnTo>
                        <a:pt x="208" y="84"/>
                      </a:lnTo>
                      <a:lnTo>
                        <a:pt x="182" y="136"/>
                      </a:lnTo>
                      <a:lnTo>
                        <a:pt x="132" y="238"/>
                      </a:lnTo>
                      <a:lnTo>
                        <a:pt x="80" y="336"/>
                      </a:lnTo>
                      <a:lnTo>
                        <a:pt x="56" y="380"/>
                      </a:lnTo>
                      <a:lnTo>
                        <a:pt x="56" y="380"/>
                      </a:lnTo>
                      <a:lnTo>
                        <a:pt x="44" y="380"/>
                      </a:lnTo>
                      <a:lnTo>
                        <a:pt x="24" y="376"/>
                      </a:lnTo>
                      <a:lnTo>
                        <a:pt x="6" y="370"/>
                      </a:lnTo>
                      <a:lnTo>
                        <a:pt x="0" y="368"/>
                      </a:lnTo>
                      <a:lnTo>
                        <a:pt x="0" y="366"/>
                      </a:lnTo>
                      <a:lnTo>
                        <a:pt x="0" y="364"/>
                      </a:lnTo>
                      <a:lnTo>
                        <a:pt x="0" y="364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4" name="Freeform 251">
                  <a:extLst>
                    <a:ext uri="{FF2B5EF4-FFF2-40B4-BE49-F238E27FC236}">
                      <a16:creationId xmlns:a16="http://schemas.microsoft.com/office/drawing/2014/main" id="{E3096F35-3C08-41D9-B3A7-CE1873450D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76" y="1970"/>
                  <a:ext cx="250" cy="272"/>
                </a:xfrm>
                <a:custGeom>
                  <a:avLst/>
                  <a:gdLst>
                    <a:gd name="T0" fmla="*/ 0 w 250"/>
                    <a:gd name="T1" fmla="*/ 200 h 272"/>
                    <a:gd name="T2" fmla="*/ 48 w 250"/>
                    <a:gd name="T3" fmla="*/ 136 h 272"/>
                    <a:gd name="T4" fmla="*/ 48 w 250"/>
                    <a:gd name="T5" fmla="*/ 0 h 272"/>
                    <a:gd name="T6" fmla="*/ 168 w 250"/>
                    <a:gd name="T7" fmla="*/ 0 h 272"/>
                    <a:gd name="T8" fmla="*/ 168 w 250"/>
                    <a:gd name="T9" fmla="*/ 0 h 272"/>
                    <a:gd name="T10" fmla="*/ 182 w 250"/>
                    <a:gd name="T11" fmla="*/ 14 h 272"/>
                    <a:gd name="T12" fmla="*/ 214 w 250"/>
                    <a:gd name="T13" fmla="*/ 44 h 272"/>
                    <a:gd name="T14" fmla="*/ 230 w 250"/>
                    <a:gd name="T15" fmla="*/ 60 h 272"/>
                    <a:gd name="T16" fmla="*/ 242 w 250"/>
                    <a:gd name="T17" fmla="*/ 76 h 272"/>
                    <a:gd name="T18" fmla="*/ 250 w 250"/>
                    <a:gd name="T19" fmla="*/ 88 h 272"/>
                    <a:gd name="T20" fmla="*/ 250 w 250"/>
                    <a:gd name="T21" fmla="*/ 92 h 272"/>
                    <a:gd name="T22" fmla="*/ 248 w 250"/>
                    <a:gd name="T23" fmla="*/ 96 h 272"/>
                    <a:gd name="T24" fmla="*/ 248 w 250"/>
                    <a:gd name="T25" fmla="*/ 96 h 272"/>
                    <a:gd name="T26" fmla="*/ 120 w 250"/>
                    <a:gd name="T27" fmla="*/ 200 h 272"/>
                    <a:gd name="T28" fmla="*/ 120 w 250"/>
                    <a:gd name="T29" fmla="*/ 200 h 272"/>
                    <a:gd name="T30" fmla="*/ 116 w 250"/>
                    <a:gd name="T31" fmla="*/ 210 h 272"/>
                    <a:gd name="T32" fmla="*/ 112 w 250"/>
                    <a:gd name="T33" fmla="*/ 232 h 272"/>
                    <a:gd name="T34" fmla="*/ 104 w 250"/>
                    <a:gd name="T35" fmla="*/ 252 h 272"/>
                    <a:gd name="T36" fmla="*/ 100 w 250"/>
                    <a:gd name="T37" fmla="*/ 260 h 272"/>
                    <a:gd name="T38" fmla="*/ 96 w 250"/>
                    <a:gd name="T39" fmla="*/ 264 h 272"/>
                    <a:gd name="T40" fmla="*/ 96 w 250"/>
                    <a:gd name="T41" fmla="*/ 264 h 272"/>
                    <a:gd name="T42" fmla="*/ 86 w 250"/>
                    <a:gd name="T43" fmla="*/ 268 h 272"/>
                    <a:gd name="T44" fmla="*/ 76 w 250"/>
                    <a:gd name="T45" fmla="*/ 270 h 272"/>
                    <a:gd name="T46" fmla="*/ 64 w 250"/>
                    <a:gd name="T47" fmla="*/ 272 h 272"/>
                    <a:gd name="T48" fmla="*/ 32 w 250"/>
                    <a:gd name="T49" fmla="*/ 248 h 272"/>
                    <a:gd name="T50" fmla="*/ 0 w 250"/>
                    <a:gd name="T51" fmla="*/ 200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50" h="272">
                      <a:moveTo>
                        <a:pt x="0" y="200"/>
                      </a:moveTo>
                      <a:lnTo>
                        <a:pt x="48" y="136"/>
                      </a:lnTo>
                      <a:lnTo>
                        <a:pt x="48" y="0"/>
                      </a:lnTo>
                      <a:lnTo>
                        <a:pt x="168" y="0"/>
                      </a:lnTo>
                      <a:lnTo>
                        <a:pt x="168" y="0"/>
                      </a:lnTo>
                      <a:lnTo>
                        <a:pt x="182" y="14"/>
                      </a:lnTo>
                      <a:lnTo>
                        <a:pt x="214" y="44"/>
                      </a:lnTo>
                      <a:lnTo>
                        <a:pt x="230" y="60"/>
                      </a:lnTo>
                      <a:lnTo>
                        <a:pt x="242" y="76"/>
                      </a:lnTo>
                      <a:lnTo>
                        <a:pt x="250" y="88"/>
                      </a:lnTo>
                      <a:lnTo>
                        <a:pt x="250" y="92"/>
                      </a:lnTo>
                      <a:lnTo>
                        <a:pt x="248" y="96"/>
                      </a:lnTo>
                      <a:lnTo>
                        <a:pt x="248" y="96"/>
                      </a:lnTo>
                      <a:lnTo>
                        <a:pt x="120" y="200"/>
                      </a:lnTo>
                      <a:lnTo>
                        <a:pt x="120" y="200"/>
                      </a:lnTo>
                      <a:lnTo>
                        <a:pt x="116" y="210"/>
                      </a:lnTo>
                      <a:lnTo>
                        <a:pt x="112" y="232"/>
                      </a:lnTo>
                      <a:lnTo>
                        <a:pt x="104" y="252"/>
                      </a:lnTo>
                      <a:lnTo>
                        <a:pt x="100" y="260"/>
                      </a:lnTo>
                      <a:lnTo>
                        <a:pt x="96" y="264"/>
                      </a:lnTo>
                      <a:lnTo>
                        <a:pt x="96" y="264"/>
                      </a:lnTo>
                      <a:lnTo>
                        <a:pt x="86" y="268"/>
                      </a:lnTo>
                      <a:lnTo>
                        <a:pt x="76" y="270"/>
                      </a:lnTo>
                      <a:lnTo>
                        <a:pt x="64" y="272"/>
                      </a:lnTo>
                      <a:lnTo>
                        <a:pt x="32" y="248"/>
                      </a:lnTo>
                      <a:lnTo>
                        <a:pt x="0" y="200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5" name="Freeform 252">
                  <a:extLst>
                    <a:ext uri="{FF2B5EF4-FFF2-40B4-BE49-F238E27FC236}">
                      <a16:creationId xmlns:a16="http://schemas.microsoft.com/office/drawing/2014/main" id="{0279E392-FF49-4CE5-A142-F9126A60F8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08" y="1970"/>
                  <a:ext cx="168" cy="256"/>
                </a:xfrm>
                <a:custGeom>
                  <a:avLst/>
                  <a:gdLst>
                    <a:gd name="T0" fmla="*/ 0 w 168"/>
                    <a:gd name="T1" fmla="*/ 216 h 256"/>
                    <a:gd name="T2" fmla="*/ 56 w 168"/>
                    <a:gd name="T3" fmla="*/ 112 h 256"/>
                    <a:gd name="T4" fmla="*/ 64 w 168"/>
                    <a:gd name="T5" fmla="*/ 32 h 256"/>
                    <a:gd name="T6" fmla="*/ 128 w 168"/>
                    <a:gd name="T7" fmla="*/ 0 h 256"/>
                    <a:gd name="T8" fmla="*/ 168 w 168"/>
                    <a:gd name="T9" fmla="*/ 32 h 256"/>
                    <a:gd name="T10" fmla="*/ 152 w 168"/>
                    <a:gd name="T11" fmla="*/ 80 h 256"/>
                    <a:gd name="T12" fmla="*/ 152 w 168"/>
                    <a:gd name="T13" fmla="*/ 80 h 256"/>
                    <a:gd name="T14" fmla="*/ 88 w 168"/>
                    <a:gd name="T15" fmla="*/ 136 h 256"/>
                    <a:gd name="T16" fmla="*/ 88 w 168"/>
                    <a:gd name="T17" fmla="*/ 136 h 256"/>
                    <a:gd name="T18" fmla="*/ 50 w 168"/>
                    <a:gd name="T19" fmla="*/ 198 h 256"/>
                    <a:gd name="T20" fmla="*/ 16 w 168"/>
                    <a:gd name="T21" fmla="*/ 256 h 256"/>
                    <a:gd name="T22" fmla="*/ 0 w 168"/>
                    <a:gd name="T23" fmla="*/ 216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68" h="256">
                      <a:moveTo>
                        <a:pt x="0" y="216"/>
                      </a:moveTo>
                      <a:lnTo>
                        <a:pt x="56" y="112"/>
                      </a:lnTo>
                      <a:lnTo>
                        <a:pt x="64" y="32"/>
                      </a:lnTo>
                      <a:lnTo>
                        <a:pt x="128" y="0"/>
                      </a:lnTo>
                      <a:lnTo>
                        <a:pt x="168" y="32"/>
                      </a:lnTo>
                      <a:lnTo>
                        <a:pt x="152" y="80"/>
                      </a:lnTo>
                      <a:lnTo>
                        <a:pt x="152" y="80"/>
                      </a:lnTo>
                      <a:lnTo>
                        <a:pt x="88" y="136"/>
                      </a:lnTo>
                      <a:lnTo>
                        <a:pt x="88" y="136"/>
                      </a:lnTo>
                      <a:lnTo>
                        <a:pt x="50" y="198"/>
                      </a:lnTo>
                      <a:lnTo>
                        <a:pt x="16" y="256"/>
                      </a:lnTo>
                      <a:lnTo>
                        <a:pt x="0" y="216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6" name="Freeform 253">
                  <a:extLst>
                    <a:ext uri="{FF2B5EF4-FFF2-40B4-BE49-F238E27FC236}">
                      <a16:creationId xmlns:a16="http://schemas.microsoft.com/office/drawing/2014/main" id="{3A71846F-2642-4FE3-A13D-F63BCA0ED5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14" y="1904"/>
                  <a:ext cx="82" cy="70"/>
                </a:xfrm>
                <a:custGeom>
                  <a:avLst/>
                  <a:gdLst>
                    <a:gd name="T0" fmla="*/ 6 w 82"/>
                    <a:gd name="T1" fmla="*/ 10 h 70"/>
                    <a:gd name="T2" fmla="*/ 6 w 82"/>
                    <a:gd name="T3" fmla="*/ 10 h 70"/>
                    <a:gd name="T4" fmla="*/ 2 w 82"/>
                    <a:gd name="T5" fmla="*/ 16 h 70"/>
                    <a:gd name="T6" fmla="*/ 0 w 82"/>
                    <a:gd name="T7" fmla="*/ 22 h 70"/>
                    <a:gd name="T8" fmla="*/ 2 w 82"/>
                    <a:gd name="T9" fmla="*/ 28 h 70"/>
                    <a:gd name="T10" fmla="*/ 4 w 82"/>
                    <a:gd name="T11" fmla="*/ 36 h 70"/>
                    <a:gd name="T12" fmla="*/ 8 w 82"/>
                    <a:gd name="T13" fmla="*/ 42 h 70"/>
                    <a:gd name="T14" fmla="*/ 12 w 82"/>
                    <a:gd name="T15" fmla="*/ 48 h 70"/>
                    <a:gd name="T16" fmla="*/ 24 w 82"/>
                    <a:gd name="T17" fmla="*/ 60 h 70"/>
                    <a:gd name="T18" fmla="*/ 40 w 82"/>
                    <a:gd name="T19" fmla="*/ 68 h 70"/>
                    <a:gd name="T20" fmla="*/ 48 w 82"/>
                    <a:gd name="T21" fmla="*/ 70 h 70"/>
                    <a:gd name="T22" fmla="*/ 54 w 82"/>
                    <a:gd name="T23" fmla="*/ 70 h 70"/>
                    <a:gd name="T24" fmla="*/ 62 w 82"/>
                    <a:gd name="T25" fmla="*/ 70 h 70"/>
                    <a:gd name="T26" fmla="*/ 68 w 82"/>
                    <a:gd name="T27" fmla="*/ 68 h 70"/>
                    <a:gd name="T28" fmla="*/ 74 w 82"/>
                    <a:gd name="T29" fmla="*/ 64 h 70"/>
                    <a:gd name="T30" fmla="*/ 78 w 82"/>
                    <a:gd name="T31" fmla="*/ 58 h 70"/>
                    <a:gd name="T32" fmla="*/ 78 w 82"/>
                    <a:gd name="T33" fmla="*/ 58 h 70"/>
                    <a:gd name="T34" fmla="*/ 80 w 82"/>
                    <a:gd name="T35" fmla="*/ 50 h 70"/>
                    <a:gd name="T36" fmla="*/ 82 w 82"/>
                    <a:gd name="T37" fmla="*/ 44 h 70"/>
                    <a:gd name="T38" fmla="*/ 82 w 82"/>
                    <a:gd name="T39" fmla="*/ 36 h 70"/>
                    <a:gd name="T40" fmla="*/ 78 w 82"/>
                    <a:gd name="T41" fmla="*/ 30 h 70"/>
                    <a:gd name="T42" fmla="*/ 76 w 82"/>
                    <a:gd name="T43" fmla="*/ 24 h 70"/>
                    <a:gd name="T44" fmla="*/ 70 w 82"/>
                    <a:gd name="T45" fmla="*/ 18 h 70"/>
                    <a:gd name="T46" fmla="*/ 60 w 82"/>
                    <a:gd name="T47" fmla="*/ 8 h 70"/>
                    <a:gd name="T48" fmla="*/ 46 w 82"/>
                    <a:gd name="T49" fmla="*/ 2 h 70"/>
                    <a:gd name="T50" fmla="*/ 32 w 82"/>
                    <a:gd name="T51" fmla="*/ 0 h 70"/>
                    <a:gd name="T52" fmla="*/ 24 w 82"/>
                    <a:gd name="T53" fmla="*/ 0 h 70"/>
                    <a:gd name="T54" fmla="*/ 18 w 82"/>
                    <a:gd name="T55" fmla="*/ 2 h 70"/>
                    <a:gd name="T56" fmla="*/ 12 w 82"/>
                    <a:gd name="T57" fmla="*/ 6 h 70"/>
                    <a:gd name="T58" fmla="*/ 6 w 82"/>
                    <a:gd name="T59" fmla="*/ 10 h 70"/>
                    <a:gd name="T60" fmla="*/ 6 w 82"/>
                    <a:gd name="T61" fmla="*/ 1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82" h="70">
                      <a:moveTo>
                        <a:pt x="6" y="10"/>
                      </a:moveTo>
                      <a:lnTo>
                        <a:pt x="6" y="10"/>
                      </a:lnTo>
                      <a:lnTo>
                        <a:pt x="2" y="16"/>
                      </a:lnTo>
                      <a:lnTo>
                        <a:pt x="0" y="22"/>
                      </a:lnTo>
                      <a:lnTo>
                        <a:pt x="2" y="28"/>
                      </a:lnTo>
                      <a:lnTo>
                        <a:pt x="4" y="36"/>
                      </a:lnTo>
                      <a:lnTo>
                        <a:pt x="8" y="42"/>
                      </a:lnTo>
                      <a:lnTo>
                        <a:pt x="12" y="48"/>
                      </a:lnTo>
                      <a:lnTo>
                        <a:pt x="24" y="60"/>
                      </a:lnTo>
                      <a:lnTo>
                        <a:pt x="40" y="68"/>
                      </a:lnTo>
                      <a:lnTo>
                        <a:pt x="48" y="70"/>
                      </a:lnTo>
                      <a:lnTo>
                        <a:pt x="54" y="70"/>
                      </a:lnTo>
                      <a:lnTo>
                        <a:pt x="62" y="70"/>
                      </a:lnTo>
                      <a:lnTo>
                        <a:pt x="68" y="68"/>
                      </a:lnTo>
                      <a:lnTo>
                        <a:pt x="74" y="64"/>
                      </a:lnTo>
                      <a:lnTo>
                        <a:pt x="78" y="58"/>
                      </a:lnTo>
                      <a:lnTo>
                        <a:pt x="78" y="58"/>
                      </a:lnTo>
                      <a:lnTo>
                        <a:pt x="80" y="50"/>
                      </a:lnTo>
                      <a:lnTo>
                        <a:pt x="82" y="44"/>
                      </a:lnTo>
                      <a:lnTo>
                        <a:pt x="82" y="36"/>
                      </a:lnTo>
                      <a:lnTo>
                        <a:pt x="78" y="30"/>
                      </a:lnTo>
                      <a:lnTo>
                        <a:pt x="76" y="24"/>
                      </a:lnTo>
                      <a:lnTo>
                        <a:pt x="70" y="18"/>
                      </a:lnTo>
                      <a:lnTo>
                        <a:pt x="60" y="8"/>
                      </a:lnTo>
                      <a:lnTo>
                        <a:pt x="46" y="2"/>
                      </a:lnTo>
                      <a:lnTo>
                        <a:pt x="32" y="0"/>
                      </a:lnTo>
                      <a:lnTo>
                        <a:pt x="24" y="0"/>
                      </a:lnTo>
                      <a:lnTo>
                        <a:pt x="18" y="2"/>
                      </a:lnTo>
                      <a:lnTo>
                        <a:pt x="12" y="6"/>
                      </a:lnTo>
                      <a:lnTo>
                        <a:pt x="6" y="10"/>
                      </a:lnTo>
                      <a:lnTo>
                        <a:pt x="6" y="10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7" name="Freeform 254">
                  <a:extLst>
                    <a:ext uri="{FF2B5EF4-FFF2-40B4-BE49-F238E27FC236}">
                      <a16:creationId xmlns:a16="http://schemas.microsoft.com/office/drawing/2014/main" id="{059E3E43-5193-4BE5-AE88-5A6CCC2A06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36" y="1818"/>
                  <a:ext cx="98" cy="104"/>
                </a:xfrm>
                <a:custGeom>
                  <a:avLst/>
                  <a:gdLst>
                    <a:gd name="T0" fmla="*/ 0 w 98"/>
                    <a:gd name="T1" fmla="*/ 56 h 104"/>
                    <a:gd name="T2" fmla="*/ 88 w 98"/>
                    <a:gd name="T3" fmla="*/ 104 h 104"/>
                    <a:gd name="T4" fmla="*/ 88 w 98"/>
                    <a:gd name="T5" fmla="*/ 104 h 104"/>
                    <a:gd name="T6" fmla="*/ 96 w 98"/>
                    <a:gd name="T7" fmla="*/ 52 h 104"/>
                    <a:gd name="T8" fmla="*/ 98 w 98"/>
                    <a:gd name="T9" fmla="*/ 16 h 104"/>
                    <a:gd name="T10" fmla="*/ 98 w 98"/>
                    <a:gd name="T11" fmla="*/ 4 h 104"/>
                    <a:gd name="T12" fmla="*/ 98 w 98"/>
                    <a:gd name="T13" fmla="*/ 2 h 104"/>
                    <a:gd name="T14" fmla="*/ 96 w 98"/>
                    <a:gd name="T15" fmla="*/ 0 h 104"/>
                    <a:gd name="T16" fmla="*/ 96 w 98"/>
                    <a:gd name="T17" fmla="*/ 0 h 104"/>
                    <a:gd name="T18" fmla="*/ 90 w 98"/>
                    <a:gd name="T19" fmla="*/ 2 h 104"/>
                    <a:gd name="T20" fmla="*/ 78 w 98"/>
                    <a:gd name="T21" fmla="*/ 8 h 104"/>
                    <a:gd name="T22" fmla="*/ 46 w 98"/>
                    <a:gd name="T23" fmla="*/ 28 h 104"/>
                    <a:gd name="T24" fmla="*/ 0 w 98"/>
                    <a:gd name="T25" fmla="*/ 56 h 104"/>
                    <a:gd name="T26" fmla="*/ 0 w 98"/>
                    <a:gd name="T27" fmla="*/ 56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98" h="104">
                      <a:moveTo>
                        <a:pt x="0" y="56"/>
                      </a:moveTo>
                      <a:lnTo>
                        <a:pt x="88" y="104"/>
                      </a:lnTo>
                      <a:lnTo>
                        <a:pt x="88" y="104"/>
                      </a:lnTo>
                      <a:lnTo>
                        <a:pt x="96" y="52"/>
                      </a:lnTo>
                      <a:lnTo>
                        <a:pt x="98" y="16"/>
                      </a:lnTo>
                      <a:lnTo>
                        <a:pt x="98" y="4"/>
                      </a:lnTo>
                      <a:lnTo>
                        <a:pt x="98" y="2"/>
                      </a:lnTo>
                      <a:lnTo>
                        <a:pt x="96" y="0"/>
                      </a:lnTo>
                      <a:lnTo>
                        <a:pt x="96" y="0"/>
                      </a:lnTo>
                      <a:lnTo>
                        <a:pt x="90" y="2"/>
                      </a:lnTo>
                      <a:lnTo>
                        <a:pt x="78" y="8"/>
                      </a:lnTo>
                      <a:lnTo>
                        <a:pt x="46" y="28"/>
                      </a:lnTo>
                      <a:lnTo>
                        <a:pt x="0" y="56"/>
                      </a:lnTo>
                      <a:lnTo>
                        <a:pt x="0" y="56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8" name="Freeform 255">
                  <a:extLst>
                    <a:ext uri="{FF2B5EF4-FFF2-40B4-BE49-F238E27FC236}">
                      <a16:creationId xmlns:a16="http://schemas.microsoft.com/office/drawing/2014/main" id="{3FBC573E-0A81-4718-8542-FD8C24EEE8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42" y="3192"/>
                  <a:ext cx="108" cy="100"/>
                </a:xfrm>
                <a:custGeom>
                  <a:avLst/>
                  <a:gdLst>
                    <a:gd name="T0" fmla="*/ 2 w 108"/>
                    <a:gd name="T1" fmla="*/ 34 h 100"/>
                    <a:gd name="T2" fmla="*/ 2 w 108"/>
                    <a:gd name="T3" fmla="*/ 34 h 100"/>
                    <a:gd name="T4" fmla="*/ 6 w 108"/>
                    <a:gd name="T5" fmla="*/ 24 h 100"/>
                    <a:gd name="T6" fmla="*/ 10 w 108"/>
                    <a:gd name="T7" fmla="*/ 16 h 100"/>
                    <a:gd name="T8" fmla="*/ 18 w 108"/>
                    <a:gd name="T9" fmla="*/ 10 h 100"/>
                    <a:gd name="T10" fmla="*/ 26 w 108"/>
                    <a:gd name="T11" fmla="*/ 4 h 100"/>
                    <a:gd name="T12" fmla="*/ 34 w 108"/>
                    <a:gd name="T13" fmla="*/ 2 h 100"/>
                    <a:gd name="T14" fmla="*/ 44 w 108"/>
                    <a:gd name="T15" fmla="*/ 0 h 100"/>
                    <a:gd name="T16" fmla="*/ 56 w 108"/>
                    <a:gd name="T17" fmla="*/ 0 h 100"/>
                    <a:gd name="T18" fmla="*/ 66 w 108"/>
                    <a:gd name="T19" fmla="*/ 2 h 100"/>
                    <a:gd name="T20" fmla="*/ 66 w 108"/>
                    <a:gd name="T21" fmla="*/ 2 h 100"/>
                    <a:gd name="T22" fmla="*/ 76 w 108"/>
                    <a:gd name="T23" fmla="*/ 6 h 100"/>
                    <a:gd name="T24" fmla="*/ 86 w 108"/>
                    <a:gd name="T25" fmla="*/ 12 h 100"/>
                    <a:gd name="T26" fmla="*/ 94 w 108"/>
                    <a:gd name="T27" fmla="*/ 20 h 100"/>
                    <a:gd name="T28" fmla="*/ 100 w 108"/>
                    <a:gd name="T29" fmla="*/ 28 h 100"/>
                    <a:gd name="T30" fmla="*/ 104 w 108"/>
                    <a:gd name="T31" fmla="*/ 36 h 100"/>
                    <a:gd name="T32" fmla="*/ 106 w 108"/>
                    <a:gd name="T33" fmla="*/ 46 h 100"/>
                    <a:gd name="T34" fmla="*/ 108 w 108"/>
                    <a:gd name="T35" fmla="*/ 56 h 100"/>
                    <a:gd name="T36" fmla="*/ 106 w 108"/>
                    <a:gd name="T37" fmla="*/ 66 h 100"/>
                    <a:gd name="T38" fmla="*/ 106 w 108"/>
                    <a:gd name="T39" fmla="*/ 66 h 100"/>
                    <a:gd name="T40" fmla="*/ 102 w 108"/>
                    <a:gd name="T41" fmla="*/ 76 h 100"/>
                    <a:gd name="T42" fmla="*/ 98 w 108"/>
                    <a:gd name="T43" fmla="*/ 84 h 100"/>
                    <a:gd name="T44" fmla="*/ 90 w 108"/>
                    <a:gd name="T45" fmla="*/ 90 h 100"/>
                    <a:gd name="T46" fmla="*/ 82 w 108"/>
                    <a:gd name="T47" fmla="*/ 96 h 100"/>
                    <a:gd name="T48" fmla="*/ 74 w 108"/>
                    <a:gd name="T49" fmla="*/ 98 h 100"/>
                    <a:gd name="T50" fmla="*/ 64 w 108"/>
                    <a:gd name="T51" fmla="*/ 100 h 100"/>
                    <a:gd name="T52" fmla="*/ 52 w 108"/>
                    <a:gd name="T53" fmla="*/ 100 h 100"/>
                    <a:gd name="T54" fmla="*/ 42 w 108"/>
                    <a:gd name="T55" fmla="*/ 98 h 100"/>
                    <a:gd name="T56" fmla="*/ 42 w 108"/>
                    <a:gd name="T57" fmla="*/ 98 h 100"/>
                    <a:gd name="T58" fmla="*/ 32 w 108"/>
                    <a:gd name="T59" fmla="*/ 94 h 100"/>
                    <a:gd name="T60" fmla="*/ 22 w 108"/>
                    <a:gd name="T61" fmla="*/ 88 h 100"/>
                    <a:gd name="T62" fmla="*/ 14 w 108"/>
                    <a:gd name="T63" fmla="*/ 80 h 100"/>
                    <a:gd name="T64" fmla="*/ 8 w 108"/>
                    <a:gd name="T65" fmla="*/ 72 h 100"/>
                    <a:gd name="T66" fmla="*/ 4 w 108"/>
                    <a:gd name="T67" fmla="*/ 64 h 100"/>
                    <a:gd name="T68" fmla="*/ 2 w 108"/>
                    <a:gd name="T69" fmla="*/ 54 h 100"/>
                    <a:gd name="T70" fmla="*/ 0 w 108"/>
                    <a:gd name="T71" fmla="*/ 44 h 100"/>
                    <a:gd name="T72" fmla="*/ 2 w 108"/>
                    <a:gd name="T73" fmla="*/ 34 h 100"/>
                    <a:gd name="T74" fmla="*/ 2 w 108"/>
                    <a:gd name="T75" fmla="*/ 34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8" h="100">
                      <a:moveTo>
                        <a:pt x="2" y="34"/>
                      </a:moveTo>
                      <a:lnTo>
                        <a:pt x="2" y="34"/>
                      </a:lnTo>
                      <a:lnTo>
                        <a:pt x="6" y="24"/>
                      </a:lnTo>
                      <a:lnTo>
                        <a:pt x="10" y="16"/>
                      </a:lnTo>
                      <a:lnTo>
                        <a:pt x="18" y="10"/>
                      </a:lnTo>
                      <a:lnTo>
                        <a:pt x="26" y="4"/>
                      </a:lnTo>
                      <a:lnTo>
                        <a:pt x="34" y="2"/>
                      </a:lnTo>
                      <a:lnTo>
                        <a:pt x="44" y="0"/>
                      </a:lnTo>
                      <a:lnTo>
                        <a:pt x="56" y="0"/>
                      </a:lnTo>
                      <a:lnTo>
                        <a:pt x="66" y="2"/>
                      </a:lnTo>
                      <a:lnTo>
                        <a:pt x="66" y="2"/>
                      </a:lnTo>
                      <a:lnTo>
                        <a:pt x="76" y="6"/>
                      </a:lnTo>
                      <a:lnTo>
                        <a:pt x="86" y="12"/>
                      </a:lnTo>
                      <a:lnTo>
                        <a:pt x="94" y="20"/>
                      </a:lnTo>
                      <a:lnTo>
                        <a:pt x="100" y="28"/>
                      </a:lnTo>
                      <a:lnTo>
                        <a:pt x="104" y="36"/>
                      </a:lnTo>
                      <a:lnTo>
                        <a:pt x="106" y="46"/>
                      </a:lnTo>
                      <a:lnTo>
                        <a:pt x="108" y="56"/>
                      </a:lnTo>
                      <a:lnTo>
                        <a:pt x="106" y="66"/>
                      </a:lnTo>
                      <a:lnTo>
                        <a:pt x="106" y="66"/>
                      </a:lnTo>
                      <a:lnTo>
                        <a:pt x="102" y="76"/>
                      </a:lnTo>
                      <a:lnTo>
                        <a:pt x="98" y="84"/>
                      </a:lnTo>
                      <a:lnTo>
                        <a:pt x="90" y="90"/>
                      </a:lnTo>
                      <a:lnTo>
                        <a:pt x="82" y="96"/>
                      </a:lnTo>
                      <a:lnTo>
                        <a:pt x="74" y="98"/>
                      </a:lnTo>
                      <a:lnTo>
                        <a:pt x="64" y="100"/>
                      </a:lnTo>
                      <a:lnTo>
                        <a:pt x="52" y="100"/>
                      </a:lnTo>
                      <a:lnTo>
                        <a:pt x="42" y="98"/>
                      </a:lnTo>
                      <a:lnTo>
                        <a:pt x="42" y="98"/>
                      </a:lnTo>
                      <a:lnTo>
                        <a:pt x="32" y="94"/>
                      </a:lnTo>
                      <a:lnTo>
                        <a:pt x="22" y="88"/>
                      </a:lnTo>
                      <a:lnTo>
                        <a:pt x="14" y="80"/>
                      </a:lnTo>
                      <a:lnTo>
                        <a:pt x="8" y="72"/>
                      </a:lnTo>
                      <a:lnTo>
                        <a:pt x="4" y="64"/>
                      </a:lnTo>
                      <a:lnTo>
                        <a:pt x="2" y="54"/>
                      </a:lnTo>
                      <a:lnTo>
                        <a:pt x="0" y="44"/>
                      </a:lnTo>
                      <a:lnTo>
                        <a:pt x="2" y="34"/>
                      </a:lnTo>
                      <a:lnTo>
                        <a:pt x="2" y="34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59" name="Freeform 256">
                  <a:extLst>
                    <a:ext uri="{FF2B5EF4-FFF2-40B4-BE49-F238E27FC236}">
                      <a16:creationId xmlns:a16="http://schemas.microsoft.com/office/drawing/2014/main" id="{A6541EDD-E96E-40F8-A1BF-81C6ECD512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86" y="2058"/>
                  <a:ext cx="608" cy="1224"/>
                </a:xfrm>
                <a:custGeom>
                  <a:avLst/>
                  <a:gdLst>
                    <a:gd name="T0" fmla="*/ 568 w 608"/>
                    <a:gd name="T1" fmla="*/ 1216 h 1224"/>
                    <a:gd name="T2" fmla="*/ 0 w 608"/>
                    <a:gd name="T3" fmla="*/ 0 h 1224"/>
                    <a:gd name="T4" fmla="*/ 32 w 608"/>
                    <a:gd name="T5" fmla="*/ 0 h 1224"/>
                    <a:gd name="T6" fmla="*/ 608 w 608"/>
                    <a:gd name="T7" fmla="*/ 1224 h 1224"/>
                    <a:gd name="T8" fmla="*/ 568 w 608"/>
                    <a:gd name="T9" fmla="*/ 1216 h 1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8" h="1224">
                      <a:moveTo>
                        <a:pt x="568" y="1216"/>
                      </a:moveTo>
                      <a:lnTo>
                        <a:pt x="0" y="0"/>
                      </a:lnTo>
                      <a:lnTo>
                        <a:pt x="32" y="0"/>
                      </a:lnTo>
                      <a:lnTo>
                        <a:pt x="608" y="1224"/>
                      </a:lnTo>
                      <a:lnTo>
                        <a:pt x="568" y="1216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0" name="Freeform 257">
                  <a:extLst>
                    <a:ext uri="{FF2B5EF4-FFF2-40B4-BE49-F238E27FC236}">
                      <a16:creationId xmlns:a16="http://schemas.microsoft.com/office/drawing/2014/main" id="{2CDB48F9-BF72-4C6F-8998-F11064FF36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8" y="2426"/>
                  <a:ext cx="64" cy="64"/>
                </a:xfrm>
                <a:custGeom>
                  <a:avLst/>
                  <a:gdLst>
                    <a:gd name="T0" fmla="*/ 0 w 64"/>
                    <a:gd name="T1" fmla="*/ 32 h 64"/>
                    <a:gd name="T2" fmla="*/ 0 w 64"/>
                    <a:gd name="T3" fmla="*/ 32 h 64"/>
                    <a:gd name="T4" fmla="*/ 0 w 64"/>
                    <a:gd name="T5" fmla="*/ 26 h 64"/>
                    <a:gd name="T6" fmla="*/ 2 w 64"/>
                    <a:gd name="T7" fmla="*/ 20 h 64"/>
                    <a:gd name="T8" fmla="*/ 10 w 64"/>
                    <a:gd name="T9" fmla="*/ 10 h 64"/>
                    <a:gd name="T10" fmla="*/ 20 w 64"/>
                    <a:gd name="T11" fmla="*/ 2 h 64"/>
                    <a:gd name="T12" fmla="*/ 26 w 64"/>
                    <a:gd name="T13" fmla="*/ 0 h 64"/>
                    <a:gd name="T14" fmla="*/ 32 w 64"/>
                    <a:gd name="T15" fmla="*/ 0 h 64"/>
                    <a:gd name="T16" fmla="*/ 32 w 64"/>
                    <a:gd name="T17" fmla="*/ 0 h 64"/>
                    <a:gd name="T18" fmla="*/ 38 w 64"/>
                    <a:gd name="T19" fmla="*/ 0 h 64"/>
                    <a:gd name="T20" fmla="*/ 44 w 64"/>
                    <a:gd name="T21" fmla="*/ 2 h 64"/>
                    <a:gd name="T22" fmla="*/ 54 w 64"/>
                    <a:gd name="T23" fmla="*/ 10 h 64"/>
                    <a:gd name="T24" fmla="*/ 62 w 64"/>
                    <a:gd name="T25" fmla="*/ 20 h 64"/>
                    <a:gd name="T26" fmla="*/ 64 w 64"/>
                    <a:gd name="T27" fmla="*/ 26 h 64"/>
                    <a:gd name="T28" fmla="*/ 64 w 64"/>
                    <a:gd name="T29" fmla="*/ 32 h 64"/>
                    <a:gd name="T30" fmla="*/ 64 w 64"/>
                    <a:gd name="T31" fmla="*/ 32 h 64"/>
                    <a:gd name="T32" fmla="*/ 64 w 64"/>
                    <a:gd name="T33" fmla="*/ 38 h 64"/>
                    <a:gd name="T34" fmla="*/ 62 w 64"/>
                    <a:gd name="T35" fmla="*/ 44 h 64"/>
                    <a:gd name="T36" fmla="*/ 54 w 64"/>
                    <a:gd name="T37" fmla="*/ 54 h 64"/>
                    <a:gd name="T38" fmla="*/ 44 w 64"/>
                    <a:gd name="T39" fmla="*/ 62 h 64"/>
                    <a:gd name="T40" fmla="*/ 38 w 64"/>
                    <a:gd name="T41" fmla="*/ 64 h 64"/>
                    <a:gd name="T42" fmla="*/ 32 w 64"/>
                    <a:gd name="T43" fmla="*/ 64 h 64"/>
                    <a:gd name="T44" fmla="*/ 32 w 64"/>
                    <a:gd name="T45" fmla="*/ 64 h 64"/>
                    <a:gd name="T46" fmla="*/ 26 w 64"/>
                    <a:gd name="T47" fmla="*/ 64 h 64"/>
                    <a:gd name="T48" fmla="*/ 20 w 64"/>
                    <a:gd name="T49" fmla="*/ 62 h 64"/>
                    <a:gd name="T50" fmla="*/ 10 w 64"/>
                    <a:gd name="T51" fmla="*/ 54 h 64"/>
                    <a:gd name="T52" fmla="*/ 2 w 64"/>
                    <a:gd name="T53" fmla="*/ 44 h 64"/>
                    <a:gd name="T54" fmla="*/ 0 w 64"/>
                    <a:gd name="T55" fmla="*/ 38 h 64"/>
                    <a:gd name="T56" fmla="*/ 0 w 64"/>
                    <a:gd name="T57" fmla="*/ 32 h 64"/>
                    <a:gd name="T58" fmla="*/ 0 w 64"/>
                    <a:gd name="T59" fmla="*/ 3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4" h="64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10" y="10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54" y="10"/>
                      </a:lnTo>
                      <a:lnTo>
                        <a:pt x="62" y="20"/>
                      </a:lnTo>
                      <a:lnTo>
                        <a:pt x="64" y="26"/>
                      </a:lnTo>
                      <a:lnTo>
                        <a:pt x="64" y="32"/>
                      </a:lnTo>
                      <a:lnTo>
                        <a:pt x="64" y="32"/>
                      </a:lnTo>
                      <a:lnTo>
                        <a:pt x="64" y="38"/>
                      </a:lnTo>
                      <a:lnTo>
                        <a:pt x="62" y="44"/>
                      </a:lnTo>
                      <a:lnTo>
                        <a:pt x="54" y="54"/>
                      </a:lnTo>
                      <a:lnTo>
                        <a:pt x="44" y="62"/>
                      </a:lnTo>
                      <a:lnTo>
                        <a:pt x="38" y="64"/>
                      </a:lnTo>
                      <a:lnTo>
                        <a:pt x="32" y="64"/>
                      </a:lnTo>
                      <a:lnTo>
                        <a:pt x="32" y="64"/>
                      </a:lnTo>
                      <a:lnTo>
                        <a:pt x="26" y="64"/>
                      </a:lnTo>
                      <a:lnTo>
                        <a:pt x="20" y="62"/>
                      </a:lnTo>
                      <a:lnTo>
                        <a:pt x="10" y="54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1" name="Freeform 258">
                  <a:extLst>
                    <a:ext uri="{FF2B5EF4-FFF2-40B4-BE49-F238E27FC236}">
                      <a16:creationId xmlns:a16="http://schemas.microsoft.com/office/drawing/2014/main" id="{AF68A243-E035-4BF5-9457-E4DF1ACC3F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4" y="2506"/>
                  <a:ext cx="64" cy="64"/>
                </a:xfrm>
                <a:custGeom>
                  <a:avLst/>
                  <a:gdLst>
                    <a:gd name="T0" fmla="*/ 0 w 64"/>
                    <a:gd name="T1" fmla="*/ 32 h 64"/>
                    <a:gd name="T2" fmla="*/ 0 w 64"/>
                    <a:gd name="T3" fmla="*/ 32 h 64"/>
                    <a:gd name="T4" fmla="*/ 0 w 64"/>
                    <a:gd name="T5" fmla="*/ 26 h 64"/>
                    <a:gd name="T6" fmla="*/ 2 w 64"/>
                    <a:gd name="T7" fmla="*/ 20 h 64"/>
                    <a:gd name="T8" fmla="*/ 10 w 64"/>
                    <a:gd name="T9" fmla="*/ 10 h 64"/>
                    <a:gd name="T10" fmla="*/ 20 w 64"/>
                    <a:gd name="T11" fmla="*/ 2 h 64"/>
                    <a:gd name="T12" fmla="*/ 26 w 64"/>
                    <a:gd name="T13" fmla="*/ 0 h 64"/>
                    <a:gd name="T14" fmla="*/ 32 w 64"/>
                    <a:gd name="T15" fmla="*/ 0 h 64"/>
                    <a:gd name="T16" fmla="*/ 32 w 64"/>
                    <a:gd name="T17" fmla="*/ 0 h 64"/>
                    <a:gd name="T18" fmla="*/ 38 w 64"/>
                    <a:gd name="T19" fmla="*/ 0 h 64"/>
                    <a:gd name="T20" fmla="*/ 44 w 64"/>
                    <a:gd name="T21" fmla="*/ 2 h 64"/>
                    <a:gd name="T22" fmla="*/ 54 w 64"/>
                    <a:gd name="T23" fmla="*/ 10 h 64"/>
                    <a:gd name="T24" fmla="*/ 62 w 64"/>
                    <a:gd name="T25" fmla="*/ 20 h 64"/>
                    <a:gd name="T26" fmla="*/ 64 w 64"/>
                    <a:gd name="T27" fmla="*/ 26 h 64"/>
                    <a:gd name="T28" fmla="*/ 64 w 64"/>
                    <a:gd name="T29" fmla="*/ 32 h 64"/>
                    <a:gd name="T30" fmla="*/ 64 w 64"/>
                    <a:gd name="T31" fmla="*/ 32 h 64"/>
                    <a:gd name="T32" fmla="*/ 64 w 64"/>
                    <a:gd name="T33" fmla="*/ 38 h 64"/>
                    <a:gd name="T34" fmla="*/ 62 w 64"/>
                    <a:gd name="T35" fmla="*/ 44 h 64"/>
                    <a:gd name="T36" fmla="*/ 54 w 64"/>
                    <a:gd name="T37" fmla="*/ 54 h 64"/>
                    <a:gd name="T38" fmla="*/ 44 w 64"/>
                    <a:gd name="T39" fmla="*/ 62 h 64"/>
                    <a:gd name="T40" fmla="*/ 38 w 64"/>
                    <a:gd name="T41" fmla="*/ 64 h 64"/>
                    <a:gd name="T42" fmla="*/ 32 w 64"/>
                    <a:gd name="T43" fmla="*/ 64 h 64"/>
                    <a:gd name="T44" fmla="*/ 32 w 64"/>
                    <a:gd name="T45" fmla="*/ 64 h 64"/>
                    <a:gd name="T46" fmla="*/ 26 w 64"/>
                    <a:gd name="T47" fmla="*/ 64 h 64"/>
                    <a:gd name="T48" fmla="*/ 20 w 64"/>
                    <a:gd name="T49" fmla="*/ 62 h 64"/>
                    <a:gd name="T50" fmla="*/ 10 w 64"/>
                    <a:gd name="T51" fmla="*/ 54 h 64"/>
                    <a:gd name="T52" fmla="*/ 2 w 64"/>
                    <a:gd name="T53" fmla="*/ 44 h 64"/>
                    <a:gd name="T54" fmla="*/ 0 w 64"/>
                    <a:gd name="T55" fmla="*/ 38 h 64"/>
                    <a:gd name="T56" fmla="*/ 0 w 64"/>
                    <a:gd name="T57" fmla="*/ 32 h 64"/>
                    <a:gd name="T58" fmla="*/ 0 w 64"/>
                    <a:gd name="T59" fmla="*/ 3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4" h="64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10" y="10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54" y="10"/>
                      </a:lnTo>
                      <a:lnTo>
                        <a:pt x="62" y="20"/>
                      </a:lnTo>
                      <a:lnTo>
                        <a:pt x="64" y="26"/>
                      </a:lnTo>
                      <a:lnTo>
                        <a:pt x="64" y="32"/>
                      </a:lnTo>
                      <a:lnTo>
                        <a:pt x="64" y="32"/>
                      </a:lnTo>
                      <a:lnTo>
                        <a:pt x="64" y="38"/>
                      </a:lnTo>
                      <a:lnTo>
                        <a:pt x="62" y="44"/>
                      </a:lnTo>
                      <a:lnTo>
                        <a:pt x="54" y="54"/>
                      </a:lnTo>
                      <a:lnTo>
                        <a:pt x="44" y="62"/>
                      </a:lnTo>
                      <a:lnTo>
                        <a:pt x="38" y="64"/>
                      </a:lnTo>
                      <a:lnTo>
                        <a:pt x="32" y="64"/>
                      </a:lnTo>
                      <a:lnTo>
                        <a:pt x="32" y="64"/>
                      </a:lnTo>
                      <a:lnTo>
                        <a:pt x="26" y="64"/>
                      </a:lnTo>
                      <a:lnTo>
                        <a:pt x="20" y="62"/>
                      </a:lnTo>
                      <a:lnTo>
                        <a:pt x="10" y="54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2" name="Freeform 259">
                  <a:extLst>
                    <a:ext uri="{FF2B5EF4-FFF2-40B4-BE49-F238E27FC236}">
                      <a16:creationId xmlns:a16="http://schemas.microsoft.com/office/drawing/2014/main" id="{0816005E-531A-4989-B3E5-2B191C6E78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2" y="2130"/>
                  <a:ext cx="64" cy="64"/>
                </a:xfrm>
                <a:custGeom>
                  <a:avLst/>
                  <a:gdLst>
                    <a:gd name="T0" fmla="*/ 0 w 64"/>
                    <a:gd name="T1" fmla="*/ 32 h 64"/>
                    <a:gd name="T2" fmla="*/ 0 w 64"/>
                    <a:gd name="T3" fmla="*/ 32 h 64"/>
                    <a:gd name="T4" fmla="*/ 0 w 64"/>
                    <a:gd name="T5" fmla="*/ 26 h 64"/>
                    <a:gd name="T6" fmla="*/ 2 w 64"/>
                    <a:gd name="T7" fmla="*/ 20 h 64"/>
                    <a:gd name="T8" fmla="*/ 10 w 64"/>
                    <a:gd name="T9" fmla="*/ 10 h 64"/>
                    <a:gd name="T10" fmla="*/ 20 w 64"/>
                    <a:gd name="T11" fmla="*/ 2 h 64"/>
                    <a:gd name="T12" fmla="*/ 26 w 64"/>
                    <a:gd name="T13" fmla="*/ 0 h 64"/>
                    <a:gd name="T14" fmla="*/ 32 w 64"/>
                    <a:gd name="T15" fmla="*/ 0 h 64"/>
                    <a:gd name="T16" fmla="*/ 32 w 64"/>
                    <a:gd name="T17" fmla="*/ 0 h 64"/>
                    <a:gd name="T18" fmla="*/ 38 w 64"/>
                    <a:gd name="T19" fmla="*/ 0 h 64"/>
                    <a:gd name="T20" fmla="*/ 44 w 64"/>
                    <a:gd name="T21" fmla="*/ 2 h 64"/>
                    <a:gd name="T22" fmla="*/ 54 w 64"/>
                    <a:gd name="T23" fmla="*/ 10 h 64"/>
                    <a:gd name="T24" fmla="*/ 62 w 64"/>
                    <a:gd name="T25" fmla="*/ 20 h 64"/>
                    <a:gd name="T26" fmla="*/ 64 w 64"/>
                    <a:gd name="T27" fmla="*/ 26 h 64"/>
                    <a:gd name="T28" fmla="*/ 64 w 64"/>
                    <a:gd name="T29" fmla="*/ 32 h 64"/>
                    <a:gd name="T30" fmla="*/ 64 w 64"/>
                    <a:gd name="T31" fmla="*/ 32 h 64"/>
                    <a:gd name="T32" fmla="*/ 64 w 64"/>
                    <a:gd name="T33" fmla="*/ 38 h 64"/>
                    <a:gd name="T34" fmla="*/ 62 w 64"/>
                    <a:gd name="T35" fmla="*/ 44 h 64"/>
                    <a:gd name="T36" fmla="*/ 54 w 64"/>
                    <a:gd name="T37" fmla="*/ 54 h 64"/>
                    <a:gd name="T38" fmla="*/ 44 w 64"/>
                    <a:gd name="T39" fmla="*/ 62 h 64"/>
                    <a:gd name="T40" fmla="*/ 38 w 64"/>
                    <a:gd name="T41" fmla="*/ 64 h 64"/>
                    <a:gd name="T42" fmla="*/ 32 w 64"/>
                    <a:gd name="T43" fmla="*/ 64 h 64"/>
                    <a:gd name="T44" fmla="*/ 32 w 64"/>
                    <a:gd name="T45" fmla="*/ 64 h 64"/>
                    <a:gd name="T46" fmla="*/ 26 w 64"/>
                    <a:gd name="T47" fmla="*/ 64 h 64"/>
                    <a:gd name="T48" fmla="*/ 20 w 64"/>
                    <a:gd name="T49" fmla="*/ 62 h 64"/>
                    <a:gd name="T50" fmla="*/ 10 w 64"/>
                    <a:gd name="T51" fmla="*/ 54 h 64"/>
                    <a:gd name="T52" fmla="*/ 2 w 64"/>
                    <a:gd name="T53" fmla="*/ 44 h 64"/>
                    <a:gd name="T54" fmla="*/ 0 w 64"/>
                    <a:gd name="T55" fmla="*/ 38 h 64"/>
                    <a:gd name="T56" fmla="*/ 0 w 64"/>
                    <a:gd name="T57" fmla="*/ 32 h 64"/>
                    <a:gd name="T58" fmla="*/ 0 w 64"/>
                    <a:gd name="T59" fmla="*/ 3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4" h="64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10" y="10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54" y="10"/>
                      </a:lnTo>
                      <a:lnTo>
                        <a:pt x="62" y="20"/>
                      </a:lnTo>
                      <a:lnTo>
                        <a:pt x="64" y="26"/>
                      </a:lnTo>
                      <a:lnTo>
                        <a:pt x="64" y="32"/>
                      </a:lnTo>
                      <a:lnTo>
                        <a:pt x="64" y="32"/>
                      </a:lnTo>
                      <a:lnTo>
                        <a:pt x="64" y="38"/>
                      </a:lnTo>
                      <a:lnTo>
                        <a:pt x="62" y="44"/>
                      </a:lnTo>
                      <a:lnTo>
                        <a:pt x="54" y="54"/>
                      </a:lnTo>
                      <a:lnTo>
                        <a:pt x="44" y="62"/>
                      </a:lnTo>
                      <a:lnTo>
                        <a:pt x="38" y="64"/>
                      </a:lnTo>
                      <a:lnTo>
                        <a:pt x="32" y="64"/>
                      </a:lnTo>
                      <a:lnTo>
                        <a:pt x="32" y="64"/>
                      </a:lnTo>
                      <a:lnTo>
                        <a:pt x="26" y="64"/>
                      </a:lnTo>
                      <a:lnTo>
                        <a:pt x="20" y="62"/>
                      </a:lnTo>
                      <a:lnTo>
                        <a:pt x="10" y="54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3" name="Freeform 260">
                  <a:extLst>
                    <a:ext uri="{FF2B5EF4-FFF2-40B4-BE49-F238E27FC236}">
                      <a16:creationId xmlns:a16="http://schemas.microsoft.com/office/drawing/2014/main" id="{549DD11A-5D27-4A94-849B-7CBEA80E78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4" y="2058"/>
                  <a:ext cx="64" cy="64"/>
                </a:xfrm>
                <a:custGeom>
                  <a:avLst/>
                  <a:gdLst>
                    <a:gd name="T0" fmla="*/ 0 w 64"/>
                    <a:gd name="T1" fmla="*/ 32 h 64"/>
                    <a:gd name="T2" fmla="*/ 0 w 64"/>
                    <a:gd name="T3" fmla="*/ 32 h 64"/>
                    <a:gd name="T4" fmla="*/ 0 w 64"/>
                    <a:gd name="T5" fmla="*/ 26 h 64"/>
                    <a:gd name="T6" fmla="*/ 2 w 64"/>
                    <a:gd name="T7" fmla="*/ 20 h 64"/>
                    <a:gd name="T8" fmla="*/ 10 w 64"/>
                    <a:gd name="T9" fmla="*/ 10 h 64"/>
                    <a:gd name="T10" fmla="*/ 20 w 64"/>
                    <a:gd name="T11" fmla="*/ 2 h 64"/>
                    <a:gd name="T12" fmla="*/ 26 w 64"/>
                    <a:gd name="T13" fmla="*/ 0 h 64"/>
                    <a:gd name="T14" fmla="*/ 32 w 64"/>
                    <a:gd name="T15" fmla="*/ 0 h 64"/>
                    <a:gd name="T16" fmla="*/ 32 w 64"/>
                    <a:gd name="T17" fmla="*/ 0 h 64"/>
                    <a:gd name="T18" fmla="*/ 38 w 64"/>
                    <a:gd name="T19" fmla="*/ 0 h 64"/>
                    <a:gd name="T20" fmla="*/ 44 w 64"/>
                    <a:gd name="T21" fmla="*/ 2 h 64"/>
                    <a:gd name="T22" fmla="*/ 54 w 64"/>
                    <a:gd name="T23" fmla="*/ 10 h 64"/>
                    <a:gd name="T24" fmla="*/ 62 w 64"/>
                    <a:gd name="T25" fmla="*/ 20 h 64"/>
                    <a:gd name="T26" fmla="*/ 64 w 64"/>
                    <a:gd name="T27" fmla="*/ 26 h 64"/>
                    <a:gd name="T28" fmla="*/ 64 w 64"/>
                    <a:gd name="T29" fmla="*/ 32 h 64"/>
                    <a:gd name="T30" fmla="*/ 64 w 64"/>
                    <a:gd name="T31" fmla="*/ 32 h 64"/>
                    <a:gd name="T32" fmla="*/ 64 w 64"/>
                    <a:gd name="T33" fmla="*/ 38 h 64"/>
                    <a:gd name="T34" fmla="*/ 62 w 64"/>
                    <a:gd name="T35" fmla="*/ 44 h 64"/>
                    <a:gd name="T36" fmla="*/ 54 w 64"/>
                    <a:gd name="T37" fmla="*/ 54 h 64"/>
                    <a:gd name="T38" fmla="*/ 44 w 64"/>
                    <a:gd name="T39" fmla="*/ 62 h 64"/>
                    <a:gd name="T40" fmla="*/ 38 w 64"/>
                    <a:gd name="T41" fmla="*/ 64 h 64"/>
                    <a:gd name="T42" fmla="*/ 32 w 64"/>
                    <a:gd name="T43" fmla="*/ 64 h 64"/>
                    <a:gd name="T44" fmla="*/ 32 w 64"/>
                    <a:gd name="T45" fmla="*/ 64 h 64"/>
                    <a:gd name="T46" fmla="*/ 26 w 64"/>
                    <a:gd name="T47" fmla="*/ 64 h 64"/>
                    <a:gd name="T48" fmla="*/ 20 w 64"/>
                    <a:gd name="T49" fmla="*/ 62 h 64"/>
                    <a:gd name="T50" fmla="*/ 10 w 64"/>
                    <a:gd name="T51" fmla="*/ 54 h 64"/>
                    <a:gd name="T52" fmla="*/ 2 w 64"/>
                    <a:gd name="T53" fmla="*/ 44 h 64"/>
                    <a:gd name="T54" fmla="*/ 0 w 64"/>
                    <a:gd name="T55" fmla="*/ 38 h 64"/>
                    <a:gd name="T56" fmla="*/ 0 w 64"/>
                    <a:gd name="T57" fmla="*/ 32 h 64"/>
                    <a:gd name="T58" fmla="*/ 0 w 64"/>
                    <a:gd name="T59" fmla="*/ 3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4" h="64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10" y="10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54" y="10"/>
                      </a:lnTo>
                      <a:lnTo>
                        <a:pt x="62" y="20"/>
                      </a:lnTo>
                      <a:lnTo>
                        <a:pt x="64" y="26"/>
                      </a:lnTo>
                      <a:lnTo>
                        <a:pt x="64" y="32"/>
                      </a:lnTo>
                      <a:lnTo>
                        <a:pt x="64" y="32"/>
                      </a:lnTo>
                      <a:lnTo>
                        <a:pt x="64" y="38"/>
                      </a:lnTo>
                      <a:lnTo>
                        <a:pt x="62" y="44"/>
                      </a:lnTo>
                      <a:lnTo>
                        <a:pt x="54" y="54"/>
                      </a:lnTo>
                      <a:lnTo>
                        <a:pt x="44" y="62"/>
                      </a:lnTo>
                      <a:lnTo>
                        <a:pt x="38" y="64"/>
                      </a:lnTo>
                      <a:lnTo>
                        <a:pt x="32" y="64"/>
                      </a:lnTo>
                      <a:lnTo>
                        <a:pt x="32" y="64"/>
                      </a:lnTo>
                      <a:lnTo>
                        <a:pt x="26" y="64"/>
                      </a:lnTo>
                      <a:lnTo>
                        <a:pt x="20" y="62"/>
                      </a:lnTo>
                      <a:lnTo>
                        <a:pt x="10" y="54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4" name="Freeform 261">
                  <a:extLst>
                    <a:ext uri="{FF2B5EF4-FFF2-40B4-BE49-F238E27FC236}">
                      <a16:creationId xmlns:a16="http://schemas.microsoft.com/office/drawing/2014/main" id="{B5D0E98B-8756-4FDF-B11E-C4B5B2D835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2" y="3178"/>
                  <a:ext cx="63" cy="64"/>
                </a:xfrm>
                <a:custGeom>
                  <a:avLst/>
                  <a:gdLst>
                    <a:gd name="T0" fmla="*/ 0 w 63"/>
                    <a:gd name="T1" fmla="*/ 32 h 64"/>
                    <a:gd name="T2" fmla="*/ 0 w 63"/>
                    <a:gd name="T3" fmla="*/ 32 h 64"/>
                    <a:gd name="T4" fmla="*/ 0 w 63"/>
                    <a:gd name="T5" fmla="*/ 26 h 64"/>
                    <a:gd name="T6" fmla="*/ 2 w 63"/>
                    <a:gd name="T7" fmla="*/ 20 h 64"/>
                    <a:gd name="T8" fmla="*/ 10 w 63"/>
                    <a:gd name="T9" fmla="*/ 10 h 64"/>
                    <a:gd name="T10" fmla="*/ 20 w 63"/>
                    <a:gd name="T11" fmla="*/ 2 h 64"/>
                    <a:gd name="T12" fmla="*/ 26 w 63"/>
                    <a:gd name="T13" fmla="*/ 0 h 64"/>
                    <a:gd name="T14" fmla="*/ 32 w 63"/>
                    <a:gd name="T15" fmla="*/ 0 h 64"/>
                    <a:gd name="T16" fmla="*/ 32 w 63"/>
                    <a:gd name="T17" fmla="*/ 0 h 64"/>
                    <a:gd name="T18" fmla="*/ 38 w 63"/>
                    <a:gd name="T19" fmla="*/ 0 h 64"/>
                    <a:gd name="T20" fmla="*/ 44 w 63"/>
                    <a:gd name="T21" fmla="*/ 2 h 64"/>
                    <a:gd name="T22" fmla="*/ 54 w 63"/>
                    <a:gd name="T23" fmla="*/ 10 h 64"/>
                    <a:gd name="T24" fmla="*/ 61 w 63"/>
                    <a:gd name="T25" fmla="*/ 20 h 64"/>
                    <a:gd name="T26" fmla="*/ 63 w 63"/>
                    <a:gd name="T27" fmla="*/ 26 h 64"/>
                    <a:gd name="T28" fmla="*/ 63 w 63"/>
                    <a:gd name="T29" fmla="*/ 32 h 64"/>
                    <a:gd name="T30" fmla="*/ 63 w 63"/>
                    <a:gd name="T31" fmla="*/ 32 h 64"/>
                    <a:gd name="T32" fmla="*/ 63 w 63"/>
                    <a:gd name="T33" fmla="*/ 38 h 64"/>
                    <a:gd name="T34" fmla="*/ 61 w 63"/>
                    <a:gd name="T35" fmla="*/ 44 h 64"/>
                    <a:gd name="T36" fmla="*/ 54 w 63"/>
                    <a:gd name="T37" fmla="*/ 54 h 64"/>
                    <a:gd name="T38" fmla="*/ 44 w 63"/>
                    <a:gd name="T39" fmla="*/ 62 h 64"/>
                    <a:gd name="T40" fmla="*/ 38 w 63"/>
                    <a:gd name="T41" fmla="*/ 64 h 64"/>
                    <a:gd name="T42" fmla="*/ 32 w 63"/>
                    <a:gd name="T43" fmla="*/ 64 h 64"/>
                    <a:gd name="T44" fmla="*/ 32 w 63"/>
                    <a:gd name="T45" fmla="*/ 64 h 64"/>
                    <a:gd name="T46" fmla="*/ 26 w 63"/>
                    <a:gd name="T47" fmla="*/ 64 h 64"/>
                    <a:gd name="T48" fmla="*/ 20 w 63"/>
                    <a:gd name="T49" fmla="*/ 62 h 64"/>
                    <a:gd name="T50" fmla="*/ 10 w 63"/>
                    <a:gd name="T51" fmla="*/ 54 h 64"/>
                    <a:gd name="T52" fmla="*/ 2 w 63"/>
                    <a:gd name="T53" fmla="*/ 44 h 64"/>
                    <a:gd name="T54" fmla="*/ 0 w 63"/>
                    <a:gd name="T55" fmla="*/ 38 h 64"/>
                    <a:gd name="T56" fmla="*/ 0 w 63"/>
                    <a:gd name="T57" fmla="*/ 32 h 64"/>
                    <a:gd name="T58" fmla="*/ 0 w 63"/>
                    <a:gd name="T59" fmla="*/ 3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3" h="64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10" y="10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54" y="10"/>
                      </a:lnTo>
                      <a:lnTo>
                        <a:pt x="61" y="20"/>
                      </a:lnTo>
                      <a:lnTo>
                        <a:pt x="63" y="26"/>
                      </a:lnTo>
                      <a:lnTo>
                        <a:pt x="63" y="32"/>
                      </a:lnTo>
                      <a:lnTo>
                        <a:pt x="63" y="32"/>
                      </a:lnTo>
                      <a:lnTo>
                        <a:pt x="63" y="38"/>
                      </a:lnTo>
                      <a:lnTo>
                        <a:pt x="61" y="44"/>
                      </a:lnTo>
                      <a:lnTo>
                        <a:pt x="54" y="54"/>
                      </a:lnTo>
                      <a:lnTo>
                        <a:pt x="44" y="62"/>
                      </a:lnTo>
                      <a:lnTo>
                        <a:pt x="38" y="64"/>
                      </a:lnTo>
                      <a:lnTo>
                        <a:pt x="32" y="64"/>
                      </a:lnTo>
                      <a:lnTo>
                        <a:pt x="32" y="64"/>
                      </a:lnTo>
                      <a:lnTo>
                        <a:pt x="26" y="64"/>
                      </a:lnTo>
                      <a:lnTo>
                        <a:pt x="20" y="62"/>
                      </a:lnTo>
                      <a:lnTo>
                        <a:pt x="10" y="54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5" name="Freeform 262">
                  <a:extLst>
                    <a:ext uri="{FF2B5EF4-FFF2-40B4-BE49-F238E27FC236}">
                      <a16:creationId xmlns:a16="http://schemas.microsoft.com/office/drawing/2014/main" id="{5A5E29E5-705E-4DEF-A30F-E343C9C3FA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2" y="3234"/>
                  <a:ext cx="64" cy="64"/>
                </a:xfrm>
                <a:custGeom>
                  <a:avLst/>
                  <a:gdLst>
                    <a:gd name="T0" fmla="*/ 0 w 64"/>
                    <a:gd name="T1" fmla="*/ 32 h 64"/>
                    <a:gd name="T2" fmla="*/ 0 w 64"/>
                    <a:gd name="T3" fmla="*/ 32 h 64"/>
                    <a:gd name="T4" fmla="*/ 0 w 64"/>
                    <a:gd name="T5" fmla="*/ 26 h 64"/>
                    <a:gd name="T6" fmla="*/ 2 w 64"/>
                    <a:gd name="T7" fmla="*/ 20 h 64"/>
                    <a:gd name="T8" fmla="*/ 10 w 64"/>
                    <a:gd name="T9" fmla="*/ 10 h 64"/>
                    <a:gd name="T10" fmla="*/ 20 w 64"/>
                    <a:gd name="T11" fmla="*/ 2 h 64"/>
                    <a:gd name="T12" fmla="*/ 26 w 64"/>
                    <a:gd name="T13" fmla="*/ 0 h 64"/>
                    <a:gd name="T14" fmla="*/ 32 w 64"/>
                    <a:gd name="T15" fmla="*/ 0 h 64"/>
                    <a:gd name="T16" fmla="*/ 32 w 64"/>
                    <a:gd name="T17" fmla="*/ 0 h 64"/>
                    <a:gd name="T18" fmla="*/ 38 w 64"/>
                    <a:gd name="T19" fmla="*/ 0 h 64"/>
                    <a:gd name="T20" fmla="*/ 44 w 64"/>
                    <a:gd name="T21" fmla="*/ 2 h 64"/>
                    <a:gd name="T22" fmla="*/ 54 w 64"/>
                    <a:gd name="T23" fmla="*/ 10 h 64"/>
                    <a:gd name="T24" fmla="*/ 62 w 64"/>
                    <a:gd name="T25" fmla="*/ 20 h 64"/>
                    <a:gd name="T26" fmla="*/ 64 w 64"/>
                    <a:gd name="T27" fmla="*/ 26 h 64"/>
                    <a:gd name="T28" fmla="*/ 64 w 64"/>
                    <a:gd name="T29" fmla="*/ 32 h 64"/>
                    <a:gd name="T30" fmla="*/ 64 w 64"/>
                    <a:gd name="T31" fmla="*/ 32 h 64"/>
                    <a:gd name="T32" fmla="*/ 64 w 64"/>
                    <a:gd name="T33" fmla="*/ 38 h 64"/>
                    <a:gd name="T34" fmla="*/ 62 w 64"/>
                    <a:gd name="T35" fmla="*/ 44 h 64"/>
                    <a:gd name="T36" fmla="*/ 54 w 64"/>
                    <a:gd name="T37" fmla="*/ 54 h 64"/>
                    <a:gd name="T38" fmla="*/ 44 w 64"/>
                    <a:gd name="T39" fmla="*/ 62 h 64"/>
                    <a:gd name="T40" fmla="*/ 38 w 64"/>
                    <a:gd name="T41" fmla="*/ 64 h 64"/>
                    <a:gd name="T42" fmla="*/ 32 w 64"/>
                    <a:gd name="T43" fmla="*/ 64 h 64"/>
                    <a:gd name="T44" fmla="*/ 32 w 64"/>
                    <a:gd name="T45" fmla="*/ 64 h 64"/>
                    <a:gd name="T46" fmla="*/ 26 w 64"/>
                    <a:gd name="T47" fmla="*/ 64 h 64"/>
                    <a:gd name="T48" fmla="*/ 20 w 64"/>
                    <a:gd name="T49" fmla="*/ 62 h 64"/>
                    <a:gd name="T50" fmla="*/ 10 w 64"/>
                    <a:gd name="T51" fmla="*/ 54 h 64"/>
                    <a:gd name="T52" fmla="*/ 2 w 64"/>
                    <a:gd name="T53" fmla="*/ 44 h 64"/>
                    <a:gd name="T54" fmla="*/ 0 w 64"/>
                    <a:gd name="T55" fmla="*/ 38 h 64"/>
                    <a:gd name="T56" fmla="*/ 0 w 64"/>
                    <a:gd name="T57" fmla="*/ 32 h 64"/>
                    <a:gd name="T58" fmla="*/ 0 w 64"/>
                    <a:gd name="T59" fmla="*/ 3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4" h="64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10" y="10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54" y="10"/>
                      </a:lnTo>
                      <a:lnTo>
                        <a:pt x="62" y="20"/>
                      </a:lnTo>
                      <a:lnTo>
                        <a:pt x="64" y="26"/>
                      </a:lnTo>
                      <a:lnTo>
                        <a:pt x="64" y="32"/>
                      </a:lnTo>
                      <a:lnTo>
                        <a:pt x="64" y="32"/>
                      </a:lnTo>
                      <a:lnTo>
                        <a:pt x="64" y="38"/>
                      </a:lnTo>
                      <a:lnTo>
                        <a:pt x="62" y="44"/>
                      </a:lnTo>
                      <a:lnTo>
                        <a:pt x="54" y="54"/>
                      </a:lnTo>
                      <a:lnTo>
                        <a:pt x="44" y="62"/>
                      </a:lnTo>
                      <a:lnTo>
                        <a:pt x="38" y="64"/>
                      </a:lnTo>
                      <a:lnTo>
                        <a:pt x="32" y="64"/>
                      </a:lnTo>
                      <a:lnTo>
                        <a:pt x="32" y="64"/>
                      </a:lnTo>
                      <a:lnTo>
                        <a:pt x="26" y="64"/>
                      </a:lnTo>
                      <a:lnTo>
                        <a:pt x="20" y="62"/>
                      </a:lnTo>
                      <a:lnTo>
                        <a:pt x="10" y="54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6" name="Freeform 263">
                  <a:extLst>
                    <a:ext uri="{FF2B5EF4-FFF2-40B4-BE49-F238E27FC236}">
                      <a16:creationId xmlns:a16="http://schemas.microsoft.com/office/drawing/2014/main" id="{446915B6-DA4E-4C97-9A1F-3917AB7EDC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8" y="2802"/>
                  <a:ext cx="64" cy="64"/>
                </a:xfrm>
                <a:custGeom>
                  <a:avLst/>
                  <a:gdLst>
                    <a:gd name="T0" fmla="*/ 0 w 64"/>
                    <a:gd name="T1" fmla="*/ 32 h 64"/>
                    <a:gd name="T2" fmla="*/ 0 w 64"/>
                    <a:gd name="T3" fmla="*/ 32 h 64"/>
                    <a:gd name="T4" fmla="*/ 0 w 64"/>
                    <a:gd name="T5" fmla="*/ 26 h 64"/>
                    <a:gd name="T6" fmla="*/ 2 w 64"/>
                    <a:gd name="T7" fmla="*/ 20 h 64"/>
                    <a:gd name="T8" fmla="*/ 10 w 64"/>
                    <a:gd name="T9" fmla="*/ 10 h 64"/>
                    <a:gd name="T10" fmla="*/ 20 w 64"/>
                    <a:gd name="T11" fmla="*/ 2 h 64"/>
                    <a:gd name="T12" fmla="*/ 26 w 64"/>
                    <a:gd name="T13" fmla="*/ 0 h 64"/>
                    <a:gd name="T14" fmla="*/ 32 w 64"/>
                    <a:gd name="T15" fmla="*/ 0 h 64"/>
                    <a:gd name="T16" fmla="*/ 32 w 64"/>
                    <a:gd name="T17" fmla="*/ 0 h 64"/>
                    <a:gd name="T18" fmla="*/ 38 w 64"/>
                    <a:gd name="T19" fmla="*/ 0 h 64"/>
                    <a:gd name="T20" fmla="*/ 44 w 64"/>
                    <a:gd name="T21" fmla="*/ 2 h 64"/>
                    <a:gd name="T22" fmla="*/ 54 w 64"/>
                    <a:gd name="T23" fmla="*/ 10 h 64"/>
                    <a:gd name="T24" fmla="*/ 62 w 64"/>
                    <a:gd name="T25" fmla="*/ 20 h 64"/>
                    <a:gd name="T26" fmla="*/ 64 w 64"/>
                    <a:gd name="T27" fmla="*/ 26 h 64"/>
                    <a:gd name="T28" fmla="*/ 64 w 64"/>
                    <a:gd name="T29" fmla="*/ 32 h 64"/>
                    <a:gd name="T30" fmla="*/ 64 w 64"/>
                    <a:gd name="T31" fmla="*/ 32 h 64"/>
                    <a:gd name="T32" fmla="*/ 64 w 64"/>
                    <a:gd name="T33" fmla="*/ 38 h 64"/>
                    <a:gd name="T34" fmla="*/ 62 w 64"/>
                    <a:gd name="T35" fmla="*/ 44 h 64"/>
                    <a:gd name="T36" fmla="*/ 54 w 64"/>
                    <a:gd name="T37" fmla="*/ 54 h 64"/>
                    <a:gd name="T38" fmla="*/ 44 w 64"/>
                    <a:gd name="T39" fmla="*/ 62 h 64"/>
                    <a:gd name="T40" fmla="*/ 38 w 64"/>
                    <a:gd name="T41" fmla="*/ 64 h 64"/>
                    <a:gd name="T42" fmla="*/ 32 w 64"/>
                    <a:gd name="T43" fmla="*/ 64 h 64"/>
                    <a:gd name="T44" fmla="*/ 32 w 64"/>
                    <a:gd name="T45" fmla="*/ 64 h 64"/>
                    <a:gd name="T46" fmla="*/ 26 w 64"/>
                    <a:gd name="T47" fmla="*/ 64 h 64"/>
                    <a:gd name="T48" fmla="*/ 20 w 64"/>
                    <a:gd name="T49" fmla="*/ 62 h 64"/>
                    <a:gd name="T50" fmla="*/ 10 w 64"/>
                    <a:gd name="T51" fmla="*/ 54 h 64"/>
                    <a:gd name="T52" fmla="*/ 2 w 64"/>
                    <a:gd name="T53" fmla="*/ 44 h 64"/>
                    <a:gd name="T54" fmla="*/ 0 w 64"/>
                    <a:gd name="T55" fmla="*/ 38 h 64"/>
                    <a:gd name="T56" fmla="*/ 0 w 64"/>
                    <a:gd name="T57" fmla="*/ 32 h 64"/>
                    <a:gd name="T58" fmla="*/ 0 w 64"/>
                    <a:gd name="T59" fmla="*/ 3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4" h="64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10" y="10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54" y="10"/>
                      </a:lnTo>
                      <a:lnTo>
                        <a:pt x="62" y="20"/>
                      </a:lnTo>
                      <a:lnTo>
                        <a:pt x="64" y="26"/>
                      </a:lnTo>
                      <a:lnTo>
                        <a:pt x="64" y="32"/>
                      </a:lnTo>
                      <a:lnTo>
                        <a:pt x="64" y="32"/>
                      </a:lnTo>
                      <a:lnTo>
                        <a:pt x="64" y="38"/>
                      </a:lnTo>
                      <a:lnTo>
                        <a:pt x="62" y="44"/>
                      </a:lnTo>
                      <a:lnTo>
                        <a:pt x="54" y="54"/>
                      </a:lnTo>
                      <a:lnTo>
                        <a:pt x="44" y="62"/>
                      </a:lnTo>
                      <a:lnTo>
                        <a:pt x="38" y="64"/>
                      </a:lnTo>
                      <a:lnTo>
                        <a:pt x="32" y="64"/>
                      </a:lnTo>
                      <a:lnTo>
                        <a:pt x="32" y="64"/>
                      </a:lnTo>
                      <a:lnTo>
                        <a:pt x="26" y="64"/>
                      </a:lnTo>
                      <a:lnTo>
                        <a:pt x="20" y="62"/>
                      </a:lnTo>
                      <a:lnTo>
                        <a:pt x="10" y="54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7" name="Freeform 264">
                  <a:extLst>
                    <a:ext uri="{FF2B5EF4-FFF2-40B4-BE49-F238E27FC236}">
                      <a16:creationId xmlns:a16="http://schemas.microsoft.com/office/drawing/2014/main" id="{A1691CD3-D314-4713-9272-9A588054D5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4" y="2890"/>
                  <a:ext cx="64" cy="64"/>
                </a:xfrm>
                <a:custGeom>
                  <a:avLst/>
                  <a:gdLst>
                    <a:gd name="T0" fmla="*/ 0 w 64"/>
                    <a:gd name="T1" fmla="*/ 32 h 64"/>
                    <a:gd name="T2" fmla="*/ 0 w 64"/>
                    <a:gd name="T3" fmla="*/ 32 h 64"/>
                    <a:gd name="T4" fmla="*/ 0 w 64"/>
                    <a:gd name="T5" fmla="*/ 26 h 64"/>
                    <a:gd name="T6" fmla="*/ 2 w 64"/>
                    <a:gd name="T7" fmla="*/ 20 h 64"/>
                    <a:gd name="T8" fmla="*/ 10 w 64"/>
                    <a:gd name="T9" fmla="*/ 10 h 64"/>
                    <a:gd name="T10" fmla="*/ 20 w 64"/>
                    <a:gd name="T11" fmla="*/ 2 h 64"/>
                    <a:gd name="T12" fmla="*/ 26 w 64"/>
                    <a:gd name="T13" fmla="*/ 0 h 64"/>
                    <a:gd name="T14" fmla="*/ 32 w 64"/>
                    <a:gd name="T15" fmla="*/ 0 h 64"/>
                    <a:gd name="T16" fmla="*/ 32 w 64"/>
                    <a:gd name="T17" fmla="*/ 0 h 64"/>
                    <a:gd name="T18" fmla="*/ 38 w 64"/>
                    <a:gd name="T19" fmla="*/ 0 h 64"/>
                    <a:gd name="T20" fmla="*/ 44 w 64"/>
                    <a:gd name="T21" fmla="*/ 2 h 64"/>
                    <a:gd name="T22" fmla="*/ 54 w 64"/>
                    <a:gd name="T23" fmla="*/ 10 h 64"/>
                    <a:gd name="T24" fmla="*/ 62 w 64"/>
                    <a:gd name="T25" fmla="*/ 20 h 64"/>
                    <a:gd name="T26" fmla="*/ 64 w 64"/>
                    <a:gd name="T27" fmla="*/ 26 h 64"/>
                    <a:gd name="T28" fmla="*/ 64 w 64"/>
                    <a:gd name="T29" fmla="*/ 32 h 64"/>
                    <a:gd name="T30" fmla="*/ 64 w 64"/>
                    <a:gd name="T31" fmla="*/ 32 h 64"/>
                    <a:gd name="T32" fmla="*/ 64 w 64"/>
                    <a:gd name="T33" fmla="*/ 38 h 64"/>
                    <a:gd name="T34" fmla="*/ 62 w 64"/>
                    <a:gd name="T35" fmla="*/ 44 h 64"/>
                    <a:gd name="T36" fmla="*/ 54 w 64"/>
                    <a:gd name="T37" fmla="*/ 54 h 64"/>
                    <a:gd name="T38" fmla="*/ 44 w 64"/>
                    <a:gd name="T39" fmla="*/ 62 h 64"/>
                    <a:gd name="T40" fmla="*/ 38 w 64"/>
                    <a:gd name="T41" fmla="*/ 64 h 64"/>
                    <a:gd name="T42" fmla="*/ 32 w 64"/>
                    <a:gd name="T43" fmla="*/ 64 h 64"/>
                    <a:gd name="T44" fmla="*/ 32 w 64"/>
                    <a:gd name="T45" fmla="*/ 64 h 64"/>
                    <a:gd name="T46" fmla="*/ 26 w 64"/>
                    <a:gd name="T47" fmla="*/ 64 h 64"/>
                    <a:gd name="T48" fmla="*/ 20 w 64"/>
                    <a:gd name="T49" fmla="*/ 62 h 64"/>
                    <a:gd name="T50" fmla="*/ 10 w 64"/>
                    <a:gd name="T51" fmla="*/ 54 h 64"/>
                    <a:gd name="T52" fmla="*/ 2 w 64"/>
                    <a:gd name="T53" fmla="*/ 44 h 64"/>
                    <a:gd name="T54" fmla="*/ 0 w 64"/>
                    <a:gd name="T55" fmla="*/ 38 h 64"/>
                    <a:gd name="T56" fmla="*/ 0 w 64"/>
                    <a:gd name="T57" fmla="*/ 32 h 64"/>
                    <a:gd name="T58" fmla="*/ 0 w 64"/>
                    <a:gd name="T59" fmla="*/ 3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4" h="64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10" y="10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54" y="10"/>
                      </a:lnTo>
                      <a:lnTo>
                        <a:pt x="62" y="20"/>
                      </a:lnTo>
                      <a:lnTo>
                        <a:pt x="64" y="26"/>
                      </a:lnTo>
                      <a:lnTo>
                        <a:pt x="64" y="32"/>
                      </a:lnTo>
                      <a:lnTo>
                        <a:pt x="64" y="32"/>
                      </a:lnTo>
                      <a:lnTo>
                        <a:pt x="64" y="38"/>
                      </a:lnTo>
                      <a:lnTo>
                        <a:pt x="62" y="44"/>
                      </a:lnTo>
                      <a:lnTo>
                        <a:pt x="54" y="54"/>
                      </a:lnTo>
                      <a:lnTo>
                        <a:pt x="44" y="62"/>
                      </a:lnTo>
                      <a:lnTo>
                        <a:pt x="38" y="64"/>
                      </a:lnTo>
                      <a:lnTo>
                        <a:pt x="32" y="64"/>
                      </a:lnTo>
                      <a:lnTo>
                        <a:pt x="32" y="64"/>
                      </a:lnTo>
                      <a:lnTo>
                        <a:pt x="26" y="64"/>
                      </a:lnTo>
                      <a:lnTo>
                        <a:pt x="20" y="62"/>
                      </a:lnTo>
                      <a:lnTo>
                        <a:pt x="10" y="54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5D53B"/>
                </a:solidFill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8" name="Freeform 265">
                  <a:extLst>
                    <a:ext uri="{FF2B5EF4-FFF2-40B4-BE49-F238E27FC236}">
                      <a16:creationId xmlns:a16="http://schemas.microsoft.com/office/drawing/2014/main" id="{E162A0C7-9130-4FFC-8ADF-360D9D2325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2" y="2996"/>
                  <a:ext cx="320" cy="220"/>
                </a:xfrm>
                <a:custGeom>
                  <a:avLst/>
                  <a:gdLst>
                    <a:gd name="T0" fmla="*/ 272 w 320"/>
                    <a:gd name="T1" fmla="*/ 110 h 220"/>
                    <a:gd name="T2" fmla="*/ 272 w 320"/>
                    <a:gd name="T3" fmla="*/ 110 h 220"/>
                    <a:gd name="T4" fmla="*/ 268 w 320"/>
                    <a:gd name="T5" fmla="*/ 102 h 220"/>
                    <a:gd name="T6" fmla="*/ 262 w 320"/>
                    <a:gd name="T7" fmla="*/ 94 h 220"/>
                    <a:gd name="T8" fmla="*/ 250 w 320"/>
                    <a:gd name="T9" fmla="*/ 82 h 220"/>
                    <a:gd name="T10" fmla="*/ 234 w 320"/>
                    <a:gd name="T11" fmla="*/ 70 h 220"/>
                    <a:gd name="T12" fmla="*/ 212 w 320"/>
                    <a:gd name="T13" fmla="*/ 58 h 220"/>
                    <a:gd name="T14" fmla="*/ 182 w 320"/>
                    <a:gd name="T15" fmla="*/ 44 h 220"/>
                    <a:gd name="T16" fmla="*/ 144 w 320"/>
                    <a:gd name="T17" fmla="*/ 30 h 220"/>
                    <a:gd name="T18" fmla="*/ 144 w 320"/>
                    <a:gd name="T19" fmla="*/ 30 h 220"/>
                    <a:gd name="T20" fmla="*/ 106 w 320"/>
                    <a:gd name="T21" fmla="*/ 18 h 220"/>
                    <a:gd name="T22" fmla="*/ 74 w 320"/>
                    <a:gd name="T23" fmla="*/ 10 h 220"/>
                    <a:gd name="T24" fmla="*/ 50 w 320"/>
                    <a:gd name="T25" fmla="*/ 6 h 220"/>
                    <a:gd name="T26" fmla="*/ 30 w 320"/>
                    <a:gd name="T27" fmla="*/ 2 h 220"/>
                    <a:gd name="T28" fmla="*/ 16 w 320"/>
                    <a:gd name="T29" fmla="*/ 0 h 220"/>
                    <a:gd name="T30" fmla="*/ 6 w 320"/>
                    <a:gd name="T31" fmla="*/ 2 h 220"/>
                    <a:gd name="T32" fmla="*/ 2 w 320"/>
                    <a:gd name="T33" fmla="*/ 4 h 220"/>
                    <a:gd name="T34" fmla="*/ 0 w 320"/>
                    <a:gd name="T35" fmla="*/ 6 h 220"/>
                    <a:gd name="T36" fmla="*/ 0 w 320"/>
                    <a:gd name="T37" fmla="*/ 6 h 220"/>
                    <a:gd name="T38" fmla="*/ 4 w 320"/>
                    <a:gd name="T39" fmla="*/ 12 h 220"/>
                    <a:gd name="T40" fmla="*/ 12 w 320"/>
                    <a:gd name="T41" fmla="*/ 26 h 220"/>
                    <a:gd name="T42" fmla="*/ 40 w 320"/>
                    <a:gd name="T43" fmla="*/ 60 h 220"/>
                    <a:gd name="T44" fmla="*/ 80 w 320"/>
                    <a:gd name="T45" fmla="*/ 110 h 220"/>
                    <a:gd name="T46" fmla="*/ 16 w 320"/>
                    <a:gd name="T47" fmla="*/ 126 h 220"/>
                    <a:gd name="T48" fmla="*/ 16 w 320"/>
                    <a:gd name="T49" fmla="*/ 126 h 220"/>
                    <a:gd name="T50" fmla="*/ 28 w 320"/>
                    <a:gd name="T51" fmla="*/ 134 h 220"/>
                    <a:gd name="T52" fmla="*/ 60 w 320"/>
                    <a:gd name="T53" fmla="*/ 154 h 220"/>
                    <a:gd name="T54" fmla="*/ 84 w 320"/>
                    <a:gd name="T55" fmla="*/ 166 h 220"/>
                    <a:gd name="T56" fmla="*/ 112 w 320"/>
                    <a:gd name="T57" fmla="*/ 180 h 220"/>
                    <a:gd name="T58" fmla="*/ 146 w 320"/>
                    <a:gd name="T59" fmla="*/ 194 h 220"/>
                    <a:gd name="T60" fmla="*/ 184 w 320"/>
                    <a:gd name="T61" fmla="*/ 206 h 220"/>
                    <a:gd name="T62" fmla="*/ 184 w 320"/>
                    <a:gd name="T63" fmla="*/ 206 h 220"/>
                    <a:gd name="T64" fmla="*/ 220 w 320"/>
                    <a:gd name="T65" fmla="*/ 216 h 220"/>
                    <a:gd name="T66" fmla="*/ 250 w 320"/>
                    <a:gd name="T67" fmla="*/ 220 h 220"/>
                    <a:gd name="T68" fmla="*/ 274 w 320"/>
                    <a:gd name="T69" fmla="*/ 220 h 220"/>
                    <a:gd name="T70" fmla="*/ 292 w 320"/>
                    <a:gd name="T71" fmla="*/ 218 h 220"/>
                    <a:gd name="T72" fmla="*/ 306 w 320"/>
                    <a:gd name="T73" fmla="*/ 214 h 220"/>
                    <a:gd name="T74" fmla="*/ 314 w 320"/>
                    <a:gd name="T75" fmla="*/ 210 h 220"/>
                    <a:gd name="T76" fmla="*/ 320 w 320"/>
                    <a:gd name="T77" fmla="*/ 206 h 220"/>
                    <a:gd name="T78" fmla="*/ 272 w 320"/>
                    <a:gd name="T79" fmla="*/ 110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20" h="220">
                      <a:moveTo>
                        <a:pt x="272" y="110"/>
                      </a:moveTo>
                      <a:lnTo>
                        <a:pt x="272" y="110"/>
                      </a:lnTo>
                      <a:lnTo>
                        <a:pt x="268" y="102"/>
                      </a:lnTo>
                      <a:lnTo>
                        <a:pt x="262" y="94"/>
                      </a:lnTo>
                      <a:lnTo>
                        <a:pt x="250" y="82"/>
                      </a:lnTo>
                      <a:lnTo>
                        <a:pt x="234" y="70"/>
                      </a:lnTo>
                      <a:lnTo>
                        <a:pt x="212" y="58"/>
                      </a:lnTo>
                      <a:lnTo>
                        <a:pt x="182" y="44"/>
                      </a:lnTo>
                      <a:lnTo>
                        <a:pt x="144" y="30"/>
                      </a:lnTo>
                      <a:lnTo>
                        <a:pt x="144" y="30"/>
                      </a:lnTo>
                      <a:lnTo>
                        <a:pt x="106" y="18"/>
                      </a:lnTo>
                      <a:lnTo>
                        <a:pt x="74" y="10"/>
                      </a:lnTo>
                      <a:lnTo>
                        <a:pt x="50" y="6"/>
                      </a:lnTo>
                      <a:lnTo>
                        <a:pt x="30" y="2"/>
                      </a:lnTo>
                      <a:lnTo>
                        <a:pt x="16" y="0"/>
                      </a:lnTo>
                      <a:lnTo>
                        <a:pt x="6" y="2"/>
                      </a:lnTo>
                      <a:lnTo>
                        <a:pt x="2" y="4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2"/>
                      </a:lnTo>
                      <a:lnTo>
                        <a:pt x="12" y="26"/>
                      </a:lnTo>
                      <a:lnTo>
                        <a:pt x="40" y="60"/>
                      </a:lnTo>
                      <a:lnTo>
                        <a:pt x="80" y="110"/>
                      </a:lnTo>
                      <a:lnTo>
                        <a:pt x="16" y="126"/>
                      </a:lnTo>
                      <a:lnTo>
                        <a:pt x="16" y="126"/>
                      </a:lnTo>
                      <a:lnTo>
                        <a:pt x="28" y="134"/>
                      </a:lnTo>
                      <a:lnTo>
                        <a:pt x="60" y="154"/>
                      </a:lnTo>
                      <a:lnTo>
                        <a:pt x="84" y="166"/>
                      </a:lnTo>
                      <a:lnTo>
                        <a:pt x="112" y="180"/>
                      </a:lnTo>
                      <a:lnTo>
                        <a:pt x="146" y="194"/>
                      </a:lnTo>
                      <a:lnTo>
                        <a:pt x="184" y="206"/>
                      </a:lnTo>
                      <a:lnTo>
                        <a:pt x="184" y="206"/>
                      </a:lnTo>
                      <a:lnTo>
                        <a:pt x="220" y="216"/>
                      </a:lnTo>
                      <a:lnTo>
                        <a:pt x="250" y="220"/>
                      </a:lnTo>
                      <a:lnTo>
                        <a:pt x="274" y="220"/>
                      </a:lnTo>
                      <a:lnTo>
                        <a:pt x="292" y="218"/>
                      </a:lnTo>
                      <a:lnTo>
                        <a:pt x="306" y="214"/>
                      </a:lnTo>
                      <a:lnTo>
                        <a:pt x="314" y="210"/>
                      </a:lnTo>
                      <a:lnTo>
                        <a:pt x="320" y="206"/>
                      </a:lnTo>
                      <a:lnTo>
                        <a:pt x="272" y="11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69" name="Freeform 266">
                  <a:extLst>
                    <a:ext uri="{FF2B5EF4-FFF2-40B4-BE49-F238E27FC236}">
                      <a16:creationId xmlns:a16="http://schemas.microsoft.com/office/drawing/2014/main" id="{7D015AA8-F806-41B8-AEDF-06E14CE715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56" y="2818"/>
                  <a:ext cx="231" cy="352"/>
                </a:xfrm>
                <a:custGeom>
                  <a:avLst/>
                  <a:gdLst>
                    <a:gd name="T0" fmla="*/ 42 w 231"/>
                    <a:gd name="T1" fmla="*/ 240 h 352"/>
                    <a:gd name="T2" fmla="*/ 98 w 231"/>
                    <a:gd name="T3" fmla="*/ 352 h 352"/>
                    <a:gd name="T4" fmla="*/ 98 w 231"/>
                    <a:gd name="T5" fmla="*/ 352 h 352"/>
                    <a:gd name="T6" fmla="*/ 106 w 231"/>
                    <a:gd name="T7" fmla="*/ 352 h 352"/>
                    <a:gd name="T8" fmla="*/ 116 w 231"/>
                    <a:gd name="T9" fmla="*/ 352 h 352"/>
                    <a:gd name="T10" fmla="*/ 130 w 231"/>
                    <a:gd name="T11" fmla="*/ 348 h 352"/>
                    <a:gd name="T12" fmla="*/ 144 w 231"/>
                    <a:gd name="T13" fmla="*/ 338 h 352"/>
                    <a:gd name="T14" fmla="*/ 162 w 231"/>
                    <a:gd name="T15" fmla="*/ 324 h 352"/>
                    <a:gd name="T16" fmla="*/ 182 w 231"/>
                    <a:gd name="T17" fmla="*/ 302 h 352"/>
                    <a:gd name="T18" fmla="*/ 202 w 231"/>
                    <a:gd name="T19" fmla="*/ 272 h 352"/>
                    <a:gd name="T20" fmla="*/ 202 w 231"/>
                    <a:gd name="T21" fmla="*/ 272 h 352"/>
                    <a:gd name="T22" fmla="*/ 211 w 231"/>
                    <a:gd name="T23" fmla="*/ 254 h 352"/>
                    <a:gd name="T24" fmla="*/ 217 w 231"/>
                    <a:gd name="T25" fmla="*/ 238 h 352"/>
                    <a:gd name="T26" fmla="*/ 223 w 231"/>
                    <a:gd name="T27" fmla="*/ 222 h 352"/>
                    <a:gd name="T28" fmla="*/ 227 w 231"/>
                    <a:gd name="T29" fmla="*/ 208 h 352"/>
                    <a:gd name="T30" fmla="*/ 231 w 231"/>
                    <a:gd name="T31" fmla="*/ 180 h 352"/>
                    <a:gd name="T32" fmla="*/ 231 w 231"/>
                    <a:gd name="T33" fmla="*/ 156 h 352"/>
                    <a:gd name="T34" fmla="*/ 227 w 231"/>
                    <a:gd name="T35" fmla="*/ 138 h 352"/>
                    <a:gd name="T36" fmla="*/ 223 w 231"/>
                    <a:gd name="T37" fmla="*/ 124 h 352"/>
                    <a:gd name="T38" fmla="*/ 217 w 231"/>
                    <a:gd name="T39" fmla="*/ 112 h 352"/>
                    <a:gd name="T40" fmla="*/ 146 w 231"/>
                    <a:gd name="T41" fmla="*/ 152 h 352"/>
                    <a:gd name="T42" fmla="*/ 146 w 231"/>
                    <a:gd name="T43" fmla="*/ 152 h 352"/>
                    <a:gd name="T44" fmla="*/ 148 w 231"/>
                    <a:gd name="T45" fmla="*/ 140 h 352"/>
                    <a:gd name="T46" fmla="*/ 148 w 231"/>
                    <a:gd name="T47" fmla="*/ 112 h 352"/>
                    <a:gd name="T48" fmla="*/ 146 w 231"/>
                    <a:gd name="T49" fmla="*/ 94 h 352"/>
                    <a:gd name="T50" fmla="*/ 144 w 231"/>
                    <a:gd name="T51" fmla="*/ 76 h 352"/>
                    <a:gd name="T52" fmla="*/ 138 w 231"/>
                    <a:gd name="T53" fmla="*/ 58 h 352"/>
                    <a:gd name="T54" fmla="*/ 130 w 231"/>
                    <a:gd name="T55" fmla="*/ 40 h 352"/>
                    <a:gd name="T56" fmla="*/ 130 w 231"/>
                    <a:gd name="T57" fmla="*/ 40 h 352"/>
                    <a:gd name="T58" fmla="*/ 114 w 231"/>
                    <a:gd name="T59" fmla="*/ 16 h 352"/>
                    <a:gd name="T60" fmla="*/ 104 w 231"/>
                    <a:gd name="T61" fmla="*/ 4 h 352"/>
                    <a:gd name="T62" fmla="*/ 100 w 231"/>
                    <a:gd name="T63" fmla="*/ 0 h 352"/>
                    <a:gd name="T64" fmla="*/ 98 w 231"/>
                    <a:gd name="T65" fmla="*/ 0 h 352"/>
                    <a:gd name="T66" fmla="*/ 98 w 231"/>
                    <a:gd name="T67" fmla="*/ 0 h 352"/>
                    <a:gd name="T68" fmla="*/ 72 w 231"/>
                    <a:gd name="T69" fmla="*/ 32 h 352"/>
                    <a:gd name="T70" fmla="*/ 50 w 231"/>
                    <a:gd name="T71" fmla="*/ 60 h 352"/>
                    <a:gd name="T72" fmla="*/ 34 w 231"/>
                    <a:gd name="T73" fmla="*/ 88 h 352"/>
                    <a:gd name="T74" fmla="*/ 34 w 231"/>
                    <a:gd name="T75" fmla="*/ 88 h 352"/>
                    <a:gd name="T76" fmla="*/ 10 w 231"/>
                    <a:gd name="T77" fmla="*/ 134 h 352"/>
                    <a:gd name="T78" fmla="*/ 2 w 231"/>
                    <a:gd name="T79" fmla="*/ 154 h 352"/>
                    <a:gd name="T80" fmla="*/ 0 w 231"/>
                    <a:gd name="T81" fmla="*/ 162 h 352"/>
                    <a:gd name="T82" fmla="*/ 2 w 231"/>
                    <a:gd name="T83" fmla="*/ 168 h 352"/>
                    <a:gd name="T84" fmla="*/ 2 w 231"/>
                    <a:gd name="T85" fmla="*/ 168 h 352"/>
                    <a:gd name="T86" fmla="*/ 42 w 231"/>
                    <a:gd name="T87" fmla="*/ 240 h 352"/>
                    <a:gd name="T88" fmla="*/ 42 w 231"/>
                    <a:gd name="T89" fmla="*/ 240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31" h="352">
                      <a:moveTo>
                        <a:pt x="42" y="240"/>
                      </a:moveTo>
                      <a:lnTo>
                        <a:pt x="98" y="352"/>
                      </a:lnTo>
                      <a:lnTo>
                        <a:pt x="98" y="352"/>
                      </a:lnTo>
                      <a:lnTo>
                        <a:pt x="106" y="352"/>
                      </a:lnTo>
                      <a:lnTo>
                        <a:pt x="116" y="352"/>
                      </a:lnTo>
                      <a:lnTo>
                        <a:pt x="130" y="348"/>
                      </a:lnTo>
                      <a:lnTo>
                        <a:pt x="144" y="338"/>
                      </a:lnTo>
                      <a:lnTo>
                        <a:pt x="162" y="324"/>
                      </a:lnTo>
                      <a:lnTo>
                        <a:pt x="182" y="302"/>
                      </a:lnTo>
                      <a:lnTo>
                        <a:pt x="202" y="272"/>
                      </a:lnTo>
                      <a:lnTo>
                        <a:pt x="202" y="272"/>
                      </a:lnTo>
                      <a:lnTo>
                        <a:pt x="211" y="254"/>
                      </a:lnTo>
                      <a:lnTo>
                        <a:pt x="217" y="238"/>
                      </a:lnTo>
                      <a:lnTo>
                        <a:pt x="223" y="222"/>
                      </a:lnTo>
                      <a:lnTo>
                        <a:pt x="227" y="208"/>
                      </a:lnTo>
                      <a:lnTo>
                        <a:pt x="231" y="180"/>
                      </a:lnTo>
                      <a:lnTo>
                        <a:pt x="231" y="156"/>
                      </a:lnTo>
                      <a:lnTo>
                        <a:pt x="227" y="138"/>
                      </a:lnTo>
                      <a:lnTo>
                        <a:pt x="223" y="124"/>
                      </a:lnTo>
                      <a:lnTo>
                        <a:pt x="217" y="112"/>
                      </a:lnTo>
                      <a:lnTo>
                        <a:pt x="146" y="152"/>
                      </a:lnTo>
                      <a:lnTo>
                        <a:pt x="146" y="152"/>
                      </a:lnTo>
                      <a:lnTo>
                        <a:pt x="148" y="140"/>
                      </a:lnTo>
                      <a:lnTo>
                        <a:pt x="148" y="112"/>
                      </a:lnTo>
                      <a:lnTo>
                        <a:pt x="146" y="94"/>
                      </a:lnTo>
                      <a:lnTo>
                        <a:pt x="144" y="76"/>
                      </a:lnTo>
                      <a:lnTo>
                        <a:pt x="138" y="58"/>
                      </a:lnTo>
                      <a:lnTo>
                        <a:pt x="130" y="40"/>
                      </a:lnTo>
                      <a:lnTo>
                        <a:pt x="130" y="40"/>
                      </a:lnTo>
                      <a:lnTo>
                        <a:pt x="114" y="16"/>
                      </a:lnTo>
                      <a:lnTo>
                        <a:pt x="104" y="4"/>
                      </a:lnTo>
                      <a:lnTo>
                        <a:pt x="100" y="0"/>
                      </a:lnTo>
                      <a:lnTo>
                        <a:pt x="98" y="0"/>
                      </a:lnTo>
                      <a:lnTo>
                        <a:pt x="98" y="0"/>
                      </a:lnTo>
                      <a:lnTo>
                        <a:pt x="72" y="32"/>
                      </a:lnTo>
                      <a:lnTo>
                        <a:pt x="50" y="60"/>
                      </a:lnTo>
                      <a:lnTo>
                        <a:pt x="34" y="88"/>
                      </a:lnTo>
                      <a:lnTo>
                        <a:pt x="34" y="88"/>
                      </a:lnTo>
                      <a:lnTo>
                        <a:pt x="10" y="134"/>
                      </a:lnTo>
                      <a:lnTo>
                        <a:pt x="2" y="154"/>
                      </a:lnTo>
                      <a:lnTo>
                        <a:pt x="0" y="162"/>
                      </a:lnTo>
                      <a:lnTo>
                        <a:pt x="2" y="168"/>
                      </a:lnTo>
                      <a:lnTo>
                        <a:pt x="2" y="168"/>
                      </a:lnTo>
                      <a:lnTo>
                        <a:pt x="42" y="240"/>
                      </a:lnTo>
                      <a:lnTo>
                        <a:pt x="42" y="24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0" name="Freeform 267">
                  <a:extLst>
                    <a:ext uri="{FF2B5EF4-FFF2-40B4-BE49-F238E27FC236}">
                      <a16:creationId xmlns:a16="http://schemas.microsoft.com/office/drawing/2014/main" id="{1FB518AC-3018-4AB9-B1FE-40F412EB0B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82" y="2426"/>
                  <a:ext cx="384" cy="384"/>
                </a:xfrm>
                <a:custGeom>
                  <a:avLst/>
                  <a:gdLst>
                    <a:gd name="T0" fmla="*/ 232 w 384"/>
                    <a:gd name="T1" fmla="*/ 296 h 384"/>
                    <a:gd name="T2" fmla="*/ 180 w 384"/>
                    <a:gd name="T3" fmla="*/ 266 h 384"/>
                    <a:gd name="T4" fmla="*/ 144 w 384"/>
                    <a:gd name="T5" fmla="*/ 240 h 384"/>
                    <a:gd name="T6" fmla="*/ 110 w 384"/>
                    <a:gd name="T7" fmla="*/ 218 h 384"/>
                    <a:gd name="T8" fmla="*/ 86 w 384"/>
                    <a:gd name="T9" fmla="*/ 206 h 384"/>
                    <a:gd name="T10" fmla="*/ 56 w 384"/>
                    <a:gd name="T11" fmla="*/ 200 h 384"/>
                    <a:gd name="T12" fmla="*/ 44 w 384"/>
                    <a:gd name="T13" fmla="*/ 200 h 384"/>
                    <a:gd name="T14" fmla="*/ 16 w 384"/>
                    <a:gd name="T15" fmla="*/ 208 h 384"/>
                    <a:gd name="T16" fmla="*/ 72 w 384"/>
                    <a:gd name="T17" fmla="*/ 296 h 384"/>
                    <a:gd name="T18" fmla="*/ 10 w 384"/>
                    <a:gd name="T19" fmla="*/ 320 h 384"/>
                    <a:gd name="T20" fmla="*/ 0 w 384"/>
                    <a:gd name="T21" fmla="*/ 326 h 384"/>
                    <a:gd name="T22" fmla="*/ 0 w 384"/>
                    <a:gd name="T23" fmla="*/ 328 h 384"/>
                    <a:gd name="T24" fmla="*/ 10 w 384"/>
                    <a:gd name="T25" fmla="*/ 340 h 384"/>
                    <a:gd name="T26" fmla="*/ 32 w 384"/>
                    <a:gd name="T27" fmla="*/ 360 h 384"/>
                    <a:gd name="T28" fmla="*/ 64 w 384"/>
                    <a:gd name="T29" fmla="*/ 378 h 384"/>
                    <a:gd name="T30" fmla="*/ 104 w 384"/>
                    <a:gd name="T31" fmla="*/ 384 h 384"/>
                    <a:gd name="T32" fmla="*/ 128 w 384"/>
                    <a:gd name="T33" fmla="*/ 382 h 384"/>
                    <a:gd name="T34" fmla="*/ 202 w 384"/>
                    <a:gd name="T35" fmla="*/ 372 h 384"/>
                    <a:gd name="T36" fmla="*/ 256 w 384"/>
                    <a:gd name="T37" fmla="*/ 360 h 384"/>
                    <a:gd name="T38" fmla="*/ 298 w 384"/>
                    <a:gd name="T39" fmla="*/ 352 h 384"/>
                    <a:gd name="T40" fmla="*/ 320 w 384"/>
                    <a:gd name="T41" fmla="*/ 344 h 384"/>
                    <a:gd name="T42" fmla="*/ 342 w 384"/>
                    <a:gd name="T43" fmla="*/ 324 h 384"/>
                    <a:gd name="T44" fmla="*/ 364 w 384"/>
                    <a:gd name="T45" fmla="*/ 292 h 384"/>
                    <a:gd name="T46" fmla="*/ 378 w 384"/>
                    <a:gd name="T47" fmla="*/ 254 h 384"/>
                    <a:gd name="T48" fmla="*/ 384 w 384"/>
                    <a:gd name="T49" fmla="*/ 216 h 384"/>
                    <a:gd name="T50" fmla="*/ 382 w 384"/>
                    <a:gd name="T51" fmla="*/ 196 h 384"/>
                    <a:gd name="T52" fmla="*/ 368 w 384"/>
                    <a:gd name="T53" fmla="*/ 126 h 384"/>
                    <a:gd name="T54" fmla="*/ 320 w 384"/>
                    <a:gd name="T55" fmla="*/ 96 h 384"/>
                    <a:gd name="T56" fmla="*/ 320 w 384"/>
                    <a:gd name="T57" fmla="*/ 80 h 384"/>
                    <a:gd name="T58" fmla="*/ 318 w 384"/>
                    <a:gd name="T59" fmla="*/ 30 h 384"/>
                    <a:gd name="T60" fmla="*/ 310 w 384"/>
                    <a:gd name="T61" fmla="*/ 4 h 384"/>
                    <a:gd name="T62" fmla="*/ 304 w 384"/>
                    <a:gd name="T63" fmla="*/ 0 h 384"/>
                    <a:gd name="T64" fmla="*/ 294 w 384"/>
                    <a:gd name="T65" fmla="*/ 4 h 384"/>
                    <a:gd name="T66" fmla="*/ 264 w 384"/>
                    <a:gd name="T67" fmla="*/ 24 h 384"/>
                    <a:gd name="T68" fmla="*/ 230 w 384"/>
                    <a:gd name="T69" fmla="*/ 56 h 384"/>
                    <a:gd name="T70" fmla="*/ 206 w 384"/>
                    <a:gd name="T71" fmla="*/ 84 h 384"/>
                    <a:gd name="T72" fmla="*/ 200 w 384"/>
                    <a:gd name="T73" fmla="*/ 96 h 384"/>
                    <a:gd name="T74" fmla="*/ 200 w 384"/>
                    <a:gd name="T75" fmla="*/ 124 h 384"/>
                    <a:gd name="T76" fmla="*/ 216 w 384"/>
                    <a:gd name="T77" fmla="*/ 216 h 3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384" h="384">
                      <a:moveTo>
                        <a:pt x="232" y="296"/>
                      </a:moveTo>
                      <a:lnTo>
                        <a:pt x="232" y="296"/>
                      </a:lnTo>
                      <a:lnTo>
                        <a:pt x="208" y="282"/>
                      </a:lnTo>
                      <a:lnTo>
                        <a:pt x="180" y="266"/>
                      </a:lnTo>
                      <a:lnTo>
                        <a:pt x="144" y="240"/>
                      </a:lnTo>
                      <a:lnTo>
                        <a:pt x="144" y="240"/>
                      </a:lnTo>
                      <a:lnTo>
                        <a:pt x="126" y="226"/>
                      </a:lnTo>
                      <a:lnTo>
                        <a:pt x="110" y="218"/>
                      </a:lnTo>
                      <a:lnTo>
                        <a:pt x="96" y="210"/>
                      </a:lnTo>
                      <a:lnTo>
                        <a:pt x="86" y="206"/>
                      </a:lnTo>
                      <a:lnTo>
                        <a:pt x="68" y="202"/>
                      </a:lnTo>
                      <a:lnTo>
                        <a:pt x="56" y="200"/>
                      </a:lnTo>
                      <a:lnTo>
                        <a:pt x="56" y="200"/>
                      </a:lnTo>
                      <a:lnTo>
                        <a:pt x="44" y="200"/>
                      </a:lnTo>
                      <a:lnTo>
                        <a:pt x="30" y="204"/>
                      </a:lnTo>
                      <a:lnTo>
                        <a:pt x="16" y="208"/>
                      </a:lnTo>
                      <a:lnTo>
                        <a:pt x="72" y="296"/>
                      </a:lnTo>
                      <a:lnTo>
                        <a:pt x="72" y="296"/>
                      </a:lnTo>
                      <a:lnTo>
                        <a:pt x="36" y="308"/>
                      </a:lnTo>
                      <a:lnTo>
                        <a:pt x="10" y="320"/>
                      </a:lnTo>
                      <a:lnTo>
                        <a:pt x="2" y="324"/>
                      </a:lnTo>
                      <a:lnTo>
                        <a:pt x="0" y="326"/>
                      </a:lnTo>
                      <a:lnTo>
                        <a:pt x="0" y="328"/>
                      </a:lnTo>
                      <a:lnTo>
                        <a:pt x="0" y="328"/>
                      </a:lnTo>
                      <a:lnTo>
                        <a:pt x="2" y="332"/>
                      </a:lnTo>
                      <a:lnTo>
                        <a:pt x="10" y="340"/>
                      </a:lnTo>
                      <a:lnTo>
                        <a:pt x="18" y="350"/>
                      </a:lnTo>
                      <a:lnTo>
                        <a:pt x="32" y="360"/>
                      </a:lnTo>
                      <a:lnTo>
                        <a:pt x="46" y="370"/>
                      </a:lnTo>
                      <a:lnTo>
                        <a:pt x="64" y="378"/>
                      </a:lnTo>
                      <a:lnTo>
                        <a:pt x="82" y="382"/>
                      </a:lnTo>
                      <a:lnTo>
                        <a:pt x="104" y="384"/>
                      </a:lnTo>
                      <a:lnTo>
                        <a:pt x="104" y="384"/>
                      </a:lnTo>
                      <a:lnTo>
                        <a:pt x="128" y="382"/>
                      </a:lnTo>
                      <a:lnTo>
                        <a:pt x="152" y="380"/>
                      </a:lnTo>
                      <a:lnTo>
                        <a:pt x="202" y="372"/>
                      </a:lnTo>
                      <a:lnTo>
                        <a:pt x="256" y="360"/>
                      </a:lnTo>
                      <a:lnTo>
                        <a:pt x="256" y="360"/>
                      </a:lnTo>
                      <a:lnTo>
                        <a:pt x="276" y="358"/>
                      </a:lnTo>
                      <a:lnTo>
                        <a:pt x="298" y="352"/>
                      </a:lnTo>
                      <a:lnTo>
                        <a:pt x="320" y="344"/>
                      </a:lnTo>
                      <a:lnTo>
                        <a:pt x="320" y="344"/>
                      </a:lnTo>
                      <a:lnTo>
                        <a:pt x="332" y="336"/>
                      </a:lnTo>
                      <a:lnTo>
                        <a:pt x="342" y="324"/>
                      </a:lnTo>
                      <a:lnTo>
                        <a:pt x="354" y="310"/>
                      </a:lnTo>
                      <a:lnTo>
                        <a:pt x="364" y="292"/>
                      </a:lnTo>
                      <a:lnTo>
                        <a:pt x="372" y="272"/>
                      </a:lnTo>
                      <a:lnTo>
                        <a:pt x="378" y="254"/>
                      </a:lnTo>
                      <a:lnTo>
                        <a:pt x="382" y="234"/>
                      </a:lnTo>
                      <a:lnTo>
                        <a:pt x="384" y="216"/>
                      </a:lnTo>
                      <a:lnTo>
                        <a:pt x="384" y="216"/>
                      </a:lnTo>
                      <a:lnTo>
                        <a:pt x="382" y="196"/>
                      </a:lnTo>
                      <a:lnTo>
                        <a:pt x="380" y="174"/>
                      </a:lnTo>
                      <a:lnTo>
                        <a:pt x="368" y="126"/>
                      </a:lnTo>
                      <a:lnTo>
                        <a:pt x="352" y="72"/>
                      </a:lnTo>
                      <a:lnTo>
                        <a:pt x="320" y="96"/>
                      </a:lnTo>
                      <a:lnTo>
                        <a:pt x="320" y="96"/>
                      </a:lnTo>
                      <a:lnTo>
                        <a:pt x="320" y="80"/>
                      </a:lnTo>
                      <a:lnTo>
                        <a:pt x="318" y="48"/>
                      </a:lnTo>
                      <a:lnTo>
                        <a:pt x="318" y="30"/>
                      </a:lnTo>
                      <a:lnTo>
                        <a:pt x="314" y="14"/>
                      </a:lnTo>
                      <a:lnTo>
                        <a:pt x="310" y="4"/>
                      </a:lnTo>
                      <a:lnTo>
                        <a:pt x="308" y="2"/>
                      </a:lnTo>
                      <a:lnTo>
                        <a:pt x="304" y="0"/>
                      </a:lnTo>
                      <a:lnTo>
                        <a:pt x="304" y="0"/>
                      </a:lnTo>
                      <a:lnTo>
                        <a:pt x="294" y="4"/>
                      </a:lnTo>
                      <a:lnTo>
                        <a:pt x="280" y="12"/>
                      </a:lnTo>
                      <a:lnTo>
                        <a:pt x="264" y="24"/>
                      </a:lnTo>
                      <a:lnTo>
                        <a:pt x="248" y="38"/>
                      </a:lnTo>
                      <a:lnTo>
                        <a:pt x="230" y="56"/>
                      </a:lnTo>
                      <a:lnTo>
                        <a:pt x="216" y="70"/>
                      </a:lnTo>
                      <a:lnTo>
                        <a:pt x="206" y="84"/>
                      </a:lnTo>
                      <a:lnTo>
                        <a:pt x="200" y="96"/>
                      </a:lnTo>
                      <a:lnTo>
                        <a:pt x="200" y="96"/>
                      </a:lnTo>
                      <a:lnTo>
                        <a:pt x="200" y="108"/>
                      </a:lnTo>
                      <a:lnTo>
                        <a:pt x="200" y="124"/>
                      </a:lnTo>
                      <a:lnTo>
                        <a:pt x="206" y="164"/>
                      </a:lnTo>
                      <a:lnTo>
                        <a:pt x="216" y="216"/>
                      </a:lnTo>
                      <a:lnTo>
                        <a:pt x="232" y="29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1" name="Freeform 268">
                  <a:extLst>
                    <a:ext uri="{FF2B5EF4-FFF2-40B4-BE49-F238E27FC236}">
                      <a16:creationId xmlns:a16="http://schemas.microsoft.com/office/drawing/2014/main" id="{055F4CBF-4A54-4F3B-A126-90A7A132EF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4" y="2064"/>
                  <a:ext cx="410" cy="426"/>
                </a:xfrm>
                <a:custGeom>
                  <a:avLst/>
                  <a:gdLst>
                    <a:gd name="T0" fmla="*/ 312 w 410"/>
                    <a:gd name="T1" fmla="*/ 426 h 426"/>
                    <a:gd name="T2" fmla="*/ 272 w 410"/>
                    <a:gd name="T3" fmla="*/ 322 h 426"/>
                    <a:gd name="T4" fmla="*/ 272 w 410"/>
                    <a:gd name="T5" fmla="*/ 328 h 426"/>
                    <a:gd name="T6" fmla="*/ 266 w 410"/>
                    <a:gd name="T7" fmla="*/ 336 h 426"/>
                    <a:gd name="T8" fmla="*/ 244 w 410"/>
                    <a:gd name="T9" fmla="*/ 338 h 426"/>
                    <a:gd name="T10" fmla="*/ 224 w 410"/>
                    <a:gd name="T11" fmla="*/ 338 h 426"/>
                    <a:gd name="T12" fmla="*/ 132 w 410"/>
                    <a:gd name="T13" fmla="*/ 330 h 426"/>
                    <a:gd name="T14" fmla="*/ 98 w 410"/>
                    <a:gd name="T15" fmla="*/ 324 h 426"/>
                    <a:gd name="T16" fmla="*/ 80 w 410"/>
                    <a:gd name="T17" fmla="*/ 314 h 426"/>
                    <a:gd name="T18" fmla="*/ 74 w 410"/>
                    <a:gd name="T19" fmla="*/ 306 h 426"/>
                    <a:gd name="T20" fmla="*/ 36 w 410"/>
                    <a:gd name="T21" fmla="*/ 276 h 426"/>
                    <a:gd name="T22" fmla="*/ 0 w 410"/>
                    <a:gd name="T23" fmla="*/ 250 h 426"/>
                    <a:gd name="T24" fmla="*/ 56 w 410"/>
                    <a:gd name="T25" fmla="*/ 240 h 426"/>
                    <a:gd name="T26" fmla="*/ 64 w 410"/>
                    <a:gd name="T27" fmla="*/ 236 h 426"/>
                    <a:gd name="T28" fmla="*/ 16 w 410"/>
                    <a:gd name="T29" fmla="*/ 162 h 426"/>
                    <a:gd name="T30" fmla="*/ 28 w 410"/>
                    <a:gd name="T31" fmla="*/ 160 h 426"/>
                    <a:gd name="T32" fmla="*/ 78 w 410"/>
                    <a:gd name="T33" fmla="*/ 158 h 426"/>
                    <a:gd name="T34" fmla="*/ 114 w 410"/>
                    <a:gd name="T35" fmla="*/ 164 h 426"/>
                    <a:gd name="T36" fmla="*/ 128 w 410"/>
                    <a:gd name="T37" fmla="*/ 170 h 426"/>
                    <a:gd name="T38" fmla="*/ 212 w 410"/>
                    <a:gd name="T39" fmla="*/ 224 h 426"/>
                    <a:gd name="T40" fmla="*/ 232 w 410"/>
                    <a:gd name="T41" fmla="*/ 234 h 426"/>
                    <a:gd name="T42" fmla="*/ 256 w 410"/>
                    <a:gd name="T43" fmla="*/ 238 h 426"/>
                    <a:gd name="T44" fmla="*/ 262 w 410"/>
                    <a:gd name="T45" fmla="*/ 236 h 426"/>
                    <a:gd name="T46" fmla="*/ 264 w 410"/>
                    <a:gd name="T47" fmla="*/ 226 h 426"/>
                    <a:gd name="T48" fmla="*/ 264 w 410"/>
                    <a:gd name="T49" fmla="*/ 220 h 426"/>
                    <a:gd name="T50" fmla="*/ 252 w 410"/>
                    <a:gd name="T51" fmla="*/ 210 h 426"/>
                    <a:gd name="T52" fmla="*/ 242 w 410"/>
                    <a:gd name="T53" fmla="*/ 198 h 426"/>
                    <a:gd name="T54" fmla="*/ 240 w 410"/>
                    <a:gd name="T55" fmla="*/ 194 h 426"/>
                    <a:gd name="T56" fmla="*/ 220 w 410"/>
                    <a:gd name="T57" fmla="*/ 140 h 426"/>
                    <a:gd name="T58" fmla="*/ 200 w 410"/>
                    <a:gd name="T59" fmla="*/ 98 h 426"/>
                    <a:gd name="T60" fmla="*/ 220 w 410"/>
                    <a:gd name="T61" fmla="*/ 44 h 426"/>
                    <a:gd name="T62" fmla="*/ 238 w 410"/>
                    <a:gd name="T63" fmla="*/ 12 h 426"/>
                    <a:gd name="T64" fmla="*/ 248 w 410"/>
                    <a:gd name="T65" fmla="*/ 2 h 426"/>
                    <a:gd name="T66" fmla="*/ 256 w 410"/>
                    <a:gd name="T67" fmla="*/ 2 h 426"/>
                    <a:gd name="T68" fmla="*/ 264 w 410"/>
                    <a:gd name="T69" fmla="*/ 8 h 426"/>
                    <a:gd name="T70" fmla="*/ 286 w 410"/>
                    <a:gd name="T71" fmla="*/ 34 h 426"/>
                    <a:gd name="T72" fmla="*/ 302 w 410"/>
                    <a:gd name="T73" fmla="*/ 64 h 426"/>
                    <a:gd name="T74" fmla="*/ 304 w 410"/>
                    <a:gd name="T75" fmla="*/ 74 h 426"/>
                    <a:gd name="T76" fmla="*/ 314 w 410"/>
                    <a:gd name="T77" fmla="*/ 104 h 426"/>
                    <a:gd name="T78" fmla="*/ 360 w 410"/>
                    <a:gd name="T79" fmla="*/ 50 h 426"/>
                    <a:gd name="T80" fmla="*/ 370 w 410"/>
                    <a:gd name="T81" fmla="*/ 64 h 426"/>
                    <a:gd name="T82" fmla="*/ 390 w 410"/>
                    <a:gd name="T83" fmla="*/ 98 h 426"/>
                    <a:gd name="T84" fmla="*/ 406 w 410"/>
                    <a:gd name="T85" fmla="*/ 146 h 426"/>
                    <a:gd name="T86" fmla="*/ 410 w 410"/>
                    <a:gd name="T87" fmla="*/ 182 h 426"/>
                    <a:gd name="T88" fmla="*/ 408 w 410"/>
                    <a:gd name="T89" fmla="*/ 194 h 426"/>
                    <a:gd name="T90" fmla="*/ 390 w 410"/>
                    <a:gd name="T91" fmla="*/ 242 h 426"/>
                    <a:gd name="T92" fmla="*/ 362 w 410"/>
                    <a:gd name="T93" fmla="*/ 290 h 426"/>
                    <a:gd name="T94" fmla="*/ 328 w 410"/>
                    <a:gd name="T95" fmla="*/ 340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410" h="426">
                      <a:moveTo>
                        <a:pt x="352" y="426"/>
                      </a:moveTo>
                      <a:lnTo>
                        <a:pt x="312" y="426"/>
                      </a:lnTo>
                      <a:lnTo>
                        <a:pt x="272" y="322"/>
                      </a:lnTo>
                      <a:lnTo>
                        <a:pt x="272" y="322"/>
                      </a:lnTo>
                      <a:lnTo>
                        <a:pt x="274" y="326"/>
                      </a:lnTo>
                      <a:lnTo>
                        <a:pt x="272" y="328"/>
                      </a:lnTo>
                      <a:lnTo>
                        <a:pt x="272" y="332"/>
                      </a:lnTo>
                      <a:lnTo>
                        <a:pt x="266" y="336"/>
                      </a:lnTo>
                      <a:lnTo>
                        <a:pt x="258" y="338"/>
                      </a:lnTo>
                      <a:lnTo>
                        <a:pt x="244" y="338"/>
                      </a:lnTo>
                      <a:lnTo>
                        <a:pt x="224" y="338"/>
                      </a:lnTo>
                      <a:lnTo>
                        <a:pt x="224" y="338"/>
                      </a:lnTo>
                      <a:lnTo>
                        <a:pt x="178" y="334"/>
                      </a:lnTo>
                      <a:lnTo>
                        <a:pt x="132" y="330"/>
                      </a:lnTo>
                      <a:lnTo>
                        <a:pt x="114" y="328"/>
                      </a:lnTo>
                      <a:lnTo>
                        <a:pt x="98" y="324"/>
                      </a:lnTo>
                      <a:lnTo>
                        <a:pt x="86" y="320"/>
                      </a:lnTo>
                      <a:lnTo>
                        <a:pt x="80" y="314"/>
                      </a:lnTo>
                      <a:lnTo>
                        <a:pt x="80" y="314"/>
                      </a:lnTo>
                      <a:lnTo>
                        <a:pt x="74" y="306"/>
                      </a:lnTo>
                      <a:lnTo>
                        <a:pt x="64" y="298"/>
                      </a:lnTo>
                      <a:lnTo>
                        <a:pt x="36" y="276"/>
                      </a:lnTo>
                      <a:lnTo>
                        <a:pt x="0" y="250"/>
                      </a:lnTo>
                      <a:lnTo>
                        <a:pt x="0" y="250"/>
                      </a:lnTo>
                      <a:lnTo>
                        <a:pt x="34" y="244"/>
                      </a:lnTo>
                      <a:lnTo>
                        <a:pt x="56" y="240"/>
                      </a:lnTo>
                      <a:lnTo>
                        <a:pt x="62" y="236"/>
                      </a:lnTo>
                      <a:lnTo>
                        <a:pt x="64" y="236"/>
                      </a:lnTo>
                      <a:lnTo>
                        <a:pt x="64" y="234"/>
                      </a:lnTo>
                      <a:lnTo>
                        <a:pt x="16" y="162"/>
                      </a:lnTo>
                      <a:lnTo>
                        <a:pt x="16" y="162"/>
                      </a:lnTo>
                      <a:lnTo>
                        <a:pt x="28" y="160"/>
                      </a:lnTo>
                      <a:lnTo>
                        <a:pt x="60" y="158"/>
                      </a:lnTo>
                      <a:lnTo>
                        <a:pt x="78" y="158"/>
                      </a:lnTo>
                      <a:lnTo>
                        <a:pt x="96" y="160"/>
                      </a:lnTo>
                      <a:lnTo>
                        <a:pt x="114" y="164"/>
                      </a:lnTo>
                      <a:lnTo>
                        <a:pt x="128" y="170"/>
                      </a:lnTo>
                      <a:lnTo>
                        <a:pt x="128" y="170"/>
                      </a:lnTo>
                      <a:lnTo>
                        <a:pt x="184" y="208"/>
                      </a:lnTo>
                      <a:lnTo>
                        <a:pt x="212" y="224"/>
                      </a:lnTo>
                      <a:lnTo>
                        <a:pt x="232" y="234"/>
                      </a:lnTo>
                      <a:lnTo>
                        <a:pt x="232" y="234"/>
                      </a:lnTo>
                      <a:lnTo>
                        <a:pt x="246" y="238"/>
                      </a:lnTo>
                      <a:lnTo>
                        <a:pt x="256" y="238"/>
                      </a:lnTo>
                      <a:lnTo>
                        <a:pt x="260" y="238"/>
                      </a:lnTo>
                      <a:lnTo>
                        <a:pt x="262" y="236"/>
                      </a:lnTo>
                      <a:lnTo>
                        <a:pt x="264" y="232"/>
                      </a:lnTo>
                      <a:lnTo>
                        <a:pt x="264" y="226"/>
                      </a:lnTo>
                      <a:lnTo>
                        <a:pt x="264" y="226"/>
                      </a:lnTo>
                      <a:lnTo>
                        <a:pt x="264" y="220"/>
                      </a:lnTo>
                      <a:lnTo>
                        <a:pt x="260" y="216"/>
                      </a:lnTo>
                      <a:lnTo>
                        <a:pt x="252" y="210"/>
                      </a:lnTo>
                      <a:lnTo>
                        <a:pt x="244" y="202"/>
                      </a:lnTo>
                      <a:lnTo>
                        <a:pt x="242" y="198"/>
                      </a:lnTo>
                      <a:lnTo>
                        <a:pt x="240" y="194"/>
                      </a:lnTo>
                      <a:lnTo>
                        <a:pt x="240" y="194"/>
                      </a:lnTo>
                      <a:lnTo>
                        <a:pt x="232" y="174"/>
                      </a:lnTo>
                      <a:lnTo>
                        <a:pt x="220" y="140"/>
                      </a:lnTo>
                      <a:lnTo>
                        <a:pt x="200" y="98"/>
                      </a:lnTo>
                      <a:lnTo>
                        <a:pt x="200" y="98"/>
                      </a:lnTo>
                      <a:lnTo>
                        <a:pt x="206" y="82"/>
                      </a:lnTo>
                      <a:lnTo>
                        <a:pt x="220" y="44"/>
                      </a:lnTo>
                      <a:lnTo>
                        <a:pt x="228" y="26"/>
                      </a:lnTo>
                      <a:lnTo>
                        <a:pt x="238" y="12"/>
                      </a:lnTo>
                      <a:lnTo>
                        <a:pt x="242" y="6"/>
                      </a:lnTo>
                      <a:lnTo>
                        <a:pt x="248" y="2"/>
                      </a:lnTo>
                      <a:lnTo>
                        <a:pt x="252" y="0"/>
                      </a:lnTo>
                      <a:lnTo>
                        <a:pt x="256" y="2"/>
                      </a:lnTo>
                      <a:lnTo>
                        <a:pt x="256" y="2"/>
                      </a:lnTo>
                      <a:lnTo>
                        <a:pt x="264" y="8"/>
                      </a:lnTo>
                      <a:lnTo>
                        <a:pt x="272" y="16"/>
                      </a:lnTo>
                      <a:lnTo>
                        <a:pt x="286" y="34"/>
                      </a:lnTo>
                      <a:lnTo>
                        <a:pt x="298" y="54"/>
                      </a:lnTo>
                      <a:lnTo>
                        <a:pt x="302" y="64"/>
                      </a:lnTo>
                      <a:lnTo>
                        <a:pt x="304" y="74"/>
                      </a:lnTo>
                      <a:lnTo>
                        <a:pt x="304" y="74"/>
                      </a:lnTo>
                      <a:lnTo>
                        <a:pt x="308" y="92"/>
                      </a:lnTo>
                      <a:lnTo>
                        <a:pt x="314" y="104"/>
                      </a:lnTo>
                      <a:lnTo>
                        <a:pt x="320" y="114"/>
                      </a:lnTo>
                      <a:lnTo>
                        <a:pt x="360" y="50"/>
                      </a:lnTo>
                      <a:lnTo>
                        <a:pt x="360" y="50"/>
                      </a:lnTo>
                      <a:lnTo>
                        <a:pt x="370" y="64"/>
                      </a:lnTo>
                      <a:lnTo>
                        <a:pt x="378" y="80"/>
                      </a:lnTo>
                      <a:lnTo>
                        <a:pt x="390" y="98"/>
                      </a:lnTo>
                      <a:lnTo>
                        <a:pt x="398" y="122"/>
                      </a:lnTo>
                      <a:lnTo>
                        <a:pt x="406" y="146"/>
                      </a:lnTo>
                      <a:lnTo>
                        <a:pt x="410" y="170"/>
                      </a:lnTo>
                      <a:lnTo>
                        <a:pt x="410" y="182"/>
                      </a:lnTo>
                      <a:lnTo>
                        <a:pt x="408" y="194"/>
                      </a:lnTo>
                      <a:lnTo>
                        <a:pt x="408" y="194"/>
                      </a:lnTo>
                      <a:lnTo>
                        <a:pt x="400" y="218"/>
                      </a:lnTo>
                      <a:lnTo>
                        <a:pt x="390" y="242"/>
                      </a:lnTo>
                      <a:lnTo>
                        <a:pt x="376" y="268"/>
                      </a:lnTo>
                      <a:lnTo>
                        <a:pt x="362" y="290"/>
                      </a:lnTo>
                      <a:lnTo>
                        <a:pt x="338" y="326"/>
                      </a:lnTo>
                      <a:lnTo>
                        <a:pt x="328" y="340"/>
                      </a:lnTo>
                      <a:lnTo>
                        <a:pt x="352" y="4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2" name="Freeform 269">
                  <a:extLst>
                    <a:ext uri="{FF2B5EF4-FFF2-40B4-BE49-F238E27FC236}">
                      <a16:creationId xmlns:a16="http://schemas.microsoft.com/office/drawing/2014/main" id="{481F48AF-92AB-4C4F-9626-947682A546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2" y="1770"/>
                  <a:ext cx="292" cy="362"/>
                </a:xfrm>
                <a:custGeom>
                  <a:avLst/>
                  <a:gdLst>
                    <a:gd name="T0" fmla="*/ 256 w 292"/>
                    <a:gd name="T1" fmla="*/ 360 h 362"/>
                    <a:gd name="T2" fmla="*/ 256 w 292"/>
                    <a:gd name="T3" fmla="*/ 360 h 362"/>
                    <a:gd name="T4" fmla="*/ 236 w 292"/>
                    <a:gd name="T5" fmla="*/ 362 h 362"/>
                    <a:gd name="T6" fmla="*/ 218 w 292"/>
                    <a:gd name="T7" fmla="*/ 362 h 362"/>
                    <a:gd name="T8" fmla="*/ 212 w 292"/>
                    <a:gd name="T9" fmla="*/ 362 h 362"/>
                    <a:gd name="T10" fmla="*/ 208 w 292"/>
                    <a:gd name="T11" fmla="*/ 360 h 362"/>
                    <a:gd name="T12" fmla="*/ 208 w 292"/>
                    <a:gd name="T13" fmla="*/ 360 h 362"/>
                    <a:gd name="T14" fmla="*/ 200 w 292"/>
                    <a:gd name="T15" fmla="*/ 352 h 362"/>
                    <a:gd name="T16" fmla="*/ 190 w 292"/>
                    <a:gd name="T17" fmla="*/ 338 h 362"/>
                    <a:gd name="T18" fmla="*/ 176 w 292"/>
                    <a:gd name="T19" fmla="*/ 320 h 362"/>
                    <a:gd name="T20" fmla="*/ 176 w 292"/>
                    <a:gd name="T21" fmla="*/ 320 h 362"/>
                    <a:gd name="T22" fmla="*/ 172 w 292"/>
                    <a:gd name="T23" fmla="*/ 324 h 362"/>
                    <a:gd name="T24" fmla="*/ 166 w 292"/>
                    <a:gd name="T25" fmla="*/ 326 h 362"/>
                    <a:gd name="T26" fmla="*/ 160 w 292"/>
                    <a:gd name="T27" fmla="*/ 330 h 362"/>
                    <a:gd name="T28" fmla="*/ 148 w 292"/>
                    <a:gd name="T29" fmla="*/ 328 h 362"/>
                    <a:gd name="T30" fmla="*/ 134 w 292"/>
                    <a:gd name="T31" fmla="*/ 326 h 362"/>
                    <a:gd name="T32" fmla="*/ 118 w 292"/>
                    <a:gd name="T33" fmla="*/ 318 h 362"/>
                    <a:gd name="T34" fmla="*/ 96 w 292"/>
                    <a:gd name="T35" fmla="*/ 304 h 362"/>
                    <a:gd name="T36" fmla="*/ 96 w 292"/>
                    <a:gd name="T37" fmla="*/ 304 h 362"/>
                    <a:gd name="T38" fmla="*/ 84 w 292"/>
                    <a:gd name="T39" fmla="*/ 294 h 362"/>
                    <a:gd name="T40" fmla="*/ 74 w 292"/>
                    <a:gd name="T41" fmla="*/ 284 h 362"/>
                    <a:gd name="T42" fmla="*/ 56 w 292"/>
                    <a:gd name="T43" fmla="*/ 262 h 362"/>
                    <a:gd name="T44" fmla="*/ 38 w 292"/>
                    <a:gd name="T45" fmla="*/ 238 h 362"/>
                    <a:gd name="T46" fmla="*/ 24 w 292"/>
                    <a:gd name="T47" fmla="*/ 214 h 362"/>
                    <a:gd name="T48" fmla="*/ 14 w 292"/>
                    <a:gd name="T49" fmla="*/ 194 h 362"/>
                    <a:gd name="T50" fmla="*/ 6 w 292"/>
                    <a:gd name="T51" fmla="*/ 176 h 362"/>
                    <a:gd name="T52" fmla="*/ 0 w 292"/>
                    <a:gd name="T53" fmla="*/ 160 h 362"/>
                    <a:gd name="T54" fmla="*/ 96 w 292"/>
                    <a:gd name="T55" fmla="*/ 192 h 362"/>
                    <a:gd name="T56" fmla="*/ 96 w 292"/>
                    <a:gd name="T57" fmla="*/ 192 h 362"/>
                    <a:gd name="T58" fmla="*/ 76 w 292"/>
                    <a:gd name="T59" fmla="*/ 146 h 362"/>
                    <a:gd name="T60" fmla="*/ 64 w 292"/>
                    <a:gd name="T61" fmla="*/ 108 h 362"/>
                    <a:gd name="T62" fmla="*/ 58 w 292"/>
                    <a:gd name="T63" fmla="*/ 92 h 362"/>
                    <a:gd name="T64" fmla="*/ 56 w 292"/>
                    <a:gd name="T65" fmla="*/ 80 h 362"/>
                    <a:gd name="T66" fmla="*/ 56 w 292"/>
                    <a:gd name="T67" fmla="*/ 80 h 362"/>
                    <a:gd name="T68" fmla="*/ 54 w 292"/>
                    <a:gd name="T69" fmla="*/ 56 h 362"/>
                    <a:gd name="T70" fmla="*/ 56 w 292"/>
                    <a:gd name="T71" fmla="*/ 30 h 362"/>
                    <a:gd name="T72" fmla="*/ 56 w 292"/>
                    <a:gd name="T73" fmla="*/ 0 h 362"/>
                    <a:gd name="T74" fmla="*/ 168 w 292"/>
                    <a:gd name="T75" fmla="*/ 80 h 362"/>
                    <a:gd name="T76" fmla="*/ 200 w 292"/>
                    <a:gd name="T77" fmla="*/ 24 h 362"/>
                    <a:gd name="T78" fmla="*/ 200 w 292"/>
                    <a:gd name="T79" fmla="*/ 24 h 362"/>
                    <a:gd name="T80" fmla="*/ 206 w 292"/>
                    <a:gd name="T81" fmla="*/ 26 h 362"/>
                    <a:gd name="T82" fmla="*/ 220 w 292"/>
                    <a:gd name="T83" fmla="*/ 34 h 362"/>
                    <a:gd name="T84" fmla="*/ 228 w 292"/>
                    <a:gd name="T85" fmla="*/ 42 h 362"/>
                    <a:gd name="T86" fmla="*/ 238 w 292"/>
                    <a:gd name="T87" fmla="*/ 52 h 362"/>
                    <a:gd name="T88" fmla="*/ 248 w 292"/>
                    <a:gd name="T89" fmla="*/ 64 h 362"/>
                    <a:gd name="T90" fmla="*/ 256 w 292"/>
                    <a:gd name="T91" fmla="*/ 80 h 362"/>
                    <a:gd name="T92" fmla="*/ 256 w 292"/>
                    <a:gd name="T93" fmla="*/ 80 h 362"/>
                    <a:gd name="T94" fmla="*/ 272 w 292"/>
                    <a:gd name="T95" fmla="*/ 118 h 362"/>
                    <a:gd name="T96" fmla="*/ 280 w 292"/>
                    <a:gd name="T97" fmla="*/ 140 h 362"/>
                    <a:gd name="T98" fmla="*/ 286 w 292"/>
                    <a:gd name="T99" fmla="*/ 162 h 362"/>
                    <a:gd name="T100" fmla="*/ 290 w 292"/>
                    <a:gd name="T101" fmla="*/ 182 h 362"/>
                    <a:gd name="T102" fmla="*/ 292 w 292"/>
                    <a:gd name="T103" fmla="*/ 202 h 362"/>
                    <a:gd name="T104" fmla="*/ 292 w 292"/>
                    <a:gd name="T105" fmla="*/ 218 h 362"/>
                    <a:gd name="T106" fmla="*/ 288 w 292"/>
                    <a:gd name="T107" fmla="*/ 232 h 362"/>
                    <a:gd name="T108" fmla="*/ 288 w 292"/>
                    <a:gd name="T109" fmla="*/ 232 h 362"/>
                    <a:gd name="T110" fmla="*/ 270 w 292"/>
                    <a:gd name="T111" fmla="*/ 270 h 362"/>
                    <a:gd name="T112" fmla="*/ 266 w 292"/>
                    <a:gd name="T113" fmla="*/ 284 h 362"/>
                    <a:gd name="T114" fmla="*/ 264 w 292"/>
                    <a:gd name="T115" fmla="*/ 296 h 362"/>
                    <a:gd name="T116" fmla="*/ 264 w 292"/>
                    <a:gd name="T117" fmla="*/ 296 h 362"/>
                    <a:gd name="T118" fmla="*/ 260 w 292"/>
                    <a:gd name="T119" fmla="*/ 334 h 362"/>
                    <a:gd name="T120" fmla="*/ 256 w 292"/>
                    <a:gd name="T121" fmla="*/ 360 h 362"/>
                    <a:gd name="T122" fmla="*/ 256 w 292"/>
                    <a:gd name="T123" fmla="*/ 360 h 3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92" h="362">
                      <a:moveTo>
                        <a:pt x="256" y="360"/>
                      </a:moveTo>
                      <a:lnTo>
                        <a:pt x="256" y="360"/>
                      </a:lnTo>
                      <a:lnTo>
                        <a:pt x="236" y="362"/>
                      </a:lnTo>
                      <a:lnTo>
                        <a:pt x="218" y="362"/>
                      </a:lnTo>
                      <a:lnTo>
                        <a:pt x="212" y="362"/>
                      </a:lnTo>
                      <a:lnTo>
                        <a:pt x="208" y="360"/>
                      </a:lnTo>
                      <a:lnTo>
                        <a:pt x="208" y="360"/>
                      </a:lnTo>
                      <a:lnTo>
                        <a:pt x="200" y="352"/>
                      </a:lnTo>
                      <a:lnTo>
                        <a:pt x="190" y="338"/>
                      </a:lnTo>
                      <a:lnTo>
                        <a:pt x="176" y="320"/>
                      </a:lnTo>
                      <a:lnTo>
                        <a:pt x="176" y="320"/>
                      </a:lnTo>
                      <a:lnTo>
                        <a:pt x="172" y="324"/>
                      </a:lnTo>
                      <a:lnTo>
                        <a:pt x="166" y="326"/>
                      </a:lnTo>
                      <a:lnTo>
                        <a:pt x="160" y="330"/>
                      </a:lnTo>
                      <a:lnTo>
                        <a:pt x="148" y="328"/>
                      </a:lnTo>
                      <a:lnTo>
                        <a:pt x="134" y="326"/>
                      </a:lnTo>
                      <a:lnTo>
                        <a:pt x="118" y="318"/>
                      </a:lnTo>
                      <a:lnTo>
                        <a:pt x="96" y="304"/>
                      </a:lnTo>
                      <a:lnTo>
                        <a:pt x="96" y="304"/>
                      </a:lnTo>
                      <a:lnTo>
                        <a:pt x="84" y="294"/>
                      </a:lnTo>
                      <a:lnTo>
                        <a:pt x="74" y="284"/>
                      </a:lnTo>
                      <a:lnTo>
                        <a:pt x="56" y="262"/>
                      </a:lnTo>
                      <a:lnTo>
                        <a:pt x="38" y="238"/>
                      </a:lnTo>
                      <a:lnTo>
                        <a:pt x="24" y="214"/>
                      </a:lnTo>
                      <a:lnTo>
                        <a:pt x="14" y="194"/>
                      </a:lnTo>
                      <a:lnTo>
                        <a:pt x="6" y="176"/>
                      </a:lnTo>
                      <a:lnTo>
                        <a:pt x="0" y="160"/>
                      </a:lnTo>
                      <a:lnTo>
                        <a:pt x="96" y="192"/>
                      </a:lnTo>
                      <a:lnTo>
                        <a:pt x="96" y="192"/>
                      </a:lnTo>
                      <a:lnTo>
                        <a:pt x="76" y="146"/>
                      </a:lnTo>
                      <a:lnTo>
                        <a:pt x="64" y="108"/>
                      </a:lnTo>
                      <a:lnTo>
                        <a:pt x="58" y="92"/>
                      </a:lnTo>
                      <a:lnTo>
                        <a:pt x="56" y="80"/>
                      </a:lnTo>
                      <a:lnTo>
                        <a:pt x="56" y="80"/>
                      </a:lnTo>
                      <a:lnTo>
                        <a:pt x="54" y="56"/>
                      </a:lnTo>
                      <a:lnTo>
                        <a:pt x="56" y="30"/>
                      </a:lnTo>
                      <a:lnTo>
                        <a:pt x="56" y="0"/>
                      </a:lnTo>
                      <a:lnTo>
                        <a:pt x="168" y="80"/>
                      </a:lnTo>
                      <a:lnTo>
                        <a:pt x="200" y="24"/>
                      </a:lnTo>
                      <a:lnTo>
                        <a:pt x="200" y="24"/>
                      </a:lnTo>
                      <a:lnTo>
                        <a:pt x="206" y="26"/>
                      </a:lnTo>
                      <a:lnTo>
                        <a:pt x="220" y="34"/>
                      </a:lnTo>
                      <a:lnTo>
                        <a:pt x="228" y="42"/>
                      </a:lnTo>
                      <a:lnTo>
                        <a:pt x="238" y="52"/>
                      </a:lnTo>
                      <a:lnTo>
                        <a:pt x="248" y="64"/>
                      </a:lnTo>
                      <a:lnTo>
                        <a:pt x="256" y="80"/>
                      </a:lnTo>
                      <a:lnTo>
                        <a:pt x="256" y="80"/>
                      </a:lnTo>
                      <a:lnTo>
                        <a:pt x="272" y="118"/>
                      </a:lnTo>
                      <a:lnTo>
                        <a:pt x="280" y="140"/>
                      </a:lnTo>
                      <a:lnTo>
                        <a:pt x="286" y="162"/>
                      </a:lnTo>
                      <a:lnTo>
                        <a:pt x="290" y="182"/>
                      </a:lnTo>
                      <a:lnTo>
                        <a:pt x="292" y="202"/>
                      </a:lnTo>
                      <a:lnTo>
                        <a:pt x="292" y="218"/>
                      </a:lnTo>
                      <a:lnTo>
                        <a:pt x="288" y="232"/>
                      </a:lnTo>
                      <a:lnTo>
                        <a:pt x="288" y="232"/>
                      </a:lnTo>
                      <a:lnTo>
                        <a:pt x="270" y="270"/>
                      </a:lnTo>
                      <a:lnTo>
                        <a:pt x="266" y="284"/>
                      </a:lnTo>
                      <a:lnTo>
                        <a:pt x="264" y="296"/>
                      </a:lnTo>
                      <a:lnTo>
                        <a:pt x="264" y="296"/>
                      </a:lnTo>
                      <a:lnTo>
                        <a:pt x="260" y="334"/>
                      </a:lnTo>
                      <a:lnTo>
                        <a:pt x="256" y="360"/>
                      </a:lnTo>
                      <a:lnTo>
                        <a:pt x="256" y="36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3" name="Freeform 270">
                  <a:extLst>
                    <a:ext uri="{FF2B5EF4-FFF2-40B4-BE49-F238E27FC236}">
                      <a16:creationId xmlns:a16="http://schemas.microsoft.com/office/drawing/2014/main" id="{61D3E42F-3ED9-4113-9D22-DDC3C9DBBC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0" y="1834"/>
                  <a:ext cx="84" cy="136"/>
                </a:xfrm>
                <a:custGeom>
                  <a:avLst/>
                  <a:gdLst>
                    <a:gd name="T0" fmla="*/ 0 w 84"/>
                    <a:gd name="T1" fmla="*/ 0 h 136"/>
                    <a:gd name="T2" fmla="*/ 0 w 84"/>
                    <a:gd name="T3" fmla="*/ 0 h 136"/>
                    <a:gd name="T4" fmla="*/ 6 w 84"/>
                    <a:gd name="T5" fmla="*/ 34 h 136"/>
                    <a:gd name="T6" fmla="*/ 10 w 84"/>
                    <a:gd name="T7" fmla="*/ 60 h 136"/>
                    <a:gd name="T8" fmla="*/ 16 w 84"/>
                    <a:gd name="T9" fmla="*/ 80 h 136"/>
                    <a:gd name="T10" fmla="*/ 16 w 84"/>
                    <a:gd name="T11" fmla="*/ 80 h 136"/>
                    <a:gd name="T12" fmla="*/ 20 w 84"/>
                    <a:gd name="T13" fmla="*/ 88 h 136"/>
                    <a:gd name="T14" fmla="*/ 28 w 84"/>
                    <a:gd name="T15" fmla="*/ 96 h 136"/>
                    <a:gd name="T16" fmla="*/ 48 w 84"/>
                    <a:gd name="T17" fmla="*/ 116 h 136"/>
                    <a:gd name="T18" fmla="*/ 64 w 84"/>
                    <a:gd name="T19" fmla="*/ 130 h 136"/>
                    <a:gd name="T20" fmla="*/ 72 w 84"/>
                    <a:gd name="T21" fmla="*/ 136 h 136"/>
                    <a:gd name="T22" fmla="*/ 72 w 84"/>
                    <a:gd name="T23" fmla="*/ 136 h 136"/>
                    <a:gd name="T24" fmla="*/ 76 w 84"/>
                    <a:gd name="T25" fmla="*/ 126 h 136"/>
                    <a:gd name="T26" fmla="*/ 82 w 84"/>
                    <a:gd name="T27" fmla="*/ 108 h 136"/>
                    <a:gd name="T28" fmla="*/ 84 w 84"/>
                    <a:gd name="T29" fmla="*/ 96 h 136"/>
                    <a:gd name="T30" fmla="*/ 84 w 84"/>
                    <a:gd name="T31" fmla="*/ 84 h 136"/>
                    <a:gd name="T32" fmla="*/ 84 w 84"/>
                    <a:gd name="T33" fmla="*/ 74 h 136"/>
                    <a:gd name="T34" fmla="*/ 80 w 84"/>
                    <a:gd name="T35" fmla="*/ 64 h 136"/>
                    <a:gd name="T36" fmla="*/ 80 w 84"/>
                    <a:gd name="T37" fmla="*/ 64 h 136"/>
                    <a:gd name="T38" fmla="*/ 72 w 84"/>
                    <a:gd name="T39" fmla="*/ 54 h 136"/>
                    <a:gd name="T40" fmla="*/ 62 w 84"/>
                    <a:gd name="T41" fmla="*/ 44 h 136"/>
                    <a:gd name="T42" fmla="*/ 34 w 84"/>
                    <a:gd name="T43" fmla="*/ 24 h 136"/>
                    <a:gd name="T44" fmla="*/ 0 w 84"/>
                    <a:gd name="T45" fmla="*/ 0 h 136"/>
                    <a:gd name="T46" fmla="*/ 0 w 84"/>
                    <a:gd name="T47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4" h="13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34"/>
                      </a:lnTo>
                      <a:lnTo>
                        <a:pt x="10" y="60"/>
                      </a:lnTo>
                      <a:lnTo>
                        <a:pt x="16" y="80"/>
                      </a:lnTo>
                      <a:lnTo>
                        <a:pt x="16" y="80"/>
                      </a:lnTo>
                      <a:lnTo>
                        <a:pt x="20" y="88"/>
                      </a:lnTo>
                      <a:lnTo>
                        <a:pt x="28" y="96"/>
                      </a:lnTo>
                      <a:lnTo>
                        <a:pt x="48" y="116"/>
                      </a:lnTo>
                      <a:lnTo>
                        <a:pt x="64" y="130"/>
                      </a:lnTo>
                      <a:lnTo>
                        <a:pt x="72" y="136"/>
                      </a:lnTo>
                      <a:lnTo>
                        <a:pt x="72" y="136"/>
                      </a:lnTo>
                      <a:lnTo>
                        <a:pt x="76" y="126"/>
                      </a:lnTo>
                      <a:lnTo>
                        <a:pt x="82" y="108"/>
                      </a:lnTo>
                      <a:lnTo>
                        <a:pt x="84" y="96"/>
                      </a:lnTo>
                      <a:lnTo>
                        <a:pt x="84" y="84"/>
                      </a:lnTo>
                      <a:lnTo>
                        <a:pt x="84" y="74"/>
                      </a:lnTo>
                      <a:lnTo>
                        <a:pt x="80" y="64"/>
                      </a:lnTo>
                      <a:lnTo>
                        <a:pt x="80" y="64"/>
                      </a:lnTo>
                      <a:lnTo>
                        <a:pt x="72" y="54"/>
                      </a:lnTo>
                      <a:lnTo>
                        <a:pt x="62" y="44"/>
                      </a:lnTo>
                      <a:lnTo>
                        <a:pt x="34" y="2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78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4" name="Freeform 271">
                  <a:extLst>
                    <a:ext uri="{FF2B5EF4-FFF2-40B4-BE49-F238E27FC236}">
                      <a16:creationId xmlns:a16="http://schemas.microsoft.com/office/drawing/2014/main" id="{0A1A6400-4B4E-48A8-BDBC-FEBC8E02B9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02" y="1850"/>
                  <a:ext cx="50" cy="160"/>
                </a:xfrm>
                <a:custGeom>
                  <a:avLst/>
                  <a:gdLst>
                    <a:gd name="T0" fmla="*/ 16 w 50"/>
                    <a:gd name="T1" fmla="*/ 0 h 160"/>
                    <a:gd name="T2" fmla="*/ 16 w 50"/>
                    <a:gd name="T3" fmla="*/ 0 h 160"/>
                    <a:gd name="T4" fmla="*/ 12 w 50"/>
                    <a:gd name="T5" fmla="*/ 12 h 160"/>
                    <a:gd name="T6" fmla="*/ 8 w 50"/>
                    <a:gd name="T7" fmla="*/ 34 h 160"/>
                    <a:gd name="T8" fmla="*/ 2 w 50"/>
                    <a:gd name="T9" fmla="*/ 64 h 160"/>
                    <a:gd name="T10" fmla="*/ 0 w 50"/>
                    <a:gd name="T11" fmla="*/ 88 h 160"/>
                    <a:gd name="T12" fmla="*/ 0 w 50"/>
                    <a:gd name="T13" fmla="*/ 88 h 160"/>
                    <a:gd name="T14" fmla="*/ 2 w 50"/>
                    <a:gd name="T15" fmla="*/ 110 h 160"/>
                    <a:gd name="T16" fmla="*/ 6 w 50"/>
                    <a:gd name="T17" fmla="*/ 134 h 160"/>
                    <a:gd name="T18" fmla="*/ 12 w 50"/>
                    <a:gd name="T19" fmla="*/ 154 h 160"/>
                    <a:gd name="T20" fmla="*/ 14 w 50"/>
                    <a:gd name="T21" fmla="*/ 158 h 160"/>
                    <a:gd name="T22" fmla="*/ 16 w 50"/>
                    <a:gd name="T23" fmla="*/ 160 h 160"/>
                    <a:gd name="T24" fmla="*/ 16 w 50"/>
                    <a:gd name="T25" fmla="*/ 160 h 160"/>
                    <a:gd name="T26" fmla="*/ 24 w 50"/>
                    <a:gd name="T27" fmla="*/ 148 h 160"/>
                    <a:gd name="T28" fmla="*/ 36 w 50"/>
                    <a:gd name="T29" fmla="*/ 122 h 160"/>
                    <a:gd name="T30" fmla="*/ 42 w 50"/>
                    <a:gd name="T31" fmla="*/ 108 h 160"/>
                    <a:gd name="T32" fmla="*/ 46 w 50"/>
                    <a:gd name="T33" fmla="*/ 92 h 160"/>
                    <a:gd name="T34" fmla="*/ 50 w 50"/>
                    <a:gd name="T35" fmla="*/ 76 h 160"/>
                    <a:gd name="T36" fmla="*/ 48 w 50"/>
                    <a:gd name="T37" fmla="*/ 64 h 160"/>
                    <a:gd name="T38" fmla="*/ 48 w 50"/>
                    <a:gd name="T39" fmla="*/ 64 h 160"/>
                    <a:gd name="T40" fmla="*/ 40 w 50"/>
                    <a:gd name="T41" fmla="*/ 40 h 160"/>
                    <a:gd name="T42" fmla="*/ 30 w 50"/>
                    <a:gd name="T43" fmla="*/ 20 h 160"/>
                    <a:gd name="T44" fmla="*/ 20 w 50"/>
                    <a:gd name="T45" fmla="*/ 4 h 160"/>
                    <a:gd name="T46" fmla="*/ 18 w 50"/>
                    <a:gd name="T47" fmla="*/ 0 h 160"/>
                    <a:gd name="T48" fmla="*/ 16 w 50"/>
                    <a:gd name="T49" fmla="*/ 0 h 160"/>
                    <a:gd name="T50" fmla="*/ 16 w 50"/>
                    <a:gd name="T51" fmla="*/ 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0" h="160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12" y="12"/>
                      </a:lnTo>
                      <a:lnTo>
                        <a:pt x="8" y="34"/>
                      </a:lnTo>
                      <a:lnTo>
                        <a:pt x="2" y="64"/>
                      </a:ln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2" y="110"/>
                      </a:lnTo>
                      <a:lnTo>
                        <a:pt x="6" y="134"/>
                      </a:lnTo>
                      <a:lnTo>
                        <a:pt x="12" y="154"/>
                      </a:lnTo>
                      <a:lnTo>
                        <a:pt x="14" y="158"/>
                      </a:lnTo>
                      <a:lnTo>
                        <a:pt x="16" y="160"/>
                      </a:lnTo>
                      <a:lnTo>
                        <a:pt x="16" y="160"/>
                      </a:lnTo>
                      <a:lnTo>
                        <a:pt x="24" y="148"/>
                      </a:lnTo>
                      <a:lnTo>
                        <a:pt x="36" y="122"/>
                      </a:lnTo>
                      <a:lnTo>
                        <a:pt x="42" y="108"/>
                      </a:lnTo>
                      <a:lnTo>
                        <a:pt x="46" y="92"/>
                      </a:lnTo>
                      <a:lnTo>
                        <a:pt x="50" y="76"/>
                      </a:lnTo>
                      <a:lnTo>
                        <a:pt x="48" y="64"/>
                      </a:lnTo>
                      <a:lnTo>
                        <a:pt x="48" y="64"/>
                      </a:lnTo>
                      <a:lnTo>
                        <a:pt x="40" y="40"/>
                      </a:lnTo>
                      <a:lnTo>
                        <a:pt x="30" y="20"/>
                      </a:lnTo>
                      <a:lnTo>
                        <a:pt x="20" y="4"/>
                      </a:lnTo>
                      <a:lnTo>
                        <a:pt x="18" y="0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0078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5" name="Freeform 272">
                  <a:extLst>
                    <a:ext uri="{FF2B5EF4-FFF2-40B4-BE49-F238E27FC236}">
                      <a16:creationId xmlns:a16="http://schemas.microsoft.com/office/drawing/2014/main" id="{83F612DD-BE1A-456C-8B3C-AAA9D9298B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50" y="1968"/>
                  <a:ext cx="120" cy="98"/>
                </a:xfrm>
                <a:custGeom>
                  <a:avLst/>
                  <a:gdLst>
                    <a:gd name="T0" fmla="*/ 0 w 120"/>
                    <a:gd name="T1" fmla="*/ 2 h 98"/>
                    <a:gd name="T2" fmla="*/ 0 w 120"/>
                    <a:gd name="T3" fmla="*/ 2 h 98"/>
                    <a:gd name="T4" fmla="*/ 2 w 120"/>
                    <a:gd name="T5" fmla="*/ 6 h 98"/>
                    <a:gd name="T6" fmla="*/ 8 w 120"/>
                    <a:gd name="T7" fmla="*/ 12 h 98"/>
                    <a:gd name="T8" fmla="*/ 24 w 120"/>
                    <a:gd name="T9" fmla="*/ 30 h 98"/>
                    <a:gd name="T10" fmla="*/ 64 w 120"/>
                    <a:gd name="T11" fmla="*/ 74 h 98"/>
                    <a:gd name="T12" fmla="*/ 64 w 120"/>
                    <a:gd name="T13" fmla="*/ 74 h 98"/>
                    <a:gd name="T14" fmla="*/ 74 w 120"/>
                    <a:gd name="T15" fmla="*/ 84 h 98"/>
                    <a:gd name="T16" fmla="*/ 84 w 120"/>
                    <a:gd name="T17" fmla="*/ 90 h 98"/>
                    <a:gd name="T18" fmla="*/ 92 w 120"/>
                    <a:gd name="T19" fmla="*/ 94 h 98"/>
                    <a:gd name="T20" fmla="*/ 102 w 120"/>
                    <a:gd name="T21" fmla="*/ 96 h 98"/>
                    <a:gd name="T22" fmla="*/ 114 w 120"/>
                    <a:gd name="T23" fmla="*/ 98 h 98"/>
                    <a:gd name="T24" fmla="*/ 120 w 120"/>
                    <a:gd name="T25" fmla="*/ 98 h 98"/>
                    <a:gd name="T26" fmla="*/ 120 w 120"/>
                    <a:gd name="T27" fmla="*/ 98 h 98"/>
                    <a:gd name="T28" fmla="*/ 120 w 120"/>
                    <a:gd name="T29" fmla="*/ 92 h 98"/>
                    <a:gd name="T30" fmla="*/ 116 w 120"/>
                    <a:gd name="T31" fmla="*/ 76 h 98"/>
                    <a:gd name="T32" fmla="*/ 112 w 120"/>
                    <a:gd name="T33" fmla="*/ 66 h 98"/>
                    <a:gd name="T34" fmla="*/ 106 w 120"/>
                    <a:gd name="T35" fmla="*/ 54 h 98"/>
                    <a:gd name="T36" fmla="*/ 98 w 120"/>
                    <a:gd name="T37" fmla="*/ 44 h 98"/>
                    <a:gd name="T38" fmla="*/ 88 w 120"/>
                    <a:gd name="T39" fmla="*/ 34 h 98"/>
                    <a:gd name="T40" fmla="*/ 88 w 120"/>
                    <a:gd name="T41" fmla="*/ 34 h 98"/>
                    <a:gd name="T42" fmla="*/ 76 w 120"/>
                    <a:gd name="T43" fmla="*/ 26 h 98"/>
                    <a:gd name="T44" fmla="*/ 62 w 120"/>
                    <a:gd name="T45" fmla="*/ 18 h 98"/>
                    <a:gd name="T46" fmla="*/ 46 w 120"/>
                    <a:gd name="T47" fmla="*/ 10 h 98"/>
                    <a:gd name="T48" fmla="*/ 32 w 120"/>
                    <a:gd name="T49" fmla="*/ 6 h 98"/>
                    <a:gd name="T50" fmla="*/ 8 w 120"/>
                    <a:gd name="T51" fmla="*/ 0 h 98"/>
                    <a:gd name="T52" fmla="*/ 2 w 120"/>
                    <a:gd name="T53" fmla="*/ 0 h 98"/>
                    <a:gd name="T54" fmla="*/ 0 w 120"/>
                    <a:gd name="T55" fmla="*/ 0 h 98"/>
                    <a:gd name="T56" fmla="*/ 0 w 120"/>
                    <a:gd name="T57" fmla="*/ 2 h 98"/>
                    <a:gd name="T58" fmla="*/ 0 w 120"/>
                    <a:gd name="T59" fmla="*/ 2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20" h="98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24" y="30"/>
                      </a:lnTo>
                      <a:lnTo>
                        <a:pt x="64" y="74"/>
                      </a:lnTo>
                      <a:lnTo>
                        <a:pt x="64" y="74"/>
                      </a:lnTo>
                      <a:lnTo>
                        <a:pt x="74" y="84"/>
                      </a:lnTo>
                      <a:lnTo>
                        <a:pt x="84" y="90"/>
                      </a:lnTo>
                      <a:lnTo>
                        <a:pt x="92" y="94"/>
                      </a:lnTo>
                      <a:lnTo>
                        <a:pt x="102" y="96"/>
                      </a:lnTo>
                      <a:lnTo>
                        <a:pt x="114" y="98"/>
                      </a:lnTo>
                      <a:lnTo>
                        <a:pt x="120" y="98"/>
                      </a:lnTo>
                      <a:lnTo>
                        <a:pt x="120" y="98"/>
                      </a:lnTo>
                      <a:lnTo>
                        <a:pt x="120" y="92"/>
                      </a:lnTo>
                      <a:lnTo>
                        <a:pt x="116" y="76"/>
                      </a:lnTo>
                      <a:lnTo>
                        <a:pt x="112" y="66"/>
                      </a:lnTo>
                      <a:lnTo>
                        <a:pt x="106" y="54"/>
                      </a:lnTo>
                      <a:lnTo>
                        <a:pt x="98" y="44"/>
                      </a:lnTo>
                      <a:lnTo>
                        <a:pt x="88" y="34"/>
                      </a:lnTo>
                      <a:lnTo>
                        <a:pt x="88" y="34"/>
                      </a:lnTo>
                      <a:lnTo>
                        <a:pt x="76" y="26"/>
                      </a:lnTo>
                      <a:lnTo>
                        <a:pt x="62" y="18"/>
                      </a:lnTo>
                      <a:lnTo>
                        <a:pt x="46" y="10"/>
                      </a:lnTo>
                      <a:lnTo>
                        <a:pt x="32" y="6"/>
                      </a:lnTo>
                      <a:lnTo>
                        <a:pt x="8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0078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6" name="Freeform 273">
                  <a:extLst>
                    <a:ext uri="{FF2B5EF4-FFF2-40B4-BE49-F238E27FC236}">
                      <a16:creationId xmlns:a16="http://schemas.microsoft.com/office/drawing/2014/main" id="{AFEAA538-CD61-4660-B0FB-440D5EABFC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2" y="2122"/>
                  <a:ext cx="48" cy="152"/>
                </a:xfrm>
                <a:custGeom>
                  <a:avLst/>
                  <a:gdLst>
                    <a:gd name="T0" fmla="*/ 16 w 48"/>
                    <a:gd name="T1" fmla="*/ 0 h 152"/>
                    <a:gd name="T2" fmla="*/ 16 w 48"/>
                    <a:gd name="T3" fmla="*/ 0 h 152"/>
                    <a:gd name="T4" fmla="*/ 8 w 48"/>
                    <a:gd name="T5" fmla="*/ 24 h 152"/>
                    <a:gd name="T6" fmla="*/ 2 w 48"/>
                    <a:gd name="T7" fmla="*/ 44 h 152"/>
                    <a:gd name="T8" fmla="*/ 0 w 48"/>
                    <a:gd name="T9" fmla="*/ 64 h 152"/>
                    <a:gd name="T10" fmla="*/ 0 w 48"/>
                    <a:gd name="T11" fmla="*/ 64 h 152"/>
                    <a:gd name="T12" fmla="*/ 2 w 48"/>
                    <a:gd name="T13" fmla="*/ 74 h 152"/>
                    <a:gd name="T14" fmla="*/ 4 w 48"/>
                    <a:gd name="T15" fmla="*/ 88 h 152"/>
                    <a:gd name="T16" fmla="*/ 12 w 48"/>
                    <a:gd name="T17" fmla="*/ 116 h 152"/>
                    <a:gd name="T18" fmla="*/ 24 w 48"/>
                    <a:gd name="T19" fmla="*/ 152 h 152"/>
                    <a:gd name="T20" fmla="*/ 24 w 48"/>
                    <a:gd name="T21" fmla="*/ 152 h 152"/>
                    <a:gd name="T22" fmla="*/ 36 w 48"/>
                    <a:gd name="T23" fmla="*/ 120 h 152"/>
                    <a:gd name="T24" fmla="*/ 46 w 48"/>
                    <a:gd name="T25" fmla="*/ 94 h 152"/>
                    <a:gd name="T26" fmla="*/ 48 w 48"/>
                    <a:gd name="T27" fmla="*/ 82 h 152"/>
                    <a:gd name="T28" fmla="*/ 48 w 48"/>
                    <a:gd name="T29" fmla="*/ 72 h 152"/>
                    <a:gd name="T30" fmla="*/ 48 w 48"/>
                    <a:gd name="T31" fmla="*/ 72 h 152"/>
                    <a:gd name="T32" fmla="*/ 46 w 48"/>
                    <a:gd name="T33" fmla="*/ 62 h 152"/>
                    <a:gd name="T34" fmla="*/ 42 w 48"/>
                    <a:gd name="T35" fmla="*/ 52 h 152"/>
                    <a:gd name="T36" fmla="*/ 32 w 48"/>
                    <a:gd name="T37" fmla="*/ 28 h 152"/>
                    <a:gd name="T38" fmla="*/ 16 w 48"/>
                    <a:gd name="T39" fmla="*/ 0 h 152"/>
                    <a:gd name="T40" fmla="*/ 16 w 48"/>
                    <a:gd name="T41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8" h="152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24"/>
                      </a:lnTo>
                      <a:lnTo>
                        <a:pt x="2" y="44"/>
                      </a:lnTo>
                      <a:lnTo>
                        <a:pt x="0" y="64"/>
                      </a:lnTo>
                      <a:lnTo>
                        <a:pt x="0" y="64"/>
                      </a:lnTo>
                      <a:lnTo>
                        <a:pt x="2" y="74"/>
                      </a:lnTo>
                      <a:lnTo>
                        <a:pt x="4" y="88"/>
                      </a:lnTo>
                      <a:lnTo>
                        <a:pt x="12" y="116"/>
                      </a:lnTo>
                      <a:lnTo>
                        <a:pt x="24" y="152"/>
                      </a:lnTo>
                      <a:lnTo>
                        <a:pt x="24" y="152"/>
                      </a:lnTo>
                      <a:lnTo>
                        <a:pt x="36" y="120"/>
                      </a:lnTo>
                      <a:lnTo>
                        <a:pt x="46" y="94"/>
                      </a:lnTo>
                      <a:lnTo>
                        <a:pt x="48" y="82"/>
                      </a:lnTo>
                      <a:lnTo>
                        <a:pt x="48" y="72"/>
                      </a:lnTo>
                      <a:lnTo>
                        <a:pt x="48" y="72"/>
                      </a:lnTo>
                      <a:lnTo>
                        <a:pt x="46" y="62"/>
                      </a:lnTo>
                      <a:lnTo>
                        <a:pt x="42" y="52"/>
                      </a:lnTo>
                      <a:lnTo>
                        <a:pt x="32" y="28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0078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7" name="Freeform 274">
                  <a:extLst>
                    <a:ext uri="{FF2B5EF4-FFF2-40B4-BE49-F238E27FC236}">
                      <a16:creationId xmlns:a16="http://schemas.microsoft.com/office/drawing/2014/main" id="{D0768961-39E0-47CA-B9B7-A67196D640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86" y="2178"/>
                  <a:ext cx="56" cy="192"/>
                </a:xfrm>
                <a:custGeom>
                  <a:avLst/>
                  <a:gdLst>
                    <a:gd name="T0" fmla="*/ 24 w 56"/>
                    <a:gd name="T1" fmla="*/ 0 h 192"/>
                    <a:gd name="T2" fmla="*/ 24 w 56"/>
                    <a:gd name="T3" fmla="*/ 0 h 192"/>
                    <a:gd name="T4" fmla="*/ 12 w 56"/>
                    <a:gd name="T5" fmla="*/ 32 h 192"/>
                    <a:gd name="T6" fmla="*/ 4 w 56"/>
                    <a:gd name="T7" fmla="*/ 62 h 192"/>
                    <a:gd name="T8" fmla="*/ 0 w 56"/>
                    <a:gd name="T9" fmla="*/ 88 h 192"/>
                    <a:gd name="T10" fmla="*/ 0 w 56"/>
                    <a:gd name="T11" fmla="*/ 88 h 192"/>
                    <a:gd name="T12" fmla="*/ 0 w 56"/>
                    <a:gd name="T13" fmla="*/ 100 h 192"/>
                    <a:gd name="T14" fmla="*/ 2 w 56"/>
                    <a:gd name="T15" fmla="*/ 116 h 192"/>
                    <a:gd name="T16" fmla="*/ 8 w 56"/>
                    <a:gd name="T17" fmla="*/ 152 h 192"/>
                    <a:gd name="T18" fmla="*/ 16 w 56"/>
                    <a:gd name="T19" fmla="*/ 192 h 192"/>
                    <a:gd name="T20" fmla="*/ 16 w 56"/>
                    <a:gd name="T21" fmla="*/ 192 h 192"/>
                    <a:gd name="T22" fmla="*/ 22 w 56"/>
                    <a:gd name="T23" fmla="*/ 186 h 192"/>
                    <a:gd name="T24" fmla="*/ 36 w 56"/>
                    <a:gd name="T25" fmla="*/ 166 h 192"/>
                    <a:gd name="T26" fmla="*/ 44 w 56"/>
                    <a:gd name="T27" fmla="*/ 154 h 192"/>
                    <a:gd name="T28" fmla="*/ 50 w 56"/>
                    <a:gd name="T29" fmla="*/ 142 h 192"/>
                    <a:gd name="T30" fmla="*/ 54 w 56"/>
                    <a:gd name="T31" fmla="*/ 126 h 192"/>
                    <a:gd name="T32" fmla="*/ 56 w 56"/>
                    <a:gd name="T33" fmla="*/ 112 h 192"/>
                    <a:gd name="T34" fmla="*/ 56 w 56"/>
                    <a:gd name="T35" fmla="*/ 112 h 192"/>
                    <a:gd name="T36" fmla="*/ 54 w 56"/>
                    <a:gd name="T37" fmla="*/ 96 h 192"/>
                    <a:gd name="T38" fmla="*/ 50 w 56"/>
                    <a:gd name="T39" fmla="*/ 78 h 192"/>
                    <a:gd name="T40" fmla="*/ 40 w 56"/>
                    <a:gd name="T41" fmla="*/ 40 h 192"/>
                    <a:gd name="T42" fmla="*/ 28 w 56"/>
                    <a:gd name="T43" fmla="*/ 12 h 192"/>
                    <a:gd name="T44" fmla="*/ 24 w 56"/>
                    <a:gd name="T45" fmla="*/ 0 h 192"/>
                    <a:gd name="T46" fmla="*/ 24 w 56"/>
                    <a:gd name="T47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6" h="192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12" y="32"/>
                      </a:lnTo>
                      <a:lnTo>
                        <a:pt x="4" y="62"/>
                      </a:ln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0" y="100"/>
                      </a:lnTo>
                      <a:lnTo>
                        <a:pt x="2" y="116"/>
                      </a:lnTo>
                      <a:lnTo>
                        <a:pt x="8" y="152"/>
                      </a:lnTo>
                      <a:lnTo>
                        <a:pt x="16" y="192"/>
                      </a:lnTo>
                      <a:lnTo>
                        <a:pt x="16" y="192"/>
                      </a:lnTo>
                      <a:lnTo>
                        <a:pt x="22" y="186"/>
                      </a:lnTo>
                      <a:lnTo>
                        <a:pt x="36" y="166"/>
                      </a:lnTo>
                      <a:lnTo>
                        <a:pt x="44" y="154"/>
                      </a:lnTo>
                      <a:lnTo>
                        <a:pt x="50" y="142"/>
                      </a:lnTo>
                      <a:lnTo>
                        <a:pt x="54" y="126"/>
                      </a:lnTo>
                      <a:lnTo>
                        <a:pt x="56" y="112"/>
                      </a:lnTo>
                      <a:lnTo>
                        <a:pt x="56" y="112"/>
                      </a:lnTo>
                      <a:lnTo>
                        <a:pt x="54" y="96"/>
                      </a:lnTo>
                      <a:lnTo>
                        <a:pt x="50" y="78"/>
                      </a:lnTo>
                      <a:lnTo>
                        <a:pt x="40" y="40"/>
                      </a:lnTo>
                      <a:lnTo>
                        <a:pt x="28" y="12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0078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8" name="Freeform 275">
                  <a:extLst>
                    <a:ext uri="{FF2B5EF4-FFF2-40B4-BE49-F238E27FC236}">
                      <a16:creationId xmlns:a16="http://schemas.microsoft.com/office/drawing/2014/main" id="{84B93DCD-2027-4DA4-9A68-D3A0D0C172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0" y="2242"/>
                  <a:ext cx="144" cy="64"/>
                </a:xfrm>
                <a:custGeom>
                  <a:avLst/>
                  <a:gdLst>
                    <a:gd name="T0" fmla="*/ 0 w 144"/>
                    <a:gd name="T1" fmla="*/ 0 h 64"/>
                    <a:gd name="T2" fmla="*/ 0 w 144"/>
                    <a:gd name="T3" fmla="*/ 0 h 64"/>
                    <a:gd name="T4" fmla="*/ 6 w 144"/>
                    <a:gd name="T5" fmla="*/ 0 h 64"/>
                    <a:gd name="T6" fmla="*/ 24 w 144"/>
                    <a:gd name="T7" fmla="*/ 2 h 64"/>
                    <a:gd name="T8" fmla="*/ 50 w 144"/>
                    <a:gd name="T9" fmla="*/ 6 h 64"/>
                    <a:gd name="T10" fmla="*/ 64 w 144"/>
                    <a:gd name="T11" fmla="*/ 10 h 64"/>
                    <a:gd name="T12" fmla="*/ 80 w 144"/>
                    <a:gd name="T13" fmla="*/ 16 h 64"/>
                    <a:gd name="T14" fmla="*/ 80 w 144"/>
                    <a:gd name="T15" fmla="*/ 16 h 64"/>
                    <a:gd name="T16" fmla="*/ 94 w 144"/>
                    <a:gd name="T17" fmla="*/ 24 h 64"/>
                    <a:gd name="T18" fmla="*/ 108 w 144"/>
                    <a:gd name="T19" fmla="*/ 30 h 64"/>
                    <a:gd name="T20" fmla="*/ 128 w 144"/>
                    <a:gd name="T21" fmla="*/ 46 h 64"/>
                    <a:gd name="T22" fmla="*/ 140 w 144"/>
                    <a:gd name="T23" fmla="*/ 58 h 64"/>
                    <a:gd name="T24" fmla="*/ 144 w 144"/>
                    <a:gd name="T25" fmla="*/ 64 h 64"/>
                    <a:gd name="T26" fmla="*/ 144 w 144"/>
                    <a:gd name="T27" fmla="*/ 64 h 64"/>
                    <a:gd name="T28" fmla="*/ 136 w 144"/>
                    <a:gd name="T29" fmla="*/ 64 h 64"/>
                    <a:gd name="T30" fmla="*/ 118 w 144"/>
                    <a:gd name="T31" fmla="*/ 62 h 64"/>
                    <a:gd name="T32" fmla="*/ 92 w 144"/>
                    <a:gd name="T33" fmla="*/ 58 h 64"/>
                    <a:gd name="T34" fmla="*/ 78 w 144"/>
                    <a:gd name="T35" fmla="*/ 54 h 64"/>
                    <a:gd name="T36" fmla="*/ 64 w 144"/>
                    <a:gd name="T37" fmla="*/ 48 h 64"/>
                    <a:gd name="T38" fmla="*/ 64 w 144"/>
                    <a:gd name="T39" fmla="*/ 48 h 64"/>
                    <a:gd name="T40" fmla="*/ 50 w 144"/>
                    <a:gd name="T41" fmla="*/ 40 h 64"/>
                    <a:gd name="T42" fmla="*/ 38 w 144"/>
                    <a:gd name="T43" fmla="*/ 34 h 64"/>
                    <a:gd name="T44" fmla="*/ 18 w 144"/>
                    <a:gd name="T45" fmla="*/ 18 h 64"/>
                    <a:gd name="T46" fmla="*/ 4 w 144"/>
                    <a:gd name="T47" fmla="*/ 6 h 64"/>
                    <a:gd name="T48" fmla="*/ 0 w 144"/>
                    <a:gd name="T49" fmla="*/ 0 h 64"/>
                    <a:gd name="T50" fmla="*/ 0 w 144"/>
                    <a:gd name="T51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44" h="6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4" y="2"/>
                      </a:lnTo>
                      <a:lnTo>
                        <a:pt x="50" y="6"/>
                      </a:lnTo>
                      <a:lnTo>
                        <a:pt x="64" y="10"/>
                      </a:lnTo>
                      <a:lnTo>
                        <a:pt x="80" y="16"/>
                      </a:lnTo>
                      <a:lnTo>
                        <a:pt x="80" y="16"/>
                      </a:lnTo>
                      <a:lnTo>
                        <a:pt x="94" y="24"/>
                      </a:lnTo>
                      <a:lnTo>
                        <a:pt x="108" y="30"/>
                      </a:lnTo>
                      <a:lnTo>
                        <a:pt x="128" y="46"/>
                      </a:lnTo>
                      <a:lnTo>
                        <a:pt x="140" y="58"/>
                      </a:lnTo>
                      <a:lnTo>
                        <a:pt x="144" y="64"/>
                      </a:lnTo>
                      <a:lnTo>
                        <a:pt x="144" y="64"/>
                      </a:lnTo>
                      <a:lnTo>
                        <a:pt x="136" y="64"/>
                      </a:lnTo>
                      <a:lnTo>
                        <a:pt x="118" y="62"/>
                      </a:lnTo>
                      <a:lnTo>
                        <a:pt x="92" y="58"/>
                      </a:lnTo>
                      <a:lnTo>
                        <a:pt x="78" y="54"/>
                      </a:lnTo>
                      <a:lnTo>
                        <a:pt x="64" y="48"/>
                      </a:lnTo>
                      <a:lnTo>
                        <a:pt x="64" y="48"/>
                      </a:lnTo>
                      <a:lnTo>
                        <a:pt x="50" y="40"/>
                      </a:lnTo>
                      <a:lnTo>
                        <a:pt x="38" y="34"/>
                      </a:lnTo>
                      <a:lnTo>
                        <a:pt x="18" y="18"/>
                      </a:lnTo>
                      <a:lnTo>
                        <a:pt x="4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78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79" name="Freeform 276">
                  <a:extLst>
                    <a:ext uri="{FF2B5EF4-FFF2-40B4-BE49-F238E27FC236}">
                      <a16:creationId xmlns:a16="http://schemas.microsoft.com/office/drawing/2014/main" id="{B62F50C4-0536-4526-92F7-223F9855EC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38" y="2322"/>
                  <a:ext cx="152" cy="64"/>
                </a:xfrm>
                <a:custGeom>
                  <a:avLst/>
                  <a:gdLst>
                    <a:gd name="T0" fmla="*/ 0 w 152"/>
                    <a:gd name="T1" fmla="*/ 0 h 64"/>
                    <a:gd name="T2" fmla="*/ 0 w 152"/>
                    <a:gd name="T3" fmla="*/ 0 h 64"/>
                    <a:gd name="T4" fmla="*/ 2 w 152"/>
                    <a:gd name="T5" fmla="*/ 8 h 64"/>
                    <a:gd name="T6" fmla="*/ 6 w 152"/>
                    <a:gd name="T7" fmla="*/ 14 h 64"/>
                    <a:gd name="T8" fmla="*/ 10 w 152"/>
                    <a:gd name="T9" fmla="*/ 24 h 64"/>
                    <a:gd name="T10" fmla="*/ 18 w 152"/>
                    <a:gd name="T11" fmla="*/ 34 h 64"/>
                    <a:gd name="T12" fmla="*/ 28 w 152"/>
                    <a:gd name="T13" fmla="*/ 42 h 64"/>
                    <a:gd name="T14" fmla="*/ 40 w 152"/>
                    <a:gd name="T15" fmla="*/ 50 h 64"/>
                    <a:gd name="T16" fmla="*/ 56 w 152"/>
                    <a:gd name="T17" fmla="*/ 56 h 64"/>
                    <a:gd name="T18" fmla="*/ 56 w 152"/>
                    <a:gd name="T19" fmla="*/ 56 h 64"/>
                    <a:gd name="T20" fmla="*/ 92 w 152"/>
                    <a:gd name="T21" fmla="*/ 62 h 64"/>
                    <a:gd name="T22" fmla="*/ 122 w 152"/>
                    <a:gd name="T23" fmla="*/ 64 h 64"/>
                    <a:gd name="T24" fmla="*/ 152 w 152"/>
                    <a:gd name="T25" fmla="*/ 64 h 64"/>
                    <a:gd name="T26" fmla="*/ 152 w 152"/>
                    <a:gd name="T27" fmla="*/ 64 h 64"/>
                    <a:gd name="T28" fmla="*/ 146 w 152"/>
                    <a:gd name="T29" fmla="*/ 56 h 64"/>
                    <a:gd name="T30" fmla="*/ 130 w 152"/>
                    <a:gd name="T31" fmla="*/ 38 h 64"/>
                    <a:gd name="T32" fmla="*/ 110 w 152"/>
                    <a:gd name="T33" fmla="*/ 20 h 64"/>
                    <a:gd name="T34" fmla="*/ 98 w 152"/>
                    <a:gd name="T35" fmla="*/ 12 h 64"/>
                    <a:gd name="T36" fmla="*/ 88 w 152"/>
                    <a:gd name="T37" fmla="*/ 8 h 64"/>
                    <a:gd name="T38" fmla="*/ 88 w 152"/>
                    <a:gd name="T39" fmla="*/ 8 h 64"/>
                    <a:gd name="T40" fmla="*/ 64 w 152"/>
                    <a:gd name="T41" fmla="*/ 4 h 64"/>
                    <a:gd name="T42" fmla="*/ 34 w 152"/>
                    <a:gd name="T43" fmla="*/ 0 h 64"/>
                    <a:gd name="T44" fmla="*/ 0 w 152"/>
                    <a:gd name="T45" fmla="*/ 0 h 64"/>
                    <a:gd name="T46" fmla="*/ 0 w 152"/>
                    <a:gd name="T47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52" h="6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6" y="14"/>
                      </a:lnTo>
                      <a:lnTo>
                        <a:pt x="10" y="24"/>
                      </a:lnTo>
                      <a:lnTo>
                        <a:pt x="18" y="34"/>
                      </a:lnTo>
                      <a:lnTo>
                        <a:pt x="28" y="42"/>
                      </a:lnTo>
                      <a:lnTo>
                        <a:pt x="40" y="50"/>
                      </a:lnTo>
                      <a:lnTo>
                        <a:pt x="56" y="56"/>
                      </a:lnTo>
                      <a:lnTo>
                        <a:pt x="56" y="56"/>
                      </a:lnTo>
                      <a:lnTo>
                        <a:pt x="92" y="62"/>
                      </a:lnTo>
                      <a:lnTo>
                        <a:pt x="122" y="64"/>
                      </a:lnTo>
                      <a:lnTo>
                        <a:pt x="152" y="64"/>
                      </a:lnTo>
                      <a:lnTo>
                        <a:pt x="152" y="64"/>
                      </a:lnTo>
                      <a:lnTo>
                        <a:pt x="146" y="56"/>
                      </a:lnTo>
                      <a:lnTo>
                        <a:pt x="130" y="38"/>
                      </a:lnTo>
                      <a:lnTo>
                        <a:pt x="110" y="20"/>
                      </a:lnTo>
                      <a:lnTo>
                        <a:pt x="98" y="12"/>
                      </a:lnTo>
                      <a:lnTo>
                        <a:pt x="88" y="8"/>
                      </a:lnTo>
                      <a:lnTo>
                        <a:pt x="88" y="8"/>
                      </a:lnTo>
                      <a:lnTo>
                        <a:pt x="64" y="4"/>
                      </a:lnTo>
                      <a:lnTo>
                        <a:pt x="34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78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0" name="Freeform 277">
                  <a:extLst>
                    <a:ext uri="{FF2B5EF4-FFF2-40B4-BE49-F238E27FC236}">
                      <a16:creationId xmlns:a16="http://schemas.microsoft.com/office/drawing/2014/main" id="{334F492C-043B-451F-AA26-252A024A40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06" y="2482"/>
                  <a:ext cx="72" cy="184"/>
                </a:xfrm>
                <a:custGeom>
                  <a:avLst/>
                  <a:gdLst>
                    <a:gd name="T0" fmla="*/ 40 w 72"/>
                    <a:gd name="T1" fmla="*/ 0 h 184"/>
                    <a:gd name="T2" fmla="*/ 40 w 72"/>
                    <a:gd name="T3" fmla="*/ 0 h 184"/>
                    <a:gd name="T4" fmla="*/ 34 w 72"/>
                    <a:gd name="T5" fmla="*/ 6 h 184"/>
                    <a:gd name="T6" fmla="*/ 20 w 72"/>
                    <a:gd name="T7" fmla="*/ 20 h 184"/>
                    <a:gd name="T8" fmla="*/ 12 w 72"/>
                    <a:gd name="T9" fmla="*/ 32 h 184"/>
                    <a:gd name="T10" fmla="*/ 6 w 72"/>
                    <a:gd name="T11" fmla="*/ 44 h 184"/>
                    <a:gd name="T12" fmla="*/ 2 w 72"/>
                    <a:gd name="T13" fmla="*/ 58 h 184"/>
                    <a:gd name="T14" fmla="*/ 0 w 72"/>
                    <a:gd name="T15" fmla="*/ 72 h 184"/>
                    <a:gd name="T16" fmla="*/ 0 w 72"/>
                    <a:gd name="T17" fmla="*/ 72 h 184"/>
                    <a:gd name="T18" fmla="*/ 2 w 72"/>
                    <a:gd name="T19" fmla="*/ 88 h 184"/>
                    <a:gd name="T20" fmla="*/ 6 w 72"/>
                    <a:gd name="T21" fmla="*/ 106 h 184"/>
                    <a:gd name="T22" fmla="*/ 16 w 72"/>
                    <a:gd name="T23" fmla="*/ 144 h 184"/>
                    <a:gd name="T24" fmla="*/ 28 w 72"/>
                    <a:gd name="T25" fmla="*/ 172 h 184"/>
                    <a:gd name="T26" fmla="*/ 32 w 72"/>
                    <a:gd name="T27" fmla="*/ 184 h 184"/>
                    <a:gd name="T28" fmla="*/ 32 w 72"/>
                    <a:gd name="T29" fmla="*/ 184 h 184"/>
                    <a:gd name="T30" fmla="*/ 36 w 72"/>
                    <a:gd name="T31" fmla="*/ 158 h 184"/>
                    <a:gd name="T32" fmla="*/ 40 w 72"/>
                    <a:gd name="T33" fmla="*/ 136 h 184"/>
                    <a:gd name="T34" fmla="*/ 44 w 72"/>
                    <a:gd name="T35" fmla="*/ 128 h 184"/>
                    <a:gd name="T36" fmla="*/ 48 w 72"/>
                    <a:gd name="T37" fmla="*/ 120 h 184"/>
                    <a:gd name="T38" fmla="*/ 48 w 72"/>
                    <a:gd name="T39" fmla="*/ 120 h 184"/>
                    <a:gd name="T40" fmla="*/ 58 w 72"/>
                    <a:gd name="T41" fmla="*/ 108 h 184"/>
                    <a:gd name="T42" fmla="*/ 66 w 72"/>
                    <a:gd name="T43" fmla="*/ 94 h 184"/>
                    <a:gd name="T44" fmla="*/ 72 w 72"/>
                    <a:gd name="T45" fmla="*/ 80 h 184"/>
                    <a:gd name="T46" fmla="*/ 72 w 72"/>
                    <a:gd name="T47" fmla="*/ 72 h 184"/>
                    <a:gd name="T48" fmla="*/ 72 w 72"/>
                    <a:gd name="T49" fmla="*/ 64 h 184"/>
                    <a:gd name="T50" fmla="*/ 72 w 72"/>
                    <a:gd name="T51" fmla="*/ 64 h 184"/>
                    <a:gd name="T52" fmla="*/ 70 w 72"/>
                    <a:gd name="T53" fmla="*/ 56 h 184"/>
                    <a:gd name="T54" fmla="*/ 66 w 72"/>
                    <a:gd name="T55" fmla="*/ 44 h 184"/>
                    <a:gd name="T56" fmla="*/ 54 w 72"/>
                    <a:gd name="T57" fmla="*/ 24 h 184"/>
                    <a:gd name="T58" fmla="*/ 40 w 72"/>
                    <a:gd name="T59" fmla="*/ 0 h 184"/>
                    <a:gd name="T60" fmla="*/ 40 w 72"/>
                    <a:gd name="T61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72" h="184">
                      <a:moveTo>
                        <a:pt x="40" y="0"/>
                      </a:moveTo>
                      <a:lnTo>
                        <a:pt x="40" y="0"/>
                      </a:lnTo>
                      <a:lnTo>
                        <a:pt x="34" y="6"/>
                      </a:lnTo>
                      <a:lnTo>
                        <a:pt x="20" y="20"/>
                      </a:lnTo>
                      <a:lnTo>
                        <a:pt x="12" y="32"/>
                      </a:lnTo>
                      <a:lnTo>
                        <a:pt x="6" y="44"/>
                      </a:lnTo>
                      <a:lnTo>
                        <a:pt x="2" y="58"/>
                      </a:lnTo>
                      <a:lnTo>
                        <a:pt x="0" y="72"/>
                      </a:lnTo>
                      <a:lnTo>
                        <a:pt x="0" y="72"/>
                      </a:lnTo>
                      <a:lnTo>
                        <a:pt x="2" y="88"/>
                      </a:lnTo>
                      <a:lnTo>
                        <a:pt x="6" y="106"/>
                      </a:lnTo>
                      <a:lnTo>
                        <a:pt x="16" y="144"/>
                      </a:lnTo>
                      <a:lnTo>
                        <a:pt x="28" y="172"/>
                      </a:lnTo>
                      <a:lnTo>
                        <a:pt x="32" y="184"/>
                      </a:lnTo>
                      <a:lnTo>
                        <a:pt x="32" y="184"/>
                      </a:lnTo>
                      <a:lnTo>
                        <a:pt x="36" y="158"/>
                      </a:lnTo>
                      <a:lnTo>
                        <a:pt x="40" y="136"/>
                      </a:lnTo>
                      <a:lnTo>
                        <a:pt x="44" y="128"/>
                      </a:lnTo>
                      <a:lnTo>
                        <a:pt x="48" y="120"/>
                      </a:lnTo>
                      <a:lnTo>
                        <a:pt x="48" y="120"/>
                      </a:lnTo>
                      <a:lnTo>
                        <a:pt x="58" y="108"/>
                      </a:lnTo>
                      <a:lnTo>
                        <a:pt x="66" y="94"/>
                      </a:lnTo>
                      <a:lnTo>
                        <a:pt x="72" y="80"/>
                      </a:lnTo>
                      <a:lnTo>
                        <a:pt x="72" y="72"/>
                      </a:lnTo>
                      <a:lnTo>
                        <a:pt x="72" y="64"/>
                      </a:lnTo>
                      <a:lnTo>
                        <a:pt x="72" y="64"/>
                      </a:lnTo>
                      <a:lnTo>
                        <a:pt x="70" y="56"/>
                      </a:lnTo>
                      <a:lnTo>
                        <a:pt x="66" y="44"/>
                      </a:lnTo>
                      <a:lnTo>
                        <a:pt x="54" y="24"/>
                      </a:lnTo>
                      <a:lnTo>
                        <a:pt x="40" y="0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rgbClr val="0078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1" name="Freeform 278">
                  <a:extLst>
                    <a:ext uri="{FF2B5EF4-FFF2-40B4-BE49-F238E27FC236}">
                      <a16:creationId xmlns:a16="http://schemas.microsoft.com/office/drawing/2014/main" id="{C5E8C3F2-EA72-4C96-BEE4-A3E16040A1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0" y="2546"/>
                  <a:ext cx="68" cy="200"/>
                </a:xfrm>
                <a:custGeom>
                  <a:avLst/>
                  <a:gdLst>
                    <a:gd name="T0" fmla="*/ 56 w 68"/>
                    <a:gd name="T1" fmla="*/ 0 h 200"/>
                    <a:gd name="T2" fmla="*/ 56 w 68"/>
                    <a:gd name="T3" fmla="*/ 0 h 200"/>
                    <a:gd name="T4" fmla="*/ 48 w 68"/>
                    <a:gd name="T5" fmla="*/ 14 h 200"/>
                    <a:gd name="T6" fmla="*/ 28 w 68"/>
                    <a:gd name="T7" fmla="*/ 44 h 200"/>
                    <a:gd name="T8" fmla="*/ 18 w 68"/>
                    <a:gd name="T9" fmla="*/ 62 h 200"/>
                    <a:gd name="T10" fmla="*/ 10 w 68"/>
                    <a:gd name="T11" fmla="*/ 80 h 200"/>
                    <a:gd name="T12" fmla="*/ 4 w 68"/>
                    <a:gd name="T13" fmla="*/ 96 h 200"/>
                    <a:gd name="T14" fmla="*/ 0 w 68"/>
                    <a:gd name="T15" fmla="*/ 112 h 200"/>
                    <a:gd name="T16" fmla="*/ 0 w 68"/>
                    <a:gd name="T17" fmla="*/ 112 h 200"/>
                    <a:gd name="T18" fmla="*/ 0 w 68"/>
                    <a:gd name="T19" fmla="*/ 126 h 200"/>
                    <a:gd name="T20" fmla="*/ 2 w 68"/>
                    <a:gd name="T21" fmla="*/ 142 h 200"/>
                    <a:gd name="T22" fmla="*/ 8 w 68"/>
                    <a:gd name="T23" fmla="*/ 170 h 200"/>
                    <a:gd name="T24" fmla="*/ 14 w 68"/>
                    <a:gd name="T25" fmla="*/ 192 h 200"/>
                    <a:gd name="T26" fmla="*/ 16 w 68"/>
                    <a:gd name="T27" fmla="*/ 200 h 200"/>
                    <a:gd name="T28" fmla="*/ 16 w 68"/>
                    <a:gd name="T29" fmla="*/ 200 h 200"/>
                    <a:gd name="T30" fmla="*/ 22 w 68"/>
                    <a:gd name="T31" fmla="*/ 192 h 200"/>
                    <a:gd name="T32" fmla="*/ 36 w 68"/>
                    <a:gd name="T33" fmla="*/ 170 h 200"/>
                    <a:gd name="T34" fmla="*/ 52 w 68"/>
                    <a:gd name="T35" fmla="*/ 140 h 200"/>
                    <a:gd name="T36" fmla="*/ 58 w 68"/>
                    <a:gd name="T37" fmla="*/ 122 h 200"/>
                    <a:gd name="T38" fmla="*/ 64 w 68"/>
                    <a:gd name="T39" fmla="*/ 104 h 200"/>
                    <a:gd name="T40" fmla="*/ 64 w 68"/>
                    <a:gd name="T41" fmla="*/ 104 h 200"/>
                    <a:gd name="T42" fmla="*/ 66 w 68"/>
                    <a:gd name="T43" fmla="*/ 86 h 200"/>
                    <a:gd name="T44" fmla="*/ 68 w 68"/>
                    <a:gd name="T45" fmla="*/ 66 h 200"/>
                    <a:gd name="T46" fmla="*/ 66 w 68"/>
                    <a:gd name="T47" fmla="*/ 48 h 200"/>
                    <a:gd name="T48" fmla="*/ 64 w 68"/>
                    <a:gd name="T49" fmla="*/ 32 h 200"/>
                    <a:gd name="T50" fmla="*/ 58 w 68"/>
                    <a:gd name="T51" fmla="*/ 8 h 200"/>
                    <a:gd name="T52" fmla="*/ 56 w 68"/>
                    <a:gd name="T53" fmla="*/ 0 h 200"/>
                    <a:gd name="T54" fmla="*/ 56 w 68"/>
                    <a:gd name="T55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8" h="200">
                      <a:moveTo>
                        <a:pt x="56" y="0"/>
                      </a:moveTo>
                      <a:lnTo>
                        <a:pt x="56" y="0"/>
                      </a:lnTo>
                      <a:lnTo>
                        <a:pt x="48" y="14"/>
                      </a:lnTo>
                      <a:lnTo>
                        <a:pt x="28" y="44"/>
                      </a:lnTo>
                      <a:lnTo>
                        <a:pt x="18" y="62"/>
                      </a:lnTo>
                      <a:lnTo>
                        <a:pt x="10" y="80"/>
                      </a:lnTo>
                      <a:lnTo>
                        <a:pt x="4" y="96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0" y="126"/>
                      </a:lnTo>
                      <a:lnTo>
                        <a:pt x="2" y="142"/>
                      </a:lnTo>
                      <a:lnTo>
                        <a:pt x="8" y="170"/>
                      </a:lnTo>
                      <a:lnTo>
                        <a:pt x="14" y="192"/>
                      </a:lnTo>
                      <a:lnTo>
                        <a:pt x="16" y="200"/>
                      </a:lnTo>
                      <a:lnTo>
                        <a:pt x="16" y="200"/>
                      </a:lnTo>
                      <a:lnTo>
                        <a:pt x="22" y="192"/>
                      </a:lnTo>
                      <a:lnTo>
                        <a:pt x="36" y="170"/>
                      </a:lnTo>
                      <a:lnTo>
                        <a:pt x="52" y="140"/>
                      </a:lnTo>
                      <a:lnTo>
                        <a:pt x="58" y="122"/>
                      </a:lnTo>
                      <a:lnTo>
                        <a:pt x="64" y="104"/>
                      </a:lnTo>
                      <a:lnTo>
                        <a:pt x="64" y="104"/>
                      </a:lnTo>
                      <a:lnTo>
                        <a:pt x="66" y="86"/>
                      </a:lnTo>
                      <a:lnTo>
                        <a:pt x="68" y="66"/>
                      </a:lnTo>
                      <a:lnTo>
                        <a:pt x="66" y="48"/>
                      </a:lnTo>
                      <a:lnTo>
                        <a:pt x="64" y="32"/>
                      </a:lnTo>
                      <a:lnTo>
                        <a:pt x="58" y="8"/>
                      </a:lnTo>
                      <a:lnTo>
                        <a:pt x="56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0078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2" name="Freeform 279">
                  <a:extLst>
                    <a:ext uri="{FF2B5EF4-FFF2-40B4-BE49-F238E27FC236}">
                      <a16:creationId xmlns:a16="http://schemas.microsoft.com/office/drawing/2014/main" id="{237B94CF-18A1-4C67-BCD5-87257AA8D1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22" y="2642"/>
                  <a:ext cx="160" cy="88"/>
                </a:xfrm>
                <a:custGeom>
                  <a:avLst/>
                  <a:gdLst>
                    <a:gd name="T0" fmla="*/ 160 w 160"/>
                    <a:gd name="T1" fmla="*/ 88 h 88"/>
                    <a:gd name="T2" fmla="*/ 160 w 160"/>
                    <a:gd name="T3" fmla="*/ 88 h 88"/>
                    <a:gd name="T4" fmla="*/ 156 w 160"/>
                    <a:gd name="T5" fmla="*/ 80 h 88"/>
                    <a:gd name="T6" fmla="*/ 146 w 160"/>
                    <a:gd name="T7" fmla="*/ 66 h 88"/>
                    <a:gd name="T8" fmla="*/ 128 w 160"/>
                    <a:gd name="T9" fmla="*/ 48 h 88"/>
                    <a:gd name="T10" fmla="*/ 116 w 160"/>
                    <a:gd name="T11" fmla="*/ 40 h 88"/>
                    <a:gd name="T12" fmla="*/ 104 w 160"/>
                    <a:gd name="T13" fmla="*/ 32 h 88"/>
                    <a:gd name="T14" fmla="*/ 104 w 160"/>
                    <a:gd name="T15" fmla="*/ 32 h 88"/>
                    <a:gd name="T16" fmla="*/ 58 w 160"/>
                    <a:gd name="T17" fmla="*/ 8 h 88"/>
                    <a:gd name="T18" fmla="*/ 40 w 160"/>
                    <a:gd name="T19" fmla="*/ 2 h 88"/>
                    <a:gd name="T20" fmla="*/ 32 w 160"/>
                    <a:gd name="T21" fmla="*/ 0 h 88"/>
                    <a:gd name="T22" fmla="*/ 24 w 160"/>
                    <a:gd name="T23" fmla="*/ 0 h 88"/>
                    <a:gd name="T24" fmla="*/ 24 w 160"/>
                    <a:gd name="T25" fmla="*/ 0 h 88"/>
                    <a:gd name="T26" fmla="*/ 6 w 160"/>
                    <a:gd name="T27" fmla="*/ 0 h 88"/>
                    <a:gd name="T28" fmla="*/ 0 w 160"/>
                    <a:gd name="T29" fmla="*/ 0 h 88"/>
                    <a:gd name="T30" fmla="*/ 48 w 160"/>
                    <a:gd name="T31" fmla="*/ 64 h 88"/>
                    <a:gd name="T32" fmla="*/ 48 w 160"/>
                    <a:gd name="T33" fmla="*/ 64 h 88"/>
                    <a:gd name="T34" fmla="*/ 64 w 160"/>
                    <a:gd name="T35" fmla="*/ 70 h 88"/>
                    <a:gd name="T36" fmla="*/ 82 w 160"/>
                    <a:gd name="T37" fmla="*/ 76 h 88"/>
                    <a:gd name="T38" fmla="*/ 104 w 160"/>
                    <a:gd name="T39" fmla="*/ 80 h 88"/>
                    <a:gd name="T40" fmla="*/ 104 w 160"/>
                    <a:gd name="T41" fmla="*/ 80 h 88"/>
                    <a:gd name="T42" fmla="*/ 142 w 160"/>
                    <a:gd name="T43" fmla="*/ 86 h 88"/>
                    <a:gd name="T44" fmla="*/ 154 w 160"/>
                    <a:gd name="T45" fmla="*/ 88 h 88"/>
                    <a:gd name="T46" fmla="*/ 158 w 160"/>
                    <a:gd name="T47" fmla="*/ 88 h 88"/>
                    <a:gd name="T48" fmla="*/ 160 w 160"/>
                    <a:gd name="T49" fmla="*/ 88 h 88"/>
                    <a:gd name="T50" fmla="*/ 160 w 160"/>
                    <a:gd name="T51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60" h="88">
                      <a:moveTo>
                        <a:pt x="160" y="88"/>
                      </a:moveTo>
                      <a:lnTo>
                        <a:pt x="160" y="88"/>
                      </a:lnTo>
                      <a:lnTo>
                        <a:pt x="156" y="80"/>
                      </a:lnTo>
                      <a:lnTo>
                        <a:pt x="146" y="66"/>
                      </a:lnTo>
                      <a:lnTo>
                        <a:pt x="128" y="48"/>
                      </a:lnTo>
                      <a:lnTo>
                        <a:pt x="116" y="40"/>
                      </a:lnTo>
                      <a:lnTo>
                        <a:pt x="104" y="32"/>
                      </a:lnTo>
                      <a:lnTo>
                        <a:pt x="104" y="32"/>
                      </a:lnTo>
                      <a:lnTo>
                        <a:pt x="58" y="8"/>
                      </a:lnTo>
                      <a:lnTo>
                        <a:pt x="40" y="2"/>
                      </a:lnTo>
                      <a:lnTo>
                        <a:pt x="32" y="0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6" y="0"/>
                      </a:lnTo>
                      <a:lnTo>
                        <a:pt x="0" y="0"/>
                      </a:lnTo>
                      <a:lnTo>
                        <a:pt x="48" y="64"/>
                      </a:lnTo>
                      <a:lnTo>
                        <a:pt x="48" y="64"/>
                      </a:lnTo>
                      <a:lnTo>
                        <a:pt x="64" y="70"/>
                      </a:lnTo>
                      <a:lnTo>
                        <a:pt x="82" y="76"/>
                      </a:lnTo>
                      <a:lnTo>
                        <a:pt x="104" y="80"/>
                      </a:lnTo>
                      <a:lnTo>
                        <a:pt x="104" y="80"/>
                      </a:lnTo>
                      <a:lnTo>
                        <a:pt x="142" y="86"/>
                      </a:lnTo>
                      <a:lnTo>
                        <a:pt x="154" y="88"/>
                      </a:lnTo>
                      <a:lnTo>
                        <a:pt x="158" y="88"/>
                      </a:lnTo>
                      <a:lnTo>
                        <a:pt x="160" y="88"/>
                      </a:lnTo>
                      <a:lnTo>
                        <a:pt x="160" y="88"/>
                      </a:lnTo>
                      <a:close/>
                    </a:path>
                  </a:pathLst>
                </a:custGeom>
                <a:solidFill>
                  <a:srgbClr val="0078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3" name="Freeform 280">
                  <a:extLst>
                    <a:ext uri="{FF2B5EF4-FFF2-40B4-BE49-F238E27FC236}">
                      <a16:creationId xmlns:a16="http://schemas.microsoft.com/office/drawing/2014/main" id="{D63E9306-6BB7-4CF4-B765-BB5913689A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4" y="2738"/>
                  <a:ext cx="192" cy="56"/>
                </a:xfrm>
                <a:custGeom>
                  <a:avLst/>
                  <a:gdLst>
                    <a:gd name="T0" fmla="*/ 192 w 192"/>
                    <a:gd name="T1" fmla="*/ 40 h 56"/>
                    <a:gd name="T2" fmla="*/ 192 w 192"/>
                    <a:gd name="T3" fmla="*/ 40 h 56"/>
                    <a:gd name="T4" fmla="*/ 160 w 192"/>
                    <a:gd name="T5" fmla="*/ 48 h 56"/>
                    <a:gd name="T6" fmla="*/ 128 w 192"/>
                    <a:gd name="T7" fmla="*/ 54 h 56"/>
                    <a:gd name="T8" fmla="*/ 112 w 192"/>
                    <a:gd name="T9" fmla="*/ 56 h 56"/>
                    <a:gd name="T10" fmla="*/ 96 w 192"/>
                    <a:gd name="T11" fmla="*/ 56 h 56"/>
                    <a:gd name="T12" fmla="*/ 96 w 192"/>
                    <a:gd name="T13" fmla="*/ 56 h 56"/>
                    <a:gd name="T14" fmla="*/ 80 w 192"/>
                    <a:gd name="T15" fmla="*/ 54 h 56"/>
                    <a:gd name="T16" fmla="*/ 64 w 192"/>
                    <a:gd name="T17" fmla="*/ 50 h 56"/>
                    <a:gd name="T18" fmla="*/ 48 w 192"/>
                    <a:gd name="T19" fmla="*/ 42 h 56"/>
                    <a:gd name="T20" fmla="*/ 32 w 192"/>
                    <a:gd name="T21" fmla="*/ 36 h 56"/>
                    <a:gd name="T22" fmla="*/ 10 w 192"/>
                    <a:gd name="T23" fmla="*/ 22 h 56"/>
                    <a:gd name="T24" fmla="*/ 0 w 192"/>
                    <a:gd name="T25" fmla="*/ 16 h 56"/>
                    <a:gd name="T26" fmla="*/ 0 w 192"/>
                    <a:gd name="T27" fmla="*/ 16 h 56"/>
                    <a:gd name="T28" fmla="*/ 28 w 192"/>
                    <a:gd name="T29" fmla="*/ 8 h 56"/>
                    <a:gd name="T30" fmla="*/ 54 w 192"/>
                    <a:gd name="T31" fmla="*/ 2 h 56"/>
                    <a:gd name="T32" fmla="*/ 68 w 192"/>
                    <a:gd name="T33" fmla="*/ 0 h 56"/>
                    <a:gd name="T34" fmla="*/ 80 w 192"/>
                    <a:gd name="T35" fmla="*/ 0 h 56"/>
                    <a:gd name="T36" fmla="*/ 80 w 192"/>
                    <a:gd name="T37" fmla="*/ 0 h 56"/>
                    <a:gd name="T38" fmla="*/ 94 w 192"/>
                    <a:gd name="T39" fmla="*/ 2 h 56"/>
                    <a:gd name="T40" fmla="*/ 112 w 192"/>
                    <a:gd name="T41" fmla="*/ 8 h 56"/>
                    <a:gd name="T42" fmla="*/ 148 w 192"/>
                    <a:gd name="T43" fmla="*/ 20 h 56"/>
                    <a:gd name="T44" fmla="*/ 192 w 192"/>
                    <a:gd name="T45" fmla="*/ 40 h 56"/>
                    <a:gd name="T46" fmla="*/ 192 w 192"/>
                    <a:gd name="T47" fmla="*/ 4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92" h="56">
                      <a:moveTo>
                        <a:pt x="192" y="40"/>
                      </a:moveTo>
                      <a:lnTo>
                        <a:pt x="192" y="40"/>
                      </a:lnTo>
                      <a:lnTo>
                        <a:pt x="160" y="48"/>
                      </a:lnTo>
                      <a:lnTo>
                        <a:pt x="128" y="54"/>
                      </a:lnTo>
                      <a:lnTo>
                        <a:pt x="112" y="56"/>
                      </a:lnTo>
                      <a:lnTo>
                        <a:pt x="96" y="56"/>
                      </a:lnTo>
                      <a:lnTo>
                        <a:pt x="96" y="56"/>
                      </a:lnTo>
                      <a:lnTo>
                        <a:pt x="80" y="54"/>
                      </a:lnTo>
                      <a:lnTo>
                        <a:pt x="64" y="50"/>
                      </a:lnTo>
                      <a:lnTo>
                        <a:pt x="48" y="42"/>
                      </a:lnTo>
                      <a:lnTo>
                        <a:pt x="32" y="36"/>
                      </a:lnTo>
                      <a:lnTo>
                        <a:pt x="10" y="22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28" y="8"/>
                      </a:lnTo>
                      <a:lnTo>
                        <a:pt x="54" y="2"/>
                      </a:lnTo>
                      <a:lnTo>
                        <a:pt x="68" y="0"/>
                      </a:lnTo>
                      <a:lnTo>
                        <a:pt x="80" y="0"/>
                      </a:lnTo>
                      <a:lnTo>
                        <a:pt x="80" y="0"/>
                      </a:lnTo>
                      <a:lnTo>
                        <a:pt x="94" y="2"/>
                      </a:lnTo>
                      <a:lnTo>
                        <a:pt x="112" y="8"/>
                      </a:lnTo>
                      <a:lnTo>
                        <a:pt x="148" y="20"/>
                      </a:lnTo>
                      <a:lnTo>
                        <a:pt x="192" y="40"/>
                      </a:lnTo>
                      <a:lnTo>
                        <a:pt x="192" y="40"/>
                      </a:lnTo>
                      <a:close/>
                    </a:path>
                  </a:pathLst>
                </a:custGeom>
                <a:solidFill>
                  <a:srgbClr val="0078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4" name="Freeform 281">
                  <a:extLst>
                    <a:ext uri="{FF2B5EF4-FFF2-40B4-BE49-F238E27FC236}">
                      <a16:creationId xmlns:a16="http://schemas.microsoft.com/office/drawing/2014/main" id="{7159917C-0B2E-41AE-84DB-B2D0F9D494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94" y="2874"/>
                  <a:ext cx="86" cy="208"/>
                </a:xfrm>
                <a:custGeom>
                  <a:avLst/>
                  <a:gdLst>
                    <a:gd name="T0" fmla="*/ 52 w 86"/>
                    <a:gd name="T1" fmla="*/ 0 h 208"/>
                    <a:gd name="T2" fmla="*/ 52 w 86"/>
                    <a:gd name="T3" fmla="*/ 0 h 208"/>
                    <a:gd name="T4" fmla="*/ 32 w 86"/>
                    <a:gd name="T5" fmla="*/ 26 h 208"/>
                    <a:gd name="T6" fmla="*/ 16 w 86"/>
                    <a:gd name="T7" fmla="*/ 52 h 208"/>
                    <a:gd name="T8" fmla="*/ 10 w 86"/>
                    <a:gd name="T9" fmla="*/ 66 h 208"/>
                    <a:gd name="T10" fmla="*/ 4 w 86"/>
                    <a:gd name="T11" fmla="*/ 80 h 208"/>
                    <a:gd name="T12" fmla="*/ 4 w 86"/>
                    <a:gd name="T13" fmla="*/ 80 h 208"/>
                    <a:gd name="T14" fmla="*/ 0 w 86"/>
                    <a:gd name="T15" fmla="*/ 94 h 208"/>
                    <a:gd name="T16" fmla="*/ 0 w 86"/>
                    <a:gd name="T17" fmla="*/ 106 h 208"/>
                    <a:gd name="T18" fmla="*/ 2 w 86"/>
                    <a:gd name="T19" fmla="*/ 116 h 208"/>
                    <a:gd name="T20" fmla="*/ 4 w 86"/>
                    <a:gd name="T21" fmla="*/ 126 h 208"/>
                    <a:gd name="T22" fmla="*/ 10 w 86"/>
                    <a:gd name="T23" fmla="*/ 140 h 208"/>
                    <a:gd name="T24" fmla="*/ 12 w 86"/>
                    <a:gd name="T25" fmla="*/ 144 h 208"/>
                    <a:gd name="T26" fmla="*/ 12 w 86"/>
                    <a:gd name="T27" fmla="*/ 144 h 208"/>
                    <a:gd name="T28" fmla="*/ 24 w 86"/>
                    <a:gd name="T29" fmla="*/ 178 h 208"/>
                    <a:gd name="T30" fmla="*/ 32 w 86"/>
                    <a:gd name="T31" fmla="*/ 202 h 208"/>
                    <a:gd name="T32" fmla="*/ 34 w 86"/>
                    <a:gd name="T33" fmla="*/ 208 h 208"/>
                    <a:gd name="T34" fmla="*/ 36 w 86"/>
                    <a:gd name="T35" fmla="*/ 208 h 208"/>
                    <a:gd name="T36" fmla="*/ 36 w 86"/>
                    <a:gd name="T37" fmla="*/ 208 h 208"/>
                    <a:gd name="T38" fmla="*/ 36 w 86"/>
                    <a:gd name="T39" fmla="*/ 208 h 208"/>
                    <a:gd name="T40" fmla="*/ 44 w 86"/>
                    <a:gd name="T41" fmla="*/ 176 h 208"/>
                    <a:gd name="T42" fmla="*/ 52 w 86"/>
                    <a:gd name="T43" fmla="*/ 158 h 208"/>
                    <a:gd name="T44" fmla="*/ 56 w 86"/>
                    <a:gd name="T45" fmla="*/ 150 h 208"/>
                    <a:gd name="T46" fmla="*/ 60 w 86"/>
                    <a:gd name="T47" fmla="*/ 144 h 208"/>
                    <a:gd name="T48" fmla="*/ 60 w 86"/>
                    <a:gd name="T49" fmla="*/ 144 h 208"/>
                    <a:gd name="T50" fmla="*/ 76 w 86"/>
                    <a:gd name="T51" fmla="*/ 132 h 208"/>
                    <a:gd name="T52" fmla="*/ 80 w 86"/>
                    <a:gd name="T53" fmla="*/ 126 h 208"/>
                    <a:gd name="T54" fmla="*/ 84 w 86"/>
                    <a:gd name="T55" fmla="*/ 120 h 208"/>
                    <a:gd name="T56" fmla="*/ 84 w 86"/>
                    <a:gd name="T57" fmla="*/ 120 h 208"/>
                    <a:gd name="T58" fmla="*/ 86 w 86"/>
                    <a:gd name="T59" fmla="*/ 110 h 208"/>
                    <a:gd name="T60" fmla="*/ 86 w 86"/>
                    <a:gd name="T61" fmla="*/ 92 h 208"/>
                    <a:gd name="T62" fmla="*/ 84 w 86"/>
                    <a:gd name="T63" fmla="*/ 56 h 208"/>
                    <a:gd name="T64" fmla="*/ 84 w 86"/>
                    <a:gd name="T65" fmla="*/ 56 h 208"/>
                    <a:gd name="T66" fmla="*/ 82 w 86"/>
                    <a:gd name="T67" fmla="*/ 48 h 208"/>
                    <a:gd name="T68" fmla="*/ 78 w 86"/>
                    <a:gd name="T69" fmla="*/ 38 h 208"/>
                    <a:gd name="T70" fmla="*/ 68 w 86"/>
                    <a:gd name="T71" fmla="*/ 20 h 208"/>
                    <a:gd name="T72" fmla="*/ 52 w 86"/>
                    <a:gd name="T73" fmla="*/ 0 h 208"/>
                    <a:gd name="T74" fmla="*/ 52 w 86"/>
                    <a:gd name="T75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6" h="208">
                      <a:moveTo>
                        <a:pt x="52" y="0"/>
                      </a:moveTo>
                      <a:lnTo>
                        <a:pt x="52" y="0"/>
                      </a:lnTo>
                      <a:lnTo>
                        <a:pt x="32" y="26"/>
                      </a:lnTo>
                      <a:lnTo>
                        <a:pt x="16" y="52"/>
                      </a:lnTo>
                      <a:lnTo>
                        <a:pt x="10" y="66"/>
                      </a:lnTo>
                      <a:lnTo>
                        <a:pt x="4" y="80"/>
                      </a:lnTo>
                      <a:lnTo>
                        <a:pt x="4" y="80"/>
                      </a:lnTo>
                      <a:lnTo>
                        <a:pt x="0" y="94"/>
                      </a:lnTo>
                      <a:lnTo>
                        <a:pt x="0" y="106"/>
                      </a:lnTo>
                      <a:lnTo>
                        <a:pt x="2" y="116"/>
                      </a:lnTo>
                      <a:lnTo>
                        <a:pt x="4" y="126"/>
                      </a:lnTo>
                      <a:lnTo>
                        <a:pt x="10" y="140"/>
                      </a:lnTo>
                      <a:lnTo>
                        <a:pt x="12" y="144"/>
                      </a:lnTo>
                      <a:lnTo>
                        <a:pt x="12" y="144"/>
                      </a:lnTo>
                      <a:lnTo>
                        <a:pt x="24" y="178"/>
                      </a:lnTo>
                      <a:lnTo>
                        <a:pt x="32" y="202"/>
                      </a:lnTo>
                      <a:lnTo>
                        <a:pt x="34" y="208"/>
                      </a:lnTo>
                      <a:lnTo>
                        <a:pt x="36" y="208"/>
                      </a:lnTo>
                      <a:lnTo>
                        <a:pt x="36" y="208"/>
                      </a:lnTo>
                      <a:lnTo>
                        <a:pt x="36" y="208"/>
                      </a:lnTo>
                      <a:lnTo>
                        <a:pt x="44" y="176"/>
                      </a:lnTo>
                      <a:lnTo>
                        <a:pt x="52" y="158"/>
                      </a:lnTo>
                      <a:lnTo>
                        <a:pt x="56" y="150"/>
                      </a:lnTo>
                      <a:lnTo>
                        <a:pt x="60" y="144"/>
                      </a:lnTo>
                      <a:lnTo>
                        <a:pt x="60" y="144"/>
                      </a:lnTo>
                      <a:lnTo>
                        <a:pt x="76" y="132"/>
                      </a:lnTo>
                      <a:lnTo>
                        <a:pt x="80" y="126"/>
                      </a:lnTo>
                      <a:lnTo>
                        <a:pt x="84" y="120"/>
                      </a:lnTo>
                      <a:lnTo>
                        <a:pt x="84" y="120"/>
                      </a:lnTo>
                      <a:lnTo>
                        <a:pt x="86" y="110"/>
                      </a:lnTo>
                      <a:lnTo>
                        <a:pt x="86" y="92"/>
                      </a:lnTo>
                      <a:lnTo>
                        <a:pt x="84" y="56"/>
                      </a:lnTo>
                      <a:lnTo>
                        <a:pt x="84" y="56"/>
                      </a:lnTo>
                      <a:lnTo>
                        <a:pt x="82" y="48"/>
                      </a:lnTo>
                      <a:lnTo>
                        <a:pt x="78" y="38"/>
                      </a:lnTo>
                      <a:lnTo>
                        <a:pt x="68" y="20"/>
                      </a:lnTo>
                      <a:lnTo>
                        <a:pt x="52" y="0"/>
                      </a:lnTo>
                      <a:lnTo>
                        <a:pt x="52" y="0"/>
                      </a:lnTo>
                      <a:close/>
                    </a:path>
                  </a:pathLst>
                </a:custGeom>
                <a:solidFill>
                  <a:srgbClr val="0078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5" name="Freeform 282">
                  <a:extLst>
                    <a:ext uri="{FF2B5EF4-FFF2-40B4-BE49-F238E27FC236}">
                      <a16:creationId xmlns:a16="http://schemas.microsoft.com/office/drawing/2014/main" id="{79347F85-2AB3-4B44-A892-4C2259736C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2970"/>
                  <a:ext cx="90" cy="160"/>
                </a:xfrm>
                <a:custGeom>
                  <a:avLst/>
                  <a:gdLst>
                    <a:gd name="T0" fmla="*/ 88 w 90"/>
                    <a:gd name="T1" fmla="*/ 0 h 160"/>
                    <a:gd name="T2" fmla="*/ 88 w 90"/>
                    <a:gd name="T3" fmla="*/ 0 h 160"/>
                    <a:gd name="T4" fmla="*/ 84 w 90"/>
                    <a:gd name="T5" fmla="*/ 4 h 160"/>
                    <a:gd name="T6" fmla="*/ 76 w 90"/>
                    <a:gd name="T7" fmla="*/ 12 h 160"/>
                    <a:gd name="T8" fmla="*/ 52 w 90"/>
                    <a:gd name="T9" fmla="*/ 34 h 160"/>
                    <a:gd name="T10" fmla="*/ 24 w 90"/>
                    <a:gd name="T11" fmla="*/ 60 h 160"/>
                    <a:gd name="T12" fmla="*/ 14 w 90"/>
                    <a:gd name="T13" fmla="*/ 70 h 160"/>
                    <a:gd name="T14" fmla="*/ 8 w 90"/>
                    <a:gd name="T15" fmla="*/ 80 h 160"/>
                    <a:gd name="T16" fmla="*/ 8 w 90"/>
                    <a:gd name="T17" fmla="*/ 80 h 160"/>
                    <a:gd name="T18" fmla="*/ 4 w 90"/>
                    <a:gd name="T19" fmla="*/ 90 h 160"/>
                    <a:gd name="T20" fmla="*/ 2 w 90"/>
                    <a:gd name="T21" fmla="*/ 102 h 160"/>
                    <a:gd name="T22" fmla="*/ 0 w 90"/>
                    <a:gd name="T23" fmla="*/ 128 h 160"/>
                    <a:gd name="T24" fmla="*/ 0 w 90"/>
                    <a:gd name="T25" fmla="*/ 160 h 160"/>
                    <a:gd name="T26" fmla="*/ 0 w 90"/>
                    <a:gd name="T27" fmla="*/ 160 h 160"/>
                    <a:gd name="T28" fmla="*/ 12 w 90"/>
                    <a:gd name="T29" fmla="*/ 150 h 160"/>
                    <a:gd name="T30" fmla="*/ 24 w 90"/>
                    <a:gd name="T31" fmla="*/ 144 h 160"/>
                    <a:gd name="T32" fmla="*/ 40 w 90"/>
                    <a:gd name="T33" fmla="*/ 136 h 160"/>
                    <a:gd name="T34" fmla="*/ 40 w 90"/>
                    <a:gd name="T35" fmla="*/ 136 h 160"/>
                    <a:gd name="T36" fmla="*/ 56 w 90"/>
                    <a:gd name="T37" fmla="*/ 128 h 160"/>
                    <a:gd name="T38" fmla="*/ 72 w 90"/>
                    <a:gd name="T39" fmla="*/ 116 h 160"/>
                    <a:gd name="T40" fmla="*/ 82 w 90"/>
                    <a:gd name="T41" fmla="*/ 102 h 160"/>
                    <a:gd name="T42" fmla="*/ 86 w 90"/>
                    <a:gd name="T43" fmla="*/ 96 h 160"/>
                    <a:gd name="T44" fmla="*/ 88 w 90"/>
                    <a:gd name="T45" fmla="*/ 88 h 160"/>
                    <a:gd name="T46" fmla="*/ 88 w 90"/>
                    <a:gd name="T47" fmla="*/ 88 h 160"/>
                    <a:gd name="T48" fmla="*/ 90 w 90"/>
                    <a:gd name="T49" fmla="*/ 66 h 160"/>
                    <a:gd name="T50" fmla="*/ 90 w 90"/>
                    <a:gd name="T51" fmla="*/ 34 h 160"/>
                    <a:gd name="T52" fmla="*/ 90 w 90"/>
                    <a:gd name="T53" fmla="*/ 8 h 160"/>
                    <a:gd name="T54" fmla="*/ 88 w 90"/>
                    <a:gd name="T55" fmla="*/ 0 h 160"/>
                    <a:gd name="T56" fmla="*/ 88 w 90"/>
                    <a:gd name="T57" fmla="*/ 0 h 160"/>
                    <a:gd name="T58" fmla="*/ 88 w 90"/>
                    <a:gd name="T59" fmla="*/ 0 h 160"/>
                    <a:gd name="T60" fmla="*/ 88 w 90"/>
                    <a:gd name="T61" fmla="*/ 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0" h="160">
                      <a:moveTo>
                        <a:pt x="88" y="0"/>
                      </a:moveTo>
                      <a:lnTo>
                        <a:pt x="88" y="0"/>
                      </a:lnTo>
                      <a:lnTo>
                        <a:pt x="84" y="4"/>
                      </a:lnTo>
                      <a:lnTo>
                        <a:pt x="76" y="12"/>
                      </a:lnTo>
                      <a:lnTo>
                        <a:pt x="52" y="34"/>
                      </a:lnTo>
                      <a:lnTo>
                        <a:pt x="24" y="60"/>
                      </a:lnTo>
                      <a:lnTo>
                        <a:pt x="14" y="70"/>
                      </a:lnTo>
                      <a:lnTo>
                        <a:pt x="8" y="80"/>
                      </a:lnTo>
                      <a:lnTo>
                        <a:pt x="8" y="80"/>
                      </a:lnTo>
                      <a:lnTo>
                        <a:pt x="4" y="90"/>
                      </a:lnTo>
                      <a:lnTo>
                        <a:pt x="2" y="102"/>
                      </a:lnTo>
                      <a:lnTo>
                        <a:pt x="0" y="128"/>
                      </a:lnTo>
                      <a:lnTo>
                        <a:pt x="0" y="160"/>
                      </a:lnTo>
                      <a:lnTo>
                        <a:pt x="0" y="160"/>
                      </a:lnTo>
                      <a:lnTo>
                        <a:pt x="12" y="150"/>
                      </a:lnTo>
                      <a:lnTo>
                        <a:pt x="24" y="144"/>
                      </a:lnTo>
                      <a:lnTo>
                        <a:pt x="40" y="136"/>
                      </a:lnTo>
                      <a:lnTo>
                        <a:pt x="40" y="136"/>
                      </a:lnTo>
                      <a:lnTo>
                        <a:pt x="56" y="128"/>
                      </a:lnTo>
                      <a:lnTo>
                        <a:pt x="72" y="116"/>
                      </a:lnTo>
                      <a:lnTo>
                        <a:pt x="82" y="102"/>
                      </a:lnTo>
                      <a:lnTo>
                        <a:pt x="86" y="96"/>
                      </a:lnTo>
                      <a:lnTo>
                        <a:pt x="88" y="88"/>
                      </a:lnTo>
                      <a:lnTo>
                        <a:pt x="88" y="88"/>
                      </a:lnTo>
                      <a:lnTo>
                        <a:pt x="90" y="66"/>
                      </a:lnTo>
                      <a:lnTo>
                        <a:pt x="90" y="34"/>
                      </a:lnTo>
                      <a:lnTo>
                        <a:pt x="90" y="8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88" y="0"/>
                      </a:lnTo>
                      <a:close/>
                    </a:path>
                  </a:pathLst>
                </a:custGeom>
                <a:solidFill>
                  <a:srgbClr val="0078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6" name="Freeform 283">
                  <a:extLst>
                    <a:ext uri="{FF2B5EF4-FFF2-40B4-BE49-F238E27FC236}">
                      <a16:creationId xmlns:a16="http://schemas.microsoft.com/office/drawing/2014/main" id="{385D793B-2A37-407E-8551-8BBDA17D3A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8" y="3042"/>
                  <a:ext cx="216" cy="94"/>
                </a:xfrm>
                <a:custGeom>
                  <a:avLst/>
                  <a:gdLst>
                    <a:gd name="T0" fmla="*/ 216 w 216"/>
                    <a:gd name="T1" fmla="*/ 80 h 94"/>
                    <a:gd name="T2" fmla="*/ 216 w 216"/>
                    <a:gd name="T3" fmla="*/ 80 h 94"/>
                    <a:gd name="T4" fmla="*/ 204 w 216"/>
                    <a:gd name="T5" fmla="*/ 84 h 94"/>
                    <a:gd name="T6" fmla="*/ 172 w 216"/>
                    <a:gd name="T7" fmla="*/ 90 h 94"/>
                    <a:gd name="T8" fmla="*/ 154 w 216"/>
                    <a:gd name="T9" fmla="*/ 92 h 94"/>
                    <a:gd name="T10" fmla="*/ 136 w 216"/>
                    <a:gd name="T11" fmla="*/ 94 h 94"/>
                    <a:gd name="T12" fmla="*/ 118 w 216"/>
                    <a:gd name="T13" fmla="*/ 92 h 94"/>
                    <a:gd name="T14" fmla="*/ 104 w 216"/>
                    <a:gd name="T15" fmla="*/ 88 h 94"/>
                    <a:gd name="T16" fmla="*/ 104 w 216"/>
                    <a:gd name="T17" fmla="*/ 88 h 94"/>
                    <a:gd name="T18" fmla="*/ 90 w 216"/>
                    <a:gd name="T19" fmla="*/ 80 h 94"/>
                    <a:gd name="T20" fmla="*/ 74 w 216"/>
                    <a:gd name="T21" fmla="*/ 68 h 94"/>
                    <a:gd name="T22" fmla="*/ 40 w 216"/>
                    <a:gd name="T23" fmla="*/ 38 h 94"/>
                    <a:gd name="T24" fmla="*/ 0 w 216"/>
                    <a:gd name="T25" fmla="*/ 0 h 94"/>
                    <a:gd name="T26" fmla="*/ 0 w 216"/>
                    <a:gd name="T27" fmla="*/ 0 h 94"/>
                    <a:gd name="T28" fmla="*/ 20 w 216"/>
                    <a:gd name="T29" fmla="*/ 0 h 94"/>
                    <a:gd name="T30" fmla="*/ 64 w 216"/>
                    <a:gd name="T31" fmla="*/ 2 h 94"/>
                    <a:gd name="T32" fmla="*/ 112 w 216"/>
                    <a:gd name="T33" fmla="*/ 8 h 94"/>
                    <a:gd name="T34" fmla="*/ 132 w 216"/>
                    <a:gd name="T35" fmla="*/ 12 h 94"/>
                    <a:gd name="T36" fmla="*/ 144 w 216"/>
                    <a:gd name="T37" fmla="*/ 16 h 94"/>
                    <a:gd name="T38" fmla="*/ 144 w 216"/>
                    <a:gd name="T39" fmla="*/ 16 h 94"/>
                    <a:gd name="T40" fmla="*/ 164 w 216"/>
                    <a:gd name="T41" fmla="*/ 32 h 94"/>
                    <a:gd name="T42" fmla="*/ 188 w 216"/>
                    <a:gd name="T43" fmla="*/ 54 h 94"/>
                    <a:gd name="T44" fmla="*/ 216 w 216"/>
                    <a:gd name="T45" fmla="*/ 80 h 94"/>
                    <a:gd name="T46" fmla="*/ 216 w 216"/>
                    <a:gd name="T47" fmla="*/ 8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16" h="94">
                      <a:moveTo>
                        <a:pt x="216" y="80"/>
                      </a:moveTo>
                      <a:lnTo>
                        <a:pt x="216" y="80"/>
                      </a:lnTo>
                      <a:lnTo>
                        <a:pt x="204" y="84"/>
                      </a:lnTo>
                      <a:lnTo>
                        <a:pt x="172" y="90"/>
                      </a:lnTo>
                      <a:lnTo>
                        <a:pt x="154" y="92"/>
                      </a:lnTo>
                      <a:lnTo>
                        <a:pt x="136" y="94"/>
                      </a:lnTo>
                      <a:lnTo>
                        <a:pt x="118" y="92"/>
                      </a:lnTo>
                      <a:lnTo>
                        <a:pt x="104" y="88"/>
                      </a:lnTo>
                      <a:lnTo>
                        <a:pt x="104" y="88"/>
                      </a:lnTo>
                      <a:lnTo>
                        <a:pt x="90" y="80"/>
                      </a:lnTo>
                      <a:lnTo>
                        <a:pt x="74" y="68"/>
                      </a:lnTo>
                      <a:lnTo>
                        <a:pt x="40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0" y="0"/>
                      </a:lnTo>
                      <a:lnTo>
                        <a:pt x="64" y="2"/>
                      </a:lnTo>
                      <a:lnTo>
                        <a:pt x="112" y="8"/>
                      </a:lnTo>
                      <a:lnTo>
                        <a:pt x="132" y="12"/>
                      </a:lnTo>
                      <a:lnTo>
                        <a:pt x="144" y="16"/>
                      </a:lnTo>
                      <a:lnTo>
                        <a:pt x="144" y="16"/>
                      </a:lnTo>
                      <a:lnTo>
                        <a:pt x="164" y="32"/>
                      </a:lnTo>
                      <a:lnTo>
                        <a:pt x="188" y="54"/>
                      </a:lnTo>
                      <a:lnTo>
                        <a:pt x="216" y="80"/>
                      </a:lnTo>
                      <a:lnTo>
                        <a:pt x="216" y="80"/>
                      </a:lnTo>
                      <a:close/>
                    </a:path>
                  </a:pathLst>
                </a:custGeom>
                <a:solidFill>
                  <a:srgbClr val="0078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7" name="Freeform 284">
                  <a:extLst>
                    <a:ext uri="{FF2B5EF4-FFF2-40B4-BE49-F238E27FC236}">
                      <a16:creationId xmlns:a16="http://schemas.microsoft.com/office/drawing/2014/main" id="{3C7B5267-8ECB-4346-B354-28B883734C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82" y="3142"/>
                  <a:ext cx="192" cy="56"/>
                </a:xfrm>
                <a:custGeom>
                  <a:avLst/>
                  <a:gdLst>
                    <a:gd name="T0" fmla="*/ 192 w 192"/>
                    <a:gd name="T1" fmla="*/ 36 h 56"/>
                    <a:gd name="T2" fmla="*/ 192 w 192"/>
                    <a:gd name="T3" fmla="*/ 36 h 56"/>
                    <a:gd name="T4" fmla="*/ 188 w 192"/>
                    <a:gd name="T5" fmla="*/ 38 h 56"/>
                    <a:gd name="T6" fmla="*/ 180 w 192"/>
                    <a:gd name="T7" fmla="*/ 40 h 56"/>
                    <a:gd name="T8" fmla="*/ 156 w 192"/>
                    <a:gd name="T9" fmla="*/ 50 h 56"/>
                    <a:gd name="T10" fmla="*/ 140 w 192"/>
                    <a:gd name="T11" fmla="*/ 54 h 56"/>
                    <a:gd name="T12" fmla="*/ 124 w 192"/>
                    <a:gd name="T13" fmla="*/ 56 h 56"/>
                    <a:gd name="T14" fmla="*/ 106 w 192"/>
                    <a:gd name="T15" fmla="*/ 56 h 56"/>
                    <a:gd name="T16" fmla="*/ 88 w 192"/>
                    <a:gd name="T17" fmla="*/ 52 h 56"/>
                    <a:gd name="T18" fmla="*/ 88 w 192"/>
                    <a:gd name="T19" fmla="*/ 52 h 56"/>
                    <a:gd name="T20" fmla="*/ 54 w 192"/>
                    <a:gd name="T21" fmla="*/ 38 h 56"/>
                    <a:gd name="T22" fmla="*/ 26 w 192"/>
                    <a:gd name="T23" fmla="*/ 22 h 56"/>
                    <a:gd name="T24" fmla="*/ 6 w 192"/>
                    <a:gd name="T25" fmla="*/ 10 h 56"/>
                    <a:gd name="T26" fmla="*/ 2 w 192"/>
                    <a:gd name="T27" fmla="*/ 6 h 56"/>
                    <a:gd name="T28" fmla="*/ 0 w 192"/>
                    <a:gd name="T29" fmla="*/ 4 h 56"/>
                    <a:gd name="T30" fmla="*/ 0 w 192"/>
                    <a:gd name="T31" fmla="*/ 4 h 56"/>
                    <a:gd name="T32" fmla="*/ 4 w 192"/>
                    <a:gd name="T33" fmla="*/ 2 h 56"/>
                    <a:gd name="T34" fmla="*/ 16 w 192"/>
                    <a:gd name="T35" fmla="*/ 2 h 56"/>
                    <a:gd name="T36" fmla="*/ 54 w 192"/>
                    <a:gd name="T37" fmla="*/ 0 h 56"/>
                    <a:gd name="T38" fmla="*/ 96 w 192"/>
                    <a:gd name="T39" fmla="*/ 2 h 56"/>
                    <a:gd name="T40" fmla="*/ 128 w 192"/>
                    <a:gd name="T41" fmla="*/ 4 h 56"/>
                    <a:gd name="T42" fmla="*/ 128 w 192"/>
                    <a:gd name="T43" fmla="*/ 4 h 56"/>
                    <a:gd name="T44" fmla="*/ 138 w 192"/>
                    <a:gd name="T45" fmla="*/ 6 h 56"/>
                    <a:gd name="T46" fmla="*/ 150 w 192"/>
                    <a:gd name="T47" fmla="*/ 10 h 56"/>
                    <a:gd name="T48" fmla="*/ 172 w 192"/>
                    <a:gd name="T49" fmla="*/ 22 h 56"/>
                    <a:gd name="T50" fmla="*/ 190 w 192"/>
                    <a:gd name="T51" fmla="*/ 32 h 56"/>
                    <a:gd name="T52" fmla="*/ 192 w 192"/>
                    <a:gd name="T53" fmla="*/ 36 h 56"/>
                    <a:gd name="T54" fmla="*/ 192 w 192"/>
                    <a:gd name="T55" fmla="*/ 36 h 56"/>
                    <a:gd name="T56" fmla="*/ 192 w 192"/>
                    <a:gd name="T57" fmla="*/ 36 h 56"/>
                    <a:gd name="T58" fmla="*/ 192 w 192"/>
                    <a:gd name="T59" fmla="*/ 3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92" h="56">
                      <a:moveTo>
                        <a:pt x="192" y="36"/>
                      </a:moveTo>
                      <a:lnTo>
                        <a:pt x="192" y="36"/>
                      </a:lnTo>
                      <a:lnTo>
                        <a:pt x="188" y="38"/>
                      </a:lnTo>
                      <a:lnTo>
                        <a:pt x="180" y="40"/>
                      </a:lnTo>
                      <a:lnTo>
                        <a:pt x="156" y="50"/>
                      </a:lnTo>
                      <a:lnTo>
                        <a:pt x="140" y="54"/>
                      </a:lnTo>
                      <a:lnTo>
                        <a:pt x="124" y="56"/>
                      </a:lnTo>
                      <a:lnTo>
                        <a:pt x="106" y="56"/>
                      </a:lnTo>
                      <a:lnTo>
                        <a:pt x="88" y="52"/>
                      </a:lnTo>
                      <a:lnTo>
                        <a:pt x="88" y="52"/>
                      </a:lnTo>
                      <a:lnTo>
                        <a:pt x="54" y="38"/>
                      </a:lnTo>
                      <a:lnTo>
                        <a:pt x="26" y="22"/>
                      </a:lnTo>
                      <a:lnTo>
                        <a:pt x="6" y="10"/>
                      </a:lnTo>
                      <a:lnTo>
                        <a:pt x="2" y="6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2"/>
                      </a:lnTo>
                      <a:lnTo>
                        <a:pt x="16" y="2"/>
                      </a:lnTo>
                      <a:lnTo>
                        <a:pt x="54" y="0"/>
                      </a:lnTo>
                      <a:lnTo>
                        <a:pt x="96" y="2"/>
                      </a:lnTo>
                      <a:lnTo>
                        <a:pt x="128" y="4"/>
                      </a:lnTo>
                      <a:lnTo>
                        <a:pt x="128" y="4"/>
                      </a:lnTo>
                      <a:lnTo>
                        <a:pt x="138" y="6"/>
                      </a:lnTo>
                      <a:lnTo>
                        <a:pt x="150" y="10"/>
                      </a:lnTo>
                      <a:lnTo>
                        <a:pt x="172" y="22"/>
                      </a:lnTo>
                      <a:lnTo>
                        <a:pt x="190" y="32"/>
                      </a:lnTo>
                      <a:lnTo>
                        <a:pt x="192" y="36"/>
                      </a:lnTo>
                      <a:lnTo>
                        <a:pt x="192" y="36"/>
                      </a:lnTo>
                      <a:lnTo>
                        <a:pt x="192" y="36"/>
                      </a:lnTo>
                      <a:lnTo>
                        <a:pt x="192" y="36"/>
                      </a:lnTo>
                      <a:close/>
                    </a:path>
                  </a:pathLst>
                </a:custGeom>
                <a:solidFill>
                  <a:srgbClr val="0078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67" name="Rectangle 15">
              <a:extLst>
                <a:ext uri="{FF2B5EF4-FFF2-40B4-BE49-F238E27FC236}">
                  <a16:creationId xmlns:a16="http://schemas.microsoft.com/office/drawing/2014/main" id="{10B06C4F-C850-4B5D-902A-2E4265843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4438304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3E4E5E1-1EDD-491D-9C3A-B225F59FCEBF}"/>
              </a:ext>
            </a:extLst>
          </p:cNvPr>
          <p:cNvGrpSpPr/>
          <p:nvPr/>
        </p:nvGrpSpPr>
        <p:grpSpPr>
          <a:xfrm>
            <a:off x="2810700" y="4437489"/>
            <a:ext cx="1980434" cy="1320443"/>
            <a:chOff x="2810700" y="4437489"/>
            <a:chExt cx="1980434" cy="1320443"/>
          </a:xfrm>
        </p:grpSpPr>
        <p:grpSp>
          <p:nvGrpSpPr>
            <p:cNvPr id="46" name="Group 147">
              <a:extLst>
                <a:ext uri="{FF2B5EF4-FFF2-40B4-BE49-F238E27FC236}">
                  <a16:creationId xmlns:a16="http://schemas.microsoft.com/office/drawing/2014/main" id="{B5E0AB22-1D75-4871-8F11-C64FEECCF2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2841" y="4437489"/>
              <a:ext cx="1975853" cy="1320373"/>
              <a:chOff x="2621" y="1434"/>
              <a:chExt cx="998" cy="665"/>
            </a:xfrm>
          </p:grpSpPr>
          <p:sp>
            <p:nvSpPr>
              <p:cNvPr id="47" name="Rectangle 148">
                <a:extLst>
                  <a:ext uri="{FF2B5EF4-FFF2-40B4-BE49-F238E27FC236}">
                    <a16:creationId xmlns:a16="http://schemas.microsoft.com/office/drawing/2014/main" id="{7DEEB8FF-ED03-4F6D-8B9A-551EAA06AC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434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48" name="Rectangle 149">
                <a:extLst>
                  <a:ext uri="{FF2B5EF4-FFF2-40B4-BE49-F238E27FC236}">
                    <a16:creationId xmlns:a16="http://schemas.microsoft.com/office/drawing/2014/main" id="{4380E97D-0F69-4F32-A2C6-E5E996BC0D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434"/>
                <a:ext cx="998" cy="331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423" name="Rectangle 271">
              <a:extLst>
                <a:ext uri="{FF2B5EF4-FFF2-40B4-BE49-F238E27FC236}">
                  <a16:creationId xmlns:a16="http://schemas.microsoft.com/office/drawing/2014/main" id="{4D343372-9832-41CD-9B38-FFB128592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C8FFFD1-E4D7-494B-8889-5C934B1FF253}"/>
              </a:ext>
            </a:extLst>
          </p:cNvPr>
          <p:cNvSpPr txBox="1"/>
          <p:nvPr/>
        </p:nvSpPr>
        <p:spPr>
          <a:xfrm>
            <a:off x="128588" y="466584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+mj-ea"/>
                <a:ea typeface="+mj-ea"/>
              </a:rPr>
              <a:t>※</a:t>
            </a:r>
            <a:r>
              <a:rPr kumimoji="1" lang="ja-JP" altLang="en-US" sz="1100" b="1" dirty="0">
                <a:latin typeface="+mj-ea"/>
                <a:ea typeface="+mj-ea"/>
              </a:rPr>
              <a:t>五十音順</a:t>
            </a:r>
          </a:p>
        </p:txBody>
      </p:sp>
      <p:sp>
        <p:nvSpPr>
          <p:cNvPr id="28" name="Text Box 29">
            <a:extLst>
              <a:ext uri="{FF2B5EF4-FFF2-40B4-BE49-F238E27FC236}">
                <a16:creationId xmlns:a16="http://schemas.microsoft.com/office/drawing/2014/main" id="{919A6E42-F463-403F-83E0-91D115337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マルタ</a:t>
            </a:r>
          </a:p>
        </p:txBody>
      </p:sp>
      <p:sp>
        <p:nvSpPr>
          <p:cNvPr id="29" name="Text Box 30">
            <a:extLst>
              <a:ext uri="{FF2B5EF4-FFF2-40B4-BE49-F238E27FC236}">
                <a16:creationId xmlns:a16="http://schemas.microsoft.com/office/drawing/2014/main" id="{434A3E3C-02A0-4CE4-8694-F3E2D4B310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モナコ</a:t>
            </a:r>
          </a:p>
        </p:txBody>
      </p:sp>
      <p:sp>
        <p:nvSpPr>
          <p:cNvPr id="30" name="Text Box 31">
            <a:extLst>
              <a:ext uri="{FF2B5EF4-FFF2-40B4-BE49-F238E27FC236}">
                <a16:creationId xmlns:a16="http://schemas.microsoft.com/office/drawing/2014/main" id="{16308C98-659A-4618-BFA3-D3041DFDE0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モルドバ</a:t>
            </a:r>
          </a:p>
        </p:txBody>
      </p:sp>
      <p:sp>
        <p:nvSpPr>
          <p:cNvPr id="32" name="Text Box 32">
            <a:extLst>
              <a:ext uri="{FF2B5EF4-FFF2-40B4-BE49-F238E27FC236}">
                <a16:creationId xmlns:a16="http://schemas.microsoft.com/office/drawing/2014/main" id="{1917E854-C667-4D17-AD0B-F43A5060F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モンテネグロ</a:t>
            </a:r>
          </a:p>
        </p:txBody>
      </p:sp>
    </p:spTree>
    <p:extLst>
      <p:ext uri="{BB962C8B-B14F-4D97-AF65-F5344CB8AC3E}">
        <p14:creationId xmlns:p14="http://schemas.microsoft.com/office/powerpoint/2010/main" val="2356709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689D946-A5E1-4010-90C4-A45E52BA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noFill/>
          <a:ln/>
        </p:spPr>
        <p:txBody>
          <a:bodyPr/>
          <a:lstStyle/>
          <a:p>
            <a:r>
              <a:rPr lang="ja-JP" altLang="en-US" dirty="0"/>
              <a:t>ヨーロッパの国々の国旗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0B3B499-419A-412B-8A89-0AAB2299E6F2}"/>
              </a:ext>
            </a:extLst>
          </p:cNvPr>
          <p:cNvGrpSpPr/>
          <p:nvPr/>
        </p:nvGrpSpPr>
        <p:grpSpPr>
          <a:xfrm>
            <a:off x="560387" y="834767"/>
            <a:ext cx="1980434" cy="1321473"/>
            <a:chOff x="560387" y="834767"/>
            <a:chExt cx="1980434" cy="1321473"/>
          </a:xfrm>
        </p:grpSpPr>
        <p:grpSp>
          <p:nvGrpSpPr>
            <p:cNvPr id="37" name="Group 200">
              <a:extLst>
                <a:ext uri="{FF2B5EF4-FFF2-40B4-BE49-F238E27FC236}">
                  <a16:creationId xmlns:a16="http://schemas.microsoft.com/office/drawing/2014/main" id="{B5AFB164-5088-42D1-AB40-AC662E85A5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1443" y="834767"/>
              <a:ext cx="1979351" cy="1320263"/>
              <a:chOff x="353" y="527"/>
              <a:chExt cx="998" cy="680"/>
            </a:xfrm>
          </p:grpSpPr>
          <p:sp>
            <p:nvSpPr>
              <p:cNvPr id="38" name="Rectangle 197">
                <a:extLst>
                  <a:ext uri="{FF2B5EF4-FFF2-40B4-BE49-F238E27FC236}">
                    <a16:creationId xmlns:a16="http://schemas.microsoft.com/office/drawing/2014/main" id="{80365D87-1B4C-4EC3-A46E-25CFE470CF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272"/>
              </a:xfrm>
              <a:prstGeom prst="rect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Rectangle 198">
                <a:extLst>
                  <a:ext uri="{FF2B5EF4-FFF2-40B4-BE49-F238E27FC236}">
                    <a16:creationId xmlns:a16="http://schemas.microsoft.com/office/drawing/2014/main" id="{4A0DA9A4-B7CB-46DA-A504-BC48BEDEE3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935"/>
                <a:ext cx="998" cy="272"/>
              </a:xfrm>
              <a:prstGeom prst="rect">
                <a:avLst/>
              </a:prstGeom>
              <a:solidFill>
                <a:srgbClr val="8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Rectangle 199">
                <a:extLst>
                  <a:ext uri="{FF2B5EF4-FFF2-40B4-BE49-F238E27FC236}">
                    <a16:creationId xmlns:a16="http://schemas.microsoft.com/office/drawing/2014/main" id="{B3A2AD4F-04A8-435A-BAF1-DA7928ABB3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799"/>
                <a:ext cx="998" cy="1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5" name="Rectangle 3">
              <a:extLst>
                <a:ext uri="{FF2B5EF4-FFF2-40B4-BE49-F238E27FC236}">
                  <a16:creationId xmlns:a16="http://schemas.microsoft.com/office/drawing/2014/main" id="{25366A6B-9DEE-4AF1-A4D8-F79DE861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76" name="Text Box 24">
            <a:extLst>
              <a:ext uri="{FF2B5EF4-FFF2-40B4-BE49-F238E27FC236}">
                <a16:creationId xmlns:a16="http://schemas.microsoft.com/office/drawing/2014/main" id="{7A3ED2CA-B2F2-40A8-BD3D-94A999536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ラトビア</a:t>
            </a:r>
          </a:p>
        </p:txBody>
      </p:sp>
      <p:sp>
        <p:nvSpPr>
          <p:cNvPr id="49177" name="Text Box 25">
            <a:extLst>
              <a:ext uri="{FF2B5EF4-FFF2-40B4-BE49-F238E27FC236}">
                <a16:creationId xmlns:a16="http://schemas.microsoft.com/office/drawing/2014/main" id="{8F542DA0-6A37-47D7-B488-3670983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リトアニア</a:t>
            </a:r>
          </a:p>
        </p:txBody>
      </p:sp>
      <p:sp>
        <p:nvSpPr>
          <p:cNvPr id="49178" name="Text Box 26">
            <a:extLst>
              <a:ext uri="{FF2B5EF4-FFF2-40B4-BE49-F238E27FC236}">
                <a16:creationId xmlns:a16="http://schemas.microsoft.com/office/drawing/2014/main" id="{9B2EA6B8-E9D3-4573-AAB9-AB0B9FC36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リヒテンシュタイン</a:t>
            </a:r>
          </a:p>
        </p:txBody>
      </p:sp>
      <p:sp>
        <p:nvSpPr>
          <p:cNvPr id="49179" name="Text Box 27">
            <a:extLst>
              <a:ext uri="{FF2B5EF4-FFF2-40B4-BE49-F238E27FC236}">
                <a16:creationId xmlns:a16="http://schemas.microsoft.com/office/drawing/2014/main" id="{991BF592-1471-4F4D-9979-B823D14D2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ルクセンブルク</a:t>
            </a:r>
          </a:p>
        </p:txBody>
      </p:sp>
      <p:sp>
        <p:nvSpPr>
          <p:cNvPr id="49181" name="Text Box 29">
            <a:extLst>
              <a:ext uri="{FF2B5EF4-FFF2-40B4-BE49-F238E27FC236}">
                <a16:creationId xmlns:a16="http://schemas.microsoft.com/office/drawing/2014/main" id="{888C456C-72AB-4CA6-882D-1673DE6E3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ルーマニア</a:t>
            </a:r>
          </a:p>
        </p:txBody>
      </p:sp>
      <p:sp>
        <p:nvSpPr>
          <p:cNvPr id="49182" name="Text Box 30">
            <a:extLst>
              <a:ext uri="{FF2B5EF4-FFF2-40B4-BE49-F238E27FC236}">
                <a16:creationId xmlns:a16="http://schemas.microsoft.com/office/drawing/2014/main" id="{622661E8-84B5-4280-B138-7A1658F79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ロシア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63FF5F0-B8A2-47BA-8CD8-A98398D90C6A}"/>
              </a:ext>
            </a:extLst>
          </p:cNvPr>
          <p:cNvGrpSpPr/>
          <p:nvPr/>
        </p:nvGrpSpPr>
        <p:grpSpPr>
          <a:xfrm>
            <a:off x="2808729" y="834984"/>
            <a:ext cx="1982405" cy="1321256"/>
            <a:chOff x="2808729" y="834984"/>
            <a:chExt cx="1982405" cy="1321256"/>
          </a:xfrm>
        </p:grpSpPr>
        <p:grpSp>
          <p:nvGrpSpPr>
            <p:cNvPr id="33" name="Group 98">
              <a:extLst>
                <a:ext uri="{FF2B5EF4-FFF2-40B4-BE49-F238E27FC236}">
                  <a16:creationId xmlns:a16="http://schemas.microsoft.com/office/drawing/2014/main" id="{8774CAE4-4AA6-43B9-841D-4AAAAF2724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8729" y="834984"/>
              <a:ext cx="1982346" cy="1317665"/>
              <a:chOff x="353" y="2341"/>
              <a:chExt cx="182" cy="545"/>
            </a:xfrm>
          </p:grpSpPr>
          <p:sp>
            <p:nvSpPr>
              <p:cNvPr id="34" name="Rectangle 99">
                <a:extLst>
                  <a:ext uri="{FF2B5EF4-FFF2-40B4-BE49-F238E27FC236}">
                    <a16:creationId xmlns:a16="http://schemas.microsoft.com/office/drawing/2014/main" id="{9612C44B-06FC-4A54-BB59-0EB1BA7315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1"/>
                <a:ext cx="182" cy="18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Rectangle 100">
                <a:extLst>
                  <a:ext uri="{FF2B5EF4-FFF2-40B4-BE49-F238E27FC236}">
                    <a16:creationId xmlns:a16="http://schemas.microsoft.com/office/drawing/2014/main" id="{CBFA212B-22B0-416A-B93E-A457E510EB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523"/>
                <a:ext cx="182" cy="182"/>
              </a:xfrm>
              <a:prstGeom prst="rect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Rectangle 101">
                <a:extLst>
                  <a:ext uri="{FF2B5EF4-FFF2-40B4-BE49-F238E27FC236}">
                    <a16:creationId xmlns:a16="http://schemas.microsoft.com/office/drawing/2014/main" id="{8DD03A73-359E-445F-83AF-EE92E06560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704"/>
                <a:ext cx="182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6" name="Rectangle 4">
              <a:extLst>
                <a:ext uri="{FF2B5EF4-FFF2-40B4-BE49-F238E27FC236}">
                  <a16:creationId xmlns:a16="http://schemas.microsoft.com/office/drawing/2014/main" id="{CE9E9F0A-C52A-4584-878A-F997DEB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011E24D-559C-415B-9B96-0F6BC44B3F91}"/>
              </a:ext>
            </a:extLst>
          </p:cNvPr>
          <p:cNvGrpSpPr/>
          <p:nvPr/>
        </p:nvGrpSpPr>
        <p:grpSpPr>
          <a:xfrm>
            <a:off x="558556" y="2633307"/>
            <a:ext cx="1984619" cy="1324331"/>
            <a:chOff x="558556" y="2633307"/>
            <a:chExt cx="1984619" cy="1324331"/>
          </a:xfrm>
        </p:grpSpPr>
        <p:grpSp>
          <p:nvGrpSpPr>
            <p:cNvPr id="45" name="Group 86">
              <a:extLst>
                <a:ext uri="{FF2B5EF4-FFF2-40B4-BE49-F238E27FC236}">
                  <a16:creationId xmlns:a16="http://schemas.microsoft.com/office/drawing/2014/main" id="{0E0840E4-38CD-4FBC-B621-CED4D45225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8556" y="2633307"/>
              <a:ext cx="1984619" cy="1324331"/>
              <a:chOff x="353" y="1434"/>
              <a:chExt cx="545" cy="182"/>
            </a:xfrm>
          </p:grpSpPr>
          <p:sp>
            <p:nvSpPr>
              <p:cNvPr id="46" name="Rectangle 87">
                <a:extLst>
                  <a:ext uri="{FF2B5EF4-FFF2-40B4-BE49-F238E27FC236}">
                    <a16:creationId xmlns:a16="http://schemas.microsoft.com/office/drawing/2014/main" id="{2ADB9904-CD5A-4E4E-9DCB-3CA738922D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1434"/>
                <a:ext cx="182" cy="182"/>
              </a:xfrm>
              <a:prstGeom prst="rect">
                <a:avLst/>
              </a:pr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Rectangle 88">
                <a:extLst>
                  <a:ext uri="{FF2B5EF4-FFF2-40B4-BE49-F238E27FC236}">
                    <a16:creationId xmlns:a16="http://schemas.microsoft.com/office/drawing/2014/main" id="{67C11013-116F-4E4F-9D31-A24C3F226E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1434"/>
                <a:ext cx="182" cy="182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Rectangle 89">
                <a:extLst>
                  <a:ext uri="{FF2B5EF4-FFF2-40B4-BE49-F238E27FC236}">
                    <a16:creationId xmlns:a16="http://schemas.microsoft.com/office/drawing/2014/main" id="{8AAF3932-7EDC-4117-87E7-B651074D84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1434"/>
                <a:ext cx="182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0" name="Rectangle 8">
              <a:extLst>
                <a:ext uri="{FF2B5EF4-FFF2-40B4-BE49-F238E27FC236}">
                  <a16:creationId xmlns:a16="http://schemas.microsoft.com/office/drawing/2014/main" id="{FAEB78B7-5FEF-46AA-9272-13865A2B3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A80379D-B93B-48D1-BE4C-5CBF42BD6220}"/>
              </a:ext>
            </a:extLst>
          </p:cNvPr>
          <p:cNvGrpSpPr/>
          <p:nvPr/>
        </p:nvGrpSpPr>
        <p:grpSpPr>
          <a:xfrm>
            <a:off x="2808046" y="2636042"/>
            <a:ext cx="1983088" cy="1320053"/>
            <a:chOff x="2808046" y="2636042"/>
            <a:chExt cx="1983088" cy="1320053"/>
          </a:xfrm>
        </p:grpSpPr>
        <p:grpSp>
          <p:nvGrpSpPr>
            <p:cNvPr id="49" name="Group 92">
              <a:extLst>
                <a:ext uri="{FF2B5EF4-FFF2-40B4-BE49-F238E27FC236}">
                  <a16:creationId xmlns:a16="http://schemas.microsoft.com/office/drawing/2014/main" id="{64B0EF22-6784-47BD-BD0D-FFCF7EE216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8046" y="2636042"/>
              <a:ext cx="1983029" cy="1319213"/>
              <a:chOff x="353" y="2341"/>
              <a:chExt cx="182" cy="545"/>
            </a:xfrm>
          </p:grpSpPr>
          <p:sp>
            <p:nvSpPr>
              <p:cNvPr id="50" name="Rectangle 93">
                <a:extLst>
                  <a:ext uri="{FF2B5EF4-FFF2-40B4-BE49-F238E27FC236}">
                    <a16:creationId xmlns:a16="http://schemas.microsoft.com/office/drawing/2014/main" id="{5F7B73E9-D3F4-456A-A0FB-B9E33F063D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1"/>
                <a:ext cx="182" cy="1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Rectangle 94">
                <a:extLst>
                  <a:ext uri="{FF2B5EF4-FFF2-40B4-BE49-F238E27FC236}">
                    <a16:creationId xmlns:a16="http://schemas.microsoft.com/office/drawing/2014/main" id="{FC802EC4-C01C-47E0-8786-CDCF19C461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523"/>
                <a:ext cx="182" cy="182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Rectangle 95">
                <a:extLst>
                  <a:ext uri="{FF2B5EF4-FFF2-40B4-BE49-F238E27FC236}">
                    <a16:creationId xmlns:a16="http://schemas.microsoft.com/office/drawing/2014/main" id="{BA0D521A-5B26-4F81-BAAD-2B8C9AA00F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704"/>
                <a:ext cx="182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1" name="Rectangle 9">
              <a:extLst>
                <a:ext uri="{FF2B5EF4-FFF2-40B4-BE49-F238E27FC236}">
                  <a16:creationId xmlns:a16="http://schemas.microsoft.com/office/drawing/2014/main" id="{03B70A8B-63A0-4BF1-91DA-AABC0ADAE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62" name="Rectangle 10">
            <a:extLst>
              <a:ext uri="{FF2B5EF4-FFF2-40B4-BE49-F238E27FC236}">
                <a16:creationId xmlns:a16="http://schemas.microsoft.com/office/drawing/2014/main" id="{38D790E7-0918-4506-A90B-A4AB09B74C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1013" y="2636466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65" name="Rectangle 13">
            <a:extLst>
              <a:ext uri="{FF2B5EF4-FFF2-40B4-BE49-F238E27FC236}">
                <a16:creationId xmlns:a16="http://schemas.microsoft.com/office/drawing/2014/main" id="{CBD1656E-1D38-48BC-BA04-E8D253FBA7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387" y="4438304"/>
            <a:ext cx="1980434" cy="13196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8FD0F8B-C947-45DE-A876-B46655F4DA87}"/>
              </a:ext>
            </a:extLst>
          </p:cNvPr>
          <p:cNvGrpSpPr/>
          <p:nvPr/>
        </p:nvGrpSpPr>
        <p:grpSpPr>
          <a:xfrm>
            <a:off x="5060681" y="836613"/>
            <a:ext cx="1980766" cy="1319627"/>
            <a:chOff x="5060681" y="836613"/>
            <a:chExt cx="1980766" cy="1319627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DCE8A76E-0F49-400C-B8C1-69793F0FA5B4}"/>
                </a:ext>
              </a:extLst>
            </p:cNvPr>
            <p:cNvGrpSpPr/>
            <p:nvPr/>
          </p:nvGrpSpPr>
          <p:grpSpPr>
            <a:xfrm>
              <a:off x="5060681" y="839087"/>
              <a:ext cx="1977994" cy="1317023"/>
              <a:chOff x="2813081" y="2636044"/>
              <a:chExt cx="1977994" cy="1317023"/>
            </a:xfrm>
          </p:grpSpPr>
          <p:grpSp>
            <p:nvGrpSpPr>
              <p:cNvPr id="54" name="Group 164">
                <a:extLst>
                  <a:ext uri="{FF2B5EF4-FFF2-40B4-BE49-F238E27FC236}">
                    <a16:creationId xmlns:a16="http://schemas.microsoft.com/office/drawing/2014/main" id="{544B8F7D-606F-44FC-A3A4-95E2575D8FC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13081" y="2636044"/>
                <a:ext cx="1977994" cy="1317023"/>
                <a:chOff x="353" y="1436"/>
                <a:chExt cx="998" cy="665"/>
              </a:xfrm>
            </p:grpSpPr>
            <p:sp>
              <p:nvSpPr>
                <p:cNvPr id="132" name="Rectangle 160">
                  <a:extLst>
                    <a:ext uri="{FF2B5EF4-FFF2-40B4-BE49-F238E27FC236}">
                      <a16:creationId xmlns:a16="http://schemas.microsoft.com/office/drawing/2014/main" id="{DA33A601-22C9-4ED6-9A75-330A2E6E7C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6"/>
                  <a:ext cx="998" cy="665"/>
                </a:xfrm>
                <a:prstGeom prst="rect">
                  <a:avLst/>
                </a:prstGeom>
                <a:solidFill>
                  <a:srgbClr val="003399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3" name="Rectangle 161">
                  <a:extLst>
                    <a:ext uri="{FF2B5EF4-FFF2-40B4-BE49-F238E27FC236}">
                      <a16:creationId xmlns:a16="http://schemas.microsoft.com/office/drawing/2014/main" id="{6AB41FC2-8739-4AFB-A4BD-196CA33162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766"/>
                  <a:ext cx="998" cy="335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5" name="Group 204">
                <a:extLst>
                  <a:ext uri="{FF2B5EF4-FFF2-40B4-BE49-F238E27FC236}">
                    <a16:creationId xmlns:a16="http://schemas.microsoft.com/office/drawing/2014/main" id="{D5473674-0091-4807-B17C-45B8845E7F32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008784" y="2747921"/>
                <a:ext cx="487822" cy="427722"/>
                <a:chOff x="2081" y="1249"/>
                <a:chExt cx="2078" cy="1822"/>
              </a:xfrm>
            </p:grpSpPr>
            <p:sp>
              <p:nvSpPr>
                <p:cNvPr id="56" name="Freeform 205">
                  <a:extLst>
                    <a:ext uri="{FF2B5EF4-FFF2-40B4-BE49-F238E27FC236}">
                      <a16:creationId xmlns:a16="http://schemas.microsoft.com/office/drawing/2014/main" id="{0D005D04-D976-46F0-A95A-39FC6D87C8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7" y="1868"/>
                  <a:ext cx="1746" cy="748"/>
                </a:xfrm>
                <a:custGeom>
                  <a:avLst/>
                  <a:gdLst>
                    <a:gd name="T0" fmla="*/ 98 w 1746"/>
                    <a:gd name="T1" fmla="*/ 596 h 748"/>
                    <a:gd name="T2" fmla="*/ 74 w 1746"/>
                    <a:gd name="T3" fmla="*/ 552 h 748"/>
                    <a:gd name="T4" fmla="*/ 40 w 1746"/>
                    <a:gd name="T5" fmla="*/ 474 h 748"/>
                    <a:gd name="T6" fmla="*/ 20 w 1746"/>
                    <a:gd name="T7" fmla="*/ 410 h 748"/>
                    <a:gd name="T8" fmla="*/ 4 w 1746"/>
                    <a:gd name="T9" fmla="*/ 340 h 748"/>
                    <a:gd name="T10" fmla="*/ 0 w 1746"/>
                    <a:gd name="T11" fmla="*/ 272 h 748"/>
                    <a:gd name="T12" fmla="*/ 8 w 1746"/>
                    <a:gd name="T13" fmla="*/ 224 h 748"/>
                    <a:gd name="T14" fmla="*/ 18 w 1746"/>
                    <a:gd name="T15" fmla="*/ 194 h 748"/>
                    <a:gd name="T16" fmla="*/ 26 w 1746"/>
                    <a:gd name="T17" fmla="*/ 180 h 748"/>
                    <a:gd name="T18" fmla="*/ 86 w 1746"/>
                    <a:gd name="T19" fmla="*/ 92 h 748"/>
                    <a:gd name="T20" fmla="*/ 112 w 1746"/>
                    <a:gd name="T21" fmla="*/ 62 h 748"/>
                    <a:gd name="T22" fmla="*/ 140 w 1746"/>
                    <a:gd name="T23" fmla="*/ 38 h 748"/>
                    <a:gd name="T24" fmla="*/ 170 w 1746"/>
                    <a:gd name="T25" fmla="*/ 24 h 748"/>
                    <a:gd name="T26" fmla="*/ 202 w 1746"/>
                    <a:gd name="T27" fmla="*/ 14 h 748"/>
                    <a:gd name="T28" fmla="*/ 240 w 1746"/>
                    <a:gd name="T29" fmla="*/ 12 h 748"/>
                    <a:gd name="T30" fmla="*/ 282 w 1746"/>
                    <a:gd name="T31" fmla="*/ 12 h 748"/>
                    <a:gd name="T32" fmla="*/ 399 w 1746"/>
                    <a:gd name="T33" fmla="*/ 28 h 748"/>
                    <a:gd name="T34" fmla="*/ 637 w 1746"/>
                    <a:gd name="T35" fmla="*/ 68 h 748"/>
                    <a:gd name="T36" fmla="*/ 797 w 1746"/>
                    <a:gd name="T37" fmla="*/ 88 h 748"/>
                    <a:gd name="T38" fmla="*/ 865 w 1746"/>
                    <a:gd name="T39" fmla="*/ 92 h 748"/>
                    <a:gd name="T40" fmla="*/ 899 w 1746"/>
                    <a:gd name="T41" fmla="*/ 90 h 748"/>
                    <a:gd name="T42" fmla="*/ 979 w 1746"/>
                    <a:gd name="T43" fmla="*/ 80 h 748"/>
                    <a:gd name="T44" fmla="*/ 1215 w 1746"/>
                    <a:gd name="T45" fmla="*/ 28 h 748"/>
                    <a:gd name="T46" fmla="*/ 1313 w 1746"/>
                    <a:gd name="T47" fmla="*/ 10 h 748"/>
                    <a:gd name="T48" fmla="*/ 1406 w 1746"/>
                    <a:gd name="T49" fmla="*/ 0 h 748"/>
                    <a:gd name="T50" fmla="*/ 1490 w 1746"/>
                    <a:gd name="T51" fmla="*/ 2 h 748"/>
                    <a:gd name="T52" fmla="*/ 1526 w 1746"/>
                    <a:gd name="T53" fmla="*/ 8 h 748"/>
                    <a:gd name="T54" fmla="*/ 1560 w 1746"/>
                    <a:gd name="T55" fmla="*/ 20 h 748"/>
                    <a:gd name="T56" fmla="*/ 1590 w 1746"/>
                    <a:gd name="T57" fmla="*/ 34 h 748"/>
                    <a:gd name="T58" fmla="*/ 1640 w 1746"/>
                    <a:gd name="T59" fmla="*/ 68 h 748"/>
                    <a:gd name="T60" fmla="*/ 1680 w 1746"/>
                    <a:gd name="T61" fmla="*/ 106 h 748"/>
                    <a:gd name="T62" fmla="*/ 1708 w 1746"/>
                    <a:gd name="T63" fmla="*/ 146 h 748"/>
                    <a:gd name="T64" fmla="*/ 1728 w 1746"/>
                    <a:gd name="T65" fmla="*/ 188 h 748"/>
                    <a:gd name="T66" fmla="*/ 1740 w 1746"/>
                    <a:gd name="T67" fmla="*/ 228 h 748"/>
                    <a:gd name="T68" fmla="*/ 1746 w 1746"/>
                    <a:gd name="T69" fmla="*/ 266 h 748"/>
                    <a:gd name="T70" fmla="*/ 1746 w 1746"/>
                    <a:gd name="T71" fmla="*/ 300 h 748"/>
                    <a:gd name="T72" fmla="*/ 1744 w 1746"/>
                    <a:gd name="T73" fmla="*/ 316 h 748"/>
                    <a:gd name="T74" fmla="*/ 1722 w 1746"/>
                    <a:gd name="T75" fmla="*/ 400 h 748"/>
                    <a:gd name="T76" fmla="*/ 1640 w 1746"/>
                    <a:gd name="T77" fmla="*/ 644 h 748"/>
                    <a:gd name="T78" fmla="*/ 1576 w 1746"/>
                    <a:gd name="T79" fmla="*/ 732 h 748"/>
                    <a:gd name="T80" fmla="*/ 849 w 1746"/>
                    <a:gd name="T81" fmla="*/ 748 h 748"/>
                    <a:gd name="T82" fmla="*/ 98 w 1746"/>
                    <a:gd name="T83" fmla="*/ 596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746" h="748">
                      <a:moveTo>
                        <a:pt x="98" y="596"/>
                      </a:moveTo>
                      <a:lnTo>
                        <a:pt x="98" y="596"/>
                      </a:lnTo>
                      <a:lnTo>
                        <a:pt x="92" y="584"/>
                      </a:lnTo>
                      <a:lnTo>
                        <a:pt x="74" y="552"/>
                      </a:lnTo>
                      <a:lnTo>
                        <a:pt x="52" y="502"/>
                      </a:lnTo>
                      <a:lnTo>
                        <a:pt x="40" y="474"/>
                      </a:lnTo>
                      <a:lnTo>
                        <a:pt x="30" y="442"/>
                      </a:lnTo>
                      <a:lnTo>
                        <a:pt x="20" y="410"/>
                      </a:lnTo>
                      <a:lnTo>
                        <a:pt x="10" y="374"/>
                      </a:lnTo>
                      <a:lnTo>
                        <a:pt x="4" y="340"/>
                      </a:lnTo>
                      <a:lnTo>
                        <a:pt x="0" y="306"/>
                      </a:lnTo>
                      <a:lnTo>
                        <a:pt x="0" y="272"/>
                      </a:lnTo>
                      <a:lnTo>
                        <a:pt x="4" y="240"/>
                      </a:lnTo>
                      <a:lnTo>
                        <a:pt x="8" y="224"/>
                      </a:lnTo>
                      <a:lnTo>
                        <a:pt x="12" y="208"/>
                      </a:lnTo>
                      <a:lnTo>
                        <a:pt x="18" y="194"/>
                      </a:lnTo>
                      <a:lnTo>
                        <a:pt x="26" y="180"/>
                      </a:lnTo>
                      <a:lnTo>
                        <a:pt x="26" y="180"/>
                      </a:lnTo>
                      <a:lnTo>
                        <a:pt x="56" y="132"/>
                      </a:lnTo>
                      <a:lnTo>
                        <a:pt x="86" y="92"/>
                      </a:lnTo>
                      <a:lnTo>
                        <a:pt x="98" y="76"/>
                      </a:lnTo>
                      <a:lnTo>
                        <a:pt x="112" y="62"/>
                      </a:lnTo>
                      <a:lnTo>
                        <a:pt x="126" y="50"/>
                      </a:lnTo>
                      <a:lnTo>
                        <a:pt x="140" y="38"/>
                      </a:lnTo>
                      <a:lnTo>
                        <a:pt x="154" y="30"/>
                      </a:lnTo>
                      <a:lnTo>
                        <a:pt x="170" y="24"/>
                      </a:lnTo>
                      <a:lnTo>
                        <a:pt x="186" y="18"/>
                      </a:lnTo>
                      <a:lnTo>
                        <a:pt x="202" y="14"/>
                      </a:lnTo>
                      <a:lnTo>
                        <a:pt x="220" y="12"/>
                      </a:lnTo>
                      <a:lnTo>
                        <a:pt x="240" y="12"/>
                      </a:lnTo>
                      <a:lnTo>
                        <a:pt x="282" y="12"/>
                      </a:lnTo>
                      <a:lnTo>
                        <a:pt x="282" y="12"/>
                      </a:lnTo>
                      <a:lnTo>
                        <a:pt x="336" y="18"/>
                      </a:lnTo>
                      <a:lnTo>
                        <a:pt x="399" y="28"/>
                      </a:lnTo>
                      <a:lnTo>
                        <a:pt x="555" y="54"/>
                      </a:lnTo>
                      <a:lnTo>
                        <a:pt x="637" y="68"/>
                      </a:lnTo>
                      <a:lnTo>
                        <a:pt x="719" y="80"/>
                      </a:lnTo>
                      <a:lnTo>
                        <a:pt x="797" y="88"/>
                      </a:lnTo>
                      <a:lnTo>
                        <a:pt x="831" y="92"/>
                      </a:lnTo>
                      <a:lnTo>
                        <a:pt x="865" y="92"/>
                      </a:lnTo>
                      <a:lnTo>
                        <a:pt x="865" y="92"/>
                      </a:lnTo>
                      <a:lnTo>
                        <a:pt x="899" y="90"/>
                      </a:lnTo>
                      <a:lnTo>
                        <a:pt x="937" y="86"/>
                      </a:lnTo>
                      <a:lnTo>
                        <a:pt x="979" y="80"/>
                      </a:lnTo>
                      <a:lnTo>
                        <a:pt x="1023" y="70"/>
                      </a:lnTo>
                      <a:lnTo>
                        <a:pt x="1215" y="28"/>
                      </a:lnTo>
                      <a:lnTo>
                        <a:pt x="1263" y="18"/>
                      </a:lnTo>
                      <a:lnTo>
                        <a:pt x="1313" y="10"/>
                      </a:lnTo>
                      <a:lnTo>
                        <a:pt x="1361" y="4"/>
                      </a:lnTo>
                      <a:lnTo>
                        <a:pt x="1406" y="0"/>
                      </a:lnTo>
                      <a:lnTo>
                        <a:pt x="1448" y="0"/>
                      </a:lnTo>
                      <a:lnTo>
                        <a:pt x="1490" y="2"/>
                      </a:lnTo>
                      <a:lnTo>
                        <a:pt x="1508" y="4"/>
                      </a:lnTo>
                      <a:lnTo>
                        <a:pt x="1526" y="8"/>
                      </a:lnTo>
                      <a:lnTo>
                        <a:pt x="1544" y="14"/>
                      </a:lnTo>
                      <a:lnTo>
                        <a:pt x="1560" y="20"/>
                      </a:lnTo>
                      <a:lnTo>
                        <a:pt x="1560" y="20"/>
                      </a:lnTo>
                      <a:lnTo>
                        <a:pt x="1590" y="34"/>
                      </a:lnTo>
                      <a:lnTo>
                        <a:pt x="1616" y="50"/>
                      </a:lnTo>
                      <a:lnTo>
                        <a:pt x="1640" y="68"/>
                      </a:lnTo>
                      <a:lnTo>
                        <a:pt x="1660" y="86"/>
                      </a:lnTo>
                      <a:lnTo>
                        <a:pt x="1680" y="106"/>
                      </a:lnTo>
                      <a:lnTo>
                        <a:pt x="1694" y="126"/>
                      </a:lnTo>
                      <a:lnTo>
                        <a:pt x="1708" y="146"/>
                      </a:lnTo>
                      <a:lnTo>
                        <a:pt x="1720" y="168"/>
                      </a:lnTo>
                      <a:lnTo>
                        <a:pt x="1728" y="188"/>
                      </a:lnTo>
                      <a:lnTo>
                        <a:pt x="1736" y="208"/>
                      </a:lnTo>
                      <a:lnTo>
                        <a:pt x="1740" y="228"/>
                      </a:lnTo>
                      <a:lnTo>
                        <a:pt x="1744" y="248"/>
                      </a:lnTo>
                      <a:lnTo>
                        <a:pt x="1746" y="266"/>
                      </a:lnTo>
                      <a:lnTo>
                        <a:pt x="1746" y="284"/>
                      </a:lnTo>
                      <a:lnTo>
                        <a:pt x="1746" y="300"/>
                      </a:lnTo>
                      <a:lnTo>
                        <a:pt x="1744" y="316"/>
                      </a:lnTo>
                      <a:lnTo>
                        <a:pt x="1744" y="316"/>
                      </a:lnTo>
                      <a:lnTo>
                        <a:pt x="1736" y="352"/>
                      </a:lnTo>
                      <a:lnTo>
                        <a:pt x="1722" y="400"/>
                      </a:lnTo>
                      <a:lnTo>
                        <a:pt x="1686" y="508"/>
                      </a:lnTo>
                      <a:lnTo>
                        <a:pt x="1640" y="644"/>
                      </a:lnTo>
                      <a:lnTo>
                        <a:pt x="1576" y="732"/>
                      </a:lnTo>
                      <a:lnTo>
                        <a:pt x="1576" y="732"/>
                      </a:lnTo>
                      <a:lnTo>
                        <a:pt x="849" y="748"/>
                      </a:lnTo>
                      <a:lnTo>
                        <a:pt x="849" y="748"/>
                      </a:lnTo>
                      <a:lnTo>
                        <a:pt x="138" y="732"/>
                      </a:lnTo>
                      <a:lnTo>
                        <a:pt x="98" y="59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" name="Freeform 206">
                  <a:extLst>
                    <a:ext uri="{FF2B5EF4-FFF2-40B4-BE49-F238E27FC236}">
                      <a16:creationId xmlns:a16="http://schemas.microsoft.com/office/drawing/2014/main" id="{B6CE5B3E-136A-4841-A437-B137C2B8C7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9" y="1844"/>
                  <a:ext cx="1798" cy="644"/>
                </a:xfrm>
                <a:custGeom>
                  <a:avLst/>
                  <a:gdLst>
                    <a:gd name="T0" fmla="*/ 52 w 1798"/>
                    <a:gd name="T1" fmla="*/ 568 h 644"/>
                    <a:gd name="T2" fmla="*/ 14 w 1798"/>
                    <a:gd name="T3" fmla="*/ 410 h 644"/>
                    <a:gd name="T4" fmla="*/ 0 w 1798"/>
                    <a:gd name="T5" fmla="*/ 304 h 644"/>
                    <a:gd name="T6" fmla="*/ 12 w 1798"/>
                    <a:gd name="T7" fmla="*/ 212 h 644"/>
                    <a:gd name="T8" fmla="*/ 22 w 1798"/>
                    <a:gd name="T9" fmla="*/ 188 h 644"/>
                    <a:gd name="T10" fmla="*/ 86 w 1798"/>
                    <a:gd name="T11" fmla="*/ 94 h 644"/>
                    <a:gd name="T12" fmla="*/ 130 w 1798"/>
                    <a:gd name="T13" fmla="*/ 54 h 644"/>
                    <a:gd name="T14" fmla="*/ 186 w 1798"/>
                    <a:gd name="T15" fmla="*/ 26 h 644"/>
                    <a:gd name="T16" fmla="*/ 262 w 1798"/>
                    <a:gd name="T17" fmla="*/ 8 h 644"/>
                    <a:gd name="T18" fmla="*/ 326 w 1798"/>
                    <a:gd name="T19" fmla="*/ 4 h 644"/>
                    <a:gd name="T20" fmla="*/ 431 w 1798"/>
                    <a:gd name="T21" fmla="*/ 12 h 644"/>
                    <a:gd name="T22" fmla="*/ 615 w 1798"/>
                    <a:gd name="T23" fmla="*/ 50 h 644"/>
                    <a:gd name="T24" fmla="*/ 789 w 1798"/>
                    <a:gd name="T25" fmla="*/ 90 h 644"/>
                    <a:gd name="T26" fmla="*/ 885 w 1798"/>
                    <a:gd name="T27" fmla="*/ 100 h 644"/>
                    <a:gd name="T28" fmla="*/ 949 w 1798"/>
                    <a:gd name="T29" fmla="*/ 96 h 644"/>
                    <a:gd name="T30" fmla="*/ 1083 w 1798"/>
                    <a:gd name="T31" fmla="*/ 72 h 644"/>
                    <a:gd name="T32" fmla="*/ 1333 w 1798"/>
                    <a:gd name="T33" fmla="*/ 10 h 644"/>
                    <a:gd name="T34" fmla="*/ 1381 w 1798"/>
                    <a:gd name="T35" fmla="*/ 4 h 644"/>
                    <a:gd name="T36" fmla="*/ 1514 w 1798"/>
                    <a:gd name="T37" fmla="*/ 2 h 644"/>
                    <a:gd name="T38" fmla="*/ 1584 w 1798"/>
                    <a:gd name="T39" fmla="*/ 14 h 644"/>
                    <a:gd name="T40" fmla="*/ 1650 w 1798"/>
                    <a:gd name="T41" fmla="*/ 40 h 644"/>
                    <a:gd name="T42" fmla="*/ 1712 w 1798"/>
                    <a:gd name="T43" fmla="*/ 88 h 644"/>
                    <a:gd name="T44" fmla="*/ 1750 w 1798"/>
                    <a:gd name="T45" fmla="*/ 130 h 644"/>
                    <a:gd name="T46" fmla="*/ 1784 w 1798"/>
                    <a:gd name="T47" fmla="*/ 202 h 644"/>
                    <a:gd name="T48" fmla="*/ 1796 w 1798"/>
                    <a:gd name="T49" fmla="*/ 276 h 644"/>
                    <a:gd name="T50" fmla="*/ 1790 w 1798"/>
                    <a:gd name="T51" fmla="*/ 382 h 644"/>
                    <a:gd name="T52" fmla="*/ 1776 w 1798"/>
                    <a:gd name="T53" fmla="*/ 456 h 644"/>
                    <a:gd name="T54" fmla="*/ 1724 w 1798"/>
                    <a:gd name="T55" fmla="*/ 612 h 644"/>
                    <a:gd name="T56" fmla="*/ 1634 w 1798"/>
                    <a:gd name="T57" fmla="*/ 608 h 644"/>
                    <a:gd name="T58" fmla="*/ 1684 w 1798"/>
                    <a:gd name="T59" fmla="*/ 492 h 644"/>
                    <a:gd name="T60" fmla="*/ 1720 w 1798"/>
                    <a:gd name="T61" fmla="*/ 372 h 644"/>
                    <a:gd name="T62" fmla="*/ 1728 w 1798"/>
                    <a:gd name="T63" fmla="*/ 304 h 644"/>
                    <a:gd name="T64" fmla="*/ 1722 w 1798"/>
                    <a:gd name="T65" fmla="*/ 214 h 644"/>
                    <a:gd name="T66" fmla="*/ 1704 w 1798"/>
                    <a:gd name="T67" fmla="*/ 170 h 644"/>
                    <a:gd name="T68" fmla="*/ 1674 w 1798"/>
                    <a:gd name="T69" fmla="*/ 134 h 644"/>
                    <a:gd name="T70" fmla="*/ 1628 w 1798"/>
                    <a:gd name="T71" fmla="*/ 108 h 644"/>
                    <a:gd name="T72" fmla="*/ 1548 w 1798"/>
                    <a:gd name="T73" fmla="*/ 84 h 644"/>
                    <a:gd name="T74" fmla="*/ 1415 w 1798"/>
                    <a:gd name="T75" fmla="*/ 68 h 644"/>
                    <a:gd name="T76" fmla="*/ 1285 w 1798"/>
                    <a:gd name="T77" fmla="*/ 84 h 644"/>
                    <a:gd name="T78" fmla="*/ 1079 w 1798"/>
                    <a:gd name="T79" fmla="*/ 130 h 644"/>
                    <a:gd name="T80" fmla="*/ 923 w 1798"/>
                    <a:gd name="T81" fmla="*/ 154 h 644"/>
                    <a:gd name="T82" fmla="*/ 847 w 1798"/>
                    <a:gd name="T83" fmla="*/ 154 h 644"/>
                    <a:gd name="T84" fmla="*/ 689 w 1798"/>
                    <a:gd name="T85" fmla="*/ 122 h 644"/>
                    <a:gd name="T86" fmla="*/ 509 w 1798"/>
                    <a:gd name="T87" fmla="*/ 76 h 644"/>
                    <a:gd name="T88" fmla="*/ 395 w 1798"/>
                    <a:gd name="T89" fmla="*/ 62 h 644"/>
                    <a:gd name="T90" fmla="*/ 274 w 1798"/>
                    <a:gd name="T91" fmla="*/ 68 h 644"/>
                    <a:gd name="T92" fmla="*/ 208 w 1798"/>
                    <a:gd name="T93" fmla="*/ 84 h 644"/>
                    <a:gd name="T94" fmla="*/ 174 w 1798"/>
                    <a:gd name="T95" fmla="*/ 100 h 644"/>
                    <a:gd name="T96" fmla="*/ 108 w 1798"/>
                    <a:gd name="T97" fmla="*/ 162 h 644"/>
                    <a:gd name="T98" fmla="*/ 82 w 1798"/>
                    <a:gd name="T99" fmla="*/ 234 h 644"/>
                    <a:gd name="T100" fmla="*/ 78 w 1798"/>
                    <a:gd name="T101" fmla="*/ 292 h 644"/>
                    <a:gd name="T102" fmla="*/ 94 w 1798"/>
                    <a:gd name="T103" fmla="*/ 382 h 644"/>
                    <a:gd name="T104" fmla="*/ 160 w 1798"/>
                    <a:gd name="T105" fmla="*/ 600 h 644"/>
                    <a:gd name="T106" fmla="*/ 122 w 1798"/>
                    <a:gd name="T107" fmla="*/ 634 h 644"/>
                    <a:gd name="T108" fmla="*/ 70 w 1798"/>
                    <a:gd name="T109" fmla="*/ 620 h 6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798" h="644">
                      <a:moveTo>
                        <a:pt x="70" y="620"/>
                      </a:moveTo>
                      <a:lnTo>
                        <a:pt x="70" y="620"/>
                      </a:lnTo>
                      <a:lnTo>
                        <a:pt x="52" y="568"/>
                      </a:lnTo>
                      <a:lnTo>
                        <a:pt x="36" y="512"/>
                      </a:lnTo>
                      <a:lnTo>
                        <a:pt x="20" y="446"/>
                      </a:lnTo>
                      <a:lnTo>
                        <a:pt x="14" y="410"/>
                      </a:lnTo>
                      <a:lnTo>
                        <a:pt x="8" y="374"/>
                      </a:lnTo>
                      <a:lnTo>
                        <a:pt x="4" y="338"/>
                      </a:lnTo>
                      <a:lnTo>
                        <a:pt x="0" y="304"/>
                      </a:lnTo>
                      <a:lnTo>
                        <a:pt x="2" y="270"/>
                      </a:lnTo>
                      <a:lnTo>
                        <a:pt x="4" y="240"/>
                      </a:lnTo>
                      <a:lnTo>
                        <a:pt x="12" y="212"/>
                      </a:lnTo>
                      <a:lnTo>
                        <a:pt x="16" y="200"/>
                      </a:lnTo>
                      <a:lnTo>
                        <a:pt x="22" y="188"/>
                      </a:lnTo>
                      <a:lnTo>
                        <a:pt x="22" y="188"/>
                      </a:lnTo>
                      <a:lnTo>
                        <a:pt x="46" y="146"/>
                      </a:lnTo>
                      <a:lnTo>
                        <a:pt x="72" y="110"/>
                      </a:lnTo>
                      <a:lnTo>
                        <a:pt x="86" y="94"/>
                      </a:lnTo>
                      <a:lnTo>
                        <a:pt x="100" y="80"/>
                      </a:lnTo>
                      <a:lnTo>
                        <a:pt x="114" y="66"/>
                      </a:lnTo>
                      <a:lnTo>
                        <a:pt x="130" y="54"/>
                      </a:lnTo>
                      <a:lnTo>
                        <a:pt x="148" y="44"/>
                      </a:lnTo>
                      <a:lnTo>
                        <a:pt x="166" y="34"/>
                      </a:lnTo>
                      <a:lnTo>
                        <a:pt x="186" y="26"/>
                      </a:lnTo>
                      <a:lnTo>
                        <a:pt x="210" y="18"/>
                      </a:lnTo>
                      <a:lnTo>
                        <a:pt x="234" y="12"/>
                      </a:lnTo>
                      <a:lnTo>
                        <a:pt x="262" y="8"/>
                      </a:lnTo>
                      <a:lnTo>
                        <a:pt x="292" y="6"/>
                      </a:lnTo>
                      <a:lnTo>
                        <a:pt x="326" y="4"/>
                      </a:lnTo>
                      <a:lnTo>
                        <a:pt x="326" y="4"/>
                      </a:lnTo>
                      <a:lnTo>
                        <a:pt x="362" y="4"/>
                      </a:lnTo>
                      <a:lnTo>
                        <a:pt x="395" y="6"/>
                      </a:lnTo>
                      <a:lnTo>
                        <a:pt x="431" y="12"/>
                      </a:lnTo>
                      <a:lnTo>
                        <a:pt x="469" y="18"/>
                      </a:lnTo>
                      <a:lnTo>
                        <a:pt x="541" y="32"/>
                      </a:lnTo>
                      <a:lnTo>
                        <a:pt x="615" y="50"/>
                      </a:lnTo>
                      <a:lnTo>
                        <a:pt x="685" y="68"/>
                      </a:lnTo>
                      <a:lnTo>
                        <a:pt x="755" y="84"/>
                      </a:lnTo>
                      <a:lnTo>
                        <a:pt x="789" y="90"/>
                      </a:lnTo>
                      <a:lnTo>
                        <a:pt x="823" y="96"/>
                      </a:lnTo>
                      <a:lnTo>
                        <a:pt x="855" y="98"/>
                      </a:lnTo>
                      <a:lnTo>
                        <a:pt x="885" y="100"/>
                      </a:lnTo>
                      <a:lnTo>
                        <a:pt x="885" y="100"/>
                      </a:lnTo>
                      <a:lnTo>
                        <a:pt x="917" y="100"/>
                      </a:lnTo>
                      <a:lnTo>
                        <a:pt x="949" y="96"/>
                      </a:lnTo>
                      <a:lnTo>
                        <a:pt x="981" y="92"/>
                      </a:lnTo>
                      <a:lnTo>
                        <a:pt x="1015" y="86"/>
                      </a:lnTo>
                      <a:lnTo>
                        <a:pt x="1083" y="72"/>
                      </a:lnTo>
                      <a:lnTo>
                        <a:pt x="1151" y="54"/>
                      </a:lnTo>
                      <a:lnTo>
                        <a:pt x="1279" y="22"/>
                      </a:lnTo>
                      <a:lnTo>
                        <a:pt x="1333" y="10"/>
                      </a:lnTo>
                      <a:lnTo>
                        <a:pt x="1359" y="6"/>
                      </a:lnTo>
                      <a:lnTo>
                        <a:pt x="1381" y="4"/>
                      </a:lnTo>
                      <a:lnTo>
                        <a:pt x="1381" y="4"/>
                      </a:lnTo>
                      <a:lnTo>
                        <a:pt x="1424" y="2"/>
                      </a:lnTo>
                      <a:lnTo>
                        <a:pt x="1468" y="0"/>
                      </a:lnTo>
                      <a:lnTo>
                        <a:pt x="1514" y="2"/>
                      </a:lnTo>
                      <a:lnTo>
                        <a:pt x="1538" y="4"/>
                      </a:lnTo>
                      <a:lnTo>
                        <a:pt x="1560" y="8"/>
                      </a:lnTo>
                      <a:lnTo>
                        <a:pt x="1584" y="14"/>
                      </a:lnTo>
                      <a:lnTo>
                        <a:pt x="1606" y="22"/>
                      </a:lnTo>
                      <a:lnTo>
                        <a:pt x="1628" y="30"/>
                      </a:lnTo>
                      <a:lnTo>
                        <a:pt x="1650" y="40"/>
                      </a:lnTo>
                      <a:lnTo>
                        <a:pt x="1672" y="54"/>
                      </a:lnTo>
                      <a:lnTo>
                        <a:pt x="1692" y="70"/>
                      </a:lnTo>
                      <a:lnTo>
                        <a:pt x="1712" y="88"/>
                      </a:lnTo>
                      <a:lnTo>
                        <a:pt x="1732" y="108"/>
                      </a:lnTo>
                      <a:lnTo>
                        <a:pt x="1732" y="108"/>
                      </a:lnTo>
                      <a:lnTo>
                        <a:pt x="1750" y="130"/>
                      </a:lnTo>
                      <a:lnTo>
                        <a:pt x="1764" y="154"/>
                      </a:lnTo>
                      <a:lnTo>
                        <a:pt x="1774" y="178"/>
                      </a:lnTo>
                      <a:lnTo>
                        <a:pt x="1784" y="202"/>
                      </a:lnTo>
                      <a:lnTo>
                        <a:pt x="1790" y="228"/>
                      </a:lnTo>
                      <a:lnTo>
                        <a:pt x="1794" y="252"/>
                      </a:lnTo>
                      <a:lnTo>
                        <a:pt x="1796" y="276"/>
                      </a:lnTo>
                      <a:lnTo>
                        <a:pt x="1798" y="300"/>
                      </a:lnTo>
                      <a:lnTo>
                        <a:pt x="1796" y="344"/>
                      </a:lnTo>
                      <a:lnTo>
                        <a:pt x="1790" y="382"/>
                      </a:lnTo>
                      <a:lnTo>
                        <a:pt x="1780" y="436"/>
                      </a:lnTo>
                      <a:lnTo>
                        <a:pt x="1780" y="436"/>
                      </a:lnTo>
                      <a:lnTo>
                        <a:pt x="1776" y="456"/>
                      </a:lnTo>
                      <a:lnTo>
                        <a:pt x="1768" y="482"/>
                      </a:lnTo>
                      <a:lnTo>
                        <a:pt x="1750" y="540"/>
                      </a:lnTo>
                      <a:lnTo>
                        <a:pt x="1724" y="612"/>
                      </a:lnTo>
                      <a:lnTo>
                        <a:pt x="1620" y="636"/>
                      </a:lnTo>
                      <a:lnTo>
                        <a:pt x="1620" y="636"/>
                      </a:lnTo>
                      <a:lnTo>
                        <a:pt x="1634" y="608"/>
                      </a:lnTo>
                      <a:lnTo>
                        <a:pt x="1650" y="576"/>
                      </a:lnTo>
                      <a:lnTo>
                        <a:pt x="1666" y="536"/>
                      </a:lnTo>
                      <a:lnTo>
                        <a:pt x="1684" y="492"/>
                      </a:lnTo>
                      <a:lnTo>
                        <a:pt x="1702" y="444"/>
                      </a:lnTo>
                      <a:lnTo>
                        <a:pt x="1716" y="394"/>
                      </a:lnTo>
                      <a:lnTo>
                        <a:pt x="1720" y="372"/>
                      </a:lnTo>
                      <a:lnTo>
                        <a:pt x="1724" y="348"/>
                      </a:lnTo>
                      <a:lnTo>
                        <a:pt x="1724" y="348"/>
                      </a:lnTo>
                      <a:lnTo>
                        <a:pt x="1728" y="304"/>
                      </a:lnTo>
                      <a:lnTo>
                        <a:pt x="1728" y="266"/>
                      </a:lnTo>
                      <a:lnTo>
                        <a:pt x="1726" y="230"/>
                      </a:lnTo>
                      <a:lnTo>
                        <a:pt x="1722" y="214"/>
                      </a:lnTo>
                      <a:lnTo>
                        <a:pt x="1718" y="198"/>
                      </a:lnTo>
                      <a:lnTo>
                        <a:pt x="1712" y="184"/>
                      </a:lnTo>
                      <a:lnTo>
                        <a:pt x="1704" y="170"/>
                      </a:lnTo>
                      <a:lnTo>
                        <a:pt x="1696" y="158"/>
                      </a:lnTo>
                      <a:lnTo>
                        <a:pt x="1686" y="146"/>
                      </a:lnTo>
                      <a:lnTo>
                        <a:pt x="1674" y="134"/>
                      </a:lnTo>
                      <a:lnTo>
                        <a:pt x="1660" y="124"/>
                      </a:lnTo>
                      <a:lnTo>
                        <a:pt x="1646" y="116"/>
                      </a:lnTo>
                      <a:lnTo>
                        <a:pt x="1628" y="108"/>
                      </a:lnTo>
                      <a:lnTo>
                        <a:pt x="1628" y="108"/>
                      </a:lnTo>
                      <a:lnTo>
                        <a:pt x="1590" y="94"/>
                      </a:lnTo>
                      <a:lnTo>
                        <a:pt x="1548" y="84"/>
                      </a:lnTo>
                      <a:lnTo>
                        <a:pt x="1504" y="76"/>
                      </a:lnTo>
                      <a:lnTo>
                        <a:pt x="1460" y="70"/>
                      </a:lnTo>
                      <a:lnTo>
                        <a:pt x="1415" y="68"/>
                      </a:lnTo>
                      <a:lnTo>
                        <a:pt x="1369" y="70"/>
                      </a:lnTo>
                      <a:lnTo>
                        <a:pt x="1327" y="76"/>
                      </a:lnTo>
                      <a:lnTo>
                        <a:pt x="1285" y="84"/>
                      </a:lnTo>
                      <a:lnTo>
                        <a:pt x="1285" y="84"/>
                      </a:lnTo>
                      <a:lnTo>
                        <a:pt x="1191" y="108"/>
                      </a:lnTo>
                      <a:lnTo>
                        <a:pt x="1079" y="130"/>
                      </a:lnTo>
                      <a:lnTo>
                        <a:pt x="1023" y="140"/>
                      </a:lnTo>
                      <a:lnTo>
                        <a:pt x="969" y="148"/>
                      </a:lnTo>
                      <a:lnTo>
                        <a:pt x="923" y="154"/>
                      </a:lnTo>
                      <a:lnTo>
                        <a:pt x="885" y="156"/>
                      </a:lnTo>
                      <a:lnTo>
                        <a:pt x="885" y="156"/>
                      </a:lnTo>
                      <a:lnTo>
                        <a:pt x="847" y="154"/>
                      </a:lnTo>
                      <a:lnTo>
                        <a:pt x="799" y="146"/>
                      </a:lnTo>
                      <a:lnTo>
                        <a:pt x="745" y="134"/>
                      </a:lnTo>
                      <a:lnTo>
                        <a:pt x="689" y="122"/>
                      </a:lnTo>
                      <a:lnTo>
                        <a:pt x="583" y="96"/>
                      </a:lnTo>
                      <a:lnTo>
                        <a:pt x="509" y="76"/>
                      </a:lnTo>
                      <a:lnTo>
                        <a:pt x="509" y="76"/>
                      </a:lnTo>
                      <a:lnTo>
                        <a:pt x="479" y="70"/>
                      </a:lnTo>
                      <a:lnTo>
                        <a:pt x="439" y="66"/>
                      </a:lnTo>
                      <a:lnTo>
                        <a:pt x="395" y="62"/>
                      </a:lnTo>
                      <a:lnTo>
                        <a:pt x="346" y="62"/>
                      </a:lnTo>
                      <a:lnTo>
                        <a:pt x="298" y="66"/>
                      </a:lnTo>
                      <a:lnTo>
                        <a:pt x="274" y="68"/>
                      </a:lnTo>
                      <a:lnTo>
                        <a:pt x="250" y="72"/>
                      </a:lnTo>
                      <a:lnTo>
                        <a:pt x="228" y="78"/>
                      </a:lnTo>
                      <a:lnTo>
                        <a:pt x="208" y="84"/>
                      </a:lnTo>
                      <a:lnTo>
                        <a:pt x="190" y="90"/>
                      </a:lnTo>
                      <a:lnTo>
                        <a:pt x="174" y="100"/>
                      </a:lnTo>
                      <a:lnTo>
                        <a:pt x="174" y="100"/>
                      </a:lnTo>
                      <a:lnTo>
                        <a:pt x="148" y="120"/>
                      </a:lnTo>
                      <a:lnTo>
                        <a:pt x="126" y="140"/>
                      </a:lnTo>
                      <a:lnTo>
                        <a:pt x="108" y="162"/>
                      </a:lnTo>
                      <a:lnTo>
                        <a:pt x="96" y="184"/>
                      </a:lnTo>
                      <a:lnTo>
                        <a:pt x="86" y="208"/>
                      </a:lnTo>
                      <a:lnTo>
                        <a:pt x="82" y="234"/>
                      </a:lnTo>
                      <a:lnTo>
                        <a:pt x="78" y="262"/>
                      </a:lnTo>
                      <a:lnTo>
                        <a:pt x="78" y="292"/>
                      </a:lnTo>
                      <a:lnTo>
                        <a:pt x="78" y="292"/>
                      </a:lnTo>
                      <a:lnTo>
                        <a:pt x="80" y="310"/>
                      </a:lnTo>
                      <a:lnTo>
                        <a:pt x="82" y="332"/>
                      </a:lnTo>
                      <a:lnTo>
                        <a:pt x="94" y="382"/>
                      </a:lnTo>
                      <a:lnTo>
                        <a:pt x="110" y="440"/>
                      </a:lnTo>
                      <a:lnTo>
                        <a:pt x="126" y="500"/>
                      </a:lnTo>
                      <a:lnTo>
                        <a:pt x="160" y="600"/>
                      </a:lnTo>
                      <a:lnTo>
                        <a:pt x="174" y="644"/>
                      </a:lnTo>
                      <a:lnTo>
                        <a:pt x="174" y="644"/>
                      </a:lnTo>
                      <a:lnTo>
                        <a:pt x="122" y="634"/>
                      </a:lnTo>
                      <a:lnTo>
                        <a:pt x="86" y="626"/>
                      </a:lnTo>
                      <a:lnTo>
                        <a:pt x="74" y="622"/>
                      </a:lnTo>
                      <a:lnTo>
                        <a:pt x="70" y="620"/>
                      </a:lnTo>
                      <a:lnTo>
                        <a:pt x="70" y="620"/>
                      </a:lnTo>
                      <a:close/>
                    </a:path>
                  </a:pathLst>
                </a:custGeom>
                <a:solidFill>
                  <a:srgbClr val="F8D23B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" name="Freeform 207">
                  <a:extLst>
                    <a:ext uri="{FF2B5EF4-FFF2-40B4-BE49-F238E27FC236}">
                      <a16:creationId xmlns:a16="http://schemas.microsoft.com/office/drawing/2014/main" id="{857E20D9-9BC4-46C6-AF6E-0C91C5294A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4" y="1928"/>
                  <a:ext cx="120" cy="472"/>
                </a:xfrm>
                <a:custGeom>
                  <a:avLst/>
                  <a:gdLst>
                    <a:gd name="T0" fmla="*/ 0 w 120"/>
                    <a:gd name="T1" fmla="*/ 472 h 472"/>
                    <a:gd name="T2" fmla="*/ 0 w 120"/>
                    <a:gd name="T3" fmla="*/ 472 h 472"/>
                    <a:gd name="T4" fmla="*/ 30 w 120"/>
                    <a:gd name="T5" fmla="*/ 350 h 472"/>
                    <a:gd name="T6" fmla="*/ 54 w 120"/>
                    <a:gd name="T7" fmla="*/ 252 h 472"/>
                    <a:gd name="T8" fmla="*/ 72 w 120"/>
                    <a:gd name="T9" fmla="*/ 168 h 472"/>
                    <a:gd name="T10" fmla="*/ 72 w 120"/>
                    <a:gd name="T11" fmla="*/ 168 h 472"/>
                    <a:gd name="T12" fmla="*/ 76 w 120"/>
                    <a:gd name="T13" fmla="*/ 136 h 472"/>
                    <a:gd name="T14" fmla="*/ 80 w 120"/>
                    <a:gd name="T15" fmla="*/ 106 h 472"/>
                    <a:gd name="T16" fmla="*/ 82 w 120"/>
                    <a:gd name="T17" fmla="*/ 52 h 472"/>
                    <a:gd name="T18" fmla="*/ 82 w 120"/>
                    <a:gd name="T19" fmla="*/ 14 h 472"/>
                    <a:gd name="T20" fmla="*/ 80 w 120"/>
                    <a:gd name="T21" fmla="*/ 0 h 472"/>
                    <a:gd name="T22" fmla="*/ 120 w 120"/>
                    <a:gd name="T23" fmla="*/ 8 h 472"/>
                    <a:gd name="T24" fmla="*/ 88 w 120"/>
                    <a:gd name="T25" fmla="*/ 424 h 472"/>
                    <a:gd name="T26" fmla="*/ 88 w 120"/>
                    <a:gd name="T27" fmla="*/ 424 h 472"/>
                    <a:gd name="T28" fmla="*/ 44 w 120"/>
                    <a:gd name="T29" fmla="*/ 450 h 472"/>
                    <a:gd name="T30" fmla="*/ 12 w 120"/>
                    <a:gd name="T31" fmla="*/ 466 h 472"/>
                    <a:gd name="T32" fmla="*/ 0 w 120"/>
                    <a:gd name="T33" fmla="*/ 472 h 472"/>
                    <a:gd name="T34" fmla="*/ 0 w 120"/>
                    <a:gd name="T35" fmla="*/ 472 h 4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0" h="472">
                      <a:moveTo>
                        <a:pt x="0" y="472"/>
                      </a:moveTo>
                      <a:lnTo>
                        <a:pt x="0" y="472"/>
                      </a:lnTo>
                      <a:lnTo>
                        <a:pt x="30" y="350"/>
                      </a:lnTo>
                      <a:lnTo>
                        <a:pt x="54" y="252"/>
                      </a:lnTo>
                      <a:lnTo>
                        <a:pt x="72" y="168"/>
                      </a:lnTo>
                      <a:lnTo>
                        <a:pt x="72" y="168"/>
                      </a:lnTo>
                      <a:lnTo>
                        <a:pt x="76" y="136"/>
                      </a:lnTo>
                      <a:lnTo>
                        <a:pt x="80" y="106"/>
                      </a:lnTo>
                      <a:lnTo>
                        <a:pt x="82" y="52"/>
                      </a:lnTo>
                      <a:lnTo>
                        <a:pt x="82" y="14"/>
                      </a:lnTo>
                      <a:lnTo>
                        <a:pt x="80" y="0"/>
                      </a:lnTo>
                      <a:lnTo>
                        <a:pt x="120" y="8"/>
                      </a:lnTo>
                      <a:lnTo>
                        <a:pt x="88" y="424"/>
                      </a:lnTo>
                      <a:lnTo>
                        <a:pt x="88" y="424"/>
                      </a:lnTo>
                      <a:lnTo>
                        <a:pt x="44" y="450"/>
                      </a:lnTo>
                      <a:lnTo>
                        <a:pt x="12" y="466"/>
                      </a:lnTo>
                      <a:lnTo>
                        <a:pt x="0" y="472"/>
                      </a:lnTo>
                      <a:lnTo>
                        <a:pt x="0" y="472"/>
                      </a:lnTo>
                      <a:close/>
                    </a:path>
                  </a:pathLst>
                </a:custGeom>
                <a:solidFill>
                  <a:srgbClr val="F8D23B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" name="Freeform 208">
                  <a:extLst>
                    <a:ext uri="{FF2B5EF4-FFF2-40B4-BE49-F238E27FC236}">
                      <a16:creationId xmlns:a16="http://schemas.microsoft.com/office/drawing/2014/main" id="{D11AED3D-0DFC-4134-9309-4C761C2B59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6" y="1936"/>
                  <a:ext cx="104" cy="448"/>
                </a:xfrm>
                <a:custGeom>
                  <a:avLst/>
                  <a:gdLst>
                    <a:gd name="T0" fmla="*/ 0 w 104"/>
                    <a:gd name="T1" fmla="*/ 8 h 448"/>
                    <a:gd name="T2" fmla="*/ 24 w 104"/>
                    <a:gd name="T3" fmla="*/ 424 h 448"/>
                    <a:gd name="T4" fmla="*/ 104 w 104"/>
                    <a:gd name="T5" fmla="*/ 448 h 448"/>
                    <a:gd name="T6" fmla="*/ 104 w 104"/>
                    <a:gd name="T7" fmla="*/ 448 h 448"/>
                    <a:gd name="T8" fmla="*/ 76 w 104"/>
                    <a:gd name="T9" fmla="*/ 296 h 448"/>
                    <a:gd name="T10" fmla="*/ 58 w 104"/>
                    <a:gd name="T11" fmla="*/ 182 h 448"/>
                    <a:gd name="T12" fmla="*/ 50 w 104"/>
                    <a:gd name="T13" fmla="*/ 134 h 448"/>
                    <a:gd name="T14" fmla="*/ 48 w 104"/>
                    <a:gd name="T15" fmla="*/ 104 h 448"/>
                    <a:gd name="T16" fmla="*/ 48 w 104"/>
                    <a:gd name="T17" fmla="*/ 104 h 448"/>
                    <a:gd name="T18" fmla="*/ 46 w 104"/>
                    <a:gd name="T19" fmla="*/ 64 h 448"/>
                    <a:gd name="T20" fmla="*/ 44 w 104"/>
                    <a:gd name="T21" fmla="*/ 30 h 448"/>
                    <a:gd name="T22" fmla="*/ 40 w 104"/>
                    <a:gd name="T23" fmla="*/ 0 h 448"/>
                    <a:gd name="T24" fmla="*/ 0 w 104"/>
                    <a:gd name="T25" fmla="*/ 8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04" h="448">
                      <a:moveTo>
                        <a:pt x="0" y="8"/>
                      </a:moveTo>
                      <a:lnTo>
                        <a:pt x="24" y="424"/>
                      </a:lnTo>
                      <a:lnTo>
                        <a:pt x="104" y="448"/>
                      </a:lnTo>
                      <a:lnTo>
                        <a:pt x="104" y="448"/>
                      </a:lnTo>
                      <a:lnTo>
                        <a:pt x="76" y="296"/>
                      </a:lnTo>
                      <a:lnTo>
                        <a:pt x="58" y="182"/>
                      </a:lnTo>
                      <a:lnTo>
                        <a:pt x="50" y="134"/>
                      </a:lnTo>
                      <a:lnTo>
                        <a:pt x="48" y="104"/>
                      </a:lnTo>
                      <a:lnTo>
                        <a:pt x="48" y="104"/>
                      </a:lnTo>
                      <a:lnTo>
                        <a:pt x="46" y="64"/>
                      </a:lnTo>
                      <a:lnTo>
                        <a:pt x="44" y="30"/>
                      </a:lnTo>
                      <a:lnTo>
                        <a:pt x="40" y="0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" name="Freeform 209">
                  <a:extLst>
                    <a:ext uri="{FF2B5EF4-FFF2-40B4-BE49-F238E27FC236}">
                      <a16:creationId xmlns:a16="http://schemas.microsoft.com/office/drawing/2014/main" id="{094579AB-C7CA-435A-A68F-9FC4900614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15" y="1920"/>
                  <a:ext cx="677" cy="466"/>
                </a:xfrm>
                <a:custGeom>
                  <a:avLst/>
                  <a:gdLst>
                    <a:gd name="T0" fmla="*/ 6 w 677"/>
                    <a:gd name="T1" fmla="*/ 144 h 466"/>
                    <a:gd name="T2" fmla="*/ 0 w 677"/>
                    <a:gd name="T3" fmla="*/ 184 h 466"/>
                    <a:gd name="T4" fmla="*/ 0 w 677"/>
                    <a:gd name="T5" fmla="*/ 232 h 466"/>
                    <a:gd name="T6" fmla="*/ 8 w 677"/>
                    <a:gd name="T7" fmla="*/ 308 h 466"/>
                    <a:gd name="T8" fmla="*/ 20 w 677"/>
                    <a:gd name="T9" fmla="*/ 358 h 466"/>
                    <a:gd name="T10" fmla="*/ 36 w 677"/>
                    <a:gd name="T11" fmla="*/ 402 h 466"/>
                    <a:gd name="T12" fmla="*/ 56 w 677"/>
                    <a:gd name="T13" fmla="*/ 436 h 466"/>
                    <a:gd name="T14" fmla="*/ 80 w 677"/>
                    <a:gd name="T15" fmla="*/ 458 h 466"/>
                    <a:gd name="T16" fmla="*/ 94 w 677"/>
                    <a:gd name="T17" fmla="*/ 464 h 466"/>
                    <a:gd name="T18" fmla="*/ 120 w 677"/>
                    <a:gd name="T19" fmla="*/ 464 h 466"/>
                    <a:gd name="T20" fmla="*/ 144 w 677"/>
                    <a:gd name="T21" fmla="*/ 454 h 466"/>
                    <a:gd name="T22" fmla="*/ 164 w 677"/>
                    <a:gd name="T23" fmla="*/ 438 h 466"/>
                    <a:gd name="T24" fmla="*/ 206 w 677"/>
                    <a:gd name="T25" fmla="*/ 400 h 466"/>
                    <a:gd name="T26" fmla="*/ 230 w 677"/>
                    <a:gd name="T27" fmla="*/ 382 h 466"/>
                    <a:gd name="T28" fmla="*/ 256 w 677"/>
                    <a:gd name="T29" fmla="*/ 370 h 466"/>
                    <a:gd name="T30" fmla="*/ 285 w 677"/>
                    <a:gd name="T31" fmla="*/ 368 h 466"/>
                    <a:gd name="T32" fmla="*/ 301 w 677"/>
                    <a:gd name="T33" fmla="*/ 370 h 466"/>
                    <a:gd name="T34" fmla="*/ 355 w 677"/>
                    <a:gd name="T35" fmla="*/ 386 h 466"/>
                    <a:gd name="T36" fmla="*/ 467 w 677"/>
                    <a:gd name="T37" fmla="*/ 424 h 466"/>
                    <a:gd name="T38" fmla="*/ 505 w 677"/>
                    <a:gd name="T39" fmla="*/ 430 h 466"/>
                    <a:gd name="T40" fmla="*/ 543 w 677"/>
                    <a:gd name="T41" fmla="*/ 428 h 466"/>
                    <a:gd name="T42" fmla="*/ 581 w 677"/>
                    <a:gd name="T43" fmla="*/ 416 h 466"/>
                    <a:gd name="T44" fmla="*/ 599 w 677"/>
                    <a:gd name="T45" fmla="*/ 406 h 466"/>
                    <a:gd name="T46" fmla="*/ 627 w 677"/>
                    <a:gd name="T47" fmla="*/ 384 h 466"/>
                    <a:gd name="T48" fmla="*/ 649 w 677"/>
                    <a:gd name="T49" fmla="*/ 358 h 466"/>
                    <a:gd name="T50" fmla="*/ 663 w 677"/>
                    <a:gd name="T51" fmla="*/ 330 h 466"/>
                    <a:gd name="T52" fmla="*/ 673 w 677"/>
                    <a:gd name="T53" fmla="*/ 302 h 466"/>
                    <a:gd name="T54" fmla="*/ 677 w 677"/>
                    <a:gd name="T55" fmla="*/ 262 h 466"/>
                    <a:gd name="T56" fmla="*/ 669 w 677"/>
                    <a:gd name="T57" fmla="*/ 216 h 466"/>
                    <a:gd name="T58" fmla="*/ 663 w 677"/>
                    <a:gd name="T59" fmla="*/ 204 h 466"/>
                    <a:gd name="T60" fmla="*/ 639 w 677"/>
                    <a:gd name="T61" fmla="*/ 174 h 466"/>
                    <a:gd name="T62" fmla="*/ 601 w 677"/>
                    <a:gd name="T63" fmla="*/ 136 h 466"/>
                    <a:gd name="T64" fmla="*/ 549 w 677"/>
                    <a:gd name="T65" fmla="*/ 94 h 466"/>
                    <a:gd name="T66" fmla="*/ 487 w 677"/>
                    <a:gd name="T67" fmla="*/ 56 h 466"/>
                    <a:gd name="T68" fmla="*/ 415 w 677"/>
                    <a:gd name="T69" fmla="*/ 24 h 466"/>
                    <a:gd name="T70" fmla="*/ 337 w 677"/>
                    <a:gd name="T71" fmla="*/ 4 h 466"/>
                    <a:gd name="T72" fmla="*/ 276 w 677"/>
                    <a:gd name="T73" fmla="*/ 0 h 466"/>
                    <a:gd name="T74" fmla="*/ 236 w 677"/>
                    <a:gd name="T75" fmla="*/ 4 h 466"/>
                    <a:gd name="T76" fmla="*/ 214 w 677"/>
                    <a:gd name="T77" fmla="*/ 8 h 466"/>
                    <a:gd name="T78" fmla="*/ 124 w 677"/>
                    <a:gd name="T79" fmla="*/ 32 h 466"/>
                    <a:gd name="T80" fmla="*/ 62 w 677"/>
                    <a:gd name="T81" fmla="*/ 62 h 466"/>
                    <a:gd name="T82" fmla="*/ 40 w 677"/>
                    <a:gd name="T83" fmla="*/ 78 h 466"/>
                    <a:gd name="T84" fmla="*/ 26 w 677"/>
                    <a:gd name="T85" fmla="*/ 98 h 466"/>
                    <a:gd name="T86" fmla="*/ 14 w 677"/>
                    <a:gd name="T87" fmla="*/ 120 h 466"/>
                    <a:gd name="T88" fmla="*/ 6 w 677"/>
                    <a:gd name="T89" fmla="*/ 144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77" h="466">
                      <a:moveTo>
                        <a:pt x="6" y="144"/>
                      </a:moveTo>
                      <a:lnTo>
                        <a:pt x="6" y="144"/>
                      </a:lnTo>
                      <a:lnTo>
                        <a:pt x="2" y="164"/>
                      </a:lnTo>
                      <a:lnTo>
                        <a:pt x="0" y="184"/>
                      </a:lnTo>
                      <a:lnTo>
                        <a:pt x="0" y="208"/>
                      </a:lnTo>
                      <a:lnTo>
                        <a:pt x="0" y="232"/>
                      </a:lnTo>
                      <a:lnTo>
                        <a:pt x="4" y="284"/>
                      </a:lnTo>
                      <a:lnTo>
                        <a:pt x="8" y="308"/>
                      </a:lnTo>
                      <a:lnTo>
                        <a:pt x="14" y="334"/>
                      </a:lnTo>
                      <a:lnTo>
                        <a:pt x="20" y="358"/>
                      </a:lnTo>
                      <a:lnTo>
                        <a:pt x="26" y="382"/>
                      </a:lnTo>
                      <a:lnTo>
                        <a:pt x="36" y="402"/>
                      </a:lnTo>
                      <a:lnTo>
                        <a:pt x="46" y="420"/>
                      </a:lnTo>
                      <a:lnTo>
                        <a:pt x="56" y="436"/>
                      </a:lnTo>
                      <a:lnTo>
                        <a:pt x="68" y="450"/>
                      </a:lnTo>
                      <a:lnTo>
                        <a:pt x="80" y="458"/>
                      </a:lnTo>
                      <a:lnTo>
                        <a:pt x="94" y="464"/>
                      </a:lnTo>
                      <a:lnTo>
                        <a:pt x="94" y="464"/>
                      </a:lnTo>
                      <a:lnTo>
                        <a:pt x="108" y="466"/>
                      </a:lnTo>
                      <a:lnTo>
                        <a:pt x="120" y="464"/>
                      </a:lnTo>
                      <a:lnTo>
                        <a:pt x="132" y="460"/>
                      </a:lnTo>
                      <a:lnTo>
                        <a:pt x="144" y="454"/>
                      </a:lnTo>
                      <a:lnTo>
                        <a:pt x="154" y="448"/>
                      </a:lnTo>
                      <a:lnTo>
                        <a:pt x="164" y="438"/>
                      </a:lnTo>
                      <a:lnTo>
                        <a:pt x="186" y="418"/>
                      </a:lnTo>
                      <a:lnTo>
                        <a:pt x="206" y="400"/>
                      </a:lnTo>
                      <a:lnTo>
                        <a:pt x="218" y="390"/>
                      </a:lnTo>
                      <a:lnTo>
                        <a:pt x="230" y="382"/>
                      </a:lnTo>
                      <a:lnTo>
                        <a:pt x="242" y="376"/>
                      </a:lnTo>
                      <a:lnTo>
                        <a:pt x="256" y="370"/>
                      </a:lnTo>
                      <a:lnTo>
                        <a:pt x="270" y="368"/>
                      </a:lnTo>
                      <a:lnTo>
                        <a:pt x="285" y="368"/>
                      </a:lnTo>
                      <a:lnTo>
                        <a:pt x="285" y="368"/>
                      </a:lnTo>
                      <a:lnTo>
                        <a:pt x="301" y="370"/>
                      </a:lnTo>
                      <a:lnTo>
                        <a:pt x="319" y="374"/>
                      </a:lnTo>
                      <a:lnTo>
                        <a:pt x="355" y="386"/>
                      </a:lnTo>
                      <a:lnTo>
                        <a:pt x="429" y="412"/>
                      </a:lnTo>
                      <a:lnTo>
                        <a:pt x="467" y="424"/>
                      </a:lnTo>
                      <a:lnTo>
                        <a:pt x="487" y="428"/>
                      </a:lnTo>
                      <a:lnTo>
                        <a:pt x="505" y="430"/>
                      </a:lnTo>
                      <a:lnTo>
                        <a:pt x="525" y="430"/>
                      </a:lnTo>
                      <a:lnTo>
                        <a:pt x="543" y="428"/>
                      </a:lnTo>
                      <a:lnTo>
                        <a:pt x="563" y="424"/>
                      </a:lnTo>
                      <a:lnTo>
                        <a:pt x="581" y="416"/>
                      </a:lnTo>
                      <a:lnTo>
                        <a:pt x="581" y="416"/>
                      </a:lnTo>
                      <a:lnTo>
                        <a:pt x="599" y="406"/>
                      </a:lnTo>
                      <a:lnTo>
                        <a:pt x="613" y="396"/>
                      </a:lnTo>
                      <a:lnTo>
                        <a:pt x="627" y="384"/>
                      </a:lnTo>
                      <a:lnTo>
                        <a:pt x="639" y="372"/>
                      </a:lnTo>
                      <a:lnTo>
                        <a:pt x="649" y="358"/>
                      </a:lnTo>
                      <a:lnTo>
                        <a:pt x="657" y="344"/>
                      </a:lnTo>
                      <a:lnTo>
                        <a:pt x="663" y="330"/>
                      </a:lnTo>
                      <a:lnTo>
                        <a:pt x="669" y="316"/>
                      </a:lnTo>
                      <a:lnTo>
                        <a:pt x="673" y="302"/>
                      </a:lnTo>
                      <a:lnTo>
                        <a:pt x="675" y="288"/>
                      </a:lnTo>
                      <a:lnTo>
                        <a:pt x="677" y="262"/>
                      </a:lnTo>
                      <a:lnTo>
                        <a:pt x="675" y="236"/>
                      </a:lnTo>
                      <a:lnTo>
                        <a:pt x="669" y="216"/>
                      </a:lnTo>
                      <a:lnTo>
                        <a:pt x="669" y="216"/>
                      </a:lnTo>
                      <a:lnTo>
                        <a:pt x="663" y="204"/>
                      </a:lnTo>
                      <a:lnTo>
                        <a:pt x="653" y="190"/>
                      </a:lnTo>
                      <a:lnTo>
                        <a:pt x="639" y="174"/>
                      </a:lnTo>
                      <a:lnTo>
                        <a:pt x="621" y="156"/>
                      </a:lnTo>
                      <a:lnTo>
                        <a:pt x="601" y="136"/>
                      </a:lnTo>
                      <a:lnTo>
                        <a:pt x="577" y="116"/>
                      </a:lnTo>
                      <a:lnTo>
                        <a:pt x="549" y="94"/>
                      </a:lnTo>
                      <a:lnTo>
                        <a:pt x="519" y="74"/>
                      </a:lnTo>
                      <a:lnTo>
                        <a:pt x="487" y="56"/>
                      </a:lnTo>
                      <a:lnTo>
                        <a:pt x="451" y="38"/>
                      </a:lnTo>
                      <a:lnTo>
                        <a:pt x="415" y="24"/>
                      </a:lnTo>
                      <a:lnTo>
                        <a:pt x="377" y="12"/>
                      </a:lnTo>
                      <a:lnTo>
                        <a:pt x="337" y="4"/>
                      </a:lnTo>
                      <a:lnTo>
                        <a:pt x="297" y="0"/>
                      </a:lnTo>
                      <a:lnTo>
                        <a:pt x="276" y="0"/>
                      </a:lnTo>
                      <a:lnTo>
                        <a:pt x="256" y="2"/>
                      </a:lnTo>
                      <a:lnTo>
                        <a:pt x="236" y="4"/>
                      </a:lnTo>
                      <a:lnTo>
                        <a:pt x="214" y="8"/>
                      </a:lnTo>
                      <a:lnTo>
                        <a:pt x="214" y="8"/>
                      </a:lnTo>
                      <a:lnTo>
                        <a:pt x="164" y="20"/>
                      </a:lnTo>
                      <a:lnTo>
                        <a:pt x="124" y="32"/>
                      </a:lnTo>
                      <a:lnTo>
                        <a:pt x="90" y="46"/>
                      </a:lnTo>
                      <a:lnTo>
                        <a:pt x="62" y="62"/>
                      </a:lnTo>
                      <a:lnTo>
                        <a:pt x="50" y="70"/>
                      </a:lnTo>
                      <a:lnTo>
                        <a:pt x="40" y="78"/>
                      </a:lnTo>
                      <a:lnTo>
                        <a:pt x="32" y="88"/>
                      </a:lnTo>
                      <a:lnTo>
                        <a:pt x="26" y="98"/>
                      </a:lnTo>
                      <a:lnTo>
                        <a:pt x="18" y="108"/>
                      </a:lnTo>
                      <a:lnTo>
                        <a:pt x="14" y="120"/>
                      </a:lnTo>
                      <a:lnTo>
                        <a:pt x="6" y="144"/>
                      </a:lnTo>
                      <a:lnTo>
                        <a:pt x="6" y="144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" name="Freeform 210">
                  <a:extLst>
                    <a:ext uri="{FF2B5EF4-FFF2-40B4-BE49-F238E27FC236}">
                      <a16:creationId xmlns:a16="http://schemas.microsoft.com/office/drawing/2014/main" id="{18841900-7C33-47A1-84A5-F71724A5FA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50" y="1920"/>
                  <a:ext cx="677" cy="466"/>
                </a:xfrm>
                <a:custGeom>
                  <a:avLst/>
                  <a:gdLst>
                    <a:gd name="T0" fmla="*/ 671 w 677"/>
                    <a:gd name="T1" fmla="*/ 144 h 466"/>
                    <a:gd name="T2" fmla="*/ 675 w 677"/>
                    <a:gd name="T3" fmla="*/ 184 h 466"/>
                    <a:gd name="T4" fmla="*/ 677 w 677"/>
                    <a:gd name="T5" fmla="*/ 232 h 466"/>
                    <a:gd name="T6" fmla="*/ 667 w 677"/>
                    <a:gd name="T7" fmla="*/ 308 h 466"/>
                    <a:gd name="T8" fmla="*/ 657 w 677"/>
                    <a:gd name="T9" fmla="*/ 358 h 466"/>
                    <a:gd name="T10" fmla="*/ 641 w 677"/>
                    <a:gd name="T11" fmla="*/ 402 h 466"/>
                    <a:gd name="T12" fmla="*/ 621 w 677"/>
                    <a:gd name="T13" fmla="*/ 436 h 466"/>
                    <a:gd name="T14" fmla="*/ 595 w 677"/>
                    <a:gd name="T15" fmla="*/ 458 h 466"/>
                    <a:gd name="T16" fmla="*/ 583 w 677"/>
                    <a:gd name="T17" fmla="*/ 464 h 466"/>
                    <a:gd name="T18" fmla="*/ 555 w 677"/>
                    <a:gd name="T19" fmla="*/ 464 h 466"/>
                    <a:gd name="T20" fmla="*/ 533 w 677"/>
                    <a:gd name="T21" fmla="*/ 454 h 466"/>
                    <a:gd name="T22" fmla="*/ 511 w 677"/>
                    <a:gd name="T23" fmla="*/ 438 h 466"/>
                    <a:gd name="T24" fmla="*/ 469 w 677"/>
                    <a:gd name="T25" fmla="*/ 400 h 466"/>
                    <a:gd name="T26" fmla="*/ 447 w 677"/>
                    <a:gd name="T27" fmla="*/ 382 h 466"/>
                    <a:gd name="T28" fmla="*/ 421 w 677"/>
                    <a:gd name="T29" fmla="*/ 370 h 466"/>
                    <a:gd name="T30" fmla="*/ 392 w 677"/>
                    <a:gd name="T31" fmla="*/ 368 h 466"/>
                    <a:gd name="T32" fmla="*/ 374 w 677"/>
                    <a:gd name="T33" fmla="*/ 370 h 466"/>
                    <a:gd name="T34" fmla="*/ 322 w 677"/>
                    <a:gd name="T35" fmla="*/ 386 h 466"/>
                    <a:gd name="T36" fmla="*/ 208 w 677"/>
                    <a:gd name="T37" fmla="*/ 424 h 466"/>
                    <a:gd name="T38" fmla="*/ 170 w 677"/>
                    <a:gd name="T39" fmla="*/ 430 h 466"/>
                    <a:gd name="T40" fmla="*/ 132 w 677"/>
                    <a:gd name="T41" fmla="*/ 428 h 466"/>
                    <a:gd name="T42" fmla="*/ 96 w 677"/>
                    <a:gd name="T43" fmla="*/ 416 h 466"/>
                    <a:gd name="T44" fmla="*/ 78 w 677"/>
                    <a:gd name="T45" fmla="*/ 406 h 466"/>
                    <a:gd name="T46" fmla="*/ 48 w 677"/>
                    <a:gd name="T47" fmla="*/ 384 h 466"/>
                    <a:gd name="T48" fmla="*/ 28 w 677"/>
                    <a:gd name="T49" fmla="*/ 358 h 466"/>
                    <a:gd name="T50" fmla="*/ 12 w 677"/>
                    <a:gd name="T51" fmla="*/ 330 h 466"/>
                    <a:gd name="T52" fmla="*/ 4 w 677"/>
                    <a:gd name="T53" fmla="*/ 302 h 466"/>
                    <a:gd name="T54" fmla="*/ 0 w 677"/>
                    <a:gd name="T55" fmla="*/ 262 h 466"/>
                    <a:gd name="T56" fmla="*/ 8 w 677"/>
                    <a:gd name="T57" fmla="*/ 216 h 466"/>
                    <a:gd name="T58" fmla="*/ 12 w 677"/>
                    <a:gd name="T59" fmla="*/ 204 h 466"/>
                    <a:gd name="T60" fmla="*/ 36 w 677"/>
                    <a:gd name="T61" fmla="*/ 174 h 466"/>
                    <a:gd name="T62" fmla="*/ 76 w 677"/>
                    <a:gd name="T63" fmla="*/ 136 h 466"/>
                    <a:gd name="T64" fmla="*/ 128 w 677"/>
                    <a:gd name="T65" fmla="*/ 94 h 466"/>
                    <a:gd name="T66" fmla="*/ 190 w 677"/>
                    <a:gd name="T67" fmla="*/ 56 h 466"/>
                    <a:gd name="T68" fmla="*/ 262 w 677"/>
                    <a:gd name="T69" fmla="*/ 24 h 466"/>
                    <a:gd name="T70" fmla="*/ 338 w 677"/>
                    <a:gd name="T71" fmla="*/ 4 h 466"/>
                    <a:gd name="T72" fmla="*/ 399 w 677"/>
                    <a:gd name="T73" fmla="*/ 0 h 466"/>
                    <a:gd name="T74" fmla="*/ 441 w 677"/>
                    <a:gd name="T75" fmla="*/ 4 h 466"/>
                    <a:gd name="T76" fmla="*/ 463 w 677"/>
                    <a:gd name="T77" fmla="*/ 8 h 466"/>
                    <a:gd name="T78" fmla="*/ 553 w 677"/>
                    <a:gd name="T79" fmla="*/ 32 h 466"/>
                    <a:gd name="T80" fmla="*/ 615 w 677"/>
                    <a:gd name="T81" fmla="*/ 62 h 466"/>
                    <a:gd name="T82" fmla="*/ 635 w 677"/>
                    <a:gd name="T83" fmla="*/ 78 h 466"/>
                    <a:gd name="T84" fmla="*/ 651 w 677"/>
                    <a:gd name="T85" fmla="*/ 98 h 466"/>
                    <a:gd name="T86" fmla="*/ 663 w 677"/>
                    <a:gd name="T87" fmla="*/ 120 h 466"/>
                    <a:gd name="T88" fmla="*/ 671 w 677"/>
                    <a:gd name="T89" fmla="*/ 144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77" h="466">
                      <a:moveTo>
                        <a:pt x="671" y="144"/>
                      </a:moveTo>
                      <a:lnTo>
                        <a:pt x="671" y="144"/>
                      </a:lnTo>
                      <a:lnTo>
                        <a:pt x="673" y="164"/>
                      </a:lnTo>
                      <a:lnTo>
                        <a:pt x="675" y="184"/>
                      </a:lnTo>
                      <a:lnTo>
                        <a:pt x="677" y="208"/>
                      </a:lnTo>
                      <a:lnTo>
                        <a:pt x="677" y="232"/>
                      </a:lnTo>
                      <a:lnTo>
                        <a:pt x="671" y="284"/>
                      </a:lnTo>
                      <a:lnTo>
                        <a:pt x="667" y="308"/>
                      </a:lnTo>
                      <a:lnTo>
                        <a:pt x="663" y="334"/>
                      </a:lnTo>
                      <a:lnTo>
                        <a:pt x="657" y="358"/>
                      </a:lnTo>
                      <a:lnTo>
                        <a:pt x="649" y="382"/>
                      </a:lnTo>
                      <a:lnTo>
                        <a:pt x="641" y="402"/>
                      </a:lnTo>
                      <a:lnTo>
                        <a:pt x="631" y="420"/>
                      </a:lnTo>
                      <a:lnTo>
                        <a:pt x="621" y="436"/>
                      </a:lnTo>
                      <a:lnTo>
                        <a:pt x="609" y="450"/>
                      </a:lnTo>
                      <a:lnTo>
                        <a:pt x="595" y="458"/>
                      </a:lnTo>
                      <a:lnTo>
                        <a:pt x="583" y="464"/>
                      </a:lnTo>
                      <a:lnTo>
                        <a:pt x="583" y="464"/>
                      </a:lnTo>
                      <a:lnTo>
                        <a:pt x="569" y="466"/>
                      </a:lnTo>
                      <a:lnTo>
                        <a:pt x="555" y="464"/>
                      </a:lnTo>
                      <a:lnTo>
                        <a:pt x="543" y="460"/>
                      </a:lnTo>
                      <a:lnTo>
                        <a:pt x="533" y="454"/>
                      </a:lnTo>
                      <a:lnTo>
                        <a:pt x="521" y="448"/>
                      </a:lnTo>
                      <a:lnTo>
                        <a:pt x="511" y="438"/>
                      </a:lnTo>
                      <a:lnTo>
                        <a:pt x="491" y="418"/>
                      </a:lnTo>
                      <a:lnTo>
                        <a:pt x="469" y="400"/>
                      </a:lnTo>
                      <a:lnTo>
                        <a:pt x="459" y="390"/>
                      </a:lnTo>
                      <a:lnTo>
                        <a:pt x="447" y="382"/>
                      </a:lnTo>
                      <a:lnTo>
                        <a:pt x="433" y="376"/>
                      </a:lnTo>
                      <a:lnTo>
                        <a:pt x="421" y="370"/>
                      </a:lnTo>
                      <a:lnTo>
                        <a:pt x="405" y="368"/>
                      </a:lnTo>
                      <a:lnTo>
                        <a:pt x="392" y="368"/>
                      </a:lnTo>
                      <a:lnTo>
                        <a:pt x="392" y="368"/>
                      </a:lnTo>
                      <a:lnTo>
                        <a:pt x="374" y="370"/>
                      </a:lnTo>
                      <a:lnTo>
                        <a:pt x="358" y="374"/>
                      </a:lnTo>
                      <a:lnTo>
                        <a:pt x="322" y="386"/>
                      </a:lnTo>
                      <a:lnTo>
                        <a:pt x="246" y="412"/>
                      </a:lnTo>
                      <a:lnTo>
                        <a:pt x="208" y="424"/>
                      </a:lnTo>
                      <a:lnTo>
                        <a:pt x="190" y="428"/>
                      </a:lnTo>
                      <a:lnTo>
                        <a:pt x="170" y="430"/>
                      </a:lnTo>
                      <a:lnTo>
                        <a:pt x="152" y="430"/>
                      </a:lnTo>
                      <a:lnTo>
                        <a:pt x="132" y="428"/>
                      </a:lnTo>
                      <a:lnTo>
                        <a:pt x="114" y="424"/>
                      </a:lnTo>
                      <a:lnTo>
                        <a:pt x="96" y="416"/>
                      </a:lnTo>
                      <a:lnTo>
                        <a:pt x="96" y="416"/>
                      </a:lnTo>
                      <a:lnTo>
                        <a:pt x="78" y="406"/>
                      </a:lnTo>
                      <a:lnTo>
                        <a:pt x="62" y="396"/>
                      </a:lnTo>
                      <a:lnTo>
                        <a:pt x="48" y="384"/>
                      </a:lnTo>
                      <a:lnTo>
                        <a:pt x="38" y="372"/>
                      </a:lnTo>
                      <a:lnTo>
                        <a:pt x="28" y="358"/>
                      </a:lnTo>
                      <a:lnTo>
                        <a:pt x="20" y="344"/>
                      </a:lnTo>
                      <a:lnTo>
                        <a:pt x="12" y="330"/>
                      </a:lnTo>
                      <a:lnTo>
                        <a:pt x="8" y="316"/>
                      </a:lnTo>
                      <a:lnTo>
                        <a:pt x="4" y="302"/>
                      </a:lnTo>
                      <a:lnTo>
                        <a:pt x="2" y="288"/>
                      </a:lnTo>
                      <a:lnTo>
                        <a:pt x="0" y="262"/>
                      </a:lnTo>
                      <a:lnTo>
                        <a:pt x="2" y="236"/>
                      </a:lnTo>
                      <a:lnTo>
                        <a:pt x="8" y="216"/>
                      </a:lnTo>
                      <a:lnTo>
                        <a:pt x="8" y="216"/>
                      </a:lnTo>
                      <a:lnTo>
                        <a:pt x="12" y="204"/>
                      </a:lnTo>
                      <a:lnTo>
                        <a:pt x="22" y="190"/>
                      </a:lnTo>
                      <a:lnTo>
                        <a:pt x="36" y="174"/>
                      </a:lnTo>
                      <a:lnTo>
                        <a:pt x="54" y="156"/>
                      </a:lnTo>
                      <a:lnTo>
                        <a:pt x="76" y="136"/>
                      </a:lnTo>
                      <a:lnTo>
                        <a:pt x="100" y="116"/>
                      </a:lnTo>
                      <a:lnTo>
                        <a:pt x="128" y="94"/>
                      </a:lnTo>
                      <a:lnTo>
                        <a:pt x="158" y="74"/>
                      </a:lnTo>
                      <a:lnTo>
                        <a:pt x="190" y="56"/>
                      </a:lnTo>
                      <a:lnTo>
                        <a:pt x="224" y="38"/>
                      </a:lnTo>
                      <a:lnTo>
                        <a:pt x="262" y="24"/>
                      </a:lnTo>
                      <a:lnTo>
                        <a:pt x="300" y="12"/>
                      </a:lnTo>
                      <a:lnTo>
                        <a:pt x="338" y="4"/>
                      </a:lnTo>
                      <a:lnTo>
                        <a:pt x="380" y="0"/>
                      </a:lnTo>
                      <a:lnTo>
                        <a:pt x="399" y="0"/>
                      </a:lnTo>
                      <a:lnTo>
                        <a:pt x="421" y="2"/>
                      </a:lnTo>
                      <a:lnTo>
                        <a:pt x="441" y="4"/>
                      </a:lnTo>
                      <a:lnTo>
                        <a:pt x="463" y="8"/>
                      </a:lnTo>
                      <a:lnTo>
                        <a:pt x="463" y="8"/>
                      </a:lnTo>
                      <a:lnTo>
                        <a:pt x="511" y="20"/>
                      </a:lnTo>
                      <a:lnTo>
                        <a:pt x="553" y="32"/>
                      </a:lnTo>
                      <a:lnTo>
                        <a:pt x="587" y="46"/>
                      </a:lnTo>
                      <a:lnTo>
                        <a:pt x="615" y="62"/>
                      </a:lnTo>
                      <a:lnTo>
                        <a:pt x="625" y="70"/>
                      </a:lnTo>
                      <a:lnTo>
                        <a:pt x="635" y="78"/>
                      </a:lnTo>
                      <a:lnTo>
                        <a:pt x="643" y="88"/>
                      </a:lnTo>
                      <a:lnTo>
                        <a:pt x="651" y="98"/>
                      </a:lnTo>
                      <a:lnTo>
                        <a:pt x="657" y="108"/>
                      </a:lnTo>
                      <a:lnTo>
                        <a:pt x="663" y="120"/>
                      </a:lnTo>
                      <a:lnTo>
                        <a:pt x="671" y="144"/>
                      </a:lnTo>
                      <a:lnTo>
                        <a:pt x="671" y="144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" name="Freeform 211">
                  <a:extLst>
                    <a:ext uri="{FF2B5EF4-FFF2-40B4-BE49-F238E27FC236}">
                      <a16:creationId xmlns:a16="http://schemas.microsoft.com/office/drawing/2014/main" id="{DF91AD07-7A04-49B7-BB98-322EBAAD0D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2" y="2192"/>
                  <a:ext cx="96" cy="96"/>
                </a:xfrm>
                <a:custGeom>
                  <a:avLst/>
                  <a:gdLst>
                    <a:gd name="T0" fmla="*/ 0 w 96"/>
                    <a:gd name="T1" fmla="*/ 48 h 96"/>
                    <a:gd name="T2" fmla="*/ 0 w 96"/>
                    <a:gd name="T3" fmla="*/ 48 h 96"/>
                    <a:gd name="T4" fmla="*/ 0 w 96"/>
                    <a:gd name="T5" fmla="*/ 38 h 96"/>
                    <a:gd name="T6" fmla="*/ 4 w 96"/>
                    <a:gd name="T7" fmla="*/ 30 h 96"/>
                    <a:gd name="T8" fmla="*/ 8 w 96"/>
                    <a:gd name="T9" fmla="*/ 22 h 96"/>
                    <a:gd name="T10" fmla="*/ 14 w 96"/>
                    <a:gd name="T11" fmla="*/ 14 h 96"/>
                    <a:gd name="T12" fmla="*/ 22 w 96"/>
                    <a:gd name="T13" fmla="*/ 8 h 96"/>
                    <a:gd name="T14" fmla="*/ 30 w 96"/>
                    <a:gd name="T15" fmla="*/ 4 h 96"/>
                    <a:gd name="T16" fmla="*/ 38 w 96"/>
                    <a:gd name="T17" fmla="*/ 0 h 96"/>
                    <a:gd name="T18" fmla="*/ 48 w 96"/>
                    <a:gd name="T19" fmla="*/ 0 h 96"/>
                    <a:gd name="T20" fmla="*/ 48 w 96"/>
                    <a:gd name="T21" fmla="*/ 0 h 96"/>
                    <a:gd name="T22" fmla="*/ 58 w 96"/>
                    <a:gd name="T23" fmla="*/ 0 h 96"/>
                    <a:gd name="T24" fmla="*/ 66 w 96"/>
                    <a:gd name="T25" fmla="*/ 4 h 96"/>
                    <a:gd name="T26" fmla="*/ 74 w 96"/>
                    <a:gd name="T27" fmla="*/ 8 h 96"/>
                    <a:gd name="T28" fmla="*/ 82 w 96"/>
                    <a:gd name="T29" fmla="*/ 14 h 96"/>
                    <a:gd name="T30" fmla="*/ 88 w 96"/>
                    <a:gd name="T31" fmla="*/ 22 h 96"/>
                    <a:gd name="T32" fmla="*/ 92 w 96"/>
                    <a:gd name="T33" fmla="*/ 30 h 96"/>
                    <a:gd name="T34" fmla="*/ 96 w 96"/>
                    <a:gd name="T35" fmla="*/ 38 h 96"/>
                    <a:gd name="T36" fmla="*/ 96 w 96"/>
                    <a:gd name="T37" fmla="*/ 48 h 96"/>
                    <a:gd name="T38" fmla="*/ 96 w 96"/>
                    <a:gd name="T39" fmla="*/ 48 h 96"/>
                    <a:gd name="T40" fmla="*/ 96 w 96"/>
                    <a:gd name="T41" fmla="*/ 58 h 96"/>
                    <a:gd name="T42" fmla="*/ 92 w 96"/>
                    <a:gd name="T43" fmla="*/ 66 h 96"/>
                    <a:gd name="T44" fmla="*/ 88 w 96"/>
                    <a:gd name="T45" fmla="*/ 74 h 96"/>
                    <a:gd name="T46" fmla="*/ 82 w 96"/>
                    <a:gd name="T47" fmla="*/ 82 h 96"/>
                    <a:gd name="T48" fmla="*/ 74 w 96"/>
                    <a:gd name="T49" fmla="*/ 88 h 96"/>
                    <a:gd name="T50" fmla="*/ 66 w 96"/>
                    <a:gd name="T51" fmla="*/ 92 h 96"/>
                    <a:gd name="T52" fmla="*/ 58 w 96"/>
                    <a:gd name="T53" fmla="*/ 96 h 96"/>
                    <a:gd name="T54" fmla="*/ 48 w 96"/>
                    <a:gd name="T55" fmla="*/ 96 h 96"/>
                    <a:gd name="T56" fmla="*/ 48 w 96"/>
                    <a:gd name="T57" fmla="*/ 96 h 96"/>
                    <a:gd name="T58" fmla="*/ 38 w 96"/>
                    <a:gd name="T59" fmla="*/ 96 h 96"/>
                    <a:gd name="T60" fmla="*/ 30 w 96"/>
                    <a:gd name="T61" fmla="*/ 92 h 96"/>
                    <a:gd name="T62" fmla="*/ 22 w 96"/>
                    <a:gd name="T63" fmla="*/ 88 h 96"/>
                    <a:gd name="T64" fmla="*/ 14 w 96"/>
                    <a:gd name="T65" fmla="*/ 82 h 96"/>
                    <a:gd name="T66" fmla="*/ 8 w 96"/>
                    <a:gd name="T67" fmla="*/ 74 h 96"/>
                    <a:gd name="T68" fmla="*/ 4 w 96"/>
                    <a:gd name="T69" fmla="*/ 66 h 96"/>
                    <a:gd name="T70" fmla="*/ 0 w 96"/>
                    <a:gd name="T71" fmla="*/ 58 h 96"/>
                    <a:gd name="T72" fmla="*/ 0 w 96"/>
                    <a:gd name="T73" fmla="*/ 48 h 96"/>
                    <a:gd name="T74" fmla="*/ 0 w 96"/>
                    <a:gd name="T75" fmla="*/ 48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6" h="96">
                      <a:moveTo>
                        <a:pt x="0" y="48"/>
                      </a:moveTo>
                      <a:lnTo>
                        <a:pt x="0" y="48"/>
                      </a:lnTo>
                      <a:lnTo>
                        <a:pt x="0" y="38"/>
                      </a:lnTo>
                      <a:lnTo>
                        <a:pt x="4" y="30"/>
                      </a:lnTo>
                      <a:lnTo>
                        <a:pt x="8" y="22"/>
                      </a:lnTo>
                      <a:lnTo>
                        <a:pt x="14" y="14"/>
                      </a:lnTo>
                      <a:lnTo>
                        <a:pt x="22" y="8"/>
                      </a:lnTo>
                      <a:lnTo>
                        <a:pt x="30" y="4"/>
                      </a:lnTo>
                      <a:lnTo>
                        <a:pt x="3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58" y="0"/>
                      </a:lnTo>
                      <a:lnTo>
                        <a:pt x="66" y="4"/>
                      </a:lnTo>
                      <a:lnTo>
                        <a:pt x="74" y="8"/>
                      </a:lnTo>
                      <a:lnTo>
                        <a:pt x="82" y="14"/>
                      </a:lnTo>
                      <a:lnTo>
                        <a:pt x="88" y="22"/>
                      </a:lnTo>
                      <a:lnTo>
                        <a:pt x="92" y="30"/>
                      </a:lnTo>
                      <a:lnTo>
                        <a:pt x="96" y="38"/>
                      </a:lnTo>
                      <a:lnTo>
                        <a:pt x="96" y="48"/>
                      </a:lnTo>
                      <a:lnTo>
                        <a:pt x="96" y="48"/>
                      </a:lnTo>
                      <a:lnTo>
                        <a:pt x="96" y="58"/>
                      </a:lnTo>
                      <a:lnTo>
                        <a:pt x="92" y="66"/>
                      </a:lnTo>
                      <a:lnTo>
                        <a:pt x="88" y="74"/>
                      </a:lnTo>
                      <a:lnTo>
                        <a:pt x="82" y="82"/>
                      </a:lnTo>
                      <a:lnTo>
                        <a:pt x="74" y="88"/>
                      </a:lnTo>
                      <a:lnTo>
                        <a:pt x="66" y="92"/>
                      </a:lnTo>
                      <a:lnTo>
                        <a:pt x="58" y="96"/>
                      </a:lnTo>
                      <a:lnTo>
                        <a:pt x="48" y="96"/>
                      </a:lnTo>
                      <a:lnTo>
                        <a:pt x="48" y="96"/>
                      </a:lnTo>
                      <a:lnTo>
                        <a:pt x="38" y="96"/>
                      </a:lnTo>
                      <a:lnTo>
                        <a:pt x="30" y="92"/>
                      </a:lnTo>
                      <a:lnTo>
                        <a:pt x="22" y="88"/>
                      </a:lnTo>
                      <a:lnTo>
                        <a:pt x="14" y="82"/>
                      </a:lnTo>
                      <a:lnTo>
                        <a:pt x="8" y="74"/>
                      </a:lnTo>
                      <a:lnTo>
                        <a:pt x="4" y="66"/>
                      </a:lnTo>
                      <a:lnTo>
                        <a:pt x="0" y="58"/>
                      </a:lnTo>
                      <a:lnTo>
                        <a:pt x="0" y="4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" name="Freeform 212">
                  <a:extLst>
                    <a:ext uri="{FF2B5EF4-FFF2-40B4-BE49-F238E27FC236}">
                      <a16:creationId xmlns:a16="http://schemas.microsoft.com/office/drawing/2014/main" id="{11851949-C809-40D8-A53A-1220210351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0" y="2096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" name="Freeform 213">
                  <a:extLst>
                    <a:ext uri="{FF2B5EF4-FFF2-40B4-BE49-F238E27FC236}">
                      <a16:creationId xmlns:a16="http://schemas.microsoft.com/office/drawing/2014/main" id="{158CCB47-8C3C-477E-8C19-01E08C6A89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8" y="2016"/>
                  <a:ext cx="64" cy="64"/>
                </a:xfrm>
                <a:custGeom>
                  <a:avLst/>
                  <a:gdLst>
                    <a:gd name="T0" fmla="*/ 0 w 64"/>
                    <a:gd name="T1" fmla="*/ 32 h 64"/>
                    <a:gd name="T2" fmla="*/ 0 w 64"/>
                    <a:gd name="T3" fmla="*/ 32 h 64"/>
                    <a:gd name="T4" fmla="*/ 0 w 64"/>
                    <a:gd name="T5" fmla="*/ 26 h 64"/>
                    <a:gd name="T6" fmla="*/ 2 w 64"/>
                    <a:gd name="T7" fmla="*/ 20 h 64"/>
                    <a:gd name="T8" fmla="*/ 10 w 64"/>
                    <a:gd name="T9" fmla="*/ 10 h 64"/>
                    <a:gd name="T10" fmla="*/ 20 w 64"/>
                    <a:gd name="T11" fmla="*/ 2 h 64"/>
                    <a:gd name="T12" fmla="*/ 26 w 64"/>
                    <a:gd name="T13" fmla="*/ 0 h 64"/>
                    <a:gd name="T14" fmla="*/ 32 w 64"/>
                    <a:gd name="T15" fmla="*/ 0 h 64"/>
                    <a:gd name="T16" fmla="*/ 32 w 64"/>
                    <a:gd name="T17" fmla="*/ 0 h 64"/>
                    <a:gd name="T18" fmla="*/ 38 w 64"/>
                    <a:gd name="T19" fmla="*/ 0 h 64"/>
                    <a:gd name="T20" fmla="*/ 44 w 64"/>
                    <a:gd name="T21" fmla="*/ 2 h 64"/>
                    <a:gd name="T22" fmla="*/ 54 w 64"/>
                    <a:gd name="T23" fmla="*/ 10 h 64"/>
                    <a:gd name="T24" fmla="*/ 62 w 64"/>
                    <a:gd name="T25" fmla="*/ 20 h 64"/>
                    <a:gd name="T26" fmla="*/ 64 w 64"/>
                    <a:gd name="T27" fmla="*/ 26 h 64"/>
                    <a:gd name="T28" fmla="*/ 64 w 64"/>
                    <a:gd name="T29" fmla="*/ 32 h 64"/>
                    <a:gd name="T30" fmla="*/ 64 w 64"/>
                    <a:gd name="T31" fmla="*/ 32 h 64"/>
                    <a:gd name="T32" fmla="*/ 64 w 64"/>
                    <a:gd name="T33" fmla="*/ 38 h 64"/>
                    <a:gd name="T34" fmla="*/ 62 w 64"/>
                    <a:gd name="T35" fmla="*/ 44 h 64"/>
                    <a:gd name="T36" fmla="*/ 54 w 64"/>
                    <a:gd name="T37" fmla="*/ 54 h 64"/>
                    <a:gd name="T38" fmla="*/ 44 w 64"/>
                    <a:gd name="T39" fmla="*/ 62 h 64"/>
                    <a:gd name="T40" fmla="*/ 38 w 64"/>
                    <a:gd name="T41" fmla="*/ 64 h 64"/>
                    <a:gd name="T42" fmla="*/ 32 w 64"/>
                    <a:gd name="T43" fmla="*/ 64 h 64"/>
                    <a:gd name="T44" fmla="*/ 32 w 64"/>
                    <a:gd name="T45" fmla="*/ 64 h 64"/>
                    <a:gd name="T46" fmla="*/ 26 w 64"/>
                    <a:gd name="T47" fmla="*/ 64 h 64"/>
                    <a:gd name="T48" fmla="*/ 20 w 64"/>
                    <a:gd name="T49" fmla="*/ 62 h 64"/>
                    <a:gd name="T50" fmla="*/ 10 w 64"/>
                    <a:gd name="T51" fmla="*/ 54 h 64"/>
                    <a:gd name="T52" fmla="*/ 2 w 64"/>
                    <a:gd name="T53" fmla="*/ 44 h 64"/>
                    <a:gd name="T54" fmla="*/ 0 w 64"/>
                    <a:gd name="T55" fmla="*/ 38 h 64"/>
                    <a:gd name="T56" fmla="*/ 0 w 64"/>
                    <a:gd name="T57" fmla="*/ 32 h 64"/>
                    <a:gd name="T58" fmla="*/ 0 w 64"/>
                    <a:gd name="T59" fmla="*/ 3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4" h="64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10" y="10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54" y="10"/>
                      </a:lnTo>
                      <a:lnTo>
                        <a:pt x="62" y="20"/>
                      </a:lnTo>
                      <a:lnTo>
                        <a:pt x="64" y="26"/>
                      </a:lnTo>
                      <a:lnTo>
                        <a:pt x="64" y="32"/>
                      </a:lnTo>
                      <a:lnTo>
                        <a:pt x="64" y="32"/>
                      </a:lnTo>
                      <a:lnTo>
                        <a:pt x="64" y="38"/>
                      </a:lnTo>
                      <a:lnTo>
                        <a:pt x="62" y="44"/>
                      </a:lnTo>
                      <a:lnTo>
                        <a:pt x="54" y="54"/>
                      </a:lnTo>
                      <a:lnTo>
                        <a:pt x="44" y="62"/>
                      </a:lnTo>
                      <a:lnTo>
                        <a:pt x="38" y="64"/>
                      </a:lnTo>
                      <a:lnTo>
                        <a:pt x="32" y="64"/>
                      </a:lnTo>
                      <a:lnTo>
                        <a:pt x="32" y="64"/>
                      </a:lnTo>
                      <a:lnTo>
                        <a:pt x="26" y="64"/>
                      </a:lnTo>
                      <a:lnTo>
                        <a:pt x="20" y="62"/>
                      </a:lnTo>
                      <a:lnTo>
                        <a:pt x="10" y="54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" name="Freeform 214">
                  <a:extLst>
                    <a:ext uri="{FF2B5EF4-FFF2-40B4-BE49-F238E27FC236}">
                      <a16:creationId xmlns:a16="http://schemas.microsoft.com/office/drawing/2014/main" id="{D6D3FD2D-A4FD-47DC-8739-7850588C1A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8" y="1928"/>
                  <a:ext cx="64" cy="64"/>
                </a:xfrm>
                <a:custGeom>
                  <a:avLst/>
                  <a:gdLst>
                    <a:gd name="T0" fmla="*/ 0 w 64"/>
                    <a:gd name="T1" fmla="*/ 32 h 64"/>
                    <a:gd name="T2" fmla="*/ 0 w 64"/>
                    <a:gd name="T3" fmla="*/ 32 h 64"/>
                    <a:gd name="T4" fmla="*/ 0 w 64"/>
                    <a:gd name="T5" fmla="*/ 26 h 64"/>
                    <a:gd name="T6" fmla="*/ 2 w 64"/>
                    <a:gd name="T7" fmla="*/ 20 h 64"/>
                    <a:gd name="T8" fmla="*/ 10 w 64"/>
                    <a:gd name="T9" fmla="*/ 10 h 64"/>
                    <a:gd name="T10" fmla="*/ 20 w 64"/>
                    <a:gd name="T11" fmla="*/ 2 h 64"/>
                    <a:gd name="T12" fmla="*/ 26 w 64"/>
                    <a:gd name="T13" fmla="*/ 0 h 64"/>
                    <a:gd name="T14" fmla="*/ 32 w 64"/>
                    <a:gd name="T15" fmla="*/ 0 h 64"/>
                    <a:gd name="T16" fmla="*/ 32 w 64"/>
                    <a:gd name="T17" fmla="*/ 0 h 64"/>
                    <a:gd name="T18" fmla="*/ 38 w 64"/>
                    <a:gd name="T19" fmla="*/ 0 h 64"/>
                    <a:gd name="T20" fmla="*/ 44 w 64"/>
                    <a:gd name="T21" fmla="*/ 2 h 64"/>
                    <a:gd name="T22" fmla="*/ 54 w 64"/>
                    <a:gd name="T23" fmla="*/ 10 h 64"/>
                    <a:gd name="T24" fmla="*/ 62 w 64"/>
                    <a:gd name="T25" fmla="*/ 20 h 64"/>
                    <a:gd name="T26" fmla="*/ 64 w 64"/>
                    <a:gd name="T27" fmla="*/ 26 h 64"/>
                    <a:gd name="T28" fmla="*/ 64 w 64"/>
                    <a:gd name="T29" fmla="*/ 32 h 64"/>
                    <a:gd name="T30" fmla="*/ 64 w 64"/>
                    <a:gd name="T31" fmla="*/ 32 h 64"/>
                    <a:gd name="T32" fmla="*/ 64 w 64"/>
                    <a:gd name="T33" fmla="*/ 38 h 64"/>
                    <a:gd name="T34" fmla="*/ 62 w 64"/>
                    <a:gd name="T35" fmla="*/ 44 h 64"/>
                    <a:gd name="T36" fmla="*/ 54 w 64"/>
                    <a:gd name="T37" fmla="*/ 54 h 64"/>
                    <a:gd name="T38" fmla="*/ 44 w 64"/>
                    <a:gd name="T39" fmla="*/ 62 h 64"/>
                    <a:gd name="T40" fmla="*/ 38 w 64"/>
                    <a:gd name="T41" fmla="*/ 64 h 64"/>
                    <a:gd name="T42" fmla="*/ 32 w 64"/>
                    <a:gd name="T43" fmla="*/ 64 h 64"/>
                    <a:gd name="T44" fmla="*/ 32 w 64"/>
                    <a:gd name="T45" fmla="*/ 64 h 64"/>
                    <a:gd name="T46" fmla="*/ 26 w 64"/>
                    <a:gd name="T47" fmla="*/ 64 h 64"/>
                    <a:gd name="T48" fmla="*/ 20 w 64"/>
                    <a:gd name="T49" fmla="*/ 62 h 64"/>
                    <a:gd name="T50" fmla="*/ 10 w 64"/>
                    <a:gd name="T51" fmla="*/ 54 h 64"/>
                    <a:gd name="T52" fmla="*/ 2 w 64"/>
                    <a:gd name="T53" fmla="*/ 44 h 64"/>
                    <a:gd name="T54" fmla="*/ 0 w 64"/>
                    <a:gd name="T55" fmla="*/ 38 h 64"/>
                    <a:gd name="T56" fmla="*/ 0 w 64"/>
                    <a:gd name="T57" fmla="*/ 32 h 64"/>
                    <a:gd name="T58" fmla="*/ 0 w 64"/>
                    <a:gd name="T59" fmla="*/ 32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64" h="64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0" y="26"/>
                      </a:lnTo>
                      <a:lnTo>
                        <a:pt x="2" y="20"/>
                      </a:lnTo>
                      <a:lnTo>
                        <a:pt x="10" y="10"/>
                      </a:lnTo>
                      <a:lnTo>
                        <a:pt x="20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38" y="0"/>
                      </a:lnTo>
                      <a:lnTo>
                        <a:pt x="44" y="2"/>
                      </a:lnTo>
                      <a:lnTo>
                        <a:pt x="54" y="10"/>
                      </a:lnTo>
                      <a:lnTo>
                        <a:pt x="62" y="20"/>
                      </a:lnTo>
                      <a:lnTo>
                        <a:pt x="64" y="26"/>
                      </a:lnTo>
                      <a:lnTo>
                        <a:pt x="64" y="32"/>
                      </a:lnTo>
                      <a:lnTo>
                        <a:pt x="64" y="32"/>
                      </a:lnTo>
                      <a:lnTo>
                        <a:pt x="64" y="38"/>
                      </a:lnTo>
                      <a:lnTo>
                        <a:pt x="62" y="44"/>
                      </a:lnTo>
                      <a:lnTo>
                        <a:pt x="54" y="54"/>
                      </a:lnTo>
                      <a:lnTo>
                        <a:pt x="44" y="62"/>
                      </a:lnTo>
                      <a:lnTo>
                        <a:pt x="38" y="64"/>
                      </a:lnTo>
                      <a:lnTo>
                        <a:pt x="32" y="64"/>
                      </a:lnTo>
                      <a:lnTo>
                        <a:pt x="32" y="64"/>
                      </a:lnTo>
                      <a:lnTo>
                        <a:pt x="26" y="64"/>
                      </a:lnTo>
                      <a:lnTo>
                        <a:pt x="20" y="62"/>
                      </a:lnTo>
                      <a:lnTo>
                        <a:pt x="10" y="54"/>
                      </a:lnTo>
                      <a:lnTo>
                        <a:pt x="2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" name="Freeform 215">
                  <a:extLst>
                    <a:ext uri="{FF2B5EF4-FFF2-40B4-BE49-F238E27FC236}">
                      <a16:creationId xmlns:a16="http://schemas.microsoft.com/office/drawing/2014/main" id="{4E52DA26-540E-4AC0-AB47-A3067C47A1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96" y="1856"/>
                  <a:ext cx="48" cy="48"/>
                </a:xfrm>
                <a:custGeom>
                  <a:avLst/>
                  <a:gdLst>
                    <a:gd name="T0" fmla="*/ 0 w 48"/>
                    <a:gd name="T1" fmla="*/ 24 h 48"/>
                    <a:gd name="T2" fmla="*/ 0 w 48"/>
                    <a:gd name="T3" fmla="*/ 24 h 48"/>
                    <a:gd name="T4" fmla="*/ 2 w 48"/>
                    <a:gd name="T5" fmla="*/ 14 h 48"/>
                    <a:gd name="T6" fmla="*/ 8 w 48"/>
                    <a:gd name="T7" fmla="*/ 8 h 48"/>
                    <a:gd name="T8" fmla="*/ 14 w 48"/>
                    <a:gd name="T9" fmla="*/ 2 h 48"/>
                    <a:gd name="T10" fmla="*/ 24 w 48"/>
                    <a:gd name="T11" fmla="*/ 0 h 48"/>
                    <a:gd name="T12" fmla="*/ 24 w 48"/>
                    <a:gd name="T13" fmla="*/ 0 h 48"/>
                    <a:gd name="T14" fmla="*/ 34 w 48"/>
                    <a:gd name="T15" fmla="*/ 2 h 48"/>
                    <a:gd name="T16" fmla="*/ 40 w 48"/>
                    <a:gd name="T17" fmla="*/ 8 h 48"/>
                    <a:gd name="T18" fmla="*/ 46 w 48"/>
                    <a:gd name="T19" fmla="*/ 14 h 48"/>
                    <a:gd name="T20" fmla="*/ 48 w 48"/>
                    <a:gd name="T21" fmla="*/ 24 h 48"/>
                    <a:gd name="T22" fmla="*/ 48 w 48"/>
                    <a:gd name="T23" fmla="*/ 24 h 48"/>
                    <a:gd name="T24" fmla="*/ 46 w 48"/>
                    <a:gd name="T25" fmla="*/ 34 h 48"/>
                    <a:gd name="T26" fmla="*/ 40 w 48"/>
                    <a:gd name="T27" fmla="*/ 40 h 48"/>
                    <a:gd name="T28" fmla="*/ 34 w 48"/>
                    <a:gd name="T29" fmla="*/ 46 h 48"/>
                    <a:gd name="T30" fmla="*/ 24 w 48"/>
                    <a:gd name="T31" fmla="*/ 48 h 48"/>
                    <a:gd name="T32" fmla="*/ 24 w 48"/>
                    <a:gd name="T33" fmla="*/ 48 h 48"/>
                    <a:gd name="T34" fmla="*/ 14 w 48"/>
                    <a:gd name="T35" fmla="*/ 46 h 48"/>
                    <a:gd name="T36" fmla="*/ 8 w 48"/>
                    <a:gd name="T37" fmla="*/ 40 h 48"/>
                    <a:gd name="T38" fmla="*/ 2 w 48"/>
                    <a:gd name="T39" fmla="*/ 34 h 48"/>
                    <a:gd name="T40" fmla="*/ 0 w 48"/>
                    <a:gd name="T41" fmla="*/ 24 h 48"/>
                    <a:gd name="T42" fmla="*/ 0 w 48"/>
                    <a:gd name="T43" fmla="*/ 24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8" h="48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2" y="14"/>
                      </a:lnTo>
                      <a:lnTo>
                        <a:pt x="8" y="8"/>
                      </a:lnTo>
                      <a:lnTo>
                        <a:pt x="14" y="2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34" y="2"/>
                      </a:lnTo>
                      <a:lnTo>
                        <a:pt x="40" y="8"/>
                      </a:lnTo>
                      <a:lnTo>
                        <a:pt x="46" y="14"/>
                      </a:lnTo>
                      <a:lnTo>
                        <a:pt x="48" y="24"/>
                      </a:lnTo>
                      <a:lnTo>
                        <a:pt x="48" y="24"/>
                      </a:lnTo>
                      <a:lnTo>
                        <a:pt x="46" y="34"/>
                      </a:lnTo>
                      <a:lnTo>
                        <a:pt x="40" y="40"/>
                      </a:lnTo>
                      <a:lnTo>
                        <a:pt x="34" y="46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14" y="46"/>
                      </a:lnTo>
                      <a:lnTo>
                        <a:pt x="8" y="40"/>
                      </a:lnTo>
                      <a:lnTo>
                        <a:pt x="2" y="34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" name="Freeform 216">
                  <a:extLst>
                    <a:ext uri="{FF2B5EF4-FFF2-40B4-BE49-F238E27FC236}">
                      <a16:creationId xmlns:a16="http://schemas.microsoft.com/office/drawing/2014/main" id="{ABB83FAE-B0CD-48EB-ACB5-B2020F9B17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8" y="1617"/>
                  <a:ext cx="224" cy="223"/>
                </a:xfrm>
                <a:custGeom>
                  <a:avLst/>
                  <a:gdLst>
                    <a:gd name="T0" fmla="*/ 0 w 224"/>
                    <a:gd name="T1" fmla="*/ 111 h 223"/>
                    <a:gd name="T2" fmla="*/ 0 w 224"/>
                    <a:gd name="T3" fmla="*/ 111 h 223"/>
                    <a:gd name="T4" fmla="*/ 2 w 224"/>
                    <a:gd name="T5" fmla="*/ 89 h 223"/>
                    <a:gd name="T6" fmla="*/ 8 w 224"/>
                    <a:gd name="T7" fmla="*/ 68 h 223"/>
                    <a:gd name="T8" fmla="*/ 20 w 224"/>
                    <a:gd name="T9" fmla="*/ 50 h 223"/>
                    <a:gd name="T10" fmla="*/ 32 w 224"/>
                    <a:gd name="T11" fmla="*/ 32 h 223"/>
                    <a:gd name="T12" fmla="*/ 50 w 224"/>
                    <a:gd name="T13" fmla="*/ 20 h 223"/>
                    <a:gd name="T14" fmla="*/ 68 w 224"/>
                    <a:gd name="T15" fmla="*/ 8 h 223"/>
                    <a:gd name="T16" fmla="*/ 90 w 224"/>
                    <a:gd name="T17" fmla="*/ 2 h 223"/>
                    <a:gd name="T18" fmla="*/ 112 w 224"/>
                    <a:gd name="T19" fmla="*/ 0 h 223"/>
                    <a:gd name="T20" fmla="*/ 112 w 224"/>
                    <a:gd name="T21" fmla="*/ 0 h 223"/>
                    <a:gd name="T22" fmla="*/ 134 w 224"/>
                    <a:gd name="T23" fmla="*/ 2 h 223"/>
                    <a:gd name="T24" fmla="*/ 156 w 224"/>
                    <a:gd name="T25" fmla="*/ 8 h 223"/>
                    <a:gd name="T26" fmla="*/ 174 w 224"/>
                    <a:gd name="T27" fmla="*/ 20 h 223"/>
                    <a:gd name="T28" fmla="*/ 192 w 224"/>
                    <a:gd name="T29" fmla="*/ 32 h 223"/>
                    <a:gd name="T30" fmla="*/ 204 w 224"/>
                    <a:gd name="T31" fmla="*/ 50 h 223"/>
                    <a:gd name="T32" fmla="*/ 216 w 224"/>
                    <a:gd name="T33" fmla="*/ 68 h 223"/>
                    <a:gd name="T34" fmla="*/ 222 w 224"/>
                    <a:gd name="T35" fmla="*/ 89 h 223"/>
                    <a:gd name="T36" fmla="*/ 224 w 224"/>
                    <a:gd name="T37" fmla="*/ 111 h 223"/>
                    <a:gd name="T38" fmla="*/ 224 w 224"/>
                    <a:gd name="T39" fmla="*/ 111 h 223"/>
                    <a:gd name="T40" fmla="*/ 222 w 224"/>
                    <a:gd name="T41" fmla="*/ 133 h 223"/>
                    <a:gd name="T42" fmla="*/ 216 w 224"/>
                    <a:gd name="T43" fmla="*/ 155 h 223"/>
                    <a:gd name="T44" fmla="*/ 204 w 224"/>
                    <a:gd name="T45" fmla="*/ 173 h 223"/>
                    <a:gd name="T46" fmla="*/ 192 w 224"/>
                    <a:gd name="T47" fmla="*/ 191 h 223"/>
                    <a:gd name="T48" fmla="*/ 174 w 224"/>
                    <a:gd name="T49" fmla="*/ 203 h 223"/>
                    <a:gd name="T50" fmla="*/ 156 w 224"/>
                    <a:gd name="T51" fmla="*/ 215 h 223"/>
                    <a:gd name="T52" fmla="*/ 134 w 224"/>
                    <a:gd name="T53" fmla="*/ 221 h 223"/>
                    <a:gd name="T54" fmla="*/ 112 w 224"/>
                    <a:gd name="T55" fmla="*/ 223 h 223"/>
                    <a:gd name="T56" fmla="*/ 112 w 224"/>
                    <a:gd name="T57" fmla="*/ 223 h 223"/>
                    <a:gd name="T58" fmla="*/ 90 w 224"/>
                    <a:gd name="T59" fmla="*/ 221 h 223"/>
                    <a:gd name="T60" fmla="*/ 68 w 224"/>
                    <a:gd name="T61" fmla="*/ 215 h 223"/>
                    <a:gd name="T62" fmla="*/ 50 w 224"/>
                    <a:gd name="T63" fmla="*/ 203 h 223"/>
                    <a:gd name="T64" fmla="*/ 32 w 224"/>
                    <a:gd name="T65" fmla="*/ 191 h 223"/>
                    <a:gd name="T66" fmla="*/ 20 w 224"/>
                    <a:gd name="T67" fmla="*/ 173 h 223"/>
                    <a:gd name="T68" fmla="*/ 8 w 224"/>
                    <a:gd name="T69" fmla="*/ 155 h 223"/>
                    <a:gd name="T70" fmla="*/ 2 w 224"/>
                    <a:gd name="T71" fmla="*/ 133 h 223"/>
                    <a:gd name="T72" fmla="*/ 0 w 224"/>
                    <a:gd name="T73" fmla="*/ 111 h 223"/>
                    <a:gd name="T74" fmla="*/ 0 w 224"/>
                    <a:gd name="T75" fmla="*/ 111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24" h="223">
                      <a:moveTo>
                        <a:pt x="0" y="111"/>
                      </a:moveTo>
                      <a:lnTo>
                        <a:pt x="0" y="111"/>
                      </a:lnTo>
                      <a:lnTo>
                        <a:pt x="2" y="89"/>
                      </a:lnTo>
                      <a:lnTo>
                        <a:pt x="8" y="68"/>
                      </a:lnTo>
                      <a:lnTo>
                        <a:pt x="20" y="50"/>
                      </a:lnTo>
                      <a:lnTo>
                        <a:pt x="32" y="32"/>
                      </a:lnTo>
                      <a:lnTo>
                        <a:pt x="50" y="20"/>
                      </a:lnTo>
                      <a:lnTo>
                        <a:pt x="68" y="8"/>
                      </a:lnTo>
                      <a:lnTo>
                        <a:pt x="90" y="2"/>
                      </a:lnTo>
                      <a:lnTo>
                        <a:pt x="112" y="0"/>
                      </a:lnTo>
                      <a:lnTo>
                        <a:pt x="112" y="0"/>
                      </a:lnTo>
                      <a:lnTo>
                        <a:pt x="134" y="2"/>
                      </a:lnTo>
                      <a:lnTo>
                        <a:pt x="156" y="8"/>
                      </a:lnTo>
                      <a:lnTo>
                        <a:pt x="174" y="20"/>
                      </a:lnTo>
                      <a:lnTo>
                        <a:pt x="192" y="32"/>
                      </a:lnTo>
                      <a:lnTo>
                        <a:pt x="204" y="50"/>
                      </a:lnTo>
                      <a:lnTo>
                        <a:pt x="216" y="68"/>
                      </a:lnTo>
                      <a:lnTo>
                        <a:pt x="222" y="89"/>
                      </a:lnTo>
                      <a:lnTo>
                        <a:pt x="224" y="111"/>
                      </a:lnTo>
                      <a:lnTo>
                        <a:pt x="224" y="111"/>
                      </a:lnTo>
                      <a:lnTo>
                        <a:pt x="222" y="133"/>
                      </a:lnTo>
                      <a:lnTo>
                        <a:pt x="216" y="155"/>
                      </a:lnTo>
                      <a:lnTo>
                        <a:pt x="204" y="173"/>
                      </a:lnTo>
                      <a:lnTo>
                        <a:pt x="192" y="191"/>
                      </a:lnTo>
                      <a:lnTo>
                        <a:pt x="174" y="203"/>
                      </a:lnTo>
                      <a:lnTo>
                        <a:pt x="156" y="215"/>
                      </a:lnTo>
                      <a:lnTo>
                        <a:pt x="134" y="221"/>
                      </a:lnTo>
                      <a:lnTo>
                        <a:pt x="112" y="223"/>
                      </a:lnTo>
                      <a:lnTo>
                        <a:pt x="112" y="223"/>
                      </a:lnTo>
                      <a:lnTo>
                        <a:pt x="90" y="221"/>
                      </a:lnTo>
                      <a:lnTo>
                        <a:pt x="68" y="215"/>
                      </a:lnTo>
                      <a:lnTo>
                        <a:pt x="50" y="203"/>
                      </a:lnTo>
                      <a:lnTo>
                        <a:pt x="32" y="191"/>
                      </a:lnTo>
                      <a:lnTo>
                        <a:pt x="20" y="173"/>
                      </a:lnTo>
                      <a:lnTo>
                        <a:pt x="8" y="155"/>
                      </a:lnTo>
                      <a:lnTo>
                        <a:pt x="2" y="133"/>
                      </a:lnTo>
                      <a:lnTo>
                        <a:pt x="0" y="111"/>
                      </a:lnTo>
                      <a:lnTo>
                        <a:pt x="0" y="111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" name="Freeform 217">
                  <a:extLst>
                    <a:ext uri="{FF2B5EF4-FFF2-40B4-BE49-F238E27FC236}">
                      <a16:creationId xmlns:a16="http://schemas.microsoft.com/office/drawing/2014/main" id="{342CD05A-57DD-4905-97D4-B410DD8839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8" y="1617"/>
                  <a:ext cx="224" cy="223"/>
                </a:xfrm>
                <a:custGeom>
                  <a:avLst/>
                  <a:gdLst>
                    <a:gd name="T0" fmla="*/ 0 w 224"/>
                    <a:gd name="T1" fmla="*/ 111 h 223"/>
                    <a:gd name="T2" fmla="*/ 0 w 224"/>
                    <a:gd name="T3" fmla="*/ 111 h 223"/>
                    <a:gd name="T4" fmla="*/ 2 w 224"/>
                    <a:gd name="T5" fmla="*/ 89 h 223"/>
                    <a:gd name="T6" fmla="*/ 8 w 224"/>
                    <a:gd name="T7" fmla="*/ 68 h 223"/>
                    <a:gd name="T8" fmla="*/ 20 w 224"/>
                    <a:gd name="T9" fmla="*/ 50 h 223"/>
                    <a:gd name="T10" fmla="*/ 32 w 224"/>
                    <a:gd name="T11" fmla="*/ 32 h 223"/>
                    <a:gd name="T12" fmla="*/ 50 w 224"/>
                    <a:gd name="T13" fmla="*/ 20 h 223"/>
                    <a:gd name="T14" fmla="*/ 68 w 224"/>
                    <a:gd name="T15" fmla="*/ 8 h 223"/>
                    <a:gd name="T16" fmla="*/ 90 w 224"/>
                    <a:gd name="T17" fmla="*/ 2 h 223"/>
                    <a:gd name="T18" fmla="*/ 112 w 224"/>
                    <a:gd name="T19" fmla="*/ 0 h 223"/>
                    <a:gd name="T20" fmla="*/ 112 w 224"/>
                    <a:gd name="T21" fmla="*/ 0 h 223"/>
                    <a:gd name="T22" fmla="*/ 134 w 224"/>
                    <a:gd name="T23" fmla="*/ 2 h 223"/>
                    <a:gd name="T24" fmla="*/ 156 w 224"/>
                    <a:gd name="T25" fmla="*/ 8 h 223"/>
                    <a:gd name="T26" fmla="*/ 174 w 224"/>
                    <a:gd name="T27" fmla="*/ 20 h 223"/>
                    <a:gd name="T28" fmla="*/ 192 w 224"/>
                    <a:gd name="T29" fmla="*/ 32 h 223"/>
                    <a:gd name="T30" fmla="*/ 204 w 224"/>
                    <a:gd name="T31" fmla="*/ 50 h 223"/>
                    <a:gd name="T32" fmla="*/ 216 w 224"/>
                    <a:gd name="T33" fmla="*/ 68 h 223"/>
                    <a:gd name="T34" fmla="*/ 222 w 224"/>
                    <a:gd name="T35" fmla="*/ 89 h 223"/>
                    <a:gd name="T36" fmla="*/ 224 w 224"/>
                    <a:gd name="T37" fmla="*/ 111 h 223"/>
                    <a:gd name="T38" fmla="*/ 224 w 224"/>
                    <a:gd name="T39" fmla="*/ 111 h 223"/>
                    <a:gd name="T40" fmla="*/ 222 w 224"/>
                    <a:gd name="T41" fmla="*/ 133 h 223"/>
                    <a:gd name="T42" fmla="*/ 216 w 224"/>
                    <a:gd name="T43" fmla="*/ 155 h 223"/>
                    <a:gd name="T44" fmla="*/ 204 w 224"/>
                    <a:gd name="T45" fmla="*/ 173 h 223"/>
                    <a:gd name="T46" fmla="*/ 192 w 224"/>
                    <a:gd name="T47" fmla="*/ 191 h 223"/>
                    <a:gd name="T48" fmla="*/ 174 w 224"/>
                    <a:gd name="T49" fmla="*/ 203 h 223"/>
                    <a:gd name="T50" fmla="*/ 156 w 224"/>
                    <a:gd name="T51" fmla="*/ 215 h 223"/>
                    <a:gd name="T52" fmla="*/ 134 w 224"/>
                    <a:gd name="T53" fmla="*/ 221 h 223"/>
                    <a:gd name="T54" fmla="*/ 112 w 224"/>
                    <a:gd name="T55" fmla="*/ 223 h 223"/>
                    <a:gd name="T56" fmla="*/ 112 w 224"/>
                    <a:gd name="T57" fmla="*/ 223 h 223"/>
                    <a:gd name="T58" fmla="*/ 90 w 224"/>
                    <a:gd name="T59" fmla="*/ 221 h 223"/>
                    <a:gd name="T60" fmla="*/ 68 w 224"/>
                    <a:gd name="T61" fmla="*/ 215 h 223"/>
                    <a:gd name="T62" fmla="*/ 50 w 224"/>
                    <a:gd name="T63" fmla="*/ 203 h 223"/>
                    <a:gd name="T64" fmla="*/ 32 w 224"/>
                    <a:gd name="T65" fmla="*/ 191 h 223"/>
                    <a:gd name="T66" fmla="*/ 20 w 224"/>
                    <a:gd name="T67" fmla="*/ 173 h 223"/>
                    <a:gd name="T68" fmla="*/ 8 w 224"/>
                    <a:gd name="T69" fmla="*/ 155 h 223"/>
                    <a:gd name="T70" fmla="*/ 2 w 224"/>
                    <a:gd name="T71" fmla="*/ 133 h 223"/>
                    <a:gd name="T72" fmla="*/ 0 w 224"/>
                    <a:gd name="T73" fmla="*/ 111 h 223"/>
                    <a:gd name="T74" fmla="*/ 0 w 224"/>
                    <a:gd name="T75" fmla="*/ 111 h 2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24" h="223">
                      <a:moveTo>
                        <a:pt x="0" y="111"/>
                      </a:moveTo>
                      <a:lnTo>
                        <a:pt x="0" y="111"/>
                      </a:lnTo>
                      <a:lnTo>
                        <a:pt x="2" y="89"/>
                      </a:lnTo>
                      <a:lnTo>
                        <a:pt x="8" y="68"/>
                      </a:lnTo>
                      <a:lnTo>
                        <a:pt x="20" y="50"/>
                      </a:lnTo>
                      <a:lnTo>
                        <a:pt x="32" y="32"/>
                      </a:lnTo>
                      <a:lnTo>
                        <a:pt x="50" y="20"/>
                      </a:lnTo>
                      <a:lnTo>
                        <a:pt x="68" y="8"/>
                      </a:lnTo>
                      <a:lnTo>
                        <a:pt x="90" y="2"/>
                      </a:lnTo>
                      <a:lnTo>
                        <a:pt x="112" y="0"/>
                      </a:lnTo>
                      <a:lnTo>
                        <a:pt x="112" y="0"/>
                      </a:lnTo>
                      <a:lnTo>
                        <a:pt x="134" y="2"/>
                      </a:lnTo>
                      <a:lnTo>
                        <a:pt x="156" y="8"/>
                      </a:lnTo>
                      <a:lnTo>
                        <a:pt x="174" y="20"/>
                      </a:lnTo>
                      <a:lnTo>
                        <a:pt x="192" y="32"/>
                      </a:lnTo>
                      <a:lnTo>
                        <a:pt x="204" y="50"/>
                      </a:lnTo>
                      <a:lnTo>
                        <a:pt x="216" y="68"/>
                      </a:lnTo>
                      <a:lnTo>
                        <a:pt x="222" y="89"/>
                      </a:lnTo>
                      <a:lnTo>
                        <a:pt x="224" y="111"/>
                      </a:lnTo>
                      <a:lnTo>
                        <a:pt x="224" y="111"/>
                      </a:lnTo>
                      <a:lnTo>
                        <a:pt x="222" y="133"/>
                      </a:lnTo>
                      <a:lnTo>
                        <a:pt x="216" y="155"/>
                      </a:lnTo>
                      <a:lnTo>
                        <a:pt x="204" y="173"/>
                      </a:lnTo>
                      <a:lnTo>
                        <a:pt x="192" y="191"/>
                      </a:lnTo>
                      <a:lnTo>
                        <a:pt x="174" y="203"/>
                      </a:lnTo>
                      <a:lnTo>
                        <a:pt x="156" y="215"/>
                      </a:lnTo>
                      <a:lnTo>
                        <a:pt x="134" y="221"/>
                      </a:lnTo>
                      <a:lnTo>
                        <a:pt x="112" y="223"/>
                      </a:lnTo>
                      <a:lnTo>
                        <a:pt x="112" y="223"/>
                      </a:lnTo>
                      <a:lnTo>
                        <a:pt x="90" y="221"/>
                      </a:lnTo>
                      <a:lnTo>
                        <a:pt x="68" y="215"/>
                      </a:lnTo>
                      <a:lnTo>
                        <a:pt x="50" y="203"/>
                      </a:lnTo>
                      <a:lnTo>
                        <a:pt x="32" y="191"/>
                      </a:lnTo>
                      <a:lnTo>
                        <a:pt x="20" y="173"/>
                      </a:lnTo>
                      <a:lnTo>
                        <a:pt x="8" y="155"/>
                      </a:lnTo>
                      <a:lnTo>
                        <a:pt x="2" y="133"/>
                      </a:lnTo>
                      <a:lnTo>
                        <a:pt x="0" y="111"/>
                      </a:lnTo>
                      <a:lnTo>
                        <a:pt x="0" y="111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" name="Freeform 218">
                  <a:extLst>
                    <a:ext uri="{FF2B5EF4-FFF2-40B4-BE49-F238E27FC236}">
                      <a16:creationId xmlns:a16="http://schemas.microsoft.com/office/drawing/2014/main" id="{0889DFDE-9C54-4419-9E17-BFC4C2A277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0" y="1617"/>
                  <a:ext cx="232" cy="143"/>
                </a:xfrm>
                <a:custGeom>
                  <a:avLst/>
                  <a:gdLst>
                    <a:gd name="T0" fmla="*/ 232 w 232"/>
                    <a:gd name="T1" fmla="*/ 143 h 143"/>
                    <a:gd name="T2" fmla="*/ 0 w 232"/>
                    <a:gd name="T3" fmla="*/ 143 h 143"/>
                    <a:gd name="T4" fmla="*/ 0 w 232"/>
                    <a:gd name="T5" fmla="*/ 87 h 143"/>
                    <a:gd name="T6" fmla="*/ 104 w 232"/>
                    <a:gd name="T7" fmla="*/ 87 h 143"/>
                    <a:gd name="T8" fmla="*/ 104 w 232"/>
                    <a:gd name="T9" fmla="*/ 0 h 143"/>
                    <a:gd name="T10" fmla="*/ 144 w 232"/>
                    <a:gd name="T11" fmla="*/ 0 h 143"/>
                    <a:gd name="T12" fmla="*/ 144 w 232"/>
                    <a:gd name="T13" fmla="*/ 87 h 143"/>
                    <a:gd name="T14" fmla="*/ 232 w 232"/>
                    <a:gd name="T15" fmla="*/ 87 h 143"/>
                    <a:gd name="T16" fmla="*/ 232 w 232"/>
                    <a:gd name="T17" fmla="*/ 143 h 1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32" h="143">
                      <a:moveTo>
                        <a:pt x="232" y="143"/>
                      </a:moveTo>
                      <a:lnTo>
                        <a:pt x="0" y="143"/>
                      </a:lnTo>
                      <a:lnTo>
                        <a:pt x="0" y="87"/>
                      </a:lnTo>
                      <a:lnTo>
                        <a:pt x="104" y="87"/>
                      </a:lnTo>
                      <a:lnTo>
                        <a:pt x="104" y="0"/>
                      </a:lnTo>
                      <a:lnTo>
                        <a:pt x="144" y="0"/>
                      </a:lnTo>
                      <a:lnTo>
                        <a:pt x="144" y="87"/>
                      </a:lnTo>
                      <a:lnTo>
                        <a:pt x="232" y="87"/>
                      </a:lnTo>
                      <a:lnTo>
                        <a:pt x="232" y="143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" name="Freeform 219">
                  <a:extLst>
                    <a:ext uri="{FF2B5EF4-FFF2-40B4-BE49-F238E27FC236}">
                      <a16:creationId xmlns:a16="http://schemas.microsoft.com/office/drawing/2014/main" id="{F49F3E71-5871-4B3E-8F51-B98E0BDB31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56" y="1481"/>
                  <a:ext cx="120" cy="144"/>
                </a:xfrm>
                <a:custGeom>
                  <a:avLst/>
                  <a:gdLst>
                    <a:gd name="T0" fmla="*/ 120 w 120"/>
                    <a:gd name="T1" fmla="*/ 144 h 144"/>
                    <a:gd name="T2" fmla="*/ 0 w 120"/>
                    <a:gd name="T3" fmla="*/ 144 h 144"/>
                    <a:gd name="T4" fmla="*/ 0 w 120"/>
                    <a:gd name="T5" fmla="*/ 144 h 144"/>
                    <a:gd name="T6" fmla="*/ 32 w 120"/>
                    <a:gd name="T7" fmla="*/ 68 h 144"/>
                    <a:gd name="T8" fmla="*/ 64 w 120"/>
                    <a:gd name="T9" fmla="*/ 0 h 144"/>
                    <a:gd name="T10" fmla="*/ 64 w 120"/>
                    <a:gd name="T11" fmla="*/ 0 h 144"/>
                    <a:gd name="T12" fmla="*/ 66 w 120"/>
                    <a:gd name="T13" fmla="*/ 8 h 144"/>
                    <a:gd name="T14" fmla="*/ 72 w 120"/>
                    <a:gd name="T15" fmla="*/ 26 h 144"/>
                    <a:gd name="T16" fmla="*/ 92 w 120"/>
                    <a:gd name="T17" fmla="*/ 74 h 144"/>
                    <a:gd name="T18" fmla="*/ 120 w 120"/>
                    <a:gd name="T19" fmla="*/ 144 h 144"/>
                    <a:gd name="T20" fmla="*/ 120 w 120"/>
                    <a:gd name="T21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0" h="144">
                      <a:moveTo>
                        <a:pt x="120" y="144"/>
                      </a:move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32" y="68"/>
                      </a:lnTo>
                      <a:lnTo>
                        <a:pt x="64" y="0"/>
                      </a:lnTo>
                      <a:lnTo>
                        <a:pt x="64" y="0"/>
                      </a:lnTo>
                      <a:lnTo>
                        <a:pt x="66" y="8"/>
                      </a:lnTo>
                      <a:lnTo>
                        <a:pt x="72" y="26"/>
                      </a:lnTo>
                      <a:lnTo>
                        <a:pt x="92" y="74"/>
                      </a:lnTo>
                      <a:lnTo>
                        <a:pt x="120" y="144"/>
                      </a:lnTo>
                      <a:lnTo>
                        <a:pt x="120" y="144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" name="Freeform 220">
                  <a:extLst>
                    <a:ext uri="{FF2B5EF4-FFF2-40B4-BE49-F238E27FC236}">
                      <a16:creationId xmlns:a16="http://schemas.microsoft.com/office/drawing/2014/main" id="{E5D5AC09-CF65-4A66-B5BF-6D43C2D488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28" y="1425"/>
                  <a:ext cx="176" cy="112"/>
                </a:xfrm>
                <a:custGeom>
                  <a:avLst/>
                  <a:gdLst>
                    <a:gd name="T0" fmla="*/ 168 w 176"/>
                    <a:gd name="T1" fmla="*/ 64 h 112"/>
                    <a:gd name="T2" fmla="*/ 88 w 176"/>
                    <a:gd name="T3" fmla="*/ 112 h 112"/>
                    <a:gd name="T4" fmla="*/ 0 w 176"/>
                    <a:gd name="T5" fmla="*/ 56 h 112"/>
                    <a:gd name="T6" fmla="*/ 80 w 176"/>
                    <a:gd name="T7" fmla="*/ 0 h 112"/>
                    <a:gd name="T8" fmla="*/ 176 w 176"/>
                    <a:gd name="T9" fmla="*/ 48 h 112"/>
                    <a:gd name="T10" fmla="*/ 168 w 176"/>
                    <a:gd name="T11" fmla="*/ 64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6" h="112">
                      <a:moveTo>
                        <a:pt x="168" y="64"/>
                      </a:moveTo>
                      <a:lnTo>
                        <a:pt x="88" y="112"/>
                      </a:lnTo>
                      <a:lnTo>
                        <a:pt x="0" y="56"/>
                      </a:lnTo>
                      <a:lnTo>
                        <a:pt x="80" y="0"/>
                      </a:lnTo>
                      <a:lnTo>
                        <a:pt x="176" y="48"/>
                      </a:lnTo>
                      <a:lnTo>
                        <a:pt x="168" y="64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" name="Freeform 221">
                  <a:extLst>
                    <a:ext uri="{FF2B5EF4-FFF2-40B4-BE49-F238E27FC236}">
                      <a16:creationId xmlns:a16="http://schemas.microsoft.com/office/drawing/2014/main" id="{9122E845-C779-4672-8817-F7D19D7DB2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36" y="1425"/>
                  <a:ext cx="176" cy="112"/>
                </a:xfrm>
                <a:custGeom>
                  <a:avLst/>
                  <a:gdLst>
                    <a:gd name="T0" fmla="*/ 8 w 176"/>
                    <a:gd name="T1" fmla="*/ 64 h 112"/>
                    <a:gd name="T2" fmla="*/ 88 w 176"/>
                    <a:gd name="T3" fmla="*/ 112 h 112"/>
                    <a:gd name="T4" fmla="*/ 176 w 176"/>
                    <a:gd name="T5" fmla="*/ 56 h 112"/>
                    <a:gd name="T6" fmla="*/ 96 w 176"/>
                    <a:gd name="T7" fmla="*/ 0 h 112"/>
                    <a:gd name="T8" fmla="*/ 0 w 176"/>
                    <a:gd name="T9" fmla="*/ 48 h 112"/>
                    <a:gd name="T10" fmla="*/ 8 w 176"/>
                    <a:gd name="T11" fmla="*/ 64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6" h="112">
                      <a:moveTo>
                        <a:pt x="8" y="64"/>
                      </a:moveTo>
                      <a:lnTo>
                        <a:pt x="88" y="112"/>
                      </a:lnTo>
                      <a:lnTo>
                        <a:pt x="176" y="56"/>
                      </a:lnTo>
                      <a:lnTo>
                        <a:pt x="96" y="0"/>
                      </a:lnTo>
                      <a:lnTo>
                        <a:pt x="0" y="48"/>
                      </a:lnTo>
                      <a:lnTo>
                        <a:pt x="8" y="64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" name="Freeform 222">
                  <a:extLst>
                    <a:ext uri="{FF2B5EF4-FFF2-40B4-BE49-F238E27FC236}">
                      <a16:creationId xmlns:a16="http://schemas.microsoft.com/office/drawing/2014/main" id="{368B7473-B252-45B6-AD9C-6FAAA7312C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4" y="1249"/>
                  <a:ext cx="112" cy="216"/>
                </a:xfrm>
                <a:custGeom>
                  <a:avLst/>
                  <a:gdLst>
                    <a:gd name="T0" fmla="*/ 48 w 112"/>
                    <a:gd name="T1" fmla="*/ 208 h 216"/>
                    <a:gd name="T2" fmla="*/ 0 w 112"/>
                    <a:gd name="T3" fmla="*/ 104 h 216"/>
                    <a:gd name="T4" fmla="*/ 56 w 112"/>
                    <a:gd name="T5" fmla="*/ 0 h 216"/>
                    <a:gd name="T6" fmla="*/ 112 w 112"/>
                    <a:gd name="T7" fmla="*/ 112 h 216"/>
                    <a:gd name="T8" fmla="*/ 64 w 112"/>
                    <a:gd name="T9" fmla="*/ 216 h 216"/>
                    <a:gd name="T10" fmla="*/ 48 w 112"/>
                    <a:gd name="T11" fmla="*/ 208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2" h="216">
                      <a:moveTo>
                        <a:pt x="48" y="208"/>
                      </a:moveTo>
                      <a:lnTo>
                        <a:pt x="0" y="104"/>
                      </a:lnTo>
                      <a:lnTo>
                        <a:pt x="56" y="0"/>
                      </a:lnTo>
                      <a:lnTo>
                        <a:pt x="112" y="112"/>
                      </a:lnTo>
                      <a:lnTo>
                        <a:pt x="64" y="216"/>
                      </a:lnTo>
                      <a:lnTo>
                        <a:pt x="48" y="208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" name="Freeform 223">
                  <a:extLst>
                    <a:ext uri="{FF2B5EF4-FFF2-40B4-BE49-F238E27FC236}">
                      <a16:creationId xmlns:a16="http://schemas.microsoft.com/office/drawing/2014/main" id="{29EAEC29-F513-489D-975B-B781DA58CC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2" y="1433"/>
                  <a:ext cx="96" cy="96"/>
                </a:xfrm>
                <a:custGeom>
                  <a:avLst/>
                  <a:gdLst>
                    <a:gd name="T0" fmla="*/ 0 w 96"/>
                    <a:gd name="T1" fmla="*/ 48 h 96"/>
                    <a:gd name="T2" fmla="*/ 0 w 96"/>
                    <a:gd name="T3" fmla="*/ 48 h 96"/>
                    <a:gd name="T4" fmla="*/ 0 w 96"/>
                    <a:gd name="T5" fmla="*/ 38 h 96"/>
                    <a:gd name="T6" fmla="*/ 4 w 96"/>
                    <a:gd name="T7" fmla="*/ 30 h 96"/>
                    <a:gd name="T8" fmla="*/ 8 w 96"/>
                    <a:gd name="T9" fmla="*/ 22 h 96"/>
                    <a:gd name="T10" fmla="*/ 14 w 96"/>
                    <a:gd name="T11" fmla="*/ 14 h 96"/>
                    <a:gd name="T12" fmla="*/ 22 w 96"/>
                    <a:gd name="T13" fmla="*/ 8 h 96"/>
                    <a:gd name="T14" fmla="*/ 30 w 96"/>
                    <a:gd name="T15" fmla="*/ 4 h 96"/>
                    <a:gd name="T16" fmla="*/ 38 w 96"/>
                    <a:gd name="T17" fmla="*/ 0 h 96"/>
                    <a:gd name="T18" fmla="*/ 48 w 96"/>
                    <a:gd name="T19" fmla="*/ 0 h 96"/>
                    <a:gd name="T20" fmla="*/ 48 w 96"/>
                    <a:gd name="T21" fmla="*/ 0 h 96"/>
                    <a:gd name="T22" fmla="*/ 58 w 96"/>
                    <a:gd name="T23" fmla="*/ 0 h 96"/>
                    <a:gd name="T24" fmla="*/ 66 w 96"/>
                    <a:gd name="T25" fmla="*/ 4 h 96"/>
                    <a:gd name="T26" fmla="*/ 74 w 96"/>
                    <a:gd name="T27" fmla="*/ 8 h 96"/>
                    <a:gd name="T28" fmla="*/ 82 w 96"/>
                    <a:gd name="T29" fmla="*/ 14 h 96"/>
                    <a:gd name="T30" fmla="*/ 88 w 96"/>
                    <a:gd name="T31" fmla="*/ 22 h 96"/>
                    <a:gd name="T32" fmla="*/ 92 w 96"/>
                    <a:gd name="T33" fmla="*/ 30 h 96"/>
                    <a:gd name="T34" fmla="*/ 96 w 96"/>
                    <a:gd name="T35" fmla="*/ 38 h 96"/>
                    <a:gd name="T36" fmla="*/ 96 w 96"/>
                    <a:gd name="T37" fmla="*/ 48 h 96"/>
                    <a:gd name="T38" fmla="*/ 96 w 96"/>
                    <a:gd name="T39" fmla="*/ 48 h 96"/>
                    <a:gd name="T40" fmla="*/ 96 w 96"/>
                    <a:gd name="T41" fmla="*/ 58 h 96"/>
                    <a:gd name="T42" fmla="*/ 92 w 96"/>
                    <a:gd name="T43" fmla="*/ 66 h 96"/>
                    <a:gd name="T44" fmla="*/ 88 w 96"/>
                    <a:gd name="T45" fmla="*/ 74 h 96"/>
                    <a:gd name="T46" fmla="*/ 82 w 96"/>
                    <a:gd name="T47" fmla="*/ 82 h 96"/>
                    <a:gd name="T48" fmla="*/ 74 w 96"/>
                    <a:gd name="T49" fmla="*/ 88 h 96"/>
                    <a:gd name="T50" fmla="*/ 66 w 96"/>
                    <a:gd name="T51" fmla="*/ 92 h 96"/>
                    <a:gd name="T52" fmla="*/ 58 w 96"/>
                    <a:gd name="T53" fmla="*/ 96 h 96"/>
                    <a:gd name="T54" fmla="*/ 48 w 96"/>
                    <a:gd name="T55" fmla="*/ 96 h 96"/>
                    <a:gd name="T56" fmla="*/ 48 w 96"/>
                    <a:gd name="T57" fmla="*/ 96 h 96"/>
                    <a:gd name="T58" fmla="*/ 38 w 96"/>
                    <a:gd name="T59" fmla="*/ 96 h 96"/>
                    <a:gd name="T60" fmla="*/ 30 w 96"/>
                    <a:gd name="T61" fmla="*/ 92 h 96"/>
                    <a:gd name="T62" fmla="*/ 22 w 96"/>
                    <a:gd name="T63" fmla="*/ 88 h 96"/>
                    <a:gd name="T64" fmla="*/ 14 w 96"/>
                    <a:gd name="T65" fmla="*/ 82 h 96"/>
                    <a:gd name="T66" fmla="*/ 8 w 96"/>
                    <a:gd name="T67" fmla="*/ 74 h 96"/>
                    <a:gd name="T68" fmla="*/ 4 w 96"/>
                    <a:gd name="T69" fmla="*/ 66 h 96"/>
                    <a:gd name="T70" fmla="*/ 0 w 96"/>
                    <a:gd name="T71" fmla="*/ 58 h 96"/>
                    <a:gd name="T72" fmla="*/ 0 w 96"/>
                    <a:gd name="T73" fmla="*/ 48 h 96"/>
                    <a:gd name="T74" fmla="*/ 0 w 96"/>
                    <a:gd name="T75" fmla="*/ 48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96" h="96">
                      <a:moveTo>
                        <a:pt x="0" y="48"/>
                      </a:moveTo>
                      <a:lnTo>
                        <a:pt x="0" y="48"/>
                      </a:lnTo>
                      <a:lnTo>
                        <a:pt x="0" y="38"/>
                      </a:lnTo>
                      <a:lnTo>
                        <a:pt x="4" y="30"/>
                      </a:lnTo>
                      <a:lnTo>
                        <a:pt x="8" y="22"/>
                      </a:lnTo>
                      <a:lnTo>
                        <a:pt x="14" y="14"/>
                      </a:lnTo>
                      <a:lnTo>
                        <a:pt x="22" y="8"/>
                      </a:lnTo>
                      <a:lnTo>
                        <a:pt x="30" y="4"/>
                      </a:lnTo>
                      <a:lnTo>
                        <a:pt x="3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58" y="0"/>
                      </a:lnTo>
                      <a:lnTo>
                        <a:pt x="66" y="4"/>
                      </a:lnTo>
                      <a:lnTo>
                        <a:pt x="74" y="8"/>
                      </a:lnTo>
                      <a:lnTo>
                        <a:pt x="82" y="14"/>
                      </a:lnTo>
                      <a:lnTo>
                        <a:pt x="88" y="22"/>
                      </a:lnTo>
                      <a:lnTo>
                        <a:pt x="92" y="30"/>
                      </a:lnTo>
                      <a:lnTo>
                        <a:pt x="96" y="38"/>
                      </a:lnTo>
                      <a:lnTo>
                        <a:pt x="96" y="48"/>
                      </a:lnTo>
                      <a:lnTo>
                        <a:pt x="96" y="48"/>
                      </a:lnTo>
                      <a:lnTo>
                        <a:pt x="96" y="58"/>
                      </a:lnTo>
                      <a:lnTo>
                        <a:pt x="92" y="66"/>
                      </a:lnTo>
                      <a:lnTo>
                        <a:pt x="88" y="74"/>
                      </a:lnTo>
                      <a:lnTo>
                        <a:pt x="82" y="82"/>
                      </a:lnTo>
                      <a:lnTo>
                        <a:pt x="74" y="88"/>
                      </a:lnTo>
                      <a:lnTo>
                        <a:pt x="66" y="92"/>
                      </a:lnTo>
                      <a:lnTo>
                        <a:pt x="58" y="96"/>
                      </a:lnTo>
                      <a:lnTo>
                        <a:pt x="48" y="96"/>
                      </a:lnTo>
                      <a:lnTo>
                        <a:pt x="48" y="96"/>
                      </a:lnTo>
                      <a:lnTo>
                        <a:pt x="38" y="96"/>
                      </a:lnTo>
                      <a:lnTo>
                        <a:pt x="30" y="92"/>
                      </a:lnTo>
                      <a:lnTo>
                        <a:pt x="22" y="88"/>
                      </a:lnTo>
                      <a:lnTo>
                        <a:pt x="14" y="82"/>
                      </a:lnTo>
                      <a:lnTo>
                        <a:pt x="8" y="74"/>
                      </a:lnTo>
                      <a:lnTo>
                        <a:pt x="4" y="66"/>
                      </a:lnTo>
                      <a:lnTo>
                        <a:pt x="0" y="58"/>
                      </a:lnTo>
                      <a:lnTo>
                        <a:pt x="0" y="4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" name="Freeform 224">
                  <a:extLst>
                    <a:ext uri="{FF2B5EF4-FFF2-40B4-BE49-F238E27FC236}">
                      <a16:creationId xmlns:a16="http://schemas.microsoft.com/office/drawing/2014/main" id="{C2E627AB-C631-4471-BF35-9A61569500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1" y="2256"/>
                  <a:ext cx="120" cy="120"/>
                </a:xfrm>
                <a:custGeom>
                  <a:avLst/>
                  <a:gdLst>
                    <a:gd name="T0" fmla="*/ 0 w 120"/>
                    <a:gd name="T1" fmla="*/ 60 h 120"/>
                    <a:gd name="T2" fmla="*/ 0 w 120"/>
                    <a:gd name="T3" fmla="*/ 60 h 120"/>
                    <a:gd name="T4" fmla="*/ 2 w 120"/>
                    <a:gd name="T5" fmla="*/ 48 h 120"/>
                    <a:gd name="T6" fmla="*/ 4 w 120"/>
                    <a:gd name="T7" fmla="*/ 36 h 120"/>
                    <a:gd name="T8" fmla="*/ 10 w 120"/>
                    <a:gd name="T9" fmla="*/ 26 h 120"/>
                    <a:gd name="T10" fmla="*/ 18 w 120"/>
                    <a:gd name="T11" fmla="*/ 18 h 120"/>
                    <a:gd name="T12" fmla="*/ 26 w 120"/>
                    <a:gd name="T13" fmla="*/ 10 h 120"/>
                    <a:gd name="T14" fmla="*/ 36 w 120"/>
                    <a:gd name="T15" fmla="*/ 4 h 120"/>
                    <a:gd name="T16" fmla="*/ 48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72 w 120"/>
                    <a:gd name="T23" fmla="*/ 2 h 120"/>
                    <a:gd name="T24" fmla="*/ 84 w 120"/>
                    <a:gd name="T25" fmla="*/ 4 h 120"/>
                    <a:gd name="T26" fmla="*/ 94 w 120"/>
                    <a:gd name="T27" fmla="*/ 10 h 120"/>
                    <a:gd name="T28" fmla="*/ 102 w 120"/>
                    <a:gd name="T29" fmla="*/ 18 h 120"/>
                    <a:gd name="T30" fmla="*/ 110 w 120"/>
                    <a:gd name="T31" fmla="*/ 26 h 120"/>
                    <a:gd name="T32" fmla="*/ 116 w 120"/>
                    <a:gd name="T33" fmla="*/ 36 h 120"/>
                    <a:gd name="T34" fmla="*/ 118 w 120"/>
                    <a:gd name="T35" fmla="*/ 48 h 120"/>
                    <a:gd name="T36" fmla="*/ 120 w 120"/>
                    <a:gd name="T37" fmla="*/ 60 h 120"/>
                    <a:gd name="T38" fmla="*/ 120 w 120"/>
                    <a:gd name="T39" fmla="*/ 60 h 120"/>
                    <a:gd name="T40" fmla="*/ 118 w 120"/>
                    <a:gd name="T41" fmla="*/ 72 h 120"/>
                    <a:gd name="T42" fmla="*/ 116 w 120"/>
                    <a:gd name="T43" fmla="*/ 84 h 120"/>
                    <a:gd name="T44" fmla="*/ 110 w 120"/>
                    <a:gd name="T45" fmla="*/ 94 h 120"/>
                    <a:gd name="T46" fmla="*/ 102 w 120"/>
                    <a:gd name="T47" fmla="*/ 102 h 120"/>
                    <a:gd name="T48" fmla="*/ 94 w 120"/>
                    <a:gd name="T49" fmla="*/ 110 h 120"/>
                    <a:gd name="T50" fmla="*/ 84 w 120"/>
                    <a:gd name="T51" fmla="*/ 116 h 120"/>
                    <a:gd name="T52" fmla="*/ 72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48 w 120"/>
                    <a:gd name="T59" fmla="*/ 118 h 120"/>
                    <a:gd name="T60" fmla="*/ 36 w 120"/>
                    <a:gd name="T61" fmla="*/ 116 h 120"/>
                    <a:gd name="T62" fmla="*/ 26 w 120"/>
                    <a:gd name="T63" fmla="*/ 110 h 120"/>
                    <a:gd name="T64" fmla="*/ 18 w 120"/>
                    <a:gd name="T65" fmla="*/ 102 h 120"/>
                    <a:gd name="T66" fmla="*/ 10 w 120"/>
                    <a:gd name="T67" fmla="*/ 94 h 120"/>
                    <a:gd name="T68" fmla="*/ 4 w 120"/>
                    <a:gd name="T69" fmla="*/ 84 h 120"/>
                    <a:gd name="T70" fmla="*/ 2 w 120"/>
                    <a:gd name="T71" fmla="*/ 72 h 120"/>
                    <a:gd name="T72" fmla="*/ 0 w 120"/>
                    <a:gd name="T73" fmla="*/ 60 h 120"/>
                    <a:gd name="T74" fmla="*/ 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4" y="36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0"/>
                      </a:lnTo>
                      <a:lnTo>
                        <a:pt x="36" y="4"/>
                      </a:lnTo>
                      <a:lnTo>
                        <a:pt x="48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72" y="2"/>
                      </a:lnTo>
                      <a:lnTo>
                        <a:pt x="84" y="4"/>
                      </a:lnTo>
                      <a:lnTo>
                        <a:pt x="94" y="10"/>
                      </a:lnTo>
                      <a:lnTo>
                        <a:pt x="102" y="18"/>
                      </a:lnTo>
                      <a:lnTo>
                        <a:pt x="110" y="26"/>
                      </a:lnTo>
                      <a:lnTo>
                        <a:pt x="116" y="36"/>
                      </a:lnTo>
                      <a:lnTo>
                        <a:pt x="118" y="48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lnTo>
                        <a:pt x="118" y="72"/>
                      </a:lnTo>
                      <a:lnTo>
                        <a:pt x="116" y="84"/>
                      </a:lnTo>
                      <a:lnTo>
                        <a:pt x="110" y="94"/>
                      </a:lnTo>
                      <a:lnTo>
                        <a:pt x="102" y="102"/>
                      </a:lnTo>
                      <a:lnTo>
                        <a:pt x="94" y="110"/>
                      </a:lnTo>
                      <a:lnTo>
                        <a:pt x="84" y="116"/>
                      </a:lnTo>
                      <a:lnTo>
                        <a:pt x="72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48" y="118"/>
                      </a:lnTo>
                      <a:lnTo>
                        <a:pt x="36" y="116"/>
                      </a:lnTo>
                      <a:lnTo>
                        <a:pt x="26" y="110"/>
                      </a:lnTo>
                      <a:lnTo>
                        <a:pt x="18" y="102"/>
                      </a:lnTo>
                      <a:lnTo>
                        <a:pt x="10" y="94"/>
                      </a:lnTo>
                      <a:lnTo>
                        <a:pt x="4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6" name="Freeform 225">
                  <a:extLst>
                    <a:ext uri="{FF2B5EF4-FFF2-40B4-BE49-F238E27FC236}">
                      <a16:creationId xmlns:a16="http://schemas.microsoft.com/office/drawing/2014/main" id="{B9F9150F-36E1-4D7A-8880-1C29B2DBD9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9" y="2256"/>
                  <a:ext cx="120" cy="120"/>
                </a:xfrm>
                <a:custGeom>
                  <a:avLst/>
                  <a:gdLst>
                    <a:gd name="T0" fmla="*/ 120 w 120"/>
                    <a:gd name="T1" fmla="*/ 60 h 120"/>
                    <a:gd name="T2" fmla="*/ 120 w 120"/>
                    <a:gd name="T3" fmla="*/ 60 h 120"/>
                    <a:gd name="T4" fmla="*/ 118 w 120"/>
                    <a:gd name="T5" fmla="*/ 48 h 120"/>
                    <a:gd name="T6" fmla="*/ 116 w 120"/>
                    <a:gd name="T7" fmla="*/ 36 h 120"/>
                    <a:gd name="T8" fmla="*/ 110 w 120"/>
                    <a:gd name="T9" fmla="*/ 26 h 120"/>
                    <a:gd name="T10" fmla="*/ 102 w 120"/>
                    <a:gd name="T11" fmla="*/ 18 h 120"/>
                    <a:gd name="T12" fmla="*/ 94 w 120"/>
                    <a:gd name="T13" fmla="*/ 10 h 120"/>
                    <a:gd name="T14" fmla="*/ 84 w 120"/>
                    <a:gd name="T15" fmla="*/ 4 h 120"/>
                    <a:gd name="T16" fmla="*/ 72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48 w 120"/>
                    <a:gd name="T23" fmla="*/ 2 h 120"/>
                    <a:gd name="T24" fmla="*/ 36 w 120"/>
                    <a:gd name="T25" fmla="*/ 4 h 120"/>
                    <a:gd name="T26" fmla="*/ 26 w 120"/>
                    <a:gd name="T27" fmla="*/ 10 h 120"/>
                    <a:gd name="T28" fmla="*/ 18 w 120"/>
                    <a:gd name="T29" fmla="*/ 18 h 120"/>
                    <a:gd name="T30" fmla="*/ 10 w 120"/>
                    <a:gd name="T31" fmla="*/ 26 h 120"/>
                    <a:gd name="T32" fmla="*/ 4 w 120"/>
                    <a:gd name="T33" fmla="*/ 36 h 120"/>
                    <a:gd name="T34" fmla="*/ 2 w 120"/>
                    <a:gd name="T35" fmla="*/ 48 h 120"/>
                    <a:gd name="T36" fmla="*/ 0 w 120"/>
                    <a:gd name="T37" fmla="*/ 60 h 120"/>
                    <a:gd name="T38" fmla="*/ 0 w 120"/>
                    <a:gd name="T39" fmla="*/ 60 h 120"/>
                    <a:gd name="T40" fmla="*/ 2 w 120"/>
                    <a:gd name="T41" fmla="*/ 72 h 120"/>
                    <a:gd name="T42" fmla="*/ 4 w 120"/>
                    <a:gd name="T43" fmla="*/ 84 h 120"/>
                    <a:gd name="T44" fmla="*/ 10 w 120"/>
                    <a:gd name="T45" fmla="*/ 94 h 120"/>
                    <a:gd name="T46" fmla="*/ 18 w 120"/>
                    <a:gd name="T47" fmla="*/ 102 h 120"/>
                    <a:gd name="T48" fmla="*/ 26 w 120"/>
                    <a:gd name="T49" fmla="*/ 110 h 120"/>
                    <a:gd name="T50" fmla="*/ 36 w 120"/>
                    <a:gd name="T51" fmla="*/ 116 h 120"/>
                    <a:gd name="T52" fmla="*/ 48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72 w 120"/>
                    <a:gd name="T59" fmla="*/ 118 h 120"/>
                    <a:gd name="T60" fmla="*/ 84 w 120"/>
                    <a:gd name="T61" fmla="*/ 116 h 120"/>
                    <a:gd name="T62" fmla="*/ 94 w 120"/>
                    <a:gd name="T63" fmla="*/ 110 h 120"/>
                    <a:gd name="T64" fmla="*/ 102 w 120"/>
                    <a:gd name="T65" fmla="*/ 102 h 120"/>
                    <a:gd name="T66" fmla="*/ 110 w 120"/>
                    <a:gd name="T67" fmla="*/ 94 h 120"/>
                    <a:gd name="T68" fmla="*/ 116 w 120"/>
                    <a:gd name="T69" fmla="*/ 84 h 120"/>
                    <a:gd name="T70" fmla="*/ 118 w 120"/>
                    <a:gd name="T71" fmla="*/ 72 h 120"/>
                    <a:gd name="T72" fmla="*/ 120 w 120"/>
                    <a:gd name="T73" fmla="*/ 60 h 120"/>
                    <a:gd name="T74" fmla="*/ 12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120" y="60"/>
                      </a:moveTo>
                      <a:lnTo>
                        <a:pt x="120" y="60"/>
                      </a:lnTo>
                      <a:lnTo>
                        <a:pt x="118" y="48"/>
                      </a:lnTo>
                      <a:lnTo>
                        <a:pt x="116" y="36"/>
                      </a:lnTo>
                      <a:lnTo>
                        <a:pt x="110" y="26"/>
                      </a:lnTo>
                      <a:lnTo>
                        <a:pt x="102" y="18"/>
                      </a:lnTo>
                      <a:lnTo>
                        <a:pt x="94" y="10"/>
                      </a:lnTo>
                      <a:lnTo>
                        <a:pt x="84" y="4"/>
                      </a:lnTo>
                      <a:lnTo>
                        <a:pt x="72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48" y="2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8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8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72"/>
                      </a:lnTo>
                      <a:lnTo>
                        <a:pt x="4" y="84"/>
                      </a:lnTo>
                      <a:lnTo>
                        <a:pt x="10" y="94"/>
                      </a:lnTo>
                      <a:lnTo>
                        <a:pt x="18" y="102"/>
                      </a:lnTo>
                      <a:lnTo>
                        <a:pt x="26" y="110"/>
                      </a:lnTo>
                      <a:lnTo>
                        <a:pt x="36" y="116"/>
                      </a:lnTo>
                      <a:lnTo>
                        <a:pt x="48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72" y="118"/>
                      </a:lnTo>
                      <a:lnTo>
                        <a:pt x="84" y="116"/>
                      </a:lnTo>
                      <a:lnTo>
                        <a:pt x="94" y="110"/>
                      </a:lnTo>
                      <a:lnTo>
                        <a:pt x="102" y="102"/>
                      </a:lnTo>
                      <a:lnTo>
                        <a:pt x="110" y="94"/>
                      </a:lnTo>
                      <a:lnTo>
                        <a:pt x="116" y="84"/>
                      </a:lnTo>
                      <a:lnTo>
                        <a:pt x="118" y="72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" name="Freeform 226">
                  <a:extLst>
                    <a:ext uri="{FF2B5EF4-FFF2-40B4-BE49-F238E27FC236}">
                      <a16:creationId xmlns:a16="http://schemas.microsoft.com/office/drawing/2014/main" id="{D56650BD-73FE-48A3-94C0-90F50822EF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97" y="2160"/>
                  <a:ext cx="120" cy="120"/>
                </a:xfrm>
                <a:custGeom>
                  <a:avLst/>
                  <a:gdLst>
                    <a:gd name="T0" fmla="*/ 0 w 120"/>
                    <a:gd name="T1" fmla="*/ 60 h 120"/>
                    <a:gd name="T2" fmla="*/ 0 w 120"/>
                    <a:gd name="T3" fmla="*/ 60 h 120"/>
                    <a:gd name="T4" fmla="*/ 2 w 120"/>
                    <a:gd name="T5" fmla="*/ 48 h 120"/>
                    <a:gd name="T6" fmla="*/ 4 w 120"/>
                    <a:gd name="T7" fmla="*/ 36 h 120"/>
                    <a:gd name="T8" fmla="*/ 10 w 120"/>
                    <a:gd name="T9" fmla="*/ 26 h 120"/>
                    <a:gd name="T10" fmla="*/ 18 w 120"/>
                    <a:gd name="T11" fmla="*/ 18 h 120"/>
                    <a:gd name="T12" fmla="*/ 26 w 120"/>
                    <a:gd name="T13" fmla="*/ 10 h 120"/>
                    <a:gd name="T14" fmla="*/ 36 w 120"/>
                    <a:gd name="T15" fmla="*/ 4 h 120"/>
                    <a:gd name="T16" fmla="*/ 48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72 w 120"/>
                    <a:gd name="T23" fmla="*/ 2 h 120"/>
                    <a:gd name="T24" fmla="*/ 84 w 120"/>
                    <a:gd name="T25" fmla="*/ 4 h 120"/>
                    <a:gd name="T26" fmla="*/ 94 w 120"/>
                    <a:gd name="T27" fmla="*/ 10 h 120"/>
                    <a:gd name="T28" fmla="*/ 102 w 120"/>
                    <a:gd name="T29" fmla="*/ 18 h 120"/>
                    <a:gd name="T30" fmla="*/ 110 w 120"/>
                    <a:gd name="T31" fmla="*/ 26 h 120"/>
                    <a:gd name="T32" fmla="*/ 116 w 120"/>
                    <a:gd name="T33" fmla="*/ 36 h 120"/>
                    <a:gd name="T34" fmla="*/ 118 w 120"/>
                    <a:gd name="T35" fmla="*/ 48 h 120"/>
                    <a:gd name="T36" fmla="*/ 120 w 120"/>
                    <a:gd name="T37" fmla="*/ 60 h 120"/>
                    <a:gd name="T38" fmla="*/ 120 w 120"/>
                    <a:gd name="T39" fmla="*/ 60 h 120"/>
                    <a:gd name="T40" fmla="*/ 118 w 120"/>
                    <a:gd name="T41" fmla="*/ 72 h 120"/>
                    <a:gd name="T42" fmla="*/ 116 w 120"/>
                    <a:gd name="T43" fmla="*/ 84 h 120"/>
                    <a:gd name="T44" fmla="*/ 110 w 120"/>
                    <a:gd name="T45" fmla="*/ 94 h 120"/>
                    <a:gd name="T46" fmla="*/ 102 w 120"/>
                    <a:gd name="T47" fmla="*/ 102 h 120"/>
                    <a:gd name="T48" fmla="*/ 94 w 120"/>
                    <a:gd name="T49" fmla="*/ 110 h 120"/>
                    <a:gd name="T50" fmla="*/ 84 w 120"/>
                    <a:gd name="T51" fmla="*/ 116 h 120"/>
                    <a:gd name="T52" fmla="*/ 72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48 w 120"/>
                    <a:gd name="T59" fmla="*/ 118 h 120"/>
                    <a:gd name="T60" fmla="*/ 36 w 120"/>
                    <a:gd name="T61" fmla="*/ 116 h 120"/>
                    <a:gd name="T62" fmla="*/ 26 w 120"/>
                    <a:gd name="T63" fmla="*/ 110 h 120"/>
                    <a:gd name="T64" fmla="*/ 18 w 120"/>
                    <a:gd name="T65" fmla="*/ 102 h 120"/>
                    <a:gd name="T66" fmla="*/ 10 w 120"/>
                    <a:gd name="T67" fmla="*/ 94 h 120"/>
                    <a:gd name="T68" fmla="*/ 4 w 120"/>
                    <a:gd name="T69" fmla="*/ 84 h 120"/>
                    <a:gd name="T70" fmla="*/ 2 w 120"/>
                    <a:gd name="T71" fmla="*/ 72 h 120"/>
                    <a:gd name="T72" fmla="*/ 0 w 120"/>
                    <a:gd name="T73" fmla="*/ 60 h 120"/>
                    <a:gd name="T74" fmla="*/ 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4" y="36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0"/>
                      </a:lnTo>
                      <a:lnTo>
                        <a:pt x="36" y="4"/>
                      </a:lnTo>
                      <a:lnTo>
                        <a:pt x="48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72" y="2"/>
                      </a:lnTo>
                      <a:lnTo>
                        <a:pt x="84" y="4"/>
                      </a:lnTo>
                      <a:lnTo>
                        <a:pt x="94" y="10"/>
                      </a:lnTo>
                      <a:lnTo>
                        <a:pt x="102" y="18"/>
                      </a:lnTo>
                      <a:lnTo>
                        <a:pt x="110" y="26"/>
                      </a:lnTo>
                      <a:lnTo>
                        <a:pt x="116" y="36"/>
                      </a:lnTo>
                      <a:lnTo>
                        <a:pt x="118" y="48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lnTo>
                        <a:pt x="118" y="72"/>
                      </a:lnTo>
                      <a:lnTo>
                        <a:pt x="116" y="84"/>
                      </a:lnTo>
                      <a:lnTo>
                        <a:pt x="110" y="94"/>
                      </a:lnTo>
                      <a:lnTo>
                        <a:pt x="102" y="102"/>
                      </a:lnTo>
                      <a:lnTo>
                        <a:pt x="94" y="110"/>
                      </a:lnTo>
                      <a:lnTo>
                        <a:pt x="84" y="116"/>
                      </a:lnTo>
                      <a:lnTo>
                        <a:pt x="72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48" y="118"/>
                      </a:lnTo>
                      <a:lnTo>
                        <a:pt x="36" y="116"/>
                      </a:lnTo>
                      <a:lnTo>
                        <a:pt x="26" y="110"/>
                      </a:lnTo>
                      <a:lnTo>
                        <a:pt x="18" y="102"/>
                      </a:lnTo>
                      <a:lnTo>
                        <a:pt x="10" y="94"/>
                      </a:lnTo>
                      <a:lnTo>
                        <a:pt x="4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" name="Freeform 227">
                  <a:extLst>
                    <a:ext uri="{FF2B5EF4-FFF2-40B4-BE49-F238E27FC236}">
                      <a16:creationId xmlns:a16="http://schemas.microsoft.com/office/drawing/2014/main" id="{DB12D68B-8BBF-4138-801D-A282C6AA1E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23" y="2160"/>
                  <a:ext cx="120" cy="120"/>
                </a:xfrm>
                <a:custGeom>
                  <a:avLst/>
                  <a:gdLst>
                    <a:gd name="T0" fmla="*/ 120 w 120"/>
                    <a:gd name="T1" fmla="*/ 60 h 120"/>
                    <a:gd name="T2" fmla="*/ 120 w 120"/>
                    <a:gd name="T3" fmla="*/ 60 h 120"/>
                    <a:gd name="T4" fmla="*/ 118 w 120"/>
                    <a:gd name="T5" fmla="*/ 48 h 120"/>
                    <a:gd name="T6" fmla="*/ 116 w 120"/>
                    <a:gd name="T7" fmla="*/ 36 h 120"/>
                    <a:gd name="T8" fmla="*/ 110 w 120"/>
                    <a:gd name="T9" fmla="*/ 26 h 120"/>
                    <a:gd name="T10" fmla="*/ 102 w 120"/>
                    <a:gd name="T11" fmla="*/ 18 h 120"/>
                    <a:gd name="T12" fmla="*/ 94 w 120"/>
                    <a:gd name="T13" fmla="*/ 10 h 120"/>
                    <a:gd name="T14" fmla="*/ 84 w 120"/>
                    <a:gd name="T15" fmla="*/ 4 h 120"/>
                    <a:gd name="T16" fmla="*/ 72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48 w 120"/>
                    <a:gd name="T23" fmla="*/ 2 h 120"/>
                    <a:gd name="T24" fmla="*/ 36 w 120"/>
                    <a:gd name="T25" fmla="*/ 4 h 120"/>
                    <a:gd name="T26" fmla="*/ 26 w 120"/>
                    <a:gd name="T27" fmla="*/ 10 h 120"/>
                    <a:gd name="T28" fmla="*/ 18 w 120"/>
                    <a:gd name="T29" fmla="*/ 18 h 120"/>
                    <a:gd name="T30" fmla="*/ 10 w 120"/>
                    <a:gd name="T31" fmla="*/ 26 h 120"/>
                    <a:gd name="T32" fmla="*/ 4 w 120"/>
                    <a:gd name="T33" fmla="*/ 36 h 120"/>
                    <a:gd name="T34" fmla="*/ 2 w 120"/>
                    <a:gd name="T35" fmla="*/ 48 h 120"/>
                    <a:gd name="T36" fmla="*/ 0 w 120"/>
                    <a:gd name="T37" fmla="*/ 60 h 120"/>
                    <a:gd name="T38" fmla="*/ 0 w 120"/>
                    <a:gd name="T39" fmla="*/ 60 h 120"/>
                    <a:gd name="T40" fmla="*/ 2 w 120"/>
                    <a:gd name="T41" fmla="*/ 72 h 120"/>
                    <a:gd name="T42" fmla="*/ 4 w 120"/>
                    <a:gd name="T43" fmla="*/ 84 h 120"/>
                    <a:gd name="T44" fmla="*/ 10 w 120"/>
                    <a:gd name="T45" fmla="*/ 94 h 120"/>
                    <a:gd name="T46" fmla="*/ 18 w 120"/>
                    <a:gd name="T47" fmla="*/ 102 h 120"/>
                    <a:gd name="T48" fmla="*/ 26 w 120"/>
                    <a:gd name="T49" fmla="*/ 110 h 120"/>
                    <a:gd name="T50" fmla="*/ 36 w 120"/>
                    <a:gd name="T51" fmla="*/ 116 h 120"/>
                    <a:gd name="T52" fmla="*/ 48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72 w 120"/>
                    <a:gd name="T59" fmla="*/ 118 h 120"/>
                    <a:gd name="T60" fmla="*/ 84 w 120"/>
                    <a:gd name="T61" fmla="*/ 116 h 120"/>
                    <a:gd name="T62" fmla="*/ 94 w 120"/>
                    <a:gd name="T63" fmla="*/ 110 h 120"/>
                    <a:gd name="T64" fmla="*/ 102 w 120"/>
                    <a:gd name="T65" fmla="*/ 102 h 120"/>
                    <a:gd name="T66" fmla="*/ 110 w 120"/>
                    <a:gd name="T67" fmla="*/ 94 h 120"/>
                    <a:gd name="T68" fmla="*/ 116 w 120"/>
                    <a:gd name="T69" fmla="*/ 84 h 120"/>
                    <a:gd name="T70" fmla="*/ 118 w 120"/>
                    <a:gd name="T71" fmla="*/ 72 h 120"/>
                    <a:gd name="T72" fmla="*/ 120 w 120"/>
                    <a:gd name="T73" fmla="*/ 60 h 120"/>
                    <a:gd name="T74" fmla="*/ 12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120" y="60"/>
                      </a:moveTo>
                      <a:lnTo>
                        <a:pt x="120" y="60"/>
                      </a:lnTo>
                      <a:lnTo>
                        <a:pt x="118" y="48"/>
                      </a:lnTo>
                      <a:lnTo>
                        <a:pt x="116" y="36"/>
                      </a:lnTo>
                      <a:lnTo>
                        <a:pt x="110" y="26"/>
                      </a:lnTo>
                      <a:lnTo>
                        <a:pt x="102" y="18"/>
                      </a:lnTo>
                      <a:lnTo>
                        <a:pt x="94" y="10"/>
                      </a:lnTo>
                      <a:lnTo>
                        <a:pt x="84" y="4"/>
                      </a:lnTo>
                      <a:lnTo>
                        <a:pt x="72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48" y="2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8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8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72"/>
                      </a:lnTo>
                      <a:lnTo>
                        <a:pt x="4" y="84"/>
                      </a:lnTo>
                      <a:lnTo>
                        <a:pt x="10" y="94"/>
                      </a:lnTo>
                      <a:lnTo>
                        <a:pt x="18" y="102"/>
                      </a:lnTo>
                      <a:lnTo>
                        <a:pt x="26" y="110"/>
                      </a:lnTo>
                      <a:lnTo>
                        <a:pt x="36" y="116"/>
                      </a:lnTo>
                      <a:lnTo>
                        <a:pt x="48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72" y="118"/>
                      </a:lnTo>
                      <a:lnTo>
                        <a:pt x="84" y="116"/>
                      </a:lnTo>
                      <a:lnTo>
                        <a:pt x="94" y="110"/>
                      </a:lnTo>
                      <a:lnTo>
                        <a:pt x="102" y="102"/>
                      </a:lnTo>
                      <a:lnTo>
                        <a:pt x="110" y="94"/>
                      </a:lnTo>
                      <a:lnTo>
                        <a:pt x="116" y="84"/>
                      </a:lnTo>
                      <a:lnTo>
                        <a:pt x="118" y="72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9" name="Freeform 228">
                  <a:extLst>
                    <a:ext uri="{FF2B5EF4-FFF2-40B4-BE49-F238E27FC236}">
                      <a16:creationId xmlns:a16="http://schemas.microsoft.com/office/drawing/2014/main" id="{D93A47CF-C575-46F9-B57C-AF7B42A8FF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9" y="2032"/>
                  <a:ext cx="120" cy="120"/>
                </a:xfrm>
                <a:custGeom>
                  <a:avLst/>
                  <a:gdLst>
                    <a:gd name="T0" fmla="*/ 0 w 120"/>
                    <a:gd name="T1" fmla="*/ 60 h 120"/>
                    <a:gd name="T2" fmla="*/ 0 w 120"/>
                    <a:gd name="T3" fmla="*/ 60 h 120"/>
                    <a:gd name="T4" fmla="*/ 2 w 120"/>
                    <a:gd name="T5" fmla="*/ 48 h 120"/>
                    <a:gd name="T6" fmla="*/ 4 w 120"/>
                    <a:gd name="T7" fmla="*/ 36 h 120"/>
                    <a:gd name="T8" fmla="*/ 10 w 120"/>
                    <a:gd name="T9" fmla="*/ 26 h 120"/>
                    <a:gd name="T10" fmla="*/ 18 w 120"/>
                    <a:gd name="T11" fmla="*/ 18 h 120"/>
                    <a:gd name="T12" fmla="*/ 26 w 120"/>
                    <a:gd name="T13" fmla="*/ 10 h 120"/>
                    <a:gd name="T14" fmla="*/ 36 w 120"/>
                    <a:gd name="T15" fmla="*/ 4 h 120"/>
                    <a:gd name="T16" fmla="*/ 48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72 w 120"/>
                    <a:gd name="T23" fmla="*/ 2 h 120"/>
                    <a:gd name="T24" fmla="*/ 84 w 120"/>
                    <a:gd name="T25" fmla="*/ 4 h 120"/>
                    <a:gd name="T26" fmla="*/ 94 w 120"/>
                    <a:gd name="T27" fmla="*/ 10 h 120"/>
                    <a:gd name="T28" fmla="*/ 102 w 120"/>
                    <a:gd name="T29" fmla="*/ 18 h 120"/>
                    <a:gd name="T30" fmla="*/ 110 w 120"/>
                    <a:gd name="T31" fmla="*/ 26 h 120"/>
                    <a:gd name="T32" fmla="*/ 116 w 120"/>
                    <a:gd name="T33" fmla="*/ 36 h 120"/>
                    <a:gd name="T34" fmla="*/ 118 w 120"/>
                    <a:gd name="T35" fmla="*/ 48 h 120"/>
                    <a:gd name="T36" fmla="*/ 120 w 120"/>
                    <a:gd name="T37" fmla="*/ 60 h 120"/>
                    <a:gd name="T38" fmla="*/ 120 w 120"/>
                    <a:gd name="T39" fmla="*/ 60 h 120"/>
                    <a:gd name="T40" fmla="*/ 118 w 120"/>
                    <a:gd name="T41" fmla="*/ 72 h 120"/>
                    <a:gd name="T42" fmla="*/ 116 w 120"/>
                    <a:gd name="T43" fmla="*/ 84 h 120"/>
                    <a:gd name="T44" fmla="*/ 110 w 120"/>
                    <a:gd name="T45" fmla="*/ 94 h 120"/>
                    <a:gd name="T46" fmla="*/ 102 w 120"/>
                    <a:gd name="T47" fmla="*/ 102 h 120"/>
                    <a:gd name="T48" fmla="*/ 94 w 120"/>
                    <a:gd name="T49" fmla="*/ 110 h 120"/>
                    <a:gd name="T50" fmla="*/ 84 w 120"/>
                    <a:gd name="T51" fmla="*/ 116 h 120"/>
                    <a:gd name="T52" fmla="*/ 72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48 w 120"/>
                    <a:gd name="T59" fmla="*/ 118 h 120"/>
                    <a:gd name="T60" fmla="*/ 36 w 120"/>
                    <a:gd name="T61" fmla="*/ 116 h 120"/>
                    <a:gd name="T62" fmla="*/ 26 w 120"/>
                    <a:gd name="T63" fmla="*/ 110 h 120"/>
                    <a:gd name="T64" fmla="*/ 18 w 120"/>
                    <a:gd name="T65" fmla="*/ 102 h 120"/>
                    <a:gd name="T66" fmla="*/ 10 w 120"/>
                    <a:gd name="T67" fmla="*/ 94 h 120"/>
                    <a:gd name="T68" fmla="*/ 4 w 120"/>
                    <a:gd name="T69" fmla="*/ 84 h 120"/>
                    <a:gd name="T70" fmla="*/ 2 w 120"/>
                    <a:gd name="T71" fmla="*/ 72 h 120"/>
                    <a:gd name="T72" fmla="*/ 0 w 120"/>
                    <a:gd name="T73" fmla="*/ 60 h 120"/>
                    <a:gd name="T74" fmla="*/ 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4" y="36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0"/>
                      </a:lnTo>
                      <a:lnTo>
                        <a:pt x="36" y="4"/>
                      </a:lnTo>
                      <a:lnTo>
                        <a:pt x="48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72" y="2"/>
                      </a:lnTo>
                      <a:lnTo>
                        <a:pt x="84" y="4"/>
                      </a:lnTo>
                      <a:lnTo>
                        <a:pt x="94" y="10"/>
                      </a:lnTo>
                      <a:lnTo>
                        <a:pt x="102" y="18"/>
                      </a:lnTo>
                      <a:lnTo>
                        <a:pt x="110" y="26"/>
                      </a:lnTo>
                      <a:lnTo>
                        <a:pt x="116" y="36"/>
                      </a:lnTo>
                      <a:lnTo>
                        <a:pt x="118" y="48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lnTo>
                        <a:pt x="118" y="72"/>
                      </a:lnTo>
                      <a:lnTo>
                        <a:pt x="116" y="84"/>
                      </a:lnTo>
                      <a:lnTo>
                        <a:pt x="110" y="94"/>
                      </a:lnTo>
                      <a:lnTo>
                        <a:pt x="102" y="102"/>
                      </a:lnTo>
                      <a:lnTo>
                        <a:pt x="94" y="110"/>
                      </a:lnTo>
                      <a:lnTo>
                        <a:pt x="84" y="116"/>
                      </a:lnTo>
                      <a:lnTo>
                        <a:pt x="72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48" y="118"/>
                      </a:lnTo>
                      <a:lnTo>
                        <a:pt x="36" y="116"/>
                      </a:lnTo>
                      <a:lnTo>
                        <a:pt x="26" y="110"/>
                      </a:lnTo>
                      <a:lnTo>
                        <a:pt x="18" y="102"/>
                      </a:lnTo>
                      <a:lnTo>
                        <a:pt x="10" y="94"/>
                      </a:lnTo>
                      <a:lnTo>
                        <a:pt x="4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" name="Freeform 229">
                  <a:extLst>
                    <a:ext uri="{FF2B5EF4-FFF2-40B4-BE49-F238E27FC236}">
                      <a16:creationId xmlns:a16="http://schemas.microsoft.com/office/drawing/2014/main" id="{2C02A57F-66C3-4004-87A8-F79ECA1101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1" y="2032"/>
                  <a:ext cx="120" cy="120"/>
                </a:xfrm>
                <a:custGeom>
                  <a:avLst/>
                  <a:gdLst>
                    <a:gd name="T0" fmla="*/ 120 w 120"/>
                    <a:gd name="T1" fmla="*/ 60 h 120"/>
                    <a:gd name="T2" fmla="*/ 120 w 120"/>
                    <a:gd name="T3" fmla="*/ 60 h 120"/>
                    <a:gd name="T4" fmla="*/ 118 w 120"/>
                    <a:gd name="T5" fmla="*/ 48 h 120"/>
                    <a:gd name="T6" fmla="*/ 116 w 120"/>
                    <a:gd name="T7" fmla="*/ 36 h 120"/>
                    <a:gd name="T8" fmla="*/ 110 w 120"/>
                    <a:gd name="T9" fmla="*/ 26 h 120"/>
                    <a:gd name="T10" fmla="*/ 102 w 120"/>
                    <a:gd name="T11" fmla="*/ 18 h 120"/>
                    <a:gd name="T12" fmla="*/ 94 w 120"/>
                    <a:gd name="T13" fmla="*/ 10 h 120"/>
                    <a:gd name="T14" fmla="*/ 84 w 120"/>
                    <a:gd name="T15" fmla="*/ 4 h 120"/>
                    <a:gd name="T16" fmla="*/ 72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48 w 120"/>
                    <a:gd name="T23" fmla="*/ 2 h 120"/>
                    <a:gd name="T24" fmla="*/ 36 w 120"/>
                    <a:gd name="T25" fmla="*/ 4 h 120"/>
                    <a:gd name="T26" fmla="*/ 26 w 120"/>
                    <a:gd name="T27" fmla="*/ 10 h 120"/>
                    <a:gd name="T28" fmla="*/ 18 w 120"/>
                    <a:gd name="T29" fmla="*/ 18 h 120"/>
                    <a:gd name="T30" fmla="*/ 10 w 120"/>
                    <a:gd name="T31" fmla="*/ 26 h 120"/>
                    <a:gd name="T32" fmla="*/ 4 w 120"/>
                    <a:gd name="T33" fmla="*/ 36 h 120"/>
                    <a:gd name="T34" fmla="*/ 2 w 120"/>
                    <a:gd name="T35" fmla="*/ 48 h 120"/>
                    <a:gd name="T36" fmla="*/ 0 w 120"/>
                    <a:gd name="T37" fmla="*/ 60 h 120"/>
                    <a:gd name="T38" fmla="*/ 0 w 120"/>
                    <a:gd name="T39" fmla="*/ 60 h 120"/>
                    <a:gd name="T40" fmla="*/ 2 w 120"/>
                    <a:gd name="T41" fmla="*/ 72 h 120"/>
                    <a:gd name="T42" fmla="*/ 4 w 120"/>
                    <a:gd name="T43" fmla="*/ 84 h 120"/>
                    <a:gd name="T44" fmla="*/ 10 w 120"/>
                    <a:gd name="T45" fmla="*/ 94 h 120"/>
                    <a:gd name="T46" fmla="*/ 18 w 120"/>
                    <a:gd name="T47" fmla="*/ 102 h 120"/>
                    <a:gd name="T48" fmla="*/ 26 w 120"/>
                    <a:gd name="T49" fmla="*/ 110 h 120"/>
                    <a:gd name="T50" fmla="*/ 36 w 120"/>
                    <a:gd name="T51" fmla="*/ 116 h 120"/>
                    <a:gd name="T52" fmla="*/ 48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72 w 120"/>
                    <a:gd name="T59" fmla="*/ 118 h 120"/>
                    <a:gd name="T60" fmla="*/ 84 w 120"/>
                    <a:gd name="T61" fmla="*/ 116 h 120"/>
                    <a:gd name="T62" fmla="*/ 94 w 120"/>
                    <a:gd name="T63" fmla="*/ 110 h 120"/>
                    <a:gd name="T64" fmla="*/ 102 w 120"/>
                    <a:gd name="T65" fmla="*/ 102 h 120"/>
                    <a:gd name="T66" fmla="*/ 110 w 120"/>
                    <a:gd name="T67" fmla="*/ 94 h 120"/>
                    <a:gd name="T68" fmla="*/ 116 w 120"/>
                    <a:gd name="T69" fmla="*/ 84 h 120"/>
                    <a:gd name="T70" fmla="*/ 118 w 120"/>
                    <a:gd name="T71" fmla="*/ 72 h 120"/>
                    <a:gd name="T72" fmla="*/ 120 w 120"/>
                    <a:gd name="T73" fmla="*/ 60 h 120"/>
                    <a:gd name="T74" fmla="*/ 12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120" y="60"/>
                      </a:moveTo>
                      <a:lnTo>
                        <a:pt x="120" y="60"/>
                      </a:lnTo>
                      <a:lnTo>
                        <a:pt x="118" y="48"/>
                      </a:lnTo>
                      <a:lnTo>
                        <a:pt x="116" y="36"/>
                      </a:lnTo>
                      <a:lnTo>
                        <a:pt x="110" y="26"/>
                      </a:lnTo>
                      <a:lnTo>
                        <a:pt x="102" y="18"/>
                      </a:lnTo>
                      <a:lnTo>
                        <a:pt x="94" y="10"/>
                      </a:lnTo>
                      <a:lnTo>
                        <a:pt x="84" y="4"/>
                      </a:lnTo>
                      <a:lnTo>
                        <a:pt x="72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48" y="2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8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8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72"/>
                      </a:lnTo>
                      <a:lnTo>
                        <a:pt x="4" y="84"/>
                      </a:lnTo>
                      <a:lnTo>
                        <a:pt x="10" y="94"/>
                      </a:lnTo>
                      <a:lnTo>
                        <a:pt x="18" y="102"/>
                      </a:lnTo>
                      <a:lnTo>
                        <a:pt x="26" y="110"/>
                      </a:lnTo>
                      <a:lnTo>
                        <a:pt x="36" y="116"/>
                      </a:lnTo>
                      <a:lnTo>
                        <a:pt x="48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72" y="118"/>
                      </a:lnTo>
                      <a:lnTo>
                        <a:pt x="84" y="116"/>
                      </a:lnTo>
                      <a:lnTo>
                        <a:pt x="94" y="110"/>
                      </a:lnTo>
                      <a:lnTo>
                        <a:pt x="102" y="102"/>
                      </a:lnTo>
                      <a:lnTo>
                        <a:pt x="110" y="94"/>
                      </a:lnTo>
                      <a:lnTo>
                        <a:pt x="116" y="84"/>
                      </a:lnTo>
                      <a:lnTo>
                        <a:pt x="118" y="72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" name="Freeform 230">
                  <a:extLst>
                    <a:ext uri="{FF2B5EF4-FFF2-40B4-BE49-F238E27FC236}">
                      <a16:creationId xmlns:a16="http://schemas.microsoft.com/office/drawing/2014/main" id="{D24FB38F-1518-4EB2-908F-A0E38421B7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1" y="1936"/>
                  <a:ext cx="120" cy="120"/>
                </a:xfrm>
                <a:custGeom>
                  <a:avLst/>
                  <a:gdLst>
                    <a:gd name="T0" fmla="*/ 0 w 120"/>
                    <a:gd name="T1" fmla="*/ 60 h 120"/>
                    <a:gd name="T2" fmla="*/ 0 w 120"/>
                    <a:gd name="T3" fmla="*/ 60 h 120"/>
                    <a:gd name="T4" fmla="*/ 2 w 120"/>
                    <a:gd name="T5" fmla="*/ 48 h 120"/>
                    <a:gd name="T6" fmla="*/ 4 w 120"/>
                    <a:gd name="T7" fmla="*/ 36 h 120"/>
                    <a:gd name="T8" fmla="*/ 10 w 120"/>
                    <a:gd name="T9" fmla="*/ 26 h 120"/>
                    <a:gd name="T10" fmla="*/ 18 w 120"/>
                    <a:gd name="T11" fmla="*/ 18 h 120"/>
                    <a:gd name="T12" fmla="*/ 26 w 120"/>
                    <a:gd name="T13" fmla="*/ 10 h 120"/>
                    <a:gd name="T14" fmla="*/ 36 w 120"/>
                    <a:gd name="T15" fmla="*/ 4 h 120"/>
                    <a:gd name="T16" fmla="*/ 48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72 w 120"/>
                    <a:gd name="T23" fmla="*/ 2 h 120"/>
                    <a:gd name="T24" fmla="*/ 84 w 120"/>
                    <a:gd name="T25" fmla="*/ 4 h 120"/>
                    <a:gd name="T26" fmla="*/ 94 w 120"/>
                    <a:gd name="T27" fmla="*/ 10 h 120"/>
                    <a:gd name="T28" fmla="*/ 102 w 120"/>
                    <a:gd name="T29" fmla="*/ 18 h 120"/>
                    <a:gd name="T30" fmla="*/ 110 w 120"/>
                    <a:gd name="T31" fmla="*/ 26 h 120"/>
                    <a:gd name="T32" fmla="*/ 116 w 120"/>
                    <a:gd name="T33" fmla="*/ 36 h 120"/>
                    <a:gd name="T34" fmla="*/ 118 w 120"/>
                    <a:gd name="T35" fmla="*/ 48 h 120"/>
                    <a:gd name="T36" fmla="*/ 120 w 120"/>
                    <a:gd name="T37" fmla="*/ 60 h 120"/>
                    <a:gd name="T38" fmla="*/ 120 w 120"/>
                    <a:gd name="T39" fmla="*/ 60 h 120"/>
                    <a:gd name="T40" fmla="*/ 118 w 120"/>
                    <a:gd name="T41" fmla="*/ 72 h 120"/>
                    <a:gd name="T42" fmla="*/ 116 w 120"/>
                    <a:gd name="T43" fmla="*/ 84 h 120"/>
                    <a:gd name="T44" fmla="*/ 110 w 120"/>
                    <a:gd name="T45" fmla="*/ 94 h 120"/>
                    <a:gd name="T46" fmla="*/ 102 w 120"/>
                    <a:gd name="T47" fmla="*/ 102 h 120"/>
                    <a:gd name="T48" fmla="*/ 94 w 120"/>
                    <a:gd name="T49" fmla="*/ 110 h 120"/>
                    <a:gd name="T50" fmla="*/ 84 w 120"/>
                    <a:gd name="T51" fmla="*/ 116 h 120"/>
                    <a:gd name="T52" fmla="*/ 72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48 w 120"/>
                    <a:gd name="T59" fmla="*/ 118 h 120"/>
                    <a:gd name="T60" fmla="*/ 36 w 120"/>
                    <a:gd name="T61" fmla="*/ 116 h 120"/>
                    <a:gd name="T62" fmla="*/ 26 w 120"/>
                    <a:gd name="T63" fmla="*/ 110 h 120"/>
                    <a:gd name="T64" fmla="*/ 18 w 120"/>
                    <a:gd name="T65" fmla="*/ 102 h 120"/>
                    <a:gd name="T66" fmla="*/ 10 w 120"/>
                    <a:gd name="T67" fmla="*/ 94 h 120"/>
                    <a:gd name="T68" fmla="*/ 4 w 120"/>
                    <a:gd name="T69" fmla="*/ 84 h 120"/>
                    <a:gd name="T70" fmla="*/ 2 w 120"/>
                    <a:gd name="T71" fmla="*/ 72 h 120"/>
                    <a:gd name="T72" fmla="*/ 0 w 120"/>
                    <a:gd name="T73" fmla="*/ 60 h 120"/>
                    <a:gd name="T74" fmla="*/ 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4" y="36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0"/>
                      </a:lnTo>
                      <a:lnTo>
                        <a:pt x="36" y="4"/>
                      </a:lnTo>
                      <a:lnTo>
                        <a:pt x="48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72" y="2"/>
                      </a:lnTo>
                      <a:lnTo>
                        <a:pt x="84" y="4"/>
                      </a:lnTo>
                      <a:lnTo>
                        <a:pt x="94" y="10"/>
                      </a:lnTo>
                      <a:lnTo>
                        <a:pt x="102" y="18"/>
                      </a:lnTo>
                      <a:lnTo>
                        <a:pt x="110" y="26"/>
                      </a:lnTo>
                      <a:lnTo>
                        <a:pt x="116" y="36"/>
                      </a:lnTo>
                      <a:lnTo>
                        <a:pt x="118" y="48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lnTo>
                        <a:pt x="118" y="72"/>
                      </a:lnTo>
                      <a:lnTo>
                        <a:pt x="116" y="84"/>
                      </a:lnTo>
                      <a:lnTo>
                        <a:pt x="110" y="94"/>
                      </a:lnTo>
                      <a:lnTo>
                        <a:pt x="102" y="102"/>
                      </a:lnTo>
                      <a:lnTo>
                        <a:pt x="94" y="110"/>
                      </a:lnTo>
                      <a:lnTo>
                        <a:pt x="84" y="116"/>
                      </a:lnTo>
                      <a:lnTo>
                        <a:pt x="72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48" y="118"/>
                      </a:lnTo>
                      <a:lnTo>
                        <a:pt x="36" y="116"/>
                      </a:lnTo>
                      <a:lnTo>
                        <a:pt x="26" y="110"/>
                      </a:lnTo>
                      <a:lnTo>
                        <a:pt x="18" y="102"/>
                      </a:lnTo>
                      <a:lnTo>
                        <a:pt x="10" y="94"/>
                      </a:lnTo>
                      <a:lnTo>
                        <a:pt x="4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" name="Freeform 231">
                  <a:extLst>
                    <a:ext uri="{FF2B5EF4-FFF2-40B4-BE49-F238E27FC236}">
                      <a16:creationId xmlns:a16="http://schemas.microsoft.com/office/drawing/2014/main" id="{DB1C53D4-67F8-4A3C-9622-719F7F7344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99" y="1936"/>
                  <a:ext cx="120" cy="120"/>
                </a:xfrm>
                <a:custGeom>
                  <a:avLst/>
                  <a:gdLst>
                    <a:gd name="T0" fmla="*/ 120 w 120"/>
                    <a:gd name="T1" fmla="*/ 60 h 120"/>
                    <a:gd name="T2" fmla="*/ 120 w 120"/>
                    <a:gd name="T3" fmla="*/ 60 h 120"/>
                    <a:gd name="T4" fmla="*/ 118 w 120"/>
                    <a:gd name="T5" fmla="*/ 48 h 120"/>
                    <a:gd name="T6" fmla="*/ 116 w 120"/>
                    <a:gd name="T7" fmla="*/ 36 h 120"/>
                    <a:gd name="T8" fmla="*/ 110 w 120"/>
                    <a:gd name="T9" fmla="*/ 26 h 120"/>
                    <a:gd name="T10" fmla="*/ 102 w 120"/>
                    <a:gd name="T11" fmla="*/ 18 h 120"/>
                    <a:gd name="T12" fmla="*/ 94 w 120"/>
                    <a:gd name="T13" fmla="*/ 10 h 120"/>
                    <a:gd name="T14" fmla="*/ 84 w 120"/>
                    <a:gd name="T15" fmla="*/ 4 h 120"/>
                    <a:gd name="T16" fmla="*/ 72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48 w 120"/>
                    <a:gd name="T23" fmla="*/ 2 h 120"/>
                    <a:gd name="T24" fmla="*/ 36 w 120"/>
                    <a:gd name="T25" fmla="*/ 4 h 120"/>
                    <a:gd name="T26" fmla="*/ 26 w 120"/>
                    <a:gd name="T27" fmla="*/ 10 h 120"/>
                    <a:gd name="T28" fmla="*/ 18 w 120"/>
                    <a:gd name="T29" fmla="*/ 18 h 120"/>
                    <a:gd name="T30" fmla="*/ 10 w 120"/>
                    <a:gd name="T31" fmla="*/ 26 h 120"/>
                    <a:gd name="T32" fmla="*/ 4 w 120"/>
                    <a:gd name="T33" fmla="*/ 36 h 120"/>
                    <a:gd name="T34" fmla="*/ 2 w 120"/>
                    <a:gd name="T35" fmla="*/ 48 h 120"/>
                    <a:gd name="T36" fmla="*/ 0 w 120"/>
                    <a:gd name="T37" fmla="*/ 60 h 120"/>
                    <a:gd name="T38" fmla="*/ 0 w 120"/>
                    <a:gd name="T39" fmla="*/ 60 h 120"/>
                    <a:gd name="T40" fmla="*/ 2 w 120"/>
                    <a:gd name="T41" fmla="*/ 72 h 120"/>
                    <a:gd name="T42" fmla="*/ 4 w 120"/>
                    <a:gd name="T43" fmla="*/ 84 h 120"/>
                    <a:gd name="T44" fmla="*/ 10 w 120"/>
                    <a:gd name="T45" fmla="*/ 94 h 120"/>
                    <a:gd name="T46" fmla="*/ 18 w 120"/>
                    <a:gd name="T47" fmla="*/ 102 h 120"/>
                    <a:gd name="T48" fmla="*/ 26 w 120"/>
                    <a:gd name="T49" fmla="*/ 110 h 120"/>
                    <a:gd name="T50" fmla="*/ 36 w 120"/>
                    <a:gd name="T51" fmla="*/ 116 h 120"/>
                    <a:gd name="T52" fmla="*/ 48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72 w 120"/>
                    <a:gd name="T59" fmla="*/ 118 h 120"/>
                    <a:gd name="T60" fmla="*/ 84 w 120"/>
                    <a:gd name="T61" fmla="*/ 116 h 120"/>
                    <a:gd name="T62" fmla="*/ 94 w 120"/>
                    <a:gd name="T63" fmla="*/ 110 h 120"/>
                    <a:gd name="T64" fmla="*/ 102 w 120"/>
                    <a:gd name="T65" fmla="*/ 102 h 120"/>
                    <a:gd name="T66" fmla="*/ 110 w 120"/>
                    <a:gd name="T67" fmla="*/ 94 h 120"/>
                    <a:gd name="T68" fmla="*/ 116 w 120"/>
                    <a:gd name="T69" fmla="*/ 84 h 120"/>
                    <a:gd name="T70" fmla="*/ 118 w 120"/>
                    <a:gd name="T71" fmla="*/ 72 h 120"/>
                    <a:gd name="T72" fmla="*/ 120 w 120"/>
                    <a:gd name="T73" fmla="*/ 60 h 120"/>
                    <a:gd name="T74" fmla="*/ 12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120" y="60"/>
                      </a:moveTo>
                      <a:lnTo>
                        <a:pt x="120" y="60"/>
                      </a:lnTo>
                      <a:lnTo>
                        <a:pt x="118" y="48"/>
                      </a:lnTo>
                      <a:lnTo>
                        <a:pt x="116" y="36"/>
                      </a:lnTo>
                      <a:lnTo>
                        <a:pt x="110" y="26"/>
                      </a:lnTo>
                      <a:lnTo>
                        <a:pt x="102" y="18"/>
                      </a:lnTo>
                      <a:lnTo>
                        <a:pt x="94" y="10"/>
                      </a:lnTo>
                      <a:lnTo>
                        <a:pt x="84" y="4"/>
                      </a:lnTo>
                      <a:lnTo>
                        <a:pt x="72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48" y="2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8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8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72"/>
                      </a:lnTo>
                      <a:lnTo>
                        <a:pt x="4" y="84"/>
                      </a:lnTo>
                      <a:lnTo>
                        <a:pt x="10" y="94"/>
                      </a:lnTo>
                      <a:lnTo>
                        <a:pt x="18" y="102"/>
                      </a:lnTo>
                      <a:lnTo>
                        <a:pt x="26" y="110"/>
                      </a:lnTo>
                      <a:lnTo>
                        <a:pt x="36" y="116"/>
                      </a:lnTo>
                      <a:lnTo>
                        <a:pt x="48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72" y="118"/>
                      </a:lnTo>
                      <a:lnTo>
                        <a:pt x="84" y="116"/>
                      </a:lnTo>
                      <a:lnTo>
                        <a:pt x="94" y="110"/>
                      </a:lnTo>
                      <a:lnTo>
                        <a:pt x="102" y="102"/>
                      </a:lnTo>
                      <a:lnTo>
                        <a:pt x="110" y="94"/>
                      </a:lnTo>
                      <a:lnTo>
                        <a:pt x="116" y="84"/>
                      </a:lnTo>
                      <a:lnTo>
                        <a:pt x="118" y="72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" name="Freeform 232">
                  <a:extLst>
                    <a:ext uri="{FF2B5EF4-FFF2-40B4-BE49-F238E27FC236}">
                      <a16:creationId xmlns:a16="http://schemas.microsoft.com/office/drawing/2014/main" id="{F3AD7641-7F08-4321-AE4B-F9437B0032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5" y="1840"/>
                  <a:ext cx="120" cy="120"/>
                </a:xfrm>
                <a:custGeom>
                  <a:avLst/>
                  <a:gdLst>
                    <a:gd name="T0" fmla="*/ 0 w 120"/>
                    <a:gd name="T1" fmla="*/ 60 h 120"/>
                    <a:gd name="T2" fmla="*/ 0 w 120"/>
                    <a:gd name="T3" fmla="*/ 60 h 120"/>
                    <a:gd name="T4" fmla="*/ 2 w 120"/>
                    <a:gd name="T5" fmla="*/ 48 h 120"/>
                    <a:gd name="T6" fmla="*/ 4 w 120"/>
                    <a:gd name="T7" fmla="*/ 36 h 120"/>
                    <a:gd name="T8" fmla="*/ 10 w 120"/>
                    <a:gd name="T9" fmla="*/ 26 h 120"/>
                    <a:gd name="T10" fmla="*/ 18 w 120"/>
                    <a:gd name="T11" fmla="*/ 18 h 120"/>
                    <a:gd name="T12" fmla="*/ 26 w 120"/>
                    <a:gd name="T13" fmla="*/ 10 h 120"/>
                    <a:gd name="T14" fmla="*/ 36 w 120"/>
                    <a:gd name="T15" fmla="*/ 4 h 120"/>
                    <a:gd name="T16" fmla="*/ 48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72 w 120"/>
                    <a:gd name="T23" fmla="*/ 2 h 120"/>
                    <a:gd name="T24" fmla="*/ 84 w 120"/>
                    <a:gd name="T25" fmla="*/ 4 h 120"/>
                    <a:gd name="T26" fmla="*/ 94 w 120"/>
                    <a:gd name="T27" fmla="*/ 10 h 120"/>
                    <a:gd name="T28" fmla="*/ 102 w 120"/>
                    <a:gd name="T29" fmla="*/ 18 h 120"/>
                    <a:gd name="T30" fmla="*/ 110 w 120"/>
                    <a:gd name="T31" fmla="*/ 26 h 120"/>
                    <a:gd name="T32" fmla="*/ 116 w 120"/>
                    <a:gd name="T33" fmla="*/ 36 h 120"/>
                    <a:gd name="T34" fmla="*/ 118 w 120"/>
                    <a:gd name="T35" fmla="*/ 48 h 120"/>
                    <a:gd name="T36" fmla="*/ 120 w 120"/>
                    <a:gd name="T37" fmla="*/ 60 h 120"/>
                    <a:gd name="T38" fmla="*/ 120 w 120"/>
                    <a:gd name="T39" fmla="*/ 60 h 120"/>
                    <a:gd name="T40" fmla="*/ 118 w 120"/>
                    <a:gd name="T41" fmla="*/ 72 h 120"/>
                    <a:gd name="T42" fmla="*/ 116 w 120"/>
                    <a:gd name="T43" fmla="*/ 84 h 120"/>
                    <a:gd name="T44" fmla="*/ 110 w 120"/>
                    <a:gd name="T45" fmla="*/ 94 h 120"/>
                    <a:gd name="T46" fmla="*/ 102 w 120"/>
                    <a:gd name="T47" fmla="*/ 102 h 120"/>
                    <a:gd name="T48" fmla="*/ 94 w 120"/>
                    <a:gd name="T49" fmla="*/ 110 h 120"/>
                    <a:gd name="T50" fmla="*/ 84 w 120"/>
                    <a:gd name="T51" fmla="*/ 116 h 120"/>
                    <a:gd name="T52" fmla="*/ 72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48 w 120"/>
                    <a:gd name="T59" fmla="*/ 118 h 120"/>
                    <a:gd name="T60" fmla="*/ 36 w 120"/>
                    <a:gd name="T61" fmla="*/ 116 h 120"/>
                    <a:gd name="T62" fmla="*/ 26 w 120"/>
                    <a:gd name="T63" fmla="*/ 110 h 120"/>
                    <a:gd name="T64" fmla="*/ 18 w 120"/>
                    <a:gd name="T65" fmla="*/ 102 h 120"/>
                    <a:gd name="T66" fmla="*/ 10 w 120"/>
                    <a:gd name="T67" fmla="*/ 94 h 120"/>
                    <a:gd name="T68" fmla="*/ 4 w 120"/>
                    <a:gd name="T69" fmla="*/ 84 h 120"/>
                    <a:gd name="T70" fmla="*/ 2 w 120"/>
                    <a:gd name="T71" fmla="*/ 72 h 120"/>
                    <a:gd name="T72" fmla="*/ 0 w 120"/>
                    <a:gd name="T73" fmla="*/ 60 h 120"/>
                    <a:gd name="T74" fmla="*/ 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4" y="36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0"/>
                      </a:lnTo>
                      <a:lnTo>
                        <a:pt x="36" y="4"/>
                      </a:lnTo>
                      <a:lnTo>
                        <a:pt x="48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72" y="2"/>
                      </a:lnTo>
                      <a:lnTo>
                        <a:pt x="84" y="4"/>
                      </a:lnTo>
                      <a:lnTo>
                        <a:pt x="94" y="10"/>
                      </a:lnTo>
                      <a:lnTo>
                        <a:pt x="102" y="18"/>
                      </a:lnTo>
                      <a:lnTo>
                        <a:pt x="110" y="26"/>
                      </a:lnTo>
                      <a:lnTo>
                        <a:pt x="116" y="36"/>
                      </a:lnTo>
                      <a:lnTo>
                        <a:pt x="118" y="48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lnTo>
                        <a:pt x="118" y="72"/>
                      </a:lnTo>
                      <a:lnTo>
                        <a:pt x="116" y="84"/>
                      </a:lnTo>
                      <a:lnTo>
                        <a:pt x="110" y="94"/>
                      </a:lnTo>
                      <a:lnTo>
                        <a:pt x="102" y="102"/>
                      </a:lnTo>
                      <a:lnTo>
                        <a:pt x="94" y="110"/>
                      </a:lnTo>
                      <a:lnTo>
                        <a:pt x="84" y="116"/>
                      </a:lnTo>
                      <a:lnTo>
                        <a:pt x="72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48" y="118"/>
                      </a:lnTo>
                      <a:lnTo>
                        <a:pt x="36" y="116"/>
                      </a:lnTo>
                      <a:lnTo>
                        <a:pt x="26" y="110"/>
                      </a:lnTo>
                      <a:lnTo>
                        <a:pt x="18" y="102"/>
                      </a:lnTo>
                      <a:lnTo>
                        <a:pt x="10" y="94"/>
                      </a:lnTo>
                      <a:lnTo>
                        <a:pt x="4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" name="Freeform 233">
                  <a:extLst>
                    <a:ext uri="{FF2B5EF4-FFF2-40B4-BE49-F238E27FC236}">
                      <a16:creationId xmlns:a16="http://schemas.microsoft.com/office/drawing/2014/main" id="{53A9ABE4-4080-449A-970C-B050F23614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5" y="1840"/>
                  <a:ext cx="120" cy="120"/>
                </a:xfrm>
                <a:custGeom>
                  <a:avLst/>
                  <a:gdLst>
                    <a:gd name="T0" fmla="*/ 120 w 120"/>
                    <a:gd name="T1" fmla="*/ 60 h 120"/>
                    <a:gd name="T2" fmla="*/ 120 w 120"/>
                    <a:gd name="T3" fmla="*/ 60 h 120"/>
                    <a:gd name="T4" fmla="*/ 118 w 120"/>
                    <a:gd name="T5" fmla="*/ 48 h 120"/>
                    <a:gd name="T6" fmla="*/ 116 w 120"/>
                    <a:gd name="T7" fmla="*/ 36 h 120"/>
                    <a:gd name="T8" fmla="*/ 110 w 120"/>
                    <a:gd name="T9" fmla="*/ 26 h 120"/>
                    <a:gd name="T10" fmla="*/ 102 w 120"/>
                    <a:gd name="T11" fmla="*/ 18 h 120"/>
                    <a:gd name="T12" fmla="*/ 94 w 120"/>
                    <a:gd name="T13" fmla="*/ 10 h 120"/>
                    <a:gd name="T14" fmla="*/ 84 w 120"/>
                    <a:gd name="T15" fmla="*/ 4 h 120"/>
                    <a:gd name="T16" fmla="*/ 72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48 w 120"/>
                    <a:gd name="T23" fmla="*/ 2 h 120"/>
                    <a:gd name="T24" fmla="*/ 36 w 120"/>
                    <a:gd name="T25" fmla="*/ 4 h 120"/>
                    <a:gd name="T26" fmla="*/ 26 w 120"/>
                    <a:gd name="T27" fmla="*/ 10 h 120"/>
                    <a:gd name="T28" fmla="*/ 18 w 120"/>
                    <a:gd name="T29" fmla="*/ 18 h 120"/>
                    <a:gd name="T30" fmla="*/ 10 w 120"/>
                    <a:gd name="T31" fmla="*/ 26 h 120"/>
                    <a:gd name="T32" fmla="*/ 4 w 120"/>
                    <a:gd name="T33" fmla="*/ 36 h 120"/>
                    <a:gd name="T34" fmla="*/ 2 w 120"/>
                    <a:gd name="T35" fmla="*/ 48 h 120"/>
                    <a:gd name="T36" fmla="*/ 0 w 120"/>
                    <a:gd name="T37" fmla="*/ 60 h 120"/>
                    <a:gd name="T38" fmla="*/ 0 w 120"/>
                    <a:gd name="T39" fmla="*/ 60 h 120"/>
                    <a:gd name="T40" fmla="*/ 2 w 120"/>
                    <a:gd name="T41" fmla="*/ 72 h 120"/>
                    <a:gd name="T42" fmla="*/ 4 w 120"/>
                    <a:gd name="T43" fmla="*/ 84 h 120"/>
                    <a:gd name="T44" fmla="*/ 10 w 120"/>
                    <a:gd name="T45" fmla="*/ 94 h 120"/>
                    <a:gd name="T46" fmla="*/ 18 w 120"/>
                    <a:gd name="T47" fmla="*/ 102 h 120"/>
                    <a:gd name="T48" fmla="*/ 26 w 120"/>
                    <a:gd name="T49" fmla="*/ 110 h 120"/>
                    <a:gd name="T50" fmla="*/ 36 w 120"/>
                    <a:gd name="T51" fmla="*/ 116 h 120"/>
                    <a:gd name="T52" fmla="*/ 48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72 w 120"/>
                    <a:gd name="T59" fmla="*/ 118 h 120"/>
                    <a:gd name="T60" fmla="*/ 84 w 120"/>
                    <a:gd name="T61" fmla="*/ 116 h 120"/>
                    <a:gd name="T62" fmla="*/ 94 w 120"/>
                    <a:gd name="T63" fmla="*/ 110 h 120"/>
                    <a:gd name="T64" fmla="*/ 102 w 120"/>
                    <a:gd name="T65" fmla="*/ 102 h 120"/>
                    <a:gd name="T66" fmla="*/ 110 w 120"/>
                    <a:gd name="T67" fmla="*/ 94 h 120"/>
                    <a:gd name="T68" fmla="*/ 116 w 120"/>
                    <a:gd name="T69" fmla="*/ 84 h 120"/>
                    <a:gd name="T70" fmla="*/ 118 w 120"/>
                    <a:gd name="T71" fmla="*/ 72 h 120"/>
                    <a:gd name="T72" fmla="*/ 120 w 120"/>
                    <a:gd name="T73" fmla="*/ 60 h 120"/>
                    <a:gd name="T74" fmla="*/ 12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120" y="60"/>
                      </a:moveTo>
                      <a:lnTo>
                        <a:pt x="120" y="60"/>
                      </a:lnTo>
                      <a:lnTo>
                        <a:pt x="118" y="48"/>
                      </a:lnTo>
                      <a:lnTo>
                        <a:pt x="116" y="36"/>
                      </a:lnTo>
                      <a:lnTo>
                        <a:pt x="110" y="26"/>
                      </a:lnTo>
                      <a:lnTo>
                        <a:pt x="102" y="18"/>
                      </a:lnTo>
                      <a:lnTo>
                        <a:pt x="94" y="10"/>
                      </a:lnTo>
                      <a:lnTo>
                        <a:pt x="84" y="4"/>
                      </a:lnTo>
                      <a:lnTo>
                        <a:pt x="72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48" y="2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8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8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72"/>
                      </a:lnTo>
                      <a:lnTo>
                        <a:pt x="4" y="84"/>
                      </a:lnTo>
                      <a:lnTo>
                        <a:pt x="10" y="94"/>
                      </a:lnTo>
                      <a:lnTo>
                        <a:pt x="18" y="102"/>
                      </a:lnTo>
                      <a:lnTo>
                        <a:pt x="26" y="110"/>
                      </a:lnTo>
                      <a:lnTo>
                        <a:pt x="36" y="116"/>
                      </a:lnTo>
                      <a:lnTo>
                        <a:pt x="48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72" y="118"/>
                      </a:lnTo>
                      <a:lnTo>
                        <a:pt x="84" y="116"/>
                      </a:lnTo>
                      <a:lnTo>
                        <a:pt x="94" y="110"/>
                      </a:lnTo>
                      <a:lnTo>
                        <a:pt x="102" y="102"/>
                      </a:lnTo>
                      <a:lnTo>
                        <a:pt x="110" y="94"/>
                      </a:lnTo>
                      <a:lnTo>
                        <a:pt x="116" y="84"/>
                      </a:lnTo>
                      <a:lnTo>
                        <a:pt x="118" y="72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" name="Freeform 234">
                  <a:extLst>
                    <a:ext uri="{FF2B5EF4-FFF2-40B4-BE49-F238E27FC236}">
                      <a16:creationId xmlns:a16="http://schemas.microsoft.com/office/drawing/2014/main" id="{CA44EA71-E940-42A4-9214-9AC2005F9C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89" y="1760"/>
                  <a:ext cx="120" cy="120"/>
                </a:xfrm>
                <a:custGeom>
                  <a:avLst/>
                  <a:gdLst>
                    <a:gd name="T0" fmla="*/ 0 w 120"/>
                    <a:gd name="T1" fmla="*/ 60 h 120"/>
                    <a:gd name="T2" fmla="*/ 0 w 120"/>
                    <a:gd name="T3" fmla="*/ 60 h 120"/>
                    <a:gd name="T4" fmla="*/ 2 w 120"/>
                    <a:gd name="T5" fmla="*/ 48 h 120"/>
                    <a:gd name="T6" fmla="*/ 4 w 120"/>
                    <a:gd name="T7" fmla="*/ 36 h 120"/>
                    <a:gd name="T8" fmla="*/ 10 w 120"/>
                    <a:gd name="T9" fmla="*/ 26 h 120"/>
                    <a:gd name="T10" fmla="*/ 18 w 120"/>
                    <a:gd name="T11" fmla="*/ 18 h 120"/>
                    <a:gd name="T12" fmla="*/ 26 w 120"/>
                    <a:gd name="T13" fmla="*/ 10 h 120"/>
                    <a:gd name="T14" fmla="*/ 36 w 120"/>
                    <a:gd name="T15" fmla="*/ 4 h 120"/>
                    <a:gd name="T16" fmla="*/ 48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72 w 120"/>
                    <a:gd name="T23" fmla="*/ 2 h 120"/>
                    <a:gd name="T24" fmla="*/ 84 w 120"/>
                    <a:gd name="T25" fmla="*/ 4 h 120"/>
                    <a:gd name="T26" fmla="*/ 94 w 120"/>
                    <a:gd name="T27" fmla="*/ 10 h 120"/>
                    <a:gd name="T28" fmla="*/ 102 w 120"/>
                    <a:gd name="T29" fmla="*/ 18 h 120"/>
                    <a:gd name="T30" fmla="*/ 110 w 120"/>
                    <a:gd name="T31" fmla="*/ 26 h 120"/>
                    <a:gd name="T32" fmla="*/ 116 w 120"/>
                    <a:gd name="T33" fmla="*/ 36 h 120"/>
                    <a:gd name="T34" fmla="*/ 118 w 120"/>
                    <a:gd name="T35" fmla="*/ 48 h 120"/>
                    <a:gd name="T36" fmla="*/ 120 w 120"/>
                    <a:gd name="T37" fmla="*/ 60 h 120"/>
                    <a:gd name="T38" fmla="*/ 120 w 120"/>
                    <a:gd name="T39" fmla="*/ 60 h 120"/>
                    <a:gd name="T40" fmla="*/ 118 w 120"/>
                    <a:gd name="T41" fmla="*/ 72 h 120"/>
                    <a:gd name="T42" fmla="*/ 116 w 120"/>
                    <a:gd name="T43" fmla="*/ 84 h 120"/>
                    <a:gd name="T44" fmla="*/ 110 w 120"/>
                    <a:gd name="T45" fmla="*/ 94 h 120"/>
                    <a:gd name="T46" fmla="*/ 102 w 120"/>
                    <a:gd name="T47" fmla="*/ 102 h 120"/>
                    <a:gd name="T48" fmla="*/ 94 w 120"/>
                    <a:gd name="T49" fmla="*/ 110 h 120"/>
                    <a:gd name="T50" fmla="*/ 84 w 120"/>
                    <a:gd name="T51" fmla="*/ 116 h 120"/>
                    <a:gd name="T52" fmla="*/ 72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48 w 120"/>
                    <a:gd name="T59" fmla="*/ 118 h 120"/>
                    <a:gd name="T60" fmla="*/ 36 w 120"/>
                    <a:gd name="T61" fmla="*/ 116 h 120"/>
                    <a:gd name="T62" fmla="*/ 26 w 120"/>
                    <a:gd name="T63" fmla="*/ 110 h 120"/>
                    <a:gd name="T64" fmla="*/ 18 w 120"/>
                    <a:gd name="T65" fmla="*/ 102 h 120"/>
                    <a:gd name="T66" fmla="*/ 10 w 120"/>
                    <a:gd name="T67" fmla="*/ 94 h 120"/>
                    <a:gd name="T68" fmla="*/ 4 w 120"/>
                    <a:gd name="T69" fmla="*/ 84 h 120"/>
                    <a:gd name="T70" fmla="*/ 2 w 120"/>
                    <a:gd name="T71" fmla="*/ 72 h 120"/>
                    <a:gd name="T72" fmla="*/ 0 w 120"/>
                    <a:gd name="T73" fmla="*/ 60 h 120"/>
                    <a:gd name="T74" fmla="*/ 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4" y="36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0"/>
                      </a:lnTo>
                      <a:lnTo>
                        <a:pt x="36" y="4"/>
                      </a:lnTo>
                      <a:lnTo>
                        <a:pt x="48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72" y="2"/>
                      </a:lnTo>
                      <a:lnTo>
                        <a:pt x="84" y="4"/>
                      </a:lnTo>
                      <a:lnTo>
                        <a:pt x="94" y="10"/>
                      </a:lnTo>
                      <a:lnTo>
                        <a:pt x="102" y="18"/>
                      </a:lnTo>
                      <a:lnTo>
                        <a:pt x="110" y="26"/>
                      </a:lnTo>
                      <a:lnTo>
                        <a:pt x="116" y="36"/>
                      </a:lnTo>
                      <a:lnTo>
                        <a:pt x="118" y="48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lnTo>
                        <a:pt x="118" y="72"/>
                      </a:lnTo>
                      <a:lnTo>
                        <a:pt x="116" y="84"/>
                      </a:lnTo>
                      <a:lnTo>
                        <a:pt x="110" y="94"/>
                      </a:lnTo>
                      <a:lnTo>
                        <a:pt x="102" y="102"/>
                      </a:lnTo>
                      <a:lnTo>
                        <a:pt x="94" y="110"/>
                      </a:lnTo>
                      <a:lnTo>
                        <a:pt x="84" y="116"/>
                      </a:lnTo>
                      <a:lnTo>
                        <a:pt x="72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48" y="118"/>
                      </a:lnTo>
                      <a:lnTo>
                        <a:pt x="36" y="116"/>
                      </a:lnTo>
                      <a:lnTo>
                        <a:pt x="26" y="110"/>
                      </a:lnTo>
                      <a:lnTo>
                        <a:pt x="18" y="102"/>
                      </a:lnTo>
                      <a:lnTo>
                        <a:pt x="10" y="94"/>
                      </a:lnTo>
                      <a:lnTo>
                        <a:pt x="4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Freeform 235">
                  <a:extLst>
                    <a:ext uri="{FF2B5EF4-FFF2-40B4-BE49-F238E27FC236}">
                      <a16:creationId xmlns:a16="http://schemas.microsoft.com/office/drawing/2014/main" id="{969CB862-D34F-42D0-B298-9705291096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31" y="1760"/>
                  <a:ext cx="120" cy="120"/>
                </a:xfrm>
                <a:custGeom>
                  <a:avLst/>
                  <a:gdLst>
                    <a:gd name="T0" fmla="*/ 120 w 120"/>
                    <a:gd name="T1" fmla="*/ 60 h 120"/>
                    <a:gd name="T2" fmla="*/ 120 w 120"/>
                    <a:gd name="T3" fmla="*/ 60 h 120"/>
                    <a:gd name="T4" fmla="*/ 118 w 120"/>
                    <a:gd name="T5" fmla="*/ 48 h 120"/>
                    <a:gd name="T6" fmla="*/ 116 w 120"/>
                    <a:gd name="T7" fmla="*/ 36 h 120"/>
                    <a:gd name="T8" fmla="*/ 110 w 120"/>
                    <a:gd name="T9" fmla="*/ 26 h 120"/>
                    <a:gd name="T10" fmla="*/ 102 w 120"/>
                    <a:gd name="T11" fmla="*/ 18 h 120"/>
                    <a:gd name="T12" fmla="*/ 94 w 120"/>
                    <a:gd name="T13" fmla="*/ 10 h 120"/>
                    <a:gd name="T14" fmla="*/ 84 w 120"/>
                    <a:gd name="T15" fmla="*/ 4 h 120"/>
                    <a:gd name="T16" fmla="*/ 72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48 w 120"/>
                    <a:gd name="T23" fmla="*/ 2 h 120"/>
                    <a:gd name="T24" fmla="*/ 36 w 120"/>
                    <a:gd name="T25" fmla="*/ 4 h 120"/>
                    <a:gd name="T26" fmla="*/ 26 w 120"/>
                    <a:gd name="T27" fmla="*/ 10 h 120"/>
                    <a:gd name="T28" fmla="*/ 18 w 120"/>
                    <a:gd name="T29" fmla="*/ 18 h 120"/>
                    <a:gd name="T30" fmla="*/ 10 w 120"/>
                    <a:gd name="T31" fmla="*/ 26 h 120"/>
                    <a:gd name="T32" fmla="*/ 4 w 120"/>
                    <a:gd name="T33" fmla="*/ 36 h 120"/>
                    <a:gd name="T34" fmla="*/ 2 w 120"/>
                    <a:gd name="T35" fmla="*/ 48 h 120"/>
                    <a:gd name="T36" fmla="*/ 0 w 120"/>
                    <a:gd name="T37" fmla="*/ 60 h 120"/>
                    <a:gd name="T38" fmla="*/ 0 w 120"/>
                    <a:gd name="T39" fmla="*/ 60 h 120"/>
                    <a:gd name="T40" fmla="*/ 2 w 120"/>
                    <a:gd name="T41" fmla="*/ 72 h 120"/>
                    <a:gd name="T42" fmla="*/ 4 w 120"/>
                    <a:gd name="T43" fmla="*/ 84 h 120"/>
                    <a:gd name="T44" fmla="*/ 10 w 120"/>
                    <a:gd name="T45" fmla="*/ 94 h 120"/>
                    <a:gd name="T46" fmla="*/ 18 w 120"/>
                    <a:gd name="T47" fmla="*/ 102 h 120"/>
                    <a:gd name="T48" fmla="*/ 26 w 120"/>
                    <a:gd name="T49" fmla="*/ 110 h 120"/>
                    <a:gd name="T50" fmla="*/ 36 w 120"/>
                    <a:gd name="T51" fmla="*/ 116 h 120"/>
                    <a:gd name="T52" fmla="*/ 48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72 w 120"/>
                    <a:gd name="T59" fmla="*/ 118 h 120"/>
                    <a:gd name="T60" fmla="*/ 84 w 120"/>
                    <a:gd name="T61" fmla="*/ 116 h 120"/>
                    <a:gd name="T62" fmla="*/ 94 w 120"/>
                    <a:gd name="T63" fmla="*/ 110 h 120"/>
                    <a:gd name="T64" fmla="*/ 102 w 120"/>
                    <a:gd name="T65" fmla="*/ 102 h 120"/>
                    <a:gd name="T66" fmla="*/ 110 w 120"/>
                    <a:gd name="T67" fmla="*/ 94 h 120"/>
                    <a:gd name="T68" fmla="*/ 116 w 120"/>
                    <a:gd name="T69" fmla="*/ 84 h 120"/>
                    <a:gd name="T70" fmla="*/ 118 w 120"/>
                    <a:gd name="T71" fmla="*/ 72 h 120"/>
                    <a:gd name="T72" fmla="*/ 120 w 120"/>
                    <a:gd name="T73" fmla="*/ 60 h 120"/>
                    <a:gd name="T74" fmla="*/ 12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120" y="60"/>
                      </a:moveTo>
                      <a:lnTo>
                        <a:pt x="120" y="60"/>
                      </a:lnTo>
                      <a:lnTo>
                        <a:pt x="118" y="48"/>
                      </a:lnTo>
                      <a:lnTo>
                        <a:pt x="116" y="36"/>
                      </a:lnTo>
                      <a:lnTo>
                        <a:pt x="110" y="26"/>
                      </a:lnTo>
                      <a:lnTo>
                        <a:pt x="102" y="18"/>
                      </a:lnTo>
                      <a:lnTo>
                        <a:pt x="94" y="10"/>
                      </a:lnTo>
                      <a:lnTo>
                        <a:pt x="84" y="4"/>
                      </a:lnTo>
                      <a:lnTo>
                        <a:pt x="72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48" y="2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8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8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72"/>
                      </a:lnTo>
                      <a:lnTo>
                        <a:pt x="4" y="84"/>
                      </a:lnTo>
                      <a:lnTo>
                        <a:pt x="10" y="94"/>
                      </a:lnTo>
                      <a:lnTo>
                        <a:pt x="18" y="102"/>
                      </a:lnTo>
                      <a:lnTo>
                        <a:pt x="26" y="110"/>
                      </a:lnTo>
                      <a:lnTo>
                        <a:pt x="36" y="116"/>
                      </a:lnTo>
                      <a:lnTo>
                        <a:pt x="48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72" y="118"/>
                      </a:lnTo>
                      <a:lnTo>
                        <a:pt x="84" y="116"/>
                      </a:lnTo>
                      <a:lnTo>
                        <a:pt x="94" y="110"/>
                      </a:lnTo>
                      <a:lnTo>
                        <a:pt x="102" y="102"/>
                      </a:lnTo>
                      <a:lnTo>
                        <a:pt x="110" y="94"/>
                      </a:lnTo>
                      <a:lnTo>
                        <a:pt x="116" y="84"/>
                      </a:lnTo>
                      <a:lnTo>
                        <a:pt x="118" y="72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Freeform 236">
                  <a:extLst>
                    <a:ext uri="{FF2B5EF4-FFF2-40B4-BE49-F238E27FC236}">
                      <a16:creationId xmlns:a16="http://schemas.microsoft.com/office/drawing/2014/main" id="{44D61D5E-54FC-46C7-9330-EF95ACC6D5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3" y="1720"/>
                  <a:ext cx="120" cy="120"/>
                </a:xfrm>
                <a:custGeom>
                  <a:avLst/>
                  <a:gdLst>
                    <a:gd name="T0" fmla="*/ 0 w 120"/>
                    <a:gd name="T1" fmla="*/ 60 h 120"/>
                    <a:gd name="T2" fmla="*/ 0 w 120"/>
                    <a:gd name="T3" fmla="*/ 60 h 120"/>
                    <a:gd name="T4" fmla="*/ 2 w 120"/>
                    <a:gd name="T5" fmla="*/ 48 h 120"/>
                    <a:gd name="T6" fmla="*/ 4 w 120"/>
                    <a:gd name="T7" fmla="*/ 36 h 120"/>
                    <a:gd name="T8" fmla="*/ 10 w 120"/>
                    <a:gd name="T9" fmla="*/ 26 h 120"/>
                    <a:gd name="T10" fmla="*/ 18 w 120"/>
                    <a:gd name="T11" fmla="*/ 18 h 120"/>
                    <a:gd name="T12" fmla="*/ 26 w 120"/>
                    <a:gd name="T13" fmla="*/ 10 h 120"/>
                    <a:gd name="T14" fmla="*/ 36 w 120"/>
                    <a:gd name="T15" fmla="*/ 4 h 120"/>
                    <a:gd name="T16" fmla="*/ 48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72 w 120"/>
                    <a:gd name="T23" fmla="*/ 2 h 120"/>
                    <a:gd name="T24" fmla="*/ 84 w 120"/>
                    <a:gd name="T25" fmla="*/ 4 h 120"/>
                    <a:gd name="T26" fmla="*/ 94 w 120"/>
                    <a:gd name="T27" fmla="*/ 10 h 120"/>
                    <a:gd name="T28" fmla="*/ 102 w 120"/>
                    <a:gd name="T29" fmla="*/ 18 h 120"/>
                    <a:gd name="T30" fmla="*/ 110 w 120"/>
                    <a:gd name="T31" fmla="*/ 26 h 120"/>
                    <a:gd name="T32" fmla="*/ 116 w 120"/>
                    <a:gd name="T33" fmla="*/ 36 h 120"/>
                    <a:gd name="T34" fmla="*/ 118 w 120"/>
                    <a:gd name="T35" fmla="*/ 48 h 120"/>
                    <a:gd name="T36" fmla="*/ 120 w 120"/>
                    <a:gd name="T37" fmla="*/ 60 h 120"/>
                    <a:gd name="T38" fmla="*/ 120 w 120"/>
                    <a:gd name="T39" fmla="*/ 60 h 120"/>
                    <a:gd name="T40" fmla="*/ 118 w 120"/>
                    <a:gd name="T41" fmla="*/ 72 h 120"/>
                    <a:gd name="T42" fmla="*/ 116 w 120"/>
                    <a:gd name="T43" fmla="*/ 84 h 120"/>
                    <a:gd name="T44" fmla="*/ 110 w 120"/>
                    <a:gd name="T45" fmla="*/ 94 h 120"/>
                    <a:gd name="T46" fmla="*/ 102 w 120"/>
                    <a:gd name="T47" fmla="*/ 102 h 120"/>
                    <a:gd name="T48" fmla="*/ 94 w 120"/>
                    <a:gd name="T49" fmla="*/ 110 h 120"/>
                    <a:gd name="T50" fmla="*/ 84 w 120"/>
                    <a:gd name="T51" fmla="*/ 116 h 120"/>
                    <a:gd name="T52" fmla="*/ 72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48 w 120"/>
                    <a:gd name="T59" fmla="*/ 118 h 120"/>
                    <a:gd name="T60" fmla="*/ 36 w 120"/>
                    <a:gd name="T61" fmla="*/ 116 h 120"/>
                    <a:gd name="T62" fmla="*/ 26 w 120"/>
                    <a:gd name="T63" fmla="*/ 110 h 120"/>
                    <a:gd name="T64" fmla="*/ 18 w 120"/>
                    <a:gd name="T65" fmla="*/ 102 h 120"/>
                    <a:gd name="T66" fmla="*/ 10 w 120"/>
                    <a:gd name="T67" fmla="*/ 94 h 120"/>
                    <a:gd name="T68" fmla="*/ 4 w 120"/>
                    <a:gd name="T69" fmla="*/ 84 h 120"/>
                    <a:gd name="T70" fmla="*/ 2 w 120"/>
                    <a:gd name="T71" fmla="*/ 72 h 120"/>
                    <a:gd name="T72" fmla="*/ 0 w 120"/>
                    <a:gd name="T73" fmla="*/ 60 h 120"/>
                    <a:gd name="T74" fmla="*/ 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4" y="36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0"/>
                      </a:lnTo>
                      <a:lnTo>
                        <a:pt x="36" y="4"/>
                      </a:lnTo>
                      <a:lnTo>
                        <a:pt x="48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72" y="2"/>
                      </a:lnTo>
                      <a:lnTo>
                        <a:pt x="84" y="4"/>
                      </a:lnTo>
                      <a:lnTo>
                        <a:pt x="94" y="10"/>
                      </a:lnTo>
                      <a:lnTo>
                        <a:pt x="102" y="18"/>
                      </a:lnTo>
                      <a:lnTo>
                        <a:pt x="110" y="26"/>
                      </a:lnTo>
                      <a:lnTo>
                        <a:pt x="116" y="36"/>
                      </a:lnTo>
                      <a:lnTo>
                        <a:pt x="118" y="48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lnTo>
                        <a:pt x="118" y="72"/>
                      </a:lnTo>
                      <a:lnTo>
                        <a:pt x="116" y="84"/>
                      </a:lnTo>
                      <a:lnTo>
                        <a:pt x="110" y="94"/>
                      </a:lnTo>
                      <a:lnTo>
                        <a:pt x="102" y="102"/>
                      </a:lnTo>
                      <a:lnTo>
                        <a:pt x="94" y="110"/>
                      </a:lnTo>
                      <a:lnTo>
                        <a:pt x="84" y="116"/>
                      </a:lnTo>
                      <a:lnTo>
                        <a:pt x="72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48" y="118"/>
                      </a:lnTo>
                      <a:lnTo>
                        <a:pt x="36" y="116"/>
                      </a:lnTo>
                      <a:lnTo>
                        <a:pt x="26" y="110"/>
                      </a:lnTo>
                      <a:lnTo>
                        <a:pt x="18" y="102"/>
                      </a:lnTo>
                      <a:lnTo>
                        <a:pt x="10" y="94"/>
                      </a:lnTo>
                      <a:lnTo>
                        <a:pt x="4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Freeform 237">
                  <a:extLst>
                    <a:ext uri="{FF2B5EF4-FFF2-40B4-BE49-F238E27FC236}">
                      <a16:creationId xmlns:a16="http://schemas.microsoft.com/office/drawing/2014/main" id="{DE277F34-13A3-4C08-9A52-F056943D4C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27" y="1720"/>
                  <a:ext cx="120" cy="120"/>
                </a:xfrm>
                <a:custGeom>
                  <a:avLst/>
                  <a:gdLst>
                    <a:gd name="T0" fmla="*/ 120 w 120"/>
                    <a:gd name="T1" fmla="*/ 60 h 120"/>
                    <a:gd name="T2" fmla="*/ 120 w 120"/>
                    <a:gd name="T3" fmla="*/ 60 h 120"/>
                    <a:gd name="T4" fmla="*/ 118 w 120"/>
                    <a:gd name="T5" fmla="*/ 48 h 120"/>
                    <a:gd name="T6" fmla="*/ 116 w 120"/>
                    <a:gd name="T7" fmla="*/ 36 h 120"/>
                    <a:gd name="T8" fmla="*/ 110 w 120"/>
                    <a:gd name="T9" fmla="*/ 26 h 120"/>
                    <a:gd name="T10" fmla="*/ 102 w 120"/>
                    <a:gd name="T11" fmla="*/ 18 h 120"/>
                    <a:gd name="T12" fmla="*/ 94 w 120"/>
                    <a:gd name="T13" fmla="*/ 10 h 120"/>
                    <a:gd name="T14" fmla="*/ 84 w 120"/>
                    <a:gd name="T15" fmla="*/ 4 h 120"/>
                    <a:gd name="T16" fmla="*/ 72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48 w 120"/>
                    <a:gd name="T23" fmla="*/ 2 h 120"/>
                    <a:gd name="T24" fmla="*/ 36 w 120"/>
                    <a:gd name="T25" fmla="*/ 4 h 120"/>
                    <a:gd name="T26" fmla="*/ 26 w 120"/>
                    <a:gd name="T27" fmla="*/ 10 h 120"/>
                    <a:gd name="T28" fmla="*/ 18 w 120"/>
                    <a:gd name="T29" fmla="*/ 18 h 120"/>
                    <a:gd name="T30" fmla="*/ 10 w 120"/>
                    <a:gd name="T31" fmla="*/ 26 h 120"/>
                    <a:gd name="T32" fmla="*/ 4 w 120"/>
                    <a:gd name="T33" fmla="*/ 36 h 120"/>
                    <a:gd name="T34" fmla="*/ 2 w 120"/>
                    <a:gd name="T35" fmla="*/ 48 h 120"/>
                    <a:gd name="T36" fmla="*/ 0 w 120"/>
                    <a:gd name="T37" fmla="*/ 60 h 120"/>
                    <a:gd name="T38" fmla="*/ 0 w 120"/>
                    <a:gd name="T39" fmla="*/ 60 h 120"/>
                    <a:gd name="T40" fmla="*/ 2 w 120"/>
                    <a:gd name="T41" fmla="*/ 72 h 120"/>
                    <a:gd name="T42" fmla="*/ 4 w 120"/>
                    <a:gd name="T43" fmla="*/ 84 h 120"/>
                    <a:gd name="T44" fmla="*/ 10 w 120"/>
                    <a:gd name="T45" fmla="*/ 94 h 120"/>
                    <a:gd name="T46" fmla="*/ 18 w 120"/>
                    <a:gd name="T47" fmla="*/ 102 h 120"/>
                    <a:gd name="T48" fmla="*/ 26 w 120"/>
                    <a:gd name="T49" fmla="*/ 110 h 120"/>
                    <a:gd name="T50" fmla="*/ 36 w 120"/>
                    <a:gd name="T51" fmla="*/ 116 h 120"/>
                    <a:gd name="T52" fmla="*/ 48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72 w 120"/>
                    <a:gd name="T59" fmla="*/ 118 h 120"/>
                    <a:gd name="T60" fmla="*/ 84 w 120"/>
                    <a:gd name="T61" fmla="*/ 116 h 120"/>
                    <a:gd name="T62" fmla="*/ 94 w 120"/>
                    <a:gd name="T63" fmla="*/ 110 h 120"/>
                    <a:gd name="T64" fmla="*/ 102 w 120"/>
                    <a:gd name="T65" fmla="*/ 102 h 120"/>
                    <a:gd name="T66" fmla="*/ 110 w 120"/>
                    <a:gd name="T67" fmla="*/ 94 h 120"/>
                    <a:gd name="T68" fmla="*/ 116 w 120"/>
                    <a:gd name="T69" fmla="*/ 84 h 120"/>
                    <a:gd name="T70" fmla="*/ 118 w 120"/>
                    <a:gd name="T71" fmla="*/ 72 h 120"/>
                    <a:gd name="T72" fmla="*/ 120 w 120"/>
                    <a:gd name="T73" fmla="*/ 60 h 120"/>
                    <a:gd name="T74" fmla="*/ 12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120" y="60"/>
                      </a:moveTo>
                      <a:lnTo>
                        <a:pt x="120" y="60"/>
                      </a:lnTo>
                      <a:lnTo>
                        <a:pt x="118" y="48"/>
                      </a:lnTo>
                      <a:lnTo>
                        <a:pt x="116" y="36"/>
                      </a:lnTo>
                      <a:lnTo>
                        <a:pt x="110" y="26"/>
                      </a:lnTo>
                      <a:lnTo>
                        <a:pt x="102" y="18"/>
                      </a:lnTo>
                      <a:lnTo>
                        <a:pt x="94" y="10"/>
                      </a:lnTo>
                      <a:lnTo>
                        <a:pt x="84" y="4"/>
                      </a:lnTo>
                      <a:lnTo>
                        <a:pt x="72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48" y="2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8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8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72"/>
                      </a:lnTo>
                      <a:lnTo>
                        <a:pt x="4" y="84"/>
                      </a:lnTo>
                      <a:lnTo>
                        <a:pt x="10" y="94"/>
                      </a:lnTo>
                      <a:lnTo>
                        <a:pt x="18" y="102"/>
                      </a:lnTo>
                      <a:lnTo>
                        <a:pt x="26" y="110"/>
                      </a:lnTo>
                      <a:lnTo>
                        <a:pt x="36" y="116"/>
                      </a:lnTo>
                      <a:lnTo>
                        <a:pt x="48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72" y="118"/>
                      </a:lnTo>
                      <a:lnTo>
                        <a:pt x="84" y="116"/>
                      </a:lnTo>
                      <a:lnTo>
                        <a:pt x="94" y="110"/>
                      </a:lnTo>
                      <a:lnTo>
                        <a:pt x="102" y="102"/>
                      </a:lnTo>
                      <a:lnTo>
                        <a:pt x="110" y="94"/>
                      </a:lnTo>
                      <a:lnTo>
                        <a:pt x="116" y="84"/>
                      </a:lnTo>
                      <a:lnTo>
                        <a:pt x="118" y="72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Freeform 238">
                  <a:extLst>
                    <a:ext uri="{FF2B5EF4-FFF2-40B4-BE49-F238E27FC236}">
                      <a16:creationId xmlns:a16="http://schemas.microsoft.com/office/drawing/2014/main" id="{F0FCF6F2-0EE4-4D28-AB8F-C13A996EFC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13" y="1728"/>
                  <a:ext cx="119" cy="120"/>
                </a:xfrm>
                <a:custGeom>
                  <a:avLst/>
                  <a:gdLst>
                    <a:gd name="T0" fmla="*/ 0 w 119"/>
                    <a:gd name="T1" fmla="*/ 60 h 120"/>
                    <a:gd name="T2" fmla="*/ 0 w 119"/>
                    <a:gd name="T3" fmla="*/ 60 h 120"/>
                    <a:gd name="T4" fmla="*/ 2 w 119"/>
                    <a:gd name="T5" fmla="*/ 48 h 120"/>
                    <a:gd name="T6" fmla="*/ 4 w 119"/>
                    <a:gd name="T7" fmla="*/ 36 h 120"/>
                    <a:gd name="T8" fmla="*/ 10 w 119"/>
                    <a:gd name="T9" fmla="*/ 26 h 120"/>
                    <a:gd name="T10" fmla="*/ 18 w 119"/>
                    <a:gd name="T11" fmla="*/ 18 h 120"/>
                    <a:gd name="T12" fmla="*/ 26 w 119"/>
                    <a:gd name="T13" fmla="*/ 10 h 120"/>
                    <a:gd name="T14" fmla="*/ 36 w 119"/>
                    <a:gd name="T15" fmla="*/ 4 h 120"/>
                    <a:gd name="T16" fmla="*/ 48 w 119"/>
                    <a:gd name="T17" fmla="*/ 2 h 120"/>
                    <a:gd name="T18" fmla="*/ 60 w 119"/>
                    <a:gd name="T19" fmla="*/ 0 h 120"/>
                    <a:gd name="T20" fmla="*/ 60 w 119"/>
                    <a:gd name="T21" fmla="*/ 0 h 120"/>
                    <a:gd name="T22" fmla="*/ 72 w 119"/>
                    <a:gd name="T23" fmla="*/ 2 h 120"/>
                    <a:gd name="T24" fmla="*/ 84 w 119"/>
                    <a:gd name="T25" fmla="*/ 4 h 120"/>
                    <a:gd name="T26" fmla="*/ 93 w 119"/>
                    <a:gd name="T27" fmla="*/ 10 h 120"/>
                    <a:gd name="T28" fmla="*/ 101 w 119"/>
                    <a:gd name="T29" fmla="*/ 18 h 120"/>
                    <a:gd name="T30" fmla="*/ 109 w 119"/>
                    <a:gd name="T31" fmla="*/ 26 h 120"/>
                    <a:gd name="T32" fmla="*/ 115 w 119"/>
                    <a:gd name="T33" fmla="*/ 36 h 120"/>
                    <a:gd name="T34" fmla="*/ 117 w 119"/>
                    <a:gd name="T35" fmla="*/ 48 h 120"/>
                    <a:gd name="T36" fmla="*/ 119 w 119"/>
                    <a:gd name="T37" fmla="*/ 60 h 120"/>
                    <a:gd name="T38" fmla="*/ 119 w 119"/>
                    <a:gd name="T39" fmla="*/ 60 h 120"/>
                    <a:gd name="T40" fmla="*/ 117 w 119"/>
                    <a:gd name="T41" fmla="*/ 72 h 120"/>
                    <a:gd name="T42" fmla="*/ 115 w 119"/>
                    <a:gd name="T43" fmla="*/ 84 h 120"/>
                    <a:gd name="T44" fmla="*/ 109 w 119"/>
                    <a:gd name="T45" fmla="*/ 94 h 120"/>
                    <a:gd name="T46" fmla="*/ 101 w 119"/>
                    <a:gd name="T47" fmla="*/ 102 h 120"/>
                    <a:gd name="T48" fmla="*/ 93 w 119"/>
                    <a:gd name="T49" fmla="*/ 110 h 120"/>
                    <a:gd name="T50" fmla="*/ 84 w 119"/>
                    <a:gd name="T51" fmla="*/ 116 h 120"/>
                    <a:gd name="T52" fmla="*/ 72 w 119"/>
                    <a:gd name="T53" fmla="*/ 118 h 120"/>
                    <a:gd name="T54" fmla="*/ 60 w 119"/>
                    <a:gd name="T55" fmla="*/ 120 h 120"/>
                    <a:gd name="T56" fmla="*/ 60 w 119"/>
                    <a:gd name="T57" fmla="*/ 120 h 120"/>
                    <a:gd name="T58" fmla="*/ 48 w 119"/>
                    <a:gd name="T59" fmla="*/ 118 h 120"/>
                    <a:gd name="T60" fmla="*/ 36 w 119"/>
                    <a:gd name="T61" fmla="*/ 116 h 120"/>
                    <a:gd name="T62" fmla="*/ 26 w 119"/>
                    <a:gd name="T63" fmla="*/ 110 h 120"/>
                    <a:gd name="T64" fmla="*/ 18 w 119"/>
                    <a:gd name="T65" fmla="*/ 102 h 120"/>
                    <a:gd name="T66" fmla="*/ 10 w 119"/>
                    <a:gd name="T67" fmla="*/ 94 h 120"/>
                    <a:gd name="T68" fmla="*/ 4 w 119"/>
                    <a:gd name="T69" fmla="*/ 84 h 120"/>
                    <a:gd name="T70" fmla="*/ 2 w 119"/>
                    <a:gd name="T71" fmla="*/ 72 h 120"/>
                    <a:gd name="T72" fmla="*/ 0 w 119"/>
                    <a:gd name="T73" fmla="*/ 60 h 120"/>
                    <a:gd name="T74" fmla="*/ 0 w 119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9" h="12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4" y="36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0"/>
                      </a:lnTo>
                      <a:lnTo>
                        <a:pt x="36" y="4"/>
                      </a:lnTo>
                      <a:lnTo>
                        <a:pt x="48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72" y="2"/>
                      </a:lnTo>
                      <a:lnTo>
                        <a:pt x="84" y="4"/>
                      </a:lnTo>
                      <a:lnTo>
                        <a:pt x="93" y="10"/>
                      </a:lnTo>
                      <a:lnTo>
                        <a:pt x="101" y="18"/>
                      </a:lnTo>
                      <a:lnTo>
                        <a:pt x="109" y="26"/>
                      </a:lnTo>
                      <a:lnTo>
                        <a:pt x="115" y="36"/>
                      </a:lnTo>
                      <a:lnTo>
                        <a:pt x="117" y="48"/>
                      </a:lnTo>
                      <a:lnTo>
                        <a:pt x="119" y="60"/>
                      </a:lnTo>
                      <a:lnTo>
                        <a:pt x="119" y="60"/>
                      </a:lnTo>
                      <a:lnTo>
                        <a:pt x="117" y="72"/>
                      </a:lnTo>
                      <a:lnTo>
                        <a:pt x="115" y="84"/>
                      </a:lnTo>
                      <a:lnTo>
                        <a:pt x="109" y="94"/>
                      </a:lnTo>
                      <a:lnTo>
                        <a:pt x="101" y="102"/>
                      </a:lnTo>
                      <a:lnTo>
                        <a:pt x="93" y="110"/>
                      </a:lnTo>
                      <a:lnTo>
                        <a:pt x="84" y="116"/>
                      </a:lnTo>
                      <a:lnTo>
                        <a:pt x="72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48" y="118"/>
                      </a:lnTo>
                      <a:lnTo>
                        <a:pt x="36" y="116"/>
                      </a:lnTo>
                      <a:lnTo>
                        <a:pt x="26" y="110"/>
                      </a:lnTo>
                      <a:lnTo>
                        <a:pt x="18" y="102"/>
                      </a:lnTo>
                      <a:lnTo>
                        <a:pt x="10" y="94"/>
                      </a:lnTo>
                      <a:lnTo>
                        <a:pt x="4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Freeform 239">
                  <a:extLst>
                    <a:ext uri="{FF2B5EF4-FFF2-40B4-BE49-F238E27FC236}">
                      <a16:creationId xmlns:a16="http://schemas.microsoft.com/office/drawing/2014/main" id="{DACDA0CA-B56C-483F-AF0B-22D13B7364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8" y="1728"/>
                  <a:ext cx="119" cy="120"/>
                </a:xfrm>
                <a:custGeom>
                  <a:avLst/>
                  <a:gdLst>
                    <a:gd name="T0" fmla="*/ 119 w 119"/>
                    <a:gd name="T1" fmla="*/ 60 h 120"/>
                    <a:gd name="T2" fmla="*/ 119 w 119"/>
                    <a:gd name="T3" fmla="*/ 60 h 120"/>
                    <a:gd name="T4" fmla="*/ 117 w 119"/>
                    <a:gd name="T5" fmla="*/ 48 h 120"/>
                    <a:gd name="T6" fmla="*/ 115 w 119"/>
                    <a:gd name="T7" fmla="*/ 36 h 120"/>
                    <a:gd name="T8" fmla="*/ 109 w 119"/>
                    <a:gd name="T9" fmla="*/ 26 h 120"/>
                    <a:gd name="T10" fmla="*/ 101 w 119"/>
                    <a:gd name="T11" fmla="*/ 18 h 120"/>
                    <a:gd name="T12" fmla="*/ 93 w 119"/>
                    <a:gd name="T13" fmla="*/ 10 h 120"/>
                    <a:gd name="T14" fmla="*/ 83 w 119"/>
                    <a:gd name="T15" fmla="*/ 4 h 120"/>
                    <a:gd name="T16" fmla="*/ 71 w 119"/>
                    <a:gd name="T17" fmla="*/ 2 h 120"/>
                    <a:gd name="T18" fmla="*/ 59 w 119"/>
                    <a:gd name="T19" fmla="*/ 0 h 120"/>
                    <a:gd name="T20" fmla="*/ 59 w 119"/>
                    <a:gd name="T21" fmla="*/ 0 h 120"/>
                    <a:gd name="T22" fmla="*/ 47 w 119"/>
                    <a:gd name="T23" fmla="*/ 2 h 120"/>
                    <a:gd name="T24" fmla="*/ 35 w 119"/>
                    <a:gd name="T25" fmla="*/ 4 h 120"/>
                    <a:gd name="T26" fmla="*/ 26 w 119"/>
                    <a:gd name="T27" fmla="*/ 10 h 120"/>
                    <a:gd name="T28" fmla="*/ 18 w 119"/>
                    <a:gd name="T29" fmla="*/ 18 h 120"/>
                    <a:gd name="T30" fmla="*/ 10 w 119"/>
                    <a:gd name="T31" fmla="*/ 26 h 120"/>
                    <a:gd name="T32" fmla="*/ 4 w 119"/>
                    <a:gd name="T33" fmla="*/ 36 h 120"/>
                    <a:gd name="T34" fmla="*/ 2 w 119"/>
                    <a:gd name="T35" fmla="*/ 48 h 120"/>
                    <a:gd name="T36" fmla="*/ 0 w 119"/>
                    <a:gd name="T37" fmla="*/ 60 h 120"/>
                    <a:gd name="T38" fmla="*/ 0 w 119"/>
                    <a:gd name="T39" fmla="*/ 60 h 120"/>
                    <a:gd name="T40" fmla="*/ 2 w 119"/>
                    <a:gd name="T41" fmla="*/ 72 h 120"/>
                    <a:gd name="T42" fmla="*/ 4 w 119"/>
                    <a:gd name="T43" fmla="*/ 84 h 120"/>
                    <a:gd name="T44" fmla="*/ 10 w 119"/>
                    <a:gd name="T45" fmla="*/ 94 h 120"/>
                    <a:gd name="T46" fmla="*/ 18 w 119"/>
                    <a:gd name="T47" fmla="*/ 102 h 120"/>
                    <a:gd name="T48" fmla="*/ 26 w 119"/>
                    <a:gd name="T49" fmla="*/ 110 h 120"/>
                    <a:gd name="T50" fmla="*/ 35 w 119"/>
                    <a:gd name="T51" fmla="*/ 116 h 120"/>
                    <a:gd name="T52" fmla="*/ 47 w 119"/>
                    <a:gd name="T53" fmla="*/ 118 h 120"/>
                    <a:gd name="T54" fmla="*/ 59 w 119"/>
                    <a:gd name="T55" fmla="*/ 120 h 120"/>
                    <a:gd name="T56" fmla="*/ 59 w 119"/>
                    <a:gd name="T57" fmla="*/ 120 h 120"/>
                    <a:gd name="T58" fmla="*/ 71 w 119"/>
                    <a:gd name="T59" fmla="*/ 118 h 120"/>
                    <a:gd name="T60" fmla="*/ 83 w 119"/>
                    <a:gd name="T61" fmla="*/ 116 h 120"/>
                    <a:gd name="T62" fmla="*/ 93 w 119"/>
                    <a:gd name="T63" fmla="*/ 110 h 120"/>
                    <a:gd name="T64" fmla="*/ 101 w 119"/>
                    <a:gd name="T65" fmla="*/ 102 h 120"/>
                    <a:gd name="T66" fmla="*/ 109 w 119"/>
                    <a:gd name="T67" fmla="*/ 94 h 120"/>
                    <a:gd name="T68" fmla="*/ 115 w 119"/>
                    <a:gd name="T69" fmla="*/ 84 h 120"/>
                    <a:gd name="T70" fmla="*/ 117 w 119"/>
                    <a:gd name="T71" fmla="*/ 72 h 120"/>
                    <a:gd name="T72" fmla="*/ 119 w 119"/>
                    <a:gd name="T73" fmla="*/ 60 h 120"/>
                    <a:gd name="T74" fmla="*/ 119 w 119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9" h="120">
                      <a:moveTo>
                        <a:pt x="119" y="60"/>
                      </a:moveTo>
                      <a:lnTo>
                        <a:pt x="119" y="60"/>
                      </a:lnTo>
                      <a:lnTo>
                        <a:pt x="117" y="48"/>
                      </a:lnTo>
                      <a:lnTo>
                        <a:pt x="115" y="36"/>
                      </a:lnTo>
                      <a:lnTo>
                        <a:pt x="109" y="26"/>
                      </a:lnTo>
                      <a:lnTo>
                        <a:pt x="101" y="18"/>
                      </a:lnTo>
                      <a:lnTo>
                        <a:pt x="93" y="10"/>
                      </a:lnTo>
                      <a:lnTo>
                        <a:pt x="83" y="4"/>
                      </a:lnTo>
                      <a:lnTo>
                        <a:pt x="71" y="2"/>
                      </a:lnTo>
                      <a:lnTo>
                        <a:pt x="59" y="0"/>
                      </a:lnTo>
                      <a:lnTo>
                        <a:pt x="59" y="0"/>
                      </a:lnTo>
                      <a:lnTo>
                        <a:pt x="47" y="2"/>
                      </a:lnTo>
                      <a:lnTo>
                        <a:pt x="35" y="4"/>
                      </a:lnTo>
                      <a:lnTo>
                        <a:pt x="26" y="10"/>
                      </a:lnTo>
                      <a:lnTo>
                        <a:pt x="18" y="18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8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72"/>
                      </a:lnTo>
                      <a:lnTo>
                        <a:pt x="4" y="84"/>
                      </a:lnTo>
                      <a:lnTo>
                        <a:pt x="10" y="94"/>
                      </a:lnTo>
                      <a:lnTo>
                        <a:pt x="18" y="102"/>
                      </a:lnTo>
                      <a:lnTo>
                        <a:pt x="26" y="110"/>
                      </a:lnTo>
                      <a:lnTo>
                        <a:pt x="35" y="116"/>
                      </a:lnTo>
                      <a:lnTo>
                        <a:pt x="47" y="118"/>
                      </a:lnTo>
                      <a:lnTo>
                        <a:pt x="59" y="120"/>
                      </a:lnTo>
                      <a:lnTo>
                        <a:pt x="59" y="120"/>
                      </a:lnTo>
                      <a:lnTo>
                        <a:pt x="71" y="118"/>
                      </a:lnTo>
                      <a:lnTo>
                        <a:pt x="83" y="116"/>
                      </a:lnTo>
                      <a:lnTo>
                        <a:pt x="93" y="110"/>
                      </a:lnTo>
                      <a:lnTo>
                        <a:pt x="101" y="102"/>
                      </a:lnTo>
                      <a:lnTo>
                        <a:pt x="109" y="94"/>
                      </a:lnTo>
                      <a:lnTo>
                        <a:pt x="115" y="84"/>
                      </a:lnTo>
                      <a:lnTo>
                        <a:pt x="117" y="72"/>
                      </a:lnTo>
                      <a:lnTo>
                        <a:pt x="119" y="60"/>
                      </a:lnTo>
                      <a:lnTo>
                        <a:pt x="119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Freeform 240">
                  <a:extLst>
                    <a:ext uri="{FF2B5EF4-FFF2-40B4-BE49-F238E27FC236}">
                      <a16:creationId xmlns:a16="http://schemas.microsoft.com/office/drawing/2014/main" id="{31A15658-C103-488C-9494-63668F57AD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4" y="1728"/>
                  <a:ext cx="120" cy="120"/>
                </a:xfrm>
                <a:custGeom>
                  <a:avLst/>
                  <a:gdLst>
                    <a:gd name="T0" fmla="*/ 0 w 120"/>
                    <a:gd name="T1" fmla="*/ 60 h 120"/>
                    <a:gd name="T2" fmla="*/ 0 w 120"/>
                    <a:gd name="T3" fmla="*/ 60 h 120"/>
                    <a:gd name="T4" fmla="*/ 2 w 120"/>
                    <a:gd name="T5" fmla="*/ 48 h 120"/>
                    <a:gd name="T6" fmla="*/ 4 w 120"/>
                    <a:gd name="T7" fmla="*/ 36 h 120"/>
                    <a:gd name="T8" fmla="*/ 10 w 120"/>
                    <a:gd name="T9" fmla="*/ 26 h 120"/>
                    <a:gd name="T10" fmla="*/ 18 w 120"/>
                    <a:gd name="T11" fmla="*/ 18 h 120"/>
                    <a:gd name="T12" fmla="*/ 26 w 120"/>
                    <a:gd name="T13" fmla="*/ 10 h 120"/>
                    <a:gd name="T14" fmla="*/ 36 w 120"/>
                    <a:gd name="T15" fmla="*/ 4 h 120"/>
                    <a:gd name="T16" fmla="*/ 48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72 w 120"/>
                    <a:gd name="T23" fmla="*/ 2 h 120"/>
                    <a:gd name="T24" fmla="*/ 84 w 120"/>
                    <a:gd name="T25" fmla="*/ 4 h 120"/>
                    <a:gd name="T26" fmla="*/ 94 w 120"/>
                    <a:gd name="T27" fmla="*/ 10 h 120"/>
                    <a:gd name="T28" fmla="*/ 102 w 120"/>
                    <a:gd name="T29" fmla="*/ 18 h 120"/>
                    <a:gd name="T30" fmla="*/ 110 w 120"/>
                    <a:gd name="T31" fmla="*/ 26 h 120"/>
                    <a:gd name="T32" fmla="*/ 116 w 120"/>
                    <a:gd name="T33" fmla="*/ 36 h 120"/>
                    <a:gd name="T34" fmla="*/ 118 w 120"/>
                    <a:gd name="T35" fmla="*/ 48 h 120"/>
                    <a:gd name="T36" fmla="*/ 120 w 120"/>
                    <a:gd name="T37" fmla="*/ 60 h 120"/>
                    <a:gd name="T38" fmla="*/ 120 w 120"/>
                    <a:gd name="T39" fmla="*/ 60 h 120"/>
                    <a:gd name="T40" fmla="*/ 118 w 120"/>
                    <a:gd name="T41" fmla="*/ 72 h 120"/>
                    <a:gd name="T42" fmla="*/ 116 w 120"/>
                    <a:gd name="T43" fmla="*/ 84 h 120"/>
                    <a:gd name="T44" fmla="*/ 110 w 120"/>
                    <a:gd name="T45" fmla="*/ 94 h 120"/>
                    <a:gd name="T46" fmla="*/ 102 w 120"/>
                    <a:gd name="T47" fmla="*/ 102 h 120"/>
                    <a:gd name="T48" fmla="*/ 94 w 120"/>
                    <a:gd name="T49" fmla="*/ 110 h 120"/>
                    <a:gd name="T50" fmla="*/ 84 w 120"/>
                    <a:gd name="T51" fmla="*/ 116 h 120"/>
                    <a:gd name="T52" fmla="*/ 72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48 w 120"/>
                    <a:gd name="T59" fmla="*/ 118 h 120"/>
                    <a:gd name="T60" fmla="*/ 36 w 120"/>
                    <a:gd name="T61" fmla="*/ 116 h 120"/>
                    <a:gd name="T62" fmla="*/ 26 w 120"/>
                    <a:gd name="T63" fmla="*/ 110 h 120"/>
                    <a:gd name="T64" fmla="*/ 18 w 120"/>
                    <a:gd name="T65" fmla="*/ 102 h 120"/>
                    <a:gd name="T66" fmla="*/ 10 w 120"/>
                    <a:gd name="T67" fmla="*/ 94 h 120"/>
                    <a:gd name="T68" fmla="*/ 4 w 120"/>
                    <a:gd name="T69" fmla="*/ 84 h 120"/>
                    <a:gd name="T70" fmla="*/ 2 w 120"/>
                    <a:gd name="T71" fmla="*/ 72 h 120"/>
                    <a:gd name="T72" fmla="*/ 0 w 120"/>
                    <a:gd name="T73" fmla="*/ 60 h 120"/>
                    <a:gd name="T74" fmla="*/ 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4" y="36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0"/>
                      </a:lnTo>
                      <a:lnTo>
                        <a:pt x="36" y="4"/>
                      </a:lnTo>
                      <a:lnTo>
                        <a:pt x="48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72" y="2"/>
                      </a:lnTo>
                      <a:lnTo>
                        <a:pt x="84" y="4"/>
                      </a:lnTo>
                      <a:lnTo>
                        <a:pt x="94" y="10"/>
                      </a:lnTo>
                      <a:lnTo>
                        <a:pt x="102" y="18"/>
                      </a:lnTo>
                      <a:lnTo>
                        <a:pt x="110" y="26"/>
                      </a:lnTo>
                      <a:lnTo>
                        <a:pt x="116" y="36"/>
                      </a:lnTo>
                      <a:lnTo>
                        <a:pt x="118" y="48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lnTo>
                        <a:pt x="118" y="72"/>
                      </a:lnTo>
                      <a:lnTo>
                        <a:pt x="116" y="84"/>
                      </a:lnTo>
                      <a:lnTo>
                        <a:pt x="110" y="94"/>
                      </a:lnTo>
                      <a:lnTo>
                        <a:pt x="102" y="102"/>
                      </a:lnTo>
                      <a:lnTo>
                        <a:pt x="94" y="110"/>
                      </a:lnTo>
                      <a:lnTo>
                        <a:pt x="84" y="116"/>
                      </a:lnTo>
                      <a:lnTo>
                        <a:pt x="72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48" y="118"/>
                      </a:lnTo>
                      <a:lnTo>
                        <a:pt x="36" y="116"/>
                      </a:lnTo>
                      <a:lnTo>
                        <a:pt x="26" y="110"/>
                      </a:lnTo>
                      <a:lnTo>
                        <a:pt x="18" y="102"/>
                      </a:lnTo>
                      <a:lnTo>
                        <a:pt x="10" y="94"/>
                      </a:lnTo>
                      <a:lnTo>
                        <a:pt x="4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" name="Freeform 241">
                  <a:extLst>
                    <a:ext uri="{FF2B5EF4-FFF2-40B4-BE49-F238E27FC236}">
                      <a16:creationId xmlns:a16="http://schemas.microsoft.com/office/drawing/2014/main" id="{AC0C4628-3484-403F-B23C-1C55A15786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6" y="1728"/>
                  <a:ext cx="120" cy="120"/>
                </a:xfrm>
                <a:custGeom>
                  <a:avLst/>
                  <a:gdLst>
                    <a:gd name="T0" fmla="*/ 120 w 120"/>
                    <a:gd name="T1" fmla="*/ 60 h 120"/>
                    <a:gd name="T2" fmla="*/ 120 w 120"/>
                    <a:gd name="T3" fmla="*/ 60 h 120"/>
                    <a:gd name="T4" fmla="*/ 118 w 120"/>
                    <a:gd name="T5" fmla="*/ 48 h 120"/>
                    <a:gd name="T6" fmla="*/ 116 w 120"/>
                    <a:gd name="T7" fmla="*/ 36 h 120"/>
                    <a:gd name="T8" fmla="*/ 110 w 120"/>
                    <a:gd name="T9" fmla="*/ 26 h 120"/>
                    <a:gd name="T10" fmla="*/ 102 w 120"/>
                    <a:gd name="T11" fmla="*/ 18 h 120"/>
                    <a:gd name="T12" fmla="*/ 94 w 120"/>
                    <a:gd name="T13" fmla="*/ 10 h 120"/>
                    <a:gd name="T14" fmla="*/ 84 w 120"/>
                    <a:gd name="T15" fmla="*/ 4 h 120"/>
                    <a:gd name="T16" fmla="*/ 72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48 w 120"/>
                    <a:gd name="T23" fmla="*/ 2 h 120"/>
                    <a:gd name="T24" fmla="*/ 36 w 120"/>
                    <a:gd name="T25" fmla="*/ 4 h 120"/>
                    <a:gd name="T26" fmla="*/ 26 w 120"/>
                    <a:gd name="T27" fmla="*/ 10 h 120"/>
                    <a:gd name="T28" fmla="*/ 18 w 120"/>
                    <a:gd name="T29" fmla="*/ 18 h 120"/>
                    <a:gd name="T30" fmla="*/ 10 w 120"/>
                    <a:gd name="T31" fmla="*/ 26 h 120"/>
                    <a:gd name="T32" fmla="*/ 4 w 120"/>
                    <a:gd name="T33" fmla="*/ 36 h 120"/>
                    <a:gd name="T34" fmla="*/ 2 w 120"/>
                    <a:gd name="T35" fmla="*/ 48 h 120"/>
                    <a:gd name="T36" fmla="*/ 0 w 120"/>
                    <a:gd name="T37" fmla="*/ 60 h 120"/>
                    <a:gd name="T38" fmla="*/ 0 w 120"/>
                    <a:gd name="T39" fmla="*/ 60 h 120"/>
                    <a:gd name="T40" fmla="*/ 2 w 120"/>
                    <a:gd name="T41" fmla="*/ 72 h 120"/>
                    <a:gd name="T42" fmla="*/ 4 w 120"/>
                    <a:gd name="T43" fmla="*/ 84 h 120"/>
                    <a:gd name="T44" fmla="*/ 10 w 120"/>
                    <a:gd name="T45" fmla="*/ 94 h 120"/>
                    <a:gd name="T46" fmla="*/ 18 w 120"/>
                    <a:gd name="T47" fmla="*/ 102 h 120"/>
                    <a:gd name="T48" fmla="*/ 26 w 120"/>
                    <a:gd name="T49" fmla="*/ 110 h 120"/>
                    <a:gd name="T50" fmla="*/ 36 w 120"/>
                    <a:gd name="T51" fmla="*/ 116 h 120"/>
                    <a:gd name="T52" fmla="*/ 48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72 w 120"/>
                    <a:gd name="T59" fmla="*/ 118 h 120"/>
                    <a:gd name="T60" fmla="*/ 84 w 120"/>
                    <a:gd name="T61" fmla="*/ 116 h 120"/>
                    <a:gd name="T62" fmla="*/ 94 w 120"/>
                    <a:gd name="T63" fmla="*/ 110 h 120"/>
                    <a:gd name="T64" fmla="*/ 102 w 120"/>
                    <a:gd name="T65" fmla="*/ 102 h 120"/>
                    <a:gd name="T66" fmla="*/ 110 w 120"/>
                    <a:gd name="T67" fmla="*/ 94 h 120"/>
                    <a:gd name="T68" fmla="*/ 116 w 120"/>
                    <a:gd name="T69" fmla="*/ 84 h 120"/>
                    <a:gd name="T70" fmla="*/ 118 w 120"/>
                    <a:gd name="T71" fmla="*/ 72 h 120"/>
                    <a:gd name="T72" fmla="*/ 120 w 120"/>
                    <a:gd name="T73" fmla="*/ 60 h 120"/>
                    <a:gd name="T74" fmla="*/ 12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120" y="60"/>
                      </a:moveTo>
                      <a:lnTo>
                        <a:pt x="120" y="60"/>
                      </a:lnTo>
                      <a:lnTo>
                        <a:pt x="118" y="48"/>
                      </a:lnTo>
                      <a:lnTo>
                        <a:pt x="116" y="36"/>
                      </a:lnTo>
                      <a:lnTo>
                        <a:pt x="110" y="26"/>
                      </a:lnTo>
                      <a:lnTo>
                        <a:pt x="102" y="18"/>
                      </a:lnTo>
                      <a:lnTo>
                        <a:pt x="94" y="10"/>
                      </a:lnTo>
                      <a:lnTo>
                        <a:pt x="84" y="4"/>
                      </a:lnTo>
                      <a:lnTo>
                        <a:pt x="72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48" y="2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8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8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72"/>
                      </a:lnTo>
                      <a:lnTo>
                        <a:pt x="4" y="84"/>
                      </a:lnTo>
                      <a:lnTo>
                        <a:pt x="10" y="94"/>
                      </a:lnTo>
                      <a:lnTo>
                        <a:pt x="18" y="102"/>
                      </a:lnTo>
                      <a:lnTo>
                        <a:pt x="26" y="110"/>
                      </a:lnTo>
                      <a:lnTo>
                        <a:pt x="36" y="116"/>
                      </a:lnTo>
                      <a:lnTo>
                        <a:pt x="48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72" y="118"/>
                      </a:lnTo>
                      <a:lnTo>
                        <a:pt x="84" y="116"/>
                      </a:lnTo>
                      <a:lnTo>
                        <a:pt x="94" y="110"/>
                      </a:lnTo>
                      <a:lnTo>
                        <a:pt x="102" y="102"/>
                      </a:lnTo>
                      <a:lnTo>
                        <a:pt x="110" y="94"/>
                      </a:lnTo>
                      <a:lnTo>
                        <a:pt x="116" y="84"/>
                      </a:lnTo>
                      <a:lnTo>
                        <a:pt x="118" y="72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" name="Freeform 242">
                  <a:extLst>
                    <a:ext uri="{FF2B5EF4-FFF2-40B4-BE49-F238E27FC236}">
                      <a16:creationId xmlns:a16="http://schemas.microsoft.com/office/drawing/2014/main" id="{024461B0-7C7B-489D-9DDD-18489A78E6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28" y="1752"/>
                  <a:ext cx="120" cy="120"/>
                </a:xfrm>
                <a:custGeom>
                  <a:avLst/>
                  <a:gdLst>
                    <a:gd name="T0" fmla="*/ 0 w 120"/>
                    <a:gd name="T1" fmla="*/ 60 h 120"/>
                    <a:gd name="T2" fmla="*/ 0 w 120"/>
                    <a:gd name="T3" fmla="*/ 60 h 120"/>
                    <a:gd name="T4" fmla="*/ 2 w 120"/>
                    <a:gd name="T5" fmla="*/ 48 h 120"/>
                    <a:gd name="T6" fmla="*/ 4 w 120"/>
                    <a:gd name="T7" fmla="*/ 36 h 120"/>
                    <a:gd name="T8" fmla="*/ 10 w 120"/>
                    <a:gd name="T9" fmla="*/ 26 h 120"/>
                    <a:gd name="T10" fmla="*/ 18 w 120"/>
                    <a:gd name="T11" fmla="*/ 18 h 120"/>
                    <a:gd name="T12" fmla="*/ 26 w 120"/>
                    <a:gd name="T13" fmla="*/ 10 h 120"/>
                    <a:gd name="T14" fmla="*/ 36 w 120"/>
                    <a:gd name="T15" fmla="*/ 4 h 120"/>
                    <a:gd name="T16" fmla="*/ 48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72 w 120"/>
                    <a:gd name="T23" fmla="*/ 2 h 120"/>
                    <a:gd name="T24" fmla="*/ 84 w 120"/>
                    <a:gd name="T25" fmla="*/ 4 h 120"/>
                    <a:gd name="T26" fmla="*/ 94 w 120"/>
                    <a:gd name="T27" fmla="*/ 10 h 120"/>
                    <a:gd name="T28" fmla="*/ 102 w 120"/>
                    <a:gd name="T29" fmla="*/ 18 h 120"/>
                    <a:gd name="T30" fmla="*/ 110 w 120"/>
                    <a:gd name="T31" fmla="*/ 26 h 120"/>
                    <a:gd name="T32" fmla="*/ 116 w 120"/>
                    <a:gd name="T33" fmla="*/ 36 h 120"/>
                    <a:gd name="T34" fmla="*/ 118 w 120"/>
                    <a:gd name="T35" fmla="*/ 48 h 120"/>
                    <a:gd name="T36" fmla="*/ 120 w 120"/>
                    <a:gd name="T37" fmla="*/ 60 h 120"/>
                    <a:gd name="T38" fmla="*/ 120 w 120"/>
                    <a:gd name="T39" fmla="*/ 60 h 120"/>
                    <a:gd name="T40" fmla="*/ 118 w 120"/>
                    <a:gd name="T41" fmla="*/ 72 h 120"/>
                    <a:gd name="T42" fmla="*/ 116 w 120"/>
                    <a:gd name="T43" fmla="*/ 84 h 120"/>
                    <a:gd name="T44" fmla="*/ 110 w 120"/>
                    <a:gd name="T45" fmla="*/ 94 h 120"/>
                    <a:gd name="T46" fmla="*/ 102 w 120"/>
                    <a:gd name="T47" fmla="*/ 102 h 120"/>
                    <a:gd name="T48" fmla="*/ 94 w 120"/>
                    <a:gd name="T49" fmla="*/ 110 h 120"/>
                    <a:gd name="T50" fmla="*/ 84 w 120"/>
                    <a:gd name="T51" fmla="*/ 116 h 120"/>
                    <a:gd name="T52" fmla="*/ 72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48 w 120"/>
                    <a:gd name="T59" fmla="*/ 118 h 120"/>
                    <a:gd name="T60" fmla="*/ 36 w 120"/>
                    <a:gd name="T61" fmla="*/ 116 h 120"/>
                    <a:gd name="T62" fmla="*/ 26 w 120"/>
                    <a:gd name="T63" fmla="*/ 110 h 120"/>
                    <a:gd name="T64" fmla="*/ 18 w 120"/>
                    <a:gd name="T65" fmla="*/ 102 h 120"/>
                    <a:gd name="T66" fmla="*/ 10 w 120"/>
                    <a:gd name="T67" fmla="*/ 94 h 120"/>
                    <a:gd name="T68" fmla="*/ 4 w 120"/>
                    <a:gd name="T69" fmla="*/ 84 h 120"/>
                    <a:gd name="T70" fmla="*/ 2 w 120"/>
                    <a:gd name="T71" fmla="*/ 72 h 120"/>
                    <a:gd name="T72" fmla="*/ 0 w 120"/>
                    <a:gd name="T73" fmla="*/ 60 h 120"/>
                    <a:gd name="T74" fmla="*/ 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4" y="36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0"/>
                      </a:lnTo>
                      <a:lnTo>
                        <a:pt x="36" y="4"/>
                      </a:lnTo>
                      <a:lnTo>
                        <a:pt x="48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72" y="2"/>
                      </a:lnTo>
                      <a:lnTo>
                        <a:pt x="84" y="4"/>
                      </a:lnTo>
                      <a:lnTo>
                        <a:pt x="94" y="10"/>
                      </a:lnTo>
                      <a:lnTo>
                        <a:pt x="102" y="18"/>
                      </a:lnTo>
                      <a:lnTo>
                        <a:pt x="110" y="26"/>
                      </a:lnTo>
                      <a:lnTo>
                        <a:pt x="116" y="36"/>
                      </a:lnTo>
                      <a:lnTo>
                        <a:pt x="118" y="48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lnTo>
                        <a:pt x="118" y="72"/>
                      </a:lnTo>
                      <a:lnTo>
                        <a:pt x="116" y="84"/>
                      </a:lnTo>
                      <a:lnTo>
                        <a:pt x="110" y="94"/>
                      </a:lnTo>
                      <a:lnTo>
                        <a:pt x="102" y="102"/>
                      </a:lnTo>
                      <a:lnTo>
                        <a:pt x="94" y="110"/>
                      </a:lnTo>
                      <a:lnTo>
                        <a:pt x="84" y="116"/>
                      </a:lnTo>
                      <a:lnTo>
                        <a:pt x="72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48" y="118"/>
                      </a:lnTo>
                      <a:lnTo>
                        <a:pt x="36" y="116"/>
                      </a:lnTo>
                      <a:lnTo>
                        <a:pt x="26" y="110"/>
                      </a:lnTo>
                      <a:lnTo>
                        <a:pt x="18" y="102"/>
                      </a:lnTo>
                      <a:lnTo>
                        <a:pt x="10" y="94"/>
                      </a:lnTo>
                      <a:lnTo>
                        <a:pt x="4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" name="Freeform 243">
                  <a:extLst>
                    <a:ext uri="{FF2B5EF4-FFF2-40B4-BE49-F238E27FC236}">
                      <a16:creationId xmlns:a16="http://schemas.microsoft.com/office/drawing/2014/main" id="{202D6B7A-6B1D-4066-B8A7-DC69D03D67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2" y="1752"/>
                  <a:ext cx="120" cy="120"/>
                </a:xfrm>
                <a:custGeom>
                  <a:avLst/>
                  <a:gdLst>
                    <a:gd name="T0" fmla="*/ 120 w 120"/>
                    <a:gd name="T1" fmla="*/ 60 h 120"/>
                    <a:gd name="T2" fmla="*/ 120 w 120"/>
                    <a:gd name="T3" fmla="*/ 60 h 120"/>
                    <a:gd name="T4" fmla="*/ 118 w 120"/>
                    <a:gd name="T5" fmla="*/ 48 h 120"/>
                    <a:gd name="T6" fmla="*/ 116 w 120"/>
                    <a:gd name="T7" fmla="*/ 36 h 120"/>
                    <a:gd name="T8" fmla="*/ 110 w 120"/>
                    <a:gd name="T9" fmla="*/ 26 h 120"/>
                    <a:gd name="T10" fmla="*/ 102 w 120"/>
                    <a:gd name="T11" fmla="*/ 18 h 120"/>
                    <a:gd name="T12" fmla="*/ 94 w 120"/>
                    <a:gd name="T13" fmla="*/ 10 h 120"/>
                    <a:gd name="T14" fmla="*/ 84 w 120"/>
                    <a:gd name="T15" fmla="*/ 4 h 120"/>
                    <a:gd name="T16" fmla="*/ 72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48 w 120"/>
                    <a:gd name="T23" fmla="*/ 2 h 120"/>
                    <a:gd name="T24" fmla="*/ 36 w 120"/>
                    <a:gd name="T25" fmla="*/ 4 h 120"/>
                    <a:gd name="T26" fmla="*/ 26 w 120"/>
                    <a:gd name="T27" fmla="*/ 10 h 120"/>
                    <a:gd name="T28" fmla="*/ 18 w 120"/>
                    <a:gd name="T29" fmla="*/ 18 h 120"/>
                    <a:gd name="T30" fmla="*/ 10 w 120"/>
                    <a:gd name="T31" fmla="*/ 26 h 120"/>
                    <a:gd name="T32" fmla="*/ 4 w 120"/>
                    <a:gd name="T33" fmla="*/ 36 h 120"/>
                    <a:gd name="T34" fmla="*/ 2 w 120"/>
                    <a:gd name="T35" fmla="*/ 48 h 120"/>
                    <a:gd name="T36" fmla="*/ 0 w 120"/>
                    <a:gd name="T37" fmla="*/ 60 h 120"/>
                    <a:gd name="T38" fmla="*/ 0 w 120"/>
                    <a:gd name="T39" fmla="*/ 60 h 120"/>
                    <a:gd name="T40" fmla="*/ 2 w 120"/>
                    <a:gd name="T41" fmla="*/ 72 h 120"/>
                    <a:gd name="T42" fmla="*/ 4 w 120"/>
                    <a:gd name="T43" fmla="*/ 84 h 120"/>
                    <a:gd name="T44" fmla="*/ 10 w 120"/>
                    <a:gd name="T45" fmla="*/ 94 h 120"/>
                    <a:gd name="T46" fmla="*/ 18 w 120"/>
                    <a:gd name="T47" fmla="*/ 102 h 120"/>
                    <a:gd name="T48" fmla="*/ 26 w 120"/>
                    <a:gd name="T49" fmla="*/ 110 h 120"/>
                    <a:gd name="T50" fmla="*/ 36 w 120"/>
                    <a:gd name="T51" fmla="*/ 116 h 120"/>
                    <a:gd name="T52" fmla="*/ 48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72 w 120"/>
                    <a:gd name="T59" fmla="*/ 118 h 120"/>
                    <a:gd name="T60" fmla="*/ 84 w 120"/>
                    <a:gd name="T61" fmla="*/ 116 h 120"/>
                    <a:gd name="T62" fmla="*/ 94 w 120"/>
                    <a:gd name="T63" fmla="*/ 110 h 120"/>
                    <a:gd name="T64" fmla="*/ 102 w 120"/>
                    <a:gd name="T65" fmla="*/ 102 h 120"/>
                    <a:gd name="T66" fmla="*/ 110 w 120"/>
                    <a:gd name="T67" fmla="*/ 94 h 120"/>
                    <a:gd name="T68" fmla="*/ 116 w 120"/>
                    <a:gd name="T69" fmla="*/ 84 h 120"/>
                    <a:gd name="T70" fmla="*/ 118 w 120"/>
                    <a:gd name="T71" fmla="*/ 72 h 120"/>
                    <a:gd name="T72" fmla="*/ 120 w 120"/>
                    <a:gd name="T73" fmla="*/ 60 h 120"/>
                    <a:gd name="T74" fmla="*/ 12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120" y="60"/>
                      </a:moveTo>
                      <a:lnTo>
                        <a:pt x="120" y="60"/>
                      </a:lnTo>
                      <a:lnTo>
                        <a:pt x="118" y="48"/>
                      </a:lnTo>
                      <a:lnTo>
                        <a:pt x="116" y="36"/>
                      </a:lnTo>
                      <a:lnTo>
                        <a:pt x="110" y="26"/>
                      </a:lnTo>
                      <a:lnTo>
                        <a:pt x="102" y="18"/>
                      </a:lnTo>
                      <a:lnTo>
                        <a:pt x="94" y="10"/>
                      </a:lnTo>
                      <a:lnTo>
                        <a:pt x="84" y="4"/>
                      </a:lnTo>
                      <a:lnTo>
                        <a:pt x="72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48" y="2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8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8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72"/>
                      </a:lnTo>
                      <a:lnTo>
                        <a:pt x="4" y="84"/>
                      </a:lnTo>
                      <a:lnTo>
                        <a:pt x="10" y="94"/>
                      </a:lnTo>
                      <a:lnTo>
                        <a:pt x="18" y="102"/>
                      </a:lnTo>
                      <a:lnTo>
                        <a:pt x="26" y="110"/>
                      </a:lnTo>
                      <a:lnTo>
                        <a:pt x="36" y="116"/>
                      </a:lnTo>
                      <a:lnTo>
                        <a:pt x="48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72" y="118"/>
                      </a:lnTo>
                      <a:lnTo>
                        <a:pt x="84" y="116"/>
                      </a:lnTo>
                      <a:lnTo>
                        <a:pt x="94" y="110"/>
                      </a:lnTo>
                      <a:lnTo>
                        <a:pt x="102" y="102"/>
                      </a:lnTo>
                      <a:lnTo>
                        <a:pt x="110" y="94"/>
                      </a:lnTo>
                      <a:lnTo>
                        <a:pt x="116" y="84"/>
                      </a:lnTo>
                      <a:lnTo>
                        <a:pt x="118" y="72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5" name="Freeform 244">
                  <a:extLst>
                    <a:ext uri="{FF2B5EF4-FFF2-40B4-BE49-F238E27FC236}">
                      <a16:creationId xmlns:a16="http://schemas.microsoft.com/office/drawing/2014/main" id="{763DE84B-C511-47D2-8E72-2D73BCFECA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8" y="1776"/>
                  <a:ext cx="120" cy="120"/>
                </a:xfrm>
                <a:custGeom>
                  <a:avLst/>
                  <a:gdLst>
                    <a:gd name="T0" fmla="*/ 0 w 120"/>
                    <a:gd name="T1" fmla="*/ 60 h 120"/>
                    <a:gd name="T2" fmla="*/ 0 w 120"/>
                    <a:gd name="T3" fmla="*/ 60 h 120"/>
                    <a:gd name="T4" fmla="*/ 2 w 120"/>
                    <a:gd name="T5" fmla="*/ 48 h 120"/>
                    <a:gd name="T6" fmla="*/ 4 w 120"/>
                    <a:gd name="T7" fmla="*/ 36 h 120"/>
                    <a:gd name="T8" fmla="*/ 10 w 120"/>
                    <a:gd name="T9" fmla="*/ 26 h 120"/>
                    <a:gd name="T10" fmla="*/ 18 w 120"/>
                    <a:gd name="T11" fmla="*/ 18 h 120"/>
                    <a:gd name="T12" fmla="*/ 26 w 120"/>
                    <a:gd name="T13" fmla="*/ 10 h 120"/>
                    <a:gd name="T14" fmla="*/ 36 w 120"/>
                    <a:gd name="T15" fmla="*/ 4 h 120"/>
                    <a:gd name="T16" fmla="*/ 48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72 w 120"/>
                    <a:gd name="T23" fmla="*/ 2 h 120"/>
                    <a:gd name="T24" fmla="*/ 84 w 120"/>
                    <a:gd name="T25" fmla="*/ 4 h 120"/>
                    <a:gd name="T26" fmla="*/ 94 w 120"/>
                    <a:gd name="T27" fmla="*/ 10 h 120"/>
                    <a:gd name="T28" fmla="*/ 102 w 120"/>
                    <a:gd name="T29" fmla="*/ 18 h 120"/>
                    <a:gd name="T30" fmla="*/ 110 w 120"/>
                    <a:gd name="T31" fmla="*/ 26 h 120"/>
                    <a:gd name="T32" fmla="*/ 116 w 120"/>
                    <a:gd name="T33" fmla="*/ 36 h 120"/>
                    <a:gd name="T34" fmla="*/ 118 w 120"/>
                    <a:gd name="T35" fmla="*/ 48 h 120"/>
                    <a:gd name="T36" fmla="*/ 120 w 120"/>
                    <a:gd name="T37" fmla="*/ 60 h 120"/>
                    <a:gd name="T38" fmla="*/ 120 w 120"/>
                    <a:gd name="T39" fmla="*/ 60 h 120"/>
                    <a:gd name="T40" fmla="*/ 118 w 120"/>
                    <a:gd name="T41" fmla="*/ 72 h 120"/>
                    <a:gd name="T42" fmla="*/ 116 w 120"/>
                    <a:gd name="T43" fmla="*/ 84 h 120"/>
                    <a:gd name="T44" fmla="*/ 110 w 120"/>
                    <a:gd name="T45" fmla="*/ 94 h 120"/>
                    <a:gd name="T46" fmla="*/ 102 w 120"/>
                    <a:gd name="T47" fmla="*/ 102 h 120"/>
                    <a:gd name="T48" fmla="*/ 94 w 120"/>
                    <a:gd name="T49" fmla="*/ 110 h 120"/>
                    <a:gd name="T50" fmla="*/ 84 w 120"/>
                    <a:gd name="T51" fmla="*/ 116 h 120"/>
                    <a:gd name="T52" fmla="*/ 72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48 w 120"/>
                    <a:gd name="T59" fmla="*/ 118 h 120"/>
                    <a:gd name="T60" fmla="*/ 36 w 120"/>
                    <a:gd name="T61" fmla="*/ 116 h 120"/>
                    <a:gd name="T62" fmla="*/ 26 w 120"/>
                    <a:gd name="T63" fmla="*/ 110 h 120"/>
                    <a:gd name="T64" fmla="*/ 18 w 120"/>
                    <a:gd name="T65" fmla="*/ 102 h 120"/>
                    <a:gd name="T66" fmla="*/ 10 w 120"/>
                    <a:gd name="T67" fmla="*/ 94 h 120"/>
                    <a:gd name="T68" fmla="*/ 4 w 120"/>
                    <a:gd name="T69" fmla="*/ 84 h 120"/>
                    <a:gd name="T70" fmla="*/ 2 w 120"/>
                    <a:gd name="T71" fmla="*/ 72 h 120"/>
                    <a:gd name="T72" fmla="*/ 0 w 120"/>
                    <a:gd name="T73" fmla="*/ 60 h 120"/>
                    <a:gd name="T74" fmla="*/ 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4" y="36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0"/>
                      </a:lnTo>
                      <a:lnTo>
                        <a:pt x="36" y="4"/>
                      </a:lnTo>
                      <a:lnTo>
                        <a:pt x="48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72" y="2"/>
                      </a:lnTo>
                      <a:lnTo>
                        <a:pt x="84" y="4"/>
                      </a:lnTo>
                      <a:lnTo>
                        <a:pt x="94" y="10"/>
                      </a:lnTo>
                      <a:lnTo>
                        <a:pt x="102" y="18"/>
                      </a:lnTo>
                      <a:lnTo>
                        <a:pt x="110" y="26"/>
                      </a:lnTo>
                      <a:lnTo>
                        <a:pt x="116" y="36"/>
                      </a:lnTo>
                      <a:lnTo>
                        <a:pt x="118" y="48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lnTo>
                        <a:pt x="118" y="72"/>
                      </a:lnTo>
                      <a:lnTo>
                        <a:pt x="116" y="84"/>
                      </a:lnTo>
                      <a:lnTo>
                        <a:pt x="110" y="94"/>
                      </a:lnTo>
                      <a:lnTo>
                        <a:pt x="102" y="102"/>
                      </a:lnTo>
                      <a:lnTo>
                        <a:pt x="94" y="110"/>
                      </a:lnTo>
                      <a:lnTo>
                        <a:pt x="84" y="116"/>
                      </a:lnTo>
                      <a:lnTo>
                        <a:pt x="72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48" y="118"/>
                      </a:lnTo>
                      <a:lnTo>
                        <a:pt x="36" y="116"/>
                      </a:lnTo>
                      <a:lnTo>
                        <a:pt x="26" y="110"/>
                      </a:lnTo>
                      <a:lnTo>
                        <a:pt x="18" y="102"/>
                      </a:lnTo>
                      <a:lnTo>
                        <a:pt x="10" y="94"/>
                      </a:lnTo>
                      <a:lnTo>
                        <a:pt x="4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6" name="Freeform 245">
                  <a:extLst>
                    <a:ext uri="{FF2B5EF4-FFF2-40B4-BE49-F238E27FC236}">
                      <a16:creationId xmlns:a16="http://schemas.microsoft.com/office/drawing/2014/main" id="{DFFDF8E6-ED2B-4680-B89E-A5B096BD14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2" y="1776"/>
                  <a:ext cx="120" cy="120"/>
                </a:xfrm>
                <a:custGeom>
                  <a:avLst/>
                  <a:gdLst>
                    <a:gd name="T0" fmla="*/ 120 w 120"/>
                    <a:gd name="T1" fmla="*/ 60 h 120"/>
                    <a:gd name="T2" fmla="*/ 120 w 120"/>
                    <a:gd name="T3" fmla="*/ 60 h 120"/>
                    <a:gd name="T4" fmla="*/ 118 w 120"/>
                    <a:gd name="T5" fmla="*/ 48 h 120"/>
                    <a:gd name="T6" fmla="*/ 116 w 120"/>
                    <a:gd name="T7" fmla="*/ 36 h 120"/>
                    <a:gd name="T8" fmla="*/ 110 w 120"/>
                    <a:gd name="T9" fmla="*/ 26 h 120"/>
                    <a:gd name="T10" fmla="*/ 102 w 120"/>
                    <a:gd name="T11" fmla="*/ 18 h 120"/>
                    <a:gd name="T12" fmla="*/ 94 w 120"/>
                    <a:gd name="T13" fmla="*/ 10 h 120"/>
                    <a:gd name="T14" fmla="*/ 84 w 120"/>
                    <a:gd name="T15" fmla="*/ 4 h 120"/>
                    <a:gd name="T16" fmla="*/ 72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48 w 120"/>
                    <a:gd name="T23" fmla="*/ 2 h 120"/>
                    <a:gd name="T24" fmla="*/ 36 w 120"/>
                    <a:gd name="T25" fmla="*/ 4 h 120"/>
                    <a:gd name="T26" fmla="*/ 26 w 120"/>
                    <a:gd name="T27" fmla="*/ 10 h 120"/>
                    <a:gd name="T28" fmla="*/ 18 w 120"/>
                    <a:gd name="T29" fmla="*/ 18 h 120"/>
                    <a:gd name="T30" fmla="*/ 10 w 120"/>
                    <a:gd name="T31" fmla="*/ 26 h 120"/>
                    <a:gd name="T32" fmla="*/ 4 w 120"/>
                    <a:gd name="T33" fmla="*/ 36 h 120"/>
                    <a:gd name="T34" fmla="*/ 2 w 120"/>
                    <a:gd name="T35" fmla="*/ 48 h 120"/>
                    <a:gd name="T36" fmla="*/ 0 w 120"/>
                    <a:gd name="T37" fmla="*/ 60 h 120"/>
                    <a:gd name="T38" fmla="*/ 0 w 120"/>
                    <a:gd name="T39" fmla="*/ 60 h 120"/>
                    <a:gd name="T40" fmla="*/ 2 w 120"/>
                    <a:gd name="T41" fmla="*/ 72 h 120"/>
                    <a:gd name="T42" fmla="*/ 4 w 120"/>
                    <a:gd name="T43" fmla="*/ 84 h 120"/>
                    <a:gd name="T44" fmla="*/ 10 w 120"/>
                    <a:gd name="T45" fmla="*/ 94 h 120"/>
                    <a:gd name="T46" fmla="*/ 18 w 120"/>
                    <a:gd name="T47" fmla="*/ 102 h 120"/>
                    <a:gd name="T48" fmla="*/ 26 w 120"/>
                    <a:gd name="T49" fmla="*/ 110 h 120"/>
                    <a:gd name="T50" fmla="*/ 36 w 120"/>
                    <a:gd name="T51" fmla="*/ 116 h 120"/>
                    <a:gd name="T52" fmla="*/ 48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72 w 120"/>
                    <a:gd name="T59" fmla="*/ 118 h 120"/>
                    <a:gd name="T60" fmla="*/ 84 w 120"/>
                    <a:gd name="T61" fmla="*/ 116 h 120"/>
                    <a:gd name="T62" fmla="*/ 94 w 120"/>
                    <a:gd name="T63" fmla="*/ 110 h 120"/>
                    <a:gd name="T64" fmla="*/ 102 w 120"/>
                    <a:gd name="T65" fmla="*/ 102 h 120"/>
                    <a:gd name="T66" fmla="*/ 110 w 120"/>
                    <a:gd name="T67" fmla="*/ 94 h 120"/>
                    <a:gd name="T68" fmla="*/ 116 w 120"/>
                    <a:gd name="T69" fmla="*/ 84 h 120"/>
                    <a:gd name="T70" fmla="*/ 118 w 120"/>
                    <a:gd name="T71" fmla="*/ 72 h 120"/>
                    <a:gd name="T72" fmla="*/ 120 w 120"/>
                    <a:gd name="T73" fmla="*/ 60 h 120"/>
                    <a:gd name="T74" fmla="*/ 12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120" y="60"/>
                      </a:moveTo>
                      <a:lnTo>
                        <a:pt x="120" y="60"/>
                      </a:lnTo>
                      <a:lnTo>
                        <a:pt x="118" y="48"/>
                      </a:lnTo>
                      <a:lnTo>
                        <a:pt x="116" y="36"/>
                      </a:lnTo>
                      <a:lnTo>
                        <a:pt x="110" y="26"/>
                      </a:lnTo>
                      <a:lnTo>
                        <a:pt x="102" y="18"/>
                      </a:lnTo>
                      <a:lnTo>
                        <a:pt x="94" y="10"/>
                      </a:lnTo>
                      <a:lnTo>
                        <a:pt x="84" y="4"/>
                      </a:lnTo>
                      <a:lnTo>
                        <a:pt x="72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48" y="2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8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8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72"/>
                      </a:lnTo>
                      <a:lnTo>
                        <a:pt x="4" y="84"/>
                      </a:lnTo>
                      <a:lnTo>
                        <a:pt x="10" y="94"/>
                      </a:lnTo>
                      <a:lnTo>
                        <a:pt x="18" y="102"/>
                      </a:lnTo>
                      <a:lnTo>
                        <a:pt x="26" y="110"/>
                      </a:lnTo>
                      <a:lnTo>
                        <a:pt x="36" y="116"/>
                      </a:lnTo>
                      <a:lnTo>
                        <a:pt x="48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72" y="118"/>
                      </a:lnTo>
                      <a:lnTo>
                        <a:pt x="84" y="116"/>
                      </a:lnTo>
                      <a:lnTo>
                        <a:pt x="94" y="110"/>
                      </a:lnTo>
                      <a:lnTo>
                        <a:pt x="102" y="102"/>
                      </a:lnTo>
                      <a:lnTo>
                        <a:pt x="110" y="94"/>
                      </a:lnTo>
                      <a:lnTo>
                        <a:pt x="116" y="84"/>
                      </a:lnTo>
                      <a:lnTo>
                        <a:pt x="118" y="72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7" name="Freeform 246">
                  <a:extLst>
                    <a:ext uri="{FF2B5EF4-FFF2-40B4-BE49-F238E27FC236}">
                      <a16:creationId xmlns:a16="http://schemas.microsoft.com/office/drawing/2014/main" id="{D73968DB-8097-4944-9632-F24AF9CA04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8" y="1800"/>
                  <a:ext cx="120" cy="120"/>
                </a:xfrm>
                <a:custGeom>
                  <a:avLst/>
                  <a:gdLst>
                    <a:gd name="T0" fmla="*/ 0 w 120"/>
                    <a:gd name="T1" fmla="*/ 60 h 120"/>
                    <a:gd name="T2" fmla="*/ 0 w 120"/>
                    <a:gd name="T3" fmla="*/ 60 h 120"/>
                    <a:gd name="T4" fmla="*/ 2 w 120"/>
                    <a:gd name="T5" fmla="*/ 48 h 120"/>
                    <a:gd name="T6" fmla="*/ 4 w 120"/>
                    <a:gd name="T7" fmla="*/ 36 h 120"/>
                    <a:gd name="T8" fmla="*/ 10 w 120"/>
                    <a:gd name="T9" fmla="*/ 26 h 120"/>
                    <a:gd name="T10" fmla="*/ 18 w 120"/>
                    <a:gd name="T11" fmla="*/ 18 h 120"/>
                    <a:gd name="T12" fmla="*/ 26 w 120"/>
                    <a:gd name="T13" fmla="*/ 10 h 120"/>
                    <a:gd name="T14" fmla="*/ 36 w 120"/>
                    <a:gd name="T15" fmla="*/ 4 h 120"/>
                    <a:gd name="T16" fmla="*/ 48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72 w 120"/>
                    <a:gd name="T23" fmla="*/ 2 h 120"/>
                    <a:gd name="T24" fmla="*/ 84 w 120"/>
                    <a:gd name="T25" fmla="*/ 4 h 120"/>
                    <a:gd name="T26" fmla="*/ 94 w 120"/>
                    <a:gd name="T27" fmla="*/ 10 h 120"/>
                    <a:gd name="T28" fmla="*/ 102 w 120"/>
                    <a:gd name="T29" fmla="*/ 18 h 120"/>
                    <a:gd name="T30" fmla="*/ 110 w 120"/>
                    <a:gd name="T31" fmla="*/ 26 h 120"/>
                    <a:gd name="T32" fmla="*/ 116 w 120"/>
                    <a:gd name="T33" fmla="*/ 36 h 120"/>
                    <a:gd name="T34" fmla="*/ 118 w 120"/>
                    <a:gd name="T35" fmla="*/ 48 h 120"/>
                    <a:gd name="T36" fmla="*/ 120 w 120"/>
                    <a:gd name="T37" fmla="*/ 60 h 120"/>
                    <a:gd name="T38" fmla="*/ 120 w 120"/>
                    <a:gd name="T39" fmla="*/ 60 h 120"/>
                    <a:gd name="T40" fmla="*/ 118 w 120"/>
                    <a:gd name="T41" fmla="*/ 72 h 120"/>
                    <a:gd name="T42" fmla="*/ 116 w 120"/>
                    <a:gd name="T43" fmla="*/ 84 h 120"/>
                    <a:gd name="T44" fmla="*/ 110 w 120"/>
                    <a:gd name="T45" fmla="*/ 94 h 120"/>
                    <a:gd name="T46" fmla="*/ 102 w 120"/>
                    <a:gd name="T47" fmla="*/ 102 h 120"/>
                    <a:gd name="T48" fmla="*/ 94 w 120"/>
                    <a:gd name="T49" fmla="*/ 110 h 120"/>
                    <a:gd name="T50" fmla="*/ 84 w 120"/>
                    <a:gd name="T51" fmla="*/ 116 h 120"/>
                    <a:gd name="T52" fmla="*/ 72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48 w 120"/>
                    <a:gd name="T59" fmla="*/ 118 h 120"/>
                    <a:gd name="T60" fmla="*/ 36 w 120"/>
                    <a:gd name="T61" fmla="*/ 116 h 120"/>
                    <a:gd name="T62" fmla="*/ 26 w 120"/>
                    <a:gd name="T63" fmla="*/ 110 h 120"/>
                    <a:gd name="T64" fmla="*/ 18 w 120"/>
                    <a:gd name="T65" fmla="*/ 102 h 120"/>
                    <a:gd name="T66" fmla="*/ 10 w 120"/>
                    <a:gd name="T67" fmla="*/ 94 h 120"/>
                    <a:gd name="T68" fmla="*/ 4 w 120"/>
                    <a:gd name="T69" fmla="*/ 84 h 120"/>
                    <a:gd name="T70" fmla="*/ 2 w 120"/>
                    <a:gd name="T71" fmla="*/ 72 h 120"/>
                    <a:gd name="T72" fmla="*/ 0 w 120"/>
                    <a:gd name="T73" fmla="*/ 60 h 120"/>
                    <a:gd name="T74" fmla="*/ 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4" y="36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0"/>
                      </a:lnTo>
                      <a:lnTo>
                        <a:pt x="36" y="4"/>
                      </a:lnTo>
                      <a:lnTo>
                        <a:pt x="48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72" y="2"/>
                      </a:lnTo>
                      <a:lnTo>
                        <a:pt x="84" y="4"/>
                      </a:lnTo>
                      <a:lnTo>
                        <a:pt x="94" y="10"/>
                      </a:lnTo>
                      <a:lnTo>
                        <a:pt x="102" y="18"/>
                      </a:lnTo>
                      <a:lnTo>
                        <a:pt x="110" y="26"/>
                      </a:lnTo>
                      <a:lnTo>
                        <a:pt x="116" y="36"/>
                      </a:lnTo>
                      <a:lnTo>
                        <a:pt x="118" y="48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lnTo>
                        <a:pt x="118" y="72"/>
                      </a:lnTo>
                      <a:lnTo>
                        <a:pt x="116" y="84"/>
                      </a:lnTo>
                      <a:lnTo>
                        <a:pt x="110" y="94"/>
                      </a:lnTo>
                      <a:lnTo>
                        <a:pt x="102" y="102"/>
                      </a:lnTo>
                      <a:lnTo>
                        <a:pt x="94" y="110"/>
                      </a:lnTo>
                      <a:lnTo>
                        <a:pt x="84" y="116"/>
                      </a:lnTo>
                      <a:lnTo>
                        <a:pt x="72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48" y="118"/>
                      </a:lnTo>
                      <a:lnTo>
                        <a:pt x="36" y="116"/>
                      </a:lnTo>
                      <a:lnTo>
                        <a:pt x="26" y="110"/>
                      </a:lnTo>
                      <a:lnTo>
                        <a:pt x="18" y="102"/>
                      </a:lnTo>
                      <a:lnTo>
                        <a:pt x="10" y="94"/>
                      </a:lnTo>
                      <a:lnTo>
                        <a:pt x="4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8" name="Freeform 247">
                  <a:extLst>
                    <a:ext uri="{FF2B5EF4-FFF2-40B4-BE49-F238E27FC236}">
                      <a16:creationId xmlns:a16="http://schemas.microsoft.com/office/drawing/2014/main" id="{F9BC3403-D05F-4077-B03A-7F07CC3F3A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2" y="1800"/>
                  <a:ext cx="120" cy="120"/>
                </a:xfrm>
                <a:custGeom>
                  <a:avLst/>
                  <a:gdLst>
                    <a:gd name="T0" fmla="*/ 120 w 120"/>
                    <a:gd name="T1" fmla="*/ 60 h 120"/>
                    <a:gd name="T2" fmla="*/ 120 w 120"/>
                    <a:gd name="T3" fmla="*/ 60 h 120"/>
                    <a:gd name="T4" fmla="*/ 118 w 120"/>
                    <a:gd name="T5" fmla="*/ 48 h 120"/>
                    <a:gd name="T6" fmla="*/ 116 w 120"/>
                    <a:gd name="T7" fmla="*/ 36 h 120"/>
                    <a:gd name="T8" fmla="*/ 110 w 120"/>
                    <a:gd name="T9" fmla="*/ 26 h 120"/>
                    <a:gd name="T10" fmla="*/ 102 w 120"/>
                    <a:gd name="T11" fmla="*/ 18 h 120"/>
                    <a:gd name="T12" fmla="*/ 94 w 120"/>
                    <a:gd name="T13" fmla="*/ 10 h 120"/>
                    <a:gd name="T14" fmla="*/ 84 w 120"/>
                    <a:gd name="T15" fmla="*/ 4 h 120"/>
                    <a:gd name="T16" fmla="*/ 72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48 w 120"/>
                    <a:gd name="T23" fmla="*/ 2 h 120"/>
                    <a:gd name="T24" fmla="*/ 36 w 120"/>
                    <a:gd name="T25" fmla="*/ 4 h 120"/>
                    <a:gd name="T26" fmla="*/ 26 w 120"/>
                    <a:gd name="T27" fmla="*/ 10 h 120"/>
                    <a:gd name="T28" fmla="*/ 18 w 120"/>
                    <a:gd name="T29" fmla="*/ 18 h 120"/>
                    <a:gd name="T30" fmla="*/ 10 w 120"/>
                    <a:gd name="T31" fmla="*/ 26 h 120"/>
                    <a:gd name="T32" fmla="*/ 4 w 120"/>
                    <a:gd name="T33" fmla="*/ 36 h 120"/>
                    <a:gd name="T34" fmla="*/ 2 w 120"/>
                    <a:gd name="T35" fmla="*/ 48 h 120"/>
                    <a:gd name="T36" fmla="*/ 0 w 120"/>
                    <a:gd name="T37" fmla="*/ 60 h 120"/>
                    <a:gd name="T38" fmla="*/ 0 w 120"/>
                    <a:gd name="T39" fmla="*/ 60 h 120"/>
                    <a:gd name="T40" fmla="*/ 2 w 120"/>
                    <a:gd name="T41" fmla="*/ 72 h 120"/>
                    <a:gd name="T42" fmla="*/ 4 w 120"/>
                    <a:gd name="T43" fmla="*/ 84 h 120"/>
                    <a:gd name="T44" fmla="*/ 10 w 120"/>
                    <a:gd name="T45" fmla="*/ 94 h 120"/>
                    <a:gd name="T46" fmla="*/ 18 w 120"/>
                    <a:gd name="T47" fmla="*/ 102 h 120"/>
                    <a:gd name="T48" fmla="*/ 26 w 120"/>
                    <a:gd name="T49" fmla="*/ 110 h 120"/>
                    <a:gd name="T50" fmla="*/ 36 w 120"/>
                    <a:gd name="T51" fmla="*/ 116 h 120"/>
                    <a:gd name="T52" fmla="*/ 48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72 w 120"/>
                    <a:gd name="T59" fmla="*/ 118 h 120"/>
                    <a:gd name="T60" fmla="*/ 84 w 120"/>
                    <a:gd name="T61" fmla="*/ 116 h 120"/>
                    <a:gd name="T62" fmla="*/ 94 w 120"/>
                    <a:gd name="T63" fmla="*/ 110 h 120"/>
                    <a:gd name="T64" fmla="*/ 102 w 120"/>
                    <a:gd name="T65" fmla="*/ 102 h 120"/>
                    <a:gd name="T66" fmla="*/ 110 w 120"/>
                    <a:gd name="T67" fmla="*/ 94 h 120"/>
                    <a:gd name="T68" fmla="*/ 116 w 120"/>
                    <a:gd name="T69" fmla="*/ 84 h 120"/>
                    <a:gd name="T70" fmla="*/ 118 w 120"/>
                    <a:gd name="T71" fmla="*/ 72 h 120"/>
                    <a:gd name="T72" fmla="*/ 120 w 120"/>
                    <a:gd name="T73" fmla="*/ 60 h 120"/>
                    <a:gd name="T74" fmla="*/ 12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120" y="60"/>
                      </a:moveTo>
                      <a:lnTo>
                        <a:pt x="120" y="60"/>
                      </a:lnTo>
                      <a:lnTo>
                        <a:pt x="118" y="48"/>
                      </a:lnTo>
                      <a:lnTo>
                        <a:pt x="116" y="36"/>
                      </a:lnTo>
                      <a:lnTo>
                        <a:pt x="110" y="26"/>
                      </a:lnTo>
                      <a:lnTo>
                        <a:pt x="102" y="18"/>
                      </a:lnTo>
                      <a:lnTo>
                        <a:pt x="94" y="10"/>
                      </a:lnTo>
                      <a:lnTo>
                        <a:pt x="84" y="4"/>
                      </a:lnTo>
                      <a:lnTo>
                        <a:pt x="72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48" y="2"/>
                      </a:lnTo>
                      <a:lnTo>
                        <a:pt x="36" y="4"/>
                      </a:lnTo>
                      <a:lnTo>
                        <a:pt x="26" y="10"/>
                      </a:lnTo>
                      <a:lnTo>
                        <a:pt x="18" y="18"/>
                      </a:lnTo>
                      <a:lnTo>
                        <a:pt x="10" y="26"/>
                      </a:lnTo>
                      <a:lnTo>
                        <a:pt x="4" y="36"/>
                      </a:lnTo>
                      <a:lnTo>
                        <a:pt x="2" y="48"/>
                      </a:lnTo>
                      <a:lnTo>
                        <a:pt x="0" y="60"/>
                      </a:lnTo>
                      <a:lnTo>
                        <a:pt x="0" y="60"/>
                      </a:lnTo>
                      <a:lnTo>
                        <a:pt x="2" y="72"/>
                      </a:lnTo>
                      <a:lnTo>
                        <a:pt x="4" y="84"/>
                      </a:lnTo>
                      <a:lnTo>
                        <a:pt x="10" y="94"/>
                      </a:lnTo>
                      <a:lnTo>
                        <a:pt x="18" y="102"/>
                      </a:lnTo>
                      <a:lnTo>
                        <a:pt x="26" y="110"/>
                      </a:lnTo>
                      <a:lnTo>
                        <a:pt x="36" y="116"/>
                      </a:lnTo>
                      <a:lnTo>
                        <a:pt x="48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72" y="118"/>
                      </a:lnTo>
                      <a:lnTo>
                        <a:pt x="84" y="116"/>
                      </a:lnTo>
                      <a:lnTo>
                        <a:pt x="94" y="110"/>
                      </a:lnTo>
                      <a:lnTo>
                        <a:pt x="102" y="102"/>
                      </a:lnTo>
                      <a:lnTo>
                        <a:pt x="110" y="94"/>
                      </a:lnTo>
                      <a:lnTo>
                        <a:pt x="116" y="84"/>
                      </a:lnTo>
                      <a:lnTo>
                        <a:pt x="118" y="72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9" name="Line 248">
                  <a:extLst>
                    <a:ext uri="{FF2B5EF4-FFF2-40B4-BE49-F238E27FC236}">
                      <a16:creationId xmlns:a16="http://schemas.microsoft.com/office/drawing/2014/main" id="{177EE9FF-B828-4F3B-ABE1-6D2978B8DC6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936" y="2096"/>
                  <a:ext cx="0" cy="21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" name="Line 249">
                  <a:extLst>
                    <a:ext uri="{FF2B5EF4-FFF2-40B4-BE49-F238E27FC236}">
                      <a16:creationId xmlns:a16="http://schemas.microsoft.com/office/drawing/2014/main" id="{E6F17A91-E00D-4BCB-95A1-D6183485773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88" y="2032"/>
                  <a:ext cx="0" cy="288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" name="Line 250">
                  <a:extLst>
                    <a:ext uri="{FF2B5EF4-FFF2-40B4-BE49-F238E27FC236}">
                      <a16:creationId xmlns:a16="http://schemas.microsoft.com/office/drawing/2014/main" id="{6D8AA950-8A4E-4CFE-A891-A414EE5DF72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56" y="2024"/>
                  <a:ext cx="0" cy="31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" name="Line 251">
                  <a:extLst>
                    <a:ext uri="{FF2B5EF4-FFF2-40B4-BE49-F238E27FC236}">
                      <a16:creationId xmlns:a16="http://schemas.microsoft.com/office/drawing/2014/main" id="{41E6503C-82E8-4307-9A18-E6B9C7D6608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00" y="2008"/>
                  <a:ext cx="0" cy="31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3" name="Line 252">
                  <a:extLst>
                    <a:ext uri="{FF2B5EF4-FFF2-40B4-BE49-F238E27FC236}">
                      <a16:creationId xmlns:a16="http://schemas.microsoft.com/office/drawing/2014/main" id="{2BDFD5F1-20D8-4566-B0FA-03760AED41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52" y="1948"/>
                  <a:ext cx="0" cy="37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4" name="Line 253">
                  <a:extLst>
                    <a:ext uri="{FF2B5EF4-FFF2-40B4-BE49-F238E27FC236}">
                      <a16:creationId xmlns:a16="http://schemas.microsoft.com/office/drawing/2014/main" id="{7F0A066A-FF5F-41C3-90B8-547828F6002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704" y="1940"/>
                  <a:ext cx="0" cy="37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5" name="Line 254">
                  <a:extLst>
                    <a:ext uri="{FF2B5EF4-FFF2-40B4-BE49-F238E27FC236}">
                      <a16:creationId xmlns:a16="http://schemas.microsoft.com/office/drawing/2014/main" id="{5F8A8C56-2B05-482B-A612-94AB09CBDD7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40" y="1940"/>
                  <a:ext cx="0" cy="37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6" name="Line 255">
                  <a:extLst>
                    <a:ext uri="{FF2B5EF4-FFF2-40B4-BE49-F238E27FC236}">
                      <a16:creationId xmlns:a16="http://schemas.microsoft.com/office/drawing/2014/main" id="{A777EFEC-9671-4B8A-8761-B7856733793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85" y="1916"/>
                  <a:ext cx="0" cy="37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7" name="Line 256">
                  <a:extLst>
                    <a:ext uri="{FF2B5EF4-FFF2-40B4-BE49-F238E27FC236}">
                      <a16:creationId xmlns:a16="http://schemas.microsoft.com/office/drawing/2014/main" id="{7B87FD10-218A-4D71-8564-554EC304CA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537" y="1932"/>
                  <a:ext cx="0" cy="37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8" name="Line 257">
                  <a:extLst>
                    <a:ext uri="{FF2B5EF4-FFF2-40B4-BE49-F238E27FC236}">
                      <a16:creationId xmlns:a16="http://schemas.microsoft.com/office/drawing/2014/main" id="{7CED4D89-EE83-4E8F-99C6-33506860BD1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89" y="1916"/>
                  <a:ext cx="0" cy="45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9" name="Line 258">
                  <a:extLst>
                    <a:ext uri="{FF2B5EF4-FFF2-40B4-BE49-F238E27FC236}">
                      <a16:creationId xmlns:a16="http://schemas.microsoft.com/office/drawing/2014/main" id="{D8E1A321-51EA-4626-BAD4-EA2A86E3A94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33" y="1932"/>
                  <a:ext cx="0" cy="45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0" name="Line 259">
                  <a:extLst>
                    <a:ext uri="{FF2B5EF4-FFF2-40B4-BE49-F238E27FC236}">
                      <a16:creationId xmlns:a16="http://schemas.microsoft.com/office/drawing/2014/main" id="{F6400744-AA9B-424C-9671-8BD51BFDCB9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77" y="1980"/>
                  <a:ext cx="0" cy="42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1" name="Line 260">
                  <a:extLst>
                    <a:ext uri="{FF2B5EF4-FFF2-40B4-BE49-F238E27FC236}">
                      <a16:creationId xmlns:a16="http://schemas.microsoft.com/office/drawing/2014/main" id="{E7E3A1E1-CBA0-43AA-9551-F8AF17FC005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321" y="2028"/>
                  <a:ext cx="0" cy="25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2" name="Line 261">
                  <a:extLst>
                    <a:ext uri="{FF2B5EF4-FFF2-40B4-BE49-F238E27FC236}">
                      <a16:creationId xmlns:a16="http://schemas.microsoft.com/office/drawing/2014/main" id="{203FA59F-FEC2-4EA1-AC4F-7677FDAC9A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96" y="2096"/>
                  <a:ext cx="0" cy="21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3" name="Line 262">
                  <a:extLst>
                    <a:ext uri="{FF2B5EF4-FFF2-40B4-BE49-F238E27FC236}">
                      <a16:creationId xmlns:a16="http://schemas.microsoft.com/office/drawing/2014/main" id="{CE31843D-8E86-4DA8-8D76-3419522380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44" y="2032"/>
                  <a:ext cx="0" cy="288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4" name="Line 263">
                  <a:extLst>
                    <a:ext uri="{FF2B5EF4-FFF2-40B4-BE49-F238E27FC236}">
                      <a16:creationId xmlns:a16="http://schemas.microsoft.com/office/drawing/2014/main" id="{6372C8A3-2FC1-40B3-AFEB-AA9B0AFF7E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76" y="2024"/>
                  <a:ext cx="0" cy="31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5" name="Line 264">
                  <a:extLst>
                    <a:ext uri="{FF2B5EF4-FFF2-40B4-BE49-F238E27FC236}">
                      <a16:creationId xmlns:a16="http://schemas.microsoft.com/office/drawing/2014/main" id="{A116E04A-5D26-4396-B460-302A2F193EF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32" y="2008"/>
                  <a:ext cx="0" cy="31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6" name="Line 265">
                  <a:extLst>
                    <a:ext uri="{FF2B5EF4-FFF2-40B4-BE49-F238E27FC236}">
                      <a16:creationId xmlns:a16="http://schemas.microsoft.com/office/drawing/2014/main" id="{4F7CA3B1-222E-4DED-9A00-FDAEE14909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80" y="1948"/>
                  <a:ext cx="0" cy="37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7" name="Line 266">
                  <a:extLst>
                    <a:ext uri="{FF2B5EF4-FFF2-40B4-BE49-F238E27FC236}">
                      <a16:creationId xmlns:a16="http://schemas.microsoft.com/office/drawing/2014/main" id="{7D2B59A8-645A-4F49-BBBD-D476DCA84F6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28" y="1940"/>
                  <a:ext cx="0" cy="37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8" name="Line 267">
                  <a:extLst>
                    <a:ext uri="{FF2B5EF4-FFF2-40B4-BE49-F238E27FC236}">
                      <a16:creationId xmlns:a16="http://schemas.microsoft.com/office/drawing/2014/main" id="{E812607B-905F-4548-AE1C-F4C325056B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592" y="1940"/>
                  <a:ext cx="0" cy="37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19" name="Line 268">
                  <a:extLst>
                    <a:ext uri="{FF2B5EF4-FFF2-40B4-BE49-F238E27FC236}">
                      <a16:creationId xmlns:a16="http://schemas.microsoft.com/office/drawing/2014/main" id="{1E85C086-453C-40FB-8C73-F298B1C9E3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647" y="1916"/>
                  <a:ext cx="0" cy="37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0" name="Line 269">
                  <a:extLst>
                    <a:ext uri="{FF2B5EF4-FFF2-40B4-BE49-F238E27FC236}">
                      <a16:creationId xmlns:a16="http://schemas.microsoft.com/office/drawing/2014/main" id="{57FDEC88-BB88-4DAF-9BFA-F3A387A9ACA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695" y="1932"/>
                  <a:ext cx="0" cy="37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1" name="Line 270">
                  <a:extLst>
                    <a:ext uri="{FF2B5EF4-FFF2-40B4-BE49-F238E27FC236}">
                      <a16:creationId xmlns:a16="http://schemas.microsoft.com/office/drawing/2014/main" id="{82A5DB97-8477-41A7-880A-159BC1AD308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43" y="1916"/>
                  <a:ext cx="0" cy="45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2" name="Line 271">
                  <a:extLst>
                    <a:ext uri="{FF2B5EF4-FFF2-40B4-BE49-F238E27FC236}">
                      <a16:creationId xmlns:a16="http://schemas.microsoft.com/office/drawing/2014/main" id="{15404A4E-FF1A-43D1-8D0F-5E97C938B77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799" y="1932"/>
                  <a:ext cx="0" cy="456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3" name="Line 272">
                  <a:extLst>
                    <a:ext uri="{FF2B5EF4-FFF2-40B4-BE49-F238E27FC236}">
                      <a16:creationId xmlns:a16="http://schemas.microsoft.com/office/drawing/2014/main" id="{C0897326-38D8-479F-A28E-30ABE092DE3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855" y="1980"/>
                  <a:ext cx="0" cy="420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4" name="Line 273">
                  <a:extLst>
                    <a:ext uri="{FF2B5EF4-FFF2-40B4-BE49-F238E27FC236}">
                      <a16:creationId xmlns:a16="http://schemas.microsoft.com/office/drawing/2014/main" id="{1AB0A92B-5A7F-4AE4-B96B-785332B6478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911" y="2028"/>
                  <a:ext cx="0" cy="25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5" name="Freeform 274">
                  <a:extLst>
                    <a:ext uri="{FF2B5EF4-FFF2-40B4-BE49-F238E27FC236}">
                      <a16:creationId xmlns:a16="http://schemas.microsoft.com/office/drawing/2014/main" id="{1E82EB90-4709-4EE6-9B94-7F16C74860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81" y="2296"/>
                  <a:ext cx="2078" cy="663"/>
                </a:xfrm>
                <a:custGeom>
                  <a:avLst/>
                  <a:gdLst>
                    <a:gd name="T0" fmla="*/ 288 w 2078"/>
                    <a:gd name="T1" fmla="*/ 663 h 663"/>
                    <a:gd name="T2" fmla="*/ 262 w 2078"/>
                    <a:gd name="T3" fmla="*/ 653 h 663"/>
                    <a:gd name="T4" fmla="*/ 240 w 2078"/>
                    <a:gd name="T5" fmla="*/ 631 h 663"/>
                    <a:gd name="T6" fmla="*/ 216 w 2078"/>
                    <a:gd name="T7" fmla="*/ 577 h 663"/>
                    <a:gd name="T8" fmla="*/ 106 w 2078"/>
                    <a:gd name="T9" fmla="*/ 322 h 663"/>
                    <a:gd name="T10" fmla="*/ 58 w 2078"/>
                    <a:gd name="T11" fmla="*/ 236 h 663"/>
                    <a:gd name="T12" fmla="*/ 0 w 2078"/>
                    <a:gd name="T13" fmla="*/ 144 h 663"/>
                    <a:gd name="T14" fmla="*/ 52 w 2078"/>
                    <a:gd name="T15" fmla="*/ 108 h 663"/>
                    <a:gd name="T16" fmla="*/ 114 w 2078"/>
                    <a:gd name="T17" fmla="*/ 92 h 663"/>
                    <a:gd name="T18" fmla="*/ 176 w 2078"/>
                    <a:gd name="T19" fmla="*/ 92 h 663"/>
                    <a:gd name="T20" fmla="*/ 224 w 2078"/>
                    <a:gd name="T21" fmla="*/ 102 h 663"/>
                    <a:gd name="T22" fmla="*/ 282 w 2078"/>
                    <a:gd name="T23" fmla="*/ 126 h 663"/>
                    <a:gd name="T24" fmla="*/ 332 w 2078"/>
                    <a:gd name="T25" fmla="*/ 164 h 663"/>
                    <a:gd name="T26" fmla="*/ 368 w 2078"/>
                    <a:gd name="T27" fmla="*/ 208 h 663"/>
                    <a:gd name="T28" fmla="*/ 378 w 2078"/>
                    <a:gd name="T29" fmla="*/ 144 h 663"/>
                    <a:gd name="T30" fmla="*/ 408 w 2078"/>
                    <a:gd name="T31" fmla="*/ 72 h 663"/>
                    <a:gd name="T32" fmla="*/ 446 w 2078"/>
                    <a:gd name="T33" fmla="*/ 26 h 663"/>
                    <a:gd name="T34" fmla="*/ 504 w 2078"/>
                    <a:gd name="T35" fmla="*/ 8 h 663"/>
                    <a:gd name="T36" fmla="*/ 551 w 2078"/>
                    <a:gd name="T37" fmla="*/ 16 h 663"/>
                    <a:gd name="T38" fmla="*/ 625 w 2078"/>
                    <a:gd name="T39" fmla="*/ 52 h 663"/>
                    <a:gd name="T40" fmla="*/ 697 w 2078"/>
                    <a:gd name="T41" fmla="*/ 104 h 663"/>
                    <a:gd name="T42" fmla="*/ 799 w 2078"/>
                    <a:gd name="T43" fmla="*/ 200 h 663"/>
                    <a:gd name="T44" fmla="*/ 807 w 2078"/>
                    <a:gd name="T45" fmla="*/ 168 h 663"/>
                    <a:gd name="T46" fmla="*/ 829 w 2078"/>
                    <a:gd name="T47" fmla="*/ 118 h 663"/>
                    <a:gd name="T48" fmla="*/ 871 w 2078"/>
                    <a:gd name="T49" fmla="*/ 64 h 663"/>
                    <a:gd name="T50" fmla="*/ 941 w 2078"/>
                    <a:gd name="T51" fmla="*/ 18 h 663"/>
                    <a:gd name="T52" fmla="*/ 1047 w 2078"/>
                    <a:gd name="T53" fmla="*/ 0 h 663"/>
                    <a:gd name="T54" fmla="*/ 1085 w 2078"/>
                    <a:gd name="T55" fmla="*/ 2 h 663"/>
                    <a:gd name="T56" fmla="*/ 1149 w 2078"/>
                    <a:gd name="T57" fmla="*/ 20 h 663"/>
                    <a:gd name="T58" fmla="*/ 1215 w 2078"/>
                    <a:gd name="T59" fmla="*/ 66 h 663"/>
                    <a:gd name="T60" fmla="*/ 1251 w 2078"/>
                    <a:gd name="T61" fmla="*/ 124 h 663"/>
                    <a:gd name="T62" fmla="*/ 1267 w 2078"/>
                    <a:gd name="T63" fmla="*/ 176 h 663"/>
                    <a:gd name="T64" fmla="*/ 1271 w 2078"/>
                    <a:gd name="T65" fmla="*/ 208 h 663"/>
                    <a:gd name="T66" fmla="*/ 1325 w 2078"/>
                    <a:gd name="T67" fmla="*/ 138 h 663"/>
                    <a:gd name="T68" fmla="*/ 1385 w 2078"/>
                    <a:gd name="T69" fmla="*/ 80 h 663"/>
                    <a:gd name="T70" fmla="*/ 1457 w 2078"/>
                    <a:gd name="T71" fmla="*/ 30 h 663"/>
                    <a:gd name="T72" fmla="*/ 1525 w 2078"/>
                    <a:gd name="T73" fmla="*/ 8 h 663"/>
                    <a:gd name="T74" fmla="*/ 1566 w 2078"/>
                    <a:gd name="T75" fmla="*/ 8 h 663"/>
                    <a:gd name="T76" fmla="*/ 1616 w 2078"/>
                    <a:gd name="T77" fmla="*/ 24 h 663"/>
                    <a:gd name="T78" fmla="*/ 1666 w 2078"/>
                    <a:gd name="T79" fmla="*/ 70 h 663"/>
                    <a:gd name="T80" fmla="*/ 1694 w 2078"/>
                    <a:gd name="T81" fmla="*/ 128 h 663"/>
                    <a:gd name="T82" fmla="*/ 1708 w 2078"/>
                    <a:gd name="T83" fmla="*/ 200 h 663"/>
                    <a:gd name="T84" fmla="*/ 1710 w 2078"/>
                    <a:gd name="T85" fmla="*/ 232 h 663"/>
                    <a:gd name="T86" fmla="*/ 1742 w 2078"/>
                    <a:gd name="T87" fmla="*/ 170 h 663"/>
                    <a:gd name="T88" fmla="*/ 1786 w 2078"/>
                    <a:gd name="T89" fmla="*/ 122 h 663"/>
                    <a:gd name="T90" fmla="*/ 1834 w 2078"/>
                    <a:gd name="T91" fmla="*/ 94 h 663"/>
                    <a:gd name="T92" fmla="*/ 1874 w 2078"/>
                    <a:gd name="T93" fmla="*/ 84 h 663"/>
                    <a:gd name="T94" fmla="*/ 1934 w 2078"/>
                    <a:gd name="T95" fmla="*/ 86 h 663"/>
                    <a:gd name="T96" fmla="*/ 2006 w 2078"/>
                    <a:gd name="T97" fmla="*/ 106 h 663"/>
                    <a:gd name="T98" fmla="*/ 2078 w 2078"/>
                    <a:gd name="T99" fmla="*/ 144 h 663"/>
                    <a:gd name="T100" fmla="*/ 2058 w 2078"/>
                    <a:gd name="T101" fmla="*/ 164 h 663"/>
                    <a:gd name="T102" fmla="*/ 2026 w 2078"/>
                    <a:gd name="T103" fmla="*/ 210 h 663"/>
                    <a:gd name="T104" fmla="*/ 1972 w 2078"/>
                    <a:gd name="T105" fmla="*/ 322 h 663"/>
                    <a:gd name="T106" fmla="*/ 1830 w 2078"/>
                    <a:gd name="T107" fmla="*/ 639 h 663"/>
                    <a:gd name="T108" fmla="*/ 1804 w 2078"/>
                    <a:gd name="T109" fmla="*/ 655 h 6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078" h="663">
                      <a:moveTo>
                        <a:pt x="1782" y="663"/>
                      </a:moveTo>
                      <a:lnTo>
                        <a:pt x="288" y="663"/>
                      </a:lnTo>
                      <a:lnTo>
                        <a:pt x="288" y="663"/>
                      </a:lnTo>
                      <a:lnTo>
                        <a:pt x="282" y="661"/>
                      </a:lnTo>
                      <a:lnTo>
                        <a:pt x="270" y="657"/>
                      </a:lnTo>
                      <a:lnTo>
                        <a:pt x="262" y="653"/>
                      </a:lnTo>
                      <a:lnTo>
                        <a:pt x="254" y="647"/>
                      </a:lnTo>
                      <a:lnTo>
                        <a:pt x="246" y="641"/>
                      </a:lnTo>
                      <a:lnTo>
                        <a:pt x="240" y="631"/>
                      </a:lnTo>
                      <a:lnTo>
                        <a:pt x="240" y="631"/>
                      </a:lnTo>
                      <a:lnTo>
                        <a:pt x="230" y="611"/>
                      </a:lnTo>
                      <a:lnTo>
                        <a:pt x="216" y="577"/>
                      </a:lnTo>
                      <a:lnTo>
                        <a:pt x="174" y="477"/>
                      </a:lnTo>
                      <a:lnTo>
                        <a:pt x="126" y="367"/>
                      </a:lnTo>
                      <a:lnTo>
                        <a:pt x="106" y="322"/>
                      </a:lnTo>
                      <a:lnTo>
                        <a:pt x="88" y="288"/>
                      </a:lnTo>
                      <a:lnTo>
                        <a:pt x="88" y="288"/>
                      </a:lnTo>
                      <a:lnTo>
                        <a:pt x="58" y="236"/>
                      </a:lnTo>
                      <a:lnTo>
                        <a:pt x="30" y="18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12" y="132"/>
                      </a:lnTo>
                      <a:lnTo>
                        <a:pt x="28" y="122"/>
                      </a:lnTo>
                      <a:lnTo>
                        <a:pt x="52" y="108"/>
                      </a:lnTo>
                      <a:lnTo>
                        <a:pt x="80" y="98"/>
                      </a:lnTo>
                      <a:lnTo>
                        <a:pt x="96" y="94"/>
                      </a:lnTo>
                      <a:lnTo>
                        <a:pt x="114" y="92"/>
                      </a:lnTo>
                      <a:lnTo>
                        <a:pt x="134" y="90"/>
                      </a:lnTo>
                      <a:lnTo>
                        <a:pt x="154" y="90"/>
                      </a:lnTo>
                      <a:lnTo>
                        <a:pt x="176" y="92"/>
                      </a:lnTo>
                      <a:lnTo>
                        <a:pt x="200" y="96"/>
                      </a:lnTo>
                      <a:lnTo>
                        <a:pt x="200" y="96"/>
                      </a:lnTo>
                      <a:lnTo>
                        <a:pt x="224" y="102"/>
                      </a:lnTo>
                      <a:lnTo>
                        <a:pt x="244" y="110"/>
                      </a:lnTo>
                      <a:lnTo>
                        <a:pt x="264" y="118"/>
                      </a:lnTo>
                      <a:lnTo>
                        <a:pt x="282" y="126"/>
                      </a:lnTo>
                      <a:lnTo>
                        <a:pt x="296" y="134"/>
                      </a:lnTo>
                      <a:lnTo>
                        <a:pt x="310" y="144"/>
                      </a:lnTo>
                      <a:lnTo>
                        <a:pt x="332" y="164"/>
                      </a:lnTo>
                      <a:lnTo>
                        <a:pt x="350" y="180"/>
                      </a:lnTo>
                      <a:lnTo>
                        <a:pt x="360" y="194"/>
                      </a:lnTo>
                      <a:lnTo>
                        <a:pt x="368" y="208"/>
                      </a:lnTo>
                      <a:lnTo>
                        <a:pt x="368" y="208"/>
                      </a:lnTo>
                      <a:lnTo>
                        <a:pt x="372" y="176"/>
                      </a:lnTo>
                      <a:lnTo>
                        <a:pt x="378" y="144"/>
                      </a:lnTo>
                      <a:lnTo>
                        <a:pt x="390" y="108"/>
                      </a:lnTo>
                      <a:lnTo>
                        <a:pt x="398" y="90"/>
                      </a:lnTo>
                      <a:lnTo>
                        <a:pt x="408" y="72"/>
                      </a:lnTo>
                      <a:lnTo>
                        <a:pt x="418" y="54"/>
                      </a:lnTo>
                      <a:lnTo>
                        <a:pt x="432" y="40"/>
                      </a:lnTo>
                      <a:lnTo>
                        <a:pt x="446" y="26"/>
                      </a:lnTo>
                      <a:lnTo>
                        <a:pt x="462" y="16"/>
                      </a:lnTo>
                      <a:lnTo>
                        <a:pt x="482" y="10"/>
                      </a:lnTo>
                      <a:lnTo>
                        <a:pt x="504" y="8"/>
                      </a:lnTo>
                      <a:lnTo>
                        <a:pt x="504" y="8"/>
                      </a:lnTo>
                      <a:lnTo>
                        <a:pt x="527" y="10"/>
                      </a:lnTo>
                      <a:lnTo>
                        <a:pt x="551" y="16"/>
                      </a:lnTo>
                      <a:lnTo>
                        <a:pt x="575" y="26"/>
                      </a:lnTo>
                      <a:lnTo>
                        <a:pt x="601" y="38"/>
                      </a:lnTo>
                      <a:lnTo>
                        <a:pt x="625" y="52"/>
                      </a:lnTo>
                      <a:lnTo>
                        <a:pt x="651" y="68"/>
                      </a:lnTo>
                      <a:lnTo>
                        <a:pt x="675" y="86"/>
                      </a:lnTo>
                      <a:lnTo>
                        <a:pt x="697" y="104"/>
                      </a:lnTo>
                      <a:lnTo>
                        <a:pt x="737" y="140"/>
                      </a:lnTo>
                      <a:lnTo>
                        <a:pt x="769" y="170"/>
                      </a:lnTo>
                      <a:lnTo>
                        <a:pt x="799" y="200"/>
                      </a:lnTo>
                      <a:lnTo>
                        <a:pt x="799" y="200"/>
                      </a:lnTo>
                      <a:lnTo>
                        <a:pt x="801" y="192"/>
                      </a:lnTo>
                      <a:lnTo>
                        <a:pt x="807" y="168"/>
                      </a:lnTo>
                      <a:lnTo>
                        <a:pt x="811" y="154"/>
                      </a:lnTo>
                      <a:lnTo>
                        <a:pt x="819" y="136"/>
                      </a:lnTo>
                      <a:lnTo>
                        <a:pt x="829" y="118"/>
                      </a:lnTo>
                      <a:lnTo>
                        <a:pt x="839" y="100"/>
                      </a:lnTo>
                      <a:lnTo>
                        <a:pt x="855" y="82"/>
                      </a:lnTo>
                      <a:lnTo>
                        <a:pt x="871" y="64"/>
                      </a:lnTo>
                      <a:lnTo>
                        <a:pt x="891" y="46"/>
                      </a:lnTo>
                      <a:lnTo>
                        <a:pt x="915" y="32"/>
                      </a:lnTo>
                      <a:lnTo>
                        <a:pt x="941" y="18"/>
                      </a:lnTo>
                      <a:lnTo>
                        <a:pt x="973" y="8"/>
                      </a:lnTo>
                      <a:lnTo>
                        <a:pt x="1007" y="2"/>
                      </a:lnTo>
                      <a:lnTo>
                        <a:pt x="1047" y="0"/>
                      </a:lnTo>
                      <a:lnTo>
                        <a:pt x="1047" y="0"/>
                      </a:lnTo>
                      <a:lnTo>
                        <a:pt x="1067" y="0"/>
                      </a:lnTo>
                      <a:lnTo>
                        <a:pt x="1085" y="2"/>
                      </a:lnTo>
                      <a:lnTo>
                        <a:pt x="1103" y="6"/>
                      </a:lnTo>
                      <a:lnTo>
                        <a:pt x="1121" y="8"/>
                      </a:lnTo>
                      <a:lnTo>
                        <a:pt x="1149" y="20"/>
                      </a:lnTo>
                      <a:lnTo>
                        <a:pt x="1175" y="32"/>
                      </a:lnTo>
                      <a:lnTo>
                        <a:pt x="1197" y="48"/>
                      </a:lnTo>
                      <a:lnTo>
                        <a:pt x="1215" y="66"/>
                      </a:lnTo>
                      <a:lnTo>
                        <a:pt x="1231" y="84"/>
                      </a:lnTo>
                      <a:lnTo>
                        <a:pt x="1243" y="104"/>
                      </a:lnTo>
                      <a:lnTo>
                        <a:pt x="1251" y="124"/>
                      </a:lnTo>
                      <a:lnTo>
                        <a:pt x="1259" y="142"/>
                      </a:lnTo>
                      <a:lnTo>
                        <a:pt x="1263" y="160"/>
                      </a:lnTo>
                      <a:lnTo>
                        <a:pt x="1267" y="176"/>
                      </a:lnTo>
                      <a:lnTo>
                        <a:pt x="1271" y="200"/>
                      </a:lnTo>
                      <a:lnTo>
                        <a:pt x="1271" y="208"/>
                      </a:lnTo>
                      <a:lnTo>
                        <a:pt x="1271" y="208"/>
                      </a:lnTo>
                      <a:lnTo>
                        <a:pt x="1277" y="198"/>
                      </a:lnTo>
                      <a:lnTo>
                        <a:pt x="1297" y="174"/>
                      </a:lnTo>
                      <a:lnTo>
                        <a:pt x="1325" y="138"/>
                      </a:lnTo>
                      <a:lnTo>
                        <a:pt x="1343" y="118"/>
                      </a:lnTo>
                      <a:lnTo>
                        <a:pt x="1363" y="98"/>
                      </a:lnTo>
                      <a:lnTo>
                        <a:pt x="1385" y="80"/>
                      </a:lnTo>
                      <a:lnTo>
                        <a:pt x="1407" y="60"/>
                      </a:lnTo>
                      <a:lnTo>
                        <a:pt x="1433" y="44"/>
                      </a:lnTo>
                      <a:lnTo>
                        <a:pt x="1457" y="30"/>
                      </a:lnTo>
                      <a:lnTo>
                        <a:pt x="1485" y="18"/>
                      </a:lnTo>
                      <a:lnTo>
                        <a:pt x="1511" y="10"/>
                      </a:lnTo>
                      <a:lnTo>
                        <a:pt x="1525" y="8"/>
                      </a:lnTo>
                      <a:lnTo>
                        <a:pt x="1539" y="6"/>
                      </a:lnTo>
                      <a:lnTo>
                        <a:pt x="1553" y="6"/>
                      </a:lnTo>
                      <a:lnTo>
                        <a:pt x="1566" y="8"/>
                      </a:lnTo>
                      <a:lnTo>
                        <a:pt x="1566" y="8"/>
                      </a:lnTo>
                      <a:lnTo>
                        <a:pt x="1592" y="14"/>
                      </a:lnTo>
                      <a:lnTo>
                        <a:pt x="1616" y="24"/>
                      </a:lnTo>
                      <a:lnTo>
                        <a:pt x="1634" y="38"/>
                      </a:lnTo>
                      <a:lnTo>
                        <a:pt x="1652" y="54"/>
                      </a:lnTo>
                      <a:lnTo>
                        <a:pt x="1666" y="70"/>
                      </a:lnTo>
                      <a:lnTo>
                        <a:pt x="1678" y="90"/>
                      </a:lnTo>
                      <a:lnTo>
                        <a:pt x="1686" y="110"/>
                      </a:lnTo>
                      <a:lnTo>
                        <a:pt x="1694" y="128"/>
                      </a:lnTo>
                      <a:lnTo>
                        <a:pt x="1700" y="148"/>
                      </a:lnTo>
                      <a:lnTo>
                        <a:pt x="1704" y="168"/>
                      </a:lnTo>
                      <a:lnTo>
                        <a:pt x="1708" y="200"/>
                      </a:lnTo>
                      <a:lnTo>
                        <a:pt x="1710" y="224"/>
                      </a:lnTo>
                      <a:lnTo>
                        <a:pt x="1710" y="232"/>
                      </a:lnTo>
                      <a:lnTo>
                        <a:pt x="1710" y="232"/>
                      </a:lnTo>
                      <a:lnTo>
                        <a:pt x="1718" y="214"/>
                      </a:lnTo>
                      <a:lnTo>
                        <a:pt x="1728" y="194"/>
                      </a:lnTo>
                      <a:lnTo>
                        <a:pt x="1742" y="170"/>
                      </a:lnTo>
                      <a:lnTo>
                        <a:pt x="1762" y="146"/>
                      </a:lnTo>
                      <a:lnTo>
                        <a:pt x="1774" y="134"/>
                      </a:lnTo>
                      <a:lnTo>
                        <a:pt x="1786" y="122"/>
                      </a:lnTo>
                      <a:lnTo>
                        <a:pt x="1802" y="112"/>
                      </a:lnTo>
                      <a:lnTo>
                        <a:pt x="1818" y="102"/>
                      </a:lnTo>
                      <a:lnTo>
                        <a:pt x="1834" y="94"/>
                      </a:lnTo>
                      <a:lnTo>
                        <a:pt x="1854" y="88"/>
                      </a:lnTo>
                      <a:lnTo>
                        <a:pt x="1854" y="88"/>
                      </a:lnTo>
                      <a:lnTo>
                        <a:pt x="1874" y="84"/>
                      </a:lnTo>
                      <a:lnTo>
                        <a:pt x="1894" y="82"/>
                      </a:lnTo>
                      <a:lnTo>
                        <a:pt x="1914" y="84"/>
                      </a:lnTo>
                      <a:lnTo>
                        <a:pt x="1934" y="86"/>
                      </a:lnTo>
                      <a:lnTo>
                        <a:pt x="1954" y="90"/>
                      </a:lnTo>
                      <a:lnTo>
                        <a:pt x="1972" y="94"/>
                      </a:lnTo>
                      <a:lnTo>
                        <a:pt x="2006" y="106"/>
                      </a:lnTo>
                      <a:lnTo>
                        <a:pt x="2036" y="120"/>
                      </a:lnTo>
                      <a:lnTo>
                        <a:pt x="2058" y="132"/>
                      </a:lnTo>
                      <a:lnTo>
                        <a:pt x="2078" y="144"/>
                      </a:lnTo>
                      <a:lnTo>
                        <a:pt x="2078" y="144"/>
                      </a:lnTo>
                      <a:lnTo>
                        <a:pt x="2072" y="148"/>
                      </a:lnTo>
                      <a:lnTo>
                        <a:pt x="2058" y="164"/>
                      </a:lnTo>
                      <a:lnTo>
                        <a:pt x="2048" y="174"/>
                      </a:lnTo>
                      <a:lnTo>
                        <a:pt x="2038" y="190"/>
                      </a:lnTo>
                      <a:lnTo>
                        <a:pt x="2026" y="210"/>
                      </a:lnTo>
                      <a:lnTo>
                        <a:pt x="2014" y="232"/>
                      </a:lnTo>
                      <a:lnTo>
                        <a:pt x="2014" y="232"/>
                      </a:lnTo>
                      <a:lnTo>
                        <a:pt x="1972" y="322"/>
                      </a:lnTo>
                      <a:lnTo>
                        <a:pt x="1912" y="455"/>
                      </a:lnTo>
                      <a:lnTo>
                        <a:pt x="1830" y="639"/>
                      </a:lnTo>
                      <a:lnTo>
                        <a:pt x="1830" y="639"/>
                      </a:lnTo>
                      <a:lnTo>
                        <a:pt x="1826" y="643"/>
                      </a:lnTo>
                      <a:lnTo>
                        <a:pt x="1820" y="647"/>
                      </a:lnTo>
                      <a:lnTo>
                        <a:pt x="1804" y="655"/>
                      </a:lnTo>
                      <a:lnTo>
                        <a:pt x="1782" y="663"/>
                      </a:lnTo>
                      <a:lnTo>
                        <a:pt x="1782" y="663"/>
                      </a:lnTo>
                      <a:close/>
                    </a:path>
                  </a:pathLst>
                </a:custGeom>
                <a:solidFill>
                  <a:srgbClr val="FFD83D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6" name="Freeform 275">
                  <a:extLst>
                    <a:ext uri="{FF2B5EF4-FFF2-40B4-BE49-F238E27FC236}">
                      <a16:creationId xmlns:a16="http://schemas.microsoft.com/office/drawing/2014/main" id="{D588D820-0389-42D5-8BF5-4E4F8C302C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5" y="2855"/>
                  <a:ext cx="1550" cy="216"/>
                </a:xfrm>
                <a:custGeom>
                  <a:avLst/>
                  <a:gdLst>
                    <a:gd name="T0" fmla="*/ 0 w 1550"/>
                    <a:gd name="T1" fmla="*/ 108 h 216"/>
                    <a:gd name="T2" fmla="*/ 4 w 1550"/>
                    <a:gd name="T3" fmla="*/ 96 h 216"/>
                    <a:gd name="T4" fmla="*/ 16 w 1550"/>
                    <a:gd name="T5" fmla="*/ 86 h 216"/>
                    <a:gd name="T6" fmla="*/ 60 w 1550"/>
                    <a:gd name="T7" fmla="*/ 66 h 216"/>
                    <a:gd name="T8" fmla="*/ 132 w 1550"/>
                    <a:gd name="T9" fmla="*/ 48 h 216"/>
                    <a:gd name="T10" fmla="*/ 228 w 1550"/>
                    <a:gd name="T11" fmla="*/ 32 h 216"/>
                    <a:gd name="T12" fmla="*/ 341 w 1550"/>
                    <a:gd name="T13" fmla="*/ 18 h 216"/>
                    <a:gd name="T14" fmla="*/ 619 w 1550"/>
                    <a:gd name="T15" fmla="*/ 2 h 216"/>
                    <a:gd name="T16" fmla="*/ 775 w 1550"/>
                    <a:gd name="T17" fmla="*/ 0 h 216"/>
                    <a:gd name="T18" fmla="*/ 1077 w 1550"/>
                    <a:gd name="T19" fmla="*/ 8 h 216"/>
                    <a:gd name="T20" fmla="*/ 1269 w 1550"/>
                    <a:gd name="T21" fmla="*/ 24 h 216"/>
                    <a:gd name="T22" fmla="*/ 1372 w 1550"/>
                    <a:gd name="T23" fmla="*/ 40 h 216"/>
                    <a:gd name="T24" fmla="*/ 1456 w 1550"/>
                    <a:gd name="T25" fmla="*/ 56 h 216"/>
                    <a:gd name="T26" fmla="*/ 1516 w 1550"/>
                    <a:gd name="T27" fmla="*/ 76 h 216"/>
                    <a:gd name="T28" fmla="*/ 1542 w 1550"/>
                    <a:gd name="T29" fmla="*/ 92 h 216"/>
                    <a:gd name="T30" fmla="*/ 1548 w 1550"/>
                    <a:gd name="T31" fmla="*/ 102 h 216"/>
                    <a:gd name="T32" fmla="*/ 1550 w 1550"/>
                    <a:gd name="T33" fmla="*/ 108 h 216"/>
                    <a:gd name="T34" fmla="*/ 1546 w 1550"/>
                    <a:gd name="T35" fmla="*/ 120 h 216"/>
                    <a:gd name="T36" fmla="*/ 1534 w 1550"/>
                    <a:gd name="T37" fmla="*/ 130 h 216"/>
                    <a:gd name="T38" fmla="*/ 1490 w 1550"/>
                    <a:gd name="T39" fmla="*/ 150 h 216"/>
                    <a:gd name="T40" fmla="*/ 1418 w 1550"/>
                    <a:gd name="T41" fmla="*/ 168 h 216"/>
                    <a:gd name="T42" fmla="*/ 1322 w 1550"/>
                    <a:gd name="T43" fmla="*/ 184 h 216"/>
                    <a:gd name="T44" fmla="*/ 1209 w 1550"/>
                    <a:gd name="T45" fmla="*/ 198 h 216"/>
                    <a:gd name="T46" fmla="*/ 931 w 1550"/>
                    <a:gd name="T47" fmla="*/ 214 h 216"/>
                    <a:gd name="T48" fmla="*/ 775 w 1550"/>
                    <a:gd name="T49" fmla="*/ 216 h 216"/>
                    <a:gd name="T50" fmla="*/ 473 w 1550"/>
                    <a:gd name="T51" fmla="*/ 208 h 216"/>
                    <a:gd name="T52" fmla="*/ 281 w 1550"/>
                    <a:gd name="T53" fmla="*/ 192 h 216"/>
                    <a:gd name="T54" fmla="*/ 178 w 1550"/>
                    <a:gd name="T55" fmla="*/ 176 h 216"/>
                    <a:gd name="T56" fmla="*/ 94 w 1550"/>
                    <a:gd name="T57" fmla="*/ 160 h 216"/>
                    <a:gd name="T58" fmla="*/ 34 w 1550"/>
                    <a:gd name="T59" fmla="*/ 140 h 216"/>
                    <a:gd name="T60" fmla="*/ 8 w 1550"/>
                    <a:gd name="T61" fmla="*/ 124 h 216"/>
                    <a:gd name="T62" fmla="*/ 2 w 1550"/>
                    <a:gd name="T63" fmla="*/ 114 h 216"/>
                    <a:gd name="T64" fmla="*/ 0 w 1550"/>
                    <a:gd name="T65" fmla="*/ 108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550" h="216">
                      <a:moveTo>
                        <a:pt x="0" y="108"/>
                      </a:moveTo>
                      <a:lnTo>
                        <a:pt x="0" y="108"/>
                      </a:lnTo>
                      <a:lnTo>
                        <a:pt x="2" y="102"/>
                      </a:lnTo>
                      <a:lnTo>
                        <a:pt x="4" y="96"/>
                      </a:lnTo>
                      <a:lnTo>
                        <a:pt x="8" y="92"/>
                      </a:lnTo>
                      <a:lnTo>
                        <a:pt x="16" y="86"/>
                      </a:lnTo>
                      <a:lnTo>
                        <a:pt x="34" y="76"/>
                      </a:lnTo>
                      <a:lnTo>
                        <a:pt x="60" y="66"/>
                      </a:lnTo>
                      <a:lnTo>
                        <a:pt x="94" y="56"/>
                      </a:lnTo>
                      <a:lnTo>
                        <a:pt x="132" y="48"/>
                      </a:lnTo>
                      <a:lnTo>
                        <a:pt x="178" y="40"/>
                      </a:lnTo>
                      <a:lnTo>
                        <a:pt x="228" y="32"/>
                      </a:lnTo>
                      <a:lnTo>
                        <a:pt x="281" y="24"/>
                      </a:lnTo>
                      <a:lnTo>
                        <a:pt x="341" y="18"/>
                      </a:lnTo>
                      <a:lnTo>
                        <a:pt x="473" y="8"/>
                      </a:lnTo>
                      <a:lnTo>
                        <a:pt x="619" y="2"/>
                      </a:lnTo>
                      <a:lnTo>
                        <a:pt x="775" y="0"/>
                      </a:lnTo>
                      <a:lnTo>
                        <a:pt x="775" y="0"/>
                      </a:lnTo>
                      <a:lnTo>
                        <a:pt x="931" y="2"/>
                      </a:lnTo>
                      <a:lnTo>
                        <a:pt x="1077" y="8"/>
                      </a:lnTo>
                      <a:lnTo>
                        <a:pt x="1209" y="18"/>
                      </a:lnTo>
                      <a:lnTo>
                        <a:pt x="1269" y="24"/>
                      </a:lnTo>
                      <a:lnTo>
                        <a:pt x="1322" y="32"/>
                      </a:lnTo>
                      <a:lnTo>
                        <a:pt x="1372" y="40"/>
                      </a:lnTo>
                      <a:lnTo>
                        <a:pt x="1418" y="48"/>
                      </a:lnTo>
                      <a:lnTo>
                        <a:pt x="1456" y="56"/>
                      </a:lnTo>
                      <a:lnTo>
                        <a:pt x="1490" y="66"/>
                      </a:lnTo>
                      <a:lnTo>
                        <a:pt x="1516" y="76"/>
                      </a:lnTo>
                      <a:lnTo>
                        <a:pt x="1534" y="86"/>
                      </a:lnTo>
                      <a:lnTo>
                        <a:pt x="1542" y="92"/>
                      </a:lnTo>
                      <a:lnTo>
                        <a:pt x="1546" y="96"/>
                      </a:lnTo>
                      <a:lnTo>
                        <a:pt x="1548" y="102"/>
                      </a:lnTo>
                      <a:lnTo>
                        <a:pt x="1550" y="108"/>
                      </a:lnTo>
                      <a:lnTo>
                        <a:pt x="1550" y="108"/>
                      </a:lnTo>
                      <a:lnTo>
                        <a:pt x="1548" y="114"/>
                      </a:lnTo>
                      <a:lnTo>
                        <a:pt x="1546" y="120"/>
                      </a:lnTo>
                      <a:lnTo>
                        <a:pt x="1542" y="124"/>
                      </a:lnTo>
                      <a:lnTo>
                        <a:pt x="1534" y="130"/>
                      </a:lnTo>
                      <a:lnTo>
                        <a:pt x="1516" y="140"/>
                      </a:lnTo>
                      <a:lnTo>
                        <a:pt x="1490" y="150"/>
                      </a:lnTo>
                      <a:lnTo>
                        <a:pt x="1456" y="160"/>
                      </a:lnTo>
                      <a:lnTo>
                        <a:pt x="1418" y="168"/>
                      </a:lnTo>
                      <a:lnTo>
                        <a:pt x="1372" y="176"/>
                      </a:lnTo>
                      <a:lnTo>
                        <a:pt x="1322" y="184"/>
                      </a:lnTo>
                      <a:lnTo>
                        <a:pt x="1269" y="192"/>
                      </a:lnTo>
                      <a:lnTo>
                        <a:pt x="1209" y="198"/>
                      </a:lnTo>
                      <a:lnTo>
                        <a:pt x="1077" y="208"/>
                      </a:lnTo>
                      <a:lnTo>
                        <a:pt x="931" y="214"/>
                      </a:lnTo>
                      <a:lnTo>
                        <a:pt x="775" y="216"/>
                      </a:lnTo>
                      <a:lnTo>
                        <a:pt x="775" y="216"/>
                      </a:lnTo>
                      <a:lnTo>
                        <a:pt x="619" y="214"/>
                      </a:lnTo>
                      <a:lnTo>
                        <a:pt x="473" y="208"/>
                      </a:lnTo>
                      <a:lnTo>
                        <a:pt x="341" y="198"/>
                      </a:lnTo>
                      <a:lnTo>
                        <a:pt x="281" y="192"/>
                      </a:lnTo>
                      <a:lnTo>
                        <a:pt x="228" y="184"/>
                      </a:lnTo>
                      <a:lnTo>
                        <a:pt x="178" y="176"/>
                      </a:lnTo>
                      <a:lnTo>
                        <a:pt x="132" y="168"/>
                      </a:lnTo>
                      <a:lnTo>
                        <a:pt x="94" y="160"/>
                      </a:lnTo>
                      <a:lnTo>
                        <a:pt x="60" y="150"/>
                      </a:lnTo>
                      <a:lnTo>
                        <a:pt x="34" y="140"/>
                      </a:lnTo>
                      <a:lnTo>
                        <a:pt x="16" y="130"/>
                      </a:lnTo>
                      <a:lnTo>
                        <a:pt x="8" y="124"/>
                      </a:lnTo>
                      <a:lnTo>
                        <a:pt x="4" y="120"/>
                      </a:lnTo>
                      <a:lnTo>
                        <a:pt x="2" y="114"/>
                      </a:lnTo>
                      <a:lnTo>
                        <a:pt x="0" y="108"/>
                      </a:lnTo>
                      <a:lnTo>
                        <a:pt x="0" y="10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7" name="Freeform 276">
                  <a:extLst>
                    <a:ext uri="{FF2B5EF4-FFF2-40B4-BE49-F238E27FC236}">
                      <a16:creationId xmlns:a16="http://schemas.microsoft.com/office/drawing/2014/main" id="{5F97B9C4-63AE-40EE-856E-6A2D67A517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57" y="2552"/>
                  <a:ext cx="168" cy="247"/>
                </a:xfrm>
                <a:custGeom>
                  <a:avLst/>
                  <a:gdLst>
                    <a:gd name="T0" fmla="*/ 0 w 168"/>
                    <a:gd name="T1" fmla="*/ 79 h 247"/>
                    <a:gd name="T2" fmla="*/ 168 w 168"/>
                    <a:gd name="T3" fmla="*/ 247 h 247"/>
                    <a:gd name="T4" fmla="*/ 168 w 168"/>
                    <a:gd name="T5" fmla="*/ 247 h 247"/>
                    <a:gd name="T6" fmla="*/ 164 w 168"/>
                    <a:gd name="T7" fmla="*/ 195 h 247"/>
                    <a:gd name="T8" fmla="*/ 160 w 168"/>
                    <a:gd name="T9" fmla="*/ 127 h 247"/>
                    <a:gd name="T10" fmla="*/ 160 w 168"/>
                    <a:gd name="T11" fmla="*/ 40 h 247"/>
                    <a:gd name="T12" fmla="*/ 160 w 168"/>
                    <a:gd name="T13" fmla="*/ 40 h 247"/>
                    <a:gd name="T14" fmla="*/ 156 w 168"/>
                    <a:gd name="T15" fmla="*/ 46 h 247"/>
                    <a:gd name="T16" fmla="*/ 148 w 168"/>
                    <a:gd name="T17" fmla="*/ 58 h 247"/>
                    <a:gd name="T18" fmla="*/ 142 w 168"/>
                    <a:gd name="T19" fmla="*/ 64 h 247"/>
                    <a:gd name="T20" fmla="*/ 136 w 168"/>
                    <a:gd name="T21" fmla="*/ 69 h 247"/>
                    <a:gd name="T22" fmla="*/ 128 w 168"/>
                    <a:gd name="T23" fmla="*/ 71 h 247"/>
                    <a:gd name="T24" fmla="*/ 120 w 168"/>
                    <a:gd name="T25" fmla="*/ 71 h 247"/>
                    <a:gd name="T26" fmla="*/ 120 w 168"/>
                    <a:gd name="T27" fmla="*/ 71 h 247"/>
                    <a:gd name="T28" fmla="*/ 110 w 168"/>
                    <a:gd name="T29" fmla="*/ 67 h 247"/>
                    <a:gd name="T30" fmla="*/ 100 w 168"/>
                    <a:gd name="T31" fmla="*/ 58 h 247"/>
                    <a:gd name="T32" fmla="*/ 76 w 168"/>
                    <a:gd name="T33" fmla="*/ 34 h 247"/>
                    <a:gd name="T34" fmla="*/ 56 w 168"/>
                    <a:gd name="T35" fmla="*/ 10 h 247"/>
                    <a:gd name="T36" fmla="*/ 48 w 168"/>
                    <a:gd name="T37" fmla="*/ 0 h 247"/>
                    <a:gd name="T38" fmla="*/ 48 w 168"/>
                    <a:gd name="T39" fmla="*/ 0 h 247"/>
                    <a:gd name="T40" fmla="*/ 54 w 168"/>
                    <a:gd name="T41" fmla="*/ 12 h 247"/>
                    <a:gd name="T42" fmla="*/ 62 w 168"/>
                    <a:gd name="T43" fmla="*/ 38 h 247"/>
                    <a:gd name="T44" fmla="*/ 68 w 168"/>
                    <a:gd name="T45" fmla="*/ 54 h 247"/>
                    <a:gd name="T46" fmla="*/ 70 w 168"/>
                    <a:gd name="T47" fmla="*/ 67 h 247"/>
                    <a:gd name="T48" fmla="*/ 68 w 168"/>
                    <a:gd name="T49" fmla="*/ 79 h 247"/>
                    <a:gd name="T50" fmla="*/ 66 w 168"/>
                    <a:gd name="T51" fmla="*/ 83 h 247"/>
                    <a:gd name="T52" fmla="*/ 64 w 168"/>
                    <a:gd name="T53" fmla="*/ 87 h 247"/>
                    <a:gd name="T54" fmla="*/ 64 w 168"/>
                    <a:gd name="T55" fmla="*/ 87 h 247"/>
                    <a:gd name="T56" fmla="*/ 56 w 168"/>
                    <a:gd name="T57" fmla="*/ 91 h 247"/>
                    <a:gd name="T58" fmla="*/ 46 w 168"/>
                    <a:gd name="T59" fmla="*/ 93 h 247"/>
                    <a:gd name="T60" fmla="*/ 36 w 168"/>
                    <a:gd name="T61" fmla="*/ 91 h 247"/>
                    <a:gd name="T62" fmla="*/ 26 w 168"/>
                    <a:gd name="T63" fmla="*/ 89 h 247"/>
                    <a:gd name="T64" fmla="*/ 8 w 168"/>
                    <a:gd name="T65" fmla="*/ 83 h 247"/>
                    <a:gd name="T66" fmla="*/ 0 w 168"/>
                    <a:gd name="T67" fmla="*/ 79 h 247"/>
                    <a:gd name="T68" fmla="*/ 0 w 168"/>
                    <a:gd name="T69" fmla="*/ 79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68" h="247">
                      <a:moveTo>
                        <a:pt x="0" y="79"/>
                      </a:moveTo>
                      <a:lnTo>
                        <a:pt x="168" y="247"/>
                      </a:lnTo>
                      <a:lnTo>
                        <a:pt x="168" y="247"/>
                      </a:lnTo>
                      <a:lnTo>
                        <a:pt x="164" y="195"/>
                      </a:lnTo>
                      <a:lnTo>
                        <a:pt x="160" y="127"/>
                      </a:lnTo>
                      <a:lnTo>
                        <a:pt x="160" y="40"/>
                      </a:lnTo>
                      <a:lnTo>
                        <a:pt x="160" y="40"/>
                      </a:lnTo>
                      <a:lnTo>
                        <a:pt x="156" y="46"/>
                      </a:lnTo>
                      <a:lnTo>
                        <a:pt x="148" y="58"/>
                      </a:lnTo>
                      <a:lnTo>
                        <a:pt x="142" y="64"/>
                      </a:lnTo>
                      <a:lnTo>
                        <a:pt x="136" y="69"/>
                      </a:lnTo>
                      <a:lnTo>
                        <a:pt x="128" y="71"/>
                      </a:lnTo>
                      <a:lnTo>
                        <a:pt x="120" y="71"/>
                      </a:lnTo>
                      <a:lnTo>
                        <a:pt x="120" y="71"/>
                      </a:lnTo>
                      <a:lnTo>
                        <a:pt x="110" y="67"/>
                      </a:lnTo>
                      <a:lnTo>
                        <a:pt x="100" y="58"/>
                      </a:lnTo>
                      <a:lnTo>
                        <a:pt x="76" y="34"/>
                      </a:lnTo>
                      <a:lnTo>
                        <a:pt x="56" y="1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54" y="12"/>
                      </a:lnTo>
                      <a:lnTo>
                        <a:pt x="62" y="38"/>
                      </a:lnTo>
                      <a:lnTo>
                        <a:pt x="68" y="54"/>
                      </a:lnTo>
                      <a:lnTo>
                        <a:pt x="70" y="67"/>
                      </a:lnTo>
                      <a:lnTo>
                        <a:pt x="68" y="79"/>
                      </a:lnTo>
                      <a:lnTo>
                        <a:pt x="66" y="83"/>
                      </a:lnTo>
                      <a:lnTo>
                        <a:pt x="64" y="87"/>
                      </a:lnTo>
                      <a:lnTo>
                        <a:pt x="64" y="87"/>
                      </a:lnTo>
                      <a:lnTo>
                        <a:pt x="56" y="91"/>
                      </a:lnTo>
                      <a:lnTo>
                        <a:pt x="46" y="93"/>
                      </a:lnTo>
                      <a:lnTo>
                        <a:pt x="36" y="91"/>
                      </a:lnTo>
                      <a:lnTo>
                        <a:pt x="26" y="89"/>
                      </a:lnTo>
                      <a:lnTo>
                        <a:pt x="8" y="83"/>
                      </a:lnTo>
                      <a:lnTo>
                        <a:pt x="0" y="79"/>
                      </a:lnTo>
                      <a:lnTo>
                        <a:pt x="0" y="7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8" name="Freeform 277">
                  <a:extLst>
                    <a:ext uri="{FF2B5EF4-FFF2-40B4-BE49-F238E27FC236}">
                      <a16:creationId xmlns:a16="http://schemas.microsoft.com/office/drawing/2014/main" id="{C481F47C-6C61-448F-9B08-2F6855F02B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15" y="2552"/>
                  <a:ext cx="168" cy="247"/>
                </a:xfrm>
                <a:custGeom>
                  <a:avLst/>
                  <a:gdLst>
                    <a:gd name="T0" fmla="*/ 168 w 168"/>
                    <a:gd name="T1" fmla="*/ 79 h 247"/>
                    <a:gd name="T2" fmla="*/ 0 w 168"/>
                    <a:gd name="T3" fmla="*/ 247 h 247"/>
                    <a:gd name="T4" fmla="*/ 0 w 168"/>
                    <a:gd name="T5" fmla="*/ 247 h 247"/>
                    <a:gd name="T6" fmla="*/ 4 w 168"/>
                    <a:gd name="T7" fmla="*/ 195 h 247"/>
                    <a:gd name="T8" fmla="*/ 8 w 168"/>
                    <a:gd name="T9" fmla="*/ 127 h 247"/>
                    <a:gd name="T10" fmla="*/ 8 w 168"/>
                    <a:gd name="T11" fmla="*/ 40 h 247"/>
                    <a:gd name="T12" fmla="*/ 8 w 168"/>
                    <a:gd name="T13" fmla="*/ 40 h 247"/>
                    <a:gd name="T14" fmla="*/ 12 w 168"/>
                    <a:gd name="T15" fmla="*/ 46 h 247"/>
                    <a:gd name="T16" fmla="*/ 20 w 168"/>
                    <a:gd name="T17" fmla="*/ 58 h 247"/>
                    <a:gd name="T18" fmla="*/ 26 w 168"/>
                    <a:gd name="T19" fmla="*/ 64 h 247"/>
                    <a:gd name="T20" fmla="*/ 32 w 168"/>
                    <a:gd name="T21" fmla="*/ 69 h 247"/>
                    <a:gd name="T22" fmla="*/ 40 w 168"/>
                    <a:gd name="T23" fmla="*/ 71 h 247"/>
                    <a:gd name="T24" fmla="*/ 48 w 168"/>
                    <a:gd name="T25" fmla="*/ 71 h 247"/>
                    <a:gd name="T26" fmla="*/ 48 w 168"/>
                    <a:gd name="T27" fmla="*/ 71 h 247"/>
                    <a:gd name="T28" fmla="*/ 58 w 168"/>
                    <a:gd name="T29" fmla="*/ 67 h 247"/>
                    <a:gd name="T30" fmla="*/ 68 w 168"/>
                    <a:gd name="T31" fmla="*/ 58 h 247"/>
                    <a:gd name="T32" fmla="*/ 92 w 168"/>
                    <a:gd name="T33" fmla="*/ 34 h 247"/>
                    <a:gd name="T34" fmla="*/ 112 w 168"/>
                    <a:gd name="T35" fmla="*/ 10 h 247"/>
                    <a:gd name="T36" fmla="*/ 120 w 168"/>
                    <a:gd name="T37" fmla="*/ 0 h 247"/>
                    <a:gd name="T38" fmla="*/ 120 w 168"/>
                    <a:gd name="T39" fmla="*/ 0 h 247"/>
                    <a:gd name="T40" fmla="*/ 114 w 168"/>
                    <a:gd name="T41" fmla="*/ 12 h 247"/>
                    <a:gd name="T42" fmla="*/ 106 w 168"/>
                    <a:gd name="T43" fmla="*/ 38 h 247"/>
                    <a:gd name="T44" fmla="*/ 100 w 168"/>
                    <a:gd name="T45" fmla="*/ 54 h 247"/>
                    <a:gd name="T46" fmla="*/ 98 w 168"/>
                    <a:gd name="T47" fmla="*/ 67 h 247"/>
                    <a:gd name="T48" fmla="*/ 100 w 168"/>
                    <a:gd name="T49" fmla="*/ 79 h 247"/>
                    <a:gd name="T50" fmla="*/ 102 w 168"/>
                    <a:gd name="T51" fmla="*/ 83 h 247"/>
                    <a:gd name="T52" fmla="*/ 104 w 168"/>
                    <a:gd name="T53" fmla="*/ 87 h 247"/>
                    <a:gd name="T54" fmla="*/ 104 w 168"/>
                    <a:gd name="T55" fmla="*/ 87 h 247"/>
                    <a:gd name="T56" fmla="*/ 112 w 168"/>
                    <a:gd name="T57" fmla="*/ 91 h 247"/>
                    <a:gd name="T58" fmla="*/ 122 w 168"/>
                    <a:gd name="T59" fmla="*/ 93 h 247"/>
                    <a:gd name="T60" fmla="*/ 132 w 168"/>
                    <a:gd name="T61" fmla="*/ 91 h 247"/>
                    <a:gd name="T62" fmla="*/ 142 w 168"/>
                    <a:gd name="T63" fmla="*/ 89 h 247"/>
                    <a:gd name="T64" fmla="*/ 160 w 168"/>
                    <a:gd name="T65" fmla="*/ 83 h 247"/>
                    <a:gd name="T66" fmla="*/ 168 w 168"/>
                    <a:gd name="T67" fmla="*/ 79 h 247"/>
                    <a:gd name="T68" fmla="*/ 168 w 168"/>
                    <a:gd name="T69" fmla="*/ 79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68" h="247">
                      <a:moveTo>
                        <a:pt x="168" y="79"/>
                      </a:moveTo>
                      <a:lnTo>
                        <a:pt x="0" y="247"/>
                      </a:lnTo>
                      <a:lnTo>
                        <a:pt x="0" y="247"/>
                      </a:lnTo>
                      <a:lnTo>
                        <a:pt x="4" y="195"/>
                      </a:lnTo>
                      <a:lnTo>
                        <a:pt x="8" y="127"/>
                      </a:lnTo>
                      <a:lnTo>
                        <a:pt x="8" y="40"/>
                      </a:lnTo>
                      <a:lnTo>
                        <a:pt x="8" y="40"/>
                      </a:lnTo>
                      <a:lnTo>
                        <a:pt x="12" y="46"/>
                      </a:lnTo>
                      <a:lnTo>
                        <a:pt x="20" y="58"/>
                      </a:lnTo>
                      <a:lnTo>
                        <a:pt x="26" y="64"/>
                      </a:lnTo>
                      <a:lnTo>
                        <a:pt x="32" y="69"/>
                      </a:lnTo>
                      <a:lnTo>
                        <a:pt x="40" y="71"/>
                      </a:lnTo>
                      <a:lnTo>
                        <a:pt x="48" y="71"/>
                      </a:lnTo>
                      <a:lnTo>
                        <a:pt x="48" y="71"/>
                      </a:lnTo>
                      <a:lnTo>
                        <a:pt x="58" y="67"/>
                      </a:lnTo>
                      <a:lnTo>
                        <a:pt x="68" y="58"/>
                      </a:lnTo>
                      <a:lnTo>
                        <a:pt x="92" y="34"/>
                      </a:lnTo>
                      <a:lnTo>
                        <a:pt x="112" y="10"/>
                      </a:lnTo>
                      <a:lnTo>
                        <a:pt x="120" y="0"/>
                      </a:lnTo>
                      <a:lnTo>
                        <a:pt x="120" y="0"/>
                      </a:lnTo>
                      <a:lnTo>
                        <a:pt x="114" y="12"/>
                      </a:lnTo>
                      <a:lnTo>
                        <a:pt x="106" y="38"/>
                      </a:lnTo>
                      <a:lnTo>
                        <a:pt x="100" y="54"/>
                      </a:lnTo>
                      <a:lnTo>
                        <a:pt x="98" y="67"/>
                      </a:lnTo>
                      <a:lnTo>
                        <a:pt x="100" y="79"/>
                      </a:lnTo>
                      <a:lnTo>
                        <a:pt x="102" y="83"/>
                      </a:lnTo>
                      <a:lnTo>
                        <a:pt x="104" y="87"/>
                      </a:lnTo>
                      <a:lnTo>
                        <a:pt x="104" y="87"/>
                      </a:lnTo>
                      <a:lnTo>
                        <a:pt x="112" y="91"/>
                      </a:lnTo>
                      <a:lnTo>
                        <a:pt x="122" y="93"/>
                      </a:lnTo>
                      <a:lnTo>
                        <a:pt x="132" y="91"/>
                      </a:lnTo>
                      <a:lnTo>
                        <a:pt x="142" y="89"/>
                      </a:lnTo>
                      <a:lnTo>
                        <a:pt x="160" y="83"/>
                      </a:lnTo>
                      <a:lnTo>
                        <a:pt x="168" y="79"/>
                      </a:lnTo>
                      <a:lnTo>
                        <a:pt x="168" y="7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9" name="Freeform 278">
                  <a:extLst>
                    <a:ext uri="{FF2B5EF4-FFF2-40B4-BE49-F238E27FC236}">
                      <a16:creationId xmlns:a16="http://schemas.microsoft.com/office/drawing/2014/main" id="{170C25B4-AC46-47FD-BCAE-02EE2B956D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3" y="2448"/>
                  <a:ext cx="135" cy="295"/>
                </a:xfrm>
                <a:custGeom>
                  <a:avLst/>
                  <a:gdLst>
                    <a:gd name="T0" fmla="*/ 0 w 135"/>
                    <a:gd name="T1" fmla="*/ 120 h 295"/>
                    <a:gd name="T2" fmla="*/ 0 w 135"/>
                    <a:gd name="T3" fmla="*/ 120 h 295"/>
                    <a:gd name="T4" fmla="*/ 13 w 135"/>
                    <a:gd name="T5" fmla="*/ 132 h 295"/>
                    <a:gd name="T6" fmla="*/ 47 w 135"/>
                    <a:gd name="T7" fmla="*/ 160 h 295"/>
                    <a:gd name="T8" fmla="*/ 65 w 135"/>
                    <a:gd name="T9" fmla="*/ 175 h 295"/>
                    <a:gd name="T10" fmla="*/ 83 w 135"/>
                    <a:gd name="T11" fmla="*/ 193 h 295"/>
                    <a:gd name="T12" fmla="*/ 95 w 135"/>
                    <a:gd name="T13" fmla="*/ 209 h 295"/>
                    <a:gd name="T14" fmla="*/ 101 w 135"/>
                    <a:gd name="T15" fmla="*/ 217 h 295"/>
                    <a:gd name="T16" fmla="*/ 103 w 135"/>
                    <a:gd name="T17" fmla="*/ 223 h 295"/>
                    <a:gd name="T18" fmla="*/ 103 w 135"/>
                    <a:gd name="T19" fmla="*/ 223 h 295"/>
                    <a:gd name="T20" fmla="*/ 113 w 135"/>
                    <a:gd name="T21" fmla="*/ 249 h 295"/>
                    <a:gd name="T22" fmla="*/ 123 w 135"/>
                    <a:gd name="T23" fmla="*/ 271 h 295"/>
                    <a:gd name="T24" fmla="*/ 135 w 135"/>
                    <a:gd name="T25" fmla="*/ 295 h 295"/>
                    <a:gd name="T26" fmla="*/ 135 w 135"/>
                    <a:gd name="T27" fmla="*/ 295 h 295"/>
                    <a:gd name="T28" fmla="*/ 129 w 135"/>
                    <a:gd name="T29" fmla="*/ 213 h 295"/>
                    <a:gd name="T30" fmla="*/ 125 w 135"/>
                    <a:gd name="T31" fmla="*/ 156 h 295"/>
                    <a:gd name="T32" fmla="*/ 125 w 135"/>
                    <a:gd name="T33" fmla="*/ 132 h 295"/>
                    <a:gd name="T34" fmla="*/ 127 w 135"/>
                    <a:gd name="T35" fmla="*/ 120 h 295"/>
                    <a:gd name="T36" fmla="*/ 127 w 135"/>
                    <a:gd name="T37" fmla="*/ 120 h 295"/>
                    <a:gd name="T38" fmla="*/ 133 w 135"/>
                    <a:gd name="T39" fmla="*/ 94 h 295"/>
                    <a:gd name="T40" fmla="*/ 135 w 135"/>
                    <a:gd name="T41" fmla="*/ 80 h 295"/>
                    <a:gd name="T42" fmla="*/ 103 w 135"/>
                    <a:gd name="T43" fmla="*/ 96 h 295"/>
                    <a:gd name="T44" fmla="*/ 47 w 135"/>
                    <a:gd name="T45" fmla="*/ 0 h 295"/>
                    <a:gd name="T46" fmla="*/ 47 w 135"/>
                    <a:gd name="T47" fmla="*/ 0 h 295"/>
                    <a:gd name="T48" fmla="*/ 51 w 135"/>
                    <a:gd name="T49" fmla="*/ 18 h 295"/>
                    <a:gd name="T50" fmla="*/ 57 w 135"/>
                    <a:gd name="T51" fmla="*/ 58 h 295"/>
                    <a:gd name="T52" fmla="*/ 59 w 135"/>
                    <a:gd name="T53" fmla="*/ 80 h 295"/>
                    <a:gd name="T54" fmla="*/ 61 w 135"/>
                    <a:gd name="T55" fmla="*/ 98 h 295"/>
                    <a:gd name="T56" fmla="*/ 59 w 135"/>
                    <a:gd name="T57" fmla="*/ 114 h 295"/>
                    <a:gd name="T58" fmla="*/ 57 w 135"/>
                    <a:gd name="T59" fmla="*/ 118 h 295"/>
                    <a:gd name="T60" fmla="*/ 55 w 135"/>
                    <a:gd name="T61" fmla="*/ 120 h 295"/>
                    <a:gd name="T62" fmla="*/ 55 w 135"/>
                    <a:gd name="T63" fmla="*/ 120 h 295"/>
                    <a:gd name="T64" fmla="*/ 39 w 135"/>
                    <a:gd name="T65" fmla="*/ 122 h 295"/>
                    <a:gd name="T66" fmla="*/ 21 w 135"/>
                    <a:gd name="T67" fmla="*/ 122 h 295"/>
                    <a:gd name="T68" fmla="*/ 0 w 135"/>
                    <a:gd name="T69" fmla="*/ 120 h 295"/>
                    <a:gd name="T70" fmla="*/ 0 w 135"/>
                    <a:gd name="T71" fmla="*/ 120 h 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35" h="295">
                      <a:moveTo>
                        <a:pt x="0" y="120"/>
                      </a:moveTo>
                      <a:lnTo>
                        <a:pt x="0" y="120"/>
                      </a:lnTo>
                      <a:lnTo>
                        <a:pt x="13" y="132"/>
                      </a:lnTo>
                      <a:lnTo>
                        <a:pt x="47" y="160"/>
                      </a:lnTo>
                      <a:lnTo>
                        <a:pt x="65" y="175"/>
                      </a:lnTo>
                      <a:lnTo>
                        <a:pt x="83" y="193"/>
                      </a:lnTo>
                      <a:lnTo>
                        <a:pt x="95" y="209"/>
                      </a:lnTo>
                      <a:lnTo>
                        <a:pt x="101" y="217"/>
                      </a:lnTo>
                      <a:lnTo>
                        <a:pt x="103" y="223"/>
                      </a:lnTo>
                      <a:lnTo>
                        <a:pt x="103" y="223"/>
                      </a:lnTo>
                      <a:lnTo>
                        <a:pt x="113" y="249"/>
                      </a:lnTo>
                      <a:lnTo>
                        <a:pt x="123" y="271"/>
                      </a:lnTo>
                      <a:lnTo>
                        <a:pt x="135" y="295"/>
                      </a:lnTo>
                      <a:lnTo>
                        <a:pt x="135" y="295"/>
                      </a:lnTo>
                      <a:lnTo>
                        <a:pt x="129" y="213"/>
                      </a:lnTo>
                      <a:lnTo>
                        <a:pt x="125" y="156"/>
                      </a:lnTo>
                      <a:lnTo>
                        <a:pt x="125" y="132"/>
                      </a:lnTo>
                      <a:lnTo>
                        <a:pt x="127" y="120"/>
                      </a:lnTo>
                      <a:lnTo>
                        <a:pt x="127" y="120"/>
                      </a:lnTo>
                      <a:lnTo>
                        <a:pt x="133" y="94"/>
                      </a:lnTo>
                      <a:lnTo>
                        <a:pt x="135" y="80"/>
                      </a:lnTo>
                      <a:lnTo>
                        <a:pt x="103" y="96"/>
                      </a:lnTo>
                      <a:lnTo>
                        <a:pt x="47" y="0"/>
                      </a:lnTo>
                      <a:lnTo>
                        <a:pt x="47" y="0"/>
                      </a:lnTo>
                      <a:lnTo>
                        <a:pt x="51" y="18"/>
                      </a:lnTo>
                      <a:lnTo>
                        <a:pt x="57" y="58"/>
                      </a:lnTo>
                      <a:lnTo>
                        <a:pt x="59" y="80"/>
                      </a:lnTo>
                      <a:lnTo>
                        <a:pt x="61" y="98"/>
                      </a:lnTo>
                      <a:lnTo>
                        <a:pt x="59" y="114"/>
                      </a:lnTo>
                      <a:lnTo>
                        <a:pt x="57" y="118"/>
                      </a:lnTo>
                      <a:lnTo>
                        <a:pt x="55" y="120"/>
                      </a:lnTo>
                      <a:lnTo>
                        <a:pt x="55" y="120"/>
                      </a:lnTo>
                      <a:lnTo>
                        <a:pt x="39" y="122"/>
                      </a:lnTo>
                      <a:lnTo>
                        <a:pt x="21" y="12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0" name="Freeform 279">
                  <a:extLst>
                    <a:ext uri="{FF2B5EF4-FFF2-40B4-BE49-F238E27FC236}">
                      <a16:creationId xmlns:a16="http://schemas.microsoft.com/office/drawing/2014/main" id="{52666460-95E2-42D9-BDF9-600AF9FA94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12" y="2448"/>
                  <a:ext cx="135" cy="295"/>
                </a:xfrm>
                <a:custGeom>
                  <a:avLst/>
                  <a:gdLst>
                    <a:gd name="T0" fmla="*/ 135 w 135"/>
                    <a:gd name="T1" fmla="*/ 120 h 295"/>
                    <a:gd name="T2" fmla="*/ 135 w 135"/>
                    <a:gd name="T3" fmla="*/ 120 h 295"/>
                    <a:gd name="T4" fmla="*/ 122 w 135"/>
                    <a:gd name="T5" fmla="*/ 132 h 295"/>
                    <a:gd name="T6" fmla="*/ 88 w 135"/>
                    <a:gd name="T7" fmla="*/ 160 h 295"/>
                    <a:gd name="T8" fmla="*/ 70 w 135"/>
                    <a:gd name="T9" fmla="*/ 175 h 295"/>
                    <a:gd name="T10" fmla="*/ 52 w 135"/>
                    <a:gd name="T11" fmla="*/ 193 h 295"/>
                    <a:gd name="T12" fmla="*/ 40 w 135"/>
                    <a:gd name="T13" fmla="*/ 209 h 295"/>
                    <a:gd name="T14" fmla="*/ 34 w 135"/>
                    <a:gd name="T15" fmla="*/ 217 h 295"/>
                    <a:gd name="T16" fmla="*/ 32 w 135"/>
                    <a:gd name="T17" fmla="*/ 223 h 295"/>
                    <a:gd name="T18" fmla="*/ 32 w 135"/>
                    <a:gd name="T19" fmla="*/ 223 h 295"/>
                    <a:gd name="T20" fmla="*/ 22 w 135"/>
                    <a:gd name="T21" fmla="*/ 249 h 295"/>
                    <a:gd name="T22" fmla="*/ 12 w 135"/>
                    <a:gd name="T23" fmla="*/ 271 h 295"/>
                    <a:gd name="T24" fmla="*/ 0 w 135"/>
                    <a:gd name="T25" fmla="*/ 295 h 295"/>
                    <a:gd name="T26" fmla="*/ 0 w 135"/>
                    <a:gd name="T27" fmla="*/ 295 h 295"/>
                    <a:gd name="T28" fmla="*/ 6 w 135"/>
                    <a:gd name="T29" fmla="*/ 213 h 295"/>
                    <a:gd name="T30" fmla="*/ 10 w 135"/>
                    <a:gd name="T31" fmla="*/ 156 h 295"/>
                    <a:gd name="T32" fmla="*/ 10 w 135"/>
                    <a:gd name="T33" fmla="*/ 132 h 295"/>
                    <a:gd name="T34" fmla="*/ 8 w 135"/>
                    <a:gd name="T35" fmla="*/ 120 h 295"/>
                    <a:gd name="T36" fmla="*/ 8 w 135"/>
                    <a:gd name="T37" fmla="*/ 120 h 295"/>
                    <a:gd name="T38" fmla="*/ 2 w 135"/>
                    <a:gd name="T39" fmla="*/ 94 h 295"/>
                    <a:gd name="T40" fmla="*/ 0 w 135"/>
                    <a:gd name="T41" fmla="*/ 80 h 295"/>
                    <a:gd name="T42" fmla="*/ 32 w 135"/>
                    <a:gd name="T43" fmla="*/ 96 h 295"/>
                    <a:gd name="T44" fmla="*/ 88 w 135"/>
                    <a:gd name="T45" fmla="*/ 0 h 295"/>
                    <a:gd name="T46" fmla="*/ 88 w 135"/>
                    <a:gd name="T47" fmla="*/ 0 h 295"/>
                    <a:gd name="T48" fmla="*/ 84 w 135"/>
                    <a:gd name="T49" fmla="*/ 18 h 295"/>
                    <a:gd name="T50" fmla="*/ 78 w 135"/>
                    <a:gd name="T51" fmla="*/ 58 h 295"/>
                    <a:gd name="T52" fmla="*/ 76 w 135"/>
                    <a:gd name="T53" fmla="*/ 80 h 295"/>
                    <a:gd name="T54" fmla="*/ 74 w 135"/>
                    <a:gd name="T55" fmla="*/ 98 h 295"/>
                    <a:gd name="T56" fmla="*/ 76 w 135"/>
                    <a:gd name="T57" fmla="*/ 114 h 295"/>
                    <a:gd name="T58" fmla="*/ 78 w 135"/>
                    <a:gd name="T59" fmla="*/ 118 h 295"/>
                    <a:gd name="T60" fmla="*/ 80 w 135"/>
                    <a:gd name="T61" fmla="*/ 120 h 295"/>
                    <a:gd name="T62" fmla="*/ 80 w 135"/>
                    <a:gd name="T63" fmla="*/ 120 h 295"/>
                    <a:gd name="T64" fmla="*/ 96 w 135"/>
                    <a:gd name="T65" fmla="*/ 122 h 295"/>
                    <a:gd name="T66" fmla="*/ 114 w 135"/>
                    <a:gd name="T67" fmla="*/ 122 h 295"/>
                    <a:gd name="T68" fmla="*/ 135 w 135"/>
                    <a:gd name="T69" fmla="*/ 120 h 295"/>
                    <a:gd name="T70" fmla="*/ 135 w 135"/>
                    <a:gd name="T71" fmla="*/ 120 h 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35" h="295">
                      <a:moveTo>
                        <a:pt x="135" y="120"/>
                      </a:moveTo>
                      <a:lnTo>
                        <a:pt x="135" y="120"/>
                      </a:lnTo>
                      <a:lnTo>
                        <a:pt x="122" y="132"/>
                      </a:lnTo>
                      <a:lnTo>
                        <a:pt x="88" y="160"/>
                      </a:lnTo>
                      <a:lnTo>
                        <a:pt x="70" y="175"/>
                      </a:lnTo>
                      <a:lnTo>
                        <a:pt x="52" y="193"/>
                      </a:lnTo>
                      <a:lnTo>
                        <a:pt x="40" y="209"/>
                      </a:lnTo>
                      <a:lnTo>
                        <a:pt x="34" y="217"/>
                      </a:lnTo>
                      <a:lnTo>
                        <a:pt x="32" y="223"/>
                      </a:lnTo>
                      <a:lnTo>
                        <a:pt x="32" y="223"/>
                      </a:lnTo>
                      <a:lnTo>
                        <a:pt x="22" y="249"/>
                      </a:lnTo>
                      <a:lnTo>
                        <a:pt x="12" y="271"/>
                      </a:lnTo>
                      <a:lnTo>
                        <a:pt x="0" y="295"/>
                      </a:lnTo>
                      <a:lnTo>
                        <a:pt x="0" y="295"/>
                      </a:lnTo>
                      <a:lnTo>
                        <a:pt x="6" y="213"/>
                      </a:lnTo>
                      <a:lnTo>
                        <a:pt x="10" y="156"/>
                      </a:lnTo>
                      <a:lnTo>
                        <a:pt x="10" y="132"/>
                      </a:lnTo>
                      <a:lnTo>
                        <a:pt x="8" y="120"/>
                      </a:lnTo>
                      <a:lnTo>
                        <a:pt x="8" y="120"/>
                      </a:lnTo>
                      <a:lnTo>
                        <a:pt x="2" y="94"/>
                      </a:lnTo>
                      <a:lnTo>
                        <a:pt x="0" y="80"/>
                      </a:lnTo>
                      <a:lnTo>
                        <a:pt x="32" y="96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84" y="18"/>
                      </a:lnTo>
                      <a:lnTo>
                        <a:pt x="78" y="58"/>
                      </a:lnTo>
                      <a:lnTo>
                        <a:pt x="76" y="80"/>
                      </a:lnTo>
                      <a:lnTo>
                        <a:pt x="74" y="98"/>
                      </a:lnTo>
                      <a:lnTo>
                        <a:pt x="76" y="114"/>
                      </a:lnTo>
                      <a:lnTo>
                        <a:pt x="78" y="118"/>
                      </a:lnTo>
                      <a:lnTo>
                        <a:pt x="80" y="120"/>
                      </a:lnTo>
                      <a:lnTo>
                        <a:pt x="80" y="120"/>
                      </a:lnTo>
                      <a:lnTo>
                        <a:pt x="96" y="122"/>
                      </a:lnTo>
                      <a:lnTo>
                        <a:pt x="114" y="122"/>
                      </a:lnTo>
                      <a:lnTo>
                        <a:pt x="135" y="120"/>
                      </a:lnTo>
                      <a:lnTo>
                        <a:pt x="135" y="12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1" name="Freeform 280">
                  <a:extLst>
                    <a:ext uri="{FF2B5EF4-FFF2-40B4-BE49-F238E27FC236}">
                      <a16:creationId xmlns:a16="http://schemas.microsoft.com/office/drawing/2014/main" id="{899AFC0F-7AD1-4FBD-A106-736C221DDE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8" y="2432"/>
                  <a:ext cx="224" cy="327"/>
                </a:xfrm>
                <a:custGeom>
                  <a:avLst/>
                  <a:gdLst>
                    <a:gd name="T0" fmla="*/ 0 w 224"/>
                    <a:gd name="T1" fmla="*/ 72 h 327"/>
                    <a:gd name="T2" fmla="*/ 0 w 224"/>
                    <a:gd name="T3" fmla="*/ 72 h 327"/>
                    <a:gd name="T4" fmla="*/ 42 w 224"/>
                    <a:gd name="T5" fmla="*/ 132 h 327"/>
                    <a:gd name="T6" fmla="*/ 76 w 224"/>
                    <a:gd name="T7" fmla="*/ 178 h 327"/>
                    <a:gd name="T8" fmla="*/ 88 w 224"/>
                    <a:gd name="T9" fmla="*/ 199 h 327"/>
                    <a:gd name="T10" fmla="*/ 96 w 224"/>
                    <a:gd name="T11" fmla="*/ 215 h 327"/>
                    <a:gd name="T12" fmla="*/ 96 w 224"/>
                    <a:gd name="T13" fmla="*/ 215 h 327"/>
                    <a:gd name="T14" fmla="*/ 106 w 224"/>
                    <a:gd name="T15" fmla="*/ 247 h 327"/>
                    <a:gd name="T16" fmla="*/ 114 w 224"/>
                    <a:gd name="T17" fmla="*/ 283 h 327"/>
                    <a:gd name="T18" fmla="*/ 120 w 224"/>
                    <a:gd name="T19" fmla="*/ 327 h 327"/>
                    <a:gd name="T20" fmla="*/ 120 w 224"/>
                    <a:gd name="T21" fmla="*/ 327 h 327"/>
                    <a:gd name="T22" fmla="*/ 134 w 224"/>
                    <a:gd name="T23" fmla="*/ 259 h 327"/>
                    <a:gd name="T24" fmla="*/ 146 w 224"/>
                    <a:gd name="T25" fmla="*/ 205 h 327"/>
                    <a:gd name="T26" fmla="*/ 152 w 224"/>
                    <a:gd name="T27" fmla="*/ 184 h 327"/>
                    <a:gd name="T28" fmla="*/ 160 w 224"/>
                    <a:gd name="T29" fmla="*/ 168 h 327"/>
                    <a:gd name="T30" fmla="*/ 160 w 224"/>
                    <a:gd name="T31" fmla="*/ 168 h 327"/>
                    <a:gd name="T32" fmla="*/ 198 w 224"/>
                    <a:gd name="T33" fmla="*/ 104 h 327"/>
                    <a:gd name="T34" fmla="*/ 224 w 224"/>
                    <a:gd name="T35" fmla="*/ 64 h 327"/>
                    <a:gd name="T36" fmla="*/ 224 w 224"/>
                    <a:gd name="T37" fmla="*/ 64 h 327"/>
                    <a:gd name="T38" fmla="*/ 192 w 224"/>
                    <a:gd name="T39" fmla="*/ 74 h 327"/>
                    <a:gd name="T40" fmla="*/ 166 w 224"/>
                    <a:gd name="T41" fmla="*/ 80 h 327"/>
                    <a:gd name="T42" fmla="*/ 158 w 224"/>
                    <a:gd name="T43" fmla="*/ 80 h 327"/>
                    <a:gd name="T44" fmla="*/ 152 w 224"/>
                    <a:gd name="T45" fmla="*/ 80 h 327"/>
                    <a:gd name="T46" fmla="*/ 152 w 224"/>
                    <a:gd name="T47" fmla="*/ 80 h 327"/>
                    <a:gd name="T48" fmla="*/ 148 w 224"/>
                    <a:gd name="T49" fmla="*/ 76 h 327"/>
                    <a:gd name="T50" fmla="*/ 142 w 224"/>
                    <a:gd name="T51" fmla="*/ 66 h 327"/>
                    <a:gd name="T52" fmla="*/ 130 w 224"/>
                    <a:gd name="T53" fmla="*/ 38 h 327"/>
                    <a:gd name="T54" fmla="*/ 112 w 224"/>
                    <a:gd name="T55" fmla="*/ 0 h 327"/>
                    <a:gd name="T56" fmla="*/ 112 w 224"/>
                    <a:gd name="T57" fmla="*/ 0 h 327"/>
                    <a:gd name="T58" fmla="*/ 110 w 224"/>
                    <a:gd name="T59" fmla="*/ 12 h 327"/>
                    <a:gd name="T60" fmla="*/ 106 w 224"/>
                    <a:gd name="T61" fmla="*/ 36 h 327"/>
                    <a:gd name="T62" fmla="*/ 100 w 224"/>
                    <a:gd name="T63" fmla="*/ 50 h 327"/>
                    <a:gd name="T64" fmla="*/ 96 w 224"/>
                    <a:gd name="T65" fmla="*/ 64 h 327"/>
                    <a:gd name="T66" fmla="*/ 88 w 224"/>
                    <a:gd name="T67" fmla="*/ 74 h 327"/>
                    <a:gd name="T68" fmla="*/ 84 w 224"/>
                    <a:gd name="T69" fmla="*/ 78 h 327"/>
                    <a:gd name="T70" fmla="*/ 80 w 224"/>
                    <a:gd name="T71" fmla="*/ 80 h 327"/>
                    <a:gd name="T72" fmla="*/ 80 w 224"/>
                    <a:gd name="T73" fmla="*/ 80 h 327"/>
                    <a:gd name="T74" fmla="*/ 70 w 224"/>
                    <a:gd name="T75" fmla="*/ 82 h 327"/>
                    <a:gd name="T76" fmla="*/ 58 w 224"/>
                    <a:gd name="T77" fmla="*/ 84 h 327"/>
                    <a:gd name="T78" fmla="*/ 44 w 224"/>
                    <a:gd name="T79" fmla="*/ 82 h 327"/>
                    <a:gd name="T80" fmla="*/ 32 w 224"/>
                    <a:gd name="T81" fmla="*/ 80 h 327"/>
                    <a:gd name="T82" fmla="*/ 10 w 224"/>
                    <a:gd name="T83" fmla="*/ 74 h 327"/>
                    <a:gd name="T84" fmla="*/ 0 w 224"/>
                    <a:gd name="T85" fmla="*/ 72 h 327"/>
                    <a:gd name="T86" fmla="*/ 0 w 224"/>
                    <a:gd name="T87" fmla="*/ 72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24" h="327">
                      <a:moveTo>
                        <a:pt x="0" y="72"/>
                      </a:moveTo>
                      <a:lnTo>
                        <a:pt x="0" y="72"/>
                      </a:lnTo>
                      <a:lnTo>
                        <a:pt x="42" y="132"/>
                      </a:lnTo>
                      <a:lnTo>
                        <a:pt x="76" y="178"/>
                      </a:lnTo>
                      <a:lnTo>
                        <a:pt x="88" y="199"/>
                      </a:lnTo>
                      <a:lnTo>
                        <a:pt x="96" y="215"/>
                      </a:lnTo>
                      <a:lnTo>
                        <a:pt x="96" y="215"/>
                      </a:lnTo>
                      <a:lnTo>
                        <a:pt x="106" y="247"/>
                      </a:lnTo>
                      <a:lnTo>
                        <a:pt x="114" y="283"/>
                      </a:lnTo>
                      <a:lnTo>
                        <a:pt x="120" y="327"/>
                      </a:lnTo>
                      <a:lnTo>
                        <a:pt x="120" y="327"/>
                      </a:lnTo>
                      <a:lnTo>
                        <a:pt x="134" y="259"/>
                      </a:lnTo>
                      <a:lnTo>
                        <a:pt x="146" y="205"/>
                      </a:lnTo>
                      <a:lnTo>
                        <a:pt x="152" y="184"/>
                      </a:lnTo>
                      <a:lnTo>
                        <a:pt x="160" y="168"/>
                      </a:lnTo>
                      <a:lnTo>
                        <a:pt x="160" y="168"/>
                      </a:lnTo>
                      <a:lnTo>
                        <a:pt x="198" y="104"/>
                      </a:lnTo>
                      <a:lnTo>
                        <a:pt x="224" y="64"/>
                      </a:lnTo>
                      <a:lnTo>
                        <a:pt x="224" y="64"/>
                      </a:lnTo>
                      <a:lnTo>
                        <a:pt x="192" y="74"/>
                      </a:lnTo>
                      <a:lnTo>
                        <a:pt x="166" y="80"/>
                      </a:lnTo>
                      <a:lnTo>
                        <a:pt x="158" y="80"/>
                      </a:lnTo>
                      <a:lnTo>
                        <a:pt x="152" y="80"/>
                      </a:lnTo>
                      <a:lnTo>
                        <a:pt x="152" y="80"/>
                      </a:lnTo>
                      <a:lnTo>
                        <a:pt x="148" y="76"/>
                      </a:lnTo>
                      <a:lnTo>
                        <a:pt x="142" y="66"/>
                      </a:lnTo>
                      <a:lnTo>
                        <a:pt x="130" y="38"/>
                      </a:lnTo>
                      <a:lnTo>
                        <a:pt x="112" y="0"/>
                      </a:lnTo>
                      <a:lnTo>
                        <a:pt x="112" y="0"/>
                      </a:lnTo>
                      <a:lnTo>
                        <a:pt x="110" y="12"/>
                      </a:lnTo>
                      <a:lnTo>
                        <a:pt x="106" y="36"/>
                      </a:lnTo>
                      <a:lnTo>
                        <a:pt x="100" y="50"/>
                      </a:lnTo>
                      <a:lnTo>
                        <a:pt x="96" y="64"/>
                      </a:lnTo>
                      <a:lnTo>
                        <a:pt x="88" y="74"/>
                      </a:lnTo>
                      <a:lnTo>
                        <a:pt x="84" y="78"/>
                      </a:lnTo>
                      <a:lnTo>
                        <a:pt x="80" y="80"/>
                      </a:lnTo>
                      <a:lnTo>
                        <a:pt x="80" y="80"/>
                      </a:lnTo>
                      <a:lnTo>
                        <a:pt x="70" y="82"/>
                      </a:lnTo>
                      <a:lnTo>
                        <a:pt x="58" y="84"/>
                      </a:lnTo>
                      <a:lnTo>
                        <a:pt x="44" y="82"/>
                      </a:lnTo>
                      <a:lnTo>
                        <a:pt x="32" y="80"/>
                      </a:lnTo>
                      <a:lnTo>
                        <a:pt x="10" y="74"/>
                      </a:lnTo>
                      <a:lnTo>
                        <a:pt x="0" y="72"/>
                      </a:lnTo>
                      <a:lnTo>
                        <a:pt x="0" y="7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228" name="Rectangle 76">
              <a:extLst>
                <a:ext uri="{FF2B5EF4-FFF2-40B4-BE49-F238E27FC236}">
                  <a16:creationId xmlns:a16="http://schemas.microsoft.com/office/drawing/2014/main" id="{E1CA1BB9-84FD-4608-831D-A57E98717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285" name="Rectangle 133">
            <a:extLst>
              <a:ext uri="{FF2B5EF4-FFF2-40B4-BE49-F238E27FC236}">
                <a16:creationId xmlns:a16="http://schemas.microsoft.com/office/drawing/2014/main" id="{C5426F46-346C-40FB-BE7F-E3773A7551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1326" y="2636466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4500719-6578-455F-A0B6-DCBD85BA7E52}"/>
              </a:ext>
            </a:extLst>
          </p:cNvPr>
          <p:cNvGrpSpPr/>
          <p:nvPr/>
        </p:nvGrpSpPr>
        <p:grpSpPr>
          <a:xfrm>
            <a:off x="7311326" y="834903"/>
            <a:ext cx="1980434" cy="1321337"/>
            <a:chOff x="7311326" y="834903"/>
            <a:chExt cx="1980434" cy="1321337"/>
          </a:xfrm>
        </p:grpSpPr>
        <p:grpSp>
          <p:nvGrpSpPr>
            <p:cNvPr id="41" name="Group 80">
              <a:extLst>
                <a:ext uri="{FF2B5EF4-FFF2-40B4-BE49-F238E27FC236}">
                  <a16:creationId xmlns:a16="http://schemas.microsoft.com/office/drawing/2014/main" id="{EA5D80C3-3E22-4F2A-81BA-9C64F6763E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3707" y="834903"/>
              <a:ext cx="1977931" cy="1320127"/>
              <a:chOff x="353" y="2341"/>
              <a:chExt cx="182" cy="545"/>
            </a:xfrm>
          </p:grpSpPr>
          <p:sp>
            <p:nvSpPr>
              <p:cNvPr id="42" name="Rectangle 81">
                <a:extLst>
                  <a:ext uri="{FF2B5EF4-FFF2-40B4-BE49-F238E27FC236}">
                    <a16:creationId xmlns:a16="http://schemas.microsoft.com/office/drawing/2014/main" id="{C02EC264-9E44-42D5-9771-CCC4E049D6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1"/>
                <a:ext cx="182" cy="18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Rectangle 82">
                <a:extLst>
                  <a:ext uri="{FF2B5EF4-FFF2-40B4-BE49-F238E27FC236}">
                    <a16:creationId xmlns:a16="http://schemas.microsoft.com/office/drawing/2014/main" id="{7191EACD-8039-48D6-84D0-80FF763D84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523"/>
                <a:ext cx="182" cy="18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Rectangle 83">
                <a:extLst>
                  <a:ext uri="{FF2B5EF4-FFF2-40B4-BE49-F238E27FC236}">
                    <a16:creationId xmlns:a16="http://schemas.microsoft.com/office/drawing/2014/main" id="{67906DBF-F65E-42A9-B1C0-BFD9B23D2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704"/>
                <a:ext cx="182" cy="182"/>
              </a:xfrm>
              <a:prstGeom prst="rect">
                <a:avLst/>
              </a:prstGeom>
              <a:solidFill>
                <a:srgbClr val="00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7" name="Rectangle 5">
              <a:extLst>
                <a:ext uri="{FF2B5EF4-FFF2-40B4-BE49-F238E27FC236}">
                  <a16:creationId xmlns:a16="http://schemas.microsoft.com/office/drawing/2014/main" id="{D5DE8A47-2A16-45E2-8796-56892BDD4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68" name="Rectangle 16">
            <a:extLst>
              <a:ext uri="{FF2B5EF4-FFF2-40B4-BE49-F238E27FC236}">
                <a16:creationId xmlns:a16="http://schemas.microsoft.com/office/drawing/2014/main" id="{0C38529F-E083-4B2C-A9C6-38579299C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1326" y="4438304"/>
            <a:ext cx="1980434" cy="13196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67" name="Rectangle 15">
            <a:extLst>
              <a:ext uri="{FF2B5EF4-FFF2-40B4-BE49-F238E27FC236}">
                <a16:creationId xmlns:a16="http://schemas.microsoft.com/office/drawing/2014/main" id="{10B06C4F-C850-4B5D-902A-2E4265843C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1013" y="4438304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423" name="Rectangle 271">
            <a:extLst>
              <a:ext uri="{FF2B5EF4-FFF2-40B4-BE49-F238E27FC236}">
                <a16:creationId xmlns:a16="http://schemas.microsoft.com/office/drawing/2014/main" id="{4D343372-9832-41CD-9B38-FFB1285921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0700" y="4438304"/>
            <a:ext cx="1980434" cy="13196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C8FFFD1-E4D7-494B-8889-5C934B1FF253}"/>
              </a:ext>
            </a:extLst>
          </p:cNvPr>
          <p:cNvSpPr txBox="1"/>
          <p:nvPr/>
        </p:nvSpPr>
        <p:spPr>
          <a:xfrm>
            <a:off x="128588" y="466584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+mj-ea"/>
                <a:ea typeface="+mj-ea"/>
              </a:rPr>
              <a:t>※</a:t>
            </a:r>
            <a:r>
              <a:rPr kumimoji="1" lang="ja-JP" altLang="en-US" sz="1100" b="1" dirty="0">
                <a:latin typeface="+mj-ea"/>
                <a:ea typeface="+mj-ea"/>
              </a:rPr>
              <a:t>五十音順</a:t>
            </a:r>
          </a:p>
        </p:txBody>
      </p:sp>
    </p:spTree>
    <p:extLst>
      <p:ext uri="{BB962C8B-B14F-4D97-AF65-F5344CB8AC3E}">
        <p14:creationId xmlns:p14="http://schemas.microsoft.com/office/powerpoint/2010/main" val="3149262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80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80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7962</TotalTime>
  <Words>96</Words>
  <PresentationFormat>A4 210 x 297 mm</PresentationFormat>
  <Paragraphs>64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メイリオ</vt:lpstr>
      <vt:lpstr>Arial</vt:lpstr>
      <vt:lpstr>標準デザイン</vt:lpstr>
      <vt:lpstr>ヨーロッパの国々の国旗</vt:lpstr>
      <vt:lpstr>ヨーロッパの国々の国旗</vt:lpstr>
      <vt:lpstr>ヨーロッパの国々の国旗</vt:lpstr>
      <vt:lpstr>ヨーロッパの国々の国旗</vt:lpstr>
      <vt:lpstr>ヨーロッパの国々の国旗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pptx965_ヨーロッパの国々の国旗のイラスト</dc:title>
  <dc:subject>pptx965_ヨーロッパの国々の国旗のイラスト</dc:subject>
  <dc:creator>digipot.net</dc:creator>
  <cp:keywords>国旗</cp:keywords>
  <cp:revision>1</cp:revision>
  <dcterms:created xsi:type="dcterms:W3CDTF">2010-10-12T01:13:58Z</dcterms:created>
  <dcterms:modified xsi:type="dcterms:W3CDTF">2019-02-24T07:11:01Z</dcterms:modified>
  <cp:version>1</cp:version>
</cp:coreProperties>
</file>